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260" r:id="rId3"/>
    <p:sldId id="261" r:id="rId4"/>
    <p:sldId id="257" r:id="rId5"/>
    <p:sldId id="258" r:id="rId6"/>
    <p:sldId id="266" r:id="rId7"/>
    <p:sldId id="267" r:id="rId8"/>
    <p:sldId id="262" r:id="rId9"/>
    <p:sldId id="268" r:id="rId10"/>
    <p:sldId id="273" r:id="rId11"/>
    <p:sldId id="280" r:id="rId12"/>
    <p:sldId id="271" r:id="rId13"/>
    <p:sldId id="263" r:id="rId14"/>
    <p:sldId id="270" r:id="rId15"/>
    <p:sldId id="275" r:id="rId16"/>
    <p:sldId id="276" r:id="rId17"/>
    <p:sldId id="285" r:id="rId18"/>
    <p:sldId id="282" r:id="rId19"/>
    <p:sldId id="264" r:id="rId20"/>
    <p:sldId id="274" r:id="rId21"/>
    <p:sldId id="277" r:id="rId22"/>
    <p:sldId id="279" r:id="rId23"/>
    <p:sldId id="269" r:id="rId24"/>
    <p:sldId id="284" r:id="rId25"/>
    <p:sldId id="283" r:id="rId26"/>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3" d="100"/>
          <a:sy n="133" d="100"/>
        </p:scale>
        <p:origin x="906" y="114"/>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2031BF-0395-46CF-A06A-309285E095A7}" type="datetimeFigureOut">
              <a:rPr lang="zh-CN" altLang="en-US" smtClean="0"/>
              <a:t>2017/11/23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7DE0F4-D911-4BA4-9D85-433D792242B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6666D4-257C-42C7-B82D-BB4B3864EDD6}" type="slidenum">
              <a:rPr lang="zh-CN" altLang="en-US" smtClean="0"/>
              <a:pPr/>
              <a:t>20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1836A0-1CE6-43E0-9ACD-0351418F1B7A}" type="slidenum">
              <a:rPr lang="zh-CN" altLang="en-US" smtClean="0"/>
              <a:pPr/>
              <a:t>23</a:t>
            </a:fld>
            <a:endParaRPr lang="zh-CN" altLang="en-US"/>
          </a:p>
        </p:txBody>
      </p:sp>
    </p:spTree>
    <p:extLst>
      <p:ext uri="{BB962C8B-B14F-4D97-AF65-F5344CB8AC3E}">
        <p14:creationId xmlns:p14="http://schemas.microsoft.com/office/powerpoint/2010/main" val="2327645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24</a:t>
            </a:fld>
            <a:endParaRPr lang="zh-CN" altLang="en-US"/>
          </a:p>
        </p:txBody>
      </p:sp>
    </p:spTree>
    <p:extLst>
      <p:ext uri="{BB962C8B-B14F-4D97-AF65-F5344CB8AC3E}">
        <p14:creationId xmlns:p14="http://schemas.microsoft.com/office/powerpoint/2010/main" val="239238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xfrm>
            <a:off x="382588" y="685800"/>
            <a:ext cx="6092825" cy="3429000"/>
          </a:xfrm>
        </p:spPr>
      </p:sp>
      <p:sp>
        <p:nvSpPr>
          <p:cNvPr id="70658" name="Rectangle 3"/>
          <p:cNvSpPr>
            <a:spLocks noGrp="1" noChangeArrowheads="1"/>
          </p:cNvSpPr>
          <p:nvPr>
            <p:ph type="body" idx="1"/>
          </p:nvPr>
        </p:nvSpPr>
        <p:spPr>
          <a:noFill/>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
        <p:nvSpPr>
          <p:cNvPr id="14338"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10945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5ACECF-13A4-49C3-B819-E09F9EC134DA}" type="slidenum">
              <a:rPr lang="zh-CN" altLang="en-US" smtClean="0"/>
              <a:pPr/>
              <a:t>7</a:t>
            </a:fld>
            <a:endParaRPr lang="zh-CN" altLang="en-US"/>
          </a:p>
        </p:txBody>
      </p:sp>
    </p:spTree>
    <p:extLst>
      <p:ext uri="{BB962C8B-B14F-4D97-AF65-F5344CB8AC3E}">
        <p14:creationId xmlns:p14="http://schemas.microsoft.com/office/powerpoint/2010/main" val="377878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1836A0-1CE6-43E0-9ACD-0351418F1B7A}" type="slidenum">
              <a:rPr lang="zh-CN" altLang="en-US" smtClean="0"/>
              <a:pPr/>
              <a:t>9</a:t>
            </a:fld>
            <a:endParaRPr lang="zh-CN" altLang="en-US"/>
          </a:p>
        </p:txBody>
      </p:sp>
    </p:spTree>
    <p:extLst>
      <p:ext uri="{BB962C8B-B14F-4D97-AF65-F5344CB8AC3E}">
        <p14:creationId xmlns:p14="http://schemas.microsoft.com/office/powerpoint/2010/main" val="267337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47528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3A8AF4-0DFE-4C61-A56B-86E9641CDC12}" type="slidenum">
              <a:rPr lang="zh-CN" altLang="en-US" smtClean="0"/>
              <a:pPr/>
              <a:t>16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pPr/>
              <a:t>17</a:t>
            </a:fld>
            <a:endParaRPr lang="zh-CN" altLang="en-US"/>
          </a:p>
        </p:txBody>
      </p:sp>
    </p:spTree>
    <p:extLst>
      <p:ext uri="{BB962C8B-B14F-4D97-AF65-F5344CB8AC3E}">
        <p14:creationId xmlns:p14="http://schemas.microsoft.com/office/powerpoint/2010/main" val="190349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bwMode="auto">
          <a:noFill/>
          <a:ln>
            <a:solidFill>
              <a:srgbClr val="000000"/>
            </a:solidFill>
            <a:miter lim="800000"/>
          </a:ln>
        </p:spPr>
      </p:sp>
      <p:sp>
        <p:nvSpPr>
          <p:cNvPr id="64514"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6451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0518340F-53EF-49E9-8F9A-8159CA6E717E}" type="slidenum">
              <a:rPr lang="zh-CN" altLang="en-US"/>
              <a:pPr fontAlgn="base">
                <a:spcBef>
                  <a:spcPct val="0"/>
                </a:spcBef>
                <a:spcAft>
                  <a:spcPct val="0"/>
                </a:spcAft>
              </a:pPr>
              <a:t>18</a:t>
            </a:fld>
            <a:endParaRPr lang="en-US" altLang="zh-CN"/>
          </a:p>
        </p:txBody>
      </p:sp>
    </p:spTree>
    <p:extLst>
      <p:ext uri="{BB962C8B-B14F-4D97-AF65-F5344CB8AC3E}">
        <p14:creationId xmlns:p14="http://schemas.microsoft.com/office/powerpoint/2010/main" val="390400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5"/>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4970295-CB6D-4123-9258-7BAD74A371D1}" type="datetimeFigureOut">
              <a:rPr lang="zh-CN" altLang="en-US" smtClean="0"/>
              <a:t>2017/11/23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D0350-6D08-4C91-8019-9C47BE9D21F8}" type="slidenum">
              <a:rPr lang="zh-CN" altLang="en-US" smtClean="0"/>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2017/11/23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itchFamily="34" charset="-122"/>
                <a:ea typeface="微软雅黑" pitchFamily="34" charset="-122"/>
                <a:cs typeface="+mn-cs"/>
              </a:rPr>
              <a:t>成功项目展示</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79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2017/11/23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algn="dist"/>
            <a:r>
              <a:rPr lang="zh-CN" altLang="zh-CN" sz="1600" b="0" kern="1200" dirty="0">
                <a:solidFill>
                  <a:schemeClr val="accent1"/>
                </a:solidFill>
                <a:latin typeface="微软雅黑" pitchFamily="34" charset="-122"/>
                <a:ea typeface="微软雅黑" pitchFamily="34" charset="-122"/>
                <a:cs typeface="+mn-cs"/>
              </a:rPr>
              <a:t>明年工作计划</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79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853"/>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659"/>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4970295-CB6D-4123-9258-7BAD74A371D1}" type="datetimeFigureOut">
              <a:rPr lang="zh-CN" altLang="en-US" smtClean="0"/>
              <a:t>2017/11/23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2D0350-6D08-4C91-8019-9C47BE9D21F8}" type="slidenum">
              <a:rPr lang="zh-CN" altLang="en-US" smtClean="0"/>
              <a:t>‹#›</a:t>
            </a:fld>
            <a:endParaRPr lang="zh-CN" altLang="en-US"/>
          </a:p>
        </p:txBody>
      </p:sp>
    </p:spTree>
  </p:cSld>
  <p:clrMapOvr>
    <a:masterClrMapping/>
  </p:clrMapOvr>
  <p:transition spd="med"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5"/>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4970295-CB6D-4123-9258-7BAD74A371D1}" type="datetimeFigureOut">
              <a:rPr lang="zh-CN" altLang="en-US" smtClean="0"/>
              <a:t>2017/11/23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2D0350-6D08-4C91-8019-9C47BE9D21F8}" type="slidenum">
              <a:rPr lang="zh-CN" altLang="en-US" smtClean="0"/>
              <a:t>‹#›</a:t>
            </a:fld>
            <a:endParaRPr lang="zh-CN" altLang="en-US"/>
          </a:p>
        </p:txBody>
      </p:sp>
    </p:spTree>
  </p:cSld>
  <p:clrMapOvr>
    <a:masterClrMapping/>
  </p:clrMapOvr>
  <p:transition spd="med"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970295-CB6D-4123-9258-7BAD74A371D1}" type="datetimeFigureOut">
              <a:rPr lang="zh-CN" altLang="en-US" smtClean="0"/>
              <a:t>2017/11/23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D0350-6D08-4C91-8019-9C47BE9D21F8}" type="slidenum">
              <a:rPr lang="zh-CN" altLang="en-US" smtClean="0"/>
              <a:t>‹#›</a:t>
            </a:fld>
            <a:endParaRPr lang="zh-CN" altLang="en-US"/>
          </a:p>
        </p:txBody>
      </p:sp>
    </p:spTree>
  </p:cSld>
  <p:clrMapOvr>
    <a:masterClrMapping/>
  </p:clrMapOvr>
  <p:transition spd="med"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30"/>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30"/>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970295-CB6D-4123-9258-7BAD74A371D1}" type="datetimeFigureOut">
              <a:rPr lang="zh-CN" altLang="en-US" smtClean="0"/>
              <a:t>2017/11/23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D0350-6D08-4C91-8019-9C47BE9D21F8}" type="slidenum">
              <a:rPr lang="zh-CN" altLang="en-US" smtClean="0"/>
              <a:t>‹#›</a:t>
            </a:fld>
            <a:endParaRPr lang="zh-CN" altLang="en-US"/>
          </a:p>
        </p:txBody>
      </p:sp>
    </p:spTree>
  </p:cSld>
  <p:clrMapOvr>
    <a:masterClrMapping/>
  </p:clrMapOvr>
  <p:transition spd="med"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207657"/>
      </p:ext>
    </p:extLst>
  </p:cSld>
  <p:clrMapOvr>
    <a:masterClrMapping/>
  </p:clrMapOvr>
  <p:transition spd="med"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390119B5-5681-403A-890C-31B5DA309452}" type="datetime1">
              <a:rPr lang="zh-CN" altLang="en-US" smtClean="0"/>
              <a:pPr/>
              <a:t>2017/11/23</a:t>
            </a:fld>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BAEC3CBB-3DD3-44D7-A6CB-12C5A9732C69}" type="slidenum">
              <a:rPr lang="zh-CN" altLang="en-US" smtClean="0"/>
              <a:pPr/>
              <a:t>‹#›</a:t>
            </a:fld>
            <a:endParaRPr lang="zh-CN" altLang="en-US"/>
          </a:p>
        </p:txBody>
      </p:sp>
    </p:spTree>
  </p:cSld>
  <p:clrMapOvr>
    <a:masterClrMapping/>
  </p:clrMapOvr>
  <p:transition spd="med"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151367740"/>
      </p:ext>
    </p:extLst>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970295-CB6D-4123-9258-7BAD74A371D1}" type="datetimeFigureOut">
              <a:rPr lang="zh-CN" altLang="en-US" smtClean="0"/>
              <a:t>2017/11/23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D0350-6D08-4C91-8019-9C47BE9D21F8}" type="slidenum">
              <a:rPr lang="zh-CN" altLang="en-US" smtClean="0"/>
              <a:t>‹#›</a:t>
            </a:fld>
            <a:endParaRPr lang="zh-CN" altLang="en-US"/>
          </a:p>
        </p:txBody>
      </p:sp>
    </p:spTree>
  </p:cSld>
  <p:clrMapOvr>
    <a:masterClrMapping/>
  </p:clrMapOvr>
  <p:transition spd="med"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4970295-CB6D-4123-9258-7BAD74A371D1}" type="datetimeFigureOut">
              <a:rPr lang="zh-CN" altLang="en-US" smtClean="0"/>
              <a:t>2017/11/23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D0350-6D08-4C91-8019-9C47BE9D21F8}" type="slidenum">
              <a:rPr lang="zh-CN" altLang="en-US" smtClean="0"/>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4970295-CB6D-4123-9258-7BAD74A371D1}" type="datetimeFigureOut">
              <a:rPr lang="zh-CN" altLang="en-US" smtClean="0"/>
              <a:t>2017/11/23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2D0350-6D08-4C91-8019-9C47BE9D21F8}" type="slidenum">
              <a:rPr lang="zh-CN" altLang="en-US" smtClean="0"/>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1"/>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0"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30" y="1631661"/>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4970295-CB6D-4123-9258-7BAD74A371D1}" type="datetimeFigureOut">
              <a:rPr lang="zh-CN" altLang="en-US" smtClean="0"/>
              <a:t>2017/11/23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42D0350-6D08-4C91-8019-9C47BE9D21F8}" type="slidenum">
              <a:rPr lang="zh-CN" altLang="en-US" smtClean="0"/>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4970295-CB6D-4123-9258-7BAD74A371D1}" type="datetimeFigureOut">
              <a:rPr lang="zh-CN" altLang="en-US" smtClean="0"/>
              <a:t>2017/11/23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42D0350-6D08-4C91-8019-9C47BE9D21F8}" type="slidenum">
              <a:rPr lang="zh-CN" altLang="en-US" smtClean="0"/>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4970295-CB6D-4123-9258-7BAD74A371D1}" type="datetimeFigureOut">
              <a:rPr lang="zh-CN" altLang="en-US" smtClean="0"/>
              <a:t>2017/11/23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42D0350-6D08-4C91-8019-9C47BE9D21F8}" type="slidenum">
              <a:rPr lang="zh-CN" altLang="en-US" smtClean="0"/>
              <a:t>‹#›</a:t>
            </a:fld>
            <a:endParaRPr lang="zh-CN" altLang="en-US"/>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2017/11/23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dirty="0">
                <a:solidFill>
                  <a:schemeClr val="accent1"/>
                </a:solidFill>
                <a:latin typeface="微软雅黑" pitchFamily="34" charset="-122"/>
                <a:ea typeface="微软雅黑" pitchFamily="34" charset="-122"/>
              </a:rPr>
              <a:t>年度工作概述</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79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2017/11/23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5" name="矩形 4"/>
          <p:cNvSpPr/>
          <p:nvPr userDrawn="1"/>
        </p:nvSpPr>
        <p:spPr>
          <a:xfrm>
            <a:off x="0" y="232284"/>
            <a:ext cx="395570"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itchFamily="34" charset="-122"/>
                <a:ea typeface="微软雅黑" pitchFamily="34" charset="-122"/>
                <a:cs typeface="+mn-cs"/>
              </a:rPr>
              <a:t>工作完成情况</a:t>
            </a:r>
          </a:p>
        </p:txBody>
      </p:sp>
      <p:sp>
        <p:nvSpPr>
          <p:cNvPr id="7" name="文本框 38"/>
          <p:cNvSpPr txBox="1"/>
          <p:nvPr userDrawn="1"/>
        </p:nvSpPr>
        <p:spPr>
          <a:xfrm>
            <a:off x="431540" y="556320"/>
            <a:ext cx="2039271" cy="207753"/>
          </a:xfrm>
          <a:prstGeom prst="rect">
            <a:avLst/>
          </a:prstGeom>
          <a:noFill/>
        </p:spPr>
        <p:txBody>
          <a:bodyPr wrap="square" lIns="68584" tIns="34292" rIns="68584" bIns="34292" rtlCol="0">
            <a:spAutoFit/>
          </a:bodyPr>
          <a:lstStyle/>
          <a:p>
            <a:pPr algn="dist" defTabSz="68579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3"/>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6"/>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94970295-CB6D-4123-9258-7BAD74A371D1}" type="datetimeFigureOut">
              <a:rPr lang="zh-CN" altLang="en-US" smtClean="0"/>
              <a:t>2017/11/23</a:t>
            </a:fld>
            <a:endParaRPr lang="zh-CN" altLang="en-US"/>
          </a:p>
        </p:txBody>
      </p:sp>
      <p:sp>
        <p:nvSpPr>
          <p:cNvPr id="5" name="页脚占位符 4"/>
          <p:cNvSpPr>
            <a:spLocks noGrp="1"/>
          </p:cNvSpPr>
          <p:nvPr>
            <p:ph type="ftr" sz="quarter" idx="3"/>
          </p:nvPr>
        </p:nvSpPr>
        <p:spPr>
          <a:xfrm>
            <a:off x="3124200" y="4768736"/>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6"/>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142D0350-6D08-4C91-8019-9C47BE9D21F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 id="2147483664" r:id="rId9"/>
    <p:sldLayoutId id="2147483665" r:id="rId10"/>
    <p:sldLayoutId id="2147483666" r:id="rId11"/>
    <p:sldLayoutId id="2147483656" r:id="rId12"/>
    <p:sldLayoutId id="2147483657" r:id="rId13"/>
    <p:sldLayoutId id="2147483658" r:id="rId14"/>
    <p:sldLayoutId id="2147483659" r:id="rId15"/>
    <p:sldLayoutId id="2147483660" r:id="rId16"/>
    <p:sldLayoutId id="2147483661" r:id="rId17"/>
    <p:sldLayoutId id="2147483667" r:id="rId18"/>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1\7b3fb8583bd4ef6d7bbf56fa9bff369d.png"/>
          <p:cNvPicPr>
            <a:picLocks noChangeAspect="1" noChangeArrowheads="1"/>
          </p:cNvPicPr>
          <p:nvPr/>
        </p:nvPicPr>
        <p:blipFill>
          <a:blip r:embed="rId2" cstate="print"/>
          <a:srcRect/>
          <a:stretch>
            <a:fillRect/>
          </a:stretch>
        </p:blipFill>
        <p:spPr bwMode="auto">
          <a:xfrm>
            <a:off x="0" y="664332"/>
            <a:ext cx="3257674" cy="4343563"/>
          </a:xfrm>
          <a:prstGeom prst="rect">
            <a:avLst/>
          </a:prstGeom>
          <a:noFill/>
        </p:spPr>
      </p:pic>
      <p:sp>
        <p:nvSpPr>
          <p:cNvPr id="3" name="矩形 259"/>
          <p:cNvSpPr>
            <a:spLocks noChangeArrowheads="1"/>
          </p:cNvSpPr>
          <p:nvPr/>
        </p:nvSpPr>
        <p:spPr bwMode="auto">
          <a:xfrm>
            <a:off x="3743400" y="2306578"/>
            <a:ext cx="5328592"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zh-CN" altLang="en-US" b="1" cap="all" dirty="0">
                <a:solidFill>
                  <a:schemeClr val="accent1"/>
                </a:solidFill>
                <a:cs typeface="Arial" panose="020B0604020202020204" pitchFamily="34" charset="0"/>
              </a:rPr>
              <a:t>小清新简约学术报告</a:t>
            </a:r>
            <a:r>
              <a:rPr lang="en-US" altLang="zh-CN" b="1" cap="all" dirty="0">
                <a:solidFill>
                  <a:schemeClr val="accent1"/>
                </a:solidFill>
                <a:cs typeface="Arial" panose="020B0604020202020204" pitchFamily="34" charset="0"/>
              </a:rPr>
              <a:t>PPT</a:t>
            </a:r>
            <a:r>
              <a:rPr lang="zh-CN" altLang="en-US" b="1" cap="all" dirty="0">
                <a:solidFill>
                  <a:schemeClr val="accent1"/>
                </a:solidFill>
                <a:cs typeface="Arial" panose="020B0604020202020204" pitchFamily="34" charset="0"/>
              </a:rPr>
              <a:t>模板</a:t>
            </a:r>
            <a:endParaRPr lang="en-US" altLang="zh-CN" b="1" cap="all" dirty="0">
              <a:solidFill>
                <a:schemeClr val="accent1"/>
              </a:solidFill>
              <a:cs typeface="Arial" panose="020B0604020202020204" pitchFamily="34" charset="0"/>
            </a:endParaRPr>
          </a:p>
        </p:txBody>
      </p:sp>
      <p:sp>
        <p:nvSpPr>
          <p:cNvPr id="4" name="原创设计师QQ598969553                 _16"/>
          <p:cNvSpPr txBox="1"/>
          <p:nvPr/>
        </p:nvSpPr>
        <p:spPr>
          <a:xfrm>
            <a:off x="3707397" y="2932584"/>
            <a:ext cx="5030627" cy="315471"/>
          </a:xfrm>
          <a:prstGeom prst="rect">
            <a:avLst/>
          </a:prstGeom>
          <a:noFill/>
          <a:effectLst/>
        </p:spPr>
        <p:txBody>
          <a:bodyPr wrap="square" lIns="68580" tIns="34290" rIns="68580" bIns="34290" rtlCol="0">
            <a:spAutoFit/>
          </a:bodyPr>
          <a:lstStyle/>
          <a:p/>
        </p:txBody>
      </p:sp>
      <p:sp>
        <p:nvSpPr>
          <p:cNvPr id="5" name="原创设计师QQ598969553                 _15"/>
          <p:cNvSpPr/>
          <p:nvPr/>
        </p:nvSpPr>
        <p:spPr>
          <a:xfrm>
            <a:off x="3815917" y="3364632"/>
            <a:ext cx="2448272" cy="252483"/>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汇报人：</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xxx</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             日期：</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xxx</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 name="矩形 259"/>
          <p:cNvSpPr>
            <a:spLocks noChangeArrowheads="1"/>
          </p:cNvSpPr>
          <p:nvPr/>
        </p:nvSpPr>
        <p:spPr bwMode="auto">
          <a:xfrm>
            <a:off x="3671900" y="1420416"/>
            <a:ext cx="209924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en-US" altLang="zh-CN" sz="5400" b="1" cap="all" dirty="0">
                <a:solidFill>
                  <a:schemeClr val="accent1"/>
                </a:solidFill>
                <a:latin typeface="DotumChe" pitchFamily="49" charset="-127"/>
                <a:ea typeface="DotumChe" pitchFamily="49" charset="-127"/>
                <a:cs typeface="Arial" panose="020B0604020202020204" pitchFamily="34" charset="0"/>
              </a:rPr>
              <a:t>20XX</a:t>
            </a:r>
            <a:endParaRPr lang="zh-CN" altLang="en-US" sz="5400" b="1" cap="all" dirty="0">
              <a:solidFill>
                <a:schemeClr val="accent1"/>
              </a:solidFill>
              <a:latin typeface="DotumChe" pitchFamily="49" charset="-127"/>
              <a:ea typeface="DotumChe" pitchFamily="49" charset="-127"/>
              <a:cs typeface="Arial" panose="020B0604020202020204" pitchFamily="34"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6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gtEl>
                                      </p:cBhvr>
                                    </p:animEffect>
                                  </p:childTnLst>
                                </p:cTn>
                              </p:par>
                            </p:childTnLst>
                          </p:cTn>
                        </p:par>
                        <p:par>
                          <p:cTn id="30" fill="hold">
                            <p:stCondLst>
                              <p:cond delay="33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3"/>
                                        </p:tgtEl>
                                      </p:cBhvr>
                                    </p:animEffect>
                                    <p:animScale>
                                      <p:cBhvr>
                                        <p:cTn id="33" dur="250" autoRev="1" fill="hold"/>
                                        <p:tgtEl>
                                          <p:spTgt spid="3"/>
                                        </p:tgtEl>
                                      </p:cBhvr>
                                      <p:by x="105000" y="105000"/>
                                    </p:animScale>
                                  </p:childTnLst>
                                </p:cTn>
                              </p:par>
                            </p:childTnLst>
                          </p:cTn>
                        </p:par>
                        <p:par>
                          <p:cTn id="34" fill="hold">
                            <p:stCondLst>
                              <p:cond delay="3800"/>
                            </p:stCondLst>
                            <p:childTnLst>
                              <p:par>
                                <p:cTn id="35" presetID="22" presetClass="entr" presetSubtype="1"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500"/>
                                        <p:tgtEl>
                                          <p:spTgt spid="4"/>
                                        </p:tgtEl>
                                      </p:cBhvr>
                                    </p:animEffect>
                                  </p:childTnLst>
                                </p:cTn>
                              </p:par>
                            </p:childTnLst>
                          </p:cTn>
                        </p:par>
                        <p:par>
                          <p:cTn id="38" fill="hold">
                            <p:stCondLst>
                              <p:cond delay="4300"/>
                            </p:stCondLst>
                            <p:childTnLst>
                              <p:par>
                                <p:cTn id="39" presetID="12" presetClass="entr" presetSubtype="1"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p:tgtEl>
                                          <p:spTgt spid="5"/>
                                        </p:tgtEl>
                                        <p:attrNameLst>
                                          <p:attrName>ppt_y</p:attrName>
                                        </p:attrNameLst>
                                      </p:cBhvr>
                                      <p:tavLst>
                                        <p:tav tm="0">
                                          <p:val>
                                            <p:strVal val="#ppt_y-#ppt_h*1.125000"/>
                                          </p:val>
                                        </p:tav>
                                        <p:tav tm="100000">
                                          <p:val>
                                            <p:strVal val="#ppt_y"/>
                                          </p:val>
                                        </p:tav>
                                      </p:tavLst>
                                    </p:anim>
                                    <p:animEffect transition="in" filter="wipe(down)">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animBg="1"/>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Freeform 6"/>
          <p:cNvSpPr>
            <a:spLocks/>
          </p:cNvSpPr>
          <p:nvPr/>
        </p:nvSpPr>
        <p:spPr bwMode="auto">
          <a:xfrm>
            <a:off x="2497127" y="2517080"/>
            <a:ext cx="1285472" cy="649582"/>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98195" tIns="49097" rIns="98195" bIns="49097" numCol="1" anchor="t" anchorCtr="0" compatLnSpc="1">
            <a:prstTxWarp prst="textNoShape">
              <a:avLst/>
            </a:prstTxWarp>
          </a:bodyPr>
          <a:lstStyle/>
          <a:p>
            <a:pPr algn="ctr" fontAlgn="base">
              <a:spcBef>
                <a:spcPct val="0"/>
              </a:spcBef>
              <a:spcAft>
                <a:spcPct val="0"/>
              </a:spcAft>
              <a:defRPr/>
            </a:pPr>
            <a:endParaRPr lang="en-US" sz="2200" kern="0" dirty="0">
              <a:solidFill>
                <a:srgbClr val="000000"/>
              </a:solidFill>
              <a:latin typeface="微软雅黑"/>
              <a:ea typeface="微软雅黑"/>
              <a:sym typeface="Gill Sans" charset="0"/>
            </a:endParaRPr>
          </a:p>
        </p:txBody>
      </p:sp>
      <p:sp>
        <p:nvSpPr>
          <p:cNvPr id="117" name="Freeform 6"/>
          <p:cNvSpPr>
            <a:spLocks/>
          </p:cNvSpPr>
          <p:nvPr/>
        </p:nvSpPr>
        <p:spPr bwMode="auto">
          <a:xfrm>
            <a:off x="3211790" y="1979495"/>
            <a:ext cx="1285472" cy="118716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98195" tIns="49097" rIns="98195" bIns="49097" numCol="1" anchor="t" anchorCtr="0" compatLnSpc="1">
            <a:prstTxWarp prst="textNoShape">
              <a:avLst/>
            </a:prstTxWarp>
          </a:bodyPr>
          <a:lstStyle/>
          <a:p>
            <a:pPr algn="ctr" fontAlgn="base">
              <a:spcBef>
                <a:spcPct val="0"/>
              </a:spcBef>
              <a:spcAft>
                <a:spcPct val="0"/>
              </a:spcAft>
              <a:defRPr/>
            </a:pPr>
            <a:endParaRPr lang="en-US" sz="2200" kern="0" dirty="0">
              <a:solidFill>
                <a:srgbClr val="000000"/>
              </a:solidFill>
              <a:latin typeface="微软雅黑"/>
              <a:ea typeface="微软雅黑"/>
              <a:sym typeface="Gill Sans" charset="0"/>
            </a:endParaRPr>
          </a:p>
        </p:txBody>
      </p:sp>
      <p:sp>
        <p:nvSpPr>
          <p:cNvPr id="118" name="Freeform 6"/>
          <p:cNvSpPr>
            <a:spLocks/>
          </p:cNvSpPr>
          <p:nvPr/>
        </p:nvSpPr>
        <p:spPr bwMode="auto">
          <a:xfrm>
            <a:off x="4013561" y="2227707"/>
            <a:ext cx="1285472" cy="9389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98195" tIns="49097" rIns="98195" bIns="49097" numCol="1" anchor="t" anchorCtr="0" compatLnSpc="1">
            <a:prstTxWarp prst="textNoShape">
              <a:avLst/>
            </a:prstTxWarp>
          </a:bodyPr>
          <a:lstStyle/>
          <a:p>
            <a:pPr algn="ctr" fontAlgn="base">
              <a:spcBef>
                <a:spcPct val="0"/>
              </a:spcBef>
              <a:spcAft>
                <a:spcPct val="0"/>
              </a:spcAft>
              <a:defRPr/>
            </a:pPr>
            <a:endParaRPr lang="en-US" sz="2200" kern="0" dirty="0">
              <a:solidFill>
                <a:srgbClr val="000000"/>
              </a:solidFill>
              <a:latin typeface="微软雅黑"/>
              <a:ea typeface="微软雅黑"/>
              <a:sym typeface="Gill Sans" charset="0"/>
            </a:endParaRPr>
          </a:p>
        </p:txBody>
      </p:sp>
      <p:sp>
        <p:nvSpPr>
          <p:cNvPr id="119" name="Freeform 6"/>
          <p:cNvSpPr>
            <a:spLocks/>
          </p:cNvSpPr>
          <p:nvPr/>
        </p:nvSpPr>
        <p:spPr bwMode="auto">
          <a:xfrm>
            <a:off x="4738701" y="1565969"/>
            <a:ext cx="1285472" cy="1600694"/>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9000"/>
            </a:schemeClr>
          </a:solidFill>
          <a:ln>
            <a:noFill/>
          </a:ln>
        </p:spPr>
        <p:txBody>
          <a:bodyPr vert="horz" wrap="square" lIns="98195" tIns="49097" rIns="98195" bIns="49097" numCol="1" anchor="t" anchorCtr="0" compatLnSpc="1">
            <a:prstTxWarp prst="textNoShape">
              <a:avLst/>
            </a:prstTxWarp>
          </a:bodyPr>
          <a:lstStyle/>
          <a:p>
            <a:pPr algn="ctr" fontAlgn="base">
              <a:spcBef>
                <a:spcPct val="0"/>
              </a:spcBef>
              <a:spcAft>
                <a:spcPct val="0"/>
              </a:spcAft>
              <a:defRPr/>
            </a:pPr>
            <a:endParaRPr lang="en-US" sz="2200" kern="0" dirty="0">
              <a:solidFill>
                <a:srgbClr val="000000"/>
              </a:solidFill>
              <a:latin typeface="微软雅黑"/>
              <a:ea typeface="微软雅黑"/>
              <a:sym typeface="Gill Sans" charset="0"/>
            </a:endParaRPr>
          </a:p>
        </p:txBody>
      </p:sp>
      <p:sp>
        <p:nvSpPr>
          <p:cNvPr id="120" name="Rectangle 148"/>
          <p:cNvSpPr/>
          <p:nvPr/>
        </p:nvSpPr>
        <p:spPr>
          <a:xfrm>
            <a:off x="2406910" y="3220182"/>
            <a:ext cx="964311" cy="265352"/>
          </a:xfrm>
          <a:prstGeom prst="rect">
            <a:avLst/>
          </a:prstGeom>
        </p:spPr>
        <p:txBody>
          <a:bodyPr wrap="square" lIns="98195" tIns="49097" rIns="98195" bIns="49097" anchor="ctr">
            <a:spAutoFit/>
          </a:bodyPr>
          <a:lstStyle/>
          <a:p>
            <a:pPr algn="ctr" fontAlgn="base">
              <a:lnSpc>
                <a:spcPct val="90000"/>
              </a:lnSpc>
              <a:spcBef>
                <a:spcPct val="0"/>
              </a:spcBef>
              <a:spcAft>
                <a:spcPct val="0"/>
              </a:spcAft>
            </a:pPr>
            <a:r>
              <a:rPr lang="zh-CN" altLang="en-US" sz="1200" dirty="0">
                <a:solidFill>
                  <a:schemeClr val="tx1">
                    <a:lumMod val="75000"/>
                    <a:lumOff val="25000"/>
                  </a:schemeClr>
                </a:solidFill>
                <a:latin typeface="微软雅黑"/>
                <a:ea typeface="微软雅黑"/>
                <a:cs typeface="Bebas Neue" charset="0"/>
                <a:sym typeface="Bebas Neue" charset="0"/>
              </a:rPr>
              <a:t>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121" name="Rectangle 149"/>
          <p:cNvSpPr/>
          <p:nvPr/>
        </p:nvSpPr>
        <p:spPr>
          <a:xfrm>
            <a:off x="3213215" y="3220182"/>
            <a:ext cx="964311" cy="265352"/>
          </a:xfrm>
          <a:prstGeom prst="rect">
            <a:avLst/>
          </a:prstGeom>
        </p:spPr>
        <p:txBody>
          <a:bodyPr wrap="square" lIns="98195" tIns="49097" rIns="98195" bIns="49097" anchor="ctr">
            <a:spAutoFit/>
          </a:bodyPr>
          <a:lstStyle/>
          <a:p>
            <a:pPr algn="ctr" fontAlgn="base">
              <a:lnSpc>
                <a:spcPct val="90000"/>
              </a:lnSpc>
              <a:spcBef>
                <a:spcPct val="0"/>
              </a:spcBef>
              <a:spcAft>
                <a:spcPct val="0"/>
              </a:spcAft>
            </a:pPr>
            <a:r>
              <a:rPr lang="zh-CN" altLang="en-US" sz="1200" dirty="0">
                <a:solidFill>
                  <a:schemeClr val="tx1">
                    <a:lumMod val="75000"/>
                    <a:lumOff val="25000"/>
                  </a:schemeClr>
                </a:solidFill>
                <a:latin typeface="微软雅黑"/>
                <a:ea typeface="微软雅黑"/>
                <a:cs typeface="Bebas Neue" charset="0"/>
                <a:sym typeface="Bebas Neue" charset="0"/>
              </a:rPr>
              <a:t>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122" name="Rectangle 159"/>
          <p:cNvSpPr/>
          <p:nvPr/>
        </p:nvSpPr>
        <p:spPr>
          <a:xfrm>
            <a:off x="4071449" y="3220182"/>
            <a:ext cx="964311" cy="265352"/>
          </a:xfrm>
          <a:prstGeom prst="rect">
            <a:avLst/>
          </a:prstGeom>
        </p:spPr>
        <p:txBody>
          <a:bodyPr wrap="square" lIns="98195" tIns="49097" rIns="98195" bIns="49097" anchor="ctr">
            <a:spAutoFit/>
          </a:bodyPr>
          <a:lstStyle/>
          <a:p>
            <a:pPr algn="ctr" fontAlgn="base">
              <a:lnSpc>
                <a:spcPct val="90000"/>
              </a:lnSpc>
              <a:spcBef>
                <a:spcPct val="0"/>
              </a:spcBef>
              <a:spcAft>
                <a:spcPct val="0"/>
              </a:spcAft>
            </a:pPr>
            <a:r>
              <a:rPr lang="zh-CN" altLang="en-US" sz="1200" dirty="0">
                <a:solidFill>
                  <a:schemeClr val="tx1">
                    <a:lumMod val="75000"/>
                    <a:lumOff val="25000"/>
                  </a:schemeClr>
                </a:solidFill>
                <a:latin typeface="微软雅黑"/>
                <a:ea typeface="微软雅黑"/>
                <a:cs typeface="Bebas Neue" charset="0"/>
                <a:sym typeface="Bebas Neue" charset="0"/>
              </a:rPr>
              <a:t>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123" name="Rectangle 160"/>
          <p:cNvSpPr/>
          <p:nvPr/>
        </p:nvSpPr>
        <p:spPr>
          <a:xfrm>
            <a:off x="4804321" y="3220182"/>
            <a:ext cx="964311" cy="265352"/>
          </a:xfrm>
          <a:prstGeom prst="rect">
            <a:avLst/>
          </a:prstGeom>
        </p:spPr>
        <p:txBody>
          <a:bodyPr wrap="square" lIns="98195" tIns="49097" rIns="98195" bIns="49097" anchor="ctr">
            <a:spAutoFit/>
          </a:bodyPr>
          <a:lstStyle/>
          <a:p>
            <a:pPr algn="ctr" fontAlgn="base">
              <a:lnSpc>
                <a:spcPct val="90000"/>
              </a:lnSpc>
              <a:spcBef>
                <a:spcPct val="0"/>
              </a:spcBef>
              <a:spcAft>
                <a:spcPct val="0"/>
              </a:spcAft>
            </a:pPr>
            <a:r>
              <a:rPr lang="zh-CN" altLang="en-US" sz="1200" dirty="0">
                <a:solidFill>
                  <a:schemeClr val="tx1">
                    <a:lumMod val="75000"/>
                    <a:lumOff val="25000"/>
                  </a:schemeClr>
                </a:solidFill>
                <a:latin typeface="微软雅黑"/>
                <a:ea typeface="微软雅黑"/>
                <a:cs typeface="Bebas Neue" charset="0"/>
                <a:sym typeface="Bebas Neue" charset="0"/>
              </a:rPr>
              <a:t>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grpSp>
        <p:nvGrpSpPr>
          <p:cNvPr id="2" name="Group 161"/>
          <p:cNvGrpSpPr/>
          <p:nvPr/>
        </p:nvGrpSpPr>
        <p:grpSpPr>
          <a:xfrm>
            <a:off x="2881717" y="2248734"/>
            <a:ext cx="494844" cy="299897"/>
            <a:chOff x="1506113" y="3001904"/>
            <a:chExt cx="488783" cy="299805"/>
          </a:xfrm>
        </p:grpSpPr>
        <p:sp>
          <p:nvSpPr>
            <p:cNvPr id="125" name="Oval 162"/>
            <p:cNvSpPr/>
            <p:nvPr/>
          </p:nvSpPr>
          <p:spPr>
            <a:xfrm>
              <a:off x="1600602" y="3001904"/>
              <a:ext cx="299805" cy="299805"/>
            </a:xfrm>
            <a:prstGeom prst="ellipse">
              <a:avLst/>
            </a:prstGeom>
            <a:solidFill>
              <a:schemeClr val="accent1"/>
            </a:solidFill>
            <a:ln w="25400" cap="flat" cmpd="sng" algn="ctr">
              <a:solidFill>
                <a:srgbClr val="FFFFFF"/>
              </a:solidFill>
              <a:prstDash val="solid"/>
            </a:ln>
            <a:effectLst/>
          </p:spPr>
          <p:txBody>
            <a:bodyPr rtlCol="0" anchor="ctr"/>
            <a:lstStyle/>
            <a:p>
              <a:pPr algn="ctr" fontAlgn="base">
                <a:spcBef>
                  <a:spcPct val="0"/>
                </a:spcBef>
                <a:spcAft>
                  <a:spcPct val="0"/>
                </a:spcAft>
                <a:defRPr/>
              </a:pPr>
              <a:endParaRPr lang="en-US" sz="900" kern="0" dirty="0">
                <a:solidFill>
                  <a:srgbClr val="FFFFFF"/>
                </a:solidFill>
                <a:latin typeface="微软雅黑"/>
                <a:ea typeface="微软雅黑"/>
                <a:sym typeface="Gill Sans" charset="0"/>
              </a:endParaRPr>
            </a:p>
          </p:txBody>
        </p:sp>
        <p:sp>
          <p:nvSpPr>
            <p:cNvPr id="126" name="Rectangle 163"/>
            <p:cNvSpPr/>
            <p:nvPr/>
          </p:nvSpPr>
          <p:spPr>
            <a:xfrm>
              <a:off x="1506113" y="3044522"/>
              <a:ext cx="488783" cy="230761"/>
            </a:xfrm>
            <a:prstGeom prst="rect">
              <a:avLst/>
            </a:prstGeom>
          </p:spPr>
          <p:txBody>
            <a:bodyPr wrap="square" anchor="ctr">
              <a:spAutoFit/>
            </a:bodyPr>
            <a:lstStyle/>
            <a:p>
              <a:pPr algn="ctr" fontAlgn="base">
                <a:spcBef>
                  <a:spcPct val="0"/>
                </a:spcBef>
                <a:spcAft>
                  <a:spcPct val="0"/>
                </a:spcAft>
                <a:defRPr/>
              </a:pPr>
              <a:r>
                <a:rPr lang="en-US" sz="900" kern="0" dirty="0">
                  <a:solidFill>
                    <a:srgbClr val="FFFFFF"/>
                  </a:solidFill>
                  <a:latin typeface="微软雅黑"/>
                  <a:ea typeface="微软雅黑"/>
                  <a:cs typeface="Open Sans Condensed Light" pitchFamily="34" charset="0"/>
                  <a:sym typeface="Gill Sans" charset="0"/>
                </a:rPr>
                <a:t>45%</a:t>
              </a:r>
            </a:p>
          </p:txBody>
        </p:sp>
      </p:grpSp>
      <p:grpSp>
        <p:nvGrpSpPr>
          <p:cNvPr id="3" name="Group 164"/>
          <p:cNvGrpSpPr/>
          <p:nvPr/>
        </p:nvGrpSpPr>
        <p:grpSpPr>
          <a:xfrm>
            <a:off x="3602805" y="1726070"/>
            <a:ext cx="494844" cy="299897"/>
            <a:chOff x="1506113" y="3001904"/>
            <a:chExt cx="488783" cy="299805"/>
          </a:xfrm>
        </p:grpSpPr>
        <p:sp>
          <p:nvSpPr>
            <p:cNvPr id="128" name="Oval 165"/>
            <p:cNvSpPr/>
            <p:nvPr/>
          </p:nvSpPr>
          <p:spPr>
            <a:xfrm>
              <a:off x="1600602" y="3001904"/>
              <a:ext cx="299805" cy="299805"/>
            </a:xfrm>
            <a:prstGeom prst="ellipse">
              <a:avLst/>
            </a:prstGeom>
            <a:solidFill>
              <a:schemeClr val="accent2"/>
            </a:solidFill>
            <a:ln w="25400" cap="flat" cmpd="sng" algn="ctr">
              <a:solidFill>
                <a:srgbClr val="FFFFFF"/>
              </a:solidFill>
              <a:prstDash val="solid"/>
            </a:ln>
            <a:effectLst/>
          </p:spPr>
          <p:txBody>
            <a:bodyPr rtlCol="0" anchor="ctr"/>
            <a:lstStyle/>
            <a:p>
              <a:pPr algn="ctr" fontAlgn="base">
                <a:spcBef>
                  <a:spcPct val="0"/>
                </a:spcBef>
                <a:spcAft>
                  <a:spcPct val="0"/>
                </a:spcAft>
                <a:defRPr/>
              </a:pPr>
              <a:endParaRPr lang="en-US" sz="900" kern="0" dirty="0">
                <a:solidFill>
                  <a:srgbClr val="FFFFFF"/>
                </a:solidFill>
                <a:latin typeface="微软雅黑"/>
                <a:ea typeface="微软雅黑"/>
                <a:sym typeface="Gill Sans" charset="0"/>
              </a:endParaRPr>
            </a:p>
          </p:txBody>
        </p:sp>
        <p:sp>
          <p:nvSpPr>
            <p:cNvPr id="129" name="Rectangle 166"/>
            <p:cNvSpPr/>
            <p:nvPr/>
          </p:nvSpPr>
          <p:spPr>
            <a:xfrm>
              <a:off x="1506113" y="3044522"/>
              <a:ext cx="488783" cy="230761"/>
            </a:xfrm>
            <a:prstGeom prst="rect">
              <a:avLst/>
            </a:prstGeom>
          </p:spPr>
          <p:txBody>
            <a:bodyPr wrap="square" anchor="ctr">
              <a:spAutoFit/>
            </a:bodyPr>
            <a:lstStyle/>
            <a:p>
              <a:pPr algn="ctr" fontAlgn="base">
                <a:spcBef>
                  <a:spcPct val="0"/>
                </a:spcBef>
                <a:spcAft>
                  <a:spcPct val="0"/>
                </a:spcAft>
                <a:defRPr/>
              </a:pPr>
              <a:r>
                <a:rPr lang="en-US" sz="900" kern="0" dirty="0">
                  <a:solidFill>
                    <a:srgbClr val="FFFFFF"/>
                  </a:solidFill>
                  <a:latin typeface="微软雅黑"/>
                  <a:ea typeface="微软雅黑"/>
                  <a:cs typeface="Open Sans Condensed Light" pitchFamily="34" charset="0"/>
                  <a:sym typeface="Gill Sans" charset="0"/>
                </a:rPr>
                <a:t>65%</a:t>
              </a:r>
            </a:p>
          </p:txBody>
        </p:sp>
      </p:grpSp>
      <p:grpSp>
        <p:nvGrpSpPr>
          <p:cNvPr id="4" name="Group 167"/>
          <p:cNvGrpSpPr/>
          <p:nvPr/>
        </p:nvGrpSpPr>
        <p:grpSpPr>
          <a:xfrm>
            <a:off x="4406180" y="1967469"/>
            <a:ext cx="494844" cy="299897"/>
            <a:chOff x="1506113" y="3001904"/>
            <a:chExt cx="488783" cy="299805"/>
          </a:xfrm>
        </p:grpSpPr>
        <p:sp>
          <p:nvSpPr>
            <p:cNvPr id="131" name="Oval 168"/>
            <p:cNvSpPr/>
            <p:nvPr/>
          </p:nvSpPr>
          <p:spPr>
            <a:xfrm>
              <a:off x="1600602" y="3001904"/>
              <a:ext cx="299805" cy="299805"/>
            </a:xfrm>
            <a:prstGeom prst="ellipse">
              <a:avLst/>
            </a:prstGeom>
            <a:solidFill>
              <a:schemeClr val="accent3"/>
            </a:solidFill>
            <a:ln w="25400" cap="flat" cmpd="sng" algn="ctr">
              <a:solidFill>
                <a:srgbClr val="FFFFFF"/>
              </a:solidFill>
              <a:prstDash val="solid"/>
            </a:ln>
            <a:effectLst/>
          </p:spPr>
          <p:txBody>
            <a:bodyPr rtlCol="0" anchor="ctr"/>
            <a:lstStyle/>
            <a:p>
              <a:pPr algn="ctr" fontAlgn="base">
                <a:spcBef>
                  <a:spcPct val="0"/>
                </a:spcBef>
                <a:spcAft>
                  <a:spcPct val="0"/>
                </a:spcAft>
                <a:defRPr/>
              </a:pPr>
              <a:endParaRPr lang="en-US" sz="900" kern="0" dirty="0">
                <a:solidFill>
                  <a:srgbClr val="FFFFFF"/>
                </a:solidFill>
                <a:latin typeface="微软雅黑"/>
                <a:ea typeface="微软雅黑"/>
                <a:sym typeface="Gill Sans" charset="0"/>
              </a:endParaRPr>
            </a:p>
          </p:txBody>
        </p:sp>
        <p:sp>
          <p:nvSpPr>
            <p:cNvPr id="132" name="Rectangle 169"/>
            <p:cNvSpPr/>
            <p:nvPr/>
          </p:nvSpPr>
          <p:spPr>
            <a:xfrm>
              <a:off x="1506113" y="3044522"/>
              <a:ext cx="488783" cy="230761"/>
            </a:xfrm>
            <a:prstGeom prst="rect">
              <a:avLst/>
            </a:prstGeom>
          </p:spPr>
          <p:txBody>
            <a:bodyPr wrap="square" anchor="ctr">
              <a:spAutoFit/>
            </a:bodyPr>
            <a:lstStyle/>
            <a:p>
              <a:pPr algn="ctr" fontAlgn="base">
                <a:spcBef>
                  <a:spcPct val="0"/>
                </a:spcBef>
                <a:spcAft>
                  <a:spcPct val="0"/>
                </a:spcAft>
                <a:defRPr/>
              </a:pPr>
              <a:r>
                <a:rPr lang="en-US" sz="900" kern="0" dirty="0">
                  <a:solidFill>
                    <a:srgbClr val="FFFFFF"/>
                  </a:solidFill>
                  <a:latin typeface="微软雅黑"/>
                  <a:ea typeface="微软雅黑"/>
                  <a:cs typeface="Open Sans Condensed Light" pitchFamily="34" charset="0"/>
                  <a:sym typeface="Gill Sans" charset="0"/>
                </a:rPr>
                <a:t>50%</a:t>
              </a:r>
            </a:p>
          </p:txBody>
        </p:sp>
      </p:grpSp>
      <p:grpSp>
        <p:nvGrpSpPr>
          <p:cNvPr id="5" name="Group 170"/>
          <p:cNvGrpSpPr/>
          <p:nvPr/>
        </p:nvGrpSpPr>
        <p:grpSpPr>
          <a:xfrm>
            <a:off x="5126877" y="1370464"/>
            <a:ext cx="494844" cy="299897"/>
            <a:chOff x="1506113" y="3001904"/>
            <a:chExt cx="488783" cy="299805"/>
          </a:xfrm>
        </p:grpSpPr>
        <p:sp>
          <p:nvSpPr>
            <p:cNvPr id="134" name="Oval 171"/>
            <p:cNvSpPr/>
            <p:nvPr/>
          </p:nvSpPr>
          <p:spPr>
            <a:xfrm>
              <a:off x="1600602" y="3001904"/>
              <a:ext cx="299805" cy="299805"/>
            </a:xfrm>
            <a:prstGeom prst="ellipse">
              <a:avLst/>
            </a:prstGeom>
            <a:solidFill>
              <a:schemeClr val="accent4"/>
            </a:solidFill>
            <a:ln w="25400" cap="flat" cmpd="sng" algn="ctr">
              <a:solidFill>
                <a:srgbClr val="FFFFFF"/>
              </a:solidFill>
              <a:prstDash val="solid"/>
            </a:ln>
            <a:effectLst/>
          </p:spPr>
          <p:txBody>
            <a:bodyPr rtlCol="0" anchor="ctr"/>
            <a:lstStyle/>
            <a:p>
              <a:pPr algn="ctr" fontAlgn="base">
                <a:spcBef>
                  <a:spcPct val="0"/>
                </a:spcBef>
                <a:spcAft>
                  <a:spcPct val="0"/>
                </a:spcAft>
                <a:defRPr/>
              </a:pPr>
              <a:endParaRPr lang="en-US" sz="900" kern="0" dirty="0">
                <a:solidFill>
                  <a:srgbClr val="FFFFFF"/>
                </a:solidFill>
                <a:latin typeface="微软雅黑"/>
                <a:ea typeface="微软雅黑"/>
                <a:sym typeface="Gill Sans" charset="0"/>
              </a:endParaRPr>
            </a:p>
          </p:txBody>
        </p:sp>
        <p:sp>
          <p:nvSpPr>
            <p:cNvPr id="135" name="Rectangle 172"/>
            <p:cNvSpPr/>
            <p:nvPr/>
          </p:nvSpPr>
          <p:spPr>
            <a:xfrm>
              <a:off x="1506113" y="3044522"/>
              <a:ext cx="488783" cy="230761"/>
            </a:xfrm>
            <a:prstGeom prst="rect">
              <a:avLst/>
            </a:prstGeom>
          </p:spPr>
          <p:txBody>
            <a:bodyPr wrap="square" anchor="ctr">
              <a:spAutoFit/>
            </a:bodyPr>
            <a:lstStyle/>
            <a:p>
              <a:pPr algn="ctr" fontAlgn="base">
                <a:spcBef>
                  <a:spcPct val="0"/>
                </a:spcBef>
                <a:spcAft>
                  <a:spcPct val="0"/>
                </a:spcAft>
                <a:defRPr/>
              </a:pPr>
              <a:r>
                <a:rPr lang="en-US" sz="900" kern="0" dirty="0">
                  <a:solidFill>
                    <a:srgbClr val="FFFFFF"/>
                  </a:solidFill>
                  <a:latin typeface="微软雅黑"/>
                  <a:ea typeface="微软雅黑"/>
                  <a:cs typeface="Open Sans Condensed Light" pitchFamily="34" charset="0"/>
                  <a:sym typeface="Gill Sans" charset="0"/>
                </a:rPr>
                <a:t>85%</a:t>
              </a:r>
            </a:p>
          </p:txBody>
        </p:sp>
      </p:grpSp>
      <p:sp>
        <p:nvSpPr>
          <p:cNvPr id="136" name="Freeform 6"/>
          <p:cNvSpPr>
            <a:spLocks/>
          </p:cNvSpPr>
          <p:nvPr/>
        </p:nvSpPr>
        <p:spPr bwMode="auto">
          <a:xfrm>
            <a:off x="5391177" y="1979495"/>
            <a:ext cx="1285472" cy="118716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98195" tIns="49097" rIns="98195" bIns="49097" numCol="1" anchor="t" anchorCtr="0" compatLnSpc="1">
            <a:prstTxWarp prst="textNoShape">
              <a:avLst/>
            </a:prstTxWarp>
          </a:bodyPr>
          <a:lstStyle/>
          <a:p>
            <a:pPr algn="ctr" fontAlgn="base">
              <a:spcBef>
                <a:spcPct val="0"/>
              </a:spcBef>
              <a:spcAft>
                <a:spcPct val="0"/>
              </a:spcAft>
              <a:defRPr/>
            </a:pPr>
            <a:endParaRPr lang="en-US" sz="2200" kern="0" dirty="0">
              <a:solidFill>
                <a:srgbClr val="000000"/>
              </a:solidFill>
              <a:latin typeface="微软雅黑"/>
              <a:ea typeface="微软雅黑"/>
              <a:sym typeface="Gill Sans" charset="0"/>
            </a:endParaRPr>
          </a:p>
        </p:txBody>
      </p:sp>
      <p:grpSp>
        <p:nvGrpSpPr>
          <p:cNvPr id="6" name="Group 177"/>
          <p:cNvGrpSpPr/>
          <p:nvPr/>
        </p:nvGrpSpPr>
        <p:grpSpPr>
          <a:xfrm>
            <a:off x="5782192" y="1726070"/>
            <a:ext cx="494844" cy="299897"/>
            <a:chOff x="1506113" y="3001904"/>
            <a:chExt cx="488783" cy="299805"/>
          </a:xfrm>
        </p:grpSpPr>
        <p:sp>
          <p:nvSpPr>
            <p:cNvPr id="138" name="Oval 178"/>
            <p:cNvSpPr/>
            <p:nvPr/>
          </p:nvSpPr>
          <p:spPr>
            <a:xfrm>
              <a:off x="1600602" y="3001904"/>
              <a:ext cx="299805" cy="299805"/>
            </a:xfrm>
            <a:prstGeom prst="ellipse">
              <a:avLst/>
            </a:prstGeom>
            <a:solidFill>
              <a:schemeClr val="accent1"/>
            </a:solidFill>
            <a:ln w="25400" cap="flat" cmpd="sng" algn="ctr">
              <a:solidFill>
                <a:srgbClr val="FFFFFF"/>
              </a:solidFill>
              <a:prstDash val="solid"/>
            </a:ln>
            <a:effectLst/>
          </p:spPr>
          <p:txBody>
            <a:bodyPr rtlCol="0" anchor="ctr"/>
            <a:lstStyle/>
            <a:p>
              <a:pPr algn="ctr" fontAlgn="base">
                <a:spcBef>
                  <a:spcPct val="0"/>
                </a:spcBef>
                <a:spcAft>
                  <a:spcPct val="0"/>
                </a:spcAft>
                <a:defRPr/>
              </a:pPr>
              <a:endParaRPr lang="en-US" sz="900" kern="0" dirty="0">
                <a:solidFill>
                  <a:srgbClr val="FFFFFF"/>
                </a:solidFill>
                <a:latin typeface="微软雅黑"/>
                <a:ea typeface="微软雅黑"/>
                <a:sym typeface="Gill Sans" charset="0"/>
              </a:endParaRPr>
            </a:p>
          </p:txBody>
        </p:sp>
        <p:sp>
          <p:nvSpPr>
            <p:cNvPr id="139" name="Rectangle 179"/>
            <p:cNvSpPr/>
            <p:nvPr/>
          </p:nvSpPr>
          <p:spPr>
            <a:xfrm>
              <a:off x="1506113" y="3044522"/>
              <a:ext cx="488783" cy="230761"/>
            </a:xfrm>
            <a:prstGeom prst="rect">
              <a:avLst/>
            </a:prstGeom>
          </p:spPr>
          <p:txBody>
            <a:bodyPr wrap="square" anchor="ctr">
              <a:spAutoFit/>
            </a:bodyPr>
            <a:lstStyle/>
            <a:p>
              <a:pPr algn="ctr" fontAlgn="base">
                <a:spcBef>
                  <a:spcPct val="0"/>
                </a:spcBef>
                <a:spcAft>
                  <a:spcPct val="0"/>
                </a:spcAft>
                <a:defRPr/>
              </a:pPr>
              <a:r>
                <a:rPr lang="en-US" sz="900" kern="0" dirty="0">
                  <a:solidFill>
                    <a:srgbClr val="FFFFFF"/>
                  </a:solidFill>
                  <a:latin typeface="微软雅黑"/>
                  <a:ea typeface="微软雅黑"/>
                  <a:cs typeface="Open Sans Condensed Light" pitchFamily="34" charset="0"/>
                  <a:sym typeface="Gill Sans" charset="0"/>
                </a:rPr>
                <a:t>65%</a:t>
              </a:r>
            </a:p>
          </p:txBody>
        </p:sp>
      </p:grpSp>
      <p:sp>
        <p:nvSpPr>
          <p:cNvPr id="140" name="Rectangle 180"/>
          <p:cNvSpPr/>
          <p:nvPr/>
        </p:nvSpPr>
        <p:spPr>
          <a:xfrm>
            <a:off x="5720417" y="3220182"/>
            <a:ext cx="964311" cy="265352"/>
          </a:xfrm>
          <a:prstGeom prst="rect">
            <a:avLst/>
          </a:prstGeom>
        </p:spPr>
        <p:txBody>
          <a:bodyPr wrap="square" lIns="98195" tIns="49097" rIns="98195" bIns="49097" anchor="ctr">
            <a:spAutoFit/>
          </a:bodyPr>
          <a:lstStyle/>
          <a:p>
            <a:pPr algn="ctr" fontAlgn="base">
              <a:lnSpc>
                <a:spcPct val="90000"/>
              </a:lnSpc>
              <a:spcBef>
                <a:spcPct val="0"/>
              </a:spcBef>
              <a:spcAft>
                <a:spcPct val="0"/>
              </a:spcAft>
            </a:pPr>
            <a:r>
              <a:rPr lang="zh-CN" altLang="en-US" sz="1200" dirty="0">
                <a:solidFill>
                  <a:schemeClr val="tx1">
                    <a:lumMod val="75000"/>
                    <a:lumOff val="25000"/>
                  </a:schemeClr>
                </a:solidFill>
                <a:latin typeface="微软雅黑"/>
                <a:ea typeface="微软雅黑"/>
                <a:cs typeface="Bebas Neue" charset="0"/>
                <a:sym typeface="Bebas Neue" charset="0"/>
              </a:rPr>
              <a:t>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141" name="Rectangle 43"/>
          <p:cNvSpPr>
            <a:spLocks/>
          </p:cNvSpPr>
          <p:nvPr/>
        </p:nvSpPr>
        <p:spPr bwMode="auto">
          <a:xfrm>
            <a:off x="857506" y="3846087"/>
            <a:ext cx="7405909" cy="45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cs typeface="Lato Regular" charset="0"/>
                <a:sym typeface="Lato Regular" charset="0"/>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a:ea typeface="微软雅黑"/>
                <a:cs typeface="Lato Regular" charset="0"/>
                <a:sym typeface="Lato Regular" charset="0"/>
              </a:rPr>
              <a:t>200</a:t>
            </a:r>
            <a:r>
              <a:rPr lang="zh-CN" altLang="en-US" sz="900" dirty="0">
                <a:solidFill>
                  <a:schemeClr val="tx1">
                    <a:lumMod val="50000"/>
                    <a:lumOff val="50000"/>
                  </a:schemeClr>
                </a:solidFill>
                <a:latin typeface="微软雅黑"/>
                <a:ea typeface="微软雅黑"/>
                <a:cs typeface="Lato Regular" charset="0"/>
                <a:sym typeface="Lato Regular" charset="0"/>
              </a:rPr>
              <a:t>字之内。</a:t>
            </a:r>
            <a:r>
              <a:rPr lang="en-US" sz="900" dirty="0">
                <a:solidFill>
                  <a:schemeClr val="tx1">
                    <a:lumMod val="50000"/>
                    <a:lumOff val="50000"/>
                  </a:schemeClr>
                </a:solidFill>
                <a:latin typeface="微软雅黑"/>
                <a:ea typeface="微软雅黑"/>
                <a:cs typeface="Lato Regular" charset="0"/>
                <a:sym typeface="Lato Regular" charset="0"/>
              </a:rPr>
              <a:t> </a:t>
            </a:r>
            <a:r>
              <a:rPr lang="zh-CN" altLang="en-US" sz="900" dirty="0">
                <a:solidFill>
                  <a:schemeClr val="tx1">
                    <a:lumMod val="50000"/>
                    <a:lumOff val="50000"/>
                  </a:schemeClr>
                </a:solidFill>
                <a:latin typeface="微软雅黑"/>
                <a:ea typeface="微软雅黑"/>
                <a:cs typeface="Lato Regular" charset="0"/>
                <a:sym typeface="Lato Regular" charset="0"/>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a:ea typeface="微软雅黑"/>
                <a:cs typeface="Lato Regular" charset="0"/>
                <a:sym typeface="Lato Regular" charset="0"/>
              </a:rPr>
              <a:t>200</a:t>
            </a:r>
            <a:r>
              <a:rPr lang="zh-CN" altLang="en-US" sz="900" dirty="0">
                <a:solidFill>
                  <a:schemeClr val="tx1">
                    <a:lumMod val="50000"/>
                    <a:lumOff val="50000"/>
                  </a:schemeClr>
                </a:solidFill>
                <a:latin typeface="微软雅黑"/>
                <a:ea typeface="微软雅黑"/>
                <a:cs typeface="Lato Regular" charset="0"/>
                <a:sym typeface="Lato Regular" charset="0"/>
              </a:rPr>
              <a:t>字以内</a:t>
            </a:r>
            <a:r>
              <a:rPr lang="en-US" sz="900" dirty="0">
                <a:solidFill>
                  <a:schemeClr val="tx1">
                    <a:lumMod val="50000"/>
                    <a:lumOff val="50000"/>
                  </a:schemeClr>
                </a:solidFill>
                <a:latin typeface="微软雅黑"/>
                <a:ea typeface="微软雅黑"/>
                <a:cs typeface="Lato Regular" charset="0"/>
                <a:sym typeface="Lato Regular" charset="0"/>
              </a:rPr>
              <a:t> </a:t>
            </a:r>
            <a:r>
              <a:rPr lang="zh-CN" altLang="en-US" sz="900" dirty="0">
                <a:solidFill>
                  <a:schemeClr val="tx1">
                    <a:lumMod val="50000"/>
                    <a:lumOff val="50000"/>
                  </a:schemeClr>
                </a:solidFill>
                <a:latin typeface="微软雅黑"/>
                <a:ea typeface="微软雅黑"/>
                <a:cs typeface="Lato Regular" charset="0"/>
                <a:sym typeface="Lato Regular" charset="0"/>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a:ea typeface="微软雅黑"/>
                <a:cs typeface="Lato Regular" charset="0"/>
                <a:sym typeface="Lato Regular" charset="0"/>
              </a:rPr>
              <a:t>200</a:t>
            </a:r>
            <a:r>
              <a:rPr lang="zh-CN" altLang="en-US" sz="900" dirty="0">
                <a:solidFill>
                  <a:schemeClr val="tx1">
                    <a:lumMod val="50000"/>
                    <a:lumOff val="50000"/>
                  </a:schemeClr>
                </a:solidFill>
                <a:latin typeface="微软雅黑"/>
                <a:ea typeface="微软雅黑"/>
                <a:cs typeface="Lato Regular" charset="0"/>
                <a:sym typeface="Lato Regular" charset="0"/>
              </a:rPr>
              <a:t>字之内。</a:t>
            </a:r>
            <a:endParaRPr lang="en-US" sz="900" dirty="0">
              <a:solidFill>
                <a:schemeClr val="tx1">
                  <a:lumMod val="50000"/>
                  <a:lumOff val="50000"/>
                </a:schemeClr>
              </a:solidFill>
              <a:latin typeface="微软雅黑"/>
              <a:ea typeface="微软雅黑"/>
              <a:cs typeface="Lato Regular" charset="0"/>
              <a:sym typeface="Lato Regular" charset="0"/>
            </a:endParaRPr>
          </a:p>
        </p:txBody>
      </p:sp>
      <p:sp>
        <p:nvSpPr>
          <p:cNvPr id="143" name="Rectangle 14"/>
          <p:cNvSpPr>
            <a:spLocks/>
          </p:cNvSpPr>
          <p:nvPr/>
        </p:nvSpPr>
        <p:spPr bwMode="auto">
          <a:xfrm>
            <a:off x="1043608" y="952364"/>
            <a:ext cx="6927432" cy="36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cs typeface="Lato Light" charset="0"/>
                <a:sym typeface="Lato Light" charset="0"/>
              </a:rPr>
              <a:t>此处添加详细文本描述，建议与标题相关并符合整体语言风格，语言描述尽量简洁生动。尽量将每页幻灯片的字数控制在</a:t>
            </a:r>
            <a:r>
              <a:rPr lang="en-US" altLang="zh-CN" sz="900" dirty="0">
                <a:solidFill>
                  <a:schemeClr val="tx1">
                    <a:lumMod val="50000"/>
                    <a:lumOff val="50000"/>
                  </a:schemeClr>
                </a:solidFill>
                <a:latin typeface="微软雅黑"/>
                <a:ea typeface="微软雅黑"/>
                <a:cs typeface="Lato Light" charset="0"/>
                <a:sym typeface="Lato Light" charset="0"/>
              </a:rPr>
              <a:t>200</a:t>
            </a:r>
            <a:r>
              <a:rPr lang="zh-CN" altLang="en-US" sz="900" dirty="0">
                <a:solidFill>
                  <a:schemeClr val="tx1">
                    <a:lumMod val="50000"/>
                    <a:lumOff val="50000"/>
                  </a:schemeClr>
                </a:solidFill>
                <a:latin typeface="微软雅黑"/>
                <a:ea typeface="微软雅黑"/>
                <a:cs typeface="Lato Light" charset="0"/>
                <a:sym typeface="Lato Light" charset="0"/>
              </a:rPr>
              <a:t>字以内，据统计每页幻灯片的最好控制在</a:t>
            </a:r>
            <a:r>
              <a:rPr lang="en-US" altLang="zh-CN" sz="900" dirty="0">
                <a:solidFill>
                  <a:schemeClr val="tx1">
                    <a:lumMod val="50000"/>
                    <a:lumOff val="50000"/>
                  </a:schemeClr>
                </a:solidFill>
                <a:latin typeface="微软雅黑"/>
                <a:ea typeface="微软雅黑"/>
                <a:cs typeface="Lato Light" charset="0"/>
                <a:sym typeface="Lato Light" charset="0"/>
              </a:rPr>
              <a:t>5</a:t>
            </a:r>
            <a:r>
              <a:rPr lang="zh-CN" altLang="en-US" sz="900" dirty="0">
                <a:solidFill>
                  <a:schemeClr val="tx1">
                    <a:lumMod val="50000"/>
                    <a:lumOff val="50000"/>
                  </a:schemeClr>
                </a:solidFill>
                <a:latin typeface="微软雅黑"/>
                <a:ea typeface="微软雅黑"/>
                <a:cs typeface="Lato Light" charset="0"/>
                <a:sym typeface="Lato Light" charset="0"/>
              </a:rPr>
              <a:t>分钟之内。</a:t>
            </a:r>
            <a:endParaRPr lang="en-US" sz="900" dirty="0">
              <a:solidFill>
                <a:schemeClr val="tx1">
                  <a:lumMod val="50000"/>
                  <a:lumOff val="50000"/>
                </a:schemeClr>
              </a:solidFill>
              <a:latin typeface="微软雅黑"/>
              <a:ea typeface="微软雅黑"/>
              <a:cs typeface="Lato Light" charset="0"/>
              <a:sym typeface="Lato Light" charset="0"/>
            </a:endParaRPr>
          </a:p>
        </p:txBody>
      </p:sp>
    </p:spTree>
    <p:extLst>
      <p:ext uri="{BB962C8B-B14F-4D97-AF65-F5344CB8AC3E}">
        <p14:creationId xmlns:p14="http://schemas.microsoft.com/office/powerpoint/2010/main" val="1157692071"/>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outVertical)">
                                      <p:cBhvr>
                                        <p:cTn id="7" dur="500"/>
                                        <p:tgtEl>
                                          <p:spTgt spid="14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wipe(down)">
                                      <p:cBhvr>
                                        <p:cTn id="11" dur="500"/>
                                        <p:tgtEl>
                                          <p:spTgt spid="116"/>
                                        </p:tgtEl>
                                      </p:cBhvr>
                                    </p:animEffect>
                                  </p:childTnLst>
                                </p:cTn>
                              </p:par>
                              <p:par>
                                <p:cTn id="12" presetID="53" presetClass="entr" presetSubtype="16"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 fill="hold"/>
                                        <p:tgtEl>
                                          <p:spTgt spid="2"/>
                                        </p:tgtEl>
                                        <p:attrNameLst>
                                          <p:attrName>ppt_w</p:attrName>
                                        </p:attrNameLst>
                                      </p:cBhvr>
                                      <p:tavLst>
                                        <p:tav tm="0">
                                          <p:val>
                                            <p:fltVal val="0"/>
                                          </p:val>
                                        </p:tav>
                                        <p:tav tm="100000">
                                          <p:val>
                                            <p:strVal val="#ppt_w"/>
                                          </p:val>
                                        </p:tav>
                                      </p:tavLst>
                                    </p:anim>
                                    <p:anim calcmode="lin" valueType="num">
                                      <p:cBhvr>
                                        <p:cTn id="15" dur="300" fill="hold"/>
                                        <p:tgtEl>
                                          <p:spTgt spid="2"/>
                                        </p:tgtEl>
                                        <p:attrNameLst>
                                          <p:attrName>ppt_h</p:attrName>
                                        </p:attrNameLst>
                                      </p:cBhvr>
                                      <p:tavLst>
                                        <p:tav tm="0">
                                          <p:val>
                                            <p:fltVal val="0"/>
                                          </p:val>
                                        </p:tav>
                                        <p:tav tm="100000">
                                          <p:val>
                                            <p:strVal val="#ppt_h"/>
                                          </p:val>
                                        </p:tav>
                                      </p:tavLst>
                                    </p:anim>
                                    <p:animEffect transition="in" filter="fade">
                                      <p:cBhvr>
                                        <p:cTn id="16" dur="3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fade">
                                      <p:cBhvr>
                                        <p:cTn id="24" dur="500"/>
                                        <p:tgtEl>
                                          <p:spTgt spid="121"/>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wipe(down)">
                                      <p:cBhvr>
                                        <p:cTn id="28" dur="500"/>
                                        <p:tgtEl>
                                          <p:spTgt spid="117"/>
                                        </p:tgtEl>
                                      </p:cBhvr>
                                    </p:animEffect>
                                  </p:childTnLst>
                                </p:cTn>
                              </p:par>
                              <p:par>
                                <p:cTn id="29" presetID="53" presetClass="entr" presetSubtype="1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300" fill="hold"/>
                                        <p:tgtEl>
                                          <p:spTgt spid="3"/>
                                        </p:tgtEl>
                                        <p:attrNameLst>
                                          <p:attrName>ppt_w</p:attrName>
                                        </p:attrNameLst>
                                      </p:cBhvr>
                                      <p:tavLst>
                                        <p:tav tm="0">
                                          <p:val>
                                            <p:fltVal val="0"/>
                                          </p:val>
                                        </p:tav>
                                        <p:tav tm="100000">
                                          <p:val>
                                            <p:strVal val="#ppt_w"/>
                                          </p:val>
                                        </p:tav>
                                      </p:tavLst>
                                    </p:anim>
                                    <p:anim calcmode="lin" valueType="num">
                                      <p:cBhvr>
                                        <p:cTn id="32" dur="300" fill="hold"/>
                                        <p:tgtEl>
                                          <p:spTgt spid="3"/>
                                        </p:tgtEl>
                                        <p:attrNameLst>
                                          <p:attrName>ppt_h</p:attrName>
                                        </p:attrNameLst>
                                      </p:cBhvr>
                                      <p:tavLst>
                                        <p:tav tm="0">
                                          <p:val>
                                            <p:fltVal val="0"/>
                                          </p:val>
                                        </p:tav>
                                        <p:tav tm="100000">
                                          <p:val>
                                            <p:strVal val="#ppt_h"/>
                                          </p:val>
                                        </p:tav>
                                      </p:tavLst>
                                    </p:anim>
                                    <p:animEffect transition="in" filter="fade">
                                      <p:cBhvr>
                                        <p:cTn id="33" dur="300"/>
                                        <p:tgtEl>
                                          <p:spTgt spid="3"/>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22"/>
                                        </p:tgtEl>
                                        <p:attrNameLst>
                                          <p:attrName>style.visibility</p:attrName>
                                        </p:attrNameLst>
                                      </p:cBhvr>
                                      <p:to>
                                        <p:strVal val="visible"/>
                                      </p:to>
                                    </p:set>
                                    <p:animEffect transition="in" filter="fade">
                                      <p:cBhvr>
                                        <p:cTn id="37" dur="500"/>
                                        <p:tgtEl>
                                          <p:spTgt spid="122"/>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18"/>
                                        </p:tgtEl>
                                        <p:attrNameLst>
                                          <p:attrName>style.visibility</p:attrName>
                                        </p:attrNameLst>
                                      </p:cBhvr>
                                      <p:to>
                                        <p:strVal val="visible"/>
                                      </p:to>
                                    </p:set>
                                    <p:animEffect transition="in" filter="wipe(down)">
                                      <p:cBhvr>
                                        <p:cTn id="41" dur="500"/>
                                        <p:tgtEl>
                                          <p:spTgt spid="118"/>
                                        </p:tgtEl>
                                      </p:cBhvr>
                                    </p:animEffect>
                                  </p:childTnLst>
                                </p:cTn>
                              </p:par>
                              <p:par>
                                <p:cTn id="42" presetID="53" presetClass="entr" presetSubtype="16"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300" fill="hold"/>
                                        <p:tgtEl>
                                          <p:spTgt spid="4"/>
                                        </p:tgtEl>
                                        <p:attrNameLst>
                                          <p:attrName>ppt_w</p:attrName>
                                        </p:attrNameLst>
                                      </p:cBhvr>
                                      <p:tavLst>
                                        <p:tav tm="0">
                                          <p:val>
                                            <p:fltVal val="0"/>
                                          </p:val>
                                        </p:tav>
                                        <p:tav tm="100000">
                                          <p:val>
                                            <p:strVal val="#ppt_w"/>
                                          </p:val>
                                        </p:tav>
                                      </p:tavLst>
                                    </p:anim>
                                    <p:anim calcmode="lin" valueType="num">
                                      <p:cBhvr>
                                        <p:cTn id="45" dur="300" fill="hold"/>
                                        <p:tgtEl>
                                          <p:spTgt spid="4"/>
                                        </p:tgtEl>
                                        <p:attrNameLst>
                                          <p:attrName>ppt_h</p:attrName>
                                        </p:attrNameLst>
                                      </p:cBhvr>
                                      <p:tavLst>
                                        <p:tav tm="0">
                                          <p:val>
                                            <p:fltVal val="0"/>
                                          </p:val>
                                        </p:tav>
                                        <p:tav tm="100000">
                                          <p:val>
                                            <p:strVal val="#ppt_h"/>
                                          </p:val>
                                        </p:tav>
                                      </p:tavLst>
                                    </p:anim>
                                    <p:animEffect transition="in" filter="fade">
                                      <p:cBhvr>
                                        <p:cTn id="46" dur="300"/>
                                        <p:tgtEl>
                                          <p:spTgt spid="4"/>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fade">
                                      <p:cBhvr>
                                        <p:cTn id="50" dur="500"/>
                                        <p:tgtEl>
                                          <p:spTgt spid="123"/>
                                        </p:tgtEl>
                                      </p:cBhvr>
                                    </p:animEffect>
                                  </p:childTnLst>
                                </p:cTn>
                              </p:par>
                            </p:childTnLst>
                          </p:cTn>
                        </p:par>
                        <p:par>
                          <p:cTn id="51" fill="hold">
                            <p:stCondLst>
                              <p:cond delay="4000"/>
                            </p:stCondLst>
                            <p:childTnLst>
                              <p:par>
                                <p:cTn id="52" presetID="22" presetClass="entr" presetSubtype="4" fill="hold" grpId="0" nodeType="afterEffect">
                                  <p:stCondLst>
                                    <p:cond delay="0"/>
                                  </p:stCondLst>
                                  <p:childTnLst>
                                    <p:set>
                                      <p:cBhvr>
                                        <p:cTn id="53" dur="1" fill="hold">
                                          <p:stCondLst>
                                            <p:cond delay="0"/>
                                          </p:stCondLst>
                                        </p:cTn>
                                        <p:tgtEl>
                                          <p:spTgt spid="119"/>
                                        </p:tgtEl>
                                        <p:attrNameLst>
                                          <p:attrName>style.visibility</p:attrName>
                                        </p:attrNameLst>
                                      </p:cBhvr>
                                      <p:to>
                                        <p:strVal val="visible"/>
                                      </p:to>
                                    </p:set>
                                    <p:animEffect transition="in" filter="wipe(down)">
                                      <p:cBhvr>
                                        <p:cTn id="54" dur="500"/>
                                        <p:tgtEl>
                                          <p:spTgt spid="119"/>
                                        </p:tgtEl>
                                      </p:cBhvr>
                                    </p:animEffect>
                                  </p:childTnLst>
                                </p:cTn>
                              </p:par>
                              <p:par>
                                <p:cTn id="55" presetID="53" presetClass="entr" presetSubtype="16"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300" fill="hold"/>
                                        <p:tgtEl>
                                          <p:spTgt spid="5"/>
                                        </p:tgtEl>
                                        <p:attrNameLst>
                                          <p:attrName>ppt_w</p:attrName>
                                        </p:attrNameLst>
                                      </p:cBhvr>
                                      <p:tavLst>
                                        <p:tav tm="0">
                                          <p:val>
                                            <p:fltVal val="0"/>
                                          </p:val>
                                        </p:tav>
                                        <p:tav tm="100000">
                                          <p:val>
                                            <p:strVal val="#ppt_w"/>
                                          </p:val>
                                        </p:tav>
                                      </p:tavLst>
                                    </p:anim>
                                    <p:anim calcmode="lin" valueType="num">
                                      <p:cBhvr>
                                        <p:cTn id="58" dur="300" fill="hold"/>
                                        <p:tgtEl>
                                          <p:spTgt spid="5"/>
                                        </p:tgtEl>
                                        <p:attrNameLst>
                                          <p:attrName>ppt_h</p:attrName>
                                        </p:attrNameLst>
                                      </p:cBhvr>
                                      <p:tavLst>
                                        <p:tav tm="0">
                                          <p:val>
                                            <p:fltVal val="0"/>
                                          </p:val>
                                        </p:tav>
                                        <p:tav tm="100000">
                                          <p:val>
                                            <p:strVal val="#ppt_h"/>
                                          </p:val>
                                        </p:tav>
                                      </p:tavLst>
                                    </p:anim>
                                    <p:animEffect transition="in" filter="fade">
                                      <p:cBhvr>
                                        <p:cTn id="59" dur="300"/>
                                        <p:tgtEl>
                                          <p:spTgt spid="5"/>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40"/>
                                        </p:tgtEl>
                                        <p:attrNameLst>
                                          <p:attrName>style.visibility</p:attrName>
                                        </p:attrNameLst>
                                      </p:cBhvr>
                                      <p:to>
                                        <p:strVal val="visible"/>
                                      </p:to>
                                    </p:set>
                                    <p:animEffect transition="in" filter="fade">
                                      <p:cBhvr>
                                        <p:cTn id="63" dur="500"/>
                                        <p:tgtEl>
                                          <p:spTgt spid="140"/>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136"/>
                                        </p:tgtEl>
                                        <p:attrNameLst>
                                          <p:attrName>style.visibility</p:attrName>
                                        </p:attrNameLst>
                                      </p:cBhvr>
                                      <p:to>
                                        <p:strVal val="visible"/>
                                      </p:to>
                                    </p:set>
                                    <p:animEffect transition="in" filter="wipe(down)">
                                      <p:cBhvr>
                                        <p:cTn id="67" dur="500"/>
                                        <p:tgtEl>
                                          <p:spTgt spid="136"/>
                                        </p:tgtEl>
                                      </p:cBhvr>
                                    </p:animEffect>
                                  </p:childTnLst>
                                </p:cTn>
                              </p:par>
                              <p:par>
                                <p:cTn id="68" presetID="53" presetClass="entr" presetSubtype="16" fill="hold"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300" fill="hold"/>
                                        <p:tgtEl>
                                          <p:spTgt spid="6"/>
                                        </p:tgtEl>
                                        <p:attrNameLst>
                                          <p:attrName>ppt_w</p:attrName>
                                        </p:attrNameLst>
                                      </p:cBhvr>
                                      <p:tavLst>
                                        <p:tav tm="0">
                                          <p:val>
                                            <p:fltVal val="0"/>
                                          </p:val>
                                        </p:tav>
                                        <p:tav tm="100000">
                                          <p:val>
                                            <p:strVal val="#ppt_w"/>
                                          </p:val>
                                        </p:tav>
                                      </p:tavLst>
                                    </p:anim>
                                    <p:anim calcmode="lin" valueType="num">
                                      <p:cBhvr>
                                        <p:cTn id="71" dur="300" fill="hold"/>
                                        <p:tgtEl>
                                          <p:spTgt spid="6"/>
                                        </p:tgtEl>
                                        <p:attrNameLst>
                                          <p:attrName>ppt_h</p:attrName>
                                        </p:attrNameLst>
                                      </p:cBhvr>
                                      <p:tavLst>
                                        <p:tav tm="0">
                                          <p:val>
                                            <p:fltVal val="0"/>
                                          </p:val>
                                        </p:tav>
                                        <p:tav tm="100000">
                                          <p:val>
                                            <p:strVal val="#ppt_h"/>
                                          </p:val>
                                        </p:tav>
                                      </p:tavLst>
                                    </p:anim>
                                    <p:animEffect transition="in" filter="fade">
                                      <p:cBhvr>
                                        <p:cTn id="72" dur="300"/>
                                        <p:tgtEl>
                                          <p:spTgt spid="6"/>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41"/>
                                        </p:tgtEl>
                                        <p:attrNameLst>
                                          <p:attrName>style.visibility</p:attrName>
                                        </p:attrNameLst>
                                      </p:cBhvr>
                                      <p:to>
                                        <p:strVal val="visible"/>
                                      </p:to>
                                    </p:set>
                                    <p:animEffect transition="in" filter="barn(inVertical)">
                                      <p:cBhvr>
                                        <p:cTn id="7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p:bldP spid="121" grpId="0"/>
      <p:bldP spid="122" grpId="0"/>
      <p:bldP spid="123" grpId="0"/>
      <p:bldP spid="136" grpId="0" animBg="1"/>
      <p:bldP spid="140" grpId="0"/>
      <p:bldP spid="141" grpId="0"/>
      <p:bldP spid="143" grpId="0"/>
    </p:bldLst>
  </p:timing>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bwMode="auto">
          <a:xfrm>
            <a:off x="1467105" y="2850046"/>
            <a:ext cx="952665" cy="953985"/>
            <a:chOff x="0" y="0"/>
            <a:chExt cx="1080120" cy="1080120"/>
          </a:xfrm>
        </p:grpSpPr>
        <p:grpSp>
          <p:nvGrpSpPr>
            <p:cNvPr id="3" name="Group 6"/>
            <p:cNvGrpSpPr/>
            <p:nvPr/>
          </p:nvGrpSpPr>
          <p:grpSpPr bwMode="auto">
            <a:xfrm>
              <a:off x="0" y="0"/>
              <a:ext cx="1080120" cy="1080120"/>
              <a:chOff x="0" y="0"/>
              <a:chExt cx="1080120" cy="1080120"/>
            </a:xfrm>
          </p:grpSpPr>
          <p:sp>
            <p:nvSpPr>
              <p:cNvPr id="5" name="椭圆 6"/>
              <p:cNvSpPr>
                <a:spLocks noChangeArrowheads="1"/>
              </p:cNvSpPr>
              <p:nvPr/>
            </p:nvSpPr>
            <p:spPr bwMode="auto">
              <a:xfrm>
                <a:off x="0" y="0"/>
                <a:ext cx="1080120" cy="1080120"/>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6" name="椭圆 5"/>
              <p:cNvSpPr>
                <a:spLocks noChangeArrowheads="1"/>
              </p:cNvSpPr>
              <p:nvPr/>
            </p:nvSpPr>
            <p:spPr bwMode="auto">
              <a:xfrm>
                <a:off x="72008" y="72008"/>
                <a:ext cx="936104" cy="936104"/>
              </a:xfrm>
              <a:prstGeom prst="ellipse">
                <a:avLst/>
              </a:prstGeom>
              <a:solidFill>
                <a:srgbClr val="FFFFFF"/>
              </a:solidFill>
              <a:ln w="19050">
                <a:solidFill>
                  <a:schemeClr val="accent1"/>
                </a:solidFill>
                <a:round/>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4" name="文本框 10"/>
            <p:cNvSpPr>
              <a:spLocks noChangeArrowheads="1"/>
            </p:cNvSpPr>
            <p:nvPr/>
          </p:nvSpPr>
          <p:spPr bwMode="auto">
            <a:xfrm>
              <a:off x="170838" y="365759"/>
              <a:ext cx="732802" cy="31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关键词</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 name="Group 10"/>
          <p:cNvGrpSpPr/>
          <p:nvPr/>
        </p:nvGrpSpPr>
        <p:grpSpPr bwMode="auto">
          <a:xfrm>
            <a:off x="2450732" y="1581638"/>
            <a:ext cx="1306343" cy="1306519"/>
            <a:chOff x="0" y="0"/>
            <a:chExt cx="1080120" cy="1080120"/>
          </a:xfrm>
        </p:grpSpPr>
        <p:grpSp>
          <p:nvGrpSpPr>
            <p:cNvPr id="8" name="Group 11"/>
            <p:cNvGrpSpPr/>
            <p:nvPr/>
          </p:nvGrpSpPr>
          <p:grpSpPr bwMode="auto">
            <a:xfrm>
              <a:off x="0" y="0"/>
              <a:ext cx="1080120" cy="1080120"/>
              <a:chOff x="0" y="0"/>
              <a:chExt cx="1080120" cy="1080120"/>
            </a:xfrm>
          </p:grpSpPr>
          <p:sp>
            <p:nvSpPr>
              <p:cNvPr id="10" name="椭圆 27"/>
              <p:cNvSpPr>
                <a:spLocks noChangeArrowheads="1"/>
              </p:cNvSpPr>
              <p:nvPr/>
            </p:nvSpPr>
            <p:spPr bwMode="auto">
              <a:xfrm>
                <a:off x="0" y="0"/>
                <a:ext cx="1080120" cy="1080120"/>
              </a:xfrm>
              <a:prstGeom prst="ellipse">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1" name="椭圆 28"/>
              <p:cNvSpPr>
                <a:spLocks noChangeArrowheads="1"/>
              </p:cNvSpPr>
              <p:nvPr/>
            </p:nvSpPr>
            <p:spPr bwMode="auto">
              <a:xfrm>
                <a:off x="72008" y="72008"/>
                <a:ext cx="936104" cy="936104"/>
              </a:xfrm>
              <a:prstGeom prst="ellipse">
                <a:avLst/>
              </a:prstGeom>
              <a:solidFill>
                <a:schemeClr val="bg1"/>
              </a:solidFill>
              <a:ln w="19050">
                <a:solidFill>
                  <a:schemeClr val="accent2"/>
                </a:solidFill>
                <a:round/>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9" name="文本框 26"/>
            <p:cNvSpPr>
              <a:spLocks noChangeArrowheads="1"/>
            </p:cNvSpPr>
            <p:nvPr/>
          </p:nvSpPr>
          <p:spPr bwMode="auto">
            <a:xfrm>
              <a:off x="241051" y="400115"/>
              <a:ext cx="598023" cy="25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关键词</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Group 15"/>
          <p:cNvGrpSpPr/>
          <p:nvPr/>
        </p:nvGrpSpPr>
        <p:grpSpPr bwMode="auto">
          <a:xfrm>
            <a:off x="4179820" y="2850046"/>
            <a:ext cx="1170588" cy="1170745"/>
            <a:chOff x="0" y="0"/>
            <a:chExt cx="1080120" cy="1080120"/>
          </a:xfrm>
        </p:grpSpPr>
        <p:grpSp>
          <p:nvGrpSpPr>
            <p:cNvPr id="13" name="Group 16"/>
            <p:cNvGrpSpPr/>
            <p:nvPr/>
          </p:nvGrpSpPr>
          <p:grpSpPr bwMode="auto">
            <a:xfrm>
              <a:off x="0" y="0"/>
              <a:ext cx="1080120" cy="1080120"/>
              <a:chOff x="0" y="0"/>
              <a:chExt cx="1080120" cy="1080120"/>
            </a:xfrm>
          </p:grpSpPr>
          <p:sp>
            <p:nvSpPr>
              <p:cNvPr id="15" name="椭圆 32"/>
              <p:cNvSpPr>
                <a:spLocks noChangeArrowheads="1"/>
              </p:cNvSpPr>
              <p:nvPr/>
            </p:nvSpPr>
            <p:spPr bwMode="auto">
              <a:xfrm>
                <a:off x="0" y="0"/>
                <a:ext cx="1080120" cy="1080120"/>
              </a:xfrm>
              <a:prstGeom prst="ellipse">
                <a:avLst/>
              </a:prstGeom>
              <a:solidFill>
                <a:schemeClr val="accent4"/>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6" name="椭圆 33"/>
              <p:cNvSpPr>
                <a:spLocks noChangeArrowheads="1"/>
              </p:cNvSpPr>
              <p:nvPr/>
            </p:nvSpPr>
            <p:spPr bwMode="auto">
              <a:xfrm>
                <a:off x="72008" y="72008"/>
                <a:ext cx="936104" cy="936104"/>
              </a:xfrm>
              <a:prstGeom prst="ellipse">
                <a:avLst/>
              </a:prstGeom>
              <a:solidFill>
                <a:schemeClr val="bg1"/>
              </a:solidFill>
              <a:ln w="19050">
                <a:solidFill>
                  <a:schemeClr val="accent4"/>
                </a:solidFill>
                <a:round/>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14" name="文本框 31"/>
            <p:cNvSpPr>
              <a:spLocks noChangeArrowheads="1"/>
            </p:cNvSpPr>
            <p:nvPr/>
          </p:nvSpPr>
          <p:spPr bwMode="auto">
            <a:xfrm>
              <a:off x="206373" y="398075"/>
              <a:ext cx="667377" cy="28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关键词</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7" name="Group 20"/>
          <p:cNvGrpSpPr/>
          <p:nvPr/>
        </p:nvGrpSpPr>
        <p:grpSpPr bwMode="auto">
          <a:xfrm>
            <a:off x="5550468" y="1009962"/>
            <a:ext cx="1715988" cy="1715029"/>
            <a:chOff x="0" y="0"/>
            <a:chExt cx="1080120" cy="1080120"/>
          </a:xfrm>
        </p:grpSpPr>
        <p:grpSp>
          <p:nvGrpSpPr>
            <p:cNvPr id="18" name="Group 21"/>
            <p:cNvGrpSpPr/>
            <p:nvPr/>
          </p:nvGrpSpPr>
          <p:grpSpPr bwMode="auto">
            <a:xfrm>
              <a:off x="0" y="0"/>
              <a:ext cx="1080120" cy="1080120"/>
              <a:chOff x="0" y="0"/>
              <a:chExt cx="1080120" cy="1080120"/>
            </a:xfrm>
          </p:grpSpPr>
          <p:sp>
            <p:nvSpPr>
              <p:cNvPr id="20" name="椭圆 38"/>
              <p:cNvSpPr>
                <a:spLocks noChangeArrowheads="1"/>
              </p:cNvSpPr>
              <p:nvPr/>
            </p:nvSpPr>
            <p:spPr bwMode="auto">
              <a:xfrm>
                <a:off x="0" y="0"/>
                <a:ext cx="1080120" cy="1080120"/>
              </a:xfrm>
              <a:prstGeom prst="ellipse">
                <a:avLst/>
              </a:pr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1" name="椭圆 39"/>
              <p:cNvSpPr>
                <a:spLocks noChangeArrowheads="1"/>
              </p:cNvSpPr>
              <p:nvPr/>
            </p:nvSpPr>
            <p:spPr bwMode="auto">
              <a:xfrm>
                <a:off x="72008" y="72008"/>
                <a:ext cx="936104" cy="936104"/>
              </a:xfrm>
              <a:prstGeom prst="ellipse">
                <a:avLst/>
              </a:prstGeom>
              <a:solidFill>
                <a:schemeClr val="bg1"/>
              </a:solidFill>
              <a:ln w="19050">
                <a:solidFill>
                  <a:schemeClr val="accent3"/>
                </a:solidFill>
                <a:round/>
              </a:ln>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grpSp>
        <p:sp>
          <p:nvSpPr>
            <p:cNvPr id="19" name="文本框 37"/>
            <p:cNvSpPr>
              <a:spLocks noChangeArrowheads="1"/>
            </p:cNvSpPr>
            <p:nvPr/>
          </p:nvSpPr>
          <p:spPr bwMode="auto">
            <a:xfrm>
              <a:off x="263997" y="414093"/>
              <a:ext cx="552126" cy="23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关键词</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22" name="直接连接符 13"/>
          <p:cNvCxnSpPr>
            <a:cxnSpLocks noChangeShapeType="1"/>
            <a:stCxn id="5" idx="7"/>
            <a:endCxn id="10" idx="3"/>
          </p:cNvCxnSpPr>
          <p:nvPr/>
        </p:nvCxnSpPr>
        <p:spPr bwMode="auto">
          <a:xfrm flipV="1">
            <a:off x="2280443" y="2696408"/>
            <a:ext cx="360822" cy="292984"/>
          </a:xfrm>
          <a:prstGeom prst="line">
            <a:avLst/>
          </a:prstGeom>
          <a:noFill/>
          <a:ln w="28575">
            <a:solidFill>
              <a:srgbClr val="D8D8D8"/>
            </a:solidFill>
            <a:round/>
          </a:ln>
          <a:extLst>
            <a:ext uri="{909E8E84-426E-40DD-AFC4-6F175D3DCCD1}">
              <a14:hiddenFill xmlns:a14="http://schemas.microsoft.com/office/drawing/2010/main">
                <a:noFill/>
              </a14:hiddenFill>
            </a:ext>
          </a:extLst>
        </p:spPr>
      </p:cxnSp>
      <p:sp>
        <p:nvSpPr>
          <p:cNvPr id="23" name="直接连接符 17"/>
          <p:cNvSpPr>
            <a:spLocks noChangeShapeType="1"/>
          </p:cNvSpPr>
          <p:nvPr/>
        </p:nvSpPr>
        <p:spPr bwMode="auto">
          <a:xfrm>
            <a:off x="3670143" y="2530860"/>
            <a:ext cx="681156" cy="490689"/>
          </a:xfrm>
          <a:prstGeom prst="line">
            <a:avLst/>
          </a:prstGeom>
          <a:noFill/>
          <a:ln w="28575">
            <a:solidFill>
              <a:srgbClr val="D8D8D8"/>
            </a:solidFill>
            <a:round/>
          </a:ln>
          <a:extLst>
            <a:ext uri="{909E8E84-426E-40DD-AFC4-6F175D3DCCD1}">
              <a14:hiddenFill xmlns:a14="http://schemas.microsoft.com/office/drawing/2010/main">
                <a:noFill/>
              </a14:hiddenFill>
            </a:ext>
          </a:extLst>
        </p:spPr>
        <p:txBody>
          <a:bodyPr lIns="68589" tIns="34295" rIns="68589" bIns="34295"/>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4" name="直接连接符 20"/>
          <p:cNvCxnSpPr>
            <a:cxnSpLocks noChangeShapeType="1"/>
            <a:stCxn id="15" idx="7"/>
            <a:endCxn id="20" idx="3"/>
          </p:cNvCxnSpPr>
          <p:nvPr/>
        </p:nvCxnSpPr>
        <p:spPr bwMode="auto">
          <a:xfrm flipV="1">
            <a:off x="5177736" y="2473692"/>
            <a:ext cx="623996" cy="549047"/>
          </a:xfrm>
          <a:prstGeom prst="line">
            <a:avLst/>
          </a:prstGeom>
          <a:noFill/>
          <a:ln w="28575">
            <a:solidFill>
              <a:srgbClr val="D8D8D8"/>
            </a:solidFill>
            <a:round/>
          </a:ln>
          <a:extLst>
            <a:ext uri="{909E8E84-426E-40DD-AFC4-6F175D3DCCD1}">
              <a14:hiddenFill xmlns:a14="http://schemas.microsoft.com/office/drawing/2010/main">
                <a:noFill/>
              </a14:hiddenFill>
            </a:ext>
          </a:extLst>
        </p:spPr>
      </p:cxnSp>
      <p:cxnSp>
        <p:nvCxnSpPr>
          <p:cNvPr id="25" name="直接连接符 23"/>
          <p:cNvCxnSpPr>
            <a:cxnSpLocks noChangeShapeType="1"/>
            <a:stCxn id="34" idx="5"/>
            <a:endCxn id="5" idx="1"/>
          </p:cNvCxnSpPr>
          <p:nvPr/>
        </p:nvCxnSpPr>
        <p:spPr bwMode="auto">
          <a:xfrm>
            <a:off x="1307534" y="2776204"/>
            <a:ext cx="298899" cy="213187"/>
          </a:xfrm>
          <a:prstGeom prst="line">
            <a:avLst/>
          </a:prstGeom>
          <a:noFill/>
          <a:ln w="28575">
            <a:solidFill>
              <a:srgbClr val="D8D8D8"/>
            </a:solidFill>
            <a:round/>
          </a:ln>
          <a:extLst>
            <a:ext uri="{909E8E84-426E-40DD-AFC4-6F175D3DCCD1}">
              <a14:hiddenFill xmlns:a14="http://schemas.microsoft.com/office/drawing/2010/main">
                <a:noFill/>
              </a14:hiddenFill>
            </a:ext>
          </a:extLst>
        </p:spPr>
      </p:cxnSp>
      <p:cxnSp>
        <p:nvCxnSpPr>
          <p:cNvPr id="26" name="直接连接符 43"/>
          <p:cNvCxnSpPr>
            <a:cxnSpLocks noChangeShapeType="1"/>
            <a:stCxn id="35" idx="7"/>
            <a:endCxn id="15" idx="3"/>
          </p:cNvCxnSpPr>
          <p:nvPr/>
        </p:nvCxnSpPr>
        <p:spPr bwMode="auto">
          <a:xfrm flipV="1">
            <a:off x="4050020" y="3849289"/>
            <a:ext cx="301280" cy="278692"/>
          </a:xfrm>
          <a:prstGeom prst="line">
            <a:avLst/>
          </a:prstGeom>
          <a:noFill/>
          <a:ln w="28575">
            <a:solidFill>
              <a:srgbClr val="D8D8D8"/>
            </a:solidFill>
            <a:round/>
          </a:ln>
          <a:extLst>
            <a:ext uri="{909E8E84-426E-40DD-AFC4-6F175D3DCCD1}">
              <a14:hiddenFill xmlns:a14="http://schemas.microsoft.com/office/drawing/2010/main">
                <a:noFill/>
              </a14:hiddenFill>
            </a:ext>
          </a:extLst>
        </p:spPr>
      </p:cxnSp>
      <p:cxnSp>
        <p:nvCxnSpPr>
          <p:cNvPr id="27" name="直接连接符 72"/>
          <p:cNvCxnSpPr>
            <a:cxnSpLocks noChangeShapeType="1"/>
            <a:stCxn id="20" idx="6"/>
            <a:endCxn id="36" idx="1"/>
          </p:cNvCxnSpPr>
          <p:nvPr/>
        </p:nvCxnSpPr>
        <p:spPr bwMode="auto">
          <a:xfrm>
            <a:off x="7266456" y="1867477"/>
            <a:ext cx="417982" cy="281074"/>
          </a:xfrm>
          <a:prstGeom prst="line">
            <a:avLst/>
          </a:prstGeom>
          <a:noFill/>
          <a:ln w="28575">
            <a:solidFill>
              <a:srgbClr val="D8D8D8"/>
            </a:solidFill>
            <a:round/>
          </a:ln>
          <a:extLst>
            <a:ext uri="{909E8E84-426E-40DD-AFC4-6F175D3DCCD1}">
              <a14:hiddenFill xmlns:a14="http://schemas.microsoft.com/office/drawing/2010/main">
                <a:noFill/>
              </a14:hiddenFill>
            </a:ext>
          </a:extLst>
        </p:spPr>
      </p:cxnSp>
      <p:sp>
        <p:nvSpPr>
          <p:cNvPr id="28" name="矩形 76"/>
          <p:cNvSpPr>
            <a:spLocks noChangeArrowheads="1"/>
          </p:cNvSpPr>
          <p:nvPr/>
        </p:nvSpPr>
        <p:spPr bwMode="auto">
          <a:xfrm>
            <a:off x="1221794" y="3812368"/>
            <a:ext cx="1365884" cy="24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56" tIns="40328" rIns="80656" bIns="40328">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9" name="矩形 80"/>
          <p:cNvSpPr>
            <a:spLocks noChangeArrowheads="1"/>
          </p:cNvSpPr>
          <p:nvPr/>
        </p:nvSpPr>
        <p:spPr bwMode="auto">
          <a:xfrm>
            <a:off x="2407862" y="2914359"/>
            <a:ext cx="1365884" cy="24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56" tIns="40328" rIns="80656" bIns="40328">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0" name="矩形 81"/>
          <p:cNvSpPr>
            <a:spLocks noChangeArrowheads="1"/>
          </p:cNvSpPr>
          <p:nvPr/>
        </p:nvSpPr>
        <p:spPr bwMode="auto">
          <a:xfrm>
            <a:off x="4100034" y="4056521"/>
            <a:ext cx="1365884" cy="24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56" tIns="40328" rIns="80656" bIns="40328">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r>
              <a:rPr lang="en-US" altLang="zh-CN" sz="10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 </a:t>
            </a:r>
            <a:endPar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1" name="矩形 82"/>
          <p:cNvSpPr>
            <a:spLocks noChangeArrowheads="1"/>
          </p:cNvSpPr>
          <p:nvPr/>
        </p:nvSpPr>
        <p:spPr bwMode="auto">
          <a:xfrm>
            <a:off x="5745764" y="2747621"/>
            <a:ext cx="1367075" cy="24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0656" tIns="40328" rIns="80656" bIns="40328">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ts val="1405"/>
              </a:lnSpc>
              <a:spcBef>
                <a:spcPct val="0"/>
              </a:spcBef>
              <a:buNone/>
            </a:pPr>
            <a:r>
              <a:rPr lang="zh-CN" altLang="en-US" sz="10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点击添加描述总结</a:t>
            </a:r>
            <a:endParaRPr lang="zh-CN" altLang="en-US"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矩形 85"/>
          <p:cNvSpPr>
            <a:spLocks noChangeArrowheads="1"/>
          </p:cNvSpPr>
          <p:nvPr/>
        </p:nvSpPr>
        <p:spPr bwMode="auto">
          <a:xfrm>
            <a:off x="5668438" y="3534614"/>
            <a:ext cx="2324504" cy="27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418" tIns="43208" rIns="86418" bIns="43208">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方正兰亭黑_GBK" panose="02000000000000000000" pitchFamily="2" charset="-122"/>
              </a:rPr>
              <a:t>添加主要观点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文本框 13"/>
          <p:cNvSpPr>
            <a:spLocks noChangeArrowheads="1"/>
          </p:cNvSpPr>
          <p:nvPr/>
        </p:nvSpPr>
        <p:spPr bwMode="auto">
          <a:xfrm>
            <a:off x="5683133" y="3890721"/>
            <a:ext cx="2741295" cy="734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5" tIns="34292" rIns="68585" bIns="342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椭圆 56"/>
          <p:cNvSpPr>
            <a:spLocks noChangeArrowheads="1"/>
          </p:cNvSpPr>
          <p:nvPr/>
        </p:nvSpPr>
        <p:spPr bwMode="auto">
          <a:xfrm rot="21019160">
            <a:off x="958620" y="2473692"/>
            <a:ext cx="384638" cy="383500"/>
          </a:xfrm>
          <a:prstGeom prst="ellipse">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lIns="80656" tIns="40328" rIns="80656" bIns="40328"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5" name="椭圆 58"/>
          <p:cNvSpPr>
            <a:spLocks noChangeArrowheads="1"/>
          </p:cNvSpPr>
          <p:nvPr/>
        </p:nvSpPr>
        <p:spPr bwMode="auto">
          <a:xfrm>
            <a:off x="3628465" y="4055330"/>
            <a:ext cx="493004" cy="494262"/>
          </a:xfrm>
          <a:prstGeom prst="ellipse">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lIns="80656" tIns="40328" rIns="80656" bIns="40328"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6" name="椭圆 70"/>
          <p:cNvSpPr>
            <a:spLocks noChangeArrowheads="1"/>
          </p:cNvSpPr>
          <p:nvPr/>
        </p:nvSpPr>
        <p:spPr bwMode="auto">
          <a:xfrm>
            <a:off x="7601080" y="2065181"/>
            <a:ext cx="570408" cy="570486"/>
          </a:xfrm>
          <a:prstGeom prst="ellipse">
            <a:avLst/>
          </a:pr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lIns="80656" tIns="40328" rIns="80656" bIns="40328"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350"/>
                                        <p:tgtEl>
                                          <p:spTgt spid="25"/>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65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350"/>
                                        <p:tgtEl>
                                          <p:spTgt spid="22"/>
                                        </p:tgtEl>
                                      </p:cBhvr>
                                    </p:animEffect>
                                  </p:childTnLst>
                                </p:cTn>
                              </p:par>
                            </p:childTnLst>
                          </p:cTn>
                        </p:par>
                        <p:par>
                          <p:cTn id="24" fill="hold">
                            <p:stCondLst>
                              <p:cond delay="235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75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450"/>
                                        <p:tgtEl>
                                          <p:spTgt spid="23"/>
                                        </p:tgtEl>
                                      </p:cBhvr>
                                    </p:animEffect>
                                  </p:childTnLst>
                                </p:cTn>
                              </p:par>
                            </p:childTnLst>
                          </p:cTn>
                        </p:par>
                        <p:par>
                          <p:cTn id="35" fill="hold">
                            <p:stCondLst>
                              <p:cond delay="355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65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par>
                          <p:cTn id="42" fill="hold">
                            <p:stCondLst>
                              <p:cond delay="4200"/>
                            </p:stCondLst>
                            <p:childTnLst>
                              <p:par>
                                <p:cTn id="43" presetID="22" presetClass="entr" presetSubtype="8"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450"/>
                                        <p:tgtEl>
                                          <p:spTgt spid="24"/>
                                        </p:tgtEl>
                                      </p:cBhvr>
                                    </p:animEffect>
                                  </p:childTnLst>
                                </p:cTn>
                              </p:par>
                              <p:par>
                                <p:cTn id="46" presetID="22" presetClass="entr" presetSubtype="2"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right)">
                                      <p:cBhvr>
                                        <p:cTn id="48" dur="400"/>
                                        <p:tgtEl>
                                          <p:spTgt spid="26"/>
                                        </p:tgtEl>
                                      </p:cBhvr>
                                    </p:animEffect>
                                  </p:childTnLst>
                                </p:cTn>
                              </p:par>
                            </p:childTnLst>
                          </p:cTn>
                        </p:par>
                        <p:par>
                          <p:cTn id="49" fill="hold">
                            <p:stCondLst>
                              <p:cond delay="465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right)">
                                      <p:cBhvr>
                                        <p:cTn id="58" dur="400"/>
                                        <p:tgtEl>
                                          <p:spTgt spid="35"/>
                                        </p:tgtEl>
                                      </p:cBhvr>
                                    </p:animEffect>
                                  </p:childTnLst>
                                </p:cTn>
                              </p:par>
                            </p:childTnLst>
                          </p:cTn>
                        </p:par>
                        <p:par>
                          <p:cTn id="59" fill="hold">
                            <p:stCondLst>
                              <p:cond delay="5400"/>
                            </p:stCondLst>
                            <p:childTnLst>
                              <p:par>
                                <p:cTn id="60" presetID="22" presetClass="entr" presetSubtype="8"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350"/>
                                        <p:tgtEl>
                                          <p:spTgt spid="27"/>
                                        </p:tgtEl>
                                      </p:cBhvr>
                                    </p:animEffect>
                                  </p:childTnLst>
                                </p:cTn>
                              </p:par>
                            </p:childTnLst>
                          </p:cTn>
                        </p:par>
                        <p:par>
                          <p:cTn id="63" fill="hold">
                            <p:stCondLst>
                              <p:cond delay="5750"/>
                            </p:stCondLst>
                            <p:childTnLst>
                              <p:par>
                                <p:cTn id="64" presetID="22" presetClass="entr" presetSubtype="8"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400"/>
                                        <p:tgtEl>
                                          <p:spTgt spid="36"/>
                                        </p:tgtEl>
                                      </p:cBhvr>
                                    </p:animEffect>
                                  </p:childTnLst>
                                </p:cTn>
                              </p:par>
                            </p:childTnLst>
                          </p:cTn>
                        </p:par>
                        <p:par>
                          <p:cTn id="67" fill="hold">
                            <p:stCondLst>
                              <p:cond delay="6150"/>
                            </p:stCondLst>
                            <p:childTnLst>
                              <p:par>
                                <p:cTn id="68" presetID="26" presetClass="emph" presetSubtype="0" fill="hold" nodeType="afterEffect">
                                  <p:stCondLst>
                                    <p:cond delay="0"/>
                                  </p:stCondLst>
                                  <p:childTnLst>
                                    <p:animEffect>
                                      <p:cBhvr>
                                        <p:cTn id="69" dur="500" tmFilter="0, 0; .2, .5; .8, .5; 1, 0"/>
                                        <p:tgtEl>
                                          <p:spTgt spid="2"/>
                                        </p:tgtEl>
                                      </p:cBhvr>
                                    </p:animEffect>
                                    <p:animScale>
                                      <p:cBhvr>
                                        <p:cTn id="70" dur="250" autoRev="1" fill="hold"/>
                                        <p:tgtEl>
                                          <p:spTgt spid="2"/>
                                        </p:tgtEl>
                                      </p:cBhvr>
                                      <p:by x="105000" y="105000"/>
                                    </p:animScale>
                                  </p:childTnLst>
                                </p:cTn>
                              </p:par>
                              <p:par>
                                <p:cTn id="71" presetID="26" presetClass="emph" presetSubtype="0" fill="hold" nodeType="withEffect">
                                  <p:stCondLst>
                                    <p:cond delay="500"/>
                                  </p:stCondLst>
                                  <p:childTnLst>
                                    <p:animEffect>
                                      <p:cBhvr>
                                        <p:cTn id="72" dur="500" tmFilter="0, 0; .2, .5; .8, .5; 1, 0"/>
                                        <p:tgtEl>
                                          <p:spTgt spid="7"/>
                                        </p:tgtEl>
                                      </p:cBhvr>
                                    </p:animEffect>
                                    <p:animScale>
                                      <p:cBhvr>
                                        <p:cTn id="73" dur="250" autoRev="1" fill="hold"/>
                                        <p:tgtEl>
                                          <p:spTgt spid="7"/>
                                        </p:tgtEl>
                                      </p:cBhvr>
                                      <p:by x="105000" y="105000"/>
                                    </p:animScale>
                                  </p:childTnLst>
                                </p:cTn>
                              </p:par>
                              <p:par>
                                <p:cTn id="74" presetID="26" presetClass="emph" presetSubtype="0" fill="hold" nodeType="withEffect">
                                  <p:stCondLst>
                                    <p:cond delay="250"/>
                                  </p:stCondLst>
                                  <p:childTnLst>
                                    <p:animEffect>
                                      <p:cBhvr>
                                        <p:cTn id="75" dur="500" tmFilter="0, 0; .2, .5; .8, .5; 1, 0"/>
                                        <p:tgtEl>
                                          <p:spTgt spid="12"/>
                                        </p:tgtEl>
                                      </p:cBhvr>
                                    </p:animEffect>
                                    <p:animScale>
                                      <p:cBhvr>
                                        <p:cTn id="76" dur="250" autoRev="1" fill="hold"/>
                                        <p:tgtEl>
                                          <p:spTgt spid="12"/>
                                        </p:tgtEl>
                                      </p:cBhvr>
                                      <p:by x="105000" y="105000"/>
                                    </p:animScale>
                                  </p:childTnLst>
                                </p:cTn>
                              </p:par>
                              <p:par>
                                <p:cTn id="77" presetID="26" presetClass="emph" presetSubtype="0" fill="hold" nodeType="withEffect">
                                  <p:stCondLst>
                                    <p:cond delay="750"/>
                                  </p:stCondLst>
                                  <p:childTnLst>
                                    <p:animEffect>
                                      <p:cBhvr>
                                        <p:cTn id="78" dur="500" tmFilter="0, 0; .2, .5; .8, .5; 1, 0"/>
                                        <p:tgtEl>
                                          <p:spTgt spid="17"/>
                                        </p:tgtEl>
                                      </p:cBhvr>
                                    </p:animEffect>
                                    <p:animScale>
                                      <p:cBhvr>
                                        <p:cTn id="79" dur="250" autoRev="1" fill="hold"/>
                                        <p:tgtEl>
                                          <p:spTgt spid="17"/>
                                        </p:tgtEl>
                                      </p:cBhvr>
                                      <p:by x="105000" y="105000"/>
                                    </p:animScale>
                                  </p:childTnLst>
                                </p:cTn>
                              </p:par>
                            </p:childTnLst>
                          </p:cTn>
                        </p:par>
                        <p:par>
                          <p:cTn id="80" fill="hold">
                            <p:stCondLst>
                              <p:cond delay="74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ipe(right)">
                                      <p:cBhvr>
                                        <p:cTn id="86"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P spid="29" grpId="0"/>
      <p:bldP spid="30" grpId="0"/>
      <p:bldP spid="31" grpId="0"/>
      <p:bldP spid="32" grpId="0" bldLvl="0" autoUpdateAnimBg="0"/>
      <p:bldP spid="33" grpId="0" bldLvl="0" autoUpdateAnimBg="0"/>
      <p:bldP spid="34" grpId="0" bldLvl="0" animBg="1" autoUpdateAnimBg="0"/>
      <p:bldP spid="35" grpId="0" bldLvl="0" animBg="1" autoUpdateAnimBg="0"/>
      <p:bldP spid="36"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a:off x="5699339" y="1934142"/>
            <a:ext cx="1410197" cy="1709480"/>
            <a:chOff x="9683156" y="2245342"/>
            <a:chExt cx="1880262" cy="2278603"/>
          </a:xfrm>
          <a:effectLst>
            <a:outerShdw blurRad="368300" dir="13500000" sy="23000" kx="1200000" algn="br" rotWithShape="0">
              <a:prstClr val="black">
                <a:alpha val="25000"/>
              </a:prstClr>
            </a:outerShdw>
          </a:effectLst>
        </p:grpSpPr>
        <p:sp>
          <p:nvSpPr>
            <p:cNvPr id="46" name="Freeform 45"/>
            <p:cNvSpPr/>
            <p:nvPr/>
          </p:nvSpPr>
          <p:spPr bwMode="auto">
            <a:xfrm>
              <a:off x="9697382"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47" name="Oval 6"/>
            <p:cNvSpPr>
              <a:spLocks noChangeArrowheads="1"/>
            </p:cNvSpPr>
            <p:nvPr/>
          </p:nvSpPr>
          <p:spPr bwMode="auto">
            <a:xfrm>
              <a:off x="9683156"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1440" tIns="45720" rIns="91440" bIns="45720" numCol="1" anchor="t" anchorCtr="0" compatLnSpc="1"/>
            <a:lstStyle/>
            <a:p>
              <a:endParaRPr lang="id-ID"/>
            </a:p>
          </p:txBody>
        </p:sp>
      </p:grpSp>
      <p:grpSp>
        <p:nvGrpSpPr>
          <p:cNvPr id="3" name="Group 47"/>
          <p:cNvGrpSpPr/>
          <p:nvPr/>
        </p:nvGrpSpPr>
        <p:grpSpPr>
          <a:xfrm>
            <a:off x="4349444" y="2384504"/>
            <a:ext cx="1410197" cy="1709480"/>
            <a:chOff x="9683156" y="2245342"/>
            <a:chExt cx="1880262" cy="2278603"/>
          </a:xfrm>
          <a:effectLst>
            <a:outerShdw blurRad="368300" dir="13500000" sy="23000" kx="1200000" algn="br" rotWithShape="0">
              <a:prstClr val="black">
                <a:alpha val="25000"/>
              </a:prstClr>
            </a:outerShdw>
          </a:effectLst>
        </p:grpSpPr>
        <p:sp>
          <p:nvSpPr>
            <p:cNvPr id="49" name="Freeform 48"/>
            <p:cNvSpPr/>
            <p:nvPr/>
          </p:nvSpPr>
          <p:spPr bwMode="auto">
            <a:xfrm>
              <a:off x="9697382"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50" name="Oval 6"/>
            <p:cNvSpPr>
              <a:spLocks noChangeArrowheads="1"/>
            </p:cNvSpPr>
            <p:nvPr/>
          </p:nvSpPr>
          <p:spPr bwMode="auto">
            <a:xfrm>
              <a:off x="9683156"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1440" tIns="45720" rIns="91440" bIns="45720" numCol="1" anchor="t" anchorCtr="0" compatLnSpc="1"/>
            <a:lstStyle/>
            <a:p>
              <a:endParaRPr lang="id-ID"/>
            </a:p>
          </p:txBody>
        </p:sp>
      </p:grpSp>
      <p:grpSp>
        <p:nvGrpSpPr>
          <p:cNvPr id="4" name="Group 50"/>
          <p:cNvGrpSpPr/>
          <p:nvPr/>
        </p:nvGrpSpPr>
        <p:grpSpPr>
          <a:xfrm>
            <a:off x="2949917" y="2679349"/>
            <a:ext cx="1410197" cy="1709480"/>
            <a:chOff x="4666657" y="2245342"/>
            <a:chExt cx="1880262" cy="2278603"/>
          </a:xfrm>
          <a:effectLst>
            <a:outerShdw blurRad="368300" dir="13500000" sy="23000" kx="1200000" algn="br" rotWithShape="0">
              <a:prstClr val="black">
                <a:alpha val="25000"/>
              </a:prstClr>
            </a:outerShdw>
          </a:effectLst>
        </p:grpSpPr>
        <p:sp>
          <p:nvSpPr>
            <p:cNvPr id="52" name="Freeform 51"/>
            <p:cNvSpPr/>
            <p:nvPr/>
          </p:nvSpPr>
          <p:spPr bwMode="auto">
            <a:xfrm>
              <a:off x="4680883"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54" name="Oval 6"/>
            <p:cNvSpPr>
              <a:spLocks noChangeArrowheads="1"/>
            </p:cNvSpPr>
            <p:nvPr/>
          </p:nvSpPr>
          <p:spPr bwMode="auto">
            <a:xfrm>
              <a:off x="4666657"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1440" tIns="45720" rIns="91440" bIns="45720" numCol="1" anchor="t" anchorCtr="0" compatLnSpc="1"/>
            <a:lstStyle/>
            <a:p>
              <a:endParaRPr lang="id-ID"/>
            </a:p>
          </p:txBody>
        </p:sp>
      </p:grpSp>
      <p:grpSp>
        <p:nvGrpSpPr>
          <p:cNvPr id="5" name="Group 54"/>
          <p:cNvGrpSpPr/>
          <p:nvPr/>
        </p:nvGrpSpPr>
        <p:grpSpPr>
          <a:xfrm>
            <a:off x="1539721" y="3010217"/>
            <a:ext cx="1410197" cy="1709480"/>
            <a:chOff x="7146332" y="2245342"/>
            <a:chExt cx="1880262" cy="2278603"/>
          </a:xfrm>
          <a:effectLst>
            <a:outerShdw blurRad="368300" dir="13500000" sy="23000" kx="1200000" algn="br" rotWithShape="0">
              <a:prstClr val="black">
                <a:alpha val="25000"/>
              </a:prstClr>
            </a:outerShdw>
          </a:effectLst>
        </p:grpSpPr>
        <p:sp>
          <p:nvSpPr>
            <p:cNvPr id="56" name="Freeform 55"/>
            <p:cNvSpPr/>
            <p:nvPr/>
          </p:nvSpPr>
          <p:spPr bwMode="auto">
            <a:xfrm>
              <a:off x="7160558" y="2584406"/>
              <a:ext cx="1851810" cy="1939539"/>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57" name="Oval 6"/>
            <p:cNvSpPr>
              <a:spLocks noChangeArrowheads="1"/>
            </p:cNvSpPr>
            <p:nvPr/>
          </p:nvSpPr>
          <p:spPr bwMode="auto">
            <a:xfrm>
              <a:off x="7146332" y="2245342"/>
              <a:ext cx="1880262" cy="610552"/>
            </a:xfrm>
            <a:prstGeom prst="ellipse">
              <a:avLst/>
            </a:prstGeom>
            <a:gradFill>
              <a:gsLst>
                <a:gs pos="0">
                  <a:schemeClr val="bg1"/>
                </a:gs>
                <a:gs pos="53000">
                  <a:schemeClr val="bg1">
                    <a:lumMod val="95000"/>
                  </a:schemeClr>
                </a:gs>
                <a:gs pos="100000">
                  <a:schemeClr val="bg1">
                    <a:lumMod val="85000"/>
                  </a:schemeClr>
                </a:gs>
              </a:gsLst>
              <a:lin ang="16800000" scaled="0"/>
            </a:gradFill>
            <a:ln>
              <a:noFill/>
            </a:ln>
          </p:spPr>
          <p:txBody>
            <a:bodyPr vert="horz" wrap="square" lIns="91440" tIns="45720" rIns="91440" bIns="45720" numCol="1" anchor="t" anchorCtr="0" compatLnSpc="1"/>
            <a:lstStyle/>
            <a:p>
              <a:endParaRPr lang="id-ID"/>
            </a:p>
          </p:txBody>
        </p:sp>
      </p:grpSp>
      <p:grpSp>
        <p:nvGrpSpPr>
          <p:cNvPr id="6" name="Group 57"/>
          <p:cNvGrpSpPr/>
          <p:nvPr/>
        </p:nvGrpSpPr>
        <p:grpSpPr>
          <a:xfrm flipV="1">
            <a:off x="2400150" y="3753043"/>
            <a:ext cx="195968" cy="875534"/>
            <a:chOff x="1374514" y="1504950"/>
            <a:chExt cx="261290" cy="1167018"/>
          </a:xfrm>
        </p:grpSpPr>
        <p:cxnSp>
          <p:nvCxnSpPr>
            <p:cNvPr id="59" name="Straight Connector 58"/>
            <p:cNvCxnSpPr/>
            <p:nvPr/>
          </p:nvCxnSpPr>
          <p:spPr>
            <a:xfrm flipH="1" flipV="1">
              <a:off x="1374514" y="1504950"/>
              <a:ext cx="2" cy="1167018"/>
            </a:xfrm>
            <a:prstGeom prst="line">
              <a:avLst/>
            </a:prstGeom>
            <a:ln>
              <a:solidFill>
                <a:srgbClr val="F2F2F2"/>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74514" y="1504950"/>
              <a:ext cx="261290" cy="0"/>
            </a:xfrm>
            <a:prstGeom prst="line">
              <a:avLst/>
            </a:prstGeom>
            <a:ln>
              <a:solidFill>
                <a:srgbClr val="F2F2F2"/>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7" name="Group 60"/>
          <p:cNvGrpSpPr/>
          <p:nvPr/>
        </p:nvGrpSpPr>
        <p:grpSpPr>
          <a:xfrm flipV="1">
            <a:off x="3831455" y="3523648"/>
            <a:ext cx="195968" cy="875534"/>
            <a:chOff x="1374514" y="1504950"/>
            <a:chExt cx="261290" cy="1167018"/>
          </a:xfrm>
        </p:grpSpPr>
        <p:cxnSp>
          <p:nvCxnSpPr>
            <p:cNvPr id="62" name="Straight Connector 61"/>
            <p:cNvCxnSpPr/>
            <p:nvPr/>
          </p:nvCxnSpPr>
          <p:spPr>
            <a:xfrm flipH="1" flipV="1">
              <a:off x="1374514" y="1504950"/>
              <a:ext cx="2" cy="1167018"/>
            </a:xfrm>
            <a:prstGeom prst="line">
              <a:avLst/>
            </a:prstGeom>
            <a:ln>
              <a:solidFill>
                <a:srgbClr val="F2F2F2"/>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374514" y="1504950"/>
              <a:ext cx="261290" cy="0"/>
            </a:xfrm>
            <a:prstGeom prst="line">
              <a:avLst/>
            </a:prstGeom>
            <a:ln>
              <a:solidFill>
                <a:srgbClr val="F2F2F2"/>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8" name="Group 63"/>
          <p:cNvGrpSpPr/>
          <p:nvPr/>
        </p:nvGrpSpPr>
        <p:grpSpPr>
          <a:xfrm flipV="1">
            <a:off x="5241652" y="3298538"/>
            <a:ext cx="195968" cy="875534"/>
            <a:chOff x="1374514" y="1504950"/>
            <a:chExt cx="261290" cy="1167018"/>
          </a:xfrm>
        </p:grpSpPr>
        <p:cxnSp>
          <p:nvCxnSpPr>
            <p:cNvPr id="65" name="Straight Connector 64"/>
            <p:cNvCxnSpPr/>
            <p:nvPr/>
          </p:nvCxnSpPr>
          <p:spPr>
            <a:xfrm flipH="1" flipV="1">
              <a:off x="1374514" y="1504950"/>
              <a:ext cx="2" cy="1167018"/>
            </a:xfrm>
            <a:prstGeom prst="line">
              <a:avLst/>
            </a:prstGeom>
            <a:ln>
              <a:solidFill>
                <a:srgbClr val="F2F2F2"/>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374514" y="1504950"/>
              <a:ext cx="261290" cy="0"/>
            </a:xfrm>
            <a:prstGeom prst="line">
              <a:avLst/>
            </a:prstGeom>
            <a:ln>
              <a:solidFill>
                <a:srgbClr val="F2F2F2"/>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9" name="Group 68"/>
          <p:cNvGrpSpPr/>
          <p:nvPr/>
        </p:nvGrpSpPr>
        <p:grpSpPr>
          <a:xfrm flipV="1">
            <a:off x="6684916" y="2694628"/>
            <a:ext cx="195968" cy="875534"/>
            <a:chOff x="1374514" y="1504950"/>
            <a:chExt cx="261290" cy="1167018"/>
          </a:xfrm>
        </p:grpSpPr>
        <p:cxnSp>
          <p:nvCxnSpPr>
            <p:cNvPr id="70" name="Straight Connector 69"/>
            <p:cNvCxnSpPr/>
            <p:nvPr/>
          </p:nvCxnSpPr>
          <p:spPr>
            <a:xfrm flipH="1" flipV="1">
              <a:off x="1374514" y="1504950"/>
              <a:ext cx="2" cy="1167018"/>
            </a:xfrm>
            <a:prstGeom prst="line">
              <a:avLst/>
            </a:prstGeom>
            <a:ln>
              <a:solidFill>
                <a:srgbClr val="F2F2F2"/>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374514" y="1504950"/>
              <a:ext cx="261290" cy="0"/>
            </a:xfrm>
            <a:prstGeom prst="line">
              <a:avLst/>
            </a:prstGeom>
            <a:ln>
              <a:solidFill>
                <a:srgbClr val="F2F2F2"/>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72" name="Text Placeholder 32"/>
          <p:cNvSpPr txBox="1"/>
          <p:nvPr/>
        </p:nvSpPr>
        <p:spPr>
          <a:xfrm flipH="1">
            <a:off x="4148163" y="4197555"/>
            <a:ext cx="1294771" cy="4200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3" name="Text Placeholder 32"/>
          <p:cNvSpPr txBox="1"/>
          <p:nvPr/>
        </p:nvSpPr>
        <p:spPr>
          <a:xfrm flipH="1">
            <a:off x="2708871" y="4479995"/>
            <a:ext cx="1294771" cy="4200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4" name="Text Placeholder 32"/>
          <p:cNvSpPr txBox="1"/>
          <p:nvPr/>
        </p:nvSpPr>
        <p:spPr>
          <a:xfrm flipH="1">
            <a:off x="5587456" y="3992145"/>
            <a:ext cx="1294771" cy="4200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5" name="Text Placeholder 32"/>
          <p:cNvSpPr txBox="1"/>
          <p:nvPr/>
        </p:nvSpPr>
        <p:spPr>
          <a:xfrm flipH="1">
            <a:off x="7056522" y="3386093"/>
            <a:ext cx="1294771" cy="42001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6" name="AutoShape 3"/>
          <p:cNvSpPr>
            <a:spLocks noChangeAspect="1" noChangeArrowheads="1" noTextEdit="1"/>
          </p:cNvSpPr>
          <p:nvPr/>
        </p:nvSpPr>
        <p:spPr bwMode="auto">
          <a:xfrm>
            <a:off x="1613381" y="2080830"/>
            <a:ext cx="1217781" cy="13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a:p>
        </p:txBody>
      </p:sp>
      <p:sp>
        <p:nvSpPr>
          <p:cNvPr id="77" name="Freeform 17"/>
          <p:cNvSpPr>
            <a:spLocks noEditPoints="1"/>
          </p:cNvSpPr>
          <p:nvPr/>
        </p:nvSpPr>
        <p:spPr bwMode="auto">
          <a:xfrm>
            <a:off x="1612755" y="2080517"/>
            <a:ext cx="1218407" cy="1353125"/>
          </a:xfrm>
          <a:custGeom>
            <a:avLst/>
            <a:gdLst>
              <a:gd name="T0" fmla="*/ 2258 w 2497"/>
              <a:gd name="T1" fmla="*/ 799 h 2773"/>
              <a:gd name="T2" fmla="*/ 1940 w 2497"/>
              <a:gd name="T3" fmla="*/ 965 h 2773"/>
              <a:gd name="T4" fmla="*/ 2164 w 2497"/>
              <a:gd name="T5" fmla="*/ 679 h 2773"/>
              <a:gd name="T6" fmla="*/ 2235 w 2497"/>
              <a:gd name="T7" fmla="*/ 517 h 2773"/>
              <a:gd name="T8" fmla="*/ 1949 w 2497"/>
              <a:gd name="T9" fmla="*/ 315 h 2773"/>
              <a:gd name="T10" fmla="*/ 1873 w 2497"/>
              <a:gd name="T11" fmla="*/ 546 h 2773"/>
              <a:gd name="T12" fmla="*/ 1846 w 2497"/>
              <a:gd name="T13" fmla="*/ 777 h 2773"/>
              <a:gd name="T14" fmla="*/ 1493 w 2497"/>
              <a:gd name="T15" fmla="*/ 726 h 2773"/>
              <a:gd name="T16" fmla="*/ 1518 w 2497"/>
              <a:gd name="T17" fmla="*/ 299 h 2773"/>
              <a:gd name="T18" fmla="*/ 1436 w 2497"/>
              <a:gd name="T19" fmla="*/ 182 h 2773"/>
              <a:gd name="T20" fmla="*/ 1301 w 2497"/>
              <a:gd name="T21" fmla="*/ 143 h 2773"/>
              <a:gd name="T22" fmla="*/ 1061 w 2497"/>
              <a:gd name="T23" fmla="*/ 117 h 2773"/>
              <a:gd name="T24" fmla="*/ 839 w 2497"/>
              <a:gd name="T25" fmla="*/ 107 h 2773"/>
              <a:gd name="T26" fmla="*/ 930 w 2497"/>
              <a:gd name="T27" fmla="*/ 465 h 2773"/>
              <a:gd name="T28" fmla="*/ 810 w 2497"/>
              <a:gd name="T29" fmla="*/ 645 h 2773"/>
              <a:gd name="T30" fmla="*/ 603 w 2497"/>
              <a:gd name="T31" fmla="*/ 684 h 2773"/>
              <a:gd name="T32" fmla="*/ 401 w 2497"/>
              <a:gd name="T33" fmla="*/ 722 h 2773"/>
              <a:gd name="T34" fmla="*/ 1050 w 2497"/>
              <a:gd name="T35" fmla="*/ 1018 h 2773"/>
              <a:gd name="T36" fmla="*/ 788 w 2497"/>
              <a:gd name="T37" fmla="*/ 973 h 2773"/>
              <a:gd name="T38" fmla="*/ 317 w 2497"/>
              <a:gd name="T39" fmla="*/ 941 h 2773"/>
              <a:gd name="T40" fmla="*/ 161 w 2497"/>
              <a:gd name="T41" fmla="*/ 918 h 2773"/>
              <a:gd name="T42" fmla="*/ 267 w 2497"/>
              <a:gd name="T43" fmla="*/ 1172 h 2773"/>
              <a:gd name="T44" fmla="*/ 529 w 2497"/>
              <a:gd name="T45" fmla="*/ 1136 h 2773"/>
              <a:gd name="T46" fmla="*/ 774 w 2497"/>
              <a:gd name="T47" fmla="*/ 1274 h 2773"/>
              <a:gd name="T48" fmla="*/ 660 w 2497"/>
              <a:gd name="T49" fmla="*/ 2011 h 2773"/>
              <a:gd name="T50" fmla="*/ 448 w 2497"/>
              <a:gd name="T51" fmla="*/ 2284 h 2773"/>
              <a:gd name="T52" fmla="*/ 772 w 2497"/>
              <a:gd name="T53" fmla="*/ 2047 h 2773"/>
              <a:gd name="T54" fmla="*/ 681 w 2497"/>
              <a:gd name="T55" fmla="*/ 2287 h 2773"/>
              <a:gd name="T56" fmla="*/ 664 w 2497"/>
              <a:gd name="T57" fmla="*/ 2549 h 2773"/>
              <a:gd name="T58" fmla="*/ 803 w 2497"/>
              <a:gd name="T59" fmla="*/ 2243 h 2773"/>
              <a:gd name="T60" fmla="*/ 852 w 2497"/>
              <a:gd name="T61" fmla="*/ 2197 h 2773"/>
              <a:gd name="T62" fmla="*/ 1033 w 2497"/>
              <a:gd name="T63" fmla="*/ 2333 h 2773"/>
              <a:gd name="T64" fmla="*/ 1020 w 2497"/>
              <a:gd name="T65" fmla="*/ 2056 h 2773"/>
              <a:gd name="T66" fmla="*/ 1155 w 2497"/>
              <a:gd name="T67" fmla="*/ 2160 h 2773"/>
              <a:gd name="T68" fmla="*/ 1122 w 2497"/>
              <a:gd name="T69" fmla="*/ 2692 h 2773"/>
              <a:gd name="T70" fmla="*/ 1246 w 2497"/>
              <a:gd name="T71" fmla="*/ 2364 h 2773"/>
              <a:gd name="T72" fmla="*/ 1356 w 2497"/>
              <a:gd name="T73" fmla="*/ 2340 h 2773"/>
              <a:gd name="T74" fmla="*/ 1371 w 2497"/>
              <a:gd name="T75" fmla="*/ 2620 h 2773"/>
              <a:gd name="T76" fmla="*/ 1513 w 2497"/>
              <a:gd name="T77" fmla="*/ 2568 h 2773"/>
              <a:gd name="T78" fmla="*/ 1546 w 2497"/>
              <a:gd name="T79" fmla="*/ 2316 h 2773"/>
              <a:gd name="T80" fmla="*/ 1327 w 2497"/>
              <a:gd name="T81" fmla="*/ 2065 h 2773"/>
              <a:gd name="T82" fmla="*/ 1517 w 2497"/>
              <a:gd name="T83" fmla="*/ 2179 h 2773"/>
              <a:gd name="T84" fmla="*/ 1629 w 2497"/>
              <a:gd name="T85" fmla="*/ 2366 h 2773"/>
              <a:gd name="T86" fmla="*/ 1766 w 2497"/>
              <a:gd name="T87" fmla="*/ 2269 h 2773"/>
              <a:gd name="T88" fmla="*/ 1894 w 2497"/>
              <a:gd name="T89" fmla="*/ 2303 h 2773"/>
              <a:gd name="T90" fmla="*/ 1655 w 2497"/>
              <a:gd name="T91" fmla="*/ 2085 h 2773"/>
              <a:gd name="T92" fmla="*/ 1459 w 2497"/>
              <a:gd name="T93" fmla="*/ 1915 h 2773"/>
              <a:gd name="T94" fmla="*/ 2073 w 2497"/>
              <a:gd name="T95" fmla="*/ 2218 h 2773"/>
              <a:gd name="T96" fmla="*/ 2192 w 2497"/>
              <a:gd name="T97" fmla="*/ 2072 h 2773"/>
              <a:gd name="T98" fmla="*/ 2155 w 2497"/>
              <a:gd name="T99" fmla="*/ 1925 h 2773"/>
              <a:gd name="T100" fmla="*/ 1686 w 2497"/>
              <a:gd name="T101" fmla="*/ 1885 h 2773"/>
              <a:gd name="T102" fmla="*/ 1668 w 2497"/>
              <a:gd name="T103" fmla="*/ 1194 h 2773"/>
              <a:gd name="T104" fmla="*/ 1863 w 2497"/>
              <a:gd name="T105" fmla="*/ 1146 h 2773"/>
              <a:gd name="T106" fmla="*/ 2250 w 2497"/>
              <a:gd name="T107" fmla="*/ 1078 h 2773"/>
              <a:gd name="T108" fmla="*/ 824 w 2497"/>
              <a:gd name="T109" fmla="*/ 992 h 2773"/>
              <a:gd name="T110" fmla="*/ 1368 w 2497"/>
              <a:gd name="T111" fmla="*/ 1101 h 2773"/>
              <a:gd name="T112" fmla="*/ 1199 w 2497"/>
              <a:gd name="T113" fmla="*/ 775 h 2773"/>
              <a:gd name="T114" fmla="*/ 1166 w 2497"/>
              <a:gd name="T115" fmla="*/ 722 h 2773"/>
              <a:gd name="T116" fmla="*/ 1366 w 2497"/>
              <a:gd name="T117" fmla="*/ 826 h 2773"/>
              <a:gd name="T118" fmla="*/ 1047 w 2497"/>
              <a:gd name="T119" fmla="*/ 628 h 2773"/>
              <a:gd name="T120" fmla="*/ 814 w 2497"/>
              <a:gd name="T121" fmla="*/ 799 h 2773"/>
              <a:gd name="T122" fmla="*/ 594 w 2497"/>
              <a:gd name="T123" fmla="*/ 749 h 2773"/>
              <a:gd name="T124" fmla="*/ 1466 w 2497"/>
              <a:gd name="T125" fmla="*/ 1166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7" h="2773">
                <a:moveTo>
                  <a:pt x="2446" y="1021"/>
                </a:moveTo>
                <a:cubicBezTo>
                  <a:pt x="2446" y="1021"/>
                  <a:pt x="2446" y="1020"/>
                  <a:pt x="2447" y="1020"/>
                </a:cubicBezTo>
                <a:cubicBezTo>
                  <a:pt x="2447" y="1020"/>
                  <a:pt x="2448" y="1020"/>
                  <a:pt x="2448" y="1020"/>
                </a:cubicBezTo>
                <a:cubicBezTo>
                  <a:pt x="2449" y="1020"/>
                  <a:pt x="2449" y="1020"/>
                  <a:pt x="2449" y="1020"/>
                </a:cubicBezTo>
                <a:cubicBezTo>
                  <a:pt x="2449" y="1020"/>
                  <a:pt x="2450" y="1019"/>
                  <a:pt x="2450" y="1019"/>
                </a:cubicBezTo>
                <a:cubicBezTo>
                  <a:pt x="2450" y="1019"/>
                  <a:pt x="2451" y="1019"/>
                  <a:pt x="2452" y="1019"/>
                </a:cubicBezTo>
                <a:cubicBezTo>
                  <a:pt x="2452" y="1018"/>
                  <a:pt x="2453" y="1018"/>
                  <a:pt x="2453" y="1018"/>
                </a:cubicBezTo>
                <a:cubicBezTo>
                  <a:pt x="2454" y="1017"/>
                  <a:pt x="2455" y="1017"/>
                  <a:pt x="2455" y="1017"/>
                </a:cubicBezTo>
                <a:cubicBezTo>
                  <a:pt x="2456" y="1016"/>
                  <a:pt x="2456" y="1016"/>
                  <a:pt x="2457" y="1016"/>
                </a:cubicBezTo>
                <a:cubicBezTo>
                  <a:pt x="2458" y="1015"/>
                  <a:pt x="2460" y="1014"/>
                  <a:pt x="2461" y="1013"/>
                </a:cubicBezTo>
                <a:cubicBezTo>
                  <a:pt x="2462" y="1013"/>
                  <a:pt x="2463" y="1012"/>
                  <a:pt x="2465" y="1011"/>
                </a:cubicBezTo>
                <a:cubicBezTo>
                  <a:pt x="2466" y="1010"/>
                  <a:pt x="2467" y="1009"/>
                  <a:pt x="2468" y="1008"/>
                </a:cubicBezTo>
                <a:cubicBezTo>
                  <a:pt x="2469" y="1007"/>
                  <a:pt x="2470" y="1006"/>
                  <a:pt x="2471" y="1006"/>
                </a:cubicBezTo>
                <a:cubicBezTo>
                  <a:pt x="2489" y="1002"/>
                  <a:pt x="2485" y="992"/>
                  <a:pt x="2497" y="983"/>
                </a:cubicBezTo>
                <a:cubicBezTo>
                  <a:pt x="2481" y="984"/>
                  <a:pt x="2466" y="988"/>
                  <a:pt x="2470" y="1004"/>
                </a:cubicBezTo>
                <a:cubicBezTo>
                  <a:pt x="2470" y="1004"/>
                  <a:pt x="2470" y="1004"/>
                  <a:pt x="2470" y="1004"/>
                </a:cubicBezTo>
                <a:cubicBezTo>
                  <a:pt x="2469" y="1005"/>
                  <a:pt x="2468" y="1006"/>
                  <a:pt x="2467" y="1007"/>
                </a:cubicBezTo>
                <a:cubicBezTo>
                  <a:pt x="2466" y="1008"/>
                  <a:pt x="2464" y="1008"/>
                  <a:pt x="2463" y="1009"/>
                </a:cubicBezTo>
                <a:cubicBezTo>
                  <a:pt x="2462" y="1010"/>
                  <a:pt x="2461" y="1011"/>
                  <a:pt x="2460" y="1012"/>
                </a:cubicBezTo>
                <a:cubicBezTo>
                  <a:pt x="2458" y="1013"/>
                  <a:pt x="2457" y="1013"/>
                  <a:pt x="2456" y="1014"/>
                </a:cubicBezTo>
                <a:cubicBezTo>
                  <a:pt x="2455" y="1014"/>
                  <a:pt x="2455" y="1015"/>
                  <a:pt x="2454" y="1015"/>
                </a:cubicBezTo>
                <a:cubicBezTo>
                  <a:pt x="2454" y="1015"/>
                  <a:pt x="2453" y="1016"/>
                  <a:pt x="2453" y="1016"/>
                </a:cubicBezTo>
                <a:cubicBezTo>
                  <a:pt x="2452" y="1016"/>
                  <a:pt x="2451" y="1017"/>
                  <a:pt x="2451" y="1017"/>
                </a:cubicBezTo>
                <a:cubicBezTo>
                  <a:pt x="2450" y="1017"/>
                  <a:pt x="2450" y="1017"/>
                  <a:pt x="2449" y="1018"/>
                </a:cubicBezTo>
                <a:cubicBezTo>
                  <a:pt x="2449" y="1018"/>
                  <a:pt x="2449" y="1018"/>
                  <a:pt x="2449" y="1018"/>
                </a:cubicBezTo>
                <a:cubicBezTo>
                  <a:pt x="2448" y="1018"/>
                  <a:pt x="2448" y="1018"/>
                  <a:pt x="2448" y="1018"/>
                </a:cubicBezTo>
                <a:cubicBezTo>
                  <a:pt x="2447" y="1018"/>
                  <a:pt x="2447" y="1019"/>
                  <a:pt x="2447" y="1019"/>
                </a:cubicBezTo>
                <a:cubicBezTo>
                  <a:pt x="2446" y="1019"/>
                  <a:pt x="2445" y="1020"/>
                  <a:pt x="2444" y="1020"/>
                </a:cubicBezTo>
                <a:cubicBezTo>
                  <a:pt x="2444" y="1020"/>
                  <a:pt x="2444" y="1021"/>
                  <a:pt x="2443" y="1021"/>
                </a:cubicBezTo>
                <a:cubicBezTo>
                  <a:pt x="2443" y="1021"/>
                  <a:pt x="2443" y="1021"/>
                  <a:pt x="2443" y="1021"/>
                </a:cubicBezTo>
                <a:cubicBezTo>
                  <a:pt x="2442" y="1021"/>
                  <a:pt x="2441" y="1020"/>
                  <a:pt x="2441" y="1020"/>
                </a:cubicBezTo>
                <a:cubicBezTo>
                  <a:pt x="2440" y="1020"/>
                  <a:pt x="2439" y="1020"/>
                  <a:pt x="2439" y="1020"/>
                </a:cubicBezTo>
                <a:cubicBezTo>
                  <a:pt x="2437" y="1020"/>
                  <a:pt x="2436" y="1019"/>
                  <a:pt x="2434" y="1019"/>
                </a:cubicBezTo>
                <a:cubicBezTo>
                  <a:pt x="2434" y="1019"/>
                  <a:pt x="2433" y="1019"/>
                  <a:pt x="2432" y="1018"/>
                </a:cubicBezTo>
                <a:cubicBezTo>
                  <a:pt x="2431" y="1018"/>
                  <a:pt x="2431" y="1018"/>
                  <a:pt x="2431" y="1018"/>
                </a:cubicBezTo>
                <a:cubicBezTo>
                  <a:pt x="2430" y="1017"/>
                  <a:pt x="2430" y="1017"/>
                  <a:pt x="2430" y="1017"/>
                </a:cubicBezTo>
                <a:cubicBezTo>
                  <a:pt x="2429" y="1017"/>
                  <a:pt x="2429" y="1017"/>
                  <a:pt x="2429" y="1017"/>
                </a:cubicBezTo>
                <a:cubicBezTo>
                  <a:pt x="2428" y="1016"/>
                  <a:pt x="2427" y="1016"/>
                  <a:pt x="2427" y="1016"/>
                </a:cubicBezTo>
                <a:cubicBezTo>
                  <a:pt x="2426" y="1015"/>
                  <a:pt x="2425" y="1015"/>
                  <a:pt x="2424" y="1014"/>
                </a:cubicBezTo>
                <a:cubicBezTo>
                  <a:pt x="2422" y="1013"/>
                  <a:pt x="2421" y="1013"/>
                  <a:pt x="2420" y="1012"/>
                </a:cubicBezTo>
                <a:cubicBezTo>
                  <a:pt x="2416" y="1009"/>
                  <a:pt x="2413" y="1006"/>
                  <a:pt x="2409" y="1004"/>
                </a:cubicBezTo>
                <a:cubicBezTo>
                  <a:pt x="2408" y="1004"/>
                  <a:pt x="2408" y="1004"/>
                  <a:pt x="2407" y="1003"/>
                </a:cubicBezTo>
                <a:cubicBezTo>
                  <a:pt x="2407" y="1003"/>
                  <a:pt x="2407" y="1003"/>
                  <a:pt x="2406" y="1003"/>
                </a:cubicBezTo>
                <a:cubicBezTo>
                  <a:pt x="2405" y="1003"/>
                  <a:pt x="2404" y="1002"/>
                  <a:pt x="2403" y="1002"/>
                </a:cubicBezTo>
                <a:cubicBezTo>
                  <a:pt x="2402" y="1002"/>
                  <a:pt x="2401" y="1002"/>
                  <a:pt x="2400" y="1002"/>
                </a:cubicBezTo>
                <a:cubicBezTo>
                  <a:pt x="2403" y="1000"/>
                  <a:pt x="2407" y="999"/>
                  <a:pt x="2410" y="997"/>
                </a:cubicBezTo>
                <a:cubicBezTo>
                  <a:pt x="2418" y="993"/>
                  <a:pt x="2425" y="988"/>
                  <a:pt x="2431" y="984"/>
                </a:cubicBezTo>
                <a:cubicBezTo>
                  <a:pt x="2432" y="983"/>
                  <a:pt x="2433" y="982"/>
                  <a:pt x="2434" y="982"/>
                </a:cubicBezTo>
                <a:cubicBezTo>
                  <a:pt x="2434" y="982"/>
                  <a:pt x="2434" y="981"/>
                  <a:pt x="2435" y="981"/>
                </a:cubicBezTo>
                <a:cubicBezTo>
                  <a:pt x="2435" y="981"/>
                  <a:pt x="2436" y="981"/>
                  <a:pt x="2436" y="980"/>
                </a:cubicBezTo>
                <a:cubicBezTo>
                  <a:pt x="2437" y="979"/>
                  <a:pt x="2439" y="978"/>
                  <a:pt x="2440" y="977"/>
                </a:cubicBezTo>
                <a:cubicBezTo>
                  <a:pt x="2443" y="975"/>
                  <a:pt x="2445" y="973"/>
                  <a:pt x="2448" y="970"/>
                </a:cubicBezTo>
                <a:cubicBezTo>
                  <a:pt x="2452" y="966"/>
                  <a:pt x="2456" y="963"/>
                  <a:pt x="2459" y="960"/>
                </a:cubicBezTo>
                <a:cubicBezTo>
                  <a:pt x="2462" y="956"/>
                  <a:pt x="2465" y="954"/>
                  <a:pt x="2467" y="952"/>
                </a:cubicBezTo>
                <a:cubicBezTo>
                  <a:pt x="2468" y="951"/>
                  <a:pt x="2469" y="950"/>
                  <a:pt x="2469" y="950"/>
                </a:cubicBezTo>
                <a:cubicBezTo>
                  <a:pt x="2469" y="950"/>
                  <a:pt x="2465" y="953"/>
                  <a:pt x="2458" y="959"/>
                </a:cubicBezTo>
                <a:cubicBezTo>
                  <a:pt x="2455" y="961"/>
                  <a:pt x="2451" y="965"/>
                  <a:pt x="2446" y="969"/>
                </a:cubicBezTo>
                <a:cubicBezTo>
                  <a:pt x="2443" y="970"/>
                  <a:pt x="2441" y="972"/>
                  <a:pt x="2438" y="974"/>
                </a:cubicBezTo>
                <a:cubicBezTo>
                  <a:pt x="2436" y="975"/>
                  <a:pt x="2435" y="976"/>
                  <a:pt x="2433" y="978"/>
                </a:cubicBezTo>
                <a:cubicBezTo>
                  <a:pt x="2432" y="979"/>
                  <a:pt x="2431" y="980"/>
                  <a:pt x="2429" y="981"/>
                </a:cubicBezTo>
                <a:cubicBezTo>
                  <a:pt x="2423" y="985"/>
                  <a:pt x="2416" y="990"/>
                  <a:pt x="2408" y="994"/>
                </a:cubicBezTo>
                <a:cubicBezTo>
                  <a:pt x="2401" y="998"/>
                  <a:pt x="2392" y="1001"/>
                  <a:pt x="2383" y="1003"/>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0" y="1004"/>
                  <a:pt x="2380" y="1004"/>
                  <a:pt x="2380" y="1004"/>
                </a:cubicBezTo>
                <a:cubicBezTo>
                  <a:pt x="2379" y="1004"/>
                  <a:pt x="2377" y="1005"/>
                  <a:pt x="2376" y="1005"/>
                </a:cubicBezTo>
                <a:cubicBezTo>
                  <a:pt x="2376" y="1005"/>
                  <a:pt x="2375" y="1005"/>
                  <a:pt x="2375" y="1005"/>
                </a:cubicBezTo>
                <a:cubicBezTo>
                  <a:pt x="2376" y="1005"/>
                  <a:pt x="2377" y="1004"/>
                  <a:pt x="2378" y="1004"/>
                </a:cubicBezTo>
                <a:cubicBezTo>
                  <a:pt x="2378" y="1004"/>
                  <a:pt x="2379" y="1003"/>
                  <a:pt x="2379" y="1003"/>
                </a:cubicBezTo>
                <a:cubicBezTo>
                  <a:pt x="2380" y="1003"/>
                  <a:pt x="2380" y="1003"/>
                  <a:pt x="2380" y="1002"/>
                </a:cubicBezTo>
                <a:cubicBezTo>
                  <a:pt x="2380" y="1002"/>
                  <a:pt x="2381" y="1002"/>
                  <a:pt x="2381" y="1002"/>
                </a:cubicBezTo>
                <a:cubicBezTo>
                  <a:pt x="2383" y="1000"/>
                  <a:pt x="2385" y="997"/>
                  <a:pt x="2387" y="994"/>
                </a:cubicBezTo>
                <a:cubicBezTo>
                  <a:pt x="2388" y="994"/>
                  <a:pt x="2388" y="993"/>
                  <a:pt x="2389" y="992"/>
                </a:cubicBezTo>
                <a:cubicBezTo>
                  <a:pt x="2389" y="992"/>
                  <a:pt x="2390" y="991"/>
                  <a:pt x="2390" y="990"/>
                </a:cubicBezTo>
                <a:cubicBezTo>
                  <a:pt x="2391" y="989"/>
                  <a:pt x="2392" y="987"/>
                  <a:pt x="2393" y="986"/>
                </a:cubicBezTo>
                <a:cubicBezTo>
                  <a:pt x="2393" y="986"/>
                  <a:pt x="2393" y="986"/>
                  <a:pt x="2394" y="986"/>
                </a:cubicBezTo>
                <a:cubicBezTo>
                  <a:pt x="2413" y="974"/>
                  <a:pt x="2422" y="961"/>
                  <a:pt x="2410" y="946"/>
                </a:cubicBezTo>
                <a:cubicBezTo>
                  <a:pt x="2402" y="961"/>
                  <a:pt x="2385" y="968"/>
                  <a:pt x="2392" y="984"/>
                </a:cubicBezTo>
                <a:cubicBezTo>
                  <a:pt x="2392" y="985"/>
                  <a:pt x="2392" y="985"/>
                  <a:pt x="2392" y="985"/>
                </a:cubicBezTo>
                <a:cubicBezTo>
                  <a:pt x="2391" y="987"/>
                  <a:pt x="2390" y="988"/>
                  <a:pt x="2389" y="990"/>
                </a:cubicBezTo>
                <a:cubicBezTo>
                  <a:pt x="2388" y="990"/>
                  <a:pt x="2388" y="991"/>
                  <a:pt x="2387" y="992"/>
                </a:cubicBezTo>
                <a:cubicBezTo>
                  <a:pt x="2387" y="992"/>
                  <a:pt x="2386" y="993"/>
                  <a:pt x="2386" y="994"/>
                </a:cubicBezTo>
                <a:cubicBezTo>
                  <a:pt x="2384" y="996"/>
                  <a:pt x="2382" y="999"/>
                  <a:pt x="2380" y="1001"/>
                </a:cubicBezTo>
                <a:cubicBezTo>
                  <a:pt x="2379" y="1001"/>
                  <a:pt x="2379" y="1001"/>
                  <a:pt x="2379" y="1001"/>
                </a:cubicBezTo>
                <a:cubicBezTo>
                  <a:pt x="2379" y="1001"/>
                  <a:pt x="2378" y="1002"/>
                  <a:pt x="2378" y="1002"/>
                </a:cubicBezTo>
                <a:cubicBezTo>
                  <a:pt x="2378" y="1002"/>
                  <a:pt x="2377" y="1003"/>
                  <a:pt x="2377" y="1003"/>
                </a:cubicBezTo>
                <a:cubicBezTo>
                  <a:pt x="2376" y="1004"/>
                  <a:pt x="2375" y="1004"/>
                  <a:pt x="2374" y="1005"/>
                </a:cubicBezTo>
                <a:cubicBezTo>
                  <a:pt x="2374" y="1005"/>
                  <a:pt x="2374" y="1005"/>
                  <a:pt x="2373" y="1005"/>
                </a:cubicBezTo>
                <a:cubicBezTo>
                  <a:pt x="2373" y="1005"/>
                  <a:pt x="2373" y="1005"/>
                  <a:pt x="2373" y="1005"/>
                </a:cubicBezTo>
                <a:cubicBezTo>
                  <a:pt x="2372" y="1006"/>
                  <a:pt x="2371" y="1006"/>
                  <a:pt x="2370" y="1006"/>
                </a:cubicBezTo>
                <a:cubicBezTo>
                  <a:pt x="2365" y="1006"/>
                  <a:pt x="2360" y="1007"/>
                  <a:pt x="2356" y="1007"/>
                </a:cubicBezTo>
                <a:cubicBezTo>
                  <a:pt x="2346" y="1008"/>
                  <a:pt x="2336" y="1008"/>
                  <a:pt x="2326" y="1009"/>
                </a:cubicBezTo>
                <a:cubicBezTo>
                  <a:pt x="2325" y="1009"/>
                  <a:pt x="2324" y="1010"/>
                  <a:pt x="2323" y="1010"/>
                </a:cubicBezTo>
                <a:cubicBezTo>
                  <a:pt x="2322" y="1010"/>
                  <a:pt x="2322" y="1010"/>
                  <a:pt x="2322" y="1010"/>
                </a:cubicBezTo>
                <a:cubicBezTo>
                  <a:pt x="2322" y="1010"/>
                  <a:pt x="2322" y="1010"/>
                  <a:pt x="2322" y="1010"/>
                </a:cubicBezTo>
                <a:cubicBezTo>
                  <a:pt x="2322" y="1010"/>
                  <a:pt x="2322" y="1010"/>
                  <a:pt x="2322" y="1010"/>
                </a:cubicBezTo>
                <a:cubicBezTo>
                  <a:pt x="2321" y="1010"/>
                  <a:pt x="2321" y="1010"/>
                  <a:pt x="2321" y="1010"/>
                </a:cubicBezTo>
                <a:cubicBezTo>
                  <a:pt x="2322" y="1010"/>
                  <a:pt x="2322" y="1010"/>
                  <a:pt x="2323" y="1010"/>
                </a:cubicBezTo>
                <a:cubicBezTo>
                  <a:pt x="2323" y="1009"/>
                  <a:pt x="2324" y="1009"/>
                  <a:pt x="2324" y="1009"/>
                </a:cubicBezTo>
                <a:cubicBezTo>
                  <a:pt x="2325" y="1008"/>
                  <a:pt x="2326" y="1008"/>
                  <a:pt x="2326" y="1008"/>
                </a:cubicBezTo>
                <a:cubicBezTo>
                  <a:pt x="2327" y="1007"/>
                  <a:pt x="2327" y="1007"/>
                  <a:pt x="2328" y="1006"/>
                </a:cubicBezTo>
                <a:cubicBezTo>
                  <a:pt x="2328" y="1006"/>
                  <a:pt x="2329" y="1006"/>
                  <a:pt x="2329" y="1005"/>
                </a:cubicBezTo>
                <a:cubicBezTo>
                  <a:pt x="2329" y="1005"/>
                  <a:pt x="2330" y="1005"/>
                  <a:pt x="2330" y="1004"/>
                </a:cubicBezTo>
                <a:cubicBezTo>
                  <a:pt x="2332" y="1002"/>
                  <a:pt x="2335" y="998"/>
                  <a:pt x="2337" y="995"/>
                </a:cubicBezTo>
                <a:cubicBezTo>
                  <a:pt x="2338" y="993"/>
                  <a:pt x="2339" y="991"/>
                  <a:pt x="2340" y="989"/>
                </a:cubicBezTo>
                <a:cubicBezTo>
                  <a:pt x="2341" y="988"/>
                  <a:pt x="2342" y="986"/>
                  <a:pt x="2344" y="984"/>
                </a:cubicBezTo>
                <a:cubicBezTo>
                  <a:pt x="2346" y="980"/>
                  <a:pt x="2348" y="976"/>
                  <a:pt x="2351" y="972"/>
                </a:cubicBezTo>
                <a:cubicBezTo>
                  <a:pt x="2351" y="972"/>
                  <a:pt x="2351" y="972"/>
                  <a:pt x="2351" y="972"/>
                </a:cubicBezTo>
                <a:cubicBezTo>
                  <a:pt x="2351" y="972"/>
                  <a:pt x="2351" y="972"/>
                  <a:pt x="2351" y="972"/>
                </a:cubicBezTo>
                <a:cubicBezTo>
                  <a:pt x="2352" y="971"/>
                  <a:pt x="2352" y="971"/>
                  <a:pt x="2352" y="971"/>
                </a:cubicBezTo>
                <a:cubicBezTo>
                  <a:pt x="2352" y="971"/>
                  <a:pt x="2353" y="971"/>
                  <a:pt x="2353" y="970"/>
                </a:cubicBezTo>
                <a:cubicBezTo>
                  <a:pt x="2354" y="970"/>
                  <a:pt x="2354" y="970"/>
                  <a:pt x="2354" y="969"/>
                </a:cubicBezTo>
                <a:cubicBezTo>
                  <a:pt x="2355" y="969"/>
                  <a:pt x="2355" y="969"/>
                  <a:pt x="2355" y="969"/>
                </a:cubicBezTo>
                <a:cubicBezTo>
                  <a:pt x="2355" y="969"/>
                  <a:pt x="2355" y="969"/>
                  <a:pt x="2356" y="968"/>
                </a:cubicBezTo>
                <a:cubicBezTo>
                  <a:pt x="2356" y="968"/>
                  <a:pt x="2357" y="968"/>
                  <a:pt x="2357" y="967"/>
                </a:cubicBezTo>
                <a:cubicBezTo>
                  <a:pt x="2358" y="967"/>
                  <a:pt x="2359" y="966"/>
                  <a:pt x="2359" y="965"/>
                </a:cubicBezTo>
                <a:cubicBezTo>
                  <a:pt x="2360" y="964"/>
                  <a:pt x="2361" y="963"/>
                  <a:pt x="2362" y="962"/>
                </a:cubicBezTo>
                <a:cubicBezTo>
                  <a:pt x="2363" y="962"/>
                  <a:pt x="2363" y="961"/>
                  <a:pt x="2364" y="960"/>
                </a:cubicBezTo>
                <a:cubicBezTo>
                  <a:pt x="2364" y="959"/>
                  <a:pt x="2365" y="959"/>
                  <a:pt x="2365" y="958"/>
                </a:cubicBezTo>
                <a:cubicBezTo>
                  <a:pt x="2365" y="958"/>
                  <a:pt x="2365" y="958"/>
                  <a:pt x="2365" y="958"/>
                </a:cubicBezTo>
                <a:cubicBezTo>
                  <a:pt x="2381" y="957"/>
                  <a:pt x="2376" y="944"/>
                  <a:pt x="2377" y="936"/>
                </a:cubicBezTo>
                <a:cubicBezTo>
                  <a:pt x="2371" y="939"/>
                  <a:pt x="2364" y="940"/>
                  <a:pt x="2361" y="946"/>
                </a:cubicBezTo>
                <a:cubicBezTo>
                  <a:pt x="2359" y="949"/>
                  <a:pt x="2361" y="954"/>
                  <a:pt x="2364" y="957"/>
                </a:cubicBezTo>
                <a:cubicBezTo>
                  <a:pt x="2364" y="958"/>
                  <a:pt x="2363" y="959"/>
                  <a:pt x="2363" y="959"/>
                </a:cubicBezTo>
                <a:cubicBezTo>
                  <a:pt x="2362" y="960"/>
                  <a:pt x="2361" y="961"/>
                  <a:pt x="2360" y="962"/>
                </a:cubicBezTo>
                <a:cubicBezTo>
                  <a:pt x="2360" y="963"/>
                  <a:pt x="2359" y="963"/>
                  <a:pt x="2358" y="964"/>
                </a:cubicBezTo>
                <a:cubicBezTo>
                  <a:pt x="2357" y="965"/>
                  <a:pt x="2357" y="966"/>
                  <a:pt x="2356" y="966"/>
                </a:cubicBezTo>
                <a:cubicBezTo>
                  <a:pt x="2355" y="967"/>
                  <a:pt x="2355" y="967"/>
                  <a:pt x="2355" y="967"/>
                </a:cubicBezTo>
                <a:cubicBezTo>
                  <a:pt x="2354" y="968"/>
                  <a:pt x="2354" y="968"/>
                  <a:pt x="2354" y="968"/>
                </a:cubicBezTo>
                <a:cubicBezTo>
                  <a:pt x="2354" y="968"/>
                  <a:pt x="2354" y="968"/>
                  <a:pt x="2353" y="968"/>
                </a:cubicBezTo>
                <a:cubicBezTo>
                  <a:pt x="2353" y="969"/>
                  <a:pt x="2353" y="969"/>
                  <a:pt x="2352" y="969"/>
                </a:cubicBezTo>
                <a:cubicBezTo>
                  <a:pt x="2354" y="967"/>
                  <a:pt x="2355" y="965"/>
                  <a:pt x="2356" y="963"/>
                </a:cubicBezTo>
                <a:cubicBezTo>
                  <a:pt x="2356" y="963"/>
                  <a:pt x="2356" y="963"/>
                  <a:pt x="2356" y="962"/>
                </a:cubicBezTo>
                <a:cubicBezTo>
                  <a:pt x="2357" y="962"/>
                  <a:pt x="2357" y="962"/>
                  <a:pt x="2357" y="961"/>
                </a:cubicBezTo>
                <a:cubicBezTo>
                  <a:pt x="2357" y="961"/>
                  <a:pt x="2358" y="960"/>
                  <a:pt x="2358" y="959"/>
                </a:cubicBezTo>
                <a:cubicBezTo>
                  <a:pt x="2358" y="958"/>
                  <a:pt x="2359" y="957"/>
                  <a:pt x="2359" y="956"/>
                </a:cubicBezTo>
                <a:cubicBezTo>
                  <a:pt x="2360" y="955"/>
                  <a:pt x="2360" y="954"/>
                  <a:pt x="2360" y="954"/>
                </a:cubicBezTo>
                <a:cubicBezTo>
                  <a:pt x="2360" y="954"/>
                  <a:pt x="2359" y="955"/>
                  <a:pt x="2358" y="956"/>
                </a:cubicBezTo>
                <a:cubicBezTo>
                  <a:pt x="2357" y="957"/>
                  <a:pt x="2357" y="958"/>
                  <a:pt x="2356" y="959"/>
                </a:cubicBezTo>
                <a:cubicBezTo>
                  <a:pt x="2355" y="960"/>
                  <a:pt x="2355" y="960"/>
                  <a:pt x="2354" y="961"/>
                </a:cubicBezTo>
                <a:cubicBezTo>
                  <a:pt x="2354" y="961"/>
                  <a:pt x="2354" y="961"/>
                  <a:pt x="2354" y="962"/>
                </a:cubicBezTo>
                <a:cubicBezTo>
                  <a:pt x="2354" y="962"/>
                  <a:pt x="2353" y="962"/>
                  <a:pt x="2353" y="963"/>
                </a:cubicBezTo>
                <a:cubicBezTo>
                  <a:pt x="2350" y="968"/>
                  <a:pt x="2346" y="974"/>
                  <a:pt x="2342" y="981"/>
                </a:cubicBezTo>
                <a:cubicBezTo>
                  <a:pt x="2342" y="981"/>
                  <a:pt x="2342" y="981"/>
                  <a:pt x="2342" y="981"/>
                </a:cubicBezTo>
                <a:cubicBezTo>
                  <a:pt x="2342" y="980"/>
                  <a:pt x="2342" y="980"/>
                  <a:pt x="2342" y="980"/>
                </a:cubicBezTo>
                <a:cubicBezTo>
                  <a:pt x="2342" y="980"/>
                  <a:pt x="2342" y="979"/>
                  <a:pt x="2342" y="979"/>
                </a:cubicBezTo>
                <a:cubicBezTo>
                  <a:pt x="2342" y="979"/>
                  <a:pt x="2342" y="979"/>
                  <a:pt x="2342" y="979"/>
                </a:cubicBezTo>
                <a:cubicBezTo>
                  <a:pt x="2342" y="978"/>
                  <a:pt x="2341" y="978"/>
                  <a:pt x="2341" y="977"/>
                </a:cubicBezTo>
                <a:cubicBezTo>
                  <a:pt x="2341" y="976"/>
                  <a:pt x="2341" y="976"/>
                  <a:pt x="2340" y="975"/>
                </a:cubicBezTo>
                <a:cubicBezTo>
                  <a:pt x="2340" y="975"/>
                  <a:pt x="2339" y="974"/>
                  <a:pt x="2339" y="973"/>
                </a:cubicBezTo>
                <a:cubicBezTo>
                  <a:pt x="2338" y="972"/>
                  <a:pt x="2338" y="972"/>
                  <a:pt x="2337" y="971"/>
                </a:cubicBezTo>
                <a:cubicBezTo>
                  <a:pt x="2337" y="971"/>
                  <a:pt x="2337" y="970"/>
                  <a:pt x="2336" y="970"/>
                </a:cubicBezTo>
                <a:cubicBezTo>
                  <a:pt x="2336" y="970"/>
                  <a:pt x="2336" y="970"/>
                  <a:pt x="2336" y="970"/>
                </a:cubicBezTo>
                <a:cubicBezTo>
                  <a:pt x="2335" y="969"/>
                  <a:pt x="2335" y="969"/>
                  <a:pt x="2335" y="969"/>
                </a:cubicBezTo>
                <a:cubicBezTo>
                  <a:pt x="2343" y="957"/>
                  <a:pt x="2329" y="955"/>
                  <a:pt x="2321" y="951"/>
                </a:cubicBezTo>
                <a:cubicBezTo>
                  <a:pt x="2312" y="966"/>
                  <a:pt x="2314" y="975"/>
                  <a:pt x="2333" y="971"/>
                </a:cubicBezTo>
                <a:cubicBezTo>
                  <a:pt x="2333" y="971"/>
                  <a:pt x="2334" y="971"/>
                  <a:pt x="2334" y="971"/>
                </a:cubicBezTo>
                <a:cubicBezTo>
                  <a:pt x="2334" y="971"/>
                  <a:pt x="2335" y="972"/>
                  <a:pt x="2335" y="973"/>
                </a:cubicBezTo>
                <a:cubicBezTo>
                  <a:pt x="2336" y="973"/>
                  <a:pt x="2336" y="974"/>
                  <a:pt x="2337" y="975"/>
                </a:cubicBezTo>
                <a:cubicBezTo>
                  <a:pt x="2337" y="975"/>
                  <a:pt x="2337" y="976"/>
                  <a:pt x="2338" y="976"/>
                </a:cubicBezTo>
                <a:cubicBezTo>
                  <a:pt x="2338" y="977"/>
                  <a:pt x="2339" y="978"/>
                  <a:pt x="2339" y="978"/>
                </a:cubicBezTo>
                <a:cubicBezTo>
                  <a:pt x="2339" y="979"/>
                  <a:pt x="2339" y="979"/>
                  <a:pt x="2340" y="980"/>
                </a:cubicBezTo>
                <a:cubicBezTo>
                  <a:pt x="2340" y="980"/>
                  <a:pt x="2340" y="980"/>
                  <a:pt x="2340" y="980"/>
                </a:cubicBezTo>
                <a:cubicBezTo>
                  <a:pt x="2340" y="981"/>
                  <a:pt x="2340" y="981"/>
                  <a:pt x="2340" y="981"/>
                </a:cubicBezTo>
                <a:cubicBezTo>
                  <a:pt x="2340" y="981"/>
                  <a:pt x="2340" y="981"/>
                  <a:pt x="2340" y="981"/>
                </a:cubicBezTo>
                <a:cubicBezTo>
                  <a:pt x="2341" y="982"/>
                  <a:pt x="2341" y="982"/>
                  <a:pt x="2341" y="982"/>
                </a:cubicBezTo>
                <a:cubicBezTo>
                  <a:pt x="2341" y="982"/>
                  <a:pt x="2341" y="982"/>
                  <a:pt x="2341" y="982"/>
                </a:cubicBezTo>
                <a:cubicBezTo>
                  <a:pt x="2341" y="983"/>
                  <a:pt x="2341" y="983"/>
                  <a:pt x="2341" y="983"/>
                </a:cubicBezTo>
                <a:cubicBezTo>
                  <a:pt x="2340" y="985"/>
                  <a:pt x="2339" y="987"/>
                  <a:pt x="2338" y="989"/>
                </a:cubicBezTo>
                <a:cubicBezTo>
                  <a:pt x="2336" y="991"/>
                  <a:pt x="2335" y="992"/>
                  <a:pt x="2334" y="994"/>
                </a:cubicBezTo>
                <a:cubicBezTo>
                  <a:pt x="2332" y="998"/>
                  <a:pt x="2330" y="1001"/>
                  <a:pt x="2328" y="1003"/>
                </a:cubicBezTo>
                <a:cubicBezTo>
                  <a:pt x="2327" y="1003"/>
                  <a:pt x="2327" y="1004"/>
                  <a:pt x="2327" y="1004"/>
                </a:cubicBezTo>
                <a:cubicBezTo>
                  <a:pt x="2327" y="1004"/>
                  <a:pt x="2326" y="1004"/>
                  <a:pt x="2326" y="1005"/>
                </a:cubicBezTo>
                <a:cubicBezTo>
                  <a:pt x="2326" y="1005"/>
                  <a:pt x="2325" y="1006"/>
                  <a:pt x="2325" y="1006"/>
                </a:cubicBezTo>
                <a:cubicBezTo>
                  <a:pt x="2324" y="1007"/>
                  <a:pt x="2324" y="1007"/>
                  <a:pt x="2323" y="1008"/>
                </a:cubicBezTo>
                <a:cubicBezTo>
                  <a:pt x="2323" y="1008"/>
                  <a:pt x="2323" y="1008"/>
                  <a:pt x="2322" y="1009"/>
                </a:cubicBezTo>
                <a:cubicBezTo>
                  <a:pt x="2322" y="1009"/>
                  <a:pt x="2321" y="1009"/>
                  <a:pt x="2321" y="1010"/>
                </a:cubicBezTo>
                <a:cubicBezTo>
                  <a:pt x="2321" y="1010"/>
                  <a:pt x="2320" y="1010"/>
                  <a:pt x="2320" y="1010"/>
                </a:cubicBezTo>
                <a:cubicBezTo>
                  <a:pt x="2320" y="1010"/>
                  <a:pt x="2320" y="1010"/>
                  <a:pt x="2320" y="1010"/>
                </a:cubicBezTo>
                <a:cubicBezTo>
                  <a:pt x="2319" y="1011"/>
                  <a:pt x="2319" y="1011"/>
                  <a:pt x="2319" y="1011"/>
                </a:cubicBezTo>
                <a:cubicBezTo>
                  <a:pt x="2317" y="1011"/>
                  <a:pt x="2317" y="1011"/>
                  <a:pt x="2317" y="1011"/>
                </a:cubicBezTo>
                <a:cubicBezTo>
                  <a:pt x="2315" y="1011"/>
                  <a:pt x="2315" y="1011"/>
                  <a:pt x="2315" y="1011"/>
                </a:cubicBezTo>
                <a:cubicBezTo>
                  <a:pt x="2314" y="1012"/>
                  <a:pt x="2313" y="1012"/>
                  <a:pt x="2311" y="1012"/>
                </a:cubicBezTo>
                <a:cubicBezTo>
                  <a:pt x="2306" y="1014"/>
                  <a:pt x="2302" y="1015"/>
                  <a:pt x="2297" y="1017"/>
                </a:cubicBezTo>
                <a:cubicBezTo>
                  <a:pt x="2287" y="1021"/>
                  <a:pt x="2278" y="1025"/>
                  <a:pt x="2269" y="1029"/>
                </a:cubicBezTo>
                <a:cubicBezTo>
                  <a:pt x="2260" y="1033"/>
                  <a:pt x="2252" y="1037"/>
                  <a:pt x="2244" y="1041"/>
                </a:cubicBezTo>
                <a:cubicBezTo>
                  <a:pt x="2240" y="1043"/>
                  <a:pt x="2237" y="1044"/>
                  <a:pt x="2233" y="1046"/>
                </a:cubicBezTo>
                <a:cubicBezTo>
                  <a:pt x="2233" y="1046"/>
                  <a:pt x="2233" y="1046"/>
                  <a:pt x="2233" y="1046"/>
                </a:cubicBezTo>
                <a:cubicBezTo>
                  <a:pt x="2234" y="1045"/>
                  <a:pt x="2234" y="1045"/>
                  <a:pt x="2235" y="1044"/>
                </a:cubicBezTo>
                <a:cubicBezTo>
                  <a:pt x="2236" y="1043"/>
                  <a:pt x="2237" y="1042"/>
                  <a:pt x="2238" y="1041"/>
                </a:cubicBezTo>
                <a:cubicBezTo>
                  <a:pt x="2239" y="1040"/>
                  <a:pt x="2239" y="1039"/>
                  <a:pt x="2240" y="1037"/>
                </a:cubicBezTo>
                <a:cubicBezTo>
                  <a:pt x="2241" y="1036"/>
                  <a:pt x="2242" y="1035"/>
                  <a:pt x="2243" y="1034"/>
                </a:cubicBezTo>
                <a:cubicBezTo>
                  <a:pt x="2243" y="1033"/>
                  <a:pt x="2244" y="1032"/>
                  <a:pt x="2244" y="1031"/>
                </a:cubicBezTo>
                <a:cubicBezTo>
                  <a:pt x="2261" y="1022"/>
                  <a:pt x="2253" y="1015"/>
                  <a:pt x="2261" y="1003"/>
                </a:cubicBezTo>
                <a:cubicBezTo>
                  <a:pt x="2255" y="1006"/>
                  <a:pt x="2249" y="1009"/>
                  <a:pt x="2245" y="1012"/>
                </a:cubicBezTo>
                <a:cubicBezTo>
                  <a:pt x="2251" y="1001"/>
                  <a:pt x="2260" y="990"/>
                  <a:pt x="2270" y="980"/>
                </a:cubicBezTo>
                <a:cubicBezTo>
                  <a:pt x="2258" y="985"/>
                  <a:pt x="2247" y="995"/>
                  <a:pt x="2237" y="1003"/>
                </a:cubicBezTo>
                <a:cubicBezTo>
                  <a:pt x="2226" y="1013"/>
                  <a:pt x="2219" y="1025"/>
                  <a:pt x="2213" y="1035"/>
                </a:cubicBezTo>
                <a:cubicBezTo>
                  <a:pt x="2192" y="1051"/>
                  <a:pt x="2164" y="1053"/>
                  <a:pt x="2139" y="1047"/>
                </a:cubicBezTo>
                <a:cubicBezTo>
                  <a:pt x="2129" y="1041"/>
                  <a:pt x="2114" y="1035"/>
                  <a:pt x="2105" y="1033"/>
                </a:cubicBezTo>
                <a:cubicBezTo>
                  <a:pt x="2089" y="1029"/>
                  <a:pt x="2082" y="1020"/>
                  <a:pt x="2066" y="1015"/>
                </a:cubicBezTo>
                <a:cubicBezTo>
                  <a:pt x="2062" y="1014"/>
                  <a:pt x="2058" y="1012"/>
                  <a:pt x="2054" y="1011"/>
                </a:cubicBezTo>
                <a:cubicBezTo>
                  <a:pt x="2055" y="1011"/>
                  <a:pt x="2056" y="1010"/>
                  <a:pt x="2057" y="1010"/>
                </a:cubicBezTo>
                <a:cubicBezTo>
                  <a:pt x="2063" y="1007"/>
                  <a:pt x="2069" y="1003"/>
                  <a:pt x="2076" y="999"/>
                </a:cubicBezTo>
                <a:cubicBezTo>
                  <a:pt x="2076" y="999"/>
                  <a:pt x="2076" y="999"/>
                  <a:pt x="2076" y="999"/>
                </a:cubicBezTo>
                <a:cubicBezTo>
                  <a:pt x="2077" y="1000"/>
                  <a:pt x="2078" y="1000"/>
                  <a:pt x="2079" y="1000"/>
                </a:cubicBezTo>
                <a:cubicBezTo>
                  <a:pt x="2080" y="1000"/>
                  <a:pt x="2080" y="1001"/>
                  <a:pt x="2081" y="1001"/>
                </a:cubicBezTo>
                <a:cubicBezTo>
                  <a:pt x="2082" y="1001"/>
                  <a:pt x="2082" y="1001"/>
                  <a:pt x="2083" y="1001"/>
                </a:cubicBezTo>
                <a:cubicBezTo>
                  <a:pt x="2084" y="1001"/>
                  <a:pt x="2086" y="1002"/>
                  <a:pt x="2088" y="1002"/>
                </a:cubicBezTo>
                <a:cubicBezTo>
                  <a:pt x="2089" y="1002"/>
                  <a:pt x="2091" y="1003"/>
                  <a:pt x="2093" y="1003"/>
                </a:cubicBezTo>
                <a:cubicBezTo>
                  <a:pt x="2097" y="1004"/>
                  <a:pt x="2101" y="1004"/>
                  <a:pt x="2105" y="1005"/>
                </a:cubicBezTo>
                <a:cubicBezTo>
                  <a:pt x="2109" y="1006"/>
                  <a:pt x="2113" y="1007"/>
                  <a:pt x="2116" y="1008"/>
                </a:cubicBezTo>
                <a:cubicBezTo>
                  <a:pt x="2118" y="1009"/>
                  <a:pt x="2120" y="1009"/>
                  <a:pt x="2122" y="1010"/>
                </a:cubicBezTo>
                <a:cubicBezTo>
                  <a:pt x="2123" y="1010"/>
                  <a:pt x="2125" y="1011"/>
                  <a:pt x="2126" y="1011"/>
                </a:cubicBezTo>
                <a:cubicBezTo>
                  <a:pt x="2127" y="1012"/>
                  <a:pt x="2127" y="1012"/>
                  <a:pt x="2127" y="1012"/>
                </a:cubicBezTo>
                <a:cubicBezTo>
                  <a:pt x="2127" y="1012"/>
                  <a:pt x="2128" y="1012"/>
                  <a:pt x="2128" y="1012"/>
                </a:cubicBezTo>
                <a:cubicBezTo>
                  <a:pt x="2128" y="1012"/>
                  <a:pt x="2128" y="1013"/>
                  <a:pt x="2129" y="1013"/>
                </a:cubicBezTo>
                <a:cubicBezTo>
                  <a:pt x="2129" y="1014"/>
                  <a:pt x="2129" y="1014"/>
                  <a:pt x="2129" y="1014"/>
                </a:cubicBezTo>
                <a:cubicBezTo>
                  <a:pt x="2130" y="1014"/>
                  <a:pt x="2130" y="1014"/>
                  <a:pt x="2130" y="1014"/>
                </a:cubicBezTo>
                <a:cubicBezTo>
                  <a:pt x="2130" y="1014"/>
                  <a:pt x="2130" y="1014"/>
                  <a:pt x="2130" y="1015"/>
                </a:cubicBezTo>
                <a:cubicBezTo>
                  <a:pt x="2131" y="1015"/>
                  <a:pt x="2132" y="1015"/>
                  <a:pt x="2132" y="1016"/>
                </a:cubicBezTo>
                <a:cubicBezTo>
                  <a:pt x="2133" y="1016"/>
                  <a:pt x="2134" y="1016"/>
                  <a:pt x="2135" y="1017"/>
                </a:cubicBezTo>
                <a:cubicBezTo>
                  <a:pt x="2136" y="1017"/>
                  <a:pt x="2137" y="1017"/>
                  <a:pt x="2137" y="1018"/>
                </a:cubicBezTo>
                <a:cubicBezTo>
                  <a:pt x="2138" y="1018"/>
                  <a:pt x="2139" y="1018"/>
                  <a:pt x="2140" y="1018"/>
                </a:cubicBezTo>
                <a:cubicBezTo>
                  <a:pt x="2140" y="1018"/>
                  <a:pt x="2140" y="1019"/>
                  <a:pt x="2140" y="1019"/>
                </a:cubicBezTo>
                <a:cubicBezTo>
                  <a:pt x="2140" y="1019"/>
                  <a:pt x="2140" y="1019"/>
                  <a:pt x="2140" y="1019"/>
                </a:cubicBezTo>
                <a:cubicBezTo>
                  <a:pt x="2151" y="1028"/>
                  <a:pt x="2161" y="1025"/>
                  <a:pt x="2173" y="1022"/>
                </a:cubicBezTo>
                <a:cubicBezTo>
                  <a:pt x="2164" y="1011"/>
                  <a:pt x="2153" y="1012"/>
                  <a:pt x="2143" y="1017"/>
                </a:cubicBezTo>
                <a:cubicBezTo>
                  <a:pt x="2142" y="1016"/>
                  <a:pt x="2141" y="1016"/>
                  <a:pt x="2140" y="1016"/>
                </a:cubicBezTo>
                <a:cubicBezTo>
                  <a:pt x="2140" y="1016"/>
                  <a:pt x="2139" y="1015"/>
                  <a:pt x="2138" y="1015"/>
                </a:cubicBezTo>
                <a:cubicBezTo>
                  <a:pt x="2137" y="1015"/>
                  <a:pt x="2136" y="1015"/>
                  <a:pt x="2135" y="1014"/>
                </a:cubicBezTo>
                <a:cubicBezTo>
                  <a:pt x="2135" y="1014"/>
                  <a:pt x="2134" y="1014"/>
                  <a:pt x="2133" y="1013"/>
                </a:cubicBezTo>
                <a:cubicBezTo>
                  <a:pt x="2133" y="1013"/>
                  <a:pt x="2133" y="1013"/>
                  <a:pt x="2132" y="1013"/>
                </a:cubicBezTo>
                <a:cubicBezTo>
                  <a:pt x="2133" y="1013"/>
                  <a:pt x="2133" y="1013"/>
                  <a:pt x="2134" y="1013"/>
                </a:cubicBezTo>
                <a:cubicBezTo>
                  <a:pt x="2135" y="1013"/>
                  <a:pt x="2136" y="1013"/>
                  <a:pt x="2136" y="1013"/>
                </a:cubicBezTo>
                <a:cubicBezTo>
                  <a:pt x="2136" y="1013"/>
                  <a:pt x="2135" y="1013"/>
                  <a:pt x="2134" y="1012"/>
                </a:cubicBezTo>
                <a:cubicBezTo>
                  <a:pt x="2133" y="1012"/>
                  <a:pt x="2132" y="1011"/>
                  <a:pt x="2131" y="1010"/>
                </a:cubicBezTo>
                <a:cubicBezTo>
                  <a:pt x="2130" y="1010"/>
                  <a:pt x="2130" y="1010"/>
                  <a:pt x="2129" y="1010"/>
                </a:cubicBezTo>
                <a:cubicBezTo>
                  <a:pt x="2129" y="1009"/>
                  <a:pt x="2128" y="1009"/>
                  <a:pt x="2128" y="1009"/>
                </a:cubicBezTo>
                <a:cubicBezTo>
                  <a:pt x="2127" y="1009"/>
                  <a:pt x="2127" y="1009"/>
                  <a:pt x="2127" y="1009"/>
                </a:cubicBezTo>
                <a:cubicBezTo>
                  <a:pt x="2125" y="1008"/>
                  <a:pt x="2124" y="1008"/>
                  <a:pt x="2122" y="1007"/>
                </a:cubicBezTo>
                <a:cubicBezTo>
                  <a:pt x="2120" y="1007"/>
                  <a:pt x="2118" y="1006"/>
                  <a:pt x="2117" y="1006"/>
                </a:cubicBezTo>
                <a:cubicBezTo>
                  <a:pt x="2113" y="1005"/>
                  <a:pt x="2109" y="1004"/>
                  <a:pt x="2105" y="1003"/>
                </a:cubicBezTo>
                <a:cubicBezTo>
                  <a:pt x="2101" y="1002"/>
                  <a:pt x="2097" y="1001"/>
                  <a:pt x="2093" y="1000"/>
                </a:cubicBezTo>
                <a:cubicBezTo>
                  <a:pt x="2091" y="1000"/>
                  <a:pt x="2090" y="999"/>
                  <a:pt x="2088" y="999"/>
                </a:cubicBezTo>
                <a:cubicBezTo>
                  <a:pt x="2086" y="999"/>
                  <a:pt x="2085" y="999"/>
                  <a:pt x="2083" y="998"/>
                </a:cubicBezTo>
                <a:cubicBezTo>
                  <a:pt x="2082" y="998"/>
                  <a:pt x="2082" y="998"/>
                  <a:pt x="2081" y="998"/>
                </a:cubicBezTo>
                <a:cubicBezTo>
                  <a:pt x="2080" y="998"/>
                  <a:pt x="2080" y="998"/>
                  <a:pt x="2079" y="998"/>
                </a:cubicBezTo>
                <a:cubicBezTo>
                  <a:pt x="2078" y="998"/>
                  <a:pt x="2078" y="998"/>
                  <a:pt x="2077" y="998"/>
                </a:cubicBezTo>
                <a:cubicBezTo>
                  <a:pt x="2086" y="993"/>
                  <a:pt x="2095" y="986"/>
                  <a:pt x="2104" y="978"/>
                </a:cubicBezTo>
                <a:cubicBezTo>
                  <a:pt x="2106" y="977"/>
                  <a:pt x="2108" y="975"/>
                  <a:pt x="2110" y="973"/>
                </a:cubicBezTo>
                <a:cubicBezTo>
                  <a:pt x="2112" y="971"/>
                  <a:pt x="2114" y="970"/>
                  <a:pt x="2116" y="968"/>
                </a:cubicBezTo>
                <a:cubicBezTo>
                  <a:pt x="2120" y="964"/>
                  <a:pt x="2124" y="960"/>
                  <a:pt x="2127" y="956"/>
                </a:cubicBezTo>
                <a:cubicBezTo>
                  <a:pt x="2133" y="950"/>
                  <a:pt x="2139" y="943"/>
                  <a:pt x="2146" y="937"/>
                </a:cubicBezTo>
                <a:cubicBezTo>
                  <a:pt x="2146" y="937"/>
                  <a:pt x="2147" y="937"/>
                  <a:pt x="2148" y="937"/>
                </a:cubicBezTo>
                <a:cubicBezTo>
                  <a:pt x="2148" y="937"/>
                  <a:pt x="2148" y="937"/>
                  <a:pt x="2149" y="937"/>
                </a:cubicBezTo>
                <a:cubicBezTo>
                  <a:pt x="2149" y="937"/>
                  <a:pt x="2149" y="937"/>
                  <a:pt x="2150" y="937"/>
                </a:cubicBezTo>
                <a:cubicBezTo>
                  <a:pt x="2150" y="937"/>
                  <a:pt x="2151" y="937"/>
                  <a:pt x="2151" y="937"/>
                </a:cubicBezTo>
                <a:cubicBezTo>
                  <a:pt x="2152" y="937"/>
                  <a:pt x="2152" y="937"/>
                  <a:pt x="2152" y="937"/>
                </a:cubicBezTo>
                <a:cubicBezTo>
                  <a:pt x="2152" y="937"/>
                  <a:pt x="2153" y="937"/>
                  <a:pt x="2153" y="937"/>
                </a:cubicBezTo>
                <a:cubicBezTo>
                  <a:pt x="2153" y="937"/>
                  <a:pt x="2154" y="936"/>
                  <a:pt x="2155" y="936"/>
                </a:cubicBezTo>
                <a:cubicBezTo>
                  <a:pt x="2155" y="936"/>
                  <a:pt x="2156" y="936"/>
                  <a:pt x="2156" y="936"/>
                </a:cubicBezTo>
                <a:cubicBezTo>
                  <a:pt x="2157" y="936"/>
                  <a:pt x="2157" y="936"/>
                  <a:pt x="2157" y="936"/>
                </a:cubicBezTo>
                <a:cubicBezTo>
                  <a:pt x="2158" y="936"/>
                  <a:pt x="2158" y="936"/>
                  <a:pt x="2158" y="936"/>
                </a:cubicBezTo>
                <a:cubicBezTo>
                  <a:pt x="2159" y="936"/>
                  <a:pt x="2160" y="936"/>
                  <a:pt x="2160" y="936"/>
                </a:cubicBezTo>
                <a:cubicBezTo>
                  <a:pt x="2162" y="936"/>
                  <a:pt x="2163" y="936"/>
                  <a:pt x="2165" y="936"/>
                </a:cubicBezTo>
                <a:cubicBezTo>
                  <a:pt x="2166" y="936"/>
                  <a:pt x="2167" y="937"/>
                  <a:pt x="2169" y="937"/>
                </a:cubicBezTo>
                <a:cubicBezTo>
                  <a:pt x="2170" y="937"/>
                  <a:pt x="2172" y="937"/>
                  <a:pt x="2173" y="938"/>
                </a:cubicBezTo>
                <a:cubicBezTo>
                  <a:pt x="2174" y="938"/>
                  <a:pt x="2176" y="939"/>
                  <a:pt x="2177" y="939"/>
                </a:cubicBezTo>
                <a:cubicBezTo>
                  <a:pt x="2178" y="947"/>
                  <a:pt x="2182" y="956"/>
                  <a:pt x="2188" y="959"/>
                </a:cubicBezTo>
                <a:cubicBezTo>
                  <a:pt x="2195" y="964"/>
                  <a:pt x="2202" y="956"/>
                  <a:pt x="2209" y="953"/>
                </a:cubicBezTo>
                <a:cubicBezTo>
                  <a:pt x="2199" y="943"/>
                  <a:pt x="2189" y="918"/>
                  <a:pt x="2177" y="936"/>
                </a:cubicBezTo>
                <a:cubicBezTo>
                  <a:pt x="2176" y="936"/>
                  <a:pt x="2176" y="936"/>
                  <a:pt x="2176" y="936"/>
                </a:cubicBezTo>
                <a:cubicBezTo>
                  <a:pt x="2176" y="935"/>
                  <a:pt x="2176" y="935"/>
                  <a:pt x="2176" y="934"/>
                </a:cubicBezTo>
                <a:cubicBezTo>
                  <a:pt x="2176" y="936"/>
                  <a:pt x="2176" y="936"/>
                  <a:pt x="2176" y="936"/>
                </a:cubicBezTo>
                <a:cubicBezTo>
                  <a:pt x="2175" y="936"/>
                  <a:pt x="2174" y="935"/>
                  <a:pt x="2174" y="935"/>
                </a:cubicBezTo>
                <a:cubicBezTo>
                  <a:pt x="2172" y="935"/>
                  <a:pt x="2171" y="934"/>
                  <a:pt x="2169" y="934"/>
                </a:cubicBezTo>
                <a:cubicBezTo>
                  <a:pt x="2168" y="934"/>
                  <a:pt x="2166" y="934"/>
                  <a:pt x="2164" y="933"/>
                </a:cubicBezTo>
                <a:cubicBezTo>
                  <a:pt x="2163" y="933"/>
                  <a:pt x="2161" y="933"/>
                  <a:pt x="2160" y="933"/>
                </a:cubicBezTo>
                <a:cubicBezTo>
                  <a:pt x="2159" y="933"/>
                  <a:pt x="2159" y="933"/>
                  <a:pt x="2158" y="933"/>
                </a:cubicBezTo>
                <a:cubicBezTo>
                  <a:pt x="2158" y="933"/>
                  <a:pt x="2157" y="933"/>
                  <a:pt x="2157" y="933"/>
                </a:cubicBezTo>
                <a:cubicBezTo>
                  <a:pt x="2157" y="933"/>
                  <a:pt x="2156" y="933"/>
                  <a:pt x="2156" y="933"/>
                </a:cubicBezTo>
                <a:cubicBezTo>
                  <a:pt x="2155" y="934"/>
                  <a:pt x="2155" y="934"/>
                  <a:pt x="2154" y="934"/>
                </a:cubicBezTo>
                <a:cubicBezTo>
                  <a:pt x="2153" y="934"/>
                  <a:pt x="2153" y="934"/>
                  <a:pt x="2152" y="934"/>
                </a:cubicBezTo>
                <a:cubicBezTo>
                  <a:pt x="2152" y="934"/>
                  <a:pt x="2152" y="934"/>
                  <a:pt x="2151" y="934"/>
                </a:cubicBezTo>
                <a:cubicBezTo>
                  <a:pt x="2151" y="934"/>
                  <a:pt x="2151" y="934"/>
                  <a:pt x="2151" y="934"/>
                </a:cubicBezTo>
                <a:cubicBezTo>
                  <a:pt x="2150" y="935"/>
                  <a:pt x="2150" y="935"/>
                  <a:pt x="2149" y="935"/>
                </a:cubicBezTo>
                <a:cubicBezTo>
                  <a:pt x="2149" y="935"/>
                  <a:pt x="2149" y="935"/>
                  <a:pt x="2148" y="936"/>
                </a:cubicBezTo>
                <a:cubicBezTo>
                  <a:pt x="2148" y="936"/>
                  <a:pt x="2148" y="936"/>
                  <a:pt x="2147" y="936"/>
                </a:cubicBezTo>
                <a:cubicBezTo>
                  <a:pt x="2147" y="936"/>
                  <a:pt x="2146" y="937"/>
                  <a:pt x="2146" y="937"/>
                </a:cubicBezTo>
                <a:cubicBezTo>
                  <a:pt x="2148" y="935"/>
                  <a:pt x="2149" y="934"/>
                  <a:pt x="2151" y="933"/>
                </a:cubicBezTo>
                <a:cubicBezTo>
                  <a:pt x="2152" y="932"/>
                  <a:pt x="2153" y="931"/>
                  <a:pt x="2154" y="930"/>
                </a:cubicBezTo>
                <a:cubicBezTo>
                  <a:pt x="2155" y="929"/>
                  <a:pt x="2156" y="928"/>
                  <a:pt x="2157" y="927"/>
                </a:cubicBezTo>
                <a:cubicBezTo>
                  <a:pt x="2158" y="927"/>
                  <a:pt x="2159" y="926"/>
                  <a:pt x="2160" y="925"/>
                </a:cubicBezTo>
                <a:cubicBezTo>
                  <a:pt x="2163" y="922"/>
                  <a:pt x="2163" y="922"/>
                  <a:pt x="2163" y="922"/>
                </a:cubicBezTo>
                <a:cubicBezTo>
                  <a:pt x="2168" y="919"/>
                  <a:pt x="2172" y="916"/>
                  <a:pt x="2177" y="913"/>
                </a:cubicBezTo>
                <a:cubicBezTo>
                  <a:pt x="2186" y="907"/>
                  <a:pt x="2195" y="902"/>
                  <a:pt x="2203" y="897"/>
                </a:cubicBezTo>
                <a:cubicBezTo>
                  <a:pt x="2212" y="892"/>
                  <a:pt x="2221" y="887"/>
                  <a:pt x="2229" y="882"/>
                </a:cubicBezTo>
                <a:cubicBezTo>
                  <a:pt x="2237" y="877"/>
                  <a:pt x="2244" y="872"/>
                  <a:pt x="2251" y="867"/>
                </a:cubicBezTo>
                <a:cubicBezTo>
                  <a:pt x="2254" y="864"/>
                  <a:pt x="2257" y="862"/>
                  <a:pt x="2260" y="859"/>
                </a:cubicBezTo>
                <a:cubicBezTo>
                  <a:pt x="2261" y="858"/>
                  <a:pt x="2262" y="856"/>
                  <a:pt x="2264" y="855"/>
                </a:cubicBezTo>
                <a:cubicBezTo>
                  <a:pt x="2265" y="854"/>
                  <a:pt x="2266" y="852"/>
                  <a:pt x="2267" y="851"/>
                </a:cubicBezTo>
                <a:cubicBezTo>
                  <a:pt x="2272" y="846"/>
                  <a:pt x="2275" y="841"/>
                  <a:pt x="2278" y="837"/>
                </a:cubicBezTo>
                <a:cubicBezTo>
                  <a:pt x="2280" y="835"/>
                  <a:pt x="2281" y="833"/>
                  <a:pt x="2282" y="831"/>
                </a:cubicBezTo>
                <a:cubicBezTo>
                  <a:pt x="2283" y="829"/>
                  <a:pt x="2284" y="828"/>
                  <a:pt x="2284" y="827"/>
                </a:cubicBezTo>
                <a:cubicBezTo>
                  <a:pt x="2285" y="824"/>
                  <a:pt x="2286" y="823"/>
                  <a:pt x="2286" y="823"/>
                </a:cubicBezTo>
                <a:cubicBezTo>
                  <a:pt x="2286" y="823"/>
                  <a:pt x="2285" y="824"/>
                  <a:pt x="2284" y="826"/>
                </a:cubicBezTo>
                <a:cubicBezTo>
                  <a:pt x="2283" y="827"/>
                  <a:pt x="2282" y="829"/>
                  <a:pt x="2281" y="830"/>
                </a:cubicBezTo>
                <a:cubicBezTo>
                  <a:pt x="2280" y="832"/>
                  <a:pt x="2278" y="834"/>
                  <a:pt x="2277" y="836"/>
                </a:cubicBezTo>
                <a:cubicBezTo>
                  <a:pt x="2274" y="839"/>
                  <a:pt x="2270" y="844"/>
                  <a:pt x="2265" y="848"/>
                </a:cubicBezTo>
                <a:cubicBezTo>
                  <a:pt x="2264" y="850"/>
                  <a:pt x="2263" y="851"/>
                  <a:pt x="2261" y="852"/>
                </a:cubicBezTo>
                <a:cubicBezTo>
                  <a:pt x="2260" y="853"/>
                  <a:pt x="2259" y="854"/>
                  <a:pt x="2257" y="855"/>
                </a:cubicBezTo>
                <a:cubicBezTo>
                  <a:pt x="2256" y="856"/>
                  <a:pt x="2256" y="857"/>
                  <a:pt x="2255" y="857"/>
                </a:cubicBezTo>
                <a:cubicBezTo>
                  <a:pt x="2254" y="858"/>
                  <a:pt x="2254" y="859"/>
                  <a:pt x="2253" y="859"/>
                </a:cubicBezTo>
                <a:cubicBezTo>
                  <a:pt x="2251" y="860"/>
                  <a:pt x="2250" y="862"/>
                  <a:pt x="2248" y="863"/>
                </a:cubicBezTo>
                <a:cubicBezTo>
                  <a:pt x="2248" y="863"/>
                  <a:pt x="2248" y="863"/>
                  <a:pt x="2248" y="863"/>
                </a:cubicBezTo>
                <a:cubicBezTo>
                  <a:pt x="2248" y="863"/>
                  <a:pt x="2248" y="863"/>
                  <a:pt x="2248" y="863"/>
                </a:cubicBezTo>
                <a:cubicBezTo>
                  <a:pt x="2249" y="862"/>
                  <a:pt x="2249" y="860"/>
                  <a:pt x="2250" y="859"/>
                </a:cubicBezTo>
                <a:cubicBezTo>
                  <a:pt x="2250" y="858"/>
                  <a:pt x="2251" y="857"/>
                  <a:pt x="2251" y="855"/>
                </a:cubicBezTo>
                <a:cubicBezTo>
                  <a:pt x="2251" y="854"/>
                  <a:pt x="2252" y="853"/>
                  <a:pt x="2252" y="851"/>
                </a:cubicBezTo>
                <a:cubicBezTo>
                  <a:pt x="2252" y="851"/>
                  <a:pt x="2252" y="851"/>
                  <a:pt x="2252" y="851"/>
                </a:cubicBezTo>
                <a:cubicBezTo>
                  <a:pt x="2253" y="851"/>
                  <a:pt x="2253" y="851"/>
                  <a:pt x="2253" y="851"/>
                </a:cubicBezTo>
                <a:cubicBezTo>
                  <a:pt x="2265" y="836"/>
                  <a:pt x="2262" y="819"/>
                  <a:pt x="2258" y="799"/>
                </a:cubicBezTo>
                <a:cubicBezTo>
                  <a:pt x="2244" y="810"/>
                  <a:pt x="2245" y="828"/>
                  <a:pt x="2250" y="846"/>
                </a:cubicBezTo>
                <a:cubicBezTo>
                  <a:pt x="2250" y="847"/>
                  <a:pt x="2249" y="849"/>
                  <a:pt x="2249" y="850"/>
                </a:cubicBezTo>
                <a:cubicBezTo>
                  <a:pt x="2249" y="851"/>
                  <a:pt x="2248" y="853"/>
                  <a:pt x="2248" y="854"/>
                </a:cubicBezTo>
                <a:cubicBezTo>
                  <a:pt x="2248" y="855"/>
                  <a:pt x="2247" y="856"/>
                  <a:pt x="2247" y="857"/>
                </a:cubicBezTo>
                <a:cubicBezTo>
                  <a:pt x="2246" y="859"/>
                  <a:pt x="2246" y="860"/>
                  <a:pt x="2245" y="861"/>
                </a:cubicBezTo>
                <a:cubicBezTo>
                  <a:pt x="2245" y="862"/>
                  <a:pt x="2244" y="863"/>
                  <a:pt x="2244" y="864"/>
                </a:cubicBezTo>
                <a:cubicBezTo>
                  <a:pt x="2244" y="864"/>
                  <a:pt x="2244" y="864"/>
                  <a:pt x="2244" y="864"/>
                </a:cubicBezTo>
                <a:cubicBezTo>
                  <a:pt x="2243" y="864"/>
                  <a:pt x="2243" y="865"/>
                  <a:pt x="2243" y="865"/>
                </a:cubicBezTo>
                <a:cubicBezTo>
                  <a:pt x="2243" y="865"/>
                  <a:pt x="2243" y="866"/>
                  <a:pt x="2243" y="866"/>
                </a:cubicBezTo>
                <a:cubicBezTo>
                  <a:pt x="2243" y="866"/>
                  <a:pt x="2243" y="867"/>
                  <a:pt x="2243" y="867"/>
                </a:cubicBezTo>
                <a:cubicBezTo>
                  <a:pt x="2238" y="871"/>
                  <a:pt x="2232" y="874"/>
                  <a:pt x="2227" y="878"/>
                </a:cubicBezTo>
                <a:cubicBezTo>
                  <a:pt x="2219" y="883"/>
                  <a:pt x="2210" y="888"/>
                  <a:pt x="2201" y="893"/>
                </a:cubicBezTo>
                <a:cubicBezTo>
                  <a:pt x="2193" y="898"/>
                  <a:pt x="2183" y="903"/>
                  <a:pt x="2174" y="909"/>
                </a:cubicBezTo>
                <a:cubicBezTo>
                  <a:pt x="2170" y="912"/>
                  <a:pt x="2165" y="915"/>
                  <a:pt x="2161" y="919"/>
                </a:cubicBezTo>
                <a:cubicBezTo>
                  <a:pt x="2158" y="921"/>
                  <a:pt x="2158" y="921"/>
                  <a:pt x="2158" y="921"/>
                </a:cubicBezTo>
                <a:cubicBezTo>
                  <a:pt x="2157" y="922"/>
                  <a:pt x="2156" y="923"/>
                  <a:pt x="2154" y="924"/>
                </a:cubicBezTo>
                <a:cubicBezTo>
                  <a:pt x="2153" y="924"/>
                  <a:pt x="2152" y="925"/>
                  <a:pt x="2151" y="926"/>
                </a:cubicBezTo>
                <a:cubicBezTo>
                  <a:pt x="2150" y="927"/>
                  <a:pt x="2149" y="928"/>
                  <a:pt x="2148" y="929"/>
                </a:cubicBezTo>
                <a:cubicBezTo>
                  <a:pt x="2140" y="936"/>
                  <a:pt x="2132" y="945"/>
                  <a:pt x="2124" y="952"/>
                </a:cubicBezTo>
                <a:cubicBezTo>
                  <a:pt x="2122" y="955"/>
                  <a:pt x="2120" y="957"/>
                  <a:pt x="2118" y="959"/>
                </a:cubicBezTo>
                <a:cubicBezTo>
                  <a:pt x="2118" y="959"/>
                  <a:pt x="2118" y="959"/>
                  <a:pt x="2118" y="958"/>
                </a:cubicBezTo>
                <a:cubicBezTo>
                  <a:pt x="2118" y="958"/>
                  <a:pt x="2119" y="957"/>
                  <a:pt x="2119" y="956"/>
                </a:cubicBezTo>
                <a:cubicBezTo>
                  <a:pt x="2119" y="956"/>
                  <a:pt x="2120" y="955"/>
                  <a:pt x="2120" y="954"/>
                </a:cubicBezTo>
                <a:cubicBezTo>
                  <a:pt x="2120" y="953"/>
                  <a:pt x="2120" y="952"/>
                  <a:pt x="2121" y="951"/>
                </a:cubicBezTo>
                <a:cubicBezTo>
                  <a:pt x="2121" y="951"/>
                  <a:pt x="2121" y="950"/>
                  <a:pt x="2121" y="950"/>
                </a:cubicBezTo>
                <a:cubicBezTo>
                  <a:pt x="2121" y="949"/>
                  <a:pt x="2121" y="949"/>
                  <a:pt x="2121" y="948"/>
                </a:cubicBezTo>
                <a:cubicBezTo>
                  <a:pt x="2122" y="946"/>
                  <a:pt x="2122" y="943"/>
                  <a:pt x="2123" y="941"/>
                </a:cubicBezTo>
                <a:cubicBezTo>
                  <a:pt x="2123" y="938"/>
                  <a:pt x="2124" y="935"/>
                  <a:pt x="2124" y="933"/>
                </a:cubicBezTo>
                <a:cubicBezTo>
                  <a:pt x="2125" y="927"/>
                  <a:pt x="2126" y="921"/>
                  <a:pt x="2127" y="915"/>
                </a:cubicBezTo>
                <a:cubicBezTo>
                  <a:pt x="2128" y="909"/>
                  <a:pt x="2128" y="904"/>
                  <a:pt x="2129" y="898"/>
                </a:cubicBezTo>
                <a:cubicBezTo>
                  <a:pt x="2130" y="898"/>
                  <a:pt x="2130" y="898"/>
                  <a:pt x="2130" y="898"/>
                </a:cubicBezTo>
                <a:cubicBezTo>
                  <a:pt x="2131" y="898"/>
                  <a:pt x="2132" y="898"/>
                  <a:pt x="2133" y="897"/>
                </a:cubicBezTo>
                <a:cubicBezTo>
                  <a:pt x="2133" y="897"/>
                  <a:pt x="2134" y="897"/>
                  <a:pt x="2134" y="897"/>
                </a:cubicBezTo>
                <a:cubicBezTo>
                  <a:pt x="2134" y="897"/>
                  <a:pt x="2135" y="897"/>
                  <a:pt x="2135" y="897"/>
                </a:cubicBezTo>
                <a:cubicBezTo>
                  <a:pt x="2135" y="896"/>
                  <a:pt x="2135" y="896"/>
                  <a:pt x="2135" y="896"/>
                </a:cubicBezTo>
                <a:cubicBezTo>
                  <a:pt x="2136" y="896"/>
                  <a:pt x="2137" y="895"/>
                  <a:pt x="2139" y="895"/>
                </a:cubicBezTo>
                <a:cubicBezTo>
                  <a:pt x="2140" y="894"/>
                  <a:pt x="2141" y="893"/>
                  <a:pt x="2142" y="893"/>
                </a:cubicBezTo>
                <a:cubicBezTo>
                  <a:pt x="2144" y="891"/>
                  <a:pt x="2147" y="890"/>
                  <a:pt x="2149" y="888"/>
                </a:cubicBezTo>
                <a:cubicBezTo>
                  <a:pt x="2150" y="888"/>
                  <a:pt x="2150" y="888"/>
                  <a:pt x="2150" y="888"/>
                </a:cubicBezTo>
                <a:cubicBezTo>
                  <a:pt x="2150" y="888"/>
                  <a:pt x="2150" y="888"/>
                  <a:pt x="2150" y="888"/>
                </a:cubicBezTo>
                <a:cubicBezTo>
                  <a:pt x="2167" y="900"/>
                  <a:pt x="2178" y="878"/>
                  <a:pt x="2176" y="863"/>
                </a:cubicBezTo>
                <a:cubicBezTo>
                  <a:pt x="2167" y="868"/>
                  <a:pt x="2148" y="869"/>
                  <a:pt x="2149" y="885"/>
                </a:cubicBezTo>
                <a:cubicBezTo>
                  <a:pt x="2149" y="886"/>
                  <a:pt x="2149" y="886"/>
                  <a:pt x="2148" y="886"/>
                </a:cubicBezTo>
                <a:cubicBezTo>
                  <a:pt x="2146" y="888"/>
                  <a:pt x="2143" y="889"/>
                  <a:pt x="2141" y="890"/>
                </a:cubicBezTo>
                <a:cubicBezTo>
                  <a:pt x="2140" y="891"/>
                  <a:pt x="2139" y="892"/>
                  <a:pt x="2137" y="892"/>
                </a:cubicBezTo>
                <a:cubicBezTo>
                  <a:pt x="2136" y="893"/>
                  <a:pt x="2135" y="893"/>
                  <a:pt x="2134" y="894"/>
                </a:cubicBezTo>
                <a:cubicBezTo>
                  <a:pt x="2134" y="894"/>
                  <a:pt x="2134" y="894"/>
                  <a:pt x="2134" y="894"/>
                </a:cubicBezTo>
                <a:cubicBezTo>
                  <a:pt x="2133" y="894"/>
                  <a:pt x="2133" y="895"/>
                  <a:pt x="2133" y="895"/>
                </a:cubicBezTo>
                <a:cubicBezTo>
                  <a:pt x="2133" y="895"/>
                  <a:pt x="2132" y="895"/>
                  <a:pt x="2132" y="896"/>
                </a:cubicBezTo>
                <a:cubicBezTo>
                  <a:pt x="2131" y="896"/>
                  <a:pt x="2131" y="897"/>
                  <a:pt x="2130" y="897"/>
                </a:cubicBezTo>
                <a:cubicBezTo>
                  <a:pt x="2130" y="897"/>
                  <a:pt x="2130" y="897"/>
                  <a:pt x="2129" y="898"/>
                </a:cubicBezTo>
                <a:cubicBezTo>
                  <a:pt x="2129" y="897"/>
                  <a:pt x="2129" y="897"/>
                  <a:pt x="2129" y="897"/>
                </a:cubicBezTo>
                <a:cubicBezTo>
                  <a:pt x="2130" y="894"/>
                  <a:pt x="2130" y="892"/>
                  <a:pt x="2131" y="889"/>
                </a:cubicBezTo>
                <a:cubicBezTo>
                  <a:pt x="2131" y="887"/>
                  <a:pt x="2132" y="884"/>
                  <a:pt x="2132" y="882"/>
                </a:cubicBezTo>
                <a:cubicBezTo>
                  <a:pt x="2132" y="881"/>
                  <a:pt x="2132" y="881"/>
                  <a:pt x="2133" y="880"/>
                </a:cubicBezTo>
                <a:cubicBezTo>
                  <a:pt x="2133" y="880"/>
                  <a:pt x="2133" y="879"/>
                  <a:pt x="2133" y="879"/>
                </a:cubicBezTo>
                <a:cubicBezTo>
                  <a:pt x="2133" y="878"/>
                  <a:pt x="2133" y="877"/>
                  <a:pt x="2133" y="876"/>
                </a:cubicBezTo>
                <a:cubicBezTo>
                  <a:pt x="2133" y="874"/>
                  <a:pt x="2134" y="872"/>
                  <a:pt x="2134" y="871"/>
                </a:cubicBezTo>
                <a:cubicBezTo>
                  <a:pt x="2134" y="869"/>
                  <a:pt x="2135" y="867"/>
                  <a:pt x="2135" y="867"/>
                </a:cubicBezTo>
                <a:cubicBezTo>
                  <a:pt x="2135" y="867"/>
                  <a:pt x="2134" y="868"/>
                  <a:pt x="2133" y="871"/>
                </a:cubicBezTo>
                <a:cubicBezTo>
                  <a:pt x="2133" y="871"/>
                  <a:pt x="2133" y="872"/>
                  <a:pt x="2132" y="873"/>
                </a:cubicBezTo>
                <a:cubicBezTo>
                  <a:pt x="2132" y="874"/>
                  <a:pt x="2132" y="874"/>
                  <a:pt x="2131" y="875"/>
                </a:cubicBezTo>
                <a:cubicBezTo>
                  <a:pt x="2131" y="876"/>
                  <a:pt x="2131" y="877"/>
                  <a:pt x="2131" y="878"/>
                </a:cubicBezTo>
                <a:cubicBezTo>
                  <a:pt x="2130" y="878"/>
                  <a:pt x="2130" y="879"/>
                  <a:pt x="2130" y="879"/>
                </a:cubicBezTo>
                <a:cubicBezTo>
                  <a:pt x="2130" y="880"/>
                  <a:pt x="2130" y="881"/>
                  <a:pt x="2130" y="881"/>
                </a:cubicBezTo>
                <a:cubicBezTo>
                  <a:pt x="2129" y="883"/>
                  <a:pt x="2129" y="886"/>
                  <a:pt x="2128" y="888"/>
                </a:cubicBezTo>
                <a:cubicBezTo>
                  <a:pt x="2128" y="891"/>
                  <a:pt x="2128" y="894"/>
                  <a:pt x="2127" y="896"/>
                </a:cubicBezTo>
                <a:cubicBezTo>
                  <a:pt x="2126" y="902"/>
                  <a:pt x="2125" y="908"/>
                  <a:pt x="2124" y="914"/>
                </a:cubicBezTo>
                <a:cubicBezTo>
                  <a:pt x="2124" y="916"/>
                  <a:pt x="2124" y="918"/>
                  <a:pt x="2124" y="920"/>
                </a:cubicBezTo>
                <a:cubicBezTo>
                  <a:pt x="2124" y="919"/>
                  <a:pt x="2123" y="919"/>
                  <a:pt x="2123" y="919"/>
                </a:cubicBezTo>
                <a:cubicBezTo>
                  <a:pt x="2123" y="919"/>
                  <a:pt x="2123" y="918"/>
                  <a:pt x="2123" y="918"/>
                </a:cubicBezTo>
                <a:cubicBezTo>
                  <a:pt x="2123" y="917"/>
                  <a:pt x="2122" y="917"/>
                  <a:pt x="2122" y="917"/>
                </a:cubicBezTo>
                <a:cubicBezTo>
                  <a:pt x="2122" y="916"/>
                  <a:pt x="2122" y="916"/>
                  <a:pt x="2121" y="916"/>
                </a:cubicBezTo>
                <a:cubicBezTo>
                  <a:pt x="2119" y="913"/>
                  <a:pt x="2117" y="910"/>
                  <a:pt x="2113" y="907"/>
                </a:cubicBezTo>
                <a:cubicBezTo>
                  <a:pt x="2111" y="905"/>
                  <a:pt x="2108" y="903"/>
                  <a:pt x="2106" y="900"/>
                </a:cubicBezTo>
                <a:cubicBezTo>
                  <a:pt x="2106" y="900"/>
                  <a:pt x="2106" y="900"/>
                  <a:pt x="2107" y="900"/>
                </a:cubicBezTo>
                <a:cubicBezTo>
                  <a:pt x="2107" y="896"/>
                  <a:pt x="2107" y="896"/>
                  <a:pt x="2107" y="896"/>
                </a:cubicBezTo>
                <a:cubicBezTo>
                  <a:pt x="2111" y="880"/>
                  <a:pt x="2100" y="863"/>
                  <a:pt x="2084" y="862"/>
                </a:cubicBezTo>
                <a:cubicBezTo>
                  <a:pt x="2087" y="876"/>
                  <a:pt x="2085" y="901"/>
                  <a:pt x="2102" y="900"/>
                </a:cubicBezTo>
                <a:cubicBezTo>
                  <a:pt x="2103" y="901"/>
                  <a:pt x="2103" y="901"/>
                  <a:pt x="2103" y="901"/>
                </a:cubicBezTo>
                <a:cubicBezTo>
                  <a:pt x="2106" y="904"/>
                  <a:pt x="2109" y="907"/>
                  <a:pt x="2112" y="910"/>
                </a:cubicBezTo>
                <a:cubicBezTo>
                  <a:pt x="2115" y="912"/>
                  <a:pt x="2118" y="915"/>
                  <a:pt x="2120" y="917"/>
                </a:cubicBezTo>
                <a:cubicBezTo>
                  <a:pt x="2120" y="918"/>
                  <a:pt x="2120" y="918"/>
                  <a:pt x="2120" y="918"/>
                </a:cubicBezTo>
                <a:cubicBezTo>
                  <a:pt x="2120" y="919"/>
                  <a:pt x="2121" y="919"/>
                  <a:pt x="2121" y="919"/>
                </a:cubicBezTo>
                <a:cubicBezTo>
                  <a:pt x="2121" y="920"/>
                  <a:pt x="2121" y="920"/>
                  <a:pt x="2122" y="920"/>
                </a:cubicBezTo>
                <a:cubicBezTo>
                  <a:pt x="2122" y="920"/>
                  <a:pt x="2122" y="921"/>
                  <a:pt x="2122" y="921"/>
                </a:cubicBezTo>
                <a:cubicBezTo>
                  <a:pt x="2123" y="922"/>
                  <a:pt x="2123" y="922"/>
                  <a:pt x="2123" y="923"/>
                </a:cubicBezTo>
                <a:cubicBezTo>
                  <a:pt x="2123" y="926"/>
                  <a:pt x="2122" y="929"/>
                  <a:pt x="2122" y="932"/>
                </a:cubicBezTo>
                <a:cubicBezTo>
                  <a:pt x="2121" y="935"/>
                  <a:pt x="2121" y="937"/>
                  <a:pt x="2120" y="940"/>
                </a:cubicBezTo>
                <a:cubicBezTo>
                  <a:pt x="2120" y="943"/>
                  <a:pt x="2120" y="945"/>
                  <a:pt x="2119" y="947"/>
                </a:cubicBezTo>
                <a:cubicBezTo>
                  <a:pt x="2119" y="948"/>
                  <a:pt x="2119" y="949"/>
                  <a:pt x="2118" y="950"/>
                </a:cubicBezTo>
                <a:cubicBezTo>
                  <a:pt x="2118" y="951"/>
                  <a:pt x="2118" y="952"/>
                  <a:pt x="2118" y="953"/>
                </a:cubicBezTo>
                <a:cubicBezTo>
                  <a:pt x="2118" y="955"/>
                  <a:pt x="2118" y="957"/>
                  <a:pt x="2117" y="958"/>
                </a:cubicBezTo>
                <a:cubicBezTo>
                  <a:pt x="2117" y="959"/>
                  <a:pt x="2117" y="959"/>
                  <a:pt x="2117" y="960"/>
                </a:cubicBezTo>
                <a:cubicBezTo>
                  <a:pt x="2116" y="961"/>
                  <a:pt x="2114" y="963"/>
                  <a:pt x="2113" y="964"/>
                </a:cubicBezTo>
                <a:cubicBezTo>
                  <a:pt x="2111" y="966"/>
                  <a:pt x="2109" y="968"/>
                  <a:pt x="2107" y="969"/>
                </a:cubicBezTo>
                <a:cubicBezTo>
                  <a:pt x="2105" y="971"/>
                  <a:pt x="2103" y="973"/>
                  <a:pt x="2102" y="975"/>
                </a:cubicBezTo>
                <a:cubicBezTo>
                  <a:pt x="2091" y="984"/>
                  <a:pt x="2080" y="992"/>
                  <a:pt x="2069" y="998"/>
                </a:cubicBezTo>
                <a:cubicBezTo>
                  <a:pt x="2069" y="998"/>
                  <a:pt x="2069" y="997"/>
                  <a:pt x="2069" y="997"/>
                </a:cubicBezTo>
                <a:cubicBezTo>
                  <a:pt x="2069" y="996"/>
                  <a:pt x="2069" y="995"/>
                  <a:pt x="2069" y="994"/>
                </a:cubicBezTo>
                <a:cubicBezTo>
                  <a:pt x="2069" y="993"/>
                  <a:pt x="2069" y="992"/>
                  <a:pt x="2069" y="991"/>
                </a:cubicBezTo>
                <a:cubicBezTo>
                  <a:pt x="2069" y="990"/>
                  <a:pt x="2069" y="989"/>
                  <a:pt x="2069" y="988"/>
                </a:cubicBezTo>
                <a:cubicBezTo>
                  <a:pt x="2069" y="988"/>
                  <a:pt x="2069" y="988"/>
                  <a:pt x="2069" y="987"/>
                </a:cubicBezTo>
                <a:cubicBezTo>
                  <a:pt x="2069" y="988"/>
                  <a:pt x="2069" y="988"/>
                  <a:pt x="2069" y="988"/>
                </a:cubicBezTo>
                <a:cubicBezTo>
                  <a:pt x="2075" y="974"/>
                  <a:pt x="2067" y="962"/>
                  <a:pt x="2056" y="949"/>
                </a:cubicBezTo>
                <a:cubicBezTo>
                  <a:pt x="2047" y="960"/>
                  <a:pt x="2054" y="973"/>
                  <a:pt x="2065" y="985"/>
                </a:cubicBezTo>
                <a:cubicBezTo>
                  <a:pt x="2065" y="986"/>
                  <a:pt x="2065" y="987"/>
                  <a:pt x="2066" y="988"/>
                </a:cubicBezTo>
                <a:cubicBezTo>
                  <a:pt x="2066" y="989"/>
                  <a:pt x="2066" y="990"/>
                  <a:pt x="2066" y="991"/>
                </a:cubicBezTo>
                <a:cubicBezTo>
                  <a:pt x="2066" y="992"/>
                  <a:pt x="2066" y="993"/>
                  <a:pt x="2066" y="994"/>
                </a:cubicBezTo>
                <a:cubicBezTo>
                  <a:pt x="2066" y="995"/>
                  <a:pt x="2066" y="996"/>
                  <a:pt x="2066" y="997"/>
                </a:cubicBezTo>
                <a:cubicBezTo>
                  <a:pt x="2066" y="997"/>
                  <a:pt x="2066" y="998"/>
                  <a:pt x="2066" y="999"/>
                </a:cubicBezTo>
                <a:cubicBezTo>
                  <a:pt x="2065" y="999"/>
                  <a:pt x="2065" y="999"/>
                  <a:pt x="2065" y="1000"/>
                </a:cubicBezTo>
                <a:cubicBezTo>
                  <a:pt x="2065" y="1000"/>
                  <a:pt x="2065" y="1000"/>
                  <a:pt x="2065" y="1000"/>
                </a:cubicBezTo>
                <a:cubicBezTo>
                  <a:pt x="2062" y="1002"/>
                  <a:pt x="2059" y="1004"/>
                  <a:pt x="2056" y="1005"/>
                </a:cubicBezTo>
                <a:cubicBezTo>
                  <a:pt x="2054" y="1006"/>
                  <a:pt x="2052" y="1007"/>
                  <a:pt x="2050" y="1008"/>
                </a:cubicBezTo>
                <a:cubicBezTo>
                  <a:pt x="2049" y="1008"/>
                  <a:pt x="2049" y="1009"/>
                  <a:pt x="2048" y="1009"/>
                </a:cubicBezTo>
                <a:cubicBezTo>
                  <a:pt x="2036" y="1005"/>
                  <a:pt x="2025" y="1002"/>
                  <a:pt x="2011" y="1002"/>
                </a:cubicBezTo>
                <a:cubicBezTo>
                  <a:pt x="2008" y="995"/>
                  <a:pt x="2005" y="986"/>
                  <a:pt x="1996" y="992"/>
                </a:cubicBezTo>
                <a:cubicBezTo>
                  <a:pt x="1996" y="992"/>
                  <a:pt x="1995" y="992"/>
                  <a:pt x="1995" y="992"/>
                </a:cubicBezTo>
                <a:cubicBezTo>
                  <a:pt x="1995" y="991"/>
                  <a:pt x="1995" y="991"/>
                  <a:pt x="1994" y="991"/>
                </a:cubicBezTo>
                <a:cubicBezTo>
                  <a:pt x="1993" y="990"/>
                  <a:pt x="1992" y="990"/>
                  <a:pt x="1992" y="989"/>
                </a:cubicBezTo>
                <a:cubicBezTo>
                  <a:pt x="1991" y="989"/>
                  <a:pt x="1990" y="989"/>
                  <a:pt x="1989" y="988"/>
                </a:cubicBezTo>
                <a:cubicBezTo>
                  <a:pt x="1988" y="988"/>
                  <a:pt x="1987" y="988"/>
                  <a:pt x="1986" y="988"/>
                </a:cubicBezTo>
                <a:cubicBezTo>
                  <a:pt x="1986" y="987"/>
                  <a:pt x="1985" y="987"/>
                  <a:pt x="1985" y="987"/>
                </a:cubicBezTo>
                <a:cubicBezTo>
                  <a:pt x="1985" y="987"/>
                  <a:pt x="1985" y="987"/>
                  <a:pt x="1984" y="987"/>
                </a:cubicBezTo>
                <a:cubicBezTo>
                  <a:pt x="1984" y="987"/>
                  <a:pt x="1984" y="987"/>
                  <a:pt x="1984" y="987"/>
                </a:cubicBezTo>
                <a:cubicBezTo>
                  <a:pt x="1983" y="987"/>
                  <a:pt x="1983" y="987"/>
                  <a:pt x="1982" y="987"/>
                </a:cubicBezTo>
                <a:cubicBezTo>
                  <a:pt x="1982" y="987"/>
                  <a:pt x="1982" y="987"/>
                  <a:pt x="1981" y="987"/>
                </a:cubicBezTo>
                <a:cubicBezTo>
                  <a:pt x="1981" y="987"/>
                  <a:pt x="1981" y="987"/>
                  <a:pt x="1981" y="987"/>
                </a:cubicBezTo>
                <a:cubicBezTo>
                  <a:pt x="1981" y="987"/>
                  <a:pt x="1980" y="987"/>
                  <a:pt x="1980" y="987"/>
                </a:cubicBezTo>
                <a:cubicBezTo>
                  <a:pt x="1980" y="987"/>
                  <a:pt x="1980" y="987"/>
                  <a:pt x="1980" y="987"/>
                </a:cubicBezTo>
                <a:cubicBezTo>
                  <a:pt x="1977" y="984"/>
                  <a:pt x="1974" y="982"/>
                  <a:pt x="1970" y="979"/>
                </a:cubicBezTo>
                <a:cubicBezTo>
                  <a:pt x="1969" y="978"/>
                  <a:pt x="1967" y="977"/>
                  <a:pt x="1966" y="976"/>
                </a:cubicBezTo>
                <a:cubicBezTo>
                  <a:pt x="1964" y="975"/>
                  <a:pt x="1963" y="974"/>
                  <a:pt x="1961" y="973"/>
                </a:cubicBezTo>
                <a:cubicBezTo>
                  <a:pt x="1958" y="971"/>
                  <a:pt x="1956" y="969"/>
                  <a:pt x="1953" y="968"/>
                </a:cubicBezTo>
                <a:cubicBezTo>
                  <a:pt x="1953" y="968"/>
                  <a:pt x="1952" y="968"/>
                  <a:pt x="1952" y="967"/>
                </a:cubicBezTo>
                <a:cubicBezTo>
                  <a:pt x="1952" y="967"/>
                  <a:pt x="1951" y="967"/>
                  <a:pt x="1951" y="967"/>
                </a:cubicBezTo>
                <a:cubicBezTo>
                  <a:pt x="1950" y="967"/>
                  <a:pt x="1950" y="967"/>
                  <a:pt x="1949" y="967"/>
                </a:cubicBezTo>
                <a:cubicBezTo>
                  <a:pt x="1948" y="967"/>
                  <a:pt x="1948" y="967"/>
                  <a:pt x="1947" y="967"/>
                </a:cubicBezTo>
                <a:cubicBezTo>
                  <a:pt x="1947" y="967"/>
                  <a:pt x="1946" y="967"/>
                  <a:pt x="1946" y="967"/>
                </a:cubicBezTo>
                <a:cubicBezTo>
                  <a:pt x="1945" y="967"/>
                  <a:pt x="1945" y="967"/>
                  <a:pt x="1945" y="967"/>
                </a:cubicBezTo>
                <a:cubicBezTo>
                  <a:pt x="1945" y="967"/>
                  <a:pt x="1945" y="967"/>
                  <a:pt x="1945" y="967"/>
                </a:cubicBezTo>
                <a:cubicBezTo>
                  <a:pt x="1945" y="967"/>
                  <a:pt x="1945" y="967"/>
                  <a:pt x="1945" y="967"/>
                </a:cubicBezTo>
                <a:cubicBezTo>
                  <a:pt x="1945" y="967"/>
                  <a:pt x="1945" y="967"/>
                  <a:pt x="1945" y="967"/>
                </a:cubicBezTo>
                <a:cubicBezTo>
                  <a:pt x="1946" y="967"/>
                  <a:pt x="1946" y="967"/>
                  <a:pt x="1946" y="967"/>
                </a:cubicBezTo>
                <a:cubicBezTo>
                  <a:pt x="1947" y="966"/>
                  <a:pt x="1947" y="966"/>
                  <a:pt x="1948" y="965"/>
                </a:cubicBezTo>
                <a:cubicBezTo>
                  <a:pt x="1956" y="961"/>
                  <a:pt x="1962" y="956"/>
                  <a:pt x="1969" y="952"/>
                </a:cubicBezTo>
                <a:cubicBezTo>
                  <a:pt x="1972" y="950"/>
                  <a:pt x="1976" y="947"/>
                  <a:pt x="1979" y="946"/>
                </a:cubicBezTo>
                <a:cubicBezTo>
                  <a:pt x="1980" y="945"/>
                  <a:pt x="1981" y="944"/>
                  <a:pt x="1982" y="944"/>
                </a:cubicBezTo>
                <a:cubicBezTo>
                  <a:pt x="1982" y="944"/>
                  <a:pt x="1982" y="944"/>
                  <a:pt x="1982" y="944"/>
                </a:cubicBezTo>
                <a:cubicBezTo>
                  <a:pt x="1982" y="944"/>
                  <a:pt x="1982" y="944"/>
                  <a:pt x="1983" y="944"/>
                </a:cubicBezTo>
                <a:cubicBezTo>
                  <a:pt x="1983" y="944"/>
                  <a:pt x="1984" y="944"/>
                  <a:pt x="1985" y="944"/>
                </a:cubicBezTo>
                <a:cubicBezTo>
                  <a:pt x="1985" y="944"/>
                  <a:pt x="1986" y="945"/>
                  <a:pt x="1986" y="945"/>
                </a:cubicBezTo>
                <a:cubicBezTo>
                  <a:pt x="1987" y="945"/>
                  <a:pt x="1987" y="945"/>
                  <a:pt x="1987" y="945"/>
                </a:cubicBezTo>
                <a:cubicBezTo>
                  <a:pt x="1987" y="945"/>
                  <a:pt x="1988" y="945"/>
                  <a:pt x="1988" y="945"/>
                </a:cubicBezTo>
                <a:cubicBezTo>
                  <a:pt x="1990" y="946"/>
                  <a:pt x="1992" y="947"/>
                  <a:pt x="1995" y="948"/>
                </a:cubicBezTo>
                <a:cubicBezTo>
                  <a:pt x="1996" y="948"/>
                  <a:pt x="1996" y="949"/>
                  <a:pt x="1997" y="949"/>
                </a:cubicBezTo>
                <a:cubicBezTo>
                  <a:pt x="1997" y="950"/>
                  <a:pt x="1998" y="950"/>
                  <a:pt x="1999" y="950"/>
                </a:cubicBezTo>
                <a:cubicBezTo>
                  <a:pt x="2000" y="951"/>
                  <a:pt x="2001" y="952"/>
                  <a:pt x="2002" y="953"/>
                </a:cubicBezTo>
                <a:cubicBezTo>
                  <a:pt x="2003" y="953"/>
                  <a:pt x="2003" y="953"/>
                  <a:pt x="2003" y="953"/>
                </a:cubicBezTo>
                <a:cubicBezTo>
                  <a:pt x="2005" y="972"/>
                  <a:pt x="2019" y="970"/>
                  <a:pt x="2031" y="980"/>
                </a:cubicBezTo>
                <a:cubicBezTo>
                  <a:pt x="2033" y="959"/>
                  <a:pt x="2021" y="951"/>
                  <a:pt x="2003" y="951"/>
                </a:cubicBezTo>
                <a:cubicBezTo>
                  <a:pt x="2003" y="951"/>
                  <a:pt x="2003" y="951"/>
                  <a:pt x="2003" y="951"/>
                </a:cubicBezTo>
                <a:cubicBezTo>
                  <a:pt x="2002" y="951"/>
                  <a:pt x="2001" y="950"/>
                  <a:pt x="1999" y="949"/>
                </a:cubicBezTo>
                <a:cubicBezTo>
                  <a:pt x="1999" y="949"/>
                  <a:pt x="1998" y="948"/>
                  <a:pt x="1998" y="948"/>
                </a:cubicBezTo>
                <a:cubicBezTo>
                  <a:pt x="1997" y="947"/>
                  <a:pt x="1996" y="947"/>
                  <a:pt x="1996" y="947"/>
                </a:cubicBezTo>
                <a:cubicBezTo>
                  <a:pt x="1993" y="945"/>
                  <a:pt x="1991" y="944"/>
                  <a:pt x="1988" y="944"/>
                </a:cubicBezTo>
                <a:cubicBezTo>
                  <a:pt x="1988" y="943"/>
                  <a:pt x="1988" y="943"/>
                  <a:pt x="1987" y="943"/>
                </a:cubicBezTo>
                <a:cubicBezTo>
                  <a:pt x="1987" y="943"/>
                  <a:pt x="1987" y="943"/>
                  <a:pt x="1987" y="943"/>
                </a:cubicBezTo>
                <a:cubicBezTo>
                  <a:pt x="1986" y="943"/>
                  <a:pt x="1986" y="943"/>
                  <a:pt x="1985" y="943"/>
                </a:cubicBezTo>
                <a:cubicBezTo>
                  <a:pt x="1984" y="943"/>
                  <a:pt x="1984" y="943"/>
                  <a:pt x="1983" y="943"/>
                </a:cubicBezTo>
                <a:cubicBezTo>
                  <a:pt x="1983" y="943"/>
                  <a:pt x="1984" y="943"/>
                  <a:pt x="1984" y="943"/>
                </a:cubicBezTo>
                <a:cubicBezTo>
                  <a:pt x="1985" y="942"/>
                  <a:pt x="1986" y="942"/>
                  <a:pt x="1987" y="942"/>
                </a:cubicBezTo>
                <a:cubicBezTo>
                  <a:pt x="1987" y="941"/>
                  <a:pt x="1987" y="941"/>
                  <a:pt x="1987" y="941"/>
                </a:cubicBezTo>
                <a:cubicBezTo>
                  <a:pt x="1988" y="941"/>
                  <a:pt x="1988" y="941"/>
                  <a:pt x="1988" y="941"/>
                </a:cubicBezTo>
                <a:cubicBezTo>
                  <a:pt x="1988" y="941"/>
                  <a:pt x="1988" y="941"/>
                  <a:pt x="1988" y="941"/>
                </a:cubicBezTo>
                <a:cubicBezTo>
                  <a:pt x="1988" y="941"/>
                  <a:pt x="1988" y="941"/>
                  <a:pt x="1988" y="941"/>
                </a:cubicBezTo>
                <a:cubicBezTo>
                  <a:pt x="1988" y="941"/>
                  <a:pt x="1988" y="941"/>
                  <a:pt x="1988" y="941"/>
                </a:cubicBezTo>
                <a:cubicBezTo>
                  <a:pt x="1989" y="941"/>
                  <a:pt x="1989" y="941"/>
                  <a:pt x="1989" y="941"/>
                </a:cubicBezTo>
                <a:cubicBezTo>
                  <a:pt x="1996" y="938"/>
                  <a:pt x="2003" y="937"/>
                  <a:pt x="2010" y="936"/>
                </a:cubicBezTo>
                <a:cubicBezTo>
                  <a:pt x="2017" y="936"/>
                  <a:pt x="2023" y="936"/>
                  <a:pt x="2029" y="937"/>
                </a:cubicBezTo>
                <a:cubicBezTo>
                  <a:pt x="2031" y="937"/>
                  <a:pt x="2032" y="938"/>
                  <a:pt x="2034" y="938"/>
                </a:cubicBezTo>
                <a:cubicBezTo>
                  <a:pt x="2035" y="938"/>
                  <a:pt x="2037" y="938"/>
                  <a:pt x="2038" y="939"/>
                </a:cubicBezTo>
                <a:cubicBezTo>
                  <a:pt x="2041" y="939"/>
                  <a:pt x="2043" y="939"/>
                  <a:pt x="2046" y="940"/>
                </a:cubicBezTo>
                <a:cubicBezTo>
                  <a:pt x="2051" y="941"/>
                  <a:pt x="2055" y="942"/>
                  <a:pt x="2058" y="942"/>
                </a:cubicBezTo>
                <a:cubicBezTo>
                  <a:pt x="2065" y="944"/>
                  <a:pt x="2069" y="945"/>
                  <a:pt x="2069" y="945"/>
                </a:cubicBezTo>
                <a:cubicBezTo>
                  <a:pt x="2069" y="945"/>
                  <a:pt x="2068" y="944"/>
                  <a:pt x="2066" y="944"/>
                </a:cubicBezTo>
                <a:cubicBezTo>
                  <a:pt x="2065" y="943"/>
                  <a:pt x="2062" y="942"/>
                  <a:pt x="2059" y="941"/>
                </a:cubicBezTo>
                <a:cubicBezTo>
                  <a:pt x="2055" y="940"/>
                  <a:pt x="2051" y="938"/>
                  <a:pt x="2046" y="937"/>
                </a:cubicBezTo>
                <a:cubicBezTo>
                  <a:pt x="2044" y="936"/>
                  <a:pt x="2041" y="936"/>
                  <a:pt x="2039" y="935"/>
                </a:cubicBezTo>
                <a:cubicBezTo>
                  <a:pt x="2037" y="935"/>
                  <a:pt x="2036" y="934"/>
                  <a:pt x="2034" y="934"/>
                </a:cubicBezTo>
                <a:cubicBezTo>
                  <a:pt x="2034" y="934"/>
                  <a:pt x="2034" y="934"/>
                  <a:pt x="2033" y="934"/>
                </a:cubicBezTo>
                <a:cubicBezTo>
                  <a:pt x="2033" y="934"/>
                  <a:pt x="2032" y="934"/>
                  <a:pt x="2032" y="934"/>
                </a:cubicBezTo>
                <a:cubicBezTo>
                  <a:pt x="2031" y="934"/>
                  <a:pt x="2031" y="934"/>
                  <a:pt x="2030" y="934"/>
                </a:cubicBezTo>
                <a:cubicBezTo>
                  <a:pt x="2024" y="933"/>
                  <a:pt x="2017" y="932"/>
                  <a:pt x="2010" y="933"/>
                </a:cubicBezTo>
                <a:cubicBezTo>
                  <a:pt x="2007" y="933"/>
                  <a:pt x="2004" y="933"/>
                  <a:pt x="2001" y="934"/>
                </a:cubicBezTo>
                <a:cubicBezTo>
                  <a:pt x="2002" y="933"/>
                  <a:pt x="2003" y="932"/>
                  <a:pt x="2003" y="931"/>
                </a:cubicBezTo>
                <a:cubicBezTo>
                  <a:pt x="2004" y="931"/>
                  <a:pt x="2004" y="930"/>
                  <a:pt x="2005" y="929"/>
                </a:cubicBezTo>
                <a:cubicBezTo>
                  <a:pt x="2005" y="929"/>
                  <a:pt x="2005" y="928"/>
                  <a:pt x="2006" y="928"/>
                </a:cubicBezTo>
                <a:cubicBezTo>
                  <a:pt x="2006" y="927"/>
                  <a:pt x="2006" y="927"/>
                  <a:pt x="2006" y="926"/>
                </a:cubicBezTo>
                <a:cubicBezTo>
                  <a:pt x="2008" y="923"/>
                  <a:pt x="2009" y="918"/>
                  <a:pt x="2011" y="913"/>
                </a:cubicBezTo>
                <a:cubicBezTo>
                  <a:pt x="2011" y="912"/>
                  <a:pt x="2012" y="911"/>
                  <a:pt x="2012" y="910"/>
                </a:cubicBezTo>
                <a:cubicBezTo>
                  <a:pt x="2012" y="909"/>
                  <a:pt x="2013" y="907"/>
                  <a:pt x="2013" y="906"/>
                </a:cubicBezTo>
                <a:cubicBezTo>
                  <a:pt x="2014" y="906"/>
                  <a:pt x="2014" y="905"/>
                  <a:pt x="2014" y="904"/>
                </a:cubicBezTo>
                <a:cubicBezTo>
                  <a:pt x="2015" y="904"/>
                  <a:pt x="2015" y="904"/>
                  <a:pt x="2015" y="904"/>
                </a:cubicBezTo>
                <a:cubicBezTo>
                  <a:pt x="2015" y="903"/>
                  <a:pt x="2015" y="903"/>
                  <a:pt x="2015" y="903"/>
                </a:cubicBezTo>
                <a:cubicBezTo>
                  <a:pt x="2016" y="901"/>
                  <a:pt x="2016" y="901"/>
                  <a:pt x="2016" y="901"/>
                </a:cubicBezTo>
                <a:cubicBezTo>
                  <a:pt x="2017" y="900"/>
                  <a:pt x="2017" y="900"/>
                  <a:pt x="2017" y="899"/>
                </a:cubicBezTo>
                <a:cubicBezTo>
                  <a:pt x="2018" y="898"/>
                  <a:pt x="2019" y="897"/>
                  <a:pt x="2020" y="896"/>
                </a:cubicBezTo>
                <a:cubicBezTo>
                  <a:pt x="2020" y="896"/>
                  <a:pt x="2021" y="895"/>
                  <a:pt x="2021" y="895"/>
                </a:cubicBezTo>
                <a:cubicBezTo>
                  <a:pt x="2021" y="894"/>
                  <a:pt x="2022" y="894"/>
                  <a:pt x="2022" y="893"/>
                </a:cubicBezTo>
                <a:cubicBezTo>
                  <a:pt x="2022" y="893"/>
                  <a:pt x="2023" y="893"/>
                  <a:pt x="2023" y="893"/>
                </a:cubicBezTo>
                <a:cubicBezTo>
                  <a:pt x="2023" y="893"/>
                  <a:pt x="2023" y="893"/>
                  <a:pt x="2024" y="893"/>
                </a:cubicBezTo>
                <a:cubicBezTo>
                  <a:pt x="2024" y="893"/>
                  <a:pt x="2025" y="893"/>
                  <a:pt x="2026" y="893"/>
                </a:cubicBezTo>
                <a:cubicBezTo>
                  <a:pt x="2026" y="893"/>
                  <a:pt x="2026" y="893"/>
                  <a:pt x="2027" y="893"/>
                </a:cubicBezTo>
                <a:cubicBezTo>
                  <a:pt x="2027" y="893"/>
                  <a:pt x="2027" y="893"/>
                  <a:pt x="2027" y="893"/>
                </a:cubicBezTo>
                <a:cubicBezTo>
                  <a:pt x="2027" y="893"/>
                  <a:pt x="2028" y="893"/>
                  <a:pt x="2028" y="893"/>
                </a:cubicBezTo>
                <a:cubicBezTo>
                  <a:pt x="2028" y="893"/>
                  <a:pt x="2029" y="893"/>
                  <a:pt x="2029" y="893"/>
                </a:cubicBezTo>
                <a:cubicBezTo>
                  <a:pt x="2030" y="893"/>
                  <a:pt x="2030" y="893"/>
                  <a:pt x="2031" y="893"/>
                </a:cubicBezTo>
                <a:cubicBezTo>
                  <a:pt x="2031" y="893"/>
                  <a:pt x="2032" y="893"/>
                  <a:pt x="2032" y="893"/>
                </a:cubicBezTo>
                <a:cubicBezTo>
                  <a:pt x="2033" y="893"/>
                  <a:pt x="2033" y="892"/>
                  <a:pt x="2034" y="892"/>
                </a:cubicBezTo>
                <a:cubicBezTo>
                  <a:pt x="2035" y="893"/>
                  <a:pt x="2036" y="893"/>
                  <a:pt x="2037" y="893"/>
                </a:cubicBezTo>
                <a:cubicBezTo>
                  <a:pt x="2038" y="893"/>
                  <a:pt x="2040" y="893"/>
                  <a:pt x="2041" y="893"/>
                </a:cubicBezTo>
                <a:cubicBezTo>
                  <a:pt x="2042" y="893"/>
                  <a:pt x="2043" y="894"/>
                  <a:pt x="2044" y="894"/>
                </a:cubicBezTo>
                <a:cubicBezTo>
                  <a:pt x="2045" y="894"/>
                  <a:pt x="2046" y="894"/>
                  <a:pt x="2047" y="895"/>
                </a:cubicBezTo>
                <a:cubicBezTo>
                  <a:pt x="2047" y="895"/>
                  <a:pt x="2047" y="895"/>
                  <a:pt x="2047" y="895"/>
                </a:cubicBezTo>
                <a:cubicBezTo>
                  <a:pt x="2051" y="912"/>
                  <a:pt x="2063" y="908"/>
                  <a:pt x="2075" y="900"/>
                </a:cubicBezTo>
                <a:cubicBezTo>
                  <a:pt x="2063" y="898"/>
                  <a:pt x="2061" y="886"/>
                  <a:pt x="2047" y="893"/>
                </a:cubicBezTo>
                <a:cubicBezTo>
                  <a:pt x="2046" y="892"/>
                  <a:pt x="2046" y="892"/>
                  <a:pt x="2045" y="892"/>
                </a:cubicBezTo>
                <a:cubicBezTo>
                  <a:pt x="2044" y="892"/>
                  <a:pt x="2042" y="891"/>
                  <a:pt x="2041" y="891"/>
                </a:cubicBezTo>
                <a:cubicBezTo>
                  <a:pt x="2040" y="891"/>
                  <a:pt x="2039" y="891"/>
                  <a:pt x="2037" y="891"/>
                </a:cubicBezTo>
                <a:cubicBezTo>
                  <a:pt x="2036" y="891"/>
                  <a:pt x="2035" y="891"/>
                  <a:pt x="2034" y="890"/>
                </a:cubicBezTo>
                <a:cubicBezTo>
                  <a:pt x="2033" y="890"/>
                  <a:pt x="2033" y="891"/>
                  <a:pt x="2032" y="891"/>
                </a:cubicBezTo>
                <a:cubicBezTo>
                  <a:pt x="2032" y="891"/>
                  <a:pt x="2031" y="891"/>
                  <a:pt x="2031" y="891"/>
                </a:cubicBezTo>
                <a:cubicBezTo>
                  <a:pt x="2030" y="891"/>
                  <a:pt x="2030" y="891"/>
                  <a:pt x="2029" y="891"/>
                </a:cubicBezTo>
                <a:cubicBezTo>
                  <a:pt x="2029" y="891"/>
                  <a:pt x="2028" y="891"/>
                  <a:pt x="2028" y="891"/>
                </a:cubicBezTo>
                <a:cubicBezTo>
                  <a:pt x="2027" y="891"/>
                  <a:pt x="2027" y="891"/>
                  <a:pt x="2027" y="891"/>
                </a:cubicBezTo>
                <a:cubicBezTo>
                  <a:pt x="2027" y="891"/>
                  <a:pt x="2027" y="891"/>
                  <a:pt x="2026" y="891"/>
                </a:cubicBezTo>
                <a:cubicBezTo>
                  <a:pt x="2026" y="891"/>
                  <a:pt x="2026" y="891"/>
                  <a:pt x="2025" y="892"/>
                </a:cubicBezTo>
                <a:cubicBezTo>
                  <a:pt x="2025" y="892"/>
                  <a:pt x="2025" y="892"/>
                  <a:pt x="2024" y="892"/>
                </a:cubicBezTo>
                <a:cubicBezTo>
                  <a:pt x="2024" y="892"/>
                  <a:pt x="2024" y="892"/>
                  <a:pt x="2023" y="892"/>
                </a:cubicBezTo>
                <a:cubicBezTo>
                  <a:pt x="2023" y="892"/>
                  <a:pt x="2023" y="892"/>
                  <a:pt x="2023" y="892"/>
                </a:cubicBezTo>
                <a:cubicBezTo>
                  <a:pt x="2023" y="892"/>
                  <a:pt x="2024" y="892"/>
                  <a:pt x="2024" y="892"/>
                </a:cubicBezTo>
                <a:cubicBezTo>
                  <a:pt x="2024" y="891"/>
                  <a:pt x="2024" y="891"/>
                  <a:pt x="2024" y="891"/>
                </a:cubicBezTo>
                <a:cubicBezTo>
                  <a:pt x="2025" y="891"/>
                  <a:pt x="2025" y="891"/>
                  <a:pt x="2025" y="891"/>
                </a:cubicBezTo>
                <a:cubicBezTo>
                  <a:pt x="2026" y="890"/>
                  <a:pt x="2026" y="890"/>
                  <a:pt x="2027" y="890"/>
                </a:cubicBezTo>
                <a:cubicBezTo>
                  <a:pt x="2027" y="889"/>
                  <a:pt x="2028" y="889"/>
                  <a:pt x="2028" y="888"/>
                </a:cubicBezTo>
                <a:cubicBezTo>
                  <a:pt x="2029" y="888"/>
                  <a:pt x="2029" y="888"/>
                  <a:pt x="2030" y="887"/>
                </a:cubicBezTo>
                <a:cubicBezTo>
                  <a:pt x="2030" y="887"/>
                  <a:pt x="2031" y="887"/>
                  <a:pt x="2031" y="886"/>
                </a:cubicBezTo>
                <a:cubicBezTo>
                  <a:pt x="2032" y="886"/>
                  <a:pt x="2033" y="885"/>
                  <a:pt x="2034" y="885"/>
                </a:cubicBezTo>
                <a:cubicBezTo>
                  <a:pt x="2035" y="884"/>
                  <a:pt x="2035" y="884"/>
                  <a:pt x="2036" y="884"/>
                </a:cubicBezTo>
                <a:cubicBezTo>
                  <a:pt x="2036" y="884"/>
                  <a:pt x="2037" y="883"/>
                  <a:pt x="2037" y="883"/>
                </a:cubicBezTo>
                <a:cubicBezTo>
                  <a:pt x="2038" y="883"/>
                  <a:pt x="2039" y="882"/>
                  <a:pt x="2040" y="882"/>
                </a:cubicBezTo>
                <a:cubicBezTo>
                  <a:pt x="2041" y="882"/>
                  <a:pt x="2042" y="882"/>
                  <a:pt x="2043" y="881"/>
                </a:cubicBezTo>
                <a:cubicBezTo>
                  <a:pt x="2043" y="881"/>
                  <a:pt x="2044" y="881"/>
                  <a:pt x="2045" y="880"/>
                </a:cubicBezTo>
                <a:cubicBezTo>
                  <a:pt x="2047" y="880"/>
                  <a:pt x="2048" y="879"/>
                  <a:pt x="2049" y="879"/>
                </a:cubicBezTo>
                <a:cubicBezTo>
                  <a:pt x="2050" y="879"/>
                  <a:pt x="2051" y="879"/>
                  <a:pt x="2052" y="878"/>
                </a:cubicBezTo>
                <a:cubicBezTo>
                  <a:pt x="2052" y="878"/>
                  <a:pt x="2053" y="878"/>
                  <a:pt x="2053" y="878"/>
                </a:cubicBezTo>
                <a:cubicBezTo>
                  <a:pt x="2053" y="878"/>
                  <a:pt x="2052" y="878"/>
                  <a:pt x="2052" y="878"/>
                </a:cubicBezTo>
                <a:cubicBezTo>
                  <a:pt x="2051" y="878"/>
                  <a:pt x="2051" y="878"/>
                  <a:pt x="2051" y="878"/>
                </a:cubicBezTo>
                <a:cubicBezTo>
                  <a:pt x="2050" y="878"/>
                  <a:pt x="2050" y="878"/>
                  <a:pt x="2049" y="878"/>
                </a:cubicBezTo>
                <a:cubicBezTo>
                  <a:pt x="2048" y="878"/>
                  <a:pt x="2046" y="878"/>
                  <a:pt x="2045" y="878"/>
                </a:cubicBezTo>
                <a:cubicBezTo>
                  <a:pt x="2044" y="879"/>
                  <a:pt x="2043" y="879"/>
                  <a:pt x="2042" y="879"/>
                </a:cubicBezTo>
                <a:cubicBezTo>
                  <a:pt x="2041" y="879"/>
                  <a:pt x="2041" y="879"/>
                  <a:pt x="2041" y="879"/>
                </a:cubicBezTo>
                <a:cubicBezTo>
                  <a:pt x="2040" y="879"/>
                  <a:pt x="2040" y="880"/>
                  <a:pt x="2039" y="880"/>
                </a:cubicBezTo>
                <a:cubicBezTo>
                  <a:pt x="2038" y="880"/>
                  <a:pt x="2037" y="880"/>
                  <a:pt x="2036" y="881"/>
                </a:cubicBezTo>
                <a:cubicBezTo>
                  <a:pt x="2036" y="881"/>
                  <a:pt x="2035" y="881"/>
                  <a:pt x="2035" y="882"/>
                </a:cubicBezTo>
                <a:cubicBezTo>
                  <a:pt x="2034" y="882"/>
                  <a:pt x="2033" y="882"/>
                  <a:pt x="2033" y="882"/>
                </a:cubicBezTo>
                <a:cubicBezTo>
                  <a:pt x="2032" y="883"/>
                  <a:pt x="2031" y="884"/>
                  <a:pt x="2030" y="884"/>
                </a:cubicBezTo>
                <a:cubicBezTo>
                  <a:pt x="2029" y="885"/>
                  <a:pt x="2029" y="885"/>
                  <a:pt x="2028" y="885"/>
                </a:cubicBezTo>
                <a:cubicBezTo>
                  <a:pt x="2028" y="886"/>
                  <a:pt x="2027" y="886"/>
                  <a:pt x="2027" y="886"/>
                </a:cubicBezTo>
                <a:cubicBezTo>
                  <a:pt x="2026" y="887"/>
                  <a:pt x="2026" y="887"/>
                  <a:pt x="2025" y="888"/>
                </a:cubicBezTo>
                <a:cubicBezTo>
                  <a:pt x="2025" y="888"/>
                  <a:pt x="2024" y="888"/>
                  <a:pt x="2024" y="889"/>
                </a:cubicBezTo>
                <a:cubicBezTo>
                  <a:pt x="2023" y="890"/>
                  <a:pt x="2023" y="890"/>
                  <a:pt x="2023" y="890"/>
                </a:cubicBezTo>
                <a:cubicBezTo>
                  <a:pt x="2022" y="890"/>
                  <a:pt x="2022" y="890"/>
                  <a:pt x="2022" y="890"/>
                </a:cubicBezTo>
                <a:cubicBezTo>
                  <a:pt x="2022" y="891"/>
                  <a:pt x="2021" y="891"/>
                  <a:pt x="2021" y="892"/>
                </a:cubicBezTo>
                <a:cubicBezTo>
                  <a:pt x="2020" y="892"/>
                  <a:pt x="2020" y="893"/>
                  <a:pt x="2019" y="893"/>
                </a:cubicBezTo>
                <a:cubicBezTo>
                  <a:pt x="2019" y="894"/>
                  <a:pt x="2018" y="894"/>
                  <a:pt x="2018" y="895"/>
                </a:cubicBezTo>
                <a:cubicBezTo>
                  <a:pt x="2017" y="896"/>
                  <a:pt x="2016" y="897"/>
                  <a:pt x="2015" y="898"/>
                </a:cubicBezTo>
                <a:cubicBezTo>
                  <a:pt x="2015" y="899"/>
                  <a:pt x="2015" y="899"/>
                  <a:pt x="2014" y="900"/>
                </a:cubicBezTo>
                <a:cubicBezTo>
                  <a:pt x="2013" y="902"/>
                  <a:pt x="2013" y="902"/>
                  <a:pt x="2013" y="902"/>
                </a:cubicBezTo>
                <a:cubicBezTo>
                  <a:pt x="2013" y="902"/>
                  <a:pt x="2013" y="902"/>
                  <a:pt x="2013" y="902"/>
                </a:cubicBezTo>
                <a:cubicBezTo>
                  <a:pt x="2012" y="903"/>
                  <a:pt x="2012" y="903"/>
                  <a:pt x="2012" y="903"/>
                </a:cubicBezTo>
                <a:cubicBezTo>
                  <a:pt x="2012" y="904"/>
                  <a:pt x="2012" y="905"/>
                  <a:pt x="2011" y="905"/>
                </a:cubicBezTo>
                <a:cubicBezTo>
                  <a:pt x="2010" y="908"/>
                  <a:pt x="2009" y="910"/>
                  <a:pt x="2008" y="913"/>
                </a:cubicBezTo>
                <a:cubicBezTo>
                  <a:pt x="2008" y="915"/>
                  <a:pt x="2007" y="917"/>
                  <a:pt x="2006" y="919"/>
                </a:cubicBezTo>
                <a:cubicBezTo>
                  <a:pt x="2005" y="922"/>
                  <a:pt x="2005" y="924"/>
                  <a:pt x="2004" y="925"/>
                </a:cubicBezTo>
                <a:cubicBezTo>
                  <a:pt x="2004" y="926"/>
                  <a:pt x="2003" y="927"/>
                  <a:pt x="2003" y="928"/>
                </a:cubicBezTo>
                <a:cubicBezTo>
                  <a:pt x="2002" y="929"/>
                  <a:pt x="2002" y="930"/>
                  <a:pt x="2002" y="930"/>
                </a:cubicBezTo>
                <a:cubicBezTo>
                  <a:pt x="2001" y="931"/>
                  <a:pt x="2001" y="932"/>
                  <a:pt x="2000" y="932"/>
                </a:cubicBezTo>
                <a:cubicBezTo>
                  <a:pt x="2000" y="933"/>
                  <a:pt x="2000" y="933"/>
                  <a:pt x="1999" y="934"/>
                </a:cubicBezTo>
                <a:cubicBezTo>
                  <a:pt x="1999" y="934"/>
                  <a:pt x="1999" y="934"/>
                  <a:pt x="1999" y="934"/>
                </a:cubicBezTo>
                <a:cubicBezTo>
                  <a:pt x="1996" y="935"/>
                  <a:pt x="1992" y="936"/>
                  <a:pt x="1988" y="937"/>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5" y="938"/>
                  <a:pt x="1985" y="938"/>
                  <a:pt x="1985" y="938"/>
                </a:cubicBezTo>
                <a:cubicBezTo>
                  <a:pt x="1984" y="939"/>
                  <a:pt x="1983" y="939"/>
                  <a:pt x="1982" y="939"/>
                </a:cubicBezTo>
                <a:cubicBezTo>
                  <a:pt x="1981" y="940"/>
                  <a:pt x="1979" y="941"/>
                  <a:pt x="1977" y="942"/>
                </a:cubicBezTo>
                <a:cubicBezTo>
                  <a:pt x="1974" y="944"/>
                  <a:pt x="1970" y="946"/>
                  <a:pt x="1967" y="949"/>
                </a:cubicBezTo>
                <a:cubicBezTo>
                  <a:pt x="1966" y="949"/>
                  <a:pt x="1966" y="949"/>
                  <a:pt x="1965" y="950"/>
                </a:cubicBezTo>
                <a:cubicBezTo>
                  <a:pt x="1966" y="949"/>
                  <a:pt x="1967" y="947"/>
                  <a:pt x="1967" y="946"/>
                </a:cubicBezTo>
                <a:cubicBezTo>
                  <a:pt x="1967" y="946"/>
                  <a:pt x="1968" y="945"/>
                  <a:pt x="1968" y="944"/>
                </a:cubicBezTo>
                <a:cubicBezTo>
                  <a:pt x="1968" y="943"/>
                  <a:pt x="1969" y="942"/>
                  <a:pt x="1969" y="942"/>
                </a:cubicBezTo>
                <a:cubicBezTo>
                  <a:pt x="1970" y="940"/>
                  <a:pt x="1970" y="938"/>
                  <a:pt x="1971" y="937"/>
                </a:cubicBezTo>
                <a:cubicBezTo>
                  <a:pt x="1971" y="937"/>
                  <a:pt x="1971" y="937"/>
                  <a:pt x="1971" y="937"/>
                </a:cubicBezTo>
                <a:cubicBezTo>
                  <a:pt x="1989" y="925"/>
                  <a:pt x="1994" y="910"/>
                  <a:pt x="1976" y="892"/>
                </a:cubicBezTo>
                <a:cubicBezTo>
                  <a:pt x="1972" y="909"/>
                  <a:pt x="1956" y="916"/>
                  <a:pt x="1969" y="935"/>
                </a:cubicBezTo>
                <a:cubicBezTo>
                  <a:pt x="1969" y="935"/>
                  <a:pt x="1969" y="936"/>
                  <a:pt x="1969" y="936"/>
                </a:cubicBezTo>
                <a:cubicBezTo>
                  <a:pt x="1968" y="938"/>
                  <a:pt x="1968" y="939"/>
                  <a:pt x="1967" y="941"/>
                </a:cubicBezTo>
                <a:cubicBezTo>
                  <a:pt x="1967" y="942"/>
                  <a:pt x="1967" y="942"/>
                  <a:pt x="1966" y="943"/>
                </a:cubicBezTo>
                <a:cubicBezTo>
                  <a:pt x="1966" y="944"/>
                  <a:pt x="1966" y="945"/>
                  <a:pt x="1965" y="945"/>
                </a:cubicBezTo>
                <a:cubicBezTo>
                  <a:pt x="1964" y="948"/>
                  <a:pt x="1962" y="951"/>
                  <a:pt x="1961" y="953"/>
                </a:cubicBezTo>
                <a:cubicBezTo>
                  <a:pt x="1961" y="953"/>
                  <a:pt x="1961" y="953"/>
                  <a:pt x="1960" y="953"/>
                </a:cubicBezTo>
                <a:cubicBezTo>
                  <a:pt x="1956" y="956"/>
                  <a:pt x="1951" y="959"/>
                  <a:pt x="1947" y="962"/>
                </a:cubicBezTo>
                <a:cubicBezTo>
                  <a:pt x="1946" y="962"/>
                  <a:pt x="1945" y="963"/>
                  <a:pt x="1944" y="963"/>
                </a:cubicBezTo>
                <a:cubicBezTo>
                  <a:pt x="1944" y="963"/>
                  <a:pt x="1944" y="963"/>
                  <a:pt x="1944" y="963"/>
                </a:cubicBezTo>
                <a:cubicBezTo>
                  <a:pt x="1944" y="963"/>
                  <a:pt x="1944" y="963"/>
                  <a:pt x="1944" y="963"/>
                </a:cubicBezTo>
                <a:cubicBezTo>
                  <a:pt x="1944" y="963"/>
                  <a:pt x="1944" y="963"/>
                  <a:pt x="1944" y="963"/>
                </a:cubicBezTo>
                <a:cubicBezTo>
                  <a:pt x="1944" y="963"/>
                  <a:pt x="1943" y="963"/>
                  <a:pt x="1943" y="963"/>
                </a:cubicBezTo>
                <a:cubicBezTo>
                  <a:pt x="1943" y="964"/>
                  <a:pt x="1943" y="964"/>
                  <a:pt x="1943" y="964"/>
                </a:cubicBezTo>
                <a:cubicBezTo>
                  <a:pt x="1943" y="964"/>
                  <a:pt x="1943" y="964"/>
                  <a:pt x="1943" y="964"/>
                </a:cubicBezTo>
                <a:cubicBezTo>
                  <a:pt x="1941" y="964"/>
                  <a:pt x="1941" y="964"/>
                  <a:pt x="1941" y="964"/>
                </a:cubicBezTo>
                <a:cubicBezTo>
                  <a:pt x="1940" y="965"/>
                  <a:pt x="1940" y="965"/>
                  <a:pt x="1940" y="965"/>
                </a:cubicBezTo>
                <a:cubicBezTo>
                  <a:pt x="1938" y="966"/>
                  <a:pt x="1938" y="966"/>
                  <a:pt x="1938" y="966"/>
                </a:cubicBezTo>
                <a:cubicBezTo>
                  <a:pt x="1938" y="966"/>
                  <a:pt x="1937" y="966"/>
                  <a:pt x="1936" y="967"/>
                </a:cubicBezTo>
                <a:cubicBezTo>
                  <a:pt x="1932" y="968"/>
                  <a:pt x="1928" y="969"/>
                  <a:pt x="1924" y="970"/>
                </a:cubicBezTo>
                <a:cubicBezTo>
                  <a:pt x="1917" y="972"/>
                  <a:pt x="1909" y="973"/>
                  <a:pt x="1901" y="974"/>
                </a:cubicBezTo>
                <a:cubicBezTo>
                  <a:pt x="1900" y="974"/>
                  <a:pt x="1899" y="974"/>
                  <a:pt x="1898" y="974"/>
                </a:cubicBezTo>
                <a:cubicBezTo>
                  <a:pt x="1898" y="974"/>
                  <a:pt x="1899" y="974"/>
                  <a:pt x="1899" y="973"/>
                </a:cubicBezTo>
                <a:cubicBezTo>
                  <a:pt x="1899" y="973"/>
                  <a:pt x="1900" y="973"/>
                  <a:pt x="1900" y="972"/>
                </a:cubicBezTo>
                <a:cubicBezTo>
                  <a:pt x="1900" y="972"/>
                  <a:pt x="1901" y="972"/>
                  <a:pt x="1901" y="971"/>
                </a:cubicBezTo>
                <a:cubicBezTo>
                  <a:pt x="1901" y="971"/>
                  <a:pt x="1901" y="971"/>
                  <a:pt x="1902" y="970"/>
                </a:cubicBezTo>
                <a:cubicBezTo>
                  <a:pt x="1902" y="970"/>
                  <a:pt x="1903" y="969"/>
                  <a:pt x="1904" y="968"/>
                </a:cubicBezTo>
                <a:cubicBezTo>
                  <a:pt x="1904" y="967"/>
                  <a:pt x="1905" y="966"/>
                  <a:pt x="1906" y="965"/>
                </a:cubicBezTo>
                <a:cubicBezTo>
                  <a:pt x="1906" y="965"/>
                  <a:pt x="1906" y="964"/>
                  <a:pt x="1906" y="964"/>
                </a:cubicBezTo>
                <a:cubicBezTo>
                  <a:pt x="1907" y="963"/>
                  <a:pt x="1907" y="962"/>
                  <a:pt x="1907" y="962"/>
                </a:cubicBezTo>
                <a:cubicBezTo>
                  <a:pt x="1908" y="961"/>
                  <a:pt x="1908" y="960"/>
                  <a:pt x="1908" y="960"/>
                </a:cubicBezTo>
                <a:cubicBezTo>
                  <a:pt x="1908" y="959"/>
                  <a:pt x="1909" y="958"/>
                  <a:pt x="1909" y="958"/>
                </a:cubicBezTo>
                <a:cubicBezTo>
                  <a:pt x="1910" y="955"/>
                  <a:pt x="1911" y="952"/>
                  <a:pt x="1911" y="948"/>
                </a:cubicBezTo>
                <a:cubicBezTo>
                  <a:pt x="1912" y="945"/>
                  <a:pt x="1912" y="941"/>
                  <a:pt x="1913" y="937"/>
                </a:cubicBezTo>
                <a:cubicBezTo>
                  <a:pt x="1913" y="934"/>
                  <a:pt x="1914" y="930"/>
                  <a:pt x="1914" y="926"/>
                </a:cubicBezTo>
                <a:cubicBezTo>
                  <a:pt x="1915" y="922"/>
                  <a:pt x="1915" y="918"/>
                  <a:pt x="1917" y="915"/>
                </a:cubicBezTo>
                <a:cubicBezTo>
                  <a:pt x="1917" y="913"/>
                  <a:pt x="1917" y="913"/>
                  <a:pt x="1917" y="913"/>
                </a:cubicBezTo>
                <a:cubicBezTo>
                  <a:pt x="1917" y="912"/>
                  <a:pt x="1917" y="912"/>
                  <a:pt x="1917" y="912"/>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0"/>
                  <a:pt x="1918" y="910"/>
                  <a:pt x="1918" y="910"/>
                </a:cubicBezTo>
                <a:cubicBezTo>
                  <a:pt x="1919" y="909"/>
                  <a:pt x="1919" y="909"/>
                  <a:pt x="1919" y="909"/>
                </a:cubicBezTo>
                <a:cubicBezTo>
                  <a:pt x="1919" y="909"/>
                  <a:pt x="1919" y="908"/>
                  <a:pt x="1919" y="908"/>
                </a:cubicBezTo>
                <a:cubicBezTo>
                  <a:pt x="1920" y="906"/>
                  <a:pt x="1920" y="906"/>
                  <a:pt x="1920" y="906"/>
                </a:cubicBezTo>
                <a:cubicBezTo>
                  <a:pt x="1920" y="906"/>
                  <a:pt x="1921" y="905"/>
                  <a:pt x="1921" y="904"/>
                </a:cubicBezTo>
                <a:cubicBezTo>
                  <a:pt x="1922" y="903"/>
                  <a:pt x="1922" y="902"/>
                  <a:pt x="1923" y="902"/>
                </a:cubicBezTo>
                <a:cubicBezTo>
                  <a:pt x="1923" y="901"/>
                  <a:pt x="1924" y="900"/>
                  <a:pt x="1924" y="899"/>
                </a:cubicBezTo>
                <a:cubicBezTo>
                  <a:pt x="1925" y="898"/>
                  <a:pt x="1925" y="898"/>
                  <a:pt x="1926" y="897"/>
                </a:cubicBezTo>
                <a:cubicBezTo>
                  <a:pt x="1927" y="896"/>
                  <a:pt x="1927" y="896"/>
                  <a:pt x="1928" y="895"/>
                </a:cubicBezTo>
                <a:cubicBezTo>
                  <a:pt x="1928" y="894"/>
                  <a:pt x="1929" y="894"/>
                  <a:pt x="1930" y="893"/>
                </a:cubicBezTo>
                <a:cubicBezTo>
                  <a:pt x="1930" y="892"/>
                  <a:pt x="1931" y="892"/>
                  <a:pt x="1932" y="891"/>
                </a:cubicBezTo>
                <a:cubicBezTo>
                  <a:pt x="1932" y="891"/>
                  <a:pt x="1933" y="890"/>
                  <a:pt x="1934" y="890"/>
                </a:cubicBezTo>
                <a:cubicBezTo>
                  <a:pt x="1934" y="889"/>
                  <a:pt x="1935" y="889"/>
                  <a:pt x="1936" y="888"/>
                </a:cubicBezTo>
                <a:cubicBezTo>
                  <a:pt x="1937" y="887"/>
                  <a:pt x="1938" y="886"/>
                  <a:pt x="1940" y="885"/>
                </a:cubicBezTo>
                <a:cubicBezTo>
                  <a:pt x="1941" y="885"/>
                  <a:pt x="1941" y="885"/>
                  <a:pt x="1942" y="884"/>
                </a:cubicBezTo>
                <a:cubicBezTo>
                  <a:pt x="1943" y="884"/>
                  <a:pt x="1943" y="884"/>
                  <a:pt x="1944" y="883"/>
                </a:cubicBezTo>
                <a:cubicBezTo>
                  <a:pt x="1945" y="883"/>
                  <a:pt x="1947" y="882"/>
                  <a:pt x="1948" y="882"/>
                </a:cubicBezTo>
                <a:cubicBezTo>
                  <a:pt x="1948" y="881"/>
                  <a:pt x="1949" y="881"/>
                  <a:pt x="1949" y="881"/>
                </a:cubicBezTo>
                <a:cubicBezTo>
                  <a:pt x="1950" y="881"/>
                  <a:pt x="1951" y="880"/>
                  <a:pt x="1951" y="880"/>
                </a:cubicBezTo>
                <a:cubicBezTo>
                  <a:pt x="1953" y="879"/>
                  <a:pt x="1955" y="879"/>
                  <a:pt x="1957" y="878"/>
                </a:cubicBezTo>
                <a:cubicBezTo>
                  <a:pt x="1959" y="878"/>
                  <a:pt x="1960" y="878"/>
                  <a:pt x="1961" y="878"/>
                </a:cubicBezTo>
                <a:cubicBezTo>
                  <a:pt x="1962" y="878"/>
                  <a:pt x="1962" y="877"/>
                  <a:pt x="1962" y="877"/>
                </a:cubicBezTo>
                <a:cubicBezTo>
                  <a:pt x="1962" y="877"/>
                  <a:pt x="1962" y="877"/>
                  <a:pt x="1961" y="877"/>
                </a:cubicBezTo>
                <a:cubicBezTo>
                  <a:pt x="1960" y="877"/>
                  <a:pt x="1959" y="877"/>
                  <a:pt x="1957" y="878"/>
                </a:cubicBezTo>
                <a:cubicBezTo>
                  <a:pt x="1955" y="878"/>
                  <a:pt x="1953" y="878"/>
                  <a:pt x="1951" y="878"/>
                </a:cubicBezTo>
                <a:cubicBezTo>
                  <a:pt x="1950" y="879"/>
                  <a:pt x="1949" y="879"/>
                  <a:pt x="1949" y="879"/>
                </a:cubicBezTo>
                <a:cubicBezTo>
                  <a:pt x="1949" y="879"/>
                  <a:pt x="1948" y="879"/>
                  <a:pt x="1948" y="879"/>
                </a:cubicBezTo>
                <a:cubicBezTo>
                  <a:pt x="1949" y="879"/>
                  <a:pt x="1949" y="878"/>
                  <a:pt x="1950" y="878"/>
                </a:cubicBezTo>
                <a:cubicBezTo>
                  <a:pt x="1950" y="877"/>
                  <a:pt x="1951" y="876"/>
                  <a:pt x="1952" y="876"/>
                </a:cubicBezTo>
                <a:cubicBezTo>
                  <a:pt x="1952" y="875"/>
                  <a:pt x="1953" y="874"/>
                  <a:pt x="1953" y="874"/>
                </a:cubicBezTo>
                <a:cubicBezTo>
                  <a:pt x="1954" y="873"/>
                  <a:pt x="1954" y="873"/>
                  <a:pt x="1955" y="872"/>
                </a:cubicBezTo>
                <a:cubicBezTo>
                  <a:pt x="1970" y="872"/>
                  <a:pt x="1968" y="850"/>
                  <a:pt x="1963" y="841"/>
                </a:cubicBezTo>
                <a:cubicBezTo>
                  <a:pt x="1962" y="847"/>
                  <a:pt x="1962" y="850"/>
                  <a:pt x="1958" y="855"/>
                </a:cubicBezTo>
                <a:cubicBezTo>
                  <a:pt x="1955" y="858"/>
                  <a:pt x="1948" y="864"/>
                  <a:pt x="1954" y="868"/>
                </a:cubicBezTo>
                <a:cubicBezTo>
                  <a:pt x="1954" y="868"/>
                  <a:pt x="1954" y="868"/>
                  <a:pt x="1954" y="868"/>
                </a:cubicBezTo>
                <a:cubicBezTo>
                  <a:pt x="1953" y="869"/>
                  <a:pt x="1953" y="871"/>
                  <a:pt x="1953" y="872"/>
                </a:cubicBezTo>
                <a:cubicBezTo>
                  <a:pt x="1953" y="872"/>
                  <a:pt x="1953" y="872"/>
                  <a:pt x="1953" y="872"/>
                </a:cubicBezTo>
                <a:cubicBezTo>
                  <a:pt x="1953" y="872"/>
                  <a:pt x="1952" y="872"/>
                  <a:pt x="1952" y="873"/>
                </a:cubicBezTo>
                <a:cubicBezTo>
                  <a:pt x="1952" y="873"/>
                  <a:pt x="1951" y="874"/>
                  <a:pt x="1950" y="875"/>
                </a:cubicBezTo>
                <a:cubicBezTo>
                  <a:pt x="1950" y="875"/>
                  <a:pt x="1949" y="876"/>
                  <a:pt x="1949" y="876"/>
                </a:cubicBezTo>
                <a:cubicBezTo>
                  <a:pt x="1948" y="877"/>
                  <a:pt x="1947" y="878"/>
                  <a:pt x="1947" y="878"/>
                </a:cubicBezTo>
                <a:cubicBezTo>
                  <a:pt x="1946" y="879"/>
                  <a:pt x="1946" y="879"/>
                  <a:pt x="1945" y="880"/>
                </a:cubicBezTo>
                <a:cubicBezTo>
                  <a:pt x="1945" y="880"/>
                  <a:pt x="1945" y="880"/>
                  <a:pt x="1945" y="880"/>
                </a:cubicBezTo>
                <a:cubicBezTo>
                  <a:pt x="1945" y="880"/>
                  <a:pt x="1945" y="880"/>
                  <a:pt x="1944" y="880"/>
                </a:cubicBezTo>
                <a:cubicBezTo>
                  <a:pt x="1944" y="880"/>
                  <a:pt x="1944" y="880"/>
                  <a:pt x="1944" y="881"/>
                </a:cubicBezTo>
                <a:cubicBezTo>
                  <a:pt x="1944" y="881"/>
                  <a:pt x="1944" y="881"/>
                  <a:pt x="1944" y="881"/>
                </a:cubicBezTo>
                <a:cubicBezTo>
                  <a:pt x="1943" y="881"/>
                  <a:pt x="1943" y="881"/>
                  <a:pt x="1943" y="881"/>
                </a:cubicBezTo>
                <a:cubicBezTo>
                  <a:pt x="1942" y="881"/>
                  <a:pt x="1941" y="882"/>
                  <a:pt x="1941" y="882"/>
                </a:cubicBezTo>
                <a:cubicBezTo>
                  <a:pt x="1940" y="882"/>
                  <a:pt x="1939" y="883"/>
                  <a:pt x="1939" y="883"/>
                </a:cubicBezTo>
                <a:cubicBezTo>
                  <a:pt x="1937" y="884"/>
                  <a:pt x="1936" y="885"/>
                  <a:pt x="1934" y="886"/>
                </a:cubicBezTo>
                <a:cubicBezTo>
                  <a:pt x="1934" y="887"/>
                  <a:pt x="1933" y="887"/>
                  <a:pt x="1932" y="888"/>
                </a:cubicBezTo>
                <a:cubicBezTo>
                  <a:pt x="1931" y="888"/>
                  <a:pt x="1931" y="889"/>
                  <a:pt x="1930" y="889"/>
                </a:cubicBezTo>
                <a:cubicBezTo>
                  <a:pt x="1929" y="890"/>
                  <a:pt x="1929" y="891"/>
                  <a:pt x="1928" y="891"/>
                </a:cubicBezTo>
                <a:cubicBezTo>
                  <a:pt x="1927" y="892"/>
                  <a:pt x="1927" y="893"/>
                  <a:pt x="1926" y="893"/>
                </a:cubicBezTo>
                <a:cubicBezTo>
                  <a:pt x="1925" y="894"/>
                  <a:pt x="1925" y="895"/>
                  <a:pt x="1924" y="895"/>
                </a:cubicBezTo>
                <a:cubicBezTo>
                  <a:pt x="1924" y="896"/>
                  <a:pt x="1923" y="897"/>
                  <a:pt x="1922" y="898"/>
                </a:cubicBezTo>
                <a:cubicBezTo>
                  <a:pt x="1922" y="899"/>
                  <a:pt x="1921" y="899"/>
                  <a:pt x="1921" y="900"/>
                </a:cubicBezTo>
                <a:cubicBezTo>
                  <a:pt x="1920" y="901"/>
                  <a:pt x="1920" y="902"/>
                  <a:pt x="1919" y="903"/>
                </a:cubicBezTo>
                <a:cubicBezTo>
                  <a:pt x="1919" y="903"/>
                  <a:pt x="1918" y="904"/>
                  <a:pt x="1918" y="905"/>
                </a:cubicBezTo>
                <a:cubicBezTo>
                  <a:pt x="1918" y="905"/>
                  <a:pt x="1918" y="905"/>
                  <a:pt x="1918" y="904"/>
                </a:cubicBezTo>
                <a:cubicBezTo>
                  <a:pt x="1918" y="904"/>
                  <a:pt x="1918" y="903"/>
                  <a:pt x="1917" y="903"/>
                </a:cubicBezTo>
                <a:cubicBezTo>
                  <a:pt x="1917" y="902"/>
                  <a:pt x="1917" y="901"/>
                  <a:pt x="1917" y="901"/>
                </a:cubicBezTo>
                <a:cubicBezTo>
                  <a:pt x="1917" y="900"/>
                  <a:pt x="1917" y="900"/>
                  <a:pt x="1917" y="900"/>
                </a:cubicBezTo>
                <a:cubicBezTo>
                  <a:pt x="1917" y="899"/>
                  <a:pt x="1917" y="899"/>
                  <a:pt x="1917" y="899"/>
                </a:cubicBezTo>
                <a:cubicBezTo>
                  <a:pt x="1916" y="898"/>
                  <a:pt x="1916" y="897"/>
                  <a:pt x="1916" y="896"/>
                </a:cubicBezTo>
                <a:cubicBezTo>
                  <a:pt x="1916" y="895"/>
                  <a:pt x="1915" y="894"/>
                  <a:pt x="1914" y="892"/>
                </a:cubicBezTo>
                <a:cubicBezTo>
                  <a:pt x="1914" y="891"/>
                  <a:pt x="1913" y="889"/>
                  <a:pt x="1912" y="888"/>
                </a:cubicBezTo>
                <a:cubicBezTo>
                  <a:pt x="1912" y="888"/>
                  <a:pt x="1912" y="887"/>
                  <a:pt x="1912" y="887"/>
                </a:cubicBezTo>
                <a:cubicBezTo>
                  <a:pt x="1920" y="871"/>
                  <a:pt x="1893" y="861"/>
                  <a:pt x="1882" y="858"/>
                </a:cubicBezTo>
                <a:cubicBezTo>
                  <a:pt x="1889" y="869"/>
                  <a:pt x="1885" y="897"/>
                  <a:pt x="1908" y="889"/>
                </a:cubicBezTo>
                <a:cubicBezTo>
                  <a:pt x="1908" y="887"/>
                  <a:pt x="1908" y="887"/>
                  <a:pt x="1908" y="887"/>
                </a:cubicBezTo>
                <a:cubicBezTo>
                  <a:pt x="1908" y="888"/>
                  <a:pt x="1909" y="889"/>
                  <a:pt x="1910" y="890"/>
                </a:cubicBezTo>
                <a:cubicBezTo>
                  <a:pt x="1910" y="889"/>
                  <a:pt x="1910" y="889"/>
                  <a:pt x="1910" y="889"/>
                </a:cubicBezTo>
                <a:cubicBezTo>
                  <a:pt x="1910" y="889"/>
                  <a:pt x="1911" y="889"/>
                  <a:pt x="1911" y="889"/>
                </a:cubicBezTo>
                <a:cubicBezTo>
                  <a:pt x="1911" y="890"/>
                  <a:pt x="1912" y="892"/>
                  <a:pt x="1913" y="893"/>
                </a:cubicBezTo>
                <a:cubicBezTo>
                  <a:pt x="1913" y="894"/>
                  <a:pt x="1914" y="896"/>
                  <a:pt x="1914" y="897"/>
                </a:cubicBezTo>
                <a:cubicBezTo>
                  <a:pt x="1914" y="898"/>
                  <a:pt x="1914" y="898"/>
                  <a:pt x="1915" y="899"/>
                </a:cubicBezTo>
                <a:cubicBezTo>
                  <a:pt x="1915" y="899"/>
                  <a:pt x="1915" y="900"/>
                  <a:pt x="1915" y="900"/>
                </a:cubicBezTo>
                <a:cubicBezTo>
                  <a:pt x="1915" y="900"/>
                  <a:pt x="1915" y="901"/>
                  <a:pt x="1915" y="901"/>
                </a:cubicBezTo>
                <a:cubicBezTo>
                  <a:pt x="1915" y="902"/>
                  <a:pt x="1915" y="902"/>
                  <a:pt x="1915" y="903"/>
                </a:cubicBezTo>
                <a:cubicBezTo>
                  <a:pt x="1915" y="903"/>
                  <a:pt x="1915" y="904"/>
                  <a:pt x="1915" y="905"/>
                </a:cubicBezTo>
                <a:cubicBezTo>
                  <a:pt x="1916" y="905"/>
                  <a:pt x="1916" y="905"/>
                  <a:pt x="1916" y="905"/>
                </a:cubicBezTo>
                <a:cubicBezTo>
                  <a:pt x="1916" y="906"/>
                  <a:pt x="1916" y="906"/>
                  <a:pt x="1916" y="906"/>
                </a:cubicBezTo>
                <a:cubicBezTo>
                  <a:pt x="1916" y="907"/>
                  <a:pt x="1916" y="907"/>
                  <a:pt x="1916" y="908"/>
                </a:cubicBezTo>
                <a:cubicBezTo>
                  <a:pt x="1916" y="908"/>
                  <a:pt x="1916" y="908"/>
                  <a:pt x="1916" y="909"/>
                </a:cubicBezTo>
                <a:cubicBezTo>
                  <a:pt x="1916" y="910"/>
                  <a:pt x="1916" y="910"/>
                  <a:pt x="1916" y="910"/>
                </a:cubicBezTo>
                <a:cubicBezTo>
                  <a:pt x="1915" y="910"/>
                  <a:pt x="1915" y="910"/>
                  <a:pt x="1915" y="910"/>
                </a:cubicBezTo>
                <a:cubicBezTo>
                  <a:pt x="1915" y="910"/>
                  <a:pt x="1915" y="910"/>
                  <a:pt x="1915" y="910"/>
                </a:cubicBezTo>
                <a:cubicBezTo>
                  <a:pt x="1915" y="911"/>
                  <a:pt x="1915" y="911"/>
                  <a:pt x="1915" y="911"/>
                </a:cubicBezTo>
                <a:cubicBezTo>
                  <a:pt x="1915" y="911"/>
                  <a:pt x="1915" y="911"/>
                  <a:pt x="1915" y="911"/>
                </a:cubicBezTo>
                <a:cubicBezTo>
                  <a:pt x="1915" y="911"/>
                  <a:pt x="1915" y="911"/>
                  <a:pt x="1915" y="911"/>
                </a:cubicBezTo>
                <a:cubicBezTo>
                  <a:pt x="1915" y="912"/>
                  <a:pt x="1915" y="912"/>
                  <a:pt x="1915" y="912"/>
                </a:cubicBezTo>
                <a:cubicBezTo>
                  <a:pt x="1914" y="914"/>
                  <a:pt x="1914" y="914"/>
                  <a:pt x="1914" y="914"/>
                </a:cubicBezTo>
                <a:cubicBezTo>
                  <a:pt x="1913" y="918"/>
                  <a:pt x="1912" y="922"/>
                  <a:pt x="1912" y="926"/>
                </a:cubicBezTo>
                <a:cubicBezTo>
                  <a:pt x="1911" y="930"/>
                  <a:pt x="1911" y="933"/>
                  <a:pt x="1910" y="937"/>
                </a:cubicBezTo>
                <a:cubicBezTo>
                  <a:pt x="1910" y="941"/>
                  <a:pt x="1909" y="944"/>
                  <a:pt x="1909" y="948"/>
                </a:cubicBezTo>
                <a:cubicBezTo>
                  <a:pt x="1908" y="951"/>
                  <a:pt x="1907" y="954"/>
                  <a:pt x="1907" y="957"/>
                </a:cubicBezTo>
                <a:cubicBezTo>
                  <a:pt x="1906" y="958"/>
                  <a:pt x="1906" y="960"/>
                  <a:pt x="1905" y="961"/>
                </a:cubicBezTo>
                <a:cubicBezTo>
                  <a:pt x="1905" y="961"/>
                  <a:pt x="1905" y="962"/>
                  <a:pt x="1904" y="963"/>
                </a:cubicBezTo>
                <a:cubicBezTo>
                  <a:pt x="1904" y="963"/>
                  <a:pt x="1904" y="964"/>
                  <a:pt x="1904" y="964"/>
                </a:cubicBezTo>
                <a:cubicBezTo>
                  <a:pt x="1903" y="967"/>
                  <a:pt x="1902" y="968"/>
                  <a:pt x="1901" y="970"/>
                </a:cubicBezTo>
                <a:cubicBezTo>
                  <a:pt x="1901" y="970"/>
                  <a:pt x="1901" y="971"/>
                  <a:pt x="1900" y="971"/>
                </a:cubicBezTo>
                <a:cubicBezTo>
                  <a:pt x="1900" y="971"/>
                  <a:pt x="1900" y="971"/>
                  <a:pt x="1900" y="972"/>
                </a:cubicBezTo>
                <a:cubicBezTo>
                  <a:pt x="1899" y="972"/>
                  <a:pt x="1899" y="973"/>
                  <a:pt x="1899" y="973"/>
                </a:cubicBezTo>
                <a:cubicBezTo>
                  <a:pt x="1898" y="973"/>
                  <a:pt x="1898" y="974"/>
                  <a:pt x="1898" y="974"/>
                </a:cubicBezTo>
                <a:cubicBezTo>
                  <a:pt x="1892" y="974"/>
                  <a:pt x="1886" y="975"/>
                  <a:pt x="1881" y="976"/>
                </a:cubicBezTo>
                <a:cubicBezTo>
                  <a:pt x="1845" y="961"/>
                  <a:pt x="1810" y="944"/>
                  <a:pt x="1780" y="927"/>
                </a:cubicBezTo>
                <a:cubicBezTo>
                  <a:pt x="1804" y="896"/>
                  <a:pt x="1825" y="869"/>
                  <a:pt x="1850" y="847"/>
                </a:cubicBezTo>
                <a:cubicBezTo>
                  <a:pt x="1882" y="819"/>
                  <a:pt x="1914" y="792"/>
                  <a:pt x="1945" y="764"/>
                </a:cubicBezTo>
                <a:cubicBezTo>
                  <a:pt x="1957" y="761"/>
                  <a:pt x="1970" y="757"/>
                  <a:pt x="1985" y="753"/>
                </a:cubicBezTo>
                <a:cubicBezTo>
                  <a:pt x="1988" y="752"/>
                  <a:pt x="1991" y="751"/>
                  <a:pt x="1994" y="750"/>
                </a:cubicBezTo>
                <a:cubicBezTo>
                  <a:pt x="1994" y="750"/>
                  <a:pt x="1994" y="750"/>
                  <a:pt x="1995" y="750"/>
                </a:cubicBezTo>
                <a:cubicBezTo>
                  <a:pt x="1995" y="750"/>
                  <a:pt x="1996" y="751"/>
                  <a:pt x="1996" y="751"/>
                </a:cubicBezTo>
                <a:cubicBezTo>
                  <a:pt x="1996" y="751"/>
                  <a:pt x="1997" y="751"/>
                  <a:pt x="1997" y="752"/>
                </a:cubicBezTo>
                <a:cubicBezTo>
                  <a:pt x="1997" y="752"/>
                  <a:pt x="1997" y="752"/>
                  <a:pt x="1998" y="752"/>
                </a:cubicBezTo>
                <a:cubicBezTo>
                  <a:pt x="1998" y="752"/>
                  <a:pt x="1998" y="752"/>
                  <a:pt x="1998" y="752"/>
                </a:cubicBezTo>
                <a:cubicBezTo>
                  <a:pt x="1999" y="753"/>
                  <a:pt x="1999" y="753"/>
                  <a:pt x="2000" y="754"/>
                </a:cubicBezTo>
                <a:cubicBezTo>
                  <a:pt x="2001" y="755"/>
                  <a:pt x="2002" y="756"/>
                  <a:pt x="2002" y="756"/>
                </a:cubicBezTo>
                <a:cubicBezTo>
                  <a:pt x="2003" y="757"/>
                  <a:pt x="2004" y="758"/>
                  <a:pt x="2004" y="759"/>
                </a:cubicBezTo>
                <a:cubicBezTo>
                  <a:pt x="2005" y="760"/>
                  <a:pt x="2006" y="761"/>
                  <a:pt x="2007" y="762"/>
                </a:cubicBezTo>
                <a:cubicBezTo>
                  <a:pt x="2007" y="763"/>
                  <a:pt x="2008" y="764"/>
                  <a:pt x="2009" y="765"/>
                </a:cubicBezTo>
                <a:cubicBezTo>
                  <a:pt x="2004" y="773"/>
                  <a:pt x="2013" y="783"/>
                  <a:pt x="2020" y="785"/>
                </a:cubicBezTo>
                <a:cubicBezTo>
                  <a:pt x="2030" y="788"/>
                  <a:pt x="2038" y="784"/>
                  <a:pt x="2044" y="777"/>
                </a:cubicBezTo>
                <a:cubicBezTo>
                  <a:pt x="2026" y="783"/>
                  <a:pt x="2029" y="761"/>
                  <a:pt x="2011" y="764"/>
                </a:cubicBezTo>
                <a:cubicBezTo>
                  <a:pt x="2010" y="763"/>
                  <a:pt x="2009" y="762"/>
                  <a:pt x="2008" y="761"/>
                </a:cubicBezTo>
                <a:cubicBezTo>
                  <a:pt x="2007" y="760"/>
                  <a:pt x="2007" y="759"/>
                  <a:pt x="2006" y="758"/>
                </a:cubicBezTo>
                <a:cubicBezTo>
                  <a:pt x="2005" y="757"/>
                  <a:pt x="2005" y="756"/>
                  <a:pt x="2004" y="755"/>
                </a:cubicBezTo>
                <a:cubicBezTo>
                  <a:pt x="2003" y="754"/>
                  <a:pt x="2002" y="753"/>
                  <a:pt x="2002" y="753"/>
                </a:cubicBezTo>
                <a:cubicBezTo>
                  <a:pt x="2001" y="752"/>
                  <a:pt x="2000" y="751"/>
                  <a:pt x="1999" y="751"/>
                </a:cubicBezTo>
                <a:cubicBezTo>
                  <a:pt x="1999" y="751"/>
                  <a:pt x="1999" y="750"/>
                  <a:pt x="1999" y="750"/>
                </a:cubicBezTo>
                <a:cubicBezTo>
                  <a:pt x="1998" y="750"/>
                  <a:pt x="1998" y="750"/>
                  <a:pt x="1998" y="750"/>
                </a:cubicBezTo>
                <a:cubicBezTo>
                  <a:pt x="1998" y="750"/>
                  <a:pt x="1997" y="750"/>
                  <a:pt x="1997" y="750"/>
                </a:cubicBezTo>
                <a:cubicBezTo>
                  <a:pt x="1996" y="750"/>
                  <a:pt x="1996" y="750"/>
                  <a:pt x="1995" y="750"/>
                </a:cubicBezTo>
                <a:cubicBezTo>
                  <a:pt x="2000" y="748"/>
                  <a:pt x="2004" y="747"/>
                  <a:pt x="2008" y="746"/>
                </a:cubicBezTo>
                <a:cubicBezTo>
                  <a:pt x="2016" y="744"/>
                  <a:pt x="2024" y="741"/>
                  <a:pt x="2032" y="740"/>
                </a:cubicBezTo>
                <a:cubicBezTo>
                  <a:pt x="2034" y="740"/>
                  <a:pt x="2036" y="740"/>
                  <a:pt x="2037" y="740"/>
                </a:cubicBezTo>
                <a:cubicBezTo>
                  <a:pt x="2039" y="740"/>
                  <a:pt x="2039" y="740"/>
                  <a:pt x="2040" y="740"/>
                </a:cubicBezTo>
                <a:cubicBezTo>
                  <a:pt x="2041" y="741"/>
                  <a:pt x="2042" y="741"/>
                  <a:pt x="2043" y="741"/>
                </a:cubicBezTo>
                <a:cubicBezTo>
                  <a:pt x="2047" y="741"/>
                  <a:pt x="2051" y="742"/>
                  <a:pt x="2055" y="743"/>
                </a:cubicBezTo>
                <a:cubicBezTo>
                  <a:pt x="2058" y="744"/>
                  <a:pt x="2061" y="744"/>
                  <a:pt x="2064" y="744"/>
                </a:cubicBezTo>
                <a:cubicBezTo>
                  <a:pt x="2064" y="745"/>
                  <a:pt x="2065" y="745"/>
                  <a:pt x="2065" y="746"/>
                </a:cubicBezTo>
                <a:cubicBezTo>
                  <a:pt x="2065" y="746"/>
                  <a:pt x="2065" y="747"/>
                  <a:pt x="2065" y="747"/>
                </a:cubicBezTo>
                <a:cubicBezTo>
                  <a:pt x="2065" y="748"/>
                  <a:pt x="2065" y="748"/>
                  <a:pt x="2065" y="749"/>
                </a:cubicBezTo>
                <a:cubicBezTo>
                  <a:pt x="2066" y="749"/>
                  <a:pt x="2066" y="750"/>
                  <a:pt x="2066" y="750"/>
                </a:cubicBezTo>
                <a:cubicBezTo>
                  <a:pt x="2066" y="750"/>
                  <a:pt x="2066" y="751"/>
                  <a:pt x="2066" y="751"/>
                </a:cubicBezTo>
                <a:cubicBezTo>
                  <a:pt x="2067" y="752"/>
                  <a:pt x="2067" y="754"/>
                  <a:pt x="2068" y="756"/>
                </a:cubicBezTo>
                <a:cubicBezTo>
                  <a:pt x="2068" y="757"/>
                  <a:pt x="2069" y="759"/>
                  <a:pt x="2069" y="761"/>
                </a:cubicBezTo>
                <a:cubicBezTo>
                  <a:pt x="2070" y="764"/>
                  <a:pt x="2071" y="768"/>
                  <a:pt x="2072" y="772"/>
                </a:cubicBezTo>
                <a:cubicBezTo>
                  <a:pt x="2073" y="774"/>
                  <a:pt x="2073" y="775"/>
                  <a:pt x="2074" y="777"/>
                </a:cubicBezTo>
                <a:cubicBezTo>
                  <a:pt x="2074" y="778"/>
                  <a:pt x="2074" y="779"/>
                  <a:pt x="2073" y="781"/>
                </a:cubicBezTo>
                <a:cubicBezTo>
                  <a:pt x="2073" y="781"/>
                  <a:pt x="2073" y="782"/>
                  <a:pt x="2073" y="782"/>
                </a:cubicBezTo>
                <a:cubicBezTo>
                  <a:pt x="2073" y="783"/>
                  <a:pt x="2073" y="784"/>
                  <a:pt x="2073" y="784"/>
                </a:cubicBezTo>
                <a:cubicBezTo>
                  <a:pt x="2073" y="785"/>
                  <a:pt x="2072" y="787"/>
                  <a:pt x="2072" y="788"/>
                </a:cubicBezTo>
                <a:cubicBezTo>
                  <a:pt x="2072" y="788"/>
                  <a:pt x="2072" y="788"/>
                  <a:pt x="2072" y="789"/>
                </a:cubicBezTo>
                <a:cubicBezTo>
                  <a:pt x="2058" y="796"/>
                  <a:pt x="2064" y="806"/>
                  <a:pt x="2060" y="818"/>
                </a:cubicBezTo>
                <a:cubicBezTo>
                  <a:pt x="2077" y="813"/>
                  <a:pt x="2079" y="802"/>
                  <a:pt x="2074" y="788"/>
                </a:cubicBezTo>
                <a:cubicBezTo>
                  <a:pt x="2074" y="788"/>
                  <a:pt x="2074" y="788"/>
                  <a:pt x="2074" y="788"/>
                </a:cubicBezTo>
                <a:cubicBezTo>
                  <a:pt x="2074" y="787"/>
                  <a:pt x="2074" y="786"/>
                  <a:pt x="2074" y="784"/>
                </a:cubicBezTo>
                <a:cubicBezTo>
                  <a:pt x="2074" y="784"/>
                  <a:pt x="2074" y="783"/>
                  <a:pt x="2075" y="783"/>
                </a:cubicBezTo>
                <a:cubicBezTo>
                  <a:pt x="2075" y="782"/>
                  <a:pt x="2075" y="781"/>
                  <a:pt x="2075" y="781"/>
                </a:cubicBezTo>
                <a:cubicBezTo>
                  <a:pt x="2075" y="780"/>
                  <a:pt x="2075" y="780"/>
                  <a:pt x="2075" y="780"/>
                </a:cubicBezTo>
                <a:cubicBezTo>
                  <a:pt x="2076" y="781"/>
                  <a:pt x="2076" y="782"/>
                  <a:pt x="2077" y="783"/>
                </a:cubicBezTo>
                <a:cubicBezTo>
                  <a:pt x="2079" y="787"/>
                  <a:pt x="2081" y="790"/>
                  <a:pt x="2082" y="792"/>
                </a:cubicBezTo>
                <a:cubicBezTo>
                  <a:pt x="2083" y="793"/>
                  <a:pt x="2083" y="793"/>
                  <a:pt x="2083" y="793"/>
                </a:cubicBezTo>
                <a:cubicBezTo>
                  <a:pt x="2083" y="793"/>
                  <a:pt x="2084" y="794"/>
                  <a:pt x="2084" y="794"/>
                </a:cubicBezTo>
                <a:cubicBezTo>
                  <a:pt x="2084" y="794"/>
                  <a:pt x="2085" y="795"/>
                  <a:pt x="2085" y="795"/>
                </a:cubicBezTo>
                <a:cubicBezTo>
                  <a:pt x="2086" y="796"/>
                  <a:pt x="2087" y="797"/>
                  <a:pt x="2088" y="797"/>
                </a:cubicBezTo>
                <a:cubicBezTo>
                  <a:pt x="2089" y="798"/>
                  <a:pt x="2089" y="798"/>
                  <a:pt x="2090" y="798"/>
                </a:cubicBezTo>
                <a:cubicBezTo>
                  <a:pt x="2090" y="799"/>
                  <a:pt x="2090" y="799"/>
                  <a:pt x="2090" y="799"/>
                </a:cubicBezTo>
                <a:cubicBezTo>
                  <a:pt x="2090" y="799"/>
                  <a:pt x="2090" y="798"/>
                  <a:pt x="2089" y="796"/>
                </a:cubicBezTo>
                <a:cubicBezTo>
                  <a:pt x="2088" y="796"/>
                  <a:pt x="2088" y="795"/>
                  <a:pt x="2087" y="794"/>
                </a:cubicBezTo>
                <a:cubicBezTo>
                  <a:pt x="2087" y="793"/>
                  <a:pt x="2087" y="793"/>
                  <a:pt x="2086" y="792"/>
                </a:cubicBezTo>
                <a:cubicBezTo>
                  <a:pt x="2086" y="792"/>
                  <a:pt x="2086" y="791"/>
                  <a:pt x="2086" y="791"/>
                </a:cubicBezTo>
                <a:cubicBezTo>
                  <a:pt x="2085" y="791"/>
                  <a:pt x="2085" y="791"/>
                  <a:pt x="2085" y="790"/>
                </a:cubicBezTo>
                <a:cubicBezTo>
                  <a:pt x="2085" y="790"/>
                  <a:pt x="2084" y="789"/>
                  <a:pt x="2084" y="789"/>
                </a:cubicBezTo>
                <a:cubicBezTo>
                  <a:pt x="2084" y="789"/>
                  <a:pt x="2084" y="789"/>
                  <a:pt x="2084" y="789"/>
                </a:cubicBezTo>
                <a:cubicBezTo>
                  <a:pt x="2084" y="789"/>
                  <a:pt x="2084" y="789"/>
                  <a:pt x="2085" y="789"/>
                </a:cubicBezTo>
                <a:cubicBezTo>
                  <a:pt x="2085" y="789"/>
                  <a:pt x="2085" y="789"/>
                  <a:pt x="2085" y="789"/>
                </a:cubicBezTo>
                <a:cubicBezTo>
                  <a:pt x="2086" y="790"/>
                  <a:pt x="2087" y="790"/>
                  <a:pt x="2088" y="791"/>
                </a:cubicBezTo>
                <a:cubicBezTo>
                  <a:pt x="2088" y="791"/>
                  <a:pt x="2089" y="792"/>
                  <a:pt x="2090" y="792"/>
                </a:cubicBezTo>
                <a:cubicBezTo>
                  <a:pt x="2091" y="792"/>
                  <a:pt x="2092" y="793"/>
                  <a:pt x="2093" y="793"/>
                </a:cubicBezTo>
                <a:cubicBezTo>
                  <a:pt x="2094" y="793"/>
                  <a:pt x="2095" y="794"/>
                  <a:pt x="2095" y="794"/>
                </a:cubicBezTo>
                <a:cubicBezTo>
                  <a:pt x="2095" y="794"/>
                  <a:pt x="2095" y="794"/>
                  <a:pt x="2095" y="794"/>
                </a:cubicBezTo>
                <a:cubicBezTo>
                  <a:pt x="2095" y="794"/>
                  <a:pt x="2095" y="794"/>
                  <a:pt x="2095" y="794"/>
                </a:cubicBezTo>
                <a:cubicBezTo>
                  <a:pt x="2095" y="794"/>
                  <a:pt x="2096" y="794"/>
                  <a:pt x="2096" y="794"/>
                </a:cubicBezTo>
                <a:cubicBezTo>
                  <a:pt x="2096" y="798"/>
                  <a:pt x="2103" y="804"/>
                  <a:pt x="2108" y="805"/>
                </a:cubicBezTo>
                <a:cubicBezTo>
                  <a:pt x="2115" y="806"/>
                  <a:pt x="2123" y="801"/>
                  <a:pt x="2129" y="798"/>
                </a:cubicBezTo>
                <a:cubicBezTo>
                  <a:pt x="2116" y="796"/>
                  <a:pt x="2110" y="784"/>
                  <a:pt x="2097" y="793"/>
                </a:cubicBezTo>
                <a:cubicBezTo>
                  <a:pt x="2096" y="792"/>
                  <a:pt x="2095" y="792"/>
                  <a:pt x="2094" y="791"/>
                </a:cubicBezTo>
                <a:cubicBezTo>
                  <a:pt x="2093" y="791"/>
                  <a:pt x="2092" y="791"/>
                  <a:pt x="2091" y="790"/>
                </a:cubicBezTo>
                <a:cubicBezTo>
                  <a:pt x="2090" y="790"/>
                  <a:pt x="2089" y="789"/>
                  <a:pt x="2088" y="789"/>
                </a:cubicBezTo>
                <a:cubicBezTo>
                  <a:pt x="2088" y="788"/>
                  <a:pt x="2087" y="788"/>
                  <a:pt x="2086" y="788"/>
                </a:cubicBezTo>
                <a:cubicBezTo>
                  <a:pt x="2086" y="788"/>
                  <a:pt x="2086" y="787"/>
                  <a:pt x="2086" y="787"/>
                </a:cubicBezTo>
                <a:cubicBezTo>
                  <a:pt x="2085" y="787"/>
                  <a:pt x="2085" y="787"/>
                  <a:pt x="2085" y="787"/>
                </a:cubicBezTo>
                <a:cubicBezTo>
                  <a:pt x="2085" y="787"/>
                  <a:pt x="2084" y="787"/>
                  <a:pt x="2084" y="787"/>
                </a:cubicBezTo>
                <a:cubicBezTo>
                  <a:pt x="2083" y="787"/>
                  <a:pt x="2083" y="786"/>
                  <a:pt x="2082" y="786"/>
                </a:cubicBezTo>
                <a:cubicBezTo>
                  <a:pt x="2082" y="786"/>
                  <a:pt x="2082" y="786"/>
                  <a:pt x="2082" y="786"/>
                </a:cubicBezTo>
                <a:cubicBezTo>
                  <a:pt x="2081" y="785"/>
                  <a:pt x="2080" y="783"/>
                  <a:pt x="2080" y="782"/>
                </a:cubicBezTo>
                <a:cubicBezTo>
                  <a:pt x="2079" y="780"/>
                  <a:pt x="2078" y="779"/>
                  <a:pt x="2077" y="777"/>
                </a:cubicBezTo>
                <a:cubicBezTo>
                  <a:pt x="2077" y="775"/>
                  <a:pt x="2076" y="773"/>
                  <a:pt x="2075" y="771"/>
                </a:cubicBezTo>
                <a:cubicBezTo>
                  <a:pt x="2074" y="767"/>
                  <a:pt x="2073" y="764"/>
                  <a:pt x="2072" y="760"/>
                </a:cubicBezTo>
                <a:cubicBezTo>
                  <a:pt x="2072" y="758"/>
                  <a:pt x="2071" y="756"/>
                  <a:pt x="2071" y="755"/>
                </a:cubicBezTo>
                <a:cubicBezTo>
                  <a:pt x="2070" y="753"/>
                  <a:pt x="2070" y="751"/>
                  <a:pt x="2069" y="750"/>
                </a:cubicBezTo>
                <a:cubicBezTo>
                  <a:pt x="2069" y="750"/>
                  <a:pt x="2069" y="749"/>
                  <a:pt x="2069" y="749"/>
                </a:cubicBezTo>
                <a:cubicBezTo>
                  <a:pt x="2069" y="748"/>
                  <a:pt x="2069" y="748"/>
                  <a:pt x="2068" y="748"/>
                </a:cubicBezTo>
                <a:cubicBezTo>
                  <a:pt x="2068" y="747"/>
                  <a:pt x="2068" y="747"/>
                  <a:pt x="2067" y="746"/>
                </a:cubicBezTo>
                <a:cubicBezTo>
                  <a:pt x="2067" y="746"/>
                  <a:pt x="2067" y="745"/>
                  <a:pt x="2066" y="745"/>
                </a:cubicBezTo>
                <a:cubicBezTo>
                  <a:pt x="2066" y="745"/>
                  <a:pt x="2066" y="745"/>
                  <a:pt x="2066" y="745"/>
                </a:cubicBezTo>
                <a:cubicBezTo>
                  <a:pt x="2071" y="745"/>
                  <a:pt x="2075" y="745"/>
                  <a:pt x="2079" y="745"/>
                </a:cubicBezTo>
                <a:cubicBezTo>
                  <a:pt x="2083" y="745"/>
                  <a:pt x="2087" y="745"/>
                  <a:pt x="2091" y="745"/>
                </a:cubicBezTo>
                <a:cubicBezTo>
                  <a:pt x="2094" y="745"/>
                  <a:pt x="2098" y="745"/>
                  <a:pt x="2102" y="744"/>
                </a:cubicBezTo>
                <a:cubicBezTo>
                  <a:pt x="2105" y="744"/>
                  <a:pt x="2108" y="744"/>
                  <a:pt x="2112" y="745"/>
                </a:cubicBezTo>
                <a:cubicBezTo>
                  <a:pt x="2112" y="745"/>
                  <a:pt x="2113" y="745"/>
                  <a:pt x="2114" y="745"/>
                </a:cubicBezTo>
                <a:cubicBezTo>
                  <a:pt x="2114" y="745"/>
                  <a:pt x="2114" y="745"/>
                  <a:pt x="2114" y="745"/>
                </a:cubicBezTo>
                <a:cubicBezTo>
                  <a:pt x="2115" y="745"/>
                  <a:pt x="2115" y="745"/>
                  <a:pt x="2115" y="745"/>
                </a:cubicBezTo>
                <a:cubicBezTo>
                  <a:pt x="2115" y="745"/>
                  <a:pt x="2115" y="745"/>
                  <a:pt x="2115" y="745"/>
                </a:cubicBezTo>
                <a:cubicBezTo>
                  <a:pt x="2115" y="745"/>
                  <a:pt x="2115" y="745"/>
                  <a:pt x="2115" y="745"/>
                </a:cubicBezTo>
                <a:cubicBezTo>
                  <a:pt x="2115" y="745"/>
                  <a:pt x="2115" y="745"/>
                  <a:pt x="2115" y="745"/>
                </a:cubicBezTo>
                <a:cubicBezTo>
                  <a:pt x="2115" y="745"/>
                  <a:pt x="2116" y="745"/>
                  <a:pt x="2116" y="745"/>
                </a:cubicBezTo>
                <a:cubicBezTo>
                  <a:pt x="2116" y="746"/>
                  <a:pt x="2117" y="746"/>
                  <a:pt x="2117" y="746"/>
                </a:cubicBezTo>
                <a:cubicBezTo>
                  <a:pt x="2117" y="746"/>
                  <a:pt x="2118" y="746"/>
                  <a:pt x="2118" y="746"/>
                </a:cubicBezTo>
                <a:cubicBezTo>
                  <a:pt x="2119" y="746"/>
                  <a:pt x="2119" y="747"/>
                  <a:pt x="2120" y="747"/>
                </a:cubicBezTo>
                <a:cubicBezTo>
                  <a:pt x="2121" y="748"/>
                  <a:pt x="2123" y="748"/>
                  <a:pt x="2124" y="749"/>
                </a:cubicBezTo>
                <a:cubicBezTo>
                  <a:pt x="2125" y="750"/>
                  <a:pt x="2127" y="750"/>
                  <a:pt x="2128" y="751"/>
                </a:cubicBezTo>
                <a:cubicBezTo>
                  <a:pt x="2130" y="752"/>
                  <a:pt x="2133" y="753"/>
                  <a:pt x="2135" y="754"/>
                </a:cubicBezTo>
                <a:cubicBezTo>
                  <a:pt x="2135" y="754"/>
                  <a:pt x="2135" y="754"/>
                  <a:pt x="2136" y="754"/>
                </a:cubicBezTo>
                <a:cubicBezTo>
                  <a:pt x="2136" y="754"/>
                  <a:pt x="2136" y="755"/>
                  <a:pt x="2137" y="755"/>
                </a:cubicBezTo>
                <a:cubicBezTo>
                  <a:pt x="2137" y="755"/>
                  <a:pt x="2138" y="756"/>
                  <a:pt x="2138" y="756"/>
                </a:cubicBezTo>
                <a:cubicBezTo>
                  <a:pt x="2139" y="757"/>
                  <a:pt x="2139" y="757"/>
                  <a:pt x="2140" y="758"/>
                </a:cubicBezTo>
                <a:cubicBezTo>
                  <a:pt x="2141" y="759"/>
                  <a:pt x="2142" y="760"/>
                  <a:pt x="2143" y="761"/>
                </a:cubicBezTo>
                <a:cubicBezTo>
                  <a:pt x="2144" y="762"/>
                  <a:pt x="2145" y="763"/>
                  <a:pt x="2146" y="764"/>
                </a:cubicBezTo>
                <a:cubicBezTo>
                  <a:pt x="2146" y="765"/>
                  <a:pt x="2147" y="766"/>
                  <a:pt x="2148" y="768"/>
                </a:cubicBezTo>
                <a:cubicBezTo>
                  <a:pt x="2149" y="769"/>
                  <a:pt x="2150" y="770"/>
                  <a:pt x="2150" y="771"/>
                </a:cubicBezTo>
                <a:cubicBezTo>
                  <a:pt x="2150" y="771"/>
                  <a:pt x="2150" y="771"/>
                  <a:pt x="2150" y="771"/>
                </a:cubicBezTo>
                <a:cubicBezTo>
                  <a:pt x="2139" y="790"/>
                  <a:pt x="2154" y="797"/>
                  <a:pt x="2172" y="799"/>
                </a:cubicBezTo>
                <a:cubicBezTo>
                  <a:pt x="2162" y="787"/>
                  <a:pt x="2171" y="775"/>
                  <a:pt x="2152" y="769"/>
                </a:cubicBezTo>
                <a:cubicBezTo>
                  <a:pt x="2151" y="768"/>
                  <a:pt x="2151" y="767"/>
                  <a:pt x="2150" y="766"/>
                </a:cubicBezTo>
                <a:cubicBezTo>
                  <a:pt x="2150" y="765"/>
                  <a:pt x="2149" y="764"/>
                  <a:pt x="2148" y="762"/>
                </a:cubicBezTo>
                <a:cubicBezTo>
                  <a:pt x="2147" y="761"/>
                  <a:pt x="2146" y="760"/>
                  <a:pt x="2145" y="759"/>
                </a:cubicBezTo>
                <a:cubicBezTo>
                  <a:pt x="2144" y="758"/>
                  <a:pt x="2143" y="758"/>
                  <a:pt x="2143" y="757"/>
                </a:cubicBezTo>
                <a:cubicBezTo>
                  <a:pt x="2144" y="758"/>
                  <a:pt x="2146" y="758"/>
                  <a:pt x="2147" y="759"/>
                </a:cubicBezTo>
                <a:cubicBezTo>
                  <a:pt x="2149" y="759"/>
                  <a:pt x="2151" y="759"/>
                  <a:pt x="2152" y="760"/>
                </a:cubicBezTo>
                <a:cubicBezTo>
                  <a:pt x="2153" y="760"/>
                  <a:pt x="2155" y="760"/>
                  <a:pt x="2156" y="760"/>
                </a:cubicBezTo>
                <a:cubicBezTo>
                  <a:pt x="2158" y="760"/>
                  <a:pt x="2159" y="760"/>
                  <a:pt x="2159" y="760"/>
                </a:cubicBezTo>
                <a:cubicBezTo>
                  <a:pt x="2159" y="760"/>
                  <a:pt x="2158" y="760"/>
                  <a:pt x="2156" y="760"/>
                </a:cubicBezTo>
                <a:cubicBezTo>
                  <a:pt x="2155" y="759"/>
                  <a:pt x="2154" y="759"/>
                  <a:pt x="2152" y="759"/>
                </a:cubicBezTo>
                <a:cubicBezTo>
                  <a:pt x="2151" y="758"/>
                  <a:pt x="2150" y="758"/>
                  <a:pt x="2148" y="757"/>
                </a:cubicBezTo>
                <a:cubicBezTo>
                  <a:pt x="2145" y="756"/>
                  <a:pt x="2141" y="753"/>
                  <a:pt x="2137" y="751"/>
                </a:cubicBezTo>
                <a:cubicBezTo>
                  <a:pt x="2135" y="750"/>
                  <a:pt x="2132" y="748"/>
                  <a:pt x="2130" y="747"/>
                </a:cubicBezTo>
                <a:cubicBezTo>
                  <a:pt x="2129" y="746"/>
                  <a:pt x="2127" y="745"/>
                  <a:pt x="2126" y="745"/>
                </a:cubicBezTo>
                <a:cubicBezTo>
                  <a:pt x="2125" y="744"/>
                  <a:pt x="2123" y="744"/>
                  <a:pt x="2122" y="743"/>
                </a:cubicBezTo>
                <a:cubicBezTo>
                  <a:pt x="2121" y="743"/>
                  <a:pt x="2121" y="742"/>
                  <a:pt x="2120" y="742"/>
                </a:cubicBezTo>
                <a:cubicBezTo>
                  <a:pt x="2119" y="742"/>
                  <a:pt x="2119" y="742"/>
                  <a:pt x="2118" y="742"/>
                </a:cubicBezTo>
                <a:cubicBezTo>
                  <a:pt x="2118" y="741"/>
                  <a:pt x="2118" y="741"/>
                  <a:pt x="2117" y="741"/>
                </a:cubicBezTo>
                <a:cubicBezTo>
                  <a:pt x="2117" y="741"/>
                  <a:pt x="2116" y="741"/>
                  <a:pt x="2116" y="741"/>
                </a:cubicBezTo>
                <a:cubicBezTo>
                  <a:pt x="2116" y="741"/>
                  <a:pt x="2116" y="741"/>
                  <a:pt x="2116" y="741"/>
                </a:cubicBezTo>
                <a:cubicBezTo>
                  <a:pt x="2115" y="741"/>
                  <a:pt x="2116" y="741"/>
                  <a:pt x="2116" y="741"/>
                </a:cubicBezTo>
                <a:cubicBezTo>
                  <a:pt x="2115" y="741"/>
                  <a:pt x="2115" y="741"/>
                  <a:pt x="2115" y="741"/>
                </a:cubicBezTo>
                <a:cubicBezTo>
                  <a:pt x="2115" y="741"/>
                  <a:pt x="2115" y="741"/>
                  <a:pt x="2115" y="741"/>
                </a:cubicBezTo>
                <a:cubicBezTo>
                  <a:pt x="2115" y="741"/>
                  <a:pt x="2115" y="741"/>
                  <a:pt x="2115" y="741"/>
                </a:cubicBezTo>
                <a:cubicBezTo>
                  <a:pt x="2114" y="740"/>
                  <a:pt x="2113" y="740"/>
                  <a:pt x="2112" y="740"/>
                </a:cubicBezTo>
                <a:cubicBezTo>
                  <a:pt x="2111" y="740"/>
                  <a:pt x="2110" y="740"/>
                  <a:pt x="2109" y="740"/>
                </a:cubicBezTo>
                <a:cubicBezTo>
                  <a:pt x="2109" y="740"/>
                  <a:pt x="2109" y="740"/>
                  <a:pt x="2110" y="740"/>
                </a:cubicBezTo>
                <a:cubicBezTo>
                  <a:pt x="2111" y="739"/>
                  <a:pt x="2112" y="738"/>
                  <a:pt x="2114" y="737"/>
                </a:cubicBezTo>
                <a:cubicBezTo>
                  <a:pt x="2114" y="737"/>
                  <a:pt x="2115" y="736"/>
                  <a:pt x="2115" y="736"/>
                </a:cubicBezTo>
                <a:cubicBezTo>
                  <a:pt x="2115" y="735"/>
                  <a:pt x="2116" y="735"/>
                  <a:pt x="2116" y="735"/>
                </a:cubicBezTo>
                <a:cubicBezTo>
                  <a:pt x="2117" y="734"/>
                  <a:pt x="2117" y="734"/>
                  <a:pt x="2117" y="733"/>
                </a:cubicBezTo>
                <a:cubicBezTo>
                  <a:pt x="2118" y="733"/>
                  <a:pt x="2118" y="732"/>
                  <a:pt x="2118" y="732"/>
                </a:cubicBezTo>
                <a:cubicBezTo>
                  <a:pt x="2119" y="731"/>
                  <a:pt x="2119" y="729"/>
                  <a:pt x="2120" y="728"/>
                </a:cubicBezTo>
                <a:cubicBezTo>
                  <a:pt x="2120" y="728"/>
                  <a:pt x="2120" y="727"/>
                  <a:pt x="2120" y="727"/>
                </a:cubicBezTo>
                <a:cubicBezTo>
                  <a:pt x="2120" y="727"/>
                  <a:pt x="2120" y="727"/>
                  <a:pt x="2120" y="726"/>
                </a:cubicBezTo>
                <a:cubicBezTo>
                  <a:pt x="2121" y="726"/>
                  <a:pt x="2121" y="725"/>
                  <a:pt x="2121" y="725"/>
                </a:cubicBezTo>
                <a:cubicBezTo>
                  <a:pt x="2121" y="725"/>
                  <a:pt x="2121" y="724"/>
                  <a:pt x="2121" y="724"/>
                </a:cubicBezTo>
                <a:cubicBezTo>
                  <a:pt x="2121" y="721"/>
                  <a:pt x="2121" y="718"/>
                  <a:pt x="2121" y="715"/>
                </a:cubicBezTo>
                <a:cubicBezTo>
                  <a:pt x="2121" y="714"/>
                  <a:pt x="2121" y="713"/>
                  <a:pt x="2121" y="711"/>
                </a:cubicBezTo>
                <a:cubicBezTo>
                  <a:pt x="2121" y="711"/>
                  <a:pt x="2121" y="710"/>
                  <a:pt x="2122" y="710"/>
                </a:cubicBezTo>
                <a:cubicBezTo>
                  <a:pt x="2122" y="709"/>
                  <a:pt x="2122" y="709"/>
                  <a:pt x="2122" y="709"/>
                </a:cubicBezTo>
                <a:cubicBezTo>
                  <a:pt x="2122" y="709"/>
                  <a:pt x="2122" y="709"/>
                  <a:pt x="2122" y="709"/>
                </a:cubicBezTo>
                <a:cubicBezTo>
                  <a:pt x="2122" y="708"/>
                  <a:pt x="2122" y="708"/>
                  <a:pt x="2122" y="708"/>
                </a:cubicBezTo>
                <a:cubicBezTo>
                  <a:pt x="2123" y="708"/>
                  <a:pt x="2123" y="708"/>
                  <a:pt x="2123" y="708"/>
                </a:cubicBezTo>
                <a:cubicBezTo>
                  <a:pt x="2124" y="705"/>
                  <a:pt x="2126" y="703"/>
                  <a:pt x="2129" y="701"/>
                </a:cubicBezTo>
                <a:cubicBezTo>
                  <a:pt x="2131" y="700"/>
                  <a:pt x="2134" y="698"/>
                  <a:pt x="2136" y="696"/>
                </a:cubicBezTo>
                <a:cubicBezTo>
                  <a:pt x="2139" y="694"/>
                  <a:pt x="2141" y="692"/>
                  <a:pt x="2143" y="690"/>
                </a:cubicBezTo>
                <a:cubicBezTo>
                  <a:pt x="2145" y="688"/>
                  <a:pt x="2146" y="687"/>
                  <a:pt x="2148" y="686"/>
                </a:cubicBezTo>
                <a:cubicBezTo>
                  <a:pt x="2148" y="686"/>
                  <a:pt x="2148" y="685"/>
                  <a:pt x="2149" y="685"/>
                </a:cubicBezTo>
                <a:cubicBezTo>
                  <a:pt x="2149" y="685"/>
                  <a:pt x="2149" y="685"/>
                  <a:pt x="2150" y="685"/>
                </a:cubicBezTo>
                <a:cubicBezTo>
                  <a:pt x="2150" y="685"/>
                  <a:pt x="2150" y="685"/>
                  <a:pt x="2150" y="685"/>
                </a:cubicBezTo>
                <a:cubicBezTo>
                  <a:pt x="2150" y="685"/>
                  <a:pt x="2151" y="685"/>
                  <a:pt x="2151" y="685"/>
                </a:cubicBezTo>
                <a:cubicBezTo>
                  <a:pt x="2151" y="684"/>
                  <a:pt x="2152" y="684"/>
                  <a:pt x="2152" y="684"/>
                </a:cubicBezTo>
                <a:cubicBezTo>
                  <a:pt x="2153" y="684"/>
                  <a:pt x="2153" y="684"/>
                  <a:pt x="2154" y="683"/>
                </a:cubicBezTo>
                <a:cubicBezTo>
                  <a:pt x="2154" y="683"/>
                  <a:pt x="2155" y="683"/>
                  <a:pt x="2155" y="683"/>
                </a:cubicBezTo>
                <a:cubicBezTo>
                  <a:pt x="2156" y="683"/>
                  <a:pt x="2156" y="683"/>
                  <a:pt x="2157" y="682"/>
                </a:cubicBezTo>
                <a:cubicBezTo>
                  <a:pt x="2158" y="682"/>
                  <a:pt x="2159" y="682"/>
                  <a:pt x="2160" y="682"/>
                </a:cubicBezTo>
                <a:cubicBezTo>
                  <a:pt x="2162" y="681"/>
                  <a:pt x="2163" y="681"/>
                  <a:pt x="2164" y="681"/>
                </a:cubicBezTo>
                <a:cubicBezTo>
                  <a:pt x="2165" y="681"/>
                  <a:pt x="2166" y="681"/>
                  <a:pt x="2168" y="681"/>
                </a:cubicBezTo>
                <a:cubicBezTo>
                  <a:pt x="2168" y="681"/>
                  <a:pt x="2168" y="681"/>
                  <a:pt x="2168" y="681"/>
                </a:cubicBezTo>
                <a:cubicBezTo>
                  <a:pt x="2167" y="681"/>
                  <a:pt x="2166" y="681"/>
                  <a:pt x="2165" y="681"/>
                </a:cubicBezTo>
                <a:cubicBezTo>
                  <a:pt x="2170" y="700"/>
                  <a:pt x="2194" y="689"/>
                  <a:pt x="2204" y="680"/>
                </a:cubicBezTo>
                <a:cubicBezTo>
                  <a:pt x="2196" y="680"/>
                  <a:pt x="2168" y="662"/>
                  <a:pt x="2165" y="679"/>
                </a:cubicBezTo>
                <a:cubicBezTo>
                  <a:pt x="2165" y="679"/>
                  <a:pt x="2164" y="679"/>
                  <a:pt x="2164" y="679"/>
                </a:cubicBezTo>
                <a:cubicBezTo>
                  <a:pt x="2163" y="679"/>
                  <a:pt x="2161" y="679"/>
                  <a:pt x="2160" y="680"/>
                </a:cubicBezTo>
                <a:cubicBezTo>
                  <a:pt x="2159" y="680"/>
                  <a:pt x="2158" y="680"/>
                  <a:pt x="2156" y="680"/>
                </a:cubicBezTo>
                <a:cubicBezTo>
                  <a:pt x="2156" y="681"/>
                  <a:pt x="2155" y="681"/>
                  <a:pt x="2155" y="681"/>
                </a:cubicBezTo>
                <a:cubicBezTo>
                  <a:pt x="2154" y="681"/>
                  <a:pt x="2154" y="681"/>
                  <a:pt x="2153" y="681"/>
                </a:cubicBezTo>
                <a:cubicBezTo>
                  <a:pt x="2153" y="682"/>
                  <a:pt x="2152" y="682"/>
                  <a:pt x="2152" y="682"/>
                </a:cubicBezTo>
                <a:cubicBezTo>
                  <a:pt x="2151" y="682"/>
                  <a:pt x="2151" y="682"/>
                  <a:pt x="2151" y="682"/>
                </a:cubicBezTo>
                <a:cubicBezTo>
                  <a:pt x="2152" y="681"/>
                  <a:pt x="2153" y="680"/>
                  <a:pt x="2155" y="678"/>
                </a:cubicBezTo>
                <a:cubicBezTo>
                  <a:pt x="2155" y="678"/>
                  <a:pt x="2155" y="678"/>
                  <a:pt x="2156" y="677"/>
                </a:cubicBezTo>
                <a:cubicBezTo>
                  <a:pt x="2156" y="677"/>
                  <a:pt x="2157" y="676"/>
                  <a:pt x="2157" y="676"/>
                </a:cubicBezTo>
                <a:cubicBezTo>
                  <a:pt x="2158" y="675"/>
                  <a:pt x="2158" y="674"/>
                  <a:pt x="2159" y="674"/>
                </a:cubicBezTo>
                <a:cubicBezTo>
                  <a:pt x="2160" y="672"/>
                  <a:pt x="2161" y="671"/>
                  <a:pt x="2162" y="670"/>
                </a:cubicBezTo>
                <a:cubicBezTo>
                  <a:pt x="2162" y="669"/>
                  <a:pt x="2163" y="669"/>
                  <a:pt x="2163" y="668"/>
                </a:cubicBezTo>
                <a:cubicBezTo>
                  <a:pt x="2163" y="668"/>
                  <a:pt x="2163" y="667"/>
                  <a:pt x="2163" y="667"/>
                </a:cubicBezTo>
                <a:cubicBezTo>
                  <a:pt x="2163" y="667"/>
                  <a:pt x="2163" y="667"/>
                  <a:pt x="2163" y="667"/>
                </a:cubicBezTo>
                <a:cubicBezTo>
                  <a:pt x="2163" y="667"/>
                  <a:pt x="2163" y="667"/>
                  <a:pt x="2163" y="667"/>
                </a:cubicBezTo>
                <a:cubicBezTo>
                  <a:pt x="2163" y="667"/>
                  <a:pt x="2163" y="667"/>
                  <a:pt x="2163" y="667"/>
                </a:cubicBezTo>
                <a:cubicBezTo>
                  <a:pt x="2163" y="667"/>
                  <a:pt x="2163" y="667"/>
                  <a:pt x="2162" y="667"/>
                </a:cubicBezTo>
                <a:cubicBezTo>
                  <a:pt x="2162" y="667"/>
                  <a:pt x="2162" y="667"/>
                  <a:pt x="2162" y="667"/>
                </a:cubicBezTo>
                <a:cubicBezTo>
                  <a:pt x="2162" y="667"/>
                  <a:pt x="2161" y="667"/>
                  <a:pt x="2161" y="667"/>
                </a:cubicBezTo>
                <a:cubicBezTo>
                  <a:pt x="2161" y="668"/>
                  <a:pt x="2162" y="668"/>
                  <a:pt x="2162" y="668"/>
                </a:cubicBezTo>
                <a:cubicBezTo>
                  <a:pt x="2162" y="668"/>
                  <a:pt x="2161"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8"/>
                  <a:pt x="2162" y="668"/>
                </a:cubicBezTo>
                <a:cubicBezTo>
                  <a:pt x="2162" y="668"/>
                  <a:pt x="2162" y="668"/>
                  <a:pt x="2161" y="669"/>
                </a:cubicBezTo>
                <a:cubicBezTo>
                  <a:pt x="2160" y="670"/>
                  <a:pt x="2159" y="671"/>
                  <a:pt x="2157" y="672"/>
                </a:cubicBezTo>
                <a:cubicBezTo>
                  <a:pt x="2156" y="673"/>
                  <a:pt x="2156" y="673"/>
                  <a:pt x="2155" y="674"/>
                </a:cubicBezTo>
                <a:cubicBezTo>
                  <a:pt x="2154" y="674"/>
                  <a:pt x="2154" y="675"/>
                  <a:pt x="2154" y="675"/>
                </a:cubicBezTo>
                <a:cubicBezTo>
                  <a:pt x="2153" y="675"/>
                  <a:pt x="2153" y="676"/>
                  <a:pt x="2152" y="676"/>
                </a:cubicBezTo>
                <a:cubicBezTo>
                  <a:pt x="2149" y="680"/>
                  <a:pt x="2145" y="684"/>
                  <a:pt x="2141" y="688"/>
                </a:cubicBezTo>
                <a:cubicBezTo>
                  <a:pt x="2139" y="690"/>
                  <a:pt x="2137" y="691"/>
                  <a:pt x="2134" y="693"/>
                </a:cubicBezTo>
                <a:cubicBezTo>
                  <a:pt x="2133" y="694"/>
                  <a:pt x="2133" y="695"/>
                  <a:pt x="2132" y="695"/>
                </a:cubicBezTo>
                <a:cubicBezTo>
                  <a:pt x="2132" y="695"/>
                  <a:pt x="2132" y="695"/>
                  <a:pt x="2132" y="694"/>
                </a:cubicBezTo>
                <a:cubicBezTo>
                  <a:pt x="2132" y="694"/>
                  <a:pt x="2133" y="693"/>
                  <a:pt x="2133" y="692"/>
                </a:cubicBezTo>
                <a:cubicBezTo>
                  <a:pt x="2133" y="691"/>
                  <a:pt x="2133" y="690"/>
                  <a:pt x="2134" y="689"/>
                </a:cubicBezTo>
                <a:cubicBezTo>
                  <a:pt x="2134" y="688"/>
                  <a:pt x="2134" y="687"/>
                  <a:pt x="2134" y="686"/>
                </a:cubicBezTo>
                <a:cubicBezTo>
                  <a:pt x="2134" y="686"/>
                  <a:pt x="2134" y="686"/>
                  <a:pt x="2134" y="685"/>
                </a:cubicBezTo>
                <a:cubicBezTo>
                  <a:pt x="2135" y="686"/>
                  <a:pt x="2135" y="686"/>
                  <a:pt x="2135" y="686"/>
                </a:cubicBezTo>
                <a:cubicBezTo>
                  <a:pt x="2143" y="673"/>
                  <a:pt x="2139" y="662"/>
                  <a:pt x="2135" y="649"/>
                </a:cubicBezTo>
                <a:cubicBezTo>
                  <a:pt x="2125" y="659"/>
                  <a:pt x="2127" y="671"/>
                  <a:pt x="2132" y="683"/>
                </a:cubicBezTo>
                <a:cubicBezTo>
                  <a:pt x="2132" y="684"/>
                  <a:pt x="2132" y="685"/>
                  <a:pt x="2132" y="685"/>
                </a:cubicBezTo>
                <a:cubicBezTo>
                  <a:pt x="2132" y="686"/>
                  <a:pt x="2131" y="687"/>
                  <a:pt x="2131" y="688"/>
                </a:cubicBezTo>
                <a:cubicBezTo>
                  <a:pt x="2131" y="689"/>
                  <a:pt x="2131" y="690"/>
                  <a:pt x="2130" y="691"/>
                </a:cubicBezTo>
                <a:cubicBezTo>
                  <a:pt x="2130" y="692"/>
                  <a:pt x="2130" y="693"/>
                  <a:pt x="2130" y="694"/>
                </a:cubicBezTo>
                <a:cubicBezTo>
                  <a:pt x="2129" y="694"/>
                  <a:pt x="2129" y="695"/>
                  <a:pt x="2129" y="696"/>
                </a:cubicBezTo>
                <a:cubicBezTo>
                  <a:pt x="2129" y="696"/>
                  <a:pt x="2129" y="696"/>
                  <a:pt x="2128" y="696"/>
                </a:cubicBezTo>
                <a:cubicBezTo>
                  <a:pt x="2128" y="697"/>
                  <a:pt x="2128" y="697"/>
                  <a:pt x="2128" y="697"/>
                </a:cubicBezTo>
                <a:cubicBezTo>
                  <a:pt x="2128" y="697"/>
                  <a:pt x="2128" y="697"/>
                  <a:pt x="2128" y="698"/>
                </a:cubicBezTo>
                <a:cubicBezTo>
                  <a:pt x="2128" y="698"/>
                  <a:pt x="2127" y="699"/>
                  <a:pt x="2127" y="699"/>
                </a:cubicBezTo>
                <a:cubicBezTo>
                  <a:pt x="2124" y="701"/>
                  <a:pt x="2122" y="703"/>
                  <a:pt x="2120" y="706"/>
                </a:cubicBezTo>
                <a:cubicBezTo>
                  <a:pt x="2120" y="706"/>
                  <a:pt x="2120" y="706"/>
                  <a:pt x="2119" y="707"/>
                </a:cubicBezTo>
                <a:cubicBezTo>
                  <a:pt x="2119" y="707"/>
                  <a:pt x="2119" y="707"/>
                  <a:pt x="2119" y="707"/>
                </a:cubicBezTo>
                <a:cubicBezTo>
                  <a:pt x="2119" y="707"/>
                  <a:pt x="2119" y="708"/>
                  <a:pt x="2119" y="708"/>
                </a:cubicBezTo>
                <a:cubicBezTo>
                  <a:pt x="2119" y="708"/>
                  <a:pt x="2119" y="708"/>
                  <a:pt x="2119" y="708"/>
                </a:cubicBezTo>
                <a:cubicBezTo>
                  <a:pt x="2118" y="709"/>
                  <a:pt x="2118" y="710"/>
                  <a:pt x="2118" y="711"/>
                </a:cubicBezTo>
                <a:cubicBezTo>
                  <a:pt x="2118" y="712"/>
                  <a:pt x="2118" y="714"/>
                  <a:pt x="2118" y="716"/>
                </a:cubicBezTo>
                <a:cubicBezTo>
                  <a:pt x="2118" y="719"/>
                  <a:pt x="2118" y="721"/>
                  <a:pt x="2118" y="724"/>
                </a:cubicBezTo>
                <a:cubicBezTo>
                  <a:pt x="2118" y="724"/>
                  <a:pt x="2118" y="724"/>
                  <a:pt x="2118" y="725"/>
                </a:cubicBezTo>
                <a:cubicBezTo>
                  <a:pt x="2117" y="725"/>
                  <a:pt x="2117" y="725"/>
                  <a:pt x="2117" y="726"/>
                </a:cubicBezTo>
                <a:cubicBezTo>
                  <a:pt x="2117" y="726"/>
                  <a:pt x="2117" y="726"/>
                  <a:pt x="2117" y="726"/>
                </a:cubicBezTo>
                <a:cubicBezTo>
                  <a:pt x="2117" y="727"/>
                  <a:pt x="2117" y="727"/>
                  <a:pt x="2117" y="727"/>
                </a:cubicBezTo>
                <a:cubicBezTo>
                  <a:pt x="2117" y="728"/>
                  <a:pt x="2116" y="729"/>
                  <a:pt x="2115" y="730"/>
                </a:cubicBezTo>
                <a:cubicBezTo>
                  <a:pt x="2115" y="731"/>
                  <a:pt x="2114" y="732"/>
                  <a:pt x="2114" y="733"/>
                </a:cubicBezTo>
                <a:cubicBezTo>
                  <a:pt x="2113" y="733"/>
                  <a:pt x="2113" y="734"/>
                  <a:pt x="2113" y="734"/>
                </a:cubicBezTo>
                <a:cubicBezTo>
                  <a:pt x="2113" y="734"/>
                  <a:pt x="2112" y="735"/>
                  <a:pt x="2112" y="735"/>
                </a:cubicBezTo>
                <a:cubicBezTo>
                  <a:pt x="2111" y="737"/>
                  <a:pt x="2110" y="738"/>
                  <a:pt x="2109" y="739"/>
                </a:cubicBezTo>
                <a:cubicBezTo>
                  <a:pt x="2108" y="739"/>
                  <a:pt x="2108" y="740"/>
                  <a:pt x="2108" y="740"/>
                </a:cubicBezTo>
                <a:cubicBezTo>
                  <a:pt x="2106" y="740"/>
                  <a:pt x="2104" y="740"/>
                  <a:pt x="2101" y="740"/>
                </a:cubicBezTo>
                <a:cubicBezTo>
                  <a:pt x="2098" y="740"/>
                  <a:pt x="2094" y="740"/>
                  <a:pt x="2091" y="741"/>
                </a:cubicBezTo>
                <a:cubicBezTo>
                  <a:pt x="2087" y="741"/>
                  <a:pt x="2083" y="741"/>
                  <a:pt x="2079" y="741"/>
                </a:cubicBezTo>
                <a:cubicBezTo>
                  <a:pt x="2072" y="741"/>
                  <a:pt x="2064" y="740"/>
                  <a:pt x="2056" y="739"/>
                </a:cubicBezTo>
                <a:cubicBezTo>
                  <a:pt x="2052" y="738"/>
                  <a:pt x="2048" y="737"/>
                  <a:pt x="2044" y="736"/>
                </a:cubicBezTo>
                <a:cubicBezTo>
                  <a:pt x="2043" y="736"/>
                  <a:pt x="2042" y="736"/>
                  <a:pt x="2041" y="736"/>
                </a:cubicBezTo>
                <a:cubicBezTo>
                  <a:pt x="2040" y="736"/>
                  <a:pt x="2039" y="736"/>
                  <a:pt x="2038" y="736"/>
                </a:cubicBezTo>
                <a:cubicBezTo>
                  <a:pt x="2035" y="736"/>
                  <a:pt x="2033" y="736"/>
                  <a:pt x="2031" y="736"/>
                </a:cubicBezTo>
                <a:cubicBezTo>
                  <a:pt x="2027" y="736"/>
                  <a:pt x="2023" y="737"/>
                  <a:pt x="2019" y="738"/>
                </a:cubicBezTo>
                <a:cubicBezTo>
                  <a:pt x="2016" y="739"/>
                  <a:pt x="2013" y="740"/>
                  <a:pt x="2010" y="741"/>
                </a:cubicBezTo>
                <a:cubicBezTo>
                  <a:pt x="2011" y="740"/>
                  <a:pt x="2012" y="740"/>
                  <a:pt x="2014" y="739"/>
                </a:cubicBezTo>
                <a:cubicBezTo>
                  <a:pt x="2014" y="739"/>
                  <a:pt x="2015" y="738"/>
                  <a:pt x="2015" y="738"/>
                </a:cubicBezTo>
                <a:cubicBezTo>
                  <a:pt x="2016" y="738"/>
                  <a:pt x="2016" y="737"/>
                  <a:pt x="2017" y="737"/>
                </a:cubicBezTo>
                <a:cubicBezTo>
                  <a:pt x="2017" y="737"/>
                  <a:pt x="2018" y="736"/>
                  <a:pt x="2018" y="736"/>
                </a:cubicBezTo>
                <a:cubicBezTo>
                  <a:pt x="2019" y="735"/>
                  <a:pt x="2019" y="735"/>
                  <a:pt x="2020" y="734"/>
                </a:cubicBezTo>
                <a:cubicBezTo>
                  <a:pt x="2022" y="732"/>
                  <a:pt x="2023" y="730"/>
                  <a:pt x="2024" y="726"/>
                </a:cubicBezTo>
                <a:cubicBezTo>
                  <a:pt x="2024" y="726"/>
                  <a:pt x="2025" y="726"/>
                  <a:pt x="2025" y="725"/>
                </a:cubicBezTo>
                <a:cubicBezTo>
                  <a:pt x="2025" y="725"/>
                  <a:pt x="2025" y="724"/>
                  <a:pt x="2025" y="724"/>
                </a:cubicBezTo>
                <a:cubicBezTo>
                  <a:pt x="2025" y="723"/>
                  <a:pt x="2025" y="723"/>
                  <a:pt x="2025" y="723"/>
                </a:cubicBezTo>
                <a:cubicBezTo>
                  <a:pt x="2025" y="723"/>
                  <a:pt x="2025" y="723"/>
                  <a:pt x="2025" y="723"/>
                </a:cubicBezTo>
                <a:cubicBezTo>
                  <a:pt x="2025" y="722"/>
                  <a:pt x="2025" y="722"/>
                  <a:pt x="2025" y="721"/>
                </a:cubicBezTo>
                <a:cubicBezTo>
                  <a:pt x="2025" y="720"/>
                  <a:pt x="2025" y="718"/>
                  <a:pt x="2025" y="716"/>
                </a:cubicBezTo>
                <a:cubicBezTo>
                  <a:pt x="2025" y="716"/>
                  <a:pt x="2024" y="715"/>
                  <a:pt x="2024" y="714"/>
                </a:cubicBezTo>
                <a:cubicBezTo>
                  <a:pt x="2024" y="713"/>
                  <a:pt x="2024" y="712"/>
                  <a:pt x="2024" y="711"/>
                </a:cubicBezTo>
                <a:cubicBezTo>
                  <a:pt x="2024" y="711"/>
                  <a:pt x="2024" y="710"/>
                  <a:pt x="2024" y="709"/>
                </a:cubicBezTo>
                <a:cubicBezTo>
                  <a:pt x="2024" y="708"/>
                  <a:pt x="2024" y="707"/>
                  <a:pt x="2024" y="706"/>
                </a:cubicBezTo>
                <a:cubicBezTo>
                  <a:pt x="2024" y="706"/>
                  <a:pt x="2024" y="705"/>
                  <a:pt x="2024" y="705"/>
                </a:cubicBezTo>
                <a:cubicBezTo>
                  <a:pt x="2024" y="705"/>
                  <a:pt x="2024" y="705"/>
                  <a:pt x="2024" y="705"/>
                </a:cubicBezTo>
                <a:cubicBezTo>
                  <a:pt x="2024" y="704"/>
                  <a:pt x="2025" y="704"/>
                  <a:pt x="2025" y="704"/>
                </a:cubicBezTo>
                <a:cubicBezTo>
                  <a:pt x="2025" y="704"/>
                  <a:pt x="2025" y="704"/>
                  <a:pt x="2026" y="704"/>
                </a:cubicBezTo>
                <a:cubicBezTo>
                  <a:pt x="2026" y="703"/>
                  <a:pt x="2026" y="703"/>
                  <a:pt x="2026" y="703"/>
                </a:cubicBezTo>
                <a:cubicBezTo>
                  <a:pt x="2026" y="703"/>
                  <a:pt x="2027" y="703"/>
                  <a:pt x="2027" y="702"/>
                </a:cubicBezTo>
                <a:cubicBezTo>
                  <a:pt x="2027" y="702"/>
                  <a:pt x="2028" y="702"/>
                  <a:pt x="2028" y="701"/>
                </a:cubicBezTo>
                <a:cubicBezTo>
                  <a:pt x="2028" y="701"/>
                  <a:pt x="2028" y="701"/>
                  <a:pt x="2029" y="701"/>
                </a:cubicBezTo>
                <a:cubicBezTo>
                  <a:pt x="2029" y="701"/>
                  <a:pt x="2029" y="701"/>
                  <a:pt x="2029" y="701"/>
                </a:cubicBezTo>
                <a:cubicBezTo>
                  <a:pt x="2030" y="700"/>
                  <a:pt x="2030" y="700"/>
                  <a:pt x="2031" y="700"/>
                </a:cubicBezTo>
                <a:cubicBezTo>
                  <a:pt x="2032" y="699"/>
                  <a:pt x="2032" y="699"/>
                  <a:pt x="2033" y="698"/>
                </a:cubicBezTo>
                <a:cubicBezTo>
                  <a:pt x="2034" y="698"/>
                  <a:pt x="2036" y="697"/>
                  <a:pt x="2037" y="697"/>
                </a:cubicBezTo>
                <a:cubicBezTo>
                  <a:pt x="2037" y="697"/>
                  <a:pt x="2037" y="697"/>
                  <a:pt x="2037" y="697"/>
                </a:cubicBezTo>
                <a:cubicBezTo>
                  <a:pt x="2037" y="697"/>
                  <a:pt x="2037" y="697"/>
                  <a:pt x="2037" y="698"/>
                </a:cubicBezTo>
                <a:cubicBezTo>
                  <a:pt x="2038" y="698"/>
                  <a:pt x="2038" y="697"/>
                  <a:pt x="2039" y="697"/>
                </a:cubicBezTo>
                <a:cubicBezTo>
                  <a:pt x="2038" y="698"/>
                  <a:pt x="2038" y="698"/>
                  <a:pt x="2038" y="698"/>
                </a:cubicBezTo>
                <a:cubicBezTo>
                  <a:pt x="2047" y="714"/>
                  <a:pt x="2059" y="696"/>
                  <a:pt x="2068" y="694"/>
                </a:cubicBezTo>
                <a:cubicBezTo>
                  <a:pt x="2061" y="690"/>
                  <a:pt x="2040" y="682"/>
                  <a:pt x="2037" y="695"/>
                </a:cubicBezTo>
                <a:cubicBezTo>
                  <a:pt x="2037" y="695"/>
                  <a:pt x="2036" y="695"/>
                  <a:pt x="2036" y="695"/>
                </a:cubicBezTo>
                <a:cubicBezTo>
                  <a:pt x="2035" y="696"/>
                  <a:pt x="2034" y="696"/>
                  <a:pt x="2033" y="697"/>
                </a:cubicBezTo>
                <a:cubicBezTo>
                  <a:pt x="2032" y="697"/>
                  <a:pt x="2031" y="698"/>
                  <a:pt x="2030" y="698"/>
                </a:cubicBezTo>
                <a:cubicBezTo>
                  <a:pt x="2029" y="699"/>
                  <a:pt x="2029" y="699"/>
                  <a:pt x="2028" y="699"/>
                </a:cubicBezTo>
                <a:cubicBezTo>
                  <a:pt x="2028" y="699"/>
                  <a:pt x="2028" y="700"/>
                  <a:pt x="2028" y="700"/>
                </a:cubicBezTo>
                <a:cubicBezTo>
                  <a:pt x="2028" y="700"/>
                  <a:pt x="2027" y="700"/>
                  <a:pt x="2027" y="700"/>
                </a:cubicBezTo>
                <a:cubicBezTo>
                  <a:pt x="2027" y="701"/>
                  <a:pt x="2026" y="701"/>
                  <a:pt x="2026" y="701"/>
                </a:cubicBezTo>
                <a:cubicBezTo>
                  <a:pt x="2026" y="701"/>
                  <a:pt x="2025" y="702"/>
                  <a:pt x="2025" y="702"/>
                </a:cubicBezTo>
                <a:cubicBezTo>
                  <a:pt x="2025" y="702"/>
                  <a:pt x="2025" y="702"/>
                  <a:pt x="2024" y="702"/>
                </a:cubicBezTo>
                <a:cubicBezTo>
                  <a:pt x="2024" y="703"/>
                  <a:pt x="2024" y="703"/>
                  <a:pt x="2024" y="703"/>
                </a:cubicBezTo>
                <a:cubicBezTo>
                  <a:pt x="2024" y="701"/>
                  <a:pt x="2024" y="699"/>
                  <a:pt x="2025" y="696"/>
                </a:cubicBezTo>
                <a:cubicBezTo>
                  <a:pt x="2025" y="696"/>
                  <a:pt x="2025" y="696"/>
                  <a:pt x="2025" y="695"/>
                </a:cubicBezTo>
                <a:cubicBezTo>
                  <a:pt x="2025" y="694"/>
                  <a:pt x="2025" y="694"/>
                  <a:pt x="2025" y="694"/>
                </a:cubicBezTo>
                <a:cubicBezTo>
                  <a:pt x="2026" y="693"/>
                  <a:pt x="2026" y="692"/>
                  <a:pt x="2026" y="691"/>
                </a:cubicBezTo>
                <a:cubicBezTo>
                  <a:pt x="2026" y="691"/>
                  <a:pt x="2026" y="690"/>
                  <a:pt x="2027" y="689"/>
                </a:cubicBezTo>
                <a:cubicBezTo>
                  <a:pt x="2027" y="688"/>
                  <a:pt x="2027" y="687"/>
                  <a:pt x="2028" y="687"/>
                </a:cubicBezTo>
                <a:cubicBezTo>
                  <a:pt x="2029" y="683"/>
                  <a:pt x="2030" y="680"/>
                  <a:pt x="2032" y="678"/>
                </a:cubicBezTo>
                <a:cubicBezTo>
                  <a:pt x="2032" y="676"/>
                  <a:pt x="2033" y="675"/>
                  <a:pt x="2034" y="674"/>
                </a:cubicBezTo>
                <a:cubicBezTo>
                  <a:pt x="2034" y="674"/>
                  <a:pt x="2034" y="674"/>
                  <a:pt x="2034" y="674"/>
                </a:cubicBezTo>
                <a:cubicBezTo>
                  <a:pt x="2034" y="674"/>
                  <a:pt x="2034" y="674"/>
                  <a:pt x="2034" y="673"/>
                </a:cubicBezTo>
                <a:cubicBezTo>
                  <a:pt x="2035" y="673"/>
                  <a:pt x="2035" y="672"/>
                  <a:pt x="2036" y="672"/>
                </a:cubicBezTo>
                <a:cubicBezTo>
                  <a:pt x="2036" y="671"/>
                  <a:pt x="2036" y="671"/>
                  <a:pt x="2036" y="671"/>
                </a:cubicBezTo>
                <a:cubicBezTo>
                  <a:pt x="2036" y="670"/>
                  <a:pt x="2037" y="670"/>
                  <a:pt x="2037" y="670"/>
                </a:cubicBezTo>
                <a:cubicBezTo>
                  <a:pt x="2038" y="669"/>
                  <a:pt x="2039" y="668"/>
                  <a:pt x="2040" y="667"/>
                </a:cubicBezTo>
                <a:cubicBezTo>
                  <a:pt x="2040" y="666"/>
                  <a:pt x="2041" y="666"/>
                  <a:pt x="2041" y="665"/>
                </a:cubicBezTo>
                <a:cubicBezTo>
                  <a:pt x="2041" y="665"/>
                  <a:pt x="2042" y="665"/>
                  <a:pt x="2042" y="664"/>
                </a:cubicBezTo>
                <a:cubicBezTo>
                  <a:pt x="2042" y="664"/>
                  <a:pt x="2042" y="664"/>
                  <a:pt x="2042" y="664"/>
                </a:cubicBezTo>
                <a:cubicBezTo>
                  <a:pt x="2044" y="662"/>
                  <a:pt x="2046" y="660"/>
                  <a:pt x="2048" y="659"/>
                </a:cubicBezTo>
                <a:cubicBezTo>
                  <a:pt x="2048" y="658"/>
                  <a:pt x="2049" y="657"/>
                  <a:pt x="2050" y="657"/>
                </a:cubicBezTo>
                <a:cubicBezTo>
                  <a:pt x="2051" y="656"/>
                  <a:pt x="2051" y="656"/>
                  <a:pt x="2052" y="655"/>
                </a:cubicBezTo>
                <a:cubicBezTo>
                  <a:pt x="2054" y="653"/>
                  <a:pt x="2056" y="652"/>
                  <a:pt x="2056" y="652"/>
                </a:cubicBezTo>
                <a:cubicBezTo>
                  <a:pt x="2056" y="652"/>
                  <a:pt x="2055" y="652"/>
                  <a:pt x="2054" y="653"/>
                </a:cubicBezTo>
                <a:cubicBezTo>
                  <a:pt x="2054" y="653"/>
                  <a:pt x="2053" y="653"/>
                  <a:pt x="2051" y="654"/>
                </a:cubicBezTo>
                <a:cubicBezTo>
                  <a:pt x="2050" y="654"/>
                  <a:pt x="2050" y="655"/>
                  <a:pt x="2049" y="655"/>
                </a:cubicBezTo>
                <a:cubicBezTo>
                  <a:pt x="2048" y="656"/>
                  <a:pt x="2047" y="656"/>
                  <a:pt x="2046" y="657"/>
                </a:cubicBezTo>
                <a:cubicBezTo>
                  <a:pt x="2045" y="657"/>
                  <a:pt x="2044" y="658"/>
                  <a:pt x="2043" y="659"/>
                </a:cubicBezTo>
                <a:cubicBezTo>
                  <a:pt x="2043" y="659"/>
                  <a:pt x="2042" y="660"/>
                  <a:pt x="2042" y="660"/>
                </a:cubicBezTo>
                <a:cubicBezTo>
                  <a:pt x="2041" y="660"/>
                  <a:pt x="2041" y="661"/>
                  <a:pt x="2040" y="661"/>
                </a:cubicBezTo>
                <a:cubicBezTo>
                  <a:pt x="2040" y="662"/>
                  <a:pt x="2040" y="662"/>
                  <a:pt x="2039" y="662"/>
                </a:cubicBezTo>
                <a:cubicBezTo>
                  <a:pt x="2039" y="662"/>
                  <a:pt x="2039" y="663"/>
                  <a:pt x="2039" y="663"/>
                </a:cubicBezTo>
                <a:cubicBezTo>
                  <a:pt x="2038" y="663"/>
                  <a:pt x="2038" y="664"/>
                  <a:pt x="2037" y="664"/>
                </a:cubicBezTo>
                <a:cubicBezTo>
                  <a:pt x="2037" y="665"/>
                  <a:pt x="2036" y="666"/>
                  <a:pt x="2036" y="666"/>
                </a:cubicBezTo>
                <a:cubicBezTo>
                  <a:pt x="2036" y="666"/>
                  <a:pt x="2036" y="665"/>
                  <a:pt x="2036" y="664"/>
                </a:cubicBezTo>
                <a:cubicBezTo>
                  <a:pt x="2036" y="664"/>
                  <a:pt x="2036" y="663"/>
                  <a:pt x="2036" y="663"/>
                </a:cubicBezTo>
                <a:cubicBezTo>
                  <a:pt x="2054" y="646"/>
                  <a:pt x="2078" y="630"/>
                  <a:pt x="2095" y="610"/>
                </a:cubicBezTo>
                <a:cubicBezTo>
                  <a:pt x="2095" y="610"/>
                  <a:pt x="2095" y="610"/>
                  <a:pt x="2095" y="610"/>
                </a:cubicBezTo>
                <a:cubicBezTo>
                  <a:pt x="2101" y="605"/>
                  <a:pt x="2107" y="600"/>
                  <a:pt x="2113" y="595"/>
                </a:cubicBezTo>
                <a:cubicBezTo>
                  <a:pt x="2113" y="595"/>
                  <a:pt x="2114" y="595"/>
                  <a:pt x="2115" y="594"/>
                </a:cubicBezTo>
                <a:cubicBezTo>
                  <a:pt x="2117" y="594"/>
                  <a:pt x="2118" y="594"/>
                  <a:pt x="2121" y="593"/>
                </a:cubicBezTo>
                <a:cubicBezTo>
                  <a:pt x="2121" y="593"/>
                  <a:pt x="2122" y="593"/>
                  <a:pt x="2122" y="593"/>
                </a:cubicBezTo>
                <a:cubicBezTo>
                  <a:pt x="2123" y="593"/>
                  <a:pt x="2123" y="593"/>
                  <a:pt x="2124" y="593"/>
                </a:cubicBezTo>
                <a:cubicBezTo>
                  <a:pt x="2125" y="593"/>
                  <a:pt x="2126" y="592"/>
                  <a:pt x="2128" y="592"/>
                </a:cubicBezTo>
                <a:cubicBezTo>
                  <a:pt x="2130" y="592"/>
                  <a:pt x="2133" y="592"/>
                  <a:pt x="2136" y="594"/>
                </a:cubicBezTo>
                <a:cubicBezTo>
                  <a:pt x="2136" y="594"/>
                  <a:pt x="2136" y="594"/>
                  <a:pt x="2137" y="594"/>
                </a:cubicBezTo>
                <a:cubicBezTo>
                  <a:pt x="2137" y="594"/>
                  <a:pt x="2137" y="594"/>
                  <a:pt x="2138" y="595"/>
                </a:cubicBezTo>
                <a:cubicBezTo>
                  <a:pt x="2138" y="595"/>
                  <a:pt x="2138" y="595"/>
                  <a:pt x="2138" y="595"/>
                </a:cubicBezTo>
                <a:cubicBezTo>
                  <a:pt x="2139" y="595"/>
                  <a:pt x="2139" y="595"/>
                  <a:pt x="2139" y="595"/>
                </a:cubicBezTo>
                <a:cubicBezTo>
                  <a:pt x="2139" y="595"/>
                  <a:pt x="2139" y="596"/>
                  <a:pt x="2140" y="596"/>
                </a:cubicBezTo>
                <a:cubicBezTo>
                  <a:pt x="2141" y="597"/>
                  <a:pt x="2142" y="598"/>
                  <a:pt x="2144" y="600"/>
                </a:cubicBezTo>
                <a:cubicBezTo>
                  <a:pt x="2144" y="600"/>
                  <a:pt x="2145" y="601"/>
                  <a:pt x="2146" y="602"/>
                </a:cubicBezTo>
                <a:cubicBezTo>
                  <a:pt x="2146" y="602"/>
                  <a:pt x="2147" y="603"/>
                  <a:pt x="2148" y="604"/>
                </a:cubicBezTo>
                <a:cubicBezTo>
                  <a:pt x="2149" y="604"/>
                  <a:pt x="2149" y="605"/>
                  <a:pt x="2150" y="606"/>
                </a:cubicBezTo>
                <a:cubicBezTo>
                  <a:pt x="2151" y="606"/>
                  <a:pt x="2152" y="607"/>
                  <a:pt x="2152" y="608"/>
                </a:cubicBezTo>
                <a:cubicBezTo>
                  <a:pt x="2156" y="610"/>
                  <a:pt x="2159" y="613"/>
                  <a:pt x="2162" y="615"/>
                </a:cubicBezTo>
                <a:cubicBezTo>
                  <a:pt x="2163" y="615"/>
                  <a:pt x="2163" y="615"/>
                  <a:pt x="2164" y="615"/>
                </a:cubicBezTo>
                <a:cubicBezTo>
                  <a:pt x="2165" y="616"/>
                  <a:pt x="2165" y="616"/>
                  <a:pt x="2165" y="616"/>
                </a:cubicBezTo>
                <a:cubicBezTo>
                  <a:pt x="2166" y="616"/>
                  <a:pt x="2167" y="617"/>
                  <a:pt x="2168" y="617"/>
                </a:cubicBezTo>
                <a:cubicBezTo>
                  <a:pt x="2169" y="618"/>
                  <a:pt x="2170" y="618"/>
                  <a:pt x="2171" y="618"/>
                </a:cubicBezTo>
                <a:cubicBezTo>
                  <a:pt x="2171" y="619"/>
                  <a:pt x="2172" y="619"/>
                  <a:pt x="2173" y="619"/>
                </a:cubicBezTo>
                <a:cubicBezTo>
                  <a:pt x="2177" y="621"/>
                  <a:pt x="2181" y="622"/>
                  <a:pt x="2184" y="622"/>
                </a:cubicBezTo>
                <a:cubicBezTo>
                  <a:pt x="2186" y="623"/>
                  <a:pt x="2188" y="623"/>
                  <a:pt x="2189" y="623"/>
                </a:cubicBezTo>
                <a:cubicBezTo>
                  <a:pt x="2190" y="623"/>
                  <a:pt x="2191" y="623"/>
                  <a:pt x="2192" y="623"/>
                </a:cubicBezTo>
                <a:cubicBezTo>
                  <a:pt x="2192" y="623"/>
                  <a:pt x="2192" y="623"/>
                  <a:pt x="2192" y="624"/>
                </a:cubicBezTo>
                <a:cubicBezTo>
                  <a:pt x="2192" y="624"/>
                  <a:pt x="2192" y="624"/>
                  <a:pt x="2192" y="624"/>
                </a:cubicBezTo>
                <a:cubicBezTo>
                  <a:pt x="2193" y="624"/>
                  <a:pt x="2194" y="625"/>
                  <a:pt x="2195" y="625"/>
                </a:cubicBezTo>
                <a:cubicBezTo>
                  <a:pt x="2195" y="626"/>
                  <a:pt x="2196" y="627"/>
                  <a:pt x="2197" y="627"/>
                </a:cubicBezTo>
                <a:cubicBezTo>
                  <a:pt x="2198" y="628"/>
                  <a:pt x="2198" y="629"/>
                  <a:pt x="2199" y="630"/>
                </a:cubicBezTo>
                <a:cubicBezTo>
                  <a:pt x="2200" y="630"/>
                  <a:pt x="2201" y="631"/>
                  <a:pt x="2202" y="632"/>
                </a:cubicBezTo>
                <a:cubicBezTo>
                  <a:pt x="2202" y="633"/>
                  <a:pt x="2203" y="634"/>
                  <a:pt x="2204" y="635"/>
                </a:cubicBezTo>
                <a:cubicBezTo>
                  <a:pt x="2204" y="635"/>
                  <a:pt x="2204" y="635"/>
                  <a:pt x="2204" y="635"/>
                </a:cubicBezTo>
                <a:cubicBezTo>
                  <a:pt x="2199" y="655"/>
                  <a:pt x="2210" y="662"/>
                  <a:pt x="2229" y="658"/>
                </a:cubicBezTo>
                <a:cubicBezTo>
                  <a:pt x="2224" y="646"/>
                  <a:pt x="2222" y="630"/>
                  <a:pt x="2206" y="633"/>
                </a:cubicBezTo>
                <a:cubicBezTo>
                  <a:pt x="2205" y="632"/>
                  <a:pt x="2205" y="632"/>
                  <a:pt x="2205" y="632"/>
                </a:cubicBezTo>
                <a:cubicBezTo>
                  <a:pt x="2205" y="632"/>
                  <a:pt x="2205" y="632"/>
                  <a:pt x="2205" y="632"/>
                </a:cubicBezTo>
                <a:cubicBezTo>
                  <a:pt x="2205" y="631"/>
                  <a:pt x="2204" y="631"/>
                  <a:pt x="2203" y="630"/>
                </a:cubicBezTo>
                <a:cubicBezTo>
                  <a:pt x="2203" y="629"/>
                  <a:pt x="2202" y="628"/>
                  <a:pt x="2201" y="628"/>
                </a:cubicBezTo>
                <a:cubicBezTo>
                  <a:pt x="2200" y="627"/>
                  <a:pt x="2199" y="626"/>
                  <a:pt x="2198" y="625"/>
                </a:cubicBezTo>
                <a:cubicBezTo>
                  <a:pt x="2198" y="625"/>
                  <a:pt x="2197" y="624"/>
                  <a:pt x="2197" y="624"/>
                </a:cubicBezTo>
                <a:cubicBezTo>
                  <a:pt x="2197" y="624"/>
                  <a:pt x="2198" y="624"/>
                  <a:pt x="2199" y="624"/>
                </a:cubicBezTo>
                <a:cubicBezTo>
                  <a:pt x="2200" y="624"/>
                  <a:pt x="2201" y="623"/>
                  <a:pt x="2201" y="623"/>
                </a:cubicBezTo>
                <a:cubicBezTo>
                  <a:pt x="2202" y="623"/>
                  <a:pt x="2202" y="623"/>
                  <a:pt x="2202" y="623"/>
                </a:cubicBezTo>
                <a:cubicBezTo>
                  <a:pt x="2203" y="623"/>
                  <a:pt x="2203" y="623"/>
                  <a:pt x="2203" y="623"/>
                </a:cubicBezTo>
                <a:cubicBezTo>
                  <a:pt x="2204" y="623"/>
                  <a:pt x="2205" y="623"/>
                  <a:pt x="2206" y="623"/>
                </a:cubicBezTo>
                <a:cubicBezTo>
                  <a:pt x="2206" y="623"/>
                  <a:pt x="2207" y="623"/>
                  <a:pt x="2207" y="623"/>
                </a:cubicBezTo>
                <a:cubicBezTo>
                  <a:pt x="2209" y="622"/>
                  <a:pt x="2210" y="622"/>
                  <a:pt x="2211" y="621"/>
                </a:cubicBezTo>
                <a:cubicBezTo>
                  <a:pt x="2212" y="621"/>
                  <a:pt x="2213" y="621"/>
                  <a:pt x="2214" y="620"/>
                </a:cubicBezTo>
                <a:cubicBezTo>
                  <a:pt x="2215" y="620"/>
                  <a:pt x="2215" y="619"/>
                  <a:pt x="2216" y="619"/>
                </a:cubicBezTo>
                <a:cubicBezTo>
                  <a:pt x="2217" y="618"/>
                  <a:pt x="2218" y="618"/>
                  <a:pt x="2219" y="617"/>
                </a:cubicBezTo>
                <a:cubicBezTo>
                  <a:pt x="2220" y="617"/>
                  <a:pt x="2220" y="616"/>
                  <a:pt x="2220" y="616"/>
                </a:cubicBezTo>
                <a:cubicBezTo>
                  <a:pt x="2220" y="616"/>
                  <a:pt x="2219" y="617"/>
                  <a:pt x="2215" y="618"/>
                </a:cubicBezTo>
                <a:cubicBezTo>
                  <a:pt x="2215" y="618"/>
                  <a:pt x="2214" y="618"/>
                  <a:pt x="2213" y="618"/>
                </a:cubicBezTo>
                <a:cubicBezTo>
                  <a:pt x="2212" y="618"/>
                  <a:pt x="2211" y="619"/>
                  <a:pt x="2210" y="619"/>
                </a:cubicBezTo>
                <a:cubicBezTo>
                  <a:pt x="2208" y="619"/>
                  <a:pt x="2205" y="619"/>
                  <a:pt x="2203" y="620"/>
                </a:cubicBezTo>
                <a:cubicBezTo>
                  <a:pt x="2202" y="620"/>
                  <a:pt x="2202" y="620"/>
                  <a:pt x="2202" y="620"/>
                </a:cubicBezTo>
                <a:cubicBezTo>
                  <a:pt x="2201" y="620"/>
                  <a:pt x="2201" y="620"/>
                  <a:pt x="2201" y="620"/>
                </a:cubicBezTo>
                <a:cubicBezTo>
                  <a:pt x="2200" y="620"/>
                  <a:pt x="2199" y="620"/>
                  <a:pt x="2199" y="620"/>
                </a:cubicBezTo>
                <a:cubicBezTo>
                  <a:pt x="2197" y="620"/>
                  <a:pt x="2196" y="620"/>
                  <a:pt x="2194" y="620"/>
                </a:cubicBezTo>
                <a:cubicBezTo>
                  <a:pt x="2194" y="620"/>
                  <a:pt x="2193" y="620"/>
                  <a:pt x="2193" y="620"/>
                </a:cubicBezTo>
                <a:cubicBezTo>
                  <a:pt x="2193" y="620"/>
                  <a:pt x="2192" y="620"/>
                  <a:pt x="2192" y="620"/>
                </a:cubicBezTo>
                <a:cubicBezTo>
                  <a:pt x="2191" y="620"/>
                  <a:pt x="2190" y="620"/>
                  <a:pt x="2190" y="620"/>
                </a:cubicBezTo>
                <a:cubicBezTo>
                  <a:pt x="2189" y="619"/>
                  <a:pt x="2188" y="619"/>
                  <a:pt x="2188" y="619"/>
                </a:cubicBezTo>
                <a:cubicBezTo>
                  <a:pt x="2188" y="619"/>
                  <a:pt x="2188" y="619"/>
                  <a:pt x="2188" y="620"/>
                </a:cubicBezTo>
                <a:cubicBezTo>
                  <a:pt x="2187" y="619"/>
                  <a:pt x="2186" y="619"/>
                  <a:pt x="2184" y="619"/>
                </a:cubicBezTo>
                <a:cubicBezTo>
                  <a:pt x="2181" y="618"/>
                  <a:pt x="2177" y="617"/>
                  <a:pt x="2174" y="616"/>
                </a:cubicBezTo>
                <a:cubicBezTo>
                  <a:pt x="2173" y="616"/>
                  <a:pt x="2172" y="615"/>
                  <a:pt x="2171" y="615"/>
                </a:cubicBezTo>
                <a:cubicBezTo>
                  <a:pt x="2171" y="615"/>
                  <a:pt x="2170" y="614"/>
                  <a:pt x="2169" y="614"/>
                </a:cubicBezTo>
                <a:cubicBezTo>
                  <a:pt x="2168" y="614"/>
                  <a:pt x="2167" y="613"/>
                  <a:pt x="2166" y="613"/>
                </a:cubicBezTo>
                <a:cubicBezTo>
                  <a:pt x="2165" y="612"/>
                  <a:pt x="2165" y="612"/>
                  <a:pt x="2165" y="612"/>
                </a:cubicBezTo>
                <a:cubicBezTo>
                  <a:pt x="2165" y="612"/>
                  <a:pt x="2164" y="612"/>
                  <a:pt x="2164" y="611"/>
                </a:cubicBezTo>
                <a:cubicBezTo>
                  <a:pt x="2162" y="610"/>
                  <a:pt x="2160" y="609"/>
                  <a:pt x="2157" y="607"/>
                </a:cubicBezTo>
                <a:cubicBezTo>
                  <a:pt x="2158" y="607"/>
                  <a:pt x="2158" y="607"/>
                  <a:pt x="2158" y="607"/>
                </a:cubicBezTo>
                <a:cubicBezTo>
                  <a:pt x="2158" y="607"/>
                  <a:pt x="2159" y="607"/>
                  <a:pt x="2159" y="607"/>
                </a:cubicBezTo>
                <a:cubicBezTo>
                  <a:pt x="2159" y="607"/>
                  <a:pt x="2160" y="607"/>
                  <a:pt x="2160" y="607"/>
                </a:cubicBezTo>
                <a:cubicBezTo>
                  <a:pt x="2161" y="607"/>
                  <a:pt x="2161" y="607"/>
                  <a:pt x="2162" y="607"/>
                </a:cubicBezTo>
                <a:cubicBezTo>
                  <a:pt x="2162" y="607"/>
                  <a:pt x="2162" y="607"/>
                  <a:pt x="2162" y="606"/>
                </a:cubicBezTo>
                <a:cubicBezTo>
                  <a:pt x="2163" y="606"/>
                  <a:pt x="2163" y="606"/>
                  <a:pt x="2163" y="606"/>
                </a:cubicBezTo>
                <a:cubicBezTo>
                  <a:pt x="2164" y="606"/>
                  <a:pt x="2164" y="606"/>
                  <a:pt x="2165" y="606"/>
                </a:cubicBezTo>
                <a:cubicBezTo>
                  <a:pt x="2166" y="605"/>
                  <a:pt x="2167" y="605"/>
                  <a:pt x="2168" y="604"/>
                </a:cubicBezTo>
                <a:cubicBezTo>
                  <a:pt x="2169" y="604"/>
                  <a:pt x="2170" y="603"/>
                  <a:pt x="2171" y="602"/>
                </a:cubicBezTo>
                <a:cubicBezTo>
                  <a:pt x="2171" y="602"/>
                  <a:pt x="2171" y="602"/>
                  <a:pt x="2172" y="602"/>
                </a:cubicBezTo>
                <a:cubicBezTo>
                  <a:pt x="2185" y="608"/>
                  <a:pt x="2189" y="585"/>
                  <a:pt x="2190" y="575"/>
                </a:cubicBezTo>
                <a:cubicBezTo>
                  <a:pt x="2183" y="582"/>
                  <a:pt x="2160" y="579"/>
                  <a:pt x="2169" y="599"/>
                </a:cubicBezTo>
                <a:cubicBezTo>
                  <a:pt x="2171" y="599"/>
                  <a:pt x="2171" y="599"/>
                  <a:pt x="2171" y="599"/>
                </a:cubicBezTo>
                <a:cubicBezTo>
                  <a:pt x="2170" y="599"/>
                  <a:pt x="2170" y="599"/>
                  <a:pt x="2169" y="600"/>
                </a:cubicBezTo>
                <a:cubicBezTo>
                  <a:pt x="2169" y="600"/>
                  <a:pt x="2170" y="600"/>
                  <a:pt x="2170" y="601"/>
                </a:cubicBezTo>
                <a:cubicBezTo>
                  <a:pt x="2170" y="601"/>
                  <a:pt x="2170" y="601"/>
                  <a:pt x="2170" y="601"/>
                </a:cubicBezTo>
                <a:cubicBezTo>
                  <a:pt x="2169" y="601"/>
                  <a:pt x="2168" y="602"/>
                  <a:pt x="2167" y="603"/>
                </a:cubicBezTo>
                <a:cubicBezTo>
                  <a:pt x="2166" y="603"/>
                  <a:pt x="2165" y="604"/>
                  <a:pt x="2164" y="604"/>
                </a:cubicBezTo>
                <a:cubicBezTo>
                  <a:pt x="2163" y="604"/>
                  <a:pt x="2163" y="604"/>
                  <a:pt x="2162" y="604"/>
                </a:cubicBezTo>
                <a:cubicBezTo>
                  <a:pt x="2162" y="605"/>
                  <a:pt x="2162" y="605"/>
                  <a:pt x="2162" y="605"/>
                </a:cubicBezTo>
                <a:cubicBezTo>
                  <a:pt x="2161" y="605"/>
                  <a:pt x="2161" y="605"/>
                  <a:pt x="2161" y="605"/>
                </a:cubicBezTo>
                <a:cubicBezTo>
                  <a:pt x="2161" y="605"/>
                  <a:pt x="2160" y="605"/>
                  <a:pt x="2160" y="605"/>
                </a:cubicBezTo>
                <a:cubicBezTo>
                  <a:pt x="2159" y="605"/>
                  <a:pt x="2159" y="605"/>
                  <a:pt x="2158" y="606"/>
                </a:cubicBezTo>
                <a:cubicBezTo>
                  <a:pt x="2158" y="606"/>
                  <a:pt x="2158" y="606"/>
                  <a:pt x="2158" y="606"/>
                </a:cubicBezTo>
                <a:cubicBezTo>
                  <a:pt x="2157" y="606"/>
                  <a:pt x="2157" y="606"/>
                  <a:pt x="2157" y="606"/>
                </a:cubicBezTo>
                <a:cubicBezTo>
                  <a:pt x="2157" y="606"/>
                  <a:pt x="2156" y="606"/>
                  <a:pt x="2156" y="606"/>
                </a:cubicBezTo>
                <a:cubicBezTo>
                  <a:pt x="2156" y="606"/>
                  <a:pt x="2156" y="606"/>
                  <a:pt x="2156" y="606"/>
                </a:cubicBezTo>
                <a:cubicBezTo>
                  <a:pt x="2155" y="606"/>
                  <a:pt x="2155" y="605"/>
                  <a:pt x="2154" y="605"/>
                </a:cubicBezTo>
                <a:cubicBezTo>
                  <a:pt x="2153" y="604"/>
                  <a:pt x="2153" y="604"/>
                  <a:pt x="2152" y="603"/>
                </a:cubicBezTo>
                <a:cubicBezTo>
                  <a:pt x="2151" y="603"/>
                  <a:pt x="2151" y="602"/>
                  <a:pt x="2150" y="601"/>
                </a:cubicBezTo>
                <a:cubicBezTo>
                  <a:pt x="2149" y="601"/>
                  <a:pt x="2148" y="600"/>
                  <a:pt x="2148" y="599"/>
                </a:cubicBezTo>
                <a:cubicBezTo>
                  <a:pt x="2147" y="599"/>
                  <a:pt x="2146" y="598"/>
                  <a:pt x="2146" y="597"/>
                </a:cubicBezTo>
                <a:cubicBezTo>
                  <a:pt x="2144" y="596"/>
                  <a:pt x="2143" y="594"/>
                  <a:pt x="2142" y="593"/>
                </a:cubicBezTo>
                <a:cubicBezTo>
                  <a:pt x="2141" y="593"/>
                  <a:pt x="2141" y="593"/>
                  <a:pt x="2140" y="592"/>
                </a:cubicBezTo>
                <a:cubicBezTo>
                  <a:pt x="2140" y="592"/>
                  <a:pt x="2140" y="592"/>
                  <a:pt x="2140" y="592"/>
                </a:cubicBezTo>
                <a:cubicBezTo>
                  <a:pt x="2139" y="592"/>
                  <a:pt x="2139" y="592"/>
                  <a:pt x="2139" y="592"/>
                </a:cubicBezTo>
                <a:cubicBezTo>
                  <a:pt x="2139" y="591"/>
                  <a:pt x="2138" y="591"/>
                  <a:pt x="2138" y="591"/>
                </a:cubicBezTo>
                <a:cubicBezTo>
                  <a:pt x="2138" y="591"/>
                  <a:pt x="2137" y="590"/>
                  <a:pt x="2137" y="590"/>
                </a:cubicBezTo>
                <a:cubicBezTo>
                  <a:pt x="2133" y="589"/>
                  <a:pt x="2130" y="588"/>
                  <a:pt x="2127" y="589"/>
                </a:cubicBezTo>
                <a:cubicBezTo>
                  <a:pt x="2126" y="589"/>
                  <a:pt x="2126" y="589"/>
                  <a:pt x="2125" y="589"/>
                </a:cubicBezTo>
                <a:cubicBezTo>
                  <a:pt x="2124" y="589"/>
                  <a:pt x="2124" y="589"/>
                  <a:pt x="2123" y="589"/>
                </a:cubicBezTo>
                <a:cubicBezTo>
                  <a:pt x="2122" y="589"/>
                  <a:pt x="2122" y="590"/>
                  <a:pt x="2121" y="590"/>
                </a:cubicBezTo>
                <a:cubicBezTo>
                  <a:pt x="2121" y="590"/>
                  <a:pt x="2120" y="590"/>
                  <a:pt x="2120" y="591"/>
                </a:cubicBezTo>
                <a:cubicBezTo>
                  <a:pt x="2118" y="591"/>
                  <a:pt x="2117" y="592"/>
                  <a:pt x="2116" y="592"/>
                </a:cubicBezTo>
                <a:cubicBezTo>
                  <a:pt x="2118" y="590"/>
                  <a:pt x="2121" y="588"/>
                  <a:pt x="2123" y="587"/>
                </a:cubicBezTo>
                <a:cubicBezTo>
                  <a:pt x="2126" y="584"/>
                  <a:pt x="2129" y="581"/>
                  <a:pt x="2132" y="577"/>
                </a:cubicBezTo>
                <a:cubicBezTo>
                  <a:pt x="2133" y="576"/>
                  <a:pt x="2134" y="574"/>
                  <a:pt x="2136" y="572"/>
                </a:cubicBezTo>
                <a:cubicBezTo>
                  <a:pt x="2136" y="571"/>
                  <a:pt x="2137" y="570"/>
                  <a:pt x="2137" y="569"/>
                </a:cubicBezTo>
                <a:cubicBezTo>
                  <a:pt x="2138" y="568"/>
                  <a:pt x="2138" y="567"/>
                  <a:pt x="2139" y="566"/>
                </a:cubicBezTo>
                <a:cubicBezTo>
                  <a:pt x="2140" y="562"/>
                  <a:pt x="2142" y="558"/>
                  <a:pt x="2143" y="554"/>
                </a:cubicBezTo>
                <a:cubicBezTo>
                  <a:pt x="2146" y="546"/>
                  <a:pt x="2150" y="538"/>
                  <a:pt x="2154" y="532"/>
                </a:cubicBezTo>
                <a:cubicBezTo>
                  <a:pt x="2156" y="528"/>
                  <a:pt x="2158" y="525"/>
                  <a:pt x="2160" y="522"/>
                </a:cubicBezTo>
                <a:cubicBezTo>
                  <a:pt x="2162" y="519"/>
                  <a:pt x="2165" y="516"/>
                  <a:pt x="2167" y="513"/>
                </a:cubicBezTo>
                <a:cubicBezTo>
                  <a:pt x="2168" y="511"/>
                  <a:pt x="2169" y="510"/>
                  <a:pt x="2170" y="508"/>
                </a:cubicBezTo>
                <a:cubicBezTo>
                  <a:pt x="2171" y="508"/>
                  <a:pt x="2171" y="508"/>
                  <a:pt x="2172" y="508"/>
                </a:cubicBezTo>
                <a:cubicBezTo>
                  <a:pt x="2173" y="508"/>
                  <a:pt x="2175" y="507"/>
                  <a:pt x="2177" y="508"/>
                </a:cubicBezTo>
                <a:cubicBezTo>
                  <a:pt x="2177" y="508"/>
                  <a:pt x="2178" y="508"/>
                  <a:pt x="2178" y="508"/>
                </a:cubicBezTo>
                <a:cubicBezTo>
                  <a:pt x="2179" y="508"/>
                  <a:pt x="2179" y="508"/>
                  <a:pt x="2180" y="508"/>
                </a:cubicBezTo>
                <a:cubicBezTo>
                  <a:pt x="2181" y="508"/>
                  <a:pt x="2182" y="508"/>
                  <a:pt x="2183" y="508"/>
                </a:cubicBezTo>
                <a:cubicBezTo>
                  <a:pt x="2184" y="508"/>
                  <a:pt x="2186" y="509"/>
                  <a:pt x="2187" y="509"/>
                </a:cubicBezTo>
                <a:cubicBezTo>
                  <a:pt x="2187" y="509"/>
                  <a:pt x="2187" y="509"/>
                  <a:pt x="2188" y="509"/>
                </a:cubicBezTo>
                <a:cubicBezTo>
                  <a:pt x="2188" y="509"/>
                  <a:pt x="2188" y="510"/>
                  <a:pt x="2188" y="510"/>
                </a:cubicBezTo>
                <a:cubicBezTo>
                  <a:pt x="2189" y="510"/>
                  <a:pt x="2189" y="510"/>
                  <a:pt x="2189" y="510"/>
                </a:cubicBezTo>
                <a:cubicBezTo>
                  <a:pt x="2190" y="510"/>
                  <a:pt x="2190" y="511"/>
                  <a:pt x="2190" y="511"/>
                </a:cubicBezTo>
                <a:cubicBezTo>
                  <a:pt x="2192" y="512"/>
                  <a:pt x="2195" y="515"/>
                  <a:pt x="2197" y="517"/>
                </a:cubicBezTo>
                <a:cubicBezTo>
                  <a:pt x="2199" y="518"/>
                  <a:pt x="2200" y="519"/>
                  <a:pt x="2202" y="520"/>
                </a:cubicBezTo>
                <a:cubicBezTo>
                  <a:pt x="2203" y="520"/>
                  <a:pt x="2204" y="521"/>
                  <a:pt x="2204" y="521"/>
                </a:cubicBezTo>
                <a:cubicBezTo>
                  <a:pt x="2205" y="521"/>
                  <a:pt x="2205" y="521"/>
                  <a:pt x="2205" y="521"/>
                </a:cubicBezTo>
                <a:cubicBezTo>
                  <a:pt x="2205" y="521"/>
                  <a:pt x="2205" y="521"/>
                  <a:pt x="2206" y="521"/>
                </a:cubicBezTo>
                <a:cubicBezTo>
                  <a:pt x="2206" y="522"/>
                  <a:pt x="2206" y="522"/>
                  <a:pt x="2206" y="522"/>
                </a:cubicBezTo>
                <a:cubicBezTo>
                  <a:pt x="2207" y="522"/>
                  <a:pt x="2207" y="522"/>
                  <a:pt x="2207" y="522"/>
                </a:cubicBezTo>
                <a:cubicBezTo>
                  <a:pt x="2211" y="522"/>
                  <a:pt x="2214" y="522"/>
                  <a:pt x="2217" y="521"/>
                </a:cubicBezTo>
                <a:cubicBezTo>
                  <a:pt x="2218" y="521"/>
                  <a:pt x="2219" y="520"/>
                  <a:pt x="2219" y="520"/>
                </a:cubicBezTo>
                <a:cubicBezTo>
                  <a:pt x="2219" y="520"/>
                  <a:pt x="2220" y="521"/>
                  <a:pt x="2220" y="521"/>
                </a:cubicBezTo>
                <a:cubicBezTo>
                  <a:pt x="2220" y="521"/>
                  <a:pt x="2220" y="521"/>
                  <a:pt x="2221" y="521"/>
                </a:cubicBezTo>
                <a:cubicBezTo>
                  <a:pt x="2221" y="521"/>
                  <a:pt x="2221" y="521"/>
                  <a:pt x="2221" y="521"/>
                </a:cubicBezTo>
                <a:cubicBezTo>
                  <a:pt x="2222" y="521"/>
                  <a:pt x="2223" y="522"/>
                  <a:pt x="2224" y="522"/>
                </a:cubicBezTo>
                <a:cubicBezTo>
                  <a:pt x="2224" y="522"/>
                  <a:pt x="2225" y="523"/>
                  <a:pt x="2226" y="523"/>
                </a:cubicBezTo>
                <a:cubicBezTo>
                  <a:pt x="2227" y="524"/>
                  <a:pt x="2228" y="524"/>
                  <a:pt x="2229" y="525"/>
                </a:cubicBezTo>
                <a:cubicBezTo>
                  <a:pt x="2230" y="525"/>
                  <a:pt x="2231" y="526"/>
                  <a:pt x="2232" y="526"/>
                </a:cubicBezTo>
                <a:cubicBezTo>
                  <a:pt x="2233" y="527"/>
                  <a:pt x="2234" y="527"/>
                  <a:pt x="2235" y="528"/>
                </a:cubicBezTo>
                <a:cubicBezTo>
                  <a:pt x="2242" y="541"/>
                  <a:pt x="2252" y="551"/>
                  <a:pt x="2266" y="550"/>
                </a:cubicBezTo>
                <a:cubicBezTo>
                  <a:pt x="2257" y="536"/>
                  <a:pt x="2249" y="525"/>
                  <a:pt x="2234" y="523"/>
                </a:cubicBezTo>
                <a:cubicBezTo>
                  <a:pt x="2234" y="524"/>
                  <a:pt x="2234" y="524"/>
                  <a:pt x="2234" y="524"/>
                </a:cubicBezTo>
                <a:cubicBezTo>
                  <a:pt x="2233" y="524"/>
                  <a:pt x="2233" y="524"/>
                  <a:pt x="2233" y="524"/>
                </a:cubicBezTo>
                <a:cubicBezTo>
                  <a:pt x="2232" y="523"/>
                  <a:pt x="2231" y="522"/>
                  <a:pt x="2230" y="522"/>
                </a:cubicBezTo>
                <a:cubicBezTo>
                  <a:pt x="2229" y="521"/>
                  <a:pt x="2228" y="521"/>
                  <a:pt x="2227" y="521"/>
                </a:cubicBezTo>
                <a:cubicBezTo>
                  <a:pt x="2226" y="520"/>
                  <a:pt x="2225" y="520"/>
                  <a:pt x="2224" y="519"/>
                </a:cubicBezTo>
                <a:cubicBezTo>
                  <a:pt x="2224" y="519"/>
                  <a:pt x="2224" y="519"/>
                  <a:pt x="2223" y="519"/>
                </a:cubicBezTo>
                <a:cubicBezTo>
                  <a:pt x="2224" y="519"/>
                  <a:pt x="2225" y="519"/>
                  <a:pt x="2226" y="518"/>
                </a:cubicBezTo>
                <a:cubicBezTo>
                  <a:pt x="2229" y="518"/>
                  <a:pt x="2232" y="517"/>
                  <a:pt x="2235" y="517"/>
                </a:cubicBezTo>
                <a:cubicBezTo>
                  <a:pt x="2241" y="516"/>
                  <a:pt x="2247" y="515"/>
                  <a:pt x="2252" y="515"/>
                </a:cubicBezTo>
                <a:cubicBezTo>
                  <a:pt x="2252" y="515"/>
                  <a:pt x="2253" y="515"/>
                  <a:pt x="2253" y="515"/>
                </a:cubicBezTo>
                <a:cubicBezTo>
                  <a:pt x="2254" y="515"/>
                  <a:pt x="2255" y="515"/>
                  <a:pt x="2255" y="514"/>
                </a:cubicBezTo>
                <a:cubicBezTo>
                  <a:pt x="2256" y="514"/>
                  <a:pt x="2257" y="514"/>
                  <a:pt x="2258" y="514"/>
                </a:cubicBezTo>
                <a:cubicBezTo>
                  <a:pt x="2260" y="513"/>
                  <a:pt x="2262" y="513"/>
                  <a:pt x="2263" y="513"/>
                </a:cubicBezTo>
                <a:cubicBezTo>
                  <a:pt x="2264" y="512"/>
                  <a:pt x="2264" y="512"/>
                  <a:pt x="2265" y="512"/>
                </a:cubicBezTo>
                <a:cubicBezTo>
                  <a:pt x="2265" y="512"/>
                  <a:pt x="2265" y="512"/>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4" y="513"/>
                  <a:pt x="2265" y="513"/>
                </a:cubicBezTo>
                <a:cubicBezTo>
                  <a:pt x="2265" y="513"/>
                  <a:pt x="2265" y="513"/>
                  <a:pt x="2266" y="513"/>
                </a:cubicBezTo>
                <a:cubicBezTo>
                  <a:pt x="2266" y="513"/>
                  <a:pt x="2266" y="513"/>
                  <a:pt x="2266" y="513"/>
                </a:cubicBezTo>
                <a:cubicBezTo>
                  <a:pt x="2266" y="513"/>
                  <a:pt x="2266" y="513"/>
                  <a:pt x="2266" y="513"/>
                </a:cubicBezTo>
                <a:cubicBezTo>
                  <a:pt x="2266" y="512"/>
                  <a:pt x="2266" y="512"/>
                  <a:pt x="2266" y="512"/>
                </a:cubicBezTo>
                <a:cubicBezTo>
                  <a:pt x="2266" y="512"/>
                  <a:pt x="2266" y="512"/>
                  <a:pt x="2266" y="512"/>
                </a:cubicBezTo>
                <a:cubicBezTo>
                  <a:pt x="2266" y="512"/>
                  <a:pt x="2266" y="512"/>
                  <a:pt x="2266" y="512"/>
                </a:cubicBezTo>
                <a:cubicBezTo>
                  <a:pt x="2265" y="512"/>
                  <a:pt x="2265" y="512"/>
                  <a:pt x="2265" y="512"/>
                </a:cubicBezTo>
                <a:cubicBezTo>
                  <a:pt x="2264" y="511"/>
                  <a:pt x="2263" y="511"/>
                  <a:pt x="2263" y="511"/>
                </a:cubicBezTo>
                <a:cubicBezTo>
                  <a:pt x="2261" y="511"/>
                  <a:pt x="2260" y="511"/>
                  <a:pt x="2258" y="511"/>
                </a:cubicBezTo>
                <a:cubicBezTo>
                  <a:pt x="2257" y="511"/>
                  <a:pt x="2255" y="511"/>
                  <a:pt x="2254" y="511"/>
                </a:cubicBezTo>
                <a:cubicBezTo>
                  <a:pt x="2254" y="511"/>
                  <a:pt x="2253" y="511"/>
                  <a:pt x="2253" y="511"/>
                </a:cubicBezTo>
                <a:cubicBezTo>
                  <a:pt x="2252" y="511"/>
                  <a:pt x="2251" y="511"/>
                  <a:pt x="2251" y="511"/>
                </a:cubicBezTo>
                <a:cubicBezTo>
                  <a:pt x="2249" y="511"/>
                  <a:pt x="2247" y="511"/>
                  <a:pt x="2246" y="512"/>
                </a:cubicBezTo>
                <a:cubicBezTo>
                  <a:pt x="2246" y="512"/>
                  <a:pt x="2246" y="511"/>
                  <a:pt x="2246" y="511"/>
                </a:cubicBezTo>
                <a:cubicBezTo>
                  <a:pt x="2246" y="511"/>
                  <a:pt x="2247" y="511"/>
                  <a:pt x="2247" y="510"/>
                </a:cubicBezTo>
                <a:cubicBezTo>
                  <a:pt x="2248" y="510"/>
                  <a:pt x="2248" y="510"/>
                  <a:pt x="2249" y="509"/>
                </a:cubicBezTo>
                <a:cubicBezTo>
                  <a:pt x="2249" y="509"/>
                  <a:pt x="2250" y="509"/>
                  <a:pt x="2250" y="508"/>
                </a:cubicBezTo>
                <a:cubicBezTo>
                  <a:pt x="2251" y="507"/>
                  <a:pt x="2252" y="507"/>
                  <a:pt x="2253" y="506"/>
                </a:cubicBezTo>
                <a:cubicBezTo>
                  <a:pt x="2254" y="505"/>
                  <a:pt x="2255" y="504"/>
                  <a:pt x="2256" y="503"/>
                </a:cubicBezTo>
                <a:cubicBezTo>
                  <a:pt x="2256" y="503"/>
                  <a:pt x="2256" y="502"/>
                  <a:pt x="2256" y="502"/>
                </a:cubicBezTo>
                <a:cubicBezTo>
                  <a:pt x="2273" y="511"/>
                  <a:pt x="2272" y="474"/>
                  <a:pt x="2276" y="467"/>
                </a:cubicBezTo>
                <a:cubicBezTo>
                  <a:pt x="2263" y="470"/>
                  <a:pt x="2240" y="482"/>
                  <a:pt x="2254" y="500"/>
                </a:cubicBezTo>
                <a:cubicBezTo>
                  <a:pt x="2255" y="499"/>
                  <a:pt x="2256" y="499"/>
                  <a:pt x="2256" y="498"/>
                </a:cubicBezTo>
                <a:cubicBezTo>
                  <a:pt x="2256" y="498"/>
                  <a:pt x="2256" y="498"/>
                  <a:pt x="2256" y="498"/>
                </a:cubicBezTo>
                <a:cubicBezTo>
                  <a:pt x="2255" y="499"/>
                  <a:pt x="2255" y="500"/>
                  <a:pt x="2254" y="501"/>
                </a:cubicBezTo>
                <a:cubicBezTo>
                  <a:pt x="2253" y="502"/>
                  <a:pt x="2252" y="503"/>
                  <a:pt x="2251" y="504"/>
                </a:cubicBezTo>
                <a:cubicBezTo>
                  <a:pt x="2250" y="505"/>
                  <a:pt x="2249" y="506"/>
                  <a:pt x="2249" y="506"/>
                </a:cubicBezTo>
                <a:cubicBezTo>
                  <a:pt x="2248" y="507"/>
                  <a:pt x="2248" y="507"/>
                  <a:pt x="2247" y="507"/>
                </a:cubicBezTo>
                <a:cubicBezTo>
                  <a:pt x="2247" y="508"/>
                  <a:pt x="2246" y="508"/>
                  <a:pt x="2246" y="508"/>
                </a:cubicBezTo>
                <a:cubicBezTo>
                  <a:pt x="2246" y="509"/>
                  <a:pt x="2245" y="509"/>
                  <a:pt x="2245" y="509"/>
                </a:cubicBezTo>
                <a:cubicBezTo>
                  <a:pt x="2244" y="510"/>
                  <a:pt x="2244" y="510"/>
                  <a:pt x="2243" y="510"/>
                </a:cubicBezTo>
                <a:cubicBezTo>
                  <a:pt x="2243" y="510"/>
                  <a:pt x="2243" y="510"/>
                  <a:pt x="2243" y="510"/>
                </a:cubicBezTo>
                <a:cubicBezTo>
                  <a:pt x="2243" y="510"/>
                  <a:pt x="2242" y="511"/>
                  <a:pt x="2242" y="511"/>
                </a:cubicBezTo>
                <a:cubicBezTo>
                  <a:pt x="2242" y="511"/>
                  <a:pt x="2242" y="511"/>
                  <a:pt x="2241" y="512"/>
                </a:cubicBezTo>
                <a:cubicBezTo>
                  <a:pt x="2241" y="512"/>
                  <a:pt x="2241" y="512"/>
                  <a:pt x="2241" y="512"/>
                </a:cubicBezTo>
                <a:cubicBezTo>
                  <a:pt x="2239" y="512"/>
                  <a:pt x="2237" y="513"/>
                  <a:pt x="2234" y="513"/>
                </a:cubicBezTo>
                <a:cubicBezTo>
                  <a:pt x="2231" y="514"/>
                  <a:pt x="2228" y="514"/>
                  <a:pt x="2225" y="515"/>
                </a:cubicBezTo>
                <a:cubicBezTo>
                  <a:pt x="2222" y="516"/>
                  <a:pt x="2219" y="517"/>
                  <a:pt x="2216" y="517"/>
                </a:cubicBezTo>
                <a:cubicBezTo>
                  <a:pt x="2213" y="518"/>
                  <a:pt x="2210" y="519"/>
                  <a:pt x="2207" y="518"/>
                </a:cubicBezTo>
                <a:cubicBezTo>
                  <a:pt x="2207" y="518"/>
                  <a:pt x="2207" y="518"/>
                  <a:pt x="2207" y="518"/>
                </a:cubicBezTo>
                <a:cubicBezTo>
                  <a:pt x="2206" y="518"/>
                  <a:pt x="2206" y="518"/>
                  <a:pt x="2206" y="518"/>
                </a:cubicBezTo>
                <a:cubicBezTo>
                  <a:pt x="2206" y="518"/>
                  <a:pt x="2206" y="518"/>
                  <a:pt x="2206" y="518"/>
                </a:cubicBezTo>
                <a:cubicBezTo>
                  <a:pt x="2205" y="518"/>
                  <a:pt x="2205" y="518"/>
                  <a:pt x="2205" y="518"/>
                </a:cubicBezTo>
                <a:cubicBezTo>
                  <a:pt x="2204" y="517"/>
                  <a:pt x="2204" y="517"/>
                  <a:pt x="2203" y="517"/>
                </a:cubicBezTo>
                <a:cubicBezTo>
                  <a:pt x="2202" y="516"/>
                  <a:pt x="2200" y="515"/>
                  <a:pt x="2199" y="514"/>
                </a:cubicBezTo>
                <a:cubicBezTo>
                  <a:pt x="2197" y="512"/>
                  <a:pt x="2194" y="510"/>
                  <a:pt x="2192" y="508"/>
                </a:cubicBezTo>
                <a:cubicBezTo>
                  <a:pt x="2191" y="508"/>
                  <a:pt x="2191" y="507"/>
                  <a:pt x="2191" y="507"/>
                </a:cubicBezTo>
                <a:cubicBezTo>
                  <a:pt x="2190" y="507"/>
                  <a:pt x="2190" y="507"/>
                  <a:pt x="2190" y="507"/>
                </a:cubicBezTo>
                <a:cubicBezTo>
                  <a:pt x="2189" y="506"/>
                  <a:pt x="2189" y="506"/>
                  <a:pt x="2189" y="506"/>
                </a:cubicBezTo>
                <a:cubicBezTo>
                  <a:pt x="2188" y="506"/>
                  <a:pt x="2188" y="506"/>
                  <a:pt x="2187" y="506"/>
                </a:cubicBezTo>
                <a:cubicBezTo>
                  <a:pt x="2186" y="505"/>
                  <a:pt x="2185" y="505"/>
                  <a:pt x="2183" y="505"/>
                </a:cubicBezTo>
                <a:cubicBezTo>
                  <a:pt x="2183" y="504"/>
                  <a:pt x="2182" y="504"/>
                  <a:pt x="2181" y="504"/>
                </a:cubicBezTo>
                <a:cubicBezTo>
                  <a:pt x="2181" y="504"/>
                  <a:pt x="2180" y="504"/>
                  <a:pt x="2180" y="504"/>
                </a:cubicBezTo>
                <a:cubicBezTo>
                  <a:pt x="2179" y="504"/>
                  <a:pt x="2178" y="504"/>
                  <a:pt x="2178" y="504"/>
                </a:cubicBezTo>
                <a:cubicBezTo>
                  <a:pt x="2177" y="505"/>
                  <a:pt x="2177" y="505"/>
                  <a:pt x="2176" y="505"/>
                </a:cubicBezTo>
                <a:cubicBezTo>
                  <a:pt x="2174" y="505"/>
                  <a:pt x="2173" y="506"/>
                  <a:pt x="2171" y="506"/>
                </a:cubicBezTo>
                <a:cubicBezTo>
                  <a:pt x="2171" y="506"/>
                  <a:pt x="2171" y="506"/>
                  <a:pt x="2171" y="506"/>
                </a:cubicBezTo>
                <a:cubicBezTo>
                  <a:pt x="2171" y="506"/>
                  <a:pt x="2172" y="505"/>
                  <a:pt x="2172" y="504"/>
                </a:cubicBezTo>
                <a:cubicBezTo>
                  <a:pt x="2173" y="503"/>
                  <a:pt x="2173" y="502"/>
                  <a:pt x="2173" y="501"/>
                </a:cubicBezTo>
                <a:cubicBezTo>
                  <a:pt x="2174" y="501"/>
                  <a:pt x="2174" y="501"/>
                  <a:pt x="2174" y="501"/>
                </a:cubicBezTo>
                <a:cubicBezTo>
                  <a:pt x="2174" y="500"/>
                  <a:pt x="2174" y="500"/>
                  <a:pt x="2174" y="500"/>
                </a:cubicBezTo>
                <a:cubicBezTo>
                  <a:pt x="2174" y="500"/>
                  <a:pt x="2174" y="500"/>
                  <a:pt x="2174" y="500"/>
                </a:cubicBezTo>
                <a:cubicBezTo>
                  <a:pt x="2174" y="500"/>
                  <a:pt x="2174" y="500"/>
                  <a:pt x="2174" y="500"/>
                </a:cubicBezTo>
                <a:cubicBezTo>
                  <a:pt x="2174" y="500"/>
                  <a:pt x="2174" y="500"/>
                  <a:pt x="2174" y="500"/>
                </a:cubicBezTo>
                <a:cubicBezTo>
                  <a:pt x="2174" y="499"/>
                  <a:pt x="2174" y="499"/>
                  <a:pt x="2174" y="499"/>
                </a:cubicBezTo>
                <a:cubicBezTo>
                  <a:pt x="2174" y="498"/>
                  <a:pt x="2175" y="498"/>
                  <a:pt x="2175" y="497"/>
                </a:cubicBezTo>
                <a:cubicBezTo>
                  <a:pt x="2175" y="497"/>
                  <a:pt x="2175" y="496"/>
                  <a:pt x="2175" y="496"/>
                </a:cubicBezTo>
                <a:cubicBezTo>
                  <a:pt x="2175" y="495"/>
                  <a:pt x="2175" y="494"/>
                  <a:pt x="2175" y="493"/>
                </a:cubicBezTo>
                <a:cubicBezTo>
                  <a:pt x="2176" y="492"/>
                  <a:pt x="2176" y="490"/>
                  <a:pt x="2176" y="488"/>
                </a:cubicBezTo>
                <a:cubicBezTo>
                  <a:pt x="2176" y="487"/>
                  <a:pt x="2176" y="485"/>
                  <a:pt x="2176" y="483"/>
                </a:cubicBezTo>
                <a:cubicBezTo>
                  <a:pt x="2176" y="480"/>
                  <a:pt x="2176" y="477"/>
                  <a:pt x="2176" y="475"/>
                </a:cubicBezTo>
                <a:cubicBezTo>
                  <a:pt x="2176" y="469"/>
                  <a:pt x="2177" y="464"/>
                  <a:pt x="2177" y="460"/>
                </a:cubicBezTo>
                <a:cubicBezTo>
                  <a:pt x="2177" y="459"/>
                  <a:pt x="2178" y="457"/>
                  <a:pt x="2178" y="455"/>
                </a:cubicBezTo>
                <a:cubicBezTo>
                  <a:pt x="2178" y="454"/>
                  <a:pt x="2179" y="453"/>
                  <a:pt x="2179" y="452"/>
                </a:cubicBezTo>
                <a:cubicBezTo>
                  <a:pt x="2180" y="450"/>
                  <a:pt x="2180" y="449"/>
                  <a:pt x="2180" y="449"/>
                </a:cubicBezTo>
                <a:cubicBezTo>
                  <a:pt x="2180" y="449"/>
                  <a:pt x="2179" y="450"/>
                  <a:pt x="2178" y="451"/>
                </a:cubicBezTo>
                <a:cubicBezTo>
                  <a:pt x="2178" y="452"/>
                  <a:pt x="2177" y="454"/>
                  <a:pt x="2177" y="455"/>
                </a:cubicBezTo>
                <a:cubicBezTo>
                  <a:pt x="2176" y="456"/>
                  <a:pt x="2176" y="458"/>
                  <a:pt x="2175" y="460"/>
                </a:cubicBezTo>
                <a:cubicBezTo>
                  <a:pt x="2175" y="461"/>
                  <a:pt x="2175" y="463"/>
                  <a:pt x="2174" y="465"/>
                </a:cubicBezTo>
                <a:cubicBezTo>
                  <a:pt x="2174" y="464"/>
                  <a:pt x="2174" y="463"/>
                  <a:pt x="2173" y="462"/>
                </a:cubicBezTo>
                <a:cubicBezTo>
                  <a:pt x="2173" y="460"/>
                  <a:pt x="2173" y="459"/>
                  <a:pt x="2172" y="457"/>
                </a:cubicBezTo>
                <a:cubicBezTo>
                  <a:pt x="2171" y="455"/>
                  <a:pt x="2171" y="453"/>
                  <a:pt x="2170" y="452"/>
                </a:cubicBezTo>
                <a:cubicBezTo>
                  <a:pt x="2170" y="451"/>
                  <a:pt x="2169" y="449"/>
                  <a:pt x="2168" y="448"/>
                </a:cubicBezTo>
                <a:cubicBezTo>
                  <a:pt x="2173" y="428"/>
                  <a:pt x="2158" y="427"/>
                  <a:pt x="2153" y="409"/>
                </a:cubicBezTo>
                <a:cubicBezTo>
                  <a:pt x="2145" y="427"/>
                  <a:pt x="2142" y="444"/>
                  <a:pt x="2166" y="448"/>
                </a:cubicBezTo>
                <a:cubicBezTo>
                  <a:pt x="2166" y="448"/>
                  <a:pt x="2166" y="448"/>
                  <a:pt x="2166" y="448"/>
                </a:cubicBezTo>
                <a:cubicBezTo>
                  <a:pt x="2166" y="450"/>
                  <a:pt x="2167" y="451"/>
                  <a:pt x="2168" y="453"/>
                </a:cubicBezTo>
                <a:cubicBezTo>
                  <a:pt x="2168" y="454"/>
                  <a:pt x="2169" y="456"/>
                  <a:pt x="2169" y="457"/>
                </a:cubicBezTo>
                <a:cubicBezTo>
                  <a:pt x="2170" y="459"/>
                  <a:pt x="2171" y="461"/>
                  <a:pt x="2171" y="462"/>
                </a:cubicBezTo>
                <a:cubicBezTo>
                  <a:pt x="2171" y="464"/>
                  <a:pt x="2172" y="466"/>
                  <a:pt x="2172" y="467"/>
                </a:cubicBezTo>
                <a:cubicBezTo>
                  <a:pt x="2172" y="468"/>
                  <a:pt x="2172" y="469"/>
                  <a:pt x="2172" y="470"/>
                </a:cubicBezTo>
                <a:cubicBezTo>
                  <a:pt x="2172" y="470"/>
                  <a:pt x="2173" y="471"/>
                  <a:pt x="2173" y="472"/>
                </a:cubicBezTo>
                <a:cubicBezTo>
                  <a:pt x="2173" y="472"/>
                  <a:pt x="2173" y="473"/>
                  <a:pt x="2173" y="473"/>
                </a:cubicBezTo>
                <a:cubicBezTo>
                  <a:pt x="2173" y="473"/>
                  <a:pt x="2173" y="474"/>
                  <a:pt x="2173" y="474"/>
                </a:cubicBezTo>
                <a:cubicBezTo>
                  <a:pt x="2172" y="477"/>
                  <a:pt x="2172" y="479"/>
                  <a:pt x="2172" y="482"/>
                </a:cubicBezTo>
                <a:cubicBezTo>
                  <a:pt x="2171" y="484"/>
                  <a:pt x="2171" y="486"/>
                  <a:pt x="2171" y="487"/>
                </a:cubicBezTo>
                <a:cubicBezTo>
                  <a:pt x="2171" y="489"/>
                  <a:pt x="2171" y="490"/>
                  <a:pt x="2171" y="492"/>
                </a:cubicBezTo>
                <a:cubicBezTo>
                  <a:pt x="2171" y="493"/>
                  <a:pt x="2171" y="494"/>
                  <a:pt x="2170" y="494"/>
                </a:cubicBezTo>
                <a:cubicBezTo>
                  <a:pt x="2170" y="495"/>
                  <a:pt x="2170" y="495"/>
                  <a:pt x="2170" y="495"/>
                </a:cubicBezTo>
                <a:cubicBezTo>
                  <a:pt x="2170" y="496"/>
                  <a:pt x="2170" y="496"/>
                  <a:pt x="2170" y="497"/>
                </a:cubicBezTo>
                <a:cubicBezTo>
                  <a:pt x="2170" y="497"/>
                  <a:pt x="2170" y="497"/>
                  <a:pt x="2169" y="498"/>
                </a:cubicBezTo>
                <a:cubicBezTo>
                  <a:pt x="2169" y="498"/>
                  <a:pt x="2169" y="498"/>
                  <a:pt x="2169" y="498"/>
                </a:cubicBezTo>
                <a:cubicBezTo>
                  <a:pt x="2169" y="498"/>
                  <a:pt x="2169" y="498"/>
                  <a:pt x="2169" y="498"/>
                </a:cubicBezTo>
                <a:cubicBezTo>
                  <a:pt x="2169" y="498"/>
                  <a:pt x="2169" y="498"/>
                  <a:pt x="2169" y="498"/>
                </a:cubicBezTo>
                <a:cubicBezTo>
                  <a:pt x="2169" y="498"/>
                  <a:pt x="2169" y="498"/>
                  <a:pt x="2169" y="498"/>
                </a:cubicBezTo>
                <a:cubicBezTo>
                  <a:pt x="2169" y="499"/>
                  <a:pt x="2169" y="499"/>
                  <a:pt x="2169" y="499"/>
                </a:cubicBezTo>
                <a:cubicBezTo>
                  <a:pt x="2169" y="500"/>
                  <a:pt x="2168" y="500"/>
                  <a:pt x="2168" y="501"/>
                </a:cubicBezTo>
                <a:cubicBezTo>
                  <a:pt x="2167" y="504"/>
                  <a:pt x="2165" y="507"/>
                  <a:pt x="2163" y="510"/>
                </a:cubicBezTo>
                <a:cubicBezTo>
                  <a:pt x="2161" y="513"/>
                  <a:pt x="2159" y="516"/>
                  <a:pt x="2156" y="519"/>
                </a:cubicBezTo>
                <a:cubicBezTo>
                  <a:pt x="2154" y="522"/>
                  <a:pt x="2152" y="525"/>
                  <a:pt x="2150" y="529"/>
                </a:cubicBezTo>
                <a:cubicBezTo>
                  <a:pt x="2147" y="532"/>
                  <a:pt x="2145" y="536"/>
                  <a:pt x="2143" y="541"/>
                </a:cubicBezTo>
                <a:cubicBezTo>
                  <a:pt x="2143" y="540"/>
                  <a:pt x="2143" y="540"/>
                  <a:pt x="2143" y="540"/>
                </a:cubicBezTo>
                <a:cubicBezTo>
                  <a:pt x="2143" y="540"/>
                  <a:pt x="2143" y="539"/>
                  <a:pt x="2143" y="538"/>
                </a:cubicBezTo>
                <a:cubicBezTo>
                  <a:pt x="2142" y="538"/>
                  <a:pt x="2142" y="537"/>
                  <a:pt x="2142" y="536"/>
                </a:cubicBezTo>
                <a:cubicBezTo>
                  <a:pt x="2142" y="536"/>
                  <a:pt x="2141" y="536"/>
                  <a:pt x="2141" y="535"/>
                </a:cubicBezTo>
                <a:cubicBezTo>
                  <a:pt x="2141" y="535"/>
                  <a:pt x="2140" y="534"/>
                  <a:pt x="2140" y="534"/>
                </a:cubicBezTo>
                <a:cubicBezTo>
                  <a:pt x="2139" y="533"/>
                  <a:pt x="2138" y="531"/>
                  <a:pt x="2137" y="529"/>
                </a:cubicBezTo>
                <a:cubicBezTo>
                  <a:pt x="2136" y="528"/>
                  <a:pt x="2134" y="526"/>
                  <a:pt x="2133" y="524"/>
                </a:cubicBezTo>
                <a:cubicBezTo>
                  <a:pt x="2130" y="521"/>
                  <a:pt x="2127" y="517"/>
                  <a:pt x="2124" y="514"/>
                </a:cubicBezTo>
                <a:cubicBezTo>
                  <a:pt x="2123" y="512"/>
                  <a:pt x="2122" y="510"/>
                  <a:pt x="2121" y="508"/>
                </a:cubicBezTo>
                <a:cubicBezTo>
                  <a:pt x="2119" y="506"/>
                  <a:pt x="2118" y="504"/>
                  <a:pt x="2117" y="502"/>
                </a:cubicBezTo>
                <a:cubicBezTo>
                  <a:pt x="2116" y="500"/>
                  <a:pt x="2116" y="498"/>
                  <a:pt x="2115" y="497"/>
                </a:cubicBezTo>
                <a:cubicBezTo>
                  <a:pt x="2115" y="497"/>
                  <a:pt x="2115" y="497"/>
                  <a:pt x="2115" y="497"/>
                </a:cubicBezTo>
                <a:cubicBezTo>
                  <a:pt x="2115" y="496"/>
                  <a:pt x="2115" y="495"/>
                  <a:pt x="2115" y="495"/>
                </a:cubicBezTo>
                <a:cubicBezTo>
                  <a:pt x="2115" y="494"/>
                  <a:pt x="2115" y="494"/>
                  <a:pt x="2116" y="494"/>
                </a:cubicBezTo>
                <a:cubicBezTo>
                  <a:pt x="2116" y="493"/>
                  <a:pt x="2116" y="493"/>
                  <a:pt x="2116" y="493"/>
                </a:cubicBezTo>
                <a:cubicBezTo>
                  <a:pt x="2116" y="493"/>
                  <a:pt x="2116" y="492"/>
                  <a:pt x="2116" y="492"/>
                </a:cubicBezTo>
                <a:cubicBezTo>
                  <a:pt x="2116" y="491"/>
                  <a:pt x="2116" y="490"/>
                  <a:pt x="2116" y="489"/>
                </a:cubicBezTo>
                <a:cubicBezTo>
                  <a:pt x="2116" y="488"/>
                  <a:pt x="2116" y="487"/>
                  <a:pt x="2116" y="486"/>
                </a:cubicBezTo>
                <a:cubicBezTo>
                  <a:pt x="2116" y="485"/>
                  <a:pt x="2117" y="484"/>
                  <a:pt x="2117" y="483"/>
                </a:cubicBezTo>
                <a:cubicBezTo>
                  <a:pt x="2117" y="481"/>
                  <a:pt x="2117" y="480"/>
                  <a:pt x="2117" y="479"/>
                </a:cubicBezTo>
                <a:cubicBezTo>
                  <a:pt x="2132" y="475"/>
                  <a:pt x="2124" y="460"/>
                  <a:pt x="2130" y="447"/>
                </a:cubicBezTo>
                <a:cubicBezTo>
                  <a:pt x="2124" y="451"/>
                  <a:pt x="2115" y="454"/>
                  <a:pt x="2112" y="460"/>
                </a:cubicBezTo>
                <a:cubicBezTo>
                  <a:pt x="2110" y="466"/>
                  <a:pt x="2112" y="476"/>
                  <a:pt x="2115" y="479"/>
                </a:cubicBezTo>
                <a:cubicBezTo>
                  <a:pt x="2115" y="479"/>
                  <a:pt x="2115" y="480"/>
                  <a:pt x="2115" y="480"/>
                </a:cubicBezTo>
                <a:cubicBezTo>
                  <a:pt x="2115" y="480"/>
                  <a:pt x="2115" y="480"/>
                  <a:pt x="2115" y="480"/>
                </a:cubicBezTo>
                <a:cubicBezTo>
                  <a:pt x="2115" y="480"/>
                  <a:pt x="2115" y="480"/>
                  <a:pt x="2115" y="480"/>
                </a:cubicBezTo>
                <a:cubicBezTo>
                  <a:pt x="2115" y="480"/>
                  <a:pt x="2115" y="481"/>
                  <a:pt x="2115" y="482"/>
                </a:cubicBezTo>
                <a:cubicBezTo>
                  <a:pt x="2114" y="483"/>
                  <a:pt x="2114" y="484"/>
                  <a:pt x="2114" y="485"/>
                </a:cubicBezTo>
                <a:cubicBezTo>
                  <a:pt x="2114" y="487"/>
                  <a:pt x="2114" y="488"/>
                  <a:pt x="2114" y="489"/>
                </a:cubicBezTo>
                <a:cubicBezTo>
                  <a:pt x="2114" y="490"/>
                  <a:pt x="2114" y="491"/>
                  <a:pt x="2114" y="492"/>
                </a:cubicBezTo>
                <a:cubicBezTo>
                  <a:pt x="2114" y="492"/>
                  <a:pt x="2114" y="492"/>
                  <a:pt x="2113" y="493"/>
                </a:cubicBezTo>
                <a:cubicBezTo>
                  <a:pt x="2113" y="493"/>
                  <a:pt x="2113" y="493"/>
                  <a:pt x="2113" y="493"/>
                </a:cubicBezTo>
                <a:cubicBezTo>
                  <a:pt x="2113" y="493"/>
                  <a:pt x="2114" y="493"/>
                  <a:pt x="2114" y="493"/>
                </a:cubicBezTo>
                <a:cubicBezTo>
                  <a:pt x="2113" y="493"/>
                  <a:pt x="2113" y="492"/>
                  <a:pt x="2113" y="491"/>
                </a:cubicBezTo>
                <a:cubicBezTo>
                  <a:pt x="2113" y="491"/>
                  <a:pt x="2112" y="490"/>
                  <a:pt x="2112" y="490"/>
                </a:cubicBezTo>
                <a:cubicBezTo>
                  <a:pt x="2112" y="490"/>
                  <a:pt x="2112" y="489"/>
                  <a:pt x="2112" y="489"/>
                </a:cubicBezTo>
                <a:cubicBezTo>
                  <a:pt x="2112" y="488"/>
                  <a:pt x="2111" y="488"/>
                  <a:pt x="2111" y="487"/>
                </a:cubicBezTo>
                <a:cubicBezTo>
                  <a:pt x="2110" y="486"/>
                  <a:pt x="2110" y="484"/>
                  <a:pt x="2109" y="483"/>
                </a:cubicBezTo>
                <a:cubicBezTo>
                  <a:pt x="2109" y="482"/>
                  <a:pt x="2108" y="480"/>
                  <a:pt x="2108" y="480"/>
                </a:cubicBezTo>
                <a:cubicBezTo>
                  <a:pt x="2108" y="480"/>
                  <a:pt x="2108" y="481"/>
                  <a:pt x="2108" y="481"/>
                </a:cubicBezTo>
                <a:cubicBezTo>
                  <a:pt x="2108" y="482"/>
                  <a:pt x="2108" y="483"/>
                  <a:pt x="2108" y="484"/>
                </a:cubicBezTo>
                <a:cubicBezTo>
                  <a:pt x="2108" y="485"/>
                  <a:pt x="2108" y="486"/>
                  <a:pt x="2108" y="487"/>
                </a:cubicBezTo>
                <a:cubicBezTo>
                  <a:pt x="2109" y="488"/>
                  <a:pt x="2109" y="489"/>
                  <a:pt x="2109" y="490"/>
                </a:cubicBezTo>
                <a:cubicBezTo>
                  <a:pt x="2109" y="490"/>
                  <a:pt x="2109" y="490"/>
                  <a:pt x="2109" y="491"/>
                </a:cubicBezTo>
                <a:cubicBezTo>
                  <a:pt x="2109" y="491"/>
                  <a:pt x="2109" y="492"/>
                  <a:pt x="2110" y="492"/>
                </a:cubicBezTo>
                <a:cubicBezTo>
                  <a:pt x="2111" y="496"/>
                  <a:pt x="2112" y="499"/>
                  <a:pt x="2114" y="503"/>
                </a:cubicBezTo>
                <a:cubicBezTo>
                  <a:pt x="2115" y="505"/>
                  <a:pt x="2116" y="506"/>
                  <a:pt x="2117" y="508"/>
                </a:cubicBezTo>
                <a:cubicBezTo>
                  <a:pt x="2116" y="508"/>
                  <a:pt x="2116" y="507"/>
                  <a:pt x="2116" y="507"/>
                </a:cubicBezTo>
                <a:cubicBezTo>
                  <a:pt x="2115" y="507"/>
                  <a:pt x="2115" y="506"/>
                  <a:pt x="2114" y="506"/>
                </a:cubicBezTo>
                <a:cubicBezTo>
                  <a:pt x="2113" y="506"/>
                  <a:pt x="2113" y="505"/>
                  <a:pt x="2112" y="505"/>
                </a:cubicBezTo>
                <a:cubicBezTo>
                  <a:pt x="2111" y="504"/>
                  <a:pt x="2110" y="504"/>
                  <a:pt x="2108" y="503"/>
                </a:cubicBezTo>
                <a:cubicBezTo>
                  <a:pt x="2109" y="503"/>
                  <a:pt x="2109" y="503"/>
                  <a:pt x="2109" y="503"/>
                </a:cubicBezTo>
                <a:cubicBezTo>
                  <a:pt x="2099" y="488"/>
                  <a:pt x="2088" y="482"/>
                  <a:pt x="2074" y="493"/>
                </a:cubicBezTo>
                <a:cubicBezTo>
                  <a:pt x="2087" y="498"/>
                  <a:pt x="2093" y="511"/>
                  <a:pt x="2107" y="504"/>
                </a:cubicBezTo>
                <a:cubicBezTo>
                  <a:pt x="2107" y="504"/>
                  <a:pt x="2108" y="504"/>
                  <a:pt x="2108" y="504"/>
                </a:cubicBezTo>
                <a:cubicBezTo>
                  <a:pt x="2109" y="505"/>
                  <a:pt x="2110" y="506"/>
                  <a:pt x="2112" y="506"/>
                </a:cubicBezTo>
                <a:cubicBezTo>
                  <a:pt x="2112" y="507"/>
                  <a:pt x="2113" y="507"/>
                  <a:pt x="2113" y="507"/>
                </a:cubicBezTo>
                <a:cubicBezTo>
                  <a:pt x="2114" y="508"/>
                  <a:pt x="2115" y="508"/>
                  <a:pt x="2115" y="508"/>
                </a:cubicBezTo>
                <a:cubicBezTo>
                  <a:pt x="2116" y="509"/>
                  <a:pt x="2118" y="510"/>
                  <a:pt x="2119" y="511"/>
                </a:cubicBezTo>
                <a:cubicBezTo>
                  <a:pt x="2120" y="513"/>
                  <a:pt x="2121" y="514"/>
                  <a:pt x="2122" y="516"/>
                </a:cubicBezTo>
                <a:cubicBezTo>
                  <a:pt x="2125" y="519"/>
                  <a:pt x="2128" y="523"/>
                  <a:pt x="2130" y="526"/>
                </a:cubicBezTo>
                <a:cubicBezTo>
                  <a:pt x="2132" y="528"/>
                  <a:pt x="2133" y="530"/>
                  <a:pt x="2134" y="531"/>
                </a:cubicBezTo>
                <a:cubicBezTo>
                  <a:pt x="2136" y="533"/>
                  <a:pt x="2137" y="535"/>
                  <a:pt x="2138" y="536"/>
                </a:cubicBezTo>
                <a:cubicBezTo>
                  <a:pt x="2138" y="536"/>
                  <a:pt x="2138" y="537"/>
                  <a:pt x="2138" y="537"/>
                </a:cubicBezTo>
                <a:cubicBezTo>
                  <a:pt x="2138" y="537"/>
                  <a:pt x="2139" y="538"/>
                  <a:pt x="2139" y="538"/>
                </a:cubicBezTo>
                <a:cubicBezTo>
                  <a:pt x="2139" y="539"/>
                  <a:pt x="2140" y="539"/>
                  <a:pt x="2140" y="540"/>
                </a:cubicBezTo>
                <a:cubicBezTo>
                  <a:pt x="2141" y="540"/>
                  <a:pt x="2141" y="541"/>
                  <a:pt x="2142" y="541"/>
                </a:cubicBezTo>
                <a:cubicBezTo>
                  <a:pt x="2142" y="542"/>
                  <a:pt x="2142" y="542"/>
                  <a:pt x="2142" y="542"/>
                </a:cubicBezTo>
                <a:cubicBezTo>
                  <a:pt x="2141" y="545"/>
                  <a:pt x="2140" y="548"/>
                  <a:pt x="2139" y="551"/>
                </a:cubicBezTo>
                <a:cubicBezTo>
                  <a:pt x="2137" y="555"/>
                  <a:pt x="2136" y="559"/>
                  <a:pt x="2134" y="563"/>
                </a:cubicBezTo>
                <a:cubicBezTo>
                  <a:pt x="2134" y="564"/>
                  <a:pt x="2133" y="565"/>
                  <a:pt x="2133" y="566"/>
                </a:cubicBezTo>
                <a:cubicBezTo>
                  <a:pt x="2132" y="567"/>
                  <a:pt x="2132" y="568"/>
                  <a:pt x="2131" y="569"/>
                </a:cubicBezTo>
                <a:cubicBezTo>
                  <a:pt x="2130" y="571"/>
                  <a:pt x="2129" y="572"/>
                  <a:pt x="2128" y="574"/>
                </a:cubicBezTo>
                <a:cubicBezTo>
                  <a:pt x="2123" y="580"/>
                  <a:pt x="2117" y="585"/>
                  <a:pt x="2110" y="590"/>
                </a:cubicBezTo>
                <a:cubicBezTo>
                  <a:pt x="2109" y="592"/>
                  <a:pt x="2107" y="593"/>
                  <a:pt x="2105" y="595"/>
                </a:cubicBezTo>
                <a:cubicBezTo>
                  <a:pt x="2107" y="591"/>
                  <a:pt x="2109" y="587"/>
                  <a:pt x="2110" y="584"/>
                </a:cubicBezTo>
                <a:cubicBezTo>
                  <a:pt x="2107" y="587"/>
                  <a:pt x="2104" y="590"/>
                  <a:pt x="2101" y="592"/>
                </a:cubicBezTo>
                <a:cubicBezTo>
                  <a:pt x="2101" y="592"/>
                  <a:pt x="2101" y="592"/>
                  <a:pt x="2101" y="591"/>
                </a:cubicBezTo>
                <a:cubicBezTo>
                  <a:pt x="2100" y="590"/>
                  <a:pt x="2100" y="589"/>
                  <a:pt x="2100" y="587"/>
                </a:cubicBezTo>
                <a:cubicBezTo>
                  <a:pt x="2099" y="586"/>
                  <a:pt x="2099" y="585"/>
                  <a:pt x="2098" y="584"/>
                </a:cubicBezTo>
                <a:cubicBezTo>
                  <a:pt x="2098" y="582"/>
                  <a:pt x="2097" y="581"/>
                  <a:pt x="2097" y="580"/>
                </a:cubicBezTo>
                <a:cubicBezTo>
                  <a:pt x="2096" y="578"/>
                  <a:pt x="2096" y="576"/>
                  <a:pt x="2095" y="575"/>
                </a:cubicBezTo>
                <a:cubicBezTo>
                  <a:pt x="2108" y="561"/>
                  <a:pt x="2087" y="548"/>
                  <a:pt x="2103" y="537"/>
                </a:cubicBezTo>
                <a:cubicBezTo>
                  <a:pt x="2093" y="537"/>
                  <a:pt x="2084" y="541"/>
                  <a:pt x="2082" y="551"/>
                </a:cubicBezTo>
                <a:cubicBezTo>
                  <a:pt x="2080" y="559"/>
                  <a:pt x="2084" y="574"/>
                  <a:pt x="2094" y="576"/>
                </a:cubicBezTo>
                <a:cubicBezTo>
                  <a:pt x="2094" y="577"/>
                  <a:pt x="2095" y="579"/>
                  <a:pt x="2095" y="580"/>
                </a:cubicBezTo>
                <a:cubicBezTo>
                  <a:pt x="2096" y="581"/>
                  <a:pt x="2096" y="583"/>
                  <a:pt x="2096" y="584"/>
                </a:cubicBezTo>
                <a:cubicBezTo>
                  <a:pt x="2097" y="585"/>
                  <a:pt x="2097" y="587"/>
                  <a:pt x="2098" y="588"/>
                </a:cubicBezTo>
                <a:cubicBezTo>
                  <a:pt x="2098" y="589"/>
                  <a:pt x="2098" y="590"/>
                  <a:pt x="2099" y="591"/>
                </a:cubicBezTo>
                <a:cubicBezTo>
                  <a:pt x="2099" y="592"/>
                  <a:pt x="2099" y="593"/>
                  <a:pt x="2099" y="594"/>
                </a:cubicBezTo>
                <a:cubicBezTo>
                  <a:pt x="2081" y="611"/>
                  <a:pt x="2063" y="629"/>
                  <a:pt x="2038" y="640"/>
                </a:cubicBezTo>
                <a:cubicBezTo>
                  <a:pt x="2036" y="635"/>
                  <a:pt x="2032" y="631"/>
                  <a:pt x="2029" y="626"/>
                </a:cubicBezTo>
                <a:cubicBezTo>
                  <a:pt x="2029" y="627"/>
                  <a:pt x="2028" y="627"/>
                  <a:pt x="2027" y="628"/>
                </a:cubicBezTo>
                <a:cubicBezTo>
                  <a:pt x="2021" y="595"/>
                  <a:pt x="2025" y="544"/>
                  <a:pt x="2021" y="516"/>
                </a:cubicBezTo>
                <a:cubicBezTo>
                  <a:pt x="2018" y="515"/>
                  <a:pt x="2016" y="518"/>
                  <a:pt x="2015" y="524"/>
                </a:cubicBezTo>
                <a:cubicBezTo>
                  <a:pt x="2015" y="523"/>
                  <a:pt x="2014" y="522"/>
                  <a:pt x="2014" y="521"/>
                </a:cubicBezTo>
                <a:cubicBezTo>
                  <a:pt x="2014" y="521"/>
                  <a:pt x="2014" y="521"/>
                  <a:pt x="2014" y="521"/>
                </a:cubicBezTo>
                <a:cubicBezTo>
                  <a:pt x="2015" y="520"/>
                  <a:pt x="2015" y="520"/>
                  <a:pt x="2016" y="519"/>
                </a:cubicBezTo>
                <a:cubicBezTo>
                  <a:pt x="2016" y="518"/>
                  <a:pt x="2016" y="518"/>
                  <a:pt x="2016" y="517"/>
                </a:cubicBezTo>
                <a:cubicBezTo>
                  <a:pt x="2017" y="517"/>
                  <a:pt x="2017" y="516"/>
                  <a:pt x="2017" y="516"/>
                </a:cubicBezTo>
                <a:cubicBezTo>
                  <a:pt x="2018" y="515"/>
                  <a:pt x="2018" y="513"/>
                  <a:pt x="2019" y="512"/>
                </a:cubicBezTo>
                <a:cubicBezTo>
                  <a:pt x="2019" y="511"/>
                  <a:pt x="2020" y="510"/>
                  <a:pt x="2021" y="508"/>
                </a:cubicBezTo>
                <a:cubicBezTo>
                  <a:pt x="2022" y="506"/>
                  <a:pt x="2023" y="503"/>
                  <a:pt x="2025" y="500"/>
                </a:cubicBezTo>
                <a:cubicBezTo>
                  <a:pt x="2026" y="497"/>
                  <a:pt x="2028" y="494"/>
                  <a:pt x="2029" y="492"/>
                </a:cubicBezTo>
                <a:cubicBezTo>
                  <a:pt x="2030" y="490"/>
                  <a:pt x="2031" y="489"/>
                  <a:pt x="2032" y="488"/>
                </a:cubicBezTo>
                <a:cubicBezTo>
                  <a:pt x="2032" y="487"/>
                  <a:pt x="2033" y="486"/>
                  <a:pt x="2034" y="484"/>
                </a:cubicBezTo>
                <a:cubicBezTo>
                  <a:pt x="2034" y="484"/>
                  <a:pt x="2034" y="484"/>
                  <a:pt x="2034" y="484"/>
                </a:cubicBezTo>
                <a:cubicBezTo>
                  <a:pt x="2034" y="484"/>
                  <a:pt x="2034" y="484"/>
                  <a:pt x="2034" y="484"/>
                </a:cubicBezTo>
                <a:cubicBezTo>
                  <a:pt x="2035" y="484"/>
                  <a:pt x="2035" y="483"/>
                  <a:pt x="2035" y="483"/>
                </a:cubicBezTo>
                <a:cubicBezTo>
                  <a:pt x="2036" y="483"/>
                  <a:pt x="2036" y="483"/>
                  <a:pt x="2036" y="483"/>
                </a:cubicBezTo>
                <a:cubicBezTo>
                  <a:pt x="2036" y="483"/>
                  <a:pt x="2036" y="483"/>
                  <a:pt x="2036" y="482"/>
                </a:cubicBezTo>
                <a:cubicBezTo>
                  <a:pt x="2036" y="482"/>
                  <a:pt x="2036" y="482"/>
                  <a:pt x="2037" y="482"/>
                </a:cubicBezTo>
                <a:cubicBezTo>
                  <a:pt x="2037" y="482"/>
                  <a:pt x="2037" y="481"/>
                  <a:pt x="2038" y="481"/>
                </a:cubicBezTo>
                <a:cubicBezTo>
                  <a:pt x="2038" y="480"/>
                  <a:pt x="2038" y="480"/>
                  <a:pt x="2039" y="479"/>
                </a:cubicBezTo>
                <a:cubicBezTo>
                  <a:pt x="2039" y="479"/>
                  <a:pt x="2040" y="478"/>
                  <a:pt x="2040" y="477"/>
                </a:cubicBezTo>
                <a:cubicBezTo>
                  <a:pt x="2041" y="477"/>
                  <a:pt x="2041" y="476"/>
                  <a:pt x="2041" y="476"/>
                </a:cubicBezTo>
                <a:cubicBezTo>
                  <a:pt x="2041" y="476"/>
                  <a:pt x="2041" y="475"/>
                  <a:pt x="2041" y="475"/>
                </a:cubicBezTo>
                <a:cubicBezTo>
                  <a:pt x="2042" y="476"/>
                  <a:pt x="2042" y="476"/>
                  <a:pt x="2042" y="476"/>
                </a:cubicBezTo>
                <a:cubicBezTo>
                  <a:pt x="2050" y="469"/>
                  <a:pt x="2051" y="461"/>
                  <a:pt x="2051" y="451"/>
                </a:cubicBezTo>
                <a:cubicBezTo>
                  <a:pt x="2042" y="455"/>
                  <a:pt x="2040" y="464"/>
                  <a:pt x="2041" y="473"/>
                </a:cubicBezTo>
                <a:cubicBezTo>
                  <a:pt x="2040" y="474"/>
                  <a:pt x="2040" y="474"/>
                  <a:pt x="2040" y="475"/>
                </a:cubicBezTo>
                <a:cubicBezTo>
                  <a:pt x="2039" y="475"/>
                  <a:pt x="2039" y="476"/>
                  <a:pt x="2039" y="476"/>
                </a:cubicBezTo>
                <a:cubicBezTo>
                  <a:pt x="2038" y="477"/>
                  <a:pt x="2038" y="478"/>
                  <a:pt x="2037" y="478"/>
                </a:cubicBezTo>
                <a:cubicBezTo>
                  <a:pt x="2037" y="479"/>
                  <a:pt x="2037" y="479"/>
                  <a:pt x="2036" y="480"/>
                </a:cubicBezTo>
                <a:cubicBezTo>
                  <a:pt x="2036" y="480"/>
                  <a:pt x="2036" y="480"/>
                  <a:pt x="2036" y="480"/>
                </a:cubicBezTo>
                <a:cubicBezTo>
                  <a:pt x="2036" y="480"/>
                  <a:pt x="2036" y="480"/>
                  <a:pt x="2036" y="479"/>
                </a:cubicBezTo>
                <a:cubicBezTo>
                  <a:pt x="2037" y="478"/>
                  <a:pt x="2037" y="477"/>
                  <a:pt x="2037" y="477"/>
                </a:cubicBezTo>
                <a:cubicBezTo>
                  <a:pt x="2037" y="477"/>
                  <a:pt x="2037" y="478"/>
                  <a:pt x="2036" y="479"/>
                </a:cubicBezTo>
                <a:cubicBezTo>
                  <a:pt x="2035" y="479"/>
                  <a:pt x="2035" y="480"/>
                  <a:pt x="2034" y="481"/>
                </a:cubicBezTo>
                <a:cubicBezTo>
                  <a:pt x="2034" y="481"/>
                  <a:pt x="2033" y="482"/>
                  <a:pt x="2033" y="482"/>
                </a:cubicBezTo>
                <a:cubicBezTo>
                  <a:pt x="2033" y="482"/>
                  <a:pt x="2033" y="482"/>
                  <a:pt x="2032" y="483"/>
                </a:cubicBezTo>
                <a:cubicBezTo>
                  <a:pt x="2032" y="483"/>
                  <a:pt x="2032" y="483"/>
                  <a:pt x="2032" y="483"/>
                </a:cubicBezTo>
                <a:cubicBezTo>
                  <a:pt x="2031" y="484"/>
                  <a:pt x="2031" y="486"/>
                  <a:pt x="2030" y="487"/>
                </a:cubicBezTo>
                <a:cubicBezTo>
                  <a:pt x="2029" y="488"/>
                  <a:pt x="2028" y="489"/>
                  <a:pt x="2028" y="491"/>
                </a:cubicBezTo>
                <a:cubicBezTo>
                  <a:pt x="2026" y="493"/>
                  <a:pt x="2025" y="496"/>
                  <a:pt x="2023" y="499"/>
                </a:cubicBezTo>
                <a:cubicBezTo>
                  <a:pt x="2022" y="502"/>
                  <a:pt x="2020" y="505"/>
                  <a:pt x="2019" y="507"/>
                </a:cubicBezTo>
                <a:cubicBezTo>
                  <a:pt x="2018" y="509"/>
                  <a:pt x="2017" y="510"/>
                  <a:pt x="2017" y="511"/>
                </a:cubicBezTo>
                <a:cubicBezTo>
                  <a:pt x="2016" y="513"/>
                  <a:pt x="2016" y="514"/>
                  <a:pt x="2015" y="515"/>
                </a:cubicBezTo>
                <a:cubicBezTo>
                  <a:pt x="2015" y="516"/>
                  <a:pt x="2015" y="516"/>
                  <a:pt x="2015" y="517"/>
                </a:cubicBezTo>
                <a:cubicBezTo>
                  <a:pt x="2014" y="517"/>
                  <a:pt x="2014" y="518"/>
                  <a:pt x="2014" y="518"/>
                </a:cubicBezTo>
                <a:cubicBezTo>
                  <a:pt x="2014" y="519"/>
                  <a:pt x="2014" y="519"/>
                  <a:pt x="2014" y="519"/>
                </a:cubicBezTo>
                <a:cubicBezTo>
                  <a:pt x="2012" y="511"/>
                  <a:pt x="2010" y="502"/>
                  <a:pt x="2007" y="493"/>
                </a:cubicBezTo>
                <a:cubicBezTo>
                  <a:pt x="2006" y="491"/>
                  <a:pt x="2006" y="489"/>
                  <a:pt x="2005" y="487"/>
                </a:cubicBezTo>
                <a:cubicBezTo>
                  <a:pt x="2004" y="485"/>
                  <a:pt x="2003" y="483"/>
                  <a:pt x="2002" y="481"/>
                </a:cubicBezTo>
                <a:cubicBezTo>
                  <a:pt x="2001" y="477"/>
                  <a:pt x="1999" y="473"/>
                  <a:pt x="1997" y="469"/>
                </a:cubicBezTo>
                <a:cubicBezTo>
                  <a:pt x="1995" y="462"/>
                  <a:pt x="1992" y="456"/>
                  <a:pt x="1989" y="449"/>
                </a:cubicBezTo>
                <a:cubicBezTo>
                  <a:pt x="1989" y="449"/>
                  <a:pt x="1989" y="449"/>
                  <a:pt x="1990" y="448"/>
                </a:cubicBezTo>
                <a:cubicBezTo>
                  <a:pt x="1990" y="448"/>
                  <a:pt x="1990" y="447"/>
                  <a:pt x="1990" y="447"/>
                </a:cubicBezTo>
                <a:cubicBezTo>
                  <a:pt x="1990" y="447"/>
                  <a:pt x="1990" y="446"/>
                  <a:pt x="1990" y="446"/>
                </a:cubicBezTo>
                <a:cubicBezTo>
                  <a:pt x="1990" y="446"/>
                  <a:pt x="1990" y="445"/>
                  <a:pt x="1990" y="445"/>
                </a:cubicBezTo>
                <a:cubicBezTo>
                  <a:pt x="1990" y="445"/>
                  <a:pt x="1990" y="444"/>
                  <a:pt x="1990" y="444"/>
                </a:cubicBezTo>
                <a:cubicBezTo>
                  <a:pt x="1990" y="444"/>
                  <a:pt x="1990" y="444"/>
                  <a:pt x="1990" y="444"/>
                </a:cubicBezTo>
                <a:cubicBezTo>
                  <a:pt x="1991" y="443"/>
                  <a:pt x="1991" y="443"/>
                  <a:pt x="1991" y="442"/>
                </a:cubicBezTo>
                <a:cubicBezTo>
                  <a:pt x="1991" y="442"/>
                  <a:pt x="1991" y="441"/>
                  <a:pt x="1991" y="441"/>
                </a:cubicBezTo>
                <a:cubicBezTo>
                  <a:pt x="1991" y="441"/>
                  <a:pt x="1991" y="440"/>
                  <a:pt x="1991" y="440"/>
                </a:cubicBezTo>
                <a:cubicBezTo>
                  <a:pt x="1991" y="440"/>
                  <a:pt x="1991" y="439"/>
                  <a:pt x="1991" y="439"/>
                </a:cubicBezTo>
                <a:cubicBezTo>
                  <a:pt x="1991" y="439"/>
                  <a:pt x="1992" y="438"/>
                  <a:pt x="1992" y="438"/>
                </a:cubicBezTo>
                <a:cubicBezTo>
                  <a:pt x="1992" y="437"/>
                  <a:pt x="1992" y="435"/>
                  <a:pt x="1993" y="434"/>
                </a:cubicBezTo>
                <a:cubicBezTo>
                  <a:pt x="1993" y="433"/>
                  <a:pt x="1994" y="432"/>
                  <a:pt x="1994" y="431"/>
                </a:cubicBezTo>
                <a:cubicBezTo>
                  <a:pt x="1995" y="430"/>
                  <a:pt x="1995" y="429"/>
                  <a:pt x="1996" y="428"/>
                </a:cubicBezTo>
                <a:cubicBezTo>
                  <a:pt x="1996" y="427"/>
                  <a:pt x="1997" y="426"/>
                  <a:pt x="1997" y="426"/>
                </a:cubicBezTo>
                <a:cubicBezTo>
                  <a:pt x="2003" y="427"/>
                  <a:pt x="2010" y="426"/>
                  <a:pt x="2013" y="422"/>
                </a:cubicBezTo>
                <a:cubicBezTo>
                  <a:pt x="2018" y="417"/>
                  <a:pt x="2014" y="410"/>
                  <a:pt x="2014" y="404"/>
                </a:cubicBezTo>
                <a:cubicBezTo>
                  <a:pt x="2005" y="409"/>
                  <a:pt x="1986" y="411"/>
                  <a:pt x="1995" y="425"/>
                </a:cubicBezTo>
                <a:cubicBezTo>
                  <a:pt x="1995" y="425"/>
                  <a:pt x="1995" y="425"/>
                  <a:pt x="1995" y="425"/>
                </a:cubicBezTo>
                <a:cubicBezTo>
                  <a:pt x="1995" y="425"/>
                  <a:pt x="1994" y="425"/>
                  <a:pt x="1994" y="425"/>
                </a:cubicBezTo>
                <a:cubicBezTo>
                  <a:pt x="1995" y="425"/>
                  <a:pt x="1995" y="425"/>
                  <a:pt x="1995" y="425"/>
                </a:cubicBezTo>
                <a:cubicBezTo>
                  <a:pt x="1995" y="426"/>
                  <a:pt x="1994" y="426"/>
                  <a:pt x="1994" y="427"/>
                </a:cubicBezTo>
                <a:cubicBezTo>
                  <a:pt x="1994" y="428"/>
                  <a:pt x="1993" y="429"/>
                  <a:pt x="1992" y="430"/>
                </a:cubicBezTo>
                <a:cubicBezTo>
                  <a:pt x="1992" y="431"/>
                  <a:pt x="1991" y="432"/>
                  <a:pt x="1991" y="434"/>
                </a:cubicBezTo>
                <a:cubicBezTo>
                  <a:pt x="1990" y="435"/>
                  <a:pt x="1990" y="436"/>
                  <a:pt x="1990" y="437"/>
                </a:cubicBezTo>
                <a:cubicBezTo>
                  <a:pt x="1990" y="438"/>
                  <a:pt x="1989" y="438"/>
                  <a:pt x="1989" y="439"/>
                </a:cubicBezTo>
                <a:cubicBezTo>
                  <a:pt x="1989" y="439"/>
                  <a:pt x="1989" y="439"/>
                  <a:pt x="1989" y="440"/>
                </a:cubicBezTo>
                <a:cubicBezTo>
                  <a:pt x="1989" y="440"/>
                  <a:pt x="1989" y="440"/>
                  <a:pt x="1989" y="440"/>
                </a:cubicBezTo>
                <a:cubicBezTo>
                  <a:pt x="1989" y="441"/>
                  <a:pt x="1989" y="441"/>
                  <a:pt x="1989" y="442"/>
                </a:cubicBezTo>
                <a:cubicBezTo>
                  <a:pt x="1989" y="442"/>
                  <a:pt x="1989" y="443"/>
                  <a:pt x="1988" y="443"/>
                </a:cubicBezTo>
                <a:cubicBezTo>
                  <a:pt x="1988" y="444"/>
                  <a:pt x="1988" y="444"/>
                  <a:pt x="1988" y="444"/>
                </a:cubicBezTo>
                <a:cubicBezTo>
                  <a:pt x="1988" y="444"/>
                  <a:pt x="1988" y="444"/>
                  <a:pt x="1988" y="445"/>
                </a:cubicBezTo>
                <a:cubicBezTo>
                  <a:pt x="1988" y="445"/>
                  <a:pt x="1988" y="446"/>
                  <a:pt x="1989" y="446"/>
                </a:cubicBezTo>
                <a:cubicBezTo>
                  <a:pt x="1989" y="446"/>
                  <a:pt x="1989" y="447"/>
                  <a:pt x="1989" y="447"/>
                </a:cubicBezTo>
                <a:cubicBezTo>
                  <a:pt x="1989" y="447"/>
                  <a:pt x="1989" y="448"/>
                  <a:pt x="1989" y="448"/>
                </a:cubicBezTo>
                <a:cubicBezTo>
                  <a:pt x="1989" y="448"/>
                  <a:pt x="1989" y="449"/>
                  <a:pt x="1989" y="449"/>
                </a:cubicBezTo>
                <a:cubicBezTo>
                  <a:pt x="1988" y="447"/>
                  <a:pt x="1988" y="446"/>
                  <a:pt x="1987" y="444"/>
                </a:cubicBezTo>
                <a:cubicBezTo>
                  <a:pt x="1987" y="443"/>
                  <a:pt x="1987" y="442"/>
                  <a:pt x="1986" y="441"/>
                </a:cubicBezTo>
                <a:cubicBezTo>
                  <a:pt x="1986" y="440"/>
                  <a:pt x="1986" y="439"/>
                  <a:pt x="1985" y="438"/>
                </a:cubicBezTo>
                <a:cubicBezTo>
                  <a:pt x="1985" y="437"/>
                  <a:pt x="1985" y="436"/>
                  <a:pt x="1984" y="435"/>
                </a:cubicBezTo>
                <a:cubicBezTo>
                  <a:pt x="1983" y="432"/>
                  <a:pt x="1983" y="432"/>
                  <a:pt x="1983" y="432"/>
                </a:cubicBezTo>
                <a:cubicBezTo>
                  <a:pt x="1982" y="427"/>
                  <a:pt x="1981" y="423"/>
                  <a:pt x="1980" y="419"/>
                </a:cubicBezTo>
                <a:cubicBezTo>
                  <a:pt x="1979" y="410"/>
                  <a:pt x="1977" y="402"/>
                  <a:pt x="1976" y="393"/>
                </a:cubicBezTo>
                <a:cubicBezTo>
                  <a:pt x="1974" y="385"/>
                  <a:pt x="1973" y="377"/>
                  <a:pt x="1972" y="369"/>
                </a:cubicBezTo>
                <a:cubicBezTo>
                  <a:pt x="1970" y="362"/>
                  <a:pt x="1968" y="355"/>
                  <a:pt x="1966" y="348"/>
                </a:cubicBezTo>
                <a:cubicBezTo>
                  <a:pt x="1965" y="345"/>
                  <a:pt x="1965" y="342"/>
                  <a:pt x="1963" y="339"/>
                </a:cubicBezTo>
                <a:cubicBezTo>
                  <a:pt x="1963" y="338"/>
                  <a:pt x="1962" y="336"/>
                  <a:pt x="1962" y="335"/>
                </a:cubicBezTo>
                <a:cubicBezTo>
                  <a:pt x="1961" y="333"/>
                  <a:pt x="1961" y="332"/>
                  <a:pt x="1960" y="331"/>
                </a:cubicBezTo>
                <a:cubicBezTo>
                  <a:pt x="1958" y="326"/>
                  <a:pt x="1955" y="322"/>
                  <a:pt x="1953" y="318"/>
                </a:cubicBezTo>
                <a:cubicBezTo>
                  <a:pt x="1952" y="317"/>
                  <a:pt x="1951" y="315"/>
                  <a:pt x="1950" y="314"/>
                </a:cubicBezTo>
                <a:cubicBezTo>
                  <a:pt x="1949" y="313"/>
                  <a:pt x="1948" y="312"/>
                  <a:pt x="1948" y="311"/>
                </a:cubicBezTo>
                <a:cubicBezTo>
                  <a:pt x="1946" y="309"/>
                  <a:pt x="1946" y="309"/>
                  <a:pt x="1946" y="309"/>
                </a:cubicBezTo>
                <a:cubicBezTo>
                  <a:pt x="1946" y="309"/>
                  <a:pt x="1946" y="310"/>
                  <a:pt x="1947" y="311"/>
                </a:cubicBezTo>
                <a:cubicBezTo>
                  <a:pt x="1948" y="312"/>
                  <a:pt x="1949" y="313"/>
                  <a:pt x="1949" y="315"/>
                </a:cubicBezTo>
                <a:cubicBezTo>
                  <a:pt x="1950" y="316"/>
                  <a:pt x="1951" y="317"/>
                  <a:pt x="1952" y="319"/>
                </a:cubicBezTo>
                <a:cubicBezTo>
                  <a:pt x="1954" y="323"/>
                  <a:pt x="1956" y="327"/>
                  <a:pt x="1958" y="332"/>
                </a:cubicBezTo>
                <a:cubicBezTo>
                  <a:pt x="1958" y="333"/>
                  <a:pt x="1959" y="334"/>
                  <a:pt x="1959" y="336"/>
                </a:cubicBezTo>
                <a:cubicBezTo>
                  <a:pt x="1960" y="337"/>
                  <a:pt x="1960" y="339"/>
                  <a:pt x="1960" y="340"/>
                </a:cubicBezTo>
                <a:cubicBezTo>
                  <a:pt x="1961" y="341"/>
                  <a:pt x="1961" y="341"/>
                  <a:pt x="1961" y="342"/>
                </a:cubicBezTo>
                <a:cubicBezTo>
                  <a:pt x="1961" y="343"/>
                  <a:pt x="1962" y="344"/>
                  <a:pt x="1962" y="344"/>
                </a:cubicBezTo>
                <a:cubicBezTo>
                  <a:pt x="1962" y="346"/>
                  <a:pt x="1963" y="347"/>
                  <a:pt x="1963" y="349"/>
                </a:cubicBezTo>
                <a:cubicBezTo>
                  <a:pt x="1963" y="349"/>
                  <a:pt x="1963" y="349"/>
                  <a:pt x="1963" y="349"/>
                </a:cubicBezTo>
                <a:cubicBezTo>
                  <a:pt x="1963" y="349"/>
                  <a:pt x="1963" y="349"/>
                  <a:pt x="1963" y="349"/>
                </a:cubicBezTo>
                <a:cubicBezTo>
                  <a:pt x="1963" y="348"/>
                  <a:pt x="1962" y="348"/>
                  <a:pt x="1961" y="347"/>
                </a:cubicBezTo>
                <a:cubicBezTo>
                  <a:pt x="1961" y="346"/>
                  <a:pt x="1960" y="346"/>
                  <a:pt x="1959" y="345"/>
                </a:cubicBezTo>
                <a:cubicBezTo>
                  <a:pt x="1958" y="344"/>
                  <a:pt x="1957" y="343"/>
                  <a:pt x="1957" y="343"/>
                </a:cubicBezTo>
                <a:cubicBezTo>
                  <a:pt x="1957" y="343"/>
                  <a:pt x="1956" y="343"/>
                  <a:pt x="1956" y="343"/>
                </a:cubicBezTo>
                <a:cubicBezTo>
                  <a:pt x="1957" y="342"/>
                  <a:pt x="1957" y="342"/>
                  <a:pt x="1957" y="342"/>
                </a:cubicBezTo>
                <a:cubicBezTo>
                  <a:pt x="1950" y="329"/>
                  <a:pt x="1938" y="326"/>
                  <a:pt x="1924" y="324"/>
                </a:cubicBezTo>
                <a:cubicBezTo>
                  <a:pt x="1928" y="338"/>
                  <a:pt x="1940" y="342"/>
                  <a:pt x="1953" y="343"/>
                </a:cubicBezTo>
                <a:cubicBezTo>
                  <a:pt x="1953" y="344"/>
                  <a:pt x="1954" y="344"/>
                  <a:pt x="1955" y="345"/>
                </a:cubicBezTo>
                <a:cubicBezTo>
                  <a:pt x="1956" y="345"/>
                  <a:pt x="1957" y="346"/>
                  <a:pt x="1957" y="347"/>
                </a:cubicBezTo>
                <a:cubicBezTo>
                  <a:pt x="1958" y="347"/>
                  <a:pt x="1959" y="348"/>
                  <a:pt x="1959" y="349"/>
                </a:cubicBezTo>
                <a:cubicBezTo>
                  <a:pt x="1960" y="349"/>
                  <a:pt x="1961" y="350"/>
                  <a:pt x="1961" y="351"/>
                </a:cubicBezTo>
                <a:cubicBezTo>
                  <a:pt x="1962" y="351"/>
                  <a:pt x="1962" y="352"/>
                  <a:pt x="1963" y="353"/>
                </a:cubicBezTo>
                <a:cubicBezTo>
                  <a:pt x="1963" y="353"/>
                  <a:pt x="1963" y="353"/>
                  <a:pt x="1963" y="353"/>
                </a:cubicBezTo>
                <a:cubicBezTo>
                  <a:pt x="1963" y="353"/>
                  <a:pt x="1963" y="353"/>
                  <a:pt x="1964" y="353"/>
                </a:cubicBezTo>
                <a:cubicBezTo>
                  <a:pt x="1964" y="354"/>
                  <a:pt x="1964" y="354"/>
                  <a:pt x="1964" y="354"/>
                </a:cubicBezTo>
                <a:cubicBezTo>
                  <a:pt x="1965" y="354"/>
                  <a:pt x="1965" y="354"/>
                  <a:pt x="1965" y="354"/>
                </a:cubicBezTo>
                <a:cubicBezTo>
                  <a:pt x="1966" y="359"/>
                  <a:pt x="1967" y="365"/>
                  <a:pt x="1968" y="370"/>
                </a:cubicBezTo>
                <a:cubicBezTo>
                  <a:pt x="1970" y="378"/>
                  <a:pt x="1971" y="386"/>
                  <a:pt x="1973" y="394"/>
                </a:cubicBezTo>
                <a:cubicBezTo>
                  <a:pt x="1974" y="402"/>
                  <a:pt x="1975" y="411"/>
                  <a:pt x="1977" y="419"/>
                </a:cubicBezTo>
                <a:cubicBezTo>
                  <a:pt x="1978" y="424"/>
                  <a:pt x="1979" y="428"/>
                  <a:pt x="1980" y="432"/>
                </a:cubicBezTo>
                <a:cubicBezTo>
                  <a:pt x="1981" y="436"/>
                  <a:pt x="1981" y="436"/>
                  <a:pt x="1981" y="436"/>
                </a:cubicBezTo>
                <a:cubicBezTo>
                  <a:pt x="1982" y="437"/>
                  <a:pt x="1982" y="438"/>
                  <a:pt x="1982" y="439"/>
                </a:cubicBezTo>
                <a:cubicBezTo>
                  <a:pt x="1982" y="440"/>
                  <a:pt x="1983" y="441"/>
                  <a:pt x="1983" y="442"/>
                </a:cubicBezTo>
                <a:cubicBezTo>
                  <a:pt x="1984" y="443"/>
                  <a:pt x="1984" y="444"/>
                  <a:pt x="1984" y="445"/>
                </a:cubicBezTo>
                <a:cubicBezTo>
                  <a:pt x="1987" y="454"/>
                  <a:pt x="1991" y="462"/>
                  <a:pt x="1994" y="470"/>
                </a:cubicBezTo>
                <a:cubicBezTo>
                  <a:pt x="1995" y="472"/>
                  <a:pt x="1996" y="475"/>
                  <a:pt x="1997" y="477"/>
                </a:cubicBezTo>
                <a:cubicBezTo>
                  <a:pt x="1997" y="477"/>
                  <a:pt x="1997" y="477"/>
                  <a:pt x="1997" y="477"/>
                </a:cubicBezTo>
                <a:cubicBezTo>
                  <a:pt x="1997" y="476"/>
                  <a:pt x="1996" y="476"/>
                  <a:pt x="1996" y="476"/>
                </a:cubicBezTo>
                <a:cubicBezTo>
                  <a:pt x="1995" y="475"/>
                  <a:pt x="1995" y="475"/>
                  <a:pt x="1994" y="474"/>
                </a:cubicBezTo>
                <a:cubicBezTo>
                  <a:pt x="1994" y="474"/>
                  <a:pt x="1993" y="473"/>
                  <a:pt x="1993" y="473"/>
                </a:cubicBezTo>
                <a:cubicBezTo>
                  <a:pt x="1992" y="473"/>
                  <a:pt x="1992" y="472"/>
                  <a:pt x="1992" y="472"/>
                </a:cubicBezTo>
                <a:cubicBezTo>
                  <a:pt x="1991" y="472"/>
                  <a:pt x="1991" y="472"/>
                  <a:pt x="1991" y="471"/>
                </a:cubicBezTo>
                <a:cubicBezTo>
                  <a:pt x="1989" y="470"/>
                  <a:pt x="1988" y="469"/>
                  <a:pt x="1986" y="468"/>
                </a:cubicBezTo>
                <a:cubicBezTo>
                  <a:pt x="1985" y="467"/>
                  <a:pt x="1983" y="466"/>
                  <a:pt x="1981" y="465"/>
                </a:cubicBezTo>
                <a:cubicBezTo>
                  <a:pt x="1978" y="463"/>
                  <a:pt x="1974" y="461"/>
                  <a:pt x="1970" y="458"/>
                </a:cubicBezTo>
                <a:cubicBezTo>
                  <a:pt x="1967" y="456"/>
                  <a:pt x="1963" y="454"/>
                  <a:pt x="1960" y="452"/>
                </a:cubicBezTo>
                <a:cubicBezTo>
                  <a:pt x="1960" y="452"/>
                  <a:pt x="1960" y="451"/>
                  <a:pt x="1960" y="451"/>
                </a:cubicBezTo>
                <a:cubicBezTo>
                  <a:pt x="1960" y="450"/>
                  <a:pt x="1960" y="450"/>
                  <a:pt x="1960" y="449"/>
                </a:cubicBezTo>
                <a:cubicBezTo>
                  <a:pt x="1960" y="449"/>
                  <a:pt x="1960" y="448"/>
                  <a:pt x="1960" y="448"/>
                </a:cubicBezTo>
                <a:cubicBezTo>
                  <a:pt x="1960" y="448"/>
                  <a:pt x="1960" y="447"/>
                  <a:pt x="1960" y="447"/>
                </a:cubicBezTo>
                <a:cubicBezTo>
                  <a:pt x="1960" y="447"/>
                  <a:pt x="1960" y="447"/>
                  <a:pt x="1960" y="446"/>
                </a:cubicBezTo>
                <a:cubicBezTo>
                  <a:pt x="1960" y="446"/>
                  <a:pt x="1960" y="445"/>
                  <a:pt x="1960" y="444"/>
                </a:cubicBezTo>
                <a:cubicBezTo>
                  <a:pt x="1959" y="443"/>
                  <a:pt x="1959" y="441"/>
                  <a:pt x="1959" y="440"/>
                </a:cubicBezTo>
                <a:cubicBezTo>
                  <a:pt x="1959" y="438"/>
                  <a:pt x="1958" y="436"/>
                  <a:pt x="1958" y="433"/>
                </a:cubicBezTo>
                <a:cubicBezTo>
                  <a:pt x="1958" y="433"/>
                  <a:pt x="1958" y="433"/>
                  <a:pt x="1958" y="433"/>
                </a:cubicBezTo>
                <a:cubicBezTo>
                  <a:pt x="1958" y="433"/>
                  <a:pt x="1958" y="433"/>
                  <a:pt x="1958" y="433"/>
                </a:cubicBezTo>
                <a:cubicBezTo>
                  <a:pt x="1969" y="423"/>
                  <a:pt x="1958" y="409"/>
                  <a:pt x="1947" y="406"/>
                </a:cubicBezTo>
                <a:cubicBezTo>
                  <a:pt x="1949" y="414"/>
                  <a:pt x="1945" y="429"/>
                  <a:pt x="1956" y="432"/>
                </a:cubicBezTo>
                <a:cubicBezTo>
                  <a:pt x="1956" y="433"/>
                  <a:pt x="1956" y="433"/>
                  <a:pt x="1956" y="434"/>
                </a:cubicBezTo>
                <a:cubicBezTo>
                  <a:pt x="1957" y="436"/>
                  <a:pt x="1957" y="438"/>
                  <a:pt x="1957" y="441"/>
                </a:cubicBezTo>
                <a:cubicBezTo>
                  <a:pt x="1957" y="442"/>
                  <a:pt x="1958" y="443"/>
                  <a:pt x="1958" y="444"/>
                </a:cubicBezTo>
                <a:cubicBezTo>
                  <a:pt x="1958" y="445"/>
                  <a:pt x="1958" y="446"/>
                  <a:pt x="1958" y="447"/>
                </a:cubicBezTo>
                <a:cubicBezTo>
                  <a:pt x="1958" y="447"/>
                  <a:pt x="1958" y="447"/>
                  <a:pt x="1958" y="447"/>
                </a:cubicBezTo>
                <a:cubicBezTo>
                  <a:pt x="1958" y="448"/>
                  <a:pt x="1958" y="448"/>
                  <a:pt x="1958" y="448"/>
                </a:cubicBezTo>
                <a:cubicBezTo>
                  <a:pt x="1958" y="448"/>
                  <a:pt x="1959" y="449"/>
                  <a:pt x="1959" y="449"/>
                </a:cubicBezTo>
                <a:cubicBezTo>
                  <a:pt x="1959" y="450"/>
                  <a:pt x="1959" y="450"/>
                  <a:pt x="1959" y="451"/>
                </a:cubicBezTo>
                <a:cubicBezTo>
                  <a:pt x="1959" y="451"/>
                  <a:pt x="1959" y="451"/>
                  <a:pt x="1959" y="452"/>
                </a:cubicBezTo>
                <a:cubicBezTo>
                  <a:pt x="1959" y="452"/>
                  <a:pt x="1959" y="452"/>
                  <a:pt x="1959" y="451"/>
                </a:cubicBezTo>
                <a:cubicBezTo>
                  <a:pt x="1958" y="450"/>
                  <a:pt x="1956" y="449"/>
                  <a:pt x="1954" y="448"/>
                </a:cubicBezTo>
                <a:cubicBezTo>
                  <a:pt x="1953" y="447"/>
                  <a:pt x="1951" y="446"/>
                  <a:pt x="1950" y="445"/>
                </a:cubicBezTo>
                <a:cubicBezTo>
                  <a:pt x="1950" y="445"/>
                  <a:pt x="1949" y="445"/>
                  <a:pt x="1949" y="445"/>
                </a:cubicBezTo>
                <a:cubicBezTo>
                  <a:pt x="1949" y="444"/>
                  <a:pt x="1948" y="444"/>
                  <a:pt x="1948" y="444"/>
                </a:cubicBezTo>
                <a:cubicBezTo>
                  <a:pt x="1947" y="443"/>
                  <a:pt x="1947" y="443"/>
                  <a:pt x="1946" y="443"/>
                </a:cubicBezTo>
                <a:cubicBezTo>
                  <a:pt x="1945" y="442"/>
                  <a:pt x="1944" y="441"/>
                  <a:pt x="1943" y="441"/>
                </a:cubicBezTo>
                <a:cubicBezTo>
                  <a:pt x="1941" y="440"/>
                  <a:pt x="1941" y="439"/>
                  <a:pt x="1941" y="439"/>
                </a:cubicBezTo>
                <a:cubicBezTo>
                  <a:pt x="1941" y="439"/>
                  <a:pt x="1941" y="440"/>
                  <a:pt x="1943" y="442"/>
                </a:cubicBezTo>
                <a:cubicBezTo>
                  <a:pt x="1943" y="442"/>
                  <a:pt x="1943" y="442"/>
                  <a:pt x="1944" y="443"/>
                </a:cubicBezTo>
                <a:cubicBezTo>
                  <a:pt x="1944" y="443"/>
                  <a:pt x="1945" y="443"/>
                  <a:pt x="1945" y="444"/>
                </a:cubicBezTo>
                <a:cubicBezTo>
                  <a:pt x="1946" y="444"/>
                  <a:pt x="1946" y="445"/>
                  <a:pt x="1947" y="445"/>
                </a:cubicBezTo>
                <a:cubicBezTo>
                  <a:pt x="1947" y="446"/>
                  <a:pt x="1947" y="446"/>
                  <a:pt x="1948" y="446"/>
                </a:cubicBezTo>
                <a:cubicBezTo>
                  <a:pt x="1948" y="446"/>
                  <a:pt x="1948" y="447"/>
                  <a:pt x="1949" y="447"/>
                </a:cubicBezTo>
                <a:cubicBezTo>
                  <a:pt x="1950" y="448"/>
                  <a:pt x="1952" y="449"/>
                  <a:pt x="1953" y="450"/>
                </a:cubicBezTo>
                <a:cubicBezTo>
                  <a:pt x="1955" y="451"/>
                  <a:pt x="1956" y="452"/>
                  <a:pt x="1958" y="453"/>
                </a:cubicBezTo>
                <a:cubicBezTo>
                  <a:pt x="1962" y="455"/>
                  <a:pt x="1965" y="458"/>
                  <a:pt x="1969" y="460"/>
                </a:cubicBezTo>
                <a:cubicBezTo>
                  <a:pt x="1970" y="461"/>
                  <a:pt x="1972" y="461"/>
                  <a:pt x="1973" y="462"/>
                </a:cubicBezTo>
                <a:cubicBezTo>
                  <a:pt x="1973" y="462"/>
                  <a:pt x="1972" y="462"/>
                  <a:pt x="1972" y="462"/>
                </a:cubicBezTo>
                <a:cubicBezTo>
                  <a:pt x="1972" y="462"/>
                  <a:pt x="1972" y="462"/>
                  <a:pt x="1971" y="462"/>
                </a:cubicBezTo>
                <a:cubicBezTo>
                  <a:pt x="1971" y="462"/>
                  <a:pt x="1971" y="462"/>
                  <a:pt x="1970" y="462"/>
                </a:cubicBezTo>
                <a:cubicBezTo>
                  <a:pt x="1970" y="463"/>
                  <a:pt x="1970" y="463"/>
                  <a:pt x="1970" y="463"/>
                </a:cubicBezTo>
                <a:cubicBezTo>
                  <a:pt x="1967" y="464"/>
                  <a:pt x="1965" y="465"/>
                  <a:pt x="1962" y="467"/>
                </a:cubicBezTo>
                <a:cubicBezTo>
                  <a:pt x="1960" y="468"/>
                  <a:pt x="1958" y="470"/>
                  <a:pt x="1956" y="471"/>
                </a:cubicBezTo>
                <a:cubicBezTo>
                  <a:pt x="1956" y="471"/>
                  <a:pt x="1956" y="470"/>
                  <a:pt x="1956" y="470"/>
                </a:cubicBezTo>
                <a:cubicBezTo>
                  <a:pt x="1953" y="469"/>
                  <a:pt x="1953" y="469"/>
                  <a:pt x="1953" y="469"/>
                </a:cubicBezTo>
                <a:cubicBezTo>
                  <a:pt x="1944" y="462"/>
                  <a:pt x="1930" y="466"/>
                  <a:pt x="1926" y="478"/>
                </a:cubicBezTo>
                <a:cubicBezTo>
                  <a:pt x="1936" y="479"/>
                  <a:pt x="1952" y="487"/>
                  <a:pt x="1955" y="474"/>
                </a:cubicBezTo>
                <a:cubicBezTo>
                  <a:pt x="1955" y="473"/>
                  <a:pt x="1955" y="473"/>
                  <a:pt x="1956" y="473"/>
                </a:cubicBezTo>
                <a:cubicBezTo>
                  <a:pt x="1958" y="472"/>
                  <a:pt x="1961" y="470"/>
                  <a:pt x="1963" y="468"/>
                </a:cubicBezTo>
                <a:cubicBezTo>
                  <a:pt x="1966" y="467"/>
                  <a:pt x="1968" y="465"/>
                  <a:pt x="1970" y="465"/>
                </a:cubicBezTo>
                <a:cubicBezTo>
                  <a:pt x="1971" y="464"/>
                  <a:pt x="1971" y="464"/>
                  <a:pt x="1971" y="464"/>
                </a:cubicBezTo>
                <a:cubicBezTo>
                  <a:pt x="1971" y="464"/>
                  <a:pt x="1972" y="464"/>
                  <a:pt x="1972" y="464"/>
                </a:cubicBezTo>
                <a:cubicBezTo>
                  <a:pt x="1972" y="464"/>
                  <a:pt x="1972" y="464"/>
                  <a:pt x="1973" y="464"/>
                </a:cubicBezTo>
                <a:cubicBezTo>
                  <a:pt x="1973" y="464"/>
                  <a:pt x="1973" y="464"/>
                  <a:pt x="1973" y="464"/>
                </a:cubicBezTo>
                <a:cubicBezTo>
                  <a:pt x="1974" y="463"/>
                  <a:pt x="1974" y="463"/>
                  <a:pt x="1975" y="463"/>
                </a:cubicBezTo>
                <a:cubicBezTo>
                  <a:pt x="1977" y="464"/>
                  <a:pt x="1978" y="466"/>
                  <a:pt x="1980" y="467"/>
                </a:cubicBezTo>
                <a:cubicBezTo>
                  <a:pt x="1982" y="468"/>
                  <a:pt x="1984" y="469"/>
                  <a:pt x="1985" y="470"/>
                </a:cubicBezTo>
                <a:cubicBezTo>
                  <a:pt x="1987" y="471"/>
                  <a:pt x="1988" y="472"/>
                  <a:pt x="1990" y="473"/>
                </a:cubicBezTo>
                <a:cubicBezTo>
                  <a:pt x="1990" y="473"/>
                  <a:pt x="1991" y="474"/>
                  <a:pt x="1992" y="474"/>
                </a:cubicBezTo>
                <a:cubicBezTo>
                  <a:pt x="1992" y="475"/>
                  <a:pt x="1993" y="475"/>
                  <a:pt x="1993" y="475"/>
                </a:cubicBezTo>
                <a:cubicBezTo>
                  <a:pt x="1995" y="476"/>
                  <a:pt x="1996" y="477"/>
                  <a:pt x="1996" y="477"/>
                </a:cubicBezTo>
                <a:cubicBezTo>
                  <a:pt x="1997" y="478"/>
                  <a:pt x="1997" y="478"/>
                  <a:pt x="1998" y="478"/>
                </a:cubicBezTo>
                <a:cubicBezTo>
                  <a:pt x="1998" y="479"/>
                  <a:pt x="1999" y="481"/>
                  <a:pt x="1999" y="482"/>
                </a:cubicBezTo>
                <a:cubicBezTo>
                  <a:pt x="2000" y="484"/>
                  <a:pt x="2001" y="486"/>
                  <a:pt x="2002" y="488"/>
                </a:cubicBezTo>
                <a:cubicBezTo>
                  <a:pt x="2002" y="490"/>
                  <a:pt x="2003" y="492"/>
                  <a:pt x="2004" y="494"/>
                </a:cubicBezTo>
                <a:cubicBezTo>
                  <a:pt x="2007" y="505"/>
                  <a:pt x="2010" y="516"/>
                  <a:pt x="2012" y="526"/>
                </a:cubicBezTo>
                <a:cubicBezTo>
                  <a:pt x="2012" y="526"/>
                  <a:pt x="2012" y="526"/>
                  <a:pt x="2011" y="526"/>
                </a:cubicBezTo>
                <a:cubicBezTo>
                  <a:pt x="2011" y="525"/>
                  <a:pt x="2010" y="525"/>
                  <a:pt x="2009" y="525"/>
                </a:cubicBezTo>
                <a:cubicBezTo>
                  <a:pt x="2009" y="524"/>
                  <a:pt x="2008" y="524"/>
                  <a:pt x="2007" y="524"/>
                </a:cubicBezTo>
                <a:cubicBezTo>
                  <a:pt x="2007" y="524"/>
                  <a:pt x="2006" y="524"/>
                  <a:pt x="2005" y="523"/>
                </a:cubicBezTo>
                <a:cubicBezTo>
                  <a:pt x="2005" y="523"/>
                  <a:pt x="2005" y="523"/>
                  <a:pt x="2005" y="523"/>
                </a:cubicBezTo>
                <a:cubicBezTo>
                  <a:pt x="2005" y="523"/>
                  <a:pt x="2005" y="523"/>
                  <a:pt x="2005" y="523"/>
                </a:cubicBezTo>
                <a:cubicBezTo>
                  <a:pt x="1997" y="514"/>
                  <a:pt x="1988" y="518"/>
                  <a:pt x="1977" y="523"/>
                </a:cubicBezTo>
                <a:cubicBezTo>
                  <a:pt x="1982" y="533"/>
                  <a:pt x="1992" y="531"/>
                  <a:pt x="2002" y="525"/>
                </a:cubicBezTo>
                <a:cubicBezTo>
                  <a:pt x="2003" y="526"/>
                  <a:pt x="2004" y="526"/>
                  <a:pt x="2004" y="526"/>
                </a:cubicBezTo>
                <a:cubicBezTo>
                  <a:pt x="2005" y="526"/>
                  <a:pt x="2006" y="526"/>
                  <a:pt x="2006" y="526"/>
                </a:cubicBezTo>
                <a:cubicBezTo>
                  <a:pt x="2007" y="527"/>
                  <a:pt x="2008" y="527"/>
                  <a:pt x="2008" y="527"/>
                </a:cubicBezTo>
                <a:cubicBezTo>
                  <a:pt x="2009" y="528"/>
                  <a:pt x="2010" y="528"/>
                  <a:pt x="2010" y="528"/>
                </a:cubicBezTo>
                <a:cubicBezTo>
                  <a:pt x="2011" y="528"/>
                  <a:pt x="2011" y="529"/>
                  <a:pt x="2012" y="529"/>
                </a:cubicBezTo>
                <a:cubicBezTo>
                  <a:pt x="2012" y="529"/>
                  <a:pt x="2012" y="529"/>
                  <a:pt x="2012" y="529"/>
                </a:cubicBezTo>
                <a:cubicBezTo>
                  <a:pt x="2012" y="529"/>
                  <a:pt x="2012" y="529"/>
                  <a:pt x="2012" y="529"/>
                </a:cubicBezTo>
                <a:cubicBezTo>
                  <a:pt x="2013" y="530"/>
                  <a:pt x="2013" y="532"/>
                  <a:pt x="2013" y="533"/>
                </a:cubicBezTo>
                <a:cubicBezTo>
                  <a:pt x="2009" y="566"/>
                  <a:pt x="2014" y="636"/>
                  <a:pt x="2012" y="648"/>
                </a:cubicBezTo>
                <a:cubicBezTo>
                  <a:pt x="2005" y="688"/>
                  <a:pt x="1981" y="712"/>
                  <a:pt x="1949" y="735"/>
                </a:cubicBezTo>
                <a:cubicBezTo>
                  <a:pt x="1925" y="753"/>
                  <a:pt x="1920" y="753"/>
                  <a:pt x="1907" y="740"/>
                </a:cubicBezTo>
                <a:cubicBezTo>
                  <a:pt x="1907" y="739"/>
                  <a:pt x="1907" y="738"/>
                  <a:pt x="1907" y="737"/>
                </a:cubicBezTo>
                <a:cubicBezTo>
                  <a:pt x="1907" y="736"/>
                  <a:pt x="1907" y="735"/>
                  <a:pt x="1907" y="734"/>
                </a:cubicBezTo>
                <a:cubicBezTo>
                  <a:pt x="1907" y="733"/>
                  <a:pt x="1907" y="731"/>
                  <a:pt x="1907" y="730"/>
                </a:cubicBezTo>
                <a:cubicBezTo>
                  <a:pt x="1906" y="720"/>
                  <a:pt x="1905" y="709"/>
                  <a:pt x="1904" y="697"/>
                </a:cubicBezTo>
                <a:cubicBezTo>
                  <a:pt x="1904" y="694"/>
                  <a:pt x="1903" y="692"/>
                  <a:pt x="1903" y="689"/>
                </a:cubicBezTo>
                <a:cubicBezTo>
                  <a:pt x="1903" y="689"/>
                  <a:pt x="1903" y="689"/>
                  <a:pt x="1903" y="689"/>
                </a:cubicBezTo>
                <a:cubicBezTo>
                  <a:pt x="1904" y="689"/>
                  <a:pt x="1904" y="688"/>
                  <a:pt x="1904" y="688"/>
                </a:cubicBezTo>
                <a:cubicBezTo>
                  <a:pt x="1905" y="688"/>
                  <a:pt x="1905" y="687"/>
                  <a:pt x="1905" y="687"/>
                </a:cubicBezTo>
                <a:cubicBezTo>
                  <a:pt x="1905" y="687"/>
                  <a:pt x="1905" y="687"/>
                  <a:pt x="1905" y="687"/>
                </a:cubicBezTo>
                <a:cubicBezTo>
                  <a:pt x="1905" y="687"/>
                  <a:pt x="1906" y="687"/>
                  <a:pt x="1906" y="687"/>
                </a:cubicBezTo>
                <a:cubicBezTo>
                  <a:pt x="1906" y="686"/>
                  <a:pt x="1907" y="686"/>
                  <a:pt x="1907" y="685"/>
                </a:cubicBezTo>
                <a:cubicBezTo>
                  <a:pt x="1908" y="685"/>
                  <a:pt x="1909" y="684"/>
                  <a:pt x="1910" y="684"/>
                </a:cubicBezTo>
                <a:cubicBezTo>
                  <a:pt x="1910" y="683"/>
                  <a:pt x="1911" y="683"/>
                  <a:pt x="1912" y="683"/>
                </a:cubicBezTo>
                <a:cubicBezTo>
                  <a:pt x="1913" y="682"/>
                  <a:pt x="1914" y="682"/>
                  <a:pt x="1915" y="681"/>
                </a:cubicBezTo>
                <a:cubicBezTo>
                  <a:pt x="1916" y="681"/>
                  <a:pt x="1917" y="680"/>
                  <a:pt x="1918" y="680"/>
                </a:cubicBezTo>
                <a:cubicBezTo>
                  <a:pt x="1923" y="685"/>
                  <a:pt x="1932" y="679"/>
                  <a:pt x="1935" y="674"/>
                </a:cubicBezTo>
                <a:cubicBezTo>
                  <a:pt x="1939" y="667"/>
                  <a:pt x="1937" y="660"/>
                  <a:pt x="1932" y="654"/>
                </a:cubicBezTo>
                <a:cubicBezTo>
                  <a:pt x="1934" y="669"/>
                  <a:pt x="1918" y="663"/>
                  <a:pt x="1917" y="678"/>
                </a:cubicBezTo>
                <a:cubicBezTo>
                  <a:pt x="1916" y="679"/>
                  <a:pt x="1915" y="679"/>
                  <a:pt x="1914" y="680"/>
                </a:cubicBezTo>
                <a:cubicBezTo>
                  <a:pt x="1913" y="680"/>
                  <a:pt x="1912" y="681"/>
                  <a:pt x="1911" y="681"/>
                </a:cubicBezTo>
                <a:cubicBezTo>
                  <a:pt x="1910" y="682"/>
                  <a:pt x="1910" y="682"/>
                  <a:pt x="1909" y="682"/>
                </a:cubicBezTo>
                <a:cubicBezTo>
                  <a:pt x="1908" y="683"/>
                  <a:pt x="1907" y="683"/>
                  <a:pt x="1906" y="684"/>
                </a:cubicBezTo>
                <a:cubicBezTo>
                  <a:pt x="1906" y="684"/>
                  <a:pt x="1905" y="685"/>
                  <a:pt x="1905" y="685"/>
                </a:cubicBezTo>
                <a:cubicBezTo>
                  <a:pt x="1904" y="686"/>
                  <a:pt x="1904" y="686"/>
                  <a:pt x="1904" y="686"/>
                </a:cubicBezTo>
                <a:cubicBezTo>
                  <a:pt x="1904" y="686"/>
                  <a:pt x="1904" y="686"/>
                  <a:pt x="1904" y="686"/>
                </a:cubicBezTo>
                <a:cubicBezTo>
                  <a:pt x="1904" y="687"/>
                  <a:pt x="1903" y="687"/>
                  <a:pt x="1903" y="687"/>
                </a:cubicBezTo>
                <a:cubicBezTo>
                  <a:pt x="1903" y="688"/>
                  <a:pt x="1903" y="688"/>
                  <a:pt x="1903" y="688"/>
                </a:cubicBezTo>
                <a:cubicBezTo>
                  <a:pt x="1903" y="685"/>
                  <a:pt x="1902" y="681"/>
                  <a:pt x="1902" y="678"/>
                </a:cubicBezTo>
                <a:cubicBezTo>
                  <a:pt x="1901" y="671"/>
                  <a:pt x="1901" y="665"/>
                  <a:pt x="1901" y="659"/>
                </a:cubicBezTo>
                <a:cubicBezTo>
                  <a:pt x="1902" y="657"/>
                  <a:pt x="1902" y="655"/>
                  <a:pt x="1902" y="654"/>
                </a:cubicBezTo>
                <a:cubicBezTo>
                  <a:pt x="1902" y="653"/>
                  <a:pt x="1903" y="652"/>
                  <a:pt x="1903" y="652"/>
                </a:cubicBezTo>
                <a:cubicBezTo>
                  <a:pt x="1903" y="651"/>
                  <a:pt x="1903" y="650"/>
                  <a:pt x="1904" y="649"/>
                </a:cubicBezTo>
                <a:cubicBezTo>
                  <a:pt x="1905" y="646"/>
                  <a:pt x="1906" y="644"/>
                  <a:pt x="1907" y="640"/>
                </a:cubicBezTo>
                <a:cubicBezTo>
                  <a:pt x="1908" y="638"/>
                  <a:pt x="1909" y="636"/>
                  <a:pt x="1910" y="634"/>
                </a:cubicBezTo>
                <a:cubicBezTo>
                  <a:pt x="1910" y="634"/>
                  <a:pt x="1910" y="634"/>
                  <a:pt x="1911" y="633"/>
                </a:cubicBezTo>
                <a:cubicBezTo>
                  <a:pt x="1911" y="633"/>
                  <a:pt x="1912" y="633"/>
                  <a:pt x="1912" y="633"/>
                </a:cubicBezTo>
                <a:cubicBezTo>
                  <a:pt x="1913" y="633"/>
                  <a:pt x="1913" y="633"/>
                  <a:pt x="1914" y="633"/>
                </a:cubicBezTo>
                <a:cubicBezTo>
                  <a:pt x="1914" y="633"/>
                  <a:pt x="1914" y="633"/>
                  <a:pt x="1914" y="633"/>
                </a:cubicBezTo>
                <a:cubicBezTo>
                  <a:pt x="1915" y="633"/>
                  <a:pt x="1915" y="633"/>
                  <a:pt x="1915" y="633"/>
                </a:cubicBezTo>
                <a:cubicBezTo>
                  <a:pt x="1916" y="633"/>
                  <a:pt x="1918" y="633"/>
                  <a:pt x="1919" y="633"/>
                </a:cubicBezTo>
                <a:cubicBezTo>
                  <a:pt x="1921" y="632"/>
                  <a:pt x="1922" y="632"/>
                  <a:pt x="1924" y="632"/>
                </a:cubicBezTo>
                <a:cubicBezTo>
                  <a:pt x="1927" y="632"/>
                  <a:pt x="1930" y="632"/>
                  <a:pt x="1933" y="632"/>
                </a:cubicBezTo>
                <a:cubicBezTo>
                  <a:pt x="1934" y="631"/>
                  <a:pt x="1936" y="631"/>
                  <a:pt x="1937" y="631"/>
                </a:cubicBezTo>
                <a:cubicBezTo>
                  <a:pt x="1938" y="631"/>
                  <a:pt x="1939" y="631"/>
                  <a:pt x="1940" y="632"/>
                </a:cubicBezTo>
                <a:cubicBezTo>
                  <a:pt x="1940" y="632"/>
                  <a:pt x="1941" y="632"/>
                  <a:pt x="1941" y="632"/>
                </a:cubicBezTo>
                <a:cubicBezTo>
                  <a:pt x="1942" y="632"/>
                  <a:pt x="1942" y="633"/>
                  <a:pt x="1943" y="633"/>
                </a:cubicBezTo>
                <a:cubicBezTo>
                  <a:pt x="1944" y="633"/>
                  <a:pt x="1945" y="633"/>
                  <a:pt x="1946" y="634"/>
                </a:cubicBezTo>
                <a:cubicBezTo>
                  <a:pt x="1946" y="634"/>
                  <a:pt x="1946" y="634"/>
                  <a:pt x="1946" y="634"/>
                </a:cubicBezTo>
                <a:cubicBezTo>
                  <a:pt x="1950" y="646"/>
                  <a:pt x="1959" y="643"/>
                  <a:pt x="1968" y="648"/>
                </a:cubicBezTo>
                <a:cubicBezTo>
                  <a:pt x="1967" y="634"/>
                  <a:pt x="1958" y="630"/>
                  <a:pt x="1946" y="633"/>
                </a:cubicBezTo>
                <a:cubicBezTo>
                  <a:pt x="1946" y="633"/>
                  <a:pt x="1946" y="633"/>
                  <a:pt x="1946" y="633"/>
                </a:cubicBezTo>
                <a:cubicBezTo>
                  <a:pt x="1945" y="632"/>
                  <a:pt x="1944" y="632"/>
                  <a:pt x="1943" y="632"/>
                </a:cubicBezTo>
                <a:cubicBezTo>
                  <a:pt x="1943" y="632"/>
                  <a:pt x="1942" y="631"/>
                  <a:pt x="1942" y="631"/>
                </a:cubicBezTo>
                <a:cubicBezTo>
                  <a:pt x="1941" y="631"/>
                  <a:pt x="1941" y="631"/>
                  <a:pt x="1940" y="631"/>
                </a:cubicBezTo>
                <a:cubicBezTo>
                  <a:pt x="1940" y="631"/>
                  <a:pt x="1940" y="631"/>
                  <a:pt x="1939" y="630"/>
                </a:cubicBezTo>
                <a:cubicBezTo>
                  <a:pt x="1941" y="630"/>
                  <a:pt x="1942" y="630"/>
                  <a:pt x="1943" y="630"/>
                </a:cubicBezTo>
                <a:cubicBezTo>
                  <a:pt x="1946" y="629"/>
                  <a:pt x="1948" y="628"/>
                  <a:pt x="1951" y="626"/>
                </a:cubicBezTo>
                <a:cubicBezTo>
                  <a:pt x="1951" y="626"/>
                  <a:pt x="1951" y="626"/>
                  <a:pt x="1951" y="626"/>
                </a:cubicBezTo>
                <a:cubicBezTo>
                  <a:pt x="1952" y="626"/>
                  <a:pt x="1952" y="626"/>
                  <a:pt x="1952" y="626"/>
                </a:cubicBezTo>
                <a:cubicBezTo>
                  <a:pt x="1953" y="625"/>
                  <a:pt x="1953" y="625"/>
                  <a:pt x="1954" y="625"/>
                </a:cubicBezTo>
                <a:cubicBezTo>
                  <a:pt x="1954" y="624"/>
                  <a:pt x="1955" y="623"/>
                  <a:pt x="1956" y="623"/>
                </a:cubicBezTo>
                <a:cubicBezTo>
                  <a:pt x="1956" y="622"/>
                  <a:pt x="1956" y="622"/>
                  <a:pt x="1957" y="622"/>
                </a:cubicBezTo>
                <a:cubicBezTo>
                  <a:pt x="1957" y="621"/>
                  <a:pt x="1957" y="621"/>
                  <a:pt x="1957" y="621"/>
                </a:cubicBezTo>
                <a:cubicBezTo>
                  <a:pt x="1957" y="621"/>
                  <a:pt x="1956" y="622"/>
                  <a:pt x="1955" y="622"/>
                </a:cubicBezTo>
                <a:cubicBezTo>
                  <a:pt x="1954" y="622"/>
                  <a:pt x="1954" y="623"/>
                  <a:pt x="1953" y="623"/>
                </a:cubicBezTo>
                <a:cubicBezTo>
                  <a:pt x="1952" y="623"/>
                  <a:pt x="1952" y="623"/>
                  <a:pt x="1951" y="623"/>
                </a:cubicBezTo>
                <a:cubicBezTo>
                  <a:pt x="1951" y="624"/>
                  <a:pt x="1951" y="624"/>
                  <a:pt x="1950" y="624"/>
                </a:cubicBezTo>
                <a:cubicBezTo>
                  <a:pt x="1950" y="624"/>
                  <a:pt x="1950" y="624"/>
                  <a:pt x="1950" y="624"/>
                </a:cubicBezTo>
                <a:cubicBezTo>
                  <a:pt x="1949" y="624"/>
                  <a:pt x="1949" y="625"/>
                  <a:pt x="1948" y="625"/>
                </a:cubicBezTo>
                <a:cubicBezTo>
                  <a:pt x="1948" y="625"/>
                  <a:pt x="1948" y="625"/>
                  <a:pt x="1948" y="625"/>
                </a:cubicBezTo>
                <a:cubicBezTo>
                  <a:pt x="1948" y="625"/>
                  <a:pt x="1948" y="625"/>
                  <a:pt x="1949" y="624"/>
                </a:cubicBezTo>
                <a:cubicBezTo>
                  <a:pt x="1949" y="624"/>
                  <a:pt x="1949" y="624"/>
                  <a:pt x="1949" y="624"/>
                </a:cubicBezTo>
                <a:cubicBezTo>
                  <a:pt x="1949" y="623"/>
                  <a:pt x="1950" y="623"/>
                  <a:pt x="1950" y="622"/>
                </a:cubicBezTo>
                <a:cubicBezTo>
                  <a:pt x="1951" y="622"/>
                  <a:pt x="1951" y="621"/>
                  <a:pt x="1952" y="620"/>
                </a:cubicBezTo>
                <a:cubicBezTo>
                  <a:pt x="1952" y="620"/>
                  <a:pt x="1953" y="619"/>
                  <a:pt x="1953" y="618"/>
                </a:cubicBezTo>
                <a:cubicBezTo>
                  <a:pt x="1953" y="618"/>
                  <a:pt x="1954" y="617"/>
                  <a:pt x="1954" y="617"/>
                </a:cubicBezTo>
                <a:cubicBezTo>
                  <a:pt x="1954" y="617"/>
                  <a:pt x="1954" y="617"/>
                  <a:pt x="1954" y="617"/>
                </a:cubicBezTo>
                <a:cubicBezTo>
                  <a:pt x="1954" y="617"/>
                  <a:pt x="1954" y="617"/>
                  <a:pt x="1954" y="617"/>
                </a:cubicBezTo>
                <a:cubicBezTo>
                  <a:pt x="1954" y="617"/>
                  <a:pt x="1954" y="617"/>
                  <a:pt x="1954" y="616"/>
                </a:cubicBezTo>
                <a:cubicBezTo>
                  <a:pt x="1958" y="617"/>
                  <a:pt x="1963" y="612"/>
                  <a:pt x="1965" y="608"/>
                </a:cubicBezTo>
                <a:cubicBezTo>
                  <a:pt x="1967" y="603"/>
                  <a:pt x="1964" y="596"/>
                  <a:pt x="1963" y="591"/>
                </a:cubicBezTo>
                <a:cubicBezTo>
                  <a:pt x="1959" y="601"/>
                  <a:pt x="1948" y="604"/>
                  <a:pt x="1953" y="615"/>
                </a:cubicBezTo>
                <a:cubicBezTo>
                  <a:pt x="1953" y="616"/>
                  <a:pt x="1952" y="616"/>
                  <a:pt x="1952" y="617"/>
                </a:cubicBezTo>
                <a:cubicBezTo>
                  <a:pt x="1951" y="618"/>
                  <a:pt x="1951" y="619"/>
                  <a:pt x="1950" y="619"/>
                </a:cubicBezTo>
                <a:cubicBezTo>
                  <a:pt x="1950" y="620"/>
                  <a:pt x="1949" y="621"/>
                  <a:pt x="1949" y="621"/>
                </a:cubicBezTo>
                <a:cubicBezTo>
                  <a:pt x="1948" y="622"/>
                  <a:pt x="1948" y="622"/>
                  <a:pt x="1948" y="623"/>
                </a:cubicBezTo>
                <a:cubicBezTo>
                  <a:pt x="1947" y="623"/>
                  <a:pt x="1947" y="623"/>
                  <a:pt x="1947" y="623"/>
                </a:cubicBezTo>
                <a:cubicBezTo>
                  <a:pt x="1947" y="623"/>
                  <a:pt x="1947" y="624"/>
                  <a:pt x="1947" y="624"/>
                </a:cubicBezTo>
                <a:cubicBezTo>
                  <a:pt x="1947" y="624"/>
                  <a:pt x="1947" y="624"/>
                  <a:pt x="1947" y="625"/>
                </a:cubicBezTo>
                <a:cubicBezTo>
                  <a:pt x="1946" y="625"/>
                  <a:pt x="1946" y="625"/>
                  <a:pt x="1946" y="626"/>
                </a:cubicBezTo>
                <a:cubicBezTo>
                  <a:pt x="1946" y="626"/>
                  <a:pt x="1946" y="626"/>
                  <a:pt x="1946" y="626"/>
                </a:cubicBezTo>
                <a:cubicBezTo>
                  <a:pt x="1945" y="626"/>
                  <a:pt x="1943" y="627"/>
                  <a:pt x="1942" y="627"/>
                </a:cubicBezTo>
                <a:cubicBezTo>
                  <a:pt x="1941" y="628"/>
                  <a:pt x="1939" y="628"/>
                  <a:pt x="1938" y="628"/>
                </a:cubicBezTo>
                <a:cubicBezTo>
                  <a:pt x="1936" y="629"/>
                  <a:pt x="1934" y="629"/>
                  <a:pt x="1933" y="629"/>
                </a:cubicBezTo>
                <a:cubicBezTo>
                  <a:pt x="1930" y="629"/>
                  <a:pt x="1926" y="630"/>
                  <a:pt x="1923" y="630"/>
                </a:cubicBezTo>
                <a:cubicBezTo>
                  <a:pt x="1922" y="630"/>
                  <a:pt x="1920" y="630"/>
                  <a:pt x="1919" y="630"/>
                </a:cubicBezTo>
                <a:cubicBezTo>
                  <a:pt x="1918" y="630"/>
                  <a:pt x="1916" y="630"/>
                  <a:pt x="1915" y="631"/>
                </a:cubicBezTo>
                <a:cubicBezTo>
                  <a:pt x="1915" y="631"/>
                  <a:pt x="1914" y="631"/>
                  <a:pt x="1914" y="631"/>
                </a:cubicBezTo>
                <a:cubicBezTo>
                  <a:pt x="1914" y="631"/>
                  <a:pt x="1913" y="631"/>
                  <a:pt x="1913" y="631"/>
                </a:cubicBezTo>
                <a:cubicBezTo>
                  <a:pt x="1913" y="631"/>
                  <a:pt x="1912" y="631"/>
                  <a:pt x="1912" y="631"/>
                </a:cubicBezTo>
                <a:cubicBezTo>
                  <a:pt x="1911" y="632"/>
                  <a:pt x="1911" y="632"/>
                  <a:pt x="1910" y="632"/>
                </a:cubicBezTo>
                <a:cubicBezTo>
                  <a:pt x="1910" y="632"/>
                  <a:pt x="1910" y="632"/>
                  <a:pt x="1910" y="632"/>
                </a:cubicBezTo>
                <a:cubicBezTo>
                  <a:pt x="1911" y="629"/>
                  <a:pt x="1912" y="625"/>
                  <a:pt x="1913" y="622"/>
                </a:cubicBezTo>
                <a:cubicBezTo>
                  <a:pt x="1914" y="619"/>
                  <a:pt x="1914" y="616"/>
                  <a:pt x="1914" y="613"/>
                </a:cubicBezTo>
                <a:cubicBezTo>
                  <a:pt x="1915" y="610"/>
                  <a:pt x="1915" y="607"/>
                  <a:pt x="1916" y="605"/>
                </a:cubicBezTo>
                <a:cubicBezTo>
                  <a:pt x="1916" y="602"/>
                  <a:pt x="1917" y="599"/>
                  <a:pt x="1917" y="597"/>
                </a:cubicBezTo>
                <a:cubicBezTo>
                  <a:pt x="1918" y="596"/>
                  <a:pt x="1918" y="596"/>
                  <a:pt x="1918" y="595"/>
                </a:cubicBezTo>
                <a:cubicBezTo>
                  <a:pt x="1918" y="595"/>
                  <a:pt x="1918" y="595"/>
                  <a:pt x="1918" y="595"/>
                </a:cubicBezTo>
                <a:cubicBezTo>
                  <a:pt x="1918" y="594"/>
                  <a:pt x="1918" y="594"/>
                  <a:pt x="1918" y="594"/>
                </a:cubicBezTo>
                <a:cubicBezTo>
                  <a:pt x="1918" y="594"/>
                  <a:pt x="1918" y="594"/>
                  <a:pt x="1918" y="594"/>
                </a:cubicBezTo>
                <a:cubicBezTo>
                  <a:pt x="1918" y="594"/>
                  <a:pt x="1918" y="594"/>
                  <a:pt x="1918" y="594"/>
                </a:cubicBezTo>
                <a:cubicBezTo>
                  <a:pt x="1918" y="594"/>
                  <a:pt x="1918" y="594"/>
                  <a:pt x="1918" y="594"/>
                </a:cubicBezTo>
                <a:cubicBezTo>
                  <a:pt x="1918" y="594"/>
                  <a:pt x="1919" y="594"/>
                  <a:pt x="1919" y="593"/>
                </a:cubicBezTo>
                <a:cubicBezTo>
                  <a:pt x="1919" y="593"/>
                  <a:pt x="1919" y="593"/>
                  <a:pt x="1919" y="593"/>
                </a:cubicBezTo>
                <a:cubicBezTo>
                  <a:pt x="1919" y="592"/>
                  <a:pt x="1919" y="592"/>
                  <a:pt x="1920" y="592"/>
                </a:cubicBezTo>
                <a:cubicBezTo>
                  <a:pt x="1920" y="591"/>
                  <a:pt x="1920" y="591"/>
                  <a:pt x="1921" y="590"/>
                </a:cubicBezTo>
                <a:cubicBezTo>
                  <a:pt x="1921" y="589"/>
                  <a:pt x="1922" y="589"/>
                  <a:pt x="1923" y="588"/>
                </a:cubicBezTo>
                <a:cubicBezTo>
                  <a:pt x="1923" y="587"/>
                  <a:pt x="1924" y="586"/>
                  <a:pt x="1925" y="585"/>
                </a:cubicBezTo>
                <a:cubicBezTo>
                  <a:pt x="1926" y="583"/>
                  <a:pt x="1927" y="581"/>
                  <a:pt x="1929" y="580"/>
                </a:cubicBezTo>
                <a:cubicBezTo>
                  <a:pt x="1929" y="580"/>
                  <a:pt x="1929" y="579"/>
                  <a:pt x="1929" y="579"/>
                </a:cubicBezTo>
                <a:cubicBezTo>
                  <a:pt x="1929" y="579"/>
                  <a:pt x="1929" y="579"/>
                  <a:pt x="1930" y="579"/>
                </a:cubicBezTo>
                <a:cubicBezTo>
                  <a:pt x="1930" y="578"/>
                  <a:pt x="1930" y="578"/>
                  <a:pt x="1931" y="578"/>
                </a:cubicBezTo>
                <a:cubicBezTo>
                  <a:pt x="1931" y="577"/>
                  <a:pt x="1932" y="577"/>
                  <a:pt x="1932" y="577"/>
                </a:cubicBezTo>
                <a:cubicBezTo>
                  <a:pt x="1933" y="576"/>
                  <a:pt x="1934" y="575"/>
                  <a:pt x="1935" y="575"/>
                </a:cubicBezTo>
                <a:cubicBezTo>
                  <a:pt x="1936" y="574"/>
                  <a:pt x="1937" y="574"/>
                  <a:pt x="1938" y="573"/>
                </a:cubicBezTo>
                <a:cubicBezTo>
                  <a:pt x="1939" y="573"/>
                  <a:pt x="1940" y="572"/>
                  <a:pt x="1941" y="572"/>
                </a:cubicBezTo>
                <a:cubicBezTo>
                  <a:pt x="1943" y="571"/>
                  <a:pt x="1944" y="571"/>
                  <a:pt x="1945" y="570"/>
                </a:cubicBezTo>
                <a:cubicBezTo>
                  <a:pt x="1945" y="570"/>
                  <a:pt x="1945" y="570"/>
                  <a:pt x="1945" y="570"/>
                </a:cubicBezTo>
                <a:cubicBezTo>
                  <a:pt x="1958" y="582"/>
                  <a:pt x="1965" y="571"/>
                  <a:pt x="1970" y="558"/>
                </a:cubicBezTo>
                <a:cubicBezTo>
                  <a:pt x="1959" y="564"/>
                  <a:pt x="1951" y="555"/>
                  <a:pt x="1943" y="569"/>
                </a:cubicBezTo>
                <a:cubicBezTo>
                  <a:pt x="1942" y="569"/>
                  <a:pt x="1942" y="569"/>
                  <a:pt x="1941" y="570"/>
                </a:cubicBezTo>
                <a:cubicBezTo>
                  <a:pt x="1940" y="570"/>
                  <a:pt x="1938" y="571"/>
                  <a:pt x="1937" y="571"/>
                </a:cubicBezTo>
                <a:cubicBezTo>
                  <a:pt x="1936" y="572"/>
                  <a:pt x="1935" y="572"/>
                  <a:pt x="1934" y="573"/>
                </a:cubicBezTo>
                <a:cubicBezTo>
                  <a:pt x="1933" y="573"/>
                  <a:pt x="1933" y="574"/>
                  <a:pt x="1932" y="574"/>
                </a:cubicBezTo>
                <a:cubicBezTo>
                  <a:pt x="1933" y="573"/>
                  <a:pt x="1934" y="572"/>
                  <a:pt x="1934" y="571"/>
                </a:cubicBezTo>
                <a:cubicBezTo>
                  <a:pt x="1935" y="570"/>
                  <a:pt x="1935" y="568"/>
                  <a:pt x="1936" y="567"/>
                </a:cubicBezTo>
                <a:cubicBezTo>
                  <a:pt x="1936" y="566"/>
                  <a:pt x="1936" y="565"/>
                  <a:pt x="1937" y="565"/>
                </a:cubicBezTo>
                <a:cubicBezTo>
                  <a:pt x="1937" y="563"/>
                  <a:pt x="1937" y="562"/>
                  <a:pt x="1937" y="562"/>
                </a:cubicBezTo>
                <a:cubicBezTo>
                  <a:pt x="1937" y="562"/>
                  <a:pt x="1937" y="563"/>
                  <a:pt x="1936" y="564"/>
                </a:cubicBezTo>
                <a:cubicBezTo>
                  <a:pt x="1936" y="565"/>
                  <a:pt x="1936" y="566"/>
                  <a:pt x="1935" y="567"/>
                </a:cubicBezTo>
                <a:cubicBezTo>
                  <a:pt x="1934" y="568"/>
                  <a:pt x="1934" y="569"/>
                  <a:pt x="1933" y="570"/>
                </a:cubicBezTo>
                <a:cubicBezTo>
                  <a:pt x="1931" y="572"/>
                  <a:pt x="1929" y="575"/>
                  <a:pt x="1926" y="578"/>
                </a:cubicBezTo>
                <a:cubicBezTo>
                  <a:pt x="1925" y="580"/>
                  <a:pt x="1924" y="581"/>
                  <a:pt x="1922" y="583"/>
                </a:cubicBezTo>
                <a:cubicBezTo>
                  <a:pt x="1921" y="584"/>
                  <a:pt x="1921" y="584"/>
                  <a:pt x="1920" y="585"/>
                </a:cubicBezTo>
                <a:cubicBezTo>
                  <a:pt x="1919" y="586"/>
                  <a:pt x="1918" y="587"/>
                  <a:pt x="1918" y="588"/>
                </a:cubicBezTo>
                <a:cubicBezTo>
                  <a:pt x="1917" y="589"/>
                  <a:pt x="1917" y="589"/>
                  <a:pt x="1917" y="590"/>
                </a:cubicBezTo>
                <a:cubicBezTo>
                  <a:pt x="1916" y="590"/>
                  <a:pt x="1916" y="591"/>
                  <a:pt x="1916" y="591"/>
                </a:cubicBezTo>
                <a:cubicBezTo>
                  <a:pt x="1916" y="591"/>
                  <a:pt x="1916" y="592"/>
                  <a:pt x="1916" y="592"/>
                </a:cubicBezTo>
                <a:cubicBezTo>
                  <a:pt x="1915" y="592"/>
                  <a:pt x="1915" y="592"/>
                  <a:pt x="1915" y="593"/>
                </a:cubicBezTo>
                <a:cubicBezTo>
                  <a:pt x="1915" y="593"/>
                  <a:pt x="1915" y="593"/>
                  <a:pt x="1915" y="593"/>
                </a:cubicBezTo>
                <a:cubicBezTo>
                  <a:pt x="1915" y="593"/>
                  <a:pt x="1915" y="593"/>
                  <a:pt x="1915" y="593"/>
                </a:cubicBezTo>
                <a:cubicBezTo>
                  <a:pt x="1915" y="593"/>
                  <a:pt x="1915" y="593"/>
                  <a:pt x="1915" y="593"/>
                </a:cubicBezTo>
                <a:cubicBezTo>
                  <a:pt x="1915" y="593"/>
                  <a:pt x="1915" y="593"/>
                  <a:pt x="1915" y="593"/>
                </a:cubicBezTo>
                <a:cubicBezTo>
                  <a:pt x="1915" y="594"/>
                  <a:pt x="1915" y="594"/>
                  <a:pt x="1915" y="594"/>
                </a:cubicBezTo>
                <a:cubicBezTo>
                  <a:pt x="1914" y="594"/>
                  <a:pt x="1914" y="595"/>
                  <a:pt x="1914" y="596"/>
                </a:cubicBezTo>
                <a:cubicBezTo>
                  <a:pt x="1914" y="596"/>
                  <a:pt x="1914" y="597"/>
                  <a:pt x="1913" y="598"/>
                </a:cubicBezTo>
                <a:cubicBezTo>
                  <a:pt x="1913" y="598"/>
                  <a:pt x="1913" y="598"/>
                  <a:pt x="1913" y="598"/>
                </a:cubicBezTo>
                <a:cubicBezTo>
                  <a:pt x="1913" y="596"/>
                  <a:pt x="1912" y="595"/>
                  <a:pt x="1912" y="594"/>
                </a:cubicBezTo>
                <a:cubicBezTo>
                  <a:pt x="1911" y="594"/>
                  <a:pt x="1911" y="593"/>
                  <a:pt x="1911" y="593"/>
                </a:cubicBezTo>
                <a:cubicBezTo>
                  <a:pt x="1911" y="592"/>
                  <a:pt x="1910" y="592"/>
                  <a:pt x="1910" y="592"/>
                </a:cubicBezTo>
                <a:cubicBezTo>
                  <a:pt x="1910" y="591"/>
                  <a:pt x="1910" y="591"/>
                  <a:pt x="1909" y="591"/>
                </a:cubicBezTo>
                <a:cubicBezTo>
                  <a:pt x="1909" y="590"/>
                  <a:pt x="1909" y="590"/>
                  <a:pt x="1908" y="590"/>
                </a:cubicBezTo>
                <a:cubicBezTo>
                  <a:pt x="1907" y="589"/>
                  <a:pt x="1907" y="588"/>
                  <a:pt x="1906" y="588"/>
                </a:cubicBezTo>
                <a:cubicBezTo>
                  <a:pt x="1905" y="588"/>
                  <a:pt x="1905" y="587"/>
                  <a:pt x="1905" y="587"/>
                </a:cubicBezTo>
                <a:cubicBezTo>
                  <a:pt x="1905" y="587"/>
                  <a:pt x="1904" y="587"/>
                  <a:pt x="1904" y="587"/>
                </a:cubicBezTo>
                <a:cubicBezTo>
                  <a:pt x="1904" y="587"/>
                  <a:pt x="1904" y="587"/>
                  <a:pt x="1903" y="587"/>
                </a:cubicBezTo>
                <a:cubicBezTo>
                  <a:pt x="1903" y="587"/>
                  <a:pt x="1903" y="587"/>
                  <a:pt x="1902" y="586"/>
                </a:cubicBezTo>
                <a:cubicBezTo>
                  <a:pt x="1900" y="586"/>
                  <a:pt x="1898" y="586"/>
                  <a:pt x="1896" y="585"/>
                </a:cubicBezTo>
                <a:cubicBezTo>
                  <a:pt x="1895" y="585"/>
                  <a:pt x="1893" y="585"/>
                  <a:pt x="1892" y="584"/>
                </a:cubicBezTo>
                <a:cubicBezTo>
                  <a:pt x="1892" y="584"/>
                  <a:pt x="1891" y="584"/>
                  <a:pt x="1891" y="584"/>
                </a:cubicBezTo>
                <a:cubicBezTo>
                  <a:pt x="1891" y="583"/>
                  <a:pt x="1891" y="583"/>
                  <a:pt x="1891" y="583"/>
                </a:cubicBezTo>
                <a:cubicBezTo>
                  <a:pt x="1891" y="583"/>
                  <a:pt x="1890" y="583"/>
                  <a:pt x="1890" y="583"/>
                </a:cubicBezTo>
                <a:cubicBezTo>
                  <a:pt x="1890" y="583"/>
                  <a:pt x="1890" y="583"/>
                  <a:pt x="1890" y="583"/>
                </a:cubicBezTo>
                <a:cubicBezTo>
                  <a:pt x="1890" y="583"/>
                  <a:pt x="1890" y="583"/>
                  <a:pt x="1890" y="583"/>
                </a:cubicBezTo>
                <a:cubicBezTo>
                  <a:pt x="1888" y="581"/>
                  <a:pt x="1887" y="579"/>
                  <a:pt x="1886" y="577"/>
                </a:cubicBezTo>
                <a:cubicBezTo>
                  <a:pt x="1885" y="575"/>
                  <a:pt x="1884" y="573"/>
                  <a:pt x="1882" y="570"/>
                </a:cubicBezTo>
                <a:cubicBezTo>
                  <a:pt x="1881" y="568"/>
                  <a:pt x="1880" y="566"/>
                  <a:pt x="1879" y="564"/>
                </a:cubicBezTo>
                <a:cubicBezTo>
                  <a:pt x="1878" y="563"/>
                  <a:pt x="1877" y="561"/>
                  <a:pt x="1876" y="560"/>
                </a:cubicBezTo>
                <a:cubicBezTo>
                  <a:pt x="1876" y="560"/>
                  <a:pt x="1876" y="559"/>
                  <a:pt x="1876" y="559"/>
                </a:cubicBezTo>
                <a:cubicBezTo>
                  <a:pt x="1876" y="559"/>
                  <a:pt x="1876" y="559"/>
                  <a:pt x="1876" y="558"/>
                </a:cubicBezTo>
                <a:cubicBezTo>
                  <a:pt x="1876" y="558"/>
                  <a:pt x="1876" y="558"/>
                  <a:pt x="1876" y="558"/>
                </a:cubicBezTo>
                <a:cubicBezTo>
                  <a:pt x="1876" y="557"/>
                  <a:pt x="1876" y="557"/>
                  <a:pt x="1876" y="557"/>
                </a:cubicBezTo>
                <a:cubicBezTo>
                  <a:pt x="1876" y="557"/>
                  <a:pt x="1876" y="556"/>
                  <a:pt x="1876" y="556"/>
                </a:cubicBezTo>
                <a:cubicBezTo>
                  <a:pt x="1876" y="556"/>
                  <a:pt x="1875" y="555"/>
                  <a:pt x="1875" y="555"/>
                </a:cubicBezTo>
                <a:cubicBezTo>
                  <a:pt x="1875" y="554"/>
                  <a:pt x="1875" y="554"/>
                  <a:pt x="1875" y="553"/>
                </a:cubicBezTo>
                <a:cubicBezTo>
                  <a:pt x="1875" y="553"/>
                  <a:pt x="1875" y="553"/>
                  <a:pt x="1875" y="552"/>
                </a:cubicBezTo>
                <a:cubicBezTo>
                  <a:pt x="1875" y="551"/>
                  <a:pt x="1875" y="550"/>
                  <a:pt x="1875" y="549"/>
                </a:cubicBezTo>
                <a:cubicBezTo>
                  <a:pt x="1875" y="548"/>
                  <a:pt x="1875" y="547"/>
                  <a:pt x="1875" y="546"/>
                </a:cubicBezTo>
                <a:cubicBezTo>
                  <a:pt x="1875" y="545"/>
                  <a:pt x="1875" y="544"/>
                  <a:pt x="1875" y="544"/>
                </a:cubicBezTo>
                <a:cubicBezTo>
                  <a:pt x="1876" y="543"/>
                  <a:pt x="1876" y="543"/>
                  <a:pt x="1876" y="543"/>
                </a:cubicBezTo>
                <a:cubicBezTo>
                  <a:pt x="1875" y="544"/>
                  <a:pt x="1875" y="545"/>
                  <a:pt x="1876" y="546"/>
                </a:cubicBezTo>
                <a:cubicBezTo>
                  <a:pt x="1891" y="544"/>
                  <a:pt x="1886" y="525"/>
                  <a:pt x="1881" y="515"/>
                </a:cubicBezTo>
                <a:cubicBezTo>
                  <a:pt x="1879" y="521"/>
                  <a:pt x="1860" y="540"/>
                  <a:pt x="1873" y="545"/>
                </a:cubicBezTo>
                <a:cubicBezTo>
                  <a:pt x="1873" y="546"/>
                  <a:pt x="1873" y="546"/>
                  <a:pt x="1873" y="546"/>
                </a:cubicBezTo>
                <a:cubicBezTo>
                  <a:pt x="1873" y="547"/>
                  <a:pt x="1873" y="548"/>
                  <a:pt x="1873" y="549"/>
                </a:cubicBezTo>
                <a:cubicBezTo>
                  <a:pt x="1873" y="550"/>
                  <a:pt x="1873" y="551"/>
                  <a:pt x="1873" y="552"/>
                </a:cubicBezTo>
                <a:cubicBezTo>
                  <a:pt x="1873" y="553"/>
                  <a:pt x="1873" y="553"/>
                  <a:pt x="1874" y="554"/>
                </a:cubicBezTo>
                <a:cubicBezTo>
                  <a:pt x="1874" y="554"/>
                  <a:pt x="1874" y="555"/>
                  <a:pt x="1874" y="555"/>
                </a:cubicBezTo>
                <a:cubicBezTo>
                  <a:pt x="1874" y="555"/>
                  <a:pt x="1874" y="556"/>
                  <a:pt x="1874" y="556"/>
                </a:cubicBezTo>
                <a:cubicBezTo>
                  <a:pt x="1874" y="556"/>
                  <a:pt x="1874" y="557"/>
                  <a:pt x="1874" y="557"/>
                </a:cubicBezTo>
                <a:cubicBezTo>
                  <a:pt x="1873" y="556"/>
                  <a:pt x="1872" y="554"/>
                  <a:pt x="1872" y="553"/>
                </a:cubicBezTo>
                <a:cubicBezTo>
                  <a:pt x="1871" y="553"/>
                  <a:pt x="1871" y="553"/>
                  <a:pt x="1871" y="552"/>
                </a:cubicBezTo>
                <a:cubicBezTo>
                  <a:pt x="1871" y="552"/>
                  <a:pt x="1870" y="551"/>
                  <a:pt x="1870" y="551"/>
                </a:cubicBezTo>
                <a:cubicBezTo>
                  <a:pt x="1869" y="551"/>
                  <a:pt x="1869" y="550"/>
                  <a:pt x="1868" y="549"/>
                </a:cubicBezTo>
                <a:cubicBezTo>
                  <a:pt x="1867" y="548"/>
                  <a:pt x="1866" y="547"/>
                  <a:pt x="1866" y="546"/>
                </a:cubicBezTo>
                <a:cubicBezTo>
                  <a:pt x="1865" y="546"/>
                  <a:pt x="1865" y="546"/>
                  <a:pt x="1865" y="545"/>
                </a:cubicBezTo>
                <a:cubicBezTo>
                  <a:pt x="1864" y="545"/>
                  <a:pt x="1864" y="545"/>
                  <a:pt x="1864" y="545"/>
                </a:cubicBezTo>
                <a:cubicBezTo>
                  <a:pt x="1864" y="545"/>
                  <a:pt x="1864" y="545"/>
                  <a:pt x="1864" y="545"/>
                </a:cubicBezTo>
                <a:cubicBezTo>
                  <a:pt x="1864" y="545"/>
                  <a:pt x="1864" y="545"/>
                  <a:pt x="1864" y="545"/>
                </a:cubicBezTo>
                <a:cubicBezTo>
                  <a:pt x="1864" y="545"/>
                  <a:pt x="1864" y="545"/>
                  <a:pt x="1864" y="545"/>
                </a:cubicBezTo>
                <a:cubicBezTo>
                  <a:pt x="1864" y="545"/>
                  <a:pt x="1863" y="545"/>
                  <a:pt x="1863" y="545"/>
                </a:cubicBezTo>
                <a:cubicBezTo>
                  <a:pt x="1863" y="546"/>
                  <a:pt x="1863" y="546"/>
                  <a:pt x="1863" y="546"/>
                </a:cubicBezTo>
                <a:cubicBezTo>
                  <a:pt x="1863"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5" y="546"/>
                  <a:pt x="1865" y="547"/>
                </a:cubicBezTo>
                <a:cubicBezTo>
                  <a:pt x="1865" y="548"/>
                  <a:pt x="1866" y="549"/>
                  <a:pt x="1867" y="550"/>
                </a:cubicBezTo>
                <a:cubicBezTo>
                  <a:pt x="1867" y="551"/>
                  <a:pt x="1868" y="552"/>
                  <a:pt x="1868" y="553"/>
                </a:cubicBezTo>
                <a:cubicBezTo>
                  <a:pt x="1868" y="553"/>
                  <a:pt x="1868" y="553"/>
                  <a:pt x="1869" y="554"/>
                </a:cubicBezTo>
                <a:cubicBezTo>
                  <a:pt x="1869" y="554"/>
                  <a:pt x="1869" y="554"/>
                  <a:pt x="1869" y="555"/>
                </a:cubicBezTo>
                <a:cubicBezTo>
                  <a:pt x="1872" y="558"/>
                  <a:pt x="1874" y="561"/>
                  <a:pt x="1877" y="565"/>
                </a:cubicBezTo>
                <a:cubicBezTo>
                  <a:pt x="1878" y="567"/>
                  <a:pt x="1879" y="569"/>
                  <a:pt x="1880" y="572"/>
                </a:cubicBezTo>
                <a:cubicBezTo>
                  <a:pt x="1881" y="572"/>
                  <a:pt x="1881" y="573"/>
                  <a:pt x="1881" y="574"/>
                </a:cubicBezTo>
                <a:cubicBezTo>
                  <a:pt x="1881" y="574"/>
                  <a:pt x="1881" y="573"/>
                  <a:pt x="1881" y="573"/>
                </a:cubicBezTo>
                <a:cubicBezTo>
                  <a:pt x="1880" y="573"/>
                  <a:pt x="1879" y="573"/>
                  <a:pt x="1879" y="572"/>
                </a:cubicBezTo>
                <a:cubicBezTo>
                  <a:pt x="1878" y="572"/>
                  <a:pt x="1877" y="572"/>
                  <a:pt x="1877" y="571"/>
                </a:cubicBezTo>
                <a:cubicBezTo>
                  <a:pt x="1876" y="571"/>
                  <a:pt x="1875" y="571"/>
                  <a:pt x="1874" y="570"/>
                </a:cubicBezTo>
                <a:cubicBezTo>
                  <a:pt x="1874" y="570"/>
                  <a:pt x="1874" y="570"/>
                  <a:pt x="1874" y="570"/>
                </a:cubicBezTo>
                <a:cubicBezTo>
                  <a:pt x="1874" y="570"/>
                  <a:pt x="1874" y="570"/>
                  <a:pt x="1874" y="570"/>
                </a:cubicBezTo>
                <a:cubicBezTo>
                  <a:pt x="1866" y="562"/>
                  <a:pt x="1856" y="563"/>
                  <a:pt x="1845" y="565"/>
                </a:cubicBezTo>
                <a:cubicBezTo>
                  <a:pt x="1851" y="574"/>
                  <a:pt x="1862" y="574"/>
                  <a:pt x="1871" y="572"/>
                </a:cubicBezTo>
                <a:cubicBezTo>
                  <a:pt x="1872" y="572"/>
                  <a:pt x="1873" y="572"/>
                  <a:pt x="1874" y="572"/>
                </a:cubicBezTo>
                <a:cubicBezTo>
                  <a:pt x="1874" y="573"/>
                  <a:pt x="1875" y="573"/>
                  <a:pt x="1876" y="573"/>
                </a:cubicBezTo>
                <a:cubicBezTo>
                  <a:pt x="1876" y="573"/>
                  <a:pt x="1877" y="574"/>
                  <a:pt x="1878" y="574"/>
                </a:cubicBezTo>
                <a:cubicBezTo>
                  <a:pt x="1878" y="574"/>
                  <a:pt x="1879" y="575"/>
                  <a:pt x="1880" y="575"/>
                </a:cubicBezTo>
                <a:cubicBezTo>
                  <a:pt x="1880" y="576"/>
                  <a:pt x="1881" y="576"/>
                  <a:pt x="1881" y="576"/>
                </a:cubicBezTo>
                <a:cubicBezTo>
                  <a:pt x="1881" y="576"/>
                  <a:pt x="1882" y="576"/>
                  <a:pt x="1882" y="576"/>
                </a:cubicBezTo>
                <a:cubicBezTo>
                  <a:pt x="1882" y="576"/>
                  <a:pt x="1882" y="577"/>
                  <a:pt x="1882" y="577"/>
                </a:cubicBezTo>
                <a:cubicBezTo>
                  <a:pt x="1882" y="577"/>
                  <a:pt x="1883" y="577"/>
                  <a:pt x="1883" y="577"/>
                </a:cubicBezTo>
                <a:cubicBezTo>
                  <a:pt x="1883" y="577"/>
                  <a:pt x="1883" y="578"/>
                  <a:pt x="1883" y="578"/>
                </a:cubicBezTo>
                <a:cubicBezTo>
                  <a:pt x="1885" y="581"/>
                  <a:pt x="1886" y="583"/>
                  <a:pt x="1888" y="585"/>
                </a:cubicBezTo>
                <a:cubicBezTo>
                  <a:pt x="1888" y="585"/>
                  <a:pt x="1888" y="585"/>
                  <a:pt x="1888" y="585"/>
                </a:cubicBezTo>
                <a:cubicBezTo>
                  <a:pt x="1889" y="585"/>
                  <a:pt x="1889" y="585"/>
                  <a:pt x="1889" y="585"/>
                </a:cubicBezTo>
                <a:cubicBezTo>
                  <a:pt x="1889" y="585"/>
                  <a:pt x="1889" y="586"/>
                  <a:pt x="1889" y="586"/>
                </a:cubicBezTo>
                <a:cubicBezTo>
                  <a:pt x="1890" y="586"/>
                  <a:pt x="1890" y="586"/>
                  <a:pt x="1890" y="586"/>
                </a:cubicBezTo>
                <a:cubicBezTo>
                  <a:pt x="1890" y="586"/>
                  <a:pt x="1891" y="587"/>
                  <a:pt x="1892" y="587"/>
                </a:cubicBezTo>
                <a:cubicBezTo>
                  <a:pt x="1893" y="587"/>
                  <a:pt x="1894" y="588"/>
                  <a:pt x="1895" y="588"/>
                </a:cubicBezTo>
                <a:cubicBezTo>
                  <a:pt x="1898" y="588"/>
                  <a:pt x="1900" y="588"/>
                  <a:pt x="1902" y="589"/>
                </a:cubicBezTo>
                <a:cubicBezTo>
                  <a:pt x="1902" y="589"/>
                  <a:pt x="1902" y="589"/>
                  <a:pt x="1902" y="589"/>
                </a:cubicBezTo>
                <a:cubicBezTo>
                  <a:pt x="1903" y="589"/>
                  <a:pt x="1903" y="589"/>
                  <a:pt x="1903" y="589"/>
                </a:cubicBezTo>
                <a:cubicBezTo>
                  <a:pt x="1903" y="589"/>
                  <a:pt x="1904" y="590"/>
                  <a:pt x="1904" y="590"/>
                </a:cubicBezTo>
                <a:cubicBezTo>
                  <a:pt x="1904" y="590"/>
                  <a:pt x="1904" y="590"/>
                  <a:pt x="1904" y="590"/>
                </a:cubicBezTo>
                <a:cubicBezTo>
                  <a:pt x="1905" y="590"/>
                  <a:pt x="1906" y="591"/>
                  <a:pt x="1907" y="592"/>
                </a:cubicBezTo>
                <a:cubicBezTo>
                  <a:pt x="1907" y="592"/>
                  <a:pt x="1908" y="593"/>
                  <a:pt x="1908" y="593"/>
                </a:cubicBezTo>
                <a:cubicBezTo>
                  <a:pt x="1909" y="594"/>
                  <a:pt x="1909" y="594"/>
                  <a:pt x="1909" y="594"/>
                </a:cubicBezTo>
                <a:cubicBezTo>
                  <a:pt x="1909" y="594"/>
                  <a:pt x="1910" y="595"/>
                  <a:pt x="1910" y="595"/>
                </a:cubicBezTo>
                <a:cubicBezTo>
                  <a:pt x="1911" y="596"/>
                  <a:pt x="1912" y="597"/>
                  <a:pt x="1912" y="598"/>
                </a:cubicBezTo>
                <a:cubicBezTo>
                  <a:pt x="1913" y="598"/>
                  <a:pt x="1913" y="599"/>
                  <a:pt x="1913" y="599"/>
                </a:cubicBezTo>
                <a:cubicBezTo>
                  <a:pt x="1913" y="601"/>
                  <a:pt x="1912" y="602"/>
                  <a:pt x="1912" y="604"/>
                </a:cubicBezTo>
                <a:cubicBezTo>
                  <a:pt x="1912" y="607"/>
                  <a:pt x="1911" y="610"/>
                  <a:pt x="1911" y="613"/>
                </a:cubicBezTo>
                <a:cubicBezTo>
                  <a:pt x="1911" y="615"/>
                  <a:pt x="1910" y="618"/>
                  <a:pt x="1909" y="621"/>
                </a:cubicBezTo>
                <a:cubicBezTo>
                  <a:pt x="1908" y="627"/>
                  <a:pt x="1906" y="633"/>
                  <a:pt x="1904" y="639"/>
                </a:cubicBezTo>
                <a:cubicBezTo>
                  <a:pt x="1903" y="642"/>
                  <a:pt x="1901" y="645"/>
                  <a:pt x="1900" y="648"/>
                </a:cubicBezTo>
                <a:cubicBezTo>
                  <a:pt x="1900" y="649"/>
                  <a:pt x="1900" y="650"/>
                  <a:pt x="1899" y="651"/>
                </a:cubicBezTo>
                <a:cubicBezTo>
                  <a:pt x="1899" y="651"/>
                  <a:pt x="1899" y="652"/>
                  <a:pt x="1899" y="653"/>
                </a:cubicBezTo>
                <a:cubicBezTo>
                  <a:pt x="1898" y="655"/>
                  <a:pt x="1898" y="657"/>
                  <a:pt x="1898" y="658"/>
                </a:cubicBezTo>
                <a:cubicBezTo>
                  <a:pt x="1898" y="662"/>
                  <a:pt x="1898" y="665"/>
                  <a:pt x="1898" y="668"/>
                </a:cubicBezTo>
                <a:cubicBezTo>
                  <a:pt x="1898" y="671"/>
                  <a:pt x="1898" y="673"/>
                  <a:pt x="1898" y="675"/>
                </a:cubicBezTo>
                <a:cubicBezTo>
                  <a:pt x="1898" y="674"/>
                  <a:pt x="1898" y="673"/>
                  <a:pt x="1897" y="672"/>
                </a:cubicBezTo>
                <a:cubicBezTo>
                  <a:pt x="1897" y="672"/>
                  <a:pt x="1897" y="672"/>
                  <a:pt x="1897" y="671"/>
                </a:cubicBezTo>
                <a:cubicBezTo>
                  <a:pt x="1897" y="671"/>
                  <a:pt x="1897" y="670"/>
                  <a:pt x="1896" y="670"/>
                </a:cubicBezTo>
                <a:cubicBezTo>
                  <a:pt x="1896" y="669"/>
                  <a:pt x="1896" y="669"/>
                  <a:pt x="1896" y="668"/>
                </a:cubicBezTo>
                <a:cubicBezTo>
                  <a:pt x="1895" y="668"/>
                  <a:pt x="1895" y="667"/>
                  <a:pt x="1895" y="667"/>
                </a:cubicBezTo>
                <a:cubicBezTo>
                  <a:pt x="1893" y="665"/>
                  <a:pt x="1892" y="663"/>
                  <a:pt x="1889" y="662"/>
                </a:cubicBezTo>
                <a:cubicBezTo>
                  <a:pt x="1889" y="662"/>
                  <a:pt x="1889" y="662"/>
                  <a:pt x="1888" y="662"/>
                </a:cubicBezTo>
                <a:cubicBezTo>
                  <a:pt x="1888" y="662"/>
                  <a:pt x="1888" y="661"/>
                  <a:pt x="1887" y="661"/>
                </a:cubicBezTo>
                <a:cubicBezTo>
                  <a:pt x="1887" y="661"/>
                  <a:pt x="1887" y="661"/>
                  <a:pt x="1887" y="661"/>
                </a:cubicBezTo>
                <a:cubicBezTo>
                  <a:pt x="1886" y="661"/>
                  <a:pt x="1886" y="661"/>
                  <a:pt x="1886" y="661"/>
                </a:cubicBezTo>
                <a:cubicBezTo>
                  <a:pt x="1886" y="661"/>
                  <a:pt x="1886" y="661"/>
                  <a:pt x="1885" y="661"/>
                </a:cubicBezTo>
                <a:cubicBezTo>
                  <a:pt x="1884" y="661"/>
                  <a:pt x="1883" y="660"/>
                  <a:pt x="1881" y="660"/>
                </a:cubicBezTo>
                <a:cubicBezTo>
                  <a:pt x="1881" y="660"/>
                  <a:pt x="1880" y="660"/>
                  <a:pt x="1879" y="660"/>
                </a:cubicBezTo>
                <a:cubicBezTo>
                  <a:pt x="1879" y="660"/>
                  <a:pt x="1878" y="660"/>
                  <a:pt x="1877" y="660"/>
                </a:cubicBezTo>
                <a:cubicBezTo>
                  <a:pt x="1877" y="660"/>
                  <a:pt x="1876" y="660"/>
                  <a:pt x="1875" y="660"/>
                </a:cubicBezTo>
                <a:cubicBezTo>
                  <a:pt x="1875" y="660"/>
                  <a:pt x="1874" y="660"/>
                  <a:pt x="1873" y="660"/>
                </a:cubicBezTo>
                <a:cubicBezTo>
                  <a:pt x="1873" y="660"/>
                  <a:pt x="1872" y="659"/>
                  <a:pt x="1872" y="659"/>
                </a:cubicBezTo>
                <a:cubicBezTo>
                  <a:pt x="1872" y="659"/>
                  <a:pt x="1872" y="659"/>
                  <a:pt x="1872" y="659"/>
                </a:cubicBezTo>
                <a:cubicBezTo>
                  <a:pt x="1872" y="659"/>
                  <a:pt x="1872" y="659"/>
                  <a:pt x="1871" y="658"/>
                </a:cubicBezTo>
                <a:cubicBezTo>
                  <a:pt x="1871" y="658"/>
                  <a:pt x="1871" y="658"/>
                  <a:pt x="1871" y="658"/>
                </a:cubicBezTo>
                <a:cubicBezTo>
                  <a:pt x="1871" y="658"/>
                  <a:pt x="1871" y="658"/>
                  <a:pt x="1871" y="657"/>
                </a:cubicBezTo>
                <a:cubicBezTo>
                  <a:pt x="1871" y="657"/>
                  <a:pt x="1871" y="657"/>
                  <a:pt x="1870" y="657"/>
                </a:cubicBezTo>
                <a:cubicBezTo>
                  <a:pt x="1870" y="656"/>
                  <a:pt x="1870" y="656"/>
                  <a:pt x="1870" y="656"/>
                </a:cubicBezTo>
                <a:cubicBezTo>
                  <a:pt x="1870" y="655"/>
                  <a:pt x="1870" y="655"/>
                  <a:pt x="1870" y="655"/>
                </a:cubicBezTo>
                <a:cubicBezTo>
                  <a:pt x="1870" y="655"/>
                  <a:pt x="1869" y="655"/>
                  <a:pt x="1869" y="655"/>
                </a:cubicBezTo>
                <a:cubicBezTo>
                  <a:pt x="1869" y="654"/>
                  <a:pt x="1869" y="654"/>
                  <a:pt x="1869" y="653"/>
                </a:cubicBezTo>
                <a:cubicBezTo>
                  <a:pt x="1869" y="653"/>
                  <a:pt x="1868" y="652"/>
                  <a:pt x="1868" y="651"/>
                </a:cubicBezTo>
                <a:cubicBezTo>
                  <a:pt x="1868" y="650"/>
                  <a:pt x="1868" y="649"/>
                  <a:pt x="1868" y="648"/>
                </a:cubicBezTo>
                <a:cubicBezTo>
                  <a:pt x="1868" y="648"/>
                  <a:pt x="1868" y="648"/>
                  <a:pt x="1868" y="648"/>
                </a:cubicBezTo>
                <a:cubicBezTo>
                  <a:pt x="1868" y="648"/>
                  <a:pt x="1868" y="648"/>
                  <a:pt x="1868" y="648"/>
                </a:cubicBezTo>
                <a:cubicBezTo>
                  <a:pt x="1868" y="648"/>
                  <a:pt x="1868" y="647"/>
                  <a:pt x="1868" y="646"/>
                </a:cubicBezTo>
                <a:cubicBezTo>
                  <a:pt x="1869" y="647"/>
                  <a:pt x="1869" y="647"/>
                  <a:pt x="1869" y="647"/>
                </a:cubicBezTo>
                <a:cubicBezTo>
                  <a:pt x="1883" y="643"/>
                  <a:pt x="1871" y="631"/>
                  <a:pt x="1870" y="623"/>
                </a:cubicBezTo>
                <a:cubicBezTo>
                  <a:pt x="1866" y="628"/>
                  <a:pt x="1857" y="643"/>
                  <a:pt x="1866" y="647"/>
                </a:cubicBezTo>
                <a:cubicBezTo>
                  <a:pt x="1866" y="648"/>
                  <a:pt x="1866" y="648"/>
                  <a:pt x="1866" y="648"/>
                </a:cubicBezTo>
                <a:cubicBezTo>
                  <a:pt x="1867" y="649"/>
                  <a:pt x="1867" y="650"/>
                  <a:pt x="1867" y="651"/>
                </a:cubicBezTo>
                <a:cubicBezTo>
                  <a:pt x="1867" y="652"/>
                  <a:pt x="1867" y="653"/>
                  <a:pt x="1868" y="654"/>
                </a:cubicBezTo>
                <a:cubicBezTo>
                  <a:pt x="1868" y="654"/>
                  <a:pt x="1868" y="655"/>
                  <a:pt x="1868" y="655"/>
                </a:cubicBezTo>
                <a:cubicBezTo>
                  <a:pt x="1868" y="655"/>
                  <a:pt x="1868" y="655"/>
                  <a:pt x="1868" y="656"/>
                </a:cubicBezTo>
                <a:cubicBezTo>
                  <a:pt x="1869" y="656"/>
                  <a:pt x="1869" y="656"/>
                  <a:pt x="1869" y="656"/>
                </a:cubicBezTo>
                <a:cubicBezTo>
                  <a:pt x="1869" y="657"/>
                  <a:pt x="1869" y="657"/>
                  <a:pt x="1869" y="657"/>
                </a:cubicBezTo>
                <a:cubicBezTo>
                  <a:pt x="1869" y="658"/>
                  <a:pt x="1870" y="658"/>
                  <a:pt x="1870" y="658"/>
                </a:cubicBezTo>
                <a:cubicBezTo>
                  <a:pt x="1870" y="658"/>
                  <a:pt x="1870" y="658"/>
                  <a:pt x="1870" y="659"/>
                </a:cubicBezTo>
                <a:cubicBezTo>
                  <a:pt x="1870" y="659"/>
                  <a:pt x="1870" y="659"/>
                  <a:pt x="1870" y="659"/>
                </a:cubicBezTo>
                <a:cubicBezTo>
                  <a:pt x="1869" y="659"/>
                  <a:pt x="1867" y="658"/>
                  <a:pt x="1865" y="657"/>
                </a:cubicBezTo>
                <a:cubicBezTo>
                  <a:pt x="1865" y="657"/>
                  <a:pt x="1865" y="657"/>
                  <a:pt x="1864" y="657"/>
                </a:cubicBezTo>
                <a:cubicBezTo>
                  <a:pt x="1863" y="657"/>
                  <a:pt x="1863" y="657"/>
                  <a:pt x="1863" y="657"/>
                </a:cubicBezTo>
                <a:cubicBezTo>
                  <a:pt x="1863" y="656"/>
                  <a:pt x="1862" y="656"/>
                  <a:pt x="1862" y="656"/>
                </a:cubicBezTo>
                <a:cubicBezTo>
                  <a:pt x="1861" y="655"/>
                  <a:pt x="1860" y="655"/>
                  <a:pt x="1860" y="655"/>
                </a:cubicBezTo>
                <a:cubicBezTo>
                  <a:pt x="1859" y="654"/>
                  <a:pt x="1859" y="654"/>
                  <a:pt x="1858" y="654"/>
                </a:cubicBezTo>
                <a:cubicBezTo>
                  <a:pt x="1856" y="652"/>
                  <a:pt x="1853" y="651"/>
                  <a:pt x="1851" y="649"/>
                </a:cubicBezTo>
                <a:cubicBezTo>
                  <a:pt x="1851" y="649"/>
                  <a:pt x="1850" y="648"/>
                  <a:pt x="1849" y="647"/>
                </a:cubicBezTo>
                <a:cubicBezTo>
                  <a:pt x="1849" y="647"/>
                  <a:pt x="1849" y="647"/>
                  <a:pt x="1849" y="647"/>
                </a:cubicBezTo>
                <a:cubicBezTo>
                  <a:pt x="1849" y="647"/>
                  <a:pt x="1849" y="647"/>
                  <a:pt x="1848" y="646"/>
                </a:cubicBezTo>
                <a:cubicBezTo>
                  <a:pt x="1848" y="646"/>
                  <a:pt x="1848" y="646"/>
                  <a:pt x="1847" y="645"/>
                </a:cubicBezTo>
                <a:cubicBezTo>
                  <a:pt x="1847" y="645"/>
                  <a:pt x="1847" y="645"/>
                  <a:pt x="1847" y="645"/>
                </a:cubicBezTo>
                <a:cubicBezTo>
                  <a:pt x="1847" y="644"/>
                  <a:pt x="1846" y="644"/>
                  <a:pt x="1846" y="644"/>
                </a:cubicBezTo>
                <a:cubicBezTo>
                  <a:pt x="1845" y="643"/>
                  <a:pt x="1845" y="642"/>
                  <a:pt x="1844" y="641"/>
                </a:cubicBezTo>
                <a:cubicBezTo>
                  <a:pt x="1844" y="641"/>
                  <a:pt x="1843" y="640"/>
                  <a:pt x="1843" y="640"/>
                </a:cubicBezTo>
                <a:cubicBezTo>
                  <a:pt x="1843" y="640"/>
                  <a:pt x="1843" y="640"/>
                  <a:pt x="1842" y="639"/>
                </a:cubicBezTo>
                <a:cubicBezTo>
                  <a:pt x="1842" y="639"/>
                  <a:pt x="1842" y="639"/>
                  <a:pt x="1842" y="639"/>
                </a:cubicBezTo>
                <a:cubicBezTo>
                  <a:pt x="1841" y="637"/>
                  <a:pt x="1840" y="635"/>
                  <a:pt x="1839" y="634"/>
                </a:cubicBezTo>
                <a:cubicBezTo>
                  <a:pt x="1838" y="633"/>
                  <a:pt x="1838" y="633"/>
                  <a:pt x="1838" y="632"/>
                </a:cubicBezTo>
                <a:cubicBezTo>
                  <a:pt x="1837" y="631"/>
                  <a:pt x="1837" y="631"/>
                  <a:pt x="1837" y="630"/>
                </a:cubicBezTo>
                <a:cubicBezTo>
                  <a:pt x="1836" y="628"/>
                  <a:pt x="1835" y="627"/>
                  <a:pt x="1835" y="627"/>
                </a:cubicBezTo>
                <a:cubicBezTo>
                  <a:pt x="1835" y="627"/>
                  <a:pt x="1835" y="627"/>
                  <a:pt x="1835" y="628"/>
                </a:cubicBezTo>
                <a:cubicBezTo>
                  <a:pt x="1835" y="628"/>
                  <a:pt x="1836" y="629"/>
                  <a:pt x="1836" y="631"/>
                </a:cubicBezTo>
                <a:cubicBezTo>
                  <a:pt x="1836" y="631"/>
                  <a:pt x="1836" y="632"/>
                  <a:pt x="1836" y="633"/>
                </a:cubicBezTo>
                <a:cubicBezTo>
                  <a:pt x="1837" y="633"/>
                  <a:pt x="1837" y="634"/>
                  <a:pt x="1837" y="635"/>
                </a:cubicBezTo>
                <a:cubicBezTo>
                  <a:pt x="1838" y="636"/>
                  <a:pt x="1838" y="637"/>
                  <a:pt x="1838" y="638"/>
                </a:cubicBezTo>
                <a:cubicBezTo>
                  <a:pt x="1838" y="638"/>
                  <a:pt x="1839" y="638"/>
                  <a:pt x="1839" y="639"/>
                </a:cubicBezTo>
                <a:cubicBezTo>
                  <a:pt x="1839" y="639"/>
                  <a:pt x="1840" y="640"/>
                  <a:pt x="1840" y="640"/>
                </a:cubicBezTo>
                <a:cubicBezTo>
                  <a:pt x="1840" y="640"/>
                  <a:pt x="1840" y="641"/>
                  <a:pt x="1840" y="641"/>
                </a:cubicBezTo>
                <a:cubicBezTo>
                  <a:pt x="1841" y="641"/>
                  <a:pt x="1841" y="641"/>
                  <a:pt x="1841" y="642"/>
                </a:cubicBezTo>
                <a:cubicBezTo>
                  <a:pt x="1841" y="642"/>
                  <a:pt x="1842" y="642"/>
                  <a:pt x="1842" y="643"/>
                </a:cubicBezTo>
                <a:cubicBezTo>
                  <a:pt x="1842" y="643"/>
                  <a:pt x="1843" y="644"/>
                  <a:pt x="1843" y="644"/>
                </a:cubicBezTo>
                <a:cubicBezTo>
                  <a:pt x="1843" y="644"/>
                  <a:pt x="1842" y="644"/>
                  <a:pt x="1841" y="644"/>
                </a:cubicBezTo>
                <a:cubicBezTo>
                  <a:pt x="1841" y="644"/>
                  <a:pt x="1840" y="644"/>
                  <a:pt x="1839" y="644"/>
                </a:cubicBezTo>
                <a:cubicBezTo>
                  <a:pt x="1838" y="644"/>
                  <a:pt x="1837" y="644"/>
                  <a:pt x="1837" y="644"/>
                </a:cubicBezTo>
                <a:cubicBezTo>
                  <a:pt x="1836" y="644"/>
                  <a:pt x="1835" y="644"/>
                  <a:pt x="1835" y="644"/>
                </a:cubicBezTo>
                <a:cubicBezTo>
                  <a:pt x="1835" y="644"/>
                  <a:pt x="1835" y="644"/>
                  <a:pt x="1835" y="644"/>
                </a:cubicBezTo>
                <a:cubicBezTo>
                  <a:pt x="1834" y="644"/>
                  <a:pt x="1834" y="644"/>
                  <a:pt x="1834" y="644"/>
                </a:cubicBezTo>
                <a:cubicBezTo>
                  <a:pt x="1827" y="633"/>
                  <a:pt x="1818" y="640"/>
                  <a:pt x="1810" y="644"/>
                </a:cubicBezTo>
                <a:cubicBezTo>
                  <a:pt x="1818" y="657"/>
                  <a:pt x="1826" y="659"/>
                  <a:pt x="1834" y="646"/>
                </a:cubicBezTo>
                <a:cubicBezTo>
                  <a:pt x="1834" y="646"/>
                  <a:pt x="1834" y="646"/>
                  <a:pt x="1834" y="646"/>
                </a:cubicBezTo>
                <a:cubicBezTo>
                  <a:pt x="1835" y="646"/>
                  <a:pt x="1836" y="646"/>
                  <a:pt x="1837" y="646"/>
                </a:cubicBezTo>
                <a:cubicBezTo>
                  <a:pt x="1837" y="646"/>
                  <a:pt x="1838" y="646"/>
                  <a:pt x="1839" y="646"/>
                </a:cubicBezTo>
                <a:cubicBezTo>
                  <a:pt x="1840" y="646"/>
                  <a:pt x="1840" y="646"/>
                  <a:pt x="1841" y="646"/>
                </a:cubicBezTo>
                <a:cubicBezTo>
                  <a:pt x="1842" y="646"/>
                  <a:pt x="1843" y="646"/>
                  <a:pt x="1843" y="647"/>
                </a:cubicBezTo>
                <a:cubicBezTo>
                  <a:pt x="1844" y="647"/>
                  <a:pt x="1845" y="647"/>
                  <a:pt x="1845" y="647"/>
                </a:cubicBezTo>
                <a:cubicBezTo>
                  <a:pt x="1845" y="647"/>
                  <a:pt x="1845" y="647"/>
                  <a:pt x="1845" y="647"/>
                </a:cubicBezTo>
                <a:cubicBezTo>
                  <a:pt x="1845" y="647"/>
                  <a:pt x="1845" y="647"/>
                  <a:pt x="1845" y="647"/>
                </a:cubicBezTo>
                <a:cubicBezTo>
                  <a:pt x="1846" y="648"/>
                  <a:pt x="1846" y="648"/>
                  <a:pt x="1847" y="648"/>
                </a:cubicBezTo>
                <a:cubicBezTo>
                  <a:pt x="1848" y="649"/>
                  <a:pt x="1849" y="650"/>
                  <a:pt x="1850" y="651"/>
                </a:cubicBezTo>
                <a:cubicBezTo>
                  <a:pt x="1852" y="653"/>
                  <a:pt x="1854" y="655"/>
                  <a:pt x="1857" y="656"/>
                </a:cubicBezTo>
                <a:cubicBezTo>
                  <a:pt x="1857" y="656"/>
                  <a:pt x="1858" y="657"/>
                  <a:pt x="1859" y="657"/>
                </a:cubicBezTo>
                <a:cubicBezTo>
                  <a:pt x="1859" y="657"/>
                  <a:pt x="1860" y="658"/>
                  <a:pt x="1860" y="658"/>
                </a:cubicBezTo>
                <a:cubicBezTo>
                  <a:pt x="1861" y="658"/>
                  <a:pt x="1862" y="659"/>
                  <a:pt x="1862" y="659"/>
                </a:cubicBezTo>
                <a:cubicBezTo>
                  <a:pt x="1863" y="659"/>
                  <a:pt x="1863" y="659"/>
                  <a:pt x="1863" y="659"/>
                </a:cubicBezTo>
                <a:cubicBezTo>
                  <a:pt x="1864" y="660"/>
                  <a:pt x="1864" y="660"/>
                  <a:pt x="1864" y="660"/>
                </a:cubicBezTo>
                <a:cubicBezTo>
                  <a:pt x="1867" y="661"/>
                  <a:pt x="1870" y="662"/>
                  <a:pt x="1873" y="662"/>
                </a:cubicBezTo>
                <a:cubicBezTo>
                  <a:pt x="1874" y="662"/>
                  <a:pt x="1874" y="662"/>
                  <a:pt x="1875" y="663"/>
                </a:cubicBezTo>
                <a:cubicBezTo>
                  <a:pt x="1876" y="663"/>
                  <a:pt x="1876" y="663"/>
                  <a:pt x="1877" y="663"/>
                </a:cubicBezTo>
                <a:cubicBezTo>
                  <a:pt x="1878" y="663"/>
                  <a:pt x="1878" y="663"/>
                  <a:pt x="1879" y="663"/>
                </a:cubicBezTo>
                <a:cubicBezTo>
                  <a:pt x="1880" y="663"/>
                  <a:pt x="1880" y="663"/>
                  <a:pt x="1881" y="663"/>
                </a:cubicBezTo>
                <a:cubicBezTo>
                  <a:pt x="1882" y="663"/>
                  <a:pt x="1884" y="663"/>
                  <a:pt x="1885" y="663"/>
                </a:cubicBezTo>
                <a:cubicBezTo>
                  <a:pt x="1885" y="663"/>
                  <a:pt x="1885" y="663"/>
                  <a:pt x="1886" y="664"/>
                </a:cubicBezTo>
                <a:cubicBezTo>
                  <a:pt x="1886" y="664"/>
                  <a:pt x="1886" y="664"/>
                  <a:pt x="1886" y="664"/>
                </a:cubicBezTo>
                <a:cubicBezTo>
                  <a:pt x="1886" y="664"/>
                  <a:pt x="1886" y="664"/>
                  <a:pt x="1886" y="664"/>
                </a:cubicBezTo>
                <a:cubicBezTo>
                  <a:pt x="1887" y="664"/>
                  <a:pt x="1887" y="664"/>
                  <a:pt x="1887" y="664"/>
                </a:cubicBezTo>
                <a:cubicBezTo>
                  <a:pt x="1887" y="664"/>
                  <a:pt x="1888" y="664"/>
                  <a:pt x="1888" y="664"/>
                </a:cubicBezTo>
                <a:cubicBezTo>
                  <a:pt x="1890" y="665"/>
                  <a:pt x="1891" y="667"/>
                  <a:pt x="1893" y="669"/>
                </a:cubicBezTo>
                <a:cubicBezTo>
                  <a:pt x="1893" y="669"/>
                  <a:pt x="1894" y="670"/>
                  <a:pt x="1894" y="671"/>
                </a:cubicBezTo>
                <a:cubicBezTo>
                  <a:pt x="1894" y="671"/>
                  <a:pt x="1895" y="672"/>
                  <a:pt x="1895" y="672"/>
                </a:cubicBezTo>
                <a:cubicBezTo>
                  <a:pt x="1895" y="672"/>
                  <a:pt x="1895" y="673"/>
                  <a:pt x="1896" y="673"/>
                </a:cubicBezTo>
                <a:cubicBezTo>
                  <a:pt x="1896" y="675"/>
                  <a:pt x="1897" y="676"/>
                  <a:pt x="1898" y="677"/>
                </a:cubicBezTo>
                <a:cubicBezTo>
                  <a:pt x="1898" y="678"/>
                  <a:pt x="1898" y="678"/>
                  <a:pt x="1899" y="679"/>
                </a:cubicBezTo>
                <a:cubicBezTo>
                  <a:pt x="1899" y="685"/>
                  <a:pt x="1900" y="691"/>
                  <a:pt x="1900" y="697"/>
                </a:cubicBezTo>
                <a:cubicBezTo>
                  <a:pt x="1901" y="709"/>
                  <a:pt x="1902" y="721"/>
                  <a:pt x="1903" y="730"/>
                </a:cubicBezTo>
                <a:cubicBezTo>
                  <a:pt x="1903" y="732"/>
                  <a:pt x="1903" y="733"/>
                  <a:pt x="1903" y="734"/>
                </a:cubicBezTo>
                <a:cubicBezTo>
                  <a:pt x="1903" y="735"/>
                  <a:pt x="1904" y="736"/>
                  <a:pt x="1904" y="737"/>
                </a:cubicBezTo>
                <a:cubicBezTo>
                  <a:pt x="1900" y="733"/>
                  <a:pt x="1895" y="727"/>
                  <a:pt x="1889" y="722"/>
                </a:cubicBezTo>
                <a:cubicBezTo>
                  <a:pt x="1859" y="693"/>
                  <a:pt x="1848" y="698"/>
                  <a:pt x="1834" y="661"/>
                </a:cubicBezTo>
                <a:cubicBezTo>
                  <a:pt x="1836" y="704"/>
                  <a:pt x="1908" y="730"/>
                  <a:pt x="1901" y="768"/>
                </a:cubicBezTo>
                <a:cubicBezTo>
                  <a:pt x="1895" y="798"/>
                  <a:pt x="1823" y="830"/>
                  <a:pt x="1802" y="850"/>
                </a:cubicBezTo>
                <a:cubicBezTo>
                  <a:pt x="1776" y="875"/>
                  <a:pt x="1752" y="891"/>
                  <a:pt x="1752" y="891"/>
                </a:cubicBezTo>
                <a:cubicBezTo>
                  <a:pt x="1752" y="891"/>
                  <a:pt x="1745" y="887"/>
                  <a:pt x="1736" y="883"/>
                </a:cubicBezTo>
                <a:cubicBezTo>
                  <a:pt x="1736" y="883"/>
                  <a:pt x="1737" y="883"/>
                  <a:pt x="1737" y="883"/>
                </a:cubicBezTo>
                <a:cubicBezTo>
                  <a:pt x="1738" y="883"/>
                  <a:pt x="1739" y="883"/>
                  <a:pt x="1740" y="883"/>
                </a:cubicBezTo>
                <a:cubicBezTo>
                  <a:pt x="1740" y="883"/>
                  <a:pt x="1740" y="883"/>
                  <a:pt x="1741" y="883"/>
                </a:cubicBezTo>
                <a:cubicBezTo>
                  <a:pt x="1741" y="883"/>
                  <a:pt x="1742" y="883"/>
                  <a:pt x="1742" y="883"/>
                </a:cubicBezTo>
                <a:cubicBezTo>
                  <a:pt x="1743" y="883"/>
                  <a:pt x="1744" y="883"/>
                  <a:pt x="1745" y="883"/>
                </a:cubicBezTo>
                <a:cubicBezTo>
                  <a:pt x="1745" y="883"/>
                  <a:pt x="1746" y="883"/>
                  <a:pt x="1747" y="882"/>
                </a:cubicBezTo>
                <a:cubicBezTo>
                  <a:pt x="1748" y="882"/>
                  <a:pt x="1750" y="882"/>
                  <a:pt x="1751" y="882"/>
                </a:cubicBezTo>
                <a:cubicBezTo>
                  <a:pt x="1753" y="881"/>
                  <a:pt x="1754" y="881"/>
                  <a:pt x="1755" y="881"/>
                </a:cubicBezTo>
                <a:cubicBezTo>
                  <a:pt x="1756" y="880"/>
                  <a:pt x="1757" y="880"/>
                  <a:pt x="1758" y="880"/>
                </a:cubicBezTo>
                <a:cubicBezTo>
                  <a:pt x="1760" y="879"/>
                  <a:pt x="1761" y="878"/>
                  <a:pt x="1762" y="878"/>
                </a:cubicBezTo>
                <a:cubicBezTo>
                  <a:pt x="1763" y="878"/>
                  <a:pt x="1764" y="878"/>
                  <a:pt x="1764" y="878"/>
                </a:cubicBezTo>
                <a:cubicBezTo>
                  <a:pt x="1764" y="878"/>
                  <a:pt x="1761" y="878"/>
                  <a:pt x="1758" y="878"/>
                </a:cubicBezTo>
                <a:cubicBezTo>
                  <a:pt x="1757" y="878"/>
                  <a:pt x="1756" y="879"/>
                  <a:pt x="1755" y="879"/>
                </a:cubicBezTo>
                <a:cubicBezTo>
                  <a:pt x="1753" y="879"/>
                  <a:pt x="1752" y="879"/>
                  <a:pt x="1751" y="879"/>
                </a:cubicBezTo>
                <a:cubicBezTo>
                  <a:pt x="1748" y="879"/>
                  <a:pt x="1745" y="879"/>
                  <a:pt x="1742" y="879"/>
                </a:cubicBezTo>
                <a:cubicBezTo>
                  <a:pt x="1742" y="879"/>
                  <a:pt x="1742" y="879"/>
                  <a:pt x="1741" y="879"/>
                </a:cubicBezTo>
                <a:cubicBezTo>
                  <a:pt x="1741" y="879"/>
                  <a:pt x="1740" y="879"/>
                  <a:pt x="1740" y="879"/>
                </a:cubicBezTo>
                <a:cubicBezTo>
                  <a:pt x="1739" y="879"/>
                  <a:pt x="1738" y="879"/>
                  <a:pt x="1737" y="879"/>
                </a:cubicBezTo>
                <a:cubicBezTo>
                  <a:pt x="1736" y="879"/>
                  <a:pt x="1734" y="879"/>
                  <a:pt x="1732" y="878"/>
                </a:cubicBezTo>
                <a:cubicBezTo>
                  <a:pt x="1732" y="878"/>
                  <a:pt x="1731" y="878"/>
                  <a:pt x="1731" y="878"/>
                </a:cubicBezTo>
                <a:cubicBezTo>
                  <a:pt x="1730" y="878"/>
                  <a:pt x="1730" y="878"/>
                  <a:pt x="1730" y="878"/>
                </a:cubicBezTo>
                <a:cubicBezTo>
                  <a:pt x="1729" y="878"/>
                  <a:pt x="1728" y="878"/>
                  <a:pt x="1727" y="878"/>
                </a:cubicBezTo>
                <a:cubicBezTo>
                  <a:pt x="1726" y="877"/>
                  <a:pt x="1726" y="877"/>
                  <a:pt x="1726" y="877"/>
                </a:cubicBezTo>
                <a:cubicBezTo>
                  <a:pt x="1726" y="877"/>
                  <a:pt x="1726" y="877"/>
                  <a:pt x="1726" y="877"/>
                </a:cubicBezTo>
                <a:cubicBezTo>
                  <a:pt x="1726" y="877"/>
                  <a:pt x="1725" y="877"/>
                  <a:pt x="1725" y="877"/>
                </a:cubicBezTo>
                <a:cubicBezTo>
                  <a:pt x="1714" y="872"/>
                  <a:pt x="1701" y="865"/>
                  <a:pt x="1695" y="862"/>
                </a:cubicBezTo>
                <a:cubicBezTo>
                  <a:pt x="1695" y="862"/>
                  <a:pt x="1695" y="862"/>
                  <a:pt x="1695" y="862"/>
                </a:cubicBezTo>
                <a:cubicBezTo>
                  <a:pt x="1695" y="862"/>
                  <a:pt x="1696" y="862"/>
                  <a:pt x="1697" y="862"/>
                </a:cubicBezTo>
                <a:cubicBezTo>
                  <a:pt x="1697" y="862"/>
                  <a:pt x="1698" y="862"/>
                  <a:pt x="1698" y="862"/>
                </a:cubicBezTo>
                <a:cubicBezTo>
                  <a:pt x="1699" y="862"/>
                  <a:pt x="1699" y="862"/>
                  <a:pt x="1699" y="862"/>
                </a:cubicBezTo>
                <a:cubicBezTo>
                  <a:pt x="1700" y="862"/>
                  <a:pt x="1700" y="861"/>
                  <a:pt x="1700" y="861"/>
                </a:cubicBezTo>
                <a:cubicBezTo>
                  <a:pt x="1701" y="861"/>
                  <a:pt x="1702" y="861"/>
                  <a:pt x="1702" y="861"/>
                </a:cubicBezTo>
                <a:cubicBezTo>
                  <a:pt x="1704" y="861"/>
                  <a:pt x="1705" y="860"/>
                  <a:pt x="1706" y="860"/>
                </a:cubicBezTo>
                <a:cubicBezTo>
                  <a:pt x="1708" y="859"/>
                  <a:pt x="1709" y="859"/>
                  <a:pt x="1710" y="858"/>
                </a:cubicBezTo>
                <a:cubicBezTo>
                  <a:pt x="1711" y="858"/>
                  <a:pt x="1711" y="858"/>
                  <a:pt x="1712" y="858"/>
                </a:cubicBezTo>
                <a:cubicBezTo>
                  <a:pt x="1725" y="865"/>
                  <a:pt x="1737" y="842"/>
                  <a:pt x="1740" y="833"/>
                </a:cubicBezTo>
                <a:cubicBezTo>
                  <a:pt x="1730" y="839"/>
                  <a:pt x="1705" y="834"/>
                  <a:pt x="1710" y="854"/>
                </a:cubicBezTo>
                <a:cubicBezTo>
                  <a:pt x="1712" y="854"/>
                  <a:pt x="1712" y="854"/>
                  <a:pt x="1712" y="854"/>
                </a:cubicBezTo>
                <a:cubicBezTo>
                  <a:pt x="1711" y="855"/>
                  <a:pt x="1710" y="855"/>
                  <a:pt x="1709" y="856"/>
                </a:cubicBezTo>
                <a:cubicBezTo>
                  <a:pt x="1709" y="856"/>
                  <a:pt x="1710" y="856"/>
                  <a:pt x="1710" y="856"/>
                </a:cubicBezTo>
                <a:cubicBezTo>
                  <a:pt x="1710" y="856"/>
                  <a:pt x="1710" y="857"/>
                  <a:pt x="1709" y="857"/>
                </a:cubicBezTo>
                <a:cubicBezTo>
                  <a:pt x="1708" y="857"/>
                  <a:pt x="1707" y="858"/>
                  <a:pt x="1706" y="858"/>
                </a:cubicBezTo>
                <a:cubicBezTo>
                  <a:pt x="1704" y="859"/>
                  <a:pt x="1703" y="859"/>
                  <a:pt x="1702" y="859"/>
                </a:cubicBezTo>
                <a:cubicBezTo>
                  <a:pt x="1701" y="859"/>
                  <a:pt x="1701" y="859"/>
                  <a:pt x="1700" y="860"/>
                </a:cubicBezTo>
                <a:cubicBezTo>
                  <a:pt x="1700" y="860"/>
                  <a:pt x="1699" y="860"/>
                  <a:pt x="1699" y="860"/>
                </a:cubicBezTo>
                <a:cubicBezTo>
                  <a:pt x="1699" y="860"/>
                  <a:pt x="1698" y="860"/>
                  <a:pt x="1698" y="860"/>
                </a:cubicBezTo>
                <a:cubicBezTo>
                  <a:pt x="1698" y="860"/>
                  <a:pt x="1697" y="860"/>
                  <a:pt x="1697" y="860"/>
                </a:cubicBezTo>
                <a:cubicBezTo>
                  <a:pt x="1696" y="860"/>
                  <a:pt x="1695" y="860"/>
                  <a:pt x="1695" y="860"/>
                </a:cubicBezTo>
                <a:cubicBezTo>
                  <a:pt x="1695" y="860"/>
                  <a:pt x="1694" y="860"/>
                  <a:pt x="1694" y="860"/>
                </a:cubicBezTo>
                <a:cubicBezTo>
                  <a:pt x="1694" y="860"/>
                  <a:pt x="1694" y="860"/>
                  <a:pt x="1693" y="860"/>
                </a:cubicBezTo>
                <a:cubicBezTo>
                  <a:pt x="1693" y="860"/>
                  <a:pt x="1693" y="860"/>
                  <a:pt x="1692" y="860"/>
                </a:cubicBezTo>
                <a:cubicBezTo>
                  <a:pt x="1692" y="860"/>
                  <a:pt x="1692" y="861"/>
                  <a:pt x="1692" y="861"/>
                </a:cubicBezTo>
                <a:cubicBezTo>
                  <a:pt x="1691" y="860"/>
                  <a:pt x="1691" y="860"/>
                  <a:pt x="1690" y="859"/>
                </a:cubicBezTo>
                <a:cubicBezTo>
                  <a:pt x="1690" y="859"/>
                  <a:pt x="1689" y="858"/>
                  <a:pt x="1688" y="857"/>
                </a:cubicBezTo>
                <a:cubicBezTo>
                  <a:pt x="1688" y="857"/>
                  <a:pt x="1687" y="856"/>
                  <a:pt x="1686" y="855"/>
                </a:cubicBezTo>
                <a:cubicBezTo>
                  <a:pt x="1686" y="854"/>
                  <a:pt x="1685" y="854"/>
                  <a:pt x="1685" y="853"/>
                </a:cubicBezTo>
                <a:cubicBezTo>
                  <a:pt x="1684" y="852"/>
                  <a:pt x="1683" y="851"/>
                  <a:pt x="1683" y="851"/>
                </a:cubicBezTo>
                <a:cubicBezTo>
                  <a:pt x="1682" y="849"/>
                  <a:pt x="1681" y="847"/>
                  <a:pt x="1679" y="846"/>
                </a:cubicBezTo>
                <a:cubicBezTo>
                  <a:pt x="1679" y="846"/>
                  <a:pt x="1678" y="845"/>
                  <a:pt x="1678" y="845"/>
                </a:cubicBezTo>
                <a:cubicBezTo>
                  <a:pt x="1677" y="845"/>
                  <a:pt x="1677" y="845"/>
                  <a:pt x="1677" y="845"/>
                </a:cubicBezTo>
                <a:cubicBezTo>
                  <a:pt x="1677" y="844"/>
                  <a:pt x="1677" y="844"/>
                  <a:pt x="1677" y="844"/>
                </a:cubicBezTo>
                <a:cubicBezTo>
                  <a:pt x="1676" y="844"/>
                  <a:pt x="1676" y="844"/>
                  <a:pt x="1676" y="843"/>
                </a:cubicBezTo>
                <a:cubicBezTo>
                  <a:pt x="1675" y="843"/>
                  <a:pt x="1675" y="843"/>
                  <a:pt x="1674" y="843"/>
                </a:cubicBezTo>
                <a:cubicBezTo>
                  <a:pt x="1673" y="842"/>
                  <a:pt x="1671" y="841"/>
                  <a:pt x="1670" y="841"/>
                </a:cubicBezTo>
                <a:cubicBezTo>
                  <a:pt x="1692" y="823"/>
                  <a:pt x="1720" y="807"/>
                  <a:pt x="1735" y="786"/>
                </a:cubicBezTo>
                <a:cubicBezTo>
                  <a:pt x="1718" y="801"/>
                  <a:pt x="1701" y="810"/>
                  <a:pt x="1681" y="822"/>
                </a:cubicBezTo>
                <a:cubicBezTo>
                  <a:pt x="1681" y="821"/>
                  <a:pt x="1681" y="821"/>
                  <a:pt x="1681" y="821"/>
                </a:cubicBezTo>
                <a:cubicBezTo>
                  <a:pt x="1682" y="820"/>
                  <a:pt x="1683" y="819"/>
                  <a:pt x="1684" y="818"/>
                </a:cubicBezTo>
                <a:cubicBezTo>
                  <a:pt x="1687" y="814"/>
                  <a:pt x="1690" y="810"/>
                  <a:pt x="1693" y="806"/>
                </a:cubicBezTo>
                <a:cubicBezTo>
                  <a:pt x="1698" y="799"/>
                  <a:pt x="1705" y="792"/>
                  <a:pt x="1711" y="785"/>
                </a:cubicBezTo>
                <a:cubicBezTo>
                  <a:pt x="1715" y="782"/>
                  <a:pt x="1718" y="779"/>
                  <a:pt x="1722" y="776"/>
                </a:cubicBezTo>
                <a:cubicBezTo>
                  <a:pt x="1725" y="774"/>
                  <a:pt x="1729" y="771"/>
                  <a:pt x="1732" y="768"/>
                </a:cubicBezTo>
                <a:cubicBezTo>
                  <a:pt x="1734" y="766"/>
                  <a:pt x="1736" y="765"/>
                  <a:pt x="1737" y="763"/>
                </a:cubicBezTo>
                <a:cubicBezTo>
                  <a:pt x="1738" y="763"/>
                  <a:pt x="1739" y="763"/>
                  <a:pt x="1739" y="763"/>
                </a:cubicBezTo>
                <a:cubicBezTo>
                  <a:pt x="1741" y="763"/>
                  <a:pt x="1743" y="763"/>
                  <a:pt x="1745" y="763"/>
                </a:cubicBezTo>
                <a:cubicBezTo>
                  <a:pt x="1746" y="763"/>
                  <a:pt x="1746" y="763"/>
                  <a:pt x="1747" y="763"/>
                </a:cubicBezTo>
                <a:cubicBezTo>
                  <a:pt x="1748" y="764"/>
                  <a:pt x="1748" y="764"/>
                  <a:pt x="1749" y="764"/>
                </a:cubicBezTo>
                <a:cubicBezTo>
                  <a:pt x="1750" y="764"/>
                  <a:pt x="1751" y="764"/>
                  <a:pt x="1753" y="764"/>
                </a:cubicBezTo>
                <a:cubicBezTo>
                  <a:pt x="1754" y="765"/>
                  <a:pt x="1755" y="765"/>
                  <a:pt x="1756" y="766"/>
                </a:cubicBezTo>
                <a:cubicBezTo>
                  <a:pt x="1757" y="766"/>
                  <a:pt x="1757" y="766"/>
                  <a:pt x="1757" y="766"/>
                </a:cubicBezTo>
                <a:cubicBezTo>
                  <a:pt x="1757" y="766"/>
                  <a:pt x="1758" y="767"/>
                  <a:pt x="1758" y="767"/>
                </a:cubicBezTo>
                <a:cubicBezTo>
                  <a:pt x="1758" y="767"/>
                  <a:pt x="1759" y="767"/>
                  <a:pt x="1759" y="767"/>
                </a:cubicBezTo>
                <a:cubicBezTo>
                  <a:pt x="1759" y="768"/>
                  <a:pt x="1759" y="768"/>
                  <a:pt x="1760" y="768"/>
                </a:cubicBezTo>
                <a:cubicBezTo>
                  <a:pt x="1762" y="770"/>
                  <a:pt x="1764" y="772"/>
                  <a:pt x="1766" y="775"/>
                </a:cubicBezTo>
                <a:cubicBezTo>
                  <a:pt x="1768" y="776"/>
                  <a:pt x="1769" y="777"/>
                  <a:pt x="1771" y="778"/>
                </a:cubicBezTo>
                <a:cubicBezTo>
                  <a:pt x="1772" y="779"/>
                  <a:pt x="1772" y="779"/>
                  <a:pt x="1773" y="780"/>
                </a:cubicBezTo>
                <a:cubicBezTo>
                  <a:pt x="1774" y="780"/>
                  <a:pt x="1774" y="780"/>
                  <a:pt x="1774" y="780"/>
                </a:cubicBezTo>
                <a:cubicBezTo>
                  <a:pt x="1774" y="780"/>
                  <a:pt x="1774" y="780"/>
                  <a:pt x="1775" y="780"/>
                </a:cubicBezTo>
                <a:cubicBezTo>
                  <a:pt x="1775" y="780"/>
                  <a:pt x="1775" y="780"/>
                  <a:pt x="1775" y="780"/>
                </a:cubicBezTo>
                <a:cubicBezTo>
                  <a:pt x="1776" y="780"/>
                  <a:pt x="1776" y="781"/>
                  <a:pt x="1776" y="781"/>
                </a:cubicBezTo>
                <a:cubicBezTo>
                  <a:pt x="1780" y="782"/>
                  <a:pt x="1784" y="781"/>
                  <a:pt x="1788" y="781"/>
                </a:cubicBezTo>
                <a:cubicBezTo>
                  <a:pt x="1789" y="781"/>
                  <a:pt x="1790" y="781"/>
                  <a:pt x="1791" y="780"/>
                </a:cubicBezTo>
                <a:cubicBezTo>
                  <a:pt x="1791" y="781"/>
                  <a:pt x="1791" y="781"/>
                  <a:pt x="1792" y="781"/>
                </a:cubicBezTo>
                <a:cubicBezTo>
                  <a:pt x="1792" y="781"/>
                  <a:pt x="1792" y="781"/>
                  <a:pt x="1792" y="781"/>
                </a:cubicBezTo>
                <a:cubicBezTo>
                  <a:pt x="1792" y="781"/>
                  <a:pt x="1792" y="782"/>
                  <a:pt x="1793" y="782"/>
                </a:cubicBezTo>
                <a:cubicBezTo>
                  <a:pt x="1793" y="782"/>
                  <a:pt x="1794" y="782"/>
                  <a:pt x="1795" y="783"/>
                </a:cubicBezTo>
                <a:cubicBezTo>
                  <a:pt x="1796" y="783"/>
                  <a:pt x="1797" y="784"/>
                  <a:pt x="1798" y="784"/>
                </a:cubicBezTo>
                <a:cubicBezTo>
                  <a:pt x="1799" y="785"/>
                  <a:pt x="1800" y="785"/>
                  <a:pt x="1801" y="786"/>
                </a:cubicBezTo>
                <a:cubicBezTo>
                  <a:pt x="1802" y="786"/>
                  <a:pt x="1803" y="787"/>
                  <a:pt x="1804" y="788"/>
                </a:cubicBezTo>
                <a:cubicBezTo>
                  <a:pt x="1805" y="788"/>
                  <a:pt x="1806" y="789"/>
                  <a:pt x="1807" y="790"/>
                </a:cubicBezTo>
                <a:cubicBezTo>
                  <a:pt x="1811" y="803"/>
                  <a:pt x="1820" y="815"/>
                  <a:pt x="1837" y="815"/>
                </a:cubicBezTo>
                <a:cubicBezTo>
                  <a:pt x="1830" y="801"/>
                  <a:pt x="1824" y="788"/>
                  <a:pt x="1807" y="785"/>
                </a:cubicBezTo>
                <a:cubicBezTo>
                  <a:pt x="1806" y="785"/>
                  <a:pt x="1806" y="785"/>
                  <a:pt x="1806" y="785"/>
                </a:cubicBezTo>
                <a:cubicBezTo>
                  <a:pt x="1806" y="785"/>
                  <a:pt x="1806" y="785"/>
                  <a:pt x="1806" y="785"/>
                </a:cubicBezTo>
                <a:cubicBezTo>
                  <a:pt x="1805" y="785"/>
                  <a:pt x="1804" y="784"/>
                  <a:pt x="1803" y="783"/>
                </a:cubicBezTo>
                <a:cubicBezTo>
                  <a:pt x="1802" y="783"/>
                  <a:pt x="1801" y="782"/>
                  <a:pt x="1800" y="782"/>
                </a:cubicBezTo>
                <a:cubicBezTo>
                  <a:pt x="1799" y="781"/>
                  <a:pt x="1798" y="781"/>
                  <a:pt x="1797" y="780"/>
                </a:cubicBezTo>
                <a:cubicBezTo>
                  <a:pt x="1796" y="780"/>
                  <a:pt x="1796" y="780"/>
                  <a:pt x="1796" y="780"/>
                </a:cubicBezTo>
                <a:cubicBezTo>
                  <a:pt x="1797" y="780"/>
                  <a:pt x="1798" y="779"/>
                  <a:pt x="1800" y="779"/>
                </a:cubicBezTo>
                <a:cubicBezTo>
                  <a:pt x="1803" y="779"/>
                  <a:pt x="1807" y="779"/>
                  <a:pt x="1810" y="778"/>
                </a:cubicBezTo>
                <a:cubicBezTo>
                  <a:pt x="1818" y="778"/>
                  <a:pt x="1824" y="778"/>
                  <a:pt x="1830" y="778"/>
                </a:cubicBezTo>
                <a:cubicBezTo>
                  <a:pt x="1831" y="778"/>
                  <a:pt x="1831" y="778"/>
                  <a:pt x="1832" y="778"/>
                </a:cubicBezTo>
                <a:cubicBezTo>
                  <a:pt x="1833" y="778"/>
                  <a:pt x="1833" y="778"/>
                  <a:pt x="1834" y="778"/>
                </a:cubicBezTo>
                <a:cubicBezTo>
                  <a:pt x="1835" y="778"/>
                  <a:pt x="1837" y="778"/>
                  <a:pt x="1838" y="778"/>
                </a:cubicBezTo>
                <a:cubicBezTo>
                  <a:pt x="1840" y="778"/>
                  <a:pt x="1842" y="777"/>
                  <a:pt x="1844" y="777"/>
                </a:cubicBezTo>
                <a:cubicBezTo>
                  <a:pt x="1845" y="777"/>
                  <a:pt x="1845"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8"/>
                </a:cubicBezTo>
                <a:cubicBezTo>
                  <a:pt x="1846" y="778"/>
                  <a:pt x="1846" y="778"/>
                  <a:pt x="1846" y="778"/>
                </a:cubicBezTo>
                <a:cubicBezTo>
                  <a:pt x="1846" y="778"/>
                  <a:pt x="1846" y="778"/>
                  <a:pt x="1846" y="778"/>
                </a:cubicBezTo>
                <a:cubicBezTo>
                  <a:pt x="1845" y="778"/>
                  <a:pt x="1845" y="778"/>
                  <a:pt x="1845" y="778"/>
                </a:cubicBezTo>
                <a:cubicBezTo>
                  <a:pt x="1845" y="778"/>
                  <a:pt x="1845" y="778"/>
                  <a:pt x="1846" y="778"/>
                </a:cubicBezTo>
                <a:cubicBezTo>
                  <a:pt x="1846" y="778"/>
                  <a:pt x="1846" y="778"/>
                  <a:pt x="1847" y="778"/>
                </a:cubicBezTo>
                <a:cubicBezTo>
                  <a:pt x="1847" y="778"/>
                  <a:pt x="1847" y="778"/>
                  <a:pt x="1847" y="778"/>
                </a:cubicBezTo>
                <a:cubicBezTo>
                  <a:pt x="1847" y="778"/>
                  <a:pt x="1847" y="777"/>
                  <a:pt x="1847" y="777"/>
                </a:cubicBezTo>
                <a:cubicBezTo>
                  <a:pt x="1847" y="777"/>
                  <a:pt x="1847" y="777"/>
                  <a:pt x="1847" y="777"/>
                </a:cubicBezTo>
                <a:cubicBezTo>
                  <a:pt x="1847" y="777"/>
                  <a:pt x="1847" y="777"/>
                  <a:pt x="1847" y="777"/>
                </a:cubicBezTo>
                <a:cubicBezTo>
                  <a:pt x="1847" y="777"/>
                  <a:pt x="1847" y="777"/>
                  <a:pt x="1847" y="777"/>
                </a:cubicBezTo>
                <a:cubicBezTo>
                  <a:pt x="1847" y="777"/>
                  <a:pt x="1847" y="776"/>
                  <a:pt x="1846" y="776"/>
                </a:cubicBezTo>
                <a:cubicBezTo>
                  <a:pt x="1846" y="776"/>
                  <a:pt x="1845" y="776"/>
                  <a:pt x="1844" y="776"/>
                </a:cubicBezTo>
                <a:cubicBezTo>
                  <a:pt x="1842" y="776"/>
                  <a:pt x="1840" y="775"/>
                  <a:pt x="1838" y="775"/>
                </a:cubicBezTo>
                <a:cubicBezTo>
                  <a:pt x="1837" y="775"/>
                  <a:pt x="1836" y="775"/>
                  <a:pt x="1834" y="775"/>
                </a:cubicBezTo>
                <a:cubicBezTo>
                  <a:pt x="1834" y="774"/>
                  <a:pt x="1833" y="774"/>
                  <a:pt x="1832" y="774"/>
                </a:cubicBezTo>
                <a:cubicBezTo>
                  <a:pt x="1832" y="775"/>
                  <a:pt x="1831" y="774"/>
                  <a:pt x="1830" y="774"/>
                </a:cubicBezTo>
                <a:cubicBezTo>
                  <a:pt x="1828" y="774"/>
                  <a:pt x="1826" y="774"/>
                  <a:pt x="1824" y="774"/>
                </a:cubicBezTo>
                <a:cubicBezTo>
                  <a:pt x="1824" y="774"/>
                  <a:pt x="1824" y="774"/>
                  <a:pt x="1824" y="774"/>
                </a:cubicBezTo>
                <a:cubicBezTo>
                  <a:pt x="1825" y="774"/>
                  <a:pt x="1826" y="774"/>
                  <a:pt x="1826" y="773"/>
                </a:cubicBezTo>
                <a:cubicBezTo>
                  <a:pt x="1827" y="773"/>
                  <a:pt x="1828" y="773"/>
                  <a:pt x="1828" y="773"/>
                </a:cubicBezTo>
                <a:cubicBezTo>
                  <a:pt x="1829" y="772"/>
                  <a:pt x="1830" y="772"/>
                  <a:pt x="1830" y="772"/>
                </a:cubicBezTo>
                <a:cubicBezTo>
                  <a:pt x="1831" y="771"/>
                  <a:pt x="1833" y="770"/>
                  <a:pt x="1834" y="769"/>
                </a:cubicBezTo>
                <a:cubicBezTo>
                  <a:pt x="1835" y="768"/>
                  <a:pt x="1837" y="767"/>
                  <a:pt x="1838" y="767"/>
                </a:cubicBezTo>
                <a:cubicBezTo>
                  <a:pt x="1838" y="766"/>
                  <a:pt x="1839" y="766"/>
                  <a:pt x="1839" y="766"/>
                </a:cubicBezTo>
                <a:cubicBezTo>
                  <a:pt x="1856" y="777"/>
                  <a:pt x="1866" y="740"/>
                  <a:pt x="1873" y="732"/>
                </a:cubicBezTo>
                <a:cubicBezTo>
                  <a:pt x="1856" y="734"/>
                  <a:pt x="1826" y="744"/>
                  <a:pt x="1837" y="763"/>
                </a:cubicBezTo>
                <a:cubicBezTo>
                  <a:pt x="1838" y="763"/>
                  <a:pt x="1839" y="762"/>
                  <a:pt x="1840" y="762"/>
                </a:cubicBezTo>
                <a:cubicBezTo>
                  <a:pt x="1840" y="762"/>
                  <a:pt x="1840" y="762"/>
                  <a:pt x="1840" y="762"/>
                </a:cubicBezTo>
                <a:cubicBezTo>
                  <a:pt x="1839" y="763"/>
                  <a:pt x="1838" y="764"/>
                  <a:pt x="1836" y="765"/>
                </a:cubicBezTo>
                <a:cubicBezTo>
                  <a:pt x="1835" y="766"/>
                  <a:pt x="1834" y="766"/>
                  <a:pt x="1833" y="767"/>
                </a:cubicBezTo>
                <a:cubicBezTo>
                  <a:pt x="1831" y="768"/>
                  <a:pt x="1830" y="769"/>
                  <a:pt x="1829" y="769"/>
                </a:cubicBezTo>
                <a:cubicBezTo>
                  <a:pt x="1828" y="770"/>
                  <a:pt x="1828" y="770"/>
                  <a:pt x="1827" y="770"/>
                </a:cubicBezTo>
                <a:cubicBezTo>
                  <a:pt x="1826" y="771"/>
                  <a:pt x="1826" y="771"/>
                  <a:pt x="1825" y="771"/>
                </a:cubicBezTo>
                <a:cubicBezTo>
                  <a:pt x="1825" y="771"/>
                  <a:pt x="1824" y="772"/>
                  <a:pt x="1824" y="772"/>
                </a:cubicBezTo>
                <a:cubicBezTo>
                  <a:pt x="1823" y="772"/>
                  <a:pt x="1822" y="772"/>
                  <a:pt x="1822" y="773"/>
                </a:cubicBezTo>
                <a:cubicBezTo>
                  <a:pt x="1822" y="773"/>
                  <a:pt x="1821" y="773"/>
                  <a:pt x="1821" y="773"/>
                </a:cubicBezTo>
                <a:cubicBezTo>
                  <a:pt x="1821" y="773"/>
                  <a:pt x="1821" y="773"/>
                  <a:pt x="1820" y="773"/>
                </a:cubicBezTo>
                <a:cubicBezTo>
                  <a:pt x="1820" y="773"/>
                  <a:pt x="1819" y="774"/>
                  <a:pt x="1819" y="774"/>
                </a:cubicBezTo>
                <a:cubicBezTo>
                  <a:pt x="1819" y="774"/>
                  <a:pt x="1818" y="774"/>
                  <a:pt x="1818" y="774"/>
                </a:cubicBezTo>
                <a:cubicBezTo>
                  <a:pt x="1816" y="775"/>
                  <a:pt x="1813" y="775"/>
                  <a:pt x="1811" y="775"/>
                </a:cubicBezTo>
                <a:cubicBezTo>
                  <a:pt x="1807" y="775"/>
                  <a:pt x="1803" y="775"/>
                  <a:pt x="1799" y="776"/>
                </a:cubicBezTo>
                <a:cubicBezTo>
                  <a:pt x="1795" y="776"/>
                  <a:pt x="1792" y="777"/>
                  <a:pt x="1788" y="777"/>
                </a:cubicBezTo>
                <a:cubicBezTo>
                  <a:pt x="1784" y="778"/>
                  <a:pt x="1781" y="778"/>
                  <a:pt x="1777" y="777"/>
                </a:cubicBezTo>
                <a:cubicBezTo>
                  <a:pt x="1777" y="777"/>
                  <a:pt x="1777" y="777"/>
                  <a:pt x="1777" y="777"/>
                </a:cubicBezTo>
                <a:cubicBezTo>
                  <a:pt x="1776" y="777"/>
                  <a:pt x="1776" y="777"/>
                  <a:pt x="1776" y="777"/>
                </a:cubicBezTo>
                <a:cubicBezTo>
                  <a:pt x="1776" y="777"/>
                  <a:pt x="1776" y="777"/>
                  <a:pt x="1776" y="777"/>
                </a:cubicBezTo>
                <a:cubicBezTo>
                  <a:pt x="1775" y="776"/>
                  <a:pt x="1775" y="776"/>
                  <a:pt x="1775" y="776"/>
                </a:cubicBezTo>
                <a:cubicBezTo>
                  <a:pt x="1774" y="776"/>
                  <a:pt x="1774" y="776"/>
                  <a:pt x="1773" y="775"/>
                </a:cubicBezTo>
                <a:cubicBezTo>
                  <a:pt x="1772" y="774"/>
                  <a:pt x="1770" y="773"/>
                  <a:pt x="1769" y="772"/>
                </a:cubicBezTo>
                <a:cubicBezTo>
                  <a:pt x="1767" y="770"/>
                  <a:pt x="1765" y="767"/>
                  <a:pt x="1762" y="765"/>
                </a:cubicBezTo>
                <a:cubicBezTo>
                  <a:pt x="1762" y="765"/>
                  <a:pt x="1762" y="765"/>
                  <a:pt x="1761" y="764"/>
                </a:cubicBezTo>
                <a:cubicBezTo>
                  <a:pt x="1761" y="764"/>
                  <a:pt x="1761" y="764"/>
                  <a:pt x="1760" y="764"/>
                </a:cubicBezTo>
                <a:cubicBezTo>
                  <a:pt x="1760" y="763"/>
                  <a:pt x="1760" y="763"/>
                  <a:pt x="1759" y="763"/>
                </a:cubicBezTo>
                <a:cubicBezTo>
                  <a:pt x="1759" y="763"/>
                  <a:pt x="1759" y="763"/>
                  <a:pt x="1758" y="762"/>
                </a:cubicBezTo>
                <a:cubicBezTo>
                  <a:pt x="1757" y="762"/>
                  <a:pt x="1755" y="761"/>
                  <a:pt x="1754" y="761"/>
                </a:cubicBezTo>
                <a:cubicBezTo>
                  <a:pt x="1753" y="761"/>
                  <a:pt x="1752" y="761"/>
                  <a:pt x="1751" y="760"/>
                </a:cubicBezTo>
                <a:cubicBezTo>
                  <a:pt x="1751" y="760"/>
                  <a:pt x="1750" y="760"/>
                  <a:pt x="1749" y="760"/>
                </a:cubicBezTo>
                <a:cubicBezTo>
                  <a:pt x="1749" y="760"/>
                  <a:pt x="1748" y="760"/>
                  <a:pt x="1747" y="760"/>
                </a:cubicBezTo>
                <a:cubicBezTo>
                  <a:pt x="1747" y="760"/>
                  <a:pt x="1746" y="760"/>
                  <a:pt x="1745" y="760"/>
                </a:cubicBezTo>
                <a:cubicBezTo>
                  <a:pt x="1743" y="761"/>
                  <a:pt x="1741" y="761"/>
                  <a:pt x="1739" y="761"/>
                </a:cubicBezTo>
                <a:cubicBezTo>
                  <a:pt x="1739" y="761"/>
                  <a:pt x="1739" y="762"/>
                  <a:pt x="1739" y="762"/>
                </a:cubicBezTo>
                <a:cubicBezTo>
                  <a:pt x="1740" y="761"/>
                  <a:pt x="1740" y="760"/>
                  <a:pt x="1741" y="759"/>
                </a:cubicBezTo>
                <a:cubicBezTo>
                  <a:pt x="1742" y="758"/>
                  <a:pt x="1743" y="757"/>
                  <a:pt x="1743" y="757"/>
                </a:cubicBezTo>
                <a:cubicBezTo>
                  <a:pt x="1744" y="756"/>
                  <a:pt x="1744" y="756"/>
                  <a:pt x="1744" y="756"/>
                </a:cubicBezTo>
                <a:cubicBezTo>
                  <a:pt x="1744" y="756"/>
                  <a:pt x="1744" y="756"/>
                  <a:pt x="1744" y="756"/>
                </a:cubicBezTo>
                <a:cubicBezTo>
                  <a:pt x="1744" y="756"/>
                  <a:pt x="1744" y="756"/>
                  <a:pt x="1744" y="756"/>
                </a:cubicBezTo>
                <a:cubicBezTo>
                  <a:pt x="1744" y="756"/>
                  <a:pt x="1744" y="756"/>
                  <a:pt x="1744" y="756"/>
                </a:cubicBezTo>
                <a:cubicBezTo>
                  <a:pt x="1744" y="755"/>
                  <a:pt x="1744" y="755"/>
                  <a:pt x="1744" y="755"/>
                </a:cubicBezTo>
                <a:cubicBezTo>
                  <a:pt x="1744" y="755"/>
                  <a:pt x="1745" y="754"/>
                  <a:pt x="1745" y="754"/>
                </a:cubicBezTo>
                <a:cubicBezTo>
                  <a:pt x="1745" y="754"/>
                  <a:pt x="1745" y="753"/>
                  <a:pt x="1746" y="753"/>
                </a:cubicBezTo>
                <a:cubicBezTo>
                  <a:pt x="1746" y="752"/>
                  <a:pt x="1746" y="752"/>
                  <a:pt x="1747" y="751"/>
                </a:cubicBezTo>
                <a:cubicBezTo>
                  <a:pt x="1747" y="750"/>
                  <a:pt x="1747" y="750"/>
                  <a:pt x="1748" y="749"/>
                </a:cubicBezTo>
                <a:cubicBezTo>
                  <a:pt x="1749" y="747"/>
                  <a:pt x="1749" y="745"/>
                  <a:pt x="1750" y="744"/>
                </a:cubicBezTo>
                <a:cubicBezTo>
                  <a:pt x="1751" y="742"/>
                  <a:pt x="1751" y="740"/>
                  <a:pt x="1752" y="739"/>
                </a:cubicBezTo>
                <a:cubicBezTo>
                  <a:pt x="1753" y="736"/>
                  <a:pt x="1753" y="733"/>
                  <a:pt x="1754" y="730"/>
                </a:cubicBezTo>
                <a:cubicBezTo>
                  <a:pt x="1756" y="724"/>
                  <a:pt x="1758" y="720"/>
                  <a:pt x="1759" y="716"/>
                </a:cubicBezTo>
                <a:cubicBezTo>
                  <a:pt x="1760" y="714"/>
                  <a:pt x="1761" y="712"/>
                  <a:pt x="1762" y="711"/>
                </a:cubicBezTo>
                <a:cubicBezTo>
                  <a:pt x="1763" y="709"/>
                  <a:pt x="1763" y="708"/>
                  <a:pt x="1764" y="707"/>
                </a:cubicBezTo>
                <a:cubicBezTo>
                  <a:pt x="1765" y="705"/>
                  <a:pt x="1766" y="704"/>
                  <a:pt x="1766" y="704"/>
                </a:cubicBezTo>
                <a:cubicBezTo>
                  <a:pt x="1766" y="704"/>
                  <a:pt x="1765" y="705"/>
                  <a:pt x="1764" y="707"/>
                </a:cubicBezTo>
                <a:cubicBezTo>
                  <a:pt x="1763" y="708"/>
                  <a:pt x="1762" y="709"/>
                  <a:pt x="1761" y="710"/>
                </a:cubicBezTo>
                <a:cubicBezTo>
                  <a:pt x="1760" y="712"/>
                  <a:pt x="1759" y="713"/>
                  <a:pt x="1758" y="715"/>
                </a:cubicBezTo>
                <a:cubicBezTo>
                  <a:pt x="1757" y="716"/>
                  <a:pt x="1756" y="718"/>
                  <a:pt x="1755" y="720"/>
                </a:cubicBezTo>
                <a:cubicBezTo>
                  <a:pt x="1755" y="719"/>
                  <a:pt x="1755" y="718"/>
                  <a:pt x="1755" y="717"/>
                </a:cubicBezTo>
                <a:cubicBezTo>
                  <a:pt x="1755" y="715"/>
                  <a:pt x="1755" y="713"/>
                  <a:pt x="1755" y="712"/>
                </a:cubicBezTo>
                <a:cubicBezTo>
                  <a:pt x="1754" y="710"/>
                  <a:pt x="1754" y="708"/>
                  <a:pt x="1754" y="706"/>
                </a:cubicBezTo>
                <a:cubicBezTo>
                  <a:pt x="1754" y="705"/>
                  <a:pt x="1753" y="704"/>
                  <a:pt x="1753" y="703"/>
                </a:cubicBezTo>
                <a:cubicBezTo>
                  <a:pt x="1765" y="682"/>
                  <a:pt x="1747" y="680"/>
                  <a:pt x="1746" y="662"/>
                </a:cubicBezTo>
                <a:cubicBezTo>
                  <a:pt x="1732" y="679"/>
                  <a:pt x="1724" y="696"/>
                  <a:pt x="1750" y="702"/>
                </a:cubicBezTo>
                <a:cubicBezTo>
                  <a:pt x="1750" y="702"/>
                  <a:pt x="1750" y="702"/>
                  <a:pt x="1750" y="702"/>
                </a:cubicBezTo>
                <a:cubicBezTo>
                  <a:pt x="1750" y="704"/>
                  <a:pt x="1750" y="705"/>
                  <a:pt x="1751" y="707"/>
                </a:cubicBezTo>
                <a:cubicBezTo>
                  <a:pt x="1751" y="709"/>
                  <a:pt x="1751" y="710"/>
                  <a:pt x="1751" y="712"/>
                </a:cubicBezTo>
                <a:cubicBezTo>
                  <a:pt x="1752" y="714"/>
                  <a:pt x="1752" y="715"/>
                  <a:pt x="1752" y="717"/>
                </a:cubicBezTo>
                <a:cubicBezTo>
                  <a:pt x="1752" y="719"/>
                  <a:pt x="1752" y="720"/>
                  <a:pt x="1751" y="722"/>
                </a:cubicBezTo>
                <a:cubicBezTo>
                  <a:pt x="1751" y="723"/>
                  <a:pt x="1751" y="724"/>
                  <a:pt x="1751" y="724"/>
                </a:cubicBezTo>
                <a:cubicBezTo>
                  <a:pt x="1751" y="725"/>
                  <a:pt x="1751" y="726"/>
                  <a:pt x="1751" y="727"/>
                </a:cubicBezTo>
                <a:cubicBezTo>
                  <a:pt x="1751" y="727"/>
                  <a:pt x="1751" y="728"/>
                  <a:pt x="1751" y="728"/>
                </a:cubicBezTo>
                <a:cubicBezTo>
                  <a:pt x="1750" y="728"/>
                  <a:pt x="1750" y="729"/>
                  <a:pt x="1750" y="729"/>
                </a:cubicBezTo>
                <a:cubicBezTo>
                  <a:pt x="1749" y="732"/>
                  <a:pt x="1748" y="734"/>
                  <a:pt x="1746" y="737"/>
                </a:cubicBezTo>
                <a:cubicBezTo>
                  <a:pt x="1746" y="739"/>
                  <a:pt x="1745" y="741"/>
                  <a:pt x="1745" y="742"/>
                </a:cubicBezTo>
                <a:cubicBezTo>
                  <a:pt x="1744" y="744"/>
                  <a:pt x="1743" y="745"/>
                  <a:pt x="1743" y="747"/>
                </a:cubicBezTo>
                <a:cubicBezTo>
                  <a:pt x="1742" y="748"/>
                  <a:pt x="1742" y="749"/>
                  <a:pt x="1742" y="749"/>
                </a:cubicBezTo>
                <a:cubicBezTo>
                  <a:pt x="1741" y="750"/>
                  <a:pt x="1741" y="750"/>
                  <a:pt x="1741" y="750"/>
                </a:cubicBezTo>
                <a:cubicBezTo>
                  <a:pt x="1741" y="751"/>
                  <a:pt x="1741" y="751"/>
                  <a:pt x="1740" y="751"/>
                </a:cubicBezTo>
                <a:cubicBezTo>
                  <a:pt x="1740" y="752"/>
                  <a:pt x="1740" y="752"/>
                  <a:pt x="1740" y="753"/>
                </a:cubicBezTo>
                <a:cubicBezTo>
                  <a:pt x="1739" y="753"/>
                  <a:pt x="1739" y="753"/>
                  <a:pt x="1739" y="753"/>
                </a:cubicBezTo>
                <a:cubicBezTo>
                  <a:pt x="1739" y="753"/>
                  <a:pt x="1739" y="753"/>
                  <a:pt x="1739" y="753"/>
                </a:cubicBezTo>
                <a:cubicBezTo>
                  <a:pt x="1739" y="753"/>
                  <a:pt x="1739" y="753"/>
                  <a:pt x="1739" y="753"/>
                </a:cubicBezTo>
                <a:cubicBezTo>
                  <a:pt x="1739" y="753"/>
                  <a:pt x="1739" y="753"/>
                  <a:pt x="1739" y="753"/>
                </a:cubicBezTo>
                <a:cubicBezTo>
                  <a:pt x="1739" y="754"/>
                  <a:pt x="1739" y="754"/>
                  <a:pt x="1739" y="754"/>
                </a:cubicBezTo>
                <a:cubicBezTo>
                  <a:pt x="1738" y="754"/>
                  <a:pt x="1738" y="755"/>
                  <a:pt x="1737" y="756"/>
                </a:cubicBezTo>
                <a:cubicBezTo>
                  <a:pt x="1734" y="759"/>
                  <a:pt x="1732" y="761"/>
                  <a:pt x="1728" y="764"/>
                </a:cubicBezTo>
                <a:cubicBezTo>
                  <a:pt x="1725" y="767"/>
                  <a:pt x="1722" y="770"/>
                  <a:pt x="1718" y="773"/>
                </a:cubicBezTo>
                <a:cubicBezTo>
                  <a:pt x="1715" y="775"/>
                  <a:pt x="1711" y="779"/>
                  <a:pt x="1708" y="782"/>
                </a:cubicBezTo>
                <a:cubicBezTo>
                  <a:pt x="1704" y="785"/>
                  <a:pt x="1700" y="789"/>
                  <a:pt x="1697" y="793"/>
                </a:cubicBezTo>
                <a:cubicBezTo>
                  <a:pt x="1697" y="793"/>
                  <a:pt x="1697" y="793"/>
                  <a:pt x="1697" y="793"/>
                </a:cubicBezTo>
                <a:cubicBezTo>
                  <a:pt x="1697" y="792"/>
                  <a:pt x="1696" y="792"/>
                  <a:pt x="1696" y="791"/>
                </a:cubicBezTo>
                <a:cubicBezTo>
                  <a:pt x="1696" y="790"/>
                  <a:pt x="1696" y="789"/>
                  <a:pt x="1696" y="789"/>
                </a:cubicBezTo>
                <a:cubicBezTo>
                  <a:pt x="1696" y="788"/>
                  <a:pt x="1696" y="788"/>
                  <a:pt x="1695" y="788"/>
                </a:cubicBezTo>
                <a:cubicBezTo>
                  <a:pt x="1695" y="787"/>
                  <a:pt x="1695" y="787"/>
                  <a:pt x="1695" y="786"/>
                </a:cubicBezTo>
                <a:cubicBezTo>
                  <a:pt x="1694" y="785"/>
                  <a:pt x="1693" y="783"/>
                  <a:pt x="1692" y="781"/>
                </a:cubicBezTo>
                <a:cubicBezTo>
                  <a:pt x="1691" y="779"/>
                  <a:pt x="1690" y="778"/>
                  <a:pt x="1689" y="776"/>
                </a:cubicBezTo>
                <a:cubicBezTo>
                  <a:pt x="1687" y="772"/>
                  <a:pt x="1685" y="768"/>
                  <a:pt x="1683" y="764"/>
                </a:cubicBezTo>
                <a:cubicBezTo>
                  <a:pt x="1682" y="762"/>
                  <a:pt x="1681" y="760"/>
                  <a:pt x="1680" y="758"/>
                </a:cubicBezTo>
                <a:cubicBezTo>
                  <a:pt x="1679" y="756"/>
                  <a:pt x="1678" y="754"/>
                  <a:pt x="1678" y="752"/>
                </a:cubicBezTo>
                <a:cubicBezTo>
                  <a:pt x="1677" y="750"/>
                  <a:pt x="1677" y="748"/>
                  <a:pt x="1676" y="746"/>
                </a:cubicBezTo>
                <a:cubicBezTo>
                  <a:pt x="1676" y="746"/>
                  <a:pt x="1676" y="746"/>
                  <a:pt x="1676" y="746"/>
                </a:cubicBezTo>
                <a:cubicBezTo>
                  <a:pt x="1677" y="745"/>
                  <a:pt x="1677" y="745"/>
                  <a:pt x="1678" y="744"/>
                </a:cubicBezTo>
                <a:cubicBezTo>
                  <a:pt x="1678" y="744"/>
                  <a:pt x="1678" y="743"/>
                  <a:pt x="1678" y="743"/>
                </a:cubicBezTo>
                <a:cubicBezTo>
                  <a:pt x="1678" y="743"/>
                  <a:pt x="1678" y="743"/>
                  <a:pt x="1678" y="742"/>
                </a:cubicBezTo>
                <a:cubicBezTo>
                  <a:pt x="1679" y="742"/>
                  <a:pt x="1679" y="742"/>
                  <a:pt x="1679" y="742"/>
                </a:cubicBezTo>
                <a:cubicBezTo>
                  <a:pt x="1679" y="741"/>
                  <a:pt x="1679" y="740"/>
                  <a:pt x="1680" y="739"/>
                </a:cubicBezTo>
                <a:cubicBezTo>
                  <a:pt x="1680" y="738"/>
                  <a:pt x="1681" y="736"/>
                  <a:pt x="1681" y="735"/>
                </a:cubicBezTo>
                <a:cubicBezTo>
                  <a:pt x="1682" y="734"/>
                  <a:pt x="1682" y="733"/>
                  <a:pt x="1683" y="732"/>
                </a:cubicBezTo>
                <a:cubicBezTo>
                  <a:pt x="1683" y="731"/>
                  <a:pt x="1684" y="730"/>
                  <a:pt x="1685" y="728"/>
                </a:cubicBezTo>
                <a:cubicBezTo>
                  <a:pt x="1703" y="725"/>
                  <a:pt x="1698" y="710"/>
                  <a:pt x="1709" y="697"/>
                </a:cubicBezTo>
                <a:cubicBezTo>
                  <a:pt x="1700" y="701"/>
                  <a:pt x="1689" y="703"/>
                  <a:pt x="1684" y="709"/>
                </a:cubicBezTo>
                <a:cubicBezTo>
                  <a:pt x="1680" y="714"/>
                  <a:pt x="1679" y="725"/>
                  <a:pt x="1682" y="729"/>
                </a:cubicBezTo>
                <a:cubicBezTo>
                  <a:pt x="1682" y="729"/>
                  <a:pt x="1682" y="729"/>
                  <a:pt x="1682" y="729"/>
                </a:cubicBezTo>
                <a:cubicBezTo>
                  <a:pt x="1682" y="729"/>
                  <a:pt x="1682" y="729"/>
                  <a:pt x="1682" y="729"/>
                </a:cubicBezTo>
                <a:cubicBezTo>
                  <a:pt x="1682" y="729"/>
                  <a:pt x="1682" y="729"/>
                  <a:pt x="1682" y="729"/>
                </a:cubicBezTo>
                <a:cubicBezTo>
                  <a:pt x="1681" y="730"/>
                  <a:pt x="1681" y="730"/>
                  <a:pt x="1681" y="731"/>
                </a:cubicBezTo>
                <a:cubicBezTo>
                  <a:pt x="1680" y="732"/>
                  <a:pt x="1680" y="733"/>
                  <a:pt x="1679" y="735"/>
                </a:cubicBezTo>
                <a:cubicBezTo>
                  <a:pt x="1678" y="736"/>
                  <a:pt x="1678" y="737"/>
                  <a:pt x="1678" y="738"/>
                </a:cubicBezTo>
                <a:cubicBezTo>
                  <a:pt x="1677" y="739"/>
                  <a:pt x="1677" y="740"/>
                  <a:pt x="1676" y="741"/>
                </a:cubicBezTo>
                <a:cubicBezTo>
                  <a:pt x="1676" y="741"/>
                  <a:pt x="1676" y="741"/>
                  <a:pt x="1676" y="742"/>
                </a:cubicBezTo>
                <a:cubicBezTo>
                  <a:pt x="1676" y="742"/>
                  <a:pt x="1676" y="742"/>
                  <a:pt x="1676" y="742"/>
                </a:cubicBezTo>
                <a:cubicBezTo>
                  <a:pt x="1676" y="742"/>
                  <a:pt x="1676" y="742"/>
                  <a:pt x="1676" y="742"/>
                </a:cubicBezTo>
                <a:cubicBezTo>
                  <a:pt x="1676" y="742"/>
                  <a:pt x="1676" y="741"/>
                  <a:pt x="1676" y="740"/>
                </a:cubicBezTo>
                <a:cubicBezTo>
                  <a:pt x="1676" y="740"/>
                  <a:pt x="1675" y="739"/>
                  <a:pt x="1675" y="739"/>
                </a:cubicBezTo>
                <a:cubicBezTo>
                  <a:pt x="1676" y="739"/>
                  <a:pt x="1675" y="738"/>
                  <a:pt x="1675" y="738"/>
                </a:cubicBezTo>
                <a:cubicBezTo>
                  <a:pt x="1675" y="737"/>
                  <a:pt x="1675" y="736"/>
                  <a:pt x="1675" y="736"/>
                </a:cubicBezTo>
                <a:cubicBezTo>
                  <a:pt x="1674" y="734"/>
                  <a:pt x="1674" y="733"/>
                  <a:pt x="1674" y="732"/>
                </a:cubicBezTo>
                <a:cubicBezTo>
                  <a:pt x="1674" y="730"/>
                  <a:pt x="1673" y="729"/>
                  <a:pt x="1673" y="729"/>
                </a:cubicBezTo>
                <a:cubicBezTo>
                  <a:pt x="1673" y="729"/>
                  <a:pt x="1673" y="729"/>
                  <a:pt x="1673" y="730"/>
                </a:cubicBezTo>
                <a:cubicBezTo>
                  <a:pt x="1673" y="730"/>
                  <a:pt x="1673" y="731"/>
                  <a:pt x="1672" y="732"/>
                </a:cubicBezTo>
                <a:cubicBezTo>
                  <a:pt x="1672" y="733"/>
                  <a:pt x="1672" y="735"/>
                  <a:pt x="1672" y="736"/>
                </a:cubicBezTo>
                <a:cubicBezTo>
                  <a:pt x="1672" y="737"/>
                  <a:pt x="1672" y="737"/>
                  <a:pt x="1672" y="738"/>
                </a:cubicBezTo>
                <a:cubicBezTo>
                  <a:pt x="1671" y="739"/>
                  <a:pt x="1671" y="739"/>
                  <a:pt x="1672" y="740"/>
                </a:cubicBezTo>
                <a:cubicBezTo>
                  <a:pt x="1672" y="740"/>
                  <a:pt x="1672" y="740"/>
                  <a:pt x="1672" y="741"/>
                </a:cubicBezTo>
                <a:cubicBezTo>
                  <a:pt x="1672" y="744"/>
                  <a:pt x="1673" y="749"/>
                  <a:pt x="1674" y="753"/>
                </a:cubicBezTo>
                <a:cubicBezTo>
                  <a:pt x="1674" y="754"/>
                  <a:pt x="1675" y="756"/>
                  <a:pt x="1675" y="757"/>
                </a:cubicBezTo>
                <a:cubicBezTo>
                  <a:pt x="1675" y="757"/>
                  <a:pt x="1675" y="757"/>
                  <a:pt x="1674" y="757"/>
                </a:cubicBezTo>
                <a:cubicBezTo>
                  <a:pt x="1674" y="756"/>
                  <a:pt x="1673" y="756"/>
                  <a:pt x="1673" y="755"/>
                </a:cubicBezTo>
                <a:cubicBezTo>
                  <a:pt x="1672" y="755"/>
                  <a:pt x="1671" y="754"/>
                  <a:pt x="1671" y="754"/>
                </a:cubicBezTo>
                <a:cubicBezTo>
                  <a:pt x="1670" y="753"/>
                  <a:pt x="1668" y="752"/>
                  <a:pt x="1667" y="752"/>
                </a:cubicBezTo>
                <a:cubicBezTo>
                  <a:pt x="1667" y="752"/>
                  <a:pt x="1667" y="752"/>
                  <a:pt x="1667" y="752"/>
                </a:cubicBezTo>
                <a:cubicBezTo>
                  <a:pt x="1661" y="735"/>
                  <a:pt x="1649" y="728"/>
                  <a:pt x="1630" y="738"/>
                </a:cubicBezTo>
                <a:cubicBezTo>
                  <a:pt x="1644" y="745"/>
                  <a:pt x="1647" y="758"/>
                  <a:pt x="1665" y="752"/>
                </a:cubicBezTo>
                <a:cubicBezTo>
                  <a:pt x="1665" y="753"/>
                  <a:pt x="1666" y="753"/>
                  <a:pt x="1666" y="753"/>
                </a:cubicBezTo>
                <a:cubicBezTo>
                  <a:pt x="1667" y="754"/>
                  <a:pt x="1669" y="755"/>
                  <a:pt x="1670" y="755"/>
                </a:cubicBezTo>
                <a:cubicBezTo>
                  <a:pt x="1670" y="756"/>
                  <a:pt x="1671" y="756"/>
                  <a:pt x="1672" y="757"/>
                </a:cubicBezTo>
                <a:cubicBezTo>
                  <a:pt x="1672" y="757"/>
                  <a:pt x="1673" y="757"/>
                  <a:pt x="1673" y="758"/>
                </a:cubicBezTo>
                <a:cubicBezTo>
                  <a:pt x="1675" y="759"/>
                  <a:pt x="1676" y="760"/>
                  <a:pt x="1677" y="761"/>
                </a:cubicBezTo>
                <a:cubicBezTo>
                  <a:pt x="1678" y="763"/>
                  <a:pt x="1678" y="764"/>
                  <a:pt x="1679" y="766"/>
                </a:cubicBezTo>
                <a:cubicBezTo>
                  <a:pt x="1681" y="770"/>
                  <a:pt x="1684" y="774"/>
                  <a:pt x="1686" y="778"/>
                </a:cubicBezTo>
                <a:cubicBezTo>
                  <a:pt x="1687" y="779"/>
                  <a:pt x="1688" y="781"/>
                  <a:pt x="1689" y="783"/>
                </a:cubicBezTo>
                <a:cubicBezTo>
                  <a:pt x="1690" y="785"/>
                  <a:pt x="1691" y="786"/>
                  <a:pt x="1691" y="788"/>
                </a:cubicBezTo>
                <a:cubicBezTo>
                  <a:pt x="1691" y="788"/>
                  <a:pt x="1692" y="789"/>
                  <a:pt x="1692" y="789"/>
                </a:cubicBezTo>
                <a:cubicBezTo>
                  <a:pt x="1692" y="789"/>
                  <a:pt x="1692" y="790"/>
                  <a:pt x="1692" y="790"/>
                </a:cubicBezTo>
                <a:cubicBezTo>
                  <a:pt x="1693" y="791"/>
                  <a:pt x="1693" y="791"/>
                  <a:pt x="1693" y="792"/>
                </a:cubicBezTo>
                <a:cubicBezTo>
                  <a:pt x="1694" y="793"/>
                  <a:pt x="1694" y="793"/>
                  <a:pt x="1694" y="794"/>
                </a:cubicBezTo>
                <a:cubicBezTo>
                  <a:pt x="1695" y="794"/>
                  <a:pt x="1695" y="795"/>
                  <a:pt x="1695" y="795"/>
                </a:cubicBezTo>
                <a:cubicBezTo>
                  <a:pt x="1693" y="798"/>
                  <a:pt x="1690" y="801"/>
                  <a:pt x="1688" y="804"/>
                </a:cubicBezTo>
                <a:cubicBezTo>
                  <a:pt x="1685" y="808"/>
                  <a:pt x="1682" y="811"/>
                  <a:pt x="1679" y="815"/>
                </a:cubicBezTo>
                <a:cubicBezTo>
                  <a:pt x="1679" y="816"/>
                  <a:pt x="1678" y="817"/>
                  <a:pt x="1677" y="818"/>
                </a:cubicBezTo>
                <a:cubicBezTo>
                  <a:pt x="1676" y="819"/>
                  <a:pt x="1675" y="820"/>
                  <a:pt x="1674" y="820"/>
                </a:cubicBezTo>
                <a:cubicBezTo>
                  <a:pt x="1673" y="822"/>
                  <a:pt x="1671" y="824"/>
                  <a:pt x="1669" y="825"/>
                </a:cubicBezTo>
                <a:cubicBezTo>
                  <a:pt x="1661" y="831"/>
                  <a:pt x="1652" y="835"/>
                  <a:pt x="1644" y="840"/>
                </a:cubicBezTo>
                <a:cubicBezTo>
                  <a:pt x="1639" y="843"/>
                  <a:pt x="1634" y="845"/>
                  <a:pt x="1629" y="847"/>
                </a:cubicBezTo>
                <a:cubicBezTo>
                  <a:pt x="1630" y="847"/>
                  <a:pt x="1630" y="847"/>
                  <a:pt x="1630" y="846"/>
                </a:cubicBezTo>
                <a:cubicBezTo>
                  <a:pt x="1631" y="846"/>
                  <a:pt x="1631" y="845"/>
                  <a:pt x="1631" y="845"/>
                </a:cubicBezTo>
                <a:cubicBezTo>
                  <a:pt x="1631" y="845"/>
                  <a:pt x="1631" y="844"/>
                  <a:pt x="1631" y="844"/>
                </a:cubicBezTo>
                <a:cubicBezTo>
                  <a:pt x="1632" y="844"/>
                  <a:pt x="1632" y="844"/>
                  <a:pt x="1632" y="843"/>
                </a:cubicBezTo>
                <a:cubicBezTo>
                  <a:pt x="1632" y="842"/>
                  <a:pt x="1632" y="841"/>
                  <a:pt x="1632" y="840"/>
                </a:cubicBezTo>
                <a:cubicBezTo>
                  <a:pt x="1632" y="839"/>
                  <a:pt x="1632" y="837"/>
                  <a:pt x="1632" y="836"/>
                </a:cubicBezTo>
                <a:cubicBezTo>
                  <a:pt x="1632" y="835"/>
                  <a:pt x="1632" y="833"/>
                  <a:pt x="1632" y="832"/>
                </a:cubicBezTo>
                <a:cubicBezTo>
                  <a:pt x="1632" y="831"/>
                  <a:pt x="1632" y="829"/>
                  <a:pt x="1631" y="828"/>
                </a:cubicBezTo>
                <a:cubicBezTo>
                  <a:pt x="1631" y="826"/>
                  <a:pt x="1631" y="824"/>
                  <a:pt x="1631" y="823"/>
                </a:cubicBezTo>
                <a:cubicBezTo>
                  <a:pt x="1650" y="810"/>
                  <a:pt x="1629" y="795"/>
                  <a:pt x="1650" y="785"/>
                </a:cubicBezTo>
                <a:cubicBezTo>
                  <a:pt x="1639" y="784"/>
                  <a:pt x="1628" y="787"/>
                  <a:pt x="1622" y="798"/>
                </a:cubicBezTo>
                <a:cubicBezTo>
                  <a:pt x="1618" y="805"/>
                  <a:pt x="1618" y="821"/>
                  <a:pt x="1628" y="824"/>
                </a:cubicBezTo>
                <a:cubicBezTo>
                  <a:pt x="1629" y="825"/>
                  <a:pt x="1629" y="827"/>
                  <a:pt x="1629" y="828"/>
                </a:cubicBezTo>
                <a:cubicBezTo>
                  <a:pt x="1629" y="830"/>
                  <a:pt x="1629" y="831"/>
                  <a:pt x="1629" y="832"/>
                </a:cubicBezTo>
                <a:cubicBezTo>
                  <a:pt x="1630" y="834"/>
                  <a:pt x="1630" y="835"/>
                  <a:pt x="1630" y="836"/>
                </a:cubicBezTo>
                <a:cubicBezTo>
                  <a:pt x="1630" y="837"/>
                  <a:pt x="1630" y="839"/>
                  <a:pt x="1630" y="840"/>
                </a:cubicBezTo>
                <a:cubicBezTo>
                  <a:pt x="1630" y="841"/>
                  <a:pt x="1630" y="842"/>
                  <a:pt x="1629" y="843"/>
                </a:cubicBezTo>
                <a:cubicBezTo>
                  <a:pt x="1629" y="843"/>
                  <a:pt x="1629" y="843"/>
                  <a:pt x="1629" y="844"/>
                </a:cubicBezTo>
                <a:cubicBezTo>
                  <a:pt x="1629" y="844"/>
                  <a:pt x="1629" y="844"/>
                  <a:pt x="1629" y="844"/>
                </a:cubicBezTo>
                <a:cubicBezTo>
                  <a:pt x="1629" y="845"/>
                  <a:pt x="1629" y="845"/>
                  <a:pt x="1629" y="846"/>
                </a:cubicBezTo>
                <a:cubicBezTo>
                  <a:pt x="1628" y="846"/>
                  <a:pt x="1628" y="847"/>
                  <a:pt x="1628" y="848"/>
                </a:cubicBezTo>
                <a:cubicBezTo>
                  <a:pt x="1628" y="848"/>
                  <a:pt x="1628" y="848"/>
                  <a:pt x="1628" y="848"/>
                </a:cubicBezTo>
                <a:cubicBezTo>
                  <a:pt x="1624" y="850"/>
                  <a:pt x="1621" y="852"/>
                  <a:pt x="1618" y="853"/>
                </a:cubicBezTo>
                <a:cubicBezTo>
                  <a:pt x="1606" y="860"/>
                  <a:pt x="1595" y="865"/>
                  <a:pt x="1585" y="871"/>
                </a:cubicBezTo>
                <a:cubicBezTo>
                  <a:pt x="1550" y="877"/>
                  <a:pt x="1511" y="882"/>
                  <a:pt x="1483" y="891"/>
                </a:cubicBezTo>
                <a:cubicBezTo>
                  <a:pt x="1462" y="897"/>
                  <a:pt x="1438" y="900"/>
                  <a:pt x="1403" y="917"/>
                </a:cubicBezTo>
                <a:cubicBezTo>
                  <a:pt x="1399" y="918"/>
                  <a:pt x="1396" y="920"/>
                  <a:pt x="1393" y="922"/>
                </a:cubicBezTo>
                <a:cubicBezTo>
                  <a:pt x="1388" y="908"/>
                  <a:pt x="1380" y="897"/>
                  <a:pt x="1366" y="901"/>
                </a:cubicBezTo>
                <a:cubicBezTo>
                  <a:pt x="1366" y="900"/>
                  <a:pt x="1365" y="900"/>
                  <a:pt x="1365" y="899"/>
                </a:cubicBezTo>
                <a:cubicBezTo>
                  <a:pt x="1363" y="898"/>
                  <a:pt x="1361" y="897"/>
                  <a:pt x="1359" y="896"/>
                </a:cubicBezTo>
                <a:cubicBezTo>
                  <a:pt x="1358" y="895"/>
                  <a:pt x="1356" y="894"/>
                  <a:pt x="1354" y="893"/>
                </a:cubicBezTo>
                <a:cubicBezTo>
                  <a:pt x="1353" y="892"/>
                  <a:pt x="1352" y="892"/>
                  <a:pt x="1351" y="891"/>
                </a:cubicBezTo>
                <a:cubicBezTo>
                  <a:pt x="1351" y="891"/>
                  <a:pt x="1351" y="891"/>
                  <a:pt x="1350" y="891"/>
                </a:cubicBezTo>
                <a:cubicBezTo>
                  <a:pt x="1350" y="891"/>
                  <a:pt x="1349" y="891"/>
                  <a:pt x="1349" y="890"/>
                </a:cubicBezTo>
                <a:cubicBezTo>
                  <a:pt x="1348" y="890"/>
                  <a:pt x="1347" y="890"/>
                  <a:pt x="1346" y="889"/>
                </a:cubicBezTo>
                <a:cubicBezTo>
                  <a:pt x="1346" y="889"/>
                  <a:pt x="1345" y="889"/>
                  <a:pt x="1344" y="889"/>
                </a:cubicBezTo>
                <a:cubicBezTo>
                  <a:pt x="1344" y="889"/>
                  <a:pt x="1343" y="889"/>
                  <a:pt x="1343" y="888"/>
                </a:cubicBezTo>
                <a:cubicBezTo>
                  <a:pt x="1344" y="888"/>
                  <a:pt x="1345" y="888"/>
                  <a:pt x="1346" y="887"/>
                </a:cubicBezTo>
                <a:cubicBezTo>
                  <a:pt x="1348" y="887"/>
                  <a:pt x="1349" y="887"/>
                  <a:pt x="1350" y="886"/>
                </a:cubicBezTo>
                <a:cubicBezTo>
                  <a:pt x="1351" y="886"/>
                  <a:pt x="1353" y="885"/>
                  <a:pt x="1354" y="885"/>
                </a:cubicBezTo>
                <a:cubicBezTo>
                  <a:pt x="1355" y="884"/>
                  <a:pt x="1356" y="883"/>
                  <a:pt x="1357" y="883"/>
                </a:cubicBezTo>
                <a:cubicBezTo>
                  <a:pt x="1359" y="882"/>
                  <a:pt x="1360" y="882"/>
                  <a:pt x="1361" y="881"/>
                </a:cubicBezTo>
                <a:cubicBezTo>
                  <a:pt x="1362" y="880"/>
                  <a:pt x="1363" y="880"/>
                  <a:pt x="1364" y="879"/>
                </a:cubicBezTo>
                <a:cubicBezTo>
                  <a:pt x="1365" y="878"/>
                  <a:pt x="1366" y="878"/>
                  <a:pt x="1367" y="877"/>
                </a:cubicBezTo>
                <a:cubicBezTo>
                  <a:pt x="1368" y="876"/>
                  <a:pt x="1369" y="876"/>
                  <a:pt x="1370" y="875"/>
                </a:cubicBezTo>
                <a:cubicBezTo>
                  <a:pt x="1371" y="874"/>
                  <a:pt x="1372" y="873"/>
                  <a:pt x="1372" y="873"/>
                </a:cubicBezTo>
                <a:cubicBezTo>
                  <a:pt x="1374" y="871"/>
                  <a:pt x="1376" y="870"/>
                  <a:pt x="1377" y="868"/>
                </a:cubicBezTo>
                <a:cubicBezTo>
                  <a:pt x="1378" y="867"/>
                  <a:pt x="1378" y="867"/>
                  <a:pt x="1379" y="866"/>
                </a:cubicBezTo>
                <a:cubicBezTo>
                  <a:pt x="1380" y="865"/>
                  <a:pt x="1380" y="864"/>
                  <a:pt x="1381" y="863"/>
                </a:cubicBezTo>
                <a:cubicBezTo>
                  <a:pt x="1381" y="863"/>
                  <a:pt x="1382" y="863"/>
                  <a:pt x="1382" y="862"/>
                </a:cubicBezTo>
                <a:cubicBezTo>
                  <a:pt x="1382" y="862"/>
                  <a:pt x="1382" y="862"/>
                  <a:pt x="1382" y="862"/>
                </a:cubicBezTo>
                <a:cubicBezTo>
                  <a:pt x="1382" y="862"/>
                  <a:pt x="1382" y="862"/>
                  <a:pt x="1383" y="862"/>
                </a:cubicBezTo>
                <a:cubicBezTo>
                  <a:pt x="1383" y="862"/>
                  <a:pt x="1383" y="861"/>
                  <a:pt x="1383" y="861"/>
                </a:cubicBezTo>
                <a:cubicBezTo>
                  <a:pt x="1383" y="861"/>
                  <a:pt x="1383" y="861"/>
                  <a:pt x="1384" y="861"/>
                </a:cubicBezTo>
                <a:cubicBezTo>
                  <a:pt x="1384" y="860"/>
                  <a:pt x="1385" y="860"/>
                  <a:pt x="1386" y="859"/>
                </a:cubicBezTo>
                <a:cubicBezTo>
                  <a:pt x="1387" y="859"/>
                  <a:pt x="1388" y="858"/>
                  <a:pt x="1389" y="857"/>
                </a:cubicBezTo>
                <a:cubicBezTo>
                  <a:pt x="1389" y="857"/>
                  <a:pt x="1390" y="856"/>
                  <a:pt x="1391" y="856"/>
                </a:cubicBezTo>
                <a:cubicBezTo>
                  <a:pt x="1392" y="855"/>
                  <a:pt x="1394" y="854"/>
                  <a:pt x="1395" y="854"/>
                </a:cubicBezTo>
                <a:cubicBezTo>
                  <a:pt x="1395" y="854"/>
                  <a:pt x="1395" y="854"/>
                  <a:pt x="1396" y="853"/>
                </a:cubicBezTo>
                <a:cubicBezTo>
                  <a:pt x="1396" y="853"/>
                  <a:pt x="1396" y="854"/>
                  <a:pt x="1396" y="854"/>
                </a:cubicBezTo>
                <a:cubicBezTo>
                  <a:pt x="1397" y="853"/>
                  <a:pt x="1399" y="854"/>
                  <a:pt x="1401" y="853"/>
                </a:cubicBezTo>
                <a:cubicBezTo>
                  <a:pt x="1401" y="853"/>
                  <a:pt x="1401" y="853"/>
                  <a:pt x="1401" y="853"/>
                </a:cubicBezTo>
                <a:cubicBezTo>
                  <a:pt x="1406" y="862"/>
                  <a:pt x="1415" y="854"/>
                  <a:pt x="1420" y="851"/>
                </a:cubicBezTo>
                <a:cubicBezTo>
                  <a:pt x="1427" y="848"/>
                  <a:pt x="1431" y="848"/>
                  <a:pt x="1440" y="848"/>
                </a:cubicBezTo>
                <a:cubicBezTo>
                  <a:pt x="1429" y="840"/>
                  <a:pt x="1399" y="832"/>
                  <a:pt x="1396" y="851"/>
                </a:cubicBezTo>
                <a:cubicBezTo>
                  <a:pt x="1395" y="851"/>
                  <a:pt x="1394" y="852"/>
                  <a:pt x="1394" y="852"/>
                </a:cubicBezTo>
                <a:cubicBezTo>
                  <a:pt x="1392" y="853"/>
                  <a:pt x="1391" y="853"/>
                  <a:pt x="1390" y="854"/>
                </a:cubicBezTo>
                <a:cubicBezTo>
                  <a:pt x="1389" y="855"/>
                  <a:pt x="1388" y="855"/>
                  <a:pt x="1387" y="856"/>
                </a:cubicBezTo>
                <a:cubicBezTo>
                  <a:pt x="1386" y="856"/>
                  <a:pt x="1386" y="857"/>
                  <a:pt x="1385" y="857"/>
                </a:cubicBezTo>
                <a:cubicBezTo>
                  <a:pt x="1385" y="857"/>
                  <a:pt x="1385" y="857"/>
                  <a:pt x="1385" y="856"/>
                </a:cubicBezTo>
                <a:cubicBezTo>
                  <a:pt x="1386" y="856"/>
                  <a:pt x="1386" y="855"/>
                  <a:pt x="1386" y="854"/>
                </a:cubicBezTo>
                <a:cubicBezTo>
                  <a:pt x="1388" y="851"/>
                  <a:pt x="1389" y="849"/>
                  <a:pt x="1389" y="847"/>
                </a:cubicBezTo>
                <a:cubicBezTo>
                  <a:pt x="1390" y="845"/>
                  <a:pt x="1390" y="843"/>
                  <a:pt x="1390" y="842"/>
                </a:cubicBezTo>
                <a:cubicBezTo>
                  <a:pt x="1390" y="840"/>
                  <a:pt x="1390" y="840"/>
                  <a:pt x="1390" y="840"/>
                </a:cubicBezTo>
                <a:cubicBezTo>
                  <a:pt x="1390" y="840"/>
                  <a:pt x="1390" y="840"/>
                  <a:pt x="1390" y="842"/>
                </a:cubicBezTo>
                <a:cubicBezTo>
                  <a:pt x="1389" y="843"/>
                  <a:pt x="1389" y="844"/>
                  <a:pt x="1388" y="846"/>
                </a:cubicBezTo>
                <a:cubicBezTo>
                  <a:pt x="1387" y="848"/>
                  <a:pt x="1386" y="851"/>
                  <a:pt x="1384" y="853"/>
                </a:cubicBezTo>
                <a:cubicBezTo>
                  <a:pt x="1384" y="854"/>
                  <a:pt x="1383" y="854"/>
                  <a:pt x="1383" y="855"/>
                </a:cubicBezTo>
                <a:cubicBezTo>
                  <a:pt x="1382" y="856"/>
                  <a:pt x="1382" y="856"/>
                  <a:pt x="1381" y="857"/>
                </a:cubicBezTo>
                <a:cubicBezTo>
                  <a:pt x="1380" y="858"/>
                  <a:pt x="1379" y="860"/>
                  <a:pt x="1378" y="861"/>
                </a:cubicBezTo>
                <a:cubicBezTo>
                  <a:pt x="1378" y="862"/>
                  <a:pt x="1377" y="863"/>
                  <a:pt x="1376" y="864"/>
                </a:cubicBezTo>
                <a:cubicBezTo>
                  <a:pt x="1376" y="864"/>
                  <a:pt x="1375" y="865"/>
                  <a:pt x="1374" y="866"/>
                </a:cubicBezTo>
                <a:cubicBezTo>
                  <a:pt x="1373" y="867"/>
                  <a:pt x="1371" y="869"/>
                  <a:pt x="1370" y="870"/>
                </a:cubicBezTo>
                <a:cubicBezTo>
                  <a:pt x="1369" y="871"/>
                  <a:pt x="1368" y="872"/>
                  <a:pt x="1367" y="872"/>
                </a:cubicBezTo>
                <a:cubicBezTo>
                  <a:pt x="1367" y="873"/>
                  <a:pt x="1366" y="874"/>
                  <a:pt x="1365" y="875"/>
                </a:cubicBezTo>
                <a:cubicBezTo>
                  <a:pt x="1364" y="875"/>
                  <a:pt x="1363" y="876"/>
                  <a:pt x="1362" y="877"/>
                </a:cubicBezTo>
                <a:cubicBezTo>
                  <a:pt x="1361" y="877"/>
                  <a:pt x="1360" y="878"/>
                  <a:pt x="1359" y="878"/>
                </a:cubicBezTo>
                <a:cubicBezTo>
                  <a:pt x="1358" y="879"/>
                  <a:pt x="1357" y="880"/>
                  <a:pt x="1356" y="880"/>
                </a:cubicBezTo>
                <a:cubicBezTo>
                  <a:pt x="1355" y="881"/>
                  <a:pt x="1353" y="881"/>
                  <a:pt x="1352" y="882"/>
                </a:cubicBezTo>
                <a:cubicBezTo>
                  <a:pt x="1351" y="882"/>
                  <a:pt x="1350" y="883"/>
                  <a:pt x="1349" y="883"/>
                </a:cubicBezTo>
                <a:cubicBezTo>
                  <a:pt x="1348" y="884"/>
                  <a:pt x="1346" y="884"/>
                  <a:pt x="1345" y="884"/>
                </a:cubicBezTo>
                <a:cubicBezTo>
                  <a:pt x="1344" y="885"/>
                  <a:pt x="1343" y="885"/>
                  <a:pt x="1342" y="885"/>
                </a:cubicBezTo>
                <a:cubicBezTo>
                  <a:pt x="1340" y="886"/>
                  <a:pt x="1340" y="886"/>
                  <a:pt x="1340" y="886"/>
                </a:cubicBezTo>
                <a:cubicBezTo>
                  <a:pt x="1339" y="886"/>
                  <a:pt x="1338" y="886"/>
                  <a:pt x="1338" y="886"/>
                </a:cubicBezTo>
                <a:cubicBezTo>
                  <a:pt x="1336" y="887"/>
                  <a:pt x="1336" y="887"/>
                  <a:pt x="1336" y="887"/>
                </a:cubicBezTo>
                <a:cubicBezTo>
                  <a:pt x="1335" y="887"/>
                  <a:pt x="1335" y="887"/>
                  <a:pt x="1335" y="887"/>
                </a:cubicBezTo>
                <a:cubicBezTo>
                  <a:pt x="1335" y="887"/>
                  <a:pt x="1335" y="887"/>
                  <a:pt x="1335" y="887"/>
                </a:cubicBezTo>
                <a:cubicBezTo>
                  <a:pt x="1335" y="887"/>
                  <a:pt x="1335" y="887"/>
                  <a:pt x="1335" y="887"/>
                </a:cubicBezTo>
                <a:cubicBezTo>
                  <a:pt x="1334" y="887"/>
                  <a:pt x="1334" y="887"/>
                  <a:pt x="1334" y="887"/>
                </a:cubicBezTo>
                <a:cubicBezTo>
                  <a:pt x="1334" y="887"/>
                  <a:pt x="1334" y="887"/>
                  <a:pt x="1334" y="887"/>
                </a:cubicBezTo>
                <a:cubicBezTo>
                  <a:pt x="1334" y="887"/>
                  <a:pt x="1334" y="887"/>
                  <a:pt x="1334" y="887"/>
                </a:cubicBezTo>
                <a:cubicBezTo>
                  <a:pt x="1332" y="887"/>
                  <a:pt x="1332" y="887"/>
                  <a:pt x="1332" y="887"/>
                </a:cubicBezTo>
                <a:cubicBezTo>
                  <a:pt x="1330" y="887"/>
                  <a:pt x="1330" y="887"/>
                  <a:pt x="1330" y="887"/>
                </a:cubicBezTo>
                <a:cubicBezTo>
                  <a:pt x="1325" y="888"/>
                  <a:pt x="1319" y="888"/>
                  <a:pt x="1314" y="887"/>
                </a:cubicBezTo>
                <a:cubicBezTo>
                  <a:pt x="1309" y="887"/>
                  <a:pt x="1303" y="887"/>
                  <a:pt x="1298" y="886"/>
                </a:cubicBezTo>
                <a:cubicBezTo>
                  <a:pt x="1296" y="886"/>
                  <a:pt x="1293" y="886"/>
                  <a:pt x="1290" y="886"/>
                </a:cubicBezTo>
                <a:cubicBezTo>
                  <a:pt x="1316" y="866"/>
                  <a:pt x="1351" y="856"/>
                  <a:pt x="1378" y="840"/>
                </a:cubicBezTo>
                <a:cubicBezTo>
                  <a:pt x="1414" y="818"/>
                  <a:pt x="1418" y="818"/>
                  <a:pt x="1458" y="823"/>
                </a:cubicBezTo>
                <a:cubicBezTo>
                  <a:pt x="1489" y="828"/>
                  <a:pt x="1542" y="852"/>
                  <a:pt x="1580" y="834"/>
                </a:cubicBezTo>
                <a:cubicBezTo>
                  <a:pt x="1551" y="835"/>
                  <a:pt x="1534" y="829"/>
                  <a:pt x="1514" y="822"/>
                </a:cubicBezTo>
                <a:cubicBezTo>
                  <a:pt x="1557" y="804"/>
                  <a:pt x="1576" y="789"/>
                  <a:pt x="1611" y="786"/>
                </a:cubicBezTo>
                <a:cubicBezTo>
                  <a:pt x="1571" y="778"/>
                  <a:pt x="1516" y="814"/>
                  <a:pt x="1503" y="813"/>
                </a:cubicBezTo>
                <a:cubicBezTo>
                  <a:pt x="1488" y="812"/>
                  <a:pt x="1457" y="807"/>
                  <a:pt x="1444" y="802"/>
                </a:cubicBezTo>
                <a:cubicBezTo>
                  <a:pt x="1406" y="786"/>
                  <a:pt x="1451" y="752"/>
                  <a:pt x="1470" y="729"/>
                </a:cubicBezTo>
                <a:cubicBezTo>
                  <a:pt x="1472" y="729"/>
                  <a:pt x="1473" y="728"/>
                  <a:pt x="1475" y="727"/>
                </a:cubicBezTo>
                <a:cubicBezTo>
                  <a:pt x="1477" y="726"/>
                  <a:pt x="1479" y="725"/>
                  <a:pt x="1481" y="724"/>
                </a:cubicBezTo>
                <a:cubicBezTo>
                  <a:pt x="1481" y="724"/>
                  <a:pt x="1482" y="724"/>
                  <a:pt x="1482" y="724"/>
                </a:cubicBezTo>
                <a:cubicBezTo>
                  <a:pt x="1482" y="725"/>
                  <a:pt x="1483" y="725"/>
                  <a:pt x="1483" y="725"/>
                </a:cubicBezTo>
                <a:cubicBezTo>
                  <a:pt x="1484" y="725"/>
                  <a:pt x="1484" y="725"/>
                  <a:pt x="1484" y="726"/>
                </a:cubicBezTo>
                <a:cubicBezTo>
                  <a:pt x="1484" y="726"/>
                  <a:pt x="1484" y="726"/>
                  <a:pt x="1485" y="726"/>
                </a:cubicBezTo>
                <a:cubicBezTo>
                  <a:pt x="1485" y="726"/>
                  <a:pt x="1485" y="726"/>
                  <a:pt x="1485" y="726"/>
                </a:cubicBezTo>
                <a:cubicBezTo>
                  <a:pt x="1486" y="726"/>
                  <a:pt x="1486" y="726"/>
                  <a:pt x="1487" y="726"/>
                </a:cubicBezTo>
                <a:cubicBezTo>
                  <a:pt x="1488" y="727"/>
                  <a:pt x="1488" y="727"/>
                  <a:pt x="1489" y="727"/>
                </a:cubicBezTo>
                <a:cubicBezTo>
                  <a:pt x="1490" y="727"/>
                  <a:pt x="1491" y="728"/>
                  <a:pt x="1491" y="728"/>
                </a:cubicBezTo>
                <a:cubicBezTo>
                  <a:pt x="1492" y="729"/>
                  <a:pt x="1493" y="729"/>
                  <a:pt x="1494" y="729"/>
                </a:cubicBezTo>
                <a:cubicBezTo>
                  <a:pt x="1494" y="730"/>
                  <a:pt x="1495" y="730"/>
                  <a:pt x="1496" y="731"/>
                </a:cubicBezTo>
                <a:cubicBezTo>
                  <a:pt x="1496" y="731"/>
                  <a:pt x="1496" y="731"/>
                  <a:pt x="1496" y="731"/>
                </a:cubicBezTo>
                <a:cubicBezTo>
                  <a:pt x="1495" y="749"/>
                  <a:pt x="1505" y="750"/>
                  <a:pt x="1519" y="741"/>
                </a:cubicBezTo>
                <a:cubicBezTo>
                  <a:pt x="1514" y="733"/>
                  <a:pt x="1510" y="721"/>
                  <a:pt x="1498" y="729"/>
                </a:cubicBezTo>
                <a:cubicBezTo>
                  <a:pt x="1497" y="728"/>
                  <a:pt x="1497" y="728"/>
                  <a:pt x="1497" y="728"/>
                </a:cubicBezTo>
                <a:cubicBezTo>
                  <a:pt x="1497" y="728"/>
                  <a:pt x="1497" y="728"/>
                  <a:pt x="1497" y="728"/>
                </a:cubicBezTo>
                <a:cubicBezTo>
                  <a:pt x="1496" y="728"/>
                  <a:pt x="1495" y="728"/>
                  <a:pt x="1495" y="727"/>
                </a:cubicBezTo>
                <a:cubicBezTo>
                  <a:pt x="1494" y="727"/>
                  <a:pt x="1493" y="726"/>
                  <a:pt x="1493" y="726"/>
                </a:cubicBezTo>
                <a:cubicBezTo>
                  <a:pt x="1492" y="726"/>
                  <a:pt x="1491" y="725"/>
                  <a:pt x="1490" y="725"/>
                </a:cubicBezTo>
                <a:cubicBezTo>
                  <a:pt x="1489" y="725"/>
                  <a:pt x="1489" y="724"/>
                  <a:pt x="1488" y="724"/>
                </a:cubicBezTo>
                <a:cubicBezTo>
                  <a:pt x="1487" y="724"/>
                  <a:pt x="1486" y="724"/>
                  <a:pt x="1486" y="723"/>
                </a:cubicBezTo>
                <a:cubicBezTo>
                  <a:pt x="1486" y="723"/>
                  <a:pt x="1485" y="723"/>
                  <a:pt x="1485" y="723"/>
                </a:cubicBezTo>
                <a:cubicBezTo>
                  <a:pt x="1485" y="723"/>
                  <a:pt x="1485" y="723"/>
                  <a:pt x="1485" y="723"/>
                </a:cubicBezTo>
                <a:cubicBezTo>
                  <a:pt x="1484" y="723"/>
                  <a:pt x="1484" y="723"/>
                  <a:pt x="1484" y="723"/>
                </a:cubicBezTo>
                <a:cubicBezTo>
                  <a:pt x="1483" y="723"/>
                  <a:pt x="1483" y="723"/>
                  <a:pt x="1482" y="723"/>
                </a:cubicBezTo>
                <a:cubicBezTo>
                  <a:pt x="1482" y="724"/>
                  <a:pt x="1482" y="724"/>
                  <a:pt x="1482" y="724"/>
                </a:cubicBezTo>
                <a:cubicBezTo>
                  <a:pt x="1483" y="723"/>
                  <a:pt x="1485" y="722"/>
                  <a:pt x="1487" y="720"/>
                </a:cubicBezTo>
                <a:cubicBezTo>
                  <a:pt x="1488" y="720"/>
                  <a:pt x="1489" y="719"/>
                  <a:pt x="1489" y="718"/>
                </a:cubicBezTo>
                <a:cubicBezTo>
                  <a:pt x="1490" y="718"/>
                  <a:pt x="1490" y="718"/>
                  <a:pt x="1490" y="718"/>
                </a:cubicBezTo>
                <a:cubicBezTo>
                  <a:pt x="1490" y="717"/>
                  <a:pt x="1490" y="717"/>
                  <a:pt x="1490" y="717"/>
                </a:cubicBezTo>
                <a:cubicBezTo>
                  <a:pt x="1491" y="717"/>
                  <a:pt x="1491" y="717"/>
                  <a:pt x="1491" y="717"/>
                </a:cubicBezTo>
                <a:cubicBezTo>
                  <a:pt x="1491" y="716"/>
                  <a:pt x="1491" y="716"/>
                  <a:pt x="1492" y="715"/>
                </a:cubicBezTo>
                <a:cubicBezTo>
                  <a:pt x="1493" y="714"/>
                  <a:pt x="1495" y="712"/>
                  <a:pt x="1496" y="710"/>
                </a:cubicBezTo>
                <a:cubicBezTo>
                  <a:pt x="1497" y="709"/>
                  <a:pt x="1497" y="708"/>
                  <a:pt x="1498" y="707"/>
                </a:cubicBezTo>
                <a:cubicBezTo>
                  <a:pt x="1498" y="707"/>
                  <a:pt x="1499" y="707"/>
                  <a:pt x="1499" y="707"/>
                </a:cubicBezTo>
                <a:cubicBezTo>
                  <a:pt x="1499" y="707"/>
                  <a:pt x="1500" y="707"/>
                  <a:pt x="1500" y="707"/>
                </a:cubicBezTo>
                <a:cubicBezTo>
                  <a:pt x="1501" y="707"/>
                  <a:pt x="1501" y="707"/>
                  <a:pt x="1501" y="706"/>
                </a:cubicBezTo>
                <a:cubicBezTo>
                  <a:pt x="1502" y="706"/>
                  <a:pt x="1502" y="706"/>
                  <a:pt x="1502" y="706"/>
                </a:cubicBezTo>
                <a:cubicBezTo>
                  <a:pt x="1503" y="706"/>
                  <a:pt x="1503" y="706"/>
                  <a:pt x="1504" y="706"/>
                </a:cubicBezTo>
                <a:cubicBezTo>
                  <a:pt x="1504" y="706"/>
                  <a:pt x="1505" y="706"/>
                  <a:pt x="1506" y="706"/>
                </a:cubicBezTo>
                <a:cubicBezTo>
                  <a:pt x="1506" y="706"/>
                  <a:pt x="1506" y="705"/>
                  <a:pt x="1507" y="705"/>
                </a:cubicBezTo>
                <a:cubicBezTo>
                  <a:pt x="1507" y="705"/>
                  <a:pt x="1507" y="705"/>
                  <a:pt x="1508" y="705"/>
                </a:cubicBezTo>
                <a:cubicBezTo>
                  <a:pt x="1508" y="705"/>
                  <a:pt x="1509" y="705"/>
                  <a:pt x="1510" y="705"/>
                </a:cubicBezTo>
                <a:cubicBezTo>
                  <a:pt x="1511" y="705"/>
                  <a:pt x="1513" y="705"/>
                  <a:pt x="1514" y="705"/>
                </a:cubicBezTo>
                <a:cubicBezTo>
                  <a:pt x="1516" y="705"/>
                  <a:pt x="1517" y="705"/>
                  <a:pt x="1519" y="705"/>
                </a:cubicBezTo>
                <a:cubicBezTo>
                  <a:pt x="1521" y="706"/>
                  <a:pt x="1522" y="706"/>
                  <a:pt x="1524" y="706"/>
                </a:cubicBezTo>
                <a:cubicBezTo>
                  <a:pt x="1525" y="706"/>
                  <a:pt x="1526" y="707"/>
                  <a:pt x="1527" y="707"/>
                </a:cubicBezTo>
                <a:cubicBezTo>
                  <a:pt x="1528" y="714"/>
                  <a:pt x="1532" y="722"/>
                  <a:pt x="1538" y="725"/>
                </a:cubicBezTo>
                <a:cubicBezTo>
                  <a:pt x="1546" y="729"/>
                  <a:pt x="1553" y="721"/>
                  <a:pt x="1561" y="718"/>
                </a:cubicBezTo>
                <a:cubicBezTo>
                  <a:pt x="1551" y="709"/>
                  <a:pt x="1541" y="687"/>
                  <a:pt x="1527" y="704"/>
                </a:cubicBezTo>
                <a:cubicBezTo>
                  <a:pt x="1527" y="704"/>
                  <a:pt x="1527" y="704"/>
                  <a:pt x="1527" y="704"/>
                </a:cubicBezTo>
                <a:cubicBezTo>
                  <a:pt x="1527" y="704"/>
                  <a:pt x="1527" y="703"/>
                  <a:pt x="1527" y="703"/>
                </a:cubicBezTo>
                <a:cubicBezTo>
                  <a:pt x="1526" y="704"/>
                  <a:pt x="1526" y="704"/>
                  <a:pt x="1526" y="704"/>
                </a:cubicBezTo>
                <a:cubicBezTo>
                  <a:pt x="1526" y="704"/>
                  <a:pt x="1525" y="704"/>
                  <a:pt x="1524" y="704"/>
                </a:cubicBezTo>
                <a:cubicBezTo>
                  <a:pt x="1523" y="703"/>
                  <a:pt x="1521" y="703"/>
                  <a:pt x="1519" y="703"/>
                </a:cubicBezTo>
                <a:cubicBezTo>
                  <a:pt x="1518" y="703"/>
                  <a:pt x="1516" y="703"/>
                  <a:pt x="1514" y="703"/>
                </a:cubicBezTo>
                <a:cubicBezTo>
                  <a:pt x="1513" y="703"/>
                  <a:pt x="1511" y="703"/>
                  <a:pt x="1510" y="703"/>
                </a:cubicBezTo>
                <a:cubicBezTo>
                  <a:pt x="1509" y="703"/>
                  <a:pt x="1508" y="703"/>
                  <a:pt x="1508" y="703"/>
                </a:cubicBezTo>
                <a:cubicBezTo>
                  <a:pt x="1507" y="703"/>
                  <a:pt x="1507" y="703"/>
                  <a:pt x="1506" y="703"/>
                </a:cubicBezTo>
                <a:cubicBezTo>
                  <a:pt x="1506" y="703"/>
                  <a:pt x="1506" y="703"/>
                  <a:pt x="1505" y="703"/>
                </a:cubicBezTo>
                <a:cubicBezTo>
                  <a:pt x="1505" y="703"/>
                  <a:pt x="1504" y="703"/>
                  <a:pt x="1503" y="703"/>
                </a:cubicBezTo>
                <a:cubicBezTo>
                  <a:pt x="1503" y="703"/>
                  <a:pt x="1502" y="704"/>
                  <a:pt x="1502" y="704"/>
                </a:cubicBezTo>
                <a:cubicBezTo>
                  <a:pt x="1501" y="704"/>
                  <a:pt x="1501" y="704"/>
                  <a:pt x="1501" y="704"/>
                </a:cubicBezTo>
                <a:cubicBezTo>
                  <a:pt x="1500" y="704"/>
                  <a:pt x="1500" y="704"/>
                  <a:pt x="1500" y="704"/>
                </a:cubicBezTo>
                <a:cubicBezTo>
                  <a:pt x="1500" y="704"/>
                  <a:pt x="1499" y="704"/>
                  <a:pt x="1499" y="705"/>
                </a:cubicBezTo>
                <a:cubicBezTo>
                  <a:pt x="1500" y="702"/>
                  <a:pt x="1501" y="700"/>
                  <a:pt x="1502" y="698"/>
                </a:cubicBezTo>
                <a:cubicBezTo>
                  <a:pt x="1504" y="694"/>
                  <a:pt x="1506" y="690"/>
                  <a:pt x="1508" y="687"/>
                </a:cubicBezTo>
                <a:cubicBezTo>
                  <a:pt x="1510" y="683"/>
                  <a:pt x="1513" y="680"/>
                  <a:pt x="1516" y="677"/>
                </a:cubicBezTo>
                <a:cubicBezTo>
                  <a:pt x="1519" y="675"/>
                  <a:pt x="1522" y="673"/>
                  <a:pt x="1526" y="672"/>
                </a:cubicBezTo>
                <a:cubicBezTo>
                  <a:pt x="1529" y="670"/>
                  <a:pt x="1533" y="669"/>
                  <a:pt x="1537" y="668"/>
                </a:cubicBezTo>
                <a:cubicBezTo>
                  <a:pt x="1544" y="666"/>
                  <a:pt x="1551" y="666"/>
                  <a:pt x="1558" y="665"/>
                </a:cubicBezTo>
                <a:cubicBezTo>
                  <a:pt x="1559" y="665"/>
                  <a:pt x="1561" y="665"/>
                  <a:pt x="1562" y="665"/>
                </a:cubicBezTo>
                <a:cubicBezTo>
                  <a:pt x="1564" y="665"/>
                  <a:pt x="1566" y="665"/>
                  <a:pt x="1567" y="665"/>
                </a:cubicBezTo>
                <a:cubicBezTo>
                  <a:pt x="1569" y="665"/>
                  <a:pt x="1571" y="665"/>
                  <a:pt x="1573" y="665"/>
                </a:cubicBezTo>
                <a:cubicBezTo>
                  <a:pt x="1576" y="668"/>
                  <a:pt x="1580" y="670"/>
                  <a:pt x="1583" y="673"/>
                </a:cubicBezTo>
                <a:cubicBezTo>
                  <a:pt x="1580" y="670"/>
                  <a:pt x="1578" y="668"/>
                  <a:pt x="1576" y="665"/>
                </a:cubicBezTo>
                <a:cubicBezTo>
                  <a:pt x="1581" y="666"/>
                  <a:pt x="1585" y="667"/>
                  <a:pt x="1589" y="668"/>
                </a:cubicBezTo>
                <a:cubicBezTo>
                  <a:pt x="1589" y="668"/>
                  <a:pt x="1589" y="668"/>
                  <a:pt x="1589" y="668"/>
                </a:cubicBezTo>
                <a:cubicBezTo>
                  <a:pt x="1589" y="668"/>
                  <a:pt x="1589" y="668"/>
                  <a:pt x="1589" y="668"/>
                </a:cubicBezTo>
                <a:cubicBezTo>
                  <a:pt x="1589" y="668"/>
                  <a:pt x="1590" y="668"/>
                  <a:pt x="1590" y="668"/>
                </a:cubicBezTo>
                <a:cubicBezTo>
                  <a:pt x="1590" y="668"/>
                  <a:pt x="1590" y="668"/>
                  <a:pt x="1590" y="668"/>
                </a:cubicBezTo>
                <a:cubicBezTo>
                  <a:pt x="1590" y="669"/>
                  <a:pt x="1591" y="669"/>
                  <a:pt x="1591" y="670"/>
                </a:cubicBezTo>
                <a:cubicBezTo>
                  <a:pt x="1592" y="670"/>
                  <a:pt x="1592" y="671"/>
                  <a:pt x="1593" y="671"/>
                </a:cubicBezTo>
                <a:cubicBezTo>
                  <a:pt x="1593" y="672"/>
                  <a:pt x="1594" y="672"/>
                  <a:pt x="1594" y="673"/>
                </a:cubicBezTo>
                <a:cubicBezTo>
                  <a:pt x="1595" y="673"/>
                  <a:pt x="1595" y="674"/>
                  <a:pt x="1596" y="675"/>
                </a:cubicBezTo>
                <a:cubicBezTo>
                  <a:pt x="1596" y="675"/>
                  <a:pt x="1597" y="676"/>
                  <a:pt x="1597" y="676"/>
                </a:cubicBezTo>
                <a:cubicBezTo>
                  <a:pt x="1596" y="687"/>
                  <a:pt x="1599" y="697"/>
                  <a:pt x="1610" y="699"/>
                </a:cubicBezTo>
                <a:cubicBezTo>
                  <a:pt x="1609" y="688"/>
                  <a:pt x="1609" y="678"/>
                  <a:pt x="1598" y="673"/>
                </a:cubicBezTo>
                <a:cubicBezTo>
                  <a:pt x="1598" y="673"/>
                  <a:pt x="1598" y="673"/>
                  <a:pt x="1598" y="673"/>
                </a:cubicBezTo>
                <a:cubicBezTo>
                  <a:pt x="1598" y="673"/>
                  <a:pt x="1598" y="673"/>
                  <a:pt x="1598" y="673"/>
                </a:cubicBezTo>
                <a:cubicBezTo>
                  <a:pt x="1597" y="672"/>
                  <a:pt x="1597" y="672"/>
                  <a:pt x="1596" y="671"/>
                </a:cubicBezTo>
                <a:cubicBezTo>
                  <a:pt x="1596" y="671"/>
                  <a:pt x="1596" y="671"/>
                  <a:pt x="1595" y="670"/>
                </a:cubicBezTo>
                <a:cubicBezTo>
                  <a:pt x="1596" y="671"/>
                  <a:pt x="1597" y="671"/>
                  <a:pt x="1597" y="671"/>
                </a:cubicBezTo>
                <a:cubicBezTo>
                  <a:pt x="1598" y="672"/>
                  <a:pt x="1599" y="672"/>
                  <a:pt x="1599" y="673"/>
                </a:cubicBezTo>
                <a:cubicBezTo>
                  <a:pt x="1599" y="673"/>
                  <a:pt x="1600" y="673"/>
                  <a:pt x="1600" y="673"/>
                </a:cubicBezTo>
                <a:cubicBezTo>
                  <a:pt x="1600" y="673"/>
                  <a:pt x="1600" y="673"/>
                  <a:pt x="1599" y="673"/>
                </a:cubicBezTo>
                <a:cubicBezTo>
                  <a:pt x="1599" y="672"/>
                  <a:pt x="1598" y="672"/>
                  <a:pt x="1597" y="671"/>
                </a:cubicBezTo>
                <a:cubicBezTo>
                  <a:pt x="1596" y="670"/>
                  <a:pt x="1595" y="669"/>
                  <a:pt x="1593" y="668"/>
                </a:cubicBezTo>
                <a:cubicBezTo>
                  <a:pt x="1593" y="668"/>
                  <a:pt x="1593" y="668"/>
                  <a:pt x="1593" y="668"/>
                </a:cubicBezTo>
                <a:cubicBezTo>
                  <a:pt x="1592" y="667"/>
                  <a:pt x="1592" y="667"/>
                  <a:pt x="1592" y="667"/>
                </a:cubicBezTo>
                <a:cubicBezTo>
                  <a:pt x="1591" y="667"/>
                  <a:pt x="1591" y="666"/>
                  <a:pt x="1591" y="666"/>
                </a:cubicBezTo>
                <a:cubicBezTo>
                  <a:pt x="1591" y="666"/>
                  <a:pt x="1591" y="666"/>
                  <a:pt x="1591" y="666"/>
                </a:cubicBezTo>
                <a:cubicBezTo>
                  <a:pt x="1591" y="666"/>
                  <a:pt x="1590" y="666"/>
                  <a:pt x="1590" y="666"/>
                </a:cubicBezTo>
                <a:cubicBezTo>
                  <a:pt x="1590" y="666"/>
                  <a:pt x="1589" y="666"/>
                  <a:pt x="1589" y="665"/>
                </a:cubicBezTo>
                <a:cubicBezTo>
                  <a:pt x="1588" y="665"/>
                  <a:pt x="1588" y="665"/>
                  <a:pt x="1588" y="665"/>
                </a:cubicBezTo>
                <a:cubicBezTo>
                  <a:pt x="1588" y="665"/>
                  <a:pt x="1588" y="665"/>
                  <a:pt x="1588" y="666"/>
                </a:cubicBezTo>
                <a:cubicBezTo>
                  <a:pt x="1585" y="665"/>
                  <a:pt x="1582" y="664"/>
                  <a:pt x="1578" y="663"/>
                </a:cubicBezTo>
                <a:cubicBezTo>
                  <a:pt x="1578" y="663"/>
                  <a:pt x="1579" y="662"/>
                  <a:pt x="1579" y="662"/>
                </a:cubicBezTo>
                <a:cubicBezTo>
                  <a:pt x="1580" y="661"/>
                  <a:pt x="1581" y="661"/>
                  <a:pt x="1581" y="660"/>
                </a:cubicBezTo>
                <a:cubicBezTo>
                  <a:pt x="1582" y="660"/>
                  <a:pt x="1582" y="660"/>
                  <a:pt x="1583" y="660"/>
                </a:cubicBezTo>
                <a:cubicBezTo>
                  <a:pt x="1583" y="660"/>
                  <a:pt x="1583" y="659"/>
                  <a:pt x="1583" y="659"/>
                </a:cubicBezTo>
                <a:cubicBezTo>
                  <a:pt x="1584" y="659"/>
                  <a:pt x="1584" y="659"/>
                  <a:pt x="1584" y="659"/>
                </a:cubicBezTo>
                <a:cubicBezTo>
                  <a:pt x="1584" y="658"/>
                  <a:pt x="1585" y="658"/>
                  <a:pt x="1585" y="657"/>
                </a:cubicBezTo>
                <a:cubicBezTo>
                  <a:pt x="1586" y="657"/>
                  <a:pt x="1586" y="657"/>
                  <a:pt x="1587" y="656"/>
                </a:cubicBezTo>
                <a:cubicBezTo>
                  <a:pt x="1587" y="656"/>
                  <a:pt x="1588" y="656"/>
                  <a:pt x="1588" y="655"/>
                </a:cubicBezTo>
                <a:cubicBezTo>
                  <a:pt x="1589" y="655"/>
                  <a:pt x="1589" y="654"/>
                  <a:pt x="1590" y="654"/>
                </a:cubicBezTo>
                <a:cubicBezTo>
                  <a:pt x="1591" y="653"/>
                  <a:pt x="1592" y="652"/>
                  <a:pt x="1594" y="652"/>
                </a:cubicBezTo>
                <a:cubicBezTo>
                  <a:pt x="1595" y="651"/>
                  <a:pt x="1596" y="650"/>
                  <a:pt x="1598" y="650"/>
                </a:cubicBezTo>
                <a:cubicBezTo>
                  <a:pt x="1599" y="649"/>
                  <a:pt x="1601" y="649"/>
                  <a:pt x="1602" y="648"/>
                </a:cubicBezTo>
                <a:cubicBezTo>
                  <a:pt x="1603" y="648"/>
                  <a:pt x="1605" y="647"/>
                  <a:pt x="1606" y="647"/>
                </a:cubicBezTo>
                <a:cubicBezTo>
                  <a:pt x="1606" y="647"/>
                  <a:pt x="1606" y="647"/>
                  <a:pt x="1606" y="647"/>
                </a:cubicBezTo>
                <a:cubicBezTo>
                  <a:pt x="1622" y="662"/>
                  <a:pt x="1632" y="650"/>
                  <a:pt x="1639" y="633"/>
                </a:cubicBezTo>
                <a:cubicBezTo>
                  <a:pt x="1625" y="640"/>
                  <a:pt x="1615" y="628"/>
                  <a:pt x="1604" y="645"/>
                </a:cubicBezTo>
                <a:cubicBezTo>
                  <a:pt x="1603" y="645"/>
                  <a:pt x="1602" y="645"/>
                  <a:pt x="1601" y="646"/>
                </a:cubicBezTo>
                <a:cubicBezTo>
                  <a:pt x="1600" y="646"/>
                  <a:pt x="1598" y="647"/>
                  <a:pt x="1597" y="647"/>
                </a:cubicBezTo>
                <a:cubicBezTo>
                  <a:pt x="1595" y="648"/>
                  <a:pt x="1594" y="649"/>
                  <a:pt x="1593" y="650"/>
                </a:cubicBezTo>
                <a:cubicBezTo>
                  <a:pt x="1591" y="650"/>
                  <a:pt x="1590" y="651"/>
                  <a:pt x="1589" y="652"/>
                </a:cubicBezTo>
                <a:cubicBezTo>
                  <a:pt x="1588" y="652"/>
                  <a:pt x="1587" y="653"/>
                  <a:pt x="1587" y="653"/>
                </a:cubicBezTo>
                <a:cubicBezTo>
                  <a:pt x="1586" y="653"/>
                  <a:pt x="1586" y="654"/>
                  <a:pt x="1585" y="654"/>
                </a:cubicBezTo>
                <a:cubicBezTo>
                  <a:pt x="1585" y="655"/>
                  <a:pt x="1584" y="655"/>
                  <a:pt x="1584" y="655"/>
                </a:cubicBezTo>
                <a:cubicBezTo>
                  <a:pt x="1583" y="656"/>
                  <a:pt x="1583" y="656"/>
                  <a:pt x="1582" y="657"/>
                </a:cubicBezTo>
                <a:cubicBezTo>
                  <a:pt x="1582" y="657"/>
                  <a:pt x="1582" y="657"/>
                  <a:pt x="1582" y="657"/>
                </a:cubicBezTo>
                <a:cubicBezTo>
                  <a:pt x="1581" y="657"/>
                  <a:pt x="1581" y="658"/>
                  <a:pt x="1581" y="658"/>
                </a:cubicBezTo>
                <a:cubicBezTo>
                  <a:pt x="1581" y="658"/>
                  <a:pt x="1580" y="659"/>
                  <a:pt x="1580" y="659"/>
                </a:cubicBezTo>
                <a:cubicBezTo>
                  <a:pt x="1580" y="659"/>
                  <a:pt x="1580" y="660"/>
                  <a:pt x="1579" y="660"/>
                </a:cubicBezTo>
                <a:cubicBezTo>
                  <a:pt x="1579" y="661"/>
                  <a:pt x="1579" y="661"/>
                  <a:pt x="1579" y="661"/>
                </a:cubicBezTo>
                <a:cubicBezTo>
                  <a:pt x="1578" y="662"/>
                  <a:pt x="1578" y="663"/>
                  <a:pt x="1578" y="663"/>
                </a:cubicBezTo>
                <a:cubicBezTo>
                  <a:pt x="1577" y="663"/>
                  <a:pt x="1577" y="663"/>
                  <a:pt x="1576" y="662"/>
                </a:cubicBezTo>
                <a:cubicBezTo>
                  <a:pt x="1575" y="662"/>
                  <a:pt x="1574" y="662"/>
                  <a:pt x="1573" y="662"/>
                </a:cubicBezTo>
                <a:cubicBezTo>
                  <a:pt x="1568" y="656"/>
                  <a:pt x="1564" y="652"/>
                  <a:pt x="1561" y="647"/>
                </a:cubicBezTo>
                <a:cubicBezTo>
                  <a:pt x="1562" y="645"/>
                  <a:pt x="1563" y="643"/>
                  <a:pt x="1564" y="640"/>
                </a:cubicBezTo>
                <a:cubicBezTo>
                  <a:pt x="1566" y="635"/>
                  <a:pt x="1568" y="630"/>
                  <a:pt x="1570" y="624"/>
                </a:cubicBezTo>
                <a:cubicBezTo>
                  <a:pt x="1571" y="622"/>
                  <a:pt x="1573" y="619"/>
                  <a:pt x="1574" y="616"/>
                </a:cubicBezTo>
                <a:cubicBezTo>
                  <a:pt x="1575" y="614"/>
                  <a:pt x="1576" y="611"/>
                  <a:pt x="1577" y="609"/>
                </a:cubicBezTo>
                <a:cubicBezTo>
                  <a:pt x="1577" y="607"/>
                  <a:pt x="1578" y="606"/>
                  <a:pt x="1579" y="605"/>
                </a:cubicBezTo>
                <a:cubicBezTo>
                  <a:pt x="1579" y="604"/>
                  <a:pt x="1580" y="603"/>
                  <a:pt x="1581" y="602"/>
                </a:cubicBezTo>
                <a:cubicBezTo>
                  <a:pt x="1581" y="602"/>
                  <a:pt x="1581" y="602"/>
                  <a:pt x="1581" y="602"/>
                </a:cubicBezTo>
                <a:cubicBezTo>
                  <a:pt x="1582" y="601"/>
                  <a:pt x="1582" y="601"/>
                  <a:pt x="1582" y="601"/>
                </a:cubicBezTo>
                <a:cubicBezTo>
                  <a:pt x="1582" y="601"/>
                  <a:pt x="1583" y="600"/>
                  <a:pt x="1583" y="600"/>
                </a:cubicBezTo>
                <a:cubicBezTo>
                  <a:pt x="1584" y="599"/>
                  <a:pt x="1585" y="599"/>
                  <a:pt x="1586" y="599"/>
                </a:cubicBezTo>
                <a:cubicBezTo>
                  <a:pt x="1587" y="598"/>
                  <a:pt x="1588" y="598"/>
                  <a:pt x="1589" y="598"/>
                </a:cubicBezTo>
                <a:cubicBezTo>
                  <a:pt x="1590" y="597"/>
                  <a:pt x="1590" y="597"/>
                  <a:pt x="1591" y="597"/>
                </a:cubicBezTo>
                <a:cubicBezTo>
                  <a:pt x="1591" y="597"/>
                  <a:pt x="1591" y="597"/>
                  <a:pt x="1591" y="597"/>
                </a:cubicBezTo>
                <a:cubicBezTo>
                  <a:pt x="1591" y="597"/>
                  <a:pt x="1592" y="597"/>
                  <a:pt x="1592" y="597"/>
                </a:cubicBezTo>
                <a:cubicBezTo>
                  <a:pt x="1592" y="597"/>
                  <a:pt x="1592" y="597"/>
                  <a:pt x="1593" y="597"/>
                </a:cubicBezTo>
                <a:cubicBezTo>
                  <a:pt x="1593" y="597"/>
                  <a:pt x="1593" y="597"/>
                  <a:pt x="1593" y="597"/>
                </a:cubicBezTo>
                <a:cubicBezTo>
                  <a:pt x="1593" y="596"/>
                  <a:pt x="1594" y="596"/>
                  <a:pt x="1594" y="596"/>
                </a:cubicBezTo>
                <a:cubicBezTo>
                  <a:pt x="1595" y="596"/>
                  <a:pt x="1595" y="596"/>
                  <a:pt x="1596" y="596"/>
                </a:cubicBezTo>
                <a:cubicBezTo>
                  <a:pt x="1599" y="595"/>
                  <a:pt x="1600" y="595"/>
                  <a:pt x="1600" y="595"/>
                </a:cubicBezTo>
                <a:cubicBezTo>
                  <a:pt x="1600" y="595"/>
                  <a:pt x="1600" y="595"/>
                  <a:pt x="1599" y="595"/>
                </a:cubicBezTo>
                <a:cubicBezTo>
                  <a:pt x="1598" y="595"/>
                  <a:pt x="1598" y="595"/>
                  <a:pt x="1597" y="595"/>
                </a:cubicBezTo>
                <a:cubicBezTo>
                  <a:pt x="1597" y="595"/>
                  <a:pt x="1597" y="595"/>
                  <a:pt x="1597" y="595"/>
                </a:cubicBezTo>
                <a:cubicBezTo>
                  <a:pt x="1598" y="594"/>
                  <a:pt x="1598" y="594"/>
                  <a:pt x="1599" y="593"/>
                </a:cubicBezTo>
                <a:cubicBezTo>
                  <a:pt x="1600" y="593"/>
                  <a:pt x="1601" y="593"/>
                  <a:pt x="1601" y="592"/>
                </a:cubicBezTo>
                <a:cubicBezTo>
                  <a:pt x="1602" y="592"/>
                  <a:pt x="1602" y="591"/>
                  <a:pt x="1603" y="591"/>
                </a:cubicBezTo>
                <a:cubicBezTo>
                  <a:pt x="1603" y="591"/>
                  <a:pt x="1603" y="591"/>
                  <a:pt x="1603" y="591"/>
                </a:cubicBezTo>
                <a:cubicBezTo>
                  <a:pt x="1604" y="590"/>
                  <a:pt x="1604" y="590"/>
                  <a:pt x="1604" y="590"/>
                </a:cubicBezTo>
                <a:cubicBezTo>
                  <a:pt x="1616" y="596"/>
                  <a:pt x="1619" y="584"/>
                  <a:pt x="1624" y="576"/>
                </a:cubicBezTo>
                <a:cubicBezTo>
                  <a:pt x="1610" y="570"/>
                  <a:pt x="1601" y="573"/>
                  <a:pt x="1603" y="588"/>
                </a:cubicBezTo>
                <a:cubicBezTo>
                  <a:pt x="1602" y="589"/>
                  <a:pt x="1602" y="589"/>
                  <a:pt x="1602" y="589"/>
                </a:cubicBezTo>
                <a:cubicBezTo>
                  <a:pt x="1602" y="589"/>
                  <a:pt x="1601" y="590"/>
                  <a:pt x="1600" y="590"/>
                </a:cubicBezTo>
                <a:cubicBezTo>
                  <a:pt x="1600" y="591"/>
                  <a:pt x="1599" y="591"/>
                  <a:pt x="1598" y="592"/>
                </a:cubicBezTo>
                <a:cubicBezTo>
                  <a:pt x="1597" y="592"/>
                  <a:pt x="1597" y="592"/>
                  <a:pt x="1596" y="593"/>
                </a:cubicBezTo>
                <a:cubicBezTo>
                  <a:pt x="1595" y="593"/>
                  <a:pt x="1595" y="593"/>
                  <a:pt x="1594" y="594"/>
                </a:cubicBezTo>
                <a:cubicBezTo>
                  <a:pt x="1593" y="594"/>
                  <a:pt x="1593" y="594"/>
                  <a:pt x="1592" y="595"/>
                </a:cubicBezTo>
                <a:cubicBezTo>
                  <a:pt x="1592" y="595"/>
                  <a:pt x="1592" y="595"/>
                  <a:pt x="1592" y="595"/>
                </a:cubicBezTo>
                <a:cubicBezTo>
                  <a:pt x="1592" y="595"/>
                  <a:pt x="1591" y="595"/>
                  <a:pt x="1591" y="595"/>
                </a:cubicBezTo>
                <a:cubicBezTo>
                  <a:pt x="1591" y="595"/>
                  <a:pt x="1591" y="595"/>
                  <a:pt x="1591" y="595"/>
                </a:cubicBezTo>
                <a:cubicBezTo>
                  <a:pt x="1590" y="595"/>
                  <a:pt x="1589" y="595"/>
                  <a:pt x="1588" y="595"/>
                </a:cubicBezTo>
                <a:cubicBezTo>
                  <a:pt x="1588" y="596"/>
                  <a:pt x="1587" y="596"/>
                  <a:pt x="1587" y="596"/>
                </a:cubicBezTo>
                <a:cubicBezTo>
                  <a:pt x="1586" y="596"/>
                  <a:pt x="1586" y="596"/>
                  <a:pt x="1585" y="597"/>
                </a:cubicBezTo>
                <a:cubicBezTo>
                  <a:pt x="1584" y="597"/>
                  <a:pt x="1584" y="597"/>
                  <a:pt x="1583" y="598"/>
                </a:cubicBezTo>
                <a:cubicBezTo>
                  <a:pt x="1583" y="598"/>
                  <a:pt x="1582" y="597"/>
                  <a:pt x="1582" y="597"/>
                </a:cubicBezTo>
                <a:cubicBezTo>
                  <a:pt x="1582" y="596"/>
                  <a:pt x="1582" y="596"/>
                  <a:pt x="1581" y="596"/>
                </a:cubicBezTo>
                <a:cubicBezTo>
                  <a:pt x="1581" y="595"/>
                  <a:pt x="1581" y="595"/>
                  <a:pt x="1581" y="594"/>
                </a:cubicBezTo>
                <a:cubicBezTo>
                  <a:pt x="1581" y="594"/>
                  <a:pt x="1580" y="593"/>
                  <a:pt x="1580" y="593"/>
                </a:cubicBezTo>
                <a:cubicBezTo>
                  <a:pt x="1580" y="592"/>
                  <a:pt x="1580" y="592"/>
                  <a:pt x="1580" y="592"/>
                </a:cubicBezTo>
                <a:cubicBezTo>
                  <a:pt x="1579" y="591"/>
                  <a:pt x="1579" y="591"/>
                  <a:pt x="1579" y="591"/>
                </a:cubicBezTo>
                <a:cubicBezTo>
                  <a:pt x="1579" y="590"/>
                  <a:pt x="1578" y="590"/>
                  <a:pt x="1578" y="589"/>
                </a:cubicBezTo>
                <a:cubicBezTo>
                  <a:pt x="1578" y="588"/>
                  <a:pt x="1577" y="588"/>
                  <a:pt x="1577" y="587"/>
                </a:cubicBezTo>
                <a:cubicBezTo>
                  <a:pt x="1577" y="587"/>
                  <a:pt x="1577" y="586"/>
                  <a:pt x="1577" y="586"/>
                </a:cubicBezTo>
                <a:cubicBezTo>
                  <a:pt x="1576" y="586"/>
                  <a:pt x="1576" y="585"/>
                  <a:pt x="1576" y="585"/>
                </a:cubicBezTo>
                <a:cubicBezTo>
                  <a:pt x="1576" y="584"/>
                  <a:pt x="1575" y="583"/>
                  <a:pt x="1575" y="583"/>
                </a:cubicBezTo>
                <a:cubicBezTo>
                  <a:pt x="1575" y="581"/>
                  <a:pt x="1574" y="579"/>
                  <a:pt x="1574" y="578"/>
                </a:cubicBezTo>
                <a:cubicBezTo>
                  <a:pt x="1574" y="578"/>
                  <a:pt x="1575" y="578"/>
                  <a:pt x="1576" y="578"/>
                </a:cubicBezTo>
                <a:cubicBezTo>
                  <a:pt x="1574" y="577"/>
                  <a:pt x="1574" y="577"/>
                  <a:pt x="1574" y="577"/>
                </a:cubicBezTo>
                <a:cubicBezTo>
                  <a:pt x="1574" y="577"/>
                  <a:pt x="1574" y="576"/>
                  <a:pt x="1573" y="576"/>
                </a:cubicBezTo>
                <a:cubicBezTo>
                  <a:pt x="1577" y="571"/>
                  <a:pt x="1582" y="565"/>
                  <a:pt x="1585" y="559"/>
                </a:cubicBezTo>
                <a:cubicBezTo>
                  <a:pt x="1585" y="559"/>
                  <a:pt x="1585" y="559"/>
                  <a:pt x="1585" y="559"/>
                </a:cubicBezTo>
                <a:cubicBezTo>
                  <a:pt x="1589" y="560"/>
                  <a:pt x="1592" y="561"/>
                  <a:pt x="1596" y="562"/>
                </a:cubicBezTo>
                <a:cubicBezTo>
                  <a:pt x="1592" y="560"/>
                  <a:pt x="1589" y="558"/>
                  <a:pt x="1585" y="556"/>
                </a:cubicBezTo>
                <a:cubicBezTo>
                  <a:pt x="1587" y="548"/>
                  <a:pt x="1584" y="538"/>
                  <a:pt x="1587" y="530"/>
                </a:cubicBezTo>
                <a:cubicBezTo>
                  <a:pt x="1579" y="531"/>
                  <a:pt x="1571" y="539"/>
                  <a:pt x="1566" y="547"/>
                </a:cubicBezTo>
                <a:cubicBezTo>
                  <a:pt x="1557" y="544"/>
                  <a:pt x="1547" y="542"/>
                  <a:pt x="1535" y="542"/>
                </a:cubicBezTo>
                <a:cubicBezTo>
                  <a:pt x="1556" y="522"/>
                  <a:pt x="1584" y="517"/>
                  <a:pt x="1617" y="509"/>
                </a:cubicBezTo>
                <a:cubicBezTo>
                  <a:pt x="1534" y="513"/>
                  <a:pt x="1462" y="565"/>
                  <a:pt x="1387" y="612"/>
                </a:cubicBezTo>
                <a:cubicBezTo>
                  <a:pt x="1401" y="584"/>
                  <a:pt x="1419" y="547"/>
                  <a:pt x="1440" y="523"/>
                </a:cubicBezTo>
                <a:cubicBezTo>
                  <a:pt x="1480" y="480"/>
                  <a:pt x="1503" y="476"/>
                  <a:pt x="1549" y="462"/>
                </a:cubicBezTo>
                <a:cubicBezTo>
                  <a:pt x="1534" y="464"/>
                  <a:pt x="1518" y="462"/>
                  <a:pt x="1504" y="465"/>
                </a:cubicBezTo>
                <a:cubicBezTo>
                  <a:pt x="1481" y="470"/>
                  <a:pt x="1467" y="477"/>
                  <a:pt x="1447" y="492"/>
                </a:cubicBezTo>
                <a:cubicBezTo>
                  <a:pt x="1475" y="440"/>
                  <a:pt x="1500" y="430"/>
                  <a:pt x="1525" y="401"/>
                </a:cubicBezTo>
                <a:cubicBezTo>
                  <a:pt x="1494" y="419"/>
                  <a:pt x="1476" y="428"/>
                  <a:pt x="1457" y="451"/>
                </a:cubicBezTo>
                <a:cubicBezTo>
                  <a:pt x="1457" y="450"/>
                  <a:pt x="1457" y="450"/>
                  <a:pt x="1457" y="449"/>
                </a:cubicBezTo>
                <a:cubicBezTo>
                  <a:pt x="1457" y="448"/>
                  <a:pt x="1457" y="447"/>
                  <a:pt x="1458" y="446"/>
                </a:cubicBezTo>
                <a:cubicBezTo>
                  <a:pt x="1459" y="436"/>
                  <a:pt x="1460" y="425"/>
                  <a:pt x="1462" y="412"/>
                </a:cubicBezTo>
                <a:cubicBezTo>
                  <a:pt x="1462" y="410"/>
                  <a:pt x="1463" y="408"/>
                  <a:pt x="1463" y="405"/>
                </a:cubicBezTo>
                <a:cubicBezTo>
                  <a:pt x="1463" y="405"/>
                  <a:pt x="1463" y="405"/>
                  <a:pt x="1463" y="405"/>
                </a:cubicBezTo>
                <a:cubicBezTo>
                  <a:pt x="1464" y="405"/>
                  <a:pt x="1464" y="404"/>
                  <a:pt x="1464" y="404"/>
                </a:cubicBezTo>
                <a:cubicBezTo>
                  <a:pt x="1465" y="404"/>
                  <a:pt x="1465" y="404"/>
                  <a:pt x="1465" y="404"/>
                </a:cubicBezTo>
                <a:cubicBezTo>
                  <a:pt x="1465" y="403"/>
                  <a:pt x="1465" y="403"/>
                  <a:pt x="1466" y="403"/>
                </a:cubicBezTo>
                <a:cubicBezTo>
                  <a:pt x="1466" y="403"/>
                  <a:pt x="1466" y="403"/>
                  <a:pt x="1466" y="403"/>
                </a:cubicBezTo>
                <a:cubicBezTo>
                  <a:pt x="1466" y="403"/>
                  <a:pt x="1467" y="402"/>
                  <a:pt x="1468" y="402"/>
                </a:cubicBezTo>
                <a:cubicBezTo>
                  <a:pt x="1469" y="402"/>
                  <a:pt x="1469" y="401"/>
                  <a:pt x="1470" y="401"/>
                </a:cubicBezTo>
                <a:cubicBezTo>
                  <a:pt x="1471" y="401"/>
                  <a:pt x="1472" y="401"/>
                  <a:pt x="1473" y="400"/>
                </a:cubicBezTo>
                <a:cubicBezTo>
                  <a:pt x="1474" y="400"/>
                  <a:pt x="1475" y="400"/>
                  <a:pt x="1476" y="400"/>
                </a:cubicBezTo>
                <a:cubicBezTo>
                  <a:pt x="1477" y="400"/>
                  <a:pt x="1478" y="399"/>
                  <a:pt x="1479" y="399"/>
                </a:cubicBezTo>
                <a:cubicBezTo>
                  <a:pt x="1483" y="405"/>
                  <a:pt x="1494" y="401"/>
                  <a:pt x="1498" y="397"/>
                </a:cubicBezTo>
                <a:cubicBezTo>
                  <a:pt x="1503" y="391"/>
                  <a:pt x="1502" y="384"/>
                  <a:pt x="1499" y="377"/>
                </a:cubicBezTo>
                <a:cubicBezTo>
                  <a:pt x="1498" y="392"/>
                  <a:pt x="1483" y="383"/>
                  <a:pt x="1479" y="397"/>
                </a:cubicBezTo>
                <a:cubicBezTo>
                  <a:pt x="1478" y="398"/>
                  <a:pt x="1477" y="398"/>
                  <a:pt x="1475" y="398"/>
                </a:cubicBezTo>
                <a:cubicBezTo>
                  <a:pt x="1474" y="399"/>
                  <a:pt x="1473" y="399"/>
                  <a:pt x="1473" y="399"/>
                </a:cubicBezTo>
                <a:cubicBezTo>
                  <a:pt x="1472" y="399"/>
                  <a:pt x="1471" y="399"/>
                  <a:pt x="1470" y="400"/>
                </a:cubicBezTo>
                <a:cubicBezTo>
                  <a:pt x="1469" y="400"/>
                  <a:pt x="1468" y="400"/>
                  <a:pt x="1467" y="401"/>
                </a:cubicBezTo>
                <a:cubicBezTo>
                  <a:pt x="1466" y="401"/>
                  <a:pt x="1466" y="401"/>
                  <a:pt x="1465" y="402"/>
                </a:cubicBezTo>
                <a:cubicBezTo>
                  <a:pt x="1465" y="402"/>
                  <a:pt x="1465" y="402"/>
                  <a:pt x="1465" y="402"/>
                </a:cubicBezTo>
                <a:cubicBezTo>
                  <a:pt x="1464" y="402"/>
                  <a:pt x="1464" y="402"/>
                  <a:pt x="1464" y="402"/>
                </a:cubicBezTo>
                <a:cubicBezTo>
                  <a:pt x="1464" y="403"/>
                  <a:pt x="1464" y="403"/>
                  <a:pt x="1464" y="403"/>
                </a:cubicBezTo>
                <a:cubicBezTo>
                  <a:pt x="1463" y="403"/>
                  <a:pt x="1463" y="404"/>
                  <a:pt x="1463" y="404"/>
                </a:cubicBezTo>
                <a:cubicBezTo>
                  <a:pt x="1463" y="401"/>
                  <a:pt x="1464" y="397"/>
                  <a:pt x="1464" y="394"/>
                </a:cubicBezTo>
                <a:cubicBezTo>
                  <a:pt x="1465" y="387"/>
                  <a:pt x="1466" y="381"/>
                  <a:pt x="1468" y="375"/>
                </a:cubicBezTo>
                <a:cubicBezTo>
                  <a:pt x="1468" y="373"/>
                  <a:pt x="1469" y="372"/>
                  <a:pt x="1470" y="371"/>
                </a:cubicBezTo>
                <a:cubicBezTo>
                  <a:pt x="1470" y="370"/>
                  <a:pt x="1470" y="369"/>
                  <a:pt x="1471" y="369"/>
                </a:cubicBezTo>
                <a:cubicBezTo>
                  <a:pt x="1471" y="368"/>
                  <a:pt x="1471" y="367"/>
                  <a:pt x="1472" y="366"/>
                </a:cubicBezTo>
                <a:cubicBezTo>
                  <a:pt x="1474" y="364"/>
                  <a:pt x="1475" y="361"/>
                  <a:pt x="1477" y="359"/>
                </a:cubicBezTo>
                <a:cubicBezTo>
                  <a:pt x="1479" y="357"/>
                  <a:pt x="1480" y="354"/>
                  <a:pt x="1481" y="352"/>
                </a:cubicBezTo>
                <a:cubicBezTo>
                  <a:pt x="1482" y="352"/>
                  <a:pt x="1482" y="352"/>
                  <a:pt x="1482" y="353"/>
                </a:cubicBezTo>
                <a:cubicBezTo>
                  <a:pt x="1483" y="353"/>
                  <a:pt x="1483" y="353"/>
                  <a:pt x="1484" y="353"/>
                </a:cubicBezTo>
                <a:cubicBezTo>
                  <a:pt x="1484" y="353"/>
                  <a:pt x="1485" y="353"/>
                  <a:pt x="1485" y="353"/>
                </a:cubicBezTo>
                <a:cubicBezTo>
                  <a:pt x="1485" y="353"/>
                  <a:pt x="1486" y="353"/>
                  <a:pt x="1486" y="353"/>
                </a:cubicBezTo>
                <a:cubicBezTo>
                  <a:pt x="1486" y="353"/>
                  <a:pt x="1486" y="353"/>
                  <a:pt x="1487" y="353"/>
                </a:cubicBezTo>
                <a:cubicBezTo>
                  <a:pt x="1488" y="353"/>
                  <a:pt x="1489" y="353"/>
                  <a:pt x="1491" y="353"/>
                </a:cubicBezTo>
                <a:cubicBezTo>
                  <a:pt x="1492" y="354"/>
                  <a:pt x="1493" y="354"/>
                  <a:pt x="1495" y="354"/>
                </a:cubicBezTo>
                <a:cubicBezTo>
                  <a:pt x="1498" y="355"/>
                  <a:pt x="1501" y="355"/>
                  <a:pt x="1504" y="355"/>
                </a:cubicBezTo>
                <a:cubicBezTo>
                  <a:pt x="1506" y="356"/>
                  <a:pt x="1507" y="356"/>
                  <a:pt x="1508" y="356"/>
                </a:cubicBezTo>
                <a:cubicBezTo>
                  <a:pt x="1509" y="356"/>
                  <a:pt x="1510" y="357"/>
                  <a:pt x="1511" y="357"/>
                </a:cubicBezTo>
                <a:cubicBezTo>
                  <a:pt x="1511" y="357"/>
                  <a:pt x="1512" y="358"/>
                  <a:pt x="1512" y="358"/>
                </a:cubicBezTo>
                <a:cubicBezTo>
                  <a:pt x="1513" y="358"/>
                  <a:pt x="1513" y="358"/>
                  <a:pt x="1513" y="359"/>
                </a:cubicBezTo>
                <a:cubicBezTo>
                  <a:pt x="1514" y="359"/>
                  <a:pt x="1515" y="360"/>
                  <a:pt x="1516" y="360"/>
                </a:cubicBezTo>
                <a:cubicBezTo>
                  <a:pt x="1516" y="361"/>
                  <a:pt x="1516" y="361"/>
                  <a:pt x="1517" y="361"/>
                </a:cubicBezTo>
                <a:cubicBezTo>
                  <a:pt x="1517" y="373"/>
                  <a:pt x="1527" y="372"/>
                  <a:pt x="1535" y="379"/>
                </a:cubicBezTo>
                <a:cubicBezTo>
                  <a:pt x="1536" y="365"/>
                  <a:pt x="1529" y="360"/>
                  <a:pt x="1517" y="359"/>
                </a:cubicBezTo>
                <a:cubicBezTo>
                  <a:pt x="1517" y="359"/>
                  <a:pt x="1517" y="359"/>
                  <a:pt x="1517" y="359"/>
                </a:cubicBezTo>
                <a:cubicBezTo>
                  <a:pt x="1516" y="359"/>
                  <a:pt x="1515" y="358"/>
                  <a:pt x="1514" y="358"/>
                </a:cubicBezTo>
                <a:cubicBezTo>
                  <a:pt x="1514" y="357"/>
                  <a:pt x="1513" y="357"/>
                  <a:pt x="1513" y="357"/>
                </a:cubicBezTo>
                <a:cubicBezTo>
                  <a:pt x="1512" y="357"/>
                  <a:pt x="1512" y="356"/>
                  <a:pt x="1512" y="356"/>
                </a:cubicBezTo>
                <a:cubicBezTo>
                  <a:pt x="1511" y="356"/>
                  <a:pt x="1511" y="356"/>
                  <a:pt x="1511" y="356"/>
                </a:cubicBezTo>
                <a:cubicBezTo>
                  <a:pt x="1512" y="356"/>
                  <a:pt x="1513" y="356"/>
                  <a:pt x="1514" y="356"/>
                </a:cubicBezTo>
                <a:cubicBezTo>
                  <a:pt x="1517" y="355"/>
                  <a:pt x="1520" y="355"/>
                  <a:pt x="1522" y="354"/>
                </a:cubicBezTo>
                <a:cubicBezTo>
                  <a:pt x="1523" y="354"/>
                  <a:pt x="1523" y="354"/>
                  <a:pt x="1523" y="354"/>
                </a:cubicBezTo>
                <a:cubicBezTo>
                  <a:pt x="1524" y="354"/>
                  <a:pt x="1524" y="354"/>
                  <a:pt x="1524" y="354"/>
                </a:cubicBezTo>
                <a:cubicBezTo>
                  <a:pt x="1525" y="354"/>
                  <a:pt x="1525" y="353"/>
                  <a:pt x="1526" y="353"/>
                </a:cubicBezTo>
                <a:cubicBezTo>
                  <a:pt x="1527" y="353"/>
                  <a:pt x="1527" y="352"/>
                  <a:pt x="1528" y="352"/>
                </a:cubicBezTo>
                <a:cubicBezTo>
                  <a:pt x="1529" y="351"/>
                  <a:pt x="1529" y="351"/>
                  <a:pt x="1529" y="351"/>
                </a:cubicBezTo>
                <a:cubicBezTo>
                  <a:pt x="1530" y="351"/>
                  <a:pt x="1530" y="351"/>
                  <a:pt x="1530" y="351"/>
                </a:cubicBezTo>
                <a:cubicBezTo>
                  <a:pt x="1530" y="351"/>
                  <a:pt x="1529" y="351"/>
                  <a:pt x="1528" y="351"/>
                </a:cubicBezTo>
                <a:cubicBezTo>
                  <a:pt x="1527" y="351"/>
                  <a:pt x="1526" y="351"/>
                  <a:pt x="1525" y="351"/>
                </a:cubicBezTo>
                <a:cubicBezTo>
                  <a:pt x="1525" y="351"/>
                  <a:pt x="1524" y="351"/>
                  <a:pt x="1524" y="351"/>
                </a:cubicBezTo>
                <a:cubicBezTo>
                  <a:pt x="1523" y="351"/>
                  <a:pt x="1523" y="351"/>
                  <a:pt x="1523" y="352"/>
                </a:cubicBezTo>
                <a:cubicBezTo>
                  <a:pt x="1522" y="352"/>
                  <a:pt x="1522" y="352"/>
                  <a:pt x="1522" y="352"/>
                </a:cubicBezTo>
                <a:cubicBezTo>
                  <a:pt x="1521" y="352"/>
                  <a:pt x="1521" y="352"/>
                  <a:pt x="1520" y="352"/>
                </a:cubicBezTo>
                <a:cubicBezTo>
                  <a:pt x="1520" y="352"/>
                  <a:pt x="1520" y="352"/>
                  <a:pt x="1520" y="352"/>
                </a:cubicBezTo>
                <a:cubicBezTo>
                  <a:pt x="1521" y="352"/>
                  <a:pt x="1521" y="352"/>
                  <a:pt x="1521" y="352"/>
                </a:cubicBezTo>
                <a:cubicBezTo>
                  <a:pt x="1521" y="352"/>
                  <a:pt x="1521" y="352"/>
                  <a:pt x="1521" y="351"/>
                </a:cubicBezTo>
                <a:cubicBezTo>
                  <a:pt x="1522" y="351"/>
                  <a:pt x="1522" y="351"/>
                  <a:pt x="1523" y="350"/>
                </a:cubicBezTo>
                <a:cubicBezTo>
                  <a:pt x="1524" y="350"/>
                  <a:pt x="1524" y="349"/>
                  <a:pt x="1525" y="348"/>
                </a:cubicBezTo>
                <a:cubicBezTo>
                  <a:pt x="1525" y="348"/>
                  <a:pt x="1526" y="347"/>
                  <a:pt x="1527" y="347"/>
                </a:cubicBezTo>
                <a:cubicBezTo>
                  <a:pt x="1527" y="346"/>
                  <a:pt x="1528" y="346"/>
                  <a:pt x="1528" y="345"/>
                </a:cubicBezTo>
                <a:cubicBezTo>
                  <a:pt x="1528" y="346"/>
                  <a:pt x="1528" y="346"/>
                  <a:pt x="1528" y="346"/>
                </a:cubicBezTo>
                <a:cubicBezTo>
                  <a:pt x="1528" y="346"/>
                  <a:pt x="1528" y="345"/>
                  <a:pt x="1528" y="345"/>
                </a:cubicBezTo>
                <a:cubicBezTo>
                  <a:pt x="1528" y="345"/>
                  <a:pt x="1528" y="345"/>
                  <a:pt x="1528" y="345"/>
                </a:cubicBezTo>
                <a:cubicBezTo>
                  <a:pt x="1531" y="346"/>
                  <a:pt x="1538" y="343"/>
                  <a:pt x="1540" y="340"/>
                </a:cubicBezTo>
                <a:cubicBezTo>
                  <a:pt x="1543" y="335"/>
                  <a:pt x="1542" y="328"/>
                  <a:pt x="1542" y="322"/>
                </a:cubicBezTo>
                <a:cubicBezTo>
                  <a:pt x="1536" y="331"/>
                  <a:pt x="1525" y="332"/>
                  <a:pt x="1527" y="344"/>
                </a:cubicBezTo>
                <a:cubicBezTo>
                  <a:pt x="1527" y="344"/>
                  <a:pt x="1526" y="345"/>
                  <a:pt x="1526" y="345"/>
                </a:cubicBezTo>
                <a:cubicBezTo>
                  <a:pt x="1525" y="346"/>
                  <a:pt x="1524" y="347"/>
                  <a:pt x="1524" y="347"/>
                </a:cubicBezTo>
                <a:cubicBezTo>
                  <a:pt x="1523" y="348"/>
                  <a:pt x="1523" y="348"/>
                  <a:pt x="1522" y="349"/>
                </a:cubicBezTo>
                <a:cubicBezTo>
                  <a:pt x="1521" y="349"/>
                  <a:pt x="1521" y="350"/>
                  <a:pt x="1520" y="350"/>
                </a:cubicBezTo>
                <a:cubicBezTo>
                  <a:pt x="1520" y="350"/>
                  <a:pt x="1520" y="350"/>
                  <a:pt x="1520" y="351"/>
                </a:cubicBezTo>
                <a:cubicBezTo>
                  <a:pt x="1520" y="351"/>
                  <a:pt x="1520" y="351"/>
                  <a:pt x="1520" y="351"/>
                </a:cubicBezTo>
                <a:cubicBezTo>
                  <a:pt x="1519" y="351"/>
                  <a:pt x="1519" y="351"/>
                  <a:pt x="1519" y="351"/>
                </a:cubicBezTo>
                <a:cubicBezTo>
                  <a:pt x="1519" y="352"/>
                  <a:pt x="1518" y="352"/>
                  <a:pt x="1518" y="353"/>
                </a:cubicBezTo>
                <a:cubicBezTo>
                  <a:pt x="1518" y="353"/>
                  <a:pt x="1518" y="353"/>
                  <a:pt x="1518" y="353"/>
                </a:cubicBezTo>
                <a:cubicBezTo>
                  <a:pt x="1517" y="353"/>
                  <a:pt x="1515" y="353"/>
                  <a:pt x="1514" y="353"/>
                </a:cubicBezTo>
                <a:cubicBezTo>
                  <a:pt x="1512" y="353"/>
                  <a:pt x="1511" y="353"/>
                  <a:pt x="1509" y="353"/>
                </a:cubicBezTo>
                <a:cubicBezTo>
                  <a:pt x="1508" y="353"/>
                  <a:pt x="1506" y="353"/>
                  <a:pt x="1505" y="353"/>
                </a:cubicBezTo>
                <a:cubicBezTo>
                  <a:pt x="1501" y="353"/>
                  <a:pt x="1498" y="352"/>
                  <a:pt x="1495" y="352"/>
                </a:cubicBezTo>
                <a:cubicBezTo>
                  <a:pt x="1494" y="351"/>
                  <a:pt x="1492" y="351"/>
                  <a:pt x="1491" y="351"/>
                </a:cubicBezTo>
                <a:cubicBezTo>
                  <a:pt x="1490" y="351"/>
                  <a:pt x="1488" y="351"/>
                  <a:pt x="1487" y="351"/>
                </a:cubicBezTo>
                <a:cubicBezTo>
                  <a:pt x="1487" y="351"/>
                  <a:pt x="1486" y="351"/>
                  <a:pt x="1486" y="350"/>
                </a:cubicBezTo>
                <a:cubicBezTo>
                  <a:pt x="1486" y="350"/>
                  <a:pt x="1485" y="350"/>
                  <a:pt x="1485" y="350"/>
                </a:cubicBezTo>
                <a:cubicBezTo>
                  <a:pt x="1485" y="351"/>
                  <a:pt x="1484" y="351"/>
                  <a:pt x="1484" y="351"/>
                </a:cubicBezTo>
                <a:cubicBezTo>
                  <a:pt x="1483" y="351"/>
                  <a:pt x="1483" y="351"/>
                  <a:pt x="1482" y="351"/>
                </a:cubicBezTo>
                <a:cubicBezTo>
                  <a:pt x="1482" y="351"/>
                  <a:pt x="1482" y="351"/>
                  <a:pt x="1482" y="351"/>
                </a:cubicBezTo>
                <a:cubicBezTo>
                  <a:pt x="1484" y="348"/>
                  <a:pt x="1485" y="345"/>
                  <a:pt x="1487" y="342"/>
                </a:cubicBezTo>
                <a:cubicBezTo>
                  <a:pt x="1488" y="339"/>
                  <a:pt x="1489" y="336"/>
                  <a:pt x="1490" y="333"/>
                </a:cubicBezTo>
                <a:cubicBezTo>
                  <a:pt x="1491" y="331"/>
                  <a:pt x="1492" y="328"/>
                  <a:pt x="1493" y="325"/>
                </a:cubicBezTo>
                <a:cubicBezTo>
                  <a:pt x="1494" y="323"/>
                  <a:pt x="1495" y="320"/>
                  <a:pt x="1497" y="318"/>
                </a:cubicBezTo>
                <a:cubicBezTo>
                  <a:pt x="1497" y="318"/>
                  <a:pt x="1497" y="317"/>
                  <a:pt x="1498" y="317"/>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5"/>
                  <a:pt x="1499" y="315"/>
                </a:cubicBezTo>
                <a:cubicBezTo>
                  <a:pt x="1499" y="315"/>
                  <a:pt x="1499" y="315"/>
                  <a:pt x="1499" y="315"/>
                </a:cubicBezTo>
                <a:cubicBezTo>
                  <a:pt x="1499" y="314"/>
                  <a:pt x="1500" y="314"/>
                  <a:pt x="1500" y="314"/>
                </a:cubicBezTo>
                <a:cubicBezTo>
                  <a:pt x="1500" y="314"/>
                  <a:pt x="1501" y="313"/>
                  <a:pt x="1501" y="313"/>
                </a:cubicBezTo>
                <a:cubicBezTo>
                  <a:pt x="1502" y="312"/>
                  <a:pt x="1503" y="311"/>
                  <a:pt x="1504" y="311"/>
                </a:cubicBezTo>
                <a:cubicBezTo>
                  <a:pt x="1505" y="310"/>
                  <a:pt x="1505" y="309"/>
                  <a:pt x="1506" y="308"/>
                </a:cubicBezTo>
                <a:cubicBezTo>
                  <a:pt x="1508" y="307"/>
                  <a:pt x="1510" y="305"/>
                  <a:pt x="1511" y="304"/>
                </a:cubicBezTo>
                <a:cubicBezTo>
                  <a:pt x="1511" y="304"/>
                  <a:pt x="1511" y="304"/>
                  <a:pt x="1511" y="304"/>
                </a:cubicBezTo>
                <a:cubicBezTo>
                  <a:pt x="1512" y="304"/>
                  <a:pt x="1512" y="303"/>
                  <a:pt x="1512" y="303"/>
                </a:cubicBezTo>
                <a:cubicBezTo>
                  <a:pt x="1513" y="303"/>
                  <a:pt x="1513" y="303"/>
                  <a:pt x="1514" y="303"/>
                </a:cubicBezTo>
                <a:cubicBezTo>
                  <a:pt x="1514" y="302"/>
                  <a:pt x="1515" y="302"/>
                  <a:pt x="1515" y="302"/>
                </a:cubicBezTo>
                <a:cubicBezTo>
                  <a:pt x="1516" y="301"/>
                  <a:pt x="1517" y="301"/>
                  <a:pt x="1518" y="301"/>
                </a:cubicBezTo>
                <a:cubicBezTo>
                  <a:pt x="1519" y="300"/>
                  <a:pt x="1521" y="300"/>
                  <a:pt x="1522" y="300"/>
                </a:cubicBezTo>
                <a:cubicBezTo>
                  <a:pt x="1523" y="299"/>
                  <a:pt x="1524" y="299"/>
                  <a:pt x="1525" y="299"/>
                </a:cubicBezTo>
                <a:cubicBezTo>
                  <a:pt x="1526" y="299"/>
                  <a:pt x="1528" y="299"/>
                  <a:pt x="1529" y="298"/>
                </a:cubicBezTo>
                <a:cubicBezTo>
                  <a:pt x="1529" y="298"/>
                  <a:pt x="1529" y="298"/>
                  <a:pt x="1529" y="298"/>
                </a:cubicBezTo>
                <a:cubicBezTo>
                  <a:pt x="1539" y="313"/>
                  <a:pt x="1549" y="304"/>
                  <a:pt x="1556" y="292"/>
                </a:cubicBezTo>
                <a:cubicBezTo>
                  <a:pt x="1544" y="295"/>
                  <a:pt x="1538" y="285"/>
                  <a:pt x="1528" y="297"/>
                </a:cubicBezTo>
                <a:cubicBezTo>
                  <a:pt x="1527" y="297"/>
                  <a:pt x="1526" y="297"/>
                  <a:pt x="1525" y="297"/>
                </a:cubicBezTo>
                <a:cubicBezTo>
                  <a:pt x="1524" y="297"/>
                  <a:pt x="1523" y="297"/>
                  <a:pt x="1521" y="298"/>
                </a:cubicBezTo>
                <a:cubicBezTo>
                  <a:pt x="1520" y="298"/>
                  <a:pt x="1519" y="298"/>
                  <a:pt x="1518" y="299"/>
                </a:cubicBezTo>
                <a:cubicBezTo>
                  <a:pt x="1517" y="299"/>
                  <a:pt x="1516" y="299"/>
                  <a:pt x="1516" y="299"/>
                </a:cubicBezTo>
                <a:cubicBezTo>
                  <a:pt x="1517" y="298"/>
                  <a:pt x="1518" y="298"/>
                  <a:pt x="1518" y="297"/>
                </a:cubicBezTo>
                <a:cubicBezTo>
                  <a:pt x="1519" y="296"/>
                  <a:pt x="1520" y="294"/>
                  <a:pt x="1521" y="294"/>
                </a:cubicBezTo>
                <a:cubicBezTo>
                  <a:pt x="1521" y="293"/>
                  <a:pt x="1522" y="292"/>
                  <a:pt x="1522" y="291"/>
                </a:cubicBezTo>
                <a:cubicBezTo>
                  <a:pt x="1523" y="290"/>
                  <a:pt x="1523" y="289"/>
                  <a:pt x="1523" y="289"/>
                </a:cubicBezTo>
                <a:cubicBezTo>
                  <a:pt x="1523" y="289"/>
                  <a:pt x="1523" y="290"/>
                  <a:pt x="1522" y="291"/>
                </a:cubicBezTo>
                <a:cubicBezTo>
                  <a:pt x="1521" y="292"/>
                  <a:pt x="1521" y="292"/>
                  <a:pt x="1520" y="293"/>
                </a:cubicBezTo>
                <a:cubicBezTo>
                  <a:pt x="1519" y="294"/>
                  <a:pt x="1518" y="295"/>
                  <a:pt x="1517" y="296"/>
                </a:cubicBezTo>
                <a:cubicBezTo>
                  <a:pt x="1515" y="298"/>
                  <a:pt x="1513" y="300"/>
                  <a:pt x="1509" y="302"/>
                </a:cubicBezTo>
                <a:cubicBezTo>
                  <a:pt x="1508" y="303"/>
                  <a:pt x="1506" y="304"/>
                  <a:pt x="1504" y="306"/>
                </a:cubicBezTo>
                <a:cubicBezTo>
                  <a:pt x="1503" y="306"/>
                  <a:pt x="1502" y="307"/>
                  <a:pt x="1501" y="308"/>
                </a:cubicBezTo>
                <a:cubicBezTo>
                  <a:pt x="1500" y="309"/>
                  <a:pt x="1500" y="309"/>
                  <a:pt x="1499" y="310"/>
                </a:cubicBezTo>
                <a:cubicBezTo>
                  <a:pt x="1498" y="311"/>
                  <a:pt x="1498" y="311"/>
                  <a:pt x="1497" y="312"/>
                </a:cubicBezTo>
                <a:cubicBezTo>
                  <a:pt x="1497" y="312"/>
                  <a:pt x="1497" y="312"/>
                  <a:pt x="1496" y="312"/>
                </a:cubicBezTo>
                <a:cubicBezTo>
                  <a:pt x="1496" y="313"/>
                  <a:pt x="1496" y="313"/>
                  <a:pt x="1496" y="313"/>
                </a:cubicBezTo>
                <a:cubicBezTo>
                  <a:pt x="1496" y="313"/>
                  <a:pt x="1495" y="314"/>
                  <a:pt x="1495" y="314"/>
                </a:cubicBezTo>
                <a:cubicBezTo>
                  <a:pt x="1495" y="314"/>
                  <a:pt x="1495" y="314"/>
                  <a:pt x="1495" y="314"/>
                </a:cubicBezTo>
                <a:cubicBezTo>
                  <a:pt x="1495" y="314"/>
                  <a:pt x="1495" y="314"/>
                  <a:pt x="1495" y="314"/>
                </a:cubicBezTo>
                <a:cubicBezTo>
                  <a:pt x="1495" y="314"/>
                  <a:pt x="1495" y="314"/>
                  <a:pt x="1495" y="314"/>
                </a:cubicBezTo>
                <a:cubicBezTo>
                  <a:pt x="1495" y="314"/>
                  <a:pt x="1495" y="314"/>
                  <a:pt x="1495" y="314"/>
                </a:cubicBezTo>
                <a:cubicBezTo>
                  <a:pt x="1495" y="315"/>
                  <a:pt x="1495" y="315"/>
                  <a:pt x="1495" y="315"/>
                </a:cubicBezTo>
                <a:cubicBezTo>
                  <a:pt x="1494" y="315"/>
                  <a:pt x="1494" y="316"/>
                  <a:pt x="1493" y="316"/>
                </a:cubicBezTo>
                <a:cubicBezTo>
                  <a:pt x="1493" y="317"/>
                  <a:pt x="1493" y="318"/>
                  <a:pt x="1492" y="319"/>
                </a:cubicBezTo>
                <a:cubicBezTo>
                  <a:pt x="1492" y="318"/>
                  <a:pt x="1492" y="318"/>
                  <a:pt x="1492" y="318"/>
                </a:cubicBezTo>
                <a:cubicBezTo>
                  <a:pt x="1492" y="317"/>
                  <a:pt x="1492" y="316"/>
                  <a:pt x="1491" y="314"/>
                </a:cubicBezTo>
                <a:cubicBezTo>
                  <a:pt x="1491" y="314"/>
                  <a:pt x="1491" y="313"/>
                  <a:pt x="1491" y="313"/>
                </a:cubicBezTo>
                <a:cubicBezTo>
                  <a:pt x="1491" y="313"/>
                  <a:pt x="1491" y="312"/>
                  <a:pt x="1491" y="312"/>
                </a:cubicBezTo>
                <a:cubicBezTo>
                  <a:pt x="1490" y="311"/>
                  <a:pt x="1490" y="311"/>
                  <a:pt x="1490" y="311"/>
                </a:cubicBezTo>
                <a:cubicBezTo>
                  <a:pt x="1490" y="310"/>
                  <a:pt x="1489" y="310"/>
                  <a:pt x="1489" y="309"/>
                </a:cubicBezTo>
                <a:cubicBezTo>
                  <a:pt x="1489" y="309"/>
                  <a:pt x="1488" y="308"/>
                  <a:pt x="1487" y="307"/>
                </a:cubicBezTo>
                <a:cubicBezTo>
                  <a:pt x="1487" y="307"/>
                  <a:pt x="1487" y="307"/>
                  <a:pt x="1486" y="306"/>
                </a:cubicBezTo>
                <a:cubicBezTo>
                  <a:pt x="1486" y="306"/>
                  <a:pt x="1486" y="306"/>
                  <a:pt x="1486" y="306"/>
                </a:cubicBezTo>
                <a:cubicBezTo>
                  <a:pt x="1485" y="306"/>
                  <a:pt x="1485" y="306"/>
                  <a:pt x="1485" y="306"/>
                </a:cubicBezTo>
                <a:cubicBezTo>
                  <a:pt x="1485" y="305"/>
                  <a:pt x="1484" y="305"/>
                  <a:pt x="1484" y="305"/>
                </a:cubicBezTo>
                <a:cubicBezTo>
                  <a:pt x="1482" y="304"/>
                  <a:pt x="1480" y="303"/>
                  <a:pt x="1478" y="302"/>
                </a:cubicBezTo>
                <a:cubicBezTo>
                  <a:pt x="1477" y="302"/>
                  <a:pt x="1476" y="302"/>
                  <a:pt x="1475" y="301"/>
                </a:cubicBezTo>
                <a:cubicBezTo>
                  <a:pt x="1475" y="301"/>
                  <a:pt x="1474" y="300"/>
                  <a:pt x="1474" y="300"/>
                </a:cubicBezTo>
                <a:cubicBezTo>
                  <a:pt x="1473" y="300"/>
                  <a:pt x="1473" y="300"/>
                  <a:pt x="1473" y="300"/>
                </a:cubicBezTo>
                <a:cubicBezTo>
                  <a:pt x="1473" y="300"/>
                  <a:pt x="1473" y="299"/>
                  <a:pt x="1473" y="299"/>
                </a:cubicBezTo>
                <a:cubicBezTo>
                  <a:pt x="1473" y="299"/>
                  <a:pt x="1473" y="299"/>
                  <a:pt x="1473" y="299"/>
                </a:cubicBezTo>
                <a:cubicBezTo>
                  <a:pt x="1473" y="299"/>
                  <a:pt x="1473" y="299"/>
                  <a:pt x="1473" y="299"/>
                </a:cubicBezTo>
                <a:cubicBezTo>
                  <a:pt x="1471" y="297"/>
                  <a:pt x="1471" y="295"/>
                  <a:pt x="1470" y="292"/>
                </a:cubicBezTo>
                <a:cubicBezTo>
                  <a:pt x="1469" y="290"/>
                  <a:pt x="1469" y="288"/>
                  <a:pt x="1468" y="285"/>
                </a:cubicBezTo>
                <a:cubicBezTo>
                  <a:pt x="1468" y="283"/>
                  <a:pt x="1467" y="280"/>
                  <a:pt x="1466" y="278"/>
                </a:cubicBezTo>
                <a:cubicBezTo>
                  <a:pt x="1465" y="277"/>
                  <a:pt x="1465" y="275"/>
                  <a:pt x="1464" y="274"/>
                </a:cubicBezTo>
                <a:cubicBezTo>
                  <a:pt x="1464" y="273"/>
                  <a:pt x="1464" y="273"/>
                  <a:pt x="1464" y="273"/>
                </a:cubicBezTo>
                <a:cubicBezTo>
                  <a:pt x="1464" y="273"/>
                  <a:pt x="1465" y="272"/>
                  <a:pt x="1465" y="272"/>
                </a:cubicBezTo>
                <a:cubicBezTo>
                  <a:pt x="1465" y="272"/>
                  <a:pt x="1465" y="272"/>
                  <a:pt x="1465" y="271"/>
                </a:cubicBezTo>
                <a:cubicBezTo>
                  <a:pt x="1465" y="271"/>
                  <a:pt x="1465" y="271"/>
                  <a:pt x="1465" y="271"/>
                </a:cubicBezTo>
                <a:cubicBezTo>
                  <a:pt x="1465" y="271"/>
                  <a:pt x="1465" y="270"/>
                  <a:pt x="1465" y="270"/>
                </a:cubicBezTo>
                <a:cubicBezTo>
                  <a:pt x="1465" y="269"/>
                  <a:pt x="1465" y="269"/>
                  <a:pt x="1465" y="269"/>
                </a:cubicBezTo>
                <a:cubicBezTo>
                  <a:pt x="1465" y="268"/>
                  <a:pt x="1465" y="268"/>
                  <a:pt x="1465" y="267"/>
                </a:cubicBezTo>
                <a:cubicBezTo>
                  <a:pt x="1465" y="267"/>
                  <a:pt x="1465" y="266"/>
                  <a:pt x="1465" y="266"/>
                </a:cubicBezTo>
                <a:cubicBezTo>
                  <a:pt x="1465" y="265"/>
                  <a:pt x="1465" y="264"/>
                  <a:pt x="1465" y="263"/>
                </a:cubicBezTo>
                <a:cubicBezTo>
                  <a:pt x="1466" y="262"/>
                  <a:pt x="1466" y="261"/>
                  <a:pt x="1466" y="260"/>
                </a:cubicBezTo>
                <a:cubicBezTo>
                  <a:pt x="1467" y="259"/>
                  <a:pt x="1467" y="258"/>
                  <a:pt x="1467" y="258"/>
                </a:cubicBezTo>
                <a:cubicBezTo>
                  <a:pt x="1467" y="257"/>
                  <a:pt x="1467" y="257"/>
                  <a:pt x="1467" y="257"/>
                </a:cubicBezTo>
                <a:cubicBezTo>
                  <a:pt x="1467" y="258"/>
                  <a:pt x="1467" y="259"/>
                  <a:pt x="1467" y="260"/>
                </a:cubicBezTo>
                <a:cubicBezTo>
                  <a:pt x="1482" y="262"/>
                  <a:pt x="1482" y="241"/>
                  <a:pt x="1479" y="231"/>
                </a:cubicBezTo>
                <a:cubicBezTo>
                  <a:pt x="1475" y="237"/>
                  <a:pt x="1453" y="251"/>
                  <a:pt x="1465" y="259"/>
                </a:cubicBezTo>
                <a:cubicBezTo>
                  <a:pt x="1465" y="259"/>
                  <a:pt x="1465" y="260"/>
                  <a:pt x="1465" y="260"/>
                </a:cubicBezTo>
                <a:cubicBezTo>
                  <a:pt x="1464" y="261"/>
                  <a:pt x="1464" y="262"/>
                  <a:pt x="1464" y="263"/>
                </a:cubicBezTo>
                <a:cubicBezTo>
                  <a:pt x="1464" y="264"/>
                  <a:pt x="1463" y="265"/>
                  <a:pt x="1463" y="266"/>
                </a:cubicBezTo>
                <a:cubicBezTo>
                  <a:pt x="1463" y="266"/>
                  <a:pt x="1463" y="267"/>
                  <a:pt x="1463" y="267"/>
                </a:cubicBezTo>
                <a:cubicBezTo>
                  <a:pt x="1463" y="268"/>
                  <a:pt x="1463" y="268"/>
                  <a:pt x="1463" y="268"/>
                </a:cubicBezTo>
                <a:cubicBezTo>
                  <a:pt x="1463" y="269"/>
                  <a:pt x="1463" y="269"/>
                  <a:pt x="1463" y="270"/>
                </a:cubicBezTo>
                <a:cubicBezTo>
                  <a:pt x="1463" y="270"/>
                  <a:pt x="1463" y="270"/>
                  <a:pt x="1463" y="270"/>
                </a:cubicBezTo>
                <a:cubicBezTo>
                  <a:pt x="1462" y="269"/>
                  <a:pt x="1462" y="268"/>
                  <a:pt x="1461" y="266"/>
                </a:cubicBezTo>
                <a:cubicBezTo>
                  <a:pt x="1461" y="266"/>
                  <a:pt x="1461" y="265"/>
                  <a:pt x="1461" y="265"/>
                </a:cubicBezTo>
                <a:cubicBezTo>
                  <a:pt x="1461" y="265"/>
                  <a:pt x="1460" y="264"/>
                  <a:pt x="1460" y="264"/>
                </a:cubicBezTo>
                <a:cubicBezTo>
                  <a:pt x="1460" y="263"/>
                  <a:pt x="1459" y="262"/>
                  <a:pt x="1459" y="262"/>
                </a:cubicBezTo>
                <a:cubicBezTo>
                  <a:pt x="1458" y="260"/>
                  <a:pt x="1458" y="259"/>
                  <a:pt x="1457" y="258"/>
                </a:cubicBezTo>
                <a:cubicBezTo>
                  <a:pt x="1457" y="258"/>
                  <a:pt x="1457" y="257"/>
                  <a:pt x="1456" y="257"/>
                </a:cubicBezTo>
                <a:cubicBezTo>
                  <a:pt x="1456" y="257"/>
                  <a:pt x="1456"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8"/>
                  <a:pt x="1455" y="258"/>
                  <a:pt x="1455" y="258"/>
                </a:cubicBezTo>
                <a:cubicBezTo>
                  <a:pt x="1455" y="258"/>
                  <a:pt x="1455" y="258"/>
                  <a:pt x="1455" y="258"/>
                </a:cubicBezTo>
                <a:cubicBezTo>
                  <a:pt x="1455" y="258"/>
                  <a:pt x="1455" y="258"/>
                  <a:pt x="1455" y="258"/>
                </a:cubicBezTo>
                <a:cubicBezTo>
                  <a:pt x="1455" y="258"/>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6" y="257"/>
                  <a:pt x="1456" y="257"/>
                  <a:pt x="1456" y="257"/>
                </a:cubicBezTo>
                <a:cubicBezTo>
                  <a:pt x="1456" y="258"/>
                  <a:pt x="1456" y="258"/>
                  <a:pt x="1456" y="259"/>
                </a:cubicBezTo>
                <a:cubicBezTo>
                  <a:pt x="1457" y="260"/>
                  <a:pt x="1457" y="261"/>
                  <a:pt x="1457" y="262"/>
                </a:cubicBezTo>
                <a:cubicBezTo>
                  <a:pt x="1457" y="263"/>
                  <a:pt x="1458" y="264"/>
                  <a:pt x="1458" y="265"/>
                </a:cubicBezTo>
                <a:cubicBezTo>
                  <a:pt x="1458" y="265"/>
                  <a:pt x="1458" y="266"/>
                  <a:pt x="1458" y="266"/>
                </a:cubicBezTo>
                <a:cubicBezTo>
                  <a:pt x="1459" y="266"/>
                  <a:pt x="1459" y="267"/>
                  <a:pt x="1459" y="267"/>
                </a:cubicBezTo>
                <a:cubicBezTo>
                  <a:pt x="1460" y="271"/>
                  <a:pt x="1462" y="275"/>
                  <a:pt x="1464" y="279"/>
                </a:cubicBezTo>
                <a:cubicBezTo>
                  <a:pt x="1464" y="281"/>
                  <a:pt x="1465" y="284"/>
                  <a:pt x="1466" y="286"/>
                </a:cubicBezTo>
                <a:cubicBezTo>
                  <a:pt x="1466" y="287"/>
                  <a:pt x="1466" y="287"/>
                  <a:pt x="1466" y="288"/>
                </a:cubicBezTo>
                <a:cubicBezTo>
                  <a:pt x="1466" y="288"/>
                  <a:pt x="1466" y="288"/>
                  <a:pt x="1466" y="288"/>
                </a:cubicBezTo>
                <a:cubicBezTo>
                  <a:pt x="1465" y="287"/>
                  <a:pt x="1465" y="287"/>
                  <a:pt x="1464" y="286"/>
                </a:cubicBezTo>
                <a:cubicBezTo>
                  <a:pt x="1464" y="286"/>
                  <a:pt x="1463" y="285"/>
                  <a:pt x="1462" y="285"/>
                </a:cubicBezTo>
                <a:cubicBezTo>
                  <a:pt x="1462" y="284"/>
                  <a:pt x="1461" y="284"/>
                  <a:pt x="1460" y="283"/>
                </a:cubicBezTo>
                <a:cubicBezTo>
                  <a:pt x="1460" y="283"/>
                  <a:pt x="1460" y="283"/>
                  <a:pt x="1460" y="283"/>
                </a:cubicBezTo>
                <a:cubicBezTo>
                  <a:pt x="1460" y="283"/>
                  <a:pt x="1460" y="283"/>
                  <a:pt x="1460" y="283"/>
                </a:cubicBezTo>
                <a:cubicBezTo>
                  <a:pt x="1454" y="273"/>
                  <a:pt x="1444" y="272"/>
                  <a:pt x="1433" y="272"/>
                </a:cubicBezTo>
                <a:cubicBezTo>
                  <a:pt x="1437" y="282"/>
                  <a:pt x="1447" y="284"/>
                  <a:pt x="1457" y="284"/>
                </a:cubicBezTo>
                <a:cubicBezTo>
                  <a:pt x="1458" y="284"/>
                  <a:pt x="1459" y="285"/>
                  <a:pt x="1459" y="285"/>
                </a:cubicBezTo>
                <a:cubicBezTo>
                  <a:pt x="1460" y="286"/>
                  <a:pt x="1460" y="286"/>
                  <a:pt x="1461" y="286"/>
                </a:cubicBezTo>
                <a:cubicBezTo>
                  <a:pt x="1462" y="287"/>
                  <a:pt x="1462" y="287"/>
                  <a:pt x="1463" y="288"/>
                </a:cubicBezTo>
                <a:cubicBezTo>
                  <a:pt x="1463" y="288"/>
                  <a:pt x="1464" y="289"/>
                  <a:pt x="1465" y="289"/>
                </a:cubicBezTo>
                <a:cubicBezTo>
                  <a:pt x="1465" y="290"/>
                  <a:pt x="1465" y="290"/>
                  <a:pt x="1466" y="291"/>
                </a:cubicBezTo>
                <a:cubicBezTo>
                  <a:pt x="1466" y="291"/>
                  <a:pt x="1466" y="291"/>
                  <a:pt x="1466" y="291"/>
                </a:cubicBezTo>
                <a:cubicBezTo>
                  <a:pt x="1466" y="291"/>
                  <a:pt x="1466" y="291"/>
                  <a:pt x="1467" y="291"/>
                </a:cubicBezTo>
                <a:cubicBezTo>
                  <a:pt x="1467" y="291"/>
                  <a:pt x="1467" y="291"/>
                  <a:pt x="1467" y="291"/>
                </a:cubicBezTo>
                <a:cubicBezTo>
                  <a:pt x="1467" y="292"/>
                  <a:pt x="1467" y="293"/>
                  <a:pt x="1468" y="293"/>
                </a:cubicBezTo>
                <a:cubicBezTo>
                  <a:pt x="1468" y="295"/>
                  <a:pt x="1469" y="298"/>
                  <a:pt x="1471" y="300"/>
                </a:cubicBezTo>
                <a:cubicBezTo>
                  <a:pt x="1471" y="300"/>
                  <a:pt x="1471" y="301"/>
                  <a:pt x="1471" y="301"/>
                </a:cubicBezTo>
                <a:cubicBezTo>
                  <a:pt x="1471" y="301"/>
                  <a:pt x="1471" y="301"/>
                  <a:pt x="1471" y="301"/>
                </a:cubicBezTo>
                <a:cubicBezTo>
                  <a:pt x="1471" y="301"/>
                  <a:pt x="1472" y="301"/>
                  <a:pt x="1472" y="301"/>
                </a:cubicBezTo>
                <a:cubicBezTo>
                  <a:pt x="1472" y="302"/>
                  <a:pt x="1472" y="302"/>
                  <a:pt x="1472" y="302"/>
                </a:cubicBezTo>
                <a:cubicBezTo>
                  <a:pt x="1472" y="302"/>
                  <a:pt x="1473" y="303"/>
                  <a:pt x="1474" y="303"/>
                </a:cubicBezTo>
                <a:cubicBezTo>
                  <a:pt x="1475" y="304"/>
                  <a:pt x="1476" y="304"/>
                  <a:pt x="1477" y="305"/>
                </a:cubicBezTo>
                <a:cubicBezTo>
                  <a:pt x="1479" y="306"/>
                  <a:pt x="1481" y="306"/>
                  <a:pt x="1483" y="307"/>
                </a:cubicBezTo>
                <a:cubicBezTo>
                  <a:pt x="1483" y="307"/>
                  <a:pt x="1483" y="308"/>
                  <a:pt x="1484" y="308"/>
                </a:cubicBezTo>
                <a:cubicBezTo>
                  <a:pt x="1484" y="308"/>
                  <a:pt x="1484" y="308"/>
                  <a:pt x="1484" y="308"/>
                </a:cubicBezTo>
                <a:cubicBezTo>
                  <a:pt x="1484" y="308"/>
                  <a:pt x="1485" y="308"/>
                  <a:pt x="1485" y="308"/>
                </a:cubicBezTo>
                <a:cubicBezTo>
                  <a:pt x="1485" y="309"/>
                  <a:pt x="1485" y="309"/>
                  <a:pt x="1485" y="309"/>
                </a:cubicBezTo>
                <a:cubicBezTo>
                  <a:pt x="1486" y="310"/>
                  <a:pt x="1487" y="310"/>
                  <a:pt x="1487" y="311"/>
                </a:cubicBezTo>
                <a:cubicBezTo>
                  <a:pt x="1488" y="312"/>
                  <a:pt x="1488" y="312"/>
                  <a:pt x="1488" y="313"/>
                </a:cubicBezTo>
                <a:cubicBezTo>
                  <a:pt x="1489" y="313"/>
                  <a:pt x="1489" y="314"/>
                  <a:pt x="1489" y="314"/>
                </a:cubicBezTo>
                <a:cubicBezTo>
                  <a:pt x="1489" y="314"/>
                  <a:pt x="1489" y="315"/>
                  <a:pt x="1490" y="315"/>
                </a:cubicBezTo>
                <a:cubicBezTo>
                  <a:pt x="1490" y="316"/>
                  <a:pt x="1491" y="317"/>
                  <a:pt x="1491" y="318"/>
                </a:cubicBezTo>
                <a:cubicBezTo>
                  <a:pt x="1492" y="319"/>
                  <a:pt x="1492" y="319"/>
                  <a:pt x="1492" y="320"/>
                </a:cubicBezTo>
                <a:cubicBezTo>
                  <a:pt x="1491" y="321"/>
                  <a:pt x="1490" y="323"/>
                  <a:pt x="1490" y="324"/>
                </a:cubicBezTo>
                <a:cubicBezTo>
                  <a:pt x="1489" y="327"/>
                  <a:pt x="1488" y="330"/>
                  <a:pt x="1487" y="332"/>
                </a:cubicBezTo>
                <a:cubicBezTo>
                  <a:pt x="1486" y="335"/>
                  <a:pt x="1485" y="338"/>
                  <a:pt x="1484" y="340"/>
                </a:cubicBezTo>
                <a:cubicBezTo>
                  <a:pt x="1481" y="346"/>
                  <a:pt x="1478" y="351"/>
                  <a:pt x="1474" y="357"/>
                </a:cubicBezTo>
                <a:cubicBezTo>
                  <a:pt x="1473" y="359"/>
                  <a:pt x="1471" y="362"/>
                  <a:pt x="1469" y="365"/>
                </a:cubicBezTo>
                <a:cubicBezTo>
                  <a:pt x="1468" y="365"/>
                  <a:pt x="1468" y="366"/>
                  <a:pt x="1468" y="367"/>
                </a:cubicBezTo>
                <a:cubicBezTo>
                  <a:pt x="1467" y="368"/>
                  <a:pt x="1467" y="368"/>
                  <a:pt x="1466" y="369"/>
                </a:cubicBezTo>
                <a:cubicBezTo>
                  <a:pt x="1466" y="371"/>
                  <a:pt x="1465" y="372"/>
                  <a:pt x="1464" y="374"/>
                </a:cubicBezTo>
                <a:cubicBezTo>
                  <a:pt x="1463" y="377"/>
                  <a:pt x="1463" y="380"/>
                  <a:pt x="1462" y="384"/>
                </a:cubicBezTo>
                <a:cubicBezTo>
                  <a:pt x="1462" y="386"/>
                  <a:pt x="1461" y="388"/>
                  <a:pt x="1461" y="390"/>
                </a:cubicBezTo>
                <a:cubicBezTo>
                  <a:pt x="1461" y="389"/>
                  <a:pt x="1461" y="389"/>
                  <a:pt x="1461" y="387"/>
                </a:cubicBezTo>
                <a:cubicBezTo>
                  <a:pt x="1461" y="387"/>
                  <a:pt x="1461" y="387"/>
                  <a:pt x="1461" y="386"/>
                </a:cubicBezTo>
                <a:cubicBezTo>
                  <a:pt x="1461" y="386"/>
                  <a:pt x="1461" y="385"/>
                  <a:pt x="1461" y="385"/>
                </a:cubicBezTo>
                <a:cubicBezTo>
                  <a:pt x="1460" y="384"/>
                  <a:pt x="1460" y="384"/>
                  <a:pt x="1460" y="383"/>
                </a:cubicBezTo>
                <a:cubicBezTo>
                  <a:pt x="1460" y="383"/>
                  <a:pt x="1460" y="382"/>
                  <a:pt x="1459" y="382"/>
                </a:cubicBezTo>
                <a:cubicBezTo>
                  <a:pt x="1458" y="380"/>
                  <a:pt x="1457" y="377"/>
                  <a:pt x="1455" y="376"/>
                </a:cubicBezTo>
                <a:cubicBezTo>
                  <a:pt x="1455" y="376"/>
                  <a:pt x="1455" y="375"/>
                  <a:pt x="1454" y="375"/>
                </a:cubicBezTo>
                <a:cubicBezTo>
                  <a:pt x="1454" y="375"/>
                  <a:pt x="1454" y="375"/>
                  <a:pt x="1453" y="375"/>
                </a:cubicBezTo>
                <a:cubicBezTo>
                  <a:pt x="1453" y="374"/>
                  <a:pt x="1453" y="374"/>
                  <a:pt x="1453" y="374"/>
                </a:cubicBezTo>
                <a:cubicBezTo>
                  <a:pt x="1453" y="374"/>
                  <a:pt x="1453" y="374"/>
                  <a:pt x="1453" y="374"/>
                </a:cubicBezTo>
                <a:cubicBezTo>
                  <a:pt x="1452" y="374"/>
                  <a:pt x="1452" y="374"/>
                  <a:pt x="1452" y="374"/>
                </a:cubicBezTo>
                <a:cubicBezTo>
                  <a:pt x="1450" y="373"/>
                  <a:pt x="1449" y="373"/>
                  <a:pt x="1448" y="372"/>
                </a:cubicBezTo>
                <a:cubicBezTo>
                  <a:pt x="1447" y="372"/>
                  <a:pt x="1446" y="372"/>
                  <a:pt x="1446" y="372"/>
                </a:cubicBezTo>
                <a:cubicBezTo>
                  <a:pt x="1445" y="372"/>
                  <a:pt x="1445" y="372"/>
                  <a:pt x="1444" y="371"/>
                </a:cubicBezTo>
                <a:cubicBezTo>
                  <a:pt x="1443" y="371"/>
                  <a:pt x="1443" y="371"/>
                  <a:pt x="1442" y="371"/>
                </a:cubicBezTo>
                <a:cubicBezTo>
                  <a:pt x="1441" y="370"/>
                  <a:pt x="1441" y="370"/>
                  <a:pt x="1440" y="370"/>
                </a:cubicBezTo>
                <a:cubicBezTo>
                  <a:pt x="1440" y="370"/>
                  <a:pt x="1439" y="370"/>
                  <a:pt x="1439" y="369"/>
                </a:cubicBezTo>
                <a:cubicBezTo>
                  <a:pt x="1439" y="369"/>
                  <a:pt x="1439" y="369"/>
                  <a:pt x="1439" y="369"/>
                </a:cubicBezTo>
                <a:cubicBezTo>
                  <a:pt x="1439" y="369"/>
                  <a:pt x="1439" y="369"/>
                  <a:pt x="1439" y="368"/>
                </a:cubicBezTo>
                <a:cubicBezTo>
                  <a:pt x="1439" y="368"/>
                  <a:pt x="1439" y="368"/>
                  <a:pt x="1439" y="368"/>
                </a:cubicBezTo>
                <a:cubicBezTo>
                  <a:pt x="1439" y="368"/>
                  <a:pt x="1438" y="367"/>
                  <a:pt x="1438" y="367"/>
                </a:cubicBezTo>
                <a:cubicBezTo>
                  <a:pt x="1438" y="367"/>
                  <a:pt x="1438" y="367"/>
                  <a:pt x="1438" y="366"/>
                </a:cubicBezTo>
                <a:cubicBezTo>
                  <a:pt x="1438" y="366"/>
                  <a:pt x="1438" y="366"/>
                  <a:pt x="1438" y="365"/>
                </a:cubicBezTo>
                <a:cubicBezTo>
                  <a:pt x="1438" y="365"/>
                  <a:pt x="1438" y="365"/>
                  <a:pt x="1438" y="365"/>
                </a:cubicBezTo>
                <a:cubicBezTo>
                  <a:pt x="1438" y="365"/>
                  <a:pt x="1438" y="364"/>
                  <a:pt x="1438" y="364"/>
                </a:cubicBezTo>
                <a:cubicBezTo>
                  <a:pt x="1438" y="364"/>
                  <a:pt x="1437" y="363"/>
                  <a:pt x="1437" y="363"/>
                </a:cubicBezTo>
                <a:cubicBezTo>
                  <a:pt x="1437" y="362"/>
                  <a:pt x="1437" y="361"/>
                  <a:pt x="1437" y="360"/>
                </a:cubicBezTo>
                <a:cubicBezTo>
                  <a:pt x="1437" y="359"/>
                  <a:pt x="1437" y="359"/>
                  <a:pt x="1437" y="358"/>
                </a:cubicBezTo>
                <a:cubicBezTo>
                  <a:pt x="1437" y="358"/>
                  <a:pt x="1437" y="358"/>
                  <a:pt x="1437" y="357"/>
                </a:cubicBezTo>
                <a:cubicBezTo>
                  <a:pt x="1437" y="358"/>
                  <a:pt x="1438" y="358"/>
                  <a:pt x="1438" y="358"/>
                </a:cubicBezTo>
                <a:cubicBezTo>
                  <a:pt x="1438" y="357"/>
                  <a:pt x="1438" y="357"/>
                  <a:pt x="1438" y="356"/>
                </a:cubicBezTo>
                <a:cubicBezTo>
                  <a:pt x="1439" y="357"/>
                  <a:pt x="1439" y="357"/>
                  <a:pt x="1439" y="357"/>
                </a:cubicBezTo>
                <a:cubicBezTo>
                  <a:pt x="1453" y="355"/>
                  <a:pt x="1444" y="341"/>
                  <a:pt x="1445" y="334"/>
                </a:cubicBezTo>
                <a:cubicBezTo>
                  <a:pt x="1440" y="338"/>
                  <a:pt x="1428" y="350"/>
                  <a:pt x="1436" y="357"/>
                </a:cubicBezTo>
                <a:cubicBezTo>
                  <a:pt x="1436" y="357"/>
                  <a:pt x="1436" y="357"/>
                  <a:pt x="1436" y="358"/>
                </a:cubicBezTo>
                <a:cubicBezTo>
                  <a:pt x="1436" y="359"/>
                  <a:pt x="1436" y="359"/>
                  <a:pt x="1436" y="360"/>
                </a:cubicBezTo>
                <a:cubicBezTo>
                  <a:pt x="1436" y="361"/>
                  <a:pt x="1436" y="362"/>
                  <a:pt x="1436" y="363"/>
                </a:cubicBezTo>
                <a:cubicBezTo>
                  <a:pt x="1436" y="364"/>
                  <a:pt x="1436" y="364"/>
                  <a:pt x="1436" y="364"/>
                </a:cubicBezTo>
                <a:cubicBezTo>
                  <a:pt x="1436" y="365"/>
                  <a:pt x="1436" y="365"/>
                  <a:pt x="1436" y="365"/>
                </a:cubicBezTo>
                <a:cubicBezTo>
                  <a:pt x="1436" y="365"/>
                  <a:pt x="1437" y="365"/>
                  <a:pt x="1437" y="366"/>
                </a:cubicBezTo>
                <a:cubicBezTo>
                  <a:pt x="1437" y="366"/>
                  <a:pt x="1437" y="366"/>
                  <a:pt x="1437" y="367"/>
                </a:cubicBezTo>
                <a:cubicBezTo>
                  <a:pt x="1437" y="367"/>
                  <a:pt x="1437" y="367"/>
                  <a:pt x="1437" y="368"/>
                </a:cubicBezTo>
                <a:cubicBezTo>
                  <a:pt x="1437" y="368"/>
                  <a:pt x="1437" y="368"/>
                  <a:pt x="1437" y="368"/>
                </a:cubicBezTo>
                <a:cubicBezTo>
                  <a:pt x="1437" y="368"/>
                  <a:pt x="1437" y="369"/>
                  <a:pt x="1438" y="369"/>
                </a:cubicBezTo>
                <a:cubicBezTo>
                  <a:pt x="1436" y="368"/>
                  <a:pt x="1434" y="367"/>
                  <a:pt x="1433" y="366"/>
                </a:cubicBezTo>
                <a:cubicBezTo>
                  <a:pt x="1433" y="366"/>
                  <a:pt x="1432" y="366"/>
                  <a:pt x="1432" y="365"/>
                </a:cubicBezTo>
                <a:cubicBezTo>
                  <a:pt x="1431" y="365"/>
                  <a:pt x="1431" y="365"/>
                  <a:pt x="1431" y="365"/>
                </a:cubicBezTo>
                <a:cubicBezTo>
                  <a:pt x="1431" y="364"/>
                  <a:pt x="1430" y="364"/>
                  <a:pt x="1430" y="364"/>
                </a:cubicBezTo>
                <a:cubicBezTo>
                  <a:pt x="1429" y="363"/>
                  <a:pt x="1429" y="363"/>
                  <a:pt x="1428" y="362"/>
                </a:cubicBezTo>
                <a:cubicBezTo>
                  <a:pt x="1428" y="362"/>
                  <a:pt x="1427" y="361"/>
                  <a:pt x="1427" y="361"/>
                </a:cubicBezTo>
                <a:cubicBezTo>
                  <a:pt x="1425" y="359"/>
                  <a:pt x="1423" y="357"/>
                  <a:pt x="1421" y="355"/>
                </a:cubicBezTo>
                <a:cubicBezTo>
                  <a:pt x="1421" y="354"/>
                  <a:pt x="1420" y="353"/>
                  <a:pt x="1419" y="353"/>
                </a:cubicBezTo>
                <a:cubicBezTo>
                  <a:pt x="1420" y="353"/>
                  <a:pt x="1420" y="353"/>
                  <a:pt x="1420" y="353"/>
                </a:cubicBezTo>
                <a:cubicBezTo>
                  <a:pt x="1420" y="353"/>
                  <a:pt x="1419" y="352"/>
                  <a:pt x="1419" y="352"/>
                </a:cubicBezTo>
                <a:cubicBezTo>
                  <a:pt x="1419" y="351"/>
                  <a:pt x="1418" y="351"/>
                  <a:pt x="1418" y="351"/>
                </a:cubicBezTo>
                <a:cubicBezTo>
                  <a:pt x="1418" y="350"/>
                  <a:pt x="1418" y="350"/>
                  <a:pt x="1418" y="350"/>
                </a:cubicBezTo>
                <a:cubicBezTo>
                  <a:pt x="1418" y="349"/>
                  <a:pt x="1417" y="349"/>
                  <a:pt x="1417" y="349"/>
                </a:cubicBezTo>
                <a:cubicBezTo>
                  <a:pt x="1417" y="348"/>
                  <a:pt x="1416" y="347"/>
                  <a:pt x="1416" y="346"/>
                </a:cubicBezTo>
                <a:cubicBezTo>
                  <a:pt x="1415" y="345"/>
                  <a:pt x="1415" y="345"/>
                  <a:pt x="1415" y="344"/>
                </a:cubicBezTo>
                <a:cubicBezTo>
                  <a:pt x="1415" y="344"/>
                  <a:pt x="1415" y="344"/>
                  <a:pt x="1415" y="344"/>
                </a:cubicBezTo>
                <a:cubicBezTo>
                  <a:pt x="1415" y="343"/>
                  <a:pt x="1414" y="343"/>
                  <a:pt x="1414" y="343"/>
                </a:cubicBezTo>
                <a:cubicBezTo>
                  <a:pt x="1414" y="341"/>
                  <a:pt x="1413" y="339"/>
                  <a:pt x="1412" y="338"/>
                </a:cubicBezTo>
                <a:cubicBezTo>
                  <a:pt x="1412" y="337"/>
                  <a:pt x="1412" y="336"/>
                  <a:pt x="1412" y="335"/>
                </a:cubicBezTo>
                <a:cubicBezTo>
                  <a:pt x="1411" y="335"/>
                  <a:pt x="1411" y="334"/>
                  <a:pt x="1411" y="334"/>
                </a:cubicBezTo>
                <a:cubicBezTo>
                  <a:pt x="1410" y="331"/>
                  <a:pt x="1410" y="330"/>
                  <a:pt x="1410" y="330"/>
                </a:cubicBezTo>
                <a:cubicBezTo>
                  <a:pt x="1410" y="330"/>
                  <a:pt x="1410" y="330"/>
                  <a:pt x="1410" y="331"/>
                </a:cubicBezTo>
                <a:cubicBezTo>
                  <a:pt x="1410" y="331"/>
                  <a:pt x="1410" y="332"/>
                  <a:pt x="1410" y="334"/>
                </a:cubicBezTo>
                <a:cubicBezTo>
                  <a:pt x="1410" y="334"/>
                  <a:pt x="1410" y="335"/>
                  <a:pt x="1410" y="336"/>
                </a:cubicBezTo>
                <a:cubicBezTo>
                  <a:pt x="1410" y="337"/>
                  <a:pt x="1410" y="337"/>
                  <a:pt x="1410" y="338"/>
                </a:cubicBezTo>
                <a:cubicBezTo>
                  <a:pt x="1411" y="339"/>
                  <a:pt x="1411" y="340"/>
                  <a:pt x="1411" y="341"/>
                </a:cubicBezTo>
                <a:cubicBezTo>
                  <a:pt x="1411" y="341"/>
                  <a:pt x="1411" y="342"/>
                  <a:pt x="1411" y="342"/>
                </a:cubicBezTo>
                <a:cubicBezTo>
                  <a:pt x="1412" y="343"/>
                  <a:pt x="1412" y="343"/>
                  <a:pt x="1412" y="344"/>
                </a:cubicBezTo>
                <a:cubicBezTo>
                  <a:pt x="1412" y="344"/>
                  <a:pt x="1412" y="344"/>
                  <a:pt x="1412" y="345"/>
                </a:cubicBezTo>
                <a:cubicBezTo>
                  <a:pt x="1412" y="345"/>
                  <a:pt x="1413" y="345"/>
                  <a:pt x="1413" y="345"/>
                </a:cubicBezTo>
                <a:cubicBezTo>
                  <a:pt x="1413" y="346"/>
                  <a:pt x="1413" y="346"/>
                  <a:pt x="1413" y="347"/>
                </a:cubicBezTo>
                <a:cubicBezTo>
                  <a:pt x="1414" y="348"/>
                  <a:pt x="1414" y="348"/>
                  <a:pt x="1414" y="349"/>
                </a:cubicBezTo>
                <a:cubicBezTo>
                  <a:pt x="1414" y="349"/>
                  <a:pt x="1413" y="348"/>
                  <a:pt x="1413" y="348"/>
                </a:cubicBezTo>
                <a:cubicBezTo>
                  <a:pt x="1412" y="348"/>
                  <a:pt x="1411" y="348"/>
                  <a:pt x="1410" y="347"/>
                </a:cubicBezTo>
                <a:cubicBezTo>
                  <a:pt x="1410" y="347"/>
                  <a:pt x="1409" y="347"/>
                  <a:pt x="1408" y="347"/>
                </a:cubicBezTo>
                <a:cubicBezTo>
                  <a:pt x="1407" y="347"/>
                  <a:pt x="1407" y="346"/>
                  <a:pt x="1406" y="346"/>
                </a:cubicBezTo>
                <a:cubicBezTo>
                  <a:pt x="1406" y="346"/>
                  <a:pt x="1406" y="346"/>
                  <a:pt x="1406" y="346"/>
                </a:cubicBezTo>
                <a:cubicBezTo>
                  <a:pt x="1405" y="346"/>
                  <a:pt x="1405" y="346"/>
                  <a:pt x="1405" y="346"/>
                </a:cubicBezTo>
                <a:cubicBezTo>
                  <a:pt x="1401" y="334"/>
                  <a:pt x="1391" y="339"/>
                  <a:pt x="1382" y="341"/>
                </a:cubicBezTo>
                <a:cubicBezTo>
                  <a:pt x="1387" y="355"/>
                  <a:pt x="1395" y="360"/>
                  <a:pt x="1405" y="348"/>
                </a:cubicBezTo>
                <a:cubicBezTo>
                  <a:pt x="1405" y="348"/>
                  <a:pt x="1405" y="348"/>
                  <a:pt x="1405" y="348"/>
                </a:cubicBezTo>
                <a:cubicBezTo>
                  <a:pt x="1406" y="348"/>
                  <a:pt x="1407" y="349"/>
                  <a:pt x="1407" y="349"/>
                </a:cubicBezTo>
                <a:cubicBezTo>
                  <a:pt x="1408" y="349"/>
                  <a:pt x="1409" y="349"/>
                  <a:pt x="1410" y="349"/>
                </a:cubicBezTo>
                <a:cubicBezTo>
                  <a:pt x="1411" y="350"/>
                  <a:pt x="1411" y="350"/>
                  <a:pt x="1412" y="350"/>
                </a:cubicBezTo>
                <a:cubicBezTo>
                  <a:pt x="1413" y="350"/>
                  <a:pt x="1413" y="351"/>
                  <a:pt x="1414" y="351"/>
                </a:cubicBezTo>
                <a:cubicBezTo>
                  <a:pt x="1415" y="351"/>
                  <a:pt x="1415" y="351"/>
                  <a:pt x="1416" y="352"/>
                </a:cubicBezTo>
                <a:cubicBezTo>
                  <a:pt x="1416" y="352"/>
                  <a:pt x="1416" y="352"/>
                  <a:pt x="1416" y="352"/>
                </a:cubicBezTo>
                <a:cubicBezTo>
                  <a:pt x="1416" y="352"/>
                  <a:pt x="1416" y="352"/>
                  <a:pt x="1416" y="352"/>
                </a:cubicBezTo>
                <a:cubicBezTo>
                  <a:pt x="1416" y="352"/>
                  <a:pt x="1417" y="353"/>
                  <a:pt x="1417" y="353"/>
                </a:cubicBezTo>
                <a:cubicBezTo>
                  <a:pt x="1418" y="355"/>
                  <a:pt x="1418" y="356"/>
                  <a:pt x="1419" y="357"/>
                </a:cubicBezTo>
                <a:cubicBezTo>
                  <a:pt x="1421" y="359"/>
                  <a:pt x="1423" y="361"/>
                  <a:pt x="1425" y="363"/>
                </a:cubicBezTo>
                <a:cubicBezTo>
                  <a:pt x="1425" y="363"/>
                  <a:pt x="1426" y="364"/>
                  <a:pt x="1426" y="364"/>
                </a:cubicBezTo>
                <a:cubicBezTo>
                  <a:pt x="1427" y="365"/>
                  <a:pt x="1428" y="365"/>
                  <a:pt x="1428" y="366"/>
                </a:cubicBezTo>
                <a:cubicBezTo>
                  <a:pt x="1429" y="366"/>
                  <a:pt x="1429" y="367"/>
                  <a:pt x="1430" y="367"/>
                </a:cubicBezTo>
                <a:cubicBezTo>
                  <a:pt x="1431" y="368"/>
                  <a:pt x="1431" y="368"/>
                  <a:pt x="1431" y="368"/>
                </a:cubicBezTo>
                <a:cubicBezTo>
                  <a:pt x="1431" y="368"/>
                  <a:pt x="1431" y="368"/>
                  <a:pt x="1432" y="368"/>
                </a:cubicBezTo>
                <a:cubicBezTo>
                  <a:pt x="1434" y="370"/>
                  <a:pt x="1437" y="371"/>
                  <a:pt x="1439" y="372"/>
                </a:cubicBezTo>
                <a:cubicBezTo>
                  <a:pt x="1440" y="373"/>
                  <a:pt x="1441" y="373"/>
                  <a:pt x="1441" y="373"/>
                </a:cubicBezTo>
                <a:cubicBezTo>
                  <a:pt x="1442" y="373"/>
                  <a:pt x="1443" y="374"/>
                  <a:pt x="1443" y="374"/>
                </a:cubicBezTo>
                <a:cubicBezTo>
                  <a:pt x="1444" y="374"/>
                  <a:pt x="1445" y="374"/>
                  <a:pt x="1445" y="374"/>
                </a:cubicBezTo>
                <a:cubicBezTo>
                  <a:pt x="1446" y="375"/>
                  <a:pt x="1446" y="375"/>
                  <a:pt x="1447" y="375"/>
                </a:cubicBezTo>
                <a:cubicBezTo>
                  <a:pt x="1448" y="375"/>
                  <a:pt x="1450" y="376"/>
                  <a:pt x="1451" y="376"/>
                </a:cubicBezTo>
                <a:cubicBezTo>
                  <a:pt x="1451" y="376"/>
                  <a:pt x="1451" y="376"/>
                  <a:pt x="1451" y="376"/>
                </a:cubicBezTo>
                <a:cubicBezTo>
                  <a:pt x="1452" y="377"/>
                  <a:pt x="1452" y="377"/>
                  <a:pt x="1452" y="377"/>
                </a:cubicBezTo>
                <a:cubicBezTo>
                  <a:pt x="1452" y="377"/>
                  <a:pt x="1452" y="377"/>
                  <a:pt x="1452" y="377"/>
                </a:cubicBezTo>
                <a:cubicBezTo>
                  <a:pt x="1452" y="377"/>
                  <a:pt x="1453" y="377"/>
                  <a:pt x="1453" y="377"/>
                </a:cubicBezTo>
                <a:cubicBezTo>
                  <a:pt x="1453" y="377"/>
                  <a:pt x="1453" y="378"/>
                  <a:pt x="1453" y="378"/>
                </a:cubicBezTo>
                <a:cubicBezTo>
                  <a:pt x="1455" y="379"/>
                  <a:pt x="1456" y="381"/>
                  <a:pt x="1457" y="383"/>
                </a:cubicBezTo>
                <a:cubicBezTo>
                  <a:pt x="1458" y="384"/>
                  <a:pt x="1458" y="385"/>
                  <a:pt x="1458" y="385"/>
                </a:cubicBezTo>
                <a:cubicBezTo>
                  <a:pt x="1458" y="386"/>
                  <a:pt x="1458" y="386"/>
                  <a:pt x="1459" y="387"/>
                </a:cubicBezTo>
                <a:cubicBezTo>
                  <a:pt x="1459" y="387"/>
                  <a:pt x="1459" y="387"/>
                  <a:pt x="1459" y="388"/>
                </a:cubicBezTo>
                <a:cubicBezTo>
                  <a:pt x="1460" y="389"/>
                  <a:pt x="1460" y="391"/>
                  <a:pt x="1460" y="392"/>
                </a:cubicBezTo>
                <a:cubicBezTo>
                  <a:pt x="1460" y="393"/>
                  <a:pt x="1461" y="394"/>
                  <a:pt x="1461" y="394"/>
                </a:cubicBezTo>
                <a:cubicBezTo>
                  <a:pt x="1460" y="400"/>
                  <a:pt x="1459" y="406"/>
                  <a:pt x="1458" y="412"/>
                </a:cubicBezTo>
                <a:cubicBezTo>
                  <a:pt x="1457" y="424"/>
                  <a:pt x="1455" y="435"/>
                  <a:pt x="1454" y="445"/>
                </a:cubicBezTo>
                <a:cubicBezTo>
                  <a:pt x="1454" y="446"/>
                  <a:pt x="1454" y="448"/>
                  <a:pt x="1454" y="449"/>
                </a:cubicBezTo>
                <a:cubicBezTo>
                  <a:pt x="1453" y="450"/>
                  <a:pt x="1453" y="451"/>
                  <a:pt x="1453" y="452"/>
                </a:cubicBezTo>
                <a:cubicBezTo>
                  <a:pt x="1453" y="453"/>
                  <a:pt x="1453" y="455"/>
                  <a:pt x="1453" y="456"/>
                </a:cubicBezTo>
                <a:cubicBezTo>
                  <a:pt x="1449" y="461"/>
                  <a:pt x="1445" y="466"/>
                  <a:pt x="1441" y="472"/>
                </a:cubicBezTo>
                <a:cubicBezTo>
                  <a:pt x="1412" y="514"/>
                  <a:pt x="1384" y="570"/>
                  <a:pt x="1351" y="614"/>
                </a:cubicBezTo>
                <a:cubicBezTo>
                  <a:pt x="1359" y="581"/>
                  <a:pt x="1350" y="542"/>
                  <a:pt x="1354" y="508"/>
                </a:cubicBezTo>
                <a:cubicBezTo>
                  <a:pt x="1360" y="511"/>
                  <a:pt x="1366" y="511"/>
                  <a:pt x="1373" y="507"/>
                </a:cubicBezTo>
                <a:cubicBezTo>
                  <a:pt x="1368" y="502"/>
                  <a:pt x="1363" y="498"/>
                  <a:pt x="1357" y="495"/>
                </a:cubicBezTo>
                <a:cubicBezTo>
                  <a:pt x="1357" y="494"/>
                  <a:pt x="1357" y="494"/>
                  <a:pt x="1357" y="494"/>
                </a:cubicBezTo>
                <a:cubicBezTo>
                  <a:pt x="1368" y="458"/>
                  <a:pt x="1391" y="445"/>
                  <a:pt x="1418" y="428"/>
                </a:cubicBezTo>
                <a:cubicBezTo>
                  <a:pt x="1397" y="434"/>
                  <a:pt x="1369" y="447"/>
                  <a:pt x="1351" y="476"/>
                </a:cubicBezTo>
                <a:cubicBezTo>
                  <a:pt x="1350" y="468"/>
                  <a:pt x="1349" y="460"/>
                  <a:pt x="1347" y="452"/>
                </a:cubicBezTo>
                <a:cubicBezTo>
                  <a:pt x="1349" y="444"/>
                  <a:pt x="1346" y="434"/>
                  <a:pt x="1342" y="423"/>
                </a:cubicBezTo>
                <a:cubicBezTo>
                  <a:pt x="1341" y="425"/>
                  <a:pt x="1341" y="427"/>
                  <a:pt x="1340" y="428"/>
                </a:cubicBezTo>
                <a:cubicBezTo>
                  <a:pt x="1333" y="410"/>
                  <a:pt x="1326" y="391"/>
                  <a:pt x="1323" y="374"/>
                </a:cubicBezTo>
                <a:cubicBezTo>
                  <a:pt x="1314" y="319"/>
                  <a:pt x="1330" y="296"/>
                  <a:pt x="1338" y="270"/>
                </a:cubicBezTo>
                <a:cubicBezTo>
                  <a:pt x="1338" y="270"/>
                  <a:pt x="1338" y="270"/>
                  <a:pt x="1338" y="270"/>
                </a:cubicBezTo>
                <a:cubicBezTo>
                  <a:pt x="1338" y="270"/>
                  <a:pt x="1338" y="270"/>
                  <a:pt x="1338" y="270"/>
                </a:cubicBezTo>
                <a:cubicBezTo>
                  <a:pt x="1338" y="269"/>
                  <a:pt x="1339" y="269"/>
                  <a:pt x="1339" y="269"/>
                </a:cubicBezTo>
                <a:cubicBezTo>
                  <a:pt x="1340" y="268"/>
                  <a:pt x="1340" y="268"/>
                  <a:pt x="1341" y="268"/>
                </a:cubicBezTo>
                <a:cubicBezTo>
                  <a:pt x="1341" y="267"/>
                  <a:pt x="1342" y="267"/>
                  <a:pt x="1342" y="267"/>
                </a:cubicBezTo>
                <a:cubicBezTo>
                  <a:pt x="1343" y="266"/>
                  <a:pt x="1344" y="266"/>
                  <a:pt x="1344" y="266"/>
                </a:cubicBezTo>
                <a:cubicBezTo>
                  <a:pt x="1345" y="265"/>
                  <a:pt x="1347" y="264"/>
                  <a:pt x="1348" y="264"/>
                </a:cubicBezTo>
                <a:cubicBezTo>
                  <a:pt x="1349" y="263"/>
                  <a:pt x="1351" y="263"/>
                  <a:pt x="1352" y="262"/>
                </a:cubicBezTo>
                <a:cubicBezTo>
                  <a:pt x="1354" y="262"/>
                  <a:pt x="1355" y="261"/>
                  <a:pt x="1356" y="261"/>
                </a:cubicBezTo>
                <a:cubicBezTo>
                  <a:pt x="1358" y="261"/>
                  <a:pt x="1359" y="260"/>
                  <a:pt x="1361" y="260"/>
                </a:cubicBezTo>
                <a:cubicBezTo>
                  <a:pt x="1361" y="260"/>
                  <a:pt x="1361" y="260"/>
                  <a:pt x="1361" y="260"/>
                </a:cubicBezTo>
                <a:cubicBezTo>
                  <a:pt x="1375" y="276"/>
                  <a:pt x="1386" y="265"/>
                  <a:pt x="1394" y="249"/>
                </a:cubicBezTo>
                <a:cubicBezTo>
                  <a:pt x="1379" y="254"/>
                  <a:pt x="1371" y="242"/>
                  <a:pt x="1359" y="258"/>
                </a:cubicBezTo>
                <a:cubicBezTo>
                  <a:pt x="1358" y="258"/>
                  <a:pt x="1357" y="258"/>
                  <a:pt x="1356" y="258"/>
                </a:cubicBezTo>
                <a:cubicBezTo>
                  <a:pt x="1354" y="259"/>
                  <a:pt x="1353" y="259"/>
                  <a:pt x="1351" y="260"/>
                </a:cubicBezTo>
                <a:cubicBezTo>
                  <a:pt x="1350" y="260"/>
                  <a:pt x="1348" y="261"/>
                  <a:pt x="1347" y="261"/>
                </a:cubicBezTo>
                <a:cubicBezTo>
                  <a:pt x="1346" y="262"/>
                  <a:pt x="1344" y="263"/>
                  <a:pt x="1343" y="263"/>
                </a:cubicBezTo>
                <a:cubicBezTo>
                  <a:pt x="1342" y="264"/>
                  <a:pt x="1342" y="264"/>
                  <a:pt x="1341" y="265"/>
                </a:cubicBezTo>
                <a:cubicBezTo>
                  <a:pt x="1341" y="265"/>
                  <a:pt x="1341" y="265"/>
                  <a:pt x="1341" y="265"/>
                </a:cubicBezTo>
                <a:cubicBezTo>
                  <a:pt x="1343" y="261"/>
                  <a:pt x="1345" y="258"/>
                  <a:pt x="1347" y="255"/>
                </a:cubicBezTo>
                <a:cubicBezTo>
                  <a:pt x="1352" y="247"/>
                  <a:pt x="1358" y="240"/>
                  <a:pt x="1363" y="232"/>
                </a:cubicBezTo>
                <a:cubicBezTo>
                  <a:pt x="1368" y="223"/>
                  <a:pt x="1374" y="215"/>
                  <a:pt x="1378" y="206"/>
                </a:cubicBezTo>
                <a:cubicBezTo>
                  <a:pt x="1381" y="201"/>
                  <a:pt x="1383" y="196"/>
                  <a:pt x="1385" y="191"/>
                </a:cubicBezTo>
                <a:cubicBezTo>
                  <a:pt x="1385" y="190"/>
                  <a:pt x="1385" y="189"/>
                  <a:pt x="1386" y="188"/>
                </a:cubicBezTo>
                <a:cubicBezTo>
                  <a:pt x="1386" y="186"/>
                  <a:pt x="1386" y="186"/>
                  <a:pt x="1386" y="186"/>
                </a:cubicBezTo>
                <a:cubicBezTo>
                  <a:pt x="1387" y="184"/>
                  <a:pt x="1387" y="184"/>
                  <a:pt x="1387" y="184"/>
                </a:cubicBezTo>
                <a:cubicBezTo>
                  <a:pt x="1387" y="183"/>
                  <a:pt x="1387" y="183"/>
                  <a:pt x="1387" y="183"/>
                </a:cubicBezTo>
                <a:cubicBezTo>
                  <a:pt x="1387" y="183"/>
                  <a:pt x="1387" y="183"/>
                  <a:pt x="1387" y="183"/>
                </a:cubicBezTo>
                <a:cubicBezTo>
                  <a:pt x="1388" y="182"/>
                  <a:pt x="1388" y="182"/>
                  <a:pt x="1388" y="182"/>
                </a:cubicBezTo>
                <a:cubicBezTo>
                  <a:pt x="1389" y="182"/>
                  <a:pt x="1389" y="181"/>
                  <a:pt x="1389" y="181"/>
                </a:cubicBezTo>
                <a:cubicBezTo>
                  <a:pt x="1390" y="181"/>
                  <a:pt x="1390" y="180"/>
                  <a:pt x="1391" y="180"/>
                </a:cubicBezTo>
                <a:cubicBezTo>
                  <a:pt x="1391" y="180"/>
                  <a:pt x="1392" y="179"/>
                  <a:pt x="1392" y="179"/>
                </a:cubicBezTo>
                <a:cubicBezTo>
                  <a:pt x="1393" y="179"/>
                  <a:pt x="1394" y="178"/>
                  <a:pt x="1394" y="178"/>
                </a:cubicBezTo>
                <a:cubicBezTo>
                  <a:pt x="1395" y="178"/>
                  <a:pt x="1395" y="178"/>
                  <a:pt x="1395" y="178"/>
                </a:cubicBezTo>
                <a:cubicBezTo>
                  <a:pt x="1396" y="177"/>
                  <a:pt x="1396" y="177"/>
                  <a:pt x="1397" y="177"/>
                </a:cubicBezTo>
                <a:cubicBezTo>
                  <a:pt x="1400" y="175"/>
                  <a:pt x="1403" y="174"/>
                  <a:pt x="1408" y="173"/>
                </a:cubicBezTo>
                <a:cubicBezTo>
                  <a:pt x="1410" y="172"/>
                  <a:pt x="1412" y="172"/>
                  <a:pt x="1414" y="171"/>
                </a:cubicBezTo>
                <a:cubicBezTo>
                  <a:pt x="1417" y="171"/>
                  <a:pt x="1419" y="170"/>
                  <a:pt x="1421" y="169"/>
                </a:cubicBezTo>
                <a:cubicBezTo>
                  <a:pt x="1422" y="169"/>
                  <a:pt x="1422" y="169"/>
                  <a:pt x="1422" y="169"/>
                </a:cubicBezTo>
                <a:cubicBezTo>
                  <a:pt x="1422" y="169"/>
                  <a:pt x="1422" y="169"/>
                  <a:pt x="1422" y="169"/>
                </a:cubicBezTo>
                <a:cubicBezTo>
                  <a:pt x="1423" y="170"/>
                  <a:pt x="1423" y="170"/>
                  <a:pt x="1424" y="171"/>
                </a:cubicBezTo>
                <a:cubicBezTo>
                  <a:pt x="1424" y="171"/>
                  <a:pt x="1424" y="171"/>
                  <a:pt x="1424" y="171"/>
                </a:cubicBezTo>
                <a:cubicBezTo>
                  <a:pt x="1424" y="171"/>
                  <a:pt x="1425" y="172"/>
                  <a:pt x="1425" y="172"/>
                </a:cubicBezTo>
                <a:cubicBezTo>
                  <a:pt x="1425" y="172"/>
                  <a:pt x="1425" y="172"/>
                  <a:pt x="1425" y="172"/>
                </a:cubicBezTo>
                <a:cubicBezTo>
                  <a:pt x="1426" y="172"/>
                  <a:pt x="1427" y="173"/>
                  <a:pt x="1427" y="173"/>
                </a:cubicBezTo>
                <a:cubicBezTo>
                  <a:pt x="1428" y="174"/>
                  <a:pt x="1429" y="174"/>
                  <a:pt x="1430" y="175"/>
                </a:cubicBezTo>
                <a:cubicBezTo>
                  <a:pt x="1430" y="176"/>
                  <a:pt x="1431" y="176"/>
                  <a:pt x="1432" y="177"/>
                </a:cubicBezTo>
                <a:cubicBezTo>
                  <a:pt x="1433" y="178"/>
                  <a:pt x="1433" y="178"/>
                  <a:pt x="1434" y="179"/>
                </a:cubicBezTo>
                <a:cubicBezTo>
                  <a:pt x="1435" y="180"/>
                  <a:pt x="1435" y="181"/>
                  <a:pt x="1436" y="182"/>
                </a:cubicBezTo>
                <a:cubicBezTo>
                  <a:pt x="1436" y="182"/>
                  <a:pt x="1436" y="182"/>
                  <a:pt x="1437" y="182"/>
                </a:cubicBezTo>
                <a:cubicBezTo>
                  <a:pt x="1431" y="201"/>
                  <a:pt x="1441" y="207"/>
                  <a:pt x="1460" y="202"/>
                </a:cubicBezTo>
                <a:cubicBezTo>
                  <a:pt x="1456" y="192"/>
                  <a:pt x="1454" y="176"/>
                  <a:pt x="1438" y="180"/>
                </a:cubicBezTo>
                <a:cubicBezTo>
                  <a:pt x="1438" y="179"/>
                  <a:pt x="1438" y="179"/>
                  <a:pt x="1438" y="179"/>
                </a:cubicBezTo>
                <a:cubicBezTo>
                  <a:pt x="1438" y="179"/>
                  <a:pt x="1438" y="179"/>
                  <a:pt x="1438" y="179"/>
                </a:cubicBezTo>
                <a:cubicBezTo>
                  <a:pt x="1437" y="179"/>
                  <a:pt x="1436" y="178"/>
                  <a:pt x="1436" y="177"/>
                </a:cubicBezTo>
                <a:cubicBezTo>
                  <a:pt x="1435" y="177"/>
                  <a:pt x="1434" y="176"/>
                  <a:pt x="1434" y="175"/>
                </a:cubicBezTo>
                <a:cubicBezTo>
                  <a:pt x="1433" y="174"/>
                  <a:pt x="1432" y="174"/>
                  <a:pt x="1431" y="173"/>
                </a:cubicBezTo>
                <a:cubicBezTo>
                  <a:pt x="1430" y="172"/>
                  <a:pt x="1430" y="172"/>
                  <a:pt x="1429" y="171"/>
                </a:cubicBezTo>
                <a:cubicBezTo>
                  <a:pt x="1428" y="171"/>
                  <a:pt x="1427" y="170"/>
                  <a:pt x="1427" y="170"/>
                </a:cubicBezTo>
                <a:cubicBezTo>
                  <a:pt x="1426" y="170"/>
                  <a:pt x="1426" y="170"/>
                  <a:pt x="1426" y="169"/>
                </a:cubicBezTo>
                <a:cubicBezTo>
                  <a:pt x="1426" y="169"/>
                  <a:pt x="1426" y="169"/>
                  <a:pt x="1426" y="169"/>
                </a:cubicBezTo>
                <a:cubicBezTo>
                  <a:pt x="1425" y="169"/>
                  <a:pt x="1425" y="169"/>
                  <a:pt x="1425" y="169"/>
                </a:cubicBezTo>
                <a:cubicBezTo>
                  <a:pt x="1425" y="169"/>
                  <a:pt x="1424" y="169"/>
                  <a:pt x="1424" y="169"/>
                </a:cubicBezTo>
                <a:cubicBezTo>
                  <a:pt x="1433" y="167"/>
                  <a:pt x="1441" y="165"/>
                  <a:pt x="1447" y="163"/>
                </a:cubicBezTo>
                <a:cubicBezTo>
                  <a:pt x="1447" y="163"/>
                  <a:pt x="1448" y="163"/>
                  <a:pt x="1448" y="163"/>
                </a:cubicBezTo>
                <a:cubicBezTo>
                  <a:pt x="1449" y="163"/>
                  <a:pt x="1449" y="163"/>
                  <a:pt x="1449" y="162"/>
                </a:cubicBezTo>
                <a:cubicBezTo>
                  <a:pt x="1450" y="162"/>
                  <a:pt x="1451" y="162"/>
                  <a:pt x="1452" y="162"/>
                </a:cubicBezTo>
                <a:cubicBezTo>
                  <a:pt x="1453" y="161"/>
                  <a:pt x="1454" y="160"/>
                  <a:pt x="1455" y="160"/>
                </a:cubicBezTo>
                <a:cubicBezTo>
                  <a:pt x="1457" y="159"/>
                  <a:pt x="1458" y="159"/>
                  <a:pt x="1458" y="159"/>
                </a:cubicBezTo>
                <a:cubicBezTo>
                  <a:pt x="1458" y="159"/>
                  <a:pt x="1457" y="159"/>
                  <a:pt x="1455" y="159"/>
                </a:cubicBezTo>
                <a:cubicBezTo>
                  <a:pt x="1454" y="159"/>
                  <a:pt x="1452" y="159"/>
                  <a:pt x="1451" y="159"/>
                </a:cubicBezTo>
                <a:cubicBezTo>
                  <a:pt x="1450" y="159"/>
                  <a:pt x="1450" y="159"/>
                  <a:pt x="1449" y="159"/>
                </a:cubicBezTo>
                <a:cubicBezTo>
                  <a:pt x="1448" y="159"/>
                  <a:pt x="1448" y="160"/>
                  <a:pt x="1447" y="160"/>
                </a:cubicBezTo>
                <a:cubicBezTo>
                  <a:pt x="1447" y="160"/>
                  <a:pt x="1447" y="160"/>
                  <a:pt x="1446" y="160"/>
                </a:cubicBezTo>
                <a:cubicBezTo>
                  <a:pt x="1444" y="161"/>
                  <a:pt x="1442" y="161"/>
                  <a:pt x="1439" y="162"/>
                </a:cubicBezTo>
                <a:cubicBezTo>
                  <a:pt x="1439" y="162"/>
                  <a:pt x="1440" y="161"/>
                  <a:pt x="1440" y="161"/>
                </a:cubicBezTo>
                <a:cubicBezTo>
                  <a:pt x="1440" y="161"/>
                  <a:pt x="1440" y="161"/>
                  <a:pt x="1441" y="161"/>
                </a:cubicBezTo>
                <a:cubicBezTo>
                  <a:pt x="1441" y="160"/>
                  <a:pt x="1441" y="160"/>
                  <a:pt x="1441" y="160"/>
                </a:cubicBezTo>
                <a:cubicBezTo>
                  <a:pt x="1442" y="160"/>
                  <a:pt x="1442" y="159"/>
                  <a:pt x="1442" y="159"/>
                </a:cubicBezTo>
                <a:cubicBezTo>
                  <a:pt x="1443" y="158"/>
                  <a:pt x="1444" y="158"/>
                  <a:pt x="1445" y="157"/>
                </a:cubicBezTo>
                <a:cubicBezTo>
                  <a:pt x="1446" y="157"/>
                  <a:pt x="1447" y="156"/>
                  <a:pt x="1448" y="156"/>
                </a:cubicBezTo>
                <a:cubicBezTo>
                  <a:pt x="1449" y="155"/>
                  <a:pt x="1450" y="155"/>
                  <a:pt x="1452" y="154"/>
                </a:cubicBezTo>
                <a:cubicBezTo>
                  <a:pt x="1452" y="154"/>
                  <a:pt x="1453" y="154"/>
                  <a:pt x="1454" y="153"/>
                </a:cubicBezTo>
                <a:cubicBezTo>
                  <a:pt x="1458" y="157"/>
                  <a:pt x="1463" y="161"/>
                  <a:pt x="1468" y="160"/>
                </a:cubicBezTo>
                <a:cubicBezTo>
                  <a:pt x="1475" y="160"/>
                  <a:pt x="1477" y="152"/>
                  <a:pt x="1480" y="147"/>
                </a:cubicBezTo>
                <a:cubicBezTo>
                  <a:pt x="1470" y="145"/>
                  <a:pt x="1455" y="135"/>
                  <a:pt x="1453" y="152"/>
                </a:cubicBezTo>
                <a:cubicBezTo>
                  <a:pt x="1453" y="152"/>
                  <a:pt x="1453" y="152"/>
                  <a:pt x="1453" y="152"/>
                </a:cubicBezTo>
                <a:cubicBezTo>
                  <a:pt x="1452" y="152"/>
                  <a:pt x="1451" y="152"/>
                  <a:pt x="1451" y="152"/>
                </a:cubicBezTo>
                <a:cubicBezTo>
                  <a:pt x="1450" y="153"/>
                  <a:pt x="1449" y="153"/>
                  <a:pt x="1447" y="154"/>
                </a:cubicBezTo>
                <a:cubicBezTo>
                  <a:pt x="1446" y="154"/>
                  <a:pt x="1445" y="155"/>
                  <a:pt x="1444" y="156"/>
                </a:cubicBezTo>
                <a:cubicBezTo>
                  <a:pt x="1443" y="156"/>
                  <a:pt x="1442" y="157"/>
                  <a:pt x="1441" y="157"/>
                </a:cubicBezTo>
                <a:cubicBezTo>
                  <a:pt x="1441" y="158"/>
                  <a:pt x="1440" y="158"/>
                  <a:pt x="1440" y="159"/>
                </a:cubicBezTo>
                <a:cubicBezTo>
                  <a:pt x="1440" y="159"/>
                  <a:pt x="1440" y="159"/>
                  <a:pt x="1439" y="159"/>
                </a:cubicBezTo>
                <a:cubicBezTo>
                  <a:pt x="1439" y="159"/>
                  <a:pt x="1439" y="159"/>
                  <a:pt x="1439" y="160"/>
                </a:cubicBezTo>
                <a:cubicBezTo>
                  <a:pt x="1438" y="160"/>
                  <a:pt x="1438" y="160"/>
                  <a:pt x="1438" y="161"/>
                </a:cubicBezTo>
                <a:cubicBezTo>
                  <a:pt x="1437" y="161"/>
                  <a:pt x="1437" y="161"/>
                  <a:pt x="1436" y="162"/>
                </a:cubicBezTo>
                <a:cubicBezTo>
                  <a:pt x="1436" y="162"/>
                  <a:pt x="1436" y="162"/>
                  <a:pt x="1436" y="162"/>
                </a:cubicBezTo>
                <a:cubicBezTo>
                  <a:pt x="1436" y="162"/>
                  <a:pt x="1436" y="162"/>
                  <a:pt x="1436" y="162"/>
                </a:cubicBezTo>
                <a:cubicBezTo>
                  <a:pt x="1436" y="163"/>
                  <a:pt x="1435" y="163"/>
                  <a:pt x="1435" y="163"/>
                </a:cubicBezTo>
                <a:cubicBezTo>
                  <a:pt x="1431" y="164"/>
                  <a:pt x="1426" y="165"/>
                  <a:pt x="1421" y="166"/>
                </a:cubicBezTo>
                <a:cubicBezTo>
                  <a:pt x="1418" y="167"/>
                  <a:pt x="1416" y="168"/>
                  <a:pt x="1414" y="168"/>
                </a:cubicBezTo>
                <a:cubicBezTo>
                  <a:pt x="1411" y="169"/>
                  <a:pt x="1409" y="169"/>
                  <a:pt x="1407" y="170"/>
                </a:cubicBezTo>
                <a:cubicBezTo>
                  <a:pt x="1403" y="171"/>
                  <a:pt x="1398" y="172"/>
                  <a:pt x="1395" y="174"/>
                </a:cubicBezTo>
                <a:cubicBezTo>
                  <a:pt x="1395" y="174"/>
                  <a:pt x="1394" y="175"/>
                  <a:pt x="1394" y="175"/>
                </a:cubicBezTo>
                <a:cubicBezTo>
                  <a:pt x="1393" y="175"/>
                  <a:pt x="1393" y="175"/>
                  <a:pt x="1393" y="175"/>
                </a:cubicBezTo>
                <a:cubicBezTo>
                  <a:pt x="1392" y="176"/>
                  <a:pt x="1392" y="177"/>
                  <a:pt x="1391" y="177"/>
                </a:cubicBezTo>
                <a:cubicBezTo>
                  <a:pt x="1390" y="178"/>
                  <a:pt x="1390" y="178"/>
                  <a:pt x="1389" y="179"/>
                </a:cubicBezTo>
                <a:cubicBezTo>
                  <a:pt x="1389" y="179"/>
                  <a:pt x="1389" y="180"/>
                  <a:pt x="1388" y="180"/>
                </a:cubicBezTo>
                <a:cubicBezTo>
                  <a:pt x="1388" y="181"/>
                  <a:pt x="1388" y="181"/>
                  <a:pt x="1388" y="181"/>
                </a:cubicBezTo>
                <a:cubicBezTo>
                  <a:pt x="1388" y="181"/>
                  <a:pt x="1388" y="181"/>
                  <a:pt x="1388" y="181"/>
                </a:cubicBezTo>
                <a:cubicBezTo>
                  <a:pt x="1388" y="181"/>
                  <a:pt x="1388" y="181"/>
                  <a:pt x="1388" y="181"/>
                </a:cubicBezTo>
                <a:cubicBezTo>
                  <a:pt x="1388" y="181"/>
                  <a:pt x="1388" y="181"/>
                  <a:pt x="1388" y="181"/>
                </a:cubicBezTo>
                <a:cubicBezTo>
                  <a:pt x="1388" y="180"/>
                  <a:pt x="1388" y="180"/>
                  <a:pt x="1388" y="180"/>
                </a:cubicBezTo>
                <a:cubicBezTo>
                  <a:pt x="1388" y="179"/>
                  <a:pt x="1389" y="178"/>
                  <a:pt x="1389" y="176"/>
                </a:cubicBezTo>
                <a:cubicBezTo>
                  <a:pt x="1391" y="166"/>
                  <a:pt x="1392" y="155"/>
                  <a:pt x="1393" y="145"/>
                </a:cubicBezTo>
                <a:cubicBezTo>
                  <a:pt x="1393" y="140"/>
                  <a:pt x="1394" y="136"/>
                  <a:pt x="1394" y="131"/>
                </a:cubicBezTo>
                <a:cubicBezTo>
                  <a:pt x="1395" y="129"/>
                  <a:pt x="1395" y="128"/>
                  <a:pt x="1395" y="127"/>
                </a:cubicBezTo>
                <a:cubicBezTo>
                  <a:pt x="1395" y="127"/>
                  <a:pt x="1395" y="127"/>
                  <a:pt x="1395" y="127"/>
                </a:cubicBezTo>
                <a:cubicBezTo>
                  <a:pt x="1396" y="126"/>
                  <a:pt x="1396" y="126"/>
                  <a:pt x="1396" y="126"/>
                </a:cubicBezTo>
                <a:cubicBezTo>
                  <a:pt x="1397" y="125"/>
                  <a:pt x="1397" y="125"/>
                  <a:pt x="1398" y="124"/>
                </a:cubicBezTo>
                <a:cubicBezTo>
                  <a:pt x="1399" y="123"/>
                  <a:pt x="1399" y="123"/>
                  <a:pt x="1400" y="123"/>
                </a:cubicBezTo>
                <a:cubicBezTo>
                  <a:pt x="1400" y="123"/>
                  <a:pt x="1400" y="122"/>
                  <a:pt x="1401" y="122"/>
                </a:cubicBezTo>
                <a:cubicBezTo>
                  <a:pt x="1401" y="122"/>
                  <a:pt x="1401" y="122"/>
                  <a:pt x="1401" y="122"/>
                </a:cubicBezTo>
                <a:cubicBezTo>
                  <a:pt x="1404" y="120"/>
                  <a:pt x="1407" y="118"/>
                  <a:pt x="1410" y="117"/>
                </a:cubicBezTo>
                <a:cubicBezTo>
                  <a:pt x="1411" y="117"/>
                  <a:pt x="1412" y="117"/>
                  <a:pt x="1412" y="116"/>
                </a:cubicBezTo>
                <a:cubicBezTo>
                  <a:pt x="1413" y="116"/>
                  <a:pt x="1414" y="116"/>
                  <a:pt x="1415" y="115"/>
                </a:cubicBezTo>
                <a:cubicBezTo>
                  <a:pt x="1417" y="115"/>
                  <a:pt x="1419" y="114"/>
                  <a:pt x="1421" y="114"/>
                </a:cubicBezTo>
                <a:cubicBezTo>
                  <a:pt x="1421" y="114"/>
                  <a:pt x="1421" y="113"/>
                  <a:pt x="1422" y="113"/>
                </a:cubicBezTo>
                <a:cubicBezTo>
                  <a:pt x="1441" y="127"/>
                  <a:pt x="1450" y="111"/>
                  <a:pt x="1469" y="108"/>
                </a:cubicBezTo>
                <a:cubicBezTo>
                  <a:pt x="1451" y="89"/>
                  <a:pt x="1435" y="94"/>
                  <a:pt x="1420" y="112"/>
                </a:cubicBezTo>
                <a:cubicBezTo>
                  <a:pt x="1420" y="112"/>
                  <a:pt x="1420" y="112"/>
                  <a:pt x="1420" y="112"/>
                </a:cubicBezTo>
                <a:cubicBezTo>
                  <a:pt x="1418" y="112"/>
                  <a:pt x="1416" y="113"/>
                  <a:pt x="1414" y="113"/>
                </a:cubicBezTo>
                <a:cubicBezTo>
                  <a:pt x="1414" y="114"/>
                  <a:pt x="1413" y="114"/>
                  <a:pt x="1412" y="114"/>
                </a:cubicBezTo>
                <a:cubicBezTo>
                  <a:pt x="1411" y="115"/>
                  <a:pt x="1410" y="115"/>
                  <a:pt x="1409" y="115"/>
                </a:cubicBezTo>
                <a:cubicBezTo>
                  <a:pt x="1406" y="117"/>
                  <a:pt x="1403" y="118"/>
                  <a:pt x="1400" y="120"/>
                </a:cubicBezTo>
                <a:cubicBezTo>
                  <a:pt x="1400" y="120"/>
                  <a:pt x="1400" y="120"/>
                  <a:pt x="1399" y="121"/>
                </a:cubicBezTo>
                <a:cubicBezTo>
                  <a:pt x="1399" y="121"/>
                  <a:pt x="1399" y="121"/>
                  <a:pt x="1398" y="121"/>
                </a:cubicBezTo>
                <a:cubicBezTo>
                  <a:pt x="1398" y="122"/>
                  <a:pt x="1398" y="122"/>
                  <a:pt x="1397" y="123"/>
                </a:cubicBezTo>
                <a:cubicBezTo>
                  <a:pt x="1397" y="124"/>
                  <a:pt x="1396" y="124"/>
                  <a:pt x="1396" y="125"/>
                </a:cubicBezTo>
                <a:cubicBezTo>
                  <a:pt x="1396" y="125"/>
                  <a:pt x="1396" y="124"/>
                  <a:pt x="1396" y="124"/>
                </a:cubicBezTo>
                <a:cubicBezTo>
                  <a:pt x="1396" y="123"/>
                  <a:pt x="1397" y="121"/>
                  <a:pt x="1397" y="120"/>
                </a:cubicBezTo>
                <a:cubicBezTo>
                  <a:pt x="1397" y="119"/>
                  <a:pt x="1397" y="119"/>
                  <a:pt x="1397" y="119"/>
                </a:cubicBezTo>
                <a:cubicBezTo>
                  <a:pt x="1397" y="119"/>
                  <a:pt x="1397" y="119"/>
                  <a:pt x="1397" y="119"/>
                </a:cubicBezTo>
                <a:cubicBezTo>
                  <a:pt x="1397" y="119"/>
                  <a:pt x="1397" y="119"/>
                  <a:pt x="1397" y="119"/>
                </a:cubicBezTo>
                <a:cubicBezTo>
                  <a:pt x="1397" y="119"/>
                  <a:pt x="1397" y="119"/>
                  <a:pt x="1397" y="119"/>
                </a:cubicBezTo>
                <a:cubicBezTo>
                  <a:pt x="1397" y="118"/>
                  <a:pt x="1397" y="118"/>
                  <a:pt x="1397" y="118"/>
                </a:cubicBezTo>
                <a:cubicBezTo>
                  <a:pt x="1398" y="117"/>
                  <a:pt x="1398" y="117"/>
                  <a:pt x="1398" y="117"/>
                </a:cubicBezTo>
                <a:cubicBezTo>
                  <a:pt x="1401" y="108"/>
                  <a:pt x="1406" y="100"/>
                  <a:pt x="1411" y="93"/>
                </a:cubicBezTo>
                <a:cubicBezTo>
                  <a:pt x="1416" y="86"/>
                  <a:pt x="1422" y="80"/>
                  <a:pt x="1427" y="75"/>
                </a:cubicBezTo>
                <a:cubicBezTo>
                  <a:pt x="1429" y="74"/>
                  <a:pt x="1430" y="72"/>
                  <a:pt x="1431" y="71"/>
                </a:cubicBezTo>
                <a:cubicBezTo>
                  <a:pt x="1433" y="70"/>
                  <a:pt x="1434" y="69"/>
                  <a:pt x="1435" y="68"/>
                </a:cubicBezTo>
                <a:cubicBezTo>
                  <a:pt x="1438" y="65"/>
                  <a:pt x="1441" y="63"/>
                  <a:pt x="1443" y="61"/>
                </a:cubicBezTo>
                <a:cubicBezTo>
                  <a:pt x="1448" y="57"/>
                  <a:pt x="1452" y="54"/>
                  <a:pt x="1456" y="51"/>
                </a:cubicBezTo>
                <a:cubicBezTo>
                  <a:pt x="1463" y="45"/>
                  <a:pt x="1467" y="42"/>
                  <a:pt x="1467" y="42"/>
                </a:cubicBezTo>
                <a:cubicBezTo>
                  <a:pt x="1467" y="42"/>
                  <a:pt x="1466" y="43"/>
                  <a:pt x="1463" y="44"/>
                </a:cubicBezTo>
                <a:cubicBezTo>
                  <a:pt x="1461" y="45"/>
                  <a:pt x="1458" y="47"/>
                  <a:pt x="1454" y="49"/>
                </a:cubicBezTo>
                <a:cubicBezTo>
                  <a:pt x="1451" y="52"/>
                  <a:pt x="1446" y="55"/>
                  <a:pt x="1441" y="58"/>
                </a:cubicBezTo>
                <a:cubicBezTo>
                  <a:pt x="1438" y="60"/>
                  <a:pt x="1435" y="62"/>
                  <a:pt x="1432" y="64"/>
                </a:cubicBezTo>
                <a:cubicBezTo>
                  <a:pt x="1431" y="65"/>
                  <a:pt x="1430" y="66"/>
                  <a:pt x="1428" y="68"/>
                </a:cubicBezTo>
                <a:cubicBezTo>
                  <a:pt x="1428" y="68"/>
                  <a:pt x="1428" y="68"/>
                  <a:pt x="1427" y="68"/>
                </a:cubicBezTo>
                <a:cubicBezTo>
                  <a:pt x="1427" y="69"/>
                  <a:pt x="1426" y="69"/>
                  <a:pt x="1426" y="69"/>
                </a:cubicBezTo>
                <a:cubicBezTo>
                  <a:pt x="1425" y="70"/>
                  <a:pt x="1425" y="71"/>
                  <a:pt x="1424" y="71"/>
                </a:cubicBezTo>
                <a:cubicBezTo>
                  <a:pt x="1418" y="77"/>
                  <a:pt x="1412" y="83"/>
                  <a:pt x="1407" y="90"/>
                </a:cubicBezTo>
                <a:cubicBezTo>
                  <a:pt x="1405" y="93"/>
                  <a:pt x="1403" y="96"/>
                  <a:pt x="1401" y="99"/>
                </a:cubicBezTo>
                <a:cubicBezTo>
                  <a:pt x="1401" y="98"/>
                  <a:pt x="1401" y="97"/>
                  <a:pt x="1400" y="96"/>
                </a:cubicBezTo>
                <a:cubicBezTo>
                  <a:pt x="1400" y="94"/>
                  <a:pt x="1400" y="93"/>
                  <a:pt x="1400" y="92"/>
                </a:cubicBezTo>
                <a:cubicBezTo>
                  <a:pt x="1399" y="92"/>
                  <a:pt x="1399" y="91"/>
                  <a:pt x="1399" y="90"/>
                </a:cubicBezTo>
                <a:cubicBezTo>
                  <a:pt x="1399" y="90"/>
                  <a:pt x="1398" y="89"/>
                  <a:pt x="1398" y="89"/>
                </a:cubicBezTo>
                <a:cubicBezTo>
                  <a:pt x="1396" y="84"/>
                  <a:pt x="1392" y="79"/>
                  <a:pt x="1389" y="74"/>
                </a:cubicBezTo>
                <a:cubicBezTo>
                  <a:pt x="1388" y="72"/>
                  <a:pt x="1387" y="71"/>
                  <a:pt x="1386" y="69"/>
                </a:cubicBezTo>
                <a:cubicBezTo>
                  <a:pt x="1386" y="68"/>
                  <a:pt x="1385" y="67"/>
                  <a:pt x="1384" y="65"/>
                </a:cubicBezTo>
                <a:cubicBezTo>
                  <a:pt x="1384" y="64"/>
                  <a:pt x="1384" y="64"/>
                  <a:pt x="1383" y="63"/>
                </a:cubicBezTo>
                <a:cubicBezTo>
                  <a:pt x="1383" y="63"/>
                  <a:pt x="1383" y="62"/>
                  <a:pt x="1383" y="62"/>
                </a:cubicBezTo>
                <a:cubicBezTo>
                  <a:pt x="1382" y="61"/>
                  <a:pt x="1382" y="61"/>
                  <a:pt x="1382" y="61"/>
                </a:cubicBezTo>
                <a:cubicBezTo>
                  <a:pt x="1381" y="58"/>
                  <a:pt x="1381" y="58"/>
                  <a:pt x="1381" y="58"/>
                </a:cubicBezTo>
                <a:cubicBezTo>
                  <a:pt x="1381" y="58"/>
                  <a:pt x="1381" y="57"/>
                  <a:pt x="1381" y="56"/>
                </a:cubicBezTo>
                <a:cubicBezTo>
                  <a:pt x="1380" y="54"/>
                  <a:pt x="1380" y="53"/>
                  <a:pt x="1380" y="51"/>
                </a:cubicBezTo>
                <a:cubicBezTo>
                  <a:pt x="1379" y="50"/>
                  <a:pt x="1379" y="49"/>
                  <a:pt x="1379" y="49"/>
                </a:cubicBezTo>
                <a:cubicBezTo>
                  <a:pt x="1379" y="48"/>
                  <a:pt x="1379" y="47"/>
                  <a:pt x="1379" y="46"/>
                </a:cubicBezTo>
                <a:cubicBezTo>
                  <a:pt x="1379" y="46"/>
                  <a:pt x="1379" y="46"/>
                  <a:pt x="1379" y="46"/>
                </a:cubicBezTo>
                <a:cubicBezTo>
                  <a:pt x="1379" y="46"/>
                  <a:pt x="1379" y="45"/>
                  <a:pt x="1380" y="45"/>
                </a:cubicBezTo>
                <a:cubicBezTo>
                  <a:pt x="1380" y="44"/>
                  <a:pt x="1381" y="44"/>
                  <a:pt x="1381" y="43"/>
                </a:cubicBezTo>
                <a:cubicBezTo>
                  <a:pt x="1381" y="43"/>
                  <a:pt x="1382" y="42"/>
                  <a:pt x="1382" y="42"/>
                </a:cubicBezTo>
                <a:cubicBezTo>
                  <a:pt x="1382" y="42"/>
                  <a:pt x="1382" y="41"/>
                  <a:pt x="1382" y="41"/>
                </a:cubicBezTo>
                <a:cubicBezTo>
                  <a:pt x="1383" y="41"/>
                  <a:pt x="1383" y="41"/>
                  <a:pt x="1383" y="40"/>
                </a:cubicBezTo>
                <a:cubicBezTo>
                  <a:pt x="1383" y="40"/>
                  <a:pt x="1383" y="39"/>
                  <a:pt x="1384" y="39"/>
                </a:cubicBezTo>
                <a:cubicBezTo>
                  <a:pt x="1384" y="38"/>
                  <a:pt x="1385" y="38"/>
                  <a:pt x="1385" y="37"/>
                </a:cubicBezTo>
                <a:cubicBezTo>
                  <a:pt x="1385" y="37"/>
                  <a:pt x="1386" y="36"/>
                  <a:pt x="1386" y="36"/>
                </a:cubicBezTo>
                <a:cubicBezTo>
                  <a:pt x="1386" y="35"/>
                  <a:pt x="1387" y="35"/>
                  <a:pt x="1387" y="34"/>
                </a:cubicBezTo>
                <a:cubicBezTo>
                  <a:pt x="1388" y="33"/>
                  <a:pt x="1389" y="32"/>
                  <a:pt x="1390" y="31"/>
                </a:cubicBezTo>
                <a:cubicBezTo>
                  <a:pt x="1391" y="30"/>
                  <a:pt x="1392" y="29"/>
                  <a:pt x="1393" y="28"/>
                </a:cubicBezTo>
                <a:cubicBezTo>
                  <a:pt x="1395" y="27"/>
                  <a:pt x="1396" y="26"/>
                  <a:pt x="1397" y="25"/>
                </a:cubicBezTo>
                <a:cubicBezTo>
                  <a:pt x="1398" y="24"/>
                  <a:pt x="1399" y="24"/>
                  <a:pt x="1401" y="23"/>
                </a:cubicBezTo>
                <a:cubicBezTo>
                  <a:pt x="1401" y="23"/>
                  <a:pt x="1401" y="23"/>
                  <a:pt x="1401" y="23"/>
                </a:cubicBezTo>
                <a:cubicBezTo>
                  <a:pt x="1420" y="33"/>
                  <a:pt x="1426" y="18"/>
                  <a:pt x="1427" y="0"/>
                </a:cubicBezTo>
                <a:cubicBezTo>
                  <a:pt x="1416" y="11"/>
                  <a:pt x="1403" y="3"/>
                  <a:pt x="1398" y="21"/>
                </a:cubicBezTo>
                <a:cubicBezTo>
                  <a:pt x="1397" y="22"/>
                  <a:pt x="1396" y="23"/>
                  <a:pt x="1395" y="23"/>
                </a:cubicBezTo>
                <a:cubicBezTo>
                  <a:pt x="1394" y="24"/>
                  <a:pt x="1393" y="25"/>
                  <a:pt x="1392" y="26"/>
                </a:cubicBezTo>
                <a:cubicBezTo>
                  <a:pt x="1391" y="27"/>
                  <a:pt x="1389" y="28"/>
                  <a:pt x="1388" y="29"/>
                </a:cubicBezTo>
                <a:cubicBezTo>
                  <a:pt x="1387" y="30"/>
                  <a:pt x="1386" y="32"/>
                  <a:pt x="1385" y="33"/>
                </a:cubicBezTo>
                <a:cubicBezTo>
                  <a:pt x="1385" y="33"/>
                  <a:pt x="1385" y="34"/>
                  <a:pt x="1384" y="34"/>
                </a:cubicBezTo>
                <a:cubicBezTo>
                  <a:pt x="1384" y="35"/>
                  <a:pt x="1383" y="35"/>
                  <a:pt x="1383" y="36"/>
                </a:cubicBezTo>
                <a:cubicBezTo>
                  <a:pt x="1382" y="36"/>
                  <a:pt x="1382" y="37"/>
                  <a:pt x="1382" y="38"/>
                </a:cubicBezTo>
                <a:cubicBezTo>
                  <a:pt x="1381" y="38"/>
                  <a:pt x="1381" y="39"/>
                  <a:pt x="1381" y="39"/>
                </a:cubicBezTo>
                <a:cubicBezTo>
                  <a:pt x="1381" y="39"/>
                  <a:pt x="1380" y="40"/>
                  <a:pt x="1380" y="40"/>
                </a:cubicBezTo>
                <a:cubicBezTo>
                  <a:pt x="1380" y="40"/>
                  <a:pt x="1380" y="40"/>
                  <a:pt x="1380" y="41"/>
                </a:cubicBezTo>
                <a:cubicBezTo>
                  <a:pt x="1380" y="41"/>
                  <a:pt x="1380" y="42"/>
                  <a:pt x="1379" y="42"/>
                </a:cubicBezTo>
                <a:cubicBezTo>
                  <a:pt x="1379" y="42"/>
                  <a:pt x="1379" y="43"/>
                  <a:pt x="1379" y="43"/>
                </a:cubicBezTo>
                <a:cubicBezTo>
                  <a:pt x="1379" y="44"/>
                  <a:pt x="1379" y="44"/>
                  <a:pt x="1379" y="44"/>
                </a:cubicBezTo>
                <a:cubicBezTo>
                  <a:pt x="1379" y="44"/>
                  <a:pt x="1379" y="44"/>
                  <a:pt x="1379" y="44"/>
                </a:cubicBezTo>
                <a:cubicBezTo>
                  <a:pt x="1379" y="44"/>
                  <a:pt x="1379" y="44"/>
                  <a:pt x="1379" y="44"/>
                </a:cubicBezTo>
                <a:cubicBezTo>
                  <a:pt x="1379" y="43"/>
                  <a:pt x="1379" y="43"/>
                  <a:pt x="1379" y="43"/>
                </a:cubicBezTo>
                <a:cubicBezTo>
                  <a:pt x="1379" y="41"/>
                  <a:pt x="1379" y="41"/>
                  <a:pt x="1379" y="41"/>
                </a:cubicBezTo>
                <a:cubicBezTo>
                  <a:pt x="1379" y="41"/>
                  <a:pt x="1379" y="40"/>
                  <a:pt x="1379" y="39"/>
                </a:cubicBezTo>
                <a:cubicBezTo>
                  <a:pt x="1379" y="38"/>
                  <a:pt x="1379" y="37"/>
                  <a:pt x="1379" y="37"/>
                </a:cubicBezTo>
                <a:cubicBezTo>
                  <a:pt x="1379" y="36"/>
                  <a:pt x="1379" y="35"/>
                  <a:pt x="1379" y="34"/>
                </a:cubicBezTo>
                <a:cubicBezTo>
                  <a:pt x="1379" y="34"/>
                  <a:pt x="1379" y="33"/>
                  <a:pt x="1379" y="32"/>
                </a:cubicBezTo>
                <a:cubicBezTo>
                  <a:pt x="1379" y="31"/>
                  <a:pt x="1380" y="29"/>
                  <a:pt x="1380" y="28"/>
                </a:cubicBezTo>
                <a:cubicBezTo>
                  <a:pt x="1380" y="27"/>
                  <a:pt x="1380" y="26"/>
                  <a:pt x="1380" y="26"/>
                </a:cubicBezTo>
                <a:cubicBezTo>
                  <a:pt x="1381" y="25"/>
                  <a:pt x="1381" y="24"/>
                  <a:pt x="1381" y="24"/>
                </a:cubicBezTo>
                <a:cubicBezTo>
                  <a:pt x="1381" y="22"/>
                  <a:pt x="1382" y="21"/>
                  <a:pt x="1382" y="20"/>
                </a:cubicBezTo>
                <a:cubicBezTo>
                  <a:pt x="1382" y="19"/>
                  <a:pt x="1383" y="18"/>
                  <a:pt x="1383" y="17"/>
                </a:cubicBezTo>
                <a:cubicBezTo>
                  <a:pt x="1384" y="16"/>
                  <a:pt x="1384" y="15"/>
                  <a:pt x="1384" y="14"/>
                </a:cubicBezTo>
                <a:cubicBezTo>
                  <a:pt x="1385" y="12"/>
                  <a:pt x="1386" y="10"/>
                  <a:pt x="1387" y="9"/>
                </a:cubicBezTo>
                <a:cubicBezTo>
                  <a:pt x="1387" y="7"/>
                  <a:pt x="1388" y="6"/>
                  <a:pt x="1388" y="6"/>
                </a:cubicBezTo>
                <a:cubicBezTo>
                  <a:pt x="1388" y="5"/>
                  <a:pt x="1389" y="5"/>
                  <a:pt x="1389" y="5"/>
                </a:cubicBezTo>
                <a:cubicBezTo>
                  <a:pt x="1389" y="5"/>
                  <a:pt x="1388" y="5"/>
                  <a:pt x="1388" y="5"/>
                </a:cubicBezTo>
                <a:cubicBezTo>
                  <a:pt x="1388" y="6"/>
                  <a:pt x="1387" y="6"/>
                  <a:pt x="1387" y="7"/>
                </a:cubicBezTo>
                <a:cubicBezTo>
                  <a:pt x="1386" y="7"/>
                  <a:pt x="1386" y="7"/>
                  <a:pt x="1386" y="8"/>
                </a:cubicBezTo>
                <a:cubicBezTo>
                  <a:pt x="1385" y="9"/>
                  <a:pt x="1383" y="11"/>
                  <a:pt x="1382" y="13"/>
                </a:cubicBezTo>
                <a:cubicBezTo>
                  <a:pt x="1382" y="13"/>
                  <a:pt x="1381" y="14"/>
                  <a:pt x="1381" y="15"/>
                </a:cubicBezTo>
                <a:cubicBezTo>
                  <a:pt x="1380" y="16"/>
                  <a:pt x="1380" y="17"/>
                  <a:pt x="1380" y="17"/>
                </a:cubicBezTo>
                <a:cubicBezTo>
                  <a:pt x="1380" y="18"/>
                  <a:pt x="1379" y="18"/>
                  <a:pt x="1379" y="19"/>
                </a:cubicBezTo>
                <a:cubicBezTo>
                  <a:pt x="1379" y="20"/>
                  <a:pt x="1378" y="21"/>
                  <a:pt x="1378" y="23"/>
                </a:cubicBezTo>
                <a:cubicBezTo>
                  <a:pt x="1378" y="24"/>
                  <a:pt x="1378" y="24"/>
                  <a:pt x="1377" y="25"/>
                </a:cubicBezTo>
                <a:cubicBezTo>
                  <a:pt x="1377" y="26"/>
                  <a:pt x="1377" y="26"/>
                  <a:pt x="1377" y="27"/>
                </a:cubicBezTo>
                <a:cubicBezTo>
                  <a:pt x="1377" y="29"/>
                  <a:pt x="1376" y="30"/>
                  <a:pt x="1376" y="32"/>
                </a:cubicBezTo>
                <a:cubicBezTo>
                  <a:pt x="1376" y="32"/>
                  <a:pt x="1376" y="33"/>
                  <a:pt x="1376" y="34"/>
                </a:cubicBezTo>
                <a:cubicBezTo>
                  <a:pt x="1376" y="35"/>
                  <a:pt x="1376" y="36"/>
                  <a:pt x="1376" y="36"/>
                </a:cubicBezTo>
                <a:cubicBezTo>
                  <a:pt x="1376" y="37"/>
                  <a:pt x="1375" y="38"/>
                  <a:pt x="1375" y="39"/>
                </a:cubicBezTo>
                <a:cubicBezTo>
                  <a:pt x="1375" y="40"/>
                  <a:pt x="1375" y="41"/>
                  <a:pt x="1375" y="41"/>
                </a:cubicBezTo>
                <a:cubicBezTo>
                  <a:pt x="1375" y="43"/>
                  <a:pt x="1375" y="43"/>
                  <a:pt x="1375" y="43"/>
                </a:cubicBezTo>
                <a:cubicBezTo>
                  <a:pt x="1376" y="44"/>
                  <a:pt x="1376" y="44"/>
                  <a:pt x="1376" y="44"/>
                </a:cubicBezTo>
                <a:cubicBezTo>
                  <a:pt x="1376" y="45"/>
                  <a:pt x="1376" y="46"/>
                  <a:pt x="1376" y="47"/>
                </a:cubicBezTo>
                <a:cubicBezTo>
                  <a:pt x="1376" y="47"/>
                  <a:pt x="1376" y="48"/>
                  <a:pt x="1376" y="49"/>
                </a:cubicBezTo>
                <a:cubicBezTo>
                  <a:pt x="1376" y="50"/>
                  <a:pt x="1376" y="51"/>
                  <a:pt x="1376" y="52"/>
                </a:cubicBezTo>
                <a:cubicBezTo>
                  <a:pt x="1377" y="53"/>
                  <a:pt x="1377" y="55"/>
                  <a:pt x="1378" y="57"/>
                </a:cubicBezTo>
                <a:cubicBezTo>
                  <a:pt x="1378" y="58"/>
                  <a:pt x="1378" y="58"/>
                  <a:pt x="1378" y="59"/>
                </a:cubicBezTo>
                <a:cubicBezTo>
                  <a:pt x="1379" y="62"/>
                  <a:pt x="1379" y="62"/>
                  <a:pt x="1379" y="62"/>
                </a:cubicBezTo>
                <a:cubicBezTo>
                  <a:pt x="1380" y="63"/>
                  <a:pt x="1380" y="63"/>
                  <a:pt x="1380" y="63"/>
                </a:cubicBezTo>
                <a:cubicBezTo>
                  <a:pt x="1380" y="63"/>
                  <a:pt x="1380" y="64"/>
                  <a:pt x="1380" y="64"/>
                </a:cubicBezTo>
                <a:cubicBezTo>
                  <a:pt x="1381" y="65"/>
                  <a:pt x="1381" y="66"/>
                  <a:pt x="1381" y="67"/>
                </a:cubicBezTo>
                <a:cubicBezTo>
                  <a:pt x="1383" y="70"/>
                  <a:pt x="1385" y="73"/>
                  <a:pt x="1386" y="75"/>
                </a:cubicBezTo>
                <a:cubicBezTo>
                  <a:pt x="1388" y="78"/>
                  <a:pt x="1390" y="81"/>
                  <a:pt x="1391" y="83"/>
                </a:cubicBezTo>
                <a:cubicBezTo>
                  <a:pt x="1393" y="86"/>
                  <a:pt x="1394" y="88"/>
                  <a:pt x="1395" y="90"/>
                </a:cubicBezTo>
                <a:cubicBezTo>
                  <a:pt x="1396" y="91"/>
                  <a:pt x="1396" y="92"/>
                  <a:pt x="1397" y="93"/>
                </a:cubicBezTo>
                <a:cubicBezTo>
                  <a:pt x="1397" y="94"/>
                  <a:pt x="1398" y="95"/>
                  <a:pt x="1398" y="96"/>
                </a:cubicBezTo>
                <a:cubicBezTo>
                  <a:pt x="1398" y="97"/>
                  <a:pt x="1399" y="98"/>
                  <a:pt x="1399" y="99"/>
                </a:cubicBezTo>
                <a:cubicBezTo>
                  <a:pt x="1399" y="100"/>
                  <a:pt x="1400" y="101"/>
                  <a:pt x="1400" y="101"/>
                </a:cubicBezTo>
                <a:cubicBezTo>
                  <a:pt x="1400" y="101"/>
                  <a:pt x="1400" y="101"/>
                  <a:pt x="1400" y="101"/>
                </a:cubicBezTo>
                <a:cubicBezTo>
                  <a:pt x="1397" y="106"/>
                  <a:pt x="1395" y="110"/>
                  <a:pt x="1394" y="115"/>
                </a:cubicBezTo>
                <a:cubicBezTo>
                  <a:pt x="1393" y="117"/>
                  <a:pt x="1393" y="117"/>
                  <a:pt x="1393" y="117"/>
                </a:cubicBezTo>
                <a:cubicBezTo>
                  <a:pt x="1393" y="117"/>
                  <a:pt x="1393" y="117"/>
                  <a:pt x="1393" y="117"/>
                </a:cubicBezTo>
                <a:cubicBezTo>
                  <a:pt x="1393" y="117"/>
                  <a:pt x="1393" y="117"/>
                  <a:pt x="1393" y="117"/>
                </a:cubicBezTo>
                <a:cubicBezTo>
                  <a:pt x="1393" y="118"/>
                  <a:pt x="1393" y="118"/>
                  <a:pt x="1393" y="118"/>
                </a:cubicBezTo>
                <a:cubicBezTo>
                  <a:pt x="1393" y="118"/>
                  <a:pt x="1393" y="118"/>
                  <a:pt x="1393" y="118"/>
                </a:cubicBezTo>
                <a:cubicBezTo>
                  <a:pt x="1392" y="119"/>
                  <a:pt x="1392" y="119"/>
                  <a:pt x="1392" y="119"/>
                </a:cubicBezTo>
                <a:cubicBezTo>
                  <a:pt x="1392" y="120"/>
                  <a:pt x="1392" y="121"/>
                  <a:pt x="1391" y="122"/>
                </a:cubicBezTo>
                <a:cubicBezTo>
                  <a:pt x="1391" y="125"/>
                  <a:pt x="1390" y="127"/>
                  <a:pt x="1390" y="130"/>
                </a:cubicBezTo>
                <a:cubicBezTo>
                  <a:pt x="1389" y="135"/>
                  <a:pt x="1388" y="140"/>
                  <a:pt x="1388" y="145"/>
                </a:cubicBezTo>
                <a:cubicBezTo>
                  <a:pt x="1388" y="146"/>
                  <a:pt x="1388" y="146"/>
                  <a:pt x="1388" y="147"/>
                </a:cubicBezTo>
                <a:cubicBezTo>
                  <a:pt x="1387" y="146"/>
                  <a:pt x="1386" y="144"/>
                  <a:pt x="1386" y="143"/>
                </a:cubicBezTo>
                <a:cubicBezTo>
                  <a:pt x="1385" y="142"/>
                  <a:pt x="1385" y="141"/>
                  <a:pt x="1384" y="140"/>
                </a:cubicBezTo>
                <a:cubicBezTo>
                  <a:pt x="1384" y="139"/>
                  <a:pt x="1383" y="138"/>
                  <a:pt x="1383" y="137"/>
                </a:cubicBezTo>
                <a:cubicBezTo>
                  <a:pt x="1382" y="135"/>
                  <a:pt x="1381" y="133"/>
                  <a:pt x="1379" y="131"/>
                </a:cubicBezTo>
                <a:cubicBezTo>
                  <a:pt x="1380" y="131"/>
                  <a:pt x="1380" y="131"/>
                  <a:pt x="1380" y="131"/>
                </a:cubicBezTo>
                <a:cubicBezTo>
                  <a:pt x="1382" y="105"/>
                  <a:pt x="1372" y="87"/>
                  <a:pt x="1339" y="90"/>
                </a:cubicBezTo>
                <a:cubicBezTo>
                  <a:pt x="1353" y="108"/>
                  <a:pt x="1347" y="129"/>
                  <a:pt x="1376" y="131"/>
                </a:cubicBezTo>
                <a:cubicBezTo>
                  <a:pt x="1377" y="132"/>
                  <a:pt x="1377" y="132"/>
                  <a:pt x="1377" y="133"/>
                </a:cubicBezTo>
                <a:cubicBezTo>
                  <a:pt x="1378" y="134"/>
                  <a:pt x="1379" y="136"/>
                  <a:pt x="1380" y="138"/>
                </a:cubicBezTo>
                <a:cubicBezTo>
                  <a:pt x="1381" y="139"/>
                  <a:pt x="1381" y="140"/>
                  <a:pt x="1382" y="141"/>
                </a:cubicBezTo>
                <a:cubicBezTo>
                  <a:pt x="1382" y="142"/>
                  <a:pt x="1383" y="143"/>
                  <a:pt x="1383" y="144"/>
                </a:cubicBezTo>
                <a:cubicBezTo>
                  <a:pt x="1385" y="147"/>
                  <a:pt x="1386" y="151"/>
                  <a:pt x="1387" y="154"/>
                </a:cubicBezTo>
                <a:cubicBezTo>
                  <a:pt x="1387" y="154"/>
                  <a:pt x="1387" y="155"/>
                  <a:pt x="1387" y="155"/>
                </a:cubicBezTo>
                <a:cubicBezTo>
                  <a:pt x="1386" y="162"/>
                  <a:pt x="1386" y="169"/>
                  <a:pt x="1384" y="175"/>
                </a:cubicBezTo>
                <a:cubicBezTo>
                  <a:pt x="1384" y="177"/>
                  <a:pt x="1384" y="178"/>
                  <a:pt x="1383" y="179"/>
                </a:cubicBezTo>
                <a:cubicBezTo>
                  <a:pt x="1383" y="179"/>
                  <a:pt x="1383" y="179"/>
                  <a:pt x="1383" y="179"/>
                </a:cubicBezTo>
                <a:cubicBezTo>
                  <a:pt x="1383" y="180"/>
                  <a:pt x="1383" y="180"/>
                  <a:pt x="1383" y="180"/>
                </a:cubicBezTo>
                <a:cubicBezTo>
                  <a:pt x="1383" y="180"/>
                  <a:pt x="1383" y="180"/>
                  <a:pt x="1383" y="180"/>
                </a:cubicBezTo>
                <a:cubicBezTo>
                  <a:pt x="1383" y="180"/>
                  <a:pt x="1383" y="180"/>
                  <a:pt x="1383" y="180"/>
                </a:cubicBezTo>
                <a:cubicBezTo>
                  <a:pt x="1383" y="180"/>
                  <a:pt x="1383" y="180"/>
                  <a:pt x="1383" y="180"/>
                </a:cubicBezTo>
                <a:cubicBezTo>
                  <a:pt x="1383" y="181"/>
                  <a:pt x="1383" y="181"/>
                  <a:pt x="1383" y="181"/>
                </a:cubicBezTo>
                <a:cubicBezTo>
                  <a:pt x="1382" y="183"/>
                  <a:pt x="1382" y="183"/>
                  <a:pt x="1382" y="183"/>
                </a:cubicBezTo>
                <a:cubicBezTo>
                  <a:pt x="1382" y="184"/>
                  <a:pt x="1382" y="184"/>
                  <a:pt x="1382" y="184"/>
                </a:cubicBezTo>
                <a:cubicBezTo>
                  <a:pt x="1381" y="186"/>
                  <a:pt x="1381" y="186"/>
                  <a:pt x="1381" y="186"/>
                </a:cubicBezTo>
                <a:cubicBezTo>
                  <a:pt x="1381" y="187"/>
                  <a:pt x="1381" y="189"/>
                  <a:pt x="1380" y="190"/>
                </a:cubicBezTo>
                <a:cubicBezTo>
                  <a:pt x="1378" y="195"/>
                  <a:pt x="1376" y="199"/>
                  <a:pt x="1374" y="204"/>
                </a:cubicBezTo>
                <a:cubicBezTo>
                  <a:pt x="1370" y="212"/>
                  <a:pt x="1364" y="221"/>
                  <a:pt x="1359" y="229"/>
                </a:cubicBezTo>
                <a:cubicBezTo>
                  <a:pt x="1358" y="230"/>
                  <a:pt x="1357" y="231"/>
                  <a:pt x="1357" y="232"/>
                </a:cubicBezTo>
                <a:cubicBezTo>
                  <a:pt x="1357" y="232"/>
                  <a:pt x="1357" y="231"/>
                  <a:pt x="1357" y="231"/>
                </a:cubicBezTo>
                <a:cubicBezTo>
                  <a:pt x="1357" y="230"/>
                  <a:pt x="1357" y="230"/>
                  <a:pt x="1357" y="229"/>
                </a:cubicBezTo>
                <a:cubicBezTo>
                  <a:pt x="1357" y="228"/>
                  <a:pt x="1357" y="228"/>
                  <a:pt x="1357" y="227"/>
                </a:cubicBezTo>
                <a:cubicBezTo>
                  <a:pt x="1356" y="227"/>
                  <a:pt x="1356" y="226"/>
                  <a:pt x="1356" y="226"/>
                </a:cubicBezTo>
                <a:cubicBezTo>
                  <a:pt x="1356" y="225"/>
                  <a:pt x="1356" y="223"/>
                  <a:pt x="1356" y="222"/>
                </a:cubicBezTo>
                <a:cubicBezTo>
                  <a:pt x="1355" y="221"/>
                  <a:pt x="1355" y="219"/>
                  <a:pt x="1354" y="218"/>
                </a:cubicBezTo>
                <a:cubicBezTo>
                  <a:pt x="1354" y="217"/>
                  <a:pt x="1354" y="216"/>
                  <a:pt x="1353" y="216"/>
                </a:cubicBezTo>
                <a:cubicBezTo>
                  <a:pt x="1353" y="215"/>
                  <a:pt x="1353" y="214"/>
                  <a:pt x="1352" y="213"/>
                </a:cubicBezTo>
                <a:cubicBezTo>
                  <a:pt x="1352" y="212"/>
                  <a:pt x="1352" y="212"/>
                  <a:pt x="1351" y="211"/>
                </a:cubicBezTo>
                <a:cubicBezTo>
                  <a:pt x="1351" y="210"/>
                  <a:pt x="1350" y="209"/>
                  <a:pt x="1350" y="209"/>
                </a:cubicBezTo>
                <a:cubicBezTo>
                  <a:pt x="1348" y="205"/>
                  <a:pt x="1345" y="202"/>
                  <a:pt x="1342" y="199"/>
                </a:cubicBezTo>
                <a:cubicBezTo>
                  <a:pt x="1339" y="195"/>
                  <a:pt x="1336" y="192"/>
                  <a:pt x="1333" y="188"/>
                </a:cubicBezTo>
                <a:cubicBezTo>
                  <a:pt x="1330" y="185"/>
                  <a:pt x="1326" y="182"/>
                  <a:pt x="1323" y="178"/>
                </a:cubicBezTo>
                <a:cubicBezTo>
                  <a:pt x="1320" y="174"/>
                  <a:pt x="1317" y="170"/>
                  <a:pt x="1314" y="166"/>
                </a:cubicBezTo>
                <a:cubicBezTo>
                  <a:pt x="1313" y="165"/>
                  <a:pt x="1313" y="165"/>
                  <a:pt x="1313" y="165"/>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2"/>
                  <a:pt x="1312" y="162"/>
                  <a:pt x="1312" y="162"/>
                </a:cubicBezTo>
                <a:cubicBezTo>
                  <a:pt x="1311" y="162"/>
                  <a:pt x="1311" y="162"/>
                  <a:pt x="1311" y="162"/>
                </a:cubicBezTo>
                <a:cubicBezTo>
                  <a:pt x="1310" y="160"/>
                  <a:pt x="1310" y="160"/>
                  <a:pt x="1310" y="160"/>
                </a:cubicBezTo>
                <a:cubicBezTo>
                  <a:pt x="1310" y="159"/>
                  <a:pt x="1310" y="159"/>
                  <a:pt x="1309" y="158"/>
                </a:cubicBezTo>
                <a:cubicBezTo>
                  <a:pt x="1309" y="157"/>
                  <a:pt x="1309" y="157"/>
                  <a:pt x="1309" y="157"/>
                </a:cubicBezTo>
                <a:cubicBezTo>
                  <a:pt x="1308" y="155"/>
                  <a:pt x="1308" y="154"/>
                  <a:pt x="1307" y="153"/>
                </a:cubicBezTo>
                <a:cubicBezTo>
                  <a:pt x="1307" y="152"/>
                  <a:pt x="1307" y="151"/>
                  <a:pt x="1306" y="150"/>
                </a:cubicBezTo>
                <a:cubicBezTo>
                  <a:pt x="1306" y="149"/>
                  <a:pt x="1306" y="148"/>
                  <a:pt x="1305" y="146"/>
                </a:cubicBezTo>
                <a:cubicBezTo>
                  <a:pt x="1305" y="145"/>
                  <a:pt x="1305" y="144"/>
                  <a:pt x="1305" y="143"/>
                </a:cubicBezTo>
                <a:cubicBezTo>
                  <a:pt x="1304" y="142"/>
                  <a:pt x="1304" y="141"/>
                  <a:pt x="1304" y="139"/>
                </a:cubicBezTo>
                <a:cubicBezTo>
                  <a:pt x="1304" y="138"/>
                  <a:pt x="1304" y="137"/>
                  <a:pt x="1304" y="136"/>
                </a:cubicBezTo>
                <a:cubicBezTo>
                  <a:pt x="1304" y="135"/>
                  <a:pt x="1304" y="134"/>
                  <a:pt x="1304" y="133"/>
                </a:cubicBezTo>
                <a:cubicBezTo>
                  <a:pt x="1303" y="132"/>
                  <a:pt x="1304" y="131"/>
                  <a:pt x="1304" y="129"/>
                </a:cubicBezTo>
                <a:cubicBezTo>
                  <a:pt x="1304" y="128"/>
                  <a:pt x="1304" y="127"/>
                  <a:pt x="1304" y="126"/>
                </a:cubicBezTo>
                <a:cubicBezTo>
                  <a:pt x="1304" y="124"/>
                  <a:pt x="1304" y="122"/>
                  <a:pt x="1304" y="120"/>
                </a:cubicBezTo>
                <a:cubicBezTo>
                  <a:pt x="1305" y="119"/>
                  <a:pt x="1305" y="118"/>
                  <a:pt x="1305" y="117"/>
                </a:cubicBezTo>
                <a:cubicBezTo>
                  <a:pt x="1305" y="116"/>
                  <a:pt x="1305" y="115"/>
                  <a:pt x="1306" y="114"/>
                </a:cubicBezTo>
                <a:cubicBezTo>
                  <a:pt x="1306" y="113"/>
                  <a:pt x="1307" y="111"/>
                  <a:pt x="1307" y="109"/>
                </a:cubicBezTo>
                <a:cubicBezTo>
                  <a:pt x="1307" y="109"/>
                  <a:pt x="1308" y="108"/>
                  <a:pt x="1308" y="107"/>
                </a:cubicBezTo>
                <a:cubicBezTo>
                  <a:pt x="1308" y="106"/>
                  <a:pt x="1308" y="106"/>
                  <a:pt x="1309" y="105"/>
                </a:cubicBezTo>
                <a:cubicBezTo>
                  <a:pt x="1310" y="102"/>
                  <a:pt x="1311" y="100"/>
                  <a:pt x="1312" y="98"/>
                </a:cubicBezTo>
                <a:cubicBezTo>
                  <a:pt x="1313" y="96"/>
                  <a:pt x="1313" y="94"/>
                  <a:pt x="1314" y="93"/>
                </a:cubicBezTo>
                <a:cubicBezTo>
                  <a:pt x="1315" y="92"/>
                  <a:pt x="1315" y="92"/>
                  <a:pt x="1315" y="92"/>
                </a:cubicBezTo>
                <a:cubicBezTo>
                  <a:pt x="1315" y="92"/>
                  <a:pt x="1315" y="92"/>
                  <a:pt x="1314" y="93"/>
                </a:cubicBezTo>
                <a:cubicBezTo>
                  <a:pt x="1313" y="94"/>
                  <a:pt x="1312" y="95"/>
                  <a:pt x="1311" y="97"/>
                </a:cubicBezTo>
                <a:cubicBezTo>
                  <a:pt x="1309" y="99"/>
                  <a:pt x="1308" y="101"/>
                  <a:pt x="1306" y="104"/>
                </a:cubicBezTo>
                <a:cubicBezTo>
                  <a:pt x="1306" y="105"/>
                  <a:pt x="1306" y="105"/>
                  <a:pt x="1305" y="106"/>
                </a:cubicBezTo>
                <a:cubicBezTo>
                  <a:pt x="1305" y="106"/>
                  <a:pt x="1305" y="107"/>
                  <a:pt x="1305" y="107"/>
                </a:cubicBezTo>
                <a:cubicBezTo>
                  <a:pt x="1305" y="106"/>
                  <a:pt x="1305" y="105"/>
                  <a:pt x="1305" y="104"/>
                </a:cubicBezTo>
                <a:cubicBezTo>
                  <a:pt x="1305" y="103"/>
                  <a:pt x="1304" y="102"/>
                  <a:pt x="1304" y="101"/>
                </a:cubicBezTo>
                <a:cubicBezTo>
                  <a:pt x="1304" y="100"/>
                  <a:pt x="1304" y="99"/>
                  <a:pt x="1304" y="97"/>
                </a:cubicBezTo>
                <a:cubicBezTo>
                  <a:pt x="1304" y="97"/>
                  <a:pt x="1303" y="96"/>
                  <a:pt x="1303" y="95"/>
                </a:cubicBezTo>
                <a:cubicBezTo>
                  <a:pt x="1316" y="80"/>
                  <a:pt x="1293" y="64"/>
                  <a:pt x="1280" y="61"/>
                </a:cubicBezTo>
                <a:cubicBezTo>
                  <a:pt x="1285" y="68"/>
                  <a:pt x="1288" y="70"/>
                  <a:pt x="1289" y="77"/>
                </a:cubicBezTo>
                <a:cubicBezTo>
                  <a:pt x="1290" y="83"/>
                  <a:pt x="1290" y="95"/>
                  <a:pt x="1299" y="92"/>
                </a:cubicBezTo>
                <a:cubicBezTo>
                  <a:pt x="1299" y="93"/>
                  <a:pt x="1299" y="93"/>
                  <a:pt x="1299" y="93"/>
                </a:cubicBezTo>
                <a:cubicBezTo>
                  <a:pt x="1299" y="94"/>
                  <a:pt x="1301" y="95"/>
                  <a:pt x="1302" y="97"/>
                </a:cubicBezTo>
                <a:cubicBezTo>
                  <a:pt x="1302" y="97"/>
                  <a:pt x="1302" y="97"/>
                  <a:pt x="1302" y="97"/>
                </a:cubicBezTo>
                <a:cubicBezTo>
                  <a:pt x="1302" y="97"/>
                  <a:pt x="1302" y="97"/>
                  <a:pt x="1302" y="98"/>
                </a:cubicBezTo>
                <a:cubicBezTo>
                  <a:pt x="1302" y="99"/>
                  <a:pt x="1302" y="100"/>
                  <a:pt x="1302" y="101"/>
                </a:cubicBezTo>
                <a:cubicBezTo>
                  <a:pt x="1303" y="102"/>
                  <a:pt x="1303" y="103"/>
                  <a:pt x="1303" y="104"/>
                </a:cubicBezTo>
                <a:cubicBezTo>
                  <a:pt x="1303" y="105"/>
                  <a:pt x="1303" y="106"/>
                  <a:pt x="1303" y="107"/>
                </a:cubicBezTo>
                <a:cubicBezTo>
                  <a:pt x="1303" y="108"/>
                  <a:pt x="1303" y="109"/>
                  <a:pt x="1303" y="110"/>
                </a:cubicBezTo>
                <a:cubicBezTo>
                  <a:pt x="1303" y="110"/>
                  <a:pt x="1303" y="111"/>
                  <a:pt x="1303" y="111"/>
                </a:cubicBezTo>
                <a:cubicBezTo>
                  <a:pt x="1303" y="111"/>
                  <a:pt x="1303" y="111"/>
                  <a:pt x="1303" y="111"/>
                </a:cubicBezTo>
                <a:cubicBezTo>
                  <a:pt x="1303" y="112"/>
                  <a:pt x="1303" y="112"/>
                  <a:pt x="1303" y="112"/>
                </a:cubicBezTo>
                <a:cubicBezTo>
                  <a:pt x="1303" y="112"/>
                  <a:pt x="1303" y="112"/>
                  <a:pt x="1303" y="112"/>
                </a:cubicBezTo>
                <a:cubicBezTo>
                  <a:pt x="1303" y="113"/>
                  <a:pt x="1303" y="113"/>
                  <a:pt x="1303" y="114"/>
                </a:cubicBezTo>
                <a:cubicBezTo>
                  <a:pt x="1302" y="115"/>
                  <a:pt x="1302" y="116"/>
                  <a:pt x="1302" y="117"/>
                </a:cubicBezTo>
                <a:cubicBezTo>
                  <a:pt x="1302" y="118"/>
                  <a:pt x="1302" y="119"/>
                  <a:pt x="1301" y="120"/>
                </a:cubicBezTo>
                <a:cubicBezTo>
                  <a:pt x="1301" y="122"/>
                  <a:pt x="1301" y="124"/>
                  <a:pt x="1301" y="126"/>
                </a:cubicBezTo>
                <a:cubicBezTo>
                  <a:pt x="1300" y="127"/>
                  <a:pt x="1300" y="128"/>
                  <a:pt x="1300" y="129"/>
                </a:cubicBezTo>
                <a:cubicBezTo>
                  <a:pt x="1300" y="130"/>
                  <a:pt x="1300" y="132"/>
                  <a:pt x="1300" y="133"/>
                </a:cubicBezTo>
                <a:cubicBezTo>
                  <a:pt x="1300" y="134"/>
                  <a:pt x="1300" y="135"/>
                  <a:pt x="1301" y="136"/>
                </a:cubicBezTo>
                <a:cubicBezTo>
                  <a:pt x="1301" y="137"/>
                  <a:pt x="1301" y="139"/>
                  <a:pt x="1301" y="140"/>
                </a:cubicBezTo>
                <a:cubicBezTo>
                  <a:pt x="1301" y="141"/>
                  <a:pt x="1301" y="142"/>
                  <a:pt x="1301" y="143"/>
                </a:cubicBezTo>
                <a:cubicBezTo>
                  <a:pt x="1302" y="145"/>
                  <a:pt x="1302" y="146"/>
                  <a:pt x="1302" y="147"/>
                </a:cubicBezTo>
                <a:cubicBezTo>
                  <a:pt x="1303" y="148"/>
                  <a:pt x="1303" y="150"/>
                  <a:pt x="1303" y="151"/>
                </a:cubicBezTo>
                <a:cubicBezTo>
                  <a:pt x="1304" y="152"/>
                  <a:pt x="1304" y="153"/>
                  <a:pt x="1304" y="154"/>
                </a:cubicBezTo>
                <a:cubicBezTo>
                  <a:pt x="1305" y="155"/>
                  <a:pt x="1305" y="156"/>
                  <a:pt x="1306" y="158"/>
                </a:cubicBezTo>
                <a:cubicBezTo>
                  <a:pt x="1305" y="157"/>
                  <a:pt x="1305" y="157"/>
                  <a:pt x="1305" y="157"/>
                </a:cubicBezTo>
                <a:cubicBezTo>
                  <a:pt x="1304" y="157"/>
                  <a:pt x="1304" y="156"/>
                  <a:pt x="1303" y="156"/>
                </a:cubicBezTo>
                <a:cubicBezTo>
                  <a:pt x="1302" y="155"/>
                  <a:pt x="1301" y="155"/>
                  <a:pt x="1301" y="154"/>
                </a:cubicBezTo>
                <a:cubicBezTo>
                  <a:pt x="1300" y="154"/>
                  <a:pt x="1300" y="154"/>
                  <a:pt x="1300" y="154"/>
                </a:cubicBezTo>
                <a:cubicBezTo>
                  <a:pt x="1299" y="154"/>
                  <a:pt x="1299" y="153"/>
                  <a:pt x="1298" y="153"/>
                </a:cubicBezTo>
                <a:cubicBezTo>
                  <a:pt x="1298" y="153"/>
                  <a:pt x="1297" y="153"/>
                  <a:pt x="1296" y="152"/>
                </a:cubicBezTo>
                <a:cubicBezTo>
                  <a:pt x="1294" y="151"/>
                  <a:pt x="1292" y="151"/>
                  <a:pt x="1291" y="150"/>
                </a:cubicBezTo>
                <a:cubicBezTo>
                  <a:pt x="1289" y="150"/>
                  <a:pt x="1287" y="149"/>
                  <a:pt x="1285" y="149"/>
                </a:cubicBezTo>
                <a:cubicBezTo>
                  <a:pt x="1284" y="149"/>
                  <a:pt x="1283" y="149"/>
                  <a:pt x="1283" y="148"/>
                </a:cubicBezTo>
                <a:cubicBezTo>
                  <a:pt x="1274" y="128"/>
                  <a:pt x="1243" y="146"/>
                  <a:pt x="1231" y="154"/>
                </a:cubicBezTo>
                <a:cubicBezTo>
                  <a:pt x="1247" y="156"/>
                  <a:pt x="1271" y="183"/>
                  <a:pt x="1282" y="154"/>
                </a:cubicBezTo>
                <a:cubicBezTo>
                  <a:pt x="1280" y="152"/>
                  <a:pt x="1280" y="152"/>
                  <a:pt x="1280" y="152"/>
                </a:cubicBezTo>
                <a:cubicBezTo>
                  <a:pt x="1281" y="153"/>
                  <a:pt x="1283" y="153"/>
                  <a:pt x="1284" y="153"/>
                </a:cubicBezTo>
                <a:cubicBezTo>
                  <a:pt x="1284" y="152"/>
                  <a:pt x="1284" y="152"/>
                  <a:pt x="1284" y="151"/>
                </a:cubicBezTo>
                <a:cubicBezTo>
                  <a:pt x="1284" y="151"/>
                  <a:pt x="1284" y="151"/>
                  <a:pt x="1284" y="151"/>
                </a:cubicBezTo>
                <a:cubicBezTo>
                  <a:pt x="1286" y="152"/>
                  <a:pt x="1288" y="152"/>
                  <a:pt x="1290" y="153"/>
                </a:cubicBezTo>
                <a:cubicBezTo>
                  <a:pt x="1292" y="153"/>
                  <a:pt x="1293" y="154"/>
                  <a:pt x="1295" y="155"/>
                </a:cubicBezTo>
                <a:cubicBezTo>
                  <a:pt x="1296" y="155"/>
                  <a:pt x="1296" y="155"/>
                  <a:pt x="1297" y="156"/>
                </a:cubicBezTo>
                <a:cubicBezTo>
                  <a:pt x="1298" y="156"/>
                  <a:pt x="1298" y="156"/>
                  <a:pt x="1298" y="156"/>
                </a:cubicBezTo>
                <a:cubicBezTo>
                  <a:pt x="1299" y="156"/>
                  <a:pt x="1299" y="157"/>
                  <a:pt x="1299" y="157"/>
                </a:cubicBezTo>
                <a:cubicBezTo>
                  <a:pt x="1300" y="157"/>
                  <a:pt x="1301" y="158"/>
                  <a:pt x="1301" y="158"/>
                </a:cubicBezTo>
                <a:cubicBezTo>
                  <a:pt x="1302" y="158"/>
                  <a:pt x="1303" y="159"/>
                  <a:pt x="1303" y="159"/>
                </a:cubicBezTo>
                <a:cubicBezTo>
                  <a:pt x="1304" y="159"/>
                  <a:pt x="1304" y="160"/>
                  <a:pt x="1304" y="160"/>
                </a:cubicBezTo>
                <a:cubicBezTo>
                  <a:pt x="1304" y="160"/>
                  <a:pt x="1305" y="160"/>
                  <a:pt x="1305" y="160"/>
                </a:cubicBezTo>
                <a:cubicBezTo>
                  <a:pt x="1306" y="161"/>
                  <a:pt x="1306" y="161"/>
                  <a:pt x="1307" y="161"/>
                </a:cubicBezTo>
                <a:cubicBezTo>
                  <a:pt x="1307" y="161"/>
                  <a:pt x="1307" y="162"/>
                  <a:pt x="1308" y="162"/>
                </a:cubicBezTo>
                <a:cubicBezTo>
                  <a:pt x="1308" y="163"/>
                  <a:pt x="1308" y="163"/>
                  <a:pt x="1308" y="163"/>
                </a:cubicBezTo>
                <a:cubicBezTo>
                  <a:pt x="1309" y="164"/>
                  <a:pt x="1309" y="164"/>
                  <a:pt x="1309" y="164"/>
                </a:cubicBezTo>
                <a:cubicBezTo>
                  <a:pt x="1309" y="164"/>
                  <a:pt x="1309" y="164"/>
                  <a:pt x="1309" y="164"/>
                </a:cubicBezTo>
                <a:cubicBezTo>
                  <a:pt x="1309" y="164"/>
                  <a:pt x="1309" y="164"/>
                  <a:pt x="1309" y="164"/>
                </a:cubicBezTo>
                <a:cubicBezTo>
                  <a:pt x="1309" y="164"/>
                  <a:pt x="1309" y="164"/>
                  <a:pt x="1309" y="164"/>
                </a:cubicBezTo>
                <a:cubicBezTo>
                  <a:pt x="1309" y="165"/>
                  <a:pt x="1309" y="165"/>
                  <a:pt x="1309" y="165"/>
                </a:cubicBezTo>
                <a:cubicBezTo>
                  <a:pt x="1310" y="166"/>
                  <a:pt x="1310" y="166"/>
                  <a:pt x="1310" y="166"/>
                </a:cubicBezTo>
                <a:cubicBezTo>
                  <a:pt x="1311" y="168"/>
                  <a:pt x="1311" y="168"/>
                  <a:pt x="1311" y="168"/>
                </a:cubicBezTo>
                <a:cubicBezTo>
                  <a:pt x="1314" y="172"/>
                  <a:pt x="1317" y="176"/>
                  <a:pt x="1321" y="180"/>
                </a:cubicBezTo>
                <a:cubicBezTo>
                  <a:pt x="1324" y="184"/>
                  <a:pt x="1327" y="187"/>
                  <a:pt x="1331" y="191"/>
                </a:cubicBezTo>
                <a:cubicBezTo>
                  <a:pt x="1334" y="194"/>
                  <a:pt x="1337" y="197"/>
                  <a:pt x="1340" y="201"/>
                </a:cubicBezTo>
                <a:cubicBezTo>
                  <a:pt x="1343" y="204"/>
                  <a:pt x="1345" y="207"/>
                  <a:pt x="1347" y="210"/>
                </a:cubicBezTo>
                <a:cubicBezTo>
                  <a:pt x="1348" y="212"/>
                  <a:pt x="1349" y="213"/>
                  <a:pt x="1350" y="215"/>
                </a:cubicBezTo>
                <a:cubicBezTo>
                  <a:pt x="1350" y="215"/>
                  <a:pt x="1351" y="216"/>
                  <a:pt x="1351" y="217"/>
                </a:cubicBezTo>
                <a:cubicBezTo>
                  <a:pt x="1351" y="218"/>
                  <a:pt x="1352" y="218"/>
                  <a:pt x="1352" y="219"/>
                </a:cubicBezTo>
                <a:cubicBezTo>
                  <a:pt x="1353" y="222"/>
                  <a:pt x="1354" y="224"/>
                  <a:pt x="1355" y="226"/>
                </a:cubicBezTo>
                <a:cubicBezTo>
                  <a:pt x="1355" y="227"/>
                  <a:pt x="1355" y="227"/>
                  <a:pt x="1356" y="228"/>
                </a:cubicBezTo>
                <a:cubicBezTo>
                  <a:pt x="1356" y="228"/>
                  <a:pt x="1356" y="228"/>
                  <a:pt x="1356" y="229"/>
                </a:cubicBezTo>
                <a:cubicBezTo>
                  <a:pt x="1356" y="230"/>
                  <a:pt x="1356" y="230"/>
                  <a:pt x="1356" y="231"/>
                </a:cubicBezTo>
                <a:cubicBezTo>
                  <a:pt x="1357" y="232"/>
                  <a:pt x="1357" y="232"/>
                  <a:pt x="1357" y="232"/>
                </a:cubicBezTo>
                <a:cubicBezTo>
                  <a:pt x="1352" y="239"/>
                  <a:pt x="1348" y="246"/>
                  <a:pt x="1343" y="252"/>
                </a:cubicBezTo>
                <a:cubicBezTo>
                  <a:pt x="1342" y="253"/>
                  <a:pt x="1342" y="255"/>
                  <a:pt x="1341" y="256"/>
                </a:cubicBezTo>
                <a:cubicBezTo>
                  <a:pt x="1342" y="250"/>
                  <a:pt x="1342" y="245"/>
                  <a:pt x="1342" y="238"/>
                </a:cubicBezTo>
                <a:cubicBezTo>
                  <a:pt x="1332" y="278"/>
                  <a:pt x="1314" y="294"/>
                  <a:pt x="1301" y="305"/>
                </a:cubicBezTo>
                <a:cubicBezTo>
                  <a:pt x="1284" y="256"/>
                  <a:pt x="1246" y="223"/>
                  <a:pt x="1259" y="169"/>
                </a:cubicBezTo>
                <a:cubicBezTo>
                  <a:pt x="1221" y="217"/>
                  <a:pt x="1280" y="279"/>
                  <a:pt x="1279" y="304"/>
                </a:cubicBezTo>
                <a:cubicBezTo>
                  <a:pt x="1236" y="294"/>
                  <a:pt x="1231" y="272"/>
                  <a:pt x="1197" y="249"/>
                </a:cubicBezTo>
                <a:cubicBezTo>
                  <a:pt x="1230" y="281"/>
                  <a:pt x="1214" y="287"/>
                  <a:pt x="1270" y="320"/>
                </a:cubicBezTo>
                <a:cubicBezTo>
                  <a:pt x="1289" y="332"/>
                  <a:pt x="1287" y="344"/>
                  <a:pt x="1295" y="383"/>
                </a:cubicBezTo>
                <a:cubicBezTo>
                  <a:pt x="1263" y="371"/>
                  <a:pt x="1233" y="344"/>
                  <a:pt x="1200" y="337"/>
                </a:cubicBezTo>
                <a:cubicBezTo>
                  <a:pt x="1220" y="361"/>
                  <a:pt x="1244" y="374"/>
                  <a:pt x="1268" y="391"/>
                </a:cubicBezTo>
                <a:cubicBezTo>
                  <a:pt x="1261" y="397"/>
                  <a:pt x="1261" y="405"/>
                  <a:pt x="1272" y="414"/>
                </a:cubicBezTo>
                <a:cubicBezTo>
                  <a:pt x="1272" y="414"/>
                  <a:pt x="1272" y="414"/>
                  <a:pt x="1272" y="415"/>
                </a:cubicBezTo>
                <a:cubicBezTo>
                  <a:pt x="1272" y="416"/>
                  <a:pt x="1272" y="417"/>
                  <a:pt x="1271" y="418"/>
                </a:cubicBezTo>
                <a:cubicBezTo>
                  <a:pt x="1271" y="419"/>
                  <a:pt x="1271" y="420"/>
                  <a:pt x="1271" y="421"/>
                </a:cubicBezTo>
                <a:cubicBezTo>
                  <a:pt x="1270" y="422"/>
                  <a:pt x="1270" y="423"/>
                  <a:pt x="1270" y="424"/>
                </a:cubicBezTo>
                <a:cubicBezTo>
                  <a:pt x="1269" y="424"/>
                  <a:pt x="1269" y="425"/>
                  <a:pt x="1269" y="426"/>
                </a:cubicBezTo>
                <a:cubicBezTo>
                  <a:pt x="1268" y="427"/>
                  <a:pt x="1268" y="428"/>
                  <a:pt x="1268" y="428"/>
                </a:cubicBezTo>
                <a:cubicBezTo>
                  <a:pt x="1268" y="429"/>
                  <a:pt x="1268" y="429"/>
                  <a:pt x="1268" y="429"/>
                </a:cubicBezTo>
                <a:cubicBezTo>
                  <a:pt x="1267" y="429"/>
                  <a:pt x="1267" y="429"/>
                  <a:pt x="1267" y="429"/>
                </a:cubicBezTo>
                <a:cubicBezTo>
                  <a:pt x="1267" y="430"/>
                  <a:pt x="1267" y="430"/>
                  <a:pt x="1267" y="430"/>
                </a:cubicBezTo>
                <a:cubicBezTo>
                  <a:pt x="1267" y="431"/>
                  <a:pt x="1266" y="431"/>
                  <a:pt x="1265" y="432"/>
                </a:cubicBezTo>
                <a:cubicBezTo>
                  <a:pt x="1265" y="433"/>
                  <a:pt x="1265" y="433"/>
                  <a:pt x="1264" y="434"/>
                </a:cubicBezTo>
                <a:cubicBezTo>
                  <a:pt x="1264" y="435"/>
                  <a:pt x="1264" y="435"/>
                  <a:pt x="1263" y="436"/>
                </a:cubicBezTo>
                <a:cubicBezTo>
                  <a:pt x="1263" y="437"/>
                  <a:pt x="1263" y="438"/>
                  <a:pt x="1262" y="439"/>
                </a:cubicBezTo>
                <a:cubicBezTo>
                  <a:pt x="1262" y="439"/>
                  <a:pt x="1261" y="439"/>
                  <a:pt x="1261" y="439"/>
                </a:cubicBezTo>
                <a:cubicBezTo>
                  <a:pt x="1260" y="439"/>
                  <a:pt x="1260" y="439"/>
                  <a:pt x="1259" y="438"/>
                </a:cubicBezTo>
                <a:cubicBezTo>
                  <a:pt x="1259" y="438"/>
                  <a:pt x="1258" y="438"/>
                  <a:pt x="1257" y="438"/>
                </a:cubicBezTo>
                <a:cubicBezTo>
                  <a:pt x="1257" y="437"/>
                  <a:pt x="1256" y="437"/>
                  <a:pt x="1255" y="437"/>
                </a:cubicBezTo>
                <a:cubicBezTo>
                  <a:pt x="1255" y="437"/>
                  <a:pt x="1255" y="437"/>
                  <a:pt x="1254" y="437"/>
                </a:cubicBezTo>
                <a:cubicBezTo>
                  <a:pt x="1254" y="436"/>
                  <a:pt x="1253" y="436"/>
                  <a:pt x="1253" y="436"/>
                </a:cubicBezTo>
                <a:cubicBezTo>
                  <a:pt x="1252" y="436"/>
                  <a:pt x="1251" y="436"/>
                  <a:pt x="1250" y="435"/>
                </a:cubicBezTo>
                <a:cubicBezTo>
                  <a:pt x="1250" y="435"/>
                  <a:pt x="1249" y="435"/>
                  <a:pt x="1248" y="435"/>
                </a:cubicBezTo>
                <a:cubicBezTo>
                  <a:pt x="1247" y="434"/>
                  <a:pt x="1247" y="434"/>
                  <a:pt x="1247" y="434"/>
                </a:cubicBezTo>
                <a:cubicBezTo>
                  <a:pt x="1246" y="434"/>
                  <a:pt x="1246" y="434"/>
                  <a:pt x="1245" y="433"/>
                </a:cubicBezTo>
                <a:cubicBezTo>
                  <a:pt x="1244" y="433"/>
                  <a:pt x="1243" y="432"/>
                  <a:pt x="1242" y="432"/>
                </a:cubicBezTo>
                <a:cubicBezTo>
                  <a:pt x="1241" y="431"/>
                  <a:pt x="1239" y="430"/>
                  <a:pt x="1237" y="429"/>
                </a:cubicBezTo>
                <a:cubicBezTo>
                  <a:pt x="1238" y="428"/>
                  <a:pt x="1238" y="428"/>
                  <a:pt x="1239" y="427"/>
                </a:cubicBezTo>
                <a:cubicBezTo>
                  <a:pt x="1237" y="429"/>
                  <a:pt x="1237" y="429"/>
                  <a:pt x="1237" y="429"/>
                </a:cubicBezTo>
                <a:cubicBezTo>
                  <a:pt x="1236" y="428"/>
                  <a:pt x="1236" y="428"/>
                  <a:pt x="1235" y="427"/>
                </a:cubicBezTo>
                <a:cubicBezTo>
                  <a:pt x="1234" y="420"/>
                  <a:pt x="1234" y="410"/>
                  <a:pt x="1231" y="403"/>
                </a:cubicBezTo>
                <a:cubicBezTo>
                  <a:pt x="1226" y="392"/>
                  <a:pt x="1213" y="387"/>
                  <a:pt x="1209" y="375"/>
                </a:cubicBezTo>
                <a:cubicBezTo>
                  <a:pt x="1196" y="392"/>
                  <a:pt x="1204" y="433"/>
                  <a:pt x="1232" y="431"/>
                </a:cubicBezTo>
                <a:cubicBezTo>
                  <a:pt x="1234" y="430"/>
                  <a:pt x="1234" y="430"/>
                  <a:pt x="1234" y="430"/>
                </a:cubicBezTo>
                <a:cubicBezTo>
                  <a:pt x="1234" y="431"/>
                  <a:pt x="1235" y="431"/>
                  <a:pt x="1235" y="431"/>
                </a:cubicBezTo>
                <a:cubicBezTo>
                  <a:pt x="1237" y="433"/>
                  <a:pt x="1239" y="434"/>
                  <a:pt x="1241" y="435"/>
                </a:cubicBezTo>
                <a:cubicBezTo>
                  <a:pt x="1242" y="435"/>
                  <a:pt x="1243" y="436"/>
                  <a:pt x="1244" y="436"/>
                </a:cubicBezTo>
                <a:cubicBezTo>
                  <a:pt x="1244" y="436"/>
                  <a:pt x="1245" y="437"/>
                  <a:pt x="1245" y="437"/>
                </a:cubicBezTo>
                <a:cubicBezTo>
                  <a:pt x="1246" y="437"/>
                  <a:pt x="1246" y="437"/>
                  <a:pt x="1247" y="437"/>
                </a:cubicBezTo>
                <a:cubicBezTo>
                  <a:pt x="1248" y="438"/>
                  <a:pt x="1249" y="438"/>
                  <a:pt x="1249" y="438"/>
                </a:cubicBezTo>
                <a:cubicBezTo>
                  <a:pt x="1250" y="439"/>
                  <a:pt x="1251" y="439"/>
                  <a:pt x="1252" y="439"/>
                </a:cubicBezTo>
                <a:cubicBezTo>
                  <a:pt x="1253" y="439"/>
                  <a:pt x="1253" y="440"/>
                  <a:pt x="1253" y="440"/>
                </a:cubicBezTo>
                <a:cubicBezTo>
                  <a:pt x="1254" y="440"/>
                  <a:pt x="1254" y="440"/>
                  <a:pt x="1255" y="440"/>
                </a:cubicBezTo>
                <a:cubicBezTo>
                  <a:pt x="1255" y="440"/>
                  <a:pt x="1256" y="440"/>
                  <a:pt x="1257" y="440"/>
                </a:cubicBezTo>
                <a:cubicBezTo>
                  <a:pt x="1258" y="440"/>
                  <a:pt x="1258" y="440"/>
                  <a:pt x="1259" y="440"/>
                </a:cubicBezTo>
                <a:cubicBezTo>
                  <a:pt x="1259" y="440"/>
                  <a:pt x="1260" y="440"/>
                  <a:pt x="1261" y="440"/>
                </a:cubicBezTo>
                <a:cubicBezTo>
                  <a:pt x="1261" y="440"/>
                  <a:pt x="1262" y="440"/>
                  <a:pt x="1262" y="440"/>
                </a:cubicBezTo>
                <a:cubicBezTo>
                  <a:pt x="1262" y="440"/>
                  <a:pt x="1262" y="440"/>
                  <a:pt x="1262" y="440"/>
                </a:cubicBezTo>
                <a:cubicBezTo>
                  <a:pt x="1262" y="441"/>
                  <a:pt x="1262" y="442"/>
                  <a:pt x="1262" y="442"/>
                </a:cubicBezTo>
                <a:cubicBezTo>
                  <a:pt x="1262" y="443"/>
                  <a:pt x="1261" y="443"/>
                  <a:pt x="1261" y="444"/>
                </a:cubicBezTo>
                <a:cubicBezTo>
                  <a:pt x="1261" y="444"/>
                  <a:pt x="1261" y="444"/>
                  <a:pt x="1261" y="445"/>
                </a:cubicBezTo>
                <a:cubicBezTo>
                  <a:pt x="1261" y="448"/>
                  <a:pt x="1262" y="452"/>
                  <a:pt x="1263" y="455"/>
                </a:cubicBezTo>
                <a:cubicBezTo>
                  <a:pt x="1265" y="458"/>
                  <a:pt x="1266" y="461"/>
                  <a:pt x="1267" y="465"/>
                </a:cubicBezTo>
                <a:cubicBezTo>
                  <a:pt x="1268" y="468"/>
                  <a:pt x="1270" y="471"/>
                  <a:pt x="1271" y="475"/>
                </a:cubicBezTo>
                <a:cubicBezTo>
                  <a:pt x="1273" y="481"/>
                  <a:pt x="1276" y="488"/>
                  <a:pt x="1278" y="494"/>
                </a:cubicBezTo>
                <a:cubicBezTo>
                  <a:pt x="1272" y="494"/>
                  <a:pt x="1266" y="497"/>
                  <a:pt x="1261" y="500"/>
                </a:cubicBezTo>
                <a:cubicBezTo>
                  <a:pt x="1257" y="492"/>
                  <a:pt x="1250" y="485"/>
                  <a:pt x="1244" y="480"/>
                </a:cubicBezTo>
                <a:cubicBezTo>
                  <a:pt x="1244" y="486"/>
                  <a:pt x="1241" y="498"/>
                  <a:pt x="1240" y="509"/>
                </a:cubicBezTo>
                <a:cubicBezTo>
                  <a:pt x="1233" y="488"/>
                  <a:pt x="1216" y="472"/>
                  <a:pt x="1209" y="451"/>
                </a:cubicBezTo>
                <a:cubicBezTo>
                  <a:pt x="1201" y="427"/>
                  <a:pt x="1205" y="409"/>
                  <a:pt x="1188" y="388"/>
                </a:cubicBezTo>
                <a:cubicBezTo>
                  <a:pt x="1186" y="386"/>
                  <a:pt x="1184" y="384"/>
                  <a:pt x="1182" y="382"/>
                </a:cubicBezTo>
                <a:cubicBezTo>
                  <a:pt x="1178" y="368"/>
                  <a:pt x="1173" y="351"/>
                  <a:pt x="1168" y="334"/>
                </a:cubicBezTo>
                <a:cubicBezTo>
                  <a:pt x="1167" y="331"/>
                  <a:pt x="1166" y="327"/>
                  <a:pt x="1165" y="323"/>
                </a:cubicBezTo>
                <a:cubicBezTo>
                  <a:pt x="1165" y="323"/>
                  <a:pt x="1165" y="323"/>
                  <a:pt x="1165" y="323"/>
                </a:cubicBezTo>
                <a:cubicBezTo>
                  <a:pt x="1166" y="322"/>
                  <a:pt x="1166" y="321"/>
                  <a:pt x="1166" y="321"/>
                </a:cubicBezTo>
                <a:cubicBezTo>
                  <a:pt x="1167" y="320"/>
                  <a:pt x="1167" y="320"/>
                  <a:pt x="1167" y="319"/>
                </a:cubicBezTo>
                <a:cubicBezTo>
                  <a:pt x="1167" y="319"/>
                  <a:pt x="1168" y="319"/>
                  <a:pt x="1168" y="319"/>
                </a:cubicBezTo>
                <a:cubicBezTo>
                  <a:pt x="1168" y="319"/>
                  <a:pt x="1168" y="318"/>
                  <a:pt x="1168" y="318"/>
                </a:cubicBezTo>
                <a:cubicBezTo>
                  <a:pt x="1169" y="317"/>
                  <a:pt x="1169" y="316"/>
                  <a:pt x="1170" y="316"/>
                </a:cubicBezTo>
                <a:cubicBezTo>
                  <a:pt x="1171" y="315"/>
                  <a:pt x="1172" y="314"/>
                  <a:pt x="1173" y="313"/>
                </a:cubicBezTo>
                <a:cubicBezTo>
                  <a:pt x="1174" y="312"/>
                  <a:pt x="1175" y="311"/>
                  <a:pt x="1176" y="310"/>
                </a:cubicBezTo>
                <a:cubicBezTo>
                  <a:pt x="1178" y="309"/>
                  <a:pt x="1179" y="308"/>
                  <a:pt x="1180" y="308"/>
                </a:cubicBezTo>
                <a:cubicBezTo>
                  <a:pt x="1181" y="306"/>
                  <a:pt x="1183" y="305"/>
                  <a:pt x="1184" y="304"/>
                </a:cubicBezTo>
                <a:cubicBezTo>
                  <a:pt x="1194" y="310"/>
                  <a:pt x="1206" y="299"/>
                  <a:pt x="1209" y="290"/>
                </a:cubicBezTo>
                <a:cubicBezTo>
                  <a:pt x="1213" y="278"/>
                  <a:pt x="1208" y="268"/>
                  <a:pt x="1198" y="261"/>
                </a:cubicBezTo>
                <a:cubicBezTo>
                  <a:pt x="1206" y="283"/>
                  <a:pt x="1179" y="280"/>
                  <a:pt x="1183" y="302"/>
                </a:cubicBezTo>
                <a:cubicBezTo>
                  <a:pt x="1182" y="303"/>
                  <a:pt x="1180" y="304"/>
                  <a:pt x="1179" y="306"/>
                </a:cubicBezTo>
                <a:cubicBezTo>
                  <a:pt x="1177" y="307"/>
                  <a:pt x="1176" y="307"/>
                  <a:pt x="1175" y="308"/>
                </a:cubicBezTo>
                <a:cubicBezTo>
                  <a:pt x="1174" y="309"/>
                  <a:pt x="1173" y="310"/>
                  <a:pt x="1172" y="311"/>
                </a:cubicBezTo>
                <a:cubicBezTo>
                  <a:pt x="1170" y="312"/>
                  <a:pt x="1169" y="313"/>
                  <a:pt x="1168" y="314"/>
                </a:cubicBezTo>
                <a:cubicBezTo>
                  <a:pt x="1168" y="315"/>
                  <a:pt x="1167" y="316"/>
                  <a:pt x="1166" y="317"/>
                </a:cubicBezTo>
                <a:cubicBezTo>
                  <a:pt x="1166" y="317"/>
                  <a:pt x="1166" y="317"/>
                  <a:pt x="1166" y="318"/>
                </a:cubicBezTo>
                <a:cubicBezTo>
                  <a:pt x="1165" y="318"/>
                  <a:pt x="1165" y="318"/>
                  <a:pt x="1165" y="318"/>
                </a:cubicBezTo>
                <a:cubicBezTo>
                  <a:pt x="1165" y="319"/>
                  <a:pt x="1165" y="319"/>
                  <a:pt x="1165" y="320"/>
                </a:cubicBezTo>
                <a:cubicBezTo>
                  <a:pt x="1165" y="320"/>
                  <a:pt x="1165" y="321"/>
                  <a:pt x="1165" y="321"/>
                </a:cubicBezTo>
                <a:cubicBezTo>
                  <a:pt x="1163" y="316"/>
                  <a:pt x="1161" y="311"/>
                  <a:pt x="1160" y="306"/>
                </a:cubicBezTo>
                <a:cubicBezTo>
                  <a:pt x="1157" y="296"/>
                  <a:pt x="1154" y="287"/>
                  <a:pt x="1153" y="277"/>
                </a:cubicBezTo>
                <a:cubicBezTo>
                  <a:pt x="1153" y="275"/>
                  <a:pt x="1153" y="272"/>
                  <a:pt x="1153" y="270"/>
                </a:cubicBezTo>
                <a:cubicBezTo>
                  <a:pt x="1153" y="269"/>
                  <a:pt x="1153" y="268"/>
                  <a:pt x="1153" y="266"/>
                </a:cubicBezTo>
                <a:cubicBezTo>
                  <a:pt x="1153" y="265"/>
                  <a:pt x="1153" y="264"/>
                  <a:pt x="1154" y="263"/>
                </a:cubicBezTo>
                <a:cubicBezTo>
                  <a:pt x="1154" y="258"/>
                  <a:pt x="1155" y="253"/>
                  <a:pt x="1156" y="248"/>
                </a:cubicBezTo>
                <a:cubicBezTo>
                  <a:pt x="1157" y="244"/>
                  <a:pt x="1158" y="241"/>
                  <a:pt x="1158" y="237"/>
                </a:cubicBezTo>
                <a:cubicBezTo>
                  <a:pt x="1159" y="237"/>
                  <a:pt x="1159" y="236"/>
                  <a:pt x="1159" y="236"/>
                </a:cubicBezTo>
                <a:cubicBezTo>
                  <a:pt x="1160" y="236"/>
                  <a:pt x="1161" y="236"/>
                  <a:pt x="1162" y="236"/>
                </a:cubicBezTo>
                <a:cubicBezTo>
                  <a:pt x="1162" y="236"/>
                  <a:pt x="1163" y="235"/>
                  <a:pt x="1164" y="235"/>
                </a:cubicBezTo>
                <a:cubicBezTo>
                  <a:pt x="1164" y="235"/>
                  <a:pt x="1165" y="235"/>
                  <a:pt x="1165" y="235"/>
                </a:cubicBezTo>
                <a:cubicBezTo>
                  <a:pt x="1165" y="235"/>
                  <a:pt x="1166" y="234"/>
                  <a:pt x="1166" y="234"/>
                </a:cubicBezTo>
                <a:cubicBezTo>
                  <a:pt x="1168" y="234"/>
                  <a:pt x="1170" y="233"/>
                  <a:pt x="1172" y="232"/>
                </a:cubicBezTo>
                <a:cubicBezTo>
                  <a:pt x="1174" y="232"/>
                  <a:pt x="1176" y="231"/>
                  <a:pt x="1178" y="231"/>
                </a:cubicBezTo>
                <a:cubicBezTo>
                  <a:pt x="1183" y="229"/>
                  <a:pt x="1188" y="228"/>
                  <a:pt x="1193" y="227"/>
                </a:cubicBezTo>
                <a:cubicBezTo>
                  <a:pt x="1195" y="226"/>
                  <a:pt x="1196" y="225"/>
                  <a:pt x="1198" y="225"/>
                </a:cubicBezTo>
                <a:cubicBezTo>
                  <a:pt x="1200" y="225"/>
                  <a:pt x="1201" y="225"/>
                  <a:pt x="1203" y="225"/>
                </a:cubicBezTo>
                <a:cubicBezTo>
                  <a:pt x="1204" y="225"/>
                  <a:pt x="1205" y="225"/>
                  <a:pt x="1205" y="225"/>
                </a:cubicBezTo>
                <a:cubicBezTo>
                  <a:pt x="1206" y="225"/>
                  <a:pt x="1207" y="225"/>
                  <a:pt x="1208" y="225"/>
                </a:cubicBezTo>
                <a:cubicBezTo>
                  <a:pt x="1209" y="226"/>
                  <a:pt x="1211" y="226"/>
                  <a:pt x="1212" y="226"/>
                </a:cubicBezTo>
                <a:cubicBezTo>
                  <a:pt x="1213" y="226"/>
                  <a:pt x="1213" y="226"/>
                  <a:pt x="1213" y="226"/>
                </a:cubicBezTo>
                <a:cubicBezTo>
                  <a:pt x="1222" y="244"/>
                  <a:pt x="1235" y="236"/>
                  <a:pt x="1250" y="240"/>
                </a:cubicBezTo>
                <a:cubicBezTo>
                  <a:pt x="1244" y="220"/>
                  <a:pt x="1230" y="217"/>
                  <a:pt x="1212" y="224"/>
                </a:cubicBezTo>
                <a:cubicBezTo>
                  <a:pt x="1212" y="224"/>
                  <a:pt x="1213" y="225"/>
                  <a:pt x="1213" y="225"/>
                </a:cubicBezTo>
                <a:cubicBezTo>
                  <a:pt x="1211" y="224"/>
                  <a:pt x="1210" y="224"/>
                  <a:pt x="1208" y="224"/>
                </a:cubicBezTo>
                <a:cubicBezTo>
                  <a:pt x="1207" y="224"/>
                  <a:pt x="1206" y="224"/>
                  <a:pt x="1206" y="223"/>
                </a:cubicBezTo>
                <a:cubicBezTo>
                  <a:pt x="1205" y="223"/>
                  <a:pt x="1204" y="223"/>
                  <a:pt x="1203" y="223"/>
                </a:cubicBezTo>
                <a:cubicBezTo>
                  <a:pt x="1203" y="223"/>
                  <a:pt x="1202" y="223"/>
                  <a:pt x="1202" y="223"/>
                </a:cubicBezTo>
                <a:cubicBezTo>
                  <a:pt x="1204" y="222"/>
                  <a:pt x="1205" y="221"/>
                  <a:pt x="1207" y="221"/>
                </a:cubicBezTo>
                <a:cubicBezTo>
                  <a:pt x="1211" y="218"/>
                  <a:pt x="1215" y="216"/>
                  <a:pt x="1218" y="214"/>
                </a:cubicBezTo>
                <a:cubicBezTo>
                  <a:pt x="1218" y="213"/>
                  <a:pt x="1219" y="213"/>
                  <a:pt x="1219" y="213"/>
                </a:cubicBezTo>
                <a:cubicBezTo>
                  <a:pt x="1219" y="212"/>
                  <a:pt x="1220" y="212"/>
                  <a:pt x="1220" y="212"/>
                </a:cubicBezTo>
                <a:cubicBezTo>
                  <a:pt x="1221" y="211"/>
                  <a:pt x="1221" y="210"/>
                  <a:pt x="1222" y="210"/>
                </a:cubicBezTo>
                <a:cubicBezTo>
                  <a:pt x="1223" y="209"/>
                  <a:pt x="1223" y="208"/>
                  <a:pt x="1224" y="207"/>
                </a:cubicBezTo>
                <a:cubicBezTo>
                  <a:pt x="1225" y="206"/>
                  <a:pt x="1225" y="205"/>
                  <a:pt x="1226" y="204"/>
                </a:cubicBezTo>
                <a:cubicBezTo>
                  <a:pt x="1226" y="204"/>
                  <a:pt x="1226" y="204"/>
                  <a:pt x="1226" y="204"/>
                </a:cubicBezTo>
                <a:cubicBezTo>
                  <a:pt x="1226" y="204"/>
                  <a:pt x="1225" y="204"/>
                  <a:pt x="1223" y="206"/>
                </a:cubicBezTo>
                <a:cubicBezTo>
                  <a:pt x="1222" y="206"/>
                  <a:pt x="1221" y="207"/>
                  <a:pt x="1220" y="208"/>
                </a:cubicBezTo>
                <a:cubicBezTo>
                  <a:pt x="1219" y="208"/>
                  <a:pt x="1218" y="208"/>
                  <a:pt x="1217" y="209"/>
                </a:cubicBezTo>
                <a:cubicBezTo>
                  <a:pt x="1217" y="209"/>
                  <a:pt x="1217" y="209"/>
                  <a:pt x="1216" y="210"/>
                </a:cubicBezTo>
                <a:cubicBezTo>
                  <a:pt x="1216" y="210"/>
                  <a:pt x="1216" y="210"/>
                  <a:pt x="1215" y="210"/>
                </a:cubicBezTo>
                <a:cubicBezTo>
                  <a:pt x="1215" y="211"/>
                  <a:pt x="1214" y="211"/>
                  <a:pt x="1213" y="212"/>
                </a:cubicBezTo>
                <a:cubicBezTo>
                  <a:pt x="1213" y="212"/>
                  <a:pt x="1214" y="212"/>
                  <a:pt x="1214" y="212"/>
                </a:cubicBezTo>
                <a:cubicBezTo>
                  <a:pt x="1214" y="211"/>
                  <a:pt x="1214" y="211"/>
                  <a:pt x="1214" y="211"/>
                </a:cubicBezTo>
                <a:cubicBezTo>
                  <a:pt x="1214" y="211"/>
                  <a:pt x="1214" y="211"/>
                  <a:pt x="1214" y="210"/>
                </a:cubicBezTo>
                <a:cubicBezTo>
                  <a:pt x="1215" y="209"/>
                  <a:pt x="1215" y="208"/>
                  <a:pt x="1216" y="207"/>
                </a:cubicBezTo>
                <a:cubicBezTo>
                  <a:pt x="1216" y="206"/>
                  <a:pt x="1217" y="205"/>
                  <a:pt x="1217" y="204"/>
                </a:cubicBezTo>
                <a:cubicBezTo>
                  <a:pt x="1218" y="203"/>
                  <a:pt x="1219" y="201"/>
                  <a:pt x="1219" y="200"/>
                </a:cubicBezTo>
                <a:cubicBezTo>
                  <a:pt x="1219" y="199"/>
                  <a:pt x="1220" y="198"/>
                  <a:pt x="1220" y="198"/>
                </a:cubicBezTo>
                <a:cubicBezTo>
                  <a:pt x="1220" y="198"/>
                  <a:pt x="1220" y="198"/>
                  <a:pt x="1220" y="198"/>
                </a:cubicBezTo>
                <a:cubicBezTo>
                  <a:pt x="1220" y="198"/>
                  <a:pt x="1220" y="198"/>
                  <a:pt x="1220" y="198"/>
                </a:cubicBezTo>
                <a:cubicBezTo>
                  <a:pt x="1220" y="197"/>
                  <a:pt x="1220" y="197"/>
                  <a:pt x="1220" y="197"/>
                </a:cubicBezTo>
                <a:cubicBezTo>
                  <a:pt x="1225" y="197"/>
                  <a:pt x="1233" y="188"/>
                  <a:pt x="1234" y="181"/>
                </a:cubicBezTo>
                <a:cubicBezTo>
                  <a:pt x="1235" y="173"/>
                  <a:pt x="1229" y="164"/>
                  <a:pt x="1225" y="156"/>
                </a:cubicBezTo>
                <a:cubicBezTo>
                  <a:pt x="1223" y="172"/>
                  <a:pt x="1207" y="180"/>
                  <a:pt x="1218" y="195"/>
                </a:cubicBezTo>
                <a:cubicBezTo>
                  <a:pt x="1218" y="197"/>
                  <a:pt x="1217" y="198"/>
                  <a:pt x="1217" y="199"/>
                </a:cubicBezTo>
                <a:cubicBezTo>
                  <a:pt x="1216" y="200"/>
                  <a:pt x="1216" y="202"/>
                  <a:pt x="1215" y="203"/>
                </a:cubicBezTo>
                <a:cubicBezTo>
                  <a:pt x="1215" y="204"/>
                  <a:pt x="1214" y="205"/>
                  <a:pt x="1214" y="206"/>
                </a:cubicBezTo>
                <a:cubicBezTo>
                  <a:pt x="1213" y="207"/>
                  <a:pt x="1213" y="208"/>
                  <a:pt x="1212" y="209"/>
                </a:cubicBezTo>
                <a:cubicBezTo>
                  <a:pt x="1212" y="209"/>
                  <a:pt x="1212" y="210"/>
                  <a:pt x="1212" y="210"/>
                </a:cubicBezTo>
                <a:cubicBezTo>
                  <a:pt x="1212" y="210"/>
                  <a:pt x="1211" y="210"/>
                  <a:pt x="1211" y="210"/>
                </a:cubicBezTo>
                <a:cubicBezTo>
                  <a:pt x="1211" y="211"/>
                  <a:pt x="1211" y="211"/>
                  <a:pt x="1211" y="212"/>
                </a:cubicBezTo>
                <a:cubicBezTo>
                  <a:pt x="1211" y="213"/>
                  <a:pt x="1210" y="213"/>
                  <a:pt x="1210" y="214"/>
                </a:cubicBezTo>
                <a:cubicBezTo>
                  <a:pt x="1210" y="214"/>
                  <a:pt x="1210" y="214"/>
                  <a:pt x="1210" y="214"/>
                </a:cubicBezTo>
                <a:cubicBezTo>
                  <a:pt x="1209" y="215"/>
                  <a:pt x="1207" y="216"/>
                  <a:pt x="1205" y="217"/>
                </a:cubicBezTo>
                <a:cubicBezTo>
                  <a:pt x="1203" y="218"/>
                  <a:pt x="1201" y="219"/>
                  <a:pt x="1198" y="220"/>
                </a:cubicBezTo>
                <a:cubicBezTo>
                  <a:pt x="1196" y="221"/>
                  <a:pt x="1194" y="222"/>
                  <a:pt x="1192" y="223"/>
                </a:cubicBezTo>
                <a:cubicBezTo>
                  <a:pt x="1187" y="224"/>
                  <a:pt x="1182" y="226"/>
                  <a:pt x="1177" y="227"/>
                </a:cubicBezTo>
                <a:cubicBezTo>
                  <a:pt x="1175" y="227"/>
                  <a:pt x="1173" y="228"/>
                  <a:pt x="1171" y="229"/>
                </a:cubicBezTo>
                <a:cubicBezTo>
                  <a:pt x="1169" y="229"/>
                  <a:pt x="1167" y="230"/>
                  <a:pt x="1165" y="231"/>
                </a:cubicBezTo>
                <a:cubicBezTo>
                  <a:pt x="1164" y="231"/>
                  <a:pt x="1164" y="231"/>
                  <a:pt x="1164" y="231"/>
                </a:cubicBezTo>
                <a:cubicBezTo>
                  <a:pt x="1163" y="231"/>
                  <a:pt x="1163" y="231"/>
                  <a:pt x="1162" y="232"/>
                </a:cubicBezTo>
                <a:cubicBezTo>
                  <a:pt x="1162" y="232"/>
                  <a:pt x="1161" y="233"/>
                  <a:pt x="1160" y="233"/>
                </a:cubicBezTo>
                <a:cubicBezTo>
                  <a:pt x="1160" y="233"/>
                  <a:pt x="1159" y="234"/>
                  <a:pt x="1158" y="234"/>
                </a:cubicBezTo>
                <a:cubicBezTo>
                  <a:pt x="1158" y="234"/>
                  <a:pt x="1158" y="234"/>
                  <a:pt x="1158" y="234"/>
                </a:cubicBezTo>
                <a:cubicBezTo>
                  <a:pt x="1159" y="229"/>
                  <a:pt x="1159" y="224"/>
                  <a:pt x="1159" y="218"/>
                </a:cubicBezTo>
                <a:cubicBezTo>
                  <a:pt x="1159" y="214"/>
                  <a:pt x="1159" y="209"/>
                  <a:pt x="1159" y="204"/>
                </a:cubicBezTo>
                <a:cubicBezTo>
                  <a:pt x="1159" y="200"/>
                  <a:pt x="1158" y="195"/>
                  <a:pt x="1158" y="191"/>
                </a:cubicBezTo>
                <a:cubicBezTo>
                  <a:pt x="1158" y="187"/>
                  <a:pt x="1158" y="183"/>
                  <a:pt x="1158" y="179"/>
                </a:cubicBezTo>
                <a:cubicBezTo>
                  <a:pt x="1158" y="178"/>
                  <a:pt x="1159" y="177"/>
                  <a:pt x="1159" y="176"/>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4"/>
                  <a:pt x="1159" y="174"/>
                  <a:pt x="1159" y="173"/>
                </a:cubicBezTo>
                <a:cubicBezTo>
                  <a:pt x="1159" y="173"/>
                  <a:pt x="1160" y="172"/>
                  <a:pt x="1160" y="172"/>
                </a:cubicBezTo>
                <a:cubicBezTo>
                  <a:pt x="1160" y="171"/>
                  <a:pt x="1160" y="171"/>
                  <a:pt x="1160" y="171"/>
                </a:cubicBezTo>
                <a:cubicBezTo>
                  <a:pt x="1160" y="170"/>
                  <a:pt x="1161" y="169"/>
                  <a:pt x="1161" y="168"/>
                </a:cubicBezTo>
                <a:cubicBezTo>
                  <a:pt x="1162" y="167"/>
                  <a:pt x="1163" y="165"/>
                  <a:pt x="1164" y="163"/>
                </a:cubicBezTo>
                <a:cubicBezTo>
                  <a:pt x="1164" y="162"/>
                  <a:pt x="1165" y="160"/>
                  <a:pt x="1166" y="159"/>
                </a:cubicBezTo>
                <a:cubicBezTo>
                  <a:pt x="1167" y="155"/>
                  <a:pt x="1169" y="152"/>
                  <a:pt x="1170" y="150"/>
                </a:cubicBezTo>
                <a:cubicBezTo>
                  <a:pt x="1170" y="149"/>
                  <a:pt x="1170" y="149"/>
                  <a:pt x="1170" y="149"/>
                </a:cubicBezTo>
                <a:cubicBezTo>
                  <a:pt x="1171" y="148"/>
                  <a:pt x="1171" y="148"/>
                  <a:pt x="1171" y="148"/>
                </a:cubicBezTo>
                <a:cubicBezTo>
                  <a:pt x="1172" y="147"/>
                  <a:pt x="1172" y="146"/>
                  <a:pt x="1173" y="146"/>
                </a:cubicBezTo>
                <a:cubicBezTo>
                  <a:pt x="1173" y="145"/>
                  <a:pt x="1174" y="144"/>
                  <a:pt x="1174" y="144"/>
                </a:cubicBezTo>
                <a:cubicBezTo>
                  <a:pt x="1176" y="143"/>
                  <a:pt x="1177" y="141"/>
                  <a:pt x="1178" y="140"/>
                </a:cubicBezTo>
                <a:cubicBezTo>
                  <a:pt x="1180" y="139"/>
                  <a:pt x="1181" y="138"/>
                  <a:pt x="1182" y="136"/>
                </a:cubicBezTo>
                <a:cubicBezTo>
                  <a:pt x="1184" y="135"/>
                  <a:pt x="1185" y="134"/>
                  <a:pt x="1187" y="133"/>
                </a:cubicBezTo>
                <a:cubicBezTo>
                  <a:pt x="1188" y="132"/>
                  <a:pt x="1190" y="131"/>
                  <a:pt x="1192" y="130"/>
                </a:cubicBezTo>
                <a:cubicBezTo>
                  <a:pt x="1192" y="130"/>
                  <a:pt x="1192" y="130"/>
                  <a:pt x="1192" y="130"/>
                </a:cubicBezTo>
                <a:cubicBezTo>
                  <a:pt x="1215" y="144"/>
                  <a:pt x="1223" y="126"/>
                  <a:pt x="1226" y="103"/>
                </a:cubicBezTo>
                <a:cubicBezTo>
                  <a:pt x="1211" y="116"/>
                  <a:pt x="1196" y="105"/>
                  <a:pt x="1189" y="128"/>
                </a:cubicBezTo>
                <a:cubicBezTo>
                  <a:pt x="1188" y="129"/>
                  <a:pt x="1186" y="130"/>
                  <a:pt x="1185" y="131"/>
                </a:cubicBezTo>
                <a:cubicBezTo>
                  <a:pt x="1184" y="132"/>
                  <a:pt x="1182" y="133"/>
                  <a:pt x="1181" y="134"/>
                </a:cubicBezTo>
                <a:cubicBezTo>
                  <a:pt x="1179" y="135"/>
                  <a:pt x="1177" y="136"/>
                  <a:pt x="1176" y="138"/>
                </a:cubicBezTo>
                <a:cubicBezTo>
                  <a:pt x="1175" y="138"/>
                  <a:pt x="1175" y="139"/>
                  <a:pt x="1174" y="140"/>
                </a:cubicBezTo>
                <a:cubicBezTo>
                  <a:pt x="1175" y="138"/>
                  <a:pt x="1175" y="136"/>
                  <a:pt x="1176" y="134"/>
                </a:cubicBezTo>
                <a:cubicBezTo>
                  <a:pt x="1176" y="132"/>
                  <a:pt x="1177" y="130"/>
                  <a:pt x="1177" y="129"/>
                </a:cubicBezTo>
                <a:cubicBezTo>
                  <a:pt x="1177" y="127"/>
                  <a:pt x="1178" y="125"/>
                  <a:pt x="1178" y="124"/>
                </a:cubicBezTo>
                <a:cubicBezTo>
                  <a:pt x="1178" y="122"/>
                  <a:pt x="1178" y="120"/>
                  <a:pt x="1178" y="120"/>
                </a:cubicBezTo>
                <a:cubicBezTo>
                  <a:pt x="1178" y="120"/>
                  <a:pt x="1178" y="122"/>
                  <a:pt x="1177" y="124"/>
                </a:cubicBezTo>
                <a:cubicBezTo>
                  <a:pt x="1177" y="125"/>
                  <a:pt x="1176" y="127"/>
                  <a:pt x="1176" y="128"/>
                </a:cubicBezTo>
                <a:cubicBezTo>
                  <a:pt x="1175" y="130"/>
                  <a:pt x="1175" y="132"/>
                  <a:pt x="1174" y="134"/>
                </a:cubicBezTo>
                <a:cubicBezTo>
                  <a:pt x="1172" y="138"/>
                  <a:pt x="1169" y="142"/>
                  <a:pt x="1166" y="148"/>
                </a:cubicBezTo>
                <a:cubicBezTo>
                  <a:pt x="1165" y="150"/>
                  <a:pt x="1163" y="153"/>
                  <a:pt x="1161" y="156"/>
                </a:cubicBezTo>
                <a:cubicBezTo>
                  <a:pt x="1160" y="158"/>
                  <a:pt x="1159" y="159"/>
                  <a:pt x="1159" y="161"/>
                </a:cubicBezTo>
                <a:cubicBezTo>
                  <a:pt x="1158" y="162"/>
                  <a:pt x="1157" y="164"/>
                  <a:pt x="1156" y="166"/>
                </a:cubicBezTo>
                <a:cubicBezTo>
                  <a:pt x="1156" y="167"/>
                  <a:pt x="1155" y="168"/>
                  <a:pt x="1155" y="169"/>
                </a:cubicBezTo>
                <a:cubicBezTo>
                  <a:pt x="1155" y="169"/>
                  <a:pt x="1155" y="170"/>
                  <a:pt x="1154" y="170"/>
                </a:cubicBezTo>
                <a:cubicBezTo>
                  <a:pt x="1154" y="171"/>
                  <a:pt x="1154" y="171"/>
                  <a:pt x="1154" y="172"/>
                </a:cubicBezTo>
                <a:cubicBezTo>
                  <a:pt x="1154" y="172"/>
                  <a:pt x="1154" y="173"/>
                  <a:pt x="1154" y="173"/>
                </a:cubicBezTo>
                <a:cubicBezTo>
                  <a:pt x="1154" y="174"/>
                  <a:pt x="1154" y="174"/>
                  <a:pt x="1154" y="174"/>
                </a:cubicBezTo>
                <a:cubicBezTo>
                  <a:pt x="1153" y="174"/>
                  <a:pt x="1153" y="174"/>
                  <a:pt x="1153" y="174"/>
                </a:cubicBezTo>
                <a:cubicBezTo>
                  <a:pt x="1153" y="174"/>
                  <a:pt x="1153" y="174"/>
                  <a:pt x="1153" y="174"/>
                </a:cubicBezTo>
                <a:cubicBezTo>
                  <a:pt x="1153" y="174"/>
                  <a:pt x="1153" y="174"/>
                  <a:pt x="1153" y="174"/>
                </a:cubicBezTo>
                <a:cubicBezTo>
                  <a:pt x="1153" y="175"/>
                  <a:pt x="1153" y="175"/>
                  <a:pt x="1153" y="175"/>
                </a:cubicBezTo>
                <a:cubicBezTo>
                  <a:pt x="1153" y="176"/>
                  <a:pt x="1153" y="177"/>
                  <a:pt x="1153" y="178"/>
                </a:cubicBezTo>
                <a:cubicBezTo>
                  <a:pt x="1153" y="179"/>
                  <a:pt x="1153" y="181"/>
                  <a:pt x="1153" y="182"/>
                </a:cubicBezTo>
                <a:cubicBezTo>
                  <a:pt x="1152" y="182"/>
                  <a:pt x="1152" y="181"/>
                  <a:pt x="1152" y="181"/>
                </a:cubicBezTo>
                <a:cubicBezTo>
                  <a:pt x="1151" y="180"/>
                  <a:pt x="1150" y="178"/>
                  <a:pt x="1149" y="176"/>
                </a:cubicBezTo>
                <a:cubicBezTo>
                  <a:pt x="1148" y="176"/>
                  <a:pt x="1148" y="175"/>
                  <a:pt x="1147" y="175"/>
                </a:cubicBezTo>
                <a:cubicBezTo>
                  <a:pt x="1147" y="174"/>
                  <a:pt x="1146" y="174"/>
                  <a:pt x="1146" y="173"/>
                </a:cubicBezTo>
                <a:cubicBezTo>
                  <a:pt x="1145" y="173"/>
                  <a:pt x="1145" y="172"/>
                  <a:pt x="1144" y="172"/>
                </a:cubicBezTo>
                <a:cubicBezTo>
                  <a:pt x="1144" y="172"/>
                  <a:pt x="1143" y="171"/>
                  <a:pt x="1142" y="171"/>
                </a:cubicBezTo>
                <a:cubicBezTo>
                  <a:pt x="1141" y="170"/>
                  <a:pt x="1139" y="169"/>
                  <a:pt x="1138" y="169"/>
                </a:cubicBezTo>
                <a:cubicBezTo>
                  <a:pt x="1137" y="169"/>
                  <a:pt x="1137" y="168"/>
                  <a:pt x="1136" y="168"/>
                </a:cubicBezTo>
                <a:cubicBezTo>
                  <a:pt x="1136" y="168"/>
                  <a:pt x="1136" y="168"/>
                  <a:pt x="1135" y="168"/>
                </a:cubicBezTo>
                <a:cubicBezTo>
                  <a:pt x="1135" y="168"/>
                  <a:pt x="1134" y="168"/>
                  <a:pt x="1134" y="168"/>
                </a:cubicBezTo>
                <a:cubicBezTo>
                  <a:pt x="1133" y="168"/>
                  <a:pt x="1133" y="168"/>
                  <a:pt x="1133" y="168"/>
                </a:cubicBezTo>
                <a:cubicBezTo>
                  <a:pt x="1129" y="167"/>
                  <a:pt x="1125" y="168"/>
                  <a:pt x="1122" y="168"/>
                </a:cubicBezTo>
                <a:cubicBezTo>
                  <a:pt x="1120" y="168"/>
                  <a:pt x="1118" y="168"/>
                  <a:pt x="1117" y="168"/>
                </a:cubicBezTo>
                <a:cubicBezTo>
                  <a:pt x="1116" y="167"/>
                  <a:pt x="1115" y="167"/>
                  <a:pt x="1114" y="167"/>
                </a:cubicBezTo>
                <a:cubicBezTo>
                  <a:pt x="1114" y="167"/>
                  <a:pt x="1114" y="167"/>
                  <a:pt x="1114" y="167"/>
                </a:cubicBezTo>
                <a:cubicBezTo>
                  <a:pt x="1114" y="167"/>
                  <a:pt x="1113" y="167"/>
                  <a:pt x="1113" y="167"/>
                </a:cubicBezTo>
                <a:cubicBezTo>
                  <a:pt x="1113" y="166"/>
                  <a:pt x="1113" y="166"/>
                  <a:pt x="1113" y="166"/>
                </a:cubicBezTo>
                <a:cubicBezTo>
                  <a:pt x="1112" y="166"/>
                  <a:pt x="1112" y="166"/>
                  <a:pt x="1112" y="166"/>
                </a:cubicBezTo>
                <a:cubicBezTo>
                  <a:pt x="1109" y="164"/>
                  <a:pt x="1107" y="162"/>
                  <a:pt x="1104" y="159"/>
                </a:cubicBezTo>
                <a:cubicBezTo>
                  <a:pt x="1102" y="156"/>
                  <a:pt x="1100" y="152"/>
                  <a:pt x="1097" y="149"/>
                </a:cubicBezTo>
                <a:cubicBezTo>
                  <a:pt x="1095" y="146"/>
                  <a:pt x="1092" y="144"/>
                  <a:pt x="1090" y="141"/>
                </a:cubicBezTo>
                <a:cubicBezTo>
                  <a:pt x="1088" y="139"/>
                  <a:pt x="1086" y="137"/>
                  <a:pt x="1085" y="136"/>
                </a:cubicBezTo>
                <a:cubicBezTo>
                  <a:pt x="1084" y="135"/>
                  <a:pt x="1084" y="135"/>
                  <a:pt x="1084" y="134"/>
                </a:cubicBezTo>
                <a:cubicBezTo>
                  <a:pt x="1084" y="134"/>
                  <a:pt x="1084" y="134"/>
                  <a:pt x="1084" y="133"/>
                </a:cubicBezTo>
                <a:cubicBezTo>
                  <a:pt x="1084" y="133"/>
                  <a:pt x="1084" y="133"/>
                  <a:pt x="1084" y="132"/>
                </a:cubicBezTo>
                <a:cubicBezTo>
                  <a:pt x="1083" y="132"/>
                  <a:pt x="1083" y="132"/>
                  <a:pt x="1083" y="132"/>
                </a:cubicBezTo>
                <a:cubicBezTo>
                  <a:pt x="1083" y="131"/>
                  <a:pt x="1083" y="130"/>
                  <a:pt x="1083" y="130"/>
                </a:cubicBezTo>
                <a:cubicBezTo>
                  <a:pt x="1082" y="129"/>
                  <a:pt x="1082" y="129"/>
                  <a:pt x="1082" y="128"/>
                </a:cubicBezTo>
                <a:cubicBezTo>
                  <a:pt x="1082" y="127"/>
                  <a:pt x="1081" y="127"/>
                  <a:pt x="1081" y="126"/>
                </a:cubicBezTo>
                <a:cubicBezTo>
                  <a:pt x="1081" y="126"/>
                  <a:pt x="1081" y="125"/>
                  <a:pt x="1081" y="124"/>
                </a:cubicBezTo>
                <a:cubicBezTo>
                  <a:pt x="1080" y="123"/>
                  <a:pt x="1080" y="121"/>
                  <a:pt x="1080" y="120"/>
                </a:cubicBezTo>
                <a:cubicBezTo>
                  <a:pt x="1079" y="118"/>
                  <a:pt x="1079" y="117"/>
                  <a:pt x="1079" y="115"/>
                </a:cubicBezTo>
                <a:cubicBezTo>
                  <a:pt x="1079" y="114"/>
                  <a:pt x="1079" y="113"/>
                  <a:pt x="1078" y="111"/>
                </a:cubicBezTo>
                <a:cubicBezTo>
                  <a:pt x="1079" y="111"/>
                  <a:pt x="1079" y="111"/>
                  <a:pt x="1079" y="111"/>
                </a:cubicBezTo>
                <a:cubicBezTo>
                  <a:pt x="1079" y="112"/>
                  <a:pt x="1079" y="113"/>
                  <a:pt x="1079" y="114"/>
                </a:cubicBezTo>
                <a:cubicBezTo>
                  <a:pt x="1103" y="108"/>
                  <a:pt x="1089" y="79"/>
                  <a:pt x="1078" y="66"/>
                </a:cubicBezTo>
                <a:cubicBezTo>
                  <a:pt x="1077" y="76"/>
                  <a:pt x="1055" y="111"/>
                  <a:pt x="1076" y="114"/>
                </a:cubicBezTo>
                <a:cubicBezTo>
                  <a:pt x="1076" y="115"/>
                  <a:pt x="1076" y="115"/>
                  <a:pt x="1076" y="116"/>
                </a:cubicBezTo>
                <a:cubicBezTo>
                  <a:pt x="1076" y="117"/>
                  <a:pt x="1077" y="119"/>
                  <a:pt x="1077" y="120"/>
                </a:cubicBezTo>
                <a:cubicBezTo>
                  <a:pt x="1077" y="122"/>
                  <a:pt x="1078" y="123"/>
                  <a:pt x="1078" y="125"/>
                </a:cubicBezTo>
                <a:cubicBezTo>
                  <a:pt x="1078" y="126"/>
                  <a:pt x="1079" y="126"/>
                  <a:pt x="1079" y="127"/>
                </a:cubicBezTo>
                <a:cubicBezTo>
                  <a:pt x="1079" y="128"/>
                  <a:pt x="1079" y="128"/>
                  <a:pt x="1079" y="129"/>
                </a:cubicBezTo>
                <a:cubicBezTo>
                  <a:pt x="1080" y="130"/>
                  <a:pt x="1080" y="130"/>
                  <a:pt x="1080" y="131"/>
                </a:cubicBezTo>
                <a:cubicBezTo>
                  <a:pt x="1080" y="131"/>
                  <a:pt x="1080" y="131"/>
                  <a:pt x="1080" y="131"/>
                </a:cubicBezTo>
                <a:cubicBezTo>
                  <a:pt x="1079" y="130"/>
                  <a:pt x="1077" y="128"/>
                  <a:pt x="1076" y="127"/>
                </a:cubicBezTo>
                <a:cubicBezTo>
                  <a:pt x="1075" y="127"/>
                  <a:pt x="1075" y="126"/>
                  <a:pt x="1074" y="126"/>
                </a:cubicBezTo>
                <a:cubicBezTo>
                  <a:pt x="1074" y="125"/>
                  <a:pt x="1073" y="125"/>
                  <a:pt x="1073" y="124"/>
                </a:cubicBezTo>
                <a:cubicBezTo>
                  <a:pt x="1072" y="123"/>
                  <a:pt x="1071" y="123"/>
                  <a:pt x="1070" y="122"/>
                </a:cubicBezTo>
                <a:cubicBezTo>
                  <a:pt x="1068" y="121"/>
                  <a:pt x="1066" y="119"/>
                  <a:pt x="1065" y="118"/>
                </a:cubicBezTo>
                <a:cubicBezTo>
                  <a:pt x="1064" y="118"/>
                  <a:pt x="1063" y="117"/>
                  <a:pt x="1063" y="117"/>
                </a:cubicBezTo>
                <a:cubicBezTo>
                  <a:pt x="1062" y="117"/>
                  <a:pt x="1062" y="117"/>
                  <a:pt x="1061" y="117"/>
                </a:cubicBezTo>
                <a:cubicBezTo>
                  <a:pt x="1061" y="117"/>
                  <a:pt x="1061" y="117"/>
                  <a:pt x="1061" y="117"/>
                </a:cubicBezTo>
                <a:cubicBezTo>
                  <a:pt x="1061" y="117"/>
                  <a:pt x="1061" y="117"/>
                  <a:pt x="1061" y="117"/>
                </a:cubicBezTo>
                <a:cubicBezTo>
                  <a:pt x="1061" y="117"/>
                  <a:pt x="1061" y="117"/>
                  <a:pt x="1061" y="117"/>
                </a:cubicBezTo>
                <a:cubicBezTo>
                  <a:pt x="1061" y="117"/>
                  <a:pt x="1061" y="118"/>
                  <a:pt x="1061" y="118"/>
                </a:cubicBezTo>
                <a:cubicBezTo>
                  <a:pt x="1061" y="118"/>
                  <a:pt x="1061" y="118"/>
                  <a:pt x="1061" y="118"/>
                </a:cubicBezTo>
                <a:cubicBezTo>
                  <a:pt x="1061" y="119"/>
                  <a:pt x="1061" y="119"/>
                  <a:pt x="1062" y="119"/>
                </a:cubicBezTo>
                <a:cubicBezTo>
                  <a:pt x="1062" y="119"/>
                  <a:pt x="1062" y="119"/>
                  <a:pt x="1062" y="119"/>
                </a:cubicBezTo>
                <a:cubicBezTo>
                  <a:pt x="1062" y="119"/>
                  <a:pt x="1062" y="119"/>
                  <a:pt x="1062" y="119"/>
                </a:cubicBezTo>
                <a:cubicBezTo>
                  <a:pt x="1062" y="119"/>
                  <a:pt x="1061" y="118"/>
                  <a:pt x="1061" y="118"/>
                </a:cubicBezTo>
                <a:cubicBezTo>
                  <a:pt x="1061" y="118"/>
                  <a:pt x="1061" y="118"/>
                  <a:pt x="1061" y="118"/>
                </a:cubicBezTo>
                <a:cubicBezTo>
                  <a:pt x="1061" y="118"/>
                  <a:pt x="1062" y="118"/>
                  <a:pt x="1062" y="118"/>
                </a:cubicBezTo>
                <a:cubicBezTo>
                  <a:pt x="1062" y="118"/>
                  <a:pt x="1062" y="118"/>
                  <a:pt x="1062" y="118"/>
                </a:cubicBezTo>
                <a:cubicBezTo>
                  <a:pt x="1062" y="118"/>
                  <a:pt x="1062" y="118"/>
                  <a:pt x="1062" y="118"/>
                </a:cubicBezTo>
                <a:cubicBezTo>
                  <a:pt x="1062" y="118"/>
                  <a:pt x="1062" y="118"/>
                  <a:pt x="1062" y="118"/>
                </a:cubicBezTo>
                <a:cubicBezTo>
                  <a:pt x="1062" y="118"/>
                  <a:pt x="1062" y="118"/>
                  <a:pt x="1062" y="118"/>
                </a:cubicBezTo>
                <a:cubicBezTo>
                  <a:pt x="1063" y="118"/>
                  <a:pt x="1063" y="119"/>
                  <a:pt x="1064" y="119"/>
                </a:cubicBezTo>
                <a:cubicBezTo>
                  <a:pt x="1065" y="121"/>
                  <a:pt x="1066" y="122"/>
                  <a:pt x="1068" y="124"/>
                </a:cubicBezTo>
                <a:cubicBezTo>
                  <a:pt x="1068" y="125"/>
                  <a:pt x="1069" y="126"/>
                  <a:pt x="1070" y="127"/>
                </a:cubicBezTo>
                <a:cubicBezTo>
                  <a:pt x="1070" y="128"/>
                  <a:pt x="1071" y="128"/>
                  <a:pt x="1071" y="128"/>
                </a:cubicBezTo>
                <a:cubicBezTo>
                  <a:pt x="1072" y="129"/>
                  <a:pt x="1072" y="129"/>
                  <a:pt x="1073" y="130"/>
                </a:cubicBezTo>
                <a:cubicBezTo>
                  <a:pt x="1077" y="134"/>
                  <a:pt x="1082" y="139"/>
                  <a:pt x="1087" y="144"/>
                </a:cubicBezTo>
                <a:cubicBezTo>
                  <a:pt x="1089" y="146"/>
                  <a:pt x="1092" y="149"/>
                  <a:pt x="1094" y="152"/>
                </a:cubicBezTo>
                <a:cubicBezTo>
                  <a:pt x="1095" y="153"/>
                  <a:pt x="1096" y="154"/>
                  <a:pt x="1097" y="155"/>
                </a:cubicBezTo>
                <a:cubicBezTo>
                  <a:pt x="1096" y="155"/>
                  <a:pt x="1096" y="155"/>
                  <a:pt x="1096" y="155"/>
                </a:cubicBezTo>
                <a:cubicBezTo>
                  <a:pt x="1095" y="154"/>
                  <a:pt x="1093" y="154"/>
                  <a:pt x="1092" y="154"/>
                </a:cubicBezTo>
                <a:cubicBezTo>
                  <a:pt x="1091" y="153"/>
                  <a:pt x="1090" y="153"/>
                  <a:pt x="1089" y="153"/>
                </a:cubicBezTo>
                <a:cubicBezTo>
                  <a:pt x="1087" y="152"/>
                  <a:pt x="1086" y="152"/>
                  <a:pt x="1085" y="152"/>
                </a:cubicBezTo>
                <a:cubicBezTo>
                  <a:pt x="1085" y="152"/>
                  <a:pt x="1085" y="152"/>
                  <a:pt x="1084" y="152"/>
                </a:cubicBezTo>
                <a:cubicBezTo>
                  <a:pt x="1085" y="151"/>
                  <a:pt x="1085" y="151"/>
                  <a:pt x="1085" y="151"/>
                </a:cubicBezTo>
                <a:cubicBezTo>
                  <a:pt x="1069" y="141"/>
                  <a:pt x="1055" y="146"/>
                  <a:pt x="1039" y="152"/>
                </a:cubicBezTo>
                <a:cubicBezTo>
                  <a:pt x="1051" y="164"/>
                  <a:pt x="1067" y="162"/>
                  <a:pt x="1081" y="155"/>
                </a:cubicBezTo>
                <a:cubicBezTo>
                  <a:pt x="1082" y="155"/>
                  <a:pt x="1083" y="155"/>
                  <a:pt x="1084" y="155"/>
                </a:cubicBezTo>
                <a:cubicBezTo>
                  <a:pt x="1086" y="155"/>
                  <a:pt x="1087" y="156"/>
                  <a:pt x="1088" y="156"/>
                </a:cubicBezTo>
                <a:cubicBezTo>
                  <a:pt x="1089" y="156"/>
                  <a:pt x="1090" y="156"/>
                  <a:pt x="1091" y="157"/>
                </a:cubicBezTo>
                <a:cubicBezTo>
                  <a:pt x="1093" y="157"/>
                  <a:pt x="1094" y="157"/>
                  <a:pt x="1095" y="158"/>
                </a:cubicBezTo>
                <a:cubicBezTo>
                  <a:pt x="1096" y="158"/>
                  <a:pt x="1097" y="158"/>
                  <a:pt x="1097" y="159"/>
                </a:cubicBezTo>
                <a:cubicBezTo>
                  <a:pt x="1098" y="159"/>
                  <a:pt x="1098" y="159"/>
                  <a:pt x="1098" y="159"/>
                </a:cubicBezTo>
                <a:cubicBezTo>
                  <a:pt x="1098" y="159"/>
                  <a:pt x="1098" y="159"/>
                  <a:pt x="1099" y="159"/>
                </a:cubicBezTo>
                <a:cubicBezTo>
                  <a:pt x="1099" y="159"/>
                  <a:pt x="1099" y="159"/>
                  <a:pt x="1100" y="159"/>
                </a:cubicBezTo>
                <a:cubicBezTo>
                  <a:pt x="1100" y="160"/>
                  <a:pt x="1101" y="160"/>
                  <a:pt x="1101" y="161"/>
                </a:cubicBezTo>
                <a:cubicBezTo>
                  <a:pt x="1104" y="164"/>
                  <a:pt x="1107" y="167"/>
                  <a:pt x="1110" y="169"/>
                </a:cubicBezTo>
                <a:cubicBezTo>
                  <a:pt x="1110" y="170"/>
                  <a:pt x="1111" y="170"/>
                  <a:pt x="1111" y="170"/>
                </a:cubicBezTo>
                <a:cubicBezTo>
                  <a:pt x="1112" y="170"/>
                  <a:pt x="1112" y="170"/>
                  <a:pt x="1112" y="170"/>
                </a:cubicBezTo>
                <a:cubicBezTo>
                  <a:pt x="1112" y="170"/>
                  <a:pt x="1112" y="170"/>
                  <a:pt x="1112" y="170"/>
                </a:cubicBezTo>
                <a:cubicBezTo>
                  <a:pt x="1113" y="171"/>
                  <a:pt x="1113" y="171"/>
                  <a:pt x="1113" y="171"/>
                </a:cubicBezTo>
                <a:cubicBezTo>
                  <a:pt x="1114" y="171"/>
                  <a:pt x="1115" y="171"/>
                  <a:pt x="1116" y="172"/>
                </a:cubicBezTo>
                <a:cubicBezTo>
                  <a:pt x="1118" y="172"/>
                  <a:pt x="1120" y="172"/>
                  <a:pt x="1122" y="172"/>
                </a:cubicBezTo>
                <a:cubicBezTo>
                  <a:pt x="1126" y="172"/>
                  <a:pt x="1129" y="171"/>
                  <a:pt x="1132" y="172"/>
                </a:cubicBezTo>
                <a:cubicBezTo>
                  <a:pt x="1133" y="172"/>
                  <a:pt x="1133" y="172"/>
                  <a:pt x="1133" y="172"/>
                </a:cubicBezTo>
                <a:cubicBezTo>
                  <a:pt x="1134" y="172"/>
                  <a:pt x="1134" y="172"/>
                  <a:pt x="1135" y="172"/>
                </a:cubicBezTo>
                <a:cubicBezTo>
                  <a:pt x="1135" y="172"/>
                  <a:pt x="1135" y="172"/>
                  <a:pt x="1136" y="172"/>
                </a:cubicBezTo>
                <a:cubicBezTo>
                  <a:pt x="1136" y="172"/>
                  <a:pt x="1136" y="172"/>
                  <a:pt x="1137" y="173"/>
                </a:cubicBezTo>
                <a:cubicBezTo>
                  <a:pt x="1138" y="173"/>
                  <a:pt x="1139" y="174"/>
                  <a:pt x="1140" y="174"/>
                </a:cubicBezTo>
                <a:cubicBezTo>
                  <a:pt x="1141" y="175"/>
                  <a:pt x="1142" y="176"/>
                  <a:pt x="1143" y="176"/>
                </a:cubicBezTo>
                <a:cubicBezTo>
                  <a:pt x="1144" y="177"/>
                  <a:pt x="1145" y="177"/>
                  <a:pt x="1145" y="177"/>
                </a:cubicBezTo>
                <a:cubicBezTo>
                  <a:pt x="1146" y="178"/>
                  <a:pt x="1146" y="178"/>
                  <a:pt x="1146" y="178"/>
                </a:cubicBezTo>
                <a:cubicBezTo>
                  <a:pt x="1148" y="180"/>
                  <a:pt x="1150" y="181"/>
                  <a:pt x="1151" y="182"/>
                </a:cubicBezTo>
                <a:cubicBezTo>
                  <a:pt x="1152" y="183"/>
                  <a:pt x="1152" y="183"/>
                  <a:pt x="1153" y="183"/>
                </a:cubicBezTo>
                <a:cubicBezTo>
                  <a:pt x="1152" y="186"/>
                  <a:pt x="1152" y="189"/>
                  <a:pt x="1153" y="191"/>
                </a:cubicBezTo>
                <a:cubicBezTo>
                  <a:pt x="1153" y="196"/>
                  <a:pt x="1153" y="200"/>
                  <a:pt x="1153" y="205"/>
                </a:cubicBezTo>
                <a:cubicBezTo>
                  <a:pt x="1154" y="209"/>
                  <a:pt x="1154" y="214"/>
                  <a:pt x="1154" y="218"/>
                </a:cubicBezTo>
                <a:cubicBezTo>
                  <a:pt x="1154" y="228"/>
                  <a:pt x="1153" y="237"/>
                  <a:pt x="1151" y="247"/>
                </a:cubicBezTo>
                <a:cubicBezTo>
                  <a:pt x="1150" y="252"/>
                  <a:pt x="1149" y="257"/>
                  <a:pt x="1148" y="262"/>
                </a:cubicBezTo>
                <a:cubicBezTo>
                  <a:pt x="1148" y="263"/>
                  <a:pt x="1148" y="264"/>
                  <a:pt x="1148" y="266"/>
                </a:cubicBezTo>
                <a:cubicBezTo>
                  <a:pt x="1147" y="267"/>
                  <a:pt x="1147" y="269"/>
                  <a:pt x="1147" y="270"/>
                </a:cubicBezTo>
                <a:cubicBezTo>
                  <a:pt x="1147" y="272"/>
                  <a:pt x="1147" y="275"/>
                  <a:pt x="1148" y="278"/>
                </a:cubicBezTo>
                <a:cubicBezTo>
                  <a:pt x="1148" y="283"/>
                  <a:pt x="1149" y="288"/>
                  <a:pt x="1150" y="293"/>
                </a:cubicBezTo>
                <a:cubicBezTo>
                  <a:pt x="1151" y="296"/>
                  <a:pt x="1152" y="300"/>
                  <a:pt x="1153" y="303"/>
                </a:cubicBezTo>
                <a:cubicBezTo>
                  <a:pt x="1153" y="302"/>
                  <a:pt x="1152" y="301"/>
                  <a:pt x="1151" y="299"/>
                </a:cubicBezTo>
                <a:cubicBezTo>
                  <a:pt x="1151" y="299"/>
                  <a:pt x="1151" y="298"/>
                  <a:pt x="1150" y="297"/>
                </a:cubicBezTo>
                <a:cubicBezTo>
                  <a:pt x="1150" y="297"/>
                  <a:pt x="1149" y="296"/>
                  <a:pt x="1149" y="296"/>
                </a:cubicBezTo>
                <a:cubicBezTo>
                  <a:pt x="1148" y="295"/>
                  <a:pt x="1148" y="294"/>
                  <a:pt x="1147" y="294"/>
                </a:cubicBezTo>
                <a:cubicBezTo>
                  <a:pt x="1147" y="294"/>
                  <a:pt x="1147" y="293"/>
                  <a:pt x="1147" y="293"/>
                </a:cubicBezTo>
                <a:cubicBezTo>
                  <a:pt x="1147" y="292"/>
                  <a:pt x="1148" y="291"/>
                  <a:pt x="1148" y="290"/>
                </a:cubicBezTo>
                <a:cubicBezTo>
                  <a:pt x="1147" y="291"/>
                  <a:pt x="1147" y="292"/>
                  <a:pt x="1146" y="292"/>
                </a:cubicBezTo>
                <a:cubicBezTo>
                  <a:pt x="1146" y="292"/>
                  <a:pt x="1146" y="292"/>
                  <a:pt x="1145" y="292"/>
                </a:cubicBezTo>
                <a:cubicBezTo>
                  <a:pt x="1143" y="290"/>
                  <a:pt x="1140" y="287"/>
                  <a:pt x="1136" y="286"/>
                </a:cubicBezTo>
                <a:cubicBezTo>
                  <a:pt x="1135" y="286"/>
                  <a:pt x="1135" y="286"/>
                  <a:pt x="1134" y="286"/>
                </a:cubicBezTo>
                <a:cubicBezTo>
                  <a:pt x="1134" y="286"/>
                  <a:pt x="1133" y="286"/>
                  <a:pt x="1133" y="286"/>
                </a:cubicBezTo>
                <a:cubicBezTo>
                  <a:pt x="1132" y="286"/>
                  <a:pt x="1132" y="286"/>
                  <a:pt x="1132" y="286"/>
                </a:cubicBezTo>
                <a:cubicBezTo>
                  <a:pt x="1131" y="286"/>
                  <a:pt x="1131" y="286"/>
                  <a:pt x="1131" y="286"/>
                </a:cubicBezTo>
                <a:cubicBezTo>
                  <a:pt x="1130" y="286"/>
                  <a:pt x="1130" y="286"/>
                  <a:pt x="1129" y="286"/>
                </a:cubicBezTo>
                <a:cubicBezTo>
                  <a:pt x="1127" y="286"/>
                  <a:pt x="1125" y="286"/>
                  <a:pt x="1123" y="286"/>
                </a:cubicBezTo>
                <a:cubicBezTo>
                  <a:pt x="1122" y="286"/>
                  <a:pt x="1121" y="287"/>
                  <a:pt x="1120" y="287"/>
                </a:cubicBezTo>
                <a:cubicBezTo>
                  <a:pt x="1119" y="287"/>
                  <a:pt x="1118" y="287"/>
                  <a:pt x="1117" y="287"/>
                </a:cubicBezTo>
                <a:cubicBezTo>
                  <a:pt x="1116" y="287"/>
                  <a:pt x="1115" y="287"/>
                  <a:pt x="1114" y="287"/>
                </a:cubicBezTo>
                <a:cubicBezTo>
                  <a:pt x="1113" y="287"/>
                  <a:pt x="1112" y="287"/>
                  <a:pt x="1111" y="287"/>
                </a:cubicBezTo>
                <a:cubicBezTo>
                  <a:pt x="1110" y="287"/>
                  <a:pt x="1109" y="287"/>
                  <a:pt x="1109" y="287"/>
                </a:cubicBezTo>
                <a:cubicBezTo>
                  <a:pt x="1109" y="287"/>
                  <a:pt x="1109" y="287"/>
                  <a:pt x="1108" y="287"/>
                </a:cubicBezTo>
                <a:cubicBezTo>
                  <a:pt x="1108" y="287"/>
                  <a:pt x="1108" y="286"/>
                  <a:pt x="1108" y="286"/>
                </a:cubicBezTo>
                <a:cubicBezTo>
                  <a:pt x="1107" y="286"/>
                  <a:pt x="1107" y="286"/>
                  <a:pt x="1107" y="285"/>
                </a:cubicBezTo>
                <a:cubicBezTo>
                  <a:pt x="1107" y="285"/>
                  <a:pt x="1107" y="285"/>
                  <a:pt x="1107" y="285"/>
                </a:cubicBezTo>
                <a:cubicBezTo>
                  <a:pt x="1106" y="284"/>
                  <a:pt x="1106" y="284"/>
                  <a:pt x="1106" y="284"/>
                </a:cubicBezTo>
                <a:cubicBezTo>
                  <a:pt x="1105" y="283"/>
                  <a:pt x="1105" y="283"/>
                  <a:pt x="1104" y="282"/>
                </a:cubicBezTo>
                <a:cubicBezTo>
                  <a:pt x="1104" y="282"/>
                  <a:pt x="1104" y="282"/>
                  <a:pt x="1104" y="282"/>
                </a:cubicBezTo>
                <a:cubicBezTo>
                  <a:pt x="1104" y="281"/>
                  <a:pt x="1104" y="281"/>
                  <a:pt x="1103" y="281"/>
                </a:cubicBezTo>
                <a:cubicBezTo>
                  <a:pt x="1103" y="280"/>
                  <a:pt x="1103" y="280"/>
                  <a:pt x="1102" y="279"/>
                </a:cubicBezTo>
                <a:cubicBezTo>
                  <a:pt x="1102" y="278"/>
                  <a:pt x="1101" y="277"/>
                  <a:pt x="1100" y="276"/>
                </a:cubicBezTo>
                <a:cubicBezTo>
                  <a:pt x="1100" y="275"/>
                  <a:pt x="1099" y="273"/>
                  <a:pt x="1099" y="272"/>
                </a:cubicBezTo>
                <a:cubicBezTo>
                  <a:pt x="1099" y="272"/>
                  <a:pt x="1099" y="272"/>
                  <a:pt x="1099" y="272"/>
                </a:cubicBezTo>
                <a:cubicBezTo>
                  <a:pt x="1099" y="272"/>
                  <a:pt x="1100" y="272"/>
                  <a:pt x="1100" y="272"/>
                </a:cubicBezTo>
                <a:cubicBezTo>
                  <a:pt x="1100" y="271"/>
                  <a:pt x="1099" y="270"/>
                  <a:pt x="1099" y="269"/>
                </a:cubicBezTo>
                <a:cubicBezTo>
                  <a:pt x="1101" y="270"/>
                  <a:pt x="1101" y="270"/>
                  <a:pt x="1101" y="270"/>
                </a:cubicBezTo>
                <a:cubicBezTo>
                  <a:pt x="1120" y="258"/>
                  <a:pt x="1098" y="244"/>
                  <a:pt x="1095" y="233"/>
                </a:cubicBezTo>
                <a:cubicBezTo>
                  <a:pt x="1090" y="242"/>
                  <a:pt x="1081" y="267"/>
                  <a:pt x="1097" y="271"/>
                </a:cubicBezTo>
                <a:cubicBezTo>
                  <a:pt x="1097" y="272"/>
                  <a:pt x="1097" y="272"/>
                  <a:pt x="1097" y="273"/>
                </a:cubicBezTo>
                <a:cubicBezTo>
                  <a:pt x="1098" y="274"/>
                  <a:pt x="1098" y="275"/>
                  <a:pt x="1099" y="277"/>
                </a:cubicBezTo>
                <a:cubicBezTo>
                  <a:pt x="1099" y="278"/>
                  <a:pt x="1100" y="279"/>
                  <a:pt x="1101" y="280"/>
                </a:cubicBezTo>
                <a:cubicBezTo>
                  <a:pt x="1101" y="281"/>
                  <a:pt x="1101" y="281"/>
                  <a:pt x="1102" y="282"/>
                </a:cubicBezTo>
                <a:cubicBezTo>
                  <a:pt x="1102" y="282"/>
                  <a:pt x="1102" y="282"/>
                  <a:pt x="1102" y="283"/>
                </a:cubicBezTo>
                <a:cubicBezTo>
                  <a:pt x="1103" y="283"/>
                  <a:pt x="1103" y="283"/>
                  <a:pt x="1103" y="283"/>
                </a:cubicBezTo>
                <a:cubicBezTo>
                  <a:pt x="1103" y="284"/>
                  <a:pt x="1104" y="284"/>
                  <a:pt x="1104" y="285"/>
                </a:cubicBezTo>
                <a:cubicBezTo>
                  <a:pt x="1104" y="285"/>
                  <a:pt x="1105" y="286"/>
                  <a:pt x="1105" y="286"/>
                </a:cubicBezTo>
                <a:cubicBezTo>
                  <a:pt x="1105" y="286"/>
                  <a:pt x="1106" y="287"/>
                  <a:pt x="1106" y="287"/>
                </a:cubicBezTo>
                <a:cubicBezTo>
                  <a:pt x="1106" y="287"/>
                  <a:pt x="1106" y="287"/>
                  <a:pt x="1106" y="287"/>
                </a:cubicBezTo>
                <a:cubicBezTo>
                  <a:pt x="1104" y="287"/>
                  <a:pt x="1101" y="287"/>
                  <a:pt x="1098" y="286"/>
                </a:cubicBezTo>
                <a:cubicBezTo>
                  <a:pt x="1098" y="286"/>
                  <a:pt x="1097" y="286"/>
                  <a:pt x="1097" y="286"/>
                </a:cubicBezTo>
                <a:cubicBezTo>
                  <a:pt x="1095" y="286"/>
                  <a:pt x="1095" y="286"/>
                  <a:pt x="1095" y="286"/>
                </a:cubicBezTo>
                <a:cubicBezTo>
                  <a:pt x="1094" y="286"/>
                  <a:pt x="1093" y="285"/>
                  <a:pt x="1092" y="285"/>
                </a:cubicBezTo>
                <a:cubicBezTo>
                  <a:pt x="1091" y="285"/>
                  <a:pt x="1090" y="285"/>
                  <a:pt x="1089" y="284"/>
                </a:cubicBezTo>
                <a:cubicBezTo>
                  <a:pt x="1088" y="284"/>
                  <a:pt x="1087" y="284"/>
                  <a:pt x="1086" y="283"/>
                </a:cubicBezTo>
                <a:cubicBezTo>
                  <a:pt x="1082" y="282"/>
                  <a:pt x="1078" y="280"/>
                  <a:pt x="1075" y="278"/>
                </a:cubicBezTo>
                <a:cubicBezTo>
                  <a:pt x="1073" y="277"/>
                  <a:pt x="1072" y="277"/>
                  <a:pt x="1071" y="276"/>
                </a:cubicBezTo>
                <a:cubicBezTo>
                  <a:pt x="1071" y="276"/>
                  <a:pt x="1071" y="276"/>
                  <a:pt x="1071" y="276"/>
                </a:cubicBezTo>
                <a:cubicBezTo>
                  <a:pt x="1071" y="276"/>
                  <a:pt x="1070" y="276"/>
                  <a:pt x="1069" y="275"/>
                </a:cubicBezTo>
                <a:cubicBezTo>
                  <a:pt x="1069" y="275"/>
                  <a:pt x="1068" y="274"/>
                  <a:pt x="1067" y="274"/>
                </a:cubicBezTo>
                <a:cubicBezTo>
                  <a:pt x="1067" y="273"/>
                  <a:pt x="1066" y="273"/>
                  <a:pt x="1066" y="273"/>
                </a:cubicBezTo>
                <a:cubicBezTo>
                  <a:pt x="1066" y="273"/>
                  <a:pt x="1065" y="272"/>
                  <a:pt x="1065" y="272"/>
                </a:cubicBezTo>
                <a:cubicBezTo>
                  <a:pt x="1064" y="271"/>
                  <a:pt x="1062" y="270"/>
                  <a:pt x="1061" y="269"/>
                </a:cubicBezTo>
                <a:cubicBezTo>
                  <a:pt x="1060" y="268"/>
                  <a:pt x="1060" y="268"/>
                  <a:pt x="1059" y="267"/>
                </a:cubicBezTo>
                <a:cubicBezTo>
                  <a:pt x="1059" y="267"/>
                  <a:pt x="1058" y="267"/>
                  <a:pt x="1058" y="266"/>
                </a:cubicBezTo>
                <a:cubicBezTo>
                  <a:pt x="1058" y="266"/>
                  <a:pt x="1058" y="266"/>
                  <a:pt x="1057" y="265"/>
                </a:cubicBezTo>
                <a:cubicBezTo>
                  <a:pt x="1055" y="263"/>
                  <a:pt x="1053" y="261"/>
                  <a:pt x="1051" y="259"/>
                </a:cubicBezTo>
                <a:cubicBezTo>
                  <a:pt x="1050" y="258"/>
                  <a:pt x="1049" y="257"/>
                  <a:pt x="1049" y="256"/>
                </a:cubicBezTo>
                <a:cubicBezTo>
                  <a:pt x="1048" y="256"/>
                  <a:pt x="1047" y="255"/>
                  <a:pt x="1047" y="254"/>
                </a:cubicBezTo>
                <a:cubicBezTo>
                  <a:pt x="1044" y="251"/>
                  <a:pt x="1043" y="249"/>
                  <a:pt x="1043" y="249"/>
                </a:cubicBezTo>
                <a:cubicBezTo>
                  <a:pt x="1043" y="249"/>
                  <a:pt x="1043" y="250"/>
                  <a:pt x="1043" y="251"/>
                </a:cubicBezTo>
                <a:cubicBezTo>
                  <a:pt x="1044" y="252"/>
                  <a:pt x="1044" y="253"/>
                  <a:pt x="1045" y="255"/>
                </a:cubicBezTo>
                <a:cubicBezTo>
                  <a:pt x="1046" y="256"/>
                  <a:pt x="1046" y="257"/>
                  <a:pt x="1047" y="258"/>
                </a:cubicBezTo>
                <a:cubicBezTo>
                  <a:pt x="1047" y="259"/>
                  <a:pt x="1048" y="260"/>
                  <a:pt x="1049" y="261"/>
                </a:cubicBezTo>
                <a:cubicBezTo>
                  <a:pt x="1049" y="262"/>
                  <a:pt x="1050" y="263"/>
                  <a:pt x="1051" y="265"/>
                </a:cubicBezTo>
                <a:cubicBezTo>
                  <a:pt x="1052" y="265"/>
                  <a:pt x="1052" y="266"/>
                  <a:pt x="1053" y="266"/>
                </a:cubicBezTo>
                <a:cubicBezTo>
                  <a:pt x="1053" y="267"/>
                  <a:pt x="1054" y="268"/>
                  <a:pt x="1054" y="268"/>
                </a:cubicBezTo>
                <a:cubicBezTo>
                  <a:pt x="1055" y="268"/>
                  <a:pt x="1055" y="269"/>
                  <a:pt x="1055" y="269"/>
                </a:cubicBezTo>
                <a:cubicBezTo>
                  <a:pt x="1056" y="269"/>
                  <a:pt x="1056" y="270"/>
                  <a:pt x="1056" y="270"/>
                </a:cubicBezTo>
                <a:cubicBezTo>
                  <a:pt x="1057" y="271"/>
                  <a:pt x="1058" y="271"/>
                  <a:pt x="1058" y="272"/>
                </a:cubicBezTo>
                <a:cubicBezTo>
                  <a:pt x="1059" y="272"/>
                  <a:pt x="1060" y="273"/>
                  <a:pt x="1061" y="274"/>
                </a:cubicBezTo>
                <a:cubicBezTo>
                  <a:pt x="1060" y="274"/>
                  <a:pt x="1059" y="274"/>
                  <a:pt x="1058" y="274"/>
                </a:cubicBezTo>
                <a:cubicBezTo>
                  <a:pt x="1057" y="274"/>
                  <a:pt x="1056" y="274"/>
                  <a:pt x="1054" y="274"/>
                </a:cubicBezTo>
                <a:cubicBezTo>
                  <a:pt x="1053" y="274"/>
                  <a:pt x="1052" y="275"/>
                  <a:pt x="1050" y="275"/>
                </a:cubicBezTo>
                <a:cubicBezTo>
                  <a:pt x="1050" y="275"/>
                  <a:pt x="1049" y="275"/>
                  <a:pt x="1048" y="275"/>
                </a:cubicBezTo>
                <a:cubicBezTo>
                  <a:pt x="1048" y="275"/>
                  <a:pt x="1048" y="275"/>
                  <a:pt x="1048" y="275"/>
                </a:cubicBezTo>
                <a:cubicBezTo>
                  <a:pt x="1046" y="276"/>
                  <a:pt x="1046" y="276"/>
                  <a:pt x="1046" y="276"/>
                </a:cubicBezTo>
                <a:cubicBezTo>
                  <a:pt x="1033" y="261"/>
                  <a:pt x="1022" y="275"/>
                  <a:pt x="1010" y="282"/>
                </a:cubicBezTo>
                <a:cubicBezTo>
                  <a:pt x="1026" y="300"/>
                  <a:pt x="1040" y="301"/>
                  <a:pt x="1047" y="279"/>
                </a:cubicBezTo>
                <a:cubicBezTo>
                  <a:pt x="1047" y="279"/>
                  <a:pt x="1047" y="279"/>
                  <a:pt x="1047" y="279"/>
                </a:cubicBezTo>
                <a:cubicBezTo>
                  <a:pt x="1049" y="278"/>
                  <a:pt x="1050" y="278"/>
                  <a:pt x="1051" y="278"/>
                </a:cubicBezTo>
                <a:cubicBezTo>
                  <a:pt x="1052" y="278"/>
                  <a:pt x="1053" y="277"/>
                  <a:pt x="1055" y="277"/>
                </a:cubicBezTo>
                <a:cubicBezTo>
                  <a:pt x="1056" y="277"/>
                  <a:pt x="1057" y="277"/>
                  <a:pt x="1058" y="277"/>
                </a:cubicBezTo>
                <a:cubicBezTo>
                  <a:pt x="1059" y="277"/>
                  <a:pt x="1060" y="277"/>
                  <a:pt x="1062" y="277"/>
                </a:cubicBezTo>
                <a:cubicBezTo>
                  <a:pt x="1063" y="277"/>
                  <a:pt x="1064" y="277"/>
                  <a:pt x="1064" y="277"/>
                </a:cubicBezTo>
                <a:cubicBezTo>
                  <a:pt x="1065" y="277"/>
                  <a:pt x="1065" y="277"/>
                  <a:pt x="1065" y="277"/>
                </a:cubicBezTo>
                <a:cubicBezTo>
                  <a:pt x="1065" y="277"/>
                  <a:pt x="1065" y="277"/>
                  <a:pt x="1065" y="277"/>
                </a:cubicBezTo>
                <a:cubicBezTo>
                  <a:pt x="1066" y="278"/>
                  <a:pt x="1067" y="278"/>
                  <a:pt x="1067" y="279"/>
                </a:cubicBezTo>
                <a:cubicBezTo>
                  <a:pt x="1069" y="280"/>
                  <a:pt x="1071" y="281"/>
                  <a:pt x="1073" y="282"/>
                </a:cubicBezTo>
                <a:cubicBezTo>
                  <a:pt x="1076" y="284"/>
                  <a:pt x="1080" y="285"/>
                  <a:pt x="1085" y="287"/>
                </a:cubicBezTo>
                <a:cubicBezTo>
                  <a:pt x="1086" y="287"/>
                  <a:pt x="1087" y="288"/>
                  <a:pt x="1088" y="288"/>
                </a:cubicBezTo>
                <a:cubicBezTo>
                  <a:pt x="1089" y="288"/>
                  <a:pt x="1090" y="289"/>
                  <a:pt x="1091" y="289"/>
                </a:cubicBezTo>
                <a:cubicBezTo>
                  <a:pt x="1092" y="289"/>
                  <a:pt x="1093" y="289"/>
                  <a:pt x="1094" y="290"/>
                </a:cubicBezTo>
                <a:cubicBezTo>
                  <a:pt x="1096" y="290"/>
                  <a:pt x="1096" y="290"/>
                  <a:pt x="1096" y="290"/>
                </a:cubicBezTo>
                <a:cubicBezTo>
                  <a:pt x="1096" y="290"/>
                  <a:pt x="1097" y="290"/>
                  <a:pt x="1098" y="290"/>
                </a:cubicBezTo>
                <a:cubicBezTo>
                  <a:pt x="1099" y="291"/>
                  <a:pt x="1101" y="291"/>
                  <a:pt x="1103" y="291"/>
                </a:cubicBezTo>
                <a:cubicBezTo>
                  <a:pt x="1113" y="300"/>
                  <a:pt x="1123" y="307"/>
                  <a:pt x="1124" y="319"/>
                </a:cubicBezTo>
                <a:cubicBezTo>
                  <a:pt x="1125" y="324"/>
                  <a:pt x="1124" y="335"/>
                  <a:pt x="1133" y="348"/>
                </a:cubicBezTo>
                <a:cubicBezTo>
                  <a:pt x="1151" y="376"/>
                  <a:pt x="1186" y="404"/>
                  <a:pt x="1188" y="447"/>
                </a:cubicBezTo>
                <a:cubicBezTo>
                  <a:pt x="1147" y="447"/>
                  <a:pt x="1136" y="426"/>
                  <a:pt x="1118" y="392"/>
                </a:cubicBezTo>
                <a:cubicBezTo>
                  <a:pt x="1095" y="351"/>
                  <a:pt x="1071" y="353"/>
                  <a:pt x="1032" y="328"/>
                </a:cubicBezTo>
                <a:cubicBezTo>
                  <a:pt x="1008" y="312"/>
                  <a:pt x="988" y="297"/>
                  <a:pt x="963" y="283"/>
                </a:cubicBezTo>
                <a:cubicBezTo>
                  <a:pt x="946" y="274"/>
                  <a:pt x="936" y="259"/>
                  <a:pt x="924" y="246"/>
                </a:cubicBezTo>
                <a:cubicBezTo>
                  <a:pt x="918" y="238"/>
                  <a:pt x="912" y="229"/>
                  <a:pt x="906" y="220"/>
                </a:cubicBezTo>
                <a:cubicBezTo>
                  <a:pt x="903" y="214"/>
                  <a:pt x="899" y="209"/>
                  <a:pt x="895" y="203"/>
                </a:cubicBezTo>
                <a:cubicBezTo>
                  <a:pt x="895" y="203"/>
                  <a:pt x="895" y="202"/>
                  <a:pt x="895" y="201"/>
                </a:cubicBezTo>
                <a:cubicBezTo>
                  <a:pt x="894" y="200"/>
                  <a:pt x="894" y="198"/>
                  <a:pt x="894" y="197"/>
                </a:cubicBezTo>
                <a:cubicBezTo>
                  <a:pt x="893" y="196"/>
                  <a:pt x="893" y="196"/>
                  <a:pt x="893" y="195"/>
                </a:cubicBezTo>
                <a:cubicBezTo>
                  <a:pt x="893" y="195"/>
                  <a:pt x="893" y="194"/>
                  <a:pt x="893" y="194"/>
                </a:cubicBezTo>
                <a:cubicBezTo>
                  <a:pt x="893" y="193"/>
                  <a:pt x="893" y="192"/>
                  <a:pt x="892" y="191"/>
                </a:cubicBezTo>
                <a:cubicBezTo>
                  <a:pt x="892" y="189"/>
                  <a:pt x="892" y="186"/>
                  <a:pt x="893" y="184"/>
                </a:cubicBezTo>
                <a:cubicBezTo>
                  <a:pt x="893" y="184"/>
                  <a:pt x="893" y="184"/>
                  <a:pt x="893" y="184"/>
                </a:cubicBezTo>
                <a:cubicBezTo>
                  <a:pt x="893" y="183"/>
                  <a:pt x="893" y="183"/>
                  <a:pt x="894" y="183"/>
                </a:cubicBezTo>
                <a:cubicBezTo>
                  <a:pt x="894" y="183"/>
                  <a:pt x="894" y="183"/>
                  <a:pt x="894" y="183"/>
                </a:cubicBezTo>
                <a:cubicBezTo>
                  <a:pt x="894" y="182"/>
                  <a:pt x="894" y="182"/>
                  <a:pt x="894" y="182"/>
                </a:cubicBezTo>
                <a:cubicBezTo>
                  <a:pt x="894" y="182"/>
                  <a:pt x="894" y="182"/>
                  <a:pt x="894" y="182"/>
                </a:cubicBezTo>
                <a:cubicBezTo>
                  <a:pt x="895" y="181"/>
                  <a:pt x="896" y="180"/>
                  <a:pt x="897" y="179"/>
                </a:cubicBezTo>
                <a:cubicBezTo>
                  <a:pt x="897" y="179"/>
                  <a:pt x="897" y="178"/>
                  <a:pt x="898" y="178"/>
                </a:cubicBezTo>
                <a:cubicBezTo>
                  <a:pt x="898" y="177"/>
                  <a:pt x="899" y="177"/>
                  <a:pt x="899" y="176"/>
                </a:cubicBezTo>
                <a:cubicBezTo>
                  <a:pt x="900" y="176"/>
                  <a:pt x="900" y="175"/>
                  <a:pt x="900" y="175"/>
                </a:cubicBezTo>
                <a:cubicBezTo>
                  <a:pt x="901" y="174"/>
                  <a:pt x="901" y="174"/>
                  <a:pt x="902" y="173"/>
                </a:cubicBezTo>
                <a:cubicBezTo>
                  <a:pt x="903" y="171"/>
                  <a:pt x="905" y="169"/>
                  <a:pt x="906" y="166"/>
                </a:cubicBezTo>
                <a:cubicBezTo>
                  <a:pt x="906" y="166"/>
                  <a:pt x="906" y="165"/>
                  <a:pt x="906" y="165"/>
                </a:cubicBezTo>
                <a:cubicBezTo>
                  <a:pt x="907" y="164"/>
                  <a:pt x="907" y="164"/>
                  <a:pt x="907" y="164"/>
                </a:cubicBezTo>
                <a:cubicBezTo>
                  <a:pt x="907" y="163"/>
                  <a:pt x="907" y="163"/>
                  <a:pt x="907" y="162"/>
                </a:cubicBezTo>
                <a:cubicBezTo>
                  <a:pt x="908" y="161"/>
                  <a:pt x="908" y="161"/>
                  <a:pt x="908" y="160"/>
                </a:cubicBezTo>
                <a:cubicBezTo>
                  <a:pt x="908" y="159"/>
                  <a:pt x="908" y="159"/>
                  <a:pt x="909" y="158"/>
                </a:cubicBezTo>
                <a:cubicBezTo>
                  <a:pt x="909" y="155"/>
                  <a:pt x="910" y="153"/>
                  <a:pt x="910" y="150"/>
                </a:cubicBezTo>
                <a:cubicBezTo>
                  <a:pt x="910" y="148"/>
                  <a:pt x="910" y="147"/>
                  <a:pt x="910" y="146"/>
                </a:cubicBezTo>
                <a:cubicBezTo>
                  <a:pt x="910" y="145"/>
                  <a:pt x="910" y="144"/>
                  <a:pt x="910" y="144"/>
                </a:cubicBezTo>
                <a:cubicBezTo>
                  <a:pt x="910" y="144"/>
                  <a:pt x="910" y="144"/>
                  <a:pt x="910" y="144"/>
                </a:cubicBezTo>
                <a:cubicBezTo>
                  <a:pt x="910" y="144"/>
                  <a:pt x="910" y="143"/>
                  <a:pt x="910" y="143"/>
                </a:cubicBezTo>
                <a:cubicBezTo>
                  <a:pt x="911" y="143"/>
                  <a:pt x="911" y="142"/>
                  <a:pt x="911" y="142"/>
                </a:cubicBezTo>
                <a:cubicBezTo>
                  <a:pt x="912" y="141"/>
                  <a:pt x="912" y="141"/>
                  <a:pt x="913" y="140"/>
                </a:cubicBezTo>
                <a:cubicBezTo>
                  <a:pt x="913" y="140"/>
                  <a:pt x="913" y="139"/>
                  <a:pt x="914" y="139"/>
                </a:cubicBezTo>
                <a:cubicBezTo>
                  <a:pt x="914" y="138"/>
                  <a:pt x="915" y="138"/>
                  <a:pt x="915" y="137"/>
                </a:cubicBezTo>
                <a:cubicBezTo>
                  <a:pt x="916" y="137"/>
                  <a:pt x="917" y="136"/>
                  <a:pt x="917" y="136"/>
                </a:cubicBezTo>
                <a:cubicBezTo>
                  <a:pt x="917" y="136"/>
                  <a:pt x="917" y="136"/>
                  <a:pt x="917" y="135"/>
                </a:cubicBezTo>
                <a:cubicBezTo>
                  <a:pt x="931" y="142"/>
                  <a:pt x="935" y="135"/>
                  <a:pt x="932" y="119"/>
                </a:cubicBezTo>
                <a:cubicBezTo>
                  <a:pt x="924" y="121"/>
                  <a:pt x="913" y="121"/>
                  <a:pt x="916" y="134"/>
                </a:cubicBezTo>
                <a:cubicBezTo>
                  <a:pt x="915" y="134"/>
                  <a:pt x="915" y="134"/>
                  <a:pt x="915" y="134"/>
                </a:cubicBezTo>
                <a:cubicBezTo>
                  <a:pt x="915" y="134"/>
                  <a:pt x="915" y="134"/>
                  <a:pt x="915" y="134"/>
                </a:cubicBezTo>
                <a:cubicBezTo>
                  <a:pt x="915" y="135"/>
                  <a:pt x="915" y="135"/>
                  <a:pt x="914" y="135"/>
                </a:cubicBezTo>
                <a:cubicBezTo>
                  <a:pt x="914" y="136"/>
                  <a:pt x="913" y="137"/>
                  <a:pt x="912" y="137"/>
                </a:cubicBezTo>
                <a:cubicBezTo>
                  <a:pt x="912" y="138"/>
                  <a:pt x="911" y="138"/>
                  <a:pt x="911" y="139"/>
                </a:cubicBezTo>
                <a:cubicBezTo>
                  <a:pt x="911" y="139"/>
                  <a:pt x="910" y="140"/>
                  <a:pt x="910" y="140"/>
                </a:cubicBezTo>
                <a:cubicBezTo>
                  <a:pt x="910" y="139"/>
                  <a:pt x="910" y="139"/>
                  <a:pt x="910" y="138"/>
                </a:cubicBezTo>
                <a:cubicBezTo>
                  <a:pt x="910" y="137"/>
                  <a:pt x="910" y="137"/>
                  <a:pt x="910" y="136"/>
                </a:cubicBezTo>
                <a:cubicBezTo>
                  <a:pt x="910" y="136"/>
                  <a:pt x="910" y="136"/>
                  <a:pt x="910" y="135"/>
                </a:cubicBezTo>
                <a:cubicBezTo>
                  <a:pt x="910" y="135"/>
                  <a:pt x="909" y="135"/>
                  <a:pt x="909" y="134"/>
                </a:cubicBezTo>
                <a:cubicBezTo>
                  <a:pt x="909" y="134"/>
                  <a:pt x="909" y="133"/>
                  <a:pt x="909" y="133"/>
                </a:cubicBezTo>
                <a:cubicBezTo>
                  <a:pt x="909" y="132"/>
                  <a:pt x="909" y="132"/>
                  <a:pt x="909" y="131"/>
                </a:cubicBezTo>
                <a:cubicBezTo>
                  <a:pt x="908" y="130"/>
                  <a:pt x="908" y="129"/>
                  <a:pt x="908" y="128"/>
                </a:cubicBezTo>
                <a:cubicBezTo>
                  <a:pt x="907" y="127"/>
                  <a:pt x="907" y="127"/>
                  <a:pt x="907" y="126"/>
                </a:cubicBezTo>
                <a:cubicBezTo>
                  <a:pt x="906" y="125"/>
                  <a:pt x="906" y="124"/>
                  <a:pt x="906" y="124"/>
                </a:cubicBezTo>
                <a:cubicBezTo>
                  <a:pt x="905" y="122"/>
                  <a:pt x="905" y="122"/>
                  <a:pt x="904" y="121"/>
                </a:cubicBezTo>
                <a:cubicBezTo>
                  <a:pt x="904" y="120"/>
                  <a:pt x="904" y="120"/>
                  <a:pt x="904" y="120"/>
                </a:cubicBezTo>
                <a:cubicBezTo>
                  <a:pt x="904" y="120"/>
                  <a:pt x="904" y="121"/>
                  <a:pt x="905" y="124"/>
                </a:cubicBezTo>
                <a:cubicBezTo>
                  <a:pt x="905" y="125"/>
                  <a:pt x="905" y="125"/>
                  <a:pt x="906" y="126"/>
                </a:cubicBezTo>
                <a:cubicBezTo>
                  <a:pt x="906" y="127"/>
                  <a:pt x="906" y="128"/>
                  <a:pt x="906" y="129"/>
                </a:cubicBezTo>
                <a:cubicBezTo>
                  <a:pt x="906" y="130"/>
                  <a:pt x="907" y="132"/>
                  <a:pt x="907" y="134"/>
                </a:cubicBezTo>
                <a:cubicBezTo>
                  <a:pt x="907" y="135"/>
                  <a:pt x="907" y="135"/>
                  <a:pt x="907" y="135"/>
                </a:cubicBezTo>
                <a:cubicBezTo>
                  <a:pt x="907" y="136"/>
                  <a:pt x="907" y="136"/>
                  <a:pt x="907" y="136"/>
                </a:cubicBezTo>
                <a:cubicBezTo>
                  <a:pt x="907" y="137"/>
                  <a:pt x="907" y="137"/>
                  <a:pt x="907" y="138"/>
                </a:cubicBezTo>
                <a:cubicBezTo>
                  <a:pt x="908" y="139"/>
                  <a:pt x="908" y="140"/>
                  <a:pt x="908" y="141"/>
                </a:cubicBezTo>
                <a:cubicBezTo>
                  <a:pt x="908" y="142"/>
                  <a:pt x="908" y="142"/>
                  <a:pt x="908" y="142"/>
                </a:cubicBezTo>
                <a:cubicBezTo>
                  <a:pt x="908" y="143"/>
                  <a:pt x="908" y="143"/>
                  <a:pt x="908" y="143"/>
                </a:cubicBezTo>
                <a:cubicBezTo>
                  <a:pt x="908" y="144"/>
                  <a:pt x="908" y="144"/>
                  <a:pt x="908" y="145"/>
                </a:cubicBezTo>
                <a:cubicBezTo>
                  <a:pt x="908" y="146"/>
                  <a:pt x="908" y="146"/>
                  <a:pt x="908" y="146"/>
                </a:cubicBezTo>
                <a:cubicBezTo>
                  <a:pt x="908" y="146"/>
                  <a:pt x="908" y="146"/>
                  <a:pt x="908" y="146"/>
                </a:cubicBezTo>
                <a:cubicBezTo>
                  <a:pt x="908" y="147"/>
                  <a:pt x="908" y="148"/>
                  <a:pt x="908" y="149"/>
                </a:cubicBezTo>
                <a:cubicBezTo>
                  <a:pt x="907" y="152"/>
                  <a:pt x="907" y="154"/>
                  <a:pt x="906" y="157"/>
                </a:cubicBezTo>
                <a:cubicBezTo>
                  <a:pt x="906" y="158"/>
                  <a:pt x="906" y="158"/>
                  <a:pt x="906" y="159"/>
                </a:cubicBezTo>
                <a:cubicBezTo>
                  <a:pt x="905" y="160"/>
                  <a:pt x="905" y="160"/>
                  <a:pt x="905" y="161"/>
                </a:cubicBezTo>
                <a:cubicBezTo>
                  <a:pt x="905" y="162"/>
                  <a:pt x="905" y="162"/>
                  <a:pt x="904" y="163"/>
                </a:cubicBezTo>
                <a:cubicBezTo>
                  <a:pt x="904" y="164"/>
                  <a:pt x="904" y="164"/>
                  <a:pt x="904" y="164"/>
                </a:cubicBezTo>
                <a:cubicBezTo>
                  <a:pt x="904" y="164"/>
                  <a:pt x="904" y="164"/>
                  <a:pt x="904" y="165"/>
                </a:cubicBezTo>
                <a:cubicBezTo>
                  <a:pt x="903" y="166"/>
                  <a:pt x="902" y="168"/>
                  <a:pt x="901" y="169"/>
                </a:cubicBezTo>
                <a:cubicBezTo>
                  <a:pt x="901" y="169"/>
                  <a:pt x="901" y="169"/>
                  <a:pt x="901" y="169"/>
                </a:cubicBezTo>
                <a:cubicBezTo>
                  <a:pt x="901" y="168"/>
                  <a:pt x="901" y="168"/>
                  <a:pt x="901" y="168"/>
                </a:cubicBezTo>
                <a:cubicBezTo>
                  <a:pt x="901" y="168"/>
                  <a:pt x="901" y="167"/>
                  <a:pt x="901" y="167"/>
                </a:cubicBezTo>
                <a:cubicBezTo>
                  <a:pt x="901" y="166"/>
                  <a:pt x="901" y="166"/>
                  <a:pt x="900" y="166"/>
                </a:cubicBezTo>
                <a:cubicBezTo>
                  <a:pt x="900" y="165"/>
                  <a:pt x="900" y="165"/>
                  <a:pt x="900" y="165"/>
                </a:cubicBezTo>
                <a:cubicBezTo>
                  <a:pt x="900" y="165"/>
                  <a:pt x="900" y="165"/>
                  <a:pt x="900" y="164"/>
                </a:cubicBezTo>
                <a:cubicBezTo>
                  <a:pt x="900" y="164"/>
                  <a:pt x="900" y="163"/>
                  <a:pt x="900" y="163"/>
                </a:cubicBezTo>
                <a:cubicBezTo>
                  <a:pt x="899" y="162"/>
                  <a:pt x="899" y="161"/>
                  <a:pt x="898" y="160"/>
                </a:cubicBezTo>
                <a:cubicBezTo>
                  <a:pt x="898" y="159"/>
                  <a:pt x="897" y="159"/>
                  <a:pt x="897" y="158"/>
                </a:cubicBezTo>
                <a:cubicBezTo>
                  <a:pt x="897" y="157"/>
                  <a:pt x="897" y="157"/>
                  <a:pt x="896" y="157"/>
                </a:cubicBezTo>
                <a:cubicBezTo>
                  <a:pt x="900" y="147"/>
                  <a:pt x="884" y="140"/>
                  <a:pt x="878" y="138"/>
                </a:cubicBezTo>
                <a:cubicBezTo>
                  <a:pt x="882" y="145"/>
                  <a:pt x="882" y="163"/>
                  <a:pt x="895" y="158"/>
                </a:cubicBezTo>
                <a:cubicBezTo>
                  <a:pt x="894" y="157"/>
                  <a:pt x="894" y="157"/>
                  <a:pt x="894" y="157"/>
                </a:cubicBezTo>
                <a:cubicBezTo>
                  <a:pt x="895" y="158"/>
                  <a:pt x="895" y="158"/>
                  <a:pt x="895" y="159"/>
                </a:cubicBezTo>
                <a:cubicBezTo>
                  <a:pt x="896" y="158"/>
                  <a:pt x="896" y="158"/>
                  <a:pt x="896" y="158"/>
                </a:cubicBezTo>
                <a:cubicBezTo>
                  <a:pt x="896" y="158"/>
                  <a:pt x="896" y="158"/>
                  <a:pt x="896" y="158"/>
                </a:cubicBezTo>
                <a:cubicBezTo>
                  <a:pt x="896" y="159"/>
                  <a:pt x="897" y="160"/>
                  <a:pt x="897" y="161"/>
                </a:cubicBezTo>
                <a:cubicBezTo>
                  <a:pt x="898" y="162"/>
                  <a:pt x="898" y="163"/>
                  <a:pt x="898" y="163"/>
                </a:cubicBezTo>
                <a:cubicBezTo>
                  <a:pt x="899" y="164"/>
                  <a:pt x="899" y="164"/>
                  <a:pt x="899" y="165"/>
                </a:cubicBezTo>
                <a:cubicBezTo>
                  <a:pt x="899" y="165"/>
                  <a:pt x="899" y="165"/>
                  <a:pt x="899" y="165"/>
                </a:cubicBezTo>
                <a:cubicBezTo>
                  <a:pt x="899" y="165"/>
                  <a:pt x="899" y="166"/>
                  <a:pt x="899" y="166"/>
                </a:cubicBezTo>
                <a:cubicBezTo>
                  <a:pt x="899" y="166"/>
                  <a:pt x="899" y="167"/>
                  <a:pt x="900" y="167"/>
                </a:cubicBezTo>
                <a:cubicBezTo>
                  <a:pt x="900" y="167"/>
                  <a:pt x="900" y="168"/>
                  <a:pt x="900" y="168"/>
                </a:cubicBezTo>
                <a:cubicBezTo>
                  <a:pt x="900" y="168"/>
                  <a:pt x="900" y="168"/>
                  <a:pt x="900" y="169"/>
                </a:cubicBezTo>
                <a:cubicBezTo>
                  <a:pt x="900" y="169"/>
                  <a:pt x="900" y="169"/>
                  <a:pt x="900" y="169"/>
                </a:cubicBezTo>
                <a:cubicBezTo>
                  <a:pt x="900" y="169"/>
                  <a:pt x="900" y="170"/>
                  <a:pt x="900" y="170"/>
                </a:cubicBezTo>
                <a:cubicBezTo>
                  <a:pt x="900" y="170"/>
                  <a:pt x="900" y="170"/>
                  <a:pt x="900" y="170"/>
                </a:cubicBezTo>
                <a:cubicBezTo>
                  <a:pt x="900" y="171"/>
                  <a:pt x="900" y="171"/>
                  <a:pt x="900" y="171"/>
                </a:cubicBezTo>
                <a:cubicBezTo>
                  <a:pt x="899" y="172"/>
                  <a:pt x="899" y="172"/>
                  <a:pt x="899" y="173"/>
                </a:cubicBezTo>
                <a:cubicBezTo>
                  <a:pt x="898" y="173"/>
                  <a:pt x="898" y="174"/>
                  <a:pt x="897" y="174"/>
                </a:cubicBezTo>
                <a:cubicBezTo>
                  <a:pt x="897" y="175"/>
                  <a:pt x="897" y="175"/>
                  <a:pt x="896" y="176"/>
                </a:cubicBezTo>
                <a:cubicBezTo>
                  <a:pt x="896" y="176"/>
                  <a:pt x="895" y="176"/>
                  <a:pt x="895" y="177"/>
                </a:cubicBezTo>
                <a:cubicBezTo>
                  <a:pt x="894" y="178"/>
                  <a:pt x="893" y="179"/>
                  <a:pt x="892" y="180"/>
                </a:cubicBezTo>
                <a:cubicBezTo>
                  <a:pt x="892" y="180"/>
                  <a:pt x="892" y="180"/>
                  <a:pt x="892" y="181"/>
                </a:cubicBezTo>
                <a:cubicBezTo>
                  <a:pt x="892" y="181"/>
                  <a:pt x="892" y="181"/>
                  <a:pt x="892" y="181"/>
                </a:cubicBezTo>
                <a:cubicBezTo>
                  <a:pt x="891" y="181"/>
                  <a:pt x="891" y="181"/>
                  <a:pt x="891" y="181"/>
                </a:cubicBezTo>
                <a:cubicBezTo>
                  <a:pt x="891" y="182"/>
                  <a:pt x="891" y="182"/>
                  <a:pt x="891" y="182"/>
                </a:cubicBezTo>
                <a:cubicBezTo>
                  <a:pt x="891" y="183"/>
                  <a:pt x="891" y="183"/>
                  <a:pt x="891" y="183"/>
                </a:cubicBezTo>
                <a:cubicBezTo>
                  <a:pt x="890" y="186"/>
                  <a:pt x="890" y="188"/>
                  <a:pt x="890" y="191"/>
                </a:cubicBezTo>
                <a:cubicBezTo>
                  <a:pt x="890" y="191"/>
                  <a:pt x="890" y="192"/>
                  <a:pt x="890" y="192"/>
                </a:cubicBezTo>
                <a:cubicBezTo>
                  <a:pt x="890" y="193"/>
                  <a:pt x="891" y="194"/>
                  <a:pt x="891" y="194"/>
                </a:cubicBezTo>
                <a:cubicBezTo>
                  <a:pt x="891" y="195"/>
                  <a:pt x="891" y="195"/>
                  <a:pt x="891" y="196"/>
                </a:cubicBezTo>
                <a:cubicBezTo>
                  <a:pt x="891" y="196"/>
                  <a:pt x="892" y="197"/>
                  <a:pt x="892" y="197"/>
                </a:cubicBezTo>
                <a:cubicBezTo>
                  <a:pt x="892" y="198"/>
                  <a:pt x="893" y="199"/>
                  <a:pt x="893" y="200"/>
                </a:cubicBezTo>
                <a:cubicBezTo>
                  <a:pt x="892" y="198"/>
                  <a:pt x="890" y="196"/>
                  <a:pt x="889" y="194"/>
                </a:cubicBezTo>
                <a:cubicBezTo>
                  <a:pt x="887" y="191"/>
                  <a:pt x="885" y="188"/>
                  <a:pt x="882" y="185"/>
                </a:cubicBezTo>
                <a:cubicBezTo>
                  <a:pt x="881" y="184"/>
                  <a:pt x="880" y="183"/>
                  <a:pt x="878" y="181"/>
                </a:cubicBezTo>
                <a:cubicBezTo>
                  <a:pt x="878" y="181"/>
                  <a:pt x="877" y="180"/>
                  <a:pt x="876" y="180"/>
                </a:cubicBezTo>
                <a:cubicBezTo>
                  <a:pt x="875" y="179"/>
                  <a:pt x="875" y="179"/>
                  <a:pt x="874" y="178"/>
                </a:cubicBezTo>
                <a:cubicBezTo>
                  <a:pt x="871" y="176"/>
                  <a:pt x="868" y="174"/>
                  <a:pt x="865" y="173"/>
                </a:cubicBezTo>
                <a:cubicBezTo>
                  <a:pt x="860" y="169"/>
                  <a:pt x="855" y="165"/>
                  <a:pt x="850" y="161"/>
                </a:cubicBezTo>
                <a:cubicBezTo>
                  <a:pt x="848" y="159"/>
                  <a:pt x="845" y="157"/>
                  <a:pt x="843" y="154"/>
                </a:cubicBezTo>
                <a:cubicBezTo>
                  <a:pt x="841" y="152"/>
                  <a:pt x="839" y="150"/>
                  <a:pt x="837" y="148"/>
                </a:cubicBezTo>
                <a:cubicBezTo>
                  <a:pt x="835" y="147"/>
                  <a:pt x="834" y="145"/>
                  <a:pt x="833" y="144"/>
                </a:cubicBezTo>
                <a:cubicBezTo>
                  <a:pt x="833" y="144"/>
                  <a:pt x="833" y="143"/>
                  <a:pt x="833" y="143"/>
                </a:cubicBezTo>
                <a:cubicBezTo>
                  <a:pt x="832" y="142"/>
                  <a:pt x="832" y="140"/>
                  <a:pt x="832" y="139"/>
                </a:cubicBezTo>
                <a:cubicBezTo>
                  <a:pt x="832" y="138"/>
                  <a:pt x="832" y="138"/>
                  <a:pt x="832" y="138"/>
                </a:cubicBezTo>
                <a:cubicBezTo>
                  <a:pt x="832" y="137"/>
                  <a:pt x="832" y="137"/>
                  <a:pt x="832" y="136"/>
                </a:cubicBezTo>
                <a:cubicBezTo>
                  <a:pt x="832" y="136"/>
                  <a:pt x="832" y="135"/>
                  <a:pt x="832" y="134"/>
                </a:cubicBezTo>
                <a:cubicBezTo>
                  <a:pt x="832" y="133"/>
                  <a:pt x="832" y="132"/>
                  <a:pt x="833" y="131"/>
                </a:cubicBezTo>
                <a:cubicBezTo>
                  <a:pt x="833" y="131"/>
                  <a:pt x="833" y="131"/>
                  <a:pt x="833" y="131"/>
                </a:cubicBezTo>
                <a:cubicBezTo>
                  <a:pt x="833" y="130"/>
                  <a:pt x="833" y="130"/>
                  <a:pt x="833" y="130"/>
                </a:cubicBezTo>
                <a:cubicBezTo>
                  <a:pt x="833" y="130"/>
                  <a:pt x="833" y="129"/>
                  <a:pt x="833" y="129"/>
                </a:cubicBezTo>
                <a:cubicBezTo>
                  <a:pt x="834" y="129"/>
                  <a:pt x="834" y="129"/>
                  <a:pt x="834" y="129"/>
                </a:cubicBezTo>
                <a:cubicBezTo>
                  <a:pt x="835" y="127"/>
                  <a:pt x="836" y="125"/>
                  <a:pt x="837" y="124"/>
                </a:cubicBezTo>
                <a:cubicBezTo>
                  <a:pt x="838" y="123"/>
                  <a:pt x="839" y="122"/>
                  <a:pt x="839" y="121"/>
                </a:cubicBezTo>
                <a:cubicBezTo>
                  <a:pt x="840" y="120"/>
                  <a:pt x="840" y="119"/>
                  <a:pt x="840" y="119"/>
                </a:cubicBezTo>
                <a:cubicBezTo>
                  <a:pt x="840" y="118"/>
                  <a:pt x="840" y="118"/>
                  <a:pt x="840" y="118"/>
                </a:cubicBezTo>
                <a:cubicBezTo>
                  <a:pt x="840" y="118"/>
                  <a:pt x="840" y="118"/>
                  <a:pt x="840" y="118"/>
                </a:cubicBezTo>
                <a:cubicBezTo>
                  <a:pt x="840" y="117"/>
                  <a:pt x="840" y="117"/>
                  <a:pt x="840" y="117"/>
                </a:cubicBezTo>
                <a:cubicBezTo>
                  <a:pt x="840" y="117"/>
                  <a:pt x="840" y="117"/>
                  <a:pt x="840" y="117"/>
                </a:cubicBezTo>
                <a:cubicBezTo>
                  <a:pt x="840" y="114"/>
                  <a:pt x="840" y="111"/>
                  <a:pt x="839" y="108"/>
                </a:cubicBezTo>
                <a:cubicBezTo>
                  <a:pt x="839" y="108"/>
                  <a:pt x="839" y="107"/>
                  <a:pt x="839" y="107"/>
                </a:cubicBezTo>
                <a:cubicBezTo>
                  <a:pt x="839" y="106"/>
                  <a:pt x="839" y="106"/>
                  <a:pt x="839" y="106"/>
                </a:cubicBezTo>
                <a:cubicBezTo>
                  <a:pt x="839" y="106"/>
                  <a:pt x="839" y="106"/>
                  <a:pt x="839" y="106"/>
                </a:cubicBezTo>
                <a:cubicBezTo>
                  <a:pt x="839" y="106"/>
                  <a:pt x="839" y="105"/>
                  <a:pt x="839" y="105"/>
                </a:cubicBezTo>
                <a:cubicBezTo>
                  <a:pt x="839" y="105"/>
                  <a:pt x="839" y="104"/>
                  <a:pt x="840" y="103"/>
                </a:cubicBezTo>
                <a:cubicBezTo>
                  <a:pt x="840" y="103"/>
                  <a:pt x="840" y="102"/>
                  <a:pt x="840" y="101"/>
                </a:cubicBezTo>
                <a:cubicBezTo>
                  <a:pt x="841" y="101"/>
                  <a:pt x="841" y="100"/>
                  <a:pt x="841" y="99"/>
                </a:cubicBezTo>
                <a:cubicBezTo>
                  <a:pt x="841" y="99"/>
                  <a:pt x="842" y="98"/>
                  <a:pt x="842" y="97"/>
                </a:cubicBezTo>
                <a:cubicBezTo>
                  <a:pt x="842" y="97"/>
                  <a:pt x="843" y="96"/>
                  <a:pt x="843" y="95"/>
                </a:cubicBezTo>
                <a:cubicBezTo>
                  <a:pt x="851" y="91"/>
                  <a:pt x="858" y="85"/>
                  <a:pt x="856" y="73"/>
                </a:cubicBezTo>
                <a:cubicBezTo>
                  <a:pt x="848" y="78"/>
                  <a:pt x="840" y="83"/>
                  <a:pt x="840" y="96"/>
                </a:cubicBezTo>
                <a:cubicBezTo>
                  <a:pt x="840" y="96"/>
                  <a:pt x="840" y="96"/>
                  <a:pt x="840" y="96"/>
                </a:cubicBezTo>
                <a:cubicBezTo>
                  <a:pt x="840" y="96"/>
                  <a:pt x="840" y="96"/>
                  <a:pt x="840" y="96"/>
                </a:cubicBezTo>
                <a:cubicBezTo>
                  <a:pt x="840" y="97"/>
                  <a:pt x="840" y="97"/>
                  <a:pt x="839" y="98"/>
                </a:cubicBezTo>
                <a:cubicBezTo>
                  <a:pt x="839" y="99"/>
                  <a:pt x="839" y="100"/>
                  <a:pt x="838" y="100"/>
                </a:cubicBezTo>
                <a:cubicBezTo>
                  <a:pt x="838" y="101"/>
                  <a:pt x="838" y="102"/>
                  <a:pt x="838" y="103"/>
                </a:cubicBezTo>
                <a:cubicBezTo>
                  <a:pt x="838" y="103"/>
                  <a:pt x="838" y="103"/>
                  <a:pt x="838" y="103"/>
                </a:cubicBezTo>
                <a:cubicBezTo>
                  <a:pt x="837" y="102"/>
                  <a:pt x="837" y="101"/>
                  <a:pt x="837" y="101"/>
                </a:cubicBezTo>
                <a:cubicBezTo>
                  <a:pt x="836" y="98"/>
                  <a:pt x="836" y="96"/>
                  <a:pt x="835" y="93"/>
                </a:cubicBezTo>
                <a:cubicBezTo>
                  <a:pt x="834" y="88"/>
                  <a:pt x="834" y="84"/>
                  <a:pt x="833" y="80"/>
                </a:cubicBezTo>
                <a:cubicBezTo>
                  <a:pt x="833" y="79"/>
                  <a:pt x="833" y="79"/>
                  <a:pt x="833" y="78"/>
                </a:cubicBezTo>
                <a:cubicBezTo>
                  <a:pt x="833" y="78"/>
                  <a:pt x="833" y="77"/>
                  <a:pt x="833" y="77"/>
                </a:cubicBezTo>
                <a:cubicBezTo>
                  <a:pt x="832" y="76"/>
                  <a:pt x="832" y="75"/>
                  <a:pt x="832" y="74"/>
                </a:cubicBezTo>
                <a:cubicBezTo>
                  <a:pt x="832" y="73"/>
                  <a:pt x="831" y="71"/>
                  <a:pt x="831" y="70"/>
                </a:cubicBezTo>
                <a:cubicBezTo>
                  <a:pt x="831" y="70"/>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2" y="69"/>
                  <a:pt x="832" y="69"/>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0" y="68"/>
                  <a:pt x="830" y="69"/>
                </a:cubicBezTo>
                <a:cubicBezTo>
                  <a:pt x="830" y="69"/>
                  <a:pt x="830" y="70"/>
                  <a:pt x="830" y="70"/>
                </a:cubicBezTo>
                <a:cubicBezTo>
                  <a:pt x="830" y="72"/>
                  <a:pt x="830" y="73"/>
                  <a:pt x="830" y="75"/>
                </a:cubicBezTo>
                <a:cubicBezTo>
                  <a:pt x="830" y="75"/>
                  <a:pt x="830" y="76"/>
                  <a:pt x="830" y="77"/>
                </a:cubicBezTo>
                <a:cubicBezTo>
                  <a:pt x="830" y="77"/>
                  <a:pt x="830" y="78"/>
                  <a:pt x="831" y="78"/>
                </a:cubicBezTo>
                <a:cubicBezTo>
                  <a:pt x="831" y="79"/>
                  <a:pt x="831" y="79"/>
                  <a:pt x="831" y="80"/>
                </a:cubicBezTo>
                <a:cubicBezTo>
                  <a:pt x="831" y="81"/>
                  <a:pt x="831" y="83"/>
                  <a:pt x="831" y="84"/>
                </a:cubicBezTo>
                <a:cubicBezTo>
                  <a:pt x="831" y="84"/>
                  <a:pt x="831" y="84"/>
                  <a:pt x="831" y="84"/>
                </a:cubicBezTo>
                <a:cubicBezTo>
                  <a:pt x="831" y="83"/>
                  <a:pt x="831" y="83"/>
                  <a:pt x="830" y="83"/>
                </a:cubicBezTo>
                <a:cubicBezTo>
                  <a:pt x="830" y="82"/>
                  <a:pt x="830" y="82"/>
                  <a:pt x="830" y="81"/>
                </a:cubicBezTo>
                <a:cubicBezTo>
                  <a:pt x="829" y="81"/>
                  <a:pt x="829" y="80"/>
                  <a:pt x="829" y="80"/>
                </a:cubicBezTo>
                <a:cubicBezTo>
                  <a:pt x="828" y="79"/>
                  <a:pt x="828" y="78"/>
                  <a:pt x="827" y="77"/>
                </a:cubicBezTo>
                <a:cubicBezTo>
                  <a:pt x="826" y="77"/>
                  <a:pt x="826" y="76"/>
                  <a:pt x="825" y="75"/>
                </a:cubicBezTo>
                <a:cubicBezTo>
                  <a:pt x="825" y="75"/>
                  <a:pt x="824" y="74"/>
                  <a:pt x="824" y="74"/>
                </a:cubicBezTo>
                <a:cubicBezTo>
                  <a:pt x="830" y="62"/>
                  <a:pt x="805" y="57"/>
                  <a:pt x="799" y="53"/>
                </a:cubicBezTo>
                <a:cubicBezTo>
                  <a:pt x="802" y="64"/>
                  <a:pt x="812" y="84"/>
                  <a:pt x="823" y="76"/>
                </a:cubicBezTo>
                <a:cubicBezTo>
                  <a:pt x="822" y="75"/>
                  <a:pt x="822" y="74"/>
                  <a:pt x="821" y="74"/>
                </a:cubicBezTo>
                <a:cubicBezTo>
                  <a:pt x="822" y="74"/>
                  <a:pt x="822" y="74"/>
                  <a:pt x="822" y="74"/>
                </a:cubicBezTo>
                <a:cubicBezTo>
                  <a:pt x="822" y="75"/>
                  <a:pt x="823" y="75"/>
                  <a:pt x="824" y="76"/>
                </a:cubicBezTo>
                <a:cubicBezTo>
                  <a:pt x="824" y="77"/>
                  <a:pt x="825" y="78"/>
                  <a:pt x="826" y="79"/>
                </a:cubicBezTo>
                <a:cubicBezTo>
                  <a:pt x="826" y="79"/>
                  <a:pt x="827" y="80"/>
                  <a:pt x="828" y="81"/>
                </a:cubicBezTo>
                <a:cubicBezTo>
                  <a:pt x="828" y="81"/>
                  <a:pt x="828" y="82"/>
                  <a:pt x="828" y="82"/>
                </a:cubicBezTo>
                <a:cubicBezTo>
                  <a:pt x="829" y="83"/>
                  <a:pt x="829" y="83"/>
                  <a:pt x="829" y="83"/>
                </a:cubicBezTo>
                <a:cubicBezTo>
                  <a:pt x="829" y="84"/>
                  <a:pt x="830" y="84"/>
                  <a:pt x="830" y="85"/>
                </a:cubicBezTo>
                <a:cubicBezTo>
                  <a:pt x="830" y="85"/>
                  <a:pt x="830" y="85"/>
                  <a:pt x="830" y="86"/>
                </a:cubicBezTo>
                <a:cubicBezTo>
                  <a:pt x="830" y="86"/>
                  <a:pt x="831" y="86"/>
                  <a:pt x="831" y="86"/>
                </a:cubicBezTo>
                <a:cubicBezTo>
                  <a:pt x="831" y="86"/>
                  <a:pt x="831" y="87"/>
                  <a:pt x="831" y="87"/>
                </a:cubicBezTo>
                <a:cubicBezTo>
                  <a:pt x="831" y="87"/>
                  <a:pt x="831" y="87"/>
                  <a:pt x="832" y="88"/>
                </a:cubicBezTo>
                <a:cubicBezTo>
                  <a:pt x="832" y="88"/>
                  <a:pt x="832" y="88"/>
                  <a:pt x="832" y="88"/>
                </a:cubicBezTo>
                <a:cubicBezTo>
                  <a:pt x="832" y="90"/>
                  <a:pt x="833" y="92"/>
                  <a:pt x="833" y="93"/>
                </a:cubicBezTo>
                <a:cubicBezTo>
                  <a:pt x="833" y="96"/>
                  <a:pt x="834" y="98"/>
                  <a:pt x="835" y="101"/>
                </a:cubicBezTo>
                <a:cubicBezTo>
                  <a:pt x="835" y="104"/>
                  <a:pt x="836" y="106"/>
                  <a:pt x="837" y="109"/>
                </a:cubicBezTo>
                <a:cubicBezTo>
                  <a:pt x="838" y="111"/>
                  <a:pt x="838" y="114"/>
                  <a:pt x="838" y="116"/>
                </a:cubicBezTo>
                <a:cubicBezTo>
                  <a:pt x="838" y="116"/>
                  <a:pt x="838" y="116"/>
                  <a:pt x="838" y="116"/>
                </a:cubicBezTo>
                <a:cubicBezTo>
                  <a:pt x="838" y="117"/>
                  <a:pt x="838" y="117"/>
                  <a:pt x="838" y="117"/>
                </a:cubicBezTo>
                <a:cubicBezTo>
                  <a:pt x="838" y="117"/>
                  <a:pt x="838" y="117"/>
                  <a:pt x="838" y="117"/>
                </a:cubicBezTo>
                <a:cubicBezTo>
                  <a:pt x="838" y="118"/>
                  <a:pt x="838" y="118"/>
                  <a:pt x="838" y="118"/>
                </a:cubicBezTo>
                <a:cubicBezTo>
                  <a:pt x="837" y="118"/>
                  <a:pt x="837" y="119"/>
                  <a:pt x="837" y="119"/>
                </a:cubicBezTo>
                <a:cubicBezTo>
                  <a:pt x="837" y="120"/>
                  <a:pt x="836" y="121"/>
                  <a:pt x="835" y="122"/>
                </a:cubicBezTo>
                <a:cubicBezTo>
                  <a:pt x="834" y="123"/>
                  <a:pt x="833" y="125"/>
                  <a:pt x="832" y="127"/>
                </a:cubicBezTo>
                <a:cubicBezTo>
                  <a:pt x="832" y="127"/>
                  <a:pt x="831" y="127"/>
                  <a:pt x="831" y="128"/>
                </a:cubicBezTo>
                <a:cubicBezTo>
                  <a:pt x="831" y="128"/>
                  <a:pt x="831" y="128"/>
                  <a:pt x="831" y="128"/>
                </a:cubicBezTo>
                <a:cubicBezTo>
                  <a:pt x="831" y="129"/>
                  <a:pt x="831" y="129"/>
                  <a:pt x="831" y="129"/>
                </a:cubicBezTo>
                <a:cubicBezTo>
                  <a:pt x="831" y="129"/>
                  <a:pt x="830" y="130"/>
                  <a:pt x="830" y="130"/>
                </a:cubicBezTo>
                <a:cubicBezTo>
                  <a:pt x="830" y="131"/>
                  <a:pt x="830" y="132"/>
                  <a:pt x="830" y="133"/>
                </a:cubicBezTo>
                <a:cubicBezTo>
                  <a:pt x="830" y="134"/>
                  <a:pt x="830" y="134"/>
                  <a:pt x="830" y="135"/>
                </a:cubicBezTo>
                <a:cubicBezTo>
                  <a:pt x="830" y="135"/>
                  <a:pt x="830" y="136"/>
                  <a:pt x="830" y="136"/>
                </a:cubicBezTo>
                <a:cubicBezTo>
                  <a:pt x="830" y="137"/>
                  <a:pt x="830" y="137"/>
                  <a:pt x="830" y="138"/>
                </a:cubicBezTo>
                <a:cubicBezTo>
                  <a:pt x="830" y="138"/>
                  <a:pt x="830" y="138"/>
                  <a:pt x="830" y="139"/>
                </a:cubicBezTo>
                <a:cubicBezTo>
                  <a:pt x="831" y="140"/>
                  <a:pt x="831" y="142"/>
                  <a:pt x="832" y="143"/>
                </a:cubicBezTo>
                <a:cubicBezTo>
                  <a:pt x="832" y="143"/>
                  <a:pt x="832" y="143"/>
                  <a:pt x="832" y="143"/>
                </a:cubicBezTo>
                <a:cubicBezTo>
                  <a:pt x="831" y="143"/>
                  <a:pt x="831" y="142"/>
                  <a:pt x="830" y="142"/>
                </a:cubicBezTo>
                <a:cubicBezTo>
                  <a:pt x="829" y="141"/>
                  <a:pt x="829" y="141"/>
                  <a:pt x="828" y="141"/>
                </a:cubicBezTo>
                <a:cubicBezTo>
                  <a:pt x="828" y="140"/>
                  <a:pt x="828" y="140"/>
                  <a:pt x="828" y="140"/>
                </a:cubicBezTo>
                <a:cubicBezTo>
                  <a:pt x="828" y="140"/>
                  <a:pt x="828" y="140"/>
                  <a:pt x="828" y="140"/>
                </a:cubicBezTo>
                <a:cubicBezTo>
                  <a:pt x="828" y="140"/>
                  <a:pt x="828" y="140"/>
                  <a:pt x="828" y="140"/>
                </a:cubicBezTo>
                <a:cubicBezTo>
                  <a:pt x="828" y="140"/>
                  <a:pt x="828" y="140"/>
                  <a:pt x="827" y="140"/>
                </a:cubicBezTo>
                <a:cubicBezTo>
                  <a:pt x="827" y="140"/>
                  <a:pt x="827" y="140"/>
                  <a:pt x="827" y="140"/>
                </a:cubicBezTo>
                <a:cubicBezTo>
                  <a:pt x="827" y="140"/>
                  <a:pt x="827" y="140"/>
                  <a:pt x="826" y="140"/>
                </a:cubicBezTo>
                <a:cubicBezTo>
                  <a:pt x="826" y="139"/>
                  <a:pt x="826" y="139"/>
                  <a:pt x="825" y="139"/>
                </a:cubicBezTo>
                <a:cubicBezTo>
                  <a:pt x="825" y="139"/>
                  <a:pt x="825" y="139"/>
                  <a:pt x="824" y="139"/>
                </a:cubicBezTo>
                <a:cubicBezTo>
                  <a:pt x="824" y="138"/>
                  <a:pt x="823" y="138"/>
                  <a:pt x="823" y="138"/>
                </a:cubicBezTo>
                <a:cubicBezTo>
                  <a:pt x="821" y="137"/>
                  <a:pt x="820" y="137"/>
                  <a:pt x="819" y="137"/>
                </a:cubicBezTo>
                <a:cubicBezTo>
                  <a:pt x="818" y="136"/>
                  <a:pt x="817" y="136"/>
                  <a:pt x="816" y="136"/>
                </a:cubicBezTo>
                <a:cubicBezTo>
                  <a:pt x="814" y="135"/>
                  <a:pt x="812" y="135"/>
                  <a:pt x="810" y="134"/>
                </a:cubicBezTo>
                <a:cubicBezTo>
                  <a:pt x="806" y="134"/>
                  <a:pt x="803" y="133"/>
                  <a:pt x="800" y="132"/>
                </a:cubicBezTo>
                <a:cubicBezTo>
                  <a:pt x="799" y="131"/>
                  <a:pt x="798" y="131"/>
                  <a:pt x="797" y="130"/>
                </a:cubicBezTo>
                <a:cubicBezTo>
                  <a:pt x="796" y="130"/>
                  <a:pt x="795" y="129"/>
                  <a:pt x="794" y="129"/>
                </a:cubicBezTo>
                <a:cubicBezTo>
                  <a:pt x="793" y="128"/>
                  <a:pt x="792" y="128"/>
                  <a:pt x="792" y="128"/>
                </a:cubicBezTo>
                <a:cubicBezTo>
                  <a:pt x="792" y="128"/>
                  <a:pt x="793" y="128"/>
                  <a:pt x="794" y="129"/>
                </a:cubicBezTo>
                <a:cubicBezTo>
                  <a:pt x="795" y="130"/>
                  <a:pt x="796" y="130"/>
                  <a:pt x="797" y="131"/>
                </a:cubicBezTo>
                <a:cubicBezTo>
                  <a:pt x="798" y="132"/>
                  <a:pt x="799" y="132"/>
                  <a:pt x="800" y="133"/>
                </a:cubicBezTo>
                <a:cubicBezTo>
                  <a:pt x="801" y="134"/>
                  <a:pt x="802" y="134"/>
                  <a:pt x="803" y="135"/>
                </a:cubicBezTo>
                <a:cubicBezTo>
                  <a:pt x="803" y="135"/>
                  <a:pt x="802" y="135"/>
                  <a:pt x="802" y="135"/>
                </a:cubicBezTo>
                <a:cubicBezTo>
                  <a:pt x="800" y="135"/>
                  <a:pt x="799" y="135"/>
                  <a:pt x="798" y="135"/>
                </a:cubicBezTo>
                <a:cubicBezTo>
                  <a:pt x="797" y="136"/>
                  <a:pt x="796" y="136"/>
                  <a:pt x="795" y="136"/>
                </a:cubicBezTo>
                <a:cubicBezTo>
                  <a:pt x="794" y="136"/>
                  <a:pt x="793" y="137"/>
                  <a:pt x="792" y="137"/>
                </a:cubicBezTo>
                <a:cubicBezTo>
                  <a:pt x="778" y="130"/>
                  <a:pt x="778" y="142"/>
                  <a:pt x="767" y="144"/>
                </a:cubicBezTo>
                <a:cubicBezTo>
                  <a:pt x="779" y="153"/>
                  <a:pt x="791" y="157"/>
                  <a:pt x="792" y="139"/>
                </a:cubicBezTo>
                <a:cubicBezTo>
                  <a:pt x="792" y="139"/>
                  <a:pt x="793" y="139"/>
                  <a:pt x="793" y="139"/>
                </a:cubicBezTo>
                <a:cubicBezTo>
                  <a:pt x="793" y="139"/>
                  <a:pt x="794" y="138"/>
                  <a:pt x="796" y="138"/>
                </a:cubicBezTo>
                <a:cubicBezTo>
                  <a:pt x="797" y="138"/>
                  <a:pt x="798" y="138"/>
                  <a:pt x="799" y="137"/>
                </a:cubicBezTo>
                <a:cubicBezTo>
                  <a:pt x="800" y="137"/>
                  <a:pt x="801" y="137"/>
                  <a:pt x="802" y="137"/>
                </a:cubicBezTo>
                <a:cubicBezTo>
                  <a:pt x="803" y="137"/>
                  <a:pt x="804" y="137"/>
                  <a:pt x="805" y="137"/>
                </a:cubicBezTo>
                <a:cubicBezTo>
                  <a:pt x="806" y="137"/>
                  <a:pt x="806" y="137"/>
                  <a:pt x="807" y="137"/>
                </a:cubicBezTo>
                <a:cubicBezTo>
                  <a:pt x="807" y="137"/>
                  <a:pt x="808" y="137"/>
                  <a:pt x="808" y="137"/>
                </a:cubicBezTo>
                <a:cubicBezTo>
                  <a:pt x="809" y="137"/>
                  <a:pt x="809" y="137"/>
                  <a:pt x="809" y="137"/>
                </a:cubicBezTo>
                <a:cubicBezTo>
                  <a:pt x="809" y="137"/>
                  <a:pt x="809" y="137"/>
                  <a:pt x="810" y="137"/>
                </a:cubicBezTo>
                <a:cubicBezTo>
                  <a:pt x="811" y="138"/>
                  <a:pt x="813" y="139"/>
                  <a:pt x="816" y="139"/>
                </a:cubicBezTo>
                <a:cubicBezTo>
                  <a:pt x="817" y="140"/>
                  <a:pt x="818" y="140"/>
                  <a:pt x="819" y="140"/>
                </a:cubicBezTo>
                <a:cubicBezTo>
                  <a:pt x="820" y="141"/>
                  <a:pt x="821" y="141"/>
                  <a:pt x="822" y="141"/>
                </a:cubicBezTo>
                <a:cubicBezTo>
                  <a:pt x="823" y="142"/>
                  <a:pt x="823" y="142"/>
                  <a:pt x="824" y="142"/>
                </a:cubicBezTo>
                <a:cubicBezTo>
                  <a:pt x="824" y="142"/>
                  <a:pt x="824" y="142"/>
                  <a:pt x="824" y="142"/>
                </a:cubicBezTo>
                <a:cubicBezTo>
                  <a:pt x="825" y="143"/>
                  <a:pt x="825" y="143"/>
                  <a:pt x="825" y="143"/>
                </a:cubicBezTo>
                <a:cubicBezTo>
                  <a:pt x="825" y="143"/>
                  <a:pt x="826" y="143"/>
                  <a:pt x="826" y="143"/>
                </a:cubicBezTo>
                <a:cubicBezTo>
                  <a:pt x="826" y="143"/>
                  <a:pt x="826" y="143"/>
                  <a:pt x="826" y="143"/>
                </a:cubicBezTo>
                <a:cubicBezTo>
                  <a:pt x="826" y="143"/>
                  <a:pt x="826" y="143"/>
                  <a:pt x="826" y="143"/>
                </a:cubicBezTo>
                <a:cubicBezTo>
                  <a:pt x="826" y="143"/>
                  <a:pt x="826" y="143"/>
                  <a:pt x="826" y="143"/>
                </a:cubicBezTo>
                <a:cubicBezTo>
                  <a:pt x="826" y="143"/>
                  <a:pt x="826" y="143"/>
                  <a:pt x="826" y="143"/>
                </a:cubicBezTo>
                <a:cubicBezTo>
                  <a:pt x="827" y="144"/>
                  <a:pt x="827" y="144"/>
                  <a:pt x="827" y="144"/>
                </a:cubicBezTo>
                <a:cubicBezTo>
                  <a:pt x="827" y="144"/>
                  <a:pt x="828" y="145"/>
                  <a:pt x="828" y="145"/>
                </a:cubicBezTo>
                <a:cubicBezTo>
                  <a:pt x="830" y="146"/>
                  <a:pt x="833" y="148"/>
                  <a:pt x="835" y="150"/>
                </a:cubicBezTo>
                <a:cubicBezTo>
                  <a:pt x="837" y="152"/>
                  <a:pt x="839" y="155"/>
                  <a:pt x="841" y="157"/>
                </a:cubicBezTo>
                <a:cubicBezTo>
                  <a:pt x="843" y="159"/>
                  <a:pt x="846" y="162"/>
                  <a:pt x="848" y="164"/>
                </a:cubicBezTo>
                <a:cubicBezTo>
                  <a:pt x="851" y="166"/>
                  <a:pt x="854" y="168"/>
                  <a:pt x="856" y="171"/>
                </a:cubicBezTo>
                <a:cubicBezTo>
                  <a:pt x="856" y="171"/>
                  <a:pt x="856" y="171"/>
                  <a:pt x="856" y="171"/>
                </a:cubicBezTo>
                <a:cubicBezTo>
                  <a:pt x="856" y="171"/>
                  <a:pt x="856" y="171"/>
                  <a:pt x="855" y="171"/>
                </a:cubicBezTo>
                <a:cubicBezTo>
                  <a:pt x="855" y="171"/>
                  <a:pt x="854" y="171"/>
                  <a:pt x="854" y="171"/>
                </a:cubicBezTo>
                <a:cubicBezTo>
                  <a:pt x="853" y="171"/>
                  <a:pt x="853" y="172"/>
                  <a:pt x="853" y="172"/>
                </a:cubicBezTo>
                <a:cubicBezTo>
                  <a:pt x="853" y="172"/>
                  <a:pt x="853" y="172"/>
                  <a:pt x="852" y="172"/>
                </a:cubicBezTo>
                <a:cubicBezTo>
                  <a:pt x="851" y="173"/>
                  <a:pt x="850" y="173"/>
                  <a:pt x="849" y="174"/>
                </a:cubicBezTo>
                <a:cubicBezTo>
                  <a:pt x="848" y="175"/>
                  <a:pt x="847" y="176"/>
                  <a:pt x="846" y="177"/>
                </a:cubicBezTo>
                <a:cubicBezTo>
                  <a:pt x="844" y="178"/>
                  <a:pt x="842" y="180"/>
                  <a:pt x="839" y="182"/>
                </a:cubicBezTo>
                <a:cubicBezTo>
                  <a:pt x="838" y="183"/>
                  <a:pt x="837" y="183"/>
                  <a:pt x="836" y="184"/>
                </a:cubicBezTo>
                <a:cubicBezTo>
                  <a:pt x="834" y="185"/>
                  <a:pt x="833" y="185"/>
                  <a:pt x="832" y="186"/>
                </a:cubicBezTo>
                <a:cubicBezTo>
                  <a:pt x="831" y="186"/>
                  <a:pt x="829" y="187"/>
                  <a:pt x="828" y="187"/>
                </a:cubicBezTo>
                <a:cubicBezTo>
                  <a:pt x="828" y="187"/>
                  <a:pt x="828" y="187"/>
                  <a:pt x="828" y="187"/>
                </a:cubicBezTo>
                <a:cubicBezTo>
                  <a:pt x="828" y="187"/>
                  <a:pt x="827" y="187"/>
                  <a:pt x="827" y="186"/>
                </a:cubicBezTo>
                <a:cubicBezTo>
                  <a:pt x="827" y="186"/>
                  <a:pt x="826" y="186"/>
                  <a:pt x="826" y="186"/>
                </a:cubicBezTo>
                <a:cubicBezTo>
                  <a:pt x="826" y="186"/>
                  <a:pt x="826" y="186"/>
                  <a:pt x="826" y="186"/>
                </a:cubicBezTo>
                <a:cubicBezTo>
                  <a:pt x="826" y="186"/>
                  <a:pt x="825" y="186"/>
                  <a:pt x="825" y="186"/>
                </a:cubicBezTo>
                <a:cubicBezTo>
                  <a:pt x="825" y="186"/>
                  <a:pt x="824" y="185"/>
                  <a:pt x="823" y="185"/>
                </a:cubicBezTo>
                <a:cubicBezTo>
                  <a:pt x="822" y="185"/>
                  <a:pt x="822" y="185"/>
                  <a:pt x="821" y="184"/>
                </a:cubicBezTo>
                <a:cubicBezTo>
                  <a:pt x="820" y="184"/>
                  <a:pt x="819" y="184"/>
                  <a:pt x="819" y="183"/>
                </a:cubicBezTo>
                <a:cubicBezTo>
                  <a:pt x="818" y="183"/>
                  <a:pt x="817" y="183"/>
                  <a:pt x="816" y="182"/>
                </a:cubicBezTo>
                <a:cubicBezTo>
                  <a:pt x="812" y="170"/>
                  <a:pt x="803" y="174"/>
                  <a:pt x="794" y="167"/>
                </a:cubicBezTo>
                <a:cubicBezTo>
                  <a:pt x="797" y="173"/>
                  <a:pt x="799" y="181"/>
                  <a:pt x="804" y="184"/>
                </a:cubicBezTo>
                <a:cubicBezTo>
                  <a:pt x="807" y="186"/>
                  <a:pt x="814" y="187"/>
                  <a:pt x="816" y="184"/>
                </a:cubicBezTo>
                <a:cubicBezTo>
                  <a:pt x="817" y="184"/>
                  <a:pt x="817" y="184"/>
                  <a:pt x="817" y="184"/>
                </a:cubicBezTo>
                <a:cubicBezTo>
                  <a:pt x="817" y="184"/>
                  <a:pt x="817" y="184"/>
                  <a:pt x="817" y="184"/>
                </a:cubicBezTo>
                <a:cubicBezTo>
                  <a:pt x="817" y="184"/>
                  <a:pt x="817" y="184"/>
                  <a:pt x="817" y="184"/>
                </a:cubicBezTo>
                <a:cubicBezTo>
                  <a:pt x="817" y="185"/>
                  <a:pt x="818" y="185"/>
                  <a:pt x="818" y="185"/>
                </a:cubicBezTo>
                <a:cubicBezTo>
                  <a:pt x="819" y="185"/>
                  <a:pt x="820" y="186"/>
                  <a:pt x="821" y="186"/>
                </a:cubicBezTo>
                <a:cubicBezTo>
                  <a:pt x="821" y="186"/>
                  <a:pt x="822" y="186"/>
                  <a:pt x="823" y="187"/>
                </a:cubicBezTo>
                <a:cubicBezTo>
                  <a:pt x="824" y="187"/>
                  <a:pt x="824" y="187"/>
                  <a:pt x="825" y="187"/>
                </a:cubicBezTo>
                <a:cubicBezTo>
                  <a:pt x="825" y="187"/>
                  <a:pt x="825" y="187"/>
                  <a:pt x="826" y="187"/>
                </a:cubicBezTo>
                <a:cubicBezTo>
                  <a:pt x="826" y="188"/>
                  <a:pt x="826" y="188"/>
                  <a:pt x="826" y="188"/>
                </a:cubicBezTo>
                <a:cubicBezTo>
                  <a:pt x="826" y="188"/>
                  <a:pt x="826" y="188"/>
                  <a:pt x="826" y="188"/>
                </a:cubicBezTo>
                <a:cubicBezTo>
                  <a:pt x="826" y="188"/>
                  <a:pt x="825" y="188"/>
                  <a:pt x="825" y="188"/>
                </a:cubicBezTo>
                <a:cubicBezTo>
                  <a:pt x="824" y="188"/>
                  <a:pt x="824" y="188"/>
                  <a:pt x="824" y="188"/>
                </a:cubicBezTo>
                <a:cubicBezTo>
                  <a:pt x="824" y="188"/>
                  <a:pt x="823" y="188"/>
                  <a:pt x="823" y="188"/>
                </a:cubicBezTo>
                <a:cubicBezTo>
                  <a:pt x="823" y="188"/>
                  <a:pt x="822" y="189"/>
                  <a:pt x="822" y="189"/>
                </a:cubicBezTo>
                <a:cubicBezTo>
                  <a:pt x="821" y="189"/>
                  <a:pt x="820" y="189"/>
                  <a:pt x="820" y="189"/>
                </a:cubicBezTo>
                <a:cubicBezTo>
                  <a:pt x="818" y="190"/>
                  <a:pt x="818" y="190"/>
                  <a:pt x="818" y="190"/>
                </a:cubicBezTo>
                <a:cubicBezTo>
                  <a:pt x="818" y="190"/>
                  <a:pt x="818" y="190"/>
                  <a:pt x="818" y="190"/>
                </a:cubicBezTo>
                <a:cubicBezTo>
                  <a:pt x="819" y="190"/>
                  <a:pt x="819" y="190"/>
                  <a:pt x="820" y="190"/>
                </a:cubicBezTo>
                <a:cubicBezTo>
                  <a:pt x="821" y="191"/>
                  <a:pt x="821" y="191"/>
                  <a:pt x="822" y="191"/>
                </a:cubicBezTo>
                <a:cubicBezTo>
                  <a:pt x="823" y="191"/>
                  <a:pt x="823" y="191"/>
                  <a:pt x="824" y="191"/>
                </a:cubicBezTo>
                <a:cubicBezTo>
                  <a:pt x="824" y="191"/>
                  <a:pt x="824" y="191"/>
                  <a:pt x="825" y="191"/>
                </a:cubicBezTo>
                <a:cubicBezTo>
                  <a:pt x="825" y="191"/>
                  <a:pt x="825" y="191"/>
                  <a:pt x="825" y="191"/>
                </a:cubicBezTo>
                <a:cubicBezTo>
                  <a:pt x="828" y="190"/>
                  <a:pt x="830" y="189"/>
                  <a:pt x="833" y="188"/>
                </a:cubicBezTo>
                <a:cubicBezTo>
                  <a:pt x="834" y="188"/>
                  <a:pt x="835" y="188"/>
                  <a:pt x="836" y="187"/>
                </a:cubicBezTo>
                <a:cubicBezTo>
                  <a:pt x="836" y="187"/>
                  <a:pt x="835" y="188"/>
                  <a:pt x="835" y="188"/>
                </a:cubicBezTo>
                <a:cubicBezTo>
                  <a:pt x="835" y="188"/>
                  <a:pt x="835" y="189"/>
                  <a:pt x="835" y="189"/>
                </a:cubicBezTo>
                <a:cubicBezTo>
                  <a:pt x="834" y="190"/>
                  <a:pt x="834" y="190"/>
                  <a:pt x="834" y="190"/>
                </a:cubicBezTo>
                <a:cubicBezTo>
                  <a:pt x="834" y="191"/>
                  <a:pt x="833" y="192"/>
                  <a:pt x="833" y="193"/>
                </a:cubicBezTo>
                <a:cubicBezTo>
                  <a:pt x="833" y="193"/>
                  <a:pt x="833" y="193"/>
                  <a:pt x="833" y="193"/>
                </a:cubicBezTo>
                <a:cubicBezTo>
                  <a:pt x="823" y="198"/>
                  <a:pt x="820" y="207"/>
                  <a:pt x="828" y="219"/>
                </a:cubicBezTo>
                <a:cubicBezTo>
                  <a:pt x="831" y="209"/>
                  <a:pt x="839" y="207"/>
                  <a:pt x="834" y="194"/>
                </a:cubicBezTo>
                <a:cubicBezTo>
                  <a:pt x="834" y="194"/>
                  <a:pt x="834" y="194"/>
                  <a:pt x="834" y="194"/>
                </a:cubicBezTo>
                <a:cubicBezTo>
                  <a:pt x="834" y="193"/>
                  <a:pt x="835" y="192"/>
                  <a:pt x="835" y="191"/>
                </a:cubicBezTo>
                <a:cubicBezTo>
                  <a:pt x="835" y="191"/>
                  <a:pt x="835" y="190"/>
                  <a:pt x="836" y="190"/>
                </a:cubicBezTo>
                <a:cubicBezTo>
                  <a:pt x="836" y="189"/>
                  <a:pt x="836" y="189"/>
                  <a:pt x="836" y="189"/>
                </a:cubicBezTo>
                <a:cubicBezTo>
                  <a:pt x="837" y="188"/>
                  <a:pt x="837" y="187"/>
                  <a:pt x="838" y="186"/>
                </a:cubicBezTo>
                <a:cubicBezTo>
                  <a:pt x="839" y="185"/>
                  <a:pt x="840" y="185"/>
                  <a:pt x="841" y="184"/>
                </a:cubicBezTo>
                <a:cubicBezTo>
                  <a:pt x="843" y="182"/>
                  <a:pt x="845" y="181"/>
                  <a:pt x="848" y="179"/>
                </a:cubicBezTo>
                <a:cubicBezTo>
                  <a:pt x="849" y="178"/>
                  <a:pt x="850" y="177"/>
                  <a:pt x="851" y="176"/>
                </a:cubicBezTo>
                <a:cubicBezTo>
                  <a:pt x="852" y="176"/>
                  <a:pt x="853" y="175"/>
                  <a:pt x="854" y="175"/>
                </a:cubicBezTo>
                <a:cubicBezTo>
                  <a:pt x="854" y="174"/>
                  <a:pt x="854" y="174"/>
                  <a:pt x="854" y="174"/>
                </a:cubicBezTo>
                <a:cubicBezTo>
                  <a:pt x="855" y="174"/>
                  <a:pt x="855" y="174"/>
                  <a:pt x="855" y="174"/>
                </a:cubicBezTo>
                <a:cubicBezTo>
                  <a:pt x="855" y="173"/>
                  <a:pt x="856" y="173"/>
                  <a:pt x="856" y="173"/>
                </a:cubicBezTo>
                <a:cubicBezTo>
                  <a:pt x="856" y="173"/>
                  <a:pt x="857" y="172"/>
                  <a:pt x="857" y="172"/>
                </a:cubicBezTo>
                <a:cubicBezTo>
                  <a:pt x="857" y="172"/>
                  <a:pt x="858" y="172"/>
                  <a:pt x="858" y="172"/>
                </a:cubicBezTo>
                <a:cubicBezTo>
                  <a:pt x="860" y="173"/>
                  <a:pt x="862" y="174"/>
                  <a:pt x="864" y="176"/>
                </a:cubicBezTo>
                <a:cubicBezTo>
                  <a:pt x="867" y="178"/>
                  <a:pt x="870" y="179"/>
                  <a:pt x="872" y="181"/>
                </a:cubicBezTo>
                <a:cubicBezTo>
                  <a:pt x="873" y="182"/>
                  <a:pt x="874" y="182"/>
                  <a:pt x="874" y="183"/>
                </a:cubicBezTo>
                <a:cubicBezTo>
                  <a:pt x="875" y="183"/>
                  <a:pt x="876" y="184"/>
                  <a:pt x="876" y="184"/>
                </a:cubicBezTo>
                <a:cubicBezTo>
                  <a:pt x="878" y="185"/>
                  <a:pt x="879" y="187"/>
                  <a:pt x="880" y="188"/>
                </a:cubicBezTo>
                <a:cubicBezTo>
                  <a:pt x="885" y="193"/>
                  <a:pt x="888" y="199"/>
                  <a:pt x="892" y="204"/>
                </a:cubicBezTo>
                <a:cubicBezTo>
                  <a:pt x="894" y="208"/>
                  <a:pt x="896" y="211"/>
                  <a:pt x="898" y="214"/>
                </a:cubicBezTo>
                <a:cubicBezTo>
                  <a:pt x="898" y="214"/>
                  <a:pt x="898" y="213"/>
                  <a:pt x="897" y="213"/>
                </a:cubicBezTo>
                <a:cubicBezTo>
                  <a:pt x="897" y="213"/>
                  <a:pt x="897" y="213"/>
                  <a:pt x="897" y="213"/>
                </a:cubicBezTo>
                <a:cubicBezTo>
                  <a:pt x="896" y="213"/>
                  <a:pt x="896" y="213"/>
                  <a:pt x="896" y="213"/>
                </a:cubicBezTo>
                <a:cubicBezTo>
                  <a:pt x="896" y="213"/>
                  <a:pt x="896" y="212"/>
                  <a:pt x="896" y="212"/>
                </a:cubicBezTo>
                <a:cubicBezTo>
                  <a:pt x="895" y="212"/>
                  <a:pt x="894" y="212"/>
                  <a:pt x="893" y="212"/>
                </a:cubicBezTo>
                <a:cubicBezTo>
                  <a:pt x="892" y="212"/>
                  <a:pt x="892" y="212"/>
                  <a:pt x="891" y="213"/>
                </a:cubicBezTo>
                <a:cubicBezTo>
                  <a:pt x="890" y="213"/>
                  <a:pt x="889" y="213"/>
                  <a:pt x="888" y="213"/>
                </a:cubicBezTo>
                <a:cubicBezTo>
                  <a:pt x="887" y="213"/>
                  <a:pt x="886" y="213"/>
                  <a:pt x="886" y="214"/>
                </a:cubicBezTo>
                <a:cubicBezTo>
                  <a:pt x="884" y="214"/>
                  <a:pt x="883" y="214"/>
                  <a:pt x="882" y="214"/>
                </a:cubicBezTo>
                <a:cubicBezTo>
                  <a:pt x="872" y="202"/>
                  <a:pt x="865" y="217"/>
                  <a:pt x="856" y="203"/>
                </a:cubicBezTo>
                <a:cubicBezTo>
                  <a:pt x="857" y="211"/>
                  <a:pt x="860" y="218"/>
                  <a:pt x="867" y="222"/>
                </a:cubicBezTo>
                <a:cubicBezTo>
                  <a:pt x="872" y="224"/>
                  <a:pt x="883" y="223"/>
                  <a:pt x="883" y="216"/>
                </a:cubicBezTo>
                <a:cubicBezTo>
                  <a:pt x="884" y="216"/>
                  <a:pt x="885" y="215"/>
                  <a:pt x="886" y="215"/>
                </a:cubicBezTo>
                <a:cubicBezTo>
                  <a:pt x="887" y="215"/>
                  <a:pt x="888" y="215"/>
                  <a:pt x="889" y="215"/>
                </a:cubicBezTo>
                <a:cubicBezTo>
                  <a:pt x="889" y="214"/>
                  <a:pt x="890" y="214"/>
                  <a:pt x="891" y="214"/>
                </a:cubicBezTo>
                <a:cubicBezTo>
                  <a:pt x="892" y="214"/>
                  <a:pt x="893" y="214"/>
                  <a:pt x="893" y="214"/>
                </a:cubicBezTo>
                <a:cubicBezTo>
                  <a:pt x="894" y="214"/>
                  <a:pt x="895" y="214"/>
                  <a:pt x="896" y="214"/>
                </a:cubicBezTo>
                <a:cubicBezTo>
                  <a:pt x="896" y="214"/>
                  <a:pt x="896" y="214"/>
                  <a:pt x="896" y="214"/>
                </a:cubicBezTo>
                <a:cubicBezTo>
                  <a:pt x="896" y="214"/>
                  <a:pt x="896" y="214"/>
                  <a:pt x="896" y="214"/>
                </a:cubicBezTo>
                <a:cubicBezTo>
                  <a:pt x="897" y="214"/>
                  <a:pt x="897" y="214"/>
                  <a:pt x="897" y="214"/>
                </a:cubicBezTo>
                <a:cubicBezTo>
                  <a:pt x="898" y="214"/>
                  <a:pt x="898" y="215"/>
                  <a:pt x="899" y="215"/>
                </a:cubicBezTo>
                <a:cubicBezTo>
                  <a:pt x="899" y="215"/>
                  <a:pt x="899" y="215"/>
                  <a:pt x="899" y="215"/>
                </a:cubicBezTo>
                <a:cubicBezTo>
                  <a:pt x="901" y="217"/>
                  <a:pt x="902" y="219"/>
                  <a:pt x="903" y="222"/>
                </a:cubicBezTo>
                <a:cubicBezTo>
                  <a:pt x="907" y="226"/>
                  <a:pt x="910" y="231"/>
                  <a:pt x="913" y="235"/>
                </a:cubicBezTo>
                <a:cubicBezTo>
                  <a:pt x="908" y="232"/>
                  <a:pt x="904" y="229"/>
                  <a:pt x="898" y="226"/>
                </a:cubicBezTo>
                <a:cubicBezTo>
                  <a:pt x="908" y="233"/>
                  <a:pt x="917" y="242"/>
                  <a:pt x="914" y="253"/>
                </a:cubicBezTo>
                <a:cubicBezTo>
                  <a:pt x="876" y="241"/>
                  <a:pt x="873" y="248"/>
                  <a:pt x="837" y="263"/>
                </a:cubicBezTo>
                <a:cubicBezTo>
                  <a:pt x="875" y="253"/>
                  <a:pt x="884" y="251"/>
                  <a:pt x="916" y="269"/>
                </a:cubicBezTo>
                <a:cubicBezTo>
                  <a:pt x="928" y="276"/>
                  <a:pt x="934" y="281"/>
                  <a:pt x="943" y="288"/>
                </a:cubicBezTo>
                <a:cubicBezTo>
                  <a:pt x="946" y="290"/>
                  <a:pt x="944" y="297"/>
                  <a:pt x="949" y="301"/>
                </a:cubicBezTo>
                <a:cubicBezTo>
                  <a:pt x="955" y="306"/>
                  <a:pt x="966" y="303"/>
                  <a:pt x="973" y="307"/>
                </a:cubicBezTo>
                <a:cubicBezTo>
                  <a:pt x="986" y="316"/>
                  <a:pt x="991" y="325"/>
                  <a:pt x="1004" y="335"/>
                </a:cubicBezTo>
                <a:cubicBezTo>
                  <a:pt x="1019" y="347"/>
                  <a:pt x="1044" y="350"/>
                  <a:pt x="1059" y="362"/>
                </a:cubicBezTo>
                <a:cubicBezTo>
                  <a:pt x="1089" y="388"/>
                  <a:pt x="1121" y="442"/>
                  <a:pt x="1121" y="442"/>
                </a:cubicBezTo>
                <a:cubicBezTo>
                  <a:pt x="1121" y="442"/>
                  <a:pt x="1113" y="446"/>
                  <a:pt x="1108" y="444"/>
                </a:cubicBezTo>
                <a:cubicBezTo>
                  <a:pt x="1091" y="437"/>
                  <a:pt x="1075" y="429"/>
                  <a:pt x="1065" y="419"/>
                </a:cubicBezTo>
                <a:cubicBezTo>
                  <a:pt x="1045" y="399"/>
                  <a:pt x="1039" y="382"/>
                  <a:pt x="1015" y="369"/>
                </a:cubicBezTo>
                <a:cubicBezTo>
                  <a:pt x="995" y="357"/>
                  <a:pt x="965" y="353"/>
                  <a:pt x="945" y="354"/>
                </a:cubicBezTo>
                <a:cubicBezTo>
                  <a:pt x="917" y="355"/>
                  <a:pt x="925" y="332"/>
                  <a:pt x="905" y="325"/>
                </a:cubicBezTo>
                <a:cubicBezTo>
                  <a:pt x="915" y="338"/>
                  <a:pt x="918" y="354"/>
                  <a:pt x="918" y="354"/>
                </a:cubicBezTo>
                <a:cubicBezTo>
                  <a:pt x="910" y="365"/>
                  <a:pt x="867" y="375"/>
                  <a:pt x="855" y="376"/>
                </a:cubicBezTo>
                <a:cubicBezTo>
                  <a:pt x="879" y="382"/>
                  <a:pt x="900" y="376"/>
                  <a:pt x="924" y="372"/>
                </a:cubicBezTo>
                <a:cubicBezTo>
                  <a:pt x="951" y="368"/>
                  <a:pt x="968" y="369"/>
                  <a:pt x="991" y="379"/>
                </a:cubicBezTo>
                <a:cubicBezTo>
                  <a:pt x="1005" y="385"/>
                  <a:pt x="1018" y="394"/>
                  <a:pt x="1028" y="404"/>
                </a:cubicBezTo>
                <a:cubicBezTo>
                  <a:pt x="1037" y="414"/>
                  <a:pt x="1034" y="422"/>
                  <a:pt x="1041" y="432"/>
                </a:cubicBezTo>
                <a:cubicBezTo>
                  <a:pt x="1044" y="437"/>
                  <a:pt x="1048" y="441"/>
                  <a:pt x="1050" y="444"/>
                </a:cubicBezTo>
                <a:cubicBezTo>
                  <a:pt x="1050" y="444"/>
                  <a:pt x="1049" y="444"/>
                  <a:pt x="1048" y="444"/>
                </a:cubicBezTo>
                <a:cubicBezTo>
                  <a:pt x="1046" y="444"/>
                  <a:pt x="1044" y="444"/>
                  <a:pt x="1042" y="444"/>
                </a:cubicBezTo>
                <a:cubicBezTo>
                  <a:pt x="1036" y="445"/>
                  <a:pt x="1029" y="445"/>
                  <a:pt x="1023" y="446"/>
                </a:cubicBezTo>
                <a:cubicBezTo>
                  <a:pt x="1023" y="446"/>
                  <a:pt x="1023" y="446"/>
                  <a:pt x="1023" y="446"/>
                </a:cubicBezTo>
                <a:cubicBezTo>
                  <a:pt x="1022" y="445"/>
                  <a:pt x="1021" y="445"/>
                  <a:pt x="1020" y="444"/>
                </a:cubicBezTo>
                <a:cubicBezTo>
                  <a:pt x="1020" y="444"/>
                  <a:pt x="1019" y="443"/>
                  <a:pt x="1019" y="443"/>
                </a:cubicBezTo>
                <a:cubicBezTo>
                  <a:pt x="1018" y="442"/>
                  <a:pt x="1018" y="442"/>
                  <a:pt x="1017" y="442"/>
                </a:cubicBezTo>
                <a:cubicBezTo>
                  <a:pt x="1016" y="441"/>
                  <a:pt x="1015" y="440"/>
                  <a:pt x="1013" y="439"/>
                </a:cubicBezTo>
                <a:cubicBezTo>
                  <a:pt x="1012" y="439"/>
                  <a:pt x="1011" y="438"/>
                  <a:pt x="1009" y="437"/>
                </a:cubicBezTo>
                <a:cubicBezTo>
                  <a:pt x="1006" y="435"/>
                  <a:pt x="1003" y="433"/>
                  <a:pt x="1000" y="431"/>
                </a:cubicBezTo>
                <a:cubicBezTo>
                  <a:pt x="997" y="429"/>
                  <a:pt x="994" y="426"/>
                  <a:pt x="991" y="424"/>
                </a:cubicBezTo>
                <a:cubicBezTo>
                  <a:pt x="990" y="423"/>
                  <a:pt x="989" y="422"/>
                  <a:pt x="987" y="421"/>
                </a:cubicBezTo>
                <a:cubicBezTo>
                  <a:pt x="986" y="420"/>
                  <a:pt x="985" y="419"/>
                  <a:pt x="984" y="418"/>
                </a:cubicBezTo>
                <a:cubicBezTo>
                  <a:pt x="984" y="418"/>
                  <a:pt x="983" y="418"/>
                  <a:pt x="983" y="418"/>
                </a:cubicBezTo>
                <a:cubicBezTo>
                  <a:pt x="983" y="418"/>
                  <a:pt x="983" y="418"/>
                  <a:pt x="983" y="417"/>
                </a:cubicBezTo>
                <a:cubicBezTo>
                  <a:pt x="983" y="417"/>
                  <a:pt x="983" y="417"/>
                  <a:pt x="983" y="416"/>
                </a:cubicBezTo>
                <a:cubicBezTo>
                  <a:pt x="982" y="416"/>
                  <a:pt x="982" y="416"/>
                  <a:pt x="982" y="415"/>
                </a:cubicBezTo>
                <a:cubicBezTo>
                  <a:pt x="982" y="415"/>
                  <a:pt x="982" y="415"/>
                  <a:pt x="982" y="415"/>
                </a:cubicBezTo>
                <a:cubicBezTo>
                  <a:pt x="982" y="415"/>
                  <a:pt x="982" y="415"/>
                  <a:pt x="982" y="415"/>
                </a:cubicBezTo>
                <a:cubicBezTo>
                  <a:pt x="981" y="414"/>
                  <a:pt x="981" y="414"/>
                  <a:pt x="980" y="413"/>
                </a:cubicBezTo>
                <a:cubicBezTo>
                  <a:pt x="980" y="412"/>
                  <a:pt x="979" y="412"/>
                  <a:pt x="979" y="411"/>
                </a:cubicBezTo>
                <a:cubicBezTo>
                  <a:pt x="978" y="411"/>
                  <a:pt x="977" y="410"/>
                  <a:pt x="977" y="410"/>
                </a:cubicBezTo>
                <a:cubicBezTo>
                  <a:pt x="976" y="409"/>
                  <a:pt x="975" y="409"/>
                  <a:pt x="975" y="408"/>
                </a:cubicBezTo>
                <a:cubicBezTo>
                  <a:pt x="975" y="408"/>
                  <a:pt x="975" y="408"/>
                  <a:pt x="975" y="408"/>
                </a:cubicBezTo>
                <a:cubicBezTo>
                  <a:pt x="975" y="408"/>
                  <a:pt x="975" y="408"/>
                  <a:pt x="975" y="408"/>
                </a:cubicBezTo>
                <a:cubicBezTo>
                  <a:pt x="969" y="397"/>
                  <a:pt x="959" y="395"/>
                  <a:pt x="948" y="394"/>
                </a:cubicBezTo>
                <a:cubicBezTo>
                  <a:pt x="952" y="405"/>
                  <a:pt x="962" y="409"/>
                  <a:pt x="972" y="409"/>
                </a:cubicBezTo>
                <a:cubicBezTo>
                  <a:pt x="972" y="409"/>
                  <a:pt x="973" y="409"/>
                  <a:pt x="974" y="410"/>
                </a:cubicBezTo>
                <a:cubicBezTo>
                  <a:pt x="974" y="410"/>
                  <a:pt x="975" y="411"/>
                  <a:pt x="975" y="411"/>
                </a:cubicBezTo>
                <a:cubicBezTo>
                  <a:pt x="976" y="412"/>
                  <a:pt x="977" y="412"/>
                  <a:pt x="977" y="413"/>
                </a:cubicBezTo>
                <a:cubicBezTo>
                  <a:pt x="978" y="414"/>
                  <a:pt x="978" y="414"/>
                  <a:pt x="979" y="415"/>
                </a:cubicBezTo>
                <a:cubicBezTo>
                  <a:pt x="979" y="415"/>
                  <a:pt x="979" y="415"/>
                  <a:pt x="979" y="415"/>
                </a:cubicBezTo>
                <a:cubicBezTo>
                  <a:pt x="979" y="415"/>
                  <a:pt x="979" y="415"/>
                  <a:pt x="978" y="415"/>
                </a:cubicBezTo>
                <a:cubicBezTo>
                  <a:pt x="977" y="414"/>
                  <a:pt x="976" y="413"/>
                  <a:pt x="976" y="413"/>
                </a:cubicBezTo>
                <a:cubicBezTo>
                  <a:pt x="976" y="413"/>
                  <a:pt x="977" y="414"/>
                  <a:pt x="978" y="415"/>
                </a:cubicBezTo>
                <a:cubicBezTo>
                  <a:pt x="978" y="416"/>
                  <a:pt x="979" y="417"/>
                  <a:pt x="980" y="418"/>
                </a:cubicBezTo>
                <a:cubicBezTo>
                  <a:pt x="980" y="418"/>
                  <a:pt x="981" y="418"/>
                  <a:pt x="981" y="419"/>
                </a:cubicBezTo>
                <a:cubicBezTo>
                  <a:pt x="981" y="419"/>
                  <a:pt x="981" y="419"/>
                  <a:pt x="982" y="420"/>
                </a:cubicBezTo>
                <a:cubicBezTo>
                  <a:pt x="982" y="420"/>
                  <a:pt x="982" y="420"/>
                  <a:pt x="983" y="420"/>
                </a:cubicBezTo>
                <a:cubicBezTo>
                  <a:pt x="984" y="421"/>
                  <a:pt x="985" y="422"/>
                  <a:pt x="986" y="423"/>
                </a:cubicBezTo>
                <a:cubicBezTo>
                  <a:pt x="987" y="424"/>
                  <a:pt x="989" y="425"/>
                  <a:pt x="990" y="426"/>
                </a:cubicBezTo>
                <a:cubicBezTo>
                  <a:pt x="993" y="428"/>
                  <a:pt x="996" y="431"/>
                  <a:pt x="999" y="433"/>
                </a:cubicBezTo>
                <a:cubicBezTo>
                  <a:pt x="1002" y="435"/>
                  <a:pt x="1005" y="437"/>
                  <a:pt x="1008" y="439"/>
                </a:cubicBezTo>
                <a:cubicBezTo>
                  <a:pt x="1009" y="440"/>
                  <a:pt x="1011" y="441"/>
                  <a:pt x="1012" y="442"/>
                </a:cubicBezTo>
                <a:cubicBezTo>
                  <a:pt x="1014" y="442"/>
                  <a:pt x="1015" y="443"/>
                  <a:pt x="1016" y="444"/>
                </a:cubicBezTo>
                <a:cubicBezTo>
                  <a:pt x="1017" y="444"/>
                  <a:pt x="1017" y="445"/>
                  <a:pt x="1018" y="445"/>
                </a:cubicBezTo>
                <a:cubicBezTo>
                  <a:pt x="1018" y="445"/>
                  <a:pt x="1019" y="445"/>
                  <a:pt x="1019" y="446"/>
                </a:cubicBezTo>
                <a:cubicBezTo>
                  <a:pt x="1020" y="446"/>
                  <a:pt x="1020" y="446"/>
                  <a:pt x="1021" y="446"/>
                </a:cubicBezTo>
                <a:cubicBezTo>
                  <a:pt x="1011" y="447"/>
                  <a:pt x="1001" y="449"/>
                  <a:pt x="990" y="452"/>
                </a:cubicBezTo>
                <a:cubicBezTo>
                  <a:pt x="988" y="452"/>
                  <a:pt x="986" y="453"/>
                  <a:pt x="983" y="454"/>
                </a:cubicBezTo>
                <a:cubicBezTo>
                  <a:pt x="981" y="454"/>
                  <a:pt x="979" y="455"/>
                  <a:pt x="976" y="456"/>
                </a:cubicBezTo>
                <a:cubicBezTo>
                  <a:pt x="972" y="457"/>
                  <a:pt x="967" y="459"/>
                  <a:pt x="962" y="461"/>
                </a:cubicBezTo>
                <a:cubicBezTo>
                  <a:pt x="955" y="463"/>
                  <a:pt x="947" y="466"/>
                  <a:pt x="939" y="468"/>
                </a:cubicBezTo>
                <a:cubicBezTo>
                  <a:pt x="939" y="468"/>
                  <a:pt x="939" y="468"/>
                  <a:pt x="938" y="468"/>
                </a:cubicBezTo>
                <a:cubicBezTo>
                  <a:pt x="937" y="468"/>
                  <a:pt x="937" y="468"/>
                  <a:pt x="937" y="468"/>
                </a:cubicBezTo>
                <a:cubicBezTo>
                  <a:pt x="936" y="467"/>
                  <a:pt x="936" y="467"/>
                  <a:pt x="936" y="467"/>
                </a:cubicBezTo>
                <a:cubicBezTo>
                  <a:pt x="935" y="467"/>
                  <a:pt x="935" y="467"/>
                  <a:pt x="934" y="467"/>
                </a:cubicBezTo>
                <a:cubicBezTo>
                  <a:pt x="934" y="467"/>
                  <a:pt x="934" y="466"/>
                  <a:pt x="934" y="466"/>
                </a:cubicBezTo>
                <a:cubicBezTo>
                  <a:pt x="933" y="466"/>
                  <a:pt x="933" y="466"/>
                  <a:pt x="933" y="466"/>
                </a:cubicBezTo>
                <a:cubicBezTo>
                  <a:pt x="932" y="466"/>
                  <a:pt x="932" y="466"/>
                  <a:pt x="931" y="466"/>
                </a:cubicBezTo>
                <a:cubicBezTo>
                  <a:pt x="931" y="466"/>
                  <a:pt x="930" y="466"/>
                  <a:pt x="930" y="465"/>
                </a:cubicBezTo>
                <a:cubicBezTo>
                  <a:pt x="930" y="465"/>
                  <a:pt x="929" y="465"/>
                  <a:pt x="929" y="465"/>
                </a:cubicBezTo>
                <a:cubicBezTo>
                  <a:pt x="929" y="465"/>
                  <a:pt x="928" y="465"/>
                  <a:pt x="928" y="465"/>
                </a:cubicBezTo>
                <a:cubicBezTo>
                  <a:pt x="928" y="465"/>
                  <a:pt x="927" y="464"/>
                  <a:pt x="926" y="464"/>
                </a:cubicBezTo>
                <a:cubicBezTo>
                  <a:pt x="925" y="464"/>
                  <a:pt x="924" y="463"/>
                  <a:pt x="923" y="462"/>
                </a:cubicBezTo>
                <a:cubicBezTo>
                  <a:pt x="922" y="462"/>
                  <a:pt x="920" y="461"/>
                  <a:pt x="919" y="460"/>
                </a:cubicBezTo>
                <a:cubicBezTo>
                  <a:pt x="918" y="460"/>
                  <a:pt x="917" y="459"/>
                  <a:pt x="916" y="458"/>
                </a:cubicBezTo>
                <a:cubicBezTo>
                  <a:pt x="915" y="457"/>
                  <a:pt x="914" y="457"/>
                  <a:pt x="914" y="456"/>
                </a:cubicBezTo>
                <a:cubicBezTo>
                  <a:pt x="915" y="450"/>
                  <a:pt x="915" y="441"/>
                  <a:pt x="912" y="436"/>
                </a:cubicBezTo>
                <a:cubicBezTo>
                  <a:pt x="907" y="430"/>
                  <a:pt x="898" y="434"/>
                  <a:pt x="891" y="434"/>
                </a:cubicBezTo>
                <a:cubicBezTo>
                  <a:pt x="895" y="445"/>
                  <a:pt x="895" y="468"/>
                  <a:pt x="913" y="458"/>
                </a:cubicBezTo>
                <a:cubicBezTo>
                  <a:pt x="913" y="458"/>
                  <a:pt x="913" y="458"/>
                  <a:pt x="913" y="458"/>
                </a:cubicBezTo>
                <a:cubicBezTo>
                  <a:pt x="913" y="459"/>
                  <a:pt x="912" y="460"/>
                  <a:pt x="912" y="460"/>
                </a:cubicBezTo>
                <a:cubicBezTo>
                  <a:pt x="913" y="459"/>
                  <a:pt x="913" y="459"/>
                  <a:pt x="913" y="459"/>
                </a:cubicBezTo>
                <a:cubicBezTo>
                  <a:pt x="914" y="459"/>
                  <a:pt x="914" y="460"/>
                  <a:pt x="915" y="460"/>
                </a:cubicBezTo>
                <a:cubicBezTo>
                  <a:pt x="916" y="461"/>
                  <a:pt x="917" y="462"/>
                  <a:pt x="918" y="463"/>
                </a:cubicBezTo>
                <a:cubicBezTo>
                  <a:pt x="919" y="463"/>
                  <a:pt x="921" y="464"/>
                  <a:pt x="922" y="465"/>
                </a:cubicBezTo>
                <a:cubicBezTo>
                  <a:pt x="923" y="465"/>
                  <a:pt x="924" y="466"/>
                  <a:pt x="926" y="466"/>
                </a:cubicBezTo>
                <a:cubicBezTo>
                  <a:pt x="926" y="467"/>
                  <a:pt x="927" y="467"/>
                  <a:pt x="927" y="467"/>
                </a:cubicBezTo>
                <a:cubicBezTo>
                  <a:pt x="928" y="467"/>
                  <a:pt x="928" y="467"/>
                  <a:pt x="928" y="467"/>
                </a:cubicBezTo>
                <a:cubicBezTo>
                  <a:pt x="929" y="468"/>
                  <a:pt x="929" y="468"/>
                  <a:pt x="929" y="468"/>
                </a:cubicBezTo>
                <a:cubicBezTo>
                  <a:pt x="930" y="468"/>
                  <a:pt x="930" y="468"/>
                  <a:pt x="931" y="468"/>
                </a:cubicBezTo>
                <a:cubicBezTo>
                  <a:pt x="931" y="468"/>
                  <a:pt x="932" y="469"/>
                  <a:pt x="932" y="469"/>
                </a:cubicBezTo>
                <a:cubicBezTo>
                  <a:pt x="933" y="469"/>
                  <a:pt x="933" y="469"/>
                  <a:pt x="933" y="469"/>
                </a:cubicBezTo>
                <a:cubicBezTo>
                  <a:pt x="933" y="469"/>
                  <a:pt x="934" y="469"/>
                  <a:pt x="934" y="469"/>
                </a:cubicBezTo>
                <a:cubicBezTo>
                  <a:pt x="934" y="469"/>
                  <a:pt x="935" y="469"/>
                  <a:pt x="935" y="469"/>
                </a:cubicBezTo>
                <a:cubicBezTo>
                  <a:pt x="936" y="469"/>
                  <a:pt x="936" y="469"/>
                  <a:pt x="937" y="469"/>
                </a:cubicBezTo>
                <a:cubicBezTo>
                  <a:pt x="937" y="469"/>
                  <a:pt x="937" y="469"/>
                  <a:pt x="938" y="469"/>
                </a:cubicBezTo>
                <a:cubicBezTo>
                  <a:pt x="938" y="469"/>
                  <a:pt x="938" y="469"/>
                  <a:pt x="939" y="469"/>
                </a:cubicBezTo>
                <a:cubicBezTo>
                  <a:pt x="937" y="469"/>
                  <a:pt x="935" y="470"/>
                  <a:pt x="933" y="470"/>
                </a:cubicBezTo>
                <a:cubicBezTo>
                  <a:pt x="932" y="470"/>
                  <a:pt x="931" y="471"/>
                  <a:pt x="930" y="471"/>
                </a:cubicBezTo>
                <a:cubicBezTo>
                  <a:pt x="928" y="471"/>
                  <a:pt x="927" y="472"/>
                  <a:pt x="926" y="472"/>
                </a:cubicBezTo>
                <a:cubicBezTo>
                  <a:pt x="925" y="472"/>
                  <a:pt x="924" y="473"/>
                  <a:pt x="922" y="473"/>
                </a:cubicBezTo>
                <a:cubicBezTo>
                  <a:pt x="919" y="473"/>
                  <a:pt x="919" y="473"/>
                  <a:pt x="919" y="473"/>
                </a:cubicBezTo>
                <a:cubicBezTo>
                  <a:pt x="914" y="474"/>
                  <a:pt x="909" y="475"/>
                  <a:pt x="904" y="476"/>
                </a:cubicBezTo>
                <a:cubicBezTo>
                  <a:pt x="894" y="477"/>
                  <a:pt x="884" y="478"/>
                  <a:pt x="875" y="479"/>
                </a:cubicBezTo>
                <a:cubicBezTo>
                  <a:pt x="865" y="479"/>
                  <a:pt x="856" y="480"/>
                  <a:pt x="847" y="481"/>
                </a:cubicBezTo>
                <a:cubicBezTo>
                  <a:pt x="839" y="482"/>
                  <a:pt x="831" y="483"/>
                  <a:pt x="823" y="485"/>
                </a:cubicBezTo>
                <a:cubicBezTo>
                  <a:pt x="819" y="486"/>
                  <a:pt x="816" y="487"/>
                  <a:pt x="812" y="488"/>
                </a:cubicBezTo>
                <a:cubicBezTo>
                  <a:pt x="811" y="488"/>
                  <a:pt x="809" y="489"/>
                  <a:pt x="807" y="489"/>
                </a:cubicBezTo>
                <a:cubicBezTo>
                  <a:pt x="806" y="490"/>
                  <a:pt x="804" y="491"/>
                  <a:pt x="803" y="491"/>
                </a:cubicBezTo>
                <a:cubicBezTo>
                  <a:pt x="797" y="493"/>
                  <a:pt x="792" y="496"/>
                  <a:pt x="788" y="498"/>
                </a:cubicBezTo>
                <a:cubicBezTo>
                  <a:pt x="786" y="499"/>
                  <a:pt x="784" y="500"/>
                  <a:pt x="783" y="501"/>
                </a:cubicBezTo>
                <a:cubicBezTo>
                  <a:pt x="781" y="502"/>
                  <a:pt x="780" y="503"/>
                  <a:pt x="779" y="504"/>
                </a:cubicBezTo>
                <a:cubicBezTo>
                  <a:pt x="777" y="505"/>
                  <a:pt x="776" y="506"/>
                  <a:pt x="776" y="506"/>
                </a:cubicBezTo>
                <a:cubicBezTo>
                  <a:pt x="776" y="506"/>
                  <a:pt x="777" y="506"/>
                  <a:pt x="779" y="504"/>
                </a:cubicBezTo>
                <a:cubicBezTo>
                  <a:pt x="780" y="504"/>
                  <a:pt x="782" y="503"/>
                  <a:pt x="783" y="502"/>
                </a:cubicBezTo>
                <a:cubicBezTo>
                  <a:pt x="785" y="501"/>
                  <a:pt x="787" y="501"/>
                  <a:pt x="789" y="500"/>
                </a:cubicBezTo>
                <a:cubicBezTo>
                  <a:pt x="793" y="498"/>
                  <a:pt x="798" y="496"/>
                  <a:pt x="804" y="494"/>
                </a:cubicBezTo>
                <a:cubicBezTo>
                  <a:pt x="805" y="494"/>
                  <a:pt x="807" y="493"/>
                  <a:pt x="808" y="493"/>
                </a:cubicBezTo>
                <a:cubicBezTo>
                  <a:pt x="810" y="492"/>
                  <a:pt x="812" y="492"/>
                  <a:pt x="813" y="491"/>
                </a:cubicBezTo>
                <a:cubicBezTo>
                  <a:pt x="814" y="491"/>
                  <a:pt x="815" y="491"/>
                  <a:pt x="816" y="491"/>
                </a:cubicBezTo>
                <a:cubicBezTo>
                  <a:pt x="817" y="491"/>
                  <a:pt x="817" y="490"/>
                  <a:pt x="818" y="490"/>
                </a:cubicBezTo>
                <a:cubicBezTo>
                  <a:pt x="820" y="490"/>
                  <a:pt x="822" y="489"/>
                  <a:pt x="824" y="489"/>
                </a:cubicBezTo>
                <a:cubicBezTo>
                  <a:pt x="824" y="489"/>
                  <a:pt x="824" y="489"/>
                  <a:pt x="824" y="489"/>
                </a:cubicBezTo>
                <a:cubicBezTo>
                  <a:pt x="824" y="489"/>
                  <a:pt x="824" y="489"/>
                  <a:pt x="824" y="489"/>
                </a:cubicBezTo>
                <a:cubicBezTo>
                  <a:pt x="823" y="490"/>
                  <a:pt x="822" y="491"/>
                  <a:pt x="821" y="491"/>
                </a:cubicBezTo>
                <a:cubicBezTo>
                  <a:pt x="820" y="492"/>
                  <a:pt x="819" y="493"/>
                  <a:pt x="818" y="494"/>
                </a:cubicBezTo>
                <a:cubicBezTo>
                  <a:pt x="818" y="495"/>
                  <a:pt x="817" y="495"/>
                  <a:pt x="816" y="496"/>
                </a:cubicBezTo>
                <a:cubicBezTo>
                  <a:pt x="816" y="496"/>
                  <a:pt x="816" y="497"/>
                  <a:pt x="816" y="497"/>
                </a:cubicBezTo>
                <a:cubicBezTo>
                  <a:pt x="815" y="496"/>
                  <a:pt x="815" y="496"/>
                  <a:pt x="815" y="496"/>
                </a:cubicBezTo>
                <a:cubicBezTo>
                  <a:pt x="799" y="503"/>
                  <a:pt x="795" y="518"/>
                  <a:pt x="791" y="534"/>
                </a:cubicBezTo>
                <a:cubicBezTo>
                  <a:pt x="807" y="531"/>
                  <a:pt x="813" y="517"/>
                  <a:pt x="816" y="501"/>
                </a:cubicBezTo>
                <a:cubicBezTo>
                  <a:pt x="816" y="500"/>
                  <a:pt x="817" y="499"/>
                  <a:pt x="818" y="499"/>
                </a:cubicBezTo>
                <a:cubicBezTo>
                  <a:pt x="819" y="498"/>
                  <a:pt x="820" y="497"/>
                  <a:pt x="820" y="496"/>
                </a:cubicBezTo>
                <a:cubicBezTo>
                  <a:pt x="821" y="495"/>
                  <a:pt x="822" y="494"/>
                  <a:pt x="823" y="494"/>
                </a:cubicBezTo>
                <a:cubicBezTo>
                  <a:pt x="824" y="493"/>
                  <a:pt x="825" y="492"/>
                  <a:pt x="825" y="492"/>
                </a:cubicBezTo>
                <a:cubicBezTo>
                  <a:pt x="826" y="491"/>
                  <a:pt x="827" y="490"/>
                  <a:pt x="828" y="490"/>
                </a:cubicBezTo>
                <a:cubicBezTo>
                  <a:pt x="828" y="490"/>
                  <a:pt x="828" y="490"/>
                  <a:pt x="828" y="490"/>
                </a:cubicBezTo>
                <a:cubicBezTo>
                  <a:pt x="828" y="489"/>
                  <a:pt x="828" y="489"/>
                  <a:pt x="829" y="489"/>
                </a:cubicBezTo>
                <a:cubicBezTo>
                  <a:pt x="829" y="489"/>
                  <a:pt x="829" y="489"/>
                  <a:pt x="829" y="488"/>
                </a:cubicBezTo>
                <a:cubicBezTo>
                  <a:pt x="830" y="488"/>
                  <a:pt x="830" y="488"/>
                  <a:pt x="830" y="488"/>
                </a:cubicBezTo>
                <a:cubicBezTo>
                  <a:pt x="835" y="487"/>
                  <a:pt x="841" y="486"/>
                  <a:pt x="848" y="485"/>
                </a:cubicBezTo>
                <a:cubicBezTo>
                  <a:pt x="856" y="484"/>
                  <a:pt x="866" y="483"/>
                  <a:pt x="875" y="483"/>
                </a:cubicBezTo>
                <a:cubicBezTo>
                  <a:pt x="884" y="482"/>
                  <a:pt x="894" y="481"/>
                  <a:pt x="904" y="480"/>
                </a:cubicBezTo>
                <a:cubicBezTo>
                  <a:pt x="909" y="479"/>
                  <a:pt x="914" y="478"/>
                  <a:pt x="919" y="477"/>
                </a:cubicBezTo>
                <a:cubicBezTo>
                  <a:pt x="923" y="477"/>
                  <a:pt x="923" y="477"/>
                  <a:pt x="923" y="477"/>
                </a:cubicBezTo>
                <a:cubicBezTo>
                  <a:pt x="924" y="476"/>
                  <a:pt x="925" y="476"/>
                  <a:pt x="927" y="476"/>
                </a:cubicBezTo>
                <a:cubicBezTo>
                  <a:pt x="928" y="476"/>
                  <a:pt x="929" y="475"/>
                  <a:pt x="930" y="475"/>
                </a:cubicBezTo>
                <a:cubicBezTo>
                  <a:pt x="932" y="475"/>
                  <a:pt x="933" y="474"/>
                  <a:pt x="934" y="474"/>
                </a:cubicBezTo>
                <a:cubicBezTo>
                  <a:pt x="944" y="471"/>
                  <a:pt x="954" y="468"/>
                  <a:pt x="963" y="464"/>
                </a:cubicBezTo>
                <a:cubicBezTo>
                  <a:pt x="966" y="463"/>
                  <a:pt x="969" y="462"/>
                  <a:pt x="971" y="462"/>
                </a:cubicBezTo>
                <a:cubicBezTo>
                  <a:pt x="971" y="462"/>
                  <a:pt x="971" y="462"/>
                  <a:pt x="971" y="462"/>
                </a:cubicBezTo>
                <a:cubicBezTo>
                  <a:pt x="970" y="462"/>
                  <a:pt x="970" y="463"/>
                  <a:pt x="969" y="463"/>
                </a:cubicBezTo>
                <a:cubicBezTo>
                  <a:pt x="969" y="464"/>
                  <a:pt x="968" y="464"/>
                  <a:pt x="968" y="465"/>
                </a:cubicBezTo>
                <a:cubicBezTo>
                  <a:pt x="967" y="465"/>
                  <a:pt x="967" y="466"/>
                  <a:pt x="966" y="467"/>
                </a:cubicBezTo>
                <a:cubicBezTo>
                  <a:pt x="966" y="467"/>
                  <a:pt x="965" y="467"/>
                  <a:pt x="965" y="468"/>
                </a:cubicBezTo>
                <a:cubicBezTo>
                  <a:pt x="965" y="468"/>
                  <a:pt x="964" y="468"/>
                  <a:pt x="964" y="469"/>
                </a:cubicBezTo>
                <a:cubicBezTo>
                  <a:pt x="963" y="470"/>
                  <a:pt x="962" y="472"/>
                  <a:pt x="960" y="474"/>
                </a:cubicBezTo>
                <a:cubicBezTo>
                  <a:pt x="959" y="476"/>
                  <a:pt x="957" y="478"/>
                  <a:pt x="956" y="480"/>
                </a:cubicBezTo>
                <a:cubicBezTo>
                  <a:pt x="953" y="484"/>
                  <a:pt x="950" y="488"/>
                  <a:pt x="947" y="492"/>
                </a:cubicBezTo>
                <a:cubicBezTo>
                  <a:pt x="944" y="496"/>
                  <a:pt x="941" y="501"/>
                  <a:pt x="939" y="504"/>
                </a:cubicBezTo>
                <a:cubicBezTo>
                  <a:pt x="938" y="504"/>
                  <a:pt x="938" y="504"/>
                  <a:pt x="938" y="504"/>
                </a:cubicBezTo>
                <a:cubicBezTo>
                  <a:pt x="937" y="504"/>
                  <a:pt x="936" y="504"/>
                  <a:pt x="935" y="504"/>
                </a:cubicBezTo>
                <a:cubicBezTo>
                  <a:pt x="935" y="504"/>
                  <a:pt x="935" y="504"/>
                  <a:pt x="934" y="504"/>
                </a:cubicBezTo>
                <a:cubicBezTo>
                  <a:pt x="934" y="504"/>
                  <a:pt x="934" y="504"/>
                  <a:pt x="933" y="504"/>
                </a:cubicBezTo>
                <a:cubicBezTo>
                  <a:pt x="933" y="504"/>
                  <a:pt x="933" y="504"/>
                  <a:pt x="933" y="504"/>
                </a:cubicBezTo>
                <a:cubicBezTo>
                  <a:pt x="932" y="504"/>
                  <a:pt x="930" y="504"/>
                  <a:pt x="929" y="504"/>
                </a:cubicBezTo>
                <a:cubicBezTo>
                  <a:pt x="928" y="504"/>
                  <a:pt x="927" y="504"/>
                  <a:pt x="926" y="504"/>
                </a:cubicBezTo>
                <a:cubicBezTo>
                  <a:pt x="923" y="504"/>
                  <a:pt x="920" y="504"/>
                  <a:pt x="918" y="505"/>
                </a:cubicBezTo>
                <a:cubicBezTo>
                  <a:pt x="917" y="505"/>
                  <a:pt x="917" y="505"/>
                  <a:pt x="917" y="505"/>
                </a:cubicBezTo>
                <a:cubicBezTo>
                  <a:pt x="917" y="504"/>
                  <a:pt x="917" y="504"/>
                  <a:pt x="917" y="504"/>
                </a:cubicBezTo>
                <a:cubicBezTo>
                  <a:pt x="907" y="490"/>
                  <a:pt x="890" y="502"/>
                  <a:pt x="885" y="515"/>
                </a:cubicBezTo>
                <a:cubicBezTo>
                  <a:pt x="895" y="514"/>
                  <a:pt x="911" y="520"/>
                  <a:pt x="916" y="507"/>
                </a:cubicBezTo>
                <a:cubicBezTo>
                  <a:pt x="917" y="507"/>
                  <a:pt x="917" y="507"/>
                  <a:pt x="918" y="507"/>
                </a:cubicBezTo>
                <a:cubicBezTo>
                  <a:pt x="921" y="507"/>
                  <a:pt x="923" y="506"/>
                  <a:pt x="926" y="506"/>
                </a:cubicBezTo>
                <a:cubicBezTo>
                  <a:pt x="927" y="506"/>
                  <a:pt x="928" y="506"/>
                  <a:pt x="929" y="506"/>
                </a:cubicBezTo>
                <a:cubicBezTo>
                  <a:pt x="931" y="506"/>
                  <a:pt x="932" y="506"/>
                  <a:pt x="933" y="506"/>
                </a:cubicBezTo>
                <a:cubicBezTo>
                  <a:pt x="933" y="506"/>
                  <a:pt x="933" y="506"/>
                  <a:pt x="933" y="506"/>
                </a:cubicBezTo>
                <a:cubicBezTo>
                  <a:pt x="934" y="506"/>
                  <a:pt x="934" y="506"/>
                  <a:pt x="934" y="506"/>
                </a:cubicBezTo>
                <a:cubicBezTo>
                  <a:pt x="935" y="506"/>
                  <a:pt x="935" y="506"/>
                  <a:pt x="935" y="505"/>
                </a:cubicBezTo>
                <a:cubicBezTo>
                  <a:pt x="936" y="505"/>
                  <a:pt x="937" y="505"/>
                  <a:pt x="938" y="505"/>
                </a:cubicBezTo>
                <a:cubicBezTo>
                  <a:pt x="938" y="505"/>
                  <a:pt x="938" y="505"/>
                  <a:pt x="938" y="505"/>
                </a:cubicBezTo>
                <a:cubicBezTo>
                  <a:pt x="938" y="505"/>
                  <a:pt x="938" y="505"/>
                  <a:pt x="938" y="505"/>
                </a:cubicBezTo>
                <a:cubicBezTo>
                  <a:pt x="937" y="507"/>
                  <a:pt x="935" y="509"/>
                  <a:pt x="934" y="511"/>
                </a:cubicBezTo>
                <a:cubicBezTo>
                  <a:pt x="933" y="513"/>
                  <a:pt x="931" y="514"/>
                  <a:pt x="930" y="516"/>
                </a:cubicBezTo>
                <a:cubicBezTo>
                  <a:pt x="930" y="516"/>
                  <a:pt x="929" y="516"/>
                  <a:pt x="929" y="517"/>
                </a:cubicBezTo>
                <a:cubicBezTo>
                  <a:pt x="929" y="517"/>
                  <a:pt x="929" y="518"/>
                  <a:pt x="928" y="518"/>
                </a:cubicBezTo>
                <a:cubicBezTo>
                  <a:pt x="928" y="519"/>
                  <a:pt x="927" y="519"/>
                  <a:pt x="927" y="520"/>
                </a:cubicBezTo>
                <a:cubicBezTo>
                  <a:pt x="926" y="521"/>
                  <a:pt x="925" y="523"/>
                  <a:pt x="924" y="523"/>
                </a:cubicBezTo>
                <a:cubicBezTo>
                  <a:pt x="923" y="525"/>
                  <a:pt x="922" y="526"/>
                  <a:pt x="922" y="526"/>
                </a:cubicBezTo>
                <a:cubicBezTo>
                  <a:pt x="922" y="526"/>
                  <a:pt x="923" y="526"/>
                  <a:pt x="925" y="524"/>
                </a:cubicBezTo>
                <a:cubicBezTo>
                  <a:pt x="925" y="524"/>
                  <a:pt x="926" y="523"/>
                  <a:pt x="926" y="523"/>
                </a:cubicBezTo>
                <a:cubicBezTo>
                  <a:pt x="927" y="522"/>
                  <a:pt x="927" y="522"/>
                  <a:pt x="928" y="521"/>
                </a:cubicBezTo>
                <a:cubicBezTo>
                  <a:pt x="929" y="521"/>
                  <a:pt x="929" y="520"/>
                  <a:pt x="930" y="519"/>
                </a:cubicBezTo>
                <a:cubicBezTo>
                  <a:pt x="930" y="519"/>
                  <a:pt x="930" y="519"/>
                  <a:pt x="931" y="518"/>
                </a:cubicBezTo>
                <a:cubicBezTo>
                  <a:pt x="931" y="518"/>
                  <a:pt x="931" y="518"/>
                  <a:pt x="932" y="517"/>
                </a:cubicBezTo>
                <a:cubicBezTo>
                  <a:pt x="933" y="516"/>
                  <a:pt x="934" y="514"/>
                  <a:pt x="936" y="512"/>
                </a:cubicBezTo>
                <a:cubicBezTo>
                  <a:pt x="937" y="510"/>
                  <a:pt x="938" y="508"/>
                  <a:pt x="940" y="506"/>
                </a:cubicBezTo>
                <a:cubicBezTo>
                  <a:pt x="943" y="502"/>
                  <a:pt x="946" y="498"/>
                  <a:pt x="949" y="494"/>
                </a:cubicBezTo>
                <a:cubicBezTo>
                  <a:pt x="950" y="492"/>
                  <a:pt x="951" y="491"/>
                  <a:pt x="952" y="490"/>
                </a:cubicBezTo>
                <a:cubicBezTo>
                  <a:pt x="952" y="490"/>
                  <a:pt x="952" y="490"/>
                  <a:pt x="952" y="491"/>
                </a:cubicBezTo>
                <a:cubicBezTo>
                  <a:pt x="952" y="491"/>
                  <a:pt x="952" y="491"/>
                  <a:pt x="952" y="492"/>
                </a:cubicBezTo>
                <a:cubicBezTo>
                  <a:pt x="952" y="492"/>
                  <a:pt x="952" y="492"/>
                  <a:pt x="952" y="493"/>
                </a:cubicBezTo>
                <a:cubicBezTo>
                  <a:pt x="952" y="493"/>
                  <a:pt x="952" y="493"/>
                  <a:pt x="952" y="494"/>
                </a:cubicBezTo>
                <a:cubicBezTo>
                  <a:pt x="953" y="497"/>
                  <a:pt x="954" y="500"/>
                  <a:pt x="956" y="503"/>
                </a:cubicBezTo>
                <a:cubicBezTo>
                  <a:pt x="957" y="506"/>
                  <a:pt x="958" y="508"/>
                  <a:pt x="960" y="511"/>
                </a:cubicBezTo>
                <a:cubicBezTo>
                  <a:pt x="959" y="511"/>
                  <a:pt x="959" y="511"/>
                  <a:pt x="958" y="511"/>
                </a:cubicBezTo>
                <a:cubicBezTo>
                  <a:pt x="957" y="514"/>
                  <a:pt x="957" y="514"/>
                  <a:pt x="957" y="514"/>
                </a:cubicBezTo>
                <a:cubicBezTo>
                  <a:pt x="948" y="525"/>
                  <a:pt x="950" y="542"/>
                  <a:pt x="964" y="548"/>
                </a:cubicBezTo>
                <a:cubicBezTo>
                  <a:pt x="966" y="536"/>
                  <a:pt x="977" y="518"/>
                  <a:pt x="962" y="512"/>
                </a:cubicBezTo>
                <a:cubicBezTo>
                  <a:pt x="962" y="512"/>
                  <a:pt x="962" y="512"/>
                  <a:pt x="962" y="512"/>
                </a:cubicBezTo>
                <a:cubicBezTo>
                  <a:pt x="961" y="508"/>
                  <a:pt x="959" y="505"/>
                  <a:pt x="958" y="502"/>
                </a:cubicBezTo>
                <a:cubicBezTo>
                  <a:pt x="956" y="499"/>
                  <a:pt x="955" y="496"/>
                  <a:pt x="954" y="493"/>
                </a:cubicBezTo>
                <a:cubicBezTo>
                  <a:pt x="954" y="493"/>
                  <a:pt x="954" y="492"/>
                  <a:pt x="954" y="492"/>
                </a:cubicBezTo>
                <a:cubicBezTo>
                  <a:pt x="954" y="492"/>
                  <a:pt x="954" y="491"/>
                  <a:pt x="954" y="491"/>
                </a:cubicBezTo>
                <a:cubicBezTo>
                  <a:pt x="954" y="491"/>
                  <a:pt x="954" y="491"/>
                  <a:pt x="953" y="490"/>
                </a:cubicBezTo>
                <a:cubicBezTo>
                  <a:pt x="953" y="490"/>
                  <a:pt x="953" y="490"/>
                  <a:pt x="953" y="489"/>
                </a:cubicBezTo>
                <a:cubicBezTo>
                  <a:pt x="953" y="489"/>
                  <a:pt x="953" y="488"/>
                  <a:pt x="953" y="488"/>
                </a:cubicBezTo>
                <a:cubicBezTo>
                  <a:pt x="955" y="485"/>
                  <a:pt x="956" y="483"/>
                  <a:pt x="958" y="481"/>
                </a:cubicBezTo>
                <a:cubicBezTo>
                  <a:pt x="959" y="479"/>
                  <a:pt x="961" y="477"/>
                  <a:pt x="962" y="475"/>
                </a:cubicBezTo>
                <a:cubicBezTo>
                  <a:pt x="963" y="474"/>
                  <a:pt x="965" y="472"/>
                  <a:pt x="966" y="470"/>
                </a:cubicBezTo>
                <a:cubicBezTo>
                  <a:pt x="966" y="470"/>
                  <a:pt x="967" y="469"/>
                  <a:pt x="968" y="468"/>
                </a:cubicBezTo>
                <a:cubicBezTo>
                  <a:pt x="968" y="467"/>
                  <a:pt x="969" y="467"/>
                  <a:pt x="969" y="466"/>
                </a:cubicBezTo>
                <a:cubicBezTo>
                  <a:pt x="970" y="465"/>
                  <a:pt x="971" y="464"/>
                  <a:pt x="971" y="463"/>
                </a:cubicBezTo>
                <a:cubicBezTo>
                  <a:pt x="972" y="462"/>
                  <a:pt x="972" y="462"/>
                  <a:pt x="972" y="461"/>
                </a:cubicBezTo>
                <a:cubicBezTo>
                  <a:pt x="974" y="461"/>
                  <a:pt x="976" y="460"/>
                  <a:pt x="977" y="460"/>
                </a:cubicBezTo>
                <a:cubicBezTo>
                  <a:pt x="980" y="459"/>
                  <a:pt x="982" y="458"/>
                  <a:pt x="984" y="457"/>
                </a:cubicBezTo>
                <a:cubicBezTo>
                  <a:pt x="987" y="457"/>
                  <a:pt x="989" y="456"/>
                  <a:pt x="991" y="456"/>
                </a:cubicBezTo>
                <a:cubicBezTo>
                  <a:pt x="1004" y="452"/>
                  <a:pt x="1016" y="450"/>
                  <a:pt x="1028" y="449"/>
                </a:cubicBezTo>
                <a:cubicBezTo>
                  <a:pt x="1028" y="449"/>
                  <a:pt x="1028" y="450"/>
                  <a:pt x="1027" y="450"/>
                </a:cubicBezTo>
                <a:cubicBezTo>
                  <a:pt x="1027" y="451"/>
                  <a:pt x="1027" y="451"/>
                  <a:pt x="1026" y="452"/>
                </a:cubicBezTo>
                <a:cubicBezTo>
                  <a:pt x="1026" y="453"/>
                  <a:pt x="1025" y="454"/>
                  <a:pt x="1025" y="454"/>
                </a:cubicBezTo>
                <a:cubicBezTo>
                  <a:pt x="1025" y="455"/>
                  <a:pt x="1024" y="456"/>
                  <a:pt x="1024" y="457"/>
                </a:cubicBezTo>
                <a:cubicBezTo>
                  <a:pt x="1024" y="457"/>
                  <a:pt x="1024" y="457"/>
                  <a:pt x="1024" y="457"/>
                </a:cubicBezTo>
                <a:cubicBezTo>
                  <a:pt x="1024" y="457"/>
                  <a:pt x="1024" y="457"/>
                  <a:pt x="1024" y="457"/>
                </a:cubicBezTo>
                <a:cubicBezTo>
                  <a:pt x="1013" y="466"/>
                  <a:pt x="1016" y="478"/>
                  <a:pt x="1020" y="492"/>
                </a:cubicBezTo>
                <a:cubicBezTo>
                  <a:pt x="1032" y="486"/>
                  <a:pt x="1031" y="474"/>
                  <a:pt x="1026" y="461"/>
                </a:cubicBezTo>
                <a:cubicBezTo>
                  <a:pt x="1026" y="460"/>
                  <a:pt x="1027" y="459"/>
                  <a:pt x="1027" y="458"/>
                </a:cubicBezTo>
                <a:cubicBezTo>
                  <a:pt x="1027" y="458"/>
                  <a:pt x="1027" y="457"/>
                  <a:pt x="1028" y="456"/>
                </a:cubicBezTo>
                <a:cubicBezTo>
                  <a:pt x="1028" y="455"/>
                  <a:pt x="1029" y="454"/>
                  <a:pt x="1029" y="454"/>
                </a:cubicBezTo>
                <a:cubicBezTo>
                  <a:pt x="1029" y="453"/>
                  <a:pt x="1030" y="452"/>
                  <a:pt x="1030" y="452"/>
                </a:cubicBezTo>
                <a:cubicBezTo>
                  <a:pt x="1030" y="451"/>
                  <a:pt x="1031" y="450"/>
                  <a:pt x="1031" y="450"/>
                </a:cubicBezTo>
                <a:cubicBezTo>
                  <a:pt x="1031" y="450"/>
                  <a:pt x="1031" y="449"/>
                  <a:pt x="1031" y="449"/>
                </a:cubicBezTo>
                <a:cubicBezTo>
                  <a:pt x="1032" y="449"/>
                  <a:pt x="1032" y="449"/>
                  <a:pt x="1032" y="449"/>
                </a:cubicBezTo>
                <a:cubicBezTo>
                  <a:pt x="1035" y="449"/>
                  <a:pt x="1039" y="448"/>
                  <a:pt x="1042" y="448"/>
                </a:cubicBezTo>
                <a:cubicBezTo>
                  <a:pt x="1044" y="448"/>
                  <a:pt x="1046" y="448"/>
                  <a:pt x="1048" y="448"/>
                </a:cubicBezTo>
                <a:cubicBezTo>
                  <a:pt x="1049" y="448"/>
                  <a:pt x="1051" y="448"/>
                  <a:pt x="1053" y="448"/>
                </a:cubicBezTo>
                <a:cubicBezTo>
                  <a:pt x="1053" y="448"/>
                  <a:pt x="1054" y="448"/>
                  <a:pt x="1054" y="448"/>
                </a:cubicBezTo>
                <a:cubicBezTo>
                  <a:pt x="1071" y="467"/>
                  <a:pt x="1081" y="460"/>
                  <a:pt x="1112" y="472"/>
                </a:cubicBezTo>
                <a:cubicBezTo>
                  <a:pt x="1119" y="475"/>
                  <a:pt x="1128" y="479"/>
                  <a:pt x="1135" y="476"/>
                </a:cubicBezTo>
                <a:cubicBezTo>
                  <a:pt x="1145" y="472"/>
                  <a:pt x="1148" y="477"/>
                  <a:pt x="1162" y="482"/>
                </a:cubicBezTo>
                <a:cubicBezTo>
                  <a:pt x="1179" y="488"/>
                  <a:pt x="1191" y="499"/>
                  <a:pt x="1195" y="514"/>
                </a:cubicBezTo>
                <a:cubicBezTo>
                  <a:pt x="1187" y="516"/>
                  <a:pt x="1177" y="508"/>
                  <a:pt x="1164" y="505"/>
                </a:cubicBezTo>
                <a:cubicBezTo>
                  <a:pt x="1147" y="501"/>
                  <a:pt x="1138" y="500"/>
                  <a:pt x="1120" y="502"/>
                </a:cubicBezTo>
                <a:cubicBezTo>
                  <a:pt x="1110" y="503"/>
                  <a:pt x="1095" y="505"/>
                  <a:pt x="1086" y="502"/>
                </a:cubicBezTo>
                <a:cubicBezTo>
                  <a:pt x="1067" y="497"/>
                  <a:pt x="1063" y="477"/>
                  <a:pt x="1042" y="480"/>
                </a:cubicBezTo>
                <a:cubicBezTo>
                  <a:pt x="1054" y="485"/>
                  <a:pt x="1064" y="495"/>
                  <a:pt x="1069" y="508"/>
                </a:cubicBezTo>
                <a:cubicBezTo>
                  <a:pt x="1052" y="511"/>
                  <a:pt x="1041" y="516"/>
                  <a:pt x="1027" y="523"/>
                </a:cubicBezTo>
                <a:cubicBezTo>
                  <a:pt x="1013" y="529"/>
                  <a:pt x="1000" y="543"/>
                  <a:pt x="985" y="555"/>
                </a:cubicBezTo>
                <a:cubicBezTo>
                  <a:pt x="984" y="555"/>
                  <a:pt x="983" y="555"/>
                  <a:pt x="981" y="555"/>
                </a:cubicBezTo>
                <a:cubicBezTo>
                  <a:pt x="982" y="556"/>
                  <a:pt x="982" y="556"/>
                  <a:pt x="982" y="557"/>
                </a:cubicBezTo>
                <a:cubicBezTo>
                  <a:pt x="980" y="559"/>
                  <a:pt x="977" y="561"/>
                  <a:pt x="974" y="563"/>
                </a:cubicBezTo>
                <a:cubicBezTo>
                  <a:pt x="977" y="561"/>
                  <a:pt x="980" y="560"/>
                  <a:pt x="982" y="558"/>
                </a:cubicBezTo>
                <a:cubicBezTo>
                  <a:pt x="988" y="572"/>
                  <a:pt x="1002" y="577"/>
                  <a:pt x="1017" y="578"/>
                </a:cubicBezTo>
                <a:cubicBezTo>
                  <a:pt x="1018" y="578"/>
                  <a:pt x="1019" y="579"/>
                  <a:pt x="1020" y="580"/>
                </a:cubicBezTo>
                <a:cubicBezTo>
                  <a:pt x="1021" y="581"/>
                  <a:pt x="1021" y="581"/>
                  <a:pt x="1022" y="582"/>
                </a:cubicBezTo>
                <a:cubicBezTo>
                  <a:pt x="1023" y="583"/>
                  <a:pt x="1024" y="584"/>
                  <a:pt x="1025" y="585"/>
                </a:cubicBezTo>
                <a:cubicBezTo>
                  <a:pt x="1026" y="586"/>
                  <a:pt x="1027" y="586"/>
                  <a:pt x="1027" y="587"/>
                </a:cubicBezTo>
                <a:cubicBezTo>
                  <a:pt x="1028" y="588"/>
                  <a:pt x="1029" y="589"/>
                  <a:pt x="1029" y="589"/>
                </a:cubicBezTo>
                <a:cubicBezTo>
                  <a:pt x="1029" y="590"/>
                  <a:pt x="1029" y="590"/>
                  <a:pt x="1030" y="590"/>
                </a:cubicBezTo>
                <a:cubicBezTo>
                  <a:pt x="1030" y="590"/>
                  <a:pt x="1030" y="590"/>
                  <a:pt x="1030" y="590"/>
                </a:cubicBezTo>
                <a:cubicBezTo>
                  <a:pt x="1030" y="591"/>
                  <a:pt x="1031" y="591"/>
                  <a:pt x="1031" y="591"/>
                </a:cubicBezTo>
                <a:cubicBezTo>
                  <a:pt x="1031" y="591"/>
                  <a:pt x="1031" y="591"/>
                  <a:pt x="1032" y="592"/>
                </a:cubicBezTo>
                <a:cubicBezTo>
                  <a:pt x="1033" y="598"/>
                  <a:pt x="1035" y="604"/>
                  <a:pt x="1036" y="611"/>
                </a:cubicBezTo>
                <a:cubicBezTo>
                  <a:pt x="1038" y="620"/>
                  <a:pt x="1039" y="630"/>
                  <a:pt x="1041" y="640"/>
                </a:cubicBezTo>
                <a:cubicBezTo>
                  <a:pt x="1043" y="649"/>
                  <a:pt x="1044" y="659"/>
                  <a:pt x="1046" y="669"/>
                </a:cubicBezTo>
                <a:cubicBezTo>
                  <a:pt x="1041" y="670"/>
                  <a:pt x="1034" y="670"/>
                  <a:pt x="1028" y="671"/>
                </a:cubicBezTo>
                <a:cubicBezTo>
                  <a:pt x="1025" y="663"/>
                  <a:pt x="1017" y="656"/>
                  <a:pt x="1010" y="654"/>
                </a:cubicBezTo>
                <a:cubicBezTo>
                  <a:pt x="1011" y="659"/>
                  <a:pt x="1010" y="666"/>
                  <a:pt x="1011" y="672"/>
                </a:cubicBezTo>
                <a:cubicBezTo>
                  <a:pt x="992" y="674"/>
                  <a:pt x="974" y="677"/>
                  <a:pt x="960" y="681"/>
                </a:cubicBezTo>
                <a:cubicBezTo>
                  <a:pt x="916" y="692"/>
                  <a:pt x="878" y="705"/>
                  <a:pt x="878" y="705"/>
                </a:cubicBezTo>
                <a:cubicBezTo>
                  <a:pt x="878" y="705"/>
                  <a:pt x="873" y="704"/>
                  <a:pt x="865" y="702"/>
                </a:cubicBezTo>
                <a:cubicBezTo>
                  <a:pt x="865" y="702"/>
                  <a:pt x="864" y="702"/>
                  <a:pt x="864" y="701"/>
                </a:cubicBezTo>
                <a:cubicBezTo>
                  <a:pt x="863" y="700"/>
                  <a:pt x="861" y="699"/>
                  <a:pt x="860" y="697"/>
                </a:cubicBezTo>
                <a:cubicBezTo>
                  <a:pt x="859" y="697"/>
                  <a:pt x="858" y="696"/>
                  <a:pt x="857" y="695"/>
                </a:cubicBezTo>
                <a:cubicBezTo>
                  <a:pt x="856" y="695"/>
                  <a:pt x="856" y="694"/>
                  <a:pt x="855" y="693"/>
                </a:cubicBezTo>
                <a:cubicBezTo>
                  <a:pt x="848" y="688"/>
                  <a:pt x="839" y="681"/>
                  <a:pt x="831" y="674"/>
                </a:cubicBezTo>
                <a:cubicBezTo>
                  <a:pt x="826" y="670"/>
                  <a:pt x="822" y="667"/>
                  <a:pt x="818" y="663"/>
                </a:cubicBezTo>
                <a:cubicBezTo>
                  <a:pt x="817" y="663"/>
                  <a:pt x="817" y="662"/>
                  <a:pt x="817" y="662"/>
                </a:cubicBezTo>
                <a:cubicBezTo>
                  <a:pt x="816" y="661"/>
                  <a:pt x="815" y="659"/>
                  <a:pt x="815" y="658"/>
                </a:cubicBezTo>
                <a:cubicBezTo>
                  <a:pt x="815" y="658"/>
                  <a:pt x="814" y="657"/>
                  <a:pt x="814" y="657"/>
                </a:cubicBezTo>
                <a:cubicBezTo>
                  <a:pt x="814" y="657"/>
                  <a:pt x="814" y="656"/>
                  <a:pt x="814" y="656"/>
                </a:cubicBezTo>
                <a:cubicBezTo>
                  <a:pt x="814" y="655"/>
                  <a:pt x="813" y="654"/>
                  <a:pt x="813" y="653"/>
                </a:cubicBezTo>
                <a:cubicBezTo>
                  <a:pt x="812" y="652"/>
                  <a:pt x="812" y="650"/>
                  <a:pt x="812" y="648"/>
                </a:cubicBezTo>
                <a:cubicBezTo>
                  <a:pt x="812" y="647"/>
                  <a:pt x="812" y="647"/>
                  <a:pt x="812" y="647"/>
                </a:cubicBezTo>
                <a:cubicBezTo>
                  <a:pt x="812" y="647"/>
                  <a:pt x="812" y="646"/>
                  <a:pt x="812" y="646"/>
                </a:cubicBezTo>
                <a:cubicBezTo>
                  <a:pt x="812" y="646"/>
                  <a:pt x="812" y="646"/>
                  <a:pt x="812" y="646"/>
                </a:cubicBezTo>
                <a:cubicBezTo>
                  <a:pt x="812" y="645"/>
                  <a:pt x="812" y="645"/>
                  <a:pt x="812" y="645"/>
                </a:cubicBezTo>
                <a:cubicBezTo>
                  <a:pt x="813" y="645"/>
                  <a:pt x="813" y="645"/>
                  <a:pt x="813" y="645"/>
                </a:cubicBezTo>
                <a:cubicBezTo>
                  <a:pt x="813" y="644"/>
                  <a:pt x="814" y="643"/>
                  <a:pt x="814" y="642"/>
                </a:cubicBezTo>
                <a:cubicBezTo>
                  <a:pt x="815" y="641"/>
                  <a:pt x="815" y="641"/>
                  <a:pt x="815" y="640"/>
                </a:cubicBezTo>
                <a:cubicBezTo>
                  <a:pt x="816" y="640"/>
                  <a:pt x="816" y="639"/>
                  <a:pt x="816" y="639"/>
                </a:cubicBezTo>
                <a:cubicBezTo>
                  <a:pt x="817" y="638"/>
                  <a:pt x="817" y="637"/>
                  <a:pt x="817" y="637"/>
                </a:cubicBezTo>
                <a:cubicBezTo>
                  <a:pt x="817" y="636"/>
                  <a:pt x="818" y="636"/>
                  <a:pt x="818" y="635"/>
                </a:cubicBezTo>
                <a:cubicBezTo>
                  <a:pt x="819" y="633"/>
                  <a:pt x="820" y="630"/>
                  <a:pt x="820" y="627"/>
                </a:cubicBezTo>
                <a:cubicBezTo>
                  <a:pt x="820" y="627"/>
                  <a:pt x="821" y="627"/>
                  <a:pt x="821" y="627"/>
                </a:cubicBezTo>
                <a:cubicBezTo>
                  <a:pt x="821" y="626"/>
                  <a:pt x="821" y="626"/>
                  <a:pt x="821" y="626"/>
                </a:cubicBezTo>
                <a:cubicBezTo>
                  <a:pt x="821" y="625"/>
                  <a:pt x="821" y="624"/>
                  <a:pt x="821" y="624"/>
                </a:cubicBezTo>
                <a:cubicBezTo>
                  <a:pt x="821" y="623"/>
                  <a:pt x="821" y="622"/>
                  <a:pt x="821" y="622"/>
                </a:cubicBezTo>
                <a:cubicBezTo>
                  <a:pt x="821" y="621"/>
                  <a:pt x="821" y="620"/>
                  <a:pt x="821" y="620"/>
                </a:cubicBezTo>
                <a:cubicBezTo>
                  <a:pt x="822" y="617"/>
                  <a:pt x="822" y="614"/>
                  <a:pt x="821" y="612"/>
                </a:cubicBezTo>
                <a:cubicBezTo>
                  <a:pt x="821" y="611"/>
                  <a:pt x="821" y="610"/>
                  <a:pt x="821" y="608"/>
                </a:cubicBezTo>
                <a:cubicBezTo>
                  <a:pt x="821" y="608"/>
                  <a:pt x="820" y="607"/>
                  <a:pt x="820" y="607"/>
                </a:cubicBezTo>
                <a:cubicBezTo>
                  <a:pt x="820" y="607"/>
                  <a:pt x="820" y="607"/>
                  <a:pt x="820" y="606"/>
                </a:cubicBezTo>
                <a:cubicBezTo>
                  <a:pt x="820" y="606"/>
                  <a:pt x="820" y="606"/>
                  <a:pt x="820" y="606"/>
                </a:cubicBezTo>
                <a:cubicBezTo>
                  <a:pt x="821" y="606"/>
                  <a:pt x="821" y="605"/>
                  <a:pt x="821" y="605"/>
                </a:cubicBezTo>
                <a:cubicBezTo>
                  <a:pt x="821" y="604"/>
                  <a:pt x="822" y="603"/>
                  <a:pt x="822" y="603"/>
                </a:cubicBezTo>
                <a:cubicBezTo>
                  <a:pt x="822" y="602"/>
                  <a:pt x="822" y="602"/>
                  <a:pt x="823" y="601"/>
                </a:cubicBezTo>
                <a:cubicBezTo>
                  <a:pt x="823" y="600"/>
                  <a:pt x="824" y="600"/>
                  <a:pt x="824" y="599"/>
                </a:cubicBezTo>
                <a:cubicBezTo>
                  <a:pt x="824" y="599"/>
                  <a:pt x="825" y="598"/>
                  <a:pt x="825" y="597"/>
                </a:cubicBezTo>
                <a:cubicBezTo>
                  <a:pt x="825" y="597"/>
                  <a:pt x="825" y="597"/>
                  <a:pt x="825" y="597"/>
                </a:cubicBezTo>
                <a:cubicBezTo>
                  <a:pt x="839" y="598"/>
                  <a:pt x="842" y="590"/>
                  <a:pt x="836" y="578"/>
                </a:cubicBezTo>
                <a:cubicBezTo>
                  <a:pt x="829" y="582"/>
                  <a:pt x="819" y="586"/>
                  <a:pt x="824" y="596"/>
                </a:cubicBezTo>
                <a:cubicBezTo>
                  <a:pt x="823" y="597"/>
                  <a:pt x="823" y="597"/>
                  <a:pt x="823" y="597"/>
                </a:cubicBezTo>
                <a:cubicBezTo>
                  <a:pt x="823" y="597"/>
                  <a:pt x="823" y="597"/>
                  <a:pt x="823" y="597"/>
                </a:cubicBezTo>
                <a:cubicBezTo>
                  <a:pt x="823" y="597"/>
                  <a:pt x="823" y="598"/>
                  <a:pt x="822" y="598"/>
                </a:cubicBezTo>
                <a:cubicBezTo>
                  <a:pt x="822" y="599"/>
                  <a:pt x="822" y="599"/>
                  <a:pt x="821" y="600"/>
                </a:cubicBezTo>
                <a:cubicBezTo>
                  <a:pt x="821" y="601"/>
                  <a:pt x="820" y="601"/>
                  <a:pt x="820" y="602"/>
                </a:cubicBezTo>
                <a:cubicBezTo>
                  <a:pt x="820" y="602"/>
                  <a:pt x="820" y="603"/>
                  <a:pt x="820" y="603"/>
                </a:cubicBezTo>
                <a:cubicBezTo>
                  <a:pt x="819" y="603"/>
                  <a:pt x="819" y="602"/>
                  <a:pt x="819" y="602"/>
                </a:cubicBezTo>
                <a:cubicBezTo>
                  <a:pt x="819" y="601"/>
                  <a:pt x="819" y="601"/>
                  <a:pt x="818" y="600"/>
                </a:cubicBezTo>
                <a:cubicBezTo>
                  <a:pt x="818" y="600"/>
                  <a:pt x="818" y="600"/>
                  <a:pt x="818" y="599"/>
                </a:cubicBezTo>
                <a:cubicBezTo>
                  <a:pt x="818" y="599"/>
                  <a:pt x="818" y="599"/>
                  <a:pt x="818" y="599"/>
                </a:cubicBezTo>
                <a:cubicBezTo>
                  <a:pt x="818" y="598"/>
                  <a:pt x="817" y="598"/>
                  <a:pt x="817" y="597"/>
                </a:cubicBezTo>
                <a:cubicBezTo>
                  <a:pt x="817" y="597"/>
                  <a:pt x="817" y="597"/>
                  <a:pt x="817" y="596"/>
                </a:cubicBezTo>
                <a:cubicBezTo>
                  <a:pt x="816" y="595"/>
                  <a:pt x="816" y="595"/>
                  <a:pt x="815" y="594"/>
                </a:cubicBezTo>
                <a:cubicBezTo>
                  <a:pt x="815" y="593"/>
                  <a:pt x="814" y="593"/>
                  <a:pt x="814" y="592"/>
                </a:cubicBezTo>
                <a:cubicBezTo>
                  <a:pt x="813" y="592"/>
                  <a:pt x="813" y="591"/>
                  <a:pt x="813" y="591"/>
                </a:cubicBezTo>
                <a:cubicBezTo>
                  <a:pt x="812" y="590"/>
                  <a:pt x="811" y="589"/>
                  <a:pt x="811" y="589"/>
                </a:cubicBezTo>
                <a:cubicBezTo>
                  <a:pt x="810" y="588"/>
                  <a:pt x="810" y="588"/>
                  <a:pt x="810" y="588"/>
                </a:cubicBezTo>
                <a:cubicBezTo>
                  <a:pt x="810" y="588"/>
                  <a:pt x="811" y="589"/>
                  <a:pt x="812" y="591"/>
                </a:cubicBezTo>
                <a:cubicBezTo>
                  <a:pt x="812" y="592"/>
                  <a:pt x="812" y="592"/>
                  <a:pt x="813" y="593"/>
                </a:cubicBezTo>
                <a:cubicBezTo>
                  <a:pt x="813" y="593"/>
                  <a:pt x="813" y="594"/>
                  <a:pt x="814" y="595"/>
                </a:cubicBezTo>
                <a:cubicBezTo>
                  <a:pt x="814" y="596"/>
                  <a:pt x="815" y="598"/>
                  <a:pt x="816" y="600"/>
                </a:cubicBezTo>
                <a:cubicBezTo>
                  <a:pt x="816" y="600"/>
                  <a:pt x="816" y="600"/>
                  <a:pt x="816" y="600"/>
                </a:cubicBezTo>
                <a:cubicBezTo>
                  <a:pt x="816" y="601"/>
                  <a:pt x="816" y="601"/>
                  <a:pt x="816" y="601"/>
                </a:cubicBezTo>
                <a:cubicBezTo>
                  <a:pt x="816" y="601"/>
                  <a:pt x="817" y="602"/>
                  <a:pt x="817" y="602"/>
                </a:cubicBezTo>
                <a:cubicBezTo>
                  <a:pt x="817" y="603"/>
                  <a:pt x="817" y="604"/>
                  <a:pt x="818" y="605"/>
                </a:cubicBezTo>
                <a:cubicBezTo>
                  <a:pt x="818" y="606"/>
                  <a:pt x="818" y="606"/>
                  <a:pt x="818" y="606"/>
                </a:cubicBezTo>
                <a:cubicBezTo>
                  <a:pt x="818" y="607"/>
                  <a:pt x="818" y="607"/>
                  <a:pt x="818" y="607"/>
                </a:cubicBezTo>
                <a:cubicBezTo>
                  <a:pt x="818" y="608"/>
                  <a:pt x="818" y="608"/>
                  <a:pt x="818" y="609"/>
                </a:cubicBezTo>
                <a:cubicBezTo>
                  <a:pt x="818" y="609"/>
                  <a:pt x="818" y="610"/>
                  <a:pt x="818" y="610"/>
                </a:cubicBezTo>
                <a:cubicBezTo>
                  <a:pt x="818" y="610"/>
                  <a:pt x="818" y="609"/>
                  <a:pt x="818" y="609"/>
                </a:cubicBezTo>
                <a:cubicBezTo>
                  <a:pt x="819" y="610"/>
                  <a:pt x="819" y="611"/>
                  <a:pt x="819" y="612"/>
                </a:cubicBezTo>
                <a:cubicBezTo>
                  <a:pt x="819" y="615"/>
                  <a:pt x="819" y="617"/>
                  <a:pt x="819" y="619"/>
                </a:cubicBezTo>
                <a:cubicBezTo>
                  <a:pt x="819" y="620"/>
                  <a:pt x="819" y="621"/>
                  <a:pt x="819" y="621"/>
                </a:cubicBezTo>
                <a:cubicBezTo>
                  <a:pt x="819" y="622"/>
                  <a:pt x="819" y="623"/>
                  <a:pt x="819" y="623"/>
                </a:cubicBezTo>
                <a:cubicBezTo>
                  <a:pt x="819" y="624"/>
                  <a:pt x="819" y="624"/>
                  <a:pt x="818" y="625"/>
                </a:cubicBezTo>
                <a:cubicBezTo>
                  <a:pt x="818" y="626"/>
                  <a:pt x="818" y="626"/>
                  <a:pt x="818" y="626"/>
                </a:cubicBezTo>
                <a:cubicBezTo>
                  <a:pt x="818" y="626"/>
                  <a:pt x="818" y="627"/>
                  <a:pt x="818" y="627"/>
                </a:cubicBezTo>
                <a:cubicBezTo>
                  <a:pt x="818" y="628"/>
                  <a:pt x="817" y="630"/>
                  <a:pt x="817" y="632"/>
                </a:cubicBezTo>
                <a:cubicBezTo>
                  <a:pt x="817" y="631"/>
                  <a:pt x="817" y="631"/>
                  <a:pt x="817" y="631"/>
                </a:cubicBezTo>
                <a:cubicBezTo>
                  <a:pt x="817" y="631"/>
                  <a:pt x="816" y="631"/>
                  <a:pt x="816" y="631"/>
                </a:cubicBezTo>
                <a:cubicBezTo>
                  <a:pt x="816" y="630"/>
                  <a:pt x="816" y="630"/>
                  <a:pt x="816" y="630"/>
                </a:cubicBezTo>
                <a:cubicBezTo>
                  <a:pt x="816" y="629"/>
                  <a:pt x="816" y="629"/>
                  <a:pt x="815" y="629"/>
                </a:cubicBezTo>
                <a:cubicBezTo>
                  <a:pt x="815" y="629"/>
                  <a:pt x="815" y="629"/>
                  <a:pt x="815" y="628"/>
                </a:cubicBezTo>
                <a:cubicBezTo>
                  <a:pt x="815" y="628"/>
                  <a:pt x="815" y="628"/>
                  <a:pt x="815" y="628"/>
                </a:cubicBezTo>
                <a:cubicBezTo>
                  <a:pt x="815" y="628"/>
                  <a:pt x="814" y="627"/>
                  <a:pt x="814" y="627"/>
                </a:cubicBezTo>
                <a:cubicBezTo>
                  <a:pt x="814" y="626"/>
                  <a:pt x="813" y="626"/>
                  <a:pt x="813" y="625"/>
                </a:cubicBezTo>
                <a:cubicBezTo>
                  <a:pt x="812" y="624"/>
                  <a:pt x="811" y="624"/>
                  <a:pt x="811" y="623"/>
                </a:cubicBezTo>
                <a:cubicBezTo>
                  <a:pt x="811" y="623"/>
                  <a:pt x="810" y="623"/>
                  <a:pt x="810" y="623"/>
                </a:cubicBezTo>
                <a:cubicBezTo>
                  <a:pt x="812" y="613"/>
                  <a:pt x="796" y="612"/>
                  <a:pt x="789" y="613"/>
                </a:cubicBezTo>
                <a:cubicBezTo>
                  <a:pt x="795" y="617"/>
                  <a:pt x="798" y="633"/>
                  <a:pt x="809" y="625"/>
                </a:cubicBezTo>
                <a:cubicBezTo>
                  <a:pt x="808" y="623"/>
                  <a:pt x="808" y="623"/>
                  <a:pt x="808" y="623"/>
                </a:cubicBezTo>
                <a:cubicBezTo>
                  <a:pt x="809" y="624"/>
                  <a:pt x="809" y="624"/>
                  <a:pt x="810" y="624"/>
                </a:cubicBezTo>
                <a:cubicBezTo>
                  <a:pt x="810" y="624"/>
                  <a:pt x="810" y="624"/>
                  <a:pt x="810" y="624"/>
                </a:cubicBezTo>
                <a:cubicBezTo>
                  <a:pt x="810" y="624"/>
                  <a:pt x="810" y="624"/>
                  <a:pt x="810" y="624"/>
                </a:cubicBezTo>
                <a:cubicBezTo>
                  <a:pt x="811" y="625"/>
                  <a:pt x="811" y="625"/>
                  <a:pt x="812" y="626"/>
                </a:cubicBezTo>
                <a:cubicBezTo>
                  <a:pt x="812" y="626"/>
                  <a:pt x="813" y="627"/>
                  <a:pt x="813" y="628"/>
                </a:cubicBezTo>
                <a:cubicBezTo>
                  <a:pt x="813" y="628"/>
                  <a:pt x="814" y="628"/>
                  <a:pt x="814" y="629"/>
                </a:cubicBezTo>
                <a:cubicBezTo>
                  <a:pt x="814" y="629"/>
                  <a:pt x="814" y="629"/>
                  <a:pt x="814" y="629"/>
                </a:cubicBezTo>
                <a:cubicBezTo>
                  <a:pt x="814" y="629"/>
                  <a:pt x="814" y="629"/>
                  <a:pt x="814" y="629"/>
                </a:cubicBezTo>
                <a:cubicBezTo>
                  <a:pt x="815" y="630"/>
                  <a:pt x="815" y="630"/>
                  <a:pt x="815" y="630"/>
                </a:cubicBezTo>
                <a:cubicBezTo>
                  <a:pt x="815" y="631"/>
                  <a:pt x="815" y="631"/>
                  <a:pt x="815" y="631"/>
                </a:cubicBezTo>
                <a:cubicBezTo>
                  <a:pt x="815" y="631"/>
                  <a:pt x="815" y="631"/>
                  <a:pt x="816" y="632"/>
                </a:cubicBezTo>
                <a:cubicBezTo>
                  <a:pt x="816" y="632"/>
                  <a:pt x="816" y="632"/>
                  <a:pt x="816" y="632"/>
                </a:cubicBezTo>
                <a:cubicBezTo>
                  <a:pt x="816" y="632"/>
                  <a:pt x="816" y="632"/>
                  <a:pt x="816" y="633"/>
                </a:cubicBezTo>
                <a:cubicBezTo>
                  <a:pt x="816" y="633"/>
                  <a:pt x="816" y="633"/>
                  <a:pt x="816" y="633"/>
                </a:cubicBezTo>
                <a:cubicBezTo>
                  <a:pt x="816" y="633"/>
                  <a:pt x="816" y="634"/>
                  <a:pt x="816" y="634"/>
                </a:cubicBezTo>
                <a:cubicBezTo>
                  <a:pt x="816" y="635"/>
                  <a:pt x="815" y="635"/>
                  <a:pt x="815" y="636"/>
                </a:cubicBezTo>
                <a:cubicBezTo>
                  <a:pt x="815" y="636"/>
                  <a:pt x="814" y="637"/>
                  <a:pt x="814" y="637"/>
                </a:cubicBezTo>
                <a:cubicBezTo>
                  <a:pt x="814" y="638"/>
                  <a:pt x="814" y="638"/>
                  <a:pt x="813" y="639"/>
                </a:cubicBezTo>
                <a:cubicBezTo>
                  <a:pt x="813" y="639"/>
                  <a:pt x="813" y="640"/>
                  <a:pt x="812" y="641"/>
                </a:cubicBezTo>
                <a:cubicBezTo>
                  <a:pt x="812" y="642"/>
                  <a:pt x="811" y="643"/>
                  <a:pt x="811" y="644"/>
                </a:cubicBezTo>
                <a:cubicBezTo>
                  <a:pt x="810" y="644"/>
                  <a:pt x="810" y="644"/>
                  <a:pt x="810" y="645"/>
                </a:cubicBezTo>
                <a:cubicBezTo>
                  <a:pt x="810" y="645"/>
                  <a:pt x="810" y="645"/>
                  <a:pt x="810" y="645"/>
                </a:cubicBezTo>
                <a:cubicBezTo>
                  <a:pt x="810" y="646"/>
                  <a:pt x="810" y="646"/>
                  <a:pt x="810" y="646"/>
                </a:cubicBezTo>
                <a:cubicBezTo>
                  <a:pt x="810" y="646"/>
                  <a:pt x="810" y="646"/>
                  <a:pt x="810" y="646"/>
                </a:cubicBezTo>
                <a:cubicBezTo>
                  <a:pt x="810" y="647"/>
                  <a:pt x="810" y="647"/>
                  <a:pt x="810" y="647"/>
                </a:cubicBezTo>
                <a:cubicBezTo>
                  <a:pt x="809" y="650"/>
                  <a:pt x="810" y="652"/>
                  <a:pt x="811" y="654"/>
                </a:cubicBezTo>
                <a:cubicBezTo>
                  <a:pt x="811" y="655"/>
                  <a:pt x="811" y="655"/>
                  <a:pt x="811" y="656"/>
                </a:cubicBezTo>
                <a:cubicBezTo>
                  <a:pt x="811" y="656"/>
                  <a:pt x="811" y="656"/>
                  <a:pt x="812" y="657"/>
                </a:cubicBezTo>
                <a:cubicBezTo>
                  <a:pt x="812" y="657"/>
                  <a:pt x="812" y="658"/>
                  <a:pt x="813" y="658"/>
                </a:cubicBezTo>
                <a:cubicBezTo>
                  <a:pt x="813" y="658"/>
                  <a:pt x="813" y="659"/>
                  <a:pt x="813" y="659"/>
                </a:cubicBezTo>
                <a:cubicBezTo>
                  <a:pt x="814" y="660"/>
                  <a:pt x="814" y="660"/>
                  <a:pt x="815" y="661"/>
                </a:cubicBezTo>
                <a:cubicBezTo>
                  <a:pt x="813" y="660"/>
                  <a:pt x="812" y="658"/>
                  <a:pt x="810" y="657"/>
                </a:cubicBezTo>
                <a:cubicBezTo>
                  <a:pt x="808" y="655"/>
                  <a:pt x="805" y="654"/>
                  <a:pt x="802" y="652"/>
                </a:cubicBezTo>
                <a:cubicBezTo>
                  <a:pt x="801" y="651"/>
                  <a:pt x="799" y="651"/>
                  <a:pt x="798" y="650"/>
                </a:cubicBezTo>
                <a:cubicBezTo>
                  <a:pt x="797" y="650"/>
                  <a:pt x="796" y="649"/>
                  <a:pt x="796" y="649"/>
                </a:cubicBezTo>
                <a:cubicBezTo>
                  <a:pt x="795" y="649"/>
                  <a:pt x="794" y="649"/>
                  <a:pt x="793" y="649"/>
                </a:cubicBezTo>
                <a:cubicBezTo>
                  <a:pt x="790" y="648"/>
                  <a:pt x="787" y="647"/>
                  <a:pt x="785" y="647"/>
                </a:cubicBezTo>
                <a:cubicBezTo>
                  <a:pt x="779" y="646"/>
                  <a:pt x="773" y="644"/>
                  <a:pt x="768" y="642"/>
                </a:cubicBezTo>
                <a:cubicBezTo>
                  <a:pt x="766" y="641"/>
                  <a:pt x="763" y="640"/>
                  <a:pt x="761" y="638"/>
                </a:cubicBezTo>
                <a:cubicBezTo>
                  <a:pt x="758" y="637"/>
                  <a:pt x="756" y="636"/>
                  <a:pt x="754" y="635"/>
                </a:cubicBezTo>
                <a:cubicBezTo>
                  <a:pt x="752" y="634"/>
                  <a:pt x="751" y="634"/>
                  <a:pt x="749" y="633"/>
                </a:cubicBezTo>
                <a:cubicBezTo>
                  <a:pt x="749" y="633"/>
                  <a:pt x="749" y="632"/>
                  <a:pt x="749" y="632"/>
                </a:cubicBezTo>
                <a:cubicBezTo>
                  <a:pt x="749" y="631"/>
                  <a:pt x="748" y="630"/>
                  <a:pt x="748" y="628"/>
                </a:cubicBezTo>
                <a:cubicBezTo>
                  <a:pt x="748" y="628"/>
                  <a:pt x="748" y="628"/>
                  <a:pt x="748" y="627"/>
                </a:cubicBezTo>
                <a:cubicBezTo>
                  <a:pt x="748" y="627"/>
                  <a:pt x="747" y="627"/>
                  <a:pt x="747" y="626"/>
                </a:cubicBezTo>
                <a:cubicBezTo>
                  <a:pt x="747" y="626"/>
                  <a:pt x="747" y="625"/>
                  <a:pt x="747" y="624"/>
                </a:cubicBezTo>
                <a:cubicBezTo>
                  <a:pt x="747" y="623"/>
                  <a:pt x="747" y="623"/>
                  <a:pt x="747" y="622"/>
                </a:cubicBezTo>
                <a:cubicBezTo>
                  <a:pt x="747" y="622"/>
                  <a:pt x="747" y="621"/>
                  <a:pt x="747" y="621"/>
                </a:cubicBezTo>
                <a:cubicBezTo>
                  <a:pt x="747" y="621"/>
                  <a:pt x="747" y="621"/>
                  <a:pt x="747" y="620"/>
                </a:cubicBezTo>
                <a:cubicBezTo>
                  <a:pt x="747" y="620"/>
                  <a:pt x="747" y="620"/>
                  <a:pt x="747" y="620"/>
                </a:cubicBezTo>
                <a:cubicBezTo>
                  <a:pt x="747" y="620"/>
                  <a:pt x="747" y="619"/>
                  <a:pt x="747" y="619"/>
                </a:cubicBezTo>
                <a:cubicBezTo>
                  <a:pt x="748" y="617"/>
                  <a:pt x="749" y="616"/>
                  <a:pt x="750" y="614"/>
                </a:cubicBezTo>
                <a:cubicBezTo>
                  <a:pt x="750" y="613"/>
                  <a:pt x="751" y="612"/>
                  <a:pt x="751" y="610"/>
                </a:cubicBezTo>
                <a:cubicBezTo>
                  <a:pt x="751" y="610"/>
                  <a:pt x="751" y="609"/>
                  <a:pt x="751" y="608"/>
                </a:cubicBezTo>
                <a:cubicBezTo>
                  <a:pt x="751" y="608"/>
                  <a:pt x="751" y="608"/>
                  <a:pt x="751" y="608"/>
                </a:cubicBezTo>
                <a:cubicBezTo>
                  <a:pt x="751" y="608"/>
                  <a:pt x="751" y="608"/>
                  <a:pt x="751" y="608"/>
                </a:cubicBezTo>
                <a:cubicBezTo>
                  <a:pt x="751" y="607"/>
                  <a:pt x="751" y="607"/>
                  <a:pt x="751" y="607"/>
                </a:cubicBezTo>
                <a:cubicBezTo>
                  <a:pt x="751" y="607"/>
                  <a:pt x="751" y="607"/>
                  <a:pt x="751" y="607"/>
                </a:cubicBezTo>
                <a:cubicBezTo>
                  <a:pt x="751" y="604"/>
                  <a:pt x="750" y="602"/>
                  <a:pt x="748" y="600"/>
                </a:cubicBezTo>
                <a:cubicBezTo>
                  <a:pt x="748" y="599"/>
                  <a:pt x="748" y="599"/>
                  <a:pt x="748" y="599"/>
                </a:cubicBezTo>
                <a:cubicBezTo>
                  <a:pt x="748" y="598"/>
                  <a:pt x="748" y="598"/>
                  <a:pt x="748" y="598"/>
                </a:cubicBezTo>
                <a:cubicBezTo>
                  <a:pt x="748" y="598"/>
                  <a:pt x="748" y="598"/>
                  <a:pt x="748" y="598"/>
                </a:cubicBezTo>
                <a:cubicBezTo>
                  <a:pt x="748" y="597"/>
                  <a:pt x="748" y="597"/>
                  <a:pt x="748" y="597"/>
                </a:cubicBezTo>
                <a:cubicBezTo>
                  <a:pt x="748" y="597"/>
                  <a:pt x="748" y="596"/>
                  <a:pt x="748" y="595"/>
                </a:cubicBezTo>
                <a:cubicBezTo>
                  <a:pt x="748" y="595"/>
                  <a:pt x="748" y="594"/>
                  <a:pt x="748" y="593"/>
                </a:cubicBezTo>
                <a:cubicBezTo>
                  <a:pt x="748" y="593"/>
                  <a:pt x="748" y="592"/>
                  <a:pt x="749" y="591"/>
                </a:cubicBezTo>
                <a:cubicBezTo>
                  <a:pt x="749" y="591"/>
                  <a:pt x="749" y="590"/>
                  <a:pt x="749" y="589"/>
                </a:cubicBezTo>
                <a:cubicBezTo>
                  <a:pt x="749" y="589"/>
                  <a:pt x="749" y="588"/>
                  <a:pt x="749" y="587"/>
                </a:cubicBezTo>
                <a:cubicBezTo>
                  <a:pt x="757" y="581"/>
                  <a:pt x="761" y="573"/>
                  <a:pt x="758" y="564"/>
                </a:cubicBezTo>
                <a:cubicBezTo>
                  <a:pt x="751" y="571"/>
                  <a:pt x="745" y="578"/>
                  <a:pt x="747" y="588"/>
                </a:cubicBezTo>
                <a:cubicBezTo>
                  <a:pt x="747" y="588"/>
                  <a:pt x="747" y="588"/>
                  <a:pt x="747" y="588"/>
                </a:cubicBezTo>
                <a:cubicBezTo>
                  <a:pt x="747" y="589"/>
                  <a:pt x="747" y="589"/>
                  <a:pt x="747" y="589"/>
                </a:cubicBezTo>
                <a:cubicBezTo>
                  <a:pt x="747" y="589"/>
                  <a:pt x="747" y="590"/>
                  <a:pt x="747" y="591"/>
                </a:cubicBezTo>
                <a:cubicBezTo>
                  <a:pt x="747" y="592"/>
                  <a:pt x="746" y="592"/>
                  <a:pt x="746" y="593"/>
                </a:cubicBezTo>
                <a:cubicBezTo>
                  <a:pt x="746" y="594"/>
                  <a:pt x="746" y="595"/>
                  <a:pt x="746" y="595"/>
                </a:cubicBezTo>
                <a:cubicBezTo>
                  <a:pt x="746" y="595"/>
                  <a:pt x="746" y="596"/>
                  <a:pt x="746" y="596"/>
                </a:cubicBezTo>
                <a:cubicBezTo>
                  <a:pt x="746" y="595"/>
                  <a:pt x="745" y="595"/>
                  <a:pt x="745" y="594"/>
                </a:cubicBezTo>
                <a:cubicBezTo>
                  <a:pt x="744" y="592"/>
                  <a:pt x="743" y="590"/>
                  <a:pt x="742" y="588"/>
                </a:cubicBezTo>
                <a:cubicBezTo>
                  <a:pt x="740" y="584"/>
                  <a:pt x="739" y="580"/>
                  <a:pt x="738" y="577"/>
                </a:cubicBezTo>
                <a:cubicBezTo>
                  <a:pt x="738" y="577"/>
                  <a:pt x="737" y="576"/>
                  <a:pt x="737" y="576"/>
                </a:cubicBezTo>
                <a:cubicBezTo>
                  <a:pt x="737" y="576"/>
                  <a:pt x="737" y="575"/>
                  <a:pt x="737" y="575"/>
                </a:cubicBezTo>
                <a:cubicBezTo>
                  <a:pt x="736" y="574"/>
                  <a:pt x="736" y="573"/>
                  <a:pt x="736" y="573"/>
                </a:cubicBezTo>
                <a:cubicBezTo>
                  <a:pt x="735" y="572"/>
                  <a:pt x="734" y="570"/>
                  <a:pt x="734" y="570"/>
                </a:cubicBezTo>
                <a:cubicBezTo>
                  <a:pt x="734" y="569"/>
                  <a:pt x="734" y="569"/>
                  <a:pt x="733" y="568"/>
                </a:cubicBezTo>
                <a:cubicBezTo>
                  <a:pt x="733" y="568"/>
                  <a:pt x="733"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9"/>
                  <a:pt x="734" y="569"/>
                  <a:pt x="734" y="569"/>
                </a:cubicBezTo>
                <a:cubicBezTo>
                  <a:pt x="734" y="569"/>
                  <a:pt x="734" y="569"/>
                  <a:pt x="734" y="568"/>
                </a:cubicBezTo>
                <a:cubicBezTo>
                  <a:pt x="734" y="568"/>
                  <a:pt x="734" y="568"/>
                  <a:pt x="734" y="568"/>
                </a:cubicBezTo>
                <a:cubicBezTo>
                  <a:pt x="734" y="568"/>
                  <a:pt x="734" y="568"/>
                  <a:pt x="734" y="568"/>
                </a:cubicBezTo>
                <a:cubicBezTo>
                  <a:pt x="734" y="568"/>
                  <a:pt x="733" y="568"/>
                  <a:pt x="733" y="568"/>
                </a:cubicBezTo>
                <a:cubicBezTo>
                  <a:pt x="733" y="568"/>
                  <a:pt x="733" y="568"/>
                  <a:pt x="733" y="568"/>
                </a:cubicBezTo>
                <a:cubicBezTo>
                  <a:pt x="733" y="568"/>
                  <a:pt x="733" y="568"/>
                  <a:pt x="733" y="568"/>
                </a:cubicBezTo>
                <a:cubicBezTo>
                  <a:pt x="733" y="568"/>
                  <a:pt x="733" y="568"/>
                  <a:pt x="733" y="568"/>
                </a:cubicBezTo>
                <a:cubicBezTo>
                  <a:pt x="733" y="568"/>
                  <a:pt x="733" y="568"/>
                  <a:pt x="733" y="568"/>
                </a:cubicBezTo>
                <a:cubicBezTo>
                  <a:pt x="733" y="569"/>
                  <a:pt x="733" y="569"/>
                  <a:pt x="733" y="570"/>
                </a:cubicBezTo>
                <a:cubicBezTo>
                  <a:pt x="733" y="571"/>
                  <a:pt x="734" y="572"/>
                  <a:pt x="734" y="573"/>
                </a:cubicBezTo>
                <a:cubicBezTo>
                  <a:pt x="734" y="574"/>
                  <a:pt x="734" y="575"/>
                  <a:pt x="735" y="576"/>
                </a:cubicBezTo>
                <a:cubicBezTo>
                  <a:pt x="735" y="576"/>
                  <a:pt x="735" y="576"/>
                  <a:pt x="735" y="577"/>
                </a:cubicBezTo>
                <a:cubicBezTo>
                  <a:pt x="735" y="577"/>
                  <a:pt x="735" y="578"/>
                  <a:pt x="735" y="578"/>
                </a:cubicBezTo>
                <a:cubicBezTo>
                  <a:pt x="736" y="579"/>
                  <a:pt x="736" y="580"/>
                  <a:pt x="737" y="582"/>
                </a:cubicBezTo>
                <a:cubicBezTo>
                  <a:pt x="737" y="581"/>
                  <a:pt x="737" y="581"/>
                  <a:pt x="737" y="581"/>
                </a:cubicBezTo>
                <a:cubicBezTo>
                  <a:pt x="736" y="581"/>
                  <a:pt x="736" y="581"/>
                  <a:pt x="736" y="580"/>
                </a:cubicBezTo>
                <a:cubicBezTo>
                  <a:pt x="735" y="580"/>
                  <a:pt x="735" y="580"/>
                  <a:pt x="735" y="580"/>
                </a:cubicBezTo>
                <a:cubicBezTo>
                  <a:pt x="734" y="579"/>
                  <a:pt x="734" y="579"/>
                  <a:pt x="734" y="579"/>
                </a:cubicBezTo>
                <a:cubicBezTo>
                  <a:pt x="733" y="578"/>
                  <a:pt x="732" y="578"/>
                  <a:pt x="732" y="577"/>
                </a:cubicBezTo>
                <a:cubicBezTo>
                  <a:pt x="731" y="577"/>
                  <a:pt x="730" y="576"/>
                  <a:pt x="729" y="576"/>
                </a:cubicBezTo>
                <a:cubicBezTo>
                  <a:pt x="729" y="576"/>
                  <a:pt x="729" y="575"/>
                  <a:pt x="728" y="575"/>
                </a:cubicBezTo>
                <a:cubicBezTo>
                  <a:pt x="731" y="563"/>
                  <a:pt x="707" y="567"/>
                  <a:pt x="702" y="565"/>
                </a:cubicBezTo>
                <a:cubicBezTo>
                  <a:pt x="706" y="574"/>
                  <a:pt x="719" y="588"/>
                  <a:pt x="727" y="577"/>
                </a:cubicBezTo>
                <a:cubicBezTo>
                  <a:pt x="727" y="576"/>
                  <a:pt x="726" y="576"/>
                  <a:pt x="726" y="576"/>
                </a:cubicBezTo>
                <a:cubicBezTo>
                  <a:pt x="726" y="576"/>
                  <a:pt x="726" y="576"/>
                  <a:pt x="726" y="576"/>
                </a:cubicBezTo>
                <a:cubicBezTo>
                  <a:pt x="727" y="576"/>
                  <a:pt x="728" y="577"/>
                  <a:pt x="728" y="577"/>
                </a:cubicBezTo>
                <a:cubicBezTo>
                  <a:pt x="729" y="577"/>
                  <a:pt x="730" y="578"/>
                  <a:pt x="731" y="578"/>
                </a:cubicBezTo>
                <a:cubicBezTo>
                  <a:pt x="731" y="579"/>
                  <a:pt x="732" y="579"/>
                  <a:pt x="733" y="580"/>
                </a:cubicBezTo>
                <a:cubicBezTo>
                  <a:pt x="733" y="580"/>
                  <a:pt x="733" y="581"/>
                  <a:pt x="734" y="581"/>
                </a:cubicBezTo>
                <a:cubicBezTo>
                  <a:pt x="734" y="581"/>
                  <a:pt x="734" y="581"/>
                  <a:pt x="735" y="582"/>
                </a:cubicBezTo>
                <a:cubicBezTo>
                  <a:pt x="735" y="582"/>
                  <a:pt x="735" y="582"/>
                  <a:pt x="736" y="582"/>
                </a:cubicBezTo>
                <a:cubicBezTo>
                  <a:pt x="736" y="583"/>
                  <a:pt x="736" y="583"/>
                  <a:pt x="736" y="583"/>
                </a:cubicBezTo>
                <a:cubicBezTo>
                  <a:pt x="736" y="583"/>
                  <a:pt x="736" y="583"/>
                  <a:pt x="737" y="583"/>
                </a:cubicBezTo>
                <a:cubicBezTo>
                  <a:pt x="737" y="584"/>
                  <a:pt x="737" y="584"/>
                  <a:pt x="737" y="584"/>
                </a:cubicBezTo>
                <a:cubicBezTo>
                  <a:pt x="737" y="584"/>
                  <a:pt x="737" y="584"/>
                  <a:pt x="738" y="584"/>
                </a:cubicBezTo>
                <a:cubicBezTo>
                  <a:pt x="738" y="584"/>
                  <a:pt x="738" y="585"/>
                  <a:pt x="738" y="585"/>
                </a:cubicBezTo>
                <a:cubicBezTo>
                  <a:pt x="739" y="586"/>
                  <a:pt x="739" y="588"/>
                  <a:pt x="740" y="589"/>
                </a:cubicBezTo>
                <a:cubicBezTo>
                  <a:pt x="741" y="591"/>
                  <a:pt x="742" y="593"/>
                  <a:pt x="743" y="595"/>
                </a:cubicBezTo>
                <a:cubicBezTo>
                  <a:pt x="744" y="597"/>
                  <a:pt x="745" y="599"/>
                  <a:pt x="746" y="601"/>
                </a:cubicBezTo>
                <a:cubicBezTo>
                  <a:pt x="748" y="603"/>
                  <a:pt x="748" y="605"/>
                  <a:pt x="749" y="607"/>
                </a:cubicBezTo>
                <a:cubicBezTo>
                  <a:pt x="749" y="607"/>
                  <a:pt x="749" y="607"/>
                  <a:pt x="749" y="607"/>
                </a:cubicBezTo>
                <a:cubicBezTo>
                  <a:pt x="749" y="608"/>
                  <a:pt x="749" y="608"/>
                  <a:pt x="749" y="608"/>
                </a:cubicBezTo>
                <a:cubicBezTo>
                  <a:pt x="749" y="608"/>
                  <a:pt x="749" y="608"/>
                  <a:pt x="749" y="608"/>
                </a:cubicBezTo>
                <a:cubicBezTo>
                  <a:pt x="749" y="608"/>
                  <a:pt x="749" y="608"/>
                  <a:pt x="749" y="608"/>
                </a:cubicBezTo>
                <a:cubicBezTo>
                  <a:pt x="749" y="609"/>
                  <a:pt x="749" y="609"/>
                  <a:pt x="749" y="610"/>
                </a:cubicBezTo>
                <a:cubicBezTo>
                  <a:pt x="748" y="611"/>
                  <a:pt x="748" y="612"/>
                  <a:pt x="748" y="613"/>
                </a:cubicBezTo>
                <a:cubicBezTo>
                  <a:pt x="747" y="615"/>
                  <a:pt x="746" y="616"/>
                  <a:pt x="745" y="618"/>
                </a:cubicBezTo>
                <a:cubicBezTo>
                  <a:pt x="745" y="619"/>
                  <a:pt x="745" y="619"/>
                  <a:pt x="745" y="619"/>
                </a:cubicBezTo>
                <a:cubicBezTo>
                  <a:pt x="745" y="619"/>
                  <a:pt x="745" y="620"/>
                  <a:pt x="745" y="620"/>
                </a:cubicBezTo>
                <a:cubicBezTo>
                  <a:pt x="745" y="620"/>
                  <a:pt x="745" y="620"/>
                  <a:pt x="745" y="621"/>
                </a:cubicBezTo>
                <a:cubicBezTo>
                  <a:pt x="745" y="621"/>
                  <a:pt x="745" y="621"/>
                  <a:pt x="745" y="622"/>
                </a:cubicBezTo>
                <a:cubicBezTo>
                  <a:pt x="744" y="623"/>
                  <a:pt x="744" y="624"/>
                  <a:pt x="745" y="624"/>
                </a:cubicBezTo>
                <a:cubicBezTo>
                  <a:pt x="745" y="625"/>
                  <a:pt x="745" y="625"/>
                  <a:pt x="745" y="626"/>
                </a:cubicBezTo>
                <a:cubicBezTo>
                  <a:pt x="745" y="626"/>
                  <a:pt x="745" y="627"/>
                  <a:pt x="745" y="627"/>
                </a:cubicBezTo>
                <a:cubicBezTo>
                  <a:pt x="745" y="627"/>
                  <a:pt x="745" y="628"/>
                  <a:pt x="746" y="628"/>
                </a:cubicBezTo>
                <a:cubicBezTo>
                  <a:pt x="746" y="628"/>
                  <a:pt x="746" y="629"/>
                  <a:pt x="746" y="629"/>
                </a:cubicBezTo>
                <a:cubicBezTo>
                  <a:pt x="747" y="630"/>
                  <a:pt x="748" y="631"/>
                  <a:pt x="748" y="632"/>
                </a:cubicBezTo>
                <a:cubicBezTo>
                  <a:pt x="748" y="632"/>
                  <a:pt x="748" y="633"/>
                  <a:pt x="748" y="633"/>
                </a:cubicBezTo>
                <a:cubicBezTo>
                  <a:pt x="748" y="632"/>
                  <a:pt x="747" y="632"/>
                  <a:pt x="746" y="632"/>
                </a:cubicBezTo>
                <a:cubicBezTo>
                  <a:pt x="746" y="632"/>
                  <a:pt x="745" y="632"/>
                  <a:pt x="744" y="631"/>
                </a:cubicBezTo>
                <a:cubicBezTo>
                  <a:pt x="744" y="631"/>
                  <a:pt x="744" y="631"/>
                  <a:pt x="744" y="631"/>
                </a:cubicBezTo>
                <a:cubicBezTo>
                  <a:pt x="744" y="631"/>
                  <a:pt x="744" y="631"/>
                  <a:pt x="744" y="631"/>
                </a:cubicBezTo>
                <a:cubicBezTo>
                  <a:pt x="744" y="631"/>
                  <a:pt x="744" y="631"/>
                  <a:pt x="744" y="631"/>
                </a:cubicBezTo>
                <a:cubicBezTo>
                  <a:pt x="744" y="631"/>
                  <a:pt x="744" y="631"/>
                  <a:pt x="744" y="631"/>
                </a:cubicBezTo>
                <a:cubicBezTo>
                  <a:pt x="743" y="631"/>
                  <a:pt x="743" y="631"/>
                  <a:pt x="743" y="631"/>
                </a:cubicBezTo>
                <a:cubicBezTo>
                  <a:pt x="743" y="631"/>
                  <a:pt x="743" y="631"/>
                  <a:pt x="743" y="631"/>
                </a:cubicBezTo>
                <a:cubicBezTo>
                  <a:pt x="742" y="631"/>
                  <a:pt x="742" y="631"/>
                  <a:pt x="742" y="631"/>
                </a:cubicBezTo>
                <a:cubicBezTo>
                  <a:pt x="741" y="631"/>
                  <a:pt x="741" y="631"/>
                  <a:pt x="741" y="631"/>
                </a:cubicBezTo>
                <a:cubicBezTo>
                  <a:pt x="740" y="631"/>
                  <a:pt x="739" y="631"/>
                  <a:pt x="739" y="631"/>
                </a:cubicBezTo>
                <a:cubicBezTo>
                  <a:pt x="738" y="631"/>
                  <a:pt x="737" y="631"/>
                  <a:pt x="735" y="631"/>
                </a:cubicBezTo>
                <a:cubicBezTo>
                  <a:pt x="734" y="631"/>
                  <a:pt x="733" y="631"/>
                  <a:pt x="732" y="631"/>
                </a:cubicBezTo>
                <a:cubicBezTo>
                  <a:pt x="730" y="632"/>
                  <a:pt x="728" y="632"/>
                  <a:pt x="727" y="632"/>
                </a:cubicBezTo>
                <a:cubicBezTo>
                  <a:pt x="723" y="633"/>
                  <a:pt x="720" y="633"/>
                  <a:pt x="717" y="633"/>
                </a:cubicBezTo>
                <a:cubicBezTo>
                  <a:pt x="716" y="633"/>
                  <a:pt x="715" y="633"/>
                  <a:pt x="714" y="633"/>
                </a:cubicBezTo>
                <a:cubicBezTo>
                  <a:pt x="713" y="633"/>
                  <a:pt x="712" y="633"/>
                  <a:pt x="711" y="633"/>
                </a:cubicBezTo>
                <a:cubicBezTo>
                  <a:pt x="710" y="633"/>
                  <a:pt x="709" y="632"/>
                  <a:pt x="709" y="632"/>
                </a:cubicBezTo>
                <a:cubicBezTo>
                  <a:pt x="709" y="632"/>
                  <a:pt x="710" y="633"/>
                  <a:pt x="711" y="633"/>
                </a:cubicBezTo>
                <a:cubicBezTo>
                  <a:pt x="712" y="633"/>
                  <a:pt x="713" y="634"/>
                  <a:pt x="714" y="634"/>
                </a:cubicBezTo>
                <a:cubicBezTo>
                  <a:pt x="715" y="634"/>
                  <a:pt x="716" y="634"/>
                  <a:pt x="717" y="634"/>
                </a:cubicBezTo>
                <a:cubicBezTo>
                  <a:pt x="718" y="634"/>
                  <a:pt x="719" y="635"/>
                  <a:pt x="721" y="635"/>
                </a:cubicBezTo>
                <a:cubicBezTo>
                  <a:pt x="720" y="635"/>
                  <a:pt x="719" y="635"/>
                  <a:pt x="719" y="635"/>
                </a:cubicBezTo>
                <a:cubicBezTo>
                  <a:pt x="718" y="636"/>
                  <a:pt x="717" y="636"/>
                  <a:pt x="716" y="637"/>
                </a:cubicBezTo>
                <a:cubicBezTo>
                  <a:pt x="715" y="638"/>
                  <a:pt x="714" y="638"/>
                  <a:pt x="713" y="639"/>
                </a:cubicBezTo>
                <a:cubicBezTo>
                  <a:pt x="712" y="639"/>
                  <a:pt x="712" y="640"/>
                  <a:pt x="711" y="640"/>
                </a:cubicBezTo>
                <a:cubicBezTo>
                  <a:pt x="697" y="639"/>
                  <a:pt x="699" y="650"/>
                  <a:pt x="689" y="655"/>
                </a:cubicBezTo>
                <a:cubicBezTo>
                  <a:pt x="702" y="658"/>
                  <a:pt x="713" y="658"/>
                  <a:pt x="711" y="642"/>
                </a:cubicBezTo>
                <a:cubicBezTo>
                  <a:pt x="711" y="642"/>
                  <a:pt x="711" y="642"/>
                  <a:pt x="711" y="642"/>
                </a:cubicBezTo>
                <a:cubicBezTo>
                  <a:pt x="712" y="642"/>
                  <a:pt x="713" y="641"/>
                  <a:pt x="714" y="640"/>
                </a:cubicBezTo>
                <a:cubicBezTo>
                  <a:pt x="715" y="640"/>
                  <a:pt x="716" y="639"/>
                  <a:pt x="717" y="639"/>
                </a:cubicBezTo>
                <a:cubicBezTo>
                  <a:pt x="718" y="638"/>
                  <a:pt x="719" y="638"/>
                  <a:pt x="720" y="637"/>
                </a:cubicBezTo>
                <a:cubicBezTo>
                  <a:pt x="721" y="637"/>
                  <a:pt x="722" y="636"/>
                  <a:pt x="723" y="636"/>
                </a:cubicBezTo>
                <a:cubicBezTo>
                  <a:pt x="723" y="636"/>
                  <a:pt x="724" y="636"/>
                  <a:pt x="724" y="635"/>
                </a:cubicBezTo>
                <a:cubicBezTo>
                  <a:pt x="724" y="635"/>
                  <a:pt x="725" y="635"/>
                  <a:pt x="725" y="635"/>
                </a:cubicBezTo>
                <a:cubicBezTo>
                  <a:pt x="726" y="635"/>
                  <a:pt x="726" y="635"/>
                  <a:pt x="726" y="635"/>
                </a:cubicBezTo>
                <a:cubicBezTo>
                  <a:pt x="726" y="635"/>
                  <a:pt x="727" y="635"/>
                  <a:pt x="727" y="635"/>
                </a:cubicBezTo>
                <a:cubicBezTo>
                  <a:pt x="729" y="635"/>
                  <a:pt x="731" y="635"/>
                  <a:pt x="733" y="635"/>
                </a:cubicBezTo>
                <a:cubicBezTo>
                  <a:pt x="734" y="635"/>
                  <a:pt x="735" y="635"/>
                  <a:pt x="736" y="634"/>
                </a:cubicBezTo>
                <a:cubicBezTo>
                  <a:pt x="737" y="634"/>
                  <a:pt x="738" y="634"/>
                  <a:pt x="739" y="634"/>
                </a:cubicBezTo>
                <a:cubicBezTo>
                  <a:pt x="739" y="634"/>
                  <a:pt x="740" y="634"/>
                  <a:pt x="741" y="634"/>
                </a:cubicBezTo>
                <a:cubicBezTo>
                  <a:pt x="741" y="634"/>
                  <a:pt x="741" y="634"/>
                  <a:pt x="741" y="634"/>
                </a:cubicBezTo>
                <a:cubicBezTo>
                  <a:pt x="742" y="634"/>
                  <a:pt x="742" y="634"/>
                  <a:pt x="742" y="634"/>
                </a:cubicBezTo>
                <a:cubicBezTo>
                  <a:pt x="742" y="634"/>
                  <a:pt x="743" y="634"/>
                  <a:pt x="743" y="635"/>
                </a:cubicBezTo>
                <a:cubicBezTo>
                  <a:pt x="743" y="635"/>
                  <a:pt x="743" y="635"/>
                  <a:pt x="743" y="635"/>
                </a:cubicBezTo>
                <a:cubicBezTo>
                  <a:pt x="743" y="635"/>
                  <a:pt x="743" y="635"/>
                  <a:pt x="743" y="635"/>
                </a:cubicBezTo>
                <a:cubicBezTo>
                  <a:pt x="743" y="635"/>
                  <a:pt x="743" y="635"/>
                  <a:pt x="743" y="635"/>
                </a:cubicBezTo>
                <a:cubicBezTo>
                  <a:pt x="743" y="635"/>
                  <a:pt x="743" y="635"/>
                  <a:pt x="743" y="635"/>
                </a:cubicBezTo>
                <a:cubicBezTo>
                  <a:pt x="744" y="635"/>
                  <a:pt x="744" y="635"/>
                  <a:pt x="744" y="635"/>
                </a:cubicBezTo>
                <a:cubicBezTo>
                  <a:pt x="744" y="635"/>
                  <a:pt x="745" y="635"/>
                  <a:pt x="745" y="635"/>
                </a:cubicBezTo>
                <a:cubicBezTo>
                  <a:pt x="748" y="636"/>
                  <a:pt x="750" y="637"/>
                  <a:pt x="752" y="638"/>
                </a:cubicBezTo>
                <a:cubicBezTo>
                  <a:pt x="754" y="639"/>
                  <a:pt x="757" y="640"/>
                  <a:pt x="759" y="641"/>
                </a:cubicBezTo>
                <a:cubicBezTo>
                  <a:pt x="762" y="643"/>
                  <a:pt x="764" y="644"/>
                  <a:pt x="767" y="645"/>
                </a:cubicBezTo>
                <a:cubicBezTo>
                  <a:pt x="770" y="646"/>
                  <a:pt x="773" y="647"/>
                  <a:pt x="776" y="648"/>
                </a:cubicBezTo>
                <a:cubicBezTo>
                  <a:pt x="776" y="648"/>
                  <a:pt x="776" y="648"/>
                  <a:pt x="776" y="648"/>
                </a:cubicBezTo>
                <a:cubicBezTo>
                  <a:pt x="776" y="648"/>
                  <a:pt x="775" y="648"/>
                  <a:pt x="775" y="649"/>
                </a:cubicBezTo>
                <a:cubicBezTo>
                  <a:pt x="774" y="649"/>
                  <a:pt x="774" y="649"/>
                  <a:pt x="774" y="649"/>
                </a:cubicBezTo>
                <a:cubicBezTo>
                  <a:pt x="773" y="650"/>
                  <a:pt x="773" y="650"/>
                  <a:pt x="773" y="650"/>
                </a:cubicBezTo>
                <a:cubicBezTo>
                  <a:pt x="773" y="650"/>
                  <a:pt x="773" y="650"/>
                  <a:pt x="772" y="651"/>
                </a:cubicBezTo>
                <a:cubicBezTo>
                  <a:pt x="772" y="651"/>
                  <a:pt x="771" y="652"/>
                  <a:pt x="770" y="653"/>
                </a:cubicBezTo>
                <a:cubicBezTo>
                  <a:pt x="769" y="654"/>
                  <a:pt x="768" y="656"/>
                  <a:pt x="768" y="657"/>
                </a:cubicBezTo>
                <a:cubicBezTo>
                  <a:pt x="766" y="659"/>
                  <a:pt x="764" y="661"/>
                  <a:pt x="762" y="663"/>
                </a:cubicBezTo>
                <a:cubicBezTo>
                  <a:pt x="761" y="665"/>
                  <a:pt x="760" y="666"/>
                  <a:pt x="759" y="667"/>
                </a:cubicBezTo>
                <a:cubicBezTo>
                  <a:pt x="758" y="668"/>
                  <a:pt x="757" y="669"/>
                  <a:pt x="756" y="669"/>
                </a:cubicBezTo>
                <a:cubicBezTo>
                  <a:pt x="755" y="670"/>
                  <a:pt x="754" y="671"/>
                  <a:pt x="753" y="672"/>
                </a:cubicBezTo>
                <a:cubicBezTo>
                  <a:pt x="753" y="672"/>
                  <a:pt x="753" y="672"/>
                  <a:pt x="753" y="672"/>
                </a:cubicBezTo>
                <a:cubicBezTo>
                  <a:pt x="753" y="672"/>
                  <a:pt x="752" y="672"/>
                  <a:pt x="752" y="672"/>
                </a:cubicBezTo>
                <a:cubicBezTo>
                  <a:pt x="751" y="672"/>
                  <a:pt x="751" y="672"/>
                  <a:pt x="751" y="671"/>
                </a:cubicBezTo>
                <a:cubicBezTo>
                  <a:pt x="751" y="671"/>
                  <a:pt x="751" y="671"/>
                  <a:pt x="751" y="671"/>
                </a:cubicBezTo>
                <a:cubicBezTo>
                  <a:pt x="750" y="672"/>
                  <a:pt x="750" y="672"/>
                  <a:pt x="750" y="672"/>
                </a:cubicBezTo>
                <a:cubicBezTo>
                  <a:pt x="749" y="672"/>
                  <a:pt x="749" y="672"/>
                  <a:pt x="748" y="672"/>
                </a:cubicBezTo>
                <a:cubicBezTo>
                  <a:pt x="747" y="672"/>
                  <a:pt x="747" y="672"/>
                  <a:pt x="746" y="672"/>
                </a:cubicBezTo>
                <a:cubicBezTo>
                  <a:pt x="745" y="672"/>
                  <a:pt x="744" y="672"/>
                  <a:pt x="743" y="672"/>
                </a:cubicBezTo>
                <a:cubicBezTo>
                  <a:pt x="743" y="672"/>
                  <a:pt x="742" y="672"/>
                  <a:pt x="741" y="672"/>
                </a:cubicBezTo>
                <a:cubicBezTo>
                  <a:pt x="740" y="670"/>
                  <a:pt x="739" y="669"/>
                  <a:pt x="738" y="669"/>
                </a:cubicBezTo>
                <a:cubicBezTo>
                  <a:pt x="740" y="664"/>
                  <a:pt x="738" y="657"/>
                  <a:pt x="735" y="650"/>
                </a:cubicBezTo>
                <a:cubicBezTo>
                  <a:pt x="725" y="657"/>
                  <a:pt x="710" y="664"/>
                  <a:pt x="717" y="678"/>
                </a:cubicBezTo>
                <a:cubicBezTo>
                  <a:pt x="716" y="679"/>
                  <a:pt x="716" y="679"/>
                  <a:pt x="716" y="679"/>
                </a:cubicBezTo>
                <a:cubicBezTo>
                  <a:pt x="716" y="679"/>
                  <a:pt x="716" y="679"/>
                  <a:pt x="716" y="679"/>
                </a:cubicBezTo>
                <a:cubicBezTo>
                  <a:pt x="715" y="680"/>
                  <a:pt x="715" y="681"/>
                  <a:pt x="714" y="682"/>
                </a:cubicBezTo>
                <a:cubicBezTo>
                  <a:pt x="714" y="683"/>
                  <a:pt x="713" y="684"/>
                  <a:pt x="712" y="685"/>
                </a:cubicBezTo>
                <a:cubicBezTo>
                  <a:pt x="712" y="686"/>
                  <a:pt x="711" y="687"/>
                  <a:pt x="711" y="688"/>
                </a:cubicBezTo>
                <a:cubicBezTo>
                  <a:pt x="710" y="689"/>
                  <a:pt x="710" y="689"/>
                  <a:pt x="710" y="690"/>
                </a:cubicBezTo>
                <a:cubicBezTo>
                  <a:pt x="710" y="689"/>
                  <a:pt x="709" y="688"/>
                  <a:pt x="709" y="688"/>
                </a:cubicBezTo>
                <a:cubicBezTo>
                  <a:pt x="709" y="687"/>
                  <a:pt x="709" y="686"/>
                  <a:pt x="708" y="685"/>
                </a:cubicBezTo>
                <a:cubicBezTo>
                  <a:pt x="708" y="685"/>
                  <a:pt x="708" y="685"/>
                  <a:pt x="708" y="684"/>
                </a:cubicBezTo>
                <a:cubicBezTo>
                  <a:pt x="708" y="684"/>
                  <a:pt x="708" y="684"/>
                  <a:pt x="708" y="683"/>
                </a:cubicBezTo>
                <a:cubicBezTo>
                  <a:pt x="707" y="683"/>
                  <a:pt x="707" y="682"/>
                  <a:pt x="707" y="682"/>
                </a:cubicBezTo>
                <a:cubicBezTo>
                  <a:pt x="707" y="681"/>
                  <a:pt x="706" y="680"/>
                  <a:pt x="706" y="680"/>
                </a:cubicBezTo>
                <a:cubicBezTo>
                  <a:pt x="705" y="679"/>
                  <a:pt x="705" y="678"/>
                  <a:pt x="704" y="677"/>
                </a:cubicBezTo>
                <a:cubicBezTo>
                  <a:pt x="703" y="676"/>
                  <a:pt x="703" y="675"/>
                  <a:pt x="702" y="674"/>
                </a:cubicBezTo>
                <a:cubicBezTo>
                  <a:pt x="701" y="674"/>
                  <a:pt x="701" y="673"/>
                  <a:pt x="700" y="672"/>
                </a:cubicBezTo>
                <a:cubicBezTo>
                  <a:pt x="699" y="671"/>
                  <a:pt x="698" y="670"/>
                  <a:pt x="698" y="670"/>
                </a:cubicBezTo>
                <a:cubicBezTo>
                  <a:pt x="697" y="669"/>
                  <a:pt x="697" y="669"/>
                  <a:pt x="697" y="669"/>
                </a:cubicBezTo>
                <a:cubicBezTo>
                  <a:pt x="697" y="669"/>
                  <a:pt x="698" y="671"/>
                  <a:pt x="699" y="673"/>
                </a:cubicBezTo>
                <a:cubicBezTo>
                  <a:pt x="700" y="674"/>
                  <a:pt x="700" y="675"/>
                  <a:pt x="700" y="676"/>
                </a:cubicBezTo>
                <a:cubicBezTo>
                  <a:pt x="701" y="676"/>
                  <a:pt x="701" y="677"/>
                  <a:pt x="702" y="678"/>
                </a:cubicBezTo>
                <a:cubicBezTo>
                  <a:pt x="702" y="680"/>
                  <a:pt x="703" y="683"/>
                  <a:pt x="704" y="685"/>
                </a:cubicBezTo>
                <a:cubicBezTo>
                  <a:pt x="704" y="685"/>
                  <a:pt x="705" y="686"/>
                  <a:pt x="705" y="686"/>
                </a:cubicBezTo>
                <a:cubicBezTo>
                  <a:pt x="705" y="686"/>
                  <a:pt x="705" y="687"/>
                  <a:pt x="705" y="687"/>
                </a:cubicBezTo>
                <a:cubicBezTo>
                  <a:pt x="705" y="688"/>
                  <a:pt x="705" y="688"/>
                  <a:pt x="706" y="689"/>
                </a:cubicBezTo>
                <a:cubicBezTo>
                  <a:pt x="706" y="690"/>
                  <a:pt x="707" y="692"/>
                  <a:pt x="707" y="693"/>
                </a:cubicBezTo>
                <a:cubicBezTo>
                  <a:pt x="707" y="694"/>
                  <a:pt x="707" y="694"/>
                  <a:pt x="707" y="694"/>
                </a:cubicBezTo>
                <a:cubicBezTo>
                  <a:pt x="707" y="695"/>
                  <a:pt x="707" y="695"/>
                  <a:pt x="707" y="696"/>
                </a:cubicBezTo>
                <a:cubicBezTo>
                  <a:pt x="708" y="696"/>
                  <a:pt x="708" y="697"/>
                  <a:pt x="708" y="698"/>
                </a:cubicBezTo>
                <a:cubicBezTo>
                  <a:pt x="708" y="699"/>
                  <a:pt x="708" y="699"/>
                  <a:pt x="708" y="699"/>
                </a:cubicBezTo>
                <a:cubicBezTo>
                  <a:pt x="708" y="699"/>
                  <a:pt x="708" y="699"/>
                  <a:pt x="708" y="699"/>
                </a:cubicBezTo>
                <a:cubicBezTo>
                  <a:pt x="708" y="700"/>
                  <a:pt x="708" y="702"/>
                  <a:pt x="708" y="703"/>
                </a:cubicBezTo>
                <a:cubicBezTo>
                  <a:pt x="709" y="706"/>
                  <a:pt x="709" y="710"/>
                  <a:pt x="708" y="714"/>
                </a:cubicBezTo>
                <a:cubicBezTo>
                  <a:pt x="708" y="715"/>
                  <a:pt x="708" y="716"/>
                  <a:pt x="708" y="717"/>
                </a:cubicBezTo>
                <a:cubicBezTo>
                  <a:pt x="708" y="717"/>
                  <a:pt x="708" y="718"/>
                  <a:pt x="708" y="719"/>
                </a:cubicBezTo>
                <a:cubicBezTo>
                  <a:pt x="707" y="720"/>
                  <a:pt x="707" y="721"/>
                  <a:pt x="707" y="722"/>
                </a:cubicBezTo>
                <a:cubicBezTo>
                  <a:pt x="707" y="724"/>
                  <a:pt x="707" y="724"/>
                  <a:pt x="707" y="724"/>
                </a:cubicBezTo>
                <a:cubicBezTo>
                  <a:pt x="707" y="724"/>
                  <a:pt x="707" y="724"/>
                  <a:pt x="706" y="725"/>
                </a:cubicBezTo>
                <a:cubicBezTo>
                  <a:pt x="706" y="727"/>
                  <a:pt x="705" y="730"/>
                  <a:pt x="704" y="732"/>
                </a:cubicBezTo>
                <a:cubicBezTo>
                  <a:pt x="704" y="732"/>
                  <a:pt x="704" y="732"/>
                  <a:pt x="704" y="731"/>
                </a:cubicBezTo>
                <a:cubicBezTo>
                  <a:pt x="704" y="731"/>
                  <a:pt x="704" y="731"/>
                  <a:pt x="704" y="731"/>
                </a:cubicBezTo>
                <a:cubicBezTo>
                  <a:pt x="704" y="730"/>
                  <a:pt x="703" y="730"/>
                  <a:pt x="703" y="729"/>
                </a:cubicBezTo>
                <a:cubicBezTo>
                  <a:pt x="703" y="729"/>
                  <a:pt x="703" y="729"/>
                  <a:pt x="702" y="728"/>
                </a:cubicBezTo>
                <a:cubicBezTo>
                  <a:pt x="702" y="728"/>
                  <a:pt x="702" y="728"/>
                  <a:pt x="702" y="728"/>
                </a:cubicBezTo>
                <a:cubicBezTo>
                  <a:pt x="702" y="727"/>
                  <a:pt x="702" y="727"/>
                  <a:pt x="702" y="727"/>
                </a:cubicBezTo>
                <a:cubicBezTo>
                  <a:pt x="701" y="726"/>
                  <a:pt x="701" y="726"/>
                  <a:pt x="701" y="725"/>
                </a:cubicBezTo>
                <a:cubicBezTo>
                  <a:pt x="700" y="725"/>
                  <a:pt x="699" y="724"/>
                  <a:pt x="698" y="723"/>
                </a:cubicBezTo>
                <a:cubicBezTo>
                  <a:pt x="698" y="722"/>
                  <a:pt x="697" y="721"/>
                  <a:pt x="696" y="721"/>
                </a:cubicBezTo>
                <a:cubicBezTo>
                  <a:pt x="696" y="720"/>
                  <a:pt x="695" y="720"/>
                  <a:pt x="695" y="720"/>
                </a:cubicBezTo>
                <a:cubicBezTo>
                  <a:pt x="698" y="705"/>
                  <a:pt x="674" y="707"/>
                  <a:pt x="665" y="709"/>
                </a:cubicBezTo>
                <a:cubicBezTo>
                  <a:pt x="673" y="714"/>
                  <a:pt x="676" y="737"/>
                  <a:pt x="693" y="723"/>
                </a:cubicBezTo>
                <a:cubicBezTo>
                  <a:pt x="692" y="721"/>
                  <a:pt x="692" y="721"/>
                  <a:pt x="692" y="721"/>
                </a:cubicBezTo>
                <a:cubicBezTo>
                  <a:pt x="693" y="722"/>
                  <a:pt x="693" y="722"/>
                  <a:pt x="694" y="723"/>
                </a:cubicBezTo>
                <a:cubicBezTo>
                  <a:pt x="694" y="722"/>
                  <a:pt x="694" y="722"/>
                  <a:pt x="694" y="722"/>
                </a:cubicBezTo>
                <a:cubicBezTo>
                  <a:pt x="694" y="722"/>
                  <a:pt x="695" y="722"/>
                  <a:pt x="695" y="722"/>
                </a:cubicBezTo>
                <a:cubicBezTo>
                  <a:pt x="695" y="723"/>
                  <a:pt x="696" y="723"/>
                  <a:pt x="697" y="724"/>
                </a:cubicBezTo>
                <a:cubicBezTo>
                  <a:pt x="698" y="725"/>
                  <a:pt x="699" y="726"/>
                  <a:pt x="699" y="727"/>
                </a:cubicBezTo>
                <a:cubicBezTo>
                  <a:pt x="700" y="727"/>
                  <a:pt x="700" y="728"/>
                  <a:pt x="700" y="728"/>
                </a:cubicBezTo>
                <a:cubicBezTo>
                  <a:pt x="700" y="728"/>
                  <a:pt x="700" y="728"/>
                  <a:pt x="701" y="729"/>
                </a:cubicBezTo>
                <a:cubicBezTo>
                  <a:pt x="701" y="729"/>
                  <a:pt x="701" y="729"/>
                  <a:pt x="701" y="729"/>
                </a:cubicBezTo>
                <a:cubicBezTo>
                  <a:pt x="701" y="730"/>
                  <a:pt x="701" y="730"/>
                  <a:pt x="702" y="730"/>
                </a:cubicBezTo>
                <a:cubicBezTo>
                  <a:pt x="702" y="731"/>
                  <a:pt x="702" y="731"/>
                  <a:pt x="702" y="732"/>
                </a:cubicBezTo>
                <a:cubicBezTo>
                  <a:pt x="702" y="732"/>
                  <a:pt x="702" y="732"/>
                  <a:pt x="702" y="732"/>
                </a:cubicBezTo>
                <a:cubicBezTo>
                  <a:pt x="702" y="732"/>
                  <a:pt x="703" y="733"/>
                  <a:pt x="703" y="733"/>
                </a:cubicBezTo>
                <a:cubicBezTo>
                  <a:pt x="703" y="733"/>
                  <a:pt x="703" y="733"/>
                  <a:pt x="703" y="734"/>
                </a:cubicBezTo>
                <a:cubicBezTo>
                  <a:pt x="703" y="734"/>
                  <a:pt x="703" y="734"/>
                  <a:pt x="703" y="734"/>
                </a:cubicBezTo>
                <a:cubicBezTo>
                  <a:pt x="703" y="735"/>
                  <a:pt x="703" y="735"/>
                  <a:pt x="703" y="736"/>
                </a:cubicBezTo>
                <a:cubicBezTo>
                  <a:pt x="702" y="737"/>
                  <a:pt x="702" y="738"/>
                  <a:pt x="702" y="738"/>
                </a:cubicBezTo>
                <a:cubicBezTo>
                  <a:pt x="701" y="739"/>
                  <a:pt x="701" y="740"/>
                  <a:pt x="700" y="741"/>
                </a:cubicBezTo>
                <a:cubicBezTo>
                  <a:pt x="700" y="742"/>
                  <a:pt x="699" y="743"/>
                  <a:pt x="699" y="743"/>
                </a:cubicBezTo>
                <a:cubicBezTo>
                  <a:pt x="698" y="744"/>
                  <a:pt x="698" y="745"/>
                  <a:pt x="697" y="746"/>
                </a:cubicBezTo>
                <a:cubicBezTo>
                  <a:pt x="697" y="747"/>
                  <a:pt x="696" y="748"/>
                  <a:pt x="695" y="750"/>
                </a:cubicBezTo>
                <a:cubicBezTo>
                  <a:pt x="674" y="750"/>
                  <a:pt x="652" y="745"/>
                  <a:pt x="629" y="751"/>
                </a:cubicBezTo>
                <a:cubicBezTo>
                  <a:pt x="650" y="751"/>
                  <a:pt x="673" y="756"/>
                  <a:pt x="693" y="758"/>
                </a:cubicBezTo>
                <a:cubicBezTo>
                  <a:pt x="693" y="761"/>
                  <a:pt x="693" y="764"/>
                  <a:pt x="694" y="766"/>
                </a:cubicBezTo>
                <a:cubicBezTo>
                  <a:pt x="694" y="767"/>
                  <a:pt x="694" y="768"/>
                  <a:pt x="695" y="768"/>
                </a:cubicBezTo>
                <a:cubicBezTo>
                  <a:pt x="695" y="769"/>
                  <a:pt x="695" y="769"/>
                  <a:pt x="696" y="770"/>
                </a:cubicBezTo>
                <a:cubicBezTo>
                  <a:pt x="696" y="771"/>
                  <a:pt x="696" y="771"/>
                  <a:pt x="697" y="772"/>
                </a:cubicBezTo>
                <a:cubicBezTo>
                  <a:pt x="697" y="772"/>
                  <a:pt x="697" y="773"/>
                  <a:pt x="698" y="773"/>
                </a:cubicBezTo>
                <a:cubicBezTo>
                  <a:pt x="699" y="774"/>
                  <a:pt x="699" y="775"/>
                  <a:pt x="700" y="776"/>
                </a:cubicBezTo>
                <a:cubicBezTo>
                  <a:pt x="698" y="774"/>
                  <a:pt x="695" y="772"/>
                  <a:pt x="693" y="771"/>
                </a:cubicBezTo>
                <a:cubicBezTo>
                  <a:pt x="689" y="768"/>
                  <a:pt x="686" y="766"/>
                  <a:pt x="682" y="765"/>
                </a:cubicBezTo>
                <a:cubicBezTo>
                  <a:pt x="680" y="764"/>
                  <a:pt x="678" y="763"/>
                  <a:pt x="675" y="762"/>
                </a:cubicBezTo>
                <a:cubicBezTo>
                  <a:pt x="675" y="762"/>
                  <a:pt x="673" y="762"/>
                  <a:pt x="672" y="762"/>
                </a:cubicBezTo>
                <a:cubicBezTo>
                  <a:pt x="671" y="761"/>
                  <a:pt x="670" y="761"/>
                  <a:pt x="669" y="761"/>
                </a:cubicBezTo>
                <a:cubicBezTo>
                  <a:pt x="665" y="760"/>
                  <a:pt x="660" y="760"/>
                  <a:pt x="656" y="760"/>
                </a:cubicBezTo>
                <a:cubicBezTo>
                  <a:pt x="648" y="759"/>
                  <a:pt x="640" y="757"/>
                  <a:pt x="632" y="755"/>
                </a:cubicBezTo>
                <a:cubicBezTo>
                  <a:pt x="628" y="754"/>
                  <a:pt x="625" y="753"/>
                  <a:pt x="621" y="751"/>
                </a:cubicBezTo>
                <a:cubicBezTo>
                  <a:pt x="618" y="750"/>
                  <a:pt x="614" y="749"/>
                  <a:pt x="611" y="747"/>
                </a:cubicBezTo>
                <a:cubicBezTo>
                  <a:pt x="609" y="747"/>
                  <a:pt x="607" y="746"/>
                  <a:pt x="605" y="745"/>
                </a:cubicBezTo>
                <a:cubicBezTo>
                  <a:pt x="605" y="745"/>
                  <a:pt x="604" y="745"/>
                  <a:pt x="604" y="744"/>
                </a:cubicBezTo>
                <a:cubicBezTo>
                  <a:pt x="604" y="743"/>
                  <a:pt x="603" y="741"/>
                  <a:pt x="603" y="739"/>
                </a:cubicBezTo>
                <a:cubicBezTo>
                  <a:pt x="603" y="739"/>
                  <a:pt x="603" y="738"/>
                  <a:pt x="602" y="738"/>
                </a:cubicBezTo>
                <a:cubicBezTo>
                  <a:pt x="602" y="737"/>
                  <a:pt x="602" y="737"/>
                  <a:pt x="602" y="736"/>
                </a:cubicBezTo>
                <a:cubicBezTo>
                  <a:pt x="602" y="735"/>
                  <a:pt x="602" y="734"/>
                  <a:pt x="602" y="733"/>
                </a:cubicBezTo>
                <a:cubicBezTo>
                  <a:pt x="601" y="732"/>
                  <a:pt x="601" y="731"/>
                  <a:pt x="602" y="729"/>
                </a:cubicBezTo>
                <a:cubicBezTo>
                  <a:pt x="602" y="729"/>
                  <a:pt x="602" y="729"/>
                  <a:pt x="602" y="728"/>
                </a:cubicBezTo>
                <a:cubicBezTo>
                  <a:pt x="602" y="728"/>
                  <a:pt x="602" y="728"/>
                  <a:pt x="602" y="727"/>
                </a:cubicBezTo>
                <a:cubicBezTo>
                  <a:pt x="602" y="727"/>
                  <a:pt x="602" y="727"/>
                  <a:pt x="602" y="726"/>
                </a:cubicBezTo>
                <a:cubicBezTo>
                  <a:pt x="602" y="726"/>
                  <a:pt x="602" y="726"/>
                  <a:pt x="602" y="725"/>
                </a:cubicBezTo>
                <a:cubicBezTo>
                  <a:pt x="603" y="723"/>
                  <a:pt x="605" y="720"/>
                  <a:pt x="606" y="717"/>
                </a:cubicBezTo>
                <a:cubicBezTo>
                  <a:pt x="607" y="715"/>
                  <a:pt x="608" y="714"/>
                  <a:pt x="608" y="712"/>
                </a:cubicBezTo>
                <a:cubicBezTo>
                  <a:pt x="608" y="711"/>
                  <a:pt x="609" y="710"/>
                  <a:pt x="609" y="709"/>
                </a:cubicBezTo>
                <a:cubicBezTo>
                  <a:pt x="609" y="708"/>
                  <a:pt x="609" y="708"/>
                  <a:pt x="609" y="708"/>
                </a:cubicBezTo>
                <a:cubicBezTo>
                  <a:pt x="609" y="708"/>
                  <a:pt x="609" y="708"/>
                  <a:pt x="609" y="708"/>
                </a:cubicBezTo>
                <a:cubicBezTo>
                  <a:pt x="609" y="707"/>
                  <a:pt x="609" y="707"/>
                  <a:pt x="609" y="707"/>
                </a:cubicBezTo>
                <a:cubicBezTo>
                  <a:pt x="609" y="707"/>
                  <a:pt x="609" y="707"/>
                  <a:pt x="609" y="706"/>
                </a:cubicBezTo>
                <a:cubicBezTo>
                  <a:pt x="608" y="703"/>
                  <a:pt x="607" y="699"/>
                  <a:pt x="605" y="697"/>
                </a:cubicBezTo>
                <a:cubicBezTo>
                  <a:pt x="605" y="696"/>
                  <a:pt x="604" y="695"/>
                  <a:pt x="604" y="695"/>
                </a:cubicBezTo>
                <a:cubicBezTo>
                  <a:pt x="604" y="695"/>
                  <a:pt x="604" y="694"/>
                  <a:pt x="604" y="694"/>
                </a:cubicBezTo>
                <a:cubicBezTo>
                  <a:pt x="604" y="694"/>
                  <a:pt x="605" y="694"/>
                  <a:pt x="604" y="693"/>
                </a:cubicBezTo>
                <a:cubicBezTo>
                  <a:pt x="604" y="693"/>
                  <a:pt x="604" y="693"/>
                  <a:pt x="605" y="693"/>
                </a:cubicBezTo>
                <a:cubicBezTo>
                  <a:pt x="605" y="692"/>
                  <a:pt x="605" y="691"/>
                  <a:pt x="605" y="690"/>
                </a:cubicBezTo>
                <a:cubicBezTo>
                  <a:pt x="605" y="689"/>
                  <a:pt x="605" y="688"/>
                  <a:pt x="605" y="687"/>
                </a:cubicBezTo>
                <a:cubicBezTo>
                  <a:pt x="605" y="686"/>
                  <a:pt x="605" y="685"/>
                  <a:pt x="606" y="684"/>
                </a:cubicBezTo>
                <a:cubicBezTo>
                  <a:pt x="606" y="683"/>
                  <a:pt x="606" y="682"/>
                  <a:pt x="606" y="681"/>
                </a:cubicBezTo>
                <a:cubicBezTo>
                  <a:pt x="607" y="680"/>
                  <a:pt x="607" y="679"/>
                  <a:pt x="607" y="678"/>
                </a:cubicBezTo>
                <a:cubicBezTo>
                  <a:pt x="618" y="668"/>
                  <a:pt x="626" y="655"/>
                  <a:pt x="620" y="642"/>
                </a:cubicBezTo>
                <a:cubicBezTo>
                  <a:pt x="610" y="654"/>
                  <a:pt x="601" y="665"/>
                  <a:pt x="603" y="680"/>
                </a:cubicBezTo>
                <a:cubicBezTo>
                  <a:pt x="604" y="680"/>
                  <a:pt x="604" y="680"/>
                  <a:pt x="604" y="680"/>
                </a:cubicBezTo>
                <a:cubicBezTo>
                  <a:pt x="604" y="680"/>
                  <a:pt x="604" y="680"/>
                  <a:pt x="604" y="681"/>
                </a:cubicBezTo>
                <a:cubicBezTo>
                  <a:pt x="603" y="682"/>
                  <a:pt x="603" y="683"/>
                  <a:pt x="603" y="684"/>
                </a:cubicBezTo>
                <a:cubicBezTo>
                  <a:pt x="603" y="685"/>
                  <a:pt x="603" y="686"/>
                  <a:pt x="602" y="687"/>
                </a:cubicBezTo>
                <a:cubicBezTo>
                  <a:pt x="602" y="688"/>
                  <a:pt x="602" y="689"/>
                  <a:pt x="602" y="690"/>
                </a:cubicBezTo>
                <a:cubicBezTo>
                  <a:pt x="602" y="691"/>
                  <a:pt x="602" y="691"/>
                  <a:pt x="602" y="691"/>
                </a:cubicBezTo>
                <a:cubicBezTo>
                  <a:pt x="601" y="690"/>
                  <a:pt x="601" y="689"/>
                  <a:pt x="600" y="689"/>
                </a:cubicBezTo>
                <a:cubicBezTo>
                  <a:pt x="599" y="686"/>
                  <a:pt x="598" y="683"/>
                  <a:pt x="596" y="680"/>
                </a:cubicBezTo>
                <a:cubicBezTo>
                  <a:pt x="594" y="675"/>
                  <a:pt x="592" y="670"/>
                  <a:pt x="590" y="665"/>
                </a:cubicBezTo>
                <a:cubicBezTo>
                  <a:pt x="590" y="665"/>
                  <a:pt x="590" y="664"/>
                  <a:pt x="590" y="663"/>
                </a:cubicBezTo>
                <a:cubicBezTo>
                  <a:pt x="590" y="663"/>
                  <a:pt x="589" y="662"/>
                  <a:pt x="589" y="662"/>
                </a:cubicBezTo>
                <a:cubicBezTo>
                  <a:pt x="589" y="661"/>
                  <a:pt x="588" y="660"/>
                  <a:pt x="588" y="659"/>
                </a:cubicBezTo>
                <a:cubicBezTo>
                  <a:pt x="587" y="657"/>
                  <a:pt x="586" y="656"/>
                  <a:pt x="585" y="655"/>
                </a:cubicBezTo>
                <a:cubicBezTo>
                  <a:pt x="585" y="654"/>
                  <a:pt x="585" y="653"/>
                  <a:pt x="585" y="653"/>
                </a:cubicBezTo>
                <a:cubicBezTo>
                  <a:pt x="585" y="653"/>
                  <a:pt x="585" y="653"/>
                  <a:pt x="585" y="652"/>
                </a:cubicBezTo>
                <a:cubicBezTo>
                  <a:pt x="585" y="652"/>
                  <a:pt x="585" y="652"/>
                  <a:pt x="585" y="652"/>
                </a:cubicBezTo>
                <a:cubicBezTo>
                  <a:pt x="585" y="653"/>
                  <a:pt x="585" y="652"/>
                  <a:pt x="585" y="652"/>
                </a:cubicBezTo>
                <a:cubicBezTo>
                  <a:pt x="585" y="652"/>
                  <a:pt x="585" y="652"/>
                  <a:pt x="585" y="652"/>
                </a:cubicBezTo>
                <a:cubicBezTo>
                  <a:pt x="585" y="652"/>
                  <a:pt x="585" y="652"/>
                  <a:pt x="585" y="652"/>
                </a:cubicBezTo>
                <a:cubicBezTo>
                  <a:pt x="585" y="652"/>
                  <a:pt x="585" y="652"/>
                  <a:pt x="585" y="652"/>
                </a:cubicBezTo>
                <a:cubicBezTo>
                  <a:pt x="585" y="652"/>
                  <a:pt x="586" y="653"/>
                  <a:pt x="586" y="653"/>
                </a:cubicBezTo>
                <a:cubicBezTo>
                  <a:pt x="585" y="653"/>
                  <a:pt x="585" y="653"/>
                  <a:pt x="585" y="653"/>
                </a:cubicBezTo>
                <a:cubicBezTo>
                  <a:pt x="585" y="653"/>
                  <a:pt x="585" y="653"/>
                  <a:pt x="586" y="653"/>
                </a:cubicBezTo>
                <a:cubicBezTo>
                  <a:pt x="586" y="653"/>
                  <a:pt x="586" y="652"/>
                  <a:pt x="585" y="652"/>
                </a:cubicBezTo>
                <a:cubicBezTo>
                  <a:pt x="585" y="652"/>
                  <a:pt x="585" y="652"/>
                  <a:pt x="585" y="652"/>
                </a:cubicBezTo>
                <a:cubicBezTo>
                  <a:pt x="585" y="652"/>
                  <a:pt x="585" y="652"/>
                  <a:pt x="585" y="652"/>
                </a:cubicBezTo>
                <a:cubicBezTo>
                  <a:pt x="584" y="652"/>
                  <a:pt x="584" y="652"/>
                  <a:pt x="584" y="652"/>
                </a:cubicBezTo>
                <a:cubicBezTo>
                  <a:pt x="584" y="652"/>
                  <a:pt x="584" y="652"/>
                  <a:pt x="584" y="652"/>
                </a:cubicBezTo>
                <a:cubicBezTo>
                  <a:pt x="584" y="652"/>
                  <a:pt x="584" y="652"/>
                  <a:pt x="584" y="652"/>
                </a:cubicBezTo>
                <a:cubicBezTo>
                  <a:pt x="584" y="652"/>
                  <a:pt x="584" y="653"/>
                  <a:pt x="584" y="653"/>
                </a:cubicBezTo>
                <a:cubicBezTo>
                  <a:pt x="584" y="654"/>
                  <a:pt x="584" y="655"/>
                  <a:pt x="584" y="655"/>
                </a:cubicBezTo>
                <a:cubicBezTo>
                  <a:pt x="584" y="657"/>
                  <a:pt x="585" y="658"/>
                  <a:pt x="585" y="660"/>
                </a:cubicBezTo>
                <a:cubicBezTo>
                  <a:pt x="585" y="661"/>
                  <a:pt x="586" y="662"/>
                  <a:pt x="586" y="663"/>
                </a:cubicBezTo>
                <a:cubicBezTo>
                  <a:pt x="586" y="664"/>
                  <a:pt x="586" y="664"/>
                  <a:pt x="586" y="665"/>
                </a:cubicBezTo>
                <a:cubicBezTo>
                  <a:pt x="587" y="666"/>
                  <a:pt x="587" y="666"/>
                  <a:pt x="587" y="667"/>
                </a:cubicBezTo>
                <a:cubicBezTo>
                  <a:pt x="588" y="668"/>
                  <a:pt x="588" y="670"/>
                  <a:pt x="589" y="672"/>
                </a:cubicBezTo>
                <a:cubicBezTo>
                  <a:pt x="589" y="672"/>
                  <a:pt x="589" y="671"/>
                  <a:pt x="589" y="671"/>
                </a:cubicBezTo>
                <a:cubicBezTo>
                  <a:pt x="588" y="671"/>
                  <a:pt x="588" y="671"/>
                  <a:pt x="587" y="670"/>
                </a:cubicBezTo>
                <a:cubicBezTo>
                  <a:pt x="587" y="670"/>
                  <a:pt x="586" y="670"/>
                  <a:pt x="586" y="669"/>
                </a:cubicBezTo>
                <a:cubicBezTo>
                  <a:pt x="585" y="669"/>
                  <a:pt x="585" y="668"/>
                  <a:pt x="584" y="668"/>
                </a:cubicBezTo>
                <a:cubicBezTo>
                  <a:pt x="583" y="667"/>
                  <a:pt x="582" y="667"/>
                  <a:pt x="581" y="666"/>
                </a:cubicBezTo>
                <a:cubicBezTo>
                  <a:pt x="580" y="665"/>
                  <a:pt x="579" y="665"/>
                  <a:pt x="578" y="664"/>
                </a:cubicBezTo>
                <a:cubicBezTo>
                  <a:pt x="578" y="664"/>
                  <a:pt x="577" y="664"/>
                  <a:pt x="577" y="664"/>
                </a:cubicBezTo>
                <a:cubicBezTo>
                  <a:pt x="581" y="645"/>
                  <a:pt x="546" y="655"/>
                  <a:pt x="538" y="654"/>
                </a:cubicBezTo>
                <a:cubicBezTo>
                  <a:pt x="544" y="666"/>
                  <a:pt x="562" y="685"/>
                  <a:pt x="575" y="667"/>
                </a:cubicBezTo>
                <a:cubicBezTo>
                  <a:pt x="575" y="666"/>
                  <a:pt x="574" y="665"/>
                  <a:pt x="573" y="665"/>
                </a:cubicBezTo>
                <a:cubicBezTo>
                  <a:pt x="573" y="665"/>
                  <a:pt x="573" y="665"/>
                  <a:pt x="573" y="665"/>
                </a:cubicBezTo>
                <a:cubicBezTo>
                  <a:pt x="574" y="665"/>
                  <a:pt x="576" y="666"/>
                  <a:pt x="577" y="666"/>
                </a:cubicBezTo>
                <a:cubicBezTo>
                  <a:pt x="578" y="667"/>
                  <a:pt x="579" y="668"/>
                  <a:pt x="580" y="668"/>
                </a:cubicBezTo>
                <a:cubicBezTo>
                  <a:pt x="581" y="669"/>
                  <a:pt x="582" y="669"/>
                  <a:pt x="583" y="670"/>
                </a:cubicBezTo>
                <a:cubicBezTo>
                  <a:pt x="583" y="670"/>
                  <a:pt x="584" y="671"/>
                  <a:pt x="584" y="671"/>
                </a:cubicBezTo>
                <a:cubicBezTo>
                  <a:pt x="585" y="671"/>
                  <a:pt x="585" y="672"/>
                  <a:pt x="586" y="672"/>
                </a:cubicBezTo>
                <a:cubicBezTo>
                  <a:pt x="586" y="672"/>
                  <a:pt x="586" y="673"/>
                  <a:pt x="587" y="673"/>
                </a:cubicBezTo>
                <a:cubicBezTo>
                  <a:pt x="587" y="673"/>
                  <a:pt x="588" y="674"/>
                  <a:pt x="588" y="674"/>
                </a:cubicBezTo>
                <a:cubicBezTo>
                  <a:pt x="588" y="674"/>
                  <a:pt x="588" y="674"/>
                  <a:pt x="588" y="675"/>
                </a:cubicBezTo>
                <a:cubicBezTo>
                  <a:pt x="589" y="675"/>
                  <a:pt x="589" y="675"/>
                  <a:pt x="589" y="675"/>
                </a:cubicBezTo>
                <a:cubicBezTo>
                  <a:pt x="589" y="675"/>
                  <a:pt x="590" y="676"/>
                  <a:pt x="590" y="676"/>
                </a:cubicBezTo>
                <a:cubicBezTo>
                  <a:pt x="590" y="676"/>
                  <a:pt x="590" y="676"/>
                  <a:pt x="591" y="676"/>
                </a:cubicBezTo>
                <a:cubicBezTo>
                  <a:pt x="591" y="678"/>
                  <a:pt x="592" y="680"/>
                  <a:pt x="593" y="682"/>
                </a:cubicBezTo>
                <a:cubicBezTo>
                  <a:pt x="594" y="685"/>
                  <a:pt x="596" y="688"/>
                  <a:pt x="597" y="690"/>
                </a:cubicBezTo>
                <a:cubicBezTo>
                  <a:pt x="599" y="693"/>
                  <a:pt x="601" y="696"/>
                  <a:pt x="602" y="699"/>
                </a:cubicBezTo>
                <a:cubicBezTo>
                  <a:pt x="604" y="701"/>
                  <a:pt x="605" y="704"/>
                  <a:pt x="605" y="707"/>
                </a:cubicBezTo>
                <a:cubicBezTo>
                  <a:pt x="605" y="708"/>
                  <a:pt x="605" y="708"/>
                  <a:pt x="605" y="708"/>
                </a:cubicBezTo>
                <a:cubicBezTo>
                  <a:pt x="605" y="708"/>
                  <a:pt x="605" y="708"/>
                  <a:pt x="605" y="708"/>
                </a:cubicBezTo>
                <a:cubicBezTo>
                  <a:pt x="605" y="708"/>
                  <a:pt x="605" y="708"/>
                  <a:pt x="605" y="709"/>
                </a:cubicBezTo>
                <a:cubicBezTo>
                  <a:pt x="605" y="709"/>
                  <a:pt x="605" y="709"/>
                  <a:pt x="605" y="709"/>
                </a:cubicBezTo>
                <a:cubicBezTo>
                  <a:pt x="605" y="710"/>
                  <a:pt x="605" y="711"/>
                  <a:pt x="605" y="711"/>
                </a:cubicBezTo>
                <a:cubicBezTo>
                  <a:pt x="604" y="713"/>
                  <a:pt x="604" y="714"/>
                  <a:pt x="603" y="716"/>
                </a:cubicBezTo>
                <a:cubicBezTo>
                  <a:pt x="602" y="719"/>
                  <a:pt x="600" y="722"/>
                  <a:pt x="599" y="725"/>
                </a:cubicBezTo>
                <a:cubicBezTo>
                  <a:pt x="599" y="725"/>
                  <a:pt x="599" y="726"/>
                  <a:pt x="599" y="726"/>
                </a:cubicBezTo>
                <a:cubicBezTo>
                  <a:pt x="599" y="726"/>
                  <a:pt x="599" y="727"/>
                  <a:pt x="599" y="727"/>
                </a:cubicBezTo>
                <a:cubicBezTo>
                  <a:pt x="598" y="727"/>
                  <a:pt x="598" y="728"/>
                  <a:pt x="598" y="728"/>
                </a:cubicBezTo>
                <a:cubicBezTo>
                  <a:pt x="598" y="729"/>
                  <a:pt x="598" y="729"/>
                  <a:pt x="598" y="729"/>
                </a:cubicBezTo>
                <a:cubicBezTo>
                  <a:pt x="598" y="731"/>
                  <a:pt x="598" y="732"/>
                  <a:pt x="598" y="734"/>
                </a:cubicBezTo>
                <a:cubicBezTo>
                  <a:pt x="598" y="734"/>
                  <a:pt x="598" y="735"/>
                  <a:pt x="598" y="736"/>
                </a:cubicBezTo>
                <a:cubicBezTo>
                  <a:pt x="598" y="736"/>
                  <a:pt x="599" y="737"/>
                  <a:pt x="599" y="737"/>
                </a:cubicBezTo>
                <a:cubicBezTo>
                  <a:pt x="599" y="738"/>
                  <a:pt x="599" y="738"/>
                  <a:pt x="599" y="739"/>
                </a:cubicBezTo>
                <a:cubicBezTo>
                  <a:pt x="600" y="739"/>
                  <a:pt x="600" y="740"/>
                  <a:pt x="600" y="740"/>
                </a:cubicBezTo>
                <a:cubicBezTo>
                  <a:pt x="601" y="742"/>
                  <a:pt x="602" y="744"/>
                  <a:pt x="603" y="745"/>
                </a:cubicBezTo>
                <a:cubicBezTo>
                  <a:pt x="603" y="745"/>
                  <a:pt x="603" y="745"/>
                  <a:pt x="603" y="745"/>
                </a:cubicBezTo>
                <a:cubicBezTo>
                  <a:pt x="602" y="745"/>
                  <a:pt x="601" y="745"/>
                  <a:pt x="600" y="744"/>
                </a:cubicBezTo>
                <a:cubicBezTo>
                  <a:pt x="599" y="744"/>
                  <a:pt x="598" y="744"/>
                  <a:pt x="598" y="744"/>
                </a:cubicBezTo>
                <a:cubicBezTo>
                  <a:pt x="597" y="744"/>
                  <a:pt x="597" y="744"/>
                  <a:pt x="597" y="744"/>
                </a:cubicBezTo>
                <a:cubicBezTo>
                  <a:pt x="597" y="744"/>
                  <a:pt x="597" y="744"/>
                  <a:pt x="597" y="744"/>
                </a:cubicBezTo>
                <a:cubicBezTo>
                  <a:pt x="597" y="744"/>
                  <a:pt x="597" y="744"/>
                  <a:pt x="597" y="744"/>
                </a:cubicBezTo>
                <a:cubicBezTo>
                  <a:pt x="597" y="744"/>
                  <a:pt x="597" y="744"/>
                  <a:pt x="596" y="744"/>
                </a:cubicBezTo>
                <a:cubicBezTo>
                  <a:pt x="596" y="744"/>
                  <a:pt x="596" y="744"/>
                  <a:pt x="596" y="744"/>
                </a:cubicBezTo>
                <a:cubicBezTo>
                  <a:pt x="596" y="744"/>
                  <a:pt x="595" y="744"/>
                  <a:pt x="595" y="744"/>
                </a:cubicBezTo>
                <a:cubicBezTo>
                  <a:pt x="594" y="744"/>
                  <a:pt x="594" y="744"/>
                  <a:pt x="593" y="744"/>
                </a:cubicBezTo>
                <a:cubicBezTo>
                  <a:pt x="593" y="744"/>
                  <a:pt x="592" y="744"/>
                  <a:pt x="592" y="744"/>
                </a:cubicBezTo>
                <a:cubicBezTo>
                  <a:pt x="591" y="744"/>
                  <a:pt x="590" y="744"/>
                  <a:pt x="589" y="744"/>
                </a:cubicBezTo>
                <a:cubicBezTo>
                  <a:pt x="588" y="744"/>
                  <a:pt x="586" y="745"/>
                  <a:pt x="584" y="745"/>
                </a:cubicBezTo>
                <a:cubicBezTo>
                  <a:pt x="583" y="745"/>
                  <a:pt x="581" y="746"/>
                  <a:pt x="580" y="746"/>
                </a:cubicBezTo>
                <a:cubicBezTo>
                  <a:pt x="577" y="747"/>
                  <a:pt x="574" y="748"/>
                  <a:pt x="571" y="748"/>
                </a:cubicBezTo>
                <a:cubicBezTo>
                  <a:pt x="566" y="750"/>
                  <a:pt x="561" y="751"/>
                  <a:pt x="557" y="751"/>
                </a:cubicBezTo>
                <a:cubicBezTo>
                  <a:pt x="555" y="751"/>
                  <a:pt x="554" y="751"/>
                  <a:pt x="552" y="752"/>
                </a:cubicBezTo>
                <a:cubicBezTo>
                  <a:pt x="551" y="752"/>
                  <a:pt x="549" y="752"/>
                  <a:pt x="548" y="752"/>
                </a:cubicBezTo>
                <a:cubicBezTo>
                  <a:pt x="546" y="751"/>
                  <a:pt x="545" y="751"/>
                  <a:pt x="545" y="751"/>
                </a:cubicBezTo>
                <a:cubicBezTo>
                  <a:pt x="545" y="751"/>
                  <a:pt x="546" y="752"/>
                  <a:pt x="548" y="752"/>
                </a:cubicBezTo>
                <a:cubicBezTo>
                  <a:pt x="549" y="752"/>
                  <a:pt x="550" y="753"/>
                  <a:pt x="552" y="753"/>
                </a:cubicBezTo>
                <a:cubicBezTo>
                  <a:pt x="553" y="753"/>
                  <a:pt x="555" y="753"/>
                  <a:pt x="557" y="753"/>
                </a:cubicBezTo>
                <a:cubicBezTo>
                  <a:pt x="559" y="753"/>
                  <a:pt x="560" y="753"/>
                  <a:pt x="562" y="753"/>
                </a:cubicBezTo>
                <a:cubicBezTo>
                  <a:pt x="561" y="753"/>
                  <a:pt x="560" y="754"/>
                  <a:pt x="560" y="754"/>
                </a:cubicBezTo>
                <a:cubicBezTo>
                  <a:pt x="558" y="755"/>
                  <a:pt x="557" y="756"/>
                  <a:pt x="555" y="757"/>
                </a:cubicBezTo>
                <a:cubicBezTo>
                  <a:pt x="554" y="758"/>
                  <a:pt x="552" y="759"/>
                  <a:pt x="551" y="760"/>
                </a:cubicBezTo>
                <a:cubicBezTo>
                  <a:pt x="550" y="761"/>
                  <a:pt x="549" y="762"/>
                  <a:pt x="548" y="763"/>
                </a:cubicBezTo>
                <a:cubicBezTo>
                  <a:pt x="536" y="763"/>
                  <a:pt x="531" y="768"/>
                  <a:pt x="527" y="774"/>
                </a:cubicBezTo>
                <a:cubicBezTo>
                  <a:pt x="527" y="774"/>
                  <a:pt x="526" y="773"/>
                  <a:pt x="526" y="773"/>
                </a:cubicBezTo>
                <a:cubicBezTo>
                  <a:pt x="526" y="772"/>
                  <a:pt x="525" y="772"/>
                  <a:pt x="525" y="771"/>
                </a:cubicBezTo>
                <a:cubicBezTo>
                  <a:pt x="524" y="770"/>
                  <a:pt x="523" y="769"/>
                  <a:pt x="522" y="768"/>
                </a:cubicBezTo>
                <a:cubicBezTo>
                  <a:pt x="520" y="765"/>
                  <a:pt x="519" y="762"/>
                  <a:pt x="518" y="759"/>
                </a:cubicBezTo>
                <a:cubicBezTo>
                  <a:pt x="518" y="759"/>
                  <a:pt x="518" y="758"/>
                  <a:pt x="518" y="758"/>
                </a:cubicBezTo>
                <a:cubicBezTo>
                  <a:pt x="518" y="757"/>
                  <a:pt x="518" y="757"/>
                  <a:pt x="518" y="757"/>
                </a:cubicBezTo>
                <a:cubicBezTo>
                  <a:pt x="518" y="756"/>
                  <a:pt x="518" y="756"/>
                  <a:pt x="518" y="756"/>
                </a:cubicBezTo>
                <a:cubicBezTo>
                  <a:pt x="518" y="755"/>
                  <a:pt x="518" y="755"/>
                  <a:pt x="518" y="755"/>
                </a:cubicBezTo>
                <a:cubicBezTo>
                  <a:pt x="518" y="755"/>
                  <a:pt x="518" y="755"/>
                  <a:pt x="518" y="754"/>
                </a:cubicBezTo>
                <a:cubicBezTo>
                  <a:pt x="519" y="752"/>
                  <a:pt x="519" y="751"/>
                  <a:pt x="520" y="749"/>
                </a:cubicBezTo>
                <a:cubicBezTo>
                  <a:pt x="520" y="748"/>
                  <a:pt x="520" y="747"/>
                  <a:pt x="520" y="746"/>
                </a:cubicBezTo>
                <a:cubicBezTo>
                  <a:pt x="521" y="745"/>
                  <a:pt x="521" y="744"/>
                  <a:pt x="521" y="743"/>
                </a:cubicBezTo>
                <a:cubicBezTo>
                  <a:pt x="521" y="742"/>
                  <a:pt x="522" y="741"/>
                  <a:pt x="522" y="740"/>
                </a:cubicBezTo>
                <a:cubicBezTo>
                  <a:pt x="522" y="739"/>
                  <a:pt x="522" y="738"/>
                  <a:pt x="522" y="737"/>
                </a:cubicBezTo>
                <a:cubicBezTo>
                  <a:pt x="523" y="733"/>
                  <a:pt x="523" y="729"/>
                  <a:pt x="523" y="724"/>
                </a:cubicBezTo>
                <a:cubicBezTo>
                  <a:pt x="523" y="724"/>
                  <a:pt x="523" y="723"/>
                  <a:pt x="523" y="723"/>
                </a:cubicBezTo>
                <a:cubicBezTo>
                  <a:pt x="523" y="721"/>
                  <a:pt x="523" y="721"/>
                  <a:pt x="523" y="721"/>
                </a:cubicBezTo>
                <a:cubicBezTo>
                  <a:pt x="522" y="720"/>
                  <a:pt x="522" y="719"/>
                  <a:pt x="522" y="718"/>
                </a:cubicBezTo>
                <a:cubicBezTo>
                  <a:pt x="522" y="717"/>
                  <a:pt x="522" y="716"/>
                  <a:pt x="522" y="715"/>
                </a:cubicBezTo>
                <a:cubicBezTo>
                  <a:pt x="522" y="714"/>
                  <a:pt x="521" y="713"/>
                  <a:pt x="521" y="712"/>
                </a:cubicBezTo>
                <a:cubicBezTo>
                  <a:pt x="520" y="707"/>
                  <a:pt x="519" y="703"/>
                  <a:pt x="517" y="700"/>
                </a:cubicBezTo>
                <a:cubicBezTo>
                  <a:pt x="517" y="698"/>
                  <a:pt x="516" y="696"/>
                  <a:pt x="515" y="694"/>
                </a:cubicBezTo>
                <a:cubicBezTo>
                  <a:pt x="514" y="693"/>
                  <a:pt x="514" y="692"/>
                  <a:pt x="514" y="691"/>
                </a:cubicBezTo>
                <a:cubicBezTo>
                  <a:pt x="514" y="691"/>
                  <a:pt x="514" y="691"/>
                  <a:pt x="514" y="691"/>
                </a:cubicBezTo>
                <a:cubicBezTo>
                  <a:pt x="514" y="691"/>
                  <a:pt x="514" y="691"/>
                  <a:pt x="514" y="691"/>
                </a:cubicBezTo>
                <a:cubicBezTo>
                  <a:pt x="514" y="690"/>
                  <a:pt x="514" y="689"/>
                  <a:pt x="514" y="688"/>
                </a:cubicBezTo>
                <a:cubicBezTo>
                  <a:pt x="514" y="687"/>
                  <a:pt x="514" y="686"/>
                  <a:pt x="514" y="685"/>
                </a:cubicBezTo>
                <a:cubicBezTo>
                  <a:pt x="515" y="684"/>
                  <a:pt x="515" y="683"/>
                  <a:pt x="515" y="682"/>
                </a:cubicBezTo>
                <a:cubicBezTo>
                  <a:pt x="515" y="681"/>
                  <a:pt x="516" y="679"/>
                  <a:pt x="516" y="678"/>
                </a:cubicBezTo>
                <a:cubicBezTo>
                  <a:pt x="516" y="677"/>
                  <a:pt x="517" y="676"/>
                  <a:pt x="517" y="675"/>
                </a:cubicBezTo>
                <a:cubicBezTo>
                  <a:pt x="517" y="675"/>
                  <a:pt x="517" y="675"/>
                  <a:pt x="518" y="674"/>
                </a:cubicBezTo>
                <a:cubicBezTo>
                  <a:pt x="540" y="672"/>
                  <a:pt x="540" y="658"/>
                  <a:pt x="525" y="641"/>
                </a:cubicBezTo>
                <a:cubicBezTo>
                  <a:pt x="517" y="650"/>
                  <a:pt x="502" y="659"/>
                  <a:pt x="515" y="673"/>
                </a:cubicBezTo>
                <a:cubicBezTo>
                  <a:pt x="514" y="675"/>
                  <a:pt x="514" y="675"/>
                  <a:pt x="514" y="675"/>
                </a:cubicBezTo>
                <a:cubicBezTo>
                  <a:pt x="514" y="675"/>
                  <a:pt x="514" y="675"/>
                  <a:pt x="514" y="675"/>
                </a:cubicBezTo>
                <a:cubicBezTo>
                  <a:pt x="514" y="676"/>
                  <a:pt x="513" y="676"/>
                  <a:pt x="513" y="677"/>
                </a:cubicBezTo>
                <a:cubicBezTo>
                  <a:pt x="513" y="678"/>
                  <a:pt x="512" y="680"/>
                  <a:pt x="512" y="681"/>
                </a:cubicBezTo>
                <a:cubicBezTo>
                  <a:pt x="512" y="682"/>
                  <a:pt x="512" y="683"/>
                  <a:pt x="511" y="684"/>
                </a:cubicBezTo>
                <a:cubicBezTo>
                  <a:pt x="511" y="685"/>
                  <a:pt x="511" y="686"/>
                  <a:pt x="511" y="687"/>
                </a:cubicBezTo>
                <a:cubicBezTo>
                  <a:pt x="510" y="686"/>
                  <a:pt x="510" y="685"/>
                  <a:pt x="509" y="684"/>
                </a:cubicBezTo>
                <a:cubicBezTo>
                  <a:pt x="509" y="683"/>
                  <a:pt x="508" y="683"/>
                  <a:pt x="508" y="682"/>
                </a:cubicBezTo>
                <a:cubicBezTo>
                  <a:pt x="508" y="682"/>
                  <a:pt x="507" y="681"/>
                  <a:pt x="507" y="681"/>
                </a:cubicBezTo>
                <a:cubicBezTo>
                  <a:pt x="507" y="681"/>
                  <a:pt x="507" y="680"/>
                  <a:pt x="506" y="680"/>
                </a:cubicBezTo>
                <a:cubicBezTo>
                  <a:pt x="506" y="679"/>
                  <a:pt x="505" y="679"/>
                  <a:pt x="505" y="678"/>
                </a:cubicBezTo>
                <a:cubicBezTo>
                  <a:pt x="504" y="677"/>
                  <a:pt x="504" y="677"/>
                  <a:pt x="503" y="676"/>
                </a:cubicBezTo>
                <a:cubicBezTo>
                  <a:pt x="502" y="675"/>
                  <a:pt x="501" y="674"/>
                  <a:pt x="500" y="673"/>
                </a:cubicBezTo>
                <a:cubicBezTo>
                  <a:pt x="499" y="672"/>
                  <a:pt x="498" y="672"/>
                  <a:pt x="497" y="671"/>
                </a:cubicBezTo>
                <a:cubicBezTo>
                  <a:pt x="496" y="670"/>
                  <a:pt x="495" y="670"/>
                  <a:pt x="494" y="669"/>
                </a:cubicBezTo>
                <a:cubicBezTo>
                  <a:pt x="493" y="668"/>
                  <a:pt x="491" y="667"/>
                  <a:pt x="491" y="667"/>
                </a:cubicBezTo>
                <a:cubicBezTo>
                  <a:pt x="490" y="666"/>
                  <a:pt x="489" y="666"/>
                  <a:pt x="489" y="666"/>
                </a:cubicBezTo>
                <a:cubicBezTo>
                  <a:pt x="489" y="666"/>
                  <a:pt x="491" y="667"/>
                  <a:pt x="493" y="670"/>
                </a:cubicBezTo>
                <a:cubicBezTo>
                  <a:pt x="494" y="671"/>
                  <a:pt x="495" y="672"/>
                  <a:pt x="496" y="672"/>
                </a:cubicBezTo>
                <a:cubicBezTo>
                  <a:pt x="496" y="673"/>
                  <a:pt x="497" y="674"/>
                  <a:pt x="498" y="675"/>
                </a:cubicBezTo>
                <a:cubicBezTo>
                  <a:pt x="499" y="677"/>
                  <a:pt x="501" y="680"/>
                  <a:pt x="503" y="682"/>
                </a:cubicBezTo>
                <a:cubicBezTo>
                  <a:pt x="503" y="682"/>
                  <a:pt x="504" y="683"/>
                  <a:pt x="504" y="683"/>
                </a:cubicBezTo>
                <a:cubicBezTo>
                  <a:pt x="504" y="683"/>
                  <a:pt x="504" y="684"/>
                  <a:pt x="505" y="684"/>
                </a:cubicBezTo>
                <a:cubicBezTo>
                  <a:pt x="505" y="685"/>
                  <a:pt x="506" y="685"/>
                  <a:pt x="506" y="686"/>
                </a:cubicBezTo>
                <a:cubicBezTo>
                  <a:pt x="507" y="687"/>
                  <a:pt x="508" y="689"/>
                  <a:pt x="509" y="691"/>
                </a:cubicBezTo>
                <a:cubicBezTo>
                  <a:pt x="509" y="691"/>
                  <a:pt x="509" y="691"/>
                  <a:pt x="510" y="692"/>
                </a:cubicBezTo>
                <a:cubicBezTo>
                  <a:pt x="510" y="692"/>
                  <a:pt x="510" y="693"/>
                  <a:pt x="510" y="693"/>
                </a:cubicBezTo>
                <a:cubicBezTo>
                  <a:pt x="511" y="694"/>
                  <a:pt x="511" y="694"/>
                  <a:pt x="511" y="695"/>
                </a:cubicBezTo>
                <a:cubicBezTo>
                  <a:pt x="512" y="696"/>
                  <a:pt x="512" y="697"/>
                  <a:pt x="512" y="697"/>
                </a:cubicBezTo>
                <a:cubicBezTo>
                  <a:pt x="512" y="697"/>
                  <a:pt x="512" y="697"/>
                  <a:pt x="512" y="696"/>
                </a:cubicBezTo>
                <a:cubicBezTo>
                  <a:pt x="513" y="698"/>
                  <a:pt x="513" y="699"/>
                  <a:pt x="514" y="701"/>
                </a:cubicBezTo>
                <a:cubicBezTo>
                  <a:pt x="515" y="704"/>
                  <a:pt x="516" y="708"/>
                  <a:pt x="517" y="712"/>
                </a:cubicBezTo>
                <a:cubicBezTo>
                  <a:pt x="518" y="713"/>
                  <a:pt x="518" y="714"/>
                  <a:pt x="518" y="715"/>
                </a:cubicBezTo>
                <a:cubicBezTo>
                  <a:pt x="518" y="716"/>
                  <a:pt x="518" y="717"/>
                  <a:pt x="518" y="718"/>
                </a:cubicBezTo>
                <a:cubicBezTo>
                  <a:pt x="519" y="719"/>
                  <a:pt x="519" y="720"/>
                  <a:pt x="519" y="721"/>
                </a:cubicBezTo>
                <a:cubicBezTo>
                  <a:pt x="519" y="723"/>
                  <a:pt x="519" y="723"/>
                  <a:pt x="519" y="723"/>
                </a:cubicBezTo>
                <a:cubicBezTo>
                  <a:pt x="519" y="723"/>
                  <a:pt x="519" y="724"/>
                  <a:pt x="519" y="724"/>
                </a:cubicBezTo>
                <a:cubicBezTo>
                  <a:pt x="519" y="727"/>
                  <a:pt x="519" y="729"/>
                  <a:pt x="519" y="732"/>
                </a:cubicBezTo>
                <a:cubicBezTo>
                  <a:pt x="519" y="732"/>
                  <a:pt x="519" y="732"/>
                  <a:pt x="518" y="731"/>
                </a:cubicBezTo>
                <a:cubicBezTo>
                  <a:pt x="518" y="731"/>
                  <a:pt x="518" y="731"/>
                  <a:pt x="518" y="731"/>
                </a:cubicBezTo>
                <a:cubicBezTo>
                  <a:pt x="518" y="730"/>
                  <a:pt x="517" y="730"/>
                  <a:pt x="517" y="729"/>
                </a:cubicBezTo>
                <a:cubicBezTo>
                  <a:pt x="516" y="729"/>
                  <a:pt x="516" y="729"/>
                  <a:pt x="516" y="728"/>
                </a:cubicBezTo>
                <a:cubicBezTo>
                  <a:pt x="515" y="728"/>
                  <a:pt x="515" y="728"/>
                  <a:pt x="515" y="728"/>
                </a:cubicBezTo>
                <a:cubicBezTo>
                  <a:pt x="515" y="727"/>
                  <a:pt x="514" y="727"/>
                  <a:pt x="514" y="727"/>
                </a:cubicBezTo>
                <a:cubicBezTo>
                  <a:pt x="514" y="726"/>
                  <a:pt x="513" y="726"/>
                  <a:pt x="513" y="726"/>
                </a:cubicBezTo>
                <a:cubicBezTo>
                  <a:pt x="512" y="725"/>
                  <a:pt x="510" y="724"/>
                  <a:pt x="509" y="723"/>
                </a:cubicBezTo>
                <a:cubicBezTo>
                  <a:pt x="508" y="722"/>
                  <a:pt x="507" y="722"/>
                  <a:pt x="506" y="721"/>
                </a:cubicBezTo>
                <a:cubicBezTo>
                  <a:pt x="505" y="721"/>
                  <a:pt x="505" y="720"/>
                  <a:pt x="504" y="720"/>
                </a:cubicBezTo>
                <a:cubicBezTo>
                  <a:pt x="502" y="704"/>
                  <a:pt x="477" y="709"/>
                  <a:pt x="467" y="712"/>
                </a:cubicBezTo>
                <a:cubicBezTo>
                  <a:pt x="478" y="717"/>
                  <a:pt x="489" y="740"/>
                  <a:pt x="503" y="724"/>
                </a:cubicBezTo>
                <a:cubicBezTo>
                  <a:pt x="502" y="722"/>
                  <a:pt x="502" y="722"/>
                  <a:pt x="502" y="722"/>
                </a:cubicBezTo>
                <a:cubicBezTo>
                  <a:pt x="502" y="723"/>
                  <a:pt x="503" y="723"/>
                  <a:pt x="504" y="723"/>
                </a:cubicBezTo>
                <a:cubicBezTo>
                  <a:pt x="504" y="723"/>
                  <a:pt x="504" y="723"/>
                  <a:pt x="504" y="722"/>
                </a:cubicBezTo>
                <a:cubicBezTo>
                  <a:pt x="504" y="722"/>
                  <a:pt x="505" y="722"/>
                  <a:pt x="505" y="722"/>
                </a:cubicBezTo>
                <a:cubicBezTo>
                  <a:pt x="506" y="723"/>
                  <a:pt x="507" y="724"/>
                  <a:pt x="508" y="725"/>
                </a:cubicBezTo>
                <a:cubicBezTo>
                  <a:pt x="509" y="725"/>
                  <a:pt x="510" y="726"/>
                  <a:pt x="511" y="727"/>
                </a:cubicBezTo>
                <a:cubicBezTo>
                  <a:pt x="512" y="727"/>
                  <a:pt x="512" y="728"/>
                  <a:pt x="513" y="728"/>
                </a:cubicBezTo>
                <a:cubicBezTo>
                  <a:pt x="513" y="728"/>
                  <a:pt x="513" y="729"/>
                  <a:pt x="514" y="729"/>
                </a:cubicBezTo>
                <a:cubicBezTo>
                  <a:pt x="514" y="729"/>
                  <a:pt x="514" y="729"/>
                  <a:pt x="514" y="729"/>
                </a:cubicBezTo>
                <a:cubicBezTo>
                  <a:pt x="515" y="730"/>
                  <a:pt x="515" y="730"/>
                  <a:pt x="515" y="731"/>
                </a:cubicBezTo>
                <a:cubicBezTo>
                  <a:pt x="516" y="731"/>
                  <a:pt x="516" y="732"/>
                  <a:pt x="516" y="732"/>
                </a:cubicBezTo>
                <a:cubicBezTo>
                  <a:pt x="517" y="732"/>
                  <a:pt x="517" y="732"/>
                  <a:pt x="517" y="732"/>
                </a:cubicBezTo>
                <a:cubicBezTo>
                  <a:pt x="517" y="733"/>
                  <a:pt x="517" y="733"/>
                  <a:pt x="517" y="733"/>
                </a:cubicBezTo>
                <a:cubicBezTo>
                  <a:pt x="518" y="733"/>
                  <a:pt x="518" y="734"/>
                  <a:pt x="518" y="734"/>
                </a:cubicBezTo>
                <a:cubicBezTo>
                  <a:pt x="518" y="734"/>
                  <a:pt x="519" y="734"/>
                  <a:pt x="519" y="734"/>
                </a:cubicBezTo>
                <a:cubicBezTo>
                  <a:pt x="519" y="735"/>
                  <a:pt x="519" y="736"/>
                  <a:pt x="518" y="736"/>
                </a:cubicBezTo>
                <a:cubicBezTo>
                  <a:pt x="518" y="737"/>
                  <a:pt x="518" y="738"/>
                  <a:pt x="518" y="739"/>
                </a:cubicBezTo>
                <a:cubicBezTo>
                  <a:pt x="518" y="740"/>
                  <a:pt x="518" y="741"/>
                  <a:pt x="517" y="742"/>
                </a:cubicBezTo>
                <a:cubicBezTo>
                  <a:pt x="517" y="743"/>
                  <a:pt x="517" y="744"/>
                  <a:pt x="517" y="745"/>
                </a:cubicBezTo>
                <a:cubicBezTo>
                  <a:pt x="516" y="746"/>
                  <a:pt x="516" y="747"/>
                  <a:pt x="516" y="748"/>
                </a:cubicBezTo>
                <a:cubicBezTo>
                  <a:pt x="515" y="749"/>
                  <a:pt x="515" y="751"/>
                  <a:pt x="514" y="753"/>
                </a:cubicBezTo>
                <a:cubicBezTo>
                  <a:pt x="514" y="754"/>
                  <a:pt x="514" y="754"/>
                  <a:pt x="514" y="755"/>
                </a:cubicBezTo>
                <a:cubicBezTo>
                  <a:pt x="514" y="756"/>
                  <a:pt x="514" y="756"/>
                  <a:pt x="514" y="756"/>
                </a:cubicBezTo>
                <a:cubicBezTo>
                  <a:pt x="514" y="756"/>
                  <a:pt x="514" y="756"/>
                  <a:pt x="514" y="756"/>
                </a:cubicBezTo>
                <a:cubicBezTo>
                  <a:pt x="514" y="757"/>
                  <a:pt x="514" y="757"/>
                  <a:pt x="514" y="758"/>
                </a:cubicBezTo>
                <a:cubicBezTo>
                  <a:pt x="514" y="758"/>
                  <a:pt x="514" y="759"/>
                  <a:pt x="515" y="759"/>
                </a:cubicBezTo>
                <a:cubicBezTo>
                  <a:pt x="515" y="763"/>
                  <a:pt x="517" y="767"/>
                  <a:pt x="519" y="770"/>
                </a:cubicBezTo>
                <a:cubicBezTo>
                  <a:pt x="519" y="770"/>
                  <a:pt x="520" y="771"/>
                  <a:pt x="520" y="772"/>
                </a:cubicBezTo>
                <a:cubicBezTo>
                  <a:pt x="521" y="772"/>
                  <a:pt x="521" y="773"/>
                  <a:pt x="522" y="773"/>
                </a:cubicBezTo>
                <a:cubicBezTo>
                  <a:pt x="523" y="774"/>
                  <a:pt x="523" y="775"/>
                  <a:pt x="524" y="775"/>
                </a:cubicBezTo>
                <a:cubicBezTo>
                  <a:pt x="524" y="775"/>
                  <a:pt x="525" y="776"/>
                  <a:pt x="525" y="776"/>
                </a:cubicBezTo>
                <a:cubicBezTo>
                  <a:pt x="525" y="776"/>
                  <a:pt x="525" y="776"/>
                  <a:pt x="526" y="777"/>
                </a:cubicBezTo>
                <a:cubicBezTo>
                  <a:pt x="525" y="777"/>
                  <a:pt x="525" y="777"/>
                  <a:pt x="525" y="777"/>
                </a:cubicBezTo>
                <a:cubicBezTo>
                  <a:pt x="523" y="776"/>
                  <a:pt x="521" y="775"/>
                  <a:pt x="519" y="775"/>
                </a:cubicBezTo>
                <a:cubicBezTo>
                  <a:pt x="515" y="773"/>
                  <a:pt x="510" y="771"/>
                  <a:pt x="505" y="769"/>
                </a:cubicBezTo>
                <a:cubicBezTo>
                  <a:pt x="502" y="769"/>
                  <a:pt x="500" y="768"/>
                  <a:pt x="497" y="768"/>
                </a:cubicBezTo>
                <a:cubicBezTo>
                  <a:pt x="496" y="768"/>
                  <a:pt x="494" y="767"/>
                  <a:pt x="493" y="767"/>
                </a:cubicBezTo>
                <a:cubicBezTo>
                  <a:pt x="492" y="767"/>
                  <a:pt x="490" y="767"/>
                  <a:pt x="489" y="767"/>
                </a:cubicBezTo>
                <a:cubicBezTo>
                  <a:pt x="484" y="767"/>
                  <a:pt x="479" y="767"/>
                  <a:pt x="474" y="767"/>
                </a:cubicBezTo>
                <a:cubicBezTo>
                  <a:pt x="465" y="767"/>
                  <a:pt x="455" y="767"/>
                  <a:pt x="446" y="765"/>
                </a:cubicBezTo>
                <a:cubicBezTo>
                  <a:pt x="442" y="764"/>
                  <a:pt x="437" y="764"/>
                  <a:pt x="433" y="762"/>
                </a:cubicBezTo>
                <a:cubicBezTo>
                  <a:pt x="428" y="761"/>
                  <a:pt x="424" y="760"/>
                  <a:pt x="420" y="759"/>
                </a:cubicBezTo>
                <a:cubicBezTo>
                  <a:pt x="417" y="759"/>
                  <a:pt x="415" y="758"/>
                  <a:pt x="412" y="758"/>
                </a:cubicBezTo>
                <a:cubicBezTo>
                  <a:pt x="412" y="758"/>
                  <a:pt x="411" y="757"/>
                  <a:pt x="411" y="757"/>
                </a:cubicBezTo>
                <a:cubicBezTo>
                  <a:pt x="410" y="755"/>
                  <a:pt x="409" y="753"/>
                  <a:pt x="408" y="752"/>
                </a:cubicBezTo>
                <a:cubicBezTo>
                  <a:pt x="408" y="751"/>
                  <a:pt x="407" y="751"/>
                  <a:pt x="407" y="750"/>
                </a:cubicBezTo>
                <a:cubicBezTo>
                  <a:pt x="407" y="749"/>
                  <a:pt x="406" y="749"/>
                  <a:pt x="406" y="748"/>
                </a:cubicBezTo>
                <a:cubicBezTo>
                  <a:pt x="406" y="747"/>
                  <a:pt x="405" y="746"/>
                  <a:pt x="404" y="745"/>
                </a:cubicBezTo>
                <a:cubicBezTo>
                  <a:pt x="404" y="744"/>
                  <a:pt x="404" y="743"/>
                  <a:pt x="403" y="741"/>
                </a:cubicBezTo>
                <a:cubicBezTo>
                  <a:pt x="403" y="741"/>
                  <a:pt x="403" y="741"/>
                  <a:pt x="403" y="740"/>
                </a:cubicBezTo>
                <a:cubicBezTo>
                  <a:pt x="403" y="740"/>
                  <a:pt x="403" y="739"/>
                  <a:pt x="403" y="739"/>
                </a:cubicBezTo>
                <a:cubicBezTo>
                  <a:pt x="403" y="739"/>
                  <a:pt x="403" y="738"/>
                  <a:pt x="403" y="738"/>
                </a:cubicBezTo>
                <a:cubicBezTo>
                  <a:pt x="403" y="738"/>
                  <a:pt x="403" y="737"/>
                  <a:pt x="403" y="737"/>
                </a:cubicBezTo>
                <a:cubicBezTo>
                  <a:pt x="403" y="734"/>
                  <a:pt x="404" y="731"/>
                  <a:pt x="404" y="727"/>
                </a:cubicBezTo>
                <a:cubicBezTo>
                  <a:pt x="405" y="726"/>
                  <a:pt x="405" y="724"/>
                  <a:pt x="405" y="722"/>
                </a:cubicBezTo>
                <a:cubicBezTo>
                  <a:pt x="405" y="721"/>
                  <a:pt x="405" y="720"/>
                  <a:pt x="404" y="719"/>
                </a:cubicBezTo>
                <a:cubicBezTo>
                  <a:pt x="404" y="718"/>
                  <a:pt x="404" y="718"/>
                  <a:pt x="404" y="718"/>
                </a:cubicBezTo>
                <a:cubicBezTo>
                  <a:pt x="404" y="718"/>
                  <a:pt x="404" y="718"/>
                  <a:pt x="404" y="717"/>
                </a:cubicBezTo>
                <a:cubicBezTo>
                  <a:pt x="404" y="717"/>
                  <a:pt x="404" y="717"/>
                  <a:pt x="404" y="717"/>
                </a:cubicBezTo>
                <a:cubicBezTo>
                  <a:pt x="404" y="716"/>
                  <a:pt x="403" y="716"/>
                  <a:pt x="403" y="716"/>
                </a:cubicBezTo>
                <a:cubicBezTo>
                  <a:pt x="402" y="712"/>
                  <a:pt x="399" y="709"/>
                  <a:pt x="396" y="706"/>
                </a:cubicBezTo>
                <a:cubicBezTo>
                  <a:pt x="396" y="706"/>
                  <a:pt x="395" y="705"/>
                  <a:pt x="395" y="704"/>
                </a:cubicBezTo>
                <a:cubicBezTo>
                  <a:pt x="395" y="704"/>
                  <a:pt x="395" y="704"/>
                  <a:pt x="395" y="703"/>
                </a:cubicBezTo>
                <a:cubicBezTo>
                  <a:pt x="395" y="703"/>
                  <a:pt x="395" y="703"/>
                  <a:pt x="394" y="703"/>
                </a:cubicBezTo>
                <a:cubicBezTo>
                  <a:pt x="394" y="703"/>
                  <a:pt x="394" y="702"/>
                  <a:pt x="394" y="702"/>
                </a:cubicBezTo>
                <a:cubicBezTo>
                  <a:pt x="394" y="701"/>
                  <a:pt x="394" y="700"/>
                  <a:pt x="394" y="699"/>
                </a:cubicBezTo>
                <a:cubicBezTo>
                  <a:pt x="393" y="698"/>
                  <a:pt x="393" y="697"/>
                  <a:pt x="393" y="696"/>
                </a:cubicBezTo>
                <a:cubicBezTo>
                  <a:pt x="393" y="695"/>
                  <a:pt x="393" y="694"/>
                  <a:pt x="393" y="693"/>
                </a:cubicBezTo>
                <a:cubicBezTo>
                  <a:pt x="393" y="692"/>
                  <a:pt x="392" y="690"/>
                  <a:pt x="392" y="689"/>
                </a:cubicBezTo>
                <a:cubicBezTo>
                  <a:pt x="392" y="688"/>
                  <a:pt x="392" y="687"/>
                  <a:pt x="392" y="686"/>
                </a:cubicBezTo>
                <a:cubicBezTo>
                  <a:pt x="401" y="674"/>
                  <a:pt x="405" y="660"/>
                  <a:pt x="395" y="646"/>
                </a:cubicBezTo>
                <a:cubicBezTo>
                  <a:pt x="387" y="660"/>
                  <a:pt x="381" y="673"/>
                  <a:pt x="389" y="689"/>
                </a:cubicBezTo>
                <a:cubicBezTo>
                  <a:pt x="389" y="689"/>
                  <a:pt x="389" y="689"/>
                  <a:pt x="389" y="689"/>
                </a:cubicBezTo>
                <a:cubicBezTo>
                  <a:pt x="389" y="689"/>
                  <a:pt x="389" y="689"/>
                  <a:pt x="389" y="689"/>
                </a:cubicBezTo>
                <a:cubicBezTo>
                  <a:pt x="389" y="690"/>
                  <a:pt x="389" y="692"/>
                  <a:pt x="390" y="693"/>
                </a:cubicBezTo>
                <a:cubicBezTo>
                  <a:pt x="390" y="694"/>
                  <a:pt x="390" y="695"/>
                  <a:pt x="390" y="696"/>
                </a:cubicBezTo>
                <a:cubicBezTo>
                  <a:pt x="390" y="698"/>
                  <a:pt x="390" y="699"/>
                  <a:pt x="391" y="700"/>
                </a:cubicBezTo>
                <a:cubicBezTo>
                  <a:pt x="391" y="700"/>
                  <a:pt x="391" y="700"/>
                  <a:pt x="391" y="701"/>
                </a:cubicBezTo>
                <a:cubicBezTo>
                  <a:pt x="390" y="700"/>
                  <a:pt x="389" y="699"/>
                  <a:pt x="388" y="698"/>
                </a:cubicBezTo>
                <a:cubicBezTo>
                  <a:pt x="386" y="695"/>
                  <a:pt x="383" y="693"/>
                  <a:pt x="381" y="690"/>
                </a:cubicBezTo>
                <a:cubicBezTo>
                  <a:pt x="377" y="684"/>
                  <a:pt x="373" y="679"/>
                  <a:pt x="369" y="674"/>
                </a:cubicBezTo>
                <a:cubicBezTo>
                  <a:pt x="369" y="674"/>
                  <a:pt x="368" y="673"/>
                  <a:pt x="368" y="673"/>
                </a:cubicBezTo>
                <a:cubicBezTo>
                  <a:pt x="368" y="672"/>
                  <a:pt x="367" y="671"/>
                  <a:pt x="367" y="671"/>
                </a:cubicBezTo>
                <a:cubicBezTo>
                  <a:pt x="366" y="670"/>
                  <a:pt x="365" y="669"/>
                  <a:pt x="364" y="668"/>
                </a:cubicBezTo>
                <a:cubicBezTo>
                  <a:pt x="363" y="666"/>
                  <a:pt x="361" y="665"/>
                  <a:pt x="360" y="664"/>
                </a:cubicBezTo>
                <a:cubicBezTo>
                  <a:pt x="359" y="663"/>
                  <a:pt x="359" y="663"/>
                  <a:pt x="359" y="662"/>
                </a:cubicBezTo>
                <a:cubicBezTo>
                  <a:pt x="359" y="662"/>
                  <a:pt x="359" y="662"/>
                  <a:pt x="359" y="662"/>
                </a:cubicBezTo>
                <a:cubicBezTo>
                  <a:pt x="359" y="662"/>
                  <a:pt x="359" y="662"/>
                  <a:pt x="359" y="662"/>
                </a:cubicBezTo>
                <a:cubicBezTo>
                  <a:pt x="359" y="662"/>
                  <a:pt x="359" y="661"/>
                  <a:pt x="359" y="661"/>
                </a:cubicBezTo>
                <a:cubicBezTo>
                  <a:pt x="359" y="661"/>
                  <a:pt x="359" y="661"/>
                  <a:pt x="359" y="661"/>
                </a:cubicBezTo>
                <a:cubicBezTo>
                  <a:pt x="359" y="661"/>
                  <a:pt x="359" y="661"/>
                  <a:pt x="359" y="661"/>
                </a:cubicBezTo>
                <a:cubicBezTo>
                  <a:pt x="359" y="661"/>
                  <a:pt x="359" y="661"/>
                  <a:pt x="359" y="661"/>
                </a:cubicBezTo>
                <a:cubicBezTo>
                  <a:pt x="359" y="661"/>
                  <a:pt x="360" y="662"/>
                  <a:pt x="360" y="662"/>
                </a:cubicBezTo>
                <a:cubicBezTo>
                  <a:pt x="360" y="662"/>
                  <a:pt x="360" y="662"/>
                  <a:pt x="360" y="662"/>
                </a:cubicBezTo>
                <a:cubicBezTo>
                  <a:pt x="360" y="662"/>
                  <a:pt x="360" y="662"/>
                  <a:pt x="360" y="662"/>
                </a:cubicBezTo>
                <a:cubicBezTo>
                  <a:pt x="360" y="662"/>
                  <a:pt x="360" y="661"/>
                  <a:pt x="359" y="661"/>
                </a:cubicBezTo>
                <a:cubicBezTo>
                  <a:pt x="359" y="661"/>
                  <a:pt x="359" y="661"/>
                  <a:pt x="359" y="661"/>
                </a:cubicBezTo>
                <a:cubicBezTo>
                  <a:pt x="359" y="661"/>
                  <a:pt x="358" y="661"/>
                  <a:pt x="358" y="661"/>
                </a:cubicBezTo>
                <a:cubicBezTo>
                  <a:pt x="358" y="661"/>
                  <a:pt x="358" y="661"/>
                  <a:pt x="358" y="661"/>
                </a:cubicBezTo>
                <a:cubicBezTo>
                  <a:pt x="358" y="661"/>
                  <a:pt x="358" y="661"/>
                  <a:pt x="358" y="661"/>
                </a:cubicBezTo>
                <a:cubicBezTo>
                  <a:pt x="358" y="661"/>
                  <a:pt x="358" y="661"/>
                  <a:pt x="358" y="661"/>
                </a:cubicBezTo>
                <a:cubicBezTo>
                  <a:pt x="358" y="661"/>
                  <a:pt x="358" y="662"/>
                  <a:pt x="358" y="662"/>
                </a:cubicBezTo>
                <a:cubicBezTo>
                  <a:pt x="358" y="663"/>
                  <a:pt x="358" y="664"/>
                  <a:pt x="359" y="665"/>
                </a:cubicBezTo>
                <a:cubicBezTo>
                  <a:pt x="360" y="666"/>
                  <a:pt x="361" y="668"/>
                  <a:pt x="362" y="670"/>
                </a:cubicBezTo>
                <a:cubicBezTo>
                  <a:pt x="362" y="671"/>
                  <a:pt x="363" y="672"/>
                  <a:pt x="364" y="673"/>
                </a:cubicBezTo>
                <a:cubicBezTo>
                  <a:pt x="364" y="674"/>
                  <a:pt x="364" y="674"/>
                  <a:pt x="365" y="675"/>
                </a:cubicBezTo>
                <a:cubicBezTo>
                  <a:pt x="365" y="675"/>
                  <a:pt x="366" y="676"/>
                  <a:pt x="366" y="676"/>
                </a:cubicBezTo>
                <a:cubicBezTo>
                  <a:pt x="367" y="678"/>
                  <a:pt x="368" y="680"/>
                  <a:pt x="370" y="681"/>
                </a:cubicBezTo>
                <a:cubicBezTo>
                  <a:pt x="370" y="681"/>
                  <a:pt x="369" y="681"/>
                  <a:pt x="369" y="681"/>
                </a:cubicBezTo>
                <a:cubicBezTo>
                  <a:pt x="369" y="681"/>
                  <a:pt x="368" y="680"/>
                  <a:pt x="368" y="680"/>
                </a:cubicBezTo>
                <a:cubicBezTo>
                  <a:pt x="367" y="680"/>
                  <a:pt x="366" y="679"/>
                  <a:pt x="366" y="679"/>
                </a:cubicBezTo>
                <a:cubicBezTo>
                  <a:pt x="365" y="679"/>
                  <a:pt x="364" y="679"/>
                  <a:pt x="364" y="678"/>
                </a:cubicBezTo>
                <a:cubicBezTo>
                  <a:pt x="362" y="678"/>
                  <a:pt x="361" y="677"/>
                  <a:pt x="359" y="676"/>
                </a:cubicBezTo>
                <a:cubicBezTo>
                  <a:pt x="358" y="676"/>
                  <a:pt x="356" y="675"/>
                  <a:pt x="355" y="675"/>
                </a:cubicBezTo>
                <a:cubicBezTo>
                  <a:pt x="355" y="675"/>
                  <a:pt x="354" y="675"/>
                  <a:pt x="354" y="675"/>
                </a:cubicBezTo>
                <a:cubicBezTo>
                  <a:pt x="352" y="654"/>
                  <a:pt x="316" y="669"/>
                  <a:pt x="307" y="668"/>
                </a:cubicBezTo>
                <a:cubicBezTo>
                  <a:pt x="318" y="681"/>
                  <a:pt x="344" y="699"/>
                  <a:pt x="353" y="678"/>
                </a:cubicBezTo>
                <a:cubicBezTo>
                  <a:pt x="352" y="677"/>
                  <a:pt x="351" y="676"/>
                  <a:pt x="350" y="676"/>
                </a:cubicBezTo>
                <a:cubicBezTo>
                  <a:pt x="350" y="676"/>
                  <a:pt x="350" y="676"/>
                  <a:pt x="350" y="676"/>
                </a:cubicBezTo>
                <a:cubicBezTo>
                  <a:pt x="352" y="677"/>
                  <a:pt x="353" y="677"/>
                  <a:pt x="354" y="677"/>
                </a:cubicBezTo>
                <a:cubicBezTo>
                  <a:pt x="356" y="678"/>
                  <a:pt x="357" y="678"/>
                  <a:pt x="359" y="679"/>
                </a:cubicBezTo>
                <a:cubicBezTo>
                  <a:pt x="360" y="679"/>
                  <a:pt x="361" y="680"/>
                  <a:pt x="363" y="680"/>
                </a:cubicBezTo>
                <a:cubicBezTo>
                  <a:pt x="363" y="681"/>
                  <a:pt x="364" y="681"/>
                  <a:pt x="365" y="681"/>
                </a:cubicBezTo>
                <a:cubicBezTo>
                  <a:pt x="365" y="682"/>
                  <a:pt x="366" y="682"/>
                  <a:pt x="366" y="682"/>
                </a:cubicBezTo>
                <a:cubicBezTo>
                  <a:pt x="367" y="683"/>
                  <a:pt x="367" y="683"/>
                  <a:pt x="368" y="683"/>
                </a:cubicBezTo>
                <a:cubicBezTo>
                  <a:pt x="369" y="684"/>
                  <a:pt x="369" y="684"/>
                  <a:pt x="370" y="684"/>
                </a:cubicBezTo>
                <a:cubicBezTo>
                  <a:pt x="370" y="684"/>
                  <a:pt x="370" y="684"/>
                  <a:pt x="370" y="685"/>
                </a:cubicBezTo>
                <a:cubicBezTo>
                  <a:pt x="370" y="685"/>
                  <a:pt x="371" y="685"/>
                  <a:pt x="371" y="685"/>
                </a:cubicBezTo>
                <a:cubicBezTo>
                  <a:pt x="371" y="685"/>
                  <a:pt x="372" y="685"/>
                  <a:pt x="372" y="686"/>
                </a:cubicBezTo>
                <a:cubicBezTo>
                  <a:pt x="373" y="686"/>
                  <a:pt x="373" y="686"/>
                  <a:pt x="373" y="686"/>
                </a:cubicBezTo>
                <a:cubicBezTo>
                  <a:pt x="375" y="688"/>
                  <a:pt x="376" y="690"/>
                  <a:pt x="378" y="692"/>
                </a:cubicBezTo>
                <a:cubicBezTo>
                  <a:pt x="380" y="695"/>
                  <a:pt x="383" y="698"/>
                  <a:pt x="385" y="700"/>
                </a:cubicBezTo>
                <a:cubicBezTo>
                  <a:pt x="388" y="703"/>
                  <a:pt x="391" y="706"/>
                  <a:pt x="394" y="709"/>
                </a:cubicBezTo>
                <a:cubicBezTo>
                  <a:pt x="396" y="711"/>
                  <a:pt x="398" y="714"/>
                  <a:pt x="400" y="717"/>
                </a:cubicBezTo>
                <a:cubicBezTo>
                  <a:pt x="400" y="718"/>
                  <a:pt x="400" y="718"/>
                  <a:pt x="400" y="718"/>
                </a:cubicBezTo>
                <a:cubicBezTo>
                  <a:pt x="400" y="718"/>
                  <a:pt x="400" y="718"/>
                  <a:pt x="400" y="718"/>
                </a:cubicBezTo>
                <a:cubicBezTo>
                  <a:pt x="400" y="718"/>
                  <a:pt x="400" y="719"/>
                  <a:pt x="400" y="719"/>
                </a:cubicBezTo>
                <a:cubicBezTo>
                  <a:pt x="401" y="720"/>
                  <a:pt x="401" y="720"/>
                  <a:pt x="401" y="720"/>
                </a:cubicBezTo>
                <a:cubicBezTo>
                  <a:pt x="401" y="720"/>
                  <a:pt x="401" y="721"/>
                  <a:pt x="401" y="722"/>
                </a:cubicBezTo>
                <a:cubicBezTo>
                  <a:pt x="401" y="723"/>
                  <a:pt x="401" y="725"/>
                  <a:pt x="401" y="727"/>
                </a:cubicBezTo>
                <a:cubicBezTo>
                  <a:pt x="400" y="730"/>
                  <a:pt x="399" y="733"/>
                  <a:pt x="399" y="737"/>
                </a:cubicBezTo>
                <a:cubicBezTo>
                  <a:pt x="399" y="737"/>
                  <a:pt x="399" y="738"/>
                  <a:pt x="399" y="738"/>
                </a:cubicBezTo>
                <a:cubicBezTo>
                  <a:pt x="399" y="738"/>
                  <a:pt x="399" y="739"/>
                  <a:pt x="399" y="739"/>
                </a:cubicBezTo>
                <a:cubicBezTo>
                  <a:pt x="399" y="740"/>
                  <a:pt x="399" y="740"/>
                  <a:pt x="399" y="740"/>
                </a:cubicBezTo>
                <a:cubicBezTo>
                  <a:pt x="399" y="741"/>
                  <a:pt x="399" y="741"/>
                  <a:pt x="399" y="742"/>
                </a:cubicBezTo>
                <a:cubicBezTo>
                  <a:pt x="400" y="743"/>
                  <a:pt x="400" y="745"/>
                  <a:pt x="401" y="746"/>
                </a:cubicBezTo>
                <a:cubicBezTo>
                  <a:pt x="401" y="747"/>
                  <a:pt x="402" y="748"/>
                  <a:pt x="402" y="748"/>
                </a:cubicBezTo>
                <a:cubicBezTo>
                  <a:pt x="402" y="749"/>
                  <a:pt x="402" y="750"/>
                  <a:pt x="403" y="750"/>
                </a:cubicBezTo>
                <a:cubicBezTo>
                  <a:pt x="403" y="751"/>
                  <a:pt x="404" y="751"/>
                  <a:pt x="404" y="752"/>
                </a:cubicBezTo>
                <a:cubicBezTo>
                  <a:pt x="405" y="752"/>
                  <a:pt x="405" y="753"/>
                  <a:pt x="405" y="753"/>
                </a:cubicBezTo>
                <a:cubicBezTo>
                  <a:pt x="407" y="755"/>
                  <a:pt x="409" y="756"/>
                  <a:pt x="410" y="757"/>
                </a:cubicBezTo>
                <a:cubicBezTo>
                  <a:pt x="410" y="758"/>
                  <a:pt x="410" y="758"/>
                  <a:pt x="410" y="758"/>
                </a:cubicBezTo>
                <a:cubicBezTo>
                  <a:pt x="409" y="758"/>
                  <a:pt x="408" y="758"/>
                  <a:pt x="407" y="758"/>
                </a:cubicBezTo>
                <a:cubicBezTo>
                  <a:pt x="406" y="758"/>
                  <a:pt x="405" y="757"/>
                  <a:pt x="404" y="757"/>
                </a:cubicBezTo>
                <a:cubicBezTo>
                  <a:pt x="403" y="757"/>
                  <a:pt x="403" y="757"/>
                  <a:pt x="403" y="757"/>
                </a:cubicBezTo>
                <a:cubicBezTo>
                  <a:pt x="403" y="757"/>
                  <a:pt x="403" y="757"/>
                  <a:pt x="403" y="757"/>
                </a:cubicBezTo>
                <a:cubicBezTo>
                  <a:pt x="403" y="757"/>
                  <a:pt x="403" y="757"/>
                  <a:pt x="403" y="757"/>
                </a:cubicBezTo>
                <a:cubicBezTo>
                  <a:pt x="403" y="757"/>
                  <a:pt x="403" y="757"/>
                  <a:pt x="402" y="757"/>
                </a:cubicBezTo>
                <a:cubicBezTo>
                  <a:pt x="402" y="757"/>
                  <a:pt x="402" y="757"/>
                  <a:pt x="402" y="757"/>
                </a:cubicBezTo>
                <a:cubicBezTo>
                  <a:pt x="402" y="757"/>
                  <a:pt x="401" y="757"/>
                  <a:pt x="401" y="758"/>
                </a:cubicBezTo>
                <a:cubicBezTo>
                  <a:pt x="400" y="758"/>
                  <a:pt x="400" y="758"/>
                  <a:pt x="399" y="758"/>
                </a:cubicBezTo>
                <a:cubicBezTo>
                  <a:pt x="399" y="758"/>
                  <a:pt x="398" y="758"/>
                  <a:pt x="397" y="758"/>
                </a:cubicBezTo>
                <a:cubicBezTo>
                  <a:pt x="396" y="758"/>
                  <a:pt x="396" y="758"/>
                  <a:pt x="395" y="759"/>
                </a:cubicBezTo>
                <a:cubicBezTo>
                  <a:pt x="393" y="759"/>
                  <a:pt x="391" y="760"/>
                  <a:pt x="389" y="760"/>
                </a:cubicBezTo>
                <a:cubicBezTo>
                  <a:pt x="388" y="761"/>
                  <a:pt x="386" y="761"/>
                  <a:pt x="384" y="762"/>
                </a:cubicBezTo>
                <a:cubicBezTo>
                  <a:pt x="381" y="763"/>
                  <a:pt x="378" y="764"/>
                  <a:pt x="376" y="765"/>
                </a:cubicBezTo>
                <a:cubicBezTo>
                  <a:pt x="370" y="767"/>
                  <a:pt x="365" y="769"/>
                  <a:pt x="361" y="770"/>
                </a:cubicBezTo>
                <a:cubicBezTo>
                  <a:pt x="359" y="770"/>
                  <a:pt x="357" y="770"/>
                  <a:pt x="355" y="771"/>
                </a:cubicBezTo>
                <a:cubicBezTo>
                  <a:pt x="354" y="771"/>
                  <a:pt x="352" y="771"/>
                  <a:pt x="351" y="771"/>
                </a:cubicBezTo>
                <a:cubicBezTo>
                  <a:pt x="349" y="771"/>
                  <a:pt x="348" y="771"/>
                  <a:pt x="348" y="771"/>
                </a:cubicBezTo>
                <a:cubicBezTo>
                  <a:pt x="348" y="771"/>
                  <a:pt x="349" y="772"/>
                  <a:pt x="351" y="772"/>
                </a:cubicBezTo>
                <a:cubicBezTo>
                  <a:pt x="352" y="772"/>
                  <a:pt x="354" y="772"/>
                  <a:pt x="356" y="772"/>
                </a:cubicBezTo>
                <a:cubicBezTo>
                  <a:pt x="357" y="772"/>
                  <a:pt x="359" y="772"/>
                  <a:pt x="362" y="772"/>
                </a:cubicBezTo>
                <a:cubicBezTo>
                  <a:pt x="363" y="771"/>
                  <a:pt x="365" y="771"/>
                  <a:pt x="367" y="771"/>
                </a:cubicBezTo>
                <a:cubicBezTo>
                  <a:pt x="366" y="771"/>
                  <a:pt x="366" y="772"/>
                  <a:pt x="365" y="773"/>
                </a:cubicBezTo>
                <a:cubicBezTo>
                  <a:pt x="363" y="774"/>
                  <a:pt x="362" y="775"/>
                  <a:pt x="361" y="776"/>
                </a:cubicBezTo>
                <a:cubicBezTo>
                  <a:pt x="359" y="777"/>
                  <a:pt x="358" y="779"/>
                  <a:pt x="357" y="780"/>
                </a:cubicBezTo>
                <a:cubicBezTo>
                  <a:pt x="356" y="781"/>
                  <a:pt x="355" y="782"/>
                  <a:pt x="354" y="783"/>
                </a:cubicBezTo>
                <a:cubicBezTo>
                  <a:pt x="331" y="786"/>
                  <a:pt x="339" y="802"/>
                  <a:pt x="325" y="814"/>
                </a:cubicBezTo>
                <a:cubicBezTo>
                  <a:pt x="347" y="815"/>
                  <a:pt x="366" y="810"/>
                  <a:pt x="356" y="786"/>
                </a:cubicBezTo>
                <a:cubicBezTo>
                  <a:pt x="356" y="786"/>
                  <a:pt x="356" y="786"/>
                  <a:pt x="356" y="786"/>
                </a:cubicBezTo>
                <a:cubicBezTo>
                  <a:pt x="357" y="785"/>
                  <a:pt x="358" y="783"/>
                  <a:pt x="359" y="782"/>
                </a:cubicBezTo>
                <a:cubicBezTo>
                  <a:pt x="360" y="781"/>
                  <a:pt x="361" y="780"/>
                  <a:pt x="363" y="778"/>
                </a:cubicBezTo>
                <a:cubicBezTo>
                  <a:pt x="364" y="777"/>
                  <a:pt x="365" y="776"/>
                  <a:pt x="367" y="775"/>
                </a:cubicBezTo>
                <a:cubicBezTo>
                  <a:pt x="368" y="774"/>
                  <a:pt x="370" y="773"/>
                  <a:pt x="371" y="772"/>
                </a:cubicBezTo>
                <a:cubicBezTo>
                  <a:pt x="372" y="772"/>
                  <a:pt x="372" y="771"/>
                  <a:pt x="373" y="771"/>
                </a:cubicBezTo>
                <a:cubicBezTo>
                  <a:pt x="374" y="770"/>
                  <a:pt x="374" y="770"/>
                  <a:pt x="375" y="770"/>
                </a:cubicBezTo>
                <a:cubicBezTo>
                  <a:pt x="375" y="770"/>
                  <a:pt x="376" y="769"/>
                  <a:pt x="376" y="769"/>
                </a:cubicBezTo>
                <a:cubicBezTo>
                  <a:pt x="377" y="769"/>
                  <a:pt x="377" y="769"/>
                  <a:pt x="377" y="769"/>
                </a:cubicBezTo>
                <a:cubicBezTo>
                  <a:pt x="380" y="768"/>
                  <a:pt x="383" y="767"/>
                  <a:pt x="386" y="767"/>
                </a:cubicBezTo>
                <a:cubicBezTo>
                  <a:pt x="388" y="766"/>
                  <a:pt x="390" y="766"/>
                  <a:pt x="391" y="765"/>
                </a:cubicBezTo>
                <a:cubicBezTo>
                  <a:pt x="393" y="765"/>
                  <a:pt x="394" y="764"/>
                  <a:pt x="396" y="764"/>
                </a:cubicBezTo>
                <a:cubicBezTo>
                  <a:pt x="397" y="764"/>
                  <a:pt x="398" y="763"/>
                  <a:pt x="399" y="763"/>
                </a:cubicBezTo>
                <a:cubicBezTo>
                  <a:pt x="399" y="763"/>
                  <a:pt x="400" y="763"/>
                  <a:pt x="400" y="763"/>
                </a:cubicBezTo>
                <a:cubicBezTo>
                  <a:pt x="400" y="763"/>
                  <a:pt x="401" y="763"/>
                  <a:pt x="401" y="763"/>
                </a:cubicBezTo>
                <a:cubicBezTo>
                  <a:pt x="402" y="763"/>
                  <a:pt x="402" y="763"/>
                  <a:pt x="403" y="763"/>
                </a:cubicBezTo>
                <a:cubicBezTo>
                  <a:pt x="403" y="763"/>
                  <a:pt x="403" y="763"/>
                  <a:pt x="403" y="763"/>
                </a:cubicBezTo>
                <a:cubicBezTo>
                  <a:pt x="403" y="763"/>
                  <a:pt x="403" y="763"/>
                  <a:pt x="403" y="763"/>
                </a:cubicBezTo>
                <a:cubicBezTo>
                  <a:pt x="403" y="763"/>
                  <a:pt x="403" y="763"/>
                  <a:pt x="403" y="763"/>
                </a:cubicBezTo>
                <a:cubicBezTo>
                  <a:pt x="403" y="763"/>
                  <a:pt x="403" y="763"/>
                  <a:pt x="403" y="763"/>
                </a:cubicBezTo>
                <a:cubicBezTo>
                  <a:pt x="404" y="763"/>
                  <a:pt x="404" y="763"/>
                  <a:pt x="404" y="763"/>
                </a:cubicBezTo>
                <a:cubicBezTo>
                  <a:pt x="405" y="763"/>
                  <a:pt x="406" y="763"/>
                  <a:pt x="407" y="763"/>
                </a:cubicBezTo>
                <a:cubicBezTo>
                  <a:pt x="411" y="763"/>
                  <a:pt x="415" y="764"/>
                  <a:pt x="419" y="765"/>
                </a:cubicBezTo>
                <a:cubicBezTo>
                  <a:pt x="423" y="765"/>
                  <a:pt x="427" y="767"/>
                  <a:pt x="432" y="768"/>
                </a:cubicBezTo>
                <a:cubicBezTo>
                  <a:pt x="436" y="769"/>
                  <a:pt x="441" y="770"/>
                  <a:pt x="445" y="770"/>
                </a:cubicBezTo>
                <a:cubicBezTo>
                  <a:pt x="451" y="771"/>
                  <a:pt x="456" y="772"/>
                  <a:pt x="461" y="772"/>
                </a:cubicBezTo>
                <a:cubicBezTo>
                  <a:pt x="461" y="772"/>
                  <a:pt x="461" y="772"/>
                  <a:pt x="461" y="772"/>
                </a:cubicBezTo>
                <a:cubicBezTo>
                  <a:pt x="461" y="773"/>
                  <a:pt x="460" y="773"/>
                  <a:pt x="460" y="774"/>
                </a:cubicBezTo>
                <a:cubicBezTo>
                  <a:pt x="459" y="774"/>
                  <a:pt x="459" y="775"/>
                  <a:pt x="458" y="775"/>
                </a:cubicBezTo>
                <a:cubicBezTo>
                  <a:pt x="458" y="776"/>
                  <a:pt x="457" y="776"/>
                  <a:pt x="457" y="777"/>
                </a:cubicBezTo>
                <a:cubicBezTo>
                  <a:pt x="457" y="777"/>
                  <a:pt x="457" y="777"/>
                  <a:pt x="457" y="778"/>
                </a:cubicBezTo>
                <a:cubicBezTo>
                  <a:pt x="456" y="779"/>
                  <a:pt x="455" y="781"/>
                  <a:pt x="454" y="783"/>
                </a:cubicBezTo>
                <a:cubicBezTo>
                  <a:pt x="453" y="785"/>
                  <a:pt x="452" y="787"/>
                  <a:pt x="451" y="789"/>
                </a:cubicBezTo>
                <a:cubicBezTo>
                  <a:pt x="450" y="793"/>
                  <a:pt x="448" y="797"/>
                  <a:pt x="446" y="802"/>
                </a:cubicBezTo>
                <a:cubicBezTo>
                  <a:pt x="445" y="804"/>
                  <a:pt x="444" y="806"/>
                  <a:pt x="443" y="808"/>
                </a:cubicBezTo>
                <a:cubicBezTo>
                  <a:pt x="441" y="809"/>
                  <a:pt x="440" y="811"/>
                  <a:pt x="439" y="813"/>
                </a:cubicBezTo>
                <a:cubicBezTo>
                  <a:pt x="438" y="815"/>
                  <a:pt x="436" y="816"/>
                  <a:pt x="435" y="818"/>
                </a:cubicBezTo>
                <a:cubicBezTo>
                  <a:pt x="435" y="818"/>
                  <a:pt x="435" y="818"/>
                  <a:pt x="435" y="818"/>
                </a:cubicBezTo>
                <a:cubicBezTo>
                  <a:pt x="434" y="818"/>
                  <a:pt x="434" y="818"/>
                  <a:pt x="433" y="818"/>
                </a:cubicBezTo>
                <a:cubicBezTo>
                  <a:pt x="433" y="818"/>
                  <a:pt x="432" y="818"/>
                  <a:pt x="432" y="818"/>
                </a:cubicBezTo>
                <a:cubicBezTo>
                  <a:pt x="431" y="818"/>
                  <a:pt x="431" y="818"/>
                  <a:pt x="431" y="818"/>
                </a:cubicBezTo>
                <a:cubicBezTo>
                  <a:pt x="431" y="818"/>
                  <a:pt x="430" y="818"/>
                  <a:pt x="430" y="819"/>
                </a:cubicBezTo>
                <a:cubicBezTo>
                  <a:pt x="429" y="819"/>
                  <a:pt x="428" y="819"/>
                  <a:pt x="427" y="819"/>
                </a:cubicBezTo>
                <a:cubicBezTo>
                  <a:pt x="426" y="820"/>
                  <a:pt x="425" y="820"/>
                  <a:pt x="424" y="820"/>
                </a:cubicBezTo>
                <a:cubicBezTo>
                  <a:pt x="422" y="821"/>
                  <a:pt x="421" y="821"/>
                  <a:pt x="420" y="821"/>
                </a:cubicBezTo>
                <a:cubicBezTo>
                  <a:pt x="419" y="821"/>
                  <a:pt x="417" y="822"/>
                  <a:pt x="416" y="822"/>
                </a:cubicBezTo>
                <a:cubicBezTo>
                  <a:pt x="402" y="809"/>
                  <a:pt x="393" y="822"/>
                  <a:pt x="377" y="822"/>
                </a:cubicBezTo>
                <a:cubicBezTo>
                  <a:pt x="384" y="827"/>
                  <a:pt x="392" y="834"/>
                  <a:pt x="401" y="834"/>
                </a:cubicBezTo>
                <a:cubicBezTo>
                  <a:pt x="407" y="834"/>
                  <a:pt x="417" y="829"/>
                  <a:pt x="418" y="824"/>
                </a:cubicBezTo>
                <a:cubicBezTo>
                  <a:pt x="418" y="824"/>
                  <a:pt x="418" y="824"/>
                  <a:pt x="418" y="824"/>
                </a:cubicBezTo>
                <a:cubicBezTo>
                  <a:pt x="418" y="824"/>
                  <a:pt x="418" y="824"/>
                  <a:pt x="418" y="824"/>
                </a:cubicBezTo>
                <a:cubicBezTo>
                  <a:pt x="418" y="824"/>
                  <a:pt x="418" y="824"/>
                  <a:pt x="418" y="824"/>
                </a:cubicBezTo>
                <a:cubicBezTo>
                  <a:pt x="419" y="824"/>
                  <a:pt x="420" y="824"/>
                  <a:pt x="420" y="824"/>
                </a:cubicBezTo>
                <a:cubicBezTo>
                  <a:pt x="422" y="823"/>
                  <a:pt x="423" y="823"/>
                  <a:pt x="424" y="823"/>
                </a:cubicBezTo>
                <a:cubicBezTo>
                  <a:pt x="426" y="822"/>
                  <a:pt x="427" y="822"/>
                  <a:pt x="428" y="822"/>
                </a:cubicBezTo>
                <a:cubicBezTo>
                  <a:pt x="429" y="821"/>
                  <a:pt x="430" y="821"/>
                  <a:pt x="431" y="821"/>
                </a:cubicBezTo>
                <a:cubicBezTo>
                  <a:pt x="431" y="821"/>
                  <a:pt x="432" y="821"/>
                  <a:pt x="432" y="821"/>
                </a:cubicBezTo>
                <a:cubicBezTo>
                  <a:pt x="432" y="821"/>
                  <a:pt x="432" y="820"/>
                  <a:pt x="433" y="820"/>
                </a:cubicBezTo>
                <a:cubicBezTo>
                  <a:pt x="433" y="820"/>
                  <a:pt x="433" y="820"/>
                  <a:pt x="433" y="820"/>
                </a:cubicBezTo>
                <a:cubicBezTo>
                  <a:pt x="432" y="821"/>
                  <a:pt x="432" y="821"/>
                  <a:pt x="431" y="822"/>
                </a:cubicBezTo>
                <a:cubicBezTo>
                  <a:pt x="431" y="822"/>
                  <a:pt x="430" y="822"/>
                  <a:pt x="430" y="823"/>
                </a:cubicBezTo>
                <a:cubicBezTo>
                  <a:pt x="430" y="823"/>
                  <a:pt x="429" y="823"/>
                  <a:pt x="429" y="824"/>
                </a:cubicBezTo>
                <a:cubicBezTo>
                  <a:pt x="429" y="824"/>
                  <a:pt x="428" y="825"/>
                  <a:pt x="428" y="825"/>
                </a:cubicBezTo>
                <a:cubicBezTo>
                  <a:pt x="427" y="826"/>
                  <a:pt x="426" y="827"/>
                  <a:pt x="425" y="828"/>
                </a:cubicBezTo>
                <a:cubicBezTo>
                  <a:pt x="424" y="830"/>
                  <a:pt x="423" y="831"/>
                  <a:pt x="423" y="831"/>
                </a:cubicBezTo>
                <a:cubicBezTo>
                  <a:pt x="423" y="831"/>
                  <a:pt x="424" y="831"/>
                  <a:pt x="424" y="830"/>
                </a:cubicBezTo>
                <a:cubicBezTo>
                  <a:pt x="425" y="830"/>
                  <a:pt x="425" y="830"/>
                  <a:pt x="426" y="829"/>
                </a:cubicBezTo>
                <a:cubicBezTo>
                  <a:pt x="427" y="829"/>
                  <a:pt x="429" y="828"/>
                  <a:pt x="430" y="828"/>
                </a:cubicBezTo>
                <a:cubicBezTo>
                  <a:pt x="430" y="827"/>
                  <a:pt x="431" y="827"/>
                  <a:pt x="432" y="826"/>
                </a:cubicBezTo>
                <a:cubicBezTo>
                  <a:pt x="432" y="826"/>
                  <a:pt x="433" y="826"/>
                  <a:pt x="433" y="826"/>
                </a:cubicBezTo>
                <a:cubicBezTo>
                  <a:pt x="433" y="825"/>
                  <a:pt x="434" y="825"/>
                  <a:pt x="434" y="825"/>
                </a:cubicBezTo>
                <a:cubicBezTo>
                  <a:pt x="436" y="822"/>
                  <a:pt x="439" y="819"/>
                  <a:pt x="442" y="815"/>
                </a:cubicBezTo>
                <a:cubicBezTo>
                  <a:pt x="443" y="814"/>
                  <a:pt x="444" y="813"/>
                  <a:pt x="445" y="811"/>
                </a:cubicBezTo>
                <a:cubicBezTo>
                  <a:pt x="445" y="812"/>
                  <a:pt x="445" y="812"/>
                  <a:pt x="445" y="813"/>
                </a:cubicBezTo>
                <a:cubicBezTo>
                  <a:pt x="445" y="813"/>
                  <a:pt x="445" y="814"/>
                  <a:pt x="445" y="815"/>
                </a:cubicBezTo>
                <a:cubicBezTo>
                  <a:pt x="445" y="816"/>
                  <a:pt x="445" y="816"/>
                  <a:pt x="445" y="817"/>
                </a:cubicBezTo>
                <a:cubicBezTo>
                  <a:pt x="445" y="819"/>
                  <a:pt x="445" y="820"/>
                  <a:pt x="445" y="822"/>
                </a:cubicBezTo>
                <a:cubicBezTo>
                  <a:pt x="445" y="822"/>
                  <a:pt x="445" y="821"/>
                  <a:pt x="445" y="821"/>
                </a:cubicBezTo>
                <a:cubicBezTo>
                  <a:pt x="436" y="837"/>
                  <a:pt x="437" y="851"/>
                  <a:pt x="456" y="860"/>
                </a:cubicBezTo>
                <a:cubicBezTo>
                  <a:pt x="453" y="844"/>
                  <a:pt x="463" y="834"/>
                  <a:pt x="447" y="823"/>
                </a:cubicBezTo>
                <a:cubicBezTo>
                  <a:pt x="447" y="822"/>
                  <a:pt x="447" y="822"/>
                  <a:pt x="447" y="822"/>
                </a:cubicBezTo>
                <a:cubicBezTo>
                  <a:pt x="447" y="820"/>
                  <a:pt x="447" y="819"/>
                  <a:pt x="447" y="817"/>
                </a:cubicBezTo>
                <a:cubicBezTo>
                  <a:pt x="447" y="816"/>
                  <a:pt x="447" y="816"/>
                  <a:pt x="447" y="815"/>
                </a:cubicBezTo>
                <a:cubicBezTo>
                  <a:pt x="447" y="814"/>
                  <a:pt x="447" y="814"/>
                  <a:pt x="447" y="813"/>
                </a:cubicBezTo>
                <a:cubicBezTo>
                  <a:pt x="447" y="811"/>
                  <a:pt x="447" y="810"/>
                  <a:pt x="447" y="808"/>
                </a:cubicBezTo>
                <a:cubicBezTo>
                  <a:pt x="448" y="807"/>
                  <a:pt x="449" y="805"/>
                  <a:pt x="450" y="803"/>
                </a:cubicBezTo>
                <a:cubicBezTo>
                  <a:pt x="452" y="799"/>
                  <a:pt x="453" y="795"/>
                  <a:pt x="455" y="790"/>
                </a:cubicBezTo>
                <a:cubicBezTo>
                  <a:pt x="456" y="788"/>
                  <a:pt x="457" y="786"/>
                  <a:pt x="458" y="785"/>
                </a:cubicBezTo>
                <a:cubicBezTo>
                  <a:pt x="458" y="783"/>
                  <a:pt x="459" y="781"/>
                  <a:pt x="460" y="780"/>
                </a:cubicBezTo>
                <a:cubicBezTo>
                  <a:pt x="460" y="779"/>
                  <a:pt x="461" y="779"/>
                  <a:pt x="461" y="779"/>
                </a:cubicBezTo>
                <a:cubicBezTo>
                  <a:pt x="461" y="778"/>
                  <a:pt x="461" y="778"/>
                  <a:pt x="461" y="778"/>
                </a:cubicBezTo>
                <a:cubicBezTo>
                  <a:pt x="462" y="777"/>
                  <a:pt x="462" y="776"/>
                  <a:pt x="462" y="775"/>
                </a:cubicBezTo>
                <a:cubicBezTo>
                  <a:pt x="462" y="775"/>
                  <a:pt x="463" y="774"/>
                  <a:pt x="463" y="774"/>
                </a:cubicBezTo>
                <a:cubicBezTo>
                  <a:pt x="463" y="773"/>
                  <a:pt x="463" y="773"/>
                  <a:pt x="463" y="772"/>
                </a:cubicBezTo>
                <a:cubicBezTo>
                  <a:pt x="467" y="772"/>
                  <a:pt x="471" y="773"/>
                  <a:pt x="475" y="772"/>
                </a:cubicBezTo>
                <a:cubicBezTo>
                  <a:pt x="480" y="772"/>
                  <a:pt x="485" y="772"/>
                  <a:pt x="489" y="772"/>
                </a:cubicBezTo>
                <a:cubicBezTo>
                  <a:pt x="491" y="772"/>
                  <a:pt x="492" y="772"/>
                  <a:pt x="493" y="773"/>
                </a:cubicBezTo>
                <a:cubicBezTo>
                  <a:pt x="494" y="773"/>
                  <a:pt x="495" y="773"/>
                  <a:pt x="496" y="773"/>
                </a:cubicBezTo>
                <a:cubicBezTo>
                  <a:pt x="499" y="773"/>
                  <a:pt x="501" y="774"/>
                  <a:pt x="503" y="774"/>
                </a:cubicBezTo>
                <a:cubicBezTo>
                  <a:pt x="510" y="776"/>
                  <a:pt x="516" y="779"/>
                  <a:pt x="522" y="781"/>
                </a:cubicBezTo>
                <a:cubicBezTo>
                  <a:pt x="522" y="782"/>
                  <a:pt x="521" y="782"/>
                  <a:pt x="521" y="782"/>
                </a:cubicBezTo>
                <a:cubicBezTo>
                  <a:pt x="520" y="782"/>
                  <a:pt x="519" y="781"/>
                  <a:pt x="517" y="781"/>
                </a:cubicBezTo>
                <a:cubicBezTo>
                  <a:pt x="518" y="781"/>
                  <a:pt x="520" y="782"/>
                  <a:pt x="521" y="782"/>
                </a:cubicBezTo>
                <a:cubicBezTo>
                  <a:pt x="519" y="784"/>
                  <a:pt x="517" y="786"/>
                  <a:pt x="514" y="788"/>
                </a:cubicBezTo>
                <a:cubicBezTo>
                  <a:pt x="520" y="789"/>
                  <a:pt x="525" y="789"/>
                  <a:pt x="529" y="789"/>
                </a:cubicBezTo>
                <a:cubicBezTo>
                  <a:pt x="532" y="791"/>
                  <a:pt x="533" y="794"/>
                  <a:pt x="535" y="797"/>
                </a:cubicBezTo>
                <a:cubicBezTo>
                  <a:pt x="535" y="797"/>
                  <a:pt x="535" y="797"/>
                  <a:pt x="534" y="797"/>
                </a:cubicBezTo>
                <a:cubicBezTo>
                  <a:pt x="533" y="798"/>
                  <a:pt x="532" y="799"/>
                  <a:pt x="531" y="800"/>
                </a:cubicBezTo>
                <a:cubicBezTo>
                  <a:pt x="530" y="801"/>
                  <a:pt x="529" y="802"/>
                  <a:pt x="528" y="803"/>
                </a:cubicBezTo>
                <a:cubicBezTo>
                  <a:pt x="527" y="804"/>
                  <a:pt x="526" y="806"/>
                  <a:pt x="524" y="807"/>
                </a:cubicBezTo>
                <a:cubicBezTo>
                  <a:pt x="503" y="799"/>
                  <a:pt x="503" y="825"/>
                  <a:pt x="482" y="814"/>
                </a:cubicBezTo>
                <a:cubicBezTo>
                  <a:pt x="483" y="816"/>
                  <a:pt x="485" y="818"/>
                  <a:pt x="486" y="819"/>
                </a:cubicBezTo>
                <a:cubicBezTo>
                  <a:pt x="479" y="817"/>
                  <a:pt x="472" y="813"/>
                  <a:pt x="465" y="806"/>
                </a:cubicBezTo>
                <a:cubicBezTo>
                  <a:pt x="474" y="847"/>
                  <a:pt x="506" y="822"/>
                  <a:pt x="534" y="832"/>
                </a:cubicBezTo>
                <a:cubicBezTo>
                  <a:pt x="545" y="835"/>
                  <a:pt x="553" y="842"/>
                  <a:pt x="564" y="844"/>
                </a:cubicBezTo>
                <a:cubicBezTo>
                  <a:pt x="585" y="848"/>
                  <a:pt x="591" y="851"/>
                  <a:pt x="609" y="848"/>
                </a:cubicBezTo>
                <a:cubicBezTo>
                  <a:pt x="589" y="866"/>
                  <a:pt x="586" y="879"/>
                  <a:pt x="564" y="895"/>
                </a:cubicBezTo>
                <a:cubicBezTo>
                  <a:pt x="544" y="909"/>
                  <a:pt x="523" y="920"/>
                  <a:pt x="498" y="927"/>
                </a:cubicBezTo>
                <a:cubicBezTo>
                  <a:pt x="524" y="926"/>
                  <a:pt x="541" y="919"/>
                  <a:pt x="555" y="911"/>
                </a:cubicBezTo>
                <a:cubicBezTo>
                  <a:pt x="572" y="902"/>
                  <a:pt x="578" y="902"/>
                  <a:pt x="595" y="888"/>
                </a:cubicBezTo>
                <a:cubicBezTo>
                  <a:pt x="608" y="876"/>
                  <a:pt x="620" y="863"/>
                  <a:pt x="634" y="853"/>
                </a:cubicBezTo>
                <a:cubicBezTo>
                  <a:pt x="638" y="850"/>
                  <a:pt x="735" y="864"/>
                  <a:pt x="783" y="863"/>
                </a:cubicBezTo>
                <a:cubicBezTo>
                  <a:pt x="795" y="862"/>
                  <a:pt x="806" y="864"/>
                  <a:pt x="816" y="867"/>
                </a:cubicBezTo>
                <a:cubicBezTo>
                  <a:pt x="816" y="867"/>
                  <a:pt x="816" y="867"/>
                  <a:pt x="816" y="867"/>
                </a:cubicBezTo>
                <a:cubicBezTo>
                  <a:pt x="814" y="867"/>
                  <a:pt x="813" y="867"/>
                  <a:pt x="813" y="867"/>
                </a:cubicBezTo>
                <a:cubicBezTo>
                  <a:pt x="813" y="867"/>
                  <a:pt x="814" y="867"/>
                  <a:pt x="816" y="868"/>
                </a:cubicBezTo>
                <a:cubicBezTo>
                  <a:pt x="816" y="868"/>
                  <a:pt x="817" y="868"/>
                  <a:pt x="817" y="868"/>
                </a:cubicBezTo>
                <a:cubicBezTo>
                  <a:pt x="818" y="868"/>
                  <a:pt x="819" y="868"/>
                  <a:pt x="819" y="868"/>
                </a:cubicBezTo>
                <a:cubicBezTo>
                  <a:pt x="820" y="868"/>
                  <a:pt x="820" y="868"/>
                  <a:pt x="820" y="868"/>
                </a:cubicBezTo>
                <a:cubicBezTo>
                  <a:pt x="829" y="871"/>
                  <a:pt x="837" y="875"/>
                  <a:pt x="845" y="879"/>
                </a:cubicBezTo>
                <a:cubicBezTo>
                  <a:pt x="844" y="880"/>
                  <a:pt x="844" y="881"/>
                  <a:pt x="843" y="883"/>
                </a:cubicBezTo>
                <a:cubicBezTo>
                  <a:pt x="843" y="882"/>
                  <a:pt x="843" y="882"/>
                  <a:pt x="843" y="882"/>
                </a:cubicBezTo>
                <a:cubicBezTo>
                  <a:pt x="840" y="882"/>
                  <a:pt x="840" y="882"/>
                  <a:pt x="840" y="882"/>
                </a:cubicBezTo>
                <a:cubicBezTo>
                  <a:pt x="828" y="882"/>
                  <a:pt x="817" y="894"/>
                  <a:pt x="820" y="906"/>
                </a:cubicBezTo>
                <a:cubicBezTo>
                  <a:pt x="829" y="901"/>
                  <a:pt x="848" y="898"/>
                  <a:pt x="844" y="885"/>
                </a:cubicBezTo>
                <a:cubicBezTo>
                  <a:pt x="844" y="885"/>
                  <a:pt x="844" y="885"/>
                  <a:pt x="844" y="884"/>
                </a:cubicBezTo>
                <a:cubicBezTo>
                  <a:pt x="845" y="883"/>
                  <a:pt x="846" y="882"/>
                  <a:pt x="847" y="880"/>
                </a:cubicBezTo>
                <a:cubicBezTo>
                  <a:pt x="861" y="888"/>
                  <a:pt x="875" y="898"/>
                  <a:pt x="891" y="908"/>
                </a:cubicBezTo>
                <a:cubicBezTo>
                  <a:pt x="891" y="909"/>
                  <a:pt x="890" y="910"/>
                  <a:pt x="890" y="910"/>
                </a:cubicBezTo>
                <a:cubicBezTo>
                  <a:pt x="892" y="911"/>
                  <a:pt x="894" y="912"/>
                  <a:pt x="897" y="912"/>
                </a:cubicBezTo>
                <a:cubicBezTo>
                  <a:pt x="900" y="914"/>
                  <a:pt x="904" y="916"/>
                  <a:pt x="908" y="918"/>
                </a:cubicBezTo>
                <a:cubicBezTo>
                  <a:pt x="925" y="928"/>
                  <a:pt x="949" y="937"/>
                  <a:pt x="973" y="944"/>
                </a:cubicBezTo>
                <a:cubicBezTo>
                  <a:pt x="971" y="948"/>
                  <a:pt x="970" y="953"/>
                  <a:pt x="972" y="959"/>
                </a:cubicBezTo>
                <a:cubicBezTo>
                  <a:pt x="978" y="956"/>
                  <a:pt x="988" y="953"/>
                  <a:pt x="994" y="949"/>
                </a:cubicBezTo>
                <a:cubicBezTo>
                  <a:pt x="1001" y="951"/>
                  <a:pt x="1008" y="952"/>
                  <a:pt x="1014" y="953"/>
                </a:cubicBezTo>
                <a:cubicBezTo>
                  <a:pt x="1031" y="955"/>
                  <a:pt x="1044" y="958"/>
                  <a:pt x="1059" y="964"/>
                </a:cubicBezTo>
                <a:cubicBezTo>
                  <a:pt x="1057" y="966"/>
                  <a:pt x="1055" y="968"/>
                  <a:pt x="1054" y="971"/>
                </a:cubicBezTo>
                <a:cubicBezTo>
                  <a:pt x="1061" y="975"/>
                  <a:pt x="1067" y="973"/>
                  <a:pt x="1072" y="969"/>
                </a:cubicBezTo>
                <a:cubicBezTo>
                  <a:pt x="1073" y="970"/>
                  <a:pt x="1074" y="970"/>
                  <a:pt x="1075" y="971"/>
                </a:cubicBezTo>
                <a:cubicBezTo>
                  <a:pt x="1092" y="979"/>
                  <a:pt x="1112" y="999"/>
                  <a:pt x="1127" y="1012"/>
                </a:cubicBezTo>
                <a:cubicBezTo>
                  <a:pt x="1159" y="1040"/>
                  <a:pt x="1150" y="1043"/>
                  <a:pt x="1144" y="1071"/>
                </a:cubicBezTo>
                <a:cubicBezTo>
                  <a:pt x="1133" y="1128"/>
                  <a:pt x="1144" y="1173"/>
                  <a:pt x="1117" y="1227"/>
                </a:cubicBezTo>
                <a:cubicBezTo>
                  <a:pt x="1111" y="1240"/>
                  <a:pt x="1106" y="1244"/>
                  <a:pt x="1088" y="1231"/>
                </a:cubicBezTo>
                <a:cubicBezTo>
                  <a:pt x="1076" y="1221"/>
                  <a:pt x="1079" y="1211"/>
                  <a:pt x="1070" y="1199"/>
                </a:cubicBezTo>
                <a:cubicBezTo>
                  <a:pt x="1067" y="1190"/>
                  <a:pt x="1064" y="1181"/>
                  <a:pt x="1061" y="1171"/>
                </a:cubicBezTo>
                <a:cubicBezTo>
                  <a:pt x="1060" y="1168"/>
                  <a:pt x="1059" y="1165"/>
                  <a:pt x="1058" y="1163"/>
                </a:cubicBezTo>
                <a:cubicBezTo>
                  <a:pt x="1058" y="1162"/>
                  <a:pt x="1058" y="1162"/>
                  <a:pt x="1058" y="1162"/>
                </a:cubicBezTo>
                <a:cubicBezTo>
                  <a:pt x="1058" y="1161"/>
                  <a:pt x="1058" y="1161"/>
                  <a:pt x="1058" y="1160"/>
                </a:cubicBezTo>
                <a:cubicBezTo>
                  <a:pt x="1058" y="1160"/>
                  <a:pt x="1059" y="1160"/>
                  <a:pt x="1059" y="1160"/>
                </a:cubicBezTo>
                <a:cubicBezTo>
                  <a:pt x="1059" y="1159"/>
                  <a:pt x="1059" y="1159"/>
                  <a:pt x="1059" y="1159"/>
                </a:cubicBezTo>
                <a:cubicBezTo>
                  <a:pt x="1059" y="1159"/>
                  <a:pt x="1059" y="1159"/>
                  <a:pt x="1059" y="1159"/>
                </a:cubicBezTo>
                <a:cubicBezTo>
                  <a:pt x="1060" y="1158"/>
                  <a:pt x="1060" y="1157"/>
                  <a:pt x="1061" y="1157"/>
                </a:cubicBezTo>
                <a:cubicBezTo>
                  <a:pt x="1061" y="1156"/>
                  <a:pt x="1062" y="1155"/>
                  <a:pt x="1062" y="1155"/>
                </a:cubicBezTo>
                <a:cubicBezTo>
                  <a:pt x="1063" y="1154"/>
                  <a:pt x="1064" y="1153"/>
                  <a:pt x="1065" y="1153"/>
                </a:cubicBezTo>
                <a:cubicBezTo>
                  <a:pt x="1065" y="1152"/>
                  <a:pt x="1066" y="1151"/>
                  <a:pt x="1067" y="1151"/>
                </a:cubicBezTo>
                <a:cubicBezTo>
                  <a:pt x="1068" y="1150"/>
                  <a:pt x="1069" y="1149"/>
                  <a:pt x="1069" y="1148"/>
                </a:cubicBezTo>
                <a:cubicBezTo>
                  <a:pt x="1076" y="1153"/>
                  <a:pt x="1085" y="1144"/>
                  <a:pt x="1086" y="1138"/>
                </a:cubicBezTo>
                <a:cubicBezTo>
                  <a:pt x="1088" y="1129"/>
                  <a:pt x="1083" y="1120"/>
                  <a:pt x="1076" y="1114"/>
                </a:cubicBezTo>
                <a:cubicBezTo>
                  <a:pt x="1083" y="1132"/>
                  <a:pt x="1064" y="1128"/>
                  <a:pt x="1069" y="1146"/>
                </a:cubicBezTo>
                <a:cubicBezTo>
                  <a:pt x="1068" y="1147"/>
                  <a:pt x="1067" y="1148"/>
                  <a:pt x="1066" y="1149"/>
                </a:cubicBezTo>
                <a:cubicBezTo>
                  <a:pt x="1065" y="1150"/>
                  <a:pt x="1064" y="1150"/>
                  <a:pt x="1063" y="1151"/>
                </a:cubicBezTo>
                <a:cubicBezTo>
                  <a:pt x="1063" y="1152"/>
                  <a:pt x="1062" y="1152"/>
                  <a:pt x="1061" y="1153"/>
                </a:cubicBezTo>
                <a:cubicBezTo>
                  <a:pt x="1060" y="1154"/>
                  <a:pt x="1060" y="1154"/>
                  <a:pt x="1059" y="1155"/>
                </a:cubicBezTo>
                <a:cubicBezTo>
                  <a:pt x="1059" y="1156"/>
                  <a:pt x="1058" y="1157"/>
                  <a:pt x="1058" y="1157"/>
                </a:cubicBezTo>
                <a:cubicBezTo>
                  <a:pt x="1058" y="1158"/>
                  <a:pt x="1058" y="1158"/>
                  <a:pt x="1057" y="1158"/>
                </a:cubicBezTo>
                <a:cubicBezTo>
                  <a:pt x="1057" y="1158"/>
                  <a:pt x="1057" y="1158"/>
                  <a:pt x="1057" y="1159"/>
                </a:cubicBezTo>
                <a:cubicBezTo>
                  <a:pt x="1057" y="1159"/>
                  <a:pt x="1057" y="1159"/>
                  <a:pt x="1057" y="1160"/>
                </a:cubicBezTo>
                <a:cubicBezTo>
                  <a:pt x="1057" y="1160"/>
                  <a:pt x="1057" y="1161"/>
                  <a:pt x="1057" y="1161"/>
                </a:cubicBezTo>
                <a:cubicBezTo>
                  <a:pt x="1056" y="1157"/>
                  <a:pt x="1054" y="1153"/>
                  <a:pt x="1053" y="1149"/>
                </a:cubicBezTo>
                <a:cubicBezTo>
                  <a:pt x="1050" y="1141"/>
                  <a:pt x="1047" y="1133"/>
                  <a:pt x="1046" y="1126"/>
                </a:cubicBezTo>
                <a:cubicBezTo>
                  <a:pt x="1046" y="1124"/>
                  <a:pt x="1045" y="1122"/>
                  <a:pt x="1045" y="1120"/>
                </a:cubicBezTo>
                <a:cubicBezTo>
                  <a:pt x="1045" y="1119"/>
                  <a:pt x="1045" y="1118"/>
                  <a:pt x="1045" y="1117"/>
                </a:cubicBezTo>
                <a:cubicBezTo>
                  <a:pt x="1045" y="1116"/>
                  <a:pt x="1045" y="1115"/>
                  <a:pt x="1045" y="1114"/>
                </a:cubicBezTo>
                <a:cubicBezTo>
                  <a:pt x="1045" y="1110"/>
                  <a:pt x="1046" y="1107"/>
                  <a:pt x="1046" y="1103"/>
                </a:cubicBezTo>
                <a:cubicBezTo>
                  <a:pt x="1046" y="1100"/>
                  <a:pt x="1046" y="1097"/>
                  <a:pt x="1046" y="1094"/>
                </a:cubicBezTo>
                <a:cubicBezTo>
                  <a:pt x="1047" y="1094"/>
                  <a:pt x="1047" y="1094"/>
                  <a:pt x="1047" y="1094"/>
                </a:cubicBezTo>
                <a:cubicBezTo>
                  <a:pt x="1048" y="1093"/>
                  <a:pt x="1048" y="1093"/>
                  <a:pt x="1049" y="1093"/>
                </a:cubicBezTo>
                <a:cubicBezTo>
                  <a:pt x="1049" y="1093"/>
                  <a:pt x="1050" y="1093"/>
                  <a:pt x="1050" y="1093"/>
                </a:cubicBezTo>
                <a:cubicBezTo>
                  <a:pt x="1051" y="1093"/>
                  <a:pt x="1051" y="1093"/>
                  <a:pt x="1051" y="1092"/>
                </a:cubicBezTo>
                <a:cubicBezTo>
                  <a:pt x="1051" y="1092"/>
                  <a:pt x="1052" y="1092"/>
                  <a:pt x="1052" y="1092"/>
                </a:cubicBezTo>
                <a:cubicBezTo>
                  <a:pt x="1053" y="1092"/>
                  <a:pt x="1054" y="1091"/>
                  <a:pt x="1056" y="1091"/>
                </a:cubicBezTo>
                <a:cubicBezTo>
                  <a:pt x="1057" y="1090"/>
                  <a:pt x="1059" y="1090"/>
                  <a:pt x="1060" y="1090"/>
                </a:cubicBezTo>
                <a:cubicBezTo>
                  <a:pt x="1063" y="1089"/>
                  <a:pt x="1067" y="1088"/>
                  <a:pt x="1070" y="1087"/>
                </a:cubicBezTo>
                <a:cubicBezTo>
                  <a:pt x="1071" y="1087"/>
                  <a:pt x="1072" y="1086"/>
                  <a:pt x="1074" y="1086"/>
                </a:cubicBezTo>
                <a:cubicBezTo>
                  <a:pt x="1075" y="1086"/>
                  <a:pt x="1076" y="1086"/>
                  <a:pt x="1077" y="1086"/>
                </a:cubicBezTo>
                <a:cubicBezTo>
                  <a:pt x="1078" y="1086"/>
                  <a:pt x="1078" y="1086"/>
                  <a:pt x="1079" y="1086"/>
                </a:cubicBezTo>
                <a:cubicBezTo>
                  <a:pt x="1079" y="1086"/>
                  <a:pt x="1080" y="1086"/>
                  <a:pt x="1080" y="1087"/>
                </a:cubicBezTo>
                <a:cubicBezTo>
                  <a:pt x="1081" y="1087"/>
                  <a:pt x="1082" y="1087"/>
                  <a:pt x="1083" y="1087"/>
                </a:cubicBezTo>
                <a:cubicBezTo>
                  <a:pt x="1084" y="1087"/>
                  <a:pt x="1084" y="1088"/>
                  <a:pt x="1084" y="1088"/>
                </a:cubicBezTo>
                <a:cubicBezTo>
                  <a:pt x="1092" y="1102"/>
                  <a:pt x="1100" y="1096"/>
                  <a:pt x="1111" y="1100"/>
                </a:cubicBezTo>
                <a:cubicBezTo>
                  <a:pt x="1105" y="1083"/>
                  <a:pt x="1095" y="1081"/>
                  <a:pt x="1083" y="1086"/>
                </a:cubicBezTo>
                <a:cubicBezTo>
                  <a:pt x="1083" y="1086"/>
                  <a:pt x="1084" y="1086"/>
                  <a:pt x="1084" y="1086"/>
                </a:cubicBezTo>
                <a:cubicBezTo>
                  <a:pt x="1082" y="1086"/>
                  <a:pt x="1081" y="1086"/>
                  <a:pt x="1080" y="1085"/>
                </a:cubicBezTo>
                <a:cubicBezTo>
                  <a:pt x="1080" y="1085"/>
                  <a:pt x="1079" y="1085"/>
                  <a:pt x="1079" y="1085"/>
                </a:cubicBezTo>
                <a:cubicBezTo>
                  <a:pt x="1078" y="1085"/>
                  <a:pt x="1078" y="1085"/>
                  <a:pt x="1077" y="1085"/>
                </a:cubicBezTo>
                <a:cubicBezTo>
                  <a:pt x="1077" y="1085"/>
                  <a:pt x="1076" y="1084"/>
                  <a:pt x="1076" y="1084"/>
                </a:cubicBezTo>
                <a:cubicBezTo>
                  <a:pt x="1077" y="1084"/>
                  <a:pt x="1078" y="1083"/>
                  <a:pt x="1079" y="1083"/>
                </a:cubicBezTo>
                <a:cubicBezTo>
                  <a:pt x="1082" y="1081"/>
                  <a:pt x="1084" y="1079"/>
                  <a:pt x="1086" y="1077"/>
                </a:cubicBezTo>
                <a:cubicBezTo>
                  <a:pt x="1087" y="1077"/>
                  <a:pt x="1087" y="1077"/>
                  <a:pt x="1087" y="1077"/>
                </a:cubicBezTo>
                <a:cubicBezTo>
                  <a:pt x="1087" y="1077"/>
                  <a:pt x="1088" y="1076"/>
                  <a:pt x="1088" y="1076"/>
                </a:cubicBezTo>
                <a:cubicBezTo>
                  <a:pt x="1088" y="1076"/>
                  <a:pt x="1088" y="1075"/>
                  <a:pt x="1089" y="1075"/>
                </a:cubicBezTo>
                <a:cubicBezTo>
                  <a:pt x="1089" y="1074"/>
                  <a:pt x="1090" y="1073"/>
                  <a:pt x="1090" y="1072"/>
                </a:cubicBezTo>
                <a:cubicBezTo>
                  <a:pt x="1091" y="1072"/>
                  <a:pt x="1091" y="1071"/>
                  <a:pt x="1091" y="1071"/>
                </a:cubicBezTo>
                <a:cubicBezTo>
                  <a:pt x="1091" y="1070"/>
                  <a:pt x="1091" y="1070"/>
                  <a:pt x="1091" y="1070"/>
                </a:cubicBezTo>
                <a:cubicBezTo>
                  <a:pt x="1091" y="1070"/>
                  <a:pt x="1091" y="1070"/>
                  <a:pt x="1089" y="1071"/>
                </a:cubicBezTo>
                <a:cubicBezTo>
                  <a:pt x="1089" y="1072"/>
                  <a:pt x="1088" y="1072"/>
                  <a:pt x="1087" y="1073"/>
                </a:cubicBezTo>
                <a:cubicBezTo>
                  <a:pt x="1087" y="1073"/>
                  <a:pt x="1086" y="1073"/>
                  <a:pt x="1086" y="1074"/>
                </a:cubicBezTo>
                <a:cubicBezTo>
                  <a:pt x="1086" y="1074"/>
                  <a:pt x="1085" y="1074"/>
                  <a:pt x="1085" y="1074"/>
                </a:cubicBezTo>
                <a:cubicBezTo>
                  <a:pt x="1085" y="1075"/>
                  <a:pt x="1085" y="1075"/>
                  <a:pt x="1084" y="1075"/>
                </a:cubicBezTo>
                <a:cubicBezTo>
                  <a:pt x="1084" y="1075"/>
                  <a:pt x="1084" y="1076"/>
                  <a:pt x="1083" y="1076"/>
                </a:cubicBezTo>
                <a:cubicBezTo>
                  <a:pt x="1083" y="1076"/>
                  <a:pt x="1083" y="1076"/>
                  <a:pt x="1083" y="1076"/>
                </a:cubicBezTo>
                <a:cubicBezTo>
                  <a:pt x="1083" y="1076"/>
                  <a:pt x="1083" y="1076"/>
                  <a:pt x="1084" y="1075"/>
                </a:cubicBezTo>
                <a:cubicBezTo>
                  <a:pt x="1084" y="1075"/>
                  <a:pt x="1084" y="1075"/>
                  <a:pt x="1084" y="1075"/>
                </a:cubicBezTo>
                <a:cubicBezTo>
                  <a:pt x="1084" y="1074"/>
                  <a:pt x="1084" y="1073"/>
                  <a:pt x="1085" y="1072"/>
                </a:cubicBezTo>
                <a:cubicBezTo>
                  <a:pt x="1085" y="1072"/>
                  <a:pt x="1085" y="1071"/>
                  <a:pt x="1085" y="1070"/>
                </a:cubicBezTo>
                <a:cubicBezTo>
                  <a:pt x="1086" y="1069"/>
                  <a:pt x="1086" y="1068"/>
                  <a:pt x="1086" y="1067"/>
                </a:cubicBezTo>
                <a:cubicBezTo>
                  <a:pt x="1086" y="1066"/>
                  <a:pt x="1087" y="1066"/>
                  <a:pt x="1087" y="1065"/>
                </a:cubicBezTo>
                <a:cubicBezTo>
                  <a:pt x="1087" y="1065"/>
                  <a:pt x="1087" y="1065"/>
                  <a:pt x="1087" y="1065"/>
                </a:cubicBezTo>
                <a:cubicBezTo>
                  <a:pt x="1087" y="1065"/>
                  <a:pt x="1087" y="1065"/>
                  <a:pt x="1087" y="1065"/>
                </a:cubicBezTo>
                <a:cubicBezTo>
                  <a:pt x="1087" y="1065"/>
                  <a:pt x="1087" y="1065"/>
                  <a:pt x="1087" y="1065"/>
                </a:cubicBezTo>
                <a:cubicBezTo>
                  <a:pt x="1090" y="1064"/>
                  <a:pt x="1095" y="1058"/>
                  <a:pt x="1095" y="1053"/>
                </a:cubicBezTo>
                <a:cubicBezTo>
                  <a:pt x="1096" y="1046"/>
                  <a:pt x="1090" y="1039"/>
                  <a:pt x="1087" y="1032"/>
                </a:cubicBezTo>
                <a:cubicBezTo>
                  <a:pt x="1087" y="1045"/>
                  <a:pt x="1076" y="1051"/>
                  <a:pt x="1085" y="1063"/>
                </a:cubicBezTo>
                <a:cubicBezTo>
                  <a:pt x="1085" y="1064"/>
                  <a:pt x="1085" y="1065"/>
                  <a:pt x="1085" y="1066"/>
                </a:cubicBezTo>
                <a:cubicBezTo>
                  <a:pt x="1084" y="1067"/>
                  <a:pt x="1084" y="1068"/>
                  <a:pt x="1084" y="1069"/>
                </a:cubicBezTo>
                <a:cubicBezTo>
                  <a:pt x="1083" y="1070"/>
                  <a:pt x="1083" y="1071"/>
                  <a:pt x="1083" y="1072"/>
                </a:cubicBezTo>
                <a:cubicBezTo>
                  <a:pt x="1083" y="1072"/>
                  <a:pt x="1082" y="1073"/>
                  <a:pt x="1082" y="1074"/>
                </a:cubicBezTo>
                <a:cubicBezTo>
                  <a:pt x="1082" y="1074"/>
                  <a:pt x="1082" y="1074"/>
                  <a:pt x="1082" y="1074"/>
                </a:cubicBezTo>
                <a:cubicBezTo>
                  <a:pt x="1082" y="1075"/>
                  <a:pt x="1082" y="1075"/>
                  <a:pt x="1082" y="1075"/>
                </a:cubicBezTo>
                <a:cubicBezTo>
                  <a:pt x="1082" y="1075"/>
                  <a:pt x="1082" y="1076"/>
                  <a:pt x="1081" y="1076"/>
                </a:cubicBezTo>
                <a:cubicBezTo>
                  <a:pt x="1081" y="1077"/>
                  <a:pt x="1081" y="1077"/>
                  <a:pt x="1081" y="1078"/>
                </a:cubicBezTo>
                <a:cubicBezTo>
                  <a:pt x="1081" y="1078"/>
                  <a:pt x="1081" y="1078"/>
                  <a:pt x="1081" y="1078"/>
                </a:cubicBezTo>
                <a:cubicBezTo>
                  <a:pt x="1080" y="1078"/>
                  <a:pt x="1079" y="1079"/>
                  <a:pt x="1078" y="1080"/>
                </a:cubicBezTo>
                <a:cubicBezTo>
                  <a:pt x="1076" y="1081"/>
                  <a:pt x="1075" y="1081"/>
                  <a:pt x="1073" y="1082"/>
                </a:cubicBezTo>
                <a:cubicBezTo>
                  <a:pt x="1072" y="1083"/>
                  <a:pt x="1070" y="1083"/>
                  <a:pt x="1069" y="1084"/>
                </a:cubicBezTo>
                <a:cubicBezTo>
                  <a:pt x="1066" y="1085"/>
                  <a:pt x="1062" y="1086"/>
                  <a:pt x="1059" y="1087"/>
                </a:cubicBezTo>
                <a:cubicBezTo>
                  <a:pt x="1058" y="1087"/>
                  <a:pt x="1056" y="1087"/>
                  <a:pt x="1055" y="1088"/>
                </a:cubicBezTo>
                <a:cubicBezTo>
                  <a:pt x="1053" y="1088"/>
                  <a:pt x="1052" y="1089"/>
                  <a:pt x="1051" y="1089"/>
                </a:cubicBezTo>
                <a:cubicBezTo>
                  <a:pt x="1050" y="1089"/>
                  <a:pt x="1050" y="1089"/>
                  <a:pt x="1050" y="1089"/>
                </a:cubicBezTo>
                <a:cubicBezTo>
                  <a:pt x="1050" y="1090"/>
                  <a:pt x="1049" y="1090"/>
                  <a:pt x="1049" y="1090"/>
                </a:cubicBezTo>
                <a:cubicBezTo>
                  <a:pt x="1049" y="1090"/>
                  <a:pt x="1048" y="1091"/>
                  <a:pt x="1048" y="1091"/>
                </a:cubicBezTo>
                <a:cubicBezTo>
                  <a:pt x="1047" y="1091"/>
                  <a:pt x="1047" y="1092"/>
                  <a:pt x="1046" y="1092"/>
                </a:cubicBezTo>
                <a:cubicBezTo>
                  <a:pt x="1046" y="1092"/>
                  <a:pt x="1046" y="1092"/>
                  <a:pt x="1046" y="1092"/>
                </a:cubicBezTo>
                <a:cubicBezTo>
                  <a:pt x="1046" y="1088"/>
                  <a:pt x="1046" y="1083"/>
                  <a:pt x="1046" y="1079"/>
                </a:cubicBezTo>
                <a:cubicBezTo>
                  <a:pt x="1046" y="1076"/>
                  <a:pt x="1045" y="1072"/>
                  <a:pt x="1045" y="1068"/>
                </a:cubicBezTo>
                <a:cubicBezTo>
                  <a:pt x="1044" y="1064"/>
                  <a:pt x="1043" y="1061"/>
                  <a:pt x="1043" y="1058"/>
                </a:cubicBezTo>
                <a:cubicBezTo>
                  <a:pt x="1043" y="1054"/>
                  <a:pt x="1042" y="1051"/>
                  <a:pt x="1042" y="1048"/>
                </a:cubicBezTo>
                <a:cubicBezTo>
                  <a:pt x="1042" y="1047"/>
                  <a:pt x="1042" y="1046"/>
                  <a:pt x="1042" y="1046"/>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3" y="1044"/>
                  <a:pt x="1043" y="1044"/>
                  <a:pt x="1043" y="1044"/>
                </a:cubicBezTo>
                <a:cubicBezTo>
                  <a:pt x="1043" y="1043"/>
                  <a:pt x="1043" y="1043"/>
                  <a:pt x="1043" y="1043"/>
                </a:cubicBezTo>
                <a:cubicBezTo>
                  <a:pt x="1043" y="1042"/>
                  <a:pt x="1043" y="1042"/>
                  <a:pt x="1043" y="1042"/>
                </a:cubicBezTo>
                <a:cubicBezTo>
                  <a:pt x="1043" y="1041"/>
                  <a:pt x="1043" y="1040"/>
                  <a:pt x="1044" y="1040"/>
                </a:cubicBezTo>
                <a:cubicBezTo>
                  <a:pt x="1044" y="1038"/>
                  <a:pt x="1044" y="1037"/>
                  <a:pt x="1045" y="1036"/>
                </a:cubicBezTo>
                <a:cubicBezTo>
                  <a:pt x="1045" y="1035"/>
                  <a:pt x="1046" y="1033"/>
                  <a:pt x="1046" y="1032"/>
                </a:cubicBezTo>
                <a:cubicBezTo>
                  <a:pt x="1047" y="1030"/>
                  <a:pt x="1048" y="1027"/>
                  <a:pt x="1048" y="1025"/>
                </a:cubicBezTo>
                <a:cubicBezTo>
                  <a:pt x="1048" y="1025"/>
                  <a:pt x="1048" y="1025"/>
                  <a:pt x="1049" y="1025"/>
                </a:cubicBezTo>
                <a:cubicBezTo>
                  <a:pt x="1049" y="1024"/>
                  <a:pt x="1049" y="1024"/>
                  <a:pt x="1049" y="1024"/>
                </a:cubicBezTo>
                <a:cubicBezTo>
                  <a:pt x="1049" y="1023"/>
                  <a:pt x="1050" y="1023"/>
                  <a:pt x="1050" y="1022"/>
                </a:cubicBezTo>
                <a:cubicBezTo>
                  <a:pt x="1050" y="1022"/>
                  <a:pt x="1051" y="1021"/>
                  <a:pt x="1051" y="1021"/>
                </a:cubicBezTo>
                <a:cubicBezTo>
                  <a:pt x="1052" y="1020"/>
                  <a:pt x="1053" y="1019"/>
                  <a:pt x="1053" y="1018"/>
                </a:cubicBezTo>
                <a:cubicBezTo>
                  <a:pt x="1054" y="1017"/>
                  <a:pt x="1055" y="1016"/>
                  <a:pt x="1056" y="1015"/>
                </a:cubicBezTo>
                <a:cubicBezTo>
                  <a:pt x="1057" y="1014"/>
                  <a:pt x="1058" y="1014"/>
                  <a:pt x="1059" y="1013"/>
                </a:cubicBezTo>
                <a:cubicBezTo>
                  <a:pt x="1060" y="1012"/>
                  <a:pt x="1061" y="1012"/>
                  <a:pt x="1062" y="1011"/>
                </a:cubicBezTo>
                <a:cubicBezTo>
                  <a:pt x="1062" y="1011"/>
                  <a:pt x="1062" y="1011"/>
                  <a:pt x="1062" y="1011"/>
                </a:cubicBezTo>
                <a:cubicBezTo>
                  <a:pt x="1079" y="1022"/>
                  <a:pt x="1084" y="1008"/>
                  <a:pt x="1084" y="991"/>
                </a:cubicBezTo>
                <a:cubicBezTo>
                  <a:pt x="1075" y="1000"/>
                  <a:pt x="1063" y="991"/>
                  <a:pt x="1060" y="1009"/>
                </a:cubicBezTo>
                <a:cubicBezTo>
                  <a:pt x="1059" y="1010"/>
                  <a:pt x="1058" y="1010"/>
                  <a:pt x="1058" y="1011"/>
                </a:cubicBezTo>
                <a:cubicBezTo>
                  <a:pt x="1057" y="1011"/>
                  <a:pt x="1056" y="1012"/>
                  <a:pt x="1055" y="1013"/>
                </a:cubicBezTo>
                <a:cubicBezTo>
                  <a:pt x="1054" y="1014"/>
                  <a:pt x="1053" y="1015"/>
                  <a:pt x="1052" y="1016"/>
                </a:cubicBezTo>
                <a:cubicBezTo>
                  <a:pt x="1051" y="1017"/>
                  <a:pt x="1051" y="1017"/>
                  <a:pt x="1050" y="1018"/>
                </a:cubicBezTo>
                <a:cubicBezTo>
                  <a:pt x="1051" y="1016"/>
                  <a:pt x="1051" y="1015"/>
                  <a:pt x="1051" y="1013"/>
                </a:cubicBezTo>
                <a:cubicBezTo>
                  <a:pt x="1051" y="1012"/>
                  <a:pt x="1052" y="1010"/>
                  <a:pt x="1052" y="1009"/>
                </a:cubicBezTo>
                <a:cubicBezTo>
                  <a:pt x="1052" y="1007"/>
                  <a:pt x="1052" y="1006"/>
                  <a:pt x="1052" y="1005"/>
                </a:cubicBezTo>
                <a:cubicBezTo>
                  <a:pt x="1052" y="1004"/>
                  <a:pt x="1052" y="1003"/>
                  <a:pt x="1052" y="1003"/>
                </a:cubicBezTo>
                <a:cubicBezTo>
                  <a:pt x="1052" y="1003"/>
                  <a:pt x="1052" y="1003"/>
                  <a:pt x="1051" y="1005"/>
                </a:cubicBezTo>
                <a:cubicBezTo>
                  <a:pt x="1051" y="1006"/>
                  <a:pt x="1051" y="1007"/>
                  <a:pt x="1051" y="1009"/>
                </a:cubicBezTo>
                <a:cubicBezTo>
                  <a:pt x="1051" y="1010"/>
                  <a:pt x="1050" y="1011"/>
                  <a:pt x="1050" y="1013"/>
                </a:cubicBezTo>
                <a:cubicBezTo>
                  <a:pt x="1049" y="1016"/>
                  <a:pt x="1047" y="1020"/>
                  <a:pt x="1046" y="1024"/>
                </a:cubicBezTo>
                <a:cubicBezTo>
                  <a:pt x="1045" y="1026"/>
                  <a:pt x="1044" y="1028"/>
                  <a:pt x="1043" y="1030"/>
                </a:cubicBezTo>
                <a:cubicBezTo>
                  <a:pt x="1042" y="1031"/>
                  <a:pt x="1042" y="1032"/>
                  <a:pt x="1041" y="1034"/>
                </a:cubicBezTo>
                <a:cubicBezTo>
                  <a:pt x="1041" y="1035"/>
                  <a:pt x="1040" y="1036"/>
                  <a:pt x="1040" y="1038"/>
                </a:cubicBezTo>
                <a:cubicBezTo>
                  <a:pt x="1040" y="1038"/>
                  <a:pt x="1039" y="1039"/>
                  <a:pt x="1039" y="1040"/>
                </a:cubicBezTo>
                <a:cubicBezTo>
                  <a:pt x="1039" y="1040"/>
                  <a:pt x="1039" y="1041"/>
                  <a:pt x="1039" y="1041"/>
                </a:cubicBezTo>
                <a:cubicBezTo>
                  <a:pt x="1039" y="1042"/>
                  <a:pt x="1039" y="1042"/>
                  <a:pt x="1039" y="1042"/>
                </a:cubicBezTo>
                <a:cubicBezTo>
                  <a:pt x="1039" y="1043"/>
                  <a:pt x="1039" y="1043"/>
                  <a:pt x="1039" y="1043"/>
                </a:cubicBezTo>
                <a:cubicBezTo>
                  <a:pt x="1039" y="1044"/>
                  <a:pt x="1039" y="1044"/>
                  <a:pt x="1039" y="1044"/>
                </a:cubicBezTo>
                <a:cubicBezTo>
                  <a:pt x="1039" y="1044"/>
                  <a:pt x="1039" y="1044"/>
                  <a:pt x="1039" y="1044"/>
                </a:cubicBezTo>
                <a:cubicBezTo>
                  <a:pt x="1039" y="1044"/>
                  <a:pt x="1039" y="1044"/>
                  <a:pt x="1039" y="1044"/>
                </a:cubicBezTo>
                <a:cubicBezTo>
                  <a:pt x="1039" y="1044"/>
                  <a:pt x="1039" y="1044"/>
                  <a:pt x="1039" y="1044"/>
                </a:cubicBezTo>
                <a:cubicBezTo>
                  <a:pt x="1039" y="1045"/>
                  <a:pt x="1039" y="1045"/>
                  <a:pt x="1039" y="1045"/>
                </a:cubicBezTo>
                <a:cubicBezTo>
                  <a:pt x="1038" y="1046"/>
                  <a:pt x="1038" y="1046"/>
                  <a:pt x="1038" y="1047"/>
                </a:cubicBezTo>
                <a:cubicBezTo>
                  <a:pt x="1038" y="1048"/>
                  <a:pt x="1039" y="1049"/>
                  <a:pt x="1039" y="1050"/>
                </a:cubicBezTo>
                <a:cubicBezTo>
                  <a:pt x="1038" y="1050"/>
                  <a:pt x="1038" y="1050"/>
                  <a:pt x="1038" y="1050"/>
                </a:cubicBezTo>
                <a:cubicBezTo>
                  <a:pt x="1038" y="1048"/>
                  <a:pt x="1037" y="1047"/>
                  <a:pt x="1035" y="1046"/>
                </a:cubicBezTo>
                <a:cubicBezTo>
                  <a:pt x="1035" y="1045"/>
                  <a:pt x="1035" y="1045"/>
                  <a:pt x="1034" y="1044"/>
                </a:cubicBezTo>
                <a:cubicBezTo>
                  <a:pt x="1034" y="1044"/>
                  <a:pt x="1034" y="1044"/>
                  <a:pt x="1033" y="1043"/>
                </a:cubicBezTo>
                <a:cubicBezTo>
                  <a:pt x="1033" y="1043"/>
                  <a:pt x="1032" y="1042"/>
                  <a:pt x="1032" y="1042"/>
                </a:cubicBezTo>
                <a:cubicBezTo>
                  <a:pt x="1031" y="1042"/>
                  <a:pt x="1031" y="1041"/>
                  <a:pt x="1031" y="1041"/>
                </a:cubicBezTo>
                <a:cubicBezTo>
                  <a:pt x="1029" y="1040"/>
                  <a:pt x="1028" y="1040"/>
                  <a:pt x="1027" y="1039"/>
                </a:cubicBezTo>
                <a:cubicBezTo>
                  <a:pt x="1027" y="1039"/>
                  <a:pt x="1027" y="1039"/>
                  <a:pt x="1026" y="1039"/>
                </a:cubicBezTo>
                <a:cubicBezTo>
                  <a:pt x="1026" y="1039"/>
                  <a:pt x="1026" y="1039"/>
                  <a:pt x="1025" y="1039"/>
                </a:cubicBezTo>
                <a:cubicBezTo>
                  <a:pt x="1025" y="1039"/>
                  <a:pt x="1025" y="1039"/>
                  <a:pt x="1025" y="1038"/>
                </a:cubicBezTo>
                <a:cubicBezTo>
                  <a:pt x="1024" y="1038"/>
                  <a:pt x="1024" y="1038"/>
                  <a:pt x="1024" y="1038"/>
                </a:cubicBezTo>
                <a:cubicBezTo>
                  <a:pt x="1021" y="1038"/>
                  <a:pt x="1019" y="1038"/>
                  <a:pt x="1016" y="1038"/>
                </a:cubicBezTo>
                <a:cubicBezTo>
                  <a:pt x="1015" y="1038"/>
                  <a:pt x="1014" y="1038"/>
                  <a:pt x="1013" y="1038"/>
                </a:cubicBezTo>
                <a:cubicBezTo>
                  <a:pt x="1012" y="1038"/>
                  <a:pt x="1011" y="1037"/>
                  <a:pt x="1011" y="1037"/>
                </a:cubicBezTo>
                <a:cubicBezTo>
                  <a:pt x="1010" y="1037"/>
                  <a:pt x="1010" y="1037"/>
                  <a:pt x="1010" y="1037"/>
                </a:cubicBezTo>
                <a:cubicBezTo>
                  <a:pt x="1010" y="1037"/>
                  <a:pt x="1010" y="1037"/>
                  <a:pt x="1010" y="1037"/>
                </a:cubicBezTo>
                <a:cubicBezTo>
                  <a:pt x="1010" y="1036"/>
                  <a:pt x="1010" y="1036"/>
                  <a:pt x="1010" y="1036"/>
                </a:cubicBezTo>
                <a:cubicBezTo>
                  <a:pt x="1009" y="1036"/>
                  <a:pt x="1009" y="1036"/>
                  <a:pt x="1009" y="1036"/>
                </a:cubicBezTo>
                <a:cubicBezTo>
                  <a:pt x="1007" y="1035"/>
                  <a:pt x="1005" y="1033"/>
                  <a:pt x="1003" y="1030"/>
                </a:cubicBezTo>
                <a:cubicBezTo>
                  <a:pt x="1001" y="1028"/>
                  <a:pt x="1000" y="1025"/>
                  <a:pt x="998" y="1023"/>
                </a:cubicBezTo>
                <a:cubicBezTo>
                  <a:pt x="996" y="1020"/>
                  <a:pt x="994" y="1018"/>
                  <a:pt x="992" y="1016"/>
                </a:cubicBezTo>
                <a:cubicBezTo>
                  <a:pt x="990" y="1014"/>
                  <a:pt x="989" y="1013"/>
                  <a:pt x="988" y="1011"/>
                </a:cubicBezTo>
                <a:cubicBezTo>
                  <a:pt x="988" y="1011"/>
                  <a:pt x="988" y="1011"/>
                  <a:pt x="987" y="1010"/>
                </a:cubicBezTo>
                <a:cubicBezTo>
                  <a:pt x="987" y="1010"/>
                  <a:pt x="987" y="1010"/>
                  <a:pt x="987" y="1009"/>
                </a:cubicBezTo>
                <a:cubicBezTo>
                  <a:pt x="987" y="1009"/>
                  <a:pt x="987" y="1009"/>
                  <a:pt x="987" y="1009"/>
                </a:cubicBezTo>
                <a:cubicBezTo>
                  <a:pt x="987" y="1008"/>
                  <a:pt x="987" y="1008"/>
                  <a:pt x="986" y="1008"/>
                </a:cubicBezTo>
                <a:cubicBezTo>
                  <a:pt x="986" y="1008"/>
                  <a:pt x="986" y="1007"/>
                  <a:pt x="986" y="1007"/>
                </a:cubicBezTo>
                <a:cubicBezTo>
                  <a:pt x="986" y="1006"/>
                  <a:pt x="985" y="1006"/>
                  <a:pt x="985" y="1005"/>
                </a:cubicBezTo>
                <a:cubicBezTo>
                  <a:pt x="985" y="1005"/>
                  <a:pt x="985" y="1004"/>
                  <a:pt x="985" y="1004"/>
                </a:cubicBezTo>
                <a:cubicBezTo>
                  <a:pt x="985" y="1003"/>
                  <a:pt x="984" y="1003"/>
                  <a:pt x="984" y="1002"/>
                </a:cubicBezTo>
                <a:cubicBezTo>
                  <a:pt x="984" y="1001"/>
                  <a:pt x="983" y="1000"/>
                  <a:pt x="983" y="999"/>
                </a:cubicBezTo>
                <a:cubicBezTo>
                  <a:pt x="983" y="997"/>
                  <a:pt x="983" y="996"/>
                  <a:pt x="982" y="995"/>
                </a:cubicBezTo>
                <a:cubicBezTo>
                  <a:pt x="982" y="994"/>
                  <a:pt x="982" y="993"/>
                  <a:pt x="982" y="992"/>
                </a:cubicBezTo>
                <a:cubicBezTo>
                  <a:pt x="982" y="991"/>
                  <a:pt x="982" y="991"/>
                  <a:pt x="982" y="991"/>
                </a:cubicBezTo>
                <a:cubicBezTo>
                  <a:pt x="982" y="992"/>
                  <a:pt x="982" y="993"/>
                  <a:pt x="983" y="994"/>
                </a:cubicBezTo>
                <a:cubicBezTo>
                  <a:pt x="998" y="990"/>
                  <a:pt x="987" y="967"/>
                  <a:pt x="978" y="956"/>
                </a:cubicBezTo>
                <a:cubicBezTo>
                  <a:pt x="978" y="964"/>
                  <a:pt x="965" y="990"/>
                  <a:pt x="980" y="994"/>
                </a:cubicBezTo>
                <a:cubicBezTo>
                  <a:pt x="980" y="995"/>
                  <a:pt x="980" y="995"/>
                  <a:pt x="980" y="995"/>
                </a:cubicBezTo>
                <a:cubicBezTo>
                  <a:pt x="981" y="996"/>
                  <a:pt x="981" y="998"/>
                  <a:pt x="981" y="999"/>
                </a:cubicBezTo>
                <a:cubicBezTo>
                  <a:pt x="982" y="1000"/>
                  <a:pt x="982" y="1001"/>
                  <a:pt x="982" y="1003"/>
                </a:cubicBezTo>
                <a:cubicBezTo>
                  <a:pt x="983" y="1003"/>
                  <a:pt x="983" y="1004"/>
                  <a:pt x="983" y="1004"/>
                </a:cubicBezTo>
                <a:cubicBezTo>
                  <a:pt x="983" y="1005"/>
                  <a:pt x="983" y="1005"/>
                  <a:pt x="984" y="1006"/>
                </a:cubicBezTo>
                <a:cubicBezTo>
                  <a:pt x="984" y="1006"/>
                  <a:pt x="984" y="1007"/>
                  <a:pt x="984" y="1007"/>
                </a:cubicBezTo>
                <a:cubicBezTo>
                  <a:pt x="984" y="1007"/>
                  <a:pt x="984" y="1008"/>
                  <a:pt x="984" y="1008"/>
                </a:cubicBezTo>
                <a:cubicBezTo>
                  <a:pt x="983" y="1007"/>
                  <a:pt x="982" y="1005"/>
                  <a:pt x="981" y="1004"/>
                </a:cubicBezTo>
                <a:cubicBezTo>
                  <a:pt x="980" y="1004"/>
                  <a:pt x="980" y="1003"/>
                  <a:pt x="980" y="1003"/>
                </a:cubicBezTo>
                <a:cubicBezTo>
                  <a:pt x="979" y="1003"/>
                  <a:pt x="979" y="1002"/>
                  <a:pt x="979" y="1002"/>
                </a:cubicBezTo>
                <a:cubicBezTo>
                  <a:pt x="978" y="1001"/>
                  <a:pt x="977" y="1001"/>
                  <a:pt x="976" y="1000"/>
                </a:cubicBezTo>
                <a:cubicBezTo>
                  <a:pt x="975" y="999"/>
                  <a:pt x="974" y="998"/>
                  <a:pt x="973" y="997"/>
                </a:cubicBezTo>
                <a:cubicBezTo>
                  <a:pt x="972" y="996"/>
                  <a:pt x="972" y="996"/>
                  <a:pt x="971" y="996"/>
                </a:cubicBezTo>
                <a:cubicBezTo>
                  <a:pt x="971"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7"/>
                </a:cubicBezTo>
                <a:cubicBezTo>
                  <a:pt x="970" y="997"/>
                  <a:pt x="970" y="997"/>
                  <a:pt x="971" y="997"/>
                </a:cubicBezTo>
                <a:cubicBezTo>
                  <a:pt x="971" y="997"/>
                  <a:pt x="971" y="997"/>
                  <a:pt x="971" y="997"/>
                </a:cubicBezTo>
                <a:cubicBezTo>
                  <a:pt x="971" y="997"/>
                  <a:pt x="971" y="997"/>
                  <a:pt x="971" y="997"/>
                </a:cubicBezTo>
                <a:cubicBezTo>
                  <a:pt x="970" y="997"/>
                  <a:pt x="970" y="997"/>
                  <a:pt x="970" y="997"/>
                </a:cubicBezTo>
                <a:cubicBezTo>
                  <a:pt x="970" y="997"/>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1" y="996"/>
                  <a:pt x="971" y="996"/>
                  <a:pt x="971" y="996"/>
                </a:cubicBezTo>
                <a:cubicBezTo>
                  <a:pt x="971" y="997"/>
                  <a:pt x="971" y="997"/>
                  <a:pt x="972" y="998"/>
                </a:cubicBezTo>
                <a:cubicBezTo>
                  <a:pt x="973" y="999"/>
                  <a:pt x="974" y="1000"/>
                  <a:pt x="975" y="1002"/>
                </a:cubicBezTo>
                <a:cubicBezTo>
                  <a:pt x="976" y="1002"/>
                  <a:pt x="976" y="1003"/>
                  <a:pt x="977" y="1004"/>
                </a:cubicBezTo>
                <a:cubicBezTo>
                  <a:pt x="977" y="1004"/>
                  <a:pt x="978" y="1005"/>
                  <a:pt x="978" y="1005"/>
                </a:cubicBezTo>
                <a:cubicBezTo>
                  <a:pt x="978" y="1006"/>
                  <a:pt x="979" y="1006"/>
                  <a:pt x="979" y="1006"/>
                </a:cubicBezTo>
                <a:cubicBezTo>
                  <a:pt x="982" y="1010"/>
                  <a:pt x="986" y="1013"/>
                  <a:pt x="990" y="1018"/>
                </a:cubicBezTo>
                <a:cubicBezTo>
                  <a:pt x="992" y="1020"/>
                  <a:pt x="994" y="1022"/>
                  <a:pt x="996" y="1025"/>
                </a:cubicBezTo>
                <a:cubicBezTo>
                  <a:pt x="996" y="1025"/>
                  <a:pt x="997" y="1026"/>
                  <a:pt x="998" y="1027"/>
                </a:cubicBezTo>
                <a:cubicBezTo>
                  <a:pt x="997" y="1027"/>
                  <a:pt x="997" y="1027"/>
                  <a:pt x="997" y="1027"/>
                </a:cubicBezTo>
                <a:cubicBezTo>
                  <a:pt x="996" y="1026"/>
                  <a:pt x="995" y="1026"/>
                  <a:pt x="994" y="1026"/>
                </a:cubicBezTo>
                <a:cubicBezTo>
                  <a:pt x="994" y="1025"/>
                  <a:pt x="993" y="1025"/>
                  <a:pt x="992" y="1025"/>
                </a:cubicBezTo>
                <a:cubicBezTo>
                  <a:pt x="991" y="1025"/>
                  <a:pt x="990" y="1024"/>
                  <a:pt x="989" y="1024"/>
                </a:cubicBezTo>
                <a:cubicBezTo>
                  <a:pt x="989" y="1024"/>
                  <a:pt x="989" y="1024"/>
                  <a:pt x="989" y="1024"/>
                </a:cubicBezTo>
                <a:cubicBezTo>
                  <a:pt x="989" y="1024"/>
                  <a:pt x="989" y="1024"/>
                  <a:pt x="989" y="1024"/>
                </a:cubicBezTo>
                <a:cubicBezTo>
                  <a:pt x="977" y="1015"/>
                  <a:pt x="968" y="1019"/>
                  <a:pt x="957" y="1023"/>
                </a:cubicBezTo>
                <a:cubicBezTo>
                  <a:pt x="967" y="1033"/>
                  <a:pt x="977" y="1031"/>
                  <a:pt x="987" y="1026"/>
                </a:cubicBezTo>
                <a:cubicBezTo>
                  <a:pt x="987" y="1026"/>
                  <a:pt x="988" y="1026"/>
                  <a:pt x="989" y="1027"/>
                </a:cubicBezTo>
                <a:cubicBezTo>
                  <a:pt x="990" y="1027"/>
                  <a:pt x="991" y="1027"/>
                  <a:pt x="992" y="1027"/>
                </a:cubicBezTo>
                <a:cubicBezTo>
                  <a:pt x="992" y="1028"/>
                  <a:pt x="993" y="1028"/>
                  <a:pt x="994" y="1028"/>
                </a:cubicBezTo>
                <a:cubicBezTo>
                  <a:pt x="995" y="1028"/>
                  <a:pt x="996" y="1029"/>
                  <a:pt x="996" y="1029"/>
                </a:cubicBezTo>
                <a:cubicBezTo>
                  <a:pt x="997" y="1029"/>
                  <a:pt x="998" y="1030"/>
                  <a:pt x="998" y="1030"/>
                </a:cubicBezTo>
                <a:cubicBezTo>
                  <a:pt x="999" y="1030"/>
                  <a:pt x="999" y="1030"/>
                  <a:pt x="999" y="1030"/>
                </a:cubicBezTo>
                <a:cubicBezTo>
                  <a:pt x="999" y="1030"/>
                  <a:pt x="999" y="1030"/>
                  <a:pt x="999" y="1030"/>
                </a:cubicBezTo>
                <a:cubicBezTo>
                  <a:pt x="1000" y="1030"/>
                  <a:pt x="1000" y="1030"/>
                  <a:pt x="1000" y="1030"/>
                </a:cubicBezTo>
                <a:cubicBezTo>
                  <a:pt x="1000" y="1031"/>
                  <a:pt x="1001" y="1031"/>
                  <a:pt x="1001" y="1032"/>
                </a:cubicBezTo>
                <a:cubicBezTo>
                  <a:pt x="1003" y="1035"/>
                  <a:pt x="1005" y="1037"/>
                  <a:pt x="1008" y="1039"/>
                </a:cubicBezTo>
                <a:cubicBezTo>
                  <a:pt x="1008" y="1039"/>
                  <a:pt x="1008" y="1039"/>
                  <a:pt x="1009" y="1039"/>
                </a:cubicBezTo>
                <a:cubicBezTo>
                  <a:pt x="1009" y="1039"/>
                  <a:pt x="1009" y="1039"/>
                  <a:pt x="1009" y="1039"/>
                </a:cubicBezTo>
                <a:cubicBezTo>
                  <a:pt x="1009" y="1040"/>
                  <a:pt x="1010" y="1040"/>
                  <a:pt x="1010" y="1040"/>
                </a:cubicBezTo>
                <a:cubicBezTo>
                  <a:pt x="1010" y="1040"/>
                  <a:pt x="1010" y="1040"/>
                  <a:pt x="1010" y="1040"/>
                </a:cubicBezTo>
                <a:cubicBezTo>
                  <a:pt x="1011" y="1040"/>
                  <a:pt x="1012" y="1041"/>
                  <a:pt x="1012" y="1041"/>
                </a:cubicBezTo>
                <a:cubicBezTo>
                  <a:pt x="1014" y="1041"/>
                  <a:pt x="1015" y="1041"/>
                  <a:pt x="1016" y="1041"/>
                </a:cubicBezTo>
                <a:cubicBezTo>
                  <a:pt x="1019" y="1041"/>
                  <a:pt x="1021" y="1041"/>
                  <a:pt x="1024" y="1041"/>
                </a:cubicBezTo>
                <a:cubicBezTo>
                  <a:pt x="1024" y="1041"/>
                  <a:pt x="1024" y="1042"/>
                  <a:pt x="1024" y="1042"/>
                </a:cubicBezTo>
                <a:cubicBezTo>
                  <a:pt x="1025" y="1042"/>
                  <a:pt x="1025" y="1042"/>
                  <a:pt x="1025" y="1042"/>
                </a:cubicBezTo>
                <a:cubicBezTo>
                  <a:pt x="1025" y="1042"/>
                  <a:pt x="1026" y="1042"/>
                  <a:pt x="1026" y="1042"/>
                </a:cubicBezTo>
                <a:cubicBezTo>
                  <a:pt x="1026" y="1042"/>
                  <a:pt x="1026" y="1042"/>
                  <a:pt x="1027" y="1042"/>
                </a:cubicBezTo>
                <a:cubicBezTo>
                  <a:pt x="1028" y="1043"/>
                  <a:pt x="1029" y="1043"/>
                  <a:pt x="1029" y="1044"/>
                </a:cubicBezTo>
                <a:cubicBezTo>
                  <a:pt x="1030" y="1044"/>
                  <a:pt x="1031" y="1045"/>
                  <a:pt x="1032" y="1045"/>
                </a:cubicBezTo>
                <a:cubicBezTo>
                  <a:pt x="1032" y="1046"/>
                  <a:pt x="1033" y="1046"/>
                  <a:pt x="1033" y="1046"/>
                </a:cubicBezTo>
                <a:cubicBezTo>
                  <a:pt x="1033" y="1047"/>
                  <a:pt x="1034" y="1047"/>
                  <a:pt x="1034" y="1047"/>
                </a:cubicBezTo>
                <a:cubicBezTo>
                  <a:pt x="1035" y="1048"/>
                  <a:pt x="1037" y="1049"/>
                  <a:pt x="1038" y="1050"/>
                </a:cubicBezTo>
                <a:cubicBezTo>
                  <a:pt x="1038" y="1051"/>
                  <a:pt x="1038" y="1051"/>
                  <a:pt x="1039" y="1051"/>
                </a:cubicBezTo>
                <a:cubicBezTo>
                  <a:pt x="1039" y="1053"/>
                  <a:pt x="1039" y="1056"/>
                  <a:pt x="1039" y="1058"/>
                </a:cubicBezTo>
                <a:cubicBezTo>
                  <a:pt x="1040" y="1061"/>
                  <a:pt x="1040" y="1065"/>
                  <a:pt x="1041" y="1068"/>
                </a:cubicBezTo>
                <a:cubicBezTo>
                  <a:pt x="1041" y="1072"/>
                  <a:pt x="1042" y="1075"/>
                  <a:pt x="1042" y="1079"/>
                </a:cubicBezTo>
                <a:cubicBezTo>
                  <a:pt x="1043" y="1086"/>
                  <a:pt x="1043" y="1094"/>
                  <a:pt x="1042" y="1102"/>
                </a:cubicBezTo>
                <a:cubicBezTo>
                  <a:pt x="1042" y="1105"/>
                  <a:pt x="1041" y="1109"/>
                  <a:pt x="1041" y="1113"/>
                </a:cubicBezTo>
                <a:cubicBezTo>
                  <a:pt x="1041" y="1114"/>
                  <a:pt x="1041" y="1115"/>
                  <a:pt x="1041" y="1116"/>
                </a:cubicBezTo>
                <a:cubicBezTo>
                  <a:pt x="1041" y="1117"/>
                  <a:pt x="1041" y="1119"/>
                  <a:pt x="1041" y="1120"/>
                </a:cubicBezTo>
                <a:cubicBezTo>
                  <a:pt x="1041" y="1122"/>
                  <a:pt x="1042" y="1124"/>
                  <a:pt x="1042" y="1126"/>
                </a:cubicBezTo>
                <a:cubicBezTo>
                  <a:pt x="1043" y="1130"/>
                  <a:pt x="1044" y="1134"/>
                  <a:pt x="1045" y="1138"/>
                </a:cubicBezTo>
                <a:cubicBezTo>
                  <a:pt x="1046" y="1141"/>
                  <a:pt x="1047" y="1144"/>
                  <a:pt x="1048" y="1146"/>
                </a:cubicBezTo>
                <a:cubicBezTo>
                  <a:pt x="1047" y="1145"/>
                  <a:pt x="1047" y="1144"/>
                  <a:pt x="1046" y="1143"/>
                </a:cubicBezTo>
                <a:cubicBezTo>
                  <a:pt x="1046" y="1143"/>
                  <a:pt x="1046" y="1142"/>
                  <a:pt x="1045" y="1142"/>
                </a:cubicBezTo>
                <a:cubicBezTo>
                  <a:pt x="1045" y="1141"/>
                  <a:pt x="1045" y="1141"/>
                  <a:pt x="1044" y="1140"/>
                </a:cubicBezTo>
                <a:cubicBezTo>
                  <a:pt x="1044" y="1139"/>
                  <a:pt x="1043" y="1139"/>
                  <a:pt x="1043" y="1139"/>
                </a:cubicBezTo>
                <a:cubicBezTo>
                  <a:pt x="1043" y="1138"/>
                  <a:pt x="1042" y="1138"/>
                  <a:pt x="1042" y="1137"/>
                </a:cubicBezTo>
                <a:cubicBezTo>
                  <a:pt x="1040" y="1135"/>
                  <a:pt x="1037" y="1133"/>
                  <a:pt x="1034" y="1132"/>
                </a:cubicBezTo>
                <a:cubicBezTo>
                  <a:pt x="1034" y="1132"/>
                  <a:pt x="1034" y="1132"/>
                  <a:pt x="1033" y="1132"/>
                </a:cubicBezTo>
                <a:cubicBezTo>
                  <a:pt x="1033" y="1132"/>
                  <a:pt x="1032" y="1132"/>
                  <a:pt x="1032" y="1132"/>
                </a:cubicBezTo>
                <a:cubicBezTo>
                  <a:pt x="1032" y="1132"/>
                  <a:pt x="1032" y="1132"/>
                  <a:pt x="1032" y="1132"/>
                </a:cubicBezTo>
                <a:cubicBezTo>
                  <a:pt x="1031" y="1131"/>
                  <a:pt x="1031" y="1131"/>
                  <a:pt x="1031" y="1131"/>
                </a:cubicBezTo>
                <a:cubicBezTo>
                  <a:pt x="1031" y="1131"/>
                  <a:pt x="1030" y="1131"/>
                  <a:pt x="1030" y="1131"/>
                </a:cubicBezTo>
                <a:cubicBezTo>
                  <a:pt x="1028" y="1131"/>
                  <a:pt x="1027" y="1131"/>
                  <a:pt x="1026" y="1132"/>
                </a:cubicBezTo>
                <a:cubicBezTo>
                  <a:pt x="1025" y="1132"/>
                  <a:pt x="1024" y="1132"/>
                  <a:pt x="1023" y="1132"/>
                </a:cubicBezTo>
                <a:cubicBezTo>
                  <a:pt x="1023" y="1132"/>
                  <a:pt x="1022" y="1132"/>
                  <a:pt x="1021" y="1132"/>
                </a:cubicBezTo>
                <a:cubicBezTo>
                  <a:pt x="1021" y="1132"/>
                  <a:pt x="1020" y="1132"/>
                  <a:pt x="1019" y="1132"/>
                </a:cubicBezTo>
                <a:cubicBezTo>
                  <a:pt x="1018" y="1132"/>
                  <a:pt x="1018" y="1132"/>
                  <a:pt x="1017" y="1132"/>
                </a:cubicBezTo>
                <a:cubicBezTo>
                  <a:pt x="1017" y="1132"/>
                  <a:pt x="1016" y="1132"/>
                  <a:pt x="1016" y="1132"/>
                </a:cubicBezTo>
                <a:cubicBezTo>
                  <a:pt x="1016" y="1132"/>
                  <a:pt x="1015" y="1132"/>
                  <a:pt x="1015" y="1132"/>
                </a:cubicBezTo>
                <a:cubicBezTo>
                  <a:pt x="1015" y="1132"/>
                  <a:pt x="1015" y="1131"/>
                  <a:pt x="1015" y="1131"/>
                </a:cubicBezTo>
                <a:cubicBezTo>
                  <a:pt x="1015" y="1131"/>
                  <a:pt x="1014" y="1131"/>
                  <a:pt x="1014" y="1130"/>
                </a:cubicBezTo>
                <a:cubicBezTo>
                  <a:pt x="1014" y="1130"/>
                  <a:pt x="1014" y="1130"/>
                  <a:pt x="1014" y="1130"/>
                </a:cubicBezTo>
                <a:cubicBezTo>
                  <a:pt x="1014" y="1130"/>
                  <a:pt x="1013" y="1129"/>
                  <a:pt x="1013" y="1129"/>
                </a:cubicBezTo>
                <a:cubicBezTo>
                  <a:pt x="1013" y="1129"/>
                  <a:pt x="1013" y="1128"/>
                  <a:pt x="1012" y="1128"/>
                </a:cubicBezTo>
                <a:cubicBezTo>
                  <a:pt x="1012" y="1128"/>
                  <a:pt x="1012" y="1128"/>
                  <a:pt x="1012" y="1127"/>
                </a:cubicBezTo>
                <a:cubicBezTo>
                  <a:pt x="1012" y="1127"/>
                  <a:pt x="1012" y="1127"/>
                  <a:pt x="1011" y="1127"/>
                </a:cubicBezTo>
                <a:cubicBezTo>
                  <a:pt x="1011" y="1126"/>
                  <a:pt x="1011" y="1126"/>
                  <a:pt x="1011" y="1125"/>
                </a:cubicBezTo>
                <a:cubicBezTo>
                  <a:pt x="1010" y="1125"/>
                  <a:pt x="1009" y="1124"/>
                  <a:pt x="1009" y="1123"/>
                </a:cubicBezTo>
                <a:cubicBezTo>
                  <a:pt x="1008" y="1122"/>
                  <a:pt x="1008" y="1121"/>
                  <a:pt x="1008" y="1120"/>
                </a:cubicBezTo>
                <a:cubicBezTo>
                  <a:pt x="1008" y="1119"/>
                  <a:pt x="1008" y="1119"/>
                  <a:pt x="1007" y="1119"/>
                </a:cubicBezTo>
                <a:cubicBezTo>
                  <a:pt x="1008" y="1119"/>
                  <a:pt x="1008" y="1119"/>
                  <a:pt x="1008" y="1119"/>
                </a:cubicBezTo>
                <a:cubicBezTo>
                  <a:pt x="1008" y="1119"/>
                  <a:pt x="1008" y="1118"/>
                  <a:pt x="1007" y="1117"/>
                </a:cubicBezTo>
                <a:cubicBezTo>
                  <a:pt x="1009" y="1118"/>
                  <a:pt x="1009" y="1118"/>
                  <a:pt x="1009" y="1118"/>
                </a:cubicBezTo>
                <a:cubicBezTo>
                  <a:pt x="1022" y="1110"/>
                  <a:pt x="1005" y="1098"/>
                  <a:pt x="1002" y="1088"/>
                </a:cubicBezTo>
                <a:cubicBezTo>
                  <a:pt x="999" y="1096"/>
                  <a:pt x="994" y="1115"/>
                  <a:pt x="1006" y="1119"/>
                </a:cubicBezTo>
                <a:cubicBezTo>
                  <a:pt x="1006" y="1119"/>
                  <a:pt x="1006" y="1120"/>
                  <a:pt x="1006" y="1120"/>
                </a:cubicBezTo>
                <a:cubicBezTo>
                  <a:pt x="1007" y="1121"/>
                  <a:pt x="1007" y="1122"/>
                  <a:pt x="1008" y="1123"/>
                </a:cubicBezTo>
                <a:cubicBezTo>
                  <a:pt x="1008" y="1124"/>
                  <a:pt x="1009" y="1125"/>
                  <a:pt x="1009" y="1126"/>
                </a:cubicBezTo>
                <a:cubicBezTo>
                  <a:pt x="1010" y="1127"/>
                  <a:pt x="1010" y="1127"/>
                  <a:pt x="1010" y="1128"/>
                </a:cubicBezTo>
                <a:cubicBezTo>
                  <a:pt x="1010" y="1128"/>
                  <a:pt x="1011" y="1128"/>
                  <a:pt x="1011" y="1128"/>
                </a:cubicBezTo>
                <a:cubicBezTo>
                  <a:pt x="1011" y="1128"/>
                  <a:pt x="1011" y="1129"/>
                  <a:pt x="1011" y="1129"/>
                </a:cubicBezTo>
                <a:cubicBezTo>
                  <a:pt x="1012" y="1129"/>
                  <a:pt x="1012" y="1130"/>
                  <a:pt x="1012" y="1130"/>
                </a:cubicBezTo>
                <a:cubicBezTo>
                  <a:pt x="1012" y="1130"/>
                  <a:pt x="1013" y="1131"/>
                  <a:pt x="1013" y="1131"/>
                </a:cubicBezTo>
                <a:cubicBezTo>
                  <a:pt x="1013" y="1131"/>
                  <a:pt x="1013" y="1131"/>
                  <a:pt x="1013" y="1132"/>
                </a:cubicBezTo>
                <a:cubicBezTo>
                  <a:pt x="1014" y="1132"/>
                  <a:pt x="1014" y="1132"/>
                  <a:pt x="1014" y="1132"/>
                </a:cubicBezTo>
                <a:cubicBezTo>
                  <a:pt x="1012" y="1132"/>
                  <a:pt x="1010" y="1131"/>
                  <a:pt x="1008" y="1131"/>
                </a:cubicBezTo>
                <a:cubicBezTo>
                  <a:pt x="1008" y="1131"/>
                  <a:pt x="1007" y="1131"/>
                  <a:pt x="1007" y="1131"/>
                </a:cubicBezTo>
                <a:cubicBezTo>
                  <a:pt x="1006" y="1130"/>
                  <a:pt x="1006" y="1130"/>
                  <a:pt x="1006" y="1130"/>
                </a:cubicBezTo>
                <a:cubicBezTo>
                  <a:pt x="1005" y="1130"/>
                  <a:pt x="1004" y="1130"/>
                  <a:pt x="1004" y="1130"/>
                </a:cubicBezTo>
                <a:cubicBezTo>
                  <a:pt x="1003" y="1129"/>
                  <a:pt x="1002" y="1129"/>
                  <a:pt x="1002" y="1129"/>
                </a:cubicBezTo>
                <a:cubicBezTo>
                  <a:pt x="1001" y="1129"/>
                  <a:pt x="1000" y="1128"/>
                  <a:pt x="999" y="1128"/>
                </a:cubicBezTo>
                <a:cubicBezTo>
                  <a:pt x="997" y="1127"/>
                  <a:pt x="994" y="1125"/>
                  <a:pt x="991" y="1124"/>
                </a:cubicBezTo>
                <a:cubicBezTo>
                  <a:pt x="990" y="1123"/>
                  <a:pt x="989" y="1122"/>
                  <a:pt x="988" y="1122"/>
                </a:cubicBezTo>
                <a:cubicBezTo>
                  <a:pt x="988" y="1122"/>
                  <a:pt x="988" y="1122"/>
                  <a:pt x="988" y="1122"/>
                </a:cubicBezTo>
                <a:cubicBezTo>
                  <a:pt x="988" y="1122"/>
                  <a:pt x="988" y="1121"/>
                  <a:pt x="987" y="1121"/>
                </a:cubicBezTo>
                <a:cubicBezTo>
                  <a:pt x="987" y="1121"/>
                  <a:pt x="986" y="1120"/>
                  <a:pt x="986" y="1120"/>
                </a:cubicBezTo>
                <a:cubicBezTo>
                  <a:pt x="985" y="1120"/>
                  <a:pt x="985" y="1119"/>
                  <a:pt x="985" y="1119"/>
                </a:cubicBezTo>
                <a:cubicBezTo>
                  <a:pt x="985" y="1119"/>
                  <a:pt x="984" y="1119"/>
                  <a:pt x="984" y="1119"/>
                </a:cubicBezTo>
                <a:cubicBezTo>
                  <a:pt x="983" y="1118"/>
                  <a:pt x="982" y="1117"/>
                  <a:pt x="981" y="1116"/>
                </a:cubicBezTo>
                <a:cubicBezTo>
                  <a:pt x="980" y="1115"/>
                  <a:pt x="980" y="1115"/>
                  <a:pt x="979" y="1114"/>
                </a:cubicBezTo>
                <a:cubicBezTo>
                  <a:pt x="979" y="1114"/>
                  <a:pt x="979" y="1114"/>
                  <a:pt x="979" y="1114"/>
                </a:cubicBezTo>
                <a:cubicBezTo>
                  <a:pt x="978" y="1113"/>
                  <a:pt x="978" y="1113"/>
                  <a:pt x="978" y="1113"/>
                </a:cubicBezTo>
                <a:cubicBezTo>
                  <a:pt x="976" y="1111"/>
                  <a:pt x="975" y="1109"/>
                  <a:pt x="973" y="1108"/>
                </a:cubicBezTo>
                <a:cubicBezTo>
                  <a:pt x="973" y="1107"/>
                  <a:pt x="972" y="1106"/>
                  <a:pt x="971" y="1106"/>
                </a:cubicBezTo>
                <a:cubicBezTo>
                  <a:pt x="971" y="1105"/>
                  <a:pt x="970" y="1104"/>
                  <a:pt x="970" y="1104"/>
                </a:cubicBezTo>
                <a:cubicBezTo>
                  <a:pt x="968" y="1101"/>
                  <a:pt x="967" y="1100"/>
                  <a:pt x="967" y="1100"/>
                </a:cubicBezTo>
                <a:cubicBezTo>
                  <a:pt x="967" y="1100"/>
                  <a:pt x="967" y="1100"/>
                  <a:pt x="967" y="1101"/>
                </a:cubicBezTo>
                <a:cubicBezTo>
                  <a:pt x="968" y="1102"/>
                  <a:pt x="968" y="1103"/>
                  <a:pt x="969" y="1104"/>
                </a:cubicBezTo>
                <a:cubicBezTo>
                  <a:pt x="969" y="1105"/>
                  <a:pt x="970" y="1106"/>
                  <a:pt x="970" y="1107"/>
                </a:cubicBezTo>
                <a:cubicBezTo>
                  <a:pt x="971" y="1107"/>
                  <a:pt x="971" y="1108"/>
                  <a:pt x="972" y="1109"/>
                </a:cubicBezTo>
                <a:cubicBezTo>
                  <a:pt x="972" y="1110"/>
                  <a:pt x="973" y="1111"/>
                  <a:pt x="974" y="1112"/>
                </a:cubicBezTo>
                <a:cubicBezTo>
                  <a:pt x="974" y="1113"/>
                  <a:pt x="975" y="1113"/>
                  <a:pt x="975" y="1114"/>
                </a:cubicBezTo>
                <a:cubicBezTo>
                  <a:pt x="975" y="1114"/>
                  <a:pt x="976" y="1115"/>
                  <a:pt x="976" y="1115"/>
                </a:cubicBezTo>
                <a:cubicBezTo>
                  <a:pt x="977" y="1115"/>
                  <a:pt x="977" y="1116"/>
                  <a:pt x="977" y="1116"/>
                </a:cubicBezTo>
                <a:cubicBezTo>
                  <a:pt x="977" y="1116"/>
                  <a:pt x="977" y="1116"/>
                  <a:pt x="978" y="1117"/>
                </a:cubicBezTo>
                <a:cubicBezTo>
                  <a:pt x="978" y="1117"/>
                  <a:pt x="979" y="1117"/>
                  <a:pt x="979" y="1118"/>
                </a:cubicBezTo>
                <a:cubicBezTo>
                  <a:pt x="980" y="1119"/>
                  <a:pt x="980" y="1119"/>
                  <a:pt x="981" y="1120"/>
                </a:cubicBezTo>
                <a:cubicBezTo>
                  <a:pt x="980" y="1120"/>
                  <a:pt x="980" y="1120"/>
                  <a:pt x="979" y="1120"/>
                </a:cubicBezTo>
                <a:cubicBezTo>
                  <a:pt x="978" y="1120"/>
                  <a:pt x="977" y="1120"/>
                  <a:pt x="977" y="1120"/>
                </a:cubicBezTo>
                <a:cubicBezTo>
                  <a:pt x="976" y="1120"/>
                  <a:pt x="975" y="1120"/>
                  <a:pt x="974" y="1120"/>
                </a:cubicBezTo>
                <a:cubicBezTo>
                  <a:pt x="973" y="1120"/>
                  <a:pt x="973" y="1120"/>
                  <a:pt x="972" y="1120"/>
                </a:cubicBezTo>
                <a:cubicBezTo>
                  <a:pt x="972" y="1120"/>
                  <a:pt x="972" y="1120"/>
                  <a:pt x="972" y="1120"/>
                </a:cubicBezTo>
                <a:cubicBezTo>
                  <a:pt x="971" y="1121"/>
                  <a:pt x="971" y="1121"/>
                  <a:pt x="971" y="1121"/>
                </a:cubicBezTo>
                <a:cubicBezTo>
                  <a:pt x="971" y="1120"/>
                  <a:pt x="970" y="1120"/>
                  <a:pt x="970" y="1119"/>
                </a:cubicBezTo>
                <a:cubicBezTo>
                  <a:pt x="960" y="1103"/>
                  <a:pt x="954" y="1083"/>
                  <a:pt x="950" y="1057"/>
                </a:cubicBezTo>
                <a:cubicBezTo>
                  <a:pt x="944" y="1008"/>
                  <a:pt x="921" y="1003"/>
                  <a:pt x="896" y="1004"/>
                </a:cubicBezTo>
                <a:cubicBezTo>
                  <a:pt x="892" y="1002"/>
                  <a:pt x="889" y="1001"/>
                  <a:pt x="885" y="999"/>
                </a:cubicBezTo>
                <a:cubicBezTo>
                  <a:pt x="879" y="996"/>
                  <a:pt x="872" y="993"/>
                  <a:pt x="865" y="990"/>
                </a:cubicBezTo>
                <a:cubicBezTo>
                  <a:pt x="864" y="990"/>
                  <a:pt x="863" y="990"/>
                  <a:pt x="862" y="989"/>
                </a:cubicBezTo>
                <a:cubicBezTo>
                  <a:pt x="862" y="989"/>
                  <a:pt x="861" y="989"/>
                  <a:pt x="860" y="988"/>
                </a:cubicBezTo>
                <a:cubicBezTo>
                  <a:pt x="858" y="988"/>
                  <a:pt x="858" y="988"/>
                  <a:pt x="858" y="988"/>
                </a:cubicBezTo>
                <a:cubicBezTo>
                  <a:pt x="858" y="988"/>
                  <a:pt x="858" y="988"/>
                  <a:pt x="858" y="988"/>
                </a:cubicBezTo>
                <a:cubicBezTo>
                  <a:pt x="858" y="988"/>
                  <a:pt x="858" y="988"/>
                  <a:pt x="858" y="988"/>
                </a:cubicBezTo>
                <a:cubicBezTo>
                  <a:pt x="858" y="988"/>
                  <a:pt x="858" y="988"/>
                  <a:pt x="858" y="988"/>
                </a:cubicBezTo>
                <a:cubicBezTo>
                  <a:pt x="857" y="988"/>
                  <a:pt x="857" y="988"/>
                  <a:pt x="857" y="988"/>
                </a:cubicBezTo>
                <a:cubicBezTo>
                  <a:pt x="857" y="987"/>
                  <a:pt x="856" y="987"/>
                  <a:pt x="856" y="987"/>
                </a:cubicBezTo>
                <a:cubicBezTo>
                  <a:pt x="855" y="986"/>
                  <a:pt x="854" y="986"/>
                  <a:pt x="853" y="985"/>
                </a:cubicBezTo>
                <a:cubicBezTo>
                  <a:pt x="852" y="984"/>
                  <a:pt x="852" y="984"/>
                  <a:pt x="851" y="983"/>
                </a:cubicBezTo>
                <a:cubicBezTo>
                  <a:pt x="851" y="983"/>
                  <a:pt x="850" y="983"/>
                  <a:pt x="850" y="983"/>
                </a:cubicBezTo>
                <a:cubicBezTo>
                  <a:pt x="850" y="982"/>
                  <a:pt x="849" y="982"/>
                  <a:pt x="849" y="982"/>
                </a:cubicBezTo>
                <a:cubicBezTo>
                  <a:pt x="847" y="980"/>
                  <a:pt x="844" y="976"/>
                  <a:pt x="842" y="973"/>
                </a:cubicBezTo>
                <a:cubicBezTo>
                  <a:pt x="841" y="972"/>
                  <a:pt x="841" y="972"/>
                  <a:pt x="841" y="972"/>
                </a:cubicBezTo>
                <a:cubicBezTo>
                  <a:pt x="841" y="971"/>
                  <a:pt x="840" y="971"/>
                  <a:pt x="840" y="970"/>
                </a:cubicBezTo>
                <a:cubicBezTo>
                  <a:pt x="839" y="969"/>
                  <a:pt x="839" y="968"/>
                  <a:pt x="838" y="967"/>
                </a:cubicBezTo>
                <a:cubicBezTo>
                  <a:pt x="837" y="965"/>
                  <a:pt x="836" y="963"/>
                  <a:pt x="835" y="961"/>
                </a:cubicBezTo>
                <a:cubicBezTo>
                  <a:pt x="834" y="959"/>
                  <a:pt x="833" y="957"/>
                  <a:pt x="831" y="955"/>
                </a:cubicBezTo>
                <a:cubicBezTo>
                  <a:pt x="830" y="954"/>
                  <a:pt x="829" y="952"/>
                  <a:pt x="828" y="951"/>
                </a:cubicBezTo>
                <a:cubicBezTo>
                  <a:pt x="828" y="951"/>
                  <a:pt x="828" y="951"/>
                  <a:pt x="828" y="950"/>
                </a:cubicBezTo>
                <a:cubicBezTo>
                  <a:pt x="828" y="950"/>
                  <a:pt x="828" y="950"/>
                  <a:pt x="828" y="950"/>
                </a:cubicBezTo>
                <a:cubicBezTo>
                  <a:pt x="828" y="950"/>
                  <a:pt x="829" y="949"/>
                  <a:pt x="829" y="949"/>
                </a:cubicBezTo>
                <a:cubicBezTo>
                  <a:pt x="829" y="949"/>
                  <a:pt x="829" y="949"/>
                  <a:pt x="829" y="949"/>
                </a:cubicBezTo>
                <a:cubicBezTo>
                  <a:pt x="829" y="948"/>
                  <a:pt x="829" y="948"/>
                  <a:pt x="829" y="948"/>
                </a:cubicBezTo>
                <a:cubicBezTo>
                  <a:pt x="829" y="946"/>
                  <a:pt x="830" y="944"/>
                  <a:pt x="831" y="942"/>
                </a:cubicBezTo>
                <a:cubicBezTo>
                  <a:pt x="833" y="939"/>
                  <a:pt x="834" y="937"/>
                  <a:pt x="835" y="934"/>
                </a:cubicBezTo>
                <a:cubicBezTo>
                  <a:pt x="835" y="934"/>
                  <a:pt x="835" y="934"/>
                  <a:pt x="835" y="934"/>
                </a:cubicBezTo>
                <a:cubicBezTo>
                  <a:pt x="847" y="930"/>
                  <a:pt x="837" y="916"/>
                  <a:pt x="835" y="907"/>
                </a:cubicBezTo>
                <a:cubicBezTo>
                  <a:pt x="825" y="912"/>
                  <a:pt x="823" y="925"/>
                  <a:pt x="831" y="933"/>
                </a:cubicBezTo>
                <a:cubicBezTo>
                  <a:pt x="832" y="935"/>
                  <a:pt x="832" y="935"/>
                  <a:pt x="832" y="935"/>
                </a:cubicBezTo>
                <a:cubicBezTo>
                  <a:pt x="832" y="935"/>
                  <a:pt x="833" y="935"/>
                  <a:pt x="833" y="934"/>
                </a:cubicBezTo>
                <a:cubicBezTo>
                  <a:pt x="832" y="937"/>
                  <a:pt x="831" y="939"/>
                  <a:pt x="830" y="941"/>
                </a:cubicBezTo>
                <a:cubicBezTo>
                  <a:pt x="829" y="943"/>
                  <a:pt x="828" y="945"/>
                  <a:pt x="827" y="947"/>
                </a:cubicBezTo>
                <a:cubicBezTo>
                  <a:pt x="827" y="948"/>
                  <a:pt x="827" y="948"/>
                  <a:pt x="827" y="948"/>
                </a:cubicBezTo>
                <a:cubicBezTo>
                  <a:pt x="827" y="948"/>
                  <a:pt x="827" y="949"/>
                  <a:pt x="827" y="949"/>
                </a:cubicBezTo>
                <a:cubicBezTo>
                  <a:pt x="827" y="949"/>
                  <a:pt x="827" y="949"/>
                  <a:pt x="827" y="950"/>
                </a:cubicBezTo>
                <a:cubicBezTo>
                  <a:pt x="827" y="950"/>
                  <a:pt x="827" y="950"/>
                  <a:pt x="827" y="950"/>
                </a:cubicBezTo>
                <a:cubicBezTo>
                  <a:pt x="824" y="946"/>
                  <a:pt x="821" y="944"/>
                  <a:pt x="818" y="942"/>
                </a:cubicBezTo>
                <a:cubicBezTo>
                  <a:pt x="818" y="942"/>
                  <a:pt x="818" y="941"/>
                  <a:pt x="817" y="941"/>
                </a:cubicBezTo>
                <a:cubicBezTo>
                  <a:pt x="817" y="941"/>
                  <a:pt x="817" y="941"/>
                  <a:pt x="816" y="940"/>
                </a:cubicBezTo>
                <a:cubicBezTo>
                  <a:pt x="815" y="940"/>
                  <a:pt x="815" y="940"/>
                  <a:pt x="814" y="939"/>
                </a:cubicBezTo>
                <a:cubicBezTo>
                  <a:pt x="813" y="939"/>
                  <a:pt x="812" y="938"/>
                  <a:pt x="811" y="937"/>
                </a:cubicBezTo>
                <a:cubicBezTo>
                  <a:pt x="811" y="937"/>
                  <a:pt x="811" y="937"/>
                  <a:pt x="810" y="937"/>
                </a:cubicBezTo>
                <a:cubicBezTo>
                  <a:pt x="810" y="937"/>
                  <a:pt x="810" y="937"/>
                  <a:pt x="810" y="936"/>
                </a:cubicBezTo>
                <a:cubicBezTo>
                  <a:pt x="810" y="936"/>
                  <a:pt x="810" y="936"/>
                  <a:pt x="810" y="936"/>
                </a:cubicBezTo>
                <a:cubicBezTo>
                  <a:pt x="809" y="936"/>
                  <a:pt x="809" y="936"/>
                  <a:pt x="809" y="936"/>
                </a:cubicBezTo>
                <a:cubicBezTo>
                  <a:pt x="809" y="935"/>
                  <a:pt x="808" y="934"/>
                  <a:pt x="807" y="934"/>
                </a:cubicBezTo>
                <a:cubicBezTo>
                  <a:pt x="807" y="933"/>
                  <a:pt x="806" y="932"/>
                  <a:pt x="805" y="931"/>
                </a:cubicBezTo>
                <a:cubicBezTo>
                  <a:pt x="805" y="931"/>
                  <a:pt x="804" y="930"/>
                  <a:pt x="803" y="929"/>
                </a:cubicBezTo>
                <a:cubicBezTo>
                  <a:pt x="803" y="928"/>
                  <a:pt x="802" y="927"/>
                  <a:pt x="801" y="926"/>
                </a:cubicBezTo>
                <a:cubicBezTo>
                  <a:pt x="801" y="926"/>
                  <a:pt x="801" y="925"/>
                  <a:pt x="801" y="925"/>
                </a:cubicBezTo>
                <a:cubicBezTo>
                  <a:pt x="801" y="925"/>
                  <a:pt x="801" y="925"/>
                  <a:pt x="801" y="925"/>
                </a:cubicBezTo>
                <a:cubicBezTo>
                  <a:pt x="800" y="924"/>
                  <a:pt x="801" y="922"/>
                  <a:pt x="800" y="921"/>
                </a:cubicBezTo>
                <a:cubicBezTo>
                  <a:pt x="800" y="920"/>
                  <a:pt x="800" y="920"/>
                  <a:pt x="800" y="920"/>
                </a:cubicBezTo>
                <a:cubicBezTo>
                  <a:pt x="808" y="916"/>
                  <a:pt x="800" y="908"/>
                  <a:pt x="797" y="904"/>
                </a:cubicBezTo>
                <a:cubicBezTo>
                  <a:pt x="792" y="897"/>
                  <a:pt x="793" y="894"/>
                  <a:pt x="792" y="886"/>
                </a:cubicBezTo>
                <a:cubicBezTo>
                  <a:pt x="785" y="896"/>
                  <a:pt x="780" y="922"/>
                  <a:pt x="799" y="925"/>
                </a:cubicBezTo>
                <a:cubicBezTo>
                  <a:pt x="799" y="926"/>
                  <a:pt x="799" y="926"/>
                  <a:pt x="800" y="927"/>
                </a:cubicBezTo>
                <a:cubicBezTo>
                  <a:pt x="801" y="928"/>
                  <a:pt x="801" y="929"/>
                  <a:pt x="802" y="930"/>
                </a:cubicBezTo>
                <a:cubicBezTo>
                  <a:pt x="803" y="931"/>
                  <a:pt x="803" y="932"/>
                  <a:pt x="804" y="932"/>
                </a:cubicBezTo>
                <a:cubicBezTo>
                  <a:pt x="805" y="933"/>
                  <a:pt x="805" y="934"/>
                  <a:pt x="806" y="935"/>
                </a:cubicBezTo>
                <a:cubicBezTo>
                  <a:pt x="807" y="935"/>
                  <a:pt x="807" y="936"/>
                  <a:pt x="808" y="937"/>
                </a:cubicBezTo>
                <a:cubicBezTo>
                  <a:pt x="808" y="937"/>
                  <a:pt x="808" y="937"/>
                  <a:pt x="808" y="937"/>
                </a:cubicBezTo>
                <a:cubicBezTo>
                  <a:pt x="808" y="937"/>
                  <a:pt x="809" y="938"/>
                  <a:pt x="809" y="938"/>
                </a:cubicBezTo>
                <a:cubicBezTo>
                  <a:pt x="809" y="938"/>
                  <a:pt x="809" y="938"/>
                  <a:pt x="810" y="938"/>
                </a:cubicBezTo>
                <a:cubicBezTo>
                  <a:pt x="810" y="939"/>
                  <a:pt x="811" y="939"/>
                  <a:pt x="811" y="939"/>
                </a:cubicBezTo>
                <a:cubicBezTo>
                  <a:pt x="812" y="940"/>
                  <a:pt x="813" y="940"/>
                  <a:pt x="813" y="940"/>
                </a:cubicBezTo>
                <a:cubicBezTo>
                  <a:pt x="813" y="940"/>
                  <a:pt x="812" y="940"/>
                  <a:pt x="812" y="939"/>
                </a:cubicBezTo>
                <a:cubicBezTo>
                  <a:pt x="812" y="940"/>
                  <a:pt x="813" y="940"/>
                  <a:pt x="813" y="940"/>
                </a:cubicBezTo>
                <a:cubicBezTo>
                  <a:pt x="814" y="941"/>
                  <a:pt x="815" y="941"/>
                  <a:pt x="815" y="942"/>
                </a:cubicBezTo>
                <a:cubicBezTo>
                  <a:pt x="815" y="942"/>
                  <a:pt x="816" y="942"/>
                  <a:pt x="816" y="943"/>
                </a:cubicBezTo>
                <a:cubicBezTo>
                  <a:pt x="816" y="943"/>
                  <a:pt x="817" y="943"/>
                  <a:pt x="817" y="943"/>
                </a:cubicBezTo>
                <a:cubicBezTo>
                  <a:pt x="820" y="945"/>
                  <a:pt x="823" y="948"/>
                  <a:pt x="826" y="951"/>
                </a:cubicBezTo>
                <a:cubicBezTo>
                  <a:pt x="827" y="952"/>
                  <a:pt x="827" y="953"/>
                  <a:pt x="828" y="954"/>
                </a:cubicBezTo>
                <a:cubicBezTo>
                  <a:pt x="828" y="954"/>
                  <a:pt x="828" y="954"/>
                  <a:pt x="828" y="954"/>
                </a:cubicBezTo>
                <a:cubicBezTo>
                  <a:pt x="828" y="954"/>
                  <a:pt x="828" y="954"/>
                  <a:pt x="828" y="954"/>
                </a:cubicBezTo>
                <a:cubicBezTo>
                  <a:pt x="829" y="955"/>
                  <a:pt x="829" y="956"/>
                  <a:pt x="830" y="956"/>
                </a:cubicBezTo>
                <a:cubicBezTo>
                  <a:pt x="831" y="958"/>
                  <a:pt x="832" y="960"/>
                  <a:pt x="833" y="962"/>
                </a:cubicBezTo>
                <a:cubicBezTo>
                  <a:pt x="834" y="964"/>
                  <a:pt x="835" y="966"/>
                  <a:pt x="837" y="968"/>
                </a:cubicBezTo>
                <a:cubicBezTo>
                  <a:pt x="837" y="969"/>
                  <a:pt x="838" y="970"/>
                  <a:pt x="838" y="971"/>
                </a:cubicBezTo>
                <a:cubicBezTo>
                  <a:pt x="839" y="972"/>
                  <a:pt x="839" y="972"/>
                  <a:pt x="839" y="973"/>
                </a:cubicBezTo>
                <a:cubicBezTo>
                  <a:pt x="839" y="973"/>
                  <a:pt x="840" y="973"/>
                  <a:pt x="840" y="974"/>
                </a:cubicBezTo>
                <a:cubicBezTo>
                  <a:pt x="842" y="978"/>
                  <a:pt x="845" y="981"/>
                  <a:pt x="848" y="983"/>
                </a:cubicBezTo>
                <a:cubicBezTo>
                  <a:pt x="848" y="983"/>
                  <a:pt x="849" y="984"/>
                  <a:pt x="849" y="984"/>
                </a:cubicBezTo>
                <a:cubicBezTo>
                  <a:pt x="849" y="984"/>
                  <a:pt x="850" y="985"/>
                  <a:pt x="850" y="985"/>
                </a:cubicBezTo>
                <a:cubicBezTo>
                  <a:pt x="851" y="985"/>
                  <a:pt x="851" y="986"/>
                  <a:pt x="852" y="986"/>
                </a:cubicBezTo>
                <a:cubicBezTo>
                  <a:pt x="852" y="986"/>
                  <a:pt x="853" y="986"/>
                  <a:pt x="854" y="987"/>
                </a:cubicBezTo>
                <a:cubicBezTo>
                  <a:pt x="850" y="986"/>
                  <a:pt x="846" y="986"/>
                  <a:pt x="842" y="987"/>
                </a:cubicBezTo>
                <a:cubicBezTo>
                  <a:pt x="838" y="987"/>
                  <a:pt x="834" y="988"/>
                  <a:pt x="831" y="988"/>
                </a:cubicBezTo>
                <a:cubicBezTo>
                  <a:pt x="827" y="988"/>
                  <a:pt x="823" y="988"/>
                  <a:pt x="819" y="988"/>
                </a:cubicBezTo>
                <a:cubicBezTo>
                  <a:pt x="818" y="988"/>
                  <a:pt x="817" y="988"/>
                  <a:pt x="817" y="987"/>
                </a:cubicBezTo>
                <a:cubicBezTo>
                  <a:pt x="816" y="987"/>
                  <a:pt x="816" y="987"/>
                  <a:pt x="816" y="987"/>
                </a:cubicBezTo>
                <a:cubicBezTo>
                  <a:pt x="816" y="987"/>
                  <a:pt x="816" y="987"/>
                  <a:pt x="816" y="987"/>
                </a:cubicBezTo>
                <a:cubicBezTo>
                  <a:pt x="815" y="987"/>
                  <a:pt x="815" y="987"/>
                  <a:pt x="815" y="987"/>
                </a:cubicBezTo>
                <a:cubicBezTo>
                  <a:pt x="815" y="987"/>
                  <a:pt x="814" y="987"/>
                  <a:pt x="814" y="987"/>
                </a:cubicBezTo>
                <a:cubicBezTo>
                  <a:pt x="812" y="986"/>
                  <a:pt x="810" y="985"/>
                  <a:pt x="809" y="985"/>
                </a:cubicBezTo>
                <a:cubicBezTo>
                  <a:pt x="805" y="983"/>
                  <a:pt x="802" y="981"/>
                  <a:pt x="798" y="979"/>
                </a:cubicBezTo>
                <a:cubicBezTo>
                  <a:pt x="795" y="977"/>
                  <a:pt x="792" y="974"/>
                  <a:pt x="788" y="973"/>
                </a:cubicBezTo>
                <a:cubicBezTo>
                  <a:pt x="785" y="971"/>
                  <a:pt x="781" y="969"/>
                  <a:pt x="777" y="969"/>
                </a:cubicBezTo>
                <a:cubicBezTo>
                  <a:pt x="776" y="968"/>
                  <a:pt x="774" y="968"/>
                  <a:pt x="773" y="968"/>
                </a:cubicBezTo>
                <a:cubicBezTo>
                  <a:pt x="772" y="968"/>
                  <a:pt x="772" y="968"/>
                  <a:pt x="772" y="967"/>
                </a:cubicBezTo>
                <a:cubicBezTo>
                  <a:pt x="772" y="967"/>
                  <a:pt x="772" y="967"/>
                  <a:pt x="771" y="966"/>
                </a:cubicBezTo>
                <a:cubicBezTo>
                  <a:pt x="771" y="966"/>
                  <a:pt x="771" y="966"/>
                  <a:pt x="771" y="966"/>
                </a:cubicBezTo>
                <a:cubicBezTo>
                  <a:pt x="771" y="965"/>
                  <a:pt x="771" y="965"/>
                  <a:pt x="770" y="965"/>
                </a:cubicBezTo>
                <a:cubicBezTo>
                  <a:pt x="770" y="965"/>
                  <a:pt x="770" y="964"/>
                  <a:pt x="769" y="964"/>
                </a:cubicBezTo>
                <a:cubicBezTo>
                  <a:pt x="769" y="963"/>
                  <a:pt x="769" y="963"/>
                  <a:pt x="768" y="963"/>
                </a:cubicBezTo>
                <a:cubicBezTo>
                  <a:pt x="768" y="962"/>
                  <a:pt x="767" y="962"/>
                  <a:pt x="767" y="961"/>
                </a:cubicBezTo>
                <a:cubicBezTo>
                  <a:pt x="766" y="961"/>
                  <a:pt x="766" y="960"/>
                  <a:pt x="765" y="960"/>
                </a:cubicBezTo>
                <a:cubicBezTo>
                  <a:pt x="764" y="959"/>
                  <a:pt x="763" y="958"/>
                  <a:pt x="762" y="958"/>
                </a:cubicBezTo>
                <a:cubicBezTo>
                  <a:pt x="761" y="957"/>
                  <a:pt x="760" y="956"/>
                  <a:pt x="759" y="955"/>
                </a:cubicBezTo>
                <a:cubicBezTo>
                  <a:pt x="759" y="955"/>
                  <a:pt x="758" y="955"/>
                  <a:pt x="758" y="955"/>
                </a:cubicBezTo>
                <a:cubicBezTo>
                  <a:pt x="762" y="937"/>
                  <a:pt x="728" y="941"/>
                  <a:pt x="720" y="938"/>
                </a:cubicBezTo>
                <a:cubicBezTo>
                  <a:pt x="726" y="950"/>
                  <a:pt x="743" y="972"/>
                  <a:pt x="756" y="957"/>
                </a:cubicBezTo>
                <a:cubicBezTo>
                  <a:pt x="756" y="956"/>
                  <a:pt x="755" y="955"/>
                  <a:pt x="754" y="955"/>
                </a:cubicBezTo>
                <a:cubicBezTo>
                  <a:pt x="755" y="955"/>
                  <a:pt x="755" y="955"/>
                  <a:pt x="755" y="955"/>
                </a:cubicBezTo>
                <a:cubicBezTo>
                  <a:pt x="756" y="956"/>
                  <a:pt x="757" y="956"/>
                  <a:pt x="758" y="957"/>
                </a:cubicBezTo>
                <a:cubicBezTo>
                  <a:pt x="759" y="958"/>
                  <a:pt x="760" y="958"/>
                  <a:pt x="761" y="959"/>
                </a:cubicBezTo>
                <a:cubicBezTo>
                  <a:pt x="762" y="960"/>
                  <a:pt x="763" y="961"/>
                  <a:pt x="764" y="962"/>
                </a:cubicBezTo>
                <a:cubicBezTo>
                  <a:pt x="764" y="962"/>
                  <a:pt x="765" y="963"/>
                  <a:pt x="765" y="963"/>
                </a:cubicBezTo>
                <a:cubicBezTo>
                  <a:pt x="766" y="963"/>
                  <a:pt x="766" y="964"/>
                  <a:pt x="767" y="964"/>
                </a:cubicBezTo>
                <a:cubicBezTo>
                  <a:pt x="767" y="965"/>
                  <a:pt x="767" y="965"/>
                  <a:pt x="768" y="965"/>
                </a:cubicBezTo>
                <a:cubicBezTo>
                  <a:pt x="768" y="966"/>
                  <a:pt x="768" y="966"/>
                  <a:pt x="769" y="966"/>
                </a:cubicBezTo>
                <a:cubicBezTo>
                  <a:pt x="769" y="967"/>
                  <a:pt x="769" y="967"/>
                  <a:pt x="769" y="967"/>
                </a:cubicBezTo>
                <a:cubicBezTo>
                  <a:pt x="769" y="967"/>
                  <a:pt x="770" y="967"/>
                  <a:pt x="770" y="967"/>
                </a:cubicBezTo>
                <a:cubicBezTo>
                  <a:pt x="770" y="968"/>
                  <a:pt x="770" y="968"/>
                  <a:pt x="771" y="968"/>
                </a:cubicBezTo>
                <a:cubicBezTo>
                  <a:pt x="771" y="968"/>
                  <a:pt x="771" y="968"/>
                  <a:pt x="771" y="968"/>
                </a:cubicBezTo>
                <a:cubicBezTo>
                  <a:pt x="770" y="968"/>
                  <a:pt x="770" y="968"/>
                  <a:pt x="770" y="968"/>
                </a:cubicBezTo>
                <a:cubicBezTo>
                  <a:pt x="769" y="968"/>
                  <a:pt x="769" y="968"/>
                  <a:pt x="769" y="968"/>
                </a:cubicBezTo>
                <a:cubicBezTo>
                  <a:pt x="768" y="968"/>
                  <a:pt x="767" y="969"/>
                  <a:pt x="766" y="969"/>
                </a:cubicBezTo>
                <a:cubicBezTo>
                  <a:pt x="762" y="969"/>
                  <a:pt x="759" y="970"/>
                  <a:pt x="756" y="971"/>
                </a:cubicBezTo>
                <a:cubicBezTo>
                  <a:pt x="752" y="972"/>
                  <a:pt x="749" y="973"/>
                  <a:pt x="746" y="975"/>
                </a:cubicBezTo>
                <a:cubicBezTo>
                  <a:pt x="746" y="975"/>
                  <a:pt x="746" y="975"/>
                  <a:pt x="746" y="975"/>
                </a:cubicBezTo>
                <a:cubicBezTo>
                  <a:pt x="745" y="975"/>
                  <a:pt x="745" y="975"/>
                  <a:pt x="744" y="974"/>
                </a:cubicBezTo>
                <a:cubicBezTo>
                  <a:pt x="744" y="974"/>
                  <a:pt x="744" y="974"/>
                  <a:pt x="743" y="974"/>
                </a:cubicBezTo>
                <a:cubicBezTo>
                  <a:pt x="743" y="974"/>
                  <a:pt x="743" y="974"/>
                  <a:pt x="742" y="974"/>
                </a:cubicBezTo>
                <a:cubicBezTo>
                  <a:pt x="742" y="974"/>
                  <a:pt x="741" y="973"/>
                  <a:pt x="740" y="973"/>
                </a:cubicBezTo>
                <a:cubicBezTo>
                  <a:pt x="740" y="973"/>
                  <a:pt x="739" y="972"/>
                  <a:pt x="738" y="972"/>
                </a:cubicBezTo>
                <a:cubicBezTo>
                  <a:pt x="737" y="972"/>
                  <a:pt x="737" y="971"/>
                  <a:pt x="736" y="971"/>
                </a:cubicBezTo>
                <a:cubicBezTo>
                  <a:pt x="734" y="970"/>
                  <a:pt x="732" y="969"/>
                  <a:pt x="730" y="968"/>
                </a:cubicBezTo>
                <a:cubicBezTo>
                  <a:pt x="728" y="966"/>
                  <a:pt x="726" y="965"/>
                  <a:pt x="724" y="964"/>
                </a:cubicBezTo>
                <a:cubicBezTo>
                  <a:pt x="720" y="961"/>
                  <a:pt x="716" y="958"/>
                  <a:pt x="712" y="955"/>
                </a:cubicBezTo>
                <a:cubicBezTo>
                  <a:pt x="710" y="953"/>
                  <a:pt x="708" y="952"/>
                  <a:pt x="705" y="950"/>
                </a:cubicBezTo>
                <a:cubicBezTo>
                  <a:pt x="703" y="949"/>
                  <a:pt x="701" y="947"/>
                  <a:pt x="699" y="946"/>
                </a:cubicBezTo>
                <a:cubicBezTo>
                  <a:pt x="697" y="944"/>
                  <a:pt x="695" y="943"/>
                  <a:pt x="692" y="942"/>
                </a:cubicBezTo>
                <a:cubicBezTo>
                  <a:pt x="692" y="942"/>
                  <a:pt x="692" y="942"/>
                  <a:pt x="692" y="942"/>
                </a:cubicBezTo>
                <a:cubicBezTo>
                  <a:pt x="691" y="942"/>
                  <a:pt x="691" y="942"/>
                  <a:pt x="691" y="942"/>
                </a:cubicBezTo>
                <a:cubicBezTo>
                  <a:pt x="690" y="942"/>
                  <a:pt x="690" y="942"/>
                  <a:pt x="689" y="942"/>
                </a:cubicBezTo>
                <a:cubicBezTo>
                  <a:pt x="689" y="942"/>
                  <a:pt x="689" y="942"/>
                  <a:pt x="689" y="942"/>
                </a:cubicBezTo>
                <a:cubicBezTo>
                  <a:pt x="689" y="942"/>
                  <a:pt x="689" y="941"/>
                  <a:pt x="689" y="941"/>
                </a:cubicBezTo>
                <a:cubicBezTo>
                  <a:pt x="689" y="941"/>
                  <a:pt x="690" y="940"/>
                  <a:pt x="690" y="940"/>
                </a:cubicBezTo>
                <a:cubicBezTo>
                  <a:pt x="690" y="939"/>
                  <a:pt x="690" y="939"/>
                  <a:pt x="690" y="938"/>
                </a:cubicBezTo>
                <a:cubicBezTo>
                  <a:pt x="690" y="938"/>
                  <a:pt x="690" y="937"/>
                  <a:pt x="690" y="937"/>
                </a:cubicBezTo>
                <a:cubicBezTo>
                  <a:pt x="690" y="937"/>
                  <a:pt x="690" y="936"/>
                  <a:pt x="690" y="936"/>
                </a:cubicBezTo>
                <a:cubicBezTo>
                  <a:pt x="690" y="936"/>
                  <a:pt x="690" y="935"/>
                  <a:pt x="690" y="935"/>
                </a:cubicBezTo>
                <a:cubicBezTo>
                  <a:pt x="690" y="935"/>
                  <a:pt x="690" y="934"/>
                  <a:pt x="690" y="933"/>
                </a:cubicBezTo>
                <a:cubicBezTo>
                  <a:pt x="690" y="933"/>
                  <a:pt x="690" y="932"/>
                  <a:pt x="690" y="931"/>
                </a:cubicBezTo>
                <a:cubicBezTo>
                  <a:pt x="690" y="931"/>
                  <a:pt x="689" y="930"/>
                  <a:pt x="689" y="930"/>
                </a:cubicBezTo>
                <a:cubicBezTo>
                  <a:pt x="689" y="930"/>
                  <a:pt x="689" y="929"/>
                  <a:pt x="689" y="929"/>
                </a:cubicBezTo>
                <a:cubicBezTo>
                  <a:pt x="689" y="928"/>
                  <a:pt x="689" y="928"/>
                  <a:pt x="689" y="927"/>
                </a:cubicBezTo>
                <a:cubicBezTo>
                  <a:pt x="688" y="925"/>
                  <a:pt x="688" y="924"/>
                  <a:pt x="687" y="922"/>
                </a:cubicBezTo>
                <a:cubicBezTo>
                  <a:pt x="687" y="922"/>
                  <a:pt x="687" y="922"/>
                  <a:pt x="687" y="921"/>
                </a:cubicBezTo>
                <a:cubicBezTo>
                  <a:pt x="688" y="920"/>
                  <a:pt x="688" y="920"/>
                  <a:pt x="688" y="920"/>
                </a:cubicBezTo>
                <a:cubicBezTo>
                  <a:pt x="693" y="902"/>
                  <a:pt x="666" y="888"/>
                  <a:pt x="652" y="893"/>
                </a:cubicBezTo>
                <a:cubicBezTo>
                  <a:pt x="659" y="898"/>
                  <a:pt x="661" y="908"/>
                  <a:pt x="668" y="914"/>
                </a:cubicBezTo>
                <a:cubicBezTo>
                  <a:pt x="673" y="917"/>
                  <a:pt x="679" y="919"/>
                  <a:pt x="684" y="921"/>
                </a:cubicBezTo>
                <a:cubicBezTo>
                  <a:pt x="685" y="922"/>
                  <a:pt x="685" y="922"/>
                  <a:pt x="685" y="923"/>
                </a:cubicBezTo>
                <a:cubicBezTo>
                  <a:pt x="683" y="924"/>
                  <a:pt x="683" y="924"/>
                  <a:pt x="683" y="924"/>
                </a:cubicBezTo>
                <a:cubicBezTo>
                  <a:pt x="684" y="924"/>
                  <a:pt x="685" y="923"/>
                  <a:pt x="685" y="923"/>
                </a:cubicBezTo>
                <a:cubicBezTo>
                  <a:pt x="686" y="924"/>
                  <a:pt x="686" y="926"/>
                  <a:pt x="686" y="927"/>
                </a:cubicBezTo>
                <a:cubicBezTo>
                  <a:pt x="687" y="928"/>
                  <a:pt x="687" y="929"/>
                  <a:pt x="687" y="929"/>
                </a:cubicBezTo>
                <a:cubicBezTo>
                  <a:pt x="687" y="930"/>
                  <a:pt x="687" y="930"/>
                  <a:pt x="687" y="930"/>
                </a:cubicBezTo>
                <a:cubicBezTo>
                  <a:pt x="687" y="931"/>
                  <a:pt x="687" y="931"/>
                  <a:pt x="687" y="931"/>
                </a:cubicBezTo>
                <a:cubicBezTo>
                  <a:pt x="687" y="932"/>
                  <a:pt x="688" y="933"/>
                  <a:pt x="688" y="933"/>
                </a:cubicBezTo>
                <a:cubicBezTo>
                  <a:pt x="688" y="934"/>
                  <a:pt x="688" y="935"/>
                  <a:pt x="688" y="935"/>
                </a:cubicBezTo>
                <a:cubicBezTo>
                  <a:pt x="688" y="935"/>
                  <a:pt x="688" y="936"/>
                  <a:pt x="688" y="936"/>
                </a:cubicBezTo>
                <a:cubicBezTo>
                  <a:pt x="688" y="936"/>
                  <a:pt x="688" y="937"/>
                  <a:pt x="688" y="937"/>
                </a:cubicBezTo>
                <a:cubicBezTo>
                  <a:pt x="688" y="937"/>
                  <a:pt x="688" y="938"/>
                  <a:pt x="688" y="938"/>
                </a:cubicBezTo>
                <a:cubicBezTo>
                  <a:pt x="688" y="939"/>
                  <a:pt x="688" y="939"/>
                  <a:pt x="688" y="940"/>
                </a:cubicBezTo>
                <a:cubicBezTo>
                  <a:pt x="688" y="940"/>
                  <a:pt x="688" y="940"/>
                  <a:pt x="688" y="941"/>
                </a:cubicBezTo>
                <a:cubicBezTo>
                  <a:pt x="688" y="941"/>
                  <a:pt x="689" y="942"/>
                  <a:pt x="689" y="942"/>
                </a:cubicBezTo>
                <a:cubicBezTo>
                  <a:pt x="688" y="942"/>
                  <a:pt x="687" y="942"/>
                  <a:pt x="686" y="942"/>
                </a:cubicBezTo>
                <a:cubicBezTo>
                  <a:pt x="685" y="942"/>
                  <a:pt x="685" y="942"/>
                  <a:pt x="684" y="942"/>
                </a:cubicBezTo>
                <a:cubicBezTo>
                  <a:pt x="684" y="942"/>
                  <a:pt x="684" y="943"/>
                  <a:pt x="683" y="943"/>
                </a:cubicBezTo>
                <a:cubicBezTo>
                  <a:pt x="682" y="943"/>
                  <a:pt x="682" y="943"/>
                  <a:pt x="681" y="944"/>
                </a:cubicBezTo>
                <a:cubicBezTo>
                  <a:pt x="681" y="944"/>
                  <a:pt x="681" y="944"/>
                  <a:pt x="681" y="943"/>
                </a:cubicBezTo>
                <a:cubicBezTo>
                  <a:pt x="681" y="943"/>
                  <a:pt x="681" y="943"/>
                  <a:pt x="680" y="944"/>
                </a:cubicBezTo>
                <a:cubicBezTo>
                  <a:pt x="680" y="944"/>
                  <a:pt x="680" y="944"/>
                  <a:pt x="680" y="944"/>
                </a:cubicBezTo>
                <a:cubicBezTo>
                  <a:pt x="679" y="944"/>
                  <a:pt x="679" y="944"/>
                  <a:pt x="678" y="944"/>
                </a:cubicBezTo>
                <a:cubicBezTo>
                  <a:pt x="678" y="944"/>
                  <a:pt x="677" y="944"/>
                  <a:pt x="676" y="944"/>
                </a:cubicBezTo>
                <a:cubicBezTo>
                  <a:pt x="676" y="944"/>
                  <a:pt x="675" y="944"/>
                  <a:pt x="674" y="944"/>
                </a:cubicBezTo>
                <a:cubicBezTo>
                  <a:pt x="673" y="944"/>
                  <a:pt x="673" y="944"/>
                  <a:pt x="672" y="944"/>
                </a:cubicBezTo>
                <a:cubicBezTo>
                  <a:pt x="671" y="944"/>
                  <a:pt x="671" y="944"/>
                  <a:pt x="670" y="944"/>
                </a:cubicBezTo>
                <a:cubicBezTo>
                  <a:pt x="670" y="944"/>
                  <a:pt x="670" y="944"/>
                  <a:pt x="669" y="944"/>
                </a:cubicBezTo>
                <a:cubicBezTo>
                  <a:pt x="663" y="931"/>
                  <a:pt x="655" y="933"/>
                  <a:pt x="648" y="944"/>
                </a:cubicBezTo>
                <a:cubicBezTo>
                  <a:pt x="655" y="948"/>
                  <a:pt x="663" y="955"/>
                  <a:pt x="669" y="946"/>
                </a:cubicBezTo>
                <a:cubicBezTo>
                  <a:pt x="670" y="946"/>
                  <a:pt x="670" y="946"/>
                  <a:pt x="670" y="946"/>
                </a:cubicBezTo>
                <a:cubicBezTo>
                  <a:pt x="670" y="946"/>
                  <a:pt x="670" y="946"/>
                  <a:pt x="670" y="946"/>
                </a:cubicBezTo>
                <a:cubicBezTo>
                  <a:pt x="671" y="946"/>
                  <a:pt x="671" y="946"/>
                  <a:pt x="672" y="946"/>
                </a:cubicBezTo>
                <a:cubicBezTo>
                  <a:pt x="673" y="946"/>
                  <a:pt x="674" y="946"/>
                  <a:pt x="674" y="946"/>
                </a:cubicBezTo>
                <a:cubicBezTo>
                  <a:pt x="675" y="946"/>
                  <a:pt x="676" y="946"/>
                  <a:pt x="677" y="946"/>
                </a:cubicBezTo>
                <a:cubicBezTo>
                  <a:pt x="677" y="946"/>
                  <a:pt x="677" y="946"/>
                  <a:pt x="677" y="946"/>
                </a:cubicBezTo>
                <a:cubicBezTo>
                  <a:pt x="676" y="946"/>
                  <a:pt x="676" y="947"/>
                  <a:pt x="675" y="947"/>
                </a:cubicBezTo>
                <a:cubicBezTo>
                  <a:pt x="675" y="947"/>
                  <a:pt x="674" y="947"/>
                  <a:pt x="674" y="947"/>
                </a:cubicBezTo>
                <a:cubicBezTo>
                  <a:pt x="674" y="947"/>
                  <a:pt x="676" y="947"/>
                  <a:pt x="678" y="946"/>
                </a:cubicBezTo>
                <a:cubicBezTo>
                  <a:pt x="678" y="946"/>
                  <a:pt x="679" y="946"/>
                  <a:pt x="680" y="946"/>
                </a:cubicBezTo>
                <a:cubicBezTo>
                  <a:pt x="680" y="946"/>
                  <a:pt x="680" y="945"/>
                  <a:pt x="680" y="945"/>
                </a:cubicBezTo>
                <a:cubicBezTo>
                  <a:pt x="681" y="945"/>
                  <a:pt x="681" y="945"/>
                  <a:pt x="681" y="945"/>
                </a:cubicBezTo>
                <a:cubicBezTo>
                  <a:pt x="681" y="945"/>
                  <a:pt x="681" y="945"/>
                  <a:pt x="681" y="945"/>
                </a:cubicBezTo>
                <a:cubicBezTo>
                  <a:pt x="681" y="945"/>
                  <a:pt x="682" y="945"/>
                  <a:pt x="682" y="945"/>
                </a:cubicBezTo>
                <a:cubicBezTo>
                  <a:pt x="682" y="945"/>
                  <a:pt x="682" y="945"/>
                  <a:pt x="682" y="945"/>
                </a:cubicBezTo>
                <a:cubicBezTo>
                  <a:pt x="683" y="945"/>
                  <a:pt x="683" y="945"/>
                  <a:pt x="684" y="945"/>
                </a:cubicBezTo>
                <a:cubicBezTo>
                  <a:pt x="685" y="944"/>
                  <a:pt x="685" y="944"/>
                  <a:pt x="686" y="944"/>
                </a:cubicBezTo>
                <a:cubicBezTo>
                  <a:pt x="687" y="944"/>
                  <a:pt x="688" y="944"/>
                  <a:pt x="689" y="944"/>
                </a:cubicBezTo>
                <a:cubicBezTo>
                  <a:pt x="690" y="944"/>
                  <a:pt x="690" y="944"/>
                  <a:pt x="691" y="944"/>
                </a:cubicBezTo>
                <a:cubicBezTo>
                  <a:pt x="691" y="944"/>
                  <a:pt x="691" y="944"/>
                  <a:pt x="691" y="944"/>
                </a:cubicBezTo>
                <a:cubicBezTo>
                  <a:pt x="692" y="944"/>
                  <a:pt x="692" y="944"/>
                  <a:pt x="692" y="944"/>
                </a:cubicBezTo>
                <a:cubicBezTo>
                  <a:pt x="693" y="945"/>
                  <a:pt x="694" y="945"/>
                  <a:pt x="695" y="946"/>
                </a:cubicBezTo>
                <a:cubicBezTo>
                  <a:pt x="696" y="946"/>
                  <a:pt x="697" y="947"/>
                  <a:pt x="698" y="947"/>
                </a:cubicBezTo>
                <a:cubicBezTo>
                  <a:pt x="700" y="949"/>
                  <a:pt x="702" y="950"/>
                  <a:pt x="704" y="952"/>
                </a:cubicBezTo>
                <a:cubicBezTo>
                  <a:pt x="706" y="953"/>
                  <a:pt x="709" y="955"/>
                  <a:pt x="711" y="956"/>
                </a:cubicBezTo>
                <a:cubicBezTo>
                  <a:pt x="715" y="959"/>
                  <a:pt x="719" y="962"/>
                  <a:pt x="723" y="965"/>
                </a:cubicBezTo>
                <a:cubicBezTo>
                  <a:pt x="725" y="967"/>
                  <a:pt x="727" y="968"/>
                  <a:pt x="729" y="969"/>
                </a:cubicBezTo>
                <a:cubicBezTo>
                  <a:pt x="731" y="971"/>
                  <a:pt x="733" y="972"/>
                  <a:pt x="735" y="973"/>
                </a:cubicBezTo>
                <a:cubicBezTo>
                  <a:pt x="735" y="973"/>
                  <a:pt x="736" y="973"/>
                  <a:pt x="736" y="973"/>
                </a:cubicBezTo>
                <a:cubicBezTo>
                  <a:pt x="737" y="973"/>
                  <a:pt x="737" y="974"/>
                  <a:pt x="737" y="974"/>
                </a:cubicBezTo>
                <a:cubicBezTo>
                  <a:pt x="738" y="974"/>
                  <a:pt x="739" y="974"/>
                  <a:pt x="740" y="975"/>
                </a:cubicBezTo>
                <a:cubicBezTo>
                  <a:pt x="742" y="975"/>
                  <a:pt x="743" y="975"/>
                  <a:pt x="744" y="975"/>
                </a:cubicBezTo>
                <a:cubicBezTo>
                  <a:pt x="744" y="975"/>
                  <a:pt x="745" y="975"/>
                  <a:pt x="745" y="975"/>
                </a:cubicBezTo>
                <a:cubicBezTo>
                  <a:pt x="743" y="976"/>
                  <a:pt x="740" y="977"/>
                  <a:pt x="738" y="978"/>
                </a:cubicBezTo>
                <a:cubicBezTo>
                  <a:pt x="737" y="979"/>
                  <a:pt x="736" y="980"/>
                  <a:pt x="735" y="980"/>
                </a:cubicBezTo>
                <a:cubicBezTo>
                  <a:pt x="734" y="981"/>
                  <a:pt x="732" y="982"/>
                  <a:pt x="731" y="982"/>
                </a:cubicBezTo>
                <a:cubicBezTo>
                  <a:pt x="729" y="984"/>
                  <a:pt x="727" y="986"/>
                  <a:pt x="725" y="987"/>
                </a:cubicBezTo>
                <a:cubicBezTo>
                  <a:pt x="725" y="987"/>
                  <a:pt x="725" y="988"/>
                  <a:pt x="724" y="988"/>
                </a:cubicBezTo>
                <a:cubicBezTo>
                  <a:pt x="724" y="988"/>
                  <a:pt x="723" y="988"/>
                  <a:pt x="723" y="987"/>
                </a:cubicBezTo>
                <a:cubicBezTo>
                  <a:pt x="722" y="987"/>
                  <a:pt x="722" y="987"/>
                  <a:pt x="722" y="987"/>
                </a:cubicBezTo>
                <a:cubicBezTo>
                  <a:pt x="721" y="987"/>
                  <a:pt x="721" y="987"/>
                  <a:pt x="721" y="986"/>
                </a:cubicBezTo>
                <a:cubicBezTo>
                  <a:pt x="720" y="986"/>
                  <a:pt x="720" y="986"/>
                  <a:pt x="719" y="986"/>
                </a:cubicBezTo>
                <a:cubicBezTo>
                  <a:pt x="719" y="986"/>
                  <a:pt x="719" y="986"/>
                  <a:pt x="719" y="986"/>
                </a:cubicBezTo>
                <a:cubicBezTo>
                  <a:pt x="718" y="986"/>
                  <a:pt x="718" y="986"/>
                  <a:pt x="718" y="986"/>
                </a:cubicBezTo>
                <a:cubicBezTo>
                  <a:pt x="717" y="985"/>
                  <a:pt x="717" y="985"/>
                  <a:pt x="716" y="985"/>
                </a:cubicBezTo>
                <a:cubicBezTo>
                  <a:pt x="716" y="985"/>
                  <a:pt x="715" y="985"/>
                  <a:pt x="715" y="985"/>
                </a:cubicBezTo>
                <a:cubicBezTo>
                  <a:pt x="714" y="985"/>
                  <a:pt x="713" y="985"/>
                  <a:pt x="713" y="985"/>
                </a:cubicBezTo>
                <a:cubicBezTo>
                  <a:pt x="712" y="985"/>
                  <a:pt x="712" y="985"/>
                  <a:pt x="711" y="985"/>
                </a:cubicBezTo>
                <a:cubicBezTo>
                  <a:pt x="710" y="985"/>
                  <a:pt x="708" y="985"/>
                  <a:pt x="707" y="985"/>
                </a:cubicBezTo>
                <a:cubicBezTo>
                  <a:pt x="706" y="985"/>
                  <a:pt x="704" y="985"/>
                  <a:pt x="703" y="985"/>
                </a:cubicBezTo>
                <a:cubicBezTo>
                  <a:pt x="701" y="985"/>
                  <a:pt x="700" y="985"/>
                  <a:pt x="699" y="986"/>
                </a:cubicBezTo>
                <a:cubicBezTo>
                  <a:pt x="698" y="986"/>
                  <a:pt x="697" y="986"/>
                  <a:pt x="696" y="986"/>
                </a:cubicBezTo>
                <a:cubicBezTo>
                  <a:pt x="680" y="979"/>
                  <a:pt x="679" y="991"/>
                  <a:pt x="665" y="993"/>
                </a:cubicBezTo>
                <a:cubicBezTo>
                  <a:pt x="678" y="1002"/>
                  <a:pt x="692" y="1007"/>
                  <a:pt x="696" y="989"/>
                </a:cubicBezTo>
                <a:cubicBezTo>
                  <a:pt x="696" y="989"/>
                  <a:pt x="696" y="989"/>
                  <a:pt x="696" y="989"/>
                </a:cubicBezTo>
                <a:cubicBezTo>
                  <a:pt x="697" y="989"/>
                  <a:pt x="698" y="988"/>
                  <a:pt x="699" y="988"/>
                </a:cubicBezTo>
                <a:cubicBezTo>
                  <a:pt x="701" y="988"/>
                  <a:pt x="702" y="987"/>
                  <a:pt x="703" y="987"/>
                </a:cubicBezTo>
                <a:cubicBezTo>
                  <a:pt x="705" y="987"/>
                  <a:pt x="706" y="987"/>
                  <a:pt x="707" y="987"/>
                </a:cubicBezTo>
                <a:cubicBezTo>
                  <a:pt x="708" y="987"/>
                  <a:pt x="710" y="987"/>
                  <a:pt x="711" y="987"/>
                </a:cubicBezTo>
                <a:cubicBezTo>
                  <a:pt x="712" y="987"/>
                  <a:pt x="712" y="987"/>
                  <a:pt x="713" y="987"/>
                </a:cubicBezTo>
                <a:cubicBezTo>
                  <a:pt x="713" y="987"/>
                  <a:pt x="714" y="987"/>
                  <a:pt x="714" y="987"/>
                </a:cubicBezTo>
                <a:cubicBezTo>
                  <a:pt x="715" y="987"/>
                  <a:pt x="716" y="987"/>
                  <a:pt x="716" y="987"/>
                </a:cubicBezTo>
                <a:cubicBezTo>
                  <a:pt x="717" y="988"/>
                  <a:pt x="717" y="988"/>
                  <a:pt x="718" y="988"/>
                </a:cubicBezTo>
                <a:cubicBezTo>
                  <a:pt x="718" y="988"/>
                  <a:pt x="718" y="988"/>
                  <a:pt x="718" y="988"/>
                </a:cubicBezTo>
                <a:cubicBezTo>
                  <a:pt x="719" y="988"/>
                  <a:pt x="719" y="988"/>
                  <a:pt x="719" y="988"/>
                </a:cubicBezTo>
                <a:cubicBezTo>
                  <a:pt x="720" y="988"/>
                  <a:pt x="720" y="988"/>
                  <a:pt x="720" y="988"/>
                </a:cubicBezTo>
                <a:cubicBezTo>
                  <a:pt x="721" y="988"/>
                  <a:pt x="722" y="988"/>
                  <a:pt x="723" y="988"/>
                </a:cubicBezTo>
                <a:cubicBezTo>
                  <a:pt x="723" y="988"/>
                  <a:pt x="724" y="988"/>
                  <a:pt x="724" y="988"/>
                </a:cubicBezTo>
                <a:cubicBezTo>
                  <a:pt x="722" y="991"/>
                  <a:pt x="720" y="993"/>
                  <a:pt x="718" y="995"/>
                </a:cubicBezTo>
                <a:cubicBezTo>
                  <a:pt x="718" y="994"/>
                  <a:pt x="718" y="994"/>
                  <a:pt x="718" y="994"/>
                </a:cubicBezTo>
                <a:cubicBezTo>
                  <a:pt x="718" y="994"/>
                  <a:pt x="718" y="995"/>
                  <a:pt x="718" y="995"/>
                </a:cubicBezTo>
                <a:cubicBezTo>
                  <a:pt x="717" y="995"/>
                  <a:pt x="717" y="995"/>
                  <a:pt x="717" y="996"/>
                </a:cubicBezTo>
                <a:cubicBezTo>
                  <a:pt x="717" y="996"/>
                  <a:pt x="716" y="996"/>
                  <a:pt x="716" y="996"/>
                </a:cubicBezTo>
                <a:cubicBezTo>
                  <a:pt x="716" y="996"/>
                  <a:pt x="716" y="997"/>
                  <a:pt x="716" y="997"/>
                </a:cubicBezTo>
                <a:cubicBezTo>
                  <a:pt x="716" y="997"/>
                  <a:pt x="716" y="997"/>
                  <a:pt x="716" y="997"/>
                </a:cubicBezTo>
                <a:cubicBezTo>
                  <a:pt x="716" y="998"/>
                  <a:pt x="716" y="998"/>
                  <a:pt x="716" y="999"/>
                </a:cubicBezTo>
                <a:cubicBezTo>
                  <a:pt x="716" y="999"/>
                  <a:pt x="716" y="999"/>
                  <a:pt x="716" y="999"/>
                </a:cubicBezTo>
                <a:cubicBezTo>
                  <a:pt x="715" y="1001"/>
                  <a:pt x="714" y="1002"/>
                  <a:pt x="714" y="1003"/>
                </a:cubicBezTo>
                <a:cubicBezTo>
                  <a:pt x="714" y="1004"/>
                  <a:pt x="714" y="1004"/>
                  <a:pt x="714" y="1005"/>
                </a:cubicBezTo>
                <a:cubicBezTo>
                  <a:pt x="713" y="1005"/>
                  <a:pt x="713" y="1006"/>
                  <a:pt x="713" y="1006"/>
                </a:cubicBezTo>
                <a:cubicBezTo>
                  <a:pt x="713" y="1006"/>
                  <a:pt x="714" y="1005"/>
                  <a:pt x="714" y="1005"/>
                </a:cubicBezTo>
                <a:cubicBezTo>
                  <a:pt x="714" y="1005"/>
                  <a:pt x="714" y="1004"/>
                  <a:pt x="714" y="1003"/>
                </a:cubicBezTo>
                <a:cubicBezTo>
                  <a:pt x="715" y="1003"/>
                  <a:pt x="715" y="1002"/>
                  <a:pt x="715" y="1001"/>
                </a:cubicBezTo>
                <a:cubicBezTo>
                  <a:pt x="715" y="1002"/>
                  <a:pt x="715" y="1002"/>
                  <a:pt x="715" y="1002"/>
                </a:cubicBezTo>
                <a:cubicBezTo>
                  <a:pt x="715" y="1003"/>
                  <a:pt x="715" y="1004"/>
                  <a:pt x="715" y="1004"/>
                </a:cubicBezTo>
                <a:cubicBezTo>
                  <a:pt x="715" y="1005"/>
                  <a:pt x="715" y="1005"/>
                  <a:pt x="715" y="1005"/>
                </a:cubicBezTo>
                <a:cubicBezTo>
                  <a:pt x="715" y="1005"/>
                  <a:pt x="715" y="1005"/>
                  <a:pt x="715" y="1005"/>
                </a:cubicBezTo>
                <a:cubicBezTo>
                  <a:pt x="712" y="1008"/>
                  <a:pt x="712" y="1012"/>
                  <a:pt x="712" y="1015"/>
                </a:cubicBezTo>
                <a:cubicBezTo>
                  <a:pt x="656" y="1004"/>
                  <a:pt x="619" y="1051"/>
                  <a:pt x="570" y="1079"/>
                </a:cubicBezTo>
                <a:cubicBezTo>
                  <a:pt x="539" y="1097"/>
                  <a:pt x="518" y="1101"/>
                  <a:pt x="484" y="1094"/>
                </a:cubicBezTo>
                <a:cubicBezTo>
                  <a:pt x="467" y="1091"/>
                  <a:pt x="436" y="1078"/>
                  <a:pt x="418" y="1074"/>
                </a:cubicBezTo>
                <a:cubicBezTo>
                  <a:pt x="417" y="1072"/>
                  <a:pt x="416" y="1070"/>
                  <a:pt x="414" y="1068"/>
                </a:cubicBezTo>
                <a:cubicBezTo>
                  <a:pt x="414" y="1067"/>
                  <a:pt x="413" y="1066"/>
                  <a:pt x="412" y="1065"/>
                </a:cubicBezTo>
                <a:cubicBezTo>
                  <a:pt x="412" y="1064"/>
                  <a:pt x="411" y="1063"/>
                  <a:pt x="410" y="1061"/>
                </a:cubicBezTo>
                <a:cubicBezTo>
                  <a:pt x="405" y="1052"/>
                  <a:pt x="398" y="1042"/>
                  <a:pt x="391" y="1031"/>
                </a:cubicBezTo>
                <a:cubicBezTo>
                  <a:pt x="387" y="1025"/>
                  <a:pt x="384" y="1020"/>
                  <a:pt x="380" y="1014"/>
                </a:cubicBezTo>
                <a:cubicBezTo>
                  <a:pt x="380" y="1014"/>
                  <a:pt x="380" y="1013"/>
                  <a:pt x="379" y="1012"/>
                </a:cubicBezTo>
                <a:cubicBezTo>
                  <a:pt x="379" y="1011"/>
                  <a:pt x="379" y="1009"/>
                  <a:pt x="379" y="1007"/>
                </a:cubicBezTo>
                <a:cubicBezTo>
                  <a:pt x="378" y="1007"/>
                  <a:pt x="378" y="1006"/>
                  <a:pt x="378" y="1006"/>
                </a:cubicBezTo>
                <a:cubicBezTo>
                  <a:pt x="378" y="1005"/>
                  <a:pt x="378" y="1005"/>
                  <a:pt x="378" y="1004"/>
                </a:cubicBezTo>
                <a:cubicBezTo>
                  <a:pt x="378" y="1004"/>
                  <a:pt x="378" y="1002"/>
                  <a:pt x="378" y="1001"/>
                </a:cubicBezTo>
                <a:cubicBezTo>
                  <a:pt x="378" y="999"/>
                  <a:pt x="378" y="997"/>
                  <a:pt x="379" y="995"/>
                </a:cubicBezTo>
                <a:cubicBezTo>
                  <a:pt x="379" y="995"/>
                  <a:pt x="379" y="994"/>
                  <a:pt x="379" y="994"/>
                </a:cubicBezTo>
                <a:cubicBezTo>
                  <a:pt x="379" y="994"/>
                  <a:pt x="379" y="994"/>
                  <a:pt x="380" y="993"/>
                </a:cubicBezTo>
                <a:cubicBezTo>
                  <a:pt x="380" y="993"/>
                  <a:pt x="380" y="993"/>
                  <a:pt x="380" y="993"/>
                </a:cubicBezTo>
                <a:cubicBezTo>
                  <a:pt x="380" y="993"/>
                  <a:pt x="380" y="993"/>
                  <a:pt x="380" y="993"/>
                </a:cubicBezTo>
                <a:cubicBezTo>
                  <a:pt x="380" y="992"/>
                  <a:pt x="380" y="992"/>
                  <a:pt x="381" y="992"/>
                </a:cubicBezTo>
                <a:cubicBezTo>
                  <a:pt x="381" y="991"/>
                  <a:pt x="382" y="990"/>
                  <a:pt x="383" y="989"/>
                </a:cubicBezTo>
                <a:cubicBezTo>
                  <a:pt x="384" y="989"/>
                  <a:pt x="384" y="988"/>
                  <a:pt x="385" y="988"/>
                </a:cubicBezTo>
                <a:cubicBezTo>
                  <a:pt x="385" y="987"/>
                  <a:pt x="386" y="987"/>
                  <a:pt x="386" y="986"/>
                </a:cubicBezTo>
                <a:cubicBezTo>
                  <a:pt x="387" y="986"/>
                  <a:pt x="387" y="985"/>
                  <a:pt x="388" y="985"/>
                </a:cubicBezTo>
                <a:cubicBezTo>
                  <a:pt x="388" y="984"/>
                  <a:pt x="389" y="984"/>
                  <a:pt x="389" y="983"/>
                </a:cubicBezTo>
                <a:cubicBezTo>
                  <a:pt x="391" y="981"/>
                  <a:pt x="393" y="979"/>
                  <a:pt x="394" y="976"/>
                </a:cubicBezTo>
                <a:cubicBezTo>
                  <a:pt x="394" y="976"/>
                  <a:pt x="394" y="975"/>
                  <a:pt x="395" y="975"/>
                </a:cubicBezTo>
                <a:cubicBezTo>
                  <a:pt x="395" y="974"/>
                  <a:pt x="395" y="974"/>
                  <a:pt x="395" y="974"/>
                </a:cubicBezTo>
                <a:cubicBezTo>
                  <a:pt x="395" y="973"/>
                  <a:pt x="396" y="973"/>
                  <a:pt x="396" y="972"/>
                </a:cubicBezTo>
                <a:cubicBezTo>
                  <a:pt x="396" y="971"/>
                  <a:pt x="397" y="970"/>
                  <a:pt x="397" y="970"/>
                </a:cubicBezTo>
                <a:cubicBezTo>
                  <a:pt x="397" y="969"/>
                  <a:pt x="397" y="968"/>
                  <a:pt x="398" y="968"/>
                </a:cubicBezTo>
                <a:cubicBezTo>
                  <a:pt x="399" y="965"/>
                  <a:pt x="399" y="962"/>
                  <a:pt x="400" y="959"/>
                </a:cubicBezTo>
                <a:cubicBezTo>
                  <a:pt x="400" y="958"/>
                  <a:pt x="400" y="956"/>
                  <a:pt x="400" y="955"/>
                </a:cubicBezTo>
                <a:cubicBezTo>
                  <a:pt x="400" y="954"/>
                  <a:pt x="401" y="954"/>
                  <a:pt x="401" y="953"/>
                </a:cubicBezTo>
                <a:cubicBezTo>
                  <a:pt x="401" y="953"/>
                  <a:pt x="401" y="953"/>
                  <a:pt x="401" y="953"/>
                </a:cubicBezTo>
                <a:cubicBezTo>
                  <a:pt x="401" y="953"/>
                  <a:pt x="401" y="953"/>
                  <a:pt x="401" y="953"/>
                </a:cubicBezTo>
                <a:cubicBezTo>
                  <a:pt x="401" y="952"/>
                  <a:pt x="401" y="952"/>
                  <a:pt x="402" y="951"/>
                </a:cubicBezTo>
                <a:cubicBezTo>
                  <a:pt x="402" y="950"/>
                  <a:pt x="403" y="950"/>
                  <a:pt x="403" y="949"/>
                </a:cubicBezTo>
                <a:cubicBezTo>
                  <a:pt x="404" y="949"/>
                  <a:pt x="404" y="948"/>
                  <a:pt x="405" y="948"/>
                </a:cubicBezTo>
                <a:cubicBezTo>
                  <a:pt x="406" y="947"/>
                  <a:pt x="406" y="947"/>
                  <a:pt x="407" y="946"/>
                </a:cubicBezTo>
                <a:cubicBezTo>
                  <a:pt x="407" y="946"/>
                  <a:pt x="408" y="945"/>
                  <a:pt x="409" y="945"/>
                </a:cubicBezTo>
                <a:cubicBezTo>
                  <a:pt x="409" y="945"/>
                  <a:pt x="409" y="944"/>
                  <a:pt x="409" y="944"/>
                </a:cubicBezTo>
                <a:cubicBezTo>
                  <a:pt x="424" y="951"/>
                  <a:pt x="429" y="943"/>
                  <a:pt x="426" y="927"/>
                </a:cubicBezTo>
                <a:cubicBezTo>
                  <a:pt x="417" y="930"/>
                  <a:pt x="405" y="929"/>
                  <a:pt x="408" y="943"/>
                </a:cubicBezTo>
                <a:cubicBezTo>
                  <a:pt x="407" y="943"/>
                  <a:pt x="407" y="943"/>
                  <a:pt x="407" y="943"/>
                </a:cubicBezTo>
                <a:cubicBezTo>
                  <a:pt x="407" y="943"/>
                  <a:pt x="407" y="943"/>
                  <a:pt x="407" y="943"/>
                </a:cubicBezTo>
                <a:cubicBezTo>
                  <a:pt x="406" y="944"/>
                  <a:pt x="406" y="944"/>
                  <a:pt x="405" y="944"/>
                </a:cubicBezTo>
                <a:cubicBezTo>
                  <a:pt x="405" y="945"/>
                  <a:pt x="404" y="945"/>
                  <a:pt x="404" y="946"/>
                </a:cubicBezTo>
                <a:cubicBezTo>
                  <a:pt x="403" y="947"/>
                  <a:pt x="402" y="947"/>
                  <a:pt x="402" y="948"/>
                </a:cubicBezTo>
                <a:cubicBezTo>
                  <a:pt x="401" y="948"/>
                  <a:pt x="401" y="949"/>
                  <a:pt x="401" y="949"/>
                </a:cubicBezTo>
                <a:cubicBezTo>
                  <a:pt x="401" y="948"/>
                  <a:pt x="401" y="948"/>
                  <a:pt x="401" y="947"/>
                </a:cubicBezTo>
                <a:cubicBezTo>
                  <a:pt x="401" y="946"/>
                  <a:pt x="401" y="946"/>
                  <a:pt x="401" y="945"/>
                </a:cubicBezTo>
                <a:cubicBezTo>
                  <a:pt x="401" y="945"/>
                  <a:pt x="400" y="945"/>
                  <a:pt x="400" y="944"/>
                </a:cubicBezTo>
                <a:cubicBezTo>
                  <a:pt x="400" y="944"/>
                  <a:pt x="400" y="944"/>
                  <a:pt x="400" y="943"/>
                </a:cubicBezTo>
                <a:cubicBezTo>
                  <a:pt x="400" y="943"/>
                  <a:pt x="400" y="942"/>
                  <a:pt x="400" y="942"/>
                </a:cubicBezTo>
                <a:cubicBezTo>
                  <a:pt x="400" y="941"/>
                  <a:pt x="400" y="941"/>
                  <a:pt x="400" y="940"/>
                </a:cubicBezTo>
                <a:cubicBezTo>
                  <a:pt x="400" y="939"/>
                  <a:pt x="399" y="938"/>
                  <a:pt x="399" y="937"/>
                </a:cubicBezTo>
                <a:cubicBezTo>
                  <a:pt x="399" y="936"/>
                  <a:pt x="398" y="935"/>
                  <a:pt x="398" y="935"/>
                </a:cubicBezTo>
                <a:cubicBezTo>
                  <a:pt x="398" y="934"/>
                  <a:pt x="398" y="933"/>
                  <a:pt x="397" y="932"/>
                </a:cubicBezTo>
                <a:cubicBezTo>
                  <a:pt x="397" y="931"/>
                  <a:pt x="396" y="930"/>
                  <a:pt x="396" y="930"/>
                </a:cubicBezTo>
                <a:cubicBezTo>
                  <a:pt x="396" y="929"/>
                  <a:pt x="395" y="929"/>
                  <a:pt x="395" y="929"/>
                </a:cubicBezTo>
                <a:cubicBezTo>
                  <a:pt x="395" y="929"/>
                  <a:pt x="396" y="930"/>
                  <a:pt x="396" y="933"/>
                </a:cubicBezTo>
                <a:cubicBezTo>
                  <a:pt x="396" y="933"/>
                  <a:pt x="397" y="934"/>
                  <a:pt x="397" y="935"/>
                </a:cubicBezTo>
                <a:cubicBezTo>
                  <a:pt x="397" y="936"/>
                  <a:pt x="397" y="937"/>
                  <a:pt x="397" y="937"/>
                </a:cubicBezTo>
                <a:cubicBezTo>
                  <a:pt x="397" y="939"/>
                  <a:pt x="397" y="941"/>
                  <a:pt x="398" y="944"/>
                </a:cubicBezTo>
                <a:cubicBezTo>
                  <a:pt x="398" y="944"/>
                  <a:pt x="398" y="944"/>
                  <a:pt x="398" y="944"/>
                </a:cubicBezTo>
                <a:cubicBezTo>
                  <a:pt x="398" y="945"/>
                  <a:pt x="398" y="945"/>
                  <a:pt x="398" y="945"/>
                </a:cubicBezTo>
                <a:cubicBezTo>
                  <a:pt x="398" y="946"/>
                  <a:pt x="398" y="946"/>
                  <a:pt x="398" y="947"/>
                </a:cubicBezTo>
                <a:cubicBezTo>
                  <a:pt x="398" y="948"/>
                  <a:pt x="398" y="949"/>
                  <a:pt x="398" y="951"/>
                </a:cubicBezTo>
                <a:cubicBezTo>
                  <a:pt x="398" y="951"/>
                  <a:pt x="398" y="951"/>
                  <a:pt x="398" y="952"/>
                </a:cubicBezTo>
                <a:cubicBezTo>
                  <a:pt x="398" y="952"/>
                  <a:pt x="398" y="952"/>
                  <a:pt x="398" y="953"/>
                </a:cubicBezTo>
                <a:cubicBezTo>
                  <a:pt x="398" y="953"/>
                  <a:pt x="398" y="954"/>
                  <a:pt x="398" y="954"/>
                </a:cubicBezTo>
                <a:cubicBezTo>
                  <a:pt x="398" y="955"/>
                  <a:pt x="398" y="955"/>
                  <a:pt x="398" y="955"/>
                </a:cubicBezTo>
                <a:cubicBezTo>
                  <a:pt x="398" y="955"/>
                  <a:pt x="398" y="955"/>
                  <a:pt x="398" y="955"/>
                </a:cubicBezTo>
                <a:cubicBezTo>
                  <a:pt x="398" y="956"/>
                  <a:pt x="397" y="957"/>
                  <a:pt x="397" y="959"/>
                </a:cubicBezTo>
                <a:cubicBezTo>
                  <a:pt x="397" y="961"/>
                  <a:pt x="396" y="964"/>
                  <a:pt x="395" y="967"/>
                </a:cubicBezTo>
                <a:cubicBezTo>
                  <a:pt x="395" y="967"/>
                  <a:pt x="395" y="968"/>
                  <a:pt x="394" y="969"/>
                </a:cubicBezTo>
                <a:cubicBezTo>
                  <a:pt x="394" y="969"/>
                  <a:pt x="394" y="970"/>
                  <a:pt x="394" y="971"/>
                </a:cubicBezTo>
                <a:cubicBezTo>
                  <a:pt x="393" y="971"/>
                  <a:pt x="393" y="972"/>
                  <a:pt x="393" y="973"/>
                </a:cubicBezTo>
                <a:cubicBezTo>
                  <a:pt x="392" y="973"/>
                  <a:pt x="392" y="973"/>
                  <a:pt x="392" y="973"/>
                </a:cubicBezTo>
                <a:cubicBezTo>
                  <a:pt x="392" y="974"/>
                  <a:pt x="392" y="974"/>
                  <a:pt x="392" y="974"/>
                </a:cubicBezTo>
                <a:cubicBezTo>
                  <a:pt x="391" y="976"/>
                  <a:pt x="390" y="978"/>
                  <a:pt x="389" y="979"/>
                </a:cubicBezTo>
                <a:cubicBezTo>
                  <a:pt x="389" y="979"/>
                  <a:pt x="389" y="979"/>
                  <a:pt x="389" y="978"/>
                </a:cubicBezTo>
                <a:cubicBezTo>
                  <a:pt x="389" y="978"/>
                  <a:pt x="389" y="978"/>
                  <a:pt x="389" y="978"/>
                </a:cubicBezTo>
                <a:cubicBezTo>
                  <a:pt x="389" y="978"/>
                  <a:pt x="389" y="977"/>
                  <a:pt x="389" y="977"/>
                </a:cubicBezTo>
                <a:cubicBezTo>
                  <a:pt x="389" y="976"/>
                  <a:pt x="388" y="976"/>
                  <a:pt x="388" y="976"/>
                </a:cubicBezTo>
                <a:cubicBezTo>
                  <a:pt x="388" y="975"/>
                  <a:pt x="388" y="975"/>
                  <a:pt x="388" y="975"/>
                </a:cubicBezTo>
                <a:cubicBezTo>
                  <a:pt x="388" y="975"/>
                  <a:pt x="388" y="974"/>
                  <a:pt x="388" y="974"/>
                </a:cubicBezTo>
                <a:cubicBezTo>
                  <a:pt x="388" y="974"/>
                  <a:pt x="388" y="973"/>
                  <a:pt x="388" y="973"/>
                </a:cubicBezTo>
                <a:cubicBezTo>
                  <a:pt x="387" y="972"/>
                  <a:pt x="387" y="971"/>
                  <a:pt x="386" y="970"/>
                </a:cubicBezTo>
                <a:cubicBezTo>
                  <a:pt x="386" y="969"/>
                  <a:pt x="386" y="968"/>
                  <a:pt x="385" y="967"/>
                </a:cubicBezTo>
                <a:cubicBezTo>
                  <a:pt x="385" y="967"/>
                  <a:pt x="385" y="967"/>
                  <a:pt x="385" y="966"/>
                </a:cubicBezTo>
                <a:cubicBezTo>
                  <a:pt x="389" y="956"/>
                  <a:pt x="372" y="950"/>
                  <a:pt x="365" y="948"/>
                </a:cubicBezTo>
                <a:cubicBezTo>
                  <a:pt x="370" y="955"/>
                  <a:pt x="368" y="973"/>
                  <a:pt x="382" y="968"/>
                </a:cubicBezTo>
                <a:cubicBezTo>
                  <a:pt x="382" y="967"/>
                  <a:pt x="382" y="967"/>
                  <a:pt x="382" y="967"/>
                </a:cubicBezTo>
                <a:cubicBezTo>
                  <a:pt x="383" y="967"/>
                  <a:pt x="383" y="968"/>
                  <a:pt x="383" y="968"/>
                </a:cubicBezTo>
                <a:cubicBezTo>
                  <a:pt x="384" y="968"/>
                  <a:pt x="384" y="968"/>
                  <a:pt x="384" y="968"/>
                </a:cubicBezTo>
                <a:cubicBezTo>
                  <a:pt x="384" y="968"/>
                  <a:pt x="384" y="968"/>
                  <a:pt x="384" y="968"/>
                </a:cubicBezTo>
                <a:cubicBezTo>
                  <a:pt x="384" y="969"/>
                  <a:pt x="385" y="970"/>
                  <a:pt x="385" y="971"/>
                </a:cubicBezTo>
                <a:cubicBezTo>
                  <a:pt x="386" y="971"/>
                  <a:pt x="386" y="972"/>
                  <a:pt x="386" y="973"/>
                </a:cubicBezTo>
                <a:cubicBezTo>
                  <a:pt x="386" y="974"/>
                  <a:pt x="387" y="974"/>
                  <a:pt x="387" y="975"/>
                </a:cubicBezTo>
                <a:cubicBezTo>
                  <a:pt x="387" y="975"/>
                  <a:pt x="387" y="975"/>
                  <a:pt x="387" y="975"/>
                </a:cubicBezTo>
                <a:cubicBezTo>
                  <a:pt x="387" y="975"/>
                  <a:pt x="387" y="976"/>
                  <a:pt x="387" y="976"/>
                </a:cubicBezTo>
                <a:cubicBezTo>
                  <a:pt x="387" y="976"/>
                  <a:pt x="387" y="977"/>
                  <a:pt x="387" y="977"/>
                </a:cubicBezTo>
                <a:cubicBezTo>
                  <a:pt x="387" y="977"/>
                  <a:pt x="387" y="978"/>
                  <a:pt x="387" y="978"/>
                </a:cubicBezTo>
                <a:cubicBezTo>
                  <a:pt x="388" y="978"/>
                  <a:pt x="388" y="978"/>
                  <a:pt x="388" y="979"/>
                </a:cubicBezTo>
                <a:cubicBezTo>
                  <a:pt x="388" y="979"/>
                  <a:pt x="388" y="979"/>
                  <a:pt x="388" y="979"/>
                </a:cubicBezTo>
                <a:cubicBezTo>
                  <a:pt x="388" y="979"/>
                  <a:pt x="388" y="980"/>
                  <a:pt x="388" y="980"/>
                </a:cubicBezTo>
                <a:cubicBezTo>
                  <a:pt x="388" y="980"/>
                  <a:pt x="388" y="980"/>
                  <a:pt x="388" y="980"/>
                </a:cubicBezTo>
                <a:cubicBezTo>
                  <a:pt x="388" y="981"/>
                  <a:pt x="387" y="981"/>
                  <a:pt x="387" y="981"/>
                </a:cubicBezTo>
                <a:cubicBezTo>
                  <a:pt x="387" y="982"/>
                  <a:pt x="386" y="982"/>
                  <a:pt x="386" y="983"/>
                </a:cubicBezTo>
                <a:cubicBezTo>
                  <a:pt x="385" y="983"/>
                  <a:pt x="385" y="984"/>
                  <a:pt x="384" y="984"/>
                </a:cubicBezTo>
                <a:cubicBezTo>
                  <a:pt x="384" y="985"/>
                  <a:pt x="383" y="985"/>
                  <a:pt x="383" y="986"/>
                </a:cubicBezTo>
                <a:cubicBezTo>
                  <a:pt x="382" y="986"/>
                  <a:pt x="382" y="987"/>
                  <a:pt x="381" y="987"/>
                </a:cubicBezTo>
                <a:cubicBezTo>
                  <a:pt x="380" y="988"/>
                  <a:pt x="379" y="989"/>
                  <a:pt x="379" y="990"/>
                </a:cubicBezTo>
                <a:cubicBezTo>
                  <a:pt x="378" y="990"/>
                  <a:pt x="378" y="991"/>
                  <a:pt x="378" y="991"/>
                </a:cubicBezTo>
                <a:cubicBezTo>
                  <a:pt x="378" y="991"/>
                  <a:pt x="378" y="991"/>
                  <a:pt x="378" y="991"/>
                </a:cubicBezTo>
                <a:cubicBezTo>
                  <a:pt x="377" y="992"/>
                  <a:pt x="377" y="992"/>
                  <a:pt x="377" y="992"/>
                </a:cubicBezTo>
                <a:cubicBezTo>
                  <a:pt x="377" y="992"/>
                  <a:pt x="377" y="992"/>
                  <a:pt x="377" y="993"/>
                </a:cubicBezTo>
                <a:cubicBezTo>
                  <a:pt x="377" y="993"/>
                  <a:pt x="376" y="993"/>
                  <a:pt x="376" y="994"/>
                </a:cubicBezTo>
                <a:cubicBezTo>
                  <a:pt x="375" y="996"/>
                  <a:pt x="375" y="999"/>
                  <a:pt x="375" y="1001"/>
                </a:cubicBezTo>
                <a:cubicBezTo>
                  <a:pt x="375" y="1002"/>
                  <a:pt x="375" y="1003"/>
                  <a:pt x="375" y="1003"/>
                </a:cubicBezTo>
                <a:cubicBezTo>
                  <a:pt x="375" y="1004"/>
                  <a:pt x="375" y="1004"/>
                  <a:pt x="376" y="1005"/>
                </a:cubicBezTo>
                <a:cubicBezTo>
                  <a:pt x="376" y="1005"/>
                  <a:pt x="376" y="1006"/>
                  <a:pt x="376" y="1006"/>
                </a:cubicBezTo>
                <a:cubicBezTo>
                  <a:pt x="376" y="1007"/>
                  <a:pt x="376" y="1007"/>
                  <a:pt x="377" y="1008"/>
                </a:cubicBezTo>
                <a:cubicBezTo>
                  <a:pt x="377" y="1009"/>
                  <a:pt x="377" y="1010"/>
                  <a:pt x="378" y="1011"/>
                </a:cubicBezTo>
                <a:cubicBezTo>
                  <a:pt x="376" y="1009"/>
                  <a:pt x="375" y="1007"/>
                  <a:pt x="374" y="1004"/>
                </a:cubicBezTo>
                <a:cubicBezTo>
                  <a:pt x="372" y="1002"/>
                  <a:pt x="369" y="999"/>
                  <a:pt x="367" y="996"/>
                </a:cubicBezTo>
                <a:cubicBezTo>
                  <a:pt x="366" y="995"/>
                  <a:pt x="364" y="993"/>
                  <a:pt x="363" y="992"/>
                </a:cubicBezTo>
                <a:cubicBezTo>
                  <a:pt x="362" y="992"/>
                  <a:pt x="361" y="991"/>
                  <a:pt x="361" y="990"/>
                </a:cubicBezTo>
                <a:cubicBezTo>
                  <a:pt x="360" y="990"/>
                  <a:pt x="359" y="989"/>
                  <a:pt x="359" y="989"/>
                </a:cubicBezTo>
                <a:cubicBezTo>
                  <a:pt x="356" y="987"/>
                  <a:pt x="353" y="985"/>
                  <a:pt x="350" y="983"/>
                </a:cubicBezTo>
                <a:cubicBezTo>
                  <a:pt x="344" y="980"/>
                  <a:pt x="339" y="976"/>
                  <a:pt x="334" y="972"/>
                </a:cubicBezTo>
                <a:cubicBezTo>
                  <a:pt x="331" y="969"/>
                  <a:pt x="329" y="967"/>
                  <a:pt x="327" y="965"/>
                </a:cubicBezTo>
                <a:cubicBezTo>
                  <a:pt x="324" y="963"/>
                  <a:pt x="322" y="960"/>
                  <a:pt x="320" y="958"/>
                </a:cubicBezTo>
                <a:cubicBezTo>
                  <a:pt x="319" y="957"/>
                  <a:pt x="317" y="956"/>
                  <a:pt x="316" y="955"/>
                </a:cubicBezTo>
                <a:cubicBezTo>
                  <a:pt x="316" y="954"/>
                  <a:pt x="316" y="954"/>
                  <a:pt x="316" y="953"/>
                </a:cubicBezTo>
                <a:cubicBezTo>
                  <a:pt x="316" y="952"/>
                  <a:pt x="316" y="951"/>
                  <a:pt x="316" y="949"/>
                </a:cubicBezTo>
                <a:cubicBezTo>
                  <a:pt x="316" y="949"/>
                  <a:pt x="316" y="948"/>
                  <a:pt x="316" y="948"/>
                </a:cubicBezTo>
                <a:cubicBezTo>
                  <a:pt x="316" y="948"/>
                  <a:pt x="316" y="947"/>
                  <a:pt x="316" y="947"/>
                </a:cubicBezTo>
                <a:cubicBezTo>
                  <a:pt x="316" y="946"/>
                  <a:pt x="316" y="945"/>
                  <a:pt x="316" y="944"/>
                </a:cubicBezTo>
                <a:cubicBezTo>
                  <a:pt x="316" y="943"/>
                  <a:pt x="317" y="942"/>
                  <a:pt x="317" y="941"/>
                </a:cubicBezTo>
                <a:cubicBezTo>
                  <a:pt x="317" y="941"/>
                  <a:pt x="317" y="941"/>
                  <a:pt x="317" y="941"/>
                </a:cubicBezTo>
                <a:cubicBezTo>
                  <a:pt x="317" y="940"/>
                  <a:pt x="317" y="940"/>
                  <a:pt x="318" y="940"/>
                </a:cubicBezTo>
                <a:cubicBezTo>
                  <a:pt x="318" y="940"/>
                  <a:pt x="318" y="940"/>
                  <a:pt x="318" y="939"/>
                </a:cubicBezTo>
                <a:cubicBezTo>
                  <a:pt x="318" y="939"/>
                  <a:pt x="318" y="939"/>
                  <a:pt x="318" y="939"/>
                </a:cubicBezTo>
                <a:cubicBezTo>
                  <a:pt x="319" y="937"/>
                  <a:pt x="321" y="935"/>
                  <a:pt x="323" y="934"/>
                </a:cubicBezTo>
                <a:cubicBezTo>
                  <a:pt x="323" y="933"/>
                  <a:pt x="324" y="932"/>
                  <a:pt x="325" y="930"/>
                </a:cubicBezTo>
                <a:cubicBezTo>
                  <a:pt x="325" y="930"/>
                  <a:pt x="325" y="929"/>
                  <a:pt x="326" y="928"/>
                </a:cubicBezTo>
                <a:cubicBezTo>
                  <a:pt x="326" y="928"/>
                  <a:pt x="326" y="928"/>
                  <a:pt x="326" y="928"/>
                </a:cubicBezTo>
                <a:cubicBezTo>
                  <a:pt x="326" y="928"/>
                  <a:pt x="326" y="928"/>
                  <a:pt x="326" y="927"/>
                </a:cubicBezTo>
                <a:cubicBezTo>
                  <a:pt x="326" y="927"/>
                  <a:pt x="326" y="927"/>
                  <a:pt x="326" y="927"/>
                </a:cubicBezTo>
                <a:cubicBezTo>
                  <a:pt x="326" y="927"/>
                  <a:pt x="326" y="927"/>
                  <a:pt x="326" y="926"/>
                </a:cubicBezTo>
                <a:cubicBezTo>
                  <a:pt x="327" y="923"/>
                  <a:pt x="326" y="921"/>
                  <a:pt x="326" y="918"/>
                </a:cubicBezTo>
                <a:cubicBezTo>
                  <a:pt x="325" y="917"/>
                  <a:pt x="325" y="917"/>
                  <a:pt x="325" y="916"/>
                </a:cubicBezTo>
                <a:cubicBezTo>
                  <a:pt x="325" y="916"/>
                  <a:pt x="325" y="916"/>
                  <a:pt x="326" y="916"/>
                </a:cubicBezTo>
                <a:cubicBezTo>
                  <a:pt x="326" y="915"/>
                  <a:pt x="326" y="915"/>
                  <a:pt x="326" y="915"/>
                </a:cubicBezTo>
                <a:cubicBezTo>
                  <a:pt x="326" y="915"/>
                  <a:pt x="326" y="915"/>
                  <a:pt x="326" y="915"/>
                </a:cubicBezTo>
                <a:cubicBezTo>
                  <a:pt x="326" y="914"/>
                  <a:pt x="326" y="913"/>
                  <a:pt x="327" y="913"/>
                </a:cubicBezTo>
                <a:cubicBezTo>
                  <a:pt x="327" y="912"/>
                  <a:pt x="327" y="911"/>
                  <a:pt x="327" y="911"/>
                </a:cubicBezTo>
                <a:cubicBezTo>
                  <a:pt x="328" y="910"/>
                  <a:pt x="328" y="909"/>
                  <a:pt x="328" y="909"/>
                </a:cubicBezTo>
                <a:cubicBezTo>
                  <a:pt x="329" y="908"/>
                  <a:pt x="329" y="907"/>
                  <a:pt x="329" y="906"/>
                </a:cubicBezTo>
                <a:cubicBezTo>
                  <a:pt x="330" y="906"/>
                  <a:pt x="330" y="905"/>
                  <a:pt x="331" y="904"/>
                </a:cubicBezTo>
                <a:cubicBezTo>
                  <a:pt x="340" y="900"/>
                  <a:pt x="348" y="894"/>
                  <a:pt x="347" y="882"/>
                </a:cubicBezTo>
                <a:cubicBezTo>
                  <a:pt x="337" y="887"/>
                  <a:pt x="329" y="892"/>
                  <a:pt x="327" y="905"/>
                </a:cubicBezTo>
                <a:cubicBezTo>
                  <a:pt x="328" y="905"/>
                  <a:pt x="328" y="905"/>
                  <a:pt x="328" y="905"/>
                </a:cubicBezTo>
                <a:cubicBezTo>
                  <a:pt x="328" y="905"/>
                  <a:pt x="328" y="905"/>
                  <a:pt x="328" y="905"/>
                </a:cubicBezTo>
                <a:cubicBezTo>
                  <a:pt x="327" y="906"/>
                  <a:pt x="327" y="907"/>
                  <a:pt x="326" y="907"/>
                </a:cubicBezTo>
                <a:cubicBezTo>
                  <a:pt x="326" y="908"/>
                  <a:pt x="326" y="909"/>
                  <a:pt x="325" y="910"/>
                </a:cubicBezTo>
                <a:cubicBezTo>
                  <a:pt x="325" y="910"/>
                  <a:pt x="325" y="911"/>
                  <a:pt x="325" y="912"/>
                </a:cubicBezTo>
                <a:cubicBezTo>
                  <a:pt x="324" y="912"/>
                  <a:pt x="324" y="912"/>
                  <a:pt x="324" y="913"/>
                </a:cubicBezTo>
                <a:cubicBezTo>
                  <a:pt x="324" y="912"/>
                  <a:pt x="324" y="911"/>
                  <a:pt x="324" y="910"/>
                </a:cubicBezTo>
                <a:cubicBezTo>
                  <a:pt x="323" y="907"/>
                  <a:pt x="323" y="905"/>
                  <a:pt x="322" y="902"/>
                </a:cubicBezTo>
                <a:cubicBezTo>
                  <a:pt x="322" y="897"/>
                  <a:pt x="321" y="893"/>
                  <a:pt x="321" y="889"/>
                </a:cubicBezTo>
                <a:cubicBezTo>
                  <a:pt x="321" y="888"/>
                  <a:pt x="321" y="888"/>
                  <a:pt x="321" y="887"/>
                </a:cubicBezTo>
                <a:cubicBezTo>
                  <a:pt x="321" y="887"/>
                  <a:pt x="321" y="886"/>
                  <a:pt x="321" y="886"/>
                </a:cubicBezTo>
                <a:cubicBezTo>
                  <a:pt x="321" y="885"/>
                  <a:pt x="320" y="884"/>
                  <a:pt x="320" y="883"/>
                </a:cubicBezTo>
                <a:cubicBezTo>
                  <a:pt x="320" y="882"/>
                  <a:pt x="320" y="880"/>
                  <a:pt x="319" y="879"/>
                </a:cubicBezTo>
                <a:cubicBezTo>
                  <a:pt x="319" y="878"/>
                  <a:pt x="319" y="878"/>
                  <a:pt x="319" y="878"/>
                </a:cubicBezTo>
                <a:cubicBezTo>
                  <a:pt x="319" y="878"/>
                  <a:pt x="319" y="877"/>
                  <a:pt x="319" y="877"/>
                </a:cubicBezTo>
                <a:cubicBezTo>
                  <a:pt x="320" y="877"/>
                  <a:pt x="320" y="877"/>
                  <a:pt x="320" y="877"/>
                </a:cubicBezTo>
                <a:cubicBezTo>
                  <a:pt x="319" y="877"/>
                  <a:pt x="320" y="877"/>
                  <a:pt x="320" y="877"/>
                </a:cubicBezTo>
                <a:cubicBezTo>
                  <a:pt x="320" y="877"/>
                  <a:pt x="320" y="877"/>
                  <a:pt x="320" y="877"/>
                </a:cubicBezTo>
                <a:cubicBezTo>
                  <a:pt x="320" y="877"/>
                  <a:pt x="320" y="877"/>
                  <a:pt x="320" y="877"/>
                </a:cubicBezTo>
                <a:cubicBezTo>
                  <a:pt x="320" y="877"/>
                  <a:pt x="320" y="877"/>
                  <a:pt x="320" y="877"/>
                </a:cubicBezTo>
                <a:cubicBezTo>
                  <a:pt x="320" y="877"/>
                  <a:pt x="320" y="878"/>
                  <a:pt x="320" y="878"/>
                </a:cubicBezTo>
                <a:cubicBezTo>
                  <a:pt x="320" y="878"/>
                  <a:pt x="320" y="878"/>
                  <a:pt x="320" y="878"/>
                </a:cubicBezTo>
                <a:cubicBezTo>
                  <a:pt x="320" y="878"/>
                  <a:pt x="320" y="878"/>
                  <a:pt x="320" y="878"/>
                </a:cubicBezTo>
                <a:cubicBezTo>
                  <a:pt x="320" y="878"/>
                  <a:pt x="320" y="877"/>
                  <a:pt x="320" y="877"/>
                </a:cubicBezTo>
                <a:cubicBezTo>
                  <a:pt x="320" y="877"/>
                  <a:pt x="320" y="877"/>
                  <a:pt x="320" y="877"/>
                </a:cubicBezTo>
                <a:cubicBezTo>
                  <a:pt x="320" y="877"/>
                  <a:pt x="320" y="877"/>
                  <a:pt x="319" y="877"/>
                </a:cubicBezTo>
                <a:cubicBezTo>
                  <a:pt x="319" y="877"/>
                  <a:pt x="319" y="877"/>
                  <a:pt x="319" y="877"/>
                </a:cubicBezTo>
                <a:cubicBezTo>
                  <a:pt x="319" y="877"/>
                  <a:pt x="319" y="877"/>
                  <a:pt x="319" y="877"/>
                </a:cubicBezTo>
                <a:cubicBezTo>
                  <a:pt x="319" y="877"/>
                  <a:pt x="319" y="877"/>
                  <a:pt x="319" y="877"/>
                </a:cubicBezTo>
                <a:cubicBezTo>
                  <a:pt x="319" y="877"/>
                  <a:pt x="319" y="877"/>
                  <a:pt x="319" y="877"/>
                </a:cubicBezTo>
                <a:cubicBezTo>
                  <a:pt x="319" y="878"/>
                  <a:pt x="319" y="879"/>
                  <a:pt x="319" y="879"/>
                </a:cubicBezTo>
                <a:cubicBezTo>
                  <a:pt x="318" y="880"/>
                  <a:pt x="318" y="882"/>
                  <a:pt x="318" y="883"/>
                </a:cubicBezTo>
                <a:cubicBezTo>
                  <a:pt x="318" y="884"/>
                  <a:pt x="318" y="885"/>
                  <a:pt x="318" y="886"/>
                </a:cubicBezTo>
                <a:cubicBezTo>
                  <a:pt x="318" y="886"/>
                  <a:pt x="318" y="887"/>
                  <a:pt x="318" y="887"/>
                </a:cubicBezTo>
                <a:cubicBezTo>
                  <a:pt x="318" y="888"/>
                  <a:pt x="318" y="888"/>
                  <a:pt x="318" y="889"/>
                </a:cubicBezTo>
                <a:cubicBezTo>
                  <a:pt x="319" y="890"/>
                  <a:pt x="319" y="892"/>
                  <a:pt x="319" y="893"/>
                </a:cubicBezTo>
                <a:cubicBezTo>
                  <a:pt x="319" y="893"/>
                  <a:pt x="319" y="893"/>
                  <a:pt x="319" y="893"/>
                </a:cubicBezTo>
                <a:cubicBezTo>
                  <a:pt x="318" y="892"/>
                  <a:pt x="318" y="892"/>
                  <a:pt x="318" y="892"/>
                </a:cubicBezTo>
                <a:cubicBezTo>
                  <a:pt x="318" y="891"/>
                  <a:pt x="317" y="891"/>
                  <a:pt x="317" y="890"/>
                </a:cubicBezTo>
                <a:cubicBezTo>
                  <a:pt x="317" y="890"/>
                  <a:pt x="317" y="890"/>
                  <a:pt x="316" y="889"/>
                </a:cubicBezTo>
                <a:cubicBezTo>
                  <a:pt x="316" y="888"/>
                  <a:pt x="315" y="887"/>
                  <a:pt x="315" y="886"/>
                </a:cubicBezTo>
                <a:cubicBezTo>
                  <a:pt x="314" y="886"/>
                  <a:pt x="313" y="885"/>
                  <a:pt x="312" y="884"/>
                </a:cubicBezTo>
                <a:cubicBezTo>
                  <a:pt x="312" y="884"/>
                  <a:pt x="312" y="883"/>
                  <a:pt x="312" y="883"/>
                </a:cubicBezTo>
                <a:cubicBezTo>
                  <a:pt x="319" y="870"/>
                  <a:pt x="292" y="866"/>
                  <a:pt x="286" y="862"/>
                </a:cubicBezTo>
                <a:cubicBezTo>
                  <a:pt x="288" y="873"/>
                  <a:pt x="297" y="894"/>
                  <a:pt x="310" y="885"/>
                </a:cubicBezTo>
                <a:cubicBezTo>
                  <a:pt x="310" y="884"/>
                  <a:pt x="309" y="883"/>
                  <a:pt x="309" y="883"/>
                </a:cubicBezTo>
                <a:cubicBezTo>
                  <a:pt x="309" y="883"/>
                  <a:pt x="309" y="883"/>
                  <a:pt x="309" y="883"/>
                </a:cubicBezTo>
                <a:cubicBezTo>
                  <a:pt x="310" y="884"/>
                  <a:pt x="310" y="884"/>
                  <a:pt x="311" y="885"/>
                </a:cubicBezTo>
                <a:cubicBezTo>
                  <a:pt x="312" y="886"/>
                  <a:pt x="313" y="887"/>
                  <a:pt x="313" y="888"/>
                </a:cubicBezTo>
                <a:cubicBezTo>
                  <a:pt x="314" y="888"/>
                  <a:pt x="314" y="889"/>
                  <a:pt x="315" y="890"/>
                </a:cubicBezTo>
                <a:cubicBezTo>
                  <a:pt x="315" y="890"/>
                  <a:pt x="315" y="891"/>
                  <a:pt x="316" y="891"/>
                </a:cubicBezTo>
                <a:cubicBezTo>
                  <a:pt x="316" y="892"/>
                  <a:pt x="316" y="892"/>
                  <a:pt x="316" y="893"/>
                </a:cubicBezTo>
                <a:cubicBezTo>
                  <a:pt x="317" y="893"/>
                  <a:pt x="317" y="893"/>
                  <a:pt x="317" y="894"/>
                </a:cubicBezTo>
                <a:cubicBezTo>
                  <a:pt x="317" y="894"/>
                  <a:pt x="318" y="894"/>
                  <a:pt x="318" y="895"/>
                </a:cubicBezTo>
                <a:cubicBezTo>
                  <a:pt x="318" y="895"/>
                  <a:pt x="318" y="895"/>
                  <a:pt x="318" y="895"/>
                </a:cubicBezTo>
                <a:cubicBezTo>
                  <a:pt x="318" y="896"/>
                  <a:pt x="318" y="896"/>
                  <a:pt x="318" y="896"/>
                </a:cubicBezTo>
                <a:cubicBezTo>
                  <a:pt x="318" y="896"/>
                  <a:pt x="319" y="896"/>
                  <a:pt x="319" y="897"/>
                </a:cubicBezTo>
                <a:cubicBezTo>
                  <a:pt x="319" y="897"/>
                  <a:pt x="319" y="897"/>
                  <a:pt x="319" y="897"/>
                </a:cubicBezTo>
                <a:cubicBezTo>
                  <a:pt x="319" y="899"/>
                  <a:pt x="320" y="901"/>
                  <a:pt x="320" y="903"/>
                </a:cubicBezTo>
                <a:cubicBezTo>
                  <a:pt x="320" y="905"/>
                  <a:pt x="321" y="908"/>
                  <a:pt x="321" y="910"/>
                </a:cubicBezTo>
                <a:cubicBezTo>
                  <a:pt x="322" y="913"/>
                  <a:pt x="322" y="916"/>
                  <a:pt x="323" y="918"/>
                </a:cubicBezTo>
                <a:cubicBezTo>
                  <a:pt x="324" y="921"/>
                  <a:pt x="324" y="923"/>
                  <a:pt x="324" y="926"/>
                </a:cubicBezTo>
                <a:cubicBezTo>
                  <a:pt x="324" y="926"/>
                  <a:pt x="324" y="926"/>
                  <a:pt x="324" y="926"/>
                </a:cubicBezTo>
                <a:cubicBezTo>
                  <a:pt x="323" y="927"/>
                  <a:pt x="323" y="927"/>
                  <a:pt x="323" y="927"/>
                </a:cubicBezTo>
                <a:cubicBezTo>
                  <a:pt x="323" y="927"/>
                  <a:pt x="323" y="927"/>
                  <a:pt x="323" y="927"/>
                </a:cubicBezTo>
                <a:cubicBezTo>
                  <a:pt x="323" y="927"/>
                  <a:pt x="323" y="927"/>
                  <a:pt x="323" y="927"/>
                </a:cubicBezTo>
                <a:cubicBezTo>
                  <a:pt x="323" y="928"/>
                  <a:pt x="323" y="928"/>
                  <a:pt x="323" y="929"/>
                </a:cubicBezTo>
                <a:cubicBezTo>
                  <a:pt x="322" y="930"/>
                  <a:pt x="321" y="931"/>
                  <a:pt x="321" y="932"/>
                </a:cubicBezTo>
                <a:cubicBezTo>
                  <a:pt x="319" y="933"/>
                  <a:pt x="317" y="935"/>
                  <a:pt x="316" y="937"/>
                </a:cubicBezTo>
                <a:cubicBezTo>
                  <a:pt x="316" y="937"/>
                  <a:pt x="316" y="938"/>
                  <a:pt x="316" y="938"/>
                </a:cubicBezTo>
                <a:cubicBezTo>
                  <a:pt x="316" y="938"/>
                  <a:pt x="315" y="938"/>
                  <a:pt x="315" y="939"/>
                </a:cubicBezTo>
                <a:cubicBezTo>
                  <a:pt x="315" y="939"/>
                  <a:pt x="315" y="939"/>
                  <a:pt x="315" y="939"/>
                </a:cubicBezTo>
                <a:cubicBezTo>
                  <a:pt x="315" y="940"/>
                  <a:pt x="315" y="940"/>
                  <a:pt x="315" y="940"/>
                </a:cubicBezTo>
                <a:cubicBezTo>
                  <a:pt x="314" y="941"/>
                  <a:pt x="314" y="942"/>
                  <a:pt x="314" y="943"/>
                </a:cubicBezTo>
                <a:cubicBezTo>
                  <a:pt x="314" y="944"/>
                  <a:pt x="314" y="945"/>
                  <a:pt x="314" y="945"/>
                </a:cubicBezTo>
                <a:cubicBezTo>
                  <a:pt x="313" y="946"/>
                  <a:pt x="313" y="946"/>
                  <a:pt x="313" y="947"/>
                </a:cubicBezTo>
                <a:cubicBezTo>
                  <a:pt x="314" y="947"/>
                  <a:pt x="314" y="947"/>
                  <a:pt x="314" y="948"/>
                </a:cubicBezTo>
                <a:cubicBezTo>
                  <a:pt x="314" y="948"/>
                  <a:pt x="314" y="949"/>
                  <a:pt x="314" y="949"/>
                </a:cubicBezTo>
                <a:cubicBezTo>
                  <a:pt x="314" y="951"/>
                  <a:pt x="315" y="952"/>
                  <a:pt x="315" y="953"/>
                </a:cubicBezTo>
                <a:cubicBezTo>
                  <a:pt x="315" y="954"/>
                  <a:pt x="315" y="954"/>
                  <a:pt x="315" y="954"/>
                </a:cubicBezTo>
                <a:cubicBezTo>
                  <a:pt x="314" y="953"/>
                  <a:pt x="314" y="953"/>
                  <a:pt x="313" y="952"/>
                </a:cubicBezTo>
                <a:cubicBezTo>
                  <a:pt x="313" y="952"/>
                  <a:pt x="312" y="952"/>
                  <a:pt x="311" y="951"/>
                </a:cubicBezTo>
                <a:cubicBezTo>
                  <a:pt x="311" y="951"/>
                  <a:pt x="311" y="951"/>
                  <a:pt x="311" y="951"/>
                </a:cubicBezTo>
                <a:cubicBezTo>
                  <a:pt x="311" y="951"/>
                  <a:pt x="311" y="951"/>
                  <a:pt x="311" y="951"/>
                </a:cubicBezTo>
                <a:cubicBezTo>
                  <a:pt x="311" y="951"/>
                  <a:pt x="311" y="951"/>
                  <a:pt x="311" y="951"/>
                </a:cubicBezTo>
                <a:cubicBezTo>
                  <a:pt x="311" y="951"/>
                  <a:pt x="311" y="951"/>
                  <a:pt x="311" y="951"/>
                </a:cubicBezTo>
                <a:cubicBezTo>
                  <a:pt x="310" y="951"/>
                  <a:pt x="310" y="951"/>
                  <a:pt x="310" y="951"/>
                </a:cubicBezTo>
                <a:cubicBezTo>
                  <a:pt x="310" y="950"/>
                  <a:pt x="310" y="950"/>
                  <a:pt x="309" y="950"/>
                </a:cubicBezTo>
                <a:cubicBezTo>
                  <a:pt x="309" y="950"/>
                  <a:pt x="309" y="950"/>
                  <a:pt x="308" y="950"/>
                </a:cubicBezTo>
                <a:cubicBezTo>
                  <a:pt x="308" y="949"/>
                  <a:pt x="308" y="949"/>
                  <a:pt x="307" y="949"/>
                </a:cubicBezTo>
                <a:cubicBezTo>
                  <a:pt x="307" y="949"/>
                  <a:pt x="306" y="949"/>
                  <a:pt x="305" y="948"/>
                </a:cubicBezTo>
                <a:cubicBezTo>
                  <a:pt x="304" y="948"/>
                  <a:pt x="303" y="948"/>
                  <a:pt x="302" y="947"/>
                </a:cubicBezTo>
                <a:cubicBezTo>
                  <a:pt x="301" y="947"/>
                  <a:pt x="299" y="947"/>
                  <a:pt x="298" y="946"/>
                </a:cubicBezTo>
                <a:cubicBezTo>
                  <a:pt x="296" y="946"/>
                  <a:pt x="294" y="946"/>
                  <a:pt x="292" y="945"/>
                </a:cubicBezTo>
                <a:cubicBezTo>
                  <a:pt x="288" y="944"/>
                  <a:pt x="284" y="943"/>
                  <a:pt x="282" y="942"/>
                </a:cubicBezTo>
                <a:cubicBezTo>
                  <a:pt x="280" y="942"/>
                  <a:pt x="279" y="941"/>
                  <a:pt x="278" y="941"/>
                </a:cubicBezTo>
                <a:cubicBezTo>
                  <a:pt x="277" y="941"/>
                  <a:pt x="276" y="940"/>
                  <a:pt x="275" y="940"/>
                </a:cubicBezTo>
                <a:cubicBezTo>
                  <a:pt x="274" y="939"/>
                  <a:pt x="273" y="939"/>
                  <a:pt x="273" y="939"/>
                </a:cubicBezTo>
                <a:cubicBezTo>
                  <a:pt x="273" y="939"/>
                  <a:pt x="274" y="939"/>
                  <a:pt x="275" y="940"/>
                </a:cubicBezTo>
                <a:cubicBezTo>
                  <a:pt x="276" y="941"/>
                  <a:pt x="277" y="941"/>
                  <a:pt x="278" y="942"/>
                </a:cubicBezTo>
                <a:cubicBezTo>
                  <a:pt x="279" y="942"/>
                  <a:pt x="280" y="943"/>
                  <a:pt x="281" y="944"/>
                </a:cubicBezTo>
                <a:cubicBezTo>
                  <a:pt x="282" y="944"/>
                  <a:pt x="283" y="945"/>
                  <a:pt x="285" y="945"/>
                </a:cubicBezTo>
                <a:cubicBezTo>
                  <a:pt x="284" y="946"/>
                  <a:pt x="283" y="946"/>
                  <a:pt x="283" y="946"/>
                </a:cubicBezTo>
                <a:cubicBezTo>
                  <a:pt x="281" y="946"/>
                  <a:pt x="280" y="946"/>
                  <a:pt x="279" y="946"/>
                </a:cubicBezTo>
                <a:cubicBezTo>
                  <a:pt x="278" y="946"/>
                  <a:pt x="276" y="947"/>
                  <a:pt x="275" y="947"/>
                </a:cubicBezTo>
                <a:cubicBezTo>
                  <a:pt x="274" y="947"/>
                  <a:pt x="273" y="948"/>
                  <a:pt x="273" y="948"/>
                </a:cubicBezTo>
                <a:cubicBezTo>
                  <a:pt x="258" y="941"/>
                  <a:pt x="257" y="954"/>
                  <a:pt x="244" y="956"/>
                </a:cubicBezTo>
                <a:cubicBezTo>
                  <a:pt x="257" y="964"/>
                  <a:pt x="270" y="969"/>
                  <a:pt x="272" y="950"/>
                </a:cubicBezTo>
                <a:cubicBezTo>
                  <a:pt x="272" y="950"/>
                  <a:pt x="273" y="950"/>
                  <a:pt x="273" y="950"/>
                </a:cubicBezTo>
                <a:cubicBezTo>
                  <a:pt x="274" y="950"/>
                  <a:pt x="275" y="949"/>
                  <a:pt x="276" y="949"/>
                </a:cubicBezTo>
                <a:cubicBezTo>
                  <a:pt x="277" y="949"/>
                  <a:pt x="278" y="949"/>
                  <a:pt x="279" y="948"/>
                </a:cubicBezTo>
                <a:cubicBezTo>
                  <a:pt x="281" y="948"/>
                  <a:pt x="282" y="948"/>
                  <a:pt x="283" y="948"/>
                </a:cubicBezTo>
                <a:cubicBezTo>
                  <a:pt x="284" y="948"/>
                  <a:pt x="285" y="948"/>
                  <a:pt x="286" y="948"/>
                </a:cubicBezTo>
                <a:cubicBezTo>
                  <a:pt x="287" y="948"/>
                  <a:pt x="288" y="948"/>
                  <a:pt x="288" y="948"/>
                </a:cubicBezTo>
                <a:cubicBezTo>
                  <a:pt x="289" y="948"/>
                  <a:pt x="289" y="948"/>
                  <a:pt x="290" y="948"/>
                </a:cubicBezTo>
                <a:cubicBezTo>
                  <a:pt x="290" y="948"/>
                  <a:pt x="290" y="948"/>
                  <a:pt x="291" y="948"/>
                </a:cubicBezTo>
                <a:cubicBezTo>
                  <a:pt x="291" y="948"/>
                  <a:pt x="291" y="948"/>
                  <a:pt x="291" y="948"/>
                </a:cubicBezTo>
                <a:cubicBezTo>
                  <a:pt x="293" y="949"/>
                  <a:pt x="295" y="949"/>
                  <a:pt x="298" y="950"/>
                </a:cubicBezTo>
                <a:cubicBezTo>
                  <a:pt x="299" y="950"/>
                  <a:pt x="300" y="951"/>
                  <a:pt x="301" y="951"/>
                </a:cubicBezTo>
                <a:cubicBezTo>
                  <a:pt x="302" y="951"/>
                  <a:pt x="303" y="952"/>
                  <a:pt x="305" y="952"/>
                </a:cubicBezTo>
                <a:cubicBezTo>
                  <a:pt x="305" y="952"/>
                  <a:pt x="306" y="952"/>
                  <a:pt x="306" y="953"/>
                </a:cubicBezTo>
                <a:cubicBezTo>
                  <a:pt x="307" y="953"/>
                  <a:pt x="307" y="953"/>
                  <a:pt x="307" y="953"/>
                </a:cubicBezTo>
                <a:cubicBezTo>
                  <a:pt x="307" y="953"/>
                  <a:pt x="308" y="953"/>
                  <a:pt x="308" y="953"/>
                </a:cubicBezTo>
                <a:cubicBezTo>
                  <a:pt x="308" y="954"/>
                  <a:pt x="309" y="954"/>
                  <a:pt x="309" y="954"/>
                </a:cubicBezTo>
                <a:cubicBezTo>
                  <a:pt x="309" y="954"/>
                  <a:pt x="309" y="954"/>
                  <a:pt x="309" y="954"/>
                </a:cubicBezTo>
                <a:cubicBezTo>
                  <a:pt x="309" y="954"/>
                  <a:pt x="309" y="954"/>
                  <a:pt x="309" y="954"/>
                </a:cubicBezTo>
                <a:cubicBezTo>
                  <a:pt x="309" y="954"/>
                  <a:pt x="309" y="954"/>
                  <a:pt x="309" y="954"/>
                </a:cubicBezTo>
                <a:cubicBezTo>
                  <a:pt x="309" y="954"/>
                  <a:pt x="309" y="954"/>
                  <a:pt x="309" y="954"/>
                </a:cubicBezTo>
                <a:cubicBezTo>
                  <a:pt x="310" y="954"/>
                  <a:pt x="310" y="954"/>
                  <a:pt x="310" y="954"/>
                </a:cubicBezTo>
                <a:cubicBezTo>
                  <a:pt x="310" y="955"/>
                  <a:pt x="311" y="955"/>
                  <a:pt x="311" y="956"/>
                </a:cubicBezTo>
                <a:cubicBezTo>
                  <a:pt x="313" y="957"/>
                  <a:pt x="316" y="959"/>
                  <a:pt x="318" y="961"/>
                </a:cubicBezTo>
                <a:cubicBezTo>
                  <a:pt x="320" y="963"/>
                  <a:pt x="322" y="965"/>
                  <a:pt x="324" y="968"/>
                </a:cubicBezTo>
                <a:cubicBezTo>
                  <a:pt x="326" y="970"/>
                  <a:pt x="329" y="972"/>
                  <a:pt x="331" y="974"/>
                </a:cubicBezTo>
                <a:cubicBezTo>
                  <a:pt x="334" y="977"/>
                  <a:pt x="337" y="979"/>
                  <a:pt x="340" y="981"/>
                </a:cubicBezTo>
                <a:cubicBezTo>
                  <a:pt x="340" y="981"/>
                  <a:pt x="340" y="981"/>
                  <a:pt x="340" y="981"/>
                </a:cubicBezTo>
                <a:cubicBezTo>
                  <a:pt x="340" y="981"/>
                  <a:pt x="339" y="982"/>
                  <a:pt x="339" y="982"/>
                </a:cubicBezTo>
                <a:cubicBezTo>
                  <a:pt x="338" y="982"/>
                  <a:pt x="338" y="982"/>
                  <a:pt x="337" y="982"/>
                </a:cubicBezTo>
                <a:cubicBezTo>
                  <a:pt x="337" y="982"/>
                  <a:pt x="336" y="982"/>
                  <a:pt x="336" y="983"/>
                </a:cubicBezTo>
                <a:cubicBezTo>
                  <a:pt x="336" y="983"/>
                  <a:pt x="336" y="983"/>
                  <a:pt x="335" y="983"/>
                </a:cubicBezTo>
                <a:cubicBezTo>
                  <a:pt x="334" y="984"/>
                  <a:pt x="333" y="984"/>
                  <a:pt x="332" y="985"/>
                </a:cubicBezTo>
                <a:cubicBezTo>
                  <a:pt x="331" y="986"/>
                  <a:pt x="329" y="987"/>
                  <a:pt x="328" y="988"/>
                </a:cubicBezTo>
                <a:cubicBezTo>
                  <a:pt x="326" y="989"/>
                  <a:pt x="323" y="991"/>
                  <a:pt x="320" y="993"/>
                </a:cubicBezTo>
                <a:cubicBezTo>
                  <a:pt x="319" y="994"/>
                  <a:pt x="318" y="995"/>
                  <a:pt x="316" y="995"/>
                </a:cubicBezTo>
                <a:cubicBezTo>
                  <a:pt x="315" y="996"/>
                  <a:pt x="313" y="997"/>
                  <a:pt x="312" y="997"/>
                </a:cubicBezTo>
                <a:cubicBezTo>
                  <a:pt x="311" y="998"/>
                  <a:pt x="309" y="998"/>
                  <a:pt x="308" y="999"/>
                </a:cubicBezTo>
                <a:cubicBezTo>
                  <a:pt x="308" y="999"/>
                  <a:pt x="308" y="999"/>
                  <a:pt x="308" y="999"/>
                </a:cubicBezTo>
                <a:cubicBezTo>
                  <a:pt x="308" y="998"/>
                  <a:pt x="307" y="998"/>
                  <a:pt x="307" y="998"/>
                </a:cubicBezTo>
                <a:cubicBezTo>
                  <a:pt x="306" y="998"/>
                  <a:pt x="306" y="998"/>
                  <a:pt x="306" y="998"/>
                </a:cubicBezTo>
                <a:cubicBezTo>
                  <a:pt x="306" y="998"/>
                  <a:pt x="306" y="997"/>
                  <a:pt x="305" y="997"/>
                </a:cubicBezTo>
                <a:cubicBezTo>
                  <a:pt x="305" y="997"/>
                  <a:pt x="305" y="997"/>
                  <a:pt x="305" y="997"/>
                </a:cubicBezTo>
                <a:cubicBezTo>
                  <a:pt x="304" y="997"/>
                  <a:pt x="303" y="997"/>
                  <a:pt x="303" y="997"/>
                </a:cubicBezTo>
                <a:cubicBezTo>
                  <a:pt x="302" y="997"/>
                  <a:pt x="301" y="996"/>
                  <a:pt x="300" y="996"/>
                </a:cubicBezTo>
                <a:cubicBezTo>
                  <a:pt x="299" y="996"/>
                  <a:pt x="299" y="995"/>
                  <a:pt x="298" y="995"/>
                </a:cubicBezTo>
                <a:cubicBezTo>
                  <a:pt x="297" y="995"/>
                  <a:pt x="296" y="994"/>
                  <a:pt x="295" y="994"/>
                </a:cubicBezTo>
                <a:cubicBezTo>
                  <a:pt x="292" y="981"/>
                  <a:pt x="281" y="986"/>
                  <a:pt x="272" y="979"/>
                </a:cubicBezTo>
                <a:cubicBezTo>
                  <a:pt x="274" y="985"/>
                  <a:pt x="277" y="993"/>
                  <a:pt x="282" y="996"/>
                </a:cubicBezTo>
                <a:cubicBezTo>
                  <a:pt x="285" y="998"/>
                  <a:pt x="293" y="998"/>
                  <a:pt x="295" y="996"/>
                </a:cubicBezTo>
                <a:cubicBezTo>
                  <a:pt x="295" y="996"/>
                  <a:pt x="296" y="996"/>
                  <a:pt x="296" y="996"/>
                </a:cubicBezTo>
                <a:cubicBezTo>
                  <a:pt x="296" y="996"/>
                  <a:pt x="296" y="996"/>
                  <a:pt x="296" y="996"/>
                </a:cubicBezTo>
                <a:cubicBezTo>
                  <a:pt x="296" y="996"/>
                  <a:pt x="296" y="996"/>
                  <a:pt x="296" y="996"/>
                </a:cubicBezTo>
                <a:cubicBezTo>
                  <a:pt x="296" y="996"/>
                  <a:pt x="297" y="996"/>
                  <a:pt x="297" y="997"/>
                </a:cubicBezTo>
                <a:cubicBezTo>
                  <a:pt x="298" y="997"/>
                  <a:pt x="299" y="997"/>
                  <a:pt x="300" y="998"/>
                </a:cubicBezTo>
                <a:cubicBezTo>
                  <a:pt x="301" y="998"/>
                  <a:pt x="302" y="998"/>
                  <a:pt x="302" y="998"/>
                </a:cubicBezTo>
                <a:cubicBezTo>
                  <a:pt x="303" y="999"/>
                  <a:pt x="304" y="999"/>
                  <a:pt x="305" y="999"/>
                </a:cubicBezTo>
                <a:cubicBezTo>
                  <a:pt x="305" y="999"/>
                  <a:pt x="305" y="999"/>
                  <a:pt x="305" y="999"/>
                </a:cubicBezTo>
                <a:cubicBezTo>
                  <a:pt x="305" y="999"/>
                  <a:pt x="305" y="999"/>
                  <a:pt x="306" y="999"/>
                </a:cubicBezTo>
                <a:cubicBezTo>
                  <a:pt x="306" y="999"/>
                  <a:pt x="306" y="999"/>
                  <a:pt x="306" y="999"/>
                </a:cubicBezTo>
                <a:cubicBezTo>
                  <a:pt x="305" y="999"/>
                  <a:pt x="305" y="1000"/>
                  <a:pt x="304" y="1000"/>
                </a:cubicBezTo>
                <a:cubicBezTo>
                  <a:pt x="304" y="1000"/>
                  <a:pt x="304" y="1000"/>
                  <a:pt x="303" y="1000"/>
                </a:cubicBezTo>
                <a:cubicBezTo>
                  <a:pt x="303" y="1000"/>
                  <a:pt x="303" y="1000"/>
                  <a:pt x="302" y="1000"/>
                </a:cubicBezTo>
                <a:cubicBezTo>
                  <a:pt x="302" y="1000"/>
                  <a:pt x="301" y="1000"/>
                  <a:pt x="301" y="1001"/>
                </a:cubicBezTo>
                <a:cubicBezTo>
                  <a:pt x="300" y="1001"/>
                  <a:pt x="299" y="1001"/>
                  <a:pt x="298" y="1001"/>
                </a:cubicBezTo>
                <a:cubicBezTo>
                  <a:pt x="297" y="1002"/>
                  <a:pt x="296" y="1002"/>
                  <a:pt x="296" y="1002"/>
                </a:cubicBezTo>
                <a:cubicBezTo>
                  <a:pt x="296" y="1002"/>
                  <a:pt x="296" y="1002"/>
                  <a:pt x="297" y="1002"/>
                </a:cubicBezTo>
                <a:cubicBezTo>
                  <a:pt x="297" y="1002"/>
                  <a:pt x="298" y="1002"/>
                  <a:pt x="299" y="1002"/>
                </a:cubicBezTo>
                <a:cubicBezTo>
                  <a:pt x="299" y="1002"/>
                  <a:pt x="300" y="1003"/>
                  <a:pt x="301" y="1003"/>
                </a:cubicBezTo>
                <a:cubicBezTo>
                  <a:pt x="302" y="1003"/>
                  <a:pt x="302" y="1003"/>
                  <a:pt x="303" y="1003"/>
                </a:cubicBezTo>
                <a:cubicBezTo>
                  <a:pt x="303" y="1003"/>
                  <a:pt x="304" y="1003"/>
                  <a:pt x="304" y="1003"/>
                </a:cubicBezTo>
                <a:cubicBezTo>
                  <a:pt x="304" y="1002"/>
                  <a:pt x="304" y="1002"/>
                  <a:pt x="305" y="1002"/>
                </a:cubicBezTo>
                <a:cubicBezTo>
                  <a:pt x="307" y="1002"/>
                  <a:pt x="310" y="1001"/>
                  <a:pt x="313" y="1000"/>
                </a:cubicBezTo>
                <a:cubicBezTo>
                  <a:pt x="314" y="999"/>
                  <a:pt x="315" y="999"/>
                  <a:pt x="316" y="999"/>
                </a:cubicBezTo>
                <a:cubicBezTo>
                  <a:pt x="316" y="999"/>
                  <a:pt x="316" y="999"/>
                  <a:pt x="316" y="999"/>
                </a:cubicBezTo>
                <a:cubicBezTo>
                  <a:pt x="315" y="1000"/>
                  <a:pt x="315" y="1000"/>
                  <a:pt x="315" y="1001"/>
                </a:cubicBezTo>
                <a:cubicBezTo>
                  <a:pt x="315" y="1001"/>
                  <a:pt x="314" y="1002"/>
                  <a:pt x="314" y="1002"/>
                </a:cubicBezTo>
                <a:cubicBezTo>
                  <a:pt x="314" y="1003"/>
                  <a:pt x="313" y="1004"/>
                  <a:pt x="313" y="1005"/>
                </a:cubicBezTo>
                <a:cubicBezTo>
                  <a:pt x="313" y="1005"/>
                  <a:pt x="313" y="1005"/>
                  <a:pt x="313" y="1005"/>
                </a:cubicBezTo>
                <a:cubicBezTo>
                  <a:pt x="302" y="1010"/>
                  <a:pt x="297" y="1019"/>
                  <a:pt x="305" y="1032"/>
                </a:cubicBezTo>
                <a:cubicBezTo>
                  <a:pt x="309" y="1021"/>
                  <a:pt x="319" y="1019"/>
                  <a:pt x="313" y="1006"/>
                </a:cubicBezTo>
                <a:cubicBezTo>
                  <a:pt x="313" y="1006"/>
                  <a:pt x="313" y="1006"/>
                  <a:pt x="314" y="1005"/>
                </a:cubicBezTo>
                <a:cubicBezTo>
                  <a:pt x="314" y="1004"/>
                  <a:pt x="315" y="1004"/>
                  <a:pt x="315" y="1003"/>
                </a:cubicBezTo>
                <a:cubicBezTo>
                  <a:pt x="315" y="1002"/>
                  <a:pt x="316" y="1002"/>
                  <a:pt x="316" y="1001"/>
                </a:cubicBezTo>
                <a:cubicBezTo>
                  <a:pt x="316" y="1001"/>
                  <a:pt x="316" y="1000"/>
                  <a:pt x="317" y="1000"/>
                </a:cubicBezTo>
                <a:cubicBezTo>
                  <a:pt x="317" y="999"/>
                  <a:pt x="318" y="998"/>
                  <a:pt x="319" y="997"/>
                </a:cubicBezTo>
                <a:cubicBezTo>
                  <a:pt x="320" y="997"/>
                  <a:pt x="321" y="996"/>
                  <a:pt x="322" y="995"/>
                </a:cubicBezTo>
                <a:cubicBezTo>
                  <a:pt x="325" y="994"/>
                  <a:pt x="327" y="992"/>
                  <a:pt x="330" y="990"/>
                </a:cubicBezTo>
                <a:cubicBezTo>
                  <a:pt x="331" y="989"/>
                  <a:pt x="332" y="988"/>
                  <a:pt x="333" y="987"/>
                </a:cubicBezTo>
                <a:cubicBezTo>
                  <a:pt x="335" y="987"/>
                  <a:pt x="336" y="986"/>
                  <a:pt x="337" y="985"/>
                </a:cubicBezTo>
                <a:cubicBezTo>
                  <a:pt x="337" y="985"/>
                  <a:pt x="337" y="985"/>
                  <a:pt x="337" y="985"/>
                </a:cubicBezTo>
                <a:cubicBezTo>
                  <a:pt x="338" y="985"/>
                  <a:pt x="338" y="985"/>
                  <a:pt x="338" y="985"/>
                </a:cubicBezTo>
                <a:cubicBezTo>
                  <a:pt x="339" y="984"/>
                  <a:pt x="339" y="984"/>
                  <a:pt x="339" y="984"/>
                </a:cubicBezTo>
                <a:cubicBezTo>
                  <a:pt x="340" y="983"/>
                  <a:pt x="340" y="983"/>
                  <a:pt x="341" y="983"/>
                </a:cubicBezTo>
                <a:cubicBezTo>
                  <a:pt x="341" y="983"/>
                  <a:pt x="341" y="982"/>
                  <a:pt x="341" y="982"/>
                </a:cubicBezTo>
                <a:cubicBezTo>
                  <a:pt x="344" y="984"/>
                  <a:pt x="346" y="985"/>
                  <a:pt x="348" y="987"/>
                </a:cubicBezTo>
                <a:cubicBezTo>
                  <a:pt x="351" y="988"/>
                  <a:pt x="354" y="990"/>
                  <a:pt x="357" y="992"/>
                </a:cubicBezTo>
                <a:cubicBezTo>
                  <a:pt x="357" y="992"/>
                  <a:pt x="358" y="993"/>
                  <a:pt x="359" y="993"/>
                </a:cubicBezTo>
                <a:cubicBezTo>
                  <a:pt x="359" y="994"/>
                  <a:pt x="360" y="994"/>
                  <a:pt x="361" y="995"/>
                </a:cubicBezTo>
                <a:cubicBezTo>
                  <a:pt x="362" y="996"/>
                  <a:pt x="363" y="997"/>
                  <a:pt x="364" y="999"/>
                </a:cubicBezTo>
                <a:cubicBezTo>
                  <a:pt x="369" y="1003"/>
                  <a:pt x="373" y="1010"/>
                  <a:pt x="377" y="1015"/>
                </a:cubicBezTo>
                <a:cubicBezTo>
                  <a:pt x="379" y="1019"/>
                  <a:pt x="381" y="1022"/>
                  <a:pt x="383" y="1025"/>
                </a:cubicBezTo>
                <a:cubicBezTo>
                  <a:pt x="382" y="1025"/>
                  <a:pt x="382" y="1025"/>
                  <a:pt x="382" y="1024"/>
                </a:cubicBezTo>
                <a:cubicBezTo>
                  <a:pt x="381" y="1024"/>
                  <a:pt x="381" y="1024"/>
                  <a:pt x="381" y="1024"/>
                </a:cubicBezTo>
                <a:cubicBezTo>
                  <a:pt x="381" y="1024"/>
                  <a:pt x="380" y="1024"/>
                  <a:pt x="380" y="1024"/>
                </a:cubicBezTo>
                <a:cubicBezTo>
                  <a:pt x="380" y="1024"/>
                  <a:pt x="380" y="1024"/>
                  <a:pt x="380" y="1024"/>
                </a:cubicBezTo>
                <a:cubicBezTo>
                  <a:pt x="379" y="1023"/>
                  <a:pt x="378" y="1023"/>
                  <a:pt x="377" y="1023"/>
                </a:cubicBezTo>
                <a:cubicBezTo>
                  <a:pt x="376" y="1023"/>
                  <a:pt x="375" y="1024"/>
                  <a:pt x="374" y="1024"/>
                </a:cubicBezTo>
                <a:cubicBezTo>
                  <a:pt x="373" y="1024"/>
                  <a:pt x="372" y="1024"/>
                  <a:pt x="371" y="1024"/>
                </a:cubicBezTo>
                <a:cubicBezTo>
                  <a:pt x="371" y="1024"/>
                  <a:pt x="370" y="1025"/>
                  <a:pt x="369" y="1025"/>
                </a:cubicBezTo>
                <a:cubicBezTo>
                  <a:pt x="367" y="1025"/>
                  <a:pt x="366" y="1025"/>
                  <a:pt x="365" y="1026"/>
                </a:cubicBezTo>
                <a:cubicBezTo>
                  <a:pt x="355" y="1013"/>
                  <a:pt x="346" y="1029"/>
                  <a:pt x="337" y="1014"/>
                </a:cubicBezTo>
                <a:cubicBezTo>
                  <a:pt x="337" y="1022"/>
                  <a:pt x="340" y="1030"/>
                  <a:pt x="348" y="1033"/>
                </a:cubicBezTo>
                <a:cubicBezTo>
                  <a:pt x="354" y="1036"/>
                  <a:pt x="365" y="1035"/>
                  <a:pt x="366" y="1027"/>
                </a:cubicBezTo>
                <a:cubicBezTo>
                  <a:pt x="367" y="1027"/>
                  <a:pt x="368" y="1027"/>
                  <a:pt x="369" y="1026"/>
                </a:cubicBezTo>
                <a:cubicBezTo>
                  <a:pt x="370" y="1026"/>
                  <a:pt x="371" y="1026"/>
                  <a:pt x="372" y="1026"/>
                </a:cubicBezTo>
                <a:cubicBezTo>
                  <a:pt x="373" y="1026"/>
                  <a:pt x="374" y="1025"/>
                  <a:pt x="375" y="1025"/>
                </a:cubicBezTo>
                <a:cubicBezTo>
                  <a:pt x="376" y="1025"/>
                  <a:pt x="376" y="1025"/>
                  <a:pt x="377" y="1025"/>
                </a:cubicBezTo>
                <a:cubicBezTo>
                  <a:pt x="378" y="1025"/>
                  <a:pt x="379" y="1025"/>
                  <a:pt x="379" y="1025"/>
                </a:cubicBezTo>
                <a:cubicBezTo>
                  <a:pt x="380" y="1025"/>
                  <a:pt x="380" y="1025"/>
                  <a:pt x="380" y="1025"/>
                </a:cubicBezTo>
                <a:cubicBezTo>
                  <a:pt x="380" y="1025"/>
                  <a:pt x="380" y="1025"/>
                  <a:pt x="380" y="1025"/>
                </a:cubicBezTo>
                <a:cubicBezTo>
                  <a:pt x="381" y="1025"/>
                  <a:pt x="381" y="1025"/>
                  <a:pt x="381" y="1025"/>
                </a:cubicBezTo>
                <a:cubicBezTo>
                  <a:pt x="382" y="1026"/>
                  <a:pt x="382" y="1026"/>
                  <a:pt x="383" y="1026"/>
                </a:cubicBezTo>
                <a:cubicBezTo>
                  <a:pt x="383" y="1026"/>
                  <a:pt x="383" y="1026"/>
                  <a:pt x="383" y="1026"/>
                </a:cubicBezTo>
                <a:cubicBezTo>
                  <a:pt x="385" y="1028"/>
                  <a:pt x="386" y="1031"/>
                  <a:pt x="388" y="1033"/>
                </a:cubicBezTo>
                <a:cubicBezTo>
                  <a:pt x="395" y="1044"/>
                  <a:pt x="402" y="1054"/>
                  <a:pt x="407" y="1063"/>
                </a:cubicBezTo>
                <a:cubicBezTo>
                  <a:pt x="408" y="1065"/>
                  <a:pt x="409" y="1066"/>
                  <a:pt x="409" y="1067"/>
                </a:cubicBezTo>
                <a:cubicBezTo>
                  <a:pt x="410" y="1068"/>
                  <a:pt x="411" y="1069"/>
                  <a:pt x="411" y="1070"/>
                </a:cubicBezTo>
                <a:cubicBezTo>
                  <a:pt x="412" y="1071"/>
                  <a:pt x="413" y="1072"/>
                  <a:pt x="414" y="1073"/>
                </a:cubicBezTo>
                <a:cubicBezTo>
                  <a:pt x="396" y="1069"/>
                  <a:pt x="386" y="1069"/>
                  <a:pt x="366" y="1066"/>
                </a:cubicBezTo>
                <a:cubicBezTo>
                  <a:pt x="345" y="1061"/>
                  <a:pt x="314" y="1060"/>
                  <a:pt x="296" y="1050"/>
                </a:cubicBezTo>
                <a:cubicBezTo>
                  <a:pt x="277" y="1040"/>
                  <a:pt x="261" y="1014"/>
                  <a:pt x="230" y="1015"/>
                </a:cubicBezTo>
                <a:cubicBezTo>
                  <a:pt x="227" y="1013"/>
                  <a:pt x="224" y="1011"/>
                  <a:pt x="221" y="1009"/>
                </a:cubicBezTo>
                <a:cubicBezTo>
                  <a:pt x="215" y="1006"/>
                  <a:pt x="209" y="1001"/>
                  <a:pt x="203" y="996"/>
                </a:cubicBezTo>
                <a:cubicBezTo>
                  <a:pt x="202" y="996"/>
                  <a:pt x="201" y="995"/>
                  <a:pt x="201" y="994"/>
                </a:cubicBezTo>
                <a:cubicBezTo>
                  <a:pt x="200" y="994"/>
                  <a:pt x="199" y="993"/>
                  <a:pt x="198" y="993"/>
                </a:cubicBezTo>
                <a:cubicBezTo>
                  <a:pt x="197" y="992"/>
                  <a:pt x="197" y="992"/>
                  <a:pt x="197" y="992"/>
                </a:cubicBezTo>
                <a:cubicBezTo>
                  <a:pt x="197" y="991"/>
                  <a:pt x="197" y="991"/>
                  <a:pt x="197" y="991"/>
                </a:cubicBezTo>
                <a:cubicBezTo>
                  <a:pt x="197" y="991"/>
                  <a:pt x="197" y="991"/>
                  <a:pt x="197" y="991"/>
                </a:cubicBezTo>
                <a:cubicBezTo>
                  <a:pt x="196" y="991"/>
                  <a:pt x="196" y="991"/>
                  <a:pt x="196" y="991"/>
                </a:cubicBezTo>
                <a:cubicBezTo>
                  <a:pt x="196" y="990"/>
                  <a:pt x="196" y="990"/>
                  <a:pt x="195" y="990"/>
                </a:cubicBezTo>
                <a:cubicBezTo>
                  <a:pt x="194" y="989"/>
                  <a:pt x="194" y="989"/>
                  <a:pt x="194" y="989"/>
                </a:cubicBezTo>
                <a:cubicBezTo>
                  <a:pt x="192" y="986"/>
                  <a:pt x="190" y="982"/>
                  <a:pt x="188" y="978"/>
                </a:cubicBezTo>
                <a:cubicBezTo>
                  <a:pt x="187" y="975"/>
                  <a:pt x="185" y="971"/>
                  <a:pt x="184" y="967"/>
                </a:cubicBezTo>
                <a:cubicBezTo>
                  <a:pt x="183" y="965"/>
                  <a:pt x="182" y="963"/>
                  <a:pt x="181" y="961"/>
                </a:cubicBezTo>
                <a:cubicBezTo>
                  <a:pt x="181" y="961"/>
                  <a:pt x="181" y="961"/>
                  <a:pt x="181" y="960"/>
                </a:cubicBezTo>
                <a:cubicBezTo>
                  <a:pt x="181" y="960"/>
                  <a:pt x="182" y="960"/>
                  <a:pt x="182" y="959"/>
                </a:cubicBezTo>
                <a:cubicBezTo>
                  <a:pt x="182" y="959"/>
                  <a:pt x="182" y="959"/>
                  <a:pt x="182" y="958"/>
                </a:cubicBezTo>
                <a:cubicBezTo>
                  <a:pt x="182" y="958"/>
                  <a:pt x="182" y="958"/>
                  <a:pt x="182" y="958"/>
                </a:cubicBezTo>
                <a:cubicBezTo>
                  <a:pt x="182" y="958"/>
                  <a:pt x="182" y="958"/>
                  <a:pt x="182" y="958"/>
                </a:cubicBezTo>
                <a:cubicBezTo>
                  <a:pt x="183" y="957"/>
                  <a:pt x="183" y="956"/>
                  <a:pt x="183" y="956"/>
                </a:cubicBezTo>
                <a:cubicBezTo>
                  <a:pt x="183" y="955"/>
                  <a:pt x="184" y="954"/>
                  <a:pt x="184" y="954"/>
                </a:cubicBezTo>
                <a:cubicBezTo>
                  <a:pt x="184" y="953"/>
                  <a:pt x="184" y="952"/>
                  <a:pt x="185" y="952"/>
                </a:cubicBezTo>
                <a:cubicBezTo>
                  <a:pt x="185" y="951"/>
                  <a:pt x="185" y="950"/>
                  <a:pt x="186" y="949"/>
                </a:cubicBezTo>
                <a:cubicBezTo>
                  <a:pt x="186" y="949"/>
                  <a:pt x="187" y="948"/>
                  <a:pt x="187" y="947"/>
                </a:cubicBezTo>
                <a:cubicBezTo>
                  <a:pt x="187" y="947"/>
                  <a:pt x="187" y="947"/>
                  <a:pt x="187" y="947"/>
                </a:cubicBezTo>
                <a:cubicBezTo>
                  <a:pt x="204" y="948"/>
                  <a:pt x="206" y="939"/>
                  <a:pt x="197" y="925"/>
                </a:cubicBezTo>
                <a:cubicBezTo>
                  <a:pt x="190" y="930"/>
                  <a:pt x="178" y="934"/>
                  <a:pt x="185" y="946"/>
                </a:cubicBezTo>
                <a:cubicBezTo>
                  <a:pt x="185" y="947"/>
                  <a:pt x="185" y="947"/>
                  <a:pt x="185" y="947"/>
                </a:cubicBezTo>
                <a:cubicBezTo>
                  <a:pt x="185" y="947"/>
                  <a:pt x="185" y="947"/>
                  <a:pt x="185" y="947"/>
                </a:cubicBezTo>
                <a:cubicBezTo>
                  <a:pt x="184" y="947"/>
                  <a:pt x="184" y="948"/>
                  <a:pt x="184" y="948"/>
                </a:cubicBezTo>
                <a:cubicBezTo>
                  <a:pt x="183" y="949"/>
                  <a:pt x="183" y="950"/>
                  <a:pt x="183" y="951"/>
                </a:cubicBezTo>
                <a:cubicBezTo>
                  <a:pt x="182" y="951"/>
                  <a:pt x="182" y="952"/>
                  <a:pt x="182" y="953"/>
                </a:cubicBezTo>
                <a:cubicBezTo>
                  <a:pt x="181" y="953"/>
                  <a:pt x="181" y="954"/>
                  <a:pt x="181" y="955"/>
                </a:cubicBezTo>
                <a:cubicBezTo>
                  <a:pt x="181" y="956"/>
                  <a:pt x="180" y="956"/>
                  <a:pt x="180" y="957"/>
                </a:cubicBezTo>
                <a:cubicBezTo>
                  <a:pt x="180" y="957"/>
                  <a:pt x="180" y="957"/>
                  <a:pt x="180" y="957"/>
                </a:cubicBezTo>
                <a:cubicBezTo>
                  <a:pt x="180" y="957"/>
                  <a:pt x="180" y="958"/>
                  <a:pt x="180" y="958"/>
                </a:cubicBezTo>
                <a:cubicBezTo>
                  <a:pt x="180" y="958"/>
                  <a:pt x="180" y="958"/>
                  <a:pt x="180" y="959"/>
                </a:cubicBezTo>
                <a:cubicBezTo>
                  <a:pt x="180" y="959"/>
                  <a:pt x="180" y="960"/>
                  <a:pt x="180" y="960"/>
                </a:cubicBezTo>
                <a:cubicBezTo>
                  <a:pt x="180" y="960"/>
                  <a:pt x="180" y="960"/>
                  <a:pt x="180" y="961"/>
                </a:cubicBezTo>
                <a:cubicBezTo>
                  <a:pt x="179" y="959"/>
                  <a:pt x="178" y="957"/>
                  <a:pt x="177" y="956"/>
                </a:cubicBezTo>
                <a:cubicBezTo>
                  <a:pt x="177" y="955"/>
                  <a:pt x="176" y="954"/>
                  <a:pt x="175" y="953"/>
                </a:cubicBezTo>
                <a:cubicBezTo>
                  <a:pt x="175" y="953"/>
                  <a:pt x="175" y="953"/>
                  <a:pt x="175" y="953"/>
                </a:cubicBezTo>
                <a:cubicBezTo>
                  <a:pt x="175" y="953"/>
                  <a:pt x="175" y="953"/>
                  <a:pt x="175" y="953"/>
                </a:cubicBezTo>
                <a:cubicBezTo>
                  <a:pt x="174" y="952"/>
                  <a:pt x="174" y="952"/>
                  <a:pt x="174" y="952"/>
                </a:cubicBezTo>
                <a:cubicBezTo>
                  <a:pt x="174" y="952"/>
                  <a:pt x="173" y="951"/>
                  <a:pt x="173" y="951"/>
                </a:cubicBezTo>
                <a:cubicBezTo>
                  <a:pt x="171" y="950"/>
                  <a:pt x="169" y="948"/>
                  <a:pt x="168" y="947"/>
                </a:cubicBezTo>
                <a:cubicBezTo>
                  <a:pt x="167" y="947"/>
                  <a:pt x="166" y="946"/>
                  <a:pt x="165" y="945"/>
                </a:cubicBezTo>
                <a:cubicBezTo>
                  <a:pt x="165" y="945"/>
                  <a:pt x="165" y="945"/>
                  <a:pt x="165" y="944"/>
                </a:cubicBezTo>
                <a:cubicBezTo>
                  <a:pt x="165" y="944"/>
                  <a:pt x="165" y="943"/>
                  <a:pt x="165" y="943"/>
                </a:cubicBezTo>
                <a:cubicBezTo>
                  <a:pt x="165" y="943"/>
                  <a:pt x="165" y="942"/>
                  <a:pt x="164" y="942"/>
                </a:cubicBezTo>
                <a:cubicBezTo>
                  <a:pt x="164" y="942"/>
                  <a:pt x="164" y="942"/>
                  <a:pt x="164" y="941"/>
                </a:cubicBezTo>
                <a:cubicBezTo>
                  <a:pt x="164" y="941"/>
                  <a:pt x="164" y="940"/>
                  <a:pt x="164" y="940"/>
                </a:cubicBezTo>
                <a:cubicBezTo>
                  <a:pt x="164" y="939"/>
                  <a:pt x="164" y="938"/>
                  <a:pt x="164" y="938"/>
                </a:cubicBezTo>
                <a:cubicBezTo>
                  <a:pt x="164" y="938"/>
                  <a:pt x="164" y="937"/>
                  <a:pt x="164" y="937"/>
                </a:cubicBezTo>
                <a:cubicBezTo>
                  <a:pt x="164" y="937"/>
                  <a:pt x="164" y="936"/>
                  <a:pt x="164" y="936"/>
                </a:cubicBezTo>
                <a:cubicBezTo>
                  <a:pt x="163" y="935"/>
                  <a:pt x="163" y="935"/>
                  <a:pt x="163" y="934"/>
                </a:cubicBezTo>
                <a:cubicBezTo>
                  <a:pt x="163" y="933"/>
                  <a:pt x="163" y="931"/>
                  <a:pt x="163" y="930"/>
                </a:cubicBezTo>
                <a:cubicBezTo>
                  <a:pt x="163" y="928"/>
                  <a:pt x="164" y="927"/>
                  <a:pt x="164" y="925"/>
                </a:cubicBezTo>
                <a:cubicBezTo>
                  <a:pt x="164" y="924"/>
                  <a:pt x="164" y="923"/>
                  <a:pt x="165" y="921"/>
                </a:cubicBezTo>
                <a:cubicBezTo>
                  <a:pt x="165" y="920"/>
                  <a:pt x="165" y="919"/>
                  <a:pt x="165" y="918"/>
                </a:cubicBezTo>
                <a:cubicBezTo>
                  <a:pt x="172" y="917"/>
                  <a:pt x="180" y="914"/>
                  <a:pt x="182" y="908"/>
                </a:cubicBezTo>
                <a:cubicBezTo>
                  <a:pt x="186" y="901"/>
                  <a:pt x="179" y="893"/>
                  <a:pt x="176" y="886"/>
                </a:cubicBezTo>
                <a:cubicBezTo>
                  <a:pt x="167" y="895"/>
                  <a:pt x="147" y="905"/>
                  <a:pt x="163" y="918"/>
                </a:cubicBezTo>
                <a:cubicBezTo>
                  <a:pt x="163" y="918"/>
                  <a:pt x="163" y="918"/>
                  <a:pt x="163" y="918"/>
                </a:cubicBezTo>
                <a:cubicBezTo>
                  <a:pt x="162" y="918"/>
                  <a:pt x="162" y="918"/>
                  <a:pt x="161" y="918"/>
                </a:cubicBezTo>
                <a:cubicBezTo>
                  <a:pt x="163" y="918"/>
                  <a:pt x="163" y="918"/>
                  <a:pt x="163" y="918"/>
                </a:cubicBezTo>
                <a:cubicBezTo>
                  <a:pt x="163" y="919"/>
                  <a:pt x="162" y="920"/>
                  <a:pt x="162" y="921"/>
                </a:cubicBezTo>
                <a:cubicBezTo>
                  <a:pt x="162" y="922"/>
                  <a:pt x="162" y="924"/>
                  <a:pt x="161" y="925"/>
                </a:cubicBezTo>
                <a:cubicBezTo>
                  <a:pt x="161" y="927"/>
                  <a:pt x="161" y="928"/>
                  <a:pt x="161" y="930"/>
                </a:cubicBezTo>
                <a:cubicBezTo>
                  <a:pt x="161" y="931"/>
                  <a:pt x="161" y="933"/>
                  <a:pt x="161" y="934"/>
                </a:cubicBezTo>
                <a:cubicBezTo>
                  <a:pt x="161" y="935"/>
                  <a:pt x="161" y="935"/>
                  <a:pt x="161" y="936"/>
                </a:cubicBezTo>
                <a:cubicBezTo>
                  <a:pt x="161" y="937"/>
                  <a:pt x="161" y="937"/>
                  <a:pt x="161" y="937"/>
                </a:cubicBezTo>
                <a:cubicBezTo>
                  <a:pt x="161" y="938"/>
                  <a:pt x="161" y="938"/>
                  <a:pt x="161" y="938"/>
                </a:cubicBezTo>
                <a:cubicBezTo>
                  <a:pt x="161" y="939"/>
                  <a:pt x="162" y="939"/>
                  <a:pt x="162" y="940"/>
                </a:cubicBezTo>
                <a:cubicBezTo>
                  <a:pt x="162" y="941"/>
                  <a:pt x="162" y="941"/>
                  <a:pt x="162" y="942"/>
                </a:cubicBezTo>
                <a:cubicBezTo>
                  <a:pt x="162" y="942"/>
                  <a:pt x="162" y="942"/>
                  <a:pt x="162" y="943"/>
                </a:cubicBezTo>
                <a:cubicBezTo>
                  <a:pt x="162" y="943"/>
                  <a:pt x="162" y="943"/>
                  <a:pt x="162" y="943"/>
                </a:cubicBezTo>
                <a:cubicBezTo>
                  <a:pt x="162" y="944"/>
                  <a:pt x="163" y="944"/>
                  <a:pt x="163" y="944"/>
                </a:cubicBezTo>
                <a:cubicBezTo>
                  <a:pt x="161" y="943"/>
                  <a:pt x="159" y="942"/>
                  <a:pt x="157" y="941"/>
                </a:cubicBezTo>
                <a:cubicBezTo>
                  <a:pt x="153" y="939"/>
                  <a:pt x="149" y="938"/>
                  <a:pt x="146" y="936"/>
                </a:cubicBezTo>
                <a:cubicBezTo>
                  <a:pt x="143" y="934"/>
                  <a:pt x="140" y="931"/>
                  <a:pt x="137" y="928"/>
                </a:cubicBezTo>
                <a:cubicBezTo>
                  <a:pt x="135" y="925"/>
                  <a:pt x="133" y="922"/>
                  <a:pt x="132" y="919"/>
                </a:cubicBezTo>
                <a:cubicBezTo>
                  <a:pt x="131" y="915"/>
                  <a:pt x="130" y="912"/>
                  <a:pt x="129" y="908"/>
                </a:cubicBezTo>
                <a:cubicBezTo>
                  <a:pt x="127" y="902"/>
                  <a:pt x="127" y="895"/>
                  <a:pt x="126" y="889"/>
                </a:cubicBezTo>
                <a:cubicBezTo>
                  <a:pt x="126" y="887"/>
                  <a:pt x="126" y="886"/>
                  <a:pt x="126" y="884"/>
                </a:cubicBezTo>
                <a:cubicBezTo>
                  <a:pt x="126" y="883"/>
                  <a:pt x="126" y="881"/>
                  <a:pt x="126" y="880"/>
                </a:cubicBezTo>
                <a:cubicBezTo>
                  <a:pt x="126" y="877"/>
                  <a:pt x="126" y="875"/>
                  <a:pt x="127" y="872"/>
                </a:cubicBezTo>
                <a:cubicBezTo>
                  <a:pt x="127" y="867"/>
                  <a:pt x="128" y="863"/>
                  <a:pt x="129" y="859"/>
                </a:cubicBezTo>
                <a:cubicBezTo>
                  <a:pt x="129" y="859"/>
                  <a:pt x="129" y="859"/>
                  <a:pt x="129" y="859"/>
                </a:cubicBezTo>
                <a:cubicBezTo>
                  <a:pt x="129" y="859"/>
                  <a:pt x="129" y="859"/>
                  <a:pt x="129" y="859"/>
                </a:cubicBezTo>
                <a:cubicBezTo>
                  <a:pt x="129" y="859"/>
                  <a:pt x="129" y="859"/>
                  <a:pt x="130" y="859"/>
                </a:cubicBezTo>
                <a:cubicBezTo>
                  <a:pt x="130" y="859"/>
                  <a:pt x="130" y="859"/>
                  <a:pt x="130" y="859"/>
                </a:cubicBezTo>
                <a:cubicBezTo>
                  <a:pt x="130" y="858"/>
                  <a:pt x="131" y="858"/>
                  <a:pt x="131" y="857"/>
                </a:cubicBezTo>
                <a:cubicBezTo>
                  <a:pt x="131" y="857"/>
                  <a:pt x="132" y="856"/>
                  <a:pt x="132" y="856"/>
                </a:cubicBezTo>
                <a:cubicBezTo>
                  <a:pt x="133" y="855"/>
                  <a:pt x="133" y="855"/>
                  <a:pt x="134" y="855"/>
                </a:cubicBezTo>
                <a:cubicBezTo>
                  <a:pt x="134" y="854"/>
                  <a:pt x="135" y="854"/>
                  <a:pt x="136" y="853"/>
                </a:cubicBezTo>
                <a:cubicBezTo>
                  <a:pt x="136" y="853"/>
                  <a:pt x="137" y="852"/>
                  <a:pt x="137" y="852"/>
                </a:cubicBezTo>
                <a:cubicBezTo>
                  <a:pt x="147" y="853"/>
                  <a:pt x="157" y="850"/>
                  <a:pt x="159" y="840"/>
                </a:cubicBezTo>
                <a:cubicBezTo>
                  <a:pt x="148" y="840"/>
                  <a:pt x="139" y="841"/>
                  <a:pt x="134" y="851"/>
                </a:cubicBezTo>
                <a:cubicBezTo>
                  <a:pt x="134" y="851"/>
                  <a:pt x="134" y="851"/>
                  <a:pt x="134" y="851"/>
                </a:cubicBezTo>
                <a:cubicBezTo>
                  <a:pt x="134" y="851"/>
                  <a:pt x="134" y="851"/>
                  <a:pt x="134" y="851"/>
                </a:cubicBezTo>
                <a:cubicBezTo>
                  <a:pt x="134" y="852"/>
                  <a:pt x="133" y="852"/>
                  <a:pt x="132" y="853"/>
                </a:cubicBezTo>
                <a:cubicBezTo>
                  <a:pt x="132" y="853"/>
                  <a:pt x="132" y="853"/>
                  <a:pt x="132" y="854"/>
                </a:cubicBezTo>
                <a:cubicBezTo>
                  <a:pt x="132" y="853"/>
                  <a:pt x="132" y="852"/>
                  <a:pt x="133" y="852"/>
                </a:cubicBezTo>
                <a:cubicBezTo>
                  <a:pt x="133" y="851"/>
                  <a:pt x="134" y="850"/>
                  <a:pt x="134" y="850"/>
                </a:cubicBezTo>
                <a:cubicBezTo>
                  <a:pt x="134" y="850"/>
                  <a:pt x="134" y="849"/>
                  <a:pt x="134" y="849"/>
                </a:cubicBezTo>
                <a:cubicBezTo>
                  <a:pt x="134" y="849"/>
                  <a:pt x="134" y="850"/>
                  <a:pt x="134" y="850"/>
                </a:cubicBezTo>
                <a:cubicBezTo>
                  <a:pt x="134" y="850"/>
                  <a:pt x="133" y="851"/>
                  <a:pt x="132" y="852"/>
                </a:cubicBezTo>
                <a:cubicBezTo>
                  <a:pt x="132" y="853"/>
                  <a:pt x="131" y="854"/>
                  <a:pt x="130" y="855"/>
                </a:cubicBezTo>
                <a:cubicBezTo>
                  <a:pt x="130" y="855"/>
                  <a:pt x="129" y="856"/>
                  <a:pt x="129" y="856"/>
                </a:cubicBezTo>
                <a:cubicBezTo>
                  <a:pt x="129" y="856"/>
                  <a:pt x="129" y="857"/>
                  <a:pt x="128" y="857"/>
                </a:cubicBezTo>
                <a:cubicBezTo>
                  <a:pt x="128" y="857"/>
                  <a:pt x="128" y="857"/>
                  <a:pt x="128" y="857"/>
                </a:cubicBezTo>
                <a:cubicBezTo>
                  <a:pt x="128" y="857"/>
                  <a:pt x="128" y="858"/>
                  <a:pt x="128" y="858"/>
                </a:cubicBezTo>
                <a:cubicBezTo>
                  <a:pt x="128" y="858"/>
                  <a:pt x="127" y="858"/>
                  <a:pt x="127" y="858"/>
                </a:cubicBezTo>
                <a:cubicBezTo>
                  <a:pt x="127" y="859"/>
                  <a:pt x="127" y="859"/>
                  <a:pt x="127" y="860"/>
                </a:cubicBezTo>
                <a:cubicBezTo>
                  <a:pt x="127" y="860"/>
                  <a:pt x="127" y="861"/>
                  <a:pt x="127" y="861"/>
                </a:cubicBezTo>
                <a:cubicBezTo>
                  <a:pt x="127" y="861"/>
                  <a:pt x="127" y="861"/>
                  <a:pt x="127" y="860"/>
                </a:cubicBezTo>
                <a:cubicBezTo>
                  <a:pt x="126" y="863"/>
                  <a:pt x="125" y="866"/>
                  <a:pt x="124" y="870"/>
                </a:cubicBezTo>
                <a:cubicBezTo>
                  <a:pt x="124" y="869"/>
                  <a:pt x="124" y="869"/>
                  <a:pt x="124" y="868"/>
                </a:cubicBezTo>
                <a:cubicBezTo>
                  <a:pt x="123" y="868"/>
                  <a:pt x="123" y="867"/>
                  <a:pt x="122" y="866"/>
                </a:cubicBezTo>
                <a:cubicBezTo>
                  <a:pt x="122" y="866"/>
                  <a:pt x="122" y="866"/>
                  <a:pt x="121" y="865"/>
                </a:cubicBezTo>
                <a:cubicBezTo>
                  <a:pt x="121" y="865"/>
                  <a:pt x="121" y="865"/>
                  <a:pt x="121" y="865"/>
                </a:cubicBezTo>
                <a:cubicBezTo>
                  <a:pt x="121" y="864"/>
                  <a:pt x="121" y="864"/>
                  <a:pt x="121" y="864"/>
                </a:cubicBezTo>
                <a:cubicBezTo>
                  <a:pt x="120" y="864"/>
                  <a:pt x="120" y="863"/>
                  <a:pt x="119" y="863"/>
                </a:cubicBezTo>
                <a:cubicBezTo>
                  <a:pt x="119" y="862"/>
                  <a:pt x="119" y="862"/>
                  <a:pt x="118" y="861"/>
                </a:cubicBezTo>
                <a:cubicBezTo>
                  <a:pt x="118" y="861"/>
                  <a:pt x="118" y="860"/>
                  <a:pt x="117" y="860"/>
                </a:cubicBezTo>
                <a:cubicBezTo>
                  <a:pt x="117" y="859"/>
                  <a:pt x="117" y="859"/>
                  <a:pt x="116" y="858"/>
                </a:cubicBezTo>
                <a:cubicBezTo>
                  <a:pt x="116" y="857"/>
                  <a:pt x="115" y="856"/>
                  <a:pt x="114" y="855"/>
                </a:cubicBezTo>
                <a:cubicBezTo>
                  <a:pt x="114" y="854"/>
                  <a:pt x="113" y="852"/>
                  <a:pt x="112" y="851"/>
                </a:cubicBezTo>
                <a:cubicBezTo>
                  <a:pt x="112" y="850"/>
                  <a:pt x="111" y="848"/>
                  <a:pt x="111" y="847"/>
                </a:cubicBezTo>
                <a:cubicBezTo>
                  <a:pt x="111" y="846"/>
                  <a:pt x="110" y="844"/>
                  <a:pt x="110" y="843"/>
                </a:cubicBezTo>
                <a:cubicBezTo>
                  <a:pt x="110" y="843"/>
                  <a:pt x="110" y="843"/>
                  <a:pt x="110" y="843"/>
                </a:cubicBezTo>
                <a:cubicBezTo>
                  <a:pt x="124" y="829"/>
                  <a:pt x="113" y="819"/>
                  <a:pt x="97" y="812"/>
                </a:cubicBezTo>
                <a:cubicBezTo>
                  <a:pt x="103" y="826"/>
                  <a:pt x="92" y="835"/>
                  <a:pt x="108" y="845"/>
                </a:cubicBezTo>
                <a:cubicBezTo>
                  <a:pt x="108" y="846"/>
                  <a:pt x="108" y="847"/>
                  <a:pt x="109" y="848"/>
                </a:cubicBezTo>
                <a:cubicBezTo>
                  <a:pt x="109" y="849"/>
                  <a:pt x="110" y="851"/>
                  <a:pt x="110" y="852"/>
                </a:cubicBezTo>
                <a:cubicBezTo>
                  <a:pt x="111" y="853"/>
                  <a:pt x="111" y="855"/>
                  <a:pt x="112" y="856"/>
                </a:cubicBezTo>
                <a:cubicBezTo>
                  <a:pt x="113" y="857"/>
                  <a:pt x="114" y="858"/>
                  <a:pt x="114" y="860"/>
                </a:cubicBezTo>
                <a:cubicBezTo>
                  <a:pt x="115" y="860"/>
                  <a:pt x="115" y="861"/>
                  <a:pt x="115" y="861"/>
                </a:cubicBezTo>
                <a:cubicBezTo>
                  <a:pt x="116" y="862"/>
                  <a:pt x="116" y="862"/>
                  <a:pt x="116" y="863"/>
                </a:cubicBezTo>
                <a:cubicBezTo>
                  <a:pt x="117" y="863"/>
                  <a:pt x="117" y="864"/>
                  <a:pt x="118" y="864"/>
                </a:cubicBezTo>
                <a:cubicBezTo>
                  <a:pt x="118" y="865"/>
                  <a:pt x="118" y="865"/>
                  <a:pt x="119" y="866"/>
                </a:cubicBezTo>
                <a:cubicBezTo>
                  <a:pt x="119" y="866"/>
                  <a:pt x="119" y="866"/>
                  <a:pt x="119" y="866"/>
                </a:cubicBezTo>
                <a:cubicBezTo>
                  <a:pt x="119" y="866"/>
                  <a:pt x="120" y="867"/>
                  <a:pt x="120" y="867"/>
                </a:cubicBezTo>
                <a:cubicBezTo>
                  <a:pt x="120" y="867"/>
                  <a:pt x="121" y="867"/>
                  <a:pt x="121" y="868"/>
                </a:cubicBezTo>
                <a:cubicBezTo>
                  <a:pt x="121" y="868"/>
                  <a:pt x="122" y="868"/>
                  <a:pt x="122" y="868"/>
                </a:cubicBezTo>
                <a:cubicBezTo>
                  <a:pt x="122" y="869"/>
                  <a:pt x="123" y="869"/>
                  <a:pt x="123" y="869"/>
                </a:cubicBezTo>
                <a:cubicBezTo>
                  <a:pt x="124" y="869"/>
                  <a:pt x="124" y="870"/>
                  <a:pt x="124" y="870"/>
                </a:cubicBezTo>
                <a:cubicBezTo>
                  <a:pt x="124" y="870"/>
                  <a:pt x="124" y="871"/>
                  <a:pt x="124" y="872"/>
                </a:cubicBezTo>
                <a:cubicBezTo>
                  <a:pt x="124" y="874"/>
                  <a:pt x="123" y="877"/>
                  <a:pt x="123" y="880"/>
                </a:cubicBezTo>
                <a:cubicBezTo>
                  <a:pt x="123" y="881"/>
                  <a:pt x="123" y="883"/>
                  <a:pt x="123" y="884"/>
                </a:cubicBezTo>
                <a:cubicBezTo>
                  <a:pt x="123" y="886"/>
                  <a:pt x="123" y="887"/>
                  <a:pt x="123" y="889"/>
                </a:cubicBezTo>
                <a:cubicBezTo>
                  <a:pt x="123" y="891"/>
                  <a:pt x="123" y="894"/>
                  <a:pt x="124" y="897"/>
                </a:cubicBezTo>
                <a:cubicBezTo>
                  <a:pt x="123" y="896"/>
                  <a:pt x="123" y="896"/>
                  <a:pt x="123" y="896"/>
                </a:cubicBezTo>
                <a:cubicBezTo>
                  <a:pt x="122" y="895"/>
                  <a:pt x="122" y="894"/>
                  <a:pt x="120" y="893"/>
                </a:cubicBezTo>
                <a:cubicBezTo>
                  <a:pt x="120" y="892"/>
                  <a:pt x="119" y="891"/>
                  <a:pt x="118" y="891"/>
                </a:cubicBezTo>
                <a:cubicBezTo>
                  <a:pt x="118" y="890"/>
                  <a:pt x="118" y="890"/>
                  <a:pt x="117" y="890"/>
                </a:cubicBezTo>
                <a:cubicBezTo>
                  <a:pt x="117" y="890"/>
                  <a:pt x="116" y="889"/>
                  <a:pt x="116" y="889"/>
                </a:cubicBezTo>
                <a:cubicBezTo>
                  <a:pt x="114" y="888"/>
                  <a:pt x="112" y="887"/>
                  <a:pt x="110" y="886"/>
                </a:cubicBezTo>
                <a:cubicBezTo>
                  <a:pt x="108" y="885"/>
                  <a:pt x="105" y="884"/>
                  <a:pt x="103" y="883"/>
                </a:cubicBezTo>
                <a:cubicBezTo>
                  <a:pt x="98" y="881"/>
                  <a:pt x="93" y="879"/>
                  <a:pt x="88" y="876"/>
                </a:cubicBezTo>
                <a:cubicBezTo>
                  <a:pt x="86" y="875"/>
                  <a:pt x="83" y="874"/>
                  <a:pt x="81" y="873"/>
                </a:cubicBezTo>
                <a:cubicBezTo>
                  <a:pt x="78" y="872"/>
                  <a:pt x="76" y="871"/>
                  <a:pt x="74" y="870"/>
                </a:cubicBezTo>
                <a:cubicBezTo>
                  <a:pt x="72" y="870"/>
                  <a:pt x="71" y="869"/>
                  <a:pt x="70" y="868"/>
                </a:cubicBezTo>
                <a:cubicBezTo>
                  <a:pt x="69" y="868"/>
                  <a:pt x="68" y="867"/>
                  <a:pt x="68" y="866"/>
                </a:cubicBezTo>
                <a:cubicBezTo>
                  <a:pt x="67" y="866"/>
                  <a:pt x="67" y="866"/>
                  <a:pt x="67" y="866"/>
                </a:cubicBezTo>
                <a:cubicBezTo>
                  <a:pt x="67" y="866"/>
                  <a:pt x="67" y="865"/>
                  <a:pt x="67" y="865"/>
                </a:cubicBezTo>
                <a:cubicBezTo>
                  <a:pt x="66" y="865"/>
                  <a:pt x="66" y="864"/>
                  <a:pt x="66" y="864"/>
                </a:cubicBezTo>
                <a:cubicBezTo>
                  <a:pt x="65" y="863"/>
                  <a:pt x="65" y="862"/>
                  <a:pt x="64" y="861"/>
                </a:cubicBezTo>
                <a:cubicBezTo>
                  <a:pt x="64" y="860"/>
                  <a:pt x="64" y="859"/>
                  <a:pt x="63" y="859"/>
                </a:cubicBezTo>
                <a:cubicBezTo>
                  <a:pt x="63" y="858"/>
                  <a:pt x="63" y="857"/>
                  <a:pt x="63" y="857"/>
                </a:cubicBezTo>
                <a:cubicBezTo>
                  <a:pt x="63" y="857"/>
                  <a:pt x="63" y="857"/>
                  <a:pt x="63" y="857"/>
                </a:cubicBezTo>
                <a:cubicBezTo>
                  <a:pt x="63" y="856"/>
                  <a:pt x="63" y="856"/>
                  <a:pt x="63" y="856"/>
                </a:cubicBezTo>
                <a:cubicBezTo>
                  <a:pt x="63" y="856"/>
                  <a:pt x="63" y="856"/>
                  <a:pt x="63" y="855"/>
                </a:cubicBezTo>
                <a:cubicBezTo>
                  <a:pt x="63" y="855"/>
                  <a:pt x="62" y="855"/>
                  <a:pt x="62" y="855"/>
                </a:cubicBezTo>
                <a:cubicBezTo>
                  <a:pt x="62" y="855"/>
                  <a:pt x="62" y="854"/>
                  <a:pt x="62" y="854"/>
                </a:cubicBezTo>
                <a:cubicBezTo>
                  <a:pt x="62" y="853"/>
                  <a:pt x="62" y="853"/>
                  <a:pt x="62" y="852"/>
                </a:cubicBezTo>
                <a:cubicBezTo>
                  <a:pt x="61" y="850"/>
                  <a:pt x="61" y="848"/>
                  <a:pt x="61" y="848"/>
                </a:cubicBezTo>
                <a:cubicBezTo>
                  <a:pt x="61" y="848"/>
                  <a:pt x="61" y="849"/>
                  <a:pt x="61" y="849"/>
                </a:cubicBezTo>
                <a:cubicBezTo>
                  <a:pt x="61" y="850"/>
                  <a:pt x="61" y="850"/>
                  <a:pt x="61" y="851"/>
                </a:cubicBezTo>
                <a:cubicBezTo>
                  <a:pt x="61" y="851"/>
                  <a:pt x="61" y="851"/>
                  <a:pt x="61" y="851"/>
                </a:cubicBezTo>
                <a:cubicBezTo>
                  <a:pt x="60" y="850"/>
                  <a:pt x="60" y="850"/>
                  <a:pt x="60" y="849"/>
                </a:cubicBezTo>
                <a:cubicBezTo>
                  <a:pt x="59" y="848"/>
                  <a:pt x="59" y="848"/>
                  <a:pt x="58" y="847"/>
                </a:cubicBezTo>
                <a:cubicBezTo>
                  <a:pt x="58" y="846"/>
                  <a:pt x="58" y="846"/>
                  <a:pt x="57" y="846"/>
                </a:cubicBezTo>
                <a:cubicBezTo>
                  <a:pt x="57" y="846"/>
                  <a:pt x="57" y="846"/>
                  <a:pt x="57" y="846"/>
                </a:cubicBezTo>
                <a:cubicBezTo>
                  <a:pt x="57" y="845"/>
                  <a:pt x="57" y="845"/>
                  <a:pt x="57" y="845"/>
                </a:cubicBezTo>
                <a:cubicBezTo>
                  <a:pt x="62" y="834"/>
                  <a:pt x="51" y="830"/>
                  <a:pt x="44" y="826"/>
                </a:cubicBezTo>
                <a:cubicBezTo>
                  <a:pt x="38" y="839"/>
                  <a:pt x="40" y="847"/>
                  <a:pt x="55" y="846"/>
                </a:cubicBezTo>
                <a:cubicBezTo>
                  <a:pt x="55" y="846"/>
                  <a:pt x="55" y="846"/>
                  <a:pt x="55" y="846"/>
                </a:cubicBezTo>
                <a:cubicBezTo>
                  <a:pt x="56" y="847"/>
                  <a:pt x="56" y="847"/>
                  <a:pt x="57" y="848"/>
                </a:cubicBezTo>
                <a:cubicBezTo>
                  <a:pt x="57" y="849"/>
                  <a:pt x="57" y="849"/>
                  <a:pt x="58" y="850"/>
                </a:cubicBezTo>
                <a:cubicBezTo>
                  <a:pt x="58" y="851"/>
                  <a:pt x="59" y="851"/>
                  <a:pt x="59" y="852"/>
                </a:cubicBezTo>
                <a:cubicBezTo>
                  <a:pt x="59" y="853"/>
                  <a:pt x="60" y="853"/>
                  <a:pt x="60" y="854"/>
                </a:cubicBezTo>
                <a:cubicBezTo>
                  <a:pt x="60" y="855"/>
                  <a:pt x="60" y="855"/>
                  <a:pt x="61" y="856"/>
                </a:cubicBezTo>
                <a:cubicBezTo>
                  <a:pt x="61" y="856"/>
                  <a:pt x="61" y="856"/>
                  <a:pt x="61" y="856"/>
                </a:cubicBezTo>
                <a:cubicBezTo>
                  <a:pt x="61" y="856"/>
                  <a:pt x="61" y="856"/>
                  <a:pt x="61" y="856"/>
                </a:cubicBezTo>
                <a:cubicBezTo>
                  <a:pt x="61" y="857"/>
                  <a:pt x="61" y="857"/>
                  <a:pt x="61" y="857"/>
                </a:cubicBezTo>
                <a:cubicBezTo>
                  <a:pt x="61" y="857"/>
                  <a:pt x="61" y="858"/>
                  <a:pt x="61" y="859"/>
                </a:cubicBezTo>
                <a:cubicBezTo>
                  <a:pt x="61" y="860"/>
                  <a:pt x="62" y="860"/>
                  <a:pt x="62" y="861"/>
                </a:cubicBezTo>
                <a:cubicBezTo>
                  <a:pt x="62" y="861"/>
                  <a:pt x="62" y="862"/>
                  <a:pt x="62" y="862"/>
                </a:cubicBezTo>
                <a:cubicBezTo>
                  <a:pt x="63" y="863"/>
                  <a:pt x="63" y="864"/>
                  <a:pt x="64" y="865"/>
                </a:cubicBezTo>
                <a:cubicBezTo>
                  <a:pt x="63" y="865"/>
                  <a:pt x="63" y="865"/>
                  <a:pt x="63" y="865"/>
                </a:cubicBezTo>
                <a:cubicBezTo>
                  <a:pt x="62" y="865"/>
                  <a:pt x="62" y="866"/>
                  <a:pt x="61" y="866"/>
                </a:cubicBezTo>
                <a:cubicBezTo>
                  <a:pt x="61" y="866"/>
                  <a:pt x="61" y="866"/>
                  <a:pt x="60" y="866"/>
                </a:cubicBezTo>
                <a:cubicBezTo>
                  <a:pt x="60" y="867"/>
                  <a:pt x="59" y="867"/>
                  <a:pt x="59" y="867"/>
                </a:cubicBezTo>
                <a:cubicBezTo>
                  <a:pt x="58" y="867"/>
                  <a:pt x="58" y="867"/>
                  <a:pt x="58" y="867"/>
                </a:cubicBezTo>
                <a:cubicBezTo>
                  <a:pt x="58" y="868"/>
                  <a:pt x="57" y="868"/>
                  <a:pt x="57" y="868"/>
                </a:cubicBezTo>
                <a:cubicBezTo>
                  <a:pt x="56" y="868"/>
                  <a:pt x="56" y="869"/>
                  <a:pt x="55" y="869"/>
                </a:cubicBezTo>
                <a:cubicBezTo>
                  <a:pt x="55" y="869"/>
                  <a:pt x="54" y="869"/>
                  <a:pt x="53" y="870"/>
                </a:cubicBezTo>
                <a:cubicBezTo>
                  <a:pt x="53" y="870"/>
                  <a:pt x="53" y="870"/>
                  <a:pt x="52" y="870"/>
                </a:cubicBezTo>
                <a:cubicBezTo>
                  <a:pt x="52" y="870"/>
                  <a:pt x="52" y="870"/>
                  <a:pt x="51" y="871"/>
                </a:cubicBezTo>
                <a:cubicBezTo>
                  <a:pt x="51" y="871"/>
                  <a:pt x="50" y="871"/>
                  <a:pt x="49" y="871"/>
                </a:cubicBezTo>
                <a:cubicBezTo>
                  <a:pt x="48" y="872"/>
                  <a:pt x="46" y="872"/>
                  <a:pt x="44" y="873"/>
                </a:cubicBezTo>
                <a:cubicBezTo>
                  <a:pt x="45" y="872"/>
                  <a:pt x="45" y="872"/>
                  <a:pt x="45" y="871"/>
                </a:cubicBezTo>
                <a:cubicBezTo>
                  <a:pt x="44" y="873"/>
                  <a:pt x="44" y="873"/>
                  <a:pt x="44" y="873"/>
                </a:cubicBezTo>
                <a:cubicBezTo>
                  <a:pt x="44" y="873"/>
                  <a:pt x="43" y="873"/>
                  <a:pt x="43" y="873"/>
                </a:cubicBezTo>
                <a:cubicBezTo>
                  <a:pt x="38" y="869"/>
                  <a:pt x="33" y="864"/>
                  <a:pt x="27" y="862"/>
                </a:cubicBezTo>
                <a:cubicBezTo>
                  <a:pt x="18" y="859"/>
                  <a:pt x="9" y="864"/>
                  <a:pt x="0" y="859"/>
                </a:cubicBezTo>
                <a:cubicBezTo>
                  <a:pt x="3" y="876"/>
                  <a:pt x="29" y="893"/>
                  <a:pt x="44" y="877"/>
                </a:cubicBezTo>
                <a:cubicBezTo>
                  <a:pt x="44" y="875"/>
                  <a:pt x="44" y="875"/>
                  <a:pt x="44" y="875"/>
                </a:cubicBezTo>
                <a:cubicBezTo>
                  <a:pt x="44" y="875"/>
                  <a:pt x="45" y="875"/>
                  <a:pt x="45" y="875"/>
                </a:cubicBezTo>
                <a:cubicBezTo>
                  <a:pt x="47" y="875"/>
                  <a:pt x="48" y="874"/>
                  <a:pt x="50" y="874"/>
                </a:cubicBezTo>
                <a:cubicBezTo>
                  <a:pt x="51" y="873"/>
                  <a:pt x="51" y="873"/>
                  <a:pt x="52" y="873"/>
                </a:cubicBezTo>
                <a:cubicBezTo>
                  <a:pt x="53" y="873"/>
                  <a:pt x="53" y="873"/>
                  <a:pt x="53" y="872"/>
                </a:cubicBezTo>
                <a:cubicBezTo>
                  <a:pt x="54" y="872"/>
                  <a:pt x="54" y="872"/>
                  <a:pt x="54" y="872"/>
                </a:cubicBezTo>
                <a:cubicBezTo>
                  <a:pt x="55" y="872"/>
                  <a:pt x="56" y="871"/>
                  <a:pt x="56" y="871"/>
                </a:cubicBezTo>
                <a:cubicBezTo>
                  <a:pt x="57" y="871"/>
                  <a:pt x="58" y="870"/>
                  <a:pt x="58" y="870"/>
                </a:cubicBezTo>
                <a:cubicBezTo>
                  <a:pt x="58" y="870"/>
                  <a:pt x="59" y="870"/>
                  <a:pt x="59" y="870"/>
                </a:cubicBezTo>
                <a:cubicBezTo>
                  <a:pt x="59" y="869"/>
                  <a:pt x="60" y="869"/>
                  <a:pt x="60" y="869"/>
                </a:cubicBezTo>
                <a:cubicBezTo>
                  <a:pt x="60" y="869"/>
                  <a:pt x="61" y="868"/>
                  <a:pt x="61" y="868"/>
                </a:cubicBezTo>
                <a:cubicBezTo>
                  <a:pt x="62" y="867"/>
                  <a:pt x="62" y="867"/>
                  <a:pt x="62" y="867"/>
                </a:cubicBezTo>
                <a:cubicBezTo>
                  <a:pt x="63" y="866"/>
                  <a:pt x="63" y="866"/>
                  <a:pt x="63" y="866"/>
                </a:cubicBezTo>
                <a:cubicBezTo>
                  <a:pt x="63" y="866"/>
                  <a:pt x="64" y="865"/>
                  <a:pt x="64" y="865"/>
                </a:cubicBezTo>
                <a:cubicBezTo>
                  <a:pt x="64" y="865"/>
                  <a:pt x="64" y="865"/>
                  <a:pt x="64" y="865"/>
                </a:cubicBezTo>
                <a:cubicBezTo>
                  <a:pt x="64" y="866"/>
                  <a:pt x="65" y="866"/>
                  <a:pt x="65" y="867"/>
                </a:cubicBezTo>
                <a:cubicBezTo>
                  <a:pt x="65" y="867"/>
                  <a:pt x="65" y="867"/>
                  <a:pt x="66" y="867"/>
                </a:cubicBezTo>
                <a:cubicBezTo>
                  <a:pt x="66" y="867"/>
                  <a:pt x="66" y="868"/>
                  <a:pt x="66" y="868"/>
                </a:cubicBezTo>
                <a:cubicBezTo>
                  <a:pt x="68" y="870"/>
                  <a:pt x="70" y="871"/>
                  <a:pt x="73" y="872"/>
                </a:cubicBezTo>
                <a:cubicBezTo>
                  <a:pt x="75" y="873"/>
                  <a:pt x="77" y="874"/>
                  <a:pt x="80" y="875"/>
                </a:cubicBezTo>
                <a:cubicBezTo>
                  <a:pt x="82" y="876"/>
                  <a:pt x="85" y="877"/>
                  <a:pt x="87" y="878"/>
                </a:cubicBezTo>
                <a:cubicBezTo>
                  <a:pt x="93" y="881"/>
                  <a:pt x="98" y="883"/>
                  <a:pt x="102" y="885"/>
                </a:cubicBezTo>
                <a:cubicBezTo>
                  <a:pt x="105" y="886"/>
                  <a:pt x="107" y="887"/>
                  <a:pt x="109" y="888"/>
                </a:cubicBezTo>
                <a:cubicBezTo>
                  <a:pt x="111" y="889"/>
                  <a:pt x="113" y="890"/>
                  <a:pt x="115" y="891"/>
                </a:cubicBezTo>
                <a:cubicBezTo>
                  <a:pt x="116" y="891"/>
                  <a:pt x="116" y="892"/>
                  <a:pt x="117" y="892"/>
                </a:cubicBezTo>
                <a:cubicBezTo>
                  <a:pt x="118" y="893"/>
                  <a:pt x="119" y="893"/>
                  <a:pt x="119" y="894"/>
                </a:cubicBezTo>
                <a:cubicBezTo>
                  <a:pt x="120" y="894"/>
                  <a:pt x="121" y="895"/>
                  <a:pt x="121" y="895"/>
                </a:cubicBezTo>
                <a:cubicBezTo>
                  <a:pt x="121" y="896"/>
                  <a:pt x="122" y="896"/>
                  <a:pt x="122" y="896"/>
                </a:cubicBezTo>
                <a:cubicBezTo>
                  <a:pt x="122" y="896"/>
                  <a:pt x="122" y="896"/>
                  <a:pt x="122" y="897"/>
                </a:cubicBezTo>
                <a:cubicBezTo>
                  <a:pt x="123" y="897"/>
                  <a:pt x="123" y="897"/>
                  <a:pt x="124" y="898"/>
                </a:cubicBezTo>
                <a:cubicBezTo>
                  <a:pt x="124" y="898"/>
                  <a:pt x="124" y="898"/>
                  <a:pt x="124" y="898"/>
                </a:cubicBezTo>
                <a:cubicBezTo>
                  <a:pt x="124" y="902"/>
                  <a:pt x="125" y="905"/>
                  <a:pt x="126" y="909"/>
                </a:cubicBezTo>
                <a:cubicBezTo>
                  <a:pt x="126" y="913"/>
                  <a:pt x="127" y="916"/>
                  <a:pt x="129" y="920"/>
                </a:cubicBezTo>
                <a:cubicBezTo>
                  <a:pt x="129" y="921"/>
                  <a:pt x="129" y="922"/>
                  <a:pt x="130" y="923"/>
                </a:cubicBezTo>
                <a:cubicBezTo>
                  <a:pt x="130" y="923"/>
                  <a:pt x="130" y="924"/>
                  <a:pt x="131" y="924"/>
                </a:cubicBezTo>
                <a:cubicBezTo>
                  <a:pt x="131" y="925"/>
                  <a:pt x="131" y="925"/>
                  <a:pt x="131" y="925"/>
                </a:cubicBezTo>
                <a:cubicBezTo>
                  <a:pt x="131" y="925"/>
                  <a:pt x="131" y="925"/>
                  <a:pt x="131" y="925"/>
                </a:cubicBezTo>
                <a:cubicBezTo>
                  <a:pt x="130" y="925"/>
                  <a:pt x="130" y="925"/>
                  <a:pt x="130" y="924"/>
                </a:cubicBezTo>
                <a:cubicBezTo>
                  <a:pt x="129" y="924"/>
                  <a:pt x="129" y="924"/>
                  <a:pt x="129" y="924"/>
                </a:cubicBezTo>
                <a:cubicBezTo>
                  <a:pt x="129" y="924"/>
                  <a:pt x="128" y="924"/>
                  <a:pt x="128" y="924"/>
                </a:cubicBezTo>
                <a:cubicBezTo>
                  <a:pt x="128" y="924"/>
                  <a:pt x="127" y="924"/>
                  <a:pt x="127" y="924"/>
                </a:cubicBezTo>
                <a:cubicBezTo>
                  <a:pt x="126" y="924"/>
                  <a:pt x="126" y="924"/>
                  <a:pt x="125" y="923"/>
                </a:cubicBezTo>
                <a:cubicBezTo>
                  <a:pt x="124" y="923"/>
                  <a:pt x="124" y="923"/>
                  <a:pt x="123" y="923"/>
                </a:cubicBezTo>
                <a:cubicBezTo>
                  <a:pt x="123" y="923"/>
                  <a:pt x="122" y="923"/>
                  <a:pt x="121" y="923"/>
                </a:cubicBezTo>
                <a:cubicBezTo>
                  <a:pt x="120" y="922"/>
                  <a:pt x="119" y="922"/>
                  <a:pt x="118" y="921"/>
                </a:cubicBezTo>
                <a:cubicBezTo>
                  <a:pt x="116" y="921"/>
                  <a:pt x="115" y="920"/>
                  <a:pt x="114" y="920"/>
                </a:cubicBezTo>
                <a:cubicBezTo>
                  <a:pt x="113" y="919"/>
                  <a:pt x="111" y="918"/>
                  <a:pt x="110" y="918"/>
                </a:cubicBezTo>
                <a:cubicBezTo>
                  <a:pt x="110" y="917"/>
                  <a:pt x="110" y="917"/>
                  <a:pt x="110" y="917"/>
                </a:cubicBezTo>
                <a:cubicBezTo>
                  <a:pt x="111" y="918"/>
                  <a:pt x="112" y="918"/>
                  <a:pt x="113" y="918"/>
                </a:cubicBezTo>
                <a:cubicBezTo>
                  <a:pt x="120" y="898"/>
                  <a:pt x="91" y="894"/>
                  <a:pt x="76" y="896"/>
                </a:cubicBezTo>
                <a:cubicBezTo>
                  <a:pt x="83" y="902"/>
                  <a:pt x="98" y="936"/>
                  <a:pt x="112" y="921"/>
                </a:cubicBezTo>
                <a:cubicBezTo>
                  <a:pt x="112" y="921"/>
                  <a:pt x="112" y="922"/>
                  <a:pt x="113" y="922"/>
                </a:cubicBezTo>
                <a:cubicBezTo>
                  <a:pt x="114" y="922"/>
                  <a:pt x="115" y="923"/>
                  <a:pt x="117" y="923"/>
                </a:cubicBezTo>
                <a:cubicBezTo>
                  <a:pt x="118" y="924"/>
                  <a:pt x="119" y="924"/>
                  <a:pt x="121" y="925"/>
                </a:cubicBezTo>
                <a:cubicBezTo>
                  <a:pt x="121" y="925"/>
                  <a:pt x="122" y="925"/>
                  <a:pt x="123" y="925"/>
                </a:cubicBezTo>
                <a:cubicBezTo>
                  <a:pt x="123" y="926"/>
                  <a:pt x="124" y="926"/>
                  <a:pt x="124" y="926"/>
                </a:cubicBezTo>
                <a:cubicBezTo>
                  <a:pt x="125" y="926"/>
                  <a:pt x="126" y="926"/>
                  <a:pt x="126" y="926"/>
                </a:cubicBezTo>
                <a:cubicBezTo>
                  <a:pt x="127" y="926"/>
                  <a:pt x="127" y="926"/>
                  <a:pt x="128" y="927"/>
                </a:cubicBezTo>
                <a:cubicBezTo>
                  <a:pt x="128" y="927"/>
                  <a:pt x="128" y="927"/>
                  <a:pt x="129" y="927"/>
                </a:cubicBezTo>
                <a:cubicBezTo>
                  <a:pt x="129" y="927"/>
                  <a:pt x="129" y="927"/>
                  <a:pt x="129" y="927"/>
                </a:cubicBezTo>
                <a:cubicBezTo>
                  <a:pt x="130" y="927"/>
                  <a:pt x="130" y="927"/>
                  <a:pt x="131" y="927"/>
                </a:cubicBezTo>
                <a:cubicBezTo>
                  <a:pt x="131" y="927"/>
                  <a:pt x="131" y="927"/>
                  <a:pt x="132" y="927"/>
                </a:cubicBezTo>
                <a:cubicBezTo>
                  <a:pt x="133" y="928"/>
                  <a:pt x="134" y="929"/>
                  <a:pt x="135" y="931"/>
                </a:cubicBezTo>
                <a:cubicBezTo>
                  <a:pt x="137" y="934"/>
                  <a:pt x="141" y="936"/>
                  <a:pt x="144" y="939"/>
                </a:cubicBezTo>
                <a:cubicBezTo>
                  <a:pt x="148" y="941"/>
                  <a:pt x="151" y="942"/>
                  <a:pt x="155" y="944"/>
                </a:cubicBezTo>
                <a:cubicBezTo>
                  <a:pt x="159" y="946"/>
                  <a:pt x="162" y="948"/>
                  <a:pt x="166" y="950"/>
                </a:cubicBezTo>
                <a:cubicBezTo>
                  <a:pt x="167" y="951"/>
                  <a:pt x="169" y="952"/>
                  <a:pt x="170" y="954"/>
                </a:cubicBezTo>
                <a:cubicBezTo>
                  <a:pt x="171" y="954"/>
                  <a:pt x="171" y="954"/>
                  <a:pt x="172" y="955"/>
                </a:cubicBezTo>
                <a:cubicBezTo>
                  <a:pt x="172" y="955"/>
                  <a:pt x="172" y="955"/>
                  <a:pt x="172" y="955"/>
                </a:cubicBezTo>
                <a:cubicBezTo>
                  <a:pt x="172" y="956"/>
                  <a:pt x="172" y="956"/>
                  <a:pt x="172" y="956"/>
                </a:cubicBezTo>
                <a:cubicBezTo>
                  <a:pt x="173" y="956"/>
                  <a:pt x="173" y="956"/>
                  <a:pt x="173" y="956"/>
                </a:cubicBezTo>
                <a:cubicBezTo>
                  <a:pt x="173" y="956"/>
                  <a:pt x="174" y="957"/>
                  <a:pt x="174" y="958"/>
                </a:cubicBezTo>
                <a:cubicBezTo>
                  <a:pt x="177" y="961"/>
                  <a:pt x="179" y="965"/>
                  <a:pt x="180" y="969"/>
                </a:cubicBezTo>
                <a:cubicBezTo>
                  <a:pt x="182" y="972"/>
                  <a:pt x="183" y="976"/>
                  <a:pt x="185" y="980"/>
                </a:cubicBezTo>
                <a:cubicBezTo>
                  <a:pt x="187" y="984"/>
                  <a:pt x="189" y="987"/>
                  <a:pt x="191" y="990"/>
                </a:cubicBezTo>
                <a:cubicBezTo>
                  <a:pt x="191" y="990"/>
                  <a:pt x="190" y="990"/>
                  <a:pt x="190" y="989"/>
                </a:cubicBezTo>
                <a:cubicBezTo>
                  <a:pt x="189" y="989"/>
                  <a:pt x="188" y="989"/>
                  <a:pt x="188" y="988"/>
                </a:cubicBezTo>
                <a:cubicBezTo>
                  <a:pt x="187" y="988"/>
                  <a:pt x="187" y="988"/>
                  <a:pt x="187" y="988"/>
                </a:cubicBezTo>
                <a:cubicBezTo>
                  <a:pt x="186" y="988"/>
                  <a:pt x="186" y="987"/>
                  <a:pt x="185" y="987"/>
                </a:cubicBezTo>
                <a:cubicBezTo>
                  <a:pt x="182" y="986"/>
                  <a:pt x="177" y="986"/>
                  <a:pt x="173" y="986"/>
                </a:cubicBezTo>
                <a:cubicBezTo>
                  <a:pt x="172" y="986"/>
                  <a:pt x="172" y="986"/>
                  <a:pt x="171" y="986"/>
                </a:cubicBezTo>
                <a:cubicBezTo>
                  <a:pt x="170" y="986"/>
                  <a:pt x="170" y="986"/>
                  <a:pt x="169" y="986"/>
                </a:cubicBezTo>
                <a:cubicBezTo>
                  <a:pt x="168" y="986"/>
                  <a:pt x="167" y="986"/>
                  <a:pt x="166" y="986"/>
                </a:cubicBezTo>
                <a:cubicBezTo>
                  <a:pt x="163" y="986"/>
                  <a:pt x="161" y="986"/>
                  <a:pt x="158" y="986"/>
                </a:cubicBezTo>
                <a:cubicBezTo>
                  <a:pt x="156" y="986"/>
                  <a:pt x="154" y="987"/>
                  <a:pt x="151" y="987"/>
                </a:cubicBezTo>
                <a:cubicBezTo>
                  <a:pt x="150" y="987"/>
                  <a:pt x="150" y="986"/>
                  <a:pt x="149" y="986"/>
                </a:cubicBezTo>
                <a:cubicBezTo>
                  <a:pt x="149" y="986"/>
                  <a:pt x="149" y="986"/>
                  <a:pt x="149" y="986"/>
                </a:cubicBezTo>
                <a:cubicBezTo>
                  <a:pt x="149" y="986"/>
                  <a:pt x="149" y="986"/>
                  <a:pt x="148" y="986"/>
                </a:cubicBezTo>
                <a:cubicBezTo>
                  <a:pt x="147" y="986"/>
                  <a:pt x="146" y="986"/>
                  <a:pt x="145" y="986"/>
                </a:cubicBezTo>
                <a:cubicBezTo>
                  <a:pt x="140" y="985"/>
                  <a:pt x="136" y="984"/>
                  <a:pt x="133" y="983"/>
                </a:cubicBezTo>
                <a:cubicBezTo>
                  <a:pt x="132" y="982"/>
                  <a:pt x="132" y="982"/>
                  <a:pt x="132" y="982"/>
                </a:cubicBezTo>
                <a:cubicBezTo>
                  <a:pt x="131" y="982"/>
                  <a:pt x="131" y="982"/>
                  <a:pt x="130" y="982"/>
                </a:cubicBezTo>
                <a:cubicBezTo>
                  <a:pt x="130" y="981"/>
                  <a:pt x="129" y="981"/>
                  <a:pt x="128" y="981"/>
                </a:cubicBezTo>
                <a:cubicBezTo>
                  <a:pt x="128" y="981"/>
                  <a:pt x="127" y="981"/>
                  <a:pt x="126" y="980"/>
                </a:cubicBezTo>
                <a:cubicBezTo>
                  <a:pt x="127" y="980"/>
                  <a:pt x="128" y="980"/>
                  <a:pt x="128" y="980"/>
                </a:cubicBezTo>
                <a:cubicBezTo>
                  <a:pt x="128" y="980"/>
                  <a:pt x="127" y="980"/>
                  <a:pt x="126" y="980"/>
                </a:cubicBezTo>
                <a:cubicBezTo>
                  <a:pt x="126" y="979"/>
                  <a:pt x="125" y="979"/>
                  <a:pt x="124" y="979"/>
                </a:cubicBezTo>
                <a:cubicBezTo>
                  <a:pt x="124" y="979"/>
                  <a:pt x="124" y="978"/>
                  <a:pt x="123" y="978"/>
                </a:cubicBezTo>
                <a:cubicBezTo>
                  <a:pt x="123" y="978"/>
                  <a:pt x="123" y="978"/>
                  <a:pt x="123" y="978"/>
                </a:cubicBezTo>
                <a:cubicBezTo>
                  <a:pt x="122" y="978"/>
                  <a:pt x="122" y="978"/>
                  <a:pt x="122" y="978"/>
                </a:cubicBezTo>
                <a:cubicBezTo>
                  <a:pt x="121" y="978"/>
                  <a:pt x="120" y="978"/>
                  <a:pt x="119" y="978"/>
                </a:cubicBezTo>
                <a:cubicBezTo>
                  <a:pt x="118" y="977"/>
                  <a:pt x="117" y="977"/>
                  <a:pt x="116" y="977"/>
                </a:cubicBezTo>
                <a:cubicBezTo>
                  <a:pt x="115" y="977"/>
                  <a:pt x="114" y="977"/>
                  <a:pt x="112" y="977"/>
                </a:cubicBezTo>
                <a:cubicBezTo>
                  <a:pt x="111" y="977"/>
                  <a:pt x="110" y="977"/>
                  <a:pt x="109" y="977"/>
                </a:cubicBezTo>
                <a:cubicBezTo>
                  <a:pt x="108" y="977"/>
                  <a:pt x="107" y="977"/>
                  <a:pt x="106" y="977"/>
                </a:cubicBezTo>
                <a:cubicBezTo>
                  <a:pt x="94" y="961"/>
                  <a:pt x="73" y="981"/>
                  <a:pt x="68" y="993"/>
                </a:cubicBezTo>
                <a:cubicBezTo>
                  <a:pt x="75" y="990"/>
                  <a:pt x="78" y="987"/>
                  <a:pt x="86" y="988"/>
                </a:cubicBezTo>
                <a:cubicBezTo>
                  <a:pt x="92" y="988"/>
                  <a:pt x="104" y="990"/>
                  <a:pt x="102" y="980"/>
                </a:cubicBezTo>
                <a:cubicBezTo>
                  <a:pt x="103" y="981"/>
                  <a:pt x="103" y="981"/>
                  <a:pt x="103" y="981"/>
                </a:cubicBezTo>
                <a:cubicBezTo>
                  <a:pt x="105" y="980"/>
                  <a:pt x="106" y="979"/>
                  <a:pt x="108" y="979"/>
                </a:cubicBezTo>
                <a:cubicBezTo>
                  <a:pt x="108" y="979"/>
                  <a:pt x="108" y="979"/>
                  <a:pt x="108" y="979"/>
                </a:cubicBezTo>
                <a:cubicBezTo>
                  <a:pt x="108" y="979"/>
                  <a:pt x="108" y="979"/>
                  <a:pt x="109" y="979"/>
                </a:cubicBezTo>
                <a:cubicBezTo>
                  <a:pt x="110" y="979"/>
                  <a:pt x="111" y="979"/>
                  <a:pt x="112" y="979"/>
                </a:cubicBezTo>
                <a:cubicBezTo>
                  <a:pt x="113" y="979"/>
                  <a:pt x="115" y="979"/>
                  <a:pt x="116" y="979"/>
                </a:cubicBezTo>
                <a:cubicBezTo>
                  <a:pt x="117" y="979"/>
                  <a:pt x="118" y="979"/>
                  <a:pt x="119" y="979"/>
                </a:cubicBezTo>
                <a:cubicBezTo>
                  <a:pt x="120" y="980"/>
                  <a:pt x="121" y="980"/>
                  <a:pt x="122" y="980"/>
                </a:cubicBezTo>
                <a:cubicBezTo>
                  <a:pt x="122" y="980"/>
                  <a:pt x="122" y="980"/>
                  <a:pt x="122" y="980"/>
                </a:cubicBezTo>
                <a:cubicBezTo>
                  <a:pt x="122" y="980"/>
                  <a:pt x="123" y="980"/>
                  <a:pt x="123" y="980"/>
                </a:cubicBezTo>
                <a:cubicBezTo>
                  <a:pt x="123" y="980"/>
                  <a:pt x="123" y="980"/>
                  <a:pt x="124" y="980"/>
                </a:cubicBezTo>
                <a:cubicBezTo>
                  <a:pt x="124" y="980"/>
                  <a:pt x="124" y="980"/>
                  <a:pt x="124" y="981"/>
                </a:cubicBezTo>
                <a:cubicBezTo>
                  <a:pt x="125" y="981"/>
                  <a:pt x="126" y="982"/>
                  <a:pt x="128" y="982"/>
                </a:cubicBezTo>
                <a:cubicBezTo>
                  <a:pt x="128" y="983"/>
                  <a:pt x="129" y="983"/>
                  <a:pt x="130" y="984"/>
                </a:cubicBezTo>
                <a:cubicBezTo>
                  <a:pt x="130" y="984"/>
                  <a:pt x="130" y="984"/>
                  <a:pt x="131" y="984"/>
                </a:cubicBezTo>
                <a:cubicBezTo>
                  <a:pt x="131" y="984"/>
                  <a:pt x="132" y="984"/>
                  <a:pt x="132" y="985"/>
                </a:cubicBezTo>
                <a:cubicBezTo>
                  <a:pt x="135" y="986"/>
                  <a:pt x="139" y="987"/>
                  <a:pt x="144" y="988"/>
                </a:cubicBezTo>
                <a:cubicBezTo>
                  <a:pt x="144" y="988"/>
                  <a:pt x="144" y="988"/>
                  <a:pt x="144" y="988"/>
                </a:cubicBezTo>
                <a:cubicBezTo>
                  <a:pt x="143" y="988"/>
                  <a:pt x="143" y="988"/>
                  <a:pt x="143" y="988"/>
                </a:cubicBezTo>
                <a:cubicBezTo>
                  <a:pt x="143" y="989"/>
                  <a:pt x="143" y="989"/>
                  <a:pt x="142" y="989"/>
                </a:cubicBezTo>
                <a:cubicBezTo>
                  <a:pt x="142" y="989"/>
                  <a:pt x="142" y="989"/>
                  <a:pt x="142" y="990"/>
                </a:cubicBezTo>
                <a:cubicBezTo>
                  <a:pt x="140" y="991"/>
                  <a:pt x="139" y="994"/>
                  <a:pt x="137" y="996"/>
                </a:cubicBezTo>
                <a:cubicBezTo>
                  <a:pt x="136" y="998"/>
                  <a:pt x="135" y="1000"/>
                  <a:pt x="133" y="1003"/>
                </a:cubicBezTo>
                <a:cubicBezTo>
                  <a:pt x="133" y="1002"/>
                  <a:pt x="133" y="1002"/>
                  <a:pt x="133" y="1002"/>
                </a:cubicBezTo>
                <a:cubicBezTo>
                  <a:pt x="130" y="1002"/>
                  <a:pt x="130" y="1002"/>
                  <a:pt x="130" y="1002"/>
                </a:cubicBezTo>
                <a:cubicBezTo>
                  <a:pt x="119" y="999"/>
                  <a:pt x="108" y="1009"/>
                  <a:pt x="110" y="1021"/>
                </a:cubicBezTo>
                <a:cubicBezTo>
                  <a:pt x="119" y="1018"/>
                  <a:pt x="136" y="1018"/>
                  <a:pt x="134" y="1005"/>
                </a:cubicBezTo>
                <a:cubicBezTo>
                  <a:pt x="134" y="1005"/>
                  <a:pt x="134" y="1005"/>
                  <a:pt x="134" y="1005"/>
                </a:cubicBezTo>
                <a:cubicBezTo>
                  <a:pt x="136" y="1002"/>
                  <a:pt x="137" y="1000"/>
                  <a:pt x="139" y="997"/>
                </a:cubicBezTo>
                <a:cubicBezTo>
                  <a:pt x="140" y="995"/>
                  <a:pt x="142" y="993"/>
                  <a:pt x="143" y="991"/>
                </a:cubicBezTo>
                <a:cubicBezTo>
                  <a:pt x="143" y="991"/>
                  <a:pt x="143" y="991"/>
                  <a:pt x="144" y="990"/>
                </a:cubicBezTo>
                <a:cubicBezTo>
                  <a:pt x="144" y="990"/>
                  <a:pt x="144" y="990"/>
                  <a:pt x="144" y="990"/>
                </a:cubicBezTo>
                <a:cubicBezTo>
                  <a:pt x="144" y="990"/>
                  <a:pt x="145" y="990"/>
                  <a:pt x="145" y="989"/>
                </a:cubicBezTo>
                <a:cubicBezTo>
                  <a:pt x="145" y="989"/>
                  <a:pt x="145" y="989"/>
                  <a:pt x="145" y="989"/>
                </a:cubicBezTo>
                <a:cubicBezTo>
                  <a:pt x="145" y="989"/>
                  <a:pt x="146" y="988"/>
                  <a:pt x="146" y="988"/>
                </a:cubicBezTo>
                <a:cubicBezTo>
                  <a:pt x="148" y="989"/>
                  <a:pt x="149" y="989"/>
                  <a:pt x="151" y="989"/>
                </a:cubicBezTo>
                <a:cubicBezTo>
                  <a:pt x="154" y="989"/>
                  <a:pt x="156" y="989"/>
                  <a:pt x="159" y="988"/>
                </a:cubicBezTo>
                <a:cubicBezTo>
                  <a:pt x="161" y="988"/>
                  <a:pt x="163" y="988"/>
                  <a:pt x="166" y="988"/>
                </a:cubicBezTo>
                <a:cubicBezTo>
                  <a:pt x="167" y="988"/>
                  <a:pt x="168" y="988"/>
                  <a:pt x="169" y="988"/>
                </a:cubicBezTo>
                <a:cubicBezTo>
                  <a:pt x="170" y="988"/>
                  <a:pt x="170" y="988"/>
                  <a:pt x="171" y="988"/>
                </a:cubicBezTo>
                <a:cubicBezTo>
                  <a:pt x="172" y="988"/>
                  <a:pt x="172" y="988"/>
                  <a:pt x="173" y="988"/>
                </a:cubicBezTo>
                <a:cubicBezTo>
                  <a:pt x="177" y="988"/>
                  <a:pt x="181" y="988"/>
                  <a:pt x="185" y="989"/>
                </a:cubicBezTo>
                <a:cubicBezTo>
                  <a:pt x="185" y="989"/>
                  <a:pt x="185" y="990"/>
                  <a:pt x="186" y="990"/>
                </a:cubicBezTo>
                <a:cubicBezTo>
                  <a:pt x="186" y="990"/>
                  <a:pt x="187" y="990"/>
                  <a:pt x="187" y="990"/>
                </a:cubicBezTo>
                <a:cubicBezTo>
                  <a:pt x="188" y="990"/>
                  <a:pt x="188" y="991"/>
                  <a:pt x="189" y="991"/>
                </a:cubicBezTo>
                <a:cubicBezTo>
                  <a:pt x="190" y="991"/>
                  <a:pt x="192" y="992"/>
                  <a:pt x="193" y="992"/>
                </a:cubicBezTo>
                <a:cubicBezTo>
                  <a:pt x="193" y="993"/>
                  <a:pt x="194" y="993"/>
                  <a:pt x="194" y="993"/>
                </a:cubicBezTo>
                <a:cubicBezTo>
                  <a:pt x="194" y="994"/>
                  <a:pt x="194" y="994"/>
                  <a:pt x="194" y="994"/>
                </a:cubicBezTo>
                <a:cubicBezTo>
                  <a:pt x="195" y="994"/>
                  <a:pt x="195" y="994"/>
                  <a:pt x="195" y="994"/>
                </a:cubicBezTo>
                <a:cubicBezTo>
                  <a:pt x="195" y="994"/>
                  <a:pt x="195" y="994"/>
                  <a:pt x="195" y="994"/>
                </a:cubicBezTo>
                <a:cubicBezTo>
                  <a:pt x="195" y="994"/>
                  <a:pt x="195" y="994"/>
                  <a:pt x="195" y="994"/>
                </a:cubicBezTo>
                <a:cubicBezTo>
                  <a:pt x="196" y="995"/>
                  <a:pt x="196" y="995"/>
                  <a:pt x="196" y="995"/>
                </a:cubicBezTo>
                <a:cubicBezTo>
                  <a:pt x="197" y="996"/>
                  <a:pt x="198" y="996"/>
                  <a:pt x="198" y="997"/>
                </a:cubicBezTo>
                <a:cubicBezTo>
                  <a:pt x="199" y="998"/>
                  <a:pt x="200" y="998"/>
                  <a:pt x="201" y="999"/>
                </a:cubicBezTo>
                <a:cubicBezTo>
                  <a:pt x="207" y="1004"/>
                  <a:pt x="213" y="1008"/>
                  <a:pt x="219" y="1012"/>
                </a:cubicBezTo>
                <a:cubicBezTo>
                  <a:pt x="221" y="1014"/>
                  <a:pt x="222" y="1015"/>
                  <a:pt x="224" y="1016"/>
                </a:cubicBezTo>
                <a:cubicBezTo>
                  <a:pt x="212" y="1017"/>
                  <a:pt x="197" y="1023"/>
                  <a:pt x="180" y="1035"/>
                </a:cubicBezTo>
                <a:cubicBezTo>
                  <a:pt x="198" y="1030"/>
                  <a:pt x="224" y="1017"/>
                  <a:pt x="245" y="1031"/>
                </a:cubicBezTo>
                <a:cubicBezTo>
                  <a:pt x="258" y="1040"/>
                  <a:pt x="260" y="1058"/>
                  <a:pt x="275" y="1066"/>
                </a:cubicBezTo>
                <a:cubicBezTo>
                  <a:pt x="301" y="1080"/>
                  <a:pt x="340" y="1085"/>
                  <a:pt x="369" y="1092"/>
                </a:cubicBezTo>
                <a:cubicBezTo>
                  <a:pt x="397" y="1098"/>
                  <a:pt x="376" y="1112"/>
                  <a:pt x="351" y="1126"/>
                </a:cubicBezTo>
                <a:cubicBezTo>
                  <a:pt x="335" y="1134"/>
                  <a:pt x="331" y="1145"/>
                  <a:pt x="319" y="1154"/>
                </a:cubicBezTo>
                <a:cubicBezTo>
                  <a:pt x="306" y="1163"/>
                  <a:pt x="300" y="1171"/>
                  <a:pt x="281" y="1170"/>
                </a:cubicBezTo>
                <a:cubicBezTo>
                  <a:pt x="276" y="1170"/>
                  <a:pt x="271" y="1171"/>
                  <a:pt x="267" y="1172"/>
                </a:cubicBezTo>
                <a:cubicBezTo>
                  <a:pt x="273" y="1158"/>
                  <a:pt x="265" y="1154"/>
                  <a:pt x="250" y="1157"/>
                </a:cubicBezTo>
                <a:cubicBezTo>
                  <a:pt x="252" y="1164"/>
                  <a:pt x="252" y="1173"/>
                  <a:pt x="259" y="1175"/>
                </a:cubicBezTo>
                <a:cubicBezTo>
                  <a:pt x="251" y="1178"/>
                  <a:pt x="244" y="1182"/>
                  <a:pt x="233" y="1183"/>
                </a:cubicBezTo>
                <a:cubicBezTo>
                  <a:pt x="234" y="1177"/>
                  <a:pt x="233" y="1169"/>
                  <a:pt x="229" y="1165"/>
                </a:cubicBezTo>
                <a:cubicBezTo>
                  <a:pt x="223" y="1160"/>
                  <a:pt x="214" y="1164"/>
                  <a:pt x="207" y="1164"/>
                </a:cubicBezTo>
                <a:cubicBezTo>
                  <a:pt x="212" y="1173"/>
                  <a:pt x="214" y="1189"/>
                  <a:pt x="223" y="1189"/>
                </a:cubicBezTo>
                <a:cubicBezTo>
                  <a:pt x="228" y="1192"/>
                  <a:pt x="234" y="1192"/>
                  <a:pt x="240" y="1191"/>
                </a:cubicBezTo>
                <a:cubicBezTo>
                  <a:pt x="241" y="1191"/>
                  <a:pt x="241" y="1192"/>
                  <a:pt x="242" y="1192"/>
                </a:cubicBezTo>
                <a:cubicBezTo>
                  <a:pt x="244" y="1193"/>
                  <a:pt x="245" y="1193"/>
                  <a:pt x="246" y="1194"/>
                </a:cubicBezTo>
                <a:cubicBezTo>
                  <a:pt x="247" y="1194"/>
                  <a:pt x="248" y="1194"/>
                  <a:pt x="248" y="1194"/>
                </a:cubicBezTo>
                <a:cubicBezTo>
                  <a:pt x="249" y="1194"/>
                  <a:pt x="249" y="1194"/>
                  <a:pt x="249" y="1194"/>
                </a:cubicBezTo>
                <a:cubicBezTo>
                  <a:pt x="250" y="1194"/>
                  <a:pt x="250" y="1194"/>
                  <a:pt x="250" y="1195"/>
                </a:cubicBezTo>
                <a:cubicBezTo>
                  <a:pt x="251" y="1195"/>
                  <a:pt x="252" y="1195"/>
                  <a:pt x="252" y="1195"/>
                </a:cubicBezTo>
                <a:cubicBezTo>
                  <a:pt x="253" y="1195"/>
                  <a:pt x="253" y="1195"/>
                  <a:pt x="254" y="1195"/>
                </a:cubicBezTo>
                <a:cubicBezTo>
                  <a:pt x="254" y="1195"/>
                  <a:pt x="254" y="1195"/>
                  <a:pt x="255" y="1195"/>
                </a:cubicBezTo>
                <a:cubicBezTo>
                  <a:pt x="255" y="1195"/>
                  <a:pt x="255" y="1195"/>
                  <a:pt x="255" y="1195"/>
                </a:cubicBezTo>
                <a:cubicBezTo>
                  <a:pt x="256" y="1195"/>
                  <a:pt x="256" y="1195"/>
                  <a:pt x="256" y="1195"/>
                </a:cubicBezTo>
                <a:cubicBezTo>
                  <a:pt x="255" y="1197"/>
                  <a:pt x="253" y="1198"/>
                  <a:pt x="252" y="1200"/>
                </a:cubicBezTo>
                <a:cubicBezTo>
                  <a:pt x="249" y="1203"/>
                  <a:pt x="246" y="1206"/>
                  <a:pt x="243" y="1208"/>
                </a:cubicBezTo>
                <a:cubicBezTo>
                  <a:pt x="240" y="1210"/>
                  <a:pt x="237" y="1212"/>
                  <a:pt x="233" y="1214"/>
                </a:cubicBezTo>
                <a:cubicBezTo>
                  <a:pt x="230" y="1215"/>
                  <a:pt x="226" y="1215"/>
                  <a:pt x="223" y="1215"/>
                </a:cubicBezTo>
                <a:cubicBezTo>
                  <a:pt x="219" y="1216"/>
                  <a:pt x="216" y="1215"/>
                  <a:pt x="212" y="1215"/>
                </a:cubicBezTo>
                <a:cubicBezTo>
                  <a:pt x="206" y="1214"/>
                  <a:pt x="199" y="1213"/>
                  <a:pt x="193" y="1211"/>
                </a:cubicBezTo>
                <a:cubicBezTo>
                  <a:pt x="192" y="1211"/>
                  <a:pt x="190" y="1210"/>
                  <a:pt x="189" y="1210"/>
                </a:cubicBezTo>
                <a:cubicBezTo>
                  <a:pt x="188" y="1209"/>
                  <a:pt x="186" y="1209"/>
                  <a:pt x="185" y="1208"/>
                </a:cubicBezTo>
                <a:cubicBezTo>
                  <a:pt x="183" y="1207"/>
                  <a:pt x="180" y="1206"/>
                  <a:pt x="178" y="1205"/>
                </a:cubicBezTo>
                <a:cubicBezTo>
                  <a:pt x="173" y="1203"/>
                  <a:pt x="170" y="1201"/>
                  <a:pt x="167" y="1199"/>
                </a:cubicBezTo>
                <a:cubicBezTo>
                  <a:pt x="167" y="1199"/>
                  <a:pt x="167" y="1199"/>
                  <a:pt x="167" y="1199"/>
                </a:cubicBezTo>
                <a:cubicBezTo>
                  <a:pt x="167" y="1199"/>
                  <a:pt x="167" y="1199"/>
                  <a:pt x="167" y="1199"/>
                </a:cubicBezTo>
                <a:cubicBezTo>
                  <a:pt x="167" y="1199"/>
                  <a:pt x="167" y="1199"/>
                  <a:pt x="167" y="1199"/>
                </a:cubicBezTo>
                <a:cubicBezTo>
                  <a:pt x="166" y="1198"/>
                  <a:pt x="166" y="1198"/>
                  <a:pt x="166" y="1198"/>
                </a:cubicBezTo>
                <a:cubicBezTo>
                  <a:pt x="166" y="1198"/>
                  <a:pt x="166" y="1197"/>
                  <a:pt x="166" y="1197"/>
                </a:cubicBezTo>
                <a:cubicBezTo>
                  <a:pt x="165" y="1196"/>
                  <a:pt x="165" y="1196"/>
                  <a:pt x="165" y="1195"/>
                </a:cubicBezTo>
                <a:cubicBezTo>
                  <a:pt x="164" y="1194"/>
                  <a:pt x="164" y="1194"/>
                  <a:pt x="164" y="1193"/>
                </a:cubicBezTo>
                <a:cubicBezTo>
                  <a:pt x="164" y="1192"/>
                  <a:pt x="163" y="1192"/>
                  <a:pt x="163" y="1191"/>
                </a:cubicBezTo>
                <a:cubicBezTo>
                  <a:pt x="163" y="1190"/>
                  <a:pt x="163" y="1190"/>
                  <a:pt x="163" y="1189"/>
                </a:cubicBezTo>
                <a:cubicBezTo>
                  <a:pt x="167" y="1180"/>
                  <a:pt x="167" y="1171"/>
                  <a:pt x="159" y="1165"/>
                </a:cubicBezTo>
                <a:cubicBezTo>
                  <a:pt x="156" y="1175"/>
                  <a:pt x="153" y="1184"/>
                  <a:pt x="161" y="1192"/>
                </a:cubicBezTo>
                <a:cubicBezTo>
                  <a:pt x="161" y="1192"/>
                  <a:pt x="161" y="1192"/>
                  <a:pt x="161" y="1192"/>
                </a:cubicBezTo>
                <a:cubicBezTo>
                  <a:pt x="161" y="1192"/>
                  <a:pt x="161" y="1192"/>
                  <a:pt x="161" y="1192"/>
                </a:cubicBezTo>
                <a:cubicBezTo>
                  <a:pt x="161" y="1193"/>
                  <a:pt x="162" y="1193"/>
                  <a:pt x="162" y="1194"/>
                </a:cubicBezTo>
                <a:cubicBezTo>
                  <a:pt x="162" y="1194"/>
                  <a:pt x="162" y="1195"/>
                  <a:pt x="162" y="1195"/>
                </a:cubicBezTo>
                <a:cubicBezTo>
                  <a:pt x="162" y="1194"/>
                  <a:pt x="161" y="1194"/>
                  <a:pt x="161" y="1193"/>
                </a:cubicBezTo>
                <a:cubicBezTo>
                  <a:pt x="160" y="1193"/>
                  <a:pt x="160" y="1192"/>
                  <a:pt x="160" y="1192"/>
                </a:cubicBezTo>
                <a:cubicBezTo>
                  <a:pt x="160" y="1191"/>
                  <a:pt x="159" y="1191"/>
                  <a:pt x="159" y="1191"/>
                </a:cubicBezTo>
                <a:cubicBezTo>
                  <a:pt x="159" y="1191"/>
                  <a:pt x="160" y="1191"/>
                  <a:pt x="160" y="1192"/>
                </a:cubicBezTo>
                <a:cubicBezTo>
                  <a:pt x="160" y="1192"/>
                  <a:pt x="160" y="1193"/>
                  <a:pt x="161" y="1194"/>
                </a:cubicBezTo>
                <a:cubicBezTo>
                  <a:pt x="161" y="1195"/>
                  <a:pt x="162" y="1196"/>
                  <a:pt x="163" y="1197"/>
                </a:cubicBezTo>
                <a:cubicBezTo>
                  <a:pt x="163" y="1197"/>
                  <a:pt x="164" y="1198"/>
                  <a:pt x="164" y="1198"/>
                </a:cubicBezTo>
                <a:cubicBezTo>
                  <a:pt x="164" y="1198"/>
                  <a:pt x="164" y="1199"/>
                  <a:pt x="164" y="1199"/>
                </a:cubicBezTo>
                <a:cubicBezTo>
                  <a:pt x="164" y="1199"/>
                  <a:pt x="165" y="1199"/>
                  <a:pt x="165" y="1200"/>
                </a:cubicBezTo>
                <a:cubicBezTo>
                  <a:pt x="165" y="1200"/>
                  <a:pt x="165" y="1200"/>
                  <a:pt x="165" y="1200"/>
                </a:cubicBezTo>
                <a:cubicBezTo>
                  <a:pt x="165" y="1200"/>
                  <a:pt x="165" y="1200"/>
                  <a:pt x="165" y="1200"/>
                </a:cubicBezTo>
                <a:cubicBezTo>
                  <a:pt x="166" y="1201"/>
                  <a:pt x="166" y="1201"/>
                  <a:pt x="166" y="1201"/>
                </a:cubicBezTo>
                <a:cubicBezTo>
                  <a:pt x="167" y="1202"/>
                  <a:pt x="167" y="1202"/>
                  <a:pt x="167" y="1202"/>
                </a:cubicBezTo>
                <a:cubicBezTo>
                  <a:pt x="167" y="1202"/>
                  <a:pt x="167" y="1202"/>
                  <a:pt x="167" y="1201"/>
                </a:cubicBezTo>
                <a:cubicBezTo>
                  <a:pt x="169" y="1203"/>
                  <a:pt x="172" y="1205"/>
                  <a:pt x="175" y="1207"/>
                </a:cubicBezTo>
                <a:cubicBezTo>
                  <a:pt x="175" y="1207"/>
                  <a:pt x="174" y="1207"/>
                  <a:pt x="173" y="1207"/>
                </a:cubicBezTo>
                <a:cubicBezTo>
                  <a:pt x="173" y="1207"/>
                  <a:pt x="172" y="1208"/>
                  <a:pt x="171" y="1208"/>
                </a:cubicBezTo>
                <a:cubicBezTo>
                  <a:pt x="171" y="1208"/>
                  <a:pt x="170" y="1208"/>
                  <a:pt x="170" y="1208"/>
                </a:cubicBezTo>
                <a:cubicBezTo>
                  <a:pt x="170" y="1208"/>
                  <a:pt x="169" y="1208"/>
                  <a:pt x="169" y="1208"/>
                </a:cubicBezTo>
                <a:cubicBezTo>
                  <a:pt x="169" y="1208"/>
                  <a:pt x="169" y="1208"/>
                  <a:pt x="169" y="1209"/>
                </a:cubicBezTo>
                <a:cubicBezTo>
                  <a:pt x="168" y="1209"/>
                  <a:pt x="168" y="1209"/>
                  <a:pt x="167" y="1209"/>
                </a:cubicBezTo>
                <a:cubicBezTo>
                  <a:pt x="166" y="1209"/>
                  <a:pt x="166" y="1209"/>
                  <a:pt x="165" y="1210"/>
                </a:cubicBezTo>
                <a:cubicBezTo>
                  <a:pt x="165" y="1210"/>
                  <a:pt x="164" y="1210"/>
                  <a:pt x="164" y="1210"/>
                </a:cubicBezTo>
                <a:cubicBezTo>
                  <a:pt x="163" y="1210"/>
                  <a:pt x="162" y="1211"/>
                  <a:pt x="162" y="1211"/>
                </a:cubicBezTo>
                <a:cubicBezTo>
                  <a:pt x="161" y="1211"/>
                  <a:pt x="159" y="1211"/>
                  <a:pt x="158" y="1211"/>
                </a:cubicBezTo>
                <a:cubicBezTo>
                  <a:pt x="157" y="1212"/>
                  <a:pt x="155" y="1212"/>
                  <a:pt x="154" y="1212"/>
                </a:cubicBezTo>
                <a:cubicBezTo>
                  <a:pt x="152" y="1212"/>
                  <a:pt x="151" y="1212"/>
                  <a:pt x="150" y="1212"/>
                </a:cubicBezTo>
                <a:cubicBezTo>
                  <a:pt x="148" y="1212"/>
                  <a:pt x="147" y="1212"/>
                  <a:pt x="146" y="1212"/>
                </a:cubicBezTo>
                <a:cubicBezTo>
                  <a:pt x="146" y="1212"/>
                  <a:pt x="146" y="1212"/>
                  <a:pt x="146" y="1212"/>
                </a:cubicBezTo>
                <a:cubicBezTo>
                  <a:pt x="137" y="1193"/>
                  <a:pt x="124" y="1201"/>
                  <a:pt x="113" y="1214"/>
                </a:cubicBezTo>
                <a:cubicBezTo>
                  <a:pt x="127" y="1212"/>
                  <a:pt x="132" y="1225"/>
                  <a:pt x="146" y="1214"/>
                </a:cubicBezTo>
                <a:cubicBezTo>
                  <a:pt x="148" y="1214"/>
                  <a:pt x="149" y="1214"/>
                  <a:pt x="150" y="1214"/>
                </a:cubicBezTo>
                <a:cubicBezTo>
                  <a:pt x="151" y="1214"/>
                  <a:pt x="152" y="1214"/>
                  <a:pt x="154" y="1214"/>
                </a:cubicBezTo>
                <a:cubicBezTo>
                  <a:pt x="155" y="1214"/>
                  <a:pt x="157" y="1214"/>
                  <a:pt x="158" y="1214"/>
                </a:cubicBezTo>
                <a:cubicBezTo>
                  <a:pt x="160" y="1214"/>
                  <a:pt x="161" y="1213"/>
                  <a:pt x="162" y="1213"/>
                </a:cubicBezTo>
                <a:cubicBezTo>
                  <a:pt x="163" y="1213"/>
                  <a:pt x="164" y="1213"/>
                  <a:pt x="164" y="1212"/>
                </a:cubicBezTo>
                <a:cubicBezTo>
                  <a:pt x="165" y="1212"/>
                  <a:pt x="165" y="1212"/>
                  <a:pt x="166" y="1212"/>
                </a:cubicBezTo>
                <a:cubicBezTo>
                  <a:pt x="167" y="1212"/>
                  <a:pt x="167" y="1212"/>
                  <a:pt x="168" y="1211"/>
                </a:cubicBezTo>
                <a:cubicBezTo>
                  <a:pt x="168" y="1211"/>
                  <a:pt x="169" y="1211"/>
                  <a:pt x="169" y="1211"/>
                </a:cubicBezTo>
                <a:cubicBezTo>
                  <a:pt x="170" y="1211"/>
                  <a:pt x="170" y="1211"/>
                  <a:pt x="170" y="1210"/>
                </a:cubicBezTo>
                <a:cubicBezTo>
                  <a:pt x="170" y="1210"/>
                  <a:pt x="171" y="1210"/>
                  <a:pt x="171" y="1210"/>
                </a:cubicBezTo>
                <a:cubicBezTo>
                  <a:pt x="171" y="1210"/>
                  <a:pt x="172" y="1210"/>
                  <a:pt x="172" y="1209"/>
                </a:cubicBezTo>
                <a:cubicBezTo>
                  <a:pt x="172" y="1209"/>
                  <a:pt x="173" y="1209"/>
                  <a:pt x="173" y="1209"/>
                </a:cubicBezTo>
                <a:cubicBezTo>
                  <a:pt x="173" y="1208"/>
                  <a:pt x="174" y="1208"/>
                  <a:pt x="174" y="1208"/>
                </a:cubicBezTo>
                <a:cubicBezTo>
                  <a:pt x="174" y="1207"/>
                  <a:pt x="175" y="1207"/>
                  <a:pt x="175" y="1207"/>
                </a:cubicBezTo>
                <a:cubicBezTo>
                  <a:pt x="176" y="1207"/>
                  <a:pt x="176" y="1207"/>
                  <a:pt x="177" y="1208"/>
                </a:cubicBezTo>
                <a:cubicBezTo>
                  <a:pt x="179" y="1209"/>
                  <a:pt x="181" y="1210"/>
                  <a:pt x="184" y="1211"/>
                </a:cubicBezTo>
                <a:cubicBezTo>
                  <a:pt x="185" y="1212"/>
                  <a:pt x="187" y="1212"/>
                  <a:pt x="188" y="1213"/>
                </a:cubicBezTo>
                <a:cubicBezTo>
                  <a:pt x="189" y="1213"/>
                  <a:pt x="191" y="1214"/>
                  <a:pt x="192" y="1214"/>
                </a:cubicBezTo>
                <a:cubicBezTo>
                  <a:pt x="195" y="1215"/>
                  <a:pt x="197" y="1216"/>
                  <a:pt x="200" y="1216"/>
                </a:cubicBezTo>
                <a:cubicBezTo>
                  <a:pt x="199" y="1216"/>
                  <a:pt x="199" y="1216"/>
                  <a:pt x="199" y="1216"/>
                </a:cubicBezTo>
                <a:cubicBezTo>
                  <a:pt x="198" y="1217"/>
                  <a:pt x="196" y="1217"/>
                  <a:pt x="195" y="1218"/>
                </a:cubicBezTo>
                <a:cubicBezTo>
                  <a:pt x="194" y="1218"/>
                  <a:pt x="193" y="1219"/>
                  <a:pt x="193" y="1219"/>
                </a:cubicBezTo>
                <a:cubicBezTo>
                  <a:pt x="192" y="1219"/>
                  <a:pt x="192" y="1220"/>
                  <a:pt x="191" y="1220"/>
                </a:cubicBezTo>
                <a:cubicBezTo>
                  <a:pt x="191" y="1220"/>
                  <a:pt x="191" y="1221"/>
                  <a:pt x="190" y="1221"/>
                </a:cubicBezTo>
                <a:cubicBezTo>
                  <a:pt x="189" y="1222"/>
                  <a:pt x="187" y="1224"/>
                  <a:pt x="185" y="1225"/>
                </a:cubicBezTo>
                <a:cubicBezTo>
                  <a:pt x="184" y="1227"/>
                  <a:pt x="182" y="1229"/>
                  <a:pt x="180" y="1231"/>
                </a:cubicBezTo>
                <a:cubicBezTo>
                  <a:pt x="177" y="1234"/>
                  <a:pt x="173" y="1238"/>
                  <a:pt x="170" y="1242"/>
                </a:cubicBezTo>
                <a:cubicBezTo>
                  <a:pt x="168" y="1244"/>
                  <a:pt x="166" y="1246"/>
                  <a:pt x="164" y="1248"/>
                </a:cubicBezTo>
                <a:cubicBezTo>
                  <a:pt x="162" y="1250"/>
                  <a:pt x="161" y="1252"/>
                  <a:pt x="159" y="1254"/>
                </a:cubicBezTo>
                <a:cubicBezTo>
                  <a:pt x="158" y="1255"/>
                  <a:pt x="157" y="1256"/>
                  <a:pt x="156" y="1256"/>
                </a:cubicBezTo>
                <a:cubicBezTo>
                  <a:pt x="156" y="1257"/>
                  <a:pt x="155" y="1258"/>
                  <a:pt x="154" y="1258"/>
                </a:cubicBezTo>
                <a:cubicBezTo>
                  <a:pt x="153" y="1258"/>
                  <a:pt x="153" y="1259"/>
                  <a:pt x="153" y="1259"/>
                </a:cubicBezTo>
                <a:cubicBezTo>
                  <a:pt x="153" y="1259"/>
                  <a:pt x="152" y="1259"/>
                  <a:pt x="152" y="1259"/>
                </a:cubicBezTo>
                <a:cubicBezTo>
                  <a:pt x="152" y="1259"/>
                  <a:pt x="151" y="1259"/>
                  <a:pt x="151" y="1259"/>
                </a:cubicBezTo>
                <a:cubicBezTo>
                  <a:pt x="150" y="1260"/>
                  <a:pt x="149" y="1260"/>
                  <a:pt x="148" y="1260"/>
                </a:cubicBezTo>
                <a:cubicBezTo>
                  <a:pt x="147" y="1260"/>
                  <a:pt x="146" y="1260"/>
                  <a:pt x="145" y="1260"/>
                </a:cubicBezTo>
                <a:cubicBezTo>
                  <a:pt x="144" y="1260"/>
                  <a:pt x="144" y="1260"/>
                  <a:pt x="143" y="1260"/>
                </a:cubicBezTo>
                <a:cubicBezTo>
                  <a:pt x="143" y="1260"/>
                  <a:pt x="143" y="1260"/>
                  <a:pt x="143" y="1260"/>
                </a:cubicBezTo>
                <a:cubicBezTo>
                  <a:pt x="143" y="1260"/>
                  <a:pt x="143" y="1260"/>
                  <a:pt x="142" y="1259"/>
                </a:cubicBezTo>
                <a:cubicBezTo>
                  <a:pt x="142" y="1259"/>
                  <a:pt x="142" y="1259"/>
                  <a:pt x="142" y="1259"/>
                </a:cubicBezTo>
                <a:cubicBezTo>
                  <a:pt x="142" y="1259"/>
                  <a:pt x="142" y="1259"/>
                  <a:pt x="141" y="1259"/>
                </a:cubicBezTo>
                <a:cubicBezTo>
                  <a:pt x="141" y="1259"/>
                  <a:pt x="141" y="1259"/>
                  <a:pt x="140" y="1260"/>
                </a:cubicBezTo>
                <a:cubicBezTo>
                  <a:pt x="140" y="1259"/>
                  <a:pt x="139" y="1259"/>
                  <a:pt x="138" y="1259"/>
                </a:cubicBezTo>
                <a:cubicBezTo>
                  <a:pt x="136" y="1259"/>
                  <a:pt x="135" y="1259"/>
                  <a:pt x="135" y="1259"/>
                </a:cubicBezTo>
                <a:cubicBezTo>
                  <a:pt x="135" y="1259"/>
                  <a:pt x="135" y="1259"/>
                  <a:pt x="136" y="1259"/>
                </a:cubicBezTo>
                <a:cubicBezTo>
                  <a:pt x="136" y="1259"/>
                  <a:pt x="137" y="1259"/>
                  <a:pt x="138" y="1260"/>
                </a:cubicBezTo>
                <a:cubicBezTo>
                  <a:pt x="137" y="1260"/>
                  <a:pt x="137" y="1260"/>
                  <a:pt x="137" y="1260"/>
                </a:cubicBezTo>
                <a:cubicBezTo>
                  <a:pt x="137" y="1260"/>
                  <a:pt x="136" y="1260"/>
                  <a:pt x="135" y="1260"/>
                </a:cubicBezTo>
                <a:cubicBezTo>
                  <a:pt x="134" y="1260"/>
                  <a:pt x="133" y="1261"/>
                  <a:pt x="133" y="1261"/>
                </a:cubicBezTo>
                <a:cubicBezTo>
                  <a:pt x="132" y="1261"/>
                  <a:pt x="132" y="1261"/>
                  <a:pt x="131" y="1261"/>
                </a:cubicBezTo>
                <a:cubicBezTo>
                  <a:pt x="131" y="1261"/>
                  <a:pt x="131" y="1261"/>
                  <a:pt x="131" y="1261"/>
                </a:cubicBezTo>
                <a:cubicBezTo>
                  <a:pt x="130" y="1262"/>
                  <a:pt x="130" y="1262"/>
                  <a:pt x="130" y="1262"/>
                </a:cubicBezTo>
                <a:cubicBezTo>
                  <a:pt x="122" y="1253"/>
                  <a:pt x="115" y="1262"/>
                  <a:pt x="108" y="1267"/>
                </a:cubicBezTo>
                <a:cubicBezTo>
                  <a:pt x="118" y="1277"/>
                  <a:pt x="127" y="1278"/>
                  <a:pt x="130" y="1263"/>
                </a:cubicBezTo>
                <a:cubicBezTo>
                  <a:pt x="131" y="1263"/>
                  <a:pt x="131" y="1263"/>
                  <a:pt x="131" y="1263"/>
                </a:cubicBezTo>
                <a:cubicBezTo>
                  <a:pt x="132" y="1263"/>
                  <a:pt x="132" y="1263"/>
                  <a:pt x="133" y="1263"/>
                </a:cubicBezTo>
                <a:cubicBezTo>
                  <a:pt x="134" y="1262"/>
                  <a:pt x="135" y="1262"/>
                  <a:pt x="135" y="1262"/>
                </a:cubicBezTo>
                <a:cubicBezTo>
                  <a:pt x="136" y="1262"/>
                  <a:pt x="137" y="1262"/>
                  <a:pt x="138" y="1262"/>
                </a:cubicBezTo>
                <a:cubicBezTo>
                  <a:pt x="138" y="1262"/>
                  <a:pt x="139" y="1262"/>
                  <a:pt x="140" y="1262"/>
                </a:cubicBezTo>
                <a:cubicBezTo>
                  <a:pt x="140" y="1261"/>
                  <a:pt x="141" y="1261"/>
                  <a:pt x="141" y="1261"/>
                </a:cubicBezTo>
                <a:cubicBezTo>
                  <a:pt x="142" y="1261"/>
                  <a:pt x="142" y="1261"/>
                  <a:pt x="142" y="1261"/>
                </a:cubicBezTo>
                <a:cubicBezTo>
                  <a:pt x="142" y="1261"/>
                  <a:pt x="142" y="1261"/>
                  <a:pt x="142" y="1261"/>
                </a:cubicBezTo>
                <a:cubicBezTo>
                  <a:pt x="142" y="1261"/>
                  <a:pt x="142" y="1261"/>
                  <a:pt x="143" y="1261"/>
                </a:cubicBezTo>
                <a:cubicBezTo>
                  <a:pt x="143" y="1262"/>
                  <a:pt x="144" y="1262"/>
                  <a:pt x="145" y="1262"/>
                </a:cubicBezTo>
                <a:cubicBezTo>
                  <a:pt x="145" y="1262"/>
                  <a:pt x="146" y="1262"/>
                  <a:pt x="146" y="1262"/>
                </a:cubicBezTo>
                <a:cubicBezTo>
                  <a:pt x="147" y="1262"/>
                  <a:pt x="147" y="1262"/>
                  <a:pt x="148" y="1262"/>
                </a:cubicBezTo>
                <a:cubicBezTo>
                  <a:pt x="149" y="1262"/>
                  <a:pt x="150" y="1262"/>
                  <a:pt x="151" y="1262"/>
                </a:cubicBezTo>
                <a:cubicBezTo>
                  <a:pt x="151" y="1262"/>
                  <a:pt x="151" y="1262"/>
                  <a:pt x="151" y="1263"/>
                </a:cubicBezTo>
                <a:cubicBezTo>
                  <a:pt x="151" y="1263"/>
                  <a:pt x="151" y="1263"/>
                  <a:pt x="151" y="1264"/>
                </a:cubicBezTo>
                <a:cubicBezTo>
                  <a:pt x="151" y="1264"/>
                  <a:pt x="151" y="1265"/>
                  <a:pt x="151" y="1265"/>
                </a:cubicBezTo>
                <a:cubicBezTo>
                  <a:pt x="151" y="1266"/>
                  <a:pt x="151" y="1266"/>
                  <a:pt x="151" y="1267"/>
                </a:cubicBezTo>
                <a:cubicBezTo>
                  <a:pt x="151" y="1267"/>
                  <a:pt x="151" y="1268"/>
                  <a:pt x="151" y="1268"/>
                </a:cubicBezTo>
                <a:cubicBezTo>
                  <a:pt x="152" y="1268"/>
                  <a:pt x="152" y="1268"/>
                  <a:pt x="152" y="1269"/>
                </a:cubicBezTo>
                <a:cubicBezTo>
                  <a:pt x="152" y="1269"/>
                  <a:pt x="152" y="1270"/>
                  <a:pt x="152" y="1271"/>
                </a:cubicBezTo>
                <a:cubicBezTo>
                  <a:pt x="152" y="1271"/>
                  <a:pt x="152" y="1272"/>
                  <a:pt x="152" y="1273"/>
                </a:cubicBezTo>
                <a:cubicBezTo>
                  <a:pt x="152" y="1273"/>
                  <a:pt x="152" y="1273"/>
                  <a:pt x="152" y="1274"/>
                </a:cubicBezTo>
                <a:cubicBezTo>
                  <a:pt x="152" y="1274"/>
                  <a:pt x="152" y="1274"/>
                  <a:pt x="152" y="1275"/>
                </a:cubicBezTo>
                <a:cubicBezTo>
                  <a:pt x="152" y="1276"/>
                  <a:pt x="152" y="1276"/>
                  <a:pt x="152" y="1277"/>
                </a:cubicBezTo>
                <a:cubicBezTo>
                  <a:pt x="152" y="1279"/>
                  <a:pt x="152" y="1280"/>
                  <a:pt x="152" y="1282"/>
                </a:cubicBezTo>
                <a:cubicBezTo>
                  <a:pt x="152" y="1281"/>
                  <a:pt x="151" y="1281"/>
                  <a:pt x="150" y="1281"/>
                </a:cubicBezTo>
                <a:cubicBezTo>
                  <a:pt x="152" y="1282"/>
                  <a:pt x="152" y="1282"/>
                  <a:pt x="152" y="1282"/>
                </a:cubicBezTo>
                <a:cubicBezTo>
                  <a:pt x="152" y="1283"/>
                  <a:pt x="152" y="1283"/>
                  <a:pt x="152" y="1284"/>
                </a:cubicBezTo>
                <a:cubicBezTo>
                  <a:pt x="147" y="1287"/>
                  <a:pt x="141" y="1290"/>
                  <a:pt x="137" y="1294"/>
                </a:cubicBezTo>
                <a:cubicBezTo>
                  <a:pt x="131" y="1302"/>
                  <a:pt x="132" y="1312"/>
                  <a:pt x="125" y="1319"/>
                </a:cubicBezTo>
                <a:cubicBezTo>
                  <a:pt x="141" y="1322"/>
                  <a:pt x="166" y="1302"/>
                  <a:pt x="155" y="1284"/>
                </a:cubicBezTo>
                <a:cubicBezTo>
                  <a:pt x="154" y="1283"/>
                  <a:pt x="154" y="1283"/>
                  <a:pt x="154" y="1283"/>
                </a:cubicBezTo>
                <a:cubicBezTo>
                  <a:pt x="154" y="1283"/>
                  <a:pt x="154" y="1283"/>
                  <a:pt x="154" y="1282"/>
                </a:cubicBezTo>
                <a:cubicBezTo>
                  <a:pt x="155" y="1280"/>
                  <a:pt x="155" y="1279"/>
                  <a:pt x="155" y="1277"/>
                </a:cubicBezTo>
                <a:cubicBezTo>
                  <a:pt x="155" y="1276"/>
                  <a:pt x="155" y="1276"/>
                  <a:pt x="155" y="1275"/>
                </a:cubicBezTo>
                <a:cubicBezTo>
                  <a:pt x="155" y="1274"/>
                  <a:pt x="155" y="1274"/>
                  <a:pt x="155" y="1274"/>
                </a:cubicBezTo>
                <a:cubicBezTo>
                  <a:pt x="155" y="1273"/>
                  <a:pt x="155" y="1273"/>
                  <a:pt x="155" y="1272"/>
                </a:cubicBezTo>
                <a:cubicBezTo>
                  <a:pt x="154" y="1272"/>
                  <a:pt x="154" y="1271"/>
                  <a:pt x="154" y="1270"/>
                </a:cubicBezTo>
                <a:cubicBezTo>
                  <a:pt x="154" y="1270"/>
                  <a:pt x="154" y="1269"/>
                  <a:pt x="154" y="1268"/>
                </a:cubicBezTo>
                <a:cubicBezTo>
                  <a:pt x="154" y="1268"/>
                  <a:pt x="154" y="1268"/>
                  <a:pt x="154" y="1267"/>
                </a:cubicBezTo>
                <a:cubicBezTo>
                  <a:pt x="154" y="1267"/>
                  <a:pt x="154" y="1267"/>
                  <a:pt x="154" y="1266"/>
                </a:cubicBezTo>
                <a:cubicBezTo>
                  <a:pt x="153" y="1266"/>
                  <a:pt x="153" y="1265"/>
                  <a:pt x="153" y="1265"/>
                </a:cubicBezTo>
                <a:cubicBezTo>
                  <a:pt x="153" y="1264"/>
                  <a:pt x="152" y="1264"/>
                  <a:pt x="152" y="1263"/>
                </a:cubicBezTo>
                <a:cubicBezTo>
                  <a:pt x="152" y="1263"/>
                  <a:pt x="152" y="1263"/>
                  <a:pt x="152" y="1262"/>
                </a:cubicBezTo>
                <a:cubicBezTo>
                  <a:pt x="151" y="1262"/>
                  <a:pt x="151" y="1262"/>
                  <a:pt x="151" y="1261"/>
                </a:cubicBezTo>
                <a:cubicBezTo>
                  <a:pt x="151" y="1261"/>
                  <a:pt x="151" y="1261"/>
                  <a:pt x="151" y="1261"/>
                </a:cubicBezTo>
                <a:cubicBezTo>
                  <a:pt x="152" y="1261"/>
                  <a:pt x="152" y="1261"/>
                  <a:pt x="153" y="1261"/>
                </a:cubicBezTo>
                <a:cubicBezTo>
                  <a:pt x="153" y="1261"/>
                  <a:pt x="154" y="1261"/>
                  <a:pt x="154" y="1261"/>
                </a:cubicBezTo>
                <a:cubicBezTo>
                  <a:pt x="154" y="1260"/>
                  <a:pt x="154" y="1260"/>
                  <a:pt x="155" y="1260"/>
                </a:cubicBezTo>
                <a:cubicBezTo>
                  <a:pt x="157" y="1259"/>
                  <a:pt x="159" y="1257"/>
                  <a:pt x="161" y="1255"/>
                </a:cubicBezTo>
                <a:cubicBezTo>
                  <a:pt x="162" y="1254"/>
                  <a:pt x="164" y="1252"/>
                  <a:pt x="166" y="1250"/>
                </a:cubicBezTo>
                <a:cubicBezTo>
                  <a:pt x="168" y="1248"/>
                  <a:pt x="169" y="1246"/>
                  <a:pt x="171" y="1244"/>
                </a:cubicBezTo>
                <a:cubicBezTo>
                  <a:pt x="175" y="1240"/>
                  <a:pt x="178" y="1236"/>
                  <a:pt x="182" y="1232"/>
                </a:cubicBezTo>
                <a:cubicBezTo>
                  <a:pt x="184" y="1230"/>
                  <a:pt x="185" y="1229"/>
                  <a:pt x="187" y="1227"/>
                </a:cubicBezTo>
                <a:cubicBezTo>
                  <a:pt x="188" y="1225"/>
                  <a:pt x="190" y="1224"/>
                  <a:pt x="191" y="1223"/>
                </a:cubicBezTo>
                <a:cubicBezTo>
                  <a:pt x="192" y="1222"/>
                  <a:pt x="193" y="1221"/>
                  <a:pt x="194" y="1221"/>
                </a:cubicBezTo>
                <a:cubicBezTo>
                  <a:pt x="194" y="1220"/>
                  <a:pt x="195" y="1220"/>
                  <a:pt x="196" y="1219"/>
                </a:cubicBezTo>
                <a:cubicBezTo>
                  <a:pt x="196" y="1219"/>
                  <a:pt x="197" y="1218"/>
                  <a:pt x="198" y="1218"/>
                </a:cubicBezTo>
                <a:cubicBezTo>
                  <a:pt x="198" y="1218"/>
                  <a:pt x="198" y="1218"/>
                  <a:pt x="198" y="1218"/>
                </a:cubicBezTo>
                <a:cubicBezTo>
                  <a:pt x="199" y="1217"/>
                  <a:pt x="199" y="1217"/>
                  <a:pt x="199" y="1217"/>
                </a:cubicBezTo>
                <a:cubicBezTo>
                  <a:pt x="200" y="1217"/>
                  <a:pt x="200" y="1217"/>
                  <a:pt x="201" y="1217"/>
                </a:cubicBezTo>
                <a:cubicBezTo>
                  <a:pt x="201" y="1217"/>
                  <a:pt x="201" y="1217"/>
                  <a:pt x="201" y="1217"/>
                </a:cubicBezTo>
                <a:cubicBezTo>
                  <a:pt x="204" y="1217"/>
                  <a:pt x="208" y="1218"/>
                  <a:pt x="212" y="1218"/>
                </a:cubicBezTo>
                <a:cubicBezTo>
                  <a:pt x="216" y="1219"/>
                  <a:pt x="219" y="1219"/>
                  <a:pt x="223" y="1219"/>
                </a:cubicBezTo>
                <a:cubicBezTo>
                  <a:pt x="224" y="1219"/>
                  <a:pt x="225" y="1219"/>
                  <a:pt x="226" y="1219"/>
                </a:cubicBezTo>
                <a:cubicBezTo>
                  <a:pt x="226" y="1219"/>
                  <a:pt x="227" y="1219"/>
                  <a:pt x="227" y="1219"/>
                </a:cubicBezTo>
                <a:cubicBezTo>
                  <a:pt x="228" y="1219"/>
                  <a:pt x="228" y="1219"/>
                  <a:pt x="228" y="1219"/>
                </a:cubicBezTo>
                <a:cubicBezTo>
                  <a:pt x="228" y="1219"/>
                  <a:pt x="228" y="1219"/>
                  <a:pt x="228" y="1219"/>
                </a:cubicBezTo>
                <a:cubicBezTo>
                  <a:pt x="228" y="1219"/>
                  <a:pt x="228" y="1219"/>
                  <a:pt x="227" y="1220"/>
                </a:cubicBezTo>
                <a:cubicBezTo>
                  <a:pt x="227" y="1220"/>
                  <a:pt x="227" y="1220"/>
                  <a:pt x="227" y="1220"/>
                </a:cubicBezTo>
                <a:cubicBezTo>
                  <a:pt x="227" y="1220"/>
                  <a:pt x="227" y="1221"/>
                  <a:pt x="227" y="1221"/>
                </a:cubicBezTo>
                <a:cubicBezTo>
                  <a:pt x="226" y="1221"/>
                  <a:pt x="226" y="1222"/>
                  <a:pt x="226" y="1222"/>
                </a:cubicBezTo>
                <a:cubicBezTo>
                  <a:pt x="226" y="1223"/>
                  <a:pt x="225" y="1223"/>
                  <a:pt x="225" y="1224"/>
                </a:cubicBezTo>
                <a:cubicBezTo>
                  <a:pt x="225" y="1224"/>
                  <a:pt x="224" y="1225"/>
                  <a:pt x="224" y="1225"/>
                </a:cubicBezTo>
                <a:cubicBezTo>
                  <a:pt x="224" y="1226"/>
                  <a:pt x="223" y="1226"/>
                  <a:pt x="223" y="1227"/>
                </a:cubicBezTo>
                <a:cubicBezTo>
                  <a:pt x="222" y="1228"/>
                  <a:pt x="221" y="1229"/>
                  <a:pt x="221" y="1230"/>
                </a:cubicBezTo>
                <a:cubicBezTo>
                  <a:pt x="220" y="1231"/>
                  <a:pt x="219" y="1232"/>
                  <a:pt x="218" y="1233"/>
                </a:cubicBezTo>
                <a:cubicBezTo>
                  <a:pt x="217" y="1234"/>
                  <a:pt x="216" y="1234"/>
                  <a:pt x="215" y="1235"/>
                </a:cubicBezTo>
                <a:cubicBezTo>
                  <a:pt x="215" y="1236"/>
                  <a:pt x="215" y="1236"/>
                  <a:pt x="215" y="1236"/>
                </a:cubicBezTo>
                <a:cubicBezTo>
                  <a:pt x="215" y="1235"/>
                  <a:pt x="216" y="1234"/>
                  <a:pt x="217" y="1233"/>
                </a:cubicBezTo>
                <a:cubicBezTo>
                  <a:pt x="199" y="1220"/>
                  <a:pt x="187" y="1245"/>
                  <a:pt x="184" y="1260"/>
                </a:cubicBezTo>
                <a:cubicBezTo>
                  <a:pt x="192" y="1255"/>
                  <a:pt x="228" y="1252"/>
                  <a:pt x="219" y="1235"/>
                </a:cubicBezTo>
                <a:cubicBezTo>
                  <a:pt x="219" y="1235"/>
                  <a:pt x="219" y="1235"/>
                  <a:pt x="220" y="1234"/>
                </a:cubicBezTo>
                <a:cubicBezTo>
                  <a:pt x="220" y="1233"/>
                  <a:pt x="221" y="1232"/>
                  <a:pt x="222" y="1231"/>
                </a:cubicBezTo>
                <a:cubicBezTo>
                  <a:pt x="223" y="1230"/>
                  <a:pt x="224" y="1229"/>
                  <a:pt x="225" y="1228"/>
                </a:cubicBezTo>
                <a:cubicBezTo>
                  <a:pt x="225" y="1227"/>
                  <a:pt x="226" y="1227"/>
                  <a:pt x="226" y="1226"/>
                </a:cubicBezTo>
                <a:cubicBezTo>
                  <a:pt x="226" y="1226"/>
                  <a:pt x="227" y="1225"/>
                  <a:pt x="227" y="1225"/>
                </a:cubicBezTo>
                <a:cubicBezTo>
                  <a:pt x="227" y="1224"/>
                  <a:pt x="228" y="1224"/>
                  <a:pt x="228" y="1223"/>
                </a:cubicBezTo>
                <a:cubicBezTo>
                  <a:pt x="228" y="1223"/>
                  <a:pt x="228" y="1222"/>
                  <a:pt x="229" y="1222"/>
                </a:cubicBezTo>
                <a:cubicBezTo>
                  <a:pt x="229" y="1222"/>
                  <a:pt x="229" y="1221"/>
                  <a:pt x="229" y="1221"/>
                </a:cubicBezTo>
                <a:cubicBezTo>
                  <a:pt x="229" y="1221"/>
                  <a:pt x="229" y="1221"/>
                  <a:pt x="229" y="1221"/>
                </a:cubicBezTo>
                <a:cubicBezTo>
                  <a:pt x="230" y="1220"/>
                  <a:pt x="230" y="1220"/>
                  <a:pt x="230" y="1219"/>
                </a:cubicBezTo>
                <a:cubicBezTo>
                  <a:pt x="230" y="1219"/>
                  <a:pt x="230" y="1218"/>
                  <a:pt x="230" y="1218"/>
                </a:cubicBezTo>
                <a:cubicBezTo>
                  <a:pt x="232" y="1218"/>
                  <a:pt x="233" y="1217"/>
                  <a:pt x="235" y="1217"/>
                </a:cubicBezTo>
                <a:cubicBezTo>
                  <a:pt x="238" y="1215"/>
                  <a:pt x="242" y="1213"/>
                  <a:pt x="245" y="1211"/>
                </a:cubicBezTo>
                <a:cubicBezTo>
                  <a:pt x="248" y="1208"/>
                  <a:pt x="251" y="1205"/>
                  <a:pt x="254" y="1202"/>
                </a:cubicBezTo>
                <a:cubicBezTo>
                  <a:pt x="257" y="1200"/>
                  <a:pt x="260" y="1197"/>
                  <a:pt x="263" y="1194"/>
                </a:cubicBezTo>
                <a:cubicBezTo>
                  <a:pt x="264" y="1193"/>
                  <a:pt x="266" y="1192"/>
                  <a:pt x="268" y="1191"/>
                </a:cubicBezTo>
                <a:cubicBezTo>
                  <a:pt x="268" y="1191"/>
                  <a:pt x="268" y="1191"/>
                  <a:pt x="269" y="1190"/>
                </a:cubicBezTo>
                <a:cubicBezTo>
                  <a:pt x="270" y="1190"/>
                  <a:pt x="270" y="1190"/>
                  <a:pt x="270" y="1190"/>
                </a:cubicBezTo>
                <a:cubicBezTo>
                  <a:pt x="270" y="1190"/>
                  <a:pt x="270" y="1190"/>
                  <a:pt x="270" y="1190"/>
                </a:cubicBezTo>
                <a:cubicBezTo>
                  <a:pt x="270" y="1190"/>
                  <a:pt x="270" y="1190"/>
                  <a:pt x="270" y="1190"/>
                </a:cubicBezTo>
                <a:cubicBezTo>
                  <a:pt x="271" y="1189"/>
                  <a:pt x="272" y="1189"/>
                  <a:pt x="273" y="1189"/>
                </a:cubicBezTo>
                <a:cubicBezTo>
                  <a:pt x="277" y="1188"/>
                  <a:pt x="281" y="1187"/>
                  <a:pt x="285" y="1187"/>
                </a:cubicBezTo>
                <a:cubicBezTo>
                  <a:pt x="289" y="1186"/>
                  <a:pt x="293" y="1186"/>
                  <a:pt x="297" y="1186"/>
                </a:cubicBezTo>
                <a:cubicBezTo>
                  <a:pt x="301" y="1186"/>
                  <a:pt x="305" y="1185"/>
                  <a:pt x="308" y="1184"/>
                </a:cubicBezTo>
                <a:cubicBezTo>
                  <a:pt x="308" y="1184"/>
                  <a:pt x="307" y="1184"/>
                  <a:pt x="307" y="1185"/>
                </a:cubicBezTo>
                <a:cubicBezTo>
                  <a:pt x="306" y="1185"/>
                  <a:pt x="306" y="1186"/>
                  <a:pt x="305" y="1186"/>
                </a:cubicBezTo>
                <a:cubicBezTo>
                  <a:pt x="305" y="1186"/>
                  <a:pt x="305" y="1187"/>
                  <a:pt x="304" y="1187"/>
                </a:cubicBezTo>
                <a:cubicBezTo>
                  <a:pt x="304" y="1188"/>
                  <a:pt x="304" y="1188"/>
                  <a:pt x="304" y="1188"/>
                </a:cubicBezTo>
                <a:cubicBezTo>
                  <a:pt x="301" y="1191"/>
                  <a:pt x="299" y="1195"/>
                  <a:pt x="298" y="1199"/>
                </a:cubicBezTo>
                <a:cubicBezTo>
                  <a:pt x="298" y="1200"/>
                  <a:pt x="298" y="1200"/>
                  <a:pt x="297" y="1201"/>
                </a:cubicBezTo>
                <a:cubicBezTo>
                  <a:pt x="297" y="1201"/>
                  <a:pt x="297" y="1202"/>
                  <a:pt x="297" y="1203"/>
                </a:cubicBezTo>
                <a:cubicBezTo>
                  <a:pt x="297" y="1204"/>
                  <a:pt x="296" y="1205"/>
                  <a:pt x="296" y="1206"/>
                </a:cubicBezTo>
                <a:cubicBezTo>
                  <a:pt x="295" y="1208"/>
                  <a:pt x="295" y="1210"/>
                  <a:pt x="294" y="1213"/>
                </a:cubicBezTo>
                <a:cubicBezTo>
                  <a:pt x="293" y="1215"/>
                  <a:pt x="293" y="1217"/>
                  <a:pt x="292" y="1219"/>
                </a:cubicBezTo>
                <a:cubicBezTo>
                  <a:pt x="292" y="1220"/>
                  <a:pt x="291" y="1221"/>
                  <a:pt x="291" y="1222"/>
                </a:cubicBezTo>
                <a:cubicBezTo>
                  <a:pt x="291" y="1222"/>
                  <a:pt x="291" y="1222"/>
                  <a:pt x="291" y="1222"/>
                </a:cubicBezTo>
                <a:cubicBezTo>
                  <a:pt x="291" y="1222"/>
                  <a:pt x="291" y="1222"/>
                  <a:pt x="291" y="1222"/>
                </a:cubicBezTo>
                <a:cubicBezTo>
                  <a:pt x="290" y="1223"/>
                  <a:pt x="290" y="1224"/>
                  <a:pt x="289" y="1226"/>
                </a:cubicBezTo>
                <a:cubicBezTo>
                  <a:pt x="287" y="1229"/>
                  <a:pt x="285" y="1233"/>
                  <a:pt x="282" y="1235"/>
                </a:cubicBezTo>
                <a:cubicBezTo>
                  <a:pt x="282" y="1236"/>
                  <a:pt x="282" y="1236"/>
                  <a:pt x="282" y="1236"/>
                </a:cubicBezTo>
                <a:cubicBezTo>
                  <a:pt x="281" y="1237"/>
                  <a:pt x="281" y="1237"/>
                  <a:pt x="281" y="1237"/>
                </a:cubicBezTo>
                <a:cubicBezTo>
                  <a:pt x="280" y="1238"/>
                  <a:pt x="280" y="1238"/>
                  <a:pt x="279" y="1239"/>
                </a:cubicBezTo>
                <a:cubicBezTo>
                  <a:pt x="279" y="1240"/>
                  <a:pt x="279" y="1240"/>
                  <a:pt x="278" y="1241"/>
                </a:cubicBezTo>
                <a:cubicBezTo>
                  <a:pt x="278" y="1240"/>
                  <a:pt x="279" y="1240"/>
                  <a:pt x="279" y="1240"/>
                </a:cubicBezTo>
                <a:cubicBezTo>
                  <a:pt x="279" y="1240"/>
                  <a:pt x="278" y="1240"/>
                  <a:pt x="277" y="1241"/>
                </a:cubicBezTo>
                <a:cubicBezTo>
                  <a:pt x="277" y="1241"/>
                  <a:pt x="277" y="1241"/>
                  <a:pt x="276" y="1242"/>
                </a:cubicBezTo>
                <a:cubicBezTo>
                  <a:pt x="276" y="1242"/>
                  <a:pt x="276" y="1242"/>
                  <a:pt x="275" y="1243"/>
                </a:cubicBezTo>
                <a:cubicBezTo>
                  <a:pt x="275" y="1243"/>
                  <a:pt x="275" y="1243"/>
                  <a:pt x="275" y="1243"/>
                </a:cubicBezTo>
                <a:cubicBezTo>
                  <a:pt x="275" y="1243"/>
                  <a:pt x="275" y="1244"/>
                  <a:pt x="275" y="1244"/>
                </a:cubicBezTo>
                <a:cubicBezTo>
                  <a:pt x="274" y="1245"/>
                  <a:pt x="274" y="1245"/>
                  <a:pt x="273" y="1246"/>
                </a:cubicBezTo>
                <a:cubicBezTo>
                  <a:pt x="273" y="1247"/>
                  <a:pt x="272" y="1248"/>
                  <a:pt x="272" y="1249"/>
                </a:cubicBezTo>
                <a:cubicBezTo>
                  <a:pt x="271" y="1250"/>
                  <a:pt x="271" y="1251"/>
                  <a:pt x="270" y="1252"/>
                </a:cubicBezTo>
                <a:cubicBezTo>
                  <a:pt x="270" y="1253"/>
                  <a:pt x="269" y="1254"/>
                  <a:pt x="269" y="1256"/>
                </a:cubicBezTo>
                <a:cubicBezTo>
                  <a:pt x="269" y="1256"/>
                  <a:pt x="269" y="1257"/>
                  <a:pt x="268" y="1258"/>
                </a:cubicBezTo>
                <a:cubicBezTo>
                  <a:pt x="250" y="1264"/>
                  <a:pt x="262" y="1290"/>
                  <a:pt x="272" y="1299"/>
                </a:cubicBezTo>
                <a:cubicBezTo>
                  <a:pt x="270" y="1291"/>
                  <a:pt x="269" y="1287"/>
                  <a:pt x="272" y="1280"/>
                </a:cubicBezTo>
                <a:cubicBezTo>
                  <a:pt x="274" y="1275"/>
                  <a:pt x="280" y="1265"/>
                  <a:pt x="271" y="1263"/>
                </a:cubicBezTo>
                <a:cubicBezTo>
                  <a:pt x="271" y="1262"/>
                  <a:pt x="271" y="1262"/>
                  <a:pt x="271" y="1262"/>
                </a:cubicBezTo>
                <a:cubicBezTo>
                  <a:pt x="271" y="1261"/>
                  <a:pt x="270" y="1259"/>
                  <a:pt x="271" y="1257"/>
                </a:cubicBezTo>
                <a:cubicBezTo>
                  <a:pt x="271" y="1257"/>
                  <a:pt x="271" y="1257"/>
                  <a:pt x="271" y="1257"/>
                </a:cubicBezTo>
                <a:cubicBezTo>
                  <a:pt x="271" y="1257"/>
                  <a:pt x="271" y="1257"/>
                  <a:pt x="271" y="1256"/>
                </a:cubicBezTo>
                <a:cubicBezTo>
                  <a:pt x="271" y="1255"/>
                  <a:pt x="272" y="1254"/>
                  <a:pt x="272" y="1253"/>
                </a:cubicBezTo>
                <a:cubicBezTo>
                  <a:pt x="273" y="1252"/>
                  <a:pt x="273" y="1251"/>
                  <a:pt x="273" y="1250"/>
                </a:cubicBezTo>
                <a:cubicBezTo>
                  <a:pt x="274" y="1249"/>
                  <a:pt x="274" y="1248"/>
                  <a:pt x="275" y="1247"/>
                </a:cubicBezTo>
                <a:cubicBezTo>
                  <a:pt x="275" y="1246"/>
                  <a:pt x="276" y="1246"/>
                  <a:pt x="276" y="1245"/>
                </a:cubicBezTo>
                <a:cubicBezTo>
                  <a:pt x="276" y="1245"/>
                  <a:pt x="276" y="1244"/>
                  <a:pt x="277" y="1244"/>
                </a:cubicBezTo>
                <a:cubicBezTo>
                  <a:pt x="277" y="1244"/>
                  <a:pt x="277" y="1244"/>
                  <a:pt x="277" y="1244"/>
                </a:cubicBezTo>
                <a:cubicBezTo>
                  <a:pt x="277" y="1243"/>
                  <a:pt x="277" y="1243"/>
                  <a:pt x="277" y="1243"/>
                </a:cubicBezTo>
                <a:cubicBezTo>
                  <a:pt x="277" y="1243"/>
                  <a:pt x="278" y="1243"/>
                  <a:pt x="278" y="1243"/>
                </a:cubicBezTo>
                <a:cubicBezTo>
                  <a:pt x="278" y="1242"/>
                  <a:pt x="279" y="1241"/>
                  <a:pt x="281" y="1240"/>
                </a:cubicBezTo>
                <a:cubicBezTo>
                  <a:pt x="281" y="1240"/>
                  <a:pt x="282" y="1239"/>
                  <a:pt x="282" y="1239"/>
                </a:cubicBezTo>
                <a:cubicBezTo>
                  <a:pt x="283" y="1238"/>
                  <a:pt x="283" y="1238"/>
                  <a:pt x="283" y="1238"/>
                </a:cubicBezTo>
                <a:cubicBezTo>
                  <a:pt x="283" y="1237"/>
                  <a:pt x="284" y="1237"/>
                  <a:pt x="284" y="1237"/>
                </a:cubicBezTo>
                <a:cubicBezTo>
                  <a:pt x="286" y="1234"/>
                  <a:pt x="289" y="1231"/>
                  <a:pt x="291" y="1227"/>
                </a:cubicBezTo>
                <a:cubicBezTo>
                  <a:pt x="291" y="1227"/>
                  <a:pt x="291" y="1227"/>
                  <a:pt x="291" y="1227"/>
                </a:cubicBezTo>
                <a:cubicBezTo>
                  <a:pt x="291" y="1227"/>
                  <a:pt x="291" y="1228"/>
                  <a:pt x="291" y="1228"/>
                </a:cubicBezTo>
                <a:cubicBezTo>
                  <a:pt x="291" y="1228"/>
                  <a:pt x="291" y="1228"/>
                  <a:pt x="291" y="1229"/>
                </a:cubicBezTo>
                <a:cubicBezTo>
                  <a:pt x="291" y="1229"/>
                  <a:pt x="292" y="1229"/>
                  <a:pt x="292" y="1229"/>
                </a:cubicBezTo>
                <a:cubicBezTo>
                  <a:pt x="293" y="1231"/>
                  <a:pt x="294" y="1234"/>
                  <a:pt x="296" y="1236"/>
                </a:cubicBezTo>
                <a:cubicBezTo>
                  <a:pt x="298" y="1238"/>
                  <a:pt x="299" y="1239"/>
                  <a:pt x="301" y="1241"/>
                </a:cubicBezTo>
                <a:cubicBezTo>
                  <a:pt x="301" y="1241"/>
                  <a:pt x="300" y="1241"/>
                  <a:pt x="300" y="1241"/>
                </a:cubicBezTo>
                <a:cubicBezTo>
                  <a:pt x="299" y="1244"/>
                  <a:pt x="299" y="1244"/>
                  <a:pt x="299" y="1244"/>
                </a:cubicBezTo>
                <a:cubicBezTo>
                  <a:pt x="293" y="1254"/>
                  <a:pt x="299" y="1266"/>
                  <a:pt x="310" y="1269"/>
                </a:cubicBezTo>
                <a:cubicBezTo>
                  <a:pt x="310" y="1259"/>
                  <a:pt x="317" y="1244"/>
                  <a:pt x="303" y="1242"/>
                </a:cubicBezTo>
                <a:cubicBezTo>
                  <a:pt x="303" y="1242"/>
                  <a:pt x="303" y="1241"/>
                  <a:pt x="303" y="1241"/>
                </a:cubicBezTo>
                <a:cubicBezTo>
                  <a:pt x="301" y="1239"/>
                  <a:pt x="299" y="1237"/>
                  <a:pt x="298" y="1234"/>
                </a:cubicBezTo>
                <a:cubicBezTo>
                  <a:pt x="296" y="1232"/>
                  <a:pt x="294" y="1230"/>
                  <a:pt x="293" y="1228"/>
                </a:cubicBezTo>
                <a:cubicBezTo>
                  <a:pt x="293" y="1228"/>
                  <a:pt x="293" y="1228"/>
                  <a:pt x="293" y="1228"/>
                </a:cubicBezTo>
                <a:cubicBezTo>
                  <a:pt x="293" y="1228"/>
                  <a:pt x="293" y="1227"/>
                  <a:pt x="293" y="1227"/>
                </a:cubicBezTo>
                <a:cubicBezTo>
                  <a:pt x="293" y="1227"/>
                  <a:pt x="292" y="1227"/>
                  <a:pt x="292" y="1226"/>
                </a:cubicBezTo>
                <a:cubicBezTo>
                  <a:pt x="292" y="1226"/>
                  <a:pt x="292" y="1226"/>
                  <a:pt x="292" y="1226"/>
                </a:cubicBezTo>
                <a:cubicBezTo>
                  <a:pt x="292" y="1226"/>
                  <a:pt x="292" y="1225"/>
                  <a:pt x="292" y="1225"/>
                </a:cubicBezTo>
                <a:cubicBezTo>
                  <a:pt x="293" y="1224"/>
                  <a:pt x="293" y="1222"/>
                  <a:pt x="294" y="1220"/>
                </a:cubicBezTo>
                <a:cubicBezTo>
                  <a:pt x="295" y="1218"/>
                  <a:pt x="295" y="1216"/>
                  <a:pt x="296" y="1213"/>
                </a:cubicBezTo>
                <a:cubicBezTo>
                  <a:pt x="297" y="1211"/>
                  <a:pt x="297" y="1209"/>
                  <a:pt x="298" y="1206"/>
                </a:cubicBezTo>
                <a:cubicBezTo>
                  <a:pt x="298" y="1205"/>
                  <a:pt x="299" y="1204"/>
                  <a:pt x="299" y="1203"/>
                </a:cubicBezTo>
                <a:cubicBezTo>
                  <a:pt x="299" y="1203"/>
                  <a:pt x="299" y="1202"/>
                  <a:pt x="299" y="1202"/>
                </a:cubicBezTo>
                <a:cubicBezTo>
                  <a:pt x="300" y="1201"/>
                  <a:pt x="300" y="1201"/>
                  <a:pt x="300" y="1200"/>
                </a:cubicBezTo>
                <a:cubicBezTo>
                  <a:pt x="301" y="1196"/>
                  <a:pt x="303" y="1192"/>
                  <a:pt x="305" y="1189"/>
                </a:cubicBezTo>
                <a:cubicBezTo>
                  <a:pt x="305" y="1189"/>
                  <a:pt x="306" y="1189"/>
                  <a:pt x="306" y="1188"/>
                </a:cubicBezTo>
                <a:cubicBezTo>
                  <a:pt x="306" y="1188"/>
                  <a:pt x="307" y="1188"/>
                  <a:pt x="307" y="1188"/>
                </a:cubicBezTo>
                <a:cubicBezTo>
                  <a:pt x="307" y="1187"/>
                  <a:pt x="308" y="1186"/>
                  <a:pt x="308" y="1186"/>
                </a:cubicBezTo>
                <a:cubicBezTo>
                  <a:pt x="309" y="1185"/>
                  <a:pt x="310" y="1184"/>
                  <a:pt x="311" y="1183"/>
                </a:cubicBezTo>
                <a:cubicBezTo>
                  <a:pt x="311" y="1183"/>
                  <a:pt x="312" y="1182"/>
                  <a:pt x="312" y="1182"/>
                </a:cubicBezTo>
                <a:cubicBezTo>
                  <a:pt x="312" y="1182"/>
                  <a:pt x="312" y="1182"/>
                  <a:pt x="312" y="1182"/>
                </a:cubicBezTo>
                <a:cubicBezTo>
                  <a:pt x="313" y="1182"/>
                  <a:pt x="313" y="1182"/>
                  <a:pt x="313" y="1182"/>
                </a:cubicBezTo>
                <a:cubicBezTo>
                  <a:pt x="313" y="1181"/>
                  <a:pt x="313" y="1181"/>
                  <a:pt x="313" y="1181"/>
                </a:cubicBezTo>
                <a:cubicBezTo>
                  <a:pt x="313" y="1181"/>
                  <a:pt x="313" y="1181"/>
                  <a:pt x="313" y="1181"/>
                </a:cubicBezTo>
                <a:cubicBezTo>
                  <a:pt x="314" y="1181"/>
                  <a:pt x="314" y="1181"/>
                  <a:pt x="314" y="1181"/>
                </a:cubicBezTo>
                <a:cubicBezTo>
                  <a:pt x="315" y="1180"/>
                  <a:pt x="316" y="1180"/>
                  <a:pt x="317" y="1179"/>
                </a:cubicBezTo>
                <a:cubicBezTo>
                  <a:pt x="318" y="1179"/>
                  <a:pt x="319" y="1178"/>
                  <a:pt x="319" y="1178"/>
                </a:cubicBezTo>
                <a:cubicBezTo>
                  <a:pt x="321" y="1176"/>
                  <a:pt x="324" y="1175"/>
                  <a:pt x="326" y="1174"/>
                </a:cubicBezTo>
                <a:cubicBezTo>
                  <a:pt x="339" y="1167"/>
                  <a:pt x="352" y="1158"/>
                  <a:pt x="358" y="1150"/>
                </a:cubicBezTo>
                <a:cubicBezTo>
                  <a:pt x="366" y="1140"/>
                  <a:pt x="370" y="1140"/>
                  <a:pt x="387" y="1131"/>
                </a:cubicBezTo>
                <a:cubicBezTo>
                  <a:pt x="401" y="1123"/>
                  <a:pt x="406" y="1124"/>
                  <a:pt x="416" y="1111"/>
                </a:cubicBezTo>
                <a:cubicBezTo>
                  <a:pt x="436" y="1123"/>
                  <a:pt x="479" y="1130"/>
                  <a:pt x="502" y="1135"/>
                </a:cubicBezTo>
                <a:cubicBezTo>
                  <a:pt x="510" y="1136"/>
                  <a:pt x="519" y="1136"/>
                  <a:pt x="529" y="1136"/>
                </a:cubicBezTo>
                <a:cubicBezTo>
                  <a:pt x="527" y="1138"/>
                  <a:pt x="525" y="1140"/>
                  <a:pt x="522" y="1142"/>
                </a:cubicBezTo>
                <a:cubicBezTo>
                  <a:pt x="522" y="1142"/>
                  <a:pt x="522" y="1142"/>
                  <a:pt x="522" y="1142"/>
                </a:cubicBezTo>
                <a:cubicBezTo>
                  <a:pt x="521" y="1142"/>
                  <a:pt x="520" y="1142"/>
                  <a:pt x="519" y="1142"/>
                </a:cubicBezTo>
                <a:cubicBezTo>
                  <a:pt x="519" y="1142"/>
                  <a:pt x="518" y="1142"/>
                  <a:pt x="517" y="1142"/>
                </a:cubicBezTo>
                <a:cubicBezTo>
                  <a:pt x="517" y="1142"/>
                  <a:pt x="516" y="1142"/>
                  <a:pt x="515" y="1143"/>
                </a:cubicBezTo>
                <a:cubicBezTo>
                  <a:pt x="514" y="1143"/>
                  <a:pt x="512" y="1143"/>
                  <a:pt x="511" y="1143"/>
                </a:cubicBezTo>
                <a:cubicBezTo>
                  <a:pt x="509" y="1144"/>
                  <a:pt x="507" y="1144"/>
                  <a:pt x="505" y="1144"/>
                </a:cubicBezTo>
                <a:cubicBezTo>
                  <a:pt x="502" y="1145"/>
                  <a:pt x="498" y="1145"/>
                  <a:pt x="494" y="1146"/>
                </a:cubicBezTo>
                <a:cubicBezTo>
                  <a:pt x="490" y="1146"/>
                  <a:pt x="486" y="1146"/>
                  <a:pt x="482" y="1147"/>
                </a:cubicBezTo>
                <a:cubicBezTo>
                  <a:pt x="481" y="1147"/>
                  <a:pt x="479" y="1147"/>
                  <a:pt x="477" y="1147"/>
                </a:cubicBezTo>
                <a:cubicBezTo>
                  <a:pt x="475" y="1147"/>
                  <a:pt x="474" y="1147"/>
                  <a:pt x="472" y="1147"/>
                </a:cubicBezTo>
                <a:cubicBezTo>
                  <a:pt x="472" y="1147"/>
                  <a:pt x="472" y="1147"/>
                  <a:pt x="471" y="1147"/>
                </a:cubicBezTo>
                <a:cubicBezTo>
                  <a:pt x="471" y="1147"/>
                  <a:pt x="471" y="1147"/>
                  <a:pt x="471" y="1147"/>
                </a:cubicBezTo>
                <a:cubicBezTo>
                  <a:pt x="471" y="1147"/>
                  <a:pt x="470" y="1147"/>
                  <a:pt x="470" y="1146"/>
                </a:cubicBezTo>
                <a:cubicBezTo>
                  <a:pt x="469" y="1146"/>
                  <a:pt x="469" y="1146"/>
                  <a:pt x="469" y="1146"/>
                </a:cubicBezTo>
                <a:cubicBezTo>
                  <a:pt x="469" y="1146"/>
                  <a:pt x="469" y="1146"/>
                  <a:pt x="468" y="1146"/>
                </a:cubicBezTo>
                <a:cubicBezTo>
                  <a:pt x="468" y="1146"/>
                  <a:pt x="468" y="1146"/>
                  <a:pt x="468" y="1146"/>
                </a:cubicBezTo>
                <a:cubicBezTo>
                  <a:pt x="467" y="1146"/>
                  <a:pt x="467" y="1146"/>
                  <a:pt x="466" y="1146"/>
                </a:cubicBezTo>
                <a:cubicBezTo>
                  <a:pt x="465" y="1145"/>
                  <a:pt x="464" y="1145"/>
                  <a:pt x="463" y="1145"/>
                </a:cubicBezTo>
                <a:cubicBezTo>
                  <a:pt x="463" y="1145"/>
                  <a:pt x="462" y="1145"/>
                  <a:pt x="461" y="1145"/>
                </a:cubicBezTo>
                <a:cubicBezTo>
                  <a:pt x="460" y="1145"/>
                  <a:pt x="459" y="1145"/>
                  <a:pt x="458" y="1145"/>
                </a:cubicBezTo>
                <a:cubicBezTo>
                  <a:pt x="458" y="1145"/>
                  <a:pt x="458" y="1145"/>
                  <a:pt x="458" y="1145"/>
                </a:cubicBezTo>
                <a:cubicBezTo>
                  <a:pt x="458" y="1145"/>
                  <a:pt x="458" y="1145"/>
                  <a:pt x="458" y="1145"/>
                </a:cubicBezTo>
                <a:cubicBezTo>
                  <a:pt x="446" y="1141"/>
                  <a:pt x="437" y="1146"/>
                  <a:pt x="427" y="1153"/>
                </a:cubicBezTo>
                <a:cubicBezTo>
                  <a:pt x="437" y="1159"/>
                  <a:pt x="447" y="1155"/>
                  <a:pt x="456" y="1148"/>
                </a:cubicBezTo>
                <a:cubicBezTo>
                  <a:pt x="457" y="1148"/>
                  <a:pt x="457" y="1148"/>
                  <a:pt x="458" y="1148"/>
                </a:cubicBezTo>
                <a:cubicBezTo>
                  <a:pt x="459" y="1148"/>
                  <a:pt x="460" y="1148"/>
                  <a:pt x="461" y="1148"/>
                </a:cubicBezTo>
                <a:cubicBezTo>
                  <a:pt x="462" y="1148"/>
                  <a:pt x="462" y="1148"/>
                  <a:pt x="463" y="1148"/>
                </a:cubicBezTo>
                <a:cubicBezTo>
                  <a:pt x="464" y="1148"/>
                  <a:pt x="465" y="1148"/>
                  <a:pt x="466" y="1148"/>
                </a:cubicBezTo>
                <a:cubicBezTo>
                  <a:pt x="466" y="1148"/>
                  <a:pt x="466" y="1148"/>
                  <a:pt x="466" y="1148"/>
                </a:cubicBezTo>
                <a:cubicBezTo>
                  <a:pt x="466" y="1148"/>
                  <a:pt x="466" y="1148"/>
                  <a:pt x="465" y="1148"/>
                </a:cubicBezTo>
                <a:cubicBezTo>
                  <a:pt x="464" y="1148"/>
                  <a:pt x="463" y="1149"/>
                  <a:pt x="463" y="1149"/>
                </a:cubicBezTo>
                <a:cubicBezTo>
                  <a:pt x="463" y="1149"/>
                  <a:pt x="464" y="1149"/>
                  <a:pt x="465" y="1149"/>
                </a:cubicBezTo>
                <a:cubicBezTo>
                  <a:pt x="466" y="1149"/>
                  <a:pt x="467" y="1149"/>
                  <a:pt x="468" y="1149"/>
                </a:cubicBezTo>
                <a:cubicBezTo>
                  <a:pt x="469" y="1149"/>
                  <a:pt x="470" y="1150"/>
                  <a:pt x="470" y="1150"/>
                </a:cubicBezTo>
                <a:cubicBezTo>
                  <a:pt x="471" y="1150"/>
                  <a:pt x="471" y="1150"/>
                  <a:pt x="471" y="1150"/>
                </a:cubicBezTo>
                <a:cubicBezTo>
                  <a:pt x="472" y="1150"/>
                  <a:pt x="472" y="1150"/>
                  <a:pt x="472" y="1150"/>
                </a:cubicBezTo>
                <a:cubicBezTo>
                  <a:pt x="474" y="1150"/>
                  <a:pt x="476" y="1149"/>
                  <a:pt x="477" y="1149"/>
                </a:cubicBezTo>
                <a:cubicBezTo>
                  <a:pt x="479" y="1149"/>
                  <a:pt x="481" y="1149"/>
                  <a:pt x="483" y="1149"/>
                </a:cubicBezTo>
                <a:cubicBezTo>
                  <a:pt x="486" y="1149"/>
                  <a:pt x="490" y="1148"/>
                  <a:pt x="494" y="1148"/>
                </a:cubicBezTo>
                <a:cubicBezTo>
                  <a:pt x="498" y="1148"/>
                  <a:pt x="502" y="1147"/>
                  <a:pt x="506" y="1147"/>
                </a:cubicBezTo>
                <a:cubicBezTo>
                  <a:pt x="507" y="1146"/>
                  <a:pt x="509" y="1146"/>
                  <a:pt x="511" y="1146"/>
                </a:cubicBezTo>
                <a:cubicBezTo>
                  <a:pt x="513" y="1145"/>
                  <a:pt x="514" y="1145"/>
                  <a:pt x="516" y="1145"/>
                </a:cubicBezTo>
                <a:cubicBezTo>
                  <a:pt x="516" y="1145"/>
                  <a:pt x="517" y="1145"/>
                  <a:pt x="518" y="1145"/>
                </a:cubicBezTo>
                <a:cubicBezTo>
                  <a:pt x="518" y="1144"/>
                  <a:pt x="519" y="1144"/>
                  <a:pt x="520" y="1144"/>
                </a:cubicBezTo>
                <a:cubicBezTo>
                  <a:pt x="520" y="1144"/>
                  <a:pt x="521" y="1144"/>
                  <a:pt x="521" y="1143"/>
                </a:cubicBezTo>
                <a:cubicBezTo>
                  <a:pt x="514" y="1151"/>
                  <a:pt x="506" y="1159"/>
                  <a:pt x="499" y="1168"/>
                </a:cubicBezTo>
                <a:cubicBezTo>
                  <a:pt x="498" y="1170"/>
                  <a:pt x="496" y="1172"/>
                  <a:pt x="495" y="1175"/>
                </a:cubicBezTo>
                <a:cubicBezTo>
                  <a:pt x="493" y="1177"/>
                  <a:pt x="491" y="1179"/>
                  <a:pt x="490" y="1181"/>
                </a:cubicBezTo>
                <a:cubicBezTo>
                  <a:pt x="487" y="1185"/>
                  <a:pt x="484" y="1190"/>
                  <a:pt x="481" y="1194"/>
                </a:cubicBezTo>
                <a:cubicBezTo>
                  <a:pt x="477" y="1202"/>
                  <a:pt x="472" y="1209"/>
                  <a:pt x="467" y="1216"/>
                </a:cubicBezTo>
                <a:cubicBezTo>
                  <a:pt x="467" y="1216"/>
                  <a:pt x="466" y="1216"/>
                  <a:pt x="465" y="1217"/>
                </a:cubicBezTo>
                <a:cubicBezTo>
                  <a:pt x="465" y="1217"/>
                  <a:pt x="465" y="1217"/>
                  <a:pt x="464" y="1217"/>
                </a:cubicBezTo>
                <a:cubicBezTo>
                  <a:pt x="464" y="1217"/>
                  <a:pt x="464" y="1217"/>
                  <a:pt x="463" y="1217"/>
                </a:cubicBezTo>
                <a:cubicBezTo>
                  <a:pt x="463" y="1218"/>
                  <a:pt x="462" y="1218"/>
                  <a:pt x="462" y="1218"/>
                </a:cubicBezTo>
                <a:cubicBezTo>
                  <a:pt x="461" y="1218"/>
                  <a:pt x="461" y="1218"/>
                  <a:pt x="461" y="1218"/>
                </a:cubicBezTo>
                <a:cubicBezTo>
                  <a:pt x="461" y="1218"/>
                  <a:pt x="461" y="1219"/>
                  <a:pt x="460" y="1219"/>
                </a:cubicBezTo>
                <a:cubicBezTo>
                  <a:pt x="460" y="1219"/>
                  <a:pt x="459" y="1219"/>
                  <a:pt x="459" y="1219"/>
                </a:cubicBezTo>
                <a:cubicBezTo>
                  <a:pt x="458" y="1220"/>
                  <a:pt x="458" y="1220"/>
                  <a:pt x="457" y="1220"/>
                </a:cubicBezTo>
                <a:cubicBezTo>
                  <a:pt x="457" y="1220"/>
                  <a:pt x="457" y="1220"/>
                  <a:pt x="456" y="1220"/>
                </a:cubicBezTo>
                <a:cubicBezTo>
                  <a:pt x="456" y="1221"/>
                  <a:pt x="456" y="1221"/>
                  <a:pt x="455" y="1221"/>
                </a:cubicBezTo>
                <a:cubicBezTo>
                  <a:pt x="455" y="1221"/>
                  <a:pt x="454" y="1221"/>
                  <a:pt x="453" y="1222"/>
                </a:cubicBezTo>
                <a:cubicBezTo>
                  <a:pt x="452" y="1222"/>
                  <a:pt x="451" y="1222"/>
                  <a:pt x="449" y="1223"/>
                </a:cubicBezTo>
                <a:cubicBezTo>
                  <a:pt x="448" y="1223"/>
                  <a:pt x="447" y="1223"/>
                  <a:pt x="445" y="1223"/>
                </a:cubicBezTo>
                <a:cubicBezTo>
                  <a:pt x="444" y="1224"/>
                  <a:pt x="442" y="1224"/>
                  <a:pt x="441" y="1224"/>
                </a:cubicBezTo>
                <a:cubicBezTo>
                  <a:pt x="440" y="1224"/>
                  <a:pt x="439" y="1224"/>
                  <a:pt x="437" y="1224"/>
                </a:cubicBezTo>
                <a:cubicBezTo>
                  <a:pt x="435" y="1218"/>
                  <a:pt x="429" y="1211"/>
                  <a:pt x="423" y="1210"/>
                </a:cubicBezTo>
                <a:cubicBezTo>
                  <a:pt x="415" y="1209"/>
                  <a:pt x="410" y="1217"/>
                  <a:pt x="404" y="1222"/>
                </a:cubicBezTo>
                <a:cubicBezTo>
                  <a:pt x="415" y="1228"/>
                  <a:pt x="430" y="1245"/>
                  <a:pt x="438" y="1226"/>
                </a:cubicBezTo>
                <a:cubicBezTo>
                  <a:pt x="438" y="1226"/>
                  <a:pt x="438" y="1226"/>
                  <a:pt x="438" y="1226"/>
                </a:cubicBezTo>
                <a:cubicBezTo>
                  <a:pt x="439" y="1227"/>
                  <a:pt x="439" y="1227"/>
                  <a:pt x="439" y="1228"/>
                </a:cubicBezTo>
                <a:cubicBezTo>
                  <a:pt x="439" y="1226"/>
                  <a:pt x="439" y="1226"/>
                  <a:pt x="439" y="1226"/>
                </a:cubicBezTo>
                <a:cubicBezTo>
                  <a:pt x="439" y="1226"/>
                  <a:pt x="440" y="1226"/>
                  <a:pt x="441" y="1226"/>
                </a:cubicBezTo>
                <a:cubicBezTo>
                  <a:pt x="442" y="1226"/>
                  <a:pt x="444" y="1226"/>
                  <a:pt x="445" y="1226"/>
                </a:cubicBezTo>
                <a:cubicBezTo>
                  <a:pt x="447" y="1226"/>
                  <a:pt x="448" y="1225"/>
                  <a:pt x="450" y="1225"/>
                </a:cubicBezTo>
                <a:cubicBezTo>
                  <a:pt x="451" y="1225"/>
                  <a:pt x="453" y="1224"/>
                  <a:pt x="454" y="1224"/>
                </a:cubicBezTo>
                <a:cubicBezTo>
                  <a:pt x="455" y="1224"/>
                  <a:pt x="456" y="1223"/>
                  <a:pt x="456" y="1223"/>
                </a:cubicBezTo>
                <a:cubicBezTo>
                  <a:pt x="457" y="1223"/>
                  <a:pt x="457" y="1223"/>
                  <a:pt x="457" y="1223"/>
                </a:cubicBezTo>
                <a:cubicBezTo>
                  <a:pt x="457" y="1223"/>
                  <a:pt x="458" y="1222"/>
                  <a:pt x="458" y="1222"/>
                </a:cubicBezTo>
                <a:cubicBezTo>
                  <a:pt x="459" y="1222"/>
                  <a:pt x="459" y="1222"/>
                  <a:pt x="460" y="1222"/>
                </a:cubicBezTo>
                <a:cubicBezTo>
                  <a:pt x="460" y="1221"/>
                  <a:pt x="461" y="1221"/>
                  <a:pt x="461" y="1221"/>
                </a:cubicBezTo>
                <a:cubicBezTo>
                  <a:pt x="462" y="1221"/>
                  <a:pt x="462" y="1221"/>
                  <a:pt x="462" y="1220"/>
                </a:cubicBezTo>
                <a:cubicBezTo>
                  <a:pt x="462" y="1220"/>
                  <a:pt x="463" y="1220"/>
                  <a:pt x="463" y="1220"/>
                </a:cubicBezTo>
                <a:cubicBezTo>
                  <a:pt x="463" y="1220"/>
                  <a:pt x="464" y="1219"/>
                  <a:pt x="464" y="1219"/>
                </a:cubicBezTo>
                <a:cubicBezTo>
                  <a:pt x="464" y="1219"/>
                  <a:pt x="465" y="1218"/>
                  <a:pt x="465" y="1218"/>
                </a:cubicBezTo>
                <a:cubicBezTo>
                  <a:pt x="465" y="1218"/>
                  <a:pt x="466" y="1218"/>
                  <a:pt x="466" y="1217"/>
                </a:cubicBezTo>
                <a:cubicBezTo>
                  <a:pt x="466" y="1217"/>
                  <a:pt x="466" y="1217"/>
                  <a:pt x="467" y="1216"/>
                </a:cubicBezTo>
                <a:cubicBezTo>
                  <a:pt x="465" y="1218"/>
                  <a:pt x="464" y="1220"/>
                  <a:pt x="463" y="1221"/>
                </a:cubicBezTo>
                <a:cubicBezTo>
                  <a:pt x="462" y="1222"/>
                  <a:pt x="461" y="1224"/>
                  <a:pt x="461" y="1225"/>
                </a:cubicBezTo>
                <a:cubicBezTo>
                  <a:pt x="460" y="1226"/>
                  <a:pt x="459" y="1227"/>
                  <a:pt x="458" y="1228"/>
                </a:cubicBezTo>
                <a:cubicBezTo>
                  <a:pt x="457" y="1229"/>
                  <a:pt x="456" y="1230"/>
                  <a:pt x="456" y="1231"/>
                </a:cubicBezTo>
                <a:cubicBezTo>
                  <a:pt x="453" y="1234"/>
                  <a:pt x="453" y="1234"/>
                  <a:pt x="453" y="1234"/>
                </a:cubicBezTo>
                <a:cubicBezTo>
                  <a:pt x="449" y="1238"/>
                  <a:pt x="446" y="1242"/>
                  <a:pt x="442" y="1246"/>
                </a:cubicBezTo>
                <a:cubicBezTo>
                  <a:pt x="434" y="1253"/>
                  <a:pt x="427" y="1261"/>
                  <a:pt x="419" y="1268"/>
                </a:cubicBezTo>
                <a:cubicBezTo>
                  <a:pt x="412" y="1275"/>
                  <a:pt x="405" y="1282"/>
                  <a:pt x="398" y="1288"/>
                </a:cubicBezTo>
                <a:cubicBezTo>
                  <a:pt x="391" y="1295"/>
                  <a:pt x="385" y="1301"/>
                  <a:pt x="380" y="1308"/>
                </a:cubicBezTo>
                <a:cubicBezTo>
                  <a:pt x="377" y="1311"/>
                  <a:pt x="375" y="1314"/>
                  <a:pt x="373" y="1317"/>
                </a:cubicBezTo>
                <a:cubicBezTo>
                  <a:pt x="372" y="1319"/>
                  <a:pt x="371" y="1320"/>
                  <a:pt x="370" y="1322"/>
                </a:cubicBezTo>
                <a:cubicBezTo>
                  <a:pt x="369" y="1323"/>
                  <a:pt x="368" y="1325"/>
                  <a:pt x="367" y="1326"/>
                </a:cubicBezTo>
                <a:cubicBezTo>
                  <a:pt x="364" y="1332"/>
                  <a:pt x="361" y="1337"/>
                  <a:pt x="359" y="1342"/>
                </a:cubicBezTo>
                <a:cubicBezTo>
                  <a:pt x="358" y="1344"/>
                  <a:pt x="358" y="1346"/>
                  <a:pt x="357" y="1348"/>
                </a:cubicBezTo>
                <a:cubicBezTo>
                  <a:pt x="356" y="1349"/>
                  <a:pt x="356" y="1351"/>
                  <a:pt x="355" y="1352"/>
                </a:cubicBezTo>
                <a:cubicBezTo>
                  <a:pt x="355" y="1355"/>
                  <a:pt x="354" y="1356"/>
                  <a:pt x="354" y="1356"/>
                </a:cubicBezTo>
                <a:cubicBezTo>
                  <a:pt x="354" y="1356"/>
                  <a:pt x="355" y="1355"/>
                  <a:pt x="356" y="1352"/>
                </a:cubicBezTo>
                <a:cubicBezTo>
                  <a:pt x="356" y="1351"/>
                  <a:pt x="357" y="1350"/>
                  <a:pt x="358" y="1348"/>
                </a:cubicBezTo>
                <a:cubicBezTo>
                  <a:pt x="359" y="1346"/>
                  <a:pt x="360" y="1344"/>
                  <a:pt x="361" y="1342"/>
                </a:cubicBezTo>
                <a:cubicBezTo>
                  <a:pt x="363" y="1338"/>
                  <a:pt x="366" y="1333"/>
                  <a:pt x="370" y="1328"/>
                </a:cubicBezTo>
                <a:cubicBezTo>
                  <a:pt x="371" y="1327"/>
                  <a:pt x="372" y="1325"/>
                  <a:pt x="373" y="1324"/>
                </a:cubicBezTo>
                <a:cubicBezTo>
                  <a:pt x="374" y="1322"/>
                  <a:pt x="375" y="1321"/>
                  <a:pt x="376" y="1319"/>
                </a:cubicBezTo>
                <a:cubicBezTo>
                  <a:pt x="376" y="1319"/>
                  <a:pt x="377" y="1318"/>
                  <a:pt x="378" y="1317"/>
                </a:cubicBezTo>
                <a:cubicBezTo>
                  <a:pt x="378" y="1317"/>
                  <a:pt x="379" y="1316"/>
                  <a:pt x="379" y="1315"/>
                </a:cubicBezTo>
                <a:cubicBezTo>
                  <a:pt x="381" y="1313"/>
                  <a:pt x="382" y="1312"/>
                  <a:pt x="383" y="1310"/>
                </a:cubicBezTo>
                <a:cubicBezTo>
                  <a:pt x="383" y="1310"/>
                  <a:pt x="383" y="1310"/>
                  <a:pt x="383" y="1310"/>
                </a:cubicBezTo>
                <a:cubicBezTo>
                  <a:pt x="383" y="1310"/>
                  <a:pt x="383" y="1310"/>
                  <a:pt x="383" y="1311"/>
                </a:cubicBezTo>
                <a:cubicBezTo>
                  <a:pt x="383" y="1312"/>
                  <a:pt x="383" y="1313"/>
                  <a:pt x="382" y="1314"/>
                </a:cubicBezTo>
                <a:cubicBezTo>
                  <a:pt x="382" y="1315"/>
                  <a:pt x="382" y="1316"/>
                  <a:pt x="382" y="1318"/>
                </a:cubicBezTo>
                <a:cubicBezTo>
                  <a:pt x="382" y="1319"/>
                  <a:pt x="381" y="1320"/>
                  <a:pt x="381" y="1321"/>
                </a:cubicBezTo>
                <a:cubicBezTo>
                  <a:pt x="381" y="1322"/>
                  <a:pt x="381" y="1322"/>
                  <a:pt x="381" y="1322"/>
                </a:cubicBezTo>
                <a:cubicBezTo>
                  <a:pt x="381" y="1322"/>
                  <a:pt x="381" y="1322"/>
                  <a:pt x="381" y="1322"/>
                </a:cubicBezTo>
                <a:cubicBezTo>
                  <a:pt x="372" y="1338"/>
                  <a:pt x="378" y="1352"/>
                  <a:pt x="385" y="1367"/>
                </a:cubicBezTo>
                <a:cubicBezTo>
                  <a:pt x="396" y="1354"/>
                  <a:pt x="392" y="1339"/>
                  <a:pt x="384" y="1325"/>
                </a:cubicBezTo>
                <a:cubicBezTo>
                  <a:pt x="384" y="1324"/>
                  <a:pt x="384" y="1323"/>
                  <a:pt x="384" y="1322"/>
                </a:cubicBezTo>
                <a:cubicBezTo>
                  <a:pt x="385" y="1321"/>
                  <a:pt x="385" y="1319"/>
                  <a:pt x="385" y="1318"/>
                </a:cubicBezTo>
                <a:cubicBezTo>
                  <a:pt x="385" y="1317"/>
                  <a:pt x="385" y="1316"/>
                  <a:pt x="386" y="1315"/>
                </a:cubicBezTo>
                <a:cubicBezTo>
                  <a:pt x="386" y="1313"/>
                  <a:pt x="386" y="1312"/>
                  <a:pt x="386" y="1311"/>
                </a:cubicBezTo>
                <a:cubicBezTo>
                  <a:pt x="387" y="1310"/>
                  <a:pt x="387" y="1309"/>
                  <a:pt x="387" y="1309"/>
                </a:cubicBezTo>
                <a:cubicBezTo>
                  <a:pt x="387" y="1308"/>
                  <a:pt x="387" y="1308"/>
                  <a:pt x="387" y="1308"/>
                </a:cubicBezTo>
                <a:cubicBezTo>
                  <a:pt x="387" y="1308"/>
                  <a:pt x="387" y="1307"/>
                  <a:pt x="387" y="1307"/>
                </a:cubicBezTo>
                <a:cubicBezTo>
                  <a:pt x="387" y="1307"/>
                  <a:pt x="387" y="1306"/>
                  <a:pt x="387" y="1306"/>
                </a:cubicBezTo>
                <a:cubicBezTo>
                  <a:pt x="387" y="1306"/>
                  <a:pt x="387" y="1306"/>
                  <a:pt x="387" y="1305"/>
                </a:cubicBezTo>
                <a:cubicBezTo>
                  <a:pt x="392" y="1301"/>
                  <a:pt x="396" y="1296"/>
                  <a:pt x="401" y="1291"/>
                </a:cubicBezTo>
                <a:cubicBezTo>
                  <a:pt x="408" y="1284"/>
                  <a:pt x="415" y="1278"/>
                  <a:pt x="422" y="1271"/>
                </a:cubicBezTo>
                <a:cubicBezTo>
                  <a:pt x="430" y="1264"/>
                  <a:pt x="437" y="1256"/>
                  <a:pt x="445" y="1249"/>
                </a:cubicBezTo>
                <a:cubicBezTo>
                  <a:pt x="449" y="1245"/>
                  <a:pt x="452" y="1241"/>
                  <a:pt x="456" y="1237"/>
                </a:cubicBezTo>
                <a:cubicBezTo>
                  <a:pt x="459" y="1233"/>
                  <a:pt x="459" y="1233"/>
                  <a:pt x="459" y="1233"/>
                </a:cubicBezTo>
                <a:cubicBezTo>
                  <a:pt x="459" y="1232"/>
                  <a:pt x="460" y="1231"/>
                  <a:pt x="461" y="1230"/>
                </a:cubicBezTo>
                <a:cubicBezTo>
                  <a:pt x="462" y="1229"/>
                  <a:pt x="463" y="1228"/>
                  <a:pt x="464" y="1227"/>
                </a:cubicBezTo>
                <a:cubicBezTo>
                  <a:pt x="465" y="1226"/>
                  <a:pt x="465" y="1225"/>
                  <a:pt x="466" y="1224"/>
                </a:cubicBezTo>
                <a:cubicBezTo>
                  <a:pt x="473" y="1215"/>
                  <a:pt x="479" y="1206"/>
                  <a:pt x="484" y="1197"/>
                </a:cubicBezTo>
                <a:cubicBezTo>
                  <a:pt x="486" y="1194"/>
                  <a:pt x="488" y="1191"/>
                  <a:pt x="489" y="1189"/>
                </a:cubicBezTo>
                <a:cubicBezTo>
                  <a:pt x="489" y="1189"/>
                  <a:pt x="489" y="1189"/>
                  <a:pt x="489" y="1190"/>
                </a:cubicBezTo>
                <a:cubicBezTo>
                  <a:pt x="489" y="1190"/>
                  <a:pt x="489" y="1191"/>
                  <a:pt x="489" y="1192"/>
                </a:cubicBezTo>
                <a:cubicBezTo>
                  <a:pt x="489" y="1192"/>
                  <a:pt x="489" y="1193"/>
                  <a:pt x="489" y="1194"/>
                </a:cubicBezTo>
                <a:cubicBezTo>
                  <a:pt x="489" y="1195"/>
                  <a:pt x="488" y="1196"/>
                  <a:pt x="488" y="1196"/>
                </a:cubicBezTo>
                <a:cubicBezTo>
                  <a:pt x="488" y="1197"/>
                  <a:pt x="488" y="1197"/>
                  <a:pt x="488" y="1198"/>
                </a:cubicBezTo>
                <a:cubicBezTo>
                  <a:pt x="488" y="1198"/>
                  <a:pt x="488" y="1199"/>
                  <a:pt x="488" y="1199"/>
                </a:cubicBezTo>
                <a:cubicBezTo>
                  <a:pt x="488" y="1201"/>
                  <a:pt x="488" y="1204"/>
                  <a:pt x="488" y="1206"/>
                </a:cubicBezTo>
                <a:cubicBezTo>
                  <a:pt x="488" y="1208"/>
                  <a:pt x="488" y="1211"/>
                  <a:pt x="488" y="1213"/>
                </a:cubicBezTo>
                <a:cubicBezTo>
                  <a:pt x="488" y="1218"/>
                  <a:pt x="489" y="1224"/>
                  <a:pt x="489" y="1229"/>
                </a:cubicBezTo>
                <a:cubicBezTo>
                  <a:pt x="489" y="1234"/>
                  <a:pt x="489" y="1239"/>
                  <a:pt x="490" y="1244"/>
                </a:cubicBezTo>
                <a:cubicBezTo>
                  <a:pt x="489" y="1244"/>
                  <a:pt x="489" y="1244"/>
                  <a:pt x="488" y="1245"/>
                </a:cubicBezTo>
                <a:cubicBezTo>
                  <a:pt x="488" y="1245"/>
                  <a:pt x="487" y="1245"/>
                  <a:pt x="486" y="1246"/>
                </a:cubicBezTo>
                <a:cubicBezTo>
                  <a:pt x="486" y="1246"/>
                  <a:pt x="486" y="1246"/>
                  <a:pt x="485" y="1247"/>
                </a:cubicBezTo>
                <a:cubicBezTo>
                  <a:pt x="485" y="1247"/>
                  <a:pt x="485" y="1247"/>
                  <a:pt x="485" y="1247"/>
                </a:cubicBezTo>
                <a:cubicBezTo>
                  <a:pt x="484" y="1247"/>
                  <a:pt x="484" y="1247"/>
                  <a:pt x="484" y="1248"/>
                </a:cubicBezTo>
                <a:cubicBezTo>
                  <a:pt x="483" y="1248"/>
                  <a:pt x="482" y="1249"/>
                  <a:pt x="481" y="1250"/>
                </a:cubicBezTo>
                <a:cubicBezTo>
                  <a:pt x="480" y="1251"/>
                  <a:pt x="479" y="1252"/>
                  <a:pt x="478" y="1253"/>
                </a:cubicBezTo>
                <a:cubicBezTo>
                  <a:pt x="476" y="1254"/>
                  <a:pt x="474" y="1257"/>
                  <a:pt x="472" y="1259"/>
                </a:cubicBezTo>
                <a:cubicBezTo>
                  <a:pt x="472" y="1259"/>
                  <a:pt x="472" y="1259"/>
                  <a:pt x="472" y="1259"/>
                </a:cubicBezTo>
                <a:cubicBezTo>
                  <a:pt x="471" y="1259"/>
                  <a:pt x="471" y="1259"/>
                  <a:pt x="471" y="1259"/>
                </a:cubicBezTo>
                <a:cubicBezTo>
                  <a:pt x="454" y="1254"/>
                  <a:pt x="447" y="1276"/>
                  <a:pt x="452" y="1288"/>
                </a:cubicBezTo>
                <a:cubicBezTo>
                  <a:pt x="459" y="1281"/>
                  <a:pt x="477" y="1275"/>
                  <a:pt x="473" y="1261"/>
                </a:cubicBezTo>
                <a:cubicBezTo>
                  <a:pt x="473" y="1261"/>
                  <a:pt x="473" y="1260"/>
                  <a:pt x="474" y="1260"/>
                </a:cubicBezTo>
                <a:cubicBezTo>
                  <a:pt x="476" y="1258"/>
                  <a:pt x="478" y="1256"/>
                  <a:pt x="480" y="1254"/>
                </a:cubicBezTo>
                <a:cubicBezTo>
                  <a:pt x="481" y="1253"/>
                  <a:pt x="482" y="1252"/>
                  <a:pt x="483" y="1252"/>
                </a:cubicBezTo>
                <a:cubicBezTo>
                  <a:pt x="484" y="1251"/>
                  <a:pt x="485" y="1250"/>
                  <a:pt x="485" y="1249"/>
                </a:cubicBezTo>
                <a:cubicBezTo>
                  <a:pt x="486" y="1249"/>
                  <a:pt x="486" y="1249"/>
                  <a:pt x="486" y="1249"/>
                </a:cubicBezTo>
                <a:cubicBezTo>
                  <a:pt x="486" y="1249"/>
                  <a:pt x="486" y="1248"/>
                  <a:pt x="487" y="1248"/>
                </a:cubicBezTo>
                <a:cubicBezTo>
                  <a:pt x="487" y="1248"/>
                  <a:pt x="487" y="1247"/>
                  <a:pt x="487" y="1247"/>
                </a:cubicBezTo>
                <a:cubicBezTo>
                  <a:pt x="488" y="1246"/>
                  <a:pt x="489" y="1246"/>
                  <a:pt x="489" y="1245"/>
                </a:cubicBezTo>
                <a:cubicBezTo>
                  <a:pt x="489" y="1245"/>
                  <a:pt x="489" y="1245"/>
                  <a:pt x="490" y="1245"/>
                </a:cubicBezTo>
                <a:cubicBezTo>
                  <a:pt x="490" y="1245"/>
                  <a:pt x="490" y="1245"/>
                  <a:pt x="490" y="1245"/>
                </a:cubicBezTo>
                <a:cubicBezTo>
                  <a:pt x="490" y="1247"/>
                  <a:pt x="490" y="1250"/>
                  <a:pt x="490" y="1252"/>
                </a:cubicBezTo>
                <a:cubicBezTo>
                  <a:pt x="490" y="1254"/>
                  <a:pt x="490" y="1257"/>
                  <a:pt x="490" y="1259"/>
                </a:cubicBezTo>
                <a:cubicBezTo>
                  <a:pt x="490" y="1259"/>
                  <a:pt x="490" y="1260"/>
                  <a:pt x="490" y="1260"/>
                </a:cubicBezTo>
                <a:cubicBezTo>
                  <a:pt x="489" y="1261"/>
                  <a:pt x="489" y="1261"/>
                  <a:pt x="490" y="1261"/>
                </a:cubicBezTo>
                <a:cubicBezTo>
                  <a:pt x="490" y="1262"/>
                  <a:pt x="490" y="1263"/>
                  <a:pt x="490" y="1264"/>
                </a:cubicBezTo>
                <a:cubicBezTo>
                  <a:pt x="490" y="1266"/>
                  <a:pt x="490" y="1267"/>
                  <a:pt x="490" y="1268"/>
                </a:cubicBezTo>
                <a:cubicBezTo>
                  <a:pt x="490" y="1271"/>
                  <a:pt x="490" y="1272"/>
                  <a:pt x="490" y="1272"/>
                </a:cubicBezTo>
                <a:cubicBezTo>
                  <a:pt x="490" y="1272"/>
                  <a:pt x="490" y="1271"/>
                  <a:pt x="491" y="1268"/>
                </a:cubicBezTo>
                <a:cubicBezTo>
                  <a:pt x="491" y="1268"/>
                  <a:pt x="491" y="1267"/>
                  <a:pt x="491" y="1266"/>
                </a:cubicBezTo>
                <a:cubicBezTo>
                  <a:pt x="491" y="1266"/>
                  <a:pt x="491" y="1265"/>
                  <a:pt x="491" y="1264"/>
                </a:cubicBezTo>
                <a:cubicBezTo>
                  <a:pt x="492" y="1263"/>
                  <a:pt x="492" y="1262"/>
                  <a:pt x="492" y="1262"/>
                </a:cubicBezTo>
                <a:cubicBezTo>
                  <a:pt x="492" y="1261"/>
                  <a:pt x="492" y="1261"/>
                  <a:pt x="492" y="1260"/>
                </a:cubicBezTo>
                <a:cubicBezTo>
                  <a:pt x="492" y="1260"/>
                  <a:pt x="492" y="1259"/>
                  <a:pt x="492" y="1259"/>
                </a:cubicBezTo>
                <a:cubicBezTo>
                  <a:pt x="492" y="1257"/>
                  <a:pt x="492" y="1254"/>
                  <a:pt x="492" y="1252"/>
                </a:cubicBezTo>
                <a:cubicBezTo>
                  <a:pt x="492" y="1250"/>
                  <a:pt x="492" y="1247"/>
                  <a:pt x="492" y="1245"/>
                </a:cubicBezTo>
                <a:cubicBezTo>
                  <a:pt x="492" y="1240"/>
                  <a:pt x="492" y="1234"/>
                  <a:pt x="491" y="1229"/>
                </a:cubicBezTo>
                <a:cubicBezTo>
                  <a:pt x="491" y="1227"/>
                  <a:pt x="491" y="1226"/>
                  <a:pt x="491" y="1224"/>
                </a:cubicBezTo>
                <a:cubicBezTo>
                  <a:pt x="491" y="1224"/>
                  <a:pt x="491" y="1224"/>
                  <a:pt x="491" y="1225"/>
                </a:cubicBezTo>
                <a:cubicBezTo>
                  <a:pt x="492" y="1225"/>
                  <a:pt x="492" y="1225"/>
                  <a:pt x="492" y="1225"/>
                </a:cubicBezTo>
                <a:cubicBezTo>
                  <a:pt x="492" y="1226"/>
                  <a:pt x="493" y="1226"/>
                  <a:pt x="493" y="1226"/>
                </a:cubicBezTo>
                <a:cubicBezTo>
                  <a:pt x="493" y="1226"/>
                  <a:pt x="494" y="1227"/>
                  <a:pt x="494" y="1227"/>
                </a:cubicBezTo>
                <a:cubicBezTo>
                  <a:pt x="496" y="1228"/>
                  <a:pt x="499" y="1230"/>
                  <a:pt x="503" y="1231"/>
                </a:cubicBezTo>
                <a:cubicBezTo>
                  <a:pt x="506" y="1233"/>
                  <a:pt x="509" y="1234"/>
                  <a:pt x="512" y="1235"/>
                </a:cubicBezTo>
                <a:cubicBezTo>
                  <a:pt x="511" y="1235"/>
                  <a:pt x="511" y="1235"/>
                  <a:pt x="511" y="1236"/>
                </a:cubicBezTo>
                <a:cubicBezTo>
                  <a:pt x="511" y="1239"/>
                  <a:pt x="511" y="1239"/>
                  <a:pt x="511" y="1239"/>
                </a:cubicBezTo>
                <a:cubicBezTo>
                  <a:pt x="510" y="1254"/>
                  <a:pt x="524" y="1265"/>
                  <a:pt x="539" y="1261"/>
                </a:cubicBezTo>
                <a:cubicBezTo>
                  <a:pt x="533" y="1250"/>
                  <a:pt x="531" y="1228"/>
                  <a:pt x="515" y="1234"/>
                </a:cubicBezTo>
                <a:cubicBezTo>
                  <a:pt x="514" y="1234"/>
                  <a:pt x="514" y="1234"/>
                  <a:pt x="514" y="1234"/>
                </a:cubicBezTo>
                <a:cubicBezTo>
                  <a:pt x="511" y="1232"/>
                  <a:pt x="507" y="1230"/>
                  <a:pt x="504" y="1229"/>
                </a:cubicBezTo>
                <a:cubicBezTo>
                  <a:pt x="500" y="1228"/>
                  <a:pt x="497" y="1226"/>
                  <a:pt x="495" y="1225"/>
                </a:cubicBezTo>
                <a:cubicBezTo>
                  <a:pt x="495" y="1225"/>
                  <a:pt x="495" y="1224"/>
                  <a:pt x="494" y="1224"/>
                </a:cubicBezTo>
                <a:cubicBezTo>
                  <a:pt x="494" y="1224"/>
                  <a:pt x="494" y="1224"/>
                  <a:pt x="494" y="1224"/>
                </a:cubicBezTo>
                <a:cubicBezTo>
                  <a:pt x="493" y="1223"/>
                  <a:pt x="493" y="1223"/>
                  <a:pt x="493" y="1223"/>
                </a:cubicBezTo>
                <a:cubicBezTo>
                  <a:pt x="493" y="1223"/>
                  <a:pt x="492" y="1223"/>
                  <a:pt x="492" y="1223"/>
                </a:cubicBezTo>
                <a:cubicBezTo>
                  <a:pt x="492" y="1222"/>
                  <a:pt x="491" y="1222"/>
                  <a:pt x="491" y="1221"/>
                </a:cubicBezTo>
                <a:cubicBezTo>
                  <a:pt x="491" y="1219"/>
                  <a:pt x="491" y="1216"/>
                  <a:pt x="491" y="1213"/>
                </a:cubicBezTo>
                <a:cubicBezTo>
                  <a:pt x="491" y="1211"/>
                  <a:pt x="491" y="1208"/>
                  <a:pt x="491" y="1206"/>
                </a:cubicBezTo>
                <a:cubicBezTo>
                  <a:pt x="490" y="1204"/>
                  <a:pt x="490" y="1201"/>
                  <a:pt x="491" y="1199"/>
                </a:cubicBezTo>
                <a:cubicBezTo>
                  <a:pt x="491" y="1198"/>
                  <a:pt x="491" y="1197"/>
                  <a:pt x="491" y="1197"/>
                </a:cubicBezTo>
                <a:cubicBezTo>
                  <a:pt x="491" y="1196"/>
                  <a:pt x="491" y="1195"/>
                  <a:pt x="490" y="1194"/>
                </a:cubicBezTo>
                <a:cubicBezTo>
                  <a:pt x="490" y="1192"/>
                  <a:pt x="490" y="1191"/>
                  <a:pt x="490" y="1190"/>
                </a:cubicBezTo>
                <a:cubicBezTo>
                  <a:pt x="490" y="1189"/>
                  <a:pt x="490" y="1188"/>
                  <a:pt x="490" y="1188"/>
                </a:cubicBezTo>
                <a:cubicBezTo>
                  <a:pt x="491" y="1186"/>
                  <a:pt x="492" y="1185"/>
                  <a:pt x="493" y="1183"/>
                </a:cubicBezTo>
                <a:cubicBezTo>
                  <a:pt x="495" y="1181"/>
                  <a:pt x="496" y="1179"/>
                  <a:pt x="498" y="1177"/>
                </a:cubicBezTo>
                <a:cubicBezTo>
                  <a:pt x="499" y="1175"/>
                  <a:pt x="501" y="1173"/>
                  <a:pt x="502" y="1171"/>
                </a:cubicBezTo>
                <a:cubicBezTo>
                  <a:pt x="511" y="1160"/>
                  <a:pt x="520" y="1150"/>
                  <a:pt x="529" y="1141"/>
                </a:cubicBezTo>
                <a:cubicBezTo>
                  <a:pt x="529" y="1141"/>
                  <a:pt x="529" y="1142"/>
                  <a:pt x="529" y="1142"/>
                </a:cubicBezTo>
                <a:cubicBezTo>
                  <a:pt x="529" y="1143"/>
                  <a:pt x="529" y="1143"/>
                  <a:pt x="529" y="1144"/>
                </a:cubicBezTo>
                <a:cubicBezTo>
                  <a:pt x="530" y="1145"/>
                  <a:pt x="530" y="1146"/>
                  <a:pt x="530" y="1147"/>
                </a:cubicBezTo>
                <a:cubicBezTo>
                  <a:pt x="530" y="1148"/>
                  <a:pt x="531" y="1149"/>
                  <a:pt x="531" y="1150"/>
                </a:cubicBezTo>
                <a:cubicBezTo>
                  <a:pt x="531" y="1150"/>
                  <a:pt x="531" y="1150"/>
                  <a:pt x="531" y="1150"/>
                </a:cubicBezTo>
                <a:cubicBezTo>
                  <a:pt x="530" y="1150"/>
                  <a:pt x="530" y="1150"/>
                  <a:pt x="530" y="1150"/>
                </a:cubicBezTo>
                <a:cubicBezTo>
                  <a:pt x="527" y="1164"/>
                  <a:pt x="538" y="1171"/>
                  <a:pt x="550" y="1179"/>
                </a:cubicBezTo>
                <a:cubicBezTo>
                  <a:pt x="556" y="1166"/>
                  <a:pt x="548" y="1157"/>
                  <a:pt x="535" y="1151"/>
                </a:cubicBezTo>
                <a:cubicBezTo>
                  <a:pt x="535" y="1150"/>
                  <a:pt x="534" y="1149"/>
                  <a:pt x="534" y="1149"/>
                </a:cubicBezTo>
                <a:cubicBezTo>
                  <a:pt x="534" y="1148"/>
                  <a:pt x="534" y="1147"/>
                  <a:pt x="533" y="1146"/>
                </a:cubicBezTo>
                <a:cubicBezTo>
                  <a:pt x="533" y="1145"/>
                  <a:pt x="533" y="1144"/>
                  <a:pt x="533" y="1144"/>
                </a:cubicBezTo>
                <a:cubicBezTo>
                  <a:pt x="533" y="1143"/>
                  <a:pt x="532" y="1142"/>
                  <a:pt x="532" y="1141"/>
                </a:cubicBezTo>
                <a:cubicBezTo>
                  <a:pt x="532" y="1140"/>
                  <a:pt x="532" y="1140"/>
                  <a:pt x="532" y="1139"/>
                </a:cubicBezTo>
                <a:cubicBezTo>
                  <a:pt x="532" y="1139"/>
                  <a:pt x="532" y="1139"/>
                  <a:pt x="532" y="1139"/>
                </a:cubicBezTo>
                <a:cubicBezTo>
                  <a:pt x="532" y="1138"/>
                  <a:pt x="532" y="1138"/>
                  <a:pt x="532" y="1138"/>
                </a:cubicBezTo>
                <a:cubicBezTo>
                  <a:pt x="533" y="1137"/>
                  <a:pt x="534" y="1136"/>
                  <a:pt x="535" y="1135"/>
                </a:cubicBezTo>
                <a:cubicBezTo>
                  <a:pt x="550" y="1134"/>
                  <a:pt x="565" y="1130"/>
                  <a:pt x="576" y="1124"/>
                </a:cubicBezTo>
                <a:cubicBezTo>
                  <a:pt x="602" y="1111"/>
                  <a:pt x="617" y="1104"/>
                  <a:pt x="617" y="1104"/>
                </a:cubicBezTo>
                <a:cubicBezTo>
                  <a:pt x="618" y="1104"/>
                  <a:pt x="623" y="1110"/>
                  <a:pt x="631" y="1114"/>
                </a:cubicBezTo>
                <a:cubicBezTo>
                  <a:pt x="640" y="1119"/>
                  <a:pt x="650" y="1123"/>
                  <a:pt x="650" y="1123"/>
                </a:cubicBezTo>
                <a:cubicBezTo>
                  <a:pt x="633" y="1153"/>
                  <a:pt x="595" y="1212"/>
                  <a:pt x="563" y="1192"/>
                </a:cubicBezTo>
                <a:cubicBezTo>
                  <a:pt x="592" y="1223"/>
                  <a:pt x="629" y="1181"/>
                  <a:pt x="655" y="1150"/>
                </a:cubicBezTo>
                <a:cubicBezTo>
                  <a:pt x="675" y="1128"/>
                  <a:pt x="669" y="1129"/>
                  <a:pt x="697" y="1139"/>
                </a:cubicBezTo>
                <a:cubicBezTo>
                  <a:pt x="718" y="1146"/>
                  <a:pt x="741" y="1158"/>
                  <a:pt x="764" y="1160"/>
                </a:cubicBezTo>
                <a:cubicBezTo>
                  <a:pt x="783" y="1162"/>
                  <a:pt x="798" y="1153"/>
                  <a:pt x="816" y="1154"/>
                </a:cubicBezTo>
                <a:cubicBezTo>
                  <a:pt x="835" y="1156"/>
                  <a:pt x="842" y="1166"/>
                  <a:pt x="862" y="1162"/>
                </a:cubicBezTo>
                <a:cubicBezTo>
                  <a:pt x="889" y="1158"/>
                  <a:pt x="921" y="1132"/>
                  <a:pt x="938" y="1169"/>
                </a:cubicBezTo>
                <a:cubicBezTo>
                  <a:pt x="914" y="1188"/>
                  <a:pt x="893" y="1206"/>
                  <a:pt x="873" y="1232"/>
                </a:cubicBezTo>
                <a:cubicBezTo>
                  <a:pt x="870" y="1233"/>
                  <a:pt x="869" y="1234"/>
                  <a:pt x="868" y="1235"/>
                </a:cubicBezTo>
                <a:cubicBezTo>
                  <a:pt x="867" y="1235"/>
                  <a:pt x="866" y="1236"/>
                  <a:pt x="864" y="1237"/>
                </a:cubicBezTo>
                <a:cubicBezTo>
                  <a:pt x="863" y="1238"/>
                  <a:pt x="862" y="1238"/>
                  <a:pt x="860" y="1239"/>
                </a:cubicBezTo>
                <a:cubicBezTo>
                  <a:pt x="855" y="1242"/>
                  <a:pt x="849" y="1246"/>
                  <a:pt x="843" y="1250"/>
                </a:cubicBezTo>
                <a:cubicBezTo>
                  <a:pt x="838" y="1253"/>
                  <a:pt x="831" y="1258"/>
                  <a:pt x="826" y="1263"/>
                </a:cubicBezTo>
                <a:cubicBezTo>
                  <a:pt x="825" y="1264"/>
                  <a:pt x="824" y="1264"/>
                  <a:pt x="823" y="1265"/>
                </a:cubicBezTo>
                <a:cubicBezTo>
                  <a:pt x="823" y="1266"/>
                  <a:pt x="822" y="1266"/>
                  <a:pt x="821" y="1267"/>
                </a:cubicBezTo>
                <a:cubicBezTo>
                  <a:pt x="820" y="1268"/>
                  <a:pt x="820" y="1268"/>
                  <a:pt x="820" y="1268"/>
                </a:cubicBezTo>
                <a:cubicBezTo>
                  <a:pt x="820" y="1268"/>
                  <a:pt x="820" y="1268"/>
                  <a:pt x="820" y="1268"/>
                </a:cubicBezTo>
                <a:cubicBezTo>
                  <a:pt x="820" y="1268"/>
                  <a:pt x="820" y="1268"/>
                  <a:pt x="820" y="1268"/>
                </a:cubicBezTo>
                <a:cubicBezTo>
                  <a:pt x="819" y="1269"/>
                  <a:pt x="819" y="1269"/>
                  <a:pt x="819" y="1269"/>
                </a:cubicBezTo>
                <a:cubicBezTo>
                  <a:pt x="819" y="1269"/>
                  <a:pt x="819" y="1269"/>
                  <a:pt x="819" y="1269"/>
                </a:cubicBezTo>
                <a:cubicBezTo>
                  <a:pt x="819" y="1269"/>
                  <a:pt x="818" y="1269"/>
                  <a:pt x="818" y="1270"/>
                </a:cubicBezTo>
                <a:cubicBezTo>
                  <a:pt x="817" y="1270"/>
                  <a:pt x="816" y="1271"/>
                  <a:pt x="814" y="1271"/>
                </a:cubicBezTo>
                <a:cubicBezTo>
                  <a:pt x="814" y="1272"/>
                  <a:pt x="813" y="1272"/>
                  <a:pt x="812" y="1272"/>
                </a:cubicBezTo>
                <a:cubicBezTo>
                  <a:pt x="812" y="1272"/>
                  <a:pt x="811" y="1272"/>
                  <a:pt x="811" y="1272"/>
                </a:cubicBezTo>
                <a:cubicBezTo>
                  <a:pt x="811" y="1273"/>
                  <a:pt x="810" y="1273"/>
                  <a:pt x="810" y="1273"/>
                </a:cubicBezTo>
                <a:cubicBezTo>
                  <a:pt x="806" y="1274"/>
                  <a:pt x="802" y="1274"/>
                  <a:pt x="798" y="1274"/>
                </a:cubicBezTo>
                <a:cubicBezTo>
                  <a:pt x="797" y="1274"/>
                  <a:pt x="797" y="1274"/>
                  <a:pt x="796" y="1274"/>
                </a:cubicBezTo>
                <a:cubicBezTo>
                  <a:pt x="796" y="1274"/>
                  <a:pt x="795" y="1274"/>
                  <a:pt x="795" y="1274"/>
                </a:cubicBezTo>
                <a:cubicBezTo>
                  <a:pt x="793" y="1274"/>
                  <a:pt x="792" y="1273"/>
                  <a:pt x="791" y="1273"/>
                </a:cubicBezTo>
                <a:cubicBezTo>
                  <a:pt x="789" y="1273"/>
                  <a:pt x="786" y="1273"/>
                  <a:pt x="784" y="1272"/>
                </a:cubicBezTo>
                <a:cubicBezTo>
                  <a:pt x="781" y="1272"/>
                  <a:pt x="779" y="1272"/>
                  <a:pt x="777" y="1272"/>
                </a:cubicBezTo>
                <a:cubicBezTo>
                  <a:pt x="775" y="1272"/>
                  <a:pt x="773" y="1272"/>
                  <a:pt x="771" y="1272"/>
                </a:cubicBezTo>
                <a:cubicBezTo>
                  <a:pt x="771" y="1272"/>
                  <a:pt x="771" y="1272"/>
                  <a:pt x="771" y="1271"/>
                </a:cubicBezTo>
                <a:cubicBezTo>
                  <a:pt x="770" y="1271"/>
                  <a:pt x="770" y="1271"/>
                  <a:pt x="770" y="1271"/>
                </a:cubicBezTo>
                <a:cubicBezTo>
                  <a:pt x="770" y="1271"/>
                  <a:pt x="770" y="1270"/>
                  <a:pt x="770" y="1270"/>
                </a:cubicBezTo>
                <a:cubicBezTo>
                  <a:pt x="769" y="1270"/>
                  <a:pt x="769" y="1270"/>
                  <a:pt x="769" y="1270"/>
                </a:cubicBezTo>
                <a:cubicBezTo>
                  <a:pt x="769" y="1269"/>
                  <a:pt x="769" y="1269"/>
                  <a:pt x="768" y="1269"/>
                </a:cubicBezTo>
                <a:cubicBezTo>
                  <a:pt x="767" y="1267"/>
                  <a:pt x="765" y="1265"/>
                  <a:pt x="764" y="1262"/>
                </a:cubicBezTo>
                <a:cubicBezTo>
                  <a:pt x="762" y="1259"/>
                  <a:pt x="761" y="1257"/>
                  <a:pt x="759" y="1254"/>
                </a:cubicBezTo>
                <a:cubicBezTo>
                  <a:pt x="759" y="1254"/>
                  <a:pt x="759" y="1253"/>
                  <a:pt x="759" y="1253"/>
                </a:cubicBezTo>
                <a:cubicBezTo>
                  <a:pt x="761" y="1239"/>
                  <a:pt x="744" y="1239"/>
                  <a:pt x="734" y="1235"/>
                </a:cubicBezTo>
                <a:cubicBezTo>
                  <a:pt x="733" y="1248"/>
                  <a:pt x="744" y="1259"/>
                  <a:pt x="755" y="1257"/>
                </a:cubicBezTo>
                <a:cubicBezTo>
                  <a:pt x="758" y="1257"/>
                  <a:pt x="758" y="1257"/>
                  <a:pt x="758" y="1257"/>
                </a:cubicBezTo>
                <a:cubicBezTo>
                  <a:pt x="758" y="1257"/>
                  <a:pt x="758" y="1256"/>
                  <a:pt x="758" y="1256"/>
                </a:cubicBezTo>
                <a:cubicBezTo>
                  <a:pt x="760" y="1258"/>
                  <a:pt x="761" y="1261"/>
                  <a:pt x="762" y="1263"/>
                </a:cubicBezTo>
                <a:cubicBezTo>
                  <a:pt x="764" y="1266"/>
                  <a:pt x="765" y="1268"/>
                  <a:pt x="767" y="1270"/>
                </a:cubicBezTo>
                <a:cubicBezTo>
                  <a:pt x="767" y="1271"/>
                  <a:pt x="767" y="1271"/>
                  <a:pt x="768" y="1271"/>
                </a:cubicBezTo>
                <a:cubicBezTo>
                  <a:pt x="768" y="1271"/>
                  <a:pt x="768" y="1272"/>
                  <a:pt x="768" y="1272"/>
                </a:cubicBezTo>
                <a:cubicBezTo>
                  <a:pt x="769" y="1272"/>
                  <a:pt x="769" y="1272"/>
                  <a:pt x="769" y="1272"/>
                </a:cubicBezTo>
                <a:cubicBezTo>
                  <a:pt x="769" y="1272"/>
                  <a:pt x="769" y="1272"/>
                  <a:pt x="769" y="1272"/>
                </a:cubicBezTo>
                <a:cubicBezTo>
                  <a:pt x="765" y="1273"/>
                  <a:pt x="761" y="1274"/>
                  <a:pt x="758" y="1275"/>
                </a:cubicBezTo>
                <a:cubicBezTo>
                  <a:pt x="757" y="1275"/>
                  <a:pt x="757" y="1276"/>
                  <a:pt x="756" y="1276"/>
                </a:cubicBezTo>
                <a:cubicBezTo>
                  <a:pt x="756" y="1276"/>
                  <a:pt x="756" y="1276"/>
                  <a:pt x="755" y="1276"/>
                </a:cubicBezTo>
                <a:cubicBezTo>
                  <a:pt x="754" y="1277"/>
                  <a:pt x="754" y="1277"/>
                  <a:pt x="753" y="1277"/>
                </a:cubicBezTo>
                <a:cubicBezTo>
                  <a:pt x="752" y="1278"/>
                  <a:pt x="751" y="1279"/>
                  <a:pt x="750" y="1279"/>
                </a:cubicBezTo>
                <a:cubicBezTo>
                  <a:pt x="750" y="1279"/>
                  <a:pt x="750" y="1279"/>
                  <a:pt x="749" y="1280"/>
                </a:cubicBezTo>
                <a:cubicBezTo>
                  <a:pt x="749" y="1280"/>
                  <a:pt x="749" y="1280"/>
                  <a:pt x="748" y="1280"/>
                </a:cubicBezTo>
                <a:cubicBezTo>
                  <a:pt x="748" y="1280"/>
                  <a:pt x="748" y="1280"/>
                  <a:pt x="748" y="1280"/>
                </a:cubicBezTo>
                <a:cubicBezTo>
                  <a:pt x="748" y="1280"/>
                  <a:pt x="747" y="1280"/>
                  <a:pt x="747" y="1280"/>
                </a:cubicBezTo>
                <a:cubicBezTo>
                  <a:pt x="746" y="1280"/>
                  <a:pt x="746" y="1280"/>
                  <a:pt x="745" y="1280"/>
                </a:cubicBezTo>
                <a:cubicBezTo>
                  <a:pt x="744" y="1280"/>
                  <a:pt x="743" y="1280"/>
                  <a:pt x="741" y="1281"/>
                </a:cubicBezTo>
                <a:cubicBezTo>
                  <a:pt x="740" y="1281"/>
                  <a:pt x="739" y="1281"/>
                  <a:pt x="738" y="1281"/>
                </a:cubicBezTo>
                <a:cubicBezTo>
                  <a:pt x="737" y="1281"/>
                  <a:pt x="736" y="1281"/>
                  <a:pt x="735" y="1281"/>
                </a:cubicBezTo>
                <a:cubicBezTo>
                  <a:pt x="734" y="1281"/>
                  <a:pt x="734" y="1281"/>
                  <a:pt x="734" y="1281"/>
                </a:cubicBezTo>
                <a:cubicBezTo>
                  <a:pt x="734" y="1281"/>
                  <a:pt x="734" y="1280"/>
                  <a:pt x="734" y="1280"/>
                </a:cubicBezTo>
                <a:cubicBezTo>
                  <a:pt x="732" y="1280"/>
                  <a:pt x="731" y="1278"/>
                  <a:pt x="729" y="1278"/>
                </a:cubicBezTo>
                <a:cubicBezTo>
                  <a:pt x="728" y="1278"/>
                  <a:pt x="728" y="1278"/>
                  <a:pt x="728" y="1278"/>
                </a:cubicBezTo>
                <a:cubicBezTo>
                  <a:pt x="729" y="1268"/>
                  <a:pt x="717" y="1270"/>
                  <a:pt x="712" y="1270"/>
                </a:cubicBezTo>
                <a:cubicBezTo>
                  <a:pt x="704" y="1270"/>
                  <a:pt x="701" y="1267"/>
                  <a:pt x="693" y="1263"/>
                </a:cubicBezTo>
                <a:cubicBezTo>
                  <a:pt x="699" y="1276"/>
                  <a:pt x="721" y="1299"/>
                  <a:pt x="732" y="1283"/>
                </a:cubicBezTo>
                <a:cubicBezTo>
                  <a:pt x="733" y="1283"/>
                  <a:pt x="734" y="1283"/>
                  <a:pt x="735" y="1283"/>
                </a:cubicBezTo>
                <a:cubicBezTo>
                  <a:pt x="736" y="1283"/>
                  <a:pt x="737" y="1283"/>
                  <a:pt x="738" y="1283"/>
                </a:cubicBezTo>
                <a:cubicBezTo>
                  <a:pt x="739" y="1283"/>
                  <a:pt x="741" y="1283"/>
                  <a:pt x="742" y="1283"/>
                </a:cubicBezTo>
                <a:cubicBezTo>
                  <a:pt x="743" y="1283"/>
                  <a:pt x="744" y="1282"/>
                  <a:pt x="745" y="1282"/>
                </a:cubicBezTo>
                <a:cubicBezTo>
                  <a:pt x="746" y="1282"/>
                  <a:pt x="747" y="1282"/>
                  <a:pt x="748" y="1282"/>
                </a:cubicBezTo>
                <a:cubicBezTo>
                  <a:pt x="748" y="1282"/>
                  <a:pt x="748" y="1282"/>
                  <a:pt x="748" y="1282"/>
                </a:cubicBezTo>
                <a:cubicBezTo>
                  <a:pt x="749" y="1282"/>
                  <a:pt x="749" y="1282"/>
                  <a:pt x="749" y="1282"/>
                </a:cubicBezTo>
                <a:cubicBezTo>
                  <a:pt x="749" y="1281"/>
                  <a:pt x="750" y="1281"/>
                  <a:pt x="750" y="1281"/>
                </a:cubicBezTo>
                <a:cubicBezTo>
                  <a:pt x="751" y="1281"/>
                  <a:pt x="751" y="1281"/>
                  <a:pt x="752" y="1280"/>
                </a:cubicBezTo>
                <a:cubicBezTo>
                  <a:pt x="753" y="1280"/>
                  <a:pt x="753" y="1280"/>
                  <a:pt x="753" y="1280"/>
                </a:cubicBezTo>
                <a:cubicBezTo>
                  <a:pt x="753" y="1280"/>
                  <a:pt x="753" y="1280"/>
                  <a:pt x="752" y="1280"/>
                </a:cubicBezTo>
                <a:cubicBezTo>
                  <a:pt x="752" y="1279"/>
                  <a:pt x="753" y="1279"/>
                  <a:pt x="754" y="1279"/>
                </a:cubicBezTo>
                <a:cubicBezTo>
                  <a:pt x="755" y="1279"/>
                  <a:pt x="755" y="1279"/>
                  <a:pt x="756" y="1278"/>
                </a:cubicBezTo>
                <a:cubicBezTo>
                  <a:pt x="756" y="1278"/>
                  <a:pt x="757" y="1278"/>
                  <a:pt x="757" y="1278"/>
                </a:cubicBezTo>
                <a:cubicBezTo>
                  <a:pt x="758" y="1278"/>
                  <a:pt x="758" y="1278"/>
                  <a:pt x="758" y="1277"/>
                </a:cubicBezTo>
                <a:cubicBezTo>
                  <a:pt x="762" y="1276"/>
                  <a:pt x="766" y="1275"/>
                  <a:pt x="770" y="1274"/>
                </a:cubicBezTo>
                <a:cubicBezTo>
                  <a:pt x="771" y="1274"/>
                  <a:pt x="773" y="1274"/>
                  <a:pt x="774" y="1274"/>
                </a:cubicBezTo>
                <a:cubicBezTo>
                  <a:pt x="774" y="1274"/>
                  <a:pt x="774" y="1274"/>
                  <a:pt x="774" y="1274"/>
                </a:cubicBezTo>
                <a:cubicBezTo>
                  <a:pt x="774" y="1274"/>
                  <a:pt x="774" y="1274"/>
                  <a:pt x="774" y="1274"/>
                </a:cubicBezTo>
                <a:cubicBezTo>
                  <a:pt x="775" y="1274"/>
                  <a:pt x="776" y="1274"/>
                  <a:pt x="777" y="1274"/>
                </a:cubicBezTo>
                <a:cubicBezTo>
                  <a:pt x="779" y="1274"/>
                  <a:pt x="781" y="1274"/>
                  <a:pt x="784" y="1275"/>
                </a:cubicBezTo>
                <a:cubicBezTo>
                  <a:pt x="786" y="1275"/>
                  <a:pt x="789" y="1275"/>
                  <a:pt x="791" y="1276"/>
                </a:cubicBezTo>
                <a:cubicBezTo>
                  <a:pt x="792" y="1276"/>
                  <a:pt x="793" y="1276"/>
                  <a:pt x="795" y="1276"/>
                </a:cubicBezTo>
                <a:cubicBezTo>
                  <a:pt x="795" y="1276"/>
                  <a:pt x="796" y="1276"/>
                  <a:pt x="796" y="1276"/>
                </a:cubicBezTo>
                <a:cubicBezTo>
                  <a:pt x="797" y="1276"/>
                  <a:pt x="797" y="1276"/>
                  <a:pt x="798" y="1276"/>
                </a:cubicBezTo>
                <a:cubicBezTo>
                  <a:pt x="803" y="1276"/>
                  <a:pt x="807" y="1276"/>
                  <a:pt x="810" y="1275"/>
                </a:cubicBezTo>
                <a:cubicBezTo>
                  <a:pt x="811" y="1275"/>
                  <a:pt x="811" y="1275"/>
                  <a:pt x="812" y="1275"/>
                </a:cubicBezTo>
                <a:cubicBezTo>
                  <a:pt x="812" y="1274"/>
                  <a:pt x="813" y="1274"/>
                  <a:pt x="813" y="1274"/>
                </a:cubicBezTo>
                <a:cubicBezTo>
                  <a:pt x="814" y="1274"/>
                  <a:pt x="814" y="1273"/>
                  <a:pt x="815" y="1273"/>
                </a:cubicBezTo>
                <a:cubicBezTo>
                  <a:pt x="816" y="1273"/>
                  <a:pt x="816" y="1272"/>
                  <a:pt x="817" y="1272"/>
                </a:cubicBezTo>
                <a:cubicBezTo>
                  <a:pt x="814" y="1275"/>
                  <a:pt x="812" y="1279"/>
                  <a:pt x="811" y="1283"/>
                </a:cubicBezTo>
                <a:cubicBezTo>
                  <a:pt x="809" y="1287"/>
                  <a:pt x="808" y="1291"/>
                  <a:pt x="806" y="1295"/>
                </a:cubicBezTo>
                <a:cubicBezTo>
                  <a:pt x="805" y="1299"/>
                  <a:pt x="803" y="1303"/>
                  <a:pt x="801" y="1306"/>
                </a:cubicBezTo>
                <a:cubicBezTo>
                  <a:pt x="800" y="1307"/>
                  <a:pt x="799" y="1308"/>
                  <a:pt x="799" y="1308"/>
                </a:cubicBezTo>
                <a:cubicBezTo>
                  <a:pt x="799" y="1309"/>
                  <a:pt x="799" y="1309"/>
                  <a:pt x="799" y="1309"/>
                </a:cubicBezTo>
                <a:cubicBezTo>
                  <a:pt x="798" y="1309"/>
                  <a:pt x="798" y="1309"/>
                  <a:pt x="798" y="1309"/>
                </a:cubicBezTo>
                <a:cubicBezTo>
                  <a:pt x="798" y="1309"/>
                  <a:pt x="798" y="1309"/>
                  <a:pt x="798" y="1309"/>
                </a:cubicBezTo>
                <a:cubicBezTo>
                  <a:pt x="797" y="1310"/>
                  <a:pt x="797" y="1310"/>
                  <a:pt x="797" y="1310"/>
                </a:cubicBezTo>
                <a:cubicBezTo>
                  <a:pt x="795" y="1312"/>
                  <a:pt x="794" y="1313"/>
                  <a:pt x="792" y="1314"/>
                </a:cubicBezTo>
                <a:cubicBezTo>
                  <a:pt x="789" y="1316"/>
                  <a:pt x="785" y="1318"/>
                  <a:pt x="782" y="1320"/>
                </a:cubicBezTo>
                <a:cubicBezTo>
                  <a:pt x="778" y="1322"/>
                  <a:pt x="774" y="1323"/>
                  <a:pt x="771" y="1325"/>
                </a:cubicBezTo>
                <a:cubicBezTo>
                  <a:pt x="767" y="1328"/>
                  <a:pt x="764" y="1330"/>
                  <a:pt x="762" y="1334"/>
                </a:cubicBezTo>
                <a:cubicBezTo>
                  <a:pt x="761" y="1335"/>
                  <a:pt x="760" y="1336"/>
                  <a:pt x="759" y="1338"/>
                </a:cubicBezTo>
                <a:cubicBezTo>
                  <a:pt x="759" y="1338"/>
                  <a:pt x="758" y="1338"/>
                  <a:pt x="758" y="1338"/>
                </a:cubicBezTo>
                <a:cubicBezTo>
                  <a:pt x="757" y="1338"/>
                  <a:pt x="757" y="1338"/>
                  <a:pt x="756" y="1337"/>
                </a:cubicBezTo>
                <a:cubicBezTo>
                  <a:pt x="756" y="1337"/>
                  <a:pt x="756" y="1337"/>
                  <a:pt x="756" y="1338"/>
                </a:cubicBezTo>
                <a:cubicBezTo>
                  <a:pt x="755" y="1338"/>
                  <a:pt x="755" y="1338"/>
                  <a:pt x="755" y="1338"/>
                </a:cubicBezTo>
                <a:cubicBezTo>
                  <a:pt x="754" y="1338"/>
                  <a:pt x="754" y="1338"/>
                  <a:pt x="753" y="1338"/>
                </a:cubicBezTo>
                <a:cubicBezTo>
                  <a:pt x="753" y="1338"/>
                  <a:pt x="752" y="1338"/>
                  <a:pt x="752" y="1338"/>
                </a:cubicBezTo>
                <a:cubicBezTo>
                  <a:pt x="751" y="1338"/>
                  <a:pt x="750" y="1338"/>
                  <a:pt x="750" y="1339"/>
                </a:cubicBezTo>
                <a:cubicBezTo>
                  <a:pt x="749" y="1339"/>
                  <a:pt x="748" y="1339"/>
                  <a:pt x="748" y="1339"/>
                </a:cubicBezTo>
                <a:cubicBezTo>
                  <a:pt x="747" y="1339"/>
                  <a:pt x="745" y="1340"/>
                  <a:pt x="744" y="1340"/>
                </a:cubicBezTo>
                <a:cubicBezTo>
                  <a:pt x="743" y="1341"/>
                  <a:pt x="741" y="1341"/>
                  <a:pt x="740" y="1342"/>
                </a:cubicBezTo>
                <a:cubicBezTo>
                  <a:pt x="740" y="1342"/>
                  <a:pt x="739" y="1342"/>
                  <a:pt x="739" y="1343"/>
                </a:cubicBezTo>
                <a:cubicBezTo>
                  <a:pt x="725" y="1327"/>
                  <a:pt x="711" y="1362"/>
                  <a:pt x="704" y="1368"/>
                </a:cubicBezTo>
                <a:cubicBezTo>
                  <a:pt x="719" y="1371"/>
                  <a:pt x="748" y="1368"/>
                  <a:pt x="740" y="1346"/>
                </a:cubicBezTo>
                <a:cubicBezTo>
                  <a:pt x="739" y="1346"/>
                  <a:pt x="738" y="1346"/>
                  <a:pt x="737" y="1347"/>
                </a:cubicBezTo>
                <a:cubicBezTo>
                  <a:pt x="738" y="1346"/>
                  <a:pt x="738" y="1346"/>
                  <a:pt x="738" y="1346"/>
                </a:cubicBezTo>
                <a:cubicBezTo>
                  <a:pt x="739" y="1346"/>
                  <a:pt x="740" y="1345"/>
                  <a:pt x="741" y="1344"/>
                </a:cubicBezTo>
                <a:cubicBezTo>
                  <a:pt x="742" y="1344"/>
                  <a:pt x="744" y="1343"/>
                  <a:pt x="745" y="1343"/>
                </a:cubicBezTo>
                <a:cubicBezTo>
                  <a:pt x="746" y="1342"/>
                  <a:pt x="747" y="1342"/>
                  <a:pt x="749" y="1342"/>
                </a:cubicBezTo>
                <a:cubicBezTo>
                  <a:pt x="749" y="1341"/>
                  <a:pt x="750" y="1341"/>
                  <a:pt x="750" y="1341"/>
                </a:cubicBezTo>
                <a:cubicBezTo>
                  <a:pt x="751" y="1341"/>
                  <a:pt x="752" y="1341"/>
                  <a:pt x="752" y="1341"/>
                </a:cubicBezTo>
                <a:cubicBezTo>
                  <a:pt x="753" y="1341"/>
                  <a:pt x="753" y="1341"/>
                  <a:pt x="754" y="1340"/>
                </a:cubicBezTo>
                <a:cubicBezTo>
                  <a:pt x="754" y="1340"/>
                  <a:pt x="755" y="1340"/>
                  <a:pt x="755" y="1340"/>
                </a:cubicBezTo>
                <a:cubicBezTo>
                  <a:pt x="756" y="1340"/>
                  <a:pt x="756" y="1340"/>
                  <a:pt x="756" y="1340"/>
                </a:cubicBezTo>
                <a:cubicBezTo>
                  <a:pt x="756" y="1340"/>
                  <a:pt x="757" y="1340"/>
                  <a:pt x="757" y="1340"/>
                </a:cubicBezTo>
                <a:cubicBezTo>
                  <a:pt x="757" y="1340"/>
                  <a:pt x="758" y="1340"/>
                  <a:pt x="758" y="1340"/>
                </a:cubicBezTo>
                <a:cubicBezTo>
                  <a:pt x="758" y="1340"/>
                  <a:pt x="758" y="1340"/>
                  <a:pt x="758" y="1340"/>
                </a:cubicBezTo>
                <a:cubicBezTo>
                  <a:pt x="758" y="1340"/>
                  <a:pt x="758" y="1340"/>
                  <a:pt x="758" y="1340"/>
                </a:cubicBezTo>
                <a:cubicBezTo>
                  <a:pt x="757" y="1341"/>
                  <a:pt x="757" y="1341"/>
                  <a:pt x="757" y="1342"/>
                </a:cubicBezTo>
                <a:cubicBezTo>
                  <a:pt x="757" y="1343"/>
                  <a:pt x="756" y="1344"/>
                  <a:pt x="756" y="1345"/>
                </a:cubicBezTo>
                <a:cubicBezTo>
                  <a:pt x="755" y="1348"/>
                  <a:pt x="754" y="1352"/>
                  <a:pt x="753" y="1356"/>
                </a:cubicBezTo>
                <a:cubicBezTo>
                  <a:pt x="752" y="1360"/>
                  <a:pt x="752" y="1364"/>
                  <a:pt x="752" y="1368"/>
                </a:cubicBezTo>
                <a:cubicBezTo>
                  <a:pt x="752" y="1368"/>
                  <a:pt x="751" y="1368"/>
                  <a:pt x="751" y="1368"/>
                </a:cubicBezTo>
                <a:cubicBezTo>
                  <a:pt x="751" y="1369"/>
                  <a:pt x="751" y="1369"/>
                  <a:pt x="750" y="1370"/>
                </a:cubicBezTo>
                <a:cubicBezTo>
                  <a:pt x="750" y="1370"/>
                  <a:pt x="750" y="1370"/>
                  <a:pt x="750" y="1370"/>
                </a:cubicBezTo>
                <a:cubicBezTo>
                  <a:pt x="750" y="1370"/>
                  <a:pt x="749" y="1371"/>
                  <a:pt x="749" y="1371"/>
                </a:cubicBezTo>
                <a:cubicBezTo>
                  <a:pt x="749" y="1371"/>
                  <a:pt x="748" y="1372"/>
                  <a:pt x="747" y="1372"/>
                </a:cubicBezTo>
                <a:cubicBezTo>
                  <a:pt x="747" y="1373"/>
                  <a:pt x="746" y="1373"/>
                  <a:pt x="745" y="1374"/>
                </a:cubicBezTo>
                <a:cubicBezTo>
                  <a:pt x="744" y="1374"/>
                  <a:pt x="744" y="1375"/>
                  <a:pt x="743" y="1375"/>
                </a:cubicBezTo>
                <a:cubicBezTo>
                  <a:pt x="741" y="1376"/>
                  <a:pt x="739" y="1377"/>
                  <a:pt x="737" y="1378"/>
                </a:cubicBezTo>
                <a:cubicBezTo>
                  <a:pt x="735" y="1379"/>
                  <a:pt x="733" y="1380"/>
                  <a:pt x="731" y="1381"/>
                </a:cubicBezTo>
                <a:cubicBezTo>
                  <a:pt x="726" y="1383"/>
                  <a:pt x="721" y="1385"/>
                  <a:pt x="716" y="1387"/>
                </a:cubicBezTo>
                <a:cubicBezTo>
                  <a:pt x="714" y="1388"/>
                  <a:pt x="711" y="1390"/>
                  <a:pt x="709" y="1391"/>
                </a:cubicBezTo>
                <a:cubicBezTo>
                  <a:pt x="706" y="1392"/>
                  <a:pt x="704" y="1393"/>
                  <a:pt x="702" y="1394"/>
                </a:cubicBezTo>
                <a:cubicBezTo>
                  <a:pt x="699" y="1395"/>
                  <a:pt x="697" y="1396"/>
                  <a:pt x="695" y="1398"/>
                </a:cubicBezTo>
                <a:cubicBezTo>
                  <a:pt x="695" y="1398"/>
                  <a:pt x="695" y="1398"/>
                  <a:pt x="695" y="1398"/>
                </a:cubicBezTo>
                <a:cubicBezTo>
                  <a:pt x="694" y="1399"/>
                  <a:pt x="694" y="1399"/>
                  <a:pt x="694" y="1399"/>
                </a:cubicBezTo>
                <a:cubicBezTo>
                  <a:pt x="694" y="1400"/>
                  <a:pt x="693" y="1400"/>
                  <a:pt x="693" y="1401"/>
                </a:cubicBezTo>
                <a:cubicBezTo>
                  <a:pt x="693" y="1401"/>
                  <a:pt x="693" y="1401"/>
                  <a:pt x="693" y="1401"/>
                </a:cubicBezTo>
                <a:cubicBezTo>
                  <a:pt x="693" y="1400"/>
                  <a:pt x="692" y="1400"/>
                  <a:pt x="692" y="1400"/>
                </a:cubicBezTo>
                <a:cubicBezTo>
                  <a:pt x="692" y="1399"/>
                  <a:pt x="692" y="1399"/>
                  <a:pt x="691" y="1399"/>
                </a:cubicBezTo>
                <a:cubicBezTo>
                  <a:pt x="691" y="1398"/>
                  <a:pt x="690" y="1398"/>
                  <a:pt x="690" y="1398"/>
                </a:cubicBezTo>
                <a:cubicBezTo>
                  <a:pt x="690" y="1397"/>
                  <a:pt x="689" y="1397"/>
                  <a:pt x="689" y="1396"/>
                </a:cubicBezTo>
                <a:cubicBezTo>
                  <a:pt x="689" y="1396"/>
                  <a:pt x="688" y="1396"/>
                  <a:pt x="688" y="1396"/>
                </a:cubicBezTo>
                <a:cubicBezTo>
                  <a:pt x="688" y="1395"/>
                  <a:pt x="687" y="1395"/>
                  <a:pt x="687" y="1395"/>
                </a:cubicBezTo>
                <a:cubicBezTo>
                  <a:pt x="687" y="1395"/>
                  <a:pt x="686" y="1394"/>
                  <a:pt x="685" y="1394"/>
                </a:cubicBezTo>
                <a:cubicBezTo>
                  <a:pt x="685" y="1394"/>
                  <a:pt x="684" y="1393"/>
                  <a:pt x="683" y="1393"/>
                </a:cubicBezTo>
                <a:cubicBezTo>
                  <a:pt x="683" y="1393"/>
                  <a:pt x="683" y="1392"/>
                  <a:pt x="682" y="1392"/>
                </a:cubicBezTo>
                <a:cubicBezTo>
                  <a:pt x="682" y="1392"/>
                  <a:pt x="681" y="1392"/>
                  <a:pt x="681" y="1392"/>
                </a:cubicBezTo>
                <a:cubicBezTo>
                  <a:pt x="680" y="1391"/>
                  <a:pt x="680" y="1391"/>
                  <a:pt x="679" y="1391"/>
                </a:cubicBezTo>
                <a:cubicBezTo>
                  <a:pt x="677" y="1390"/>
                  <a:pt x="675" y="1389"/>
                  <a:pt x="674" y="1389"/>
                </a:cubicBezTo>
                <a:cubicBezTo>
                  <a:pt x="673" y="1389"/>
                  <a:pt x="673" y="1389"/>
                  <a:pt x="673" y="1389"/>
                </a:cubicBezTo>
                <a:cubicBezTo>
                  <a:pt x="672" y="1387"/>
                  <a:pt x="672" y="1387"/>
                  <a:pt x="672" y="1387"/>
                </a:cubicBezTo>
                <a:cubicBezTo>
                  <a:pt x="658" y="1369"/>
                  <a:pt x="632" y="1386"/>
                  <a:pt x="629" y="1404"/>
                </a:cubicBezTo>
                <a:cubicBezTo>
                  <a:pt x="638" y="1400"/>
                  <a:pt x="648" y="1405"/>
                  <a:pt x="657" y="1402"/>
                </a:cubicBezTo>
                <a:cubicBezTo>
                  <a:pt x="662" y="1400"/>
                  <a:pt x="667" y="1395"/>
                  <a:pt x="672" y="1391"/>
                </a:cubicBezTo>
                <a:cubicBezTo>
                  <a:pt x="672" y="1391"/>
                  <a:pt x="673" y="1391"/>
                  <a:pt x="673" y="1392"/>
                </a:cubicBezTo>
                <a:cubicBezTo>
                  <a:pt x="674" y="1394"/>
                  <a:pt x="674" y="1394"/>
                  <a:pt x="674" y="1394"/>
                </a:cubicBezTo>
                <a:cubicBezTo>
                  <a:pt x="674" y="1393"/>
                  <a:pt x="674" y="1392"/>
                  <a:pt x="673" y="1392"/>
                </a:cubicBezTo>
                <a:cubicBezTo>
                  <a:pt x="675" y="1392"/>
                  <a:pt x="677" y="1393"/>
                  <a:pt x="678" y="1393"/>
                </a:cubicBezTo>
                <a:cubicBezTo>
                  <a:pt x="679" y="1393"/>
                  <a:pt x="680" y="1394"/>
                  <a:pt x="680" y="1394"/>
                </a:cubicBezTo>
                <a:cubicBezTo>
                  <a:pt x="681" y="1394"/>
                  <a:pt x="681" y="1394"/>
                  <a:pt x="681" y="1395"/>
                </a:cubicBezTo>
                <a:cubicBezTo>
                  <a:pt x="682" y="1395"/>
                  <a:pt x="682" y="1395"/>
                  <a:pt x="682" y="1395"/>
                </a:cubicBezTo>
                <a:cubicBezTo>
                  <a:pt x="683" y="1395"/>
                  <a:pt x="684" y="1396"/>
                  <a:pt x="684" y="1396"/>
                </a:cubicBezTo>
                <a:cubicBezTo>
                  <a:pt x="685" y="1397"/>
                  <a:pt x="685" y="1397"/>
                  <a:pt x="686" y="1397"/>
                </a:cubicBezTo>
                <a:cubicBezTo>
                  <a:pt x="686" y="1397"/>
                  <a:pt x="687" y="1398"/>
                  <a:pt x="687" y="1398"/>
                </a:cubicBezTo>
                <a:cubicBezTo>
                  <a:pt x="687" y="1398"/>
                  <a:pt x="687" y="1398"/>
                  <a:pt x="688" y="1398"/>
                </a:cubicBezTo>
                <a:cubicBezTo>
                  <a:pt x="688" y="1399"/>
                  <a:pt x="689" y="1399"/>
                  <a:pt x="689" y="1399"/>
                </a:cubicBezTo>
                <a:cubicBezTo>
                  <a:pt x="690" y="1399"/>
                  <a:pt x="690" y="1400"/>
                  <a:pt x="690" y="1400"/>
                </a:cubicBezTo>
                <a:cubicBezTo>
                  <a:pt x="691" y="1400"/>
                  <a:pt x="691" y="1400"/>
                  <a:pt x="692" y="1401"/>
                </a:cubicBezTo>
                <a:cubicBezTo>
                  <a:pt x="692" y="1401"/>
                  <a:pt x="692" y="1401"/>
                  <a:pt x="693" y="1401"/>
                </a:cubicBezTo>
                <a:cubicBezTo>
                  <a:pt x="692" y="1402"/>
                  <a:pt x="692" y="1403"/>
                  <a:pt x="691" y="1404"/>
                </a:cubicBezTo>
                <a:cubicBezTo>
                  <a:pt x="691" y="1404"/>
                  <a:pt x="691" y="1405"/>
                  <a:pt x="691" y="1405"/>
                </a:cubicBezTo>
                <a:cubicBezTo>
                  <a:pt x="691" y="1406"/>
                  <a:pt x="691" y="1406"/>
                  <a:pt x="691" y="1407"/>
                </a:cubicBezTo>
                <a:cubicBezTo>
                  <a:pt x="690" y="1408"/>
                  <a:pt x="690" y="1409"/>
                  <a:pt x="690" y="1410"/>
                </a:cubicBezTo>
                <a:cubicBezTo>
                  <a:pt x="690" y="1410"/>
                  <a:pt x="690" y="1410"/>
                  <a:pt x="690" y="1410"/>
                </a:cubicBezTo>
                <a:cubicBezTo>
                  <a:pt x="690" y="1410"/>
                  <a:pt x="690" y="1410"/>
                  <a:pt x="690" y="1410"/>
                </a:cubicBezTo>
                <a:cubicBezTo>
                  <a:pt x="690" y="1410"/>
                  <a:pt x="690" y="1410"/>
                  <a:pt x="690" y="1411"/>
                </a:cubicBezTo>
                <a:cubicBezTo>
                  <a:pt x="690" y="1411"/>
                  <a:pt x="689" y="1412"/>
                  <a:pt x="689" y="1412"/>
                </a:cubicBezTo>
                <a:cubicBezTo>
                  <a:pt x="689" y="1413"/>
                  <a:pt x="689" y="1414"/>
                  <a:pt x="688" y="1414"/>
                </a:cubicBezTo>
                <a:cubicBezTo>
                  <a:pt x="688" y="1415"/>
                  <a:pt x="688" y="1416"/>
                  <a:pt x="687" y="1417"/>
                </a:cubicBezTo>
                <a:cubicBezTo>
                  <a:pt x="687" y="1417"/>
                  <a:pt x="687" y="1418"/>
                  <a:pt x="686" y="1419"/>
                </a:cubicBezTo>
                <a:cubicBezTo>
                  <a:pt x="686" y="1419"/>
                  <a:pt x="685" y="1420"/>
                  <a:pt x="685" y="1421"/>
                </a:cubicBezTo>
                <a:cubicBezTo>
                  <a:pt x="685" y="1421"/>
                  <a:pt x="685" y="1421"/>
                  <a:pt x="685" y="1421"/>
                </a:cubicBezTo>
                <a:cubicBezTo>
                  <a:pt x="670" y="1419"/>
                  <a:pt x="667" y="1428"/>
                  <a:pt x="674" y="1442"/>
                </a:cubicBezTo>
                <a:cubicBezTo>
                  <a:pt x="681" y="1438"/>
                  <a:pt x="692" y="1434"/>
                  <a:pt x="686" y="1422"/>
                </a:cubicBezTo>
                <a:cubicBezTo>
                  <a:pt x="687" y="1421"/>
                  <a:pt x="687" y="1421"/>
                  <a:pt x="687" y="1421"/>
                </a:cubicBezTo>
                <a:cubicBezTo>
                  <a:pt x="687" y="1421"/>
                  <a:pt x="687" y="1421"/>
                  <a:pt x="687" y="1421"/>
                </a:cubicBezTo>
                <a:cubicBezTo>
                  <a:pt x="687" y="1421"/>
                  <a:pt x="688" y="1420"/>
                  <a:pt x="688" y="1420"/>
                </a:cubicBezTo>
                <a:cubicBezTo>
                  <a:pt x="688" y="1419"/>
                  <a:pt x="689" y="1418"/>
                  <a:pt x="689" y="1418"/>
                </a:cubicBezTo>
                <a:cubicBezTo>
                  <a:pt x="689" y="1417"/>
                  <a:pt x="690" y="1416"/>
                  <a:pt x="690" y="1416"/>
                </a:cubicBezTo>
                <a:cubicBezTo>
                  <a:pt x="690" y="1415"/>
                  <a:pt x="690" y="1415"/>
                  <a:pt x="690" y="1415"/>
                </a:cubicBezTo>
                <a:cubicBezTo>
                  <a:pt x="690" y="1416"/>
                  <a:pt x="690" y="1417"/>
                  <a:pt x="690" y="1418"/>
                </a:cubicBezTo>
                <a:cubicBezTo>
                  <a:pt x="690" y="1418"/>
                  <a:pt x="690" y="1419"/>
                  <a:pt x="690" y="1419"/>
                </a:cubicBezTo>
                <a:cubicBezTo>
                  <a:pt x="690" y="1419"/>
                  <a:pt x="691" y="1417"/>
                  <a:pt x="691" y="1415"/>
                </a:cubicBezTo>
                <a:cubicBezTo>
                  <a:pt x="691" y="1414"/>
                  <a:pt x="691" y="1413"/>
                  <a:pt x="691" y="1412"/>
                </a:cubicBezTo>
                <a:cubicBezTo>
                  <a:pt x="692" y="1412"/>
                  <a:pt x="692" y="1412"/>
                  <a:pt x="692" y="1412"/>
                </a:cubicBezTo>
                <a:cubicBezTo>
                  <a:pt x="692" y="1411"/>
                  <a:pt x="692" y="1411"/>
                  <a:pt x="692" y="1411"/>
                </a:cubicBezTo>
                <a:cubicBezTo>
                  <a:pt x="692" y="1411"/>
                  <a:pt x="692" y="1411"/>
                  <a:pt x="692" y="1411"/>
                </a:cubicBezTo>
                <a:cubicBezTo>
                  <a:pt x="692" y="1410"/>
                  <a:pt x="692" y="1410"/>
                  <a:pt x="692" y="1410"/>
                </a:cubicBezTo>
                <a:cubicBezTo>
                  <a:pt x="692" y="1410"/>
                  <a:pt x="692" y="1410"/>
                  <a:pt x="692" y="1410"/>
                </a:cubicBezTo>
                <a:cubicBezTo>
                  <a:pt x="692" y="1409"/>
                  <a:pt x="692" y="1408"/>
                  <a:pt x="693" y="1408"/>
                </a:cubicBezTo>
                <a:cubicBezTo>
                  <a:pt x="693" y="1407"/>
                  <a:pt x="693" y="1406"/>
                  <a:pt x="693" y="1405"/>
                </a:cubicBezTo>
                <a:cubicBezTo>
                  <a:pt x="694" y="1404"/>
                  <a:pt x="694" y="1403"/>
                  <a:pt x="695" y="1402"/>
                </a:cubicBezTo>
                <a:cubicBezTo>
                  <a:pt x="695" y="1402"/>
                  <a:pt x="695" y="1401"/>
                  <a:pt x="696" y="1401"/>
                </a:cubicBezTo>
                <a:cubicBezTo>
                  <a:pt x="696" y="1400"/>
                  <a:pt x="696" y="1400"/>
                  <a:pt x="696" y="1400"/>
                </a:cubicBezTo>
                <a:cubicBezTo>
                  <a:pt x="696" y="1400"/>
                  <a:pt x="696" y="1400"/>
                  <a:pt x="697" y="1399"/>
                </a:cubicBezTo>
                <a:cubicBezTo>
                  <a:pt x="697" y="1399"/>
                  <a:pt x="698" y="1398"/>
                  <a:pt x="699" y="1397"/>
                </a:cubicBezTo>
                <a:cubicBezTo>
                  <a:pt x="700" y="1397"/>
                  <a:pt x="701" y="1396"/>
                  <a:pt x="702" y="1396"/>
                </a:cubicBezTo>
                <a:cubicBezTo>
                  <a:pt x="705" y="1395"/>
                  <a:pt x="707" y="1394"/>
                  <a:pt x="710" y="1393"/>
                </a:cubicBezTo>
                <a:cubicBezTo>
                  <a:pt x="712" y="1392"/>
                  <a:pt x="714" y="1391"/>
                  <a:pt x="717" y="1390"/>
                </a:cubicBezTo>
                <a:cubicBezTo>
                  <a:pt x="722" y="1387"/>
                  <a:pt x="727" y="1385"/>
                  <a:pt x="731" y="1383"/>
                </a:cubicBezTo>
                <a:cubicBezTo>
                  <a:pt x="734" y="1382"/>
                  <a:pt x="736" y="1382"/>
                  <a:pt x="738" y="1381"/>
                </a:cubicBezTo>
                <a:cubicBezTo>
                  <a:pt x="740" y="1380"/>
                  <a:pt x="742" y="1378"/>
                  <a:pt x="744" y="1377"/>
                </a:cubicBezTo>
                <a:cubicBezTo>
                  <a:pt x="744" y="1377"/>
                  <a:pt x="745" y="1377"/>
                  <a:pt x="745" y="1377"/>
                </a:cubicBezTo>
                <a:cubicBezTo>
                  <a:pt x="746" y="1376"/>
                  <a:pt x="746" y="1376"/>
                  <a:pt x="746" y="1376"/>
                </a:cubicBezTo>
                <a:cubicBezTo>
                  <a:pt x="747" y="1375"/>
                  <a:pt x="748" y="1374"/>
                  <a:pt x="748" y="1374"/>
                </a:cubicBezTo>
                <a:cubicBezTo>
                  <a:pt x="750" y="1372"/>
                  <a:pt x="750" y="1371"/>
                  <a:pt x="751" y="1370"/>
                </a:cubicBezTo>
                <a:cubicBezTo>
                  <a:pt x="751" y="1370"/>
                  <a:pt x="751" y="1370"/>
                  <a:pt x="751" y="1370"/>
                </a:cubicBezTo>
                <a:cubicBezTo>
                  <a:pt x="751" y="1372"/>
                  <a:pt x="751" y="1375"/>
                  <a:pt x="751" y="1378"/>
                </a:cubicBezTo>
                <a:cubicBezTo>
                  <a:pt x="751" y="1380"/>
                  <a:pt x="751" y="1381"/>
                  <a:pt x="751" y="1383"/>
                </a:cubicBezTo>
                <a:cubicBezTo>
                  <a:pt x="751" y="1384"/>
                  <a:pt x="751" y="1386"/>
                  <a:pt x="751" y="1388"/>
                </a:cubicBezTo>
                <a:cubicBezTo>
                  <a:pt x="752" y="1391"/>
                  <a:pt x="752" y="1394"/>
                  <a:pt x="753" y="1396"/>
                </a:cubicBezTo>
                <a:cubicBezTo>
                  <a:pt x="753" y="1397"/>
                  <a:pt x="753" y="1398"/>
                  <a:pt x="753" y="1398"/>
                </a:cubicBezTo>
                <a:cubicBezTo>
                  <a:pt x="753" y="1399"/>
                  <a:pt x="752" y="1399"/>
                  <a:pt x="752" y="1399"/>
                </a:cubicBezTo>
                <a:cubicBezTo>
                  <a:pt x="751" y="1400"/>
                  <a:pt x="751" y="1400"/>
                  <a:pt x="751" y="1400"/>
                </a:cubicBezTo>
                <a:cubicBezTo>
                  <a:pt x="750" y="1400"/>
                  <a:pt x="750" y="1400"/>
                  <a:pt x="750" y="1401"/>
                </a:cubicBezTo>
                <a:cubicBezTo>
                  <a:pt x="749" y="1401"/>
                  <a:pt x="749" y="1401"/>
                  <a:pt x="749" y="1401"/>
                </a:cubicBezTo>
                <a:cubicBezTo>
                  <a:pt x="748" y="1402"/>
                  <a:pt x="748" y="1402"/>
                  <a:pt x="748" y="1402"/>
                </a:cubicBezTo>
                <a:cubicBezTo>
                  <a:pt x="748" y="1402"/>
                  <a:pt x="748" y="1403"/>
                  <a:pt x="748" y="1403"/>
                </a:cubicBezTo>
                <a:cubicBezTo>
                  <a:pt x="747" y="1403"/>
                  <a:pt x="747" y="1404"/>
                  <a:pt x="746" y="1404"/>
                </a:cubicBezTo>
                <a:cubicBezTo>
                  <a:pt x="746" y="1405"/>
                  <a:pt x="746" y="1405"/>
                  <a:pt x="745" y="1406"/>
                </a:cubicBezTo>
                <a:cubicBezTo>
                  <a:pt x="745" y="1406"/>
                  <a:pt x="745" y="1407"/>
                  <a:pt x="744" y="1407"/>
                </a:cubicBezTo>
                <a:cubicBezTo>
                  <a:pt x="744" y="1408"/>
                  <a:pt x="744" y="1408"/>
                  <a:pt x="743" y="1409"/>
                </a:cubicBezTo>
                <a:cubicBezTo>
                  <a:pt x="743" y="1410"/>
                  <a:pt x="742" y="1412"/>
                  <a:pt x="741" y="1413"/>
                </a:cubicBezTo>
                <a:cubicBezTo>
                  <a:pt x="741" y="1414"/>
                  <a:pt x="740" y="1416"/>
                  <a:pt x="739" y="1417"/>
                </a:cubicBezTo>
                <a:cubicBezTo>
                  <a:pt x="739" y="1419"/>
                  <a:pt x="738" y="1420"/>
                  <a:pt x="738" y="1421"/>
                </a:cubicBezTo>
                <a:cubicBezTo>
                  <a:pt x="738" y="1423"/>
                  <a:pt x="737" y="1424"/>
                  <a:pt x="737" y="1425"/>
                </a:cubicBezTo>
                <a:cubicBezTo>
                  <a:pt x="722" y="1435"/>
                  <a:pt x="733" y="1445"/>
                  <a:pt x="727" y="1459"/>
                </a:cubicBezTo>
                <a:cubicBezTo>
                  <a:pt x="743" y="1453"/>
                  <a:pt x="754" y="1443"/>
                  <a:pt x="739" y="1427"/>
                </a:cubicBezTo>
                <a:cubicBezTo>
                  <a:pt x="739" y="1427"/>
                  <a:pt x="739" y="1427"/>
                  <a:pt x="739" y="1427"/>
                </a:cubicBezTo>
                <a:cubicBezTo>
                  <a:pt x="740" y="1425"/>
                  <a:pt x="740" y="1424"/>
                  <a:pt x="740" y="1422"/>
                </a:cubicBezTo>
                <a:cubicBezTo>
                  <a:pt x="741" y="1421"/>
                  <a:pt x="741" y="1420"/>
                  <a:pt x="742" y="1418"/>
                </a:cubicBezTo>
                <a:cubicBezTo>
                  <a:pt x="742" y="1417"/>
                  <a:pt x="743" y="1415"/>
                  <a:pt x="743" y="1414"/>
                </a:cubicBezTo>
                <a:cubicBezTo>
                  <a:pt x="744" y="1413"/>
                  <a:pt x="745" y="1412"/>
                  <a:pt x="745" y="1411"/>
                </a:cubicBezTo>
                <a:cubicBezTo>
                  <a:pt x="746" y="1410"/>
                  <a:pt x="746" y="1409"/>
                  <a:pt x="746" y="1409"/>
                </a:cubicBezTo>
                <a:cubicBezTo>
                  <a:pt x="747" y="1408"/>
                  <a:pt x="747" y="1408"/>
                  <a:pt x="747" y="1407"/>
                </a:cubicBezTo>
                <a:cubicBezTo>
                  <a:pt x="748" y="1407"/>
                  <a:pt x="748" y="1406"/>
                  <a:pt x="748" y="1406"/>
                </a:cubicBezTo>
                <a:cubicBezTo>
                  <a:pt x="749" y="1405"/>
                  <a:pt x="749" y="1405"/>
                  <a:pt x="749" y="1404"/>
                </a:cubicBezTo>
                <a:cubicBezTo>
                  <a:pt x="750" y="1404"/>
                  <a:pt x="750" y="1404"/>
                  <a:pt x="750" y="1404"/>
                </a:cubicBezTo>
                <a:cubicBezTo>
                  <a:pt x="750" y="1404"/>
                  <a:pt x="750" y="1404"/>
                  <a:pt x="750" y="1403"/>
                </a:cubicBezTo>
                <a:cubicBezTo>
                  <a:pt x="751" y="1403"/>
                  <a:pt x="751" y="1402"/>
                  <a:pt x="751" y="1402"/>
                </a:cubicBezTo>
                <a:cubicBezTo>
                  <a:pt x="751" y="1401"/>
                  <a:pt x="752" y="1401"/>
                  <a:pt x="752" y="1400"/>
                </a:cubicBezTo>
                <a:cubicBezTo>
                  <a:pt x="753" y="1399"/>
                  <a:pt x="753" y="1399"/>
                  <a:pt x="753" y="1399"/>
                </a:cubicBezTo>
                <a:cubicBezTo>
                  <a:pt x="754" y="1403"/>
                  <a:pt x="755" y="1406"/>
                  <a:pt x="756" y="1409"/>
                </a:cubicBezTo>
                <a:cubicBezTo>
                  <a:pt x="756" y="1409"/>
                  <a:pt x="756" y="1408"/>
                  <a:pt x="756" y="1408"/>
                </a:cubicBezTo>
                <a:cubicBezTo>
                  <a:pt x="756" y="1408"/>
                  <a:pt x="756" y="1409"/>
                  <a:pt x="756" y="1410"/>
                </a:cubicBezTo>
                <a:cubicBezTo>
                  <a:pt x="756" y="1410"/>
                  <a:pt x="756" y="1410"/>
                  <a:pt x="756" y="1411"/>
                </a:cubicBezTo>
                <a:cubicBezTo>
                  <a:pt x="756" y="1411"/>
                  <a:pt x="757" y="1411"/>
                  <a:pt x="757" y="1412"/>
                </a:cubicBezTo>
                <a:cubicBezTo>
                  <a:pt x="757" y="1412"/>
                  <a:pt x="757" y="1412"/>
                  <a:pt x="757" y="1412"/>
                </a:cubicBezTo>
                <a:cubicBezTo>
                  <a:pt x="757" y="1412"/>
                  <a:pt x="757" y="1412"/>
                  <a:pt x="757" y="1412"/>
                </a:cubicBezTo>
                <a:cubicBezTo>
                  <a:pt x="758" y="1413"/>
                  <a:pt x="758" y="1413"/>
                  <a:pt x="758" y="1414"/>
                </a:cubicBezTo>
                <a:cubicBezTo>
                  <a:pt x="758" y="1414"/>
                  <a:pt x="759" y="1414"/>
                  <a:pt x="759" y="1414"/>
                </a:cubicBezTo>
                <a:cubicBezTo>
                  <a:pt x="760" y="1416"/>
                  <a:pt x="761" y="1417"/>
                  <a:pt x="761" y="1419"/>
                </a:cubicBezTo>
                <a:cubicBezTo>
                  <a:pt x="762" y="1419"/>
                  <a:pt x="763" y="1420"/>
                  <a:pt x="763" y="1420"/>
                </a:cubicBezTo>
                <a:cubicBezTo>
                  <a:pt x="763" y="1421"/>
                  <a:pt x="764" y="1421"/>
                  <a:pt x="764" y="1421"/>
                </a:cubicBezTo>
                <a:cubicBezTo>
                  <a:pt x="764" y="1421"/>
                  <a:pt x="763" y="1421"/>
                  <a:pt x="763" y="1420"/>
                </a:cubicBezTo>
                <a:cubicBezTo>
                  <a:pt x="763" y="1420"/>
                  <a:pt x="762" y="1419"/>
                  <a:pt x="762" y="1418"/>
                </a:cubicBezTo>
                <a:cubicBezTo>
                  <a:pt x="761" y="1418"/>
                  <a:pt x="761" y="1417"/>
                  <a:pt x="761" y="1416"/>
                </a:cubicBezTo>
                <a:cubicBezTo>
                  <a:pt x="761" y="1417"/>
                  <a:pt x="761" y="1417"/>
                  <a:pt x="762" y="1417"/>
                </a:cubicBezTo>
                <a:cubicBezTo>
                  <a:pt x="762" y="1418"/>
                  <a:pt x="763" y="1418"/>
                  <a:pt x="763" y="1419"/>
                </a:cubicBezTo>
                <a:cubicBezTo>
                  <a:pt x="763" y="1419"/>
                  <a:pt x="763" y="1419"/>
                  <a:pt x="764" y="1419"/>
                </a:cubicBezTo>
                <a:cubicBezTo>
                  <a:pt x="763" y="1419"/>
                  <a:pt x="763" y="1419"/>
                  <a:pt x="763" y="1419"/>
                </a:cubicBezTo>
                <a:cubicBezTo>
                  <a:pt x="768" y="1430"/>
                  <a:pt x="778" y="1431"/>
                  <a:pt x="788" y="1432"/>
                </a:cubicBezTo>
                <a:cubicBezTo>
                  <a:pt x="786" y="1421"/>
                  <a:pt x="776" y="1418"/>
                  <a:pt x="766" y="1418"/>
                </a:cubicBezTo>
                <a:cubicBezTo>
                  <a:pt x="766" y="1418"/>
                  <a:pt x="765" y="1417"/>
                  <a:pt x="765" y="1417"/>
                </a:cubicBezTo>
                <a:cubicBezTo>
                  <a:pt x="764" y="1416"/>
                  <a:pt x="763" y="1416"/>
                  <a:pt x="763" y="1415"/>
                </a:cubicBezTo>
                <a:cubicBezTo>
                  <a:pt x="762" y="1415"/>
                  <a:pt x="762" y="1414"/>
                  <a:pt x="761" y="1414"/>
                </a:cubicBezTo>
                <a:cubicBezTo>
                  <a:pt x="761" y="1413"/>
                  <a:pt x="760" y="1413"/>
                  <a:pt x="760" y="1412"/>
                </a:cubicBezTo>
                <a:cubicBezTo>
                  <a:pt x="759" y="1412"/>
                  <a:pt x="759" y="1411"/>
                  <a:pt x="759" y="1411"/>
                </a:cubicBezTo>
                <a:cubicBezTo>
                  <a:pt x="759" y="1411"/>
                  <a:pt x="759" y="1411"/>
                  <a:pt x="758" y="1411"/>
                </a:cubicBezTo>
                <a:cubicBezTo>
                  <a:pt x="758" y="1410"/>
                  <a:pt x="758" y="1410"/>
                  <a:pt x="758" y="1410"/>
                </a:cubicBezTo>
                <a:cubicBezTo>
                  <a:pt x="758" y="1410"/>
                  <a:pt x="758" y="1410"/>
                  <a:pt x="758" y="1410"/>
                </a:cubicBezTo>
                <a:cubicBezTo>
                  <a:pt x="758" y="1410"/>
                  <a:pt x="758" y="1410"/>
                  <a:pt x="758" y="1410"/>
                </a:cubicBezTo>
                <a:cubicBezTo>
                  <a:pt x="757" y="1406"/>
                  <a:pt x="756" y="1402"/>
                  <a:pt x="755" y="1396"/>
                </a:cubicBezTo>
                <a:cubicBezTo>
                  <a:pt x="755" y="1394"/>
                  <a:pt x="755" y="1391"/>
                  <a:pt x="755" y="1388"/>
                </a:cubicBezTo>
                <a:cubicBezTo>
                  <a:pt x="755" y="1386"/>
                  <a:pt x="755" y="1385"/>
                  <a:pt x="755" y="1383"/>
                </a:cubicBezTo>
                <a:cubicBezTo>
                  <a:pt x="755" y="1381"/>
                  <a:pt x="755" y="1380"/>
                  <a:pt x="755" y="1378"/>
                </a:cubicBezTo>
                <a:cubicBezTo>
                  <a:pt x="755" y="1372"/>
                  <a:pt x="755" y="1364"/>
                  <a:pt x="757" y="1357"/>
                </a:cubicBezTo>
                <a:cubicBezTo>
                  <a:pt x="757" y="1353"/>
                  <a:pt x="758" y="1350"/>
                  <a:pt x="759" y="1346"/>
                </a:cubicBezTo>
                <a:cubicBezTo>
                  <a:pt x="761" y="1343"/>
                  <a:pt x="762" y="1339"/>
                  <a:pt x="764" y="1336"/>
                </a:cubicBezTo>
                <a:cubicBezTo>
                  <a:pt x="767" y="1333"/>
                  <a:pt x="770" y="1331"/>
                  <a:pt x="773" y="1329"/>
                </a:cubicBezTo>
                <a:cubicBezTo>
                  <a:pt x="776" y="1327"/>
                  <a:pt x="780" y="1325"/>
                  <a:pt x="783" y="1323"/>
                </a:cubicBezTo>
                <a:cubicBezTo>
                  <a:pt x="785" y="1322"/>
                  <a:pt x="787" y="1321"/>
                  <a:pt x="789" y="1320"/>
                </a:cubicBezTo>
                <a:cubicBezTo>
                  <a:pt x="789" y="1321"/>
                  <a:pt x="789" y="1321"/>
                  <a:pt x="789" y="1321"/>
                </a:cubicBezTo>
                <a:cubicBezTo>
                  <a:pt x="789" y="1321"/>
                  <a:pt x="789" y="1322"/>
                  <a:pt x="789" y="1322"/>
                </a:cubicBezTo>
                <a:cubicBezTo>
                  <a:pt x="789" y="1322"/>
                  <a:pt x="789" y="1322"/>
                  <a:pt x="788" y="1323"/>
                </a:cubicBezTo>
                <a:cubicBezTo>
                  <a:pt x="788" y="1323"/>
                  <a:pt x="788" y="1324"/>
                  <a:pt x="788" y="1325"/>
                </a:cubicBezTo>
                <a:cubicBezTo>
                  <a:pt x="788" y="1325"/>
                  <a:pt x="788" y="1326"/>
                  <a:pt x="788" y="1327"/>
                </a:cubicBezTo>
                <a:cubicBezTo>
                  <a:pt x="788" y="1327"/>
                  <a:pt x="788" y="1327"/>
                  <a:pt x="788" y="1328"/>
                </a:cubicBezTo>
                <a:cubicBezTo>
                  <a:pt x="788" y="1328"/>
                  <a:pt x="788" y="1328"/>
                  <a:pt x="788" y="1329"/>
                </a:cubicBezTo>
                <a:cubicBezTo>
                  <a:pt x="788" y="1330"/>
                  <a:pt x="788" y="1330"/>
                  <a:pt x="788" y="1331"/>
                </a:cubicBezTo>
                <a:cubicBezTo>
                  <a:pt x="788" y="1333"/>
                  <a:pt x="788" y="1334"/>
                  <a:pt x="788" y="1336"/>
                </a:cubicBezTo>
                <a:cubicBezTo>
                  <a:pt x="788" y="1337"/>
                  <a:pt x="788" y="1339"/>
                  <a:pt x="788" y="1341"/>
                </a:cubicBezTo>
                <a:cubicBezTo>
                  <a:pt x="789" y="1342"/>
                  <a:pt x="789" y="1344"/>
                  <a:pt x="789" y="1346"/>
                </a:cubicBezTo>
                <a:cubicBezTo>
                  <a:pt x="789" y="1346"/>
                  <a:pt x="790" y="1347"/>
                  <a:pt x="790" y="1348"/>
                </a:cubicBezTo>
                <a:cubicBezTo>
                  <a:pt x="788" y="1348"/>
                  <a:pt x="788" y="1348"/>
                  <a:pt x="788" y="1348"/>
                </a:cubicBezTo>
                <a:cubicBezTo>
                  <a:pt x="789" y="1348"/>
                  <a:pt x="789" y="1348"/>
                  <a:pt x="790" y="1348"/>
                </a:cubicBezTo>
                <a:cubicBezTo>
                  <a:pt x="790" y="1348"/>
                  <a:pt x="790" y="1348"/>
                  <a:pt x="790" y="1349"/>
                </a:cubicBezTo>
                <a:cubicBezTo>
                  <a:pt x="775" y="1362"/>
                  <a:pt x="795" y="1373"/>
                  <a:pt x="804" y="1383"/>
                </a:cubicBezTo>
                <a:cubicBezTo>
                  <a:pt x="807" y="1376"/>
                  <a:pt x="813" y="1368"/>
                  <a:pt x="810" y="1360"/>
                </a:cubicBezTo>
                <a:cubicBezTo>
                  <a:pt x="807" y="1354"/>
                  <a:pt x="799" y="1350"/>
                  <a:pt x="793" y="1349"/>
                </a:cubicBezTo>
                <a:cubicBezTo>
                  <a:pt x="792" y="1348"/>
                  <a:pt x="792" y="1346"/>
                  <a:pt x="792" y="1345"/>
                </a:cubicBezTo>
                <a:cubicBezTo>
                  <a:pt x="791" y="1344"/>
                  <a:pt x="791" y="1342"/>
                  <a:pt x="791" y="1341"/>
                </a:cubicBezTo>
                <a:cubicBezTo>
                  <a:pt x="791" y="1339"/>
                  <a:pt x="790" y="1337"/>
                  <a:pt x="790" y="1336"/>
                </a:cubicBezTo>
                <a:cubicBezTo>
                  <a:pt x="790" y="1334"/>
                  <a:pt x="790" y="1333"/>
                  <a:pt x="790" y="1331"/>
                </a:cubicBezTo>
                <a:cubicBezTo>
                  <a:pt x="790" y="1331"/>
                  <a:pt x="790" y="1330"/>
                  <a:pt x="790" y="1329"/>
                </a:cubicBezTo>
                <a:cubicBezTo>
                  <a:pt x="790" y="1329"/>
                  <a:pt x="790" y="1328"/>
                  <a:pt x="790" y="1328"/>
                </a:cubicBezTo>
                <a:cubicBezTo>
                  <a:pt x="790" y="1328"/>
                  <a:pt x="790" y="1327"/>
                  <a:pt x="790" y="1327"/>
                </a:cubicBezTo>
                <a:cubicBezTo>
                  <a:pt x="790" y="1326"/>
                  <a:pt x="791" y="1326"/>
                  <a:pt x="791" y="1325"/>
                </a:cubicBezTo>
                <a:cubicBezTo>
                  <a:pt x="791" y="1325"/>
                  <a:pt x="791" y="1324"/>
                  <a:pt x="791" y="1323"/>
                </a:cubicBezTo>
                <a:cubicBezTo>
                  <a:pt x="791" y="1323"/>
                  <a:pt x="791" y="1323"/>
                  <a:pt x="791" y="1323"/>
                </a:cubicBezTo>
                <a:cubicBezTo>
                  <a:pt x="791" y="1322"/>
                  <a:pt x="791" y="1322"/>
                  <a:pt x="791" y="1322"/>
                </a:cubicBezTo>
                <a:cubicBezTo>
                  <a:pt x="791" y="1321"/>
                  <a:pt x="791" y="1321"/>
                  <a:pt x="791" y="1320"/>
                </a:cubicBezTo>
                <a:cubicBezTo>
                  <a:pt x="791" y="1320"/>
                  <a:pt x="791" y="1319"/>
                  <a:pt x="791" y="1319"/>
                </a:cubicBezTo>
                <a:cubicBezTo>
                  <a:pt x="792" y="1319"/>
                  <a:pt x="793" y="1318"/>
                  <a:pt x="794" y="1317"/>
                </a:cubicBezTo>
                <a:cubicBezTo>
                  <a:pt x="796" y="1316"/>
                  <a:pt x="797" y="1315"/>
                  <a:pt x="799" y="1313"/>
                </a:cubicBezTo>
                <a:cubicBezTo>
                  <a:pt x="799" y="1313"/>
                  <a:pt x="800" y="1313"/>
                  <a:pt x="800" y="1312"/>
                </a:cubicBezTo>
                <a:cubicBezTo>
                  <a:pt x="801" y="1312"/>
                  <a:pt x="801" y="1312"/>
                  <a:pt x="801" y="1312"/>
                </a:cubicBezTo>
                <a:cubicBezTo>
                  <a:pt x="801" y="1311"/>
                  <a:pt x="801" y="1311"/>
                  <a:pt x="801" y="1311"/>
                </a:cubicBezTo>
                <a:cubicBezTo>
                  <a:pt x="801" y="1311"/>
                  <a:pt x="801" y="1311"/>
                  <a:pt x="801" y="1311"/>
                </a:cubicBezTo>
                <a:cubicBezTo>
                  <a:pt x="802" y="1310"/>
                  <a:pt x="803" y="1309"/>
                  <a:pt x="803" y="1308"/>
                </a:cubicBezTo>
                <a:cubicBezTo>
                  <a:pt x="804" y="1307"/>
                  <a:pt x="805" y="1305"/>
                  <a:pt x="806" y="1304"/>
                </a:cubicBezTo>
                <a:cubicBezTo>
                  <a:pt x="806" y="1304"/>
                  <a:pt x="806" y="1304"/>
                  <a:pt x="806" y="1304"/>
                </a:cubicBezTo>
                <a:cubicBezTo>
                  <a:pt x="806" y="1305"/>
                  <a:pt x="806" y="1305"/>
                  <a:pt x="806" y="1306"/>
                </a:cubicBezTo>
                <a:cubicBezTo>
                  <a:pt x="806" y="1306"/>
                  <a:pt x="806" y="1306"/>
                  <a:pt x="806" y="1307"/>
                </a:cubicBezTo>
                <a:cubicBezTo>
                  <a:pt x="806" y="1307"/>
                  <a:pt x="806" y="1307"/>
                  <a:pt x="806" y="1307"/>
                </a:cubicBezTo>
                <a:cubicBezTo>
                  <a:pt x="806" y="1307"/>
                  <a:pt x="806" y="1307"/>
                  <a:pt x="806" y="1308"/>
                </a:cubicBezTo>
                <a:cubicBezTo>
                  <a:pt x="807" y="1308"/>
                  <a:pt x="807" y="1309"/>
                  <a:pt x="807" y="1310"/>
                </a:cubicBezTo>
                <a:cubicBezTo>
                  <a:pt x="807" y="1310"/>
                  <a:pt x="808" y="1311"/>
                  <a:pt x="808" y="1312"/>
                </a:cubicBezTo>
                <a:cubicBezTo>
                  <a:pt x="808" y="1313"/>
                  <a:pt x="809" y="1314"/>
                  <a:pt x="809" y="1314"/>
                </a:cubicBezTo>
                <a:cubicBezTo>
                  <a:pt x="809" y="1315"/>
                  <a:pt x="810" y="1316"/>
                  <a:pt x="810" y="1317"/>
                </a:cubicBezTo>
                <a:cubicBezTo>
                  <a:pt x="810" y="1317"/>
                  <a:pt x="811" y="1318"/>
                  <a:pt x="811" y="1319"/>
                </a:cubicBezTo>
                <a:cubicBezTo>
                  <a:pt x="811" y="1319"/>
                  <a:pt x="811" y="1319"/>
                  <a:pt x="811" y="1319"/>
                </a:cubicBezTo>
                <a:cubicBezTo>
                  <a:pt x="812" y="1320"/>
                  <a:pt x="812" y="1320"/>
                  <a:pt x="812" y="1320"/>
                </a:cubicBezTo>
                <a:cubicBezTo>
                  <a:pt x="805" y="1332"/>
                  <a:pt x="817" y="1336"/>
                  <a:pt x="824" y="1342"/>
                </a:cubicBezTo>
                <a:cubicBezTo>
                  <a:pt x="832" y="1328"/>
                  <a:pt x="830" y="1318"/>
                  <a:pt x="814" y="1318"/>
                </a:cubicBezTo>
                <a:cubicBezTo>
                  <a:pt x="814" y="1318"/>
                  <a:pt x="813" y="1318"/>
                  <a:pt x="813" y="1318"/>
                </a:cubicBezTo>
                <a:cubicBezTo>
                  <a:pt x="813" y="1317"/>
                  <a:pt x="813" y="1316"/>
                  <a:pt x="812" y="1316"/>
                </a:cubicBezTo>
                <a:cubicBezTo>
                  <a:pt x="812" y="1315"/>
                  <a:pt x="811" y="1314"/>
                  <a:pt x="811" y="1313"/>
                </a:cubicBezTo>
                <a:cubicBezTo>
                  <a:pt x="811" y="1313"/>
                  <a:pt x="810" y="1312"/>
                  <a:pt x="810" y="1311"/>
                </a:cubicBezTo>
                <a:cubicBezTo>
                  <a:pt x="810" y="1310"/>
                  <a:pt x="809" y="1310"/>
                  <a:pt x="809" y="1309"/>
                </a:cubicBezTo>
                <a:cubicBezTo>
                  <a:pt x="809" y="1308"/>
                  <a:pt x="809" y="1307"/>
                  <a:pt x="808" y="1307"/>
                </a:cubicBezTo>
                <a:cubicBezTo>
                  <a:pt x="808" y="1307"/>
                  <a:pt x="808" y="1307"/>
                  <a:pt x="808" y="1306"/>
                </a:cubicBezTo>
                <a:cubicBezTo>
                  <a:pt x="808" y="1306"/>
                  <a:pt x="808" y="1306"/>
                  <a:pt x="808" y="1306"/>
                </a:cubicBezTo>
                <a:cubicBezTo>
                  <a:pt x="808" y="1306"/>
                  <a:pt x="808" y="1305"/>
                  <a:pt x="808" y="1305"/>
                </a:cubicBezTo>
                <a:cubicBezTo>
                  <a:pt x="808" y="1305"/>
                  <a:pt x="807" y="1304"/>
                  <a:pt x="807" y="1304"/>
                </a:cubicBezTo>
                <a:cubicBezTo>
                  <a:pt x="807" y="1304"/>
                  <a:pt x="807" y="1303"/>
                  <a:pt x="807" y="1303"/>
                </a:cubicBezTo>
                <a:cubicBezTo>
                  <a:pt x="808" y="1301"/>
                  <a:pt x="809" y="1299"/>
                  <a:pt x="809" y="1297"/>
                </a:cubicBezTo>
                <a:cubicBezTo>
                  <a:pt x="811" y="1293"/>
                  <a:pt x="812" y="1288"/>
                  <a:pt x="814" y="1285"/>
                </a:cubicBezTo>
                <a:cubicBezTo>
                  <a:pt x="815" y="1281"/>
                  <a:pt x="817" y="1277"/>
                  <a:pt x="820" y="1274"/>
                </a:cubicBezTo>
                <a:cubicBezTo>
                  <a:pt x="820" y="1273"/>
                  <a:pt x="820" y="1273"/>
                  <a:pt x="820" y="1273"/>
                </a:cubicBezTo>
                <a:cubicBezTo>
                  <a:pt x="821" y="1273"/>
                  <a:pt x="821" y="1272"/>
                  <a:pt x="821" y="1272"/>
                </a:cubicBezTo>
                <a:cubicBezTo>
                  <a:pt x="822" y="1271"/>
                  <a:pt x="822" y="1271"/>
                  <a:pt x="822" y="1271"/>
                </a:cubicBezTo>
                <a:cubicBezTo>
                  <a:pt x="822" y="1271"/>
                  <a:pt x="822" y="1271"/>
                  <a:pt x="822" y="1271"/>
                </a:cubicBezTo>
                <a:cubicBezTo>
                  <a:pt x="822" y="1271"/>
                  <a:pt x="822" y="1271"/>
                  <a:pt x="822" y="1271"/>
                </a:cubicBezTo>
                <a:cubicBezTo>
                  <a:pt x="823" y="1270"/>
                  <a:pt x="823" y="1270"/>
                  <a:pt x="823" y="1270"/>
                </a:cubicBezTo>
                <a:cubicBezTo>
                  <a:pt x="824" y="1269"/>
                  <a:pt x="825" y="1269"/>
                  <a:pt x="826" y="1268"/>
                </a:cubicBezTo>
                <a:cubicBezTo>
                  <a:pt x="826" y="1267"/>
                  <a:pt x="827" y="1267"/>
                  <a:pt x="828" y="1266"/>
                </a:cubicBezTo>
                <a:cubicBezTo>
                  <a:pt x="834" y="1261"/>
                  <a:pt x="840" y="1257"/>
                  <a:pt x="845" y="1253"/>
                </a:cubicBezTo>
                <a:cubicBezTo>
                  <a:pt x="851" y="1249"/>
                  <a:pt x="857" y="1245"/>
                  <a:pt x="862" y="1242"/>
                </a:cubicBezTo>
                <a:cubicBezTo>
                  <a:pt x="864" y="1242"/>
                  <a:pt x="865" y="1241"/>
                  <a:pt x="866" y="1240"/>
                </a:cubicBezTo>
                <a:cubicBezTo>
                  <a:pt x="866" y="1240"/>
                  <a:pt x="866" y="1240"/>
                  <a:pt x="866" y="1240"/>
                </a:cubicBezTo>
                <a:cubicBezTo>
                  <a:pt x="850" y="1263"/>
                  <a:pt x="833" y="1293"/>
                  <a:pt x="812" y="1309"/>
                </a:cubicBezTo>
                <a:cubicBezTo>
                  <a:pt x="837" y="1296"/>
                  <a:pt x="853" y="1268"/>
                  <a:pt x="872" y="1250"/>
                </a:cubicBezTo>
                <a:cubicBezTo>
                  <a:pt x="891" y="1232"/>
                  <a:pt x="910" y="1218"/>
                  <a:pt x="932" y="1200"/>
                </a:cubicBezTo>
                <a:cubicBezTo>
                  <a:pt x="948" y="1187"/>
                  <a:pt x="994" y="1198"/>
                  <a:pt x="1011" y="1212"/>
                </a:cubicBezTo>
                <a:cubicBezTo>
                  <a:pt x="1033" y="1231"/>
                  <a:pt x="1038" y="1265"/>
                  <a:pt x="1057" y="1286"/>
                </a:cubicBezTo>
                <a:cubicBezTo>
                  <a:pt x="1073" y="1304"/>
                  <a:pt x="1087" y="1321"/>
                  <a:pt x="1097" y="1344"/>
                </a:cubicBezTo>
                <a:cubicBezTo>
                  <a:pt x="1107" y="1367"/>
                  <a:pt x="1102" y="1385"/>
                  <a:pt x="1106" y="1409"/>
                </a:cubicBezTo>
                <a:cubicBezTo>
                  <a:pt x="1110" y="1433"/>
                  <a:pt x="1125" y="1451"/>
                  <a:pt x="1132" y="1474"/>
                </a:cubicBezTo>
                <a:cubicBezTo>
                  <a:pt x="1139" y="1495"/>
                  <a:pt x="1144" y="1514"/>
                  <a:pt x="1154" y="1535"/>
                </a:cubicBezTo>
                <a:cubicBezTo>
                  <a:pt x="1176" y="1585"/>
                  <a:pt x="1178" y="1642"/>
                  <a:pt x="1190" y="1692"/>
                </a:cubicBezTo>
                <a:cubicBezTo>
                  <a:pt x="1199" y="1733"/>
                  <a:pt x="1200" y="1766"/>
                  <a:pt x="1168" y="1807"/>
                </a:cubicBezTo>
                <a:cubicBezTo>
                  <a:pt x="1146" y="1835"/>
                  <a:pt x="1128" y="1854"/>
                  <a:pt x="1095" y="1877"/>
                </a:cubicBezTo>
                <a:cubicBezTo>
                  <a:pt x="1059" y="1895"/>
                  <a:pt x="1011" y="1896"/>
                  <a:pt x="972" y="1904"/>
                </a:cubicBezTo>
                <a:cubicBezTo>
                  <a:pt x="920" y="1914"/>
                  <a:pt x="859" y="1908"/>
                  <a:pt x="811" y="1938"/>
                </a:cubicBezTo>
                <a:cubicBezTo>
                  <a:pt x="774" y="1960"/>
                  <a:pt x="754" y="1985"/>
                  <a:pt x="711" y="2003"/>
                </a:cubicBezTo>
                <a:cubicBezTo>
                  <a:pt x="701" y="2007"/>
                  <a:pt x="692" y="2011"/>
                  <a:pt x="683" y="2015"/>
                </a:cubicBezTo>
                <a:cubicBezTo>
                  <a:pt x="682" y="2015"/>
                  <a:pt x="682" y="2015"/>
                  <a:pt x="682" y="2015"/>
                </a:cubicBezTo>
                <a:cubicBezTo>
                  <a:pt x="679" y="2015"/>
                  <a:pt x="675" y="2014"/>
                  <a:pt x="672" y="2014"/>
                </a:cubicBezTo>
                <a:cubicBezTo>
                  <a:pt x="668" y="2013"/>
                  <a:pt x="664" y="2012"/>
                  <a:pt x="660" y="2011"/>
                </a:cubicBezTo>
                <a:cubicBezTo>
                  <a:pt x="657" y="2011"/>
                  <a:pt x="655" y="2010"/>
                  <a:pt x="653" y="2010"/>
                </a:cubicBezTo>
                <a:cubicBezTo>
                  <a:pt x="651" y="2009"/>
                  <a:pt x="649" y="2009"/>
                  <a:pt x="647" y="2009"/>
                </a:cubicBezTo>
                <a:cubicBezTo>
                  <a:pt x="642" y="2008"/>
                  <a:pt x="637" y="2007"/>
                  <a:pt x="633" y="2006"/>
                </a:cubicBezTo>
                <a:cubicBezTo>
                  <a:pt x="630" y="2006"/>
                  <a:pt x="628" y="2006"/>
                  <a:pt x="626" y="2006"/>
                </a:cubicBezTo>
                <a:cubicBezTo>
                  <a:pt x="624" y="2006"/>
                  <a:pt x="623" y="2006"/>
                  <a:pt x="622" y="2006"/>
                </a:cubicBezTo>
                <a:cubicBezTo>
                  <a:pt x="621" y="2006"/>
                  <a:pt x="621" y="2006"/>
                  <a:pt x="620" y="2006"/>
                </a:cubicBezTo>
                <a:cubicBezTo>
                  <a:pt x="619" y="2006"/>
                  <a:pt x="619" y="2006"/>
                  <a:pt x="619" y="2006"/>
                </a:cubicBezTo>
                <a:cubicBezTo>
                  <a:pt x="619" y="2006"/>
                  <a:pt x="619" y="2006"/>
                  <a:pt x="619" y="2006"/>
                </a:cubicBezTo>
                <a:cubicBezTo>
                  <a:pt x="618" y="2006"/>
                  <a:pt x="618" y="2006"/>
                  <a:pt x="618" y="2006"/>
                </a:cubicBezTo>
                <a:cubicBezTo>
                  <a:pt x="617" y="2006"/>
                  <a:pt x="616" y="2006"/>
                  <a:pt x="615" y="2006"/>
                </a:cubicBezTo>
                <a:cubicBezTo>
                  <a:pt x="614" y="2007"/>
                  <a:pt x="613" y="2007"/>
                  <a:pt x="611" y="2007"/>
                </a:cubicBezTo>
                <a:cubicBezTo>
                  <a:pt x="609" y="2007"/>
                  <a:pt x="607" y="2008"/>
                  <a:pt x="605" y="2008"/>
                </a:cubicBezTo>
                <a:cubicBezTo>
                  <a:pt x="600" y="2010"/>
                  <a:pt x="596" y="2011"/>
                  <a:pt x="593" y="2013"/>
                </a:cubicBezTo>
                <a:cubicBezTo>
                  <a:pt x="589" y="2014"/>
                  <a:pt x="585" y="2016"/>
                  <a:pt x="582" y="2017"/>
                </a:cubicBezTo>
                <a:cubicBezTo>
                  <a:pt x="579" y="2019"/>
                  <a:pt x="577" y="2021"/>
                  <a:pt x="574" y="2022"/>
                </a:cubicBezTo>
                <a:cubicBezTo>
                  <a:pt x="572" y="2024"/>
                  <a:pt x="570" y="2025"/>
                  <a:pt x="568" y="2026"/>
                </a:cubicBezTo>
                <a:cubicBezTo>
                  <a:pt x="566" y="2027"/>
                  <a:pt x="565" y="2028"/>
                  <a:pt x="564" y="2029"/>
                </a:cubicBezTo>
                <a:cubicBezTo>
                  <a:pt x="563" y="2030"/>
                  <a:pt x="563" y="2030"/>
                  <a:pt x="563" y="2030"/>
                </a:cubicBezTo>
                <a:cubicBezTo>
                  <a:pt x="563" y="2030"/>
                  <a:pt x="563" y="2030"/>
                  <a:pt x="564" y="2029"/>
                </a:cubicBezTo>
                <a:cubicBezTo>
                  <a:pt x="565" y="2029"/>
                  <a:pt x="567" y="2028"/>
                  <a:pt x="569" y="2028"/>
                </a:cubicBezTo>
                <a:cubicBezTo>
                  <a:pt x="571" y="2027"/>
                  <a:pt x="573" y="2026"/>
                  <a:pt x="576" y="2025"/>
                </a:cubicBezTo>
                <a:cubicBezTo>
                  <a:pt x="578" y="2024"/>
                  <a:pt x="581" y="2023"/>
                  <a:pt x="584" y="2022"/>
                </a:cubicBezTo>
                <a:cubicBezTo>
                  <a:pt x="587" y="2020"/>
                  <a:pt x="591" y="2019"/>
                  <a:pt x="595" y="2018"/>
                </a:cubicBezTo>
                <a:cubicBezTo>
                  <a:pt x="598" y="2017"/>
                  <a:pt x="602" y="2016"/>
                  <a:pt x="606" y="2015"/>
                </a:cubicBezTo>
                <a:cubicBezTo>
                  <a:pt x="608" y="2015"/>
                  <a:pt x="610" y="2015"/>
                  <a:pt x="612" y="2014"/>
                </a:cubicBezTo>
                <a:cubicBezTo>
                  <a:pt x="613" y="2014"/>
                  <a:pt x="615" y="2014"/>
                  <a:pt x="616" y="2014"/>
                </a:cubicBezTo>
                <a:cubicBezTo>
                  <a:pt x="617" y="2014"/>
                  <a:pt x="618" y="2014"/>
                  <a:pt x="619" y="2014"/>
                </a:cubicBezTo>
                <a:cubicBezTo>
                  <a:pt x="619" y="2014"/>
                  <a:pt x="619" y="2014"/>
                  <a:pt x="619" y="2014"/>
                </a:cubicBezTo>
                <a:cubicBezTo>
                  <a:pt x="619" y="2014"/>
                  <a:pt x="619" y="2014"/>
                  <a:pt x="619" y="2014"/>
                </a:cubicBezTo>
                <a:cubicBezTo>
                  <a:pt x="619" y="2014"/>
                  <a:pt x="619" y="2014"/>
                  <a:pt x="619" y="2014"/>
                </a:cubicBezTo>
                <a:cubicBezTo>
                  <a:pt x="619" y="2014"/>
                  <a:pt x="619" y="2014"/>
                  <a:pt x="619" y="2014"/>
                </a:cubicBezTo>
                <a:cubicBezTo>
                  <a:pt x="620" y="2014"/>
                  <a:pt x="620" y="2014"/>
                  <a:pt x="620" y="2014"/>
                </a:cubicBezTo>
                <a:cubicBezTo>
                  <a:pt x="620" y="2014"/>
                  <a:pt x="620" y="2014"/>
                  <a:pt x="620" y="2014"/>
                </a:cubicBezTo>
                <a:cubicBezTo>
                  <a:pt x="621" y="2014"/>
                  <a:pt x="622" y="2014"/>
                  <a:pt x="622" y="2014"/>
                </a:cubicBezTo>
                <a:cubicBezTo>
                  <a:pt x="623" y="2014"/>
                  <a:pt x="624" y="2014"/>
                  <a:pt x="625" y="2014"/>
                </a:cubicBezTo>
                <a:cubicBezTo>
                  <a:pt x="627" y="2014"/>
                  <a:pt x="630" y="2014"/>
                  <a:pt x="632" y="2014"/>
                </a:cubicBezTo>
                <a:cubicBezTo>
                  <a:pt x="636" y="2015"/>
                  <a:pt x="641" y="2015"/>
                  <a:pt x="645" y="2016"/>
                </a:cubicBezTo>
                <a:cubicBezTo>
                  <a:pt x="647" y="2016"/>
                  <a:pt x="650" y="2017"/>
                  <a:pt x="652" y="2017"/>
                </a:cubicBezTo>
                <a:cubicBezTo>
                  <a:pt x="654" y="2018"/>
                  <a:pt x="656" y="2018"/>
                  <a:pt x="658" y="2018"/>
                </a:cubicBezTo>
                <a:cubicBezTo>
                  <a:pt x="663" y="2019"/>
                  <a:pt x="667" y="2019"/>
                  <a:pt x="671" y="2020"/>
                </a:cubicBezTo>
                <a:cubicBezTo>
                  <a:pt x="671" y="2020"/>
                  <a:pt x="671" y="2020"/>
                  <a:pt x="671" y="2020"/>
                </a:cubicBezTo>
                <a:cubicBezTo>
                  <a:pt x="653" y="2026"/>
                  <a:pt x="635" y="2033"/>
                  <a:pt x="617" y="2038"/>
                </a:cubicBezTo>
                <a:cubicBezTo>
                  <a:pt x="602" y="2042"/>
                  <a:pt x="588" y="2047"/>
                  <a:pt x="573" y="2053"/>
                </a:cubicBezTo>
                <a:cubicBezTo>
                  <a:pt x="573" y="2053"/>
                  <a:pt x="572" y="2053"/>
                  <a:pt x="572" y="2052"/>
                </a:cubicBezTo>
                <a:cubicBezTo>
                  <a:pt x="571" y="2052"/>
                  <a:pt x="569" y="2052"/>
                  <a:pt x="568" y="2052"/>
                </a:cubicBezTo>
                <a:cubicBezTo>
                  <a:pt x="567" y="2052"/>
                  <a:pt x="566" y="2052"/>
                  <a:pt x="565" y="2052"/>
                </a:cubicBezTo>
                <a:cubicBezTo>
                  <a:pt x="563" y="2051"/>
                  <a:pt x="562" y="2051"/>
                  <a:pt x="561" y="2051"/>
                </a:cubicBezTo>
                <a:cubicBezTo>
                  <a:pt x="559" y="2051"/>
                  <a:pt x="558" y="2051"/>
                  <a:pt x="556" y="2051"/>
                </a:cubicBezTo>
                <a:cubicBezTo>
                  <a:pt x="555" y="2051"/>
                  <a:pt x="553" y="2051"/>
                  <a:pt x="552" y="2051"/>
                </a:cubicBezTo>
                <a:cubicBezTo>
                  <a:pt x="550" y="2051"/>
                  <a:pt x="549" y="2051"/>
                  <a:pt x="547" y="2051"/>
                </a:cubicBezTo>
                <a:cubicBezTo>
                  <a:pt x="544" y="2051"/>
                  <a:pt x="541" y="2051"/>
                  <a:pt x="537" y="2052"/>
                </a:cubicBezTo>
                <a:cubicBezTo>
                  <a:pt x="534" y="2052"/>
                  <a:pt x="531" y="2053"/>
                  <a:pt x="527" y="2053"/>
                </a:cubicBezTo>
                <a:cubicBezTo>
                  <a:pt x="524" y="2054"/>
                  <a:pt x="520" y="2054"/>
                  <a:pt x="517" y="2055"/>
                </a:cubicBezTo>
                <a:cubicBezTo>
                  <a:pt x="514" y="2056"/>
                  <a:pt x="511" y="2057"/>
                  <a:pt x="508" y="2058"/>
                </a:cubicBezTo>
                <a:cubicBezTo>
                  <a:pt x="506" y="2058"/>
                  <a:pt x="505" y="2059"/>
                  <a:pt x="503" y="2059"/>
                </a:cubicBezTo>
                <a:cubicBezTo>
                  <a:pt x="502" y="2060"/>
                  <a:pt x="500" y="2060"/>
                  <a:pt x="499" y="2061"/>
                </a:cubicBezTo>
                <a:cubicBezTo>
                  <a:pt x="498" y="2062"/>
                  <a:pt x="496" y="2062"/>
                  <a:pt x="495" y="2063"/>
                </a:cubicBezTo>
                <a:cubicBezTo>
                  <a:pt x="494" y="2063"/>
                  <a:pt x="493" y="2064"/>
                  <a:pt x="491" y="2064"/>
                </a:cubicBezTo>
                <a:cubicBezTo>
                  <a:pt x="490" y="2065"/>
                  <a:pt x="489" y="2065"/>
                  <a:pt x="488" y="2066"/>
                </a:cubicBezTo>
                <a:cubicBezTo>
                  <a:pt x="487" y="2066"/>
                  <a:pt x="486" y="2067"/>
                  <a:pt x="485" y="2067"/>
                </a:cubicBezTo>
                <a:cubicBezTo>
                  <a:pt x="484" y="2068"/>
                  <a:pt x="483" y="2068"/>
                  <a:pt x="483" y="2069"/>
                </a:cubicBezTo>
                <a:cubicBezTo>
                  <a:pt x="482" y="2069"/>
                  <a:pt x="481" y="2070"/>
                  <a:pt x="481" y="2070"/>
                </a:cubicBezTo>
                <a:cubicBezTo>
                  <a:pt x="479" y="2071"/>
                  <a:pt x="478" y="2072"/>
                  <a:pt x="478" y="2072"/>
                </a:cubicBezTo>
                <a:cubicBezTo>
                  <a:pt x="477" y="2072"/>
                  <a:pt x="477" y="2073"/>
                  <a:pt x="477" y="2073"/>
                </a:cubicBezTo>
                <a:cubicBezTo>
                  <a:pt x="477" y="2073"/>
                  <a:pt x="477" y="2073"/>
                  <a:pt x="478" y="2072"/>
                </a:cubicBezTo>
                <a:cubicBezTo>
                  <a:pt x="479" y="2072"/>
                  <a:pt x="480" y="2072"/>
                  <a:pt x="481" y="2072"/>
                </a:cubicBezTo>
                <a:cubicBezTo>
                  <a:pt x="482" y="2071"/>
                  <a:pt x="483" y="2071"/>
                  <a:pt x="484" y="2071"/>
                </a:cubicBezTo>
                <a:cubicBezTo>
                  <a:pt x="484" y="2071"/>
                  <a:pt x="485" y="2071"/>
                  <a:pt x="486" y="2070"/>
                </a:cubicBezTo>
                <a:cubicBezTo>
                  <a:pt x="487" y="2070"/>
                  <a:pt x="488" y="2070"/>
                  <a:pt x="490" y="2069"/>
                </a:cubicBezTo>
                <a:cubicBezTo>
                  <a:pt x="491" y="2069"/>
                  <a:pt x="492" y="2069"/>
                  <a:pt x="493" y="2069"/>
                </a:cubicBezTo>
                <a:cubicBezTo>
                  <a:pt x="494" y="2068"/>
                  <a:pt x="495" y="2068"/>
                  <a:pt x="497" y="2068"/>
                </a:cubicBezTo>
                <a:cubicBezTo>
                  <a:pt x="498" y="2067"/>
                  <a:pt x="499" y="2067"/>
                  <a:pt x="501" y="2067"/>
                </a:cubicBezTo>
                <a:cubicBezTo>
                  <a:pt x="502" y="2067"/>
                  <a:pt x="502" y="2066"/>
                  <a:pt x="503" y="2066"/>
                </a:cubicBezTo>
                <a:cubicBezTo>
                  <a:pt x="504" y="2066"/>
                  <a:pt x="504" y="2066"/>
                  <a:pt x="505" y="2066"/>
                </a:cubicBezTo>
                <a:cubicBezTo>
                  <a:pt x="507" y="2065"/>
                  <a:pt x="508" y="2065"/>
                  <a:pt x="510" y="2065"/>
                </a:cubicBezTo>
                <a:cubicBezTo>
                  <a:pt x="511" y="2064"/>
                  <a:pt x="513" y="2064"/>
                  <a:pt x="514" y="2064"/>
                </a:cubicBezTo>
                <a:cubicBezTo>
                  <a:pt x="516" y="2063"/>
                  <a:pt x="517" y="2063"/>
                  <a:pt x="519" y="2063"/>
                </a:cubicBezTo>
                <a:cubicBezTo>
                  <a:pt x="522" y="2062"/>
                  <a:pt x="525" y="2062"/>
                  <a:pt x="529" y="2061"/>
                </a:cubicBezTo>
                <a:cubicBezTo>
                  <a:pt x="532" y="2060"/>
                  <a:pt x="535" y="2060"/>
                  <a:pt x="538" y="2059"/>
                </a:cubicBezTo>
                <a:cubicBezTo>
                  <a:pt x="540" y="2059"/>
                  <a:pt x="541" y="2059"/>
                  <a:pt x="543" y="2059"/>
                </a:cubicBezTo>
                <a:cubicBezTo>
                  <a:pt x="545" y="2058"/>
                  <a:pt x="546" y="2058"/>
                  <a:pt x="548" y="2058"/>
                </a:cubicBezTo>
                <a:cubicBezTo>
                  <a:pt x="549" y="2058"/>
                  <a:pt x="551" y="2058"/>
                  <a:pt x="552" y="2057"/>
                </a:cubicBezTo>
                <a:cubicBezTo>
                  <a:pt x="553" y="2057"/>
                  <a:pt x="554" y="2057"/>
                  <a:pt x="554" y="2057"/>
                </a:cubicBezTo>
                <a:cubicBezTo>
                  <a:pt x="555" y="2057"/>
                  <a:pt x="556" y="2057"/>
                  <a:pt x="557" y="2057"/>
                </a:cubicBezTo>
                <a:cubicBezTo>
                  <a:pt x="558" y="2057"/>
                  <a:pt x="559" y="2057"/>
                  <a:pt x="561" y="2057"/>
                </a:cubicBezTo>
                <a:cubicBezTo>
                  <a:pt x="562" y="2056"/>
                  <a:pt x="563" y="2056"/>
                  <a:pt x="565" y="2056"/>
                </a:cubicBezTo>
                <a:cubicBezTo>
                  <a:pt x="565" y="2056"/>
                  <a:pt x="565" y="2056"/>
                  <a:pt x="565" y="2056"/>
                </a:cubicBezTo>
                <a:cubicBezTo>
                  <a:pt x="536" y="2068"/>
                  <a:pt x="509" y="2083"/>
                  <a:pt x="484" y="2102"/>
                </a:cubicBezTo>
                <a:cubicBezTo>
                  <a:pt x="484" y="2102"/>
                  <a:pt x="483" y="2103"/>
                  <a:pt x="483" y="2103"/>
                </a:cubicBezTo>
                <a:cubicBezTo>
                  <a:pt x="478" y="2107"/>
                  <a:pt x="473" y="2110"/>
                  <a:pt x="468" y="2114"/>
                </a:cubicBezTo>
                <a:cubicBezTo>
                  <a:pt x="466" y="2116"/>
                  <a:pt x="463" y="2118"/>
                  <a:pt x="461" y="2120"/>
                </a:cubicBezTo>
                <a:cubicBezTo>
                  <a:pt x="458" y="2122"/>
                  <a:pt x="456" y="2124"/>
                  <a:pt x="453" y="2126"/>
                </a:cubicBezTo>
                <a:cubicBezTo>
                  <a:pt x="448" y="2130"/>
                  <a:pt x="443" y="2134"/>
                  <a:pt x="438" y="2138"/>
                </a:cubicBezTo>
                <a:cubicBezTo>
                  <a:pt x="433" y="2142"/>
                  <a:pt x="427" y="2146"/>
                  <a:pt x="422" y="2149"/>
                </a:cubicBezTo>
                <a:cubicBezTo>
                  <a:pt x="419" y="2150"/>
                  <a:pt x="416" y="2152"/>
                  <a:pt x="413" y="2153"/>
                </a:cubicBezTo>
                <a:cubicBezTo>
                  <a:pt x="411" y="2154"/>
                  <a:pt x="408" y="2155"/>
                  <a:pt x="405" y="2156"/>
                </a:cubicBezTo>
                <a:cubicBezTo>
                  <a:pt x="404" y="2157"/>
                  <a:pt x="404" y="2157"/>
                  <a:pt x="403" y="2157"/>
                </a:cubicBezTo>
                <a:cubicBezTo>
                  <a:pt x="402" y="2157"/>
                  <a:pt x="402" y="2158"/>
                  <a:pt x="401" y="2158"/>
                </a:cubicBezTo>
                <a:cubicBezTo>
                  <a:pt x="400" y="2158"/>
                  <a:pt x="399" y="2158"/>
                  <a:pt x="399" y="2158"/>
                </a:cubicBezTo>
                <a:cubicBezTo>
                  <a:pt x="398" y="2159"/>
                  <a:pt x="398" y="2159"/>
                  <a:pt x="398"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5" y="2159"/>
                  <a:pt x="394" y="2160"/>
                  <a:pt x="392" y="2160"/>
                </a:cubicBezTo>
                <a:cubicBezTo>
                  <a:pt x="392" y="2160"/>
                  <a:pt x="391" y="2160"/>
                  <a:pt x="390" y="2160"/>
                </a:cubicBezTo>
                <a:cubicBezTo>
                  <a:pt x="390" y="2160"/>
                  <a:pt x="389" y="2161"/>
                  <a:pt x="388" y="2161"/>
                </a:cubicBezTo>
                <a:cubicBezTo>
                  <a:pt x="383" y="2162"/>
                  <a:pt x="377" y="2162"/>
                  <a:pt x="373" y="2163"/>
                </a:cubicBezTo>
                <a:cubicBezTo>
                  <a:pt x="368" y="2164"/>
                  <a:pt x="363" y="2165"/>
                  <a:pt x="359" y="2166"/>
                </a:cubicBezTo>
                <a:cubicBezTo>
                  <a:pt x="359" y="2166"/>
                  <a:pt x="358" y="2166"/>
                  <a:pt x="358" y="2166"/>
                </a:cubicBezTo>
                <a:cubicBezTo>
                  <a:pt x="357" y="2167"/>
                  <a:pt x="357" y="2167"/>
                  <a:pt x="356" y="2167"/>
                </a:cubicBezTo>
                <a:cubicBezTo>
                  <a:pt x="355" y="2167"/>
                  <a:pt x="354" y="2167"/>
                  <a:pt x="354" y="2168"/>
                </a:cubicBezTo>
                <a:cubicBezTo>
                  <a:pt x="352" y="2169"/>
                  <a:pt x="350" y="2169"/>
                  <a:pt x="349" y="2170"/>
                </a:cubicBezTo>
                <a:cubicBezTo>
                  <a:pt x="348" y="2170"/>
                  <a:pt x="348" y="2171"/>
                  <a:pt x="347" y="2171"/>
                </a:cubicBezTo>
                <a:cubicBezTo>
                  <a:pt x="347" y="2171"/>
                  <a:pt x="346" y="2172"/>
                  <a:pt x="346" y="2172"/>
                </a:cubicBezTo>
                <a:cubicBezTo>
                  <a:pt x="345" y="2172"/>
                  <a:pt x="345" y="2172"/>
                  <a:pt x="344" y="2173"/>
                </a:cubicBezTo>
                <a:cubicBezTo>
                  <a:pt x="344" y="2173"/>
                  <a:pt x="344" y="2173"/>
                  <a:pt x="343" y="2174"/>
                </a:cubicBezTo>
                <a:cubicBezTo>
                  <a:pt x="342" y="2175"/>
                  <a:pt x="342" y="2175"/>
                  <a:pt x="342" y="2175"/>
                </a:cubicBezTo>
                <a:cubicBezTo>
                  <a:pt x="342" y="2175"/>
                  <a:pt x="342" y="2175"/>
                  <a:pt x="344" y="2174"/>
                </a:cubicBezTo>
                <a:cubicBezTo>
                  <a:pt x="344" y="2174"/>
                  <a:pt x="344" y="2174"/>
                  <a:pt x="345" y="2173"/>
                </a:cubicBezTo>
                <a:cubicBezTo>
                  <a:pt x="345" y="2173"/>
                  <a:pt x="346" y="2173"/>
                  <a:pt x="346" y="2173"/>
                </a:cubicBezTo>
                <a:cubicBezTo>
                  <a:pt x="347" y="2173"/>
                  <a:pt x="347" y="2172"/>
                  <a:pt x="348" y="2172"/>
                </a:cubicBezTo>
                <a:cubicBezTo>
                  <a:pt x="348" y="2172"/>
                  <a:pt x="349" y="2172"/>
                  <a:pt x="350" y="2171"/>
                </a:cubicBezTo>
                <a:cubicBezTo>
                  <a:pt x="352" y="2170"/>
                  <a:pt x="356" y="2170"/>
                  <a:pt x="360" y="2169"/>
                </a:cubicBezTo>
                <a:cubicBezTo>
                  <a:pt x="364" y="2168"/>
                  <a:pt x="368" y="2168"/>
                  <a:pt x="373" y="2168"/>
                </a:cubicBezTo>
                <a:cubicBezTo>
                  <a:pt x="378" y="2167"/>
                  <a:pt x="383" y="2167"/>
                  <a:pt x="389" y="2167"/>
                </a:cubicBezTo>
                <a:cubicBezTo>
                  <a:pt x="390" y="2167"/>
                  <a:pt x="391" y="2166"/>
                  <a:pt x="391" y="2166"/>
                </a:cubicBezTo>
                <a:cubicBezTo>
                  <a:pt x="392" y="2166"/>
                  <a:pt x="393" y="2166"/>
                  <a:pt x="394" y="2166"/>
                </a:cubicBezTo>
                <a:cubicBezTo>
                  <a:pt x="395" y="2166"/>
                  <a:pt x="396" y="2166"/>
                  <a:pt x="398" y="2165"/>
                </a:cubicBezTo>
                <a:cubicBezTo>
                  <a:pt x="400" y="2165"/>
                  <a:pt x="401" y="2165"/>
                  <a:pt x="403" y="2164"/>
                </a:cubicBezTo>
                <a:cubicBezTo>
                  <a:pt x="403" y="2164"/>
                  <a:pt x="404" y="2164"/>
                  <a:pt x="405" y="2164"/>
                </a:cubicBezTo>
                <a:cubicBezTo>
                  <a:pt x="406" y="2164"/>
                  <a:pt x="406" y="2163"/>
                  <a:pt x="407" y="2163"/>
                </a:cubicBezTo>
                <a:cubicBezTo>
                  <a:pt x="410" y="2162"/>
                  <a:pt x="413" y="2161"/>
                  <a:pt x="416" y="2160"/>
                </a:cubicBezTo>
                <a:cubicBezTo>
                  <a:pt x="418" y="2159"/>
                  <a:pt x="419" y="2158"/>
                  <a:pt x="421" y="2158"/>
                </a:cubicBezTo>
                <a:cubicBezTo>
                  <a:pt x="423" y="2157"/>
                  <a:pt x="424" y="2156"/>
                  <a:pt x="425" y="2155"/>
                </a:cubicBezTo>
                <a:cubicBezTo>
                  <a:pt x="431" y="2152"/>
                  <a:pt x="437" y="2148"/>
                  <a:pt x="442" y="2144"/>
                </a:cubicBezTo>
                <a:cubicBezTo>
                  <a:pt x="445" y="2142"/>
                  <a:pt x="448" y="2140"/>
                  <a:pt x="450" y="2138"/>
                </a:cubicBezTo>
                <a:cubicBezTo>
                  <a:pt x="450" y="2138"/>
                  <a:pt x="450" y="2138"/>
                  <a:pt x="450" y="2138"/>
                </a:cubicBezTo>
                <a:cubicBezTo>
                  <a:pt x="450" y="2138"/>
                  <a:pt x="450" y="2138"/>
                  <a:pt x="451" y="2138"/>
                </a:cubicBezTo>
                <a:cubicBezTo>
                  <a:pt x="453" y="2136"/>
                  <a:pt x="456" y="2134"/>
                  <a:pt x="458" y="2132"/>
                </a:cubicBezTo>
                <a:cubicBezTo>
                  <a:pt x="461" y="2130"/>
                  <a:pt x="463" y="2128"/>
                  <a:pt x="465" y="2126"/>
                </a:cubicBezTo>
                <a:cubicBezTo>
                  <a:pt x="468" y="2124"/>
                  <a:pt x="470" y="2121"/>
                  <a:pt x="473" y="2119"/>
                </a:cubicBezTo>
                <a:cubicBezTo>
                  <a:pt x="477" y="2115"/>
                  <a:pt x="482" y="2112"/>
                  <a:pt x="486" y="2108"/>
                </a:cubicBezTo>
                <a:cubicBezTo>
                  <a:pt x="489" y="2106"/>
                  <a:pt x="491" y="2104"/>
                  <a:pt x="493" y="2102"/>
                </a:cubicBezTo>
                <a:cubicBezTo>
                  <a:pt x="508" y="2096"/>
                  <a:pt x="524" y="2091"/>
                  <a:pt x="539" y="2085"/>
                </a:cubicBezTo>
                <a:cubicBezTo>
                  <a:pt x="539" y="2086"/>
                  <a:pt x="539" y="2086"/>
                  <a:pt x="539" y="2086"/>
                </a:cubicBezTo>
                <a:cubicBezTo>
                  <a:pt x="538" y="2087"/>
                  <a:pt x="537" y="2087"/>
                  <a:pt x="537" y="2088"/>
                </a:cubicBezTo>
                <a:cubicBezTo>
                  <a:pt x="536" y="2089"/>
                  <a:pt x="535" y="2089"/>
                  <a:pt x="535" y="2090"/>
                </a:cubicBezTo>
                <a:cubicBezTo>
                  <a:pt x="533" y="2091"/>
                  <a:pt x="532" y="2093"/>
                  <a:pt x="531" y="2094"/>
                </a:cubicBezTo>
                <a:cubicBezTo>
                  <a:pt x="528" y="2097"/>
                  <a:pt x="526" y="2100"/>
                  <a:pt x="523" y="2103"/>
                </a:cubicBezTo>
                <a:cubicBezTo>
                  <a:pt x="521" y="2106"/>
                  <a:pt x="518" y="2109"/>
                  <a:pt x="516" y="2112"/>
                </a:cubicBezTo>
                <a:cubicBezTo>
                  <a:pt x="514" y="2115"/>
                  <a:pt x="512" y="2118"/>
                  <a:pt x="509" y="2121"/>
                </a:cubicBezTo>
                <a:cubicBezTo>
                  <a:pt x="507" y="2124"/>
                  <a:pt x="505" y="2126"/>
                  <a:pt x="503" y="2128"/>
                </a:cubicBezTo>
                <a:cubicBezTo>
                  <a:pt x="502" y="2129"/>
                  <a:pt x="502" y="2130"/>
                  <a:pt x="501" y="2130"/>
                </a:cubicBezTo>
                <a:cubicBezTo>
                  <a:pt x="500" y="2131"/>
                  <a:pt x="500" y="2131"/>
                  <a:pt x="499" y="2132"/>
                </a:cubicBezTo>
                <a:cubicBezTo>
                  <a:pt x="499" y="2132"/>
                  <a:pt x="499" y="2132"/>
                  <a:pt x="499" y="2133"/>
                </a:cubicBezTo>
                <a:cubicBezTo>
                  <a:pt x="498" y="2133"/>
                  <a:pt x="498" y="2133"/>
                  <a:pt x="498" y="2133"/>
                </a:cubicBezTo>
                <a:cubicBezTo>
                  <a:pt x="497" y="2134"/>
                  <a:pt x="497" y="2134"/>
                  <a:pt x="496" y="2135"/>
                </a:cubicBezTo>
                <a:cubicBezTo>
                  <a:pt x="495" y="2136"/>
                  <a:pt x="494" y="2136"/>
                  <a:pt x="493" y="2137"/>
                </a:cubicBezTo>
                <a:cubicBezTo>
                  <a:pt x="492" y="2138"/>
                  <a:pt x="491" y="2139"/>
                  <a:pt x="490" y="2139"/>
                </a:cubicBezTo>
                <a:cubicBezTo>
                  <a:pt x="489" y="2140"/>
                  <a:pt x="488" y="2140"/>
                  <a:pt x="487" y="2141"/>
                </a:cubicBezTo>
                <a:cubicBezTo>
                  <a:pt x="486" y="2142"/>
                  <a:pt x="486" y="2142"/>
                  <a:pt x="485" y="2142"/>
                </a:cubicBezTo>
                <a:cubicBezTo>
                  <a:pt x="483" y="2143"/>
                  <a:pt x="482" y="2144"/>
                  <a:pt x="481" y="2144"/>
                </a:cubicBezTo>
                <a:cubicBezTo>
                  <a:pt x="480" y="2144"/>
                  <a:pt x="480" y="2145"/>
                  <a:pt x="480" y="2145"/>
                </a:cubicBezTo>
                <a:cubicBezTo>
                  <a:pt x="480" y="2145"/>
                  <a:pt x="480" y="2145"/>
                  <a:pt x="481" y="2144"/>
                </a:cubicBezTo>
                <a:cubicBezTo>
                  <a:pt x="482" y="2144"/>
                  <a:pt x="482" y="2144"/>
                  <a:pt x="483" y="2144"/>
                </a:cubicBezTo>
                <a:cubicBezTo>
                  <a:pt x="484" y="2144"/>
                  <a:pt x="484" y="2144"/>
                  <a:pt x="485" y="2144"/>
                </a:cubicBezTo>
                <a:cubicBezTo>
                  <a:pt x="486" y="2144"/>
                  <a:pt x="487" y="2143"/>
                  <a:pt x="488" y="2143"/>
                </a:cubicBezTo>
                <a:cubicBezTo>
                  <a:pt x="489" y="2143"/>
                  <a:pt x="490" y="2142"/>
                  <a:pt x="491" y="2142"/>
                </a:cubicBezTo>
                <a:cubicBezTo>
                  <a:pt x="492" y="2142"/>
                  <a:pt x="494" y="2141"/>
                  <a:pt x="495" y="2141"/>
                </a:cubicBezTo>
                <a:cubicBezTo>
                  <a:pt x="496" y="2140"/>
                  <a:pt x="497" y="2139"/>
                  <a:pt x="499" y="2138"/>
                </a:cubicBezTo>
                <a:cubicBezTo>
                  <a:pt x="501" y="2137"/>
                  <a:pt x="504" y="2135"/>
                  <a:pt x="507" y="2133"/>
                </a:cubicBezTo>
                <a:cubicBezTo>
                  <a:pt x="509" y="2131"/>
                  <a:pt x="512" y="2128"/>
                  <a:pt x="515" y="2126"/>
                </a:cubicBezTo>
                <a:cubicBezTo>
                  <a:pt x="515" y="2125"/>
                  <a:pt x="516" y="2124"/>
                  <a:pt x="517" y="2124"/>
                </a:cubicBezTo>
                <a:cubicBezTo>
                  <a:pt x="517" y="2123"/>
                  <a:pt x="518" y="2122"/>
                  <a:pt x="518" y="2121"/>
                </a:cubicBezTo>
                <a:cubicBezTo>
                  <a:pt x="520" y="2120"/>
                  <a:pt x="521" y="2119"/>
                  <a:pt x="522" y="2117"/>
                </a:cubicBezTo>
                <a:cubicBezTo>
                  <a:pt x="525" y="2114"/>
                  <a:pt x="527" y="2111"/>
                  <a:pt x="529" y="2108"/>
                </a:cubicBezTo>
                <a:cubicBezTo>
                  <a:pt x="532" y="2105"/>
                  <a:pt x="534" y="2102"/>
                  <a:pt x="536" y="2099"/>
                </a:cubicBezTo>
                <a:cubicBezTo>
                  <a:pt x="539" y="2096"/>
                  <a:pt x="541" y="2094"/>
                  <a:pt x="544" y="2091"/>
                </a:cubicBezTo>
                <a:cubicBezTo>
                  <a:pt x="544" y="2090"/>
                  <a:pt x="545" y="2090"/>
                  <a:pt x="545" y="2089"/>
                </a:cubicBezTo>
                <a:cubicBezTo>
                  <a:pt x="546" y="2089"/>
                  <a:pt x="547" y="2088"/>
                  <a:pt x="547" y="2087"/>
                </a:cubicBezTo>
                <a:cubicBezTo>
                  <a:pt x="548" y="2086"/>
                  <a:pt x="550" y="2085"/>
                  <a:pt x="551" y="2084"/>
                </a:cubicBezTo>
                <a:cubicBezTo>
                  <a:pt x="552" y="2084"/>
                  <a:pt x="552" y="2083"/>
                  <a:pt x="553" y="2083"/>
                </a:cubicBezTo>
                <a:cubicBezTo>
                  <a:pt x="553" y="2082"/>
                  <a:pt x="554" y="2082"/>
                  <a:pt x="555" y="2081"/>
                </a:cubicBezTo>
                <a:cubicBezTo>
                  <a:pt x="555" y="2081"/>
                  <a:pt x="555" y="2081"/>
                  <a:pt x="555" y="2081"/>
                </a:cubicBezTo>
                <a:cubicBezTo>
                  <a:pt x="556" y="2080"/>
                  <a:pt x="556" y="2080"/>
                  <a:pt x="556" y="2080"/>
                </a:cubicBezTo>
                <a:cubicBezTo>
                  <a:pt x="557" y="2080"/>
                  <a:pt x="557" y="2079"/>
                  <a:pt x="558" y="2079"/>
                </a:cubicBezTo>
                <a:cubicBezTo>
                  <a:pt x="559" y="2078"/>
                  <a:pt x="559" y="2078"/>
                  <a:pt x="560" y="2078"/>
                </a:cubicBezTo>
                <a:cubicBezTo>
                  <a:pt x="563" y="2076"/>
                  <a:pt x="567" y="2075"/>
                  <a:pt x="570" y="2073"/>
                </a:cubicBezTo>
                <a:cubicBezTo>
                  <a:pt x="572" y="2072"/>
                  <a:pt x="573" y="2072"/>
                  <a:pt x="574" y="2072"/>
                </a:cubicBezTo>
                <a:cubicBezTo>
                  <a:pt x="575" y="2072"/>
                  <a:pt x="575" y="2071"/>
                  <a:pt x="575" y="2071"/>
                </a:cubicBezTo>
                <a:cubicBezTo>
                  <a:pt x="575" y="2071"/>
                  <a:pt x="575" y="2071"/>
                  <a:pt x="574" y="2071"/>
                </a:cubicBezTo>
                <a:cubicBezTo>
                  <a:pt x="574" y="2071"/>
                  <a:pt x="574" y="2071"/>
                  <a:pt x="573" y="2071"/>
                </a:cubicBezTo>
                <a:cubicBezTo>
                  <a:pt x="574" y="2071"/>
                  <a:pt x="575" y="2070"/>
                  <a:pt x="576" y="2070"/>
                </a:cubicBezTo>
                <a:cubicBezTo>
                  <a:pt x="615" y="2048"/>
                  <a:pt x="656" y="2033"/>
                  <a:pt x="697" y="2025"/>
                </a:cubicBezTo>
                <a:cubicBezTo>
                  <a:pt x="696" y="2026"/>
                  <a:pt x="695" y="2026"/>
                  <a:pt x="694" y="2027"/>
                </a:cubicBezTo>
                <a:cubicBezTo>
                  <a:pt x="689" y="2031"/>
                  <a:pt x="683" y="2035"/>
                  <a:pt x="678" y="2038"/>
                </a:cubicBezTo>
                <a:cubicBezTo>
                  <a:pt x="672" y="2042"/>
                  <a:pt x="666" y="2046"/>
                  <a:pt x="661" y="2050"/>
                </a:cubicBezTo>
                <a:cubicBezTo>
                  <a:pt x="659" y="2051"/>
                  <a:pt x="658" y="2052"/>
                  <a:pt x="656" y="2053"/>
                </a:cubicBezTo>
                <a:cubicBezTo>
                  <a:pt x="655" y="2054"/>
                  <a:pt x="653" y="2055"/>
                  <a:pt x="652" y="2056"/>
                </a:cubicBezTo>
                <a:cubicBezTo>
                  <a:pt x="651" y="2057"/>
                  <a:pt x="649" y="2059"/>
                  <a:pt x="648" y="2060"/>
                </a:cubicBezTo>
                <a:cubicBezTo>
                  <a:pt x="646" y="2061"/>
                  <a:pt x="645" y="2062"/>
                  <a:pt x="643" y="2063"/>
                </a:cubicBezTo>
                <a:cubicBezTo>
                  <a:pt x="641" y="2065"/>
                  <a:pt x="638" y="2068"/>
                  <a:pt x="635" y="2070"/>
                </a:cubicBezTo>
                <a:cubicBezTo>
                  <a:pt x="634" y="2072"/>
                  <a:pt x="632" y="2073"/>
                  <a:pt x="631" y="2074"/>
                </a:cubicBezTo>
                <a:cubicBezTo>
                  <a:pt x="629" y="2076"/>
                  <a:pt x="629" y="2076"/>
                  <a:pt x="629" y="2076"/>
                </a:cubicBezTo>
                <a:cubicBezTo>
                  <a:pt x="627" y="2078"/>
                  <a:pt x="627" y="2078"/>
                  <a:pt x="627" y="2078"/>
                </a:cubicBezTo>
                <a:cubicBezTo>
                  <a:pt x="625" y="2079"/>
                  <a:pt x="624" y="2080"/>
                  <a:pt x="622" y="2082"/>
                </a:cubicBezTo>
                <a:cubicBezTo>
                  <a:pt x="621" y="2083"/>
                  <a:pt x="620" y="2084"/>
                  <a:pt x="618" y="2086"/>
                </a:cubicBezTo>
                <a:cubicBezTo>
                  <a:pt x="617" y="2087"/>
                  <a:pt x="615" y="2088"/>
                  <a:pt x="614" y="2090"/>
                </a:cubicBezTo>
                <a:cubicBezTo>
                  <a:pt x="613" y="2091"/>
                  <a:pt x="611" y="2092"/>
                  <a:pt x="610" y="2094"/>
                </a:cubicBezTo>
                <a:cubicBezTo>
                  <a:pt x="599" y="2105"/>
                  <a:pt x="589" y="2116"/>
                  <a:pt x="578" y="2128"/>
                </a:cubicBezTo>
                <a:cubicBezTo>
                  <a:pt x="577" y="2130"/>
                  <a:pt x="576" y="2131"/>
                  <a:pt x="575" y="2132"/>
                </a:cubicBezTo>
                <a:cubicBezTo>
                  <a:pt x="571" y="2135"/>
                  <a:pt x="566" y="2137"/>
                  <a:pt x="561" y="2140"/>
                </a:cubicBezTo>
                <a:cubicBezTo>
                  <a:pt x="558" y="2142"/>
                  <a:pt x="555" y="2143"/>
                  <a:pt x="552" y="2145"/>
                </a:cubicBezTo>
                <a:cubicBezTo>
                  <a:pt x="549" y="2147"/>
                  <a:pt x="546" y="2148"/>
                  <a:pt x="542" y="2150"/>
                </a:cubicBezTo>
                <a:cubicBezTo>
                  <a:pt x="536" y="2153"/>
                  <a:pt x="528" y="2157"/>
                  <a:pt x="521" y="2160"/>
                </a:cubicBezTo>
                <a:cubicBezTo>
                  <a:pt x="519" y="2161"/>
                  <a:pt x="517" y="2162"/>
                  <a:pt x="515" y="2163"/>
                </a:cubicBezTo>
                <a:cubicBezTo>
                  <a:pt x="514" y="2164"/>
                  <a:pt x="512" y="2164"/>
                  <a:pt x="510" y="2165"/>
                </a:cubicBezTo>
                <a:cubicBezTo>
                  <a:pt x="508" y="2166"/>
                  <a:pt x="506" y="2167"/>
                  <a:pt x="504" y="2168"/>
                </a:cubicBezTo>
                <a:cubicBezTo>
                  <a:pt x="502" y="2168"/>
                  <a:pt x="500" y="2169"/>
                  <a:pt x="498" y="2170"/>
                </a:cubicBezTo>
                <a:cubicBezTo>
                  <a:pt x="497" y="2170"/>
                  <a:pt x="496" y="2171"/>
                  <a:pt x="495" y="2171"/>
                </a:cubicBezTo>
                <a:cubicBezTo>
                  <a:pt x="494" y="2172"/>
                  <a:pt x="493" y="2172"/>
                  <a:pt x="492" y="2172"/>
                </a:cubicBezTo>
                <a:cubicBezTo>
                  <a:pt x="490" y="2173"/>
                  <a:pt x="488" y="2174"/>
                  <a:pt x="486" y="2175"/>
                </a:cubicBezTo>
                <a:cubicBezTo>
                  <a:pt x="484" y="2176"/>
                  <a:pt x="482" y="2176"/>
                  <a:pt x="480" y="2177"/>
                </a:cubicBezTo>
                <a:cubicBezTo>
                  <a:pt x="478" y="2178"/>
                  <a:pt x="476" y="2179"/>
                  <a:pt x="474" y="2179"/>
                </a:cubicBezTo>
                <a:cubicBezTo>
                  <a:pt x="470" y="2181"/>
                  <a:pt x="466" y="2182"/>
                  <a:pt x="461" y="2183"/>
                </a:cubicBezTo>
                <a:cubicBezTo>
                  <a:pt x="459" y="2184"/>
                  <a:pt x="457" y="2185"/>
                  <a:pt x="455" y="2185"/>
                </a:cubicBezTo>
                <a:cubicBezTo>
                  <a:pt x="453" y="2186"/>
                  <a:pt x="451" y="2187"/>
                  <a:pt x="449" y="2187"/>
                </a:cubicBezTo>
                <a:cubicBezTo>
                  <a:pt x="448" y="2188"/>
                  <a:pt x="447" y="2188"/>
                  <a:pt x="446" y="2188"/>
                </a:cubicBezTo>
                <a:cubicBezTo>
                  <a:pt x="445" y="2189"/>
                  <a:pt x="445" y="2189"/>
                  <a:pt x="445" y="2189"/>
                </a:cubicBezTo>
                <a:cubicBezTo>
                  <a:pt x="443" y="2189"/>
                  <a:pt x="443" y="2189"/>
                  <a:pt x="443" y="2189"/>
                </a:cubicBezTo>
                <a:cubicBezTo>
                  <a:pt x="441" y="2190"/>
                  <a:pt x="439" y="2190"/>
                  <a:pt x="437" y="2191"/>
                </a:cubicBezTo>
                <a:cubicBezTo>
                  <a:pt x="433" y="2192"/>
                  <a:pt x="429" y="2193"/>
                  <a:pt x="425" y="2194"/>
                </a:cubicBezTo>
                <a:cubicBezTo>
                  <a:pt x="417" y="2197"/>
                  <a:pt x="409" y="2199"/>
                  <a:pt x="402" y="2201"/>
                </a:cubicBezTo>
                <a:cubicBezTo>
                  <a:pt x="399" y="2202"/>
                  <a:pt x="395" y="2204"/>
                  <a:pt x="392" y="2205"/>
                </a:cubicBezTo>
                <a:cubicBezTo>
                  <a:pt x="388" y="2206"/>
                  <a:pt x="385" y="2208"/>
                  <a:pt x="382" y="2209"/>
                </a:cubicBezTo>
                <a:cubicBezTo>
                  <a:pt x="379" y="2210"/>
                  <a:pt x="376" y="2212"/>
                  <a:pt x="374" y="2213"/>
                </a:cubicBezTo>
                <a:cubicBezTo>
                  <a:pt x="372" y="2214"/>
                  <a:pt x="371" y="2214"/>
                  <a:pt x="370" y="2215"/>
                </a:cubicBezTo>
                <a:cubicBezTo>
                  <a:pt x="368" y="2216"/>
                  <a:pt x="367" y="2217"/>
                  <a:pt x="366" y="2217"/>
                </a:cubicBezTo>
                <a:cubicBezTo>
                  <a:pt x="361" y="2220"/>
                  <a:pt x="358" y="2223"/>
                  <a:pt x="355" y="2225"/>
                </a:cubicBezTo>
                <a:cubicBezTo>
                  <a:pt x="353" y="2226"/>
                  <a:pt x="352" y="2227"/>
                  <a:pt x="351" y="2228"/>
                </a:cubicBezTo>
                <a:cubicBezTo>
                  <a:pt x="349" y="2229"/>
                  <a:pt x="348" y="2230"/>
                  <a:pt x="348" y="2231"/>
                </a:cubicBezTo>
                <a:cubicBezTo>
                  <a:pt x="346" y="2232"/>
                  <a:pt x="345" y="2233"/>
                  <a:pt x="345" y="2233"/>
                </a:cubicBezTo>
                <a:cubicBezTo>
                  <a:pt x="345" y="2233"/>
                  <a:pt x="346" y="2233"/>
                  <a:pt x="348" y="2231"/>
                </a:cubicBezTo>
                <a:cubicBezTo>
                  <a:pt x="349" y="2231"/>
                  <a:pt x="350" y="2230"/>
                  <a:pt x="351" y="2229"/>
                </a:cubicBezTo>
                <a:cubicBezTo>
                  <a:pt x="352" y="2228"/>
                  <a:pt x="354" y="2227"/>
                  <a:pt x="355" y="2226"/>
                </a:cubicBezTo>
                <a:cubicBezTo>
                  <a:pt x="359" y="2224"/>
                  <a:pt x="363" y="2222"/>
                  <a:pt x="367" y="2220"/>
                </a:cubicBezTo>
                <a:cubicBezTo>
                  <a:pt x="369" y="2219"/>
                  <a:pt x="370" y="2219"/>
                  <a:pt x="371" y="2218"/>
                </a:cubicBezTo>
                <a:cubicBezTo>
                  <a:pt x="372" y="2218"/>
                  <a:pt x="374" y="2217"/>
                  <a:pt x="375" y="2217"/>
                </a:cubicBezTo>
                <a:cubicBezTo>
                  <a:pt x="378" y="2215"/>
                  <a:pt x="381" y="2214"/>
                  <a:pt x="384" y="2213"/>
                </a:cubicBezTo>
                <a:cubicBezTo>
                  <a:pt x="390" y="2211"/>
                  <a:pt x="397" y="2209"/>
                  <a:pt x="404" y="2207"/>
                </a:cubicBezTo>
                <a:cubicBezTo>
                  <a:pt x="411" y="2205"/>
                  <a:pt x="419" y="2203"/>
                  <a:pt x="427" y="2201"/>
                </a:cubicBezTo>
                <a:cubicBezTo>
                  <a:pt x="431" y="2200"/>
                  <a:pt x="435" y="2199"/>
                  <a:pt x="439" y="2198"/>
                </a:cubicBezTo>
                <a:cubicBezTo>
                  <a:pt x="441" y="2198"/>
                  <a:pt x="443" y="2197"/>
                  <a:pt x="445" y="2196"/>
                </a:cubicBezTo>
                <a:cubicBezTo>
                  <a:pt x="447" y="2196"/>
                  <a:pt x="447" y="2196"/>
                  <a:pt x="447" y="2196"/>
                </a:cubicBezTo>
                <a:cubicBezTo>
                  <a:pt x="448" y="2196"/>
                  <a:pt x="448" y="2196"/>
                  <a:pt x="448" y="2196"/>
                </a:cubicBezTo>
                <a:cubicBezTo>
                  <a:pt x="449" y="2195"/>
                  <a:pt x="450" y="2195"/>
                  <a:pt x="451" y="2195"/>
                </a:cubicBezTo>
                <a:cubicBezTo>
                  <a:pt x="453" y="2194"/>
                  <a:pt x="455" y="2194"/>
                  <a:pt x="457" y="2193"/>
                </a:cubicBezTo>
                <a:cubicBezTo>
                  <a:pt x="455" y="2194"/>
                  <a:pt x="454" y="2195"/>
                  <a:pt x="452" y="2196"/>
                </a:cubicBezTo>
                <a:cubicBezTo>
                  <a:pt x="451" y="2197"/>
                  <a:pt x="450" y="2197"/>
                  <a:pt x="449" y="2198"/>
                </a:cubicBezTo>
                <a:cubicBezTo>
                  <a:pt x="448" y="2198"/>
                  <a:pt x="447" y="2199"/>
                  <a:pt x="446" y="2200"/>
                </a:cubicBezTo>
                <a:cubicBezTo>
                  <a:pt x="444" y="2201"/>
                  <a:pt x="442" y="2203"/>
                  <a:pt x="440" y="2204"/>
                </a:cubicBezTo>
                <a:cubicBezTo>
                  <a:pt x="435" y="2207"/>
                  <a:pt x="431" y="2210"/>
                  <a:pt x="427" y="2213"/>
                </a:cubicBezTo>
                <a:cubicBezTo>
                  <a:pt x="423" y="2217"/>
                  <a:pt x="419" y="2220"/>
                  <a:pt x="414" y="2224"/>
                </a:cubicBezTo>
                <a:cubicBezTo>
                  <a:pt x="411" y="2228"/>
                  <a:pt x="406" y="2231"/>
                  <a:pt x="403" y="2235"/>
                </a:cubicBezTo>
                <a:cubicBezTo>
                  <a:pt x="399" y="2239"/>
                  <a:pt x="396" y="2243"/>
                  <a:pt x="392" y="2247"/>
                </a:cubicBezTo>
                <a:cubicBezTo>
                  <a:pt x="390" y="2249"/>
                  <a:pt x="389" y="2251"/>
                  <a:pt x="387" y="2253"/>
                </a:cubicBezTo>
                <a:cubicBezTo>
                  <a:pt x="387" y="2254"/>
                  <a:pt x="386" y="2255"/>
                  <a:pt x="385" y="2256"/>
                </a:cubicBezTo>
                <a:cubicBezTo>
                  <a:pt x="384" y="2257"/>
                  <a:pt x="384" y="2258"/>
                  <a:pt x="383" y="2259"/>
                </a:cubicBezTo>
                <a:cubicBezTo>
                  <a:pt x="382" y="2260"/>
                  <a:pt x="380" y="2262"/>
                  <a:pt x="379" y="2264"/>
                </a:cubicBezTo>
                <a:cubicBezTo>
                  <a:pt x="378" y="2266"/>
                  <a:pt x="376" y="2268"/>
                  <a:pt x="375" y="2269"/>
                </a:cubicBezTo>
                <a:cubicBezTo>
                  <a:pt x="374" y="2271"/>
                  <a:pt x="373" y="2273"/>
                  <a:pt x="372" y="2274"/>
                </a:cubicBezTo>
                <a:cubicBezTo>
                  <a:pt x="371" y="2276"/>
                  <a:pt x="370" y="2277"/>
                  <a:pt x="369" y="2279"/>
                </a:cubicBezTo>
                <a:cubicBezTo>
                  <a:pt x="368" y="2280"/>
                  <a:pt x="368" y="2282"/>
                  <a:pt x="367" y="2283"/>
                </a:cubicBezTo>
                <a:cubicBezTo>
                  <a:pt x="366" y="2284"/>
                  <a:pt x="366" y="2285"/>
                  <a:pt x="365" y="2286"/>
                </a:cubicBezTo>
                <a:cubicBezTo>
                  <a:pt x="364" y="2288"/>
                  <a:pt x="363" y="2290"/>
                  <a:pt x="363" y="2291"/>
                </a:cubicBezTo>
                <a:cubicBezTo>
                  <a:pt x="362" y="2292"/>
                  <a:pt x="362" y="2293"/>
                  <a:pt x="362" y="2293"/>
                </a:cubicBezTo>
                <a:cubicBezTo>
                  <a:pt x="362" y="2293"/>
                  <a:pt x="362" y="2292"/>
                  <a:pt x="363" y="2291"/>
                </a:cubicBezTo>
                <a:cubicBezTo>
                  <a:pt x="364" y="2290"/>
                  <a:pt x="365" y="2289"/>
                  <a:pt x="366" y="2287"/>
                </a:cubicBezTo>
                <a:cubicBezTo>
                  <a:pt x="367" y="2286"/>
                  <a:pt x="368" y="2285"/>
                  <a:pt x="369" y="2284"/>
                </a:cubicBezTo>
                <a:cubicBezTo>
                  <a:pt x="370" y="2283"/>
                  <a:pt x="371" y="2282"/>
                  <a:pt x="372" y="2281"/>
                </a:cubicBezTo>
                <a:cubicBezTo>
                  <a:pt x="373" y="2279"/>
                  <a:pt x="374" y="2278"/>
                  <a:pt x="375" y="2276"/>
                </a:cubicBezTo>
                <a:cubicBezTo>
                  <a:pt x="376" y="2275"/>
                  <a:pt x="378" y="2274"/>
                  <a:pt x="379" y="2272"/>
                </a:cubicBezTo>
                <a:cubicBezTo>
                  <a:pt x="380" y="2271"/>
                  <a:pt x="382" y="2269"/>
                  <a:pt x="383" y="2267"/>
                </a:cubicBezTo>
                <a:cubicBezTo>
                  <a:pt x="384" y="2266"/>
                  <a:pt x="386" y="2264"/>
                  <a:pt x="387" y="2262"/>
                </a:cubicBezTo>
                <a:cubicBezTo>
                  <a:pt x="388" y="2261"/>
                  <a:pt x="389" y="2261"/>
                  <a:pt x="390" y="2260"/>
                </a:cubicBezTo>
                <a:cubicBezTo>
                  <a:pt x="391" y="2259"/>
                  <a:pt x="391" y="2258"/>
                  <a:pt x="392" y="2257"/>
                </a:cubicBezTo>
                <a:cubicBezTo>
                  <a:pt x="394" y="2255"/>
                  <a:pt x="396" y="2254"/>
                  <a:pt x="397" y="2252"/>
                </a:cubicBezTo>
                <a:cubicBezTo>
                  <a:pt x="399" y="2250"/>
                  <a:pt x="401" y="2248"/>
                  <a:pt x="403" y="2246"/>
                </a:cubicBezTo>
                <a:cubicBezTo>
                  <a:pt x="404" y="2245"/>
                  <a:pt x="404" y="2244"/>
                  <a:pt x="405" y="2244"/>
                </a:cubicBezTo>
                <a:cubicBezTo>
                  <a:pt x="406" y="2243"/>
                  <a:pt x="407" y="2242"/>
                  <a:pt x="408" y="2241"/>
                </a:cubicBezTo>
                <a:cubicBezTo>
                  <a:pt x="412" y="2237"/>
                  <a:pt x="416" y="2233"/>
                  <a:pt x="420" y="2230"/>
                </a:cubicBezTo>
                <a:cubicBezTo>
                  <a:pt x="424" y="2226"/>
                  <a:pt x="428" y="2223"/>
                  <a:pt x="432" y="2219"/>
                </a:cubicBezTo>
                <a:cubicBezTo>
                  <a:pt x="434" y="2218"/>
                  <a:pt x="436" y="2216"/>
                  <a:pt x="438" y="2214"/>
                </a:cubicBezTo>
                <a:cubicBezTo>
                  <a:pt x="440" y="2213"/>
                  <a:pt x="442" y="2211"/>
                  <a:pt x="444" y="2210"/>
                </a:cubicBezTo>
                <a:cubicBezTo>
                  <a:pt x="446" y="2208"/>
                  <a:pt x="448" y="2207"/>
                  <a:pt x="450" y="2205"/>
                </a:cubicBezTo>
                <a:cubicBezTo>
                  <a:pt x="451" y="2204"/>
                  <a:pt x="452" y="2204"/>
                  <a:pt x="452" y="2203"/>
                </a:cubicBezTo>
                <a:cubicBezTo>
                  <a:pt x="453" y="2202"/>
                  <a:pt x="454" y="2202"/>
                  <a:pt x="455" y="2201"/>
                </a:cubicBezTo>
                <a:cubicBezTo>
                  <a:pt x="457" y="2199"/>
                  <a:pt x="459" y="2198"/>
                  <a:pt x="461" y="2197"/>
                </a:cubicBezTo>
                <a:cubicBezTo>
                  <a:pt x="462" y="2196"/>
                  <a:pt x="464" y="2194"/>
                  <a:pt x="466" y="2193"/>
                </a:cubicBezTo>
                <a:cubicBezTo>
                  <a:pt x="467" y="2192"/>
                  <a:pt x="469" y="2191"/>
                  <a:pt x="471" y="2190"/>
                </a:cubicBezTo>
                <a:cubicBezTo>
                  <a:pt x="472" y="2189"/>
                  <a:pt x="473" y="2188"/>
                  <a:pt x="474" y="2187"/>
                </a:cubicBezTo>
                <a:cubicBezTo>
                  <a:pt x="475" y="2187"/>
                  <a:pt x="476" y="2187"/>
                  <a:pt x="476" y="2187"/>
                </a:cubicBezTo>
                <a:cubicBezTo>
                  <a:pt x="478" y="2186"/>
                  <a:pt x="481" y="2185"/>
                  <a:pt x="483" y="2184"/>
                </a:cubicBezTo>
                <a:cubicBezTo>
                  <a:pt x="485" y="2184"/>
                  <a:pt x="487" y="2183"/>
                  <a:pt x="489" y="2182"/>
                </a:cubicBezTo>
                <a:cubicBezTo>
                  <a:pt x="491" y="2181"/>
                  <a:pt x="493" y="2180"/>
                  <a:pt x="495" y="2180"/>
                </a:cubicBezTo>
                <a:cubicBezTo>
                  <a:pt x="496" y="2179"/>
                  <a:pt x="497" y="2179"/>
                  <a:pt x="498" y="2178"/>
                </a:cubicBezTo>
                <a:cubicBezTo>
                  <a:pt x="499" y="2178"/>
                  <a:pt x="500" y="2178"/>
                  <a:pt x="501" y="2177"/>
                </a:cubicBezTo>
                <a:cubicBezTo>
                  <a:pt x="503" y="2176"/>
                  <a:pt x="505" y="2175"/>
                  <a:pt x="507" y="2175"/>
                </a:cubicBezTo>
                <a:cubicBezTo>
                  <a:pt x="509" y="2174"/>
                  <a:pt x="511" y="2173"/>
                  <a:pt x="513" y="2172"/>
                </a:cubicBezTo>
                <a:cubicBezTo>
                  <a:pt x="515" y="2171"/>
                  <a:pt x="517" y="2170"/>
                  <a:pt x="518" y="2169"/>
                </a:cubicBezTo>
                <a:cubicBezTo>
                  <a:pt x="520" y="2168"/>
                  <a:pt x="522" y="2167"/>
                  <a:pt x="524" y="2166"/>
                </a:cubicBezTo>
                <a:cubicBezTo>
                  <a:pt x="526" y="2166"/>
                  <a:pt x="528" y="2165"/>
                  <a:pt x="530" y="2164"/>
                </a:cubicBezTo>
                <a:cubicBezTo>
                  <a:pt x="531" y="2163"/>
                  <a:pt x="533" y="2162"/>
                  <a:pt x="535" y="2161"/>
                </a:cubicBezTo>
                <a:cubicBezTo>
                  <a:pt x="538" y="2159"/>
                  <a:pt x="542" y="2157"/>
                  <a:pt x="545" y="2155"/>
                </a:cubicBezTo>
                <a:cubicBezTo>
                  <a:pt x="548" y="2153"/>
                  <a:pt x="552" y="2151"/>
                  <a:pt x="555" y="2150"/>
                </a:cubicBezTo>
                <a:cubicBezTo>
                  <a:pt x="558" y="2148"/>
                  <a:pt x="560" y="2146"/>
                  <a:pt x="563" y="2144"/>
                </a:cubicBezTo>
                <a:cubicBezTo>
                  <a:pt x="565" y="2143"/>
                  <a:pt x="566" y="2142"/>
                  <a:pt x="568" y="2141"/>
                </a:cubicBezTo>
                <a:cubicBezTo>
                  <a:pt x="561" y="2149"/>
                  <a:pt x="555" y="2157"/>
                  <a:pt x="549" y="2164"/>
                </a:cubicBezTo>
                <a:cubicBezTo>
                  <a:pt x="547" y="2167"/>
                  <a:pt x="544" y="2170"/>
                  <a:pt x="542" y="2173"/>
                </a:cubicBezTo>
                <a:cubicBezTo>
                  <a:pt x="540" y="2176"/>
                  <a:pt x="537" y="2179"/>
                  <a:pt x="535" y="2182"/>
                </a:cubicBezTo>
                <a:cubicBezTo>
                  <a:pt x="530" y="2188"/>
                  <a:pt x="526" y="2194"/>
                  <a:pt x="521" y="2200"/>
                </a:cubicBezTo>
                <a:cubicBezTo>
                  <a:pt x="512" y="2211"/>
                  <a:pt x="503" y="2222"/>
                  <a:pt x="495" y="2233"/>
                </a:cubicBezTo>
                <a:cubicBezTo>
                  <a:pt x="486" y="2243"/>
                  <a:pt x="478" y="2252"/>
                  <a:pt x="470" y="2261"/>
                </a:cubicBezTo>
                <a:cubicBezTo>
                  <a:pt x="462" y="2269"/>
                  <a:pt x="455" y="2277"/>
                  <a:pt x="448" y="2284"/>
                </a:cubicBezTo>
                <a:cubicBezTo>
                  <a:pt x="441" y="2290"/>
                  <a:pt x="435" y="2296"/>
                  <a:pt x="430" y="2300"/>
                </a:cubicBezTo>
                <a:cubicBezTo>
                  <a:pt x="428" y="2302"/>
                  <a:pt x="425" y="2304"/>
                  <a:pt x="423" y="2306"/>
                </a:cubicBezTo>
                <a:cubicBezTo>
                  <a:pt x="421" y="2308"/>
                  <a:pt x="419" y="2309"/>
                  <a:pt x="418" y="2310"/>
                </a:cubicBezTo>
                <a:cubicBezTo>
                  <a:pt x="415" y="2313"/>
                  <a:pt x="414" y="2314"/>
                  <a:pt x="414" y="2314"/>
                </a:cubicBezTo>
                <a:cubicBezTo>
                  <a:pt x="414" y="2314"/>
                  <a:pt x="415" y="2313"/>
                  <a:pt x="418" y="2311"/>
                </a:cubicBezTo>
                <a:cubicBezTo>
                  <a:pt x="420" y="2310"/>
                  <a:pt x="422" y="2308"/>
                  <a:pt x="424" y="2307"/>
                </a:cubicBezTo>
                <a:cubicBezTo>
                  <a:pt x="426" y="2305"/>
                  <a:pt x="428" y="2304"/>
                  <a:pt x="431" y="2301"/>
                </a:cubicBezTo>
                <a:cubicBezTo>
                  <a:pt x="437" y="2297"/>
                  <a:pt x="443" y="2292"/>
                  <a:pt x="450" y="2286"/>
                </a:cubicBezTo>
                <a:cubicBezTo>
                  <a:pt x="452" y="2284"/>
                  <a:pt x="454" y="2283"/>
                  <a:pt x="456" y="2281"/>
                </a:cubicBezTo>
                <a:cubicBezTo>
                  <a:pt x="458" y="2279"/>
                  <a:pt x="460" y="2278"/>
                  <a:pt x="462" y="2276"/>
                </a:cubicBezTo>
                <a:cubicBezTo>
                  <a:pt x="465" y="2272"/>
                  <a:pt x="469" y="2268"/>
                  <a:pt x="474" y="2264"/>
                </a:cubicBezTo>
                <a:cubicBezTo>
                  <a:pt x="476" y="2262"/>
                  <a:pt x="478" y="2260"/>
                  <a:pt x="480" y="2258"/>
                </a:cubicBezTo>
                <a:cubicBezTo>
                  <a:pt x="482" y="2255"/>
                  <a:pt x="484" y="2253"/>
                  <a:pt x="486" y="2251"/>
                </a:cubicBezTo>
                <a:cubicBezTo>
                  <a:pt x="488" y="2249"/>
                  <a:pt x="491" y="2246"/>
                  <a:pt x="493" y="2244"/>
                </a:cubicBezTo>
                <a:cubicBezTo>
                  <a:pt x="495" y="2241"/>
                  <a:pt x="497" y="2239"/>
                  <a:pt x="499" y="2236"/>
                </a:cubicBezTo>
                <a:cubicBezTo>
                  <a:pt x="504" y="2231"/>
                  <a:pt x="509" y="2226"/>
                  <a:pt x="513" y="2220"/>
                </a:cubicBezTo>
                <a:cubicBezTo>
                  <a:pt x="513" y="2221"/>
                  <a:pt x="513" y="2221"/>
                  <a:pt x="513" y="2221"/>
                </a:cubicBezTo>
                <a:cubicBezTo>
                  <a:pt x="512" y="2223"/>
                  <a:pt x="512" y="2224"/>
                  <a:pt x="511" y="2226"/>
                </a:cubicBezTo>
                <a:cubicBezTo>
                  <a:pt x="510" y="2228"/>
                  <a:pt x="509" y="2229"/>
                  <a:pt x="508" y="2231"/>
                </a:cubicBezTo>
                <a:cubicBezTo>
                  <a:pt x="507" y="2233"/>
                  <a:pt x="507" y="2235"/>
                  <a:pt x="506" y="2237"/>
                </a:cubicBezTo>
                <a:cubicBezTo>
                  <a:pt x="505" y="2238"/>
                  <a:pt x="505" y="2239"/>
                  <a:pt x="504" y="2240"/>
                </a:cubicBezTo>
                <a:cubicBezTo>
                  <a:pt x="504" y="2241"/>
                  <a:pt x="503" y="2242"/>
                  <a:pt x="503" y="2243"/>
                </a:cubicBezTo>
                <a:cubicBezTo>
                  <a:pt x="502" y="2245"/>
                  <a:pt x="501" y="2247"/>
                  <a:pt x="500" y="2249"/>
                </a:cubicBezTo>
                <a:cubicBezTo>
                  <a:pt x="498" y="2251"/>
                  <a:pt x="497" y="2253"/>
                  <a:pt x="496" y="2255"/>
                </a:cubicBezTo>
                <a:cubicBezTo>
                  <a:pt x="495" y="2257"/>
                  <a:pt x="494" y="2260"/>
                  <a:pt x="493" y="2262"/>
                </a:cubicBezTo>
                <a:cubicBezTo>
                  <a:pt x="491" y="2266"/>
                  <a:pt x="488" y="2270"/>
                  <a:pt x="486" y="2275"/>
                </a:cubicBezTo>
                <a:cubicBezTo>
                  <a:pt x="483" y="2279"/>
                  <a:pt x="480" y="2283"/>
                  <a:pt x="478" y="2287"/>
                </a:cubicBezTo>
                <a:cubicBezTo>
                  <a:pt x="477" y="2288"/>
                  <a:pt x="476" y="2289"/>
                  <a:pt x="476" y="2290"/>
                </a:cubicBezTo>
                <a:cubicBezTo>
                  <a:pt x="475" y="2291"/>
                  <a:pt x="475" y="2292"/>
                  <a:pt x="474" y="2293"/>
                </a:cubicBezTo>
                <a:cubicBezTo>
                  <a:pt x="473" y="2295"/>
                  <a:pt x="471" y="2297"/>
                  <a:pt x="470" y="2299"/>
                </a:cubicBezTo>
                <a:cubicBezTo>
                  <a:pt x="469" y="2301"/>
                  <a:pt x="467" y="2303"/>
                  <a:pt x="466" y="2305"/>
                </a:cubicBezTo>
                <a:cubicBezTo>
                  <a:pt x="465" y="2306"/>
                  <a:pt x="465" y="2307"/>
                  <a:pt x="464" y="2308"/>
                </a:cubicBezTo>
                <a:cubicBezTo>
                  <a:pt x="464" y="2309"/>
                  <a:pt x="463" y="2310"/>
                  <a:pt x="462" y="2310"/>
                </a:cubicBezTo>
                <a:cubicBezTo>
                  <a:pt x="461" y="2312"/>
                  <a:pt x="460" y="2314"/>
                  <a:pt x="459" y="2316"/>
                </a:cubicBezTo>
                <a:cubicBezTo>
                  <a:pt x="458" y="2317"/>
                  <a:pt x="456" y="2319"/>
                  <a:pt x="455" y="2320"/>
                </a:cubicBezTo>
                <a:cubicBezTo>
                  <a:pt x="454" y="2322"/>
                  <a:pt x="453" y="2323"/>
                  <a:pt x="452" y="2325"/>
                </a:cubicBezTo>
                <a:cubicBezTo>
                  <a:pt x="451" y="2326"/>
                  <a:pt x="450" y="2327"/>
                  <a:pt x="449" y="2329"/>
                </a:cubicBezTo>
                <a:cubicBezTo>
                  <a:pt x="448" y="2330"/>
                  <a:pt x="447" y="2331"/>
                  <a:pt x="447" y="2332"/>
                </a:cubicBezTo>
                <a:cubicBezTo>
                  <a:pt x="446" y="2333"/>
                  <a:pt x="445" y="2334"/>
                  <a:pt x="444" y="2335"/>
                </a:cubicBezTo>
                <a:cubicBezTo>
                  <a:pt x="443" y="2337"/>
                  <a:pt x="442" y="2338"/>
                  <a:pt x="441" y="2339"/>
                </a:cubicBezTo>
                <a:cubicBezTo>
                  <a:pt x="441" y="2340"/>
                  <a:pt x="440" y="2340"/>
                  <a:pt x="440" y="2340"/>
                </a:cubicBezTo>
                <a:cubicBezTo>
                  <a:pt x="440" y="2340"/>
                  <a:pt x="441" y="2340"/>
                  <a:pt x="442" y="2339"/>
                </a:cubicBezTo>
                <a:cubicBezTo>
                  <a:pt x="442" y="2338"/>
                  <a:pt x="444" y="2337"/>
                  <a:pt x="445" y="2336"/>
                </a:cubicBezTo>
                <a:cubicBezTo>
                  <a:pt x="446" y="2335"/>
                  <a:pt x="447" y="2334"/>
                  <a:pt x="448" y="2333"/>
                </a:cubicBezTo>
                <a:cubicBezTo>
                  <a:pt x="449" y="2333"/>
                  <a:pt x="450" y="2332"/>
                  <a:pt x="451" y="2331"/>
                </a:cubicBezTo>
                <a:cubicBezTo>
                  <a:pt x="453" y="2329"/>
                  <a:pt x="454" y="2328"/>
                  <a:pt x="455" y="2327"/>
                </a:cubicBezTo>
                <a:cubicBezTo>
                  <a:pt x="456" y="2326"/>
                  <a:pt x="457" y="2325"/>
                  <a:pt x="459" y="2323"/>
                </a:cubicBezTo>
                <a:cubicBezTo>
                  <a:pt x="460" y="2322"/>
                  <a:pt x="461" y="2320"/>
                  <a:pt x="463" y="2319"/>
                </a:cubicBezTo>
                <a:cubicBezTo>
                  <a:pt x="464" y="2317"/>
                  <a:pt x="466" y="2316"/>
                  <a:pt x="467" y="2314"/>
                </a:cubicBezTo>
                <a:cubicBezTo>
                  <a:pt x="468" y="2313"/>
                  <a:pt x="468" y="2312"/>
                  <a:pt x="469" y="2312"/>
                </a:cubicBezTo>
                <a:cubicBezTo>
                  <a:pt x="470" y="2311"/>
                  <a:pt x="471" y="2310"/>
                  <a:pt x="471" y="2309"/>
                </a:cubicBezTo>
                <a:cubicBezTo>
                  <a:pt x="473" y="2307"/>
                  <a:pt x="474" y="2305"/>
                  <a:pt x="476" y="2303"/>
                </a:cubicBezTo>
                <a:cubicBezTo>
                  <a:pt x="479" y="2300"/>
                  <a:pt x="481" y="2296"/>
                  <a:pt x="484" y="2291"/>
                </a:cubicBezTo>
                <a:cubicBezTo>
                  <a:pt x="487" y="2287"/>
                  <a:pt x="490" y="2283"/>
                  <a:pt x="492" y="2279"/>
                </a:cubicBezTo>
                <a:cubicBezTo>
                  <a:pt x="495" y="2274"/>
                  <a:pt x="497" y="2270"/>
                  <a:pt x="500" y="2265"/>
                </a:cubicBezTo>
                <a:cubicBezTo>
                  <a:pt x="502" y="2261"/>
                  <a:pt x="504" y="2256"/>
                  <a:pt x="506" y="2252"/>
                </a:cubicBezTo>
                <a:cubicBezTo>
                  <a:pt x="507" y="2250"/>
                  <a:pt x="508" y="2248"/>
                  <a:pt x="509" y="2246"/>
                </a:cubicBezTo>
                <a:cubicBezTo>
                  <a:pt x="509" y="2244"/>
                  <a:pt x="509" y="2243"/>
                  <a:pt x="510" y="2242"/>
                </a:cubicBezTo>
                <a:cubicBezTo>
                  <a:pt x="510" y="2241"/>
                  <a:pt x="511" y="2240"/>
                  <a:pt x="511" y="2239"/>
                </a:cubicBezTo>
                <a:cubicBezTo>
                  <a:pt x="512" y="2237"/>
                  <a:pt x="513" y="2235"/>
                  <a:pt x="513" y="2233"/>
                </a:cubicBezTo>
                <a:cubicBezTo>
                  <a:pt x="514" y="2231"/>
                  <a:pt x="514" y="2229"/>
                  <a:pt x="515" y="2228"/>
                </a:cubicBezTo>
                <a:cubicBezTo>
                  <a:pt x="516" y="2226"/>
                  <a:pt x="516" y="2224"/>
                  <a:pt x="517" y="2222"/>
                </a:cubicBezTo>
                <a:cubicBezTo>
                  <a:pt x="517" y="2221"/>
                  <a:pt x="517" y="2219"/>
                  <a:pt x="518" y="2218"/>
                </a:cubicBezTo>
                <a:cubicBezTo>
                  <a:pt x="518" y="2216"/>
                  <a:pt x="519" y="2215"/>
                  <a:pt x="519" y="2214"/>
                </a:cubicBezTo>
                <a:cubicBezTo>
                  <a:pt x="521" y="2211"/>
                  <a:pt x="524" y="2207"/>
                  <a:pt x="527" y="2204"/>
                </a:cubicBezTo>
                <a:cubicBezTo>
                  <a:pt x="531" y="2198"/>
                  <a:pt x="536" y="2193"/>
                  <a:pt x="541" y="2187"/>
                </a:cubicBezTo>
                <a:cubicBezTo>
                  <a:pt x="543" y="2184"/>
                  <a:pt x="545" y="2181"/>
                  <a:pt x="548" y="2178"/>
                </a:cubicBezTo>
                <a:cubicBezTo>
                  <a:pt x="550" y="2175"/>
                  <a:pt x="553" y="2172"/>
                  <a:pt x="555" y="2169"/>
                </a:cubicBezTo>
                <a:cubicBezTo>
                  <a:pt x="558" y="2166"/>
                  <a:pt x="560" y="2163"/>
                  <a:pt x="563" y="2159"/>
                </a:cubicBezTo>
                <a:cubicBezTo>
                  <a:pt x="563" y="2160"/>
                  <a:pt x="562" y="2160"/>
                  <a:pt x="562" y="2161"/>
                </a:cubicBezTo>
                <a:cubicBezTo>
                  <a:pt x="561" y="2164"/>
                  <a:pt x="559" y="2167"/>
                  <a:pt x="558" y="2171"/>
                </a:cubicBezTo>
                <a:cubicBezTo>
                  <a:pt x="556" y="2174"/>
                  <a:pt x="555" y="2178"/>
                  <a:pt x="554" y="2182"/>
                </a:cubicBezTo>
                <a:cubicBezTo>
                  <a:pt x="553" y="2183"/>
                  <a:pt x="553" y="2184"/>
                  <a:pt x="553" y="2185"/>
                </a:cubicBezTo>
                <a:cubicBezTo>
                  <a:pt x="553" y="2186"/>
                  <a:pt x="552" y="2188"/>
                  <a:pt x="552" y="2189"/>
                </a:cubicBezTo>
                <a:cubicBezTo>
                  <a:pt x="551" y="2191"/>
                  <a:pt x="551" y="2193"/>
                  <a:pt x="550" y="2195"/>
                </a:cubicBezTo>
                <a:cubicBezTo>
                  <a:pt x="549" y="2199"/>
                  <a:pt x="548" y="2204"/>
                  <a:pt x="548" y="2208"/>
                </a:cubicBezTo>
                <a:cubicBezTo>
                  <a:pt x="547" y="2212"/>
                  <a:pt x="546" y="2217"/>
                  <a:pt x="545" y="2221"/>
                </a:cubicBezTo>
                <a:cubicBezTo>
                  <a:pt x="544" y="2225"/>
                  <a:pt x="544" y="2229"/>
                  <a:pt x="543" y="2233"/>
                </a:cubicBezTo>
                <a:cubicBezTo>
                  <a:pt x="542" y="2237"/>
                  <a:pt x="541" y="2241"/>
                  <a:pt x="540" y="2245"/>
                </a:cubicBezTo>
                <a:cubicBezTo>
                  <a:pt x="539" y="2248"/>
                  <a:pt x="539" y="2252"/>
                  <a:pt x="538" y="2255"/>
                </a:cubicBezTo>
                <a:cubicBezTo>
                  <a:pt x="537" y="2257"/>
                  <a:pt x="537" y="2258"/>
                  <a:pt x="536" y="2260"/>
                </a:cubicBezTo>
                <a:cubicBezTo>
                  <a:pt x="536" y="2261"/>
                  <a:pt x="535" y="2262"/>
                  <a:pt x="535" y="2264"/>
                </a:cubicBezTo>
                <a:cubicBezTo>
                  <a:pt x="535" y="2265"/>
                  <a:pt x="534" y="2266"/>
                  <a:pt x="534" y="2267"/>
                </a:cubicBezTo>
                <a:cubicBezTo>
                  <a:pt x="533" y="2268"/>
                  <a:pt x="533" y="2269"/>
                  <a:pt x="533" y="2270"/>
                </a:cubicBezTo>
                <a:cubicBezTo>
                  <a:pt x="532" y="2272"/>
                  <a:pt x="531" y="2273"/>
                  <a:pt x="531" y="2274"/>
                </a:cubicBezTo>
                <a:cubicBezTo>
                  <a:pt x="530" y="2275"/>
                  <a:pt x="530" y="2276"/>
                  <a:pt x="530" y="2276"/>
                </a:cubicBezTo>
                <a:cubicBezTo>
                  <a:pt x="530" y="2276"/>
                  <a:pt x="531" y="2275"/>
                  <a:pt x="531" y="2274"/>
                </a:cubicBezTo>
                <a:cubicBezTo>
                  <a:pt x="532" y="2274"/>
                  <a:pt x="533" y="2272"/>
                  <a:pt x="534" y="2271"/>
                </a:cubicBezTo>
                <a:cubicBezTo>
                  <a:pt x="535" y="2270"/>
                  <a:pt x="535" y="2269"/>
                  <a:pt x="536" y="2268"/>
                </a:cubicBezTo>
                <a:cubicBezTo>
                  <a:pt x="536" y="2267"/>
                  <a:pt x="537" y="2266"/>
                  <a:pt x="538" y="2265"/>
                </a:cubicBezTo>
                <a:cubicBezTo>
                  <a:pt x="538" y="2264"/>
                  <a:pt x="539" y="2262"/>
                  <a:pt x="540" y="2261"/>
                </a:cubicBezTo>
                <a:cubicBezTo>
                  <a:pt x="541" y="2260"/>
                  <a:pt x="541" y="2258"/>
                  <a:pt x="542" y="2257"/>
                </a:cubicBezTo>
                <a:cubicBezTo>
                  <a:pt x="543" y="2254"/>
                  <a:pt x="545" y="2250"/>
                  <a:pt x="546" y="2247"/>
                </a:cubicBezTo>
                <a:cubicBezTo>
                  <a:pt x="547" y="2243"/>
                  <a:pt x="549" y="2239"/>
                  <a:pt x="550" y="2235"/>
                </a:cubicBezTo>
                <a:cubicBezTo>
                  <a:pt x="550" y="2233"/>
                  <a:pt x="551" y="2231"/>
                  <a:pt x="551" y="2229"/>
                </a:cubicBezTo>
                <a:cubicBezTo>
                  <a:pt x="552" y="2227"/>
                  <a:pt x="552" y="2225"/>
                  <a:pt x="553" y="2222"/>
                </a:cubicBezTo>
                <a:cubicBezTo>
                  <a:pt x="554" y="2218"/>
                  <a:pt x="555" y="2214"/>
                  <a:pt x="555" y="2209"/>
                </a:cubicBezTo>
                <a:cubicBezTo>
                  <a:pt x="556" y="2205"/>
                  <a:pt x="557" y="2201"/>
                  <a:pt x="558" y="2197"/>
                </a:cubicBezTo>
                <a:cubicBezTo>
                  <a:pt x="559" y="2192"/>
                  <a:pt x="560" y="2188"/>
                  <a:pt x="560" y="2184"/>
                </a:cubicBezTo>
                <a:cubicBezTo>
                  <a:pt x="561" y="2180"/>
                  <a:pt x="562" y="2176"/>
                  <a:pt x="563" y="2173"/>
                </a:cubicBezTo>
                <a:cubicBezTo>
                  <a:pt x="564" y="2169"/>
                  <a:pt x="565" y="2166"/>
                  <a:pt x="566" y="2163"/>
                </a:cubicBezTo>
                <a:cubicBezTo>
                  <a:pt x="567" y="2161"/>
                  <a:pt x="567" y="2160"/>
                  <a:pt x="568" y="2158"/>
                </a:cubicBezTo>
                <a:cubicBezTo>
                  <a:pt x="568" y="2157"/>
                  <a:pt x="569" y="2156"/>
                  <a:pt x="569" y="2154"/>
                </a:cubicBezTo>
                <a:cubicBezTo>
                  <a:pt x="570" y="2153"/>
                  <a:pt x="571" y="2152"/>
                  <a:pt x="571" y="2151"/>
                </a:cubicBezTo>
                <a:cubicBezTo>
                  <a:pt x="571" y="2150"/>
                  <a:pt x="572" y="2149"/>
                  <a:pt x="572" y="2148"/>
                </a:cubicBezTo>
                <a:cubicBezTo>
                  <a:pt x="572" y="2148"/>
                  <a:pt x="572" y="2148"/>
                  <a:pt x="572" y="2148"/>
                </a:cubicBezTo>
                <a:cubicBezTo>
                  <a:pt x="576" y="2143"/>
                  <a:pt x="580" y="2138"/>
                  <a:pt x="585" y="2133"/>
                </a:cubicBezTo>
                <a:cubicBezTo>
                  <a:pt x="588" y="2129"/>
                  <a:pt x="592" y="2125"/>
                  <a:pt x="595" y="2121"/>
                </a:cubicBezTo>
                <a:cubicBezTo>
                  <a:pt x="596" y="2121"/>
                  <a:pt x="596" y="2120"/>
                  <a:pt x="596" y="2120"/>
                </a:cubicBezTo>
                <a:cubicBezTo>
                  <a:pt x="598" y="2119"/>
                  <a:pt x="599" y="2118"/>
                  <a:pt x="599" y="2118"/>
                </a:cubicBezTo>
                <a:cubicBezTo>
                  <a:pt x="599" y="2118"/>
                  <a:pt x="598" y="2119"/>
                  <a:pt x="597" y="2119"/>
                </a:cubicBezTo>
                <a:cubicBezTo>
                  <a:pt x="603" y="2112"/>
                  <a:pt x="609" y="2106"/>
                  <a:pt x="615" y="2099"/>
                </a:cubicBezTo>
                <a:cubicBezTo>
                  <a:pt x="621" y="2094"/>
                  <a:pt x="626" y="2088"/>
                  <a:pt x="632" y="2083"/>
                </a:cubicBezTo>
                <a:cubicBezTo>
                  <a:pt x="634" y="2081"/>
                  <a:pt x="634" y="2081"/>
                  <a:pt x="634" y="2081"/>
                </a:cubicBezTo>
                <a:cubicBezTo>
                  <a:pt x="636" y="2079"/>
                  <a:pt x="636" y="2079"/>
                  <a:pt x="636" y="2079"/>
                </a:cubicBezTo>
                <a:cubicBezTo>
                  <a:pt x="637" y="2078"/>
                  <a:pt x="638" y="2077"/>
                  <a:pt x="640" y="2076"/>
                </a:cubicBezTo>
                <a:cubicBezTo>
                  <a:pt x="642" y="2073"/>
                  <a:pt x="645" y="2071"/>
                  <a:pt x="648" y="2068"/>
                </a:cubicBezTo>
                <a:cubicBezTo>
                  <a:pt x="659" y="2059"/>
                  <a:pt x="670" y="2051"/>
                  <a:pt x="681" y="2043"/>
                </a:cubicBezTo>
                <a:cubicBezTo>
                  <a:pt x="691" y="2036"/>
                  <a:pt x="699" y="2029"/>
                  <a:pt x="708" y="2023"/>
                </a:cubicBezTo>
                <a:cubicBezTo>
                  <a:pt x="708" y="2023"/>
                  <a:pt x="709" y="2023"/>
                  <a:pt x="709" y="2023"/>
                </a:cubicBezTo>
                <a:cubicBezTo>
                  <a:pt x="767" y="2013"/>
                  <a:pt x="780" y="1970"/>
                  <a:pt x="835" y="1951"/>
                </a:cubicBezTo>
                <a:cubicBezTo>
                  <a:pt x="851" y="1945"/>
                  <a:pt x="870" y="1941"/>
                  <a:pt x="890" y="1938"/>
                </a:cubicBezTo>
                <a:cubicBezTo>
                  <a:pt x="887" y="1939"/>
                  <a:pt x="884" y="1942"/>
                  <a:pt x="881" y="1944"/>
                </a:cubicBezTo>
                <a:cubicBezTo>
                  <a:pt x="880" y="1945"/>
                  <a:pt x="879" y="1946"/>
                  <a:pt x="878" y="1947"/>
                </a:cubicBezTo>
                <a:cubicBezTo>
                  <a:pt x="877" y="1947"/>
                  <a:pt x="877" y="1947"/>
                  <a:pt x="877" y="1947"/>
                </a:cubicBezTo>
                <a:cubicBezTo>
                  <a:pt x="877" y="1948"/>
                  <a:pt x="877" y="1948"/>
                  <a:pt x="877" y="1948"/>
                </a:cubicBezTo>
                <a:cubicBezTo>
                  <a:pt x="876" y="1948"/>
                  <a:pt x="876" y="1948"/>
                  <a:pt x="876" y="1948"/>
                </a:cubicBezTo>
                <a:cubicBezTo>
                  <a:pt x="876" y="1949"/>
                  <a:pt x="875" y="1949"/>
                  <a:pt x="875" y="1949"/>
                </a:cubicBezTo>
                <a:cubicBezTo>
                  <a:pt x="873" y="1951"/>
                  <a:pt x="871" y="1953"/>
                  <a:pt x="870" y="1955"/>
                </a:cubicBezTo>
                <a:cubicBezTo>
                  <a:pt x="866" y="1959"/>
                  <a:pt x="863" y="1963"/>
                  <a:pt x="860" y="1967"/>
                </a:cubicBezTo>
                <a:cubicBezTo>
                  <a:pt x="860" y="1967"/>
                  <a:pt x="860" y="1967"/>
                  <a:pt x="860" y="1967"/>
                </a:cubicBezTo>
                <a:cubicBezTo>
                  <a:pt x="858" y="1968"/>
                  <a:pt x="857" y="1969"/>
                  <a:pt x="855" y="1969"/>
                </a:cubicBezTo>
                <a:cubicBezTo>
                  <a:pt x="855" y="1969"/>
                  <a:pt x="854" y="1970"/>
                  <a:pt x="854" y="1970"/>
                </a:cubicBezTo>
                <a:cubicBezTo>
                  <a:pt x="853" y="1970"/>
                  <a:pt x="853" y="1970"/>
                  <a:pt x="853" y="1970"/>
                </a:cubicBezTo>
                <a:cubicBezTo>
                  <a:pt x="852" y="1970"/>
                  <a:pt x="851" y="1971"/>
                  <a:pt x="850" y="1971"/>
                </a:cubicBezTo>
                <a:cubicBezTo>
                  <a:pt x="849" y="1971"/>
                  <a:pt x="848" y="1972"/>
                  <a:pt x="847" y="1972"/>
                </a:cubicBezTo>
                <a:cubicBezTo>
                  <a:pt x="846" y="1972"/>
                  <a:pt x="845" y="1973"/>
                  <a:pt x="845" y="1973"/>
                </a:cubicBezTo>
                <a:cubicBezTo>
                  <a:pt x="843" y="1974"/>
                  <a:pt x="841" y="1974"/>
                  <a:pt x="839" y="1975"/>
                </a:cubicBezTo>
                <a:cubicBezTo>
                  <a:pt x="837" y="1975"/>
                  <a:pt x="835" y="1976"/>
                  <a:pt x="833" y="1977"/>
                </a:cubicBezTo>
                <a:cubicBezTo>
                  <a:pt x="832" y="1977"/>
                  <a:pt x="831" y="1977"/>
                  <a:pt x="830" y="1977"/>
                </a:cubicBezTo>
                <a:cubicBezTo>
                  <a:pt x="829" y="1978"/>
                  <a:pt x="829" y="1978"/>
                  <a:pt x="828" y="1978"/>
                </a:cubicBezTo>
                <a:cubicBezTo>
                  <a:pt x="827" y="1978"/>
                  <a:pt x="826" y="1979"/>
                  <a:pt x="825" y="1979"/>
                </a:cubicBezTo>
                <a:cubicBezTo>
                  <a:pt x="825" y="1979"/>
                  <a:pt x="824" y="1979"/>
                  <a:pt x="824" y="1979"/>
                </a:cubicBezTo>
                <a:cubicBezTo>
                  <a:pt x="823" y="1979"/>
                  <a:pt x="823" y="1979"/>
                  <a:pt x="822" y="1979"/>
                </a:cubicBezTo>
                <a:cubicBezTo>
                  <a:pt x="821" y="1980"/>
                  <a:pt x="819" y="1980"/>
                  <a:pt x="818" y="1981"/>
                </a:cubicBezTo>
                <a:cubicBezTo>
                  <a:pt x="817" y="1981"/>
                  <a:pt x="816" y="1981"/>
                  <a:pt x="815" y="1981"/>
                </a:cubicBezTo>
                <a:cubicBezTo>
                  <a:pt x="815" y="1981"/>
                  <a:pt x="814" y="1981"/>
                  <a:pt x="813" y="1981"/>
                </a:cubicBezTo>
                <a:cubicBezTo>
                  <a:pt x="813" y="1982"/>
                  <a:pt x="812" y="1982"/>
                  <a:pt x="812" y="1982"/>
                </a:cubicBezTo>
                <a:cubicBezTo>
                  <a:pt x="811" y="1982"/>
                  <a:pt x="811" y="1982"/>
                  <a:pt x="810" y="1982"/>
                </a:cubicBezTo>
                <a:cubicBezTo>
                  <a:pt x="809" y="1982"/>
                  <a:pt x="809" y="1983"/>
                  <a:pt x="808" y="1983"/>
                </a:cubicBezTo>
                <a:cubicBezTo>
                  <a:pt x="808" y="1983"/>
                  <a:pt x="807" y="1983"/>
                  <a:pt x="807" y="1983"/>
                </a:cubicBezTo>
                <a:cubicBezTo>
                  <a:pt x="807" y="1983"/>
                  <a:pt x="808" y="1983"/>
                  <a:pt x="808" y="1983"/>
                </a:cubicBezTo>
                <a:cubicBezTo>
                  <a:pt x="809" y="1983"/>
                  <a:pt x="809" y="1984"/>
                  <a:pt x="810" y="1984"/>
                </a:cubicBezTo>
                <a:cubicBezTo>
                  <a:pt x="811" y="1984"/>
                  <a:pt x="812" y="1984"/>
                  <a:pt x="814" y="1985"/>
                </a:cubicBezTo>
                <a:cubicBezTo>
                  <a:pt x="814" y="1985"/>
                  <a:pt x="815" y="1985"/>
                  <a:pt x="816" y="1985"/>
                </a:cubicBezTo>
                <a:cubicBezTo>
                  <a:pt x="816" y="1985"/>
                  <a:pt x="817" y="1985"/>
                  <a:pt x="818" y="1985"/>
                </a:cubicBezTo>
                <a:cubicBezTo>
                  <a:pt x="819" y="1985"/>
                  <a:pt x="820" y="1985"/>
                  <a:pt x="820" y="1985"/>
                </a:cubicBezTo>
                <a:cubicBezTo>
                  <a:pt x="821" y="1985"/>
                  <a:pt x="822" y="1985"/>
                  <a:pt x="823" y="1985"/>
                </a:cubicBezTo>
                <a:cubicBezTo>
                  <a:pt x="824" y="1985"/>
                  <a:pt x="825" y="1985"/>
                  <a:pt x="826" y="1985"/>
                </a:cubicBezTo>
                <a:cubicBezTo>
                  <a:pt x="827" y="1985"/>
                  <a:pt x="828" y="1985"/>
                  <a:pt x="829" y="1985"/>
                </a:cubicBezTo>
                <a:cubicBezTo>
                  <a:pt x="831" y="1985"/>
                  <a:pt x="833" y="1985"/>
                  <a:pt x="835" y="1984"/>
                </a:cubicBezTo>
                <a:cubicBezTo>
                  <a:pt x="837" y="1984"/>
                  <a:pt x="839" y="1983"/>
                  <a:pt x="841" y="1982"/>
                </a:cubicBezTo>
                <a:cubicBezTo>
                  <a:pt x="843" y="1982"/>
                  <a:pt x="845" y="1981"/>
                  <a:pt x="847" y="1980"/>
                </a:cubicBezTo>
                <a:cubicBezTo>
                  <a:pt x="848" y="1980"/>
                  <a:pt x="849" y="1980"/>
                  <a:pt x="849" y="1979"/>
                </a:cubicBezTo>
                <a:cubicBezTo>
                  <a:pt x="849" y="1980"/>
                  <a:pt x="849" y="1980"/>
                  <a:pt x="849" y="1980"/>
                </a:cubicBezTo>
                <a:cubicBezTo>
                  <a:pt x="848" y="1981"/>
                  <a:pt x="848" y="1981"/>
                  <a:pt x="848" y="1981"/>
                </a:cubicBezTo>
                <a:cubicBezTo>
                  <a:pt x="847" y="1981"/>
                  <a:pt x="847" y="1981"/>
                  <a:pt x="847" y="1981"/>
                </a:cubicBezTo>
                <a:cubicBezTo>
                  <a:pt x="846" y="1982"/>
                  <a:pt x="846" y="1983"/>
                  <a:pt x="845" y="1984"/>
                </a:cubicBezTo>
                <a:cubicBezTo>
                  <a:pt x="844" y="1984"/>
                  <a:pt x="843" y="1985"/>
                  <a:pt x="842" y="1986"/>
                </a:cubicBezTo>
                <a:cubicBezTo>
                  <a:pt x="841" y="1987"/>
                  <a:pt x="840" y="1987"/>
                  <a:pt x="839" y="1988"/>
                </a:cubicBezTo>
                <a:cubicBezTo>
                  <a:pt x="835" y="1991"/>
                  <a:pt x="831" y="1993"/>
                  <a:pt x="828" y="1995"/>
                </a:cubicBezTo>
                <a:cubicBezTo>
                  <a:pt x="824" y="1997"/>
                  <a:pt x="820" y="1999"/>
                  <a:pt x="816" y="2000"/>
                </a:cubicBezTo>
                <a:cubicBezTo>
                  <a:pt x="813" y="2001"/>
                  <a:pt x="809" y="2002"/>
                  <a:pt x="806" y="2003"/>
                </a:cubicBezTo>
                <a:cubicBezTo>
                  <a:pt x="806" y="2003"/>
                  <a:pt x="805" y="2003"/>
                  <a:pt x="804" y="2003"/>
                </a:cubicBezTo>
                <a:cubicBezTo>
                  <a:pt x="803" y="2004"/>
                  <a:pt x="803" y="2004"/>
                  <a:pt x="802" y="2004"/>
                </a:cubicBezTo>
                <a:cubicBezTo>
                  <a:pt x="801" y="2004"/>
                  <a:pt x="801" y="2004"/>
                  <a:pt x="800" y="2004"/>
                </a:cubicBezTo>
                <a:cubicBezTo>
                  <a:pt x="800" y="2004"/>
                  <a:pt x="799" y="2004"/>
                  <a:pt x="798" y="2005"/>
                </a:cubicBezTo>
                <a:cubicBezTo>
                  <a:pt x="797" y="2005"/>
                  <a:pt x="796" y="2005"/>
                  <a:pt x="795" y="2005"/>
                </a:cubicBezTo>
                <a:cubicBezTo>
                  <a:pt x="795" y="2005"/>
                  <a:pt x="794" y="2005"/>
                  <a:pt x="793" y="2005"/>
                </a:cubicBezTo>
                <a:cubicBezTo>
                  <a:pt x="792" y="2005"/>
                  <a:pt x="791" y="2005"/>
                  <a:pt x="791" y="2005"/>
                </a:cubicBezTo>
                <a:cubicBezTo>
                  <a:pt x="791" y="2005"/>
                  <a:pt x="792" y="2006"/>
                  <a:pt x="793" y="2006"/>
                </a:cubicBezTo>
                <a:cubicBezTo>
                  <a:pt x="794" y="2006"/>
                  <a:pt x="795" y="2006"/>
                  <a:pt x="795" y="2006"/>
                </a:cubicBezTo>
                <a:cubicBezTo>
                  <a:pt x="796" y="2006"/>
                  <a:pt x="797" y="2006"/>
                  <a:pt x="799" y="2006"/>
                </a:cubicBezTo>
                <a:cubicBezTo>
                  <a:pt x="799" y="2006"/>
                  <a:pt x="800" y="2006"/>
                  <a:pt x="800" y="2006"/>
                </a:cubicBezTo>
                <a:cubicBezTo>
                  <a:pt x="801" y="2006"/>
                  <a:pt x="802" y="2006"/>
                  <a:pt x="802" y="2006"/>
                </a:cubicBezTo>
                <a:cubicBezTo>
                  <a:pt x="803" y="2006"/>
                  <a:pt x="804" y="2006"/>
                  <a:pt x="805" y="2006"/>
                </a:cubicBezTo>
                <a:cubicBezTo>
                  <a:pt x="805" y="2006"/>
                  <a:pt x="806" y="2006"/>
                  <a:pt x="807" y="2006"/>
                </a:cubicBezTo>
                <a:cubicBezTo>
                  <a:pt x="810" y="2006"/>
                  <a:pt x="814" y="2005"/>
                  <a:pt x="818" y="2004"/>
                </a:cubicBezTo>
                <a:cubicBezTo>
                  <a:pt x="822" y="2003"/>
                  <a:pt x="826" y="2002"/>
                  <a:pt x="830" y="2000"/>
                </a:cubicBezTo>
                <a:cubicBezTo>
                  <a:pt x="834" y="1999"/>
                  <a:pt x="839" y="1996"/>
                  <a:pt x="843" y="1994"/>
                </a:cubicBezTo>
                <a:cubicBezTo>
                  <a:pt x="844" y="1993"/>
                  <a:pt x="845" y="1992"/>
                  <a:pt x="846" y="1992"/>
                </a:cubicBezTo>
                <a:cubicBezTo>
                  <a:pt x="847" y="1991"/>
                  <a:pt x="848" y="1990"/>
                  <a:pt x="849" y="1989"/>
                </a:cubicBezTo>
                <a:cubicBezTo>
                  <a:pt x="850" y="1989"/>
                  <a:pt x="851" y="1988"/>
                  <a:pt x="852" y="1987"/>
                </a:cubicBezTo>
                <a:cubicBezTo>
                  <a:pt x="853" y="1986"/>
                  <a:pt x="853" y="1986"/>
                  <a:pt x="853" y="1986"/>
                </a:cubicBezTo>
                <a:cubicBezTo>
                  <a:pt x="854" y="1985"/>
                  <a:pt x="854" y="1985"/>
                  <a:pt x="854" y="1985"/>
                </a:cubicBezTo>
                <a:cubicBezTo>
                  <a:pt x="855" y="1984"/>
                  <a:pt x="855" y="1984"/>
                  <a:pt x="855" y="1984"/>
                </a:cubicBezTo>
                <a:cubicBezTo>
                  <a:pt x="857" y="1982"/>
                  <a:pt x="859" y="1980"/>
                  <a:pt x="861" y="1978"/>
                </a:cubicBezTo>
                <a:cubicBezTo>
                  <a:pt x="863" y="1976"/>
                  <a:pt x="864" y="1974"/>
                  <a:pt x="866" y="1972"/>
                </a:cubicBezTo>
                <a:cubicBezTo>
                  <a:pt x="869" y="1968"/>
                  <a:pt x="872" y="1964"/>
                  <a:pt x="876" y="1960"/>
                </a:cubicBezTo>
                <a:cubicBezTo>
                  <a:pt x="877" y="1958"/>
                  <a:pt x="879" y="1956"/>
                  <a:pt x="880" y="1955"/>
                </a:cubicBezTo>
                <a:cubicBezTo>
                  <a:pt x="881" y="1954"/>
                  <a:pt x="881" y="1954"/>
                  <a:pt x="882" y="1953"/>
                </a:cubicBezTo>
                <a:cubicBezTo>
                  <a:pt x="882" y="1953"/>
                  <a:pt x="882" y="1953"/>
                  <a:pt x="882" y="1953"/>
                </a:cubicBezTo>
                <a:cubicBezTo>
                  <a:pt x="882" y="1953"/>
                  <a:pt x="882" y="1953"/>
                  <a:pt x="882" y="1953"/>
                </a:cubicBezTo>
                <a:cubicBezTo>
                  <a:pt x="883" y="1952"/>
                  <a:pt x="883" y="1952"/>
                  <a:pt x="883" y="1952"/>
                </a:cubicBezTo>
                <a:cubicBezTo>
                  <a:pt x="884" y="1951"/>
                  <a:pt x="884" y="1950"/>
                  <a:pt x="885" y="1949"/>
                </a:cubicBezTo>
                <a:cubicBezTo>
                  <a:pt x="889" y="1946"/>
                  <a:pt x="892" y="1943"/>
                  <a:pt x="896" y="1941"/>
                </a:cubicBezTo>
                <a:cubicBezTo>
                  <a:pt x="899" y="1939"/>
                  <a:pt x="903" y="1937"/>
                  <a:pt x="906" y="1935"/>
                </a:cubicBezTo>
                <a:cubicBezTo>
                  <a:pt x="926" y="1932"/>
                  <a:pt x="945" y="1931"/>
                  <a:pt x="960" y="1930"/>
                </a:cubicBezTo>
                <a:cubicBezTo>
                  <a:pt x="960" y="1930"/>
                  <a:pt x="960" y="1930"/>
                  <a:pt x="959" y="1930"/>
                </a:cubicBezTo>
                <a:cubicBezTo>
                  <a:pt x="958" y="1931"/>
                  <a:pt x="956" y="1931"/>
                  <a:pt x="955" y="1932"/>
                </a:cubicBezTo>
                <a:cubicBezTo>
                  <a:pt x="954" y="1932"/>
                  <a:pt x="953" y="1933"/>
                  <a:pt x="952" y="1933"/>
                </a:cubicBezTo>
                <a:cubicBezTo>
                  <a:pt x="950" y="1935"/>
                  <a:pt x="950" y="1935"/>
                  <a:pt x="950" y="1935"/>
                </a:cubicBezTo>
                <a:cubicBezTo>
                  <a:pt x="947" y="1936"/>
                  <a:pt x="944" y="1938"/>
                  <a:pt x="941" y="1940"/>
                </a:cubicBezTo>
                <a:cubicBezTo>
                  <a:pt x="939" y="1941"/>
                  <a:pt x="938" y="1942"/>
                  <a:pt x="937" y="1943"/>
                </a:cubicBezTo>
                <a:cubicBezTo>
                  <a:pt x="935" y="1944"/>
                  <a:pt x="934" y="1945"/>
                  <a:pt x="933" y="1946"/>
                </a:cubicBezTo>
                <a:cubicBezTo>
                  <a:pt x="930" y="1948"/>
                  <a:pt x="928" y="1950"/>
                  <a:pt x="925" y="1952"/>
                </a:cubicBezTo>
                <a:cubicBezTo>
                  <a:pt x="923" y="1954"/>
                  <a:pt x="921" y="1956"/>
                  <a:pt x="919" y="1958"/>
                </a:cubicBezTo>
                <a:cubicBezTo>
                  <a:pt x="918" y="1960"/>
                  <a:pt x="916" y="1962"/>
                  <a:pt x="915" y="1963"/>
                </a:cubicBezTo>
                <a:cubicBezTo>
                  <a:pt x="913" y="1965"/>
                  <a:pt x="912" y="1966"/>
                  <a:pt x="911" y="1967"/>
                </a:cubicBezTo>
                <a:cubicBezTo>
                  <a:pt x="910" y="1969"/>
                  <a:pt x="909" y="1970"/>
                  <a:pt x="909" y="1970"/>
                </a:cubicBezTo>
                <a:cubicBezTo>
                  <a:pt x="908" y="1971"/>
                  <a:pt x="908" y="1971"/>
                  <a:pt x="908" y="1971"/>
                </a:cubicBezTo>
                <a:cubicBezTo>
                  <a:pt x="908" y="1971"/>
                  <a:pt x="908" y="1971"/>
                  <a:pt x="909" y="1971"/>
                </a:cubicBezTo>
                <a:cubicBezTo>
                  <a:pt x="910" y="1970"/>
                  <a:pt x="911" y="1969"/>
                  <a:pt x="912" y="1969"/>
                </a:cubicBezTo>
                <a:cubicBezTo>
                  <a:pt x="915" y="1967"/>
                  <a:pt x="918" y="1964"/>
                  <a:pt x="922" y="1962"/>
                </a:cubicBezTo>
                <a:cubicBezTo>
                  <a:pt x="924" y="1960"/>
                  <a:pt x="927" y="1959"/>
                  <a:pt x="929" y="1957"/>
                </a:cubicBezTo>
                <a:cubicBezTo>
                  <a:pt x="932" y="1955"/>
                  <a:pt x="934" y="1953"/>
                  <a:pt x="937" y="1952"/>
                </a:cubicBezTo>
                <a:cubicBezTo>
                  <a:pt x="938" y="1951"/>
                  <a:pt x="939" y="1950"/>
                  <a:pt x="941" y="1949"/>
                </a:cubicBezTo>
                <a:cubicBezTo>
                  <a:pt x="942" y="1948"/>
                  <a:pt x="944" y="1947"/>
                  <a:pt x="945" y="1946"/>
                </a:cubicBezTo>
                <a:cubicBezTo>
                  <a:pt x="948" y="1945"/>
                  <a:pt x="951" y="1943"/>
                  <a:pt x="954" y="1941"/>
                </a:cubicBezTo>
                <a:cubicBezTo>
                  <a:pt x="956" y="1940"/>
                  <a:pt x="956" y="1940"/>
                  <a:pt x="956" y="1940"/>
                </a:cubicBezTo>
                <a:cubicBezTo>
                  <a:pt x="957" y="1940"/>
                  <a:pt x="957" y="1939"/>
                  <a:pt x="958" y="1939"/>
                </a:cubicBezTo>
                <a:cubicBezTo>
                  <a:pt x="959" y="1938"/>
                  <a:pt x="961" y="1938"/>
                  <a:pt x="962" y="1937"/>
                </a:cubicBezTo>
                <a:cubicBezTo>
                  <a:pt x="965" y="1936"/>
                  <a:pt x="968" y="1934"/>
                  <a:pt x="971" y="1933"/>
                </a:cubicBezTo>
                <a:cubicBezTo>
                  <a:pt x="974" y="1932"/>
                  <a:pt x="977" y="1931"/>
                  <a:pt x="980" y="1930"/>
                </a:cubicBezTo>
                <a:cubicBezTo>
                  <a:pt x="982" y="1929"/>
                  <a:pt x="984" y="1929"/>
                  <a:pt x="986" y="1928"/>
                </a:cubicBezTo>
                <a:cubicBezTo>
                  <a:pt x="985" y="1930"/>
                  <a:pt x="977" y="1944"/>
                  <a:pt x="962" y="1964"/>
                </a:cubicBezTo>
                <a:cubicBezTo>
                  <a:pt x="961" y="1964"/>
                  <a:pt x="961" y="1965"/>
                  <a:pt x="960" y="1965"/>
                </a:cubicBezTo>
                <a:cubicBezTo>
                  <a:pt x="959" y="1965"/>
                  <a:pt x="958" y="1966"/>
                  <a:pt x="957" y="1966"/>
                </a:cubicBezTo>
                <a:cubicBezTo>
                  <a:pt x="956" y="1967"/>
                  <a:pt x="955" y="1967"/>
                  <a:pt x="954" y="1968"/>
                </a:cubicBezTo>
                <a:cubicBezTo>
                  <a:pt x="953" y="1969"/>
                  <a:pt x="952" y="1969"/>
                  <a:pt x="951" y="1970"/>
                </a:cubicBezTo>
                <a:cubicBezTo>
                  <a:pt x="948" y="1971"/>
                  <a:pt x="945" y="1972"/>
                  <a:pt x="943" y="1973"/>
                </a:cubicBezTo>
                <a:cubicBezTo>
                  <a:pt x="940" y="1974"/>
                  <a:pt x="937" y="1975"/>
                  <a:pt x="933" y="1976"/>
                </a:cubicBezTo>
                <a:cubicBezTo>
                  <a:pt x="930" y="1977"/>
                  <a:pt x="927" y="1978"/>
                  <a:pt x="923" y="1979"/>
                </a:cubicBezTo>
                <a:cubicBezTo>
                  <a:pt x="920" y="1980"/>
                  <a:pt x="916" y="1981"/>
                  <a:pt x="913" y="1982"/>
                </a:cubicBezTo>
                <a:cubicBezTo>
                  <a:pt x="909" y="1983"/>
                  <a:pt x="906" y="1984"/>
                  <a:pt x="902" y="1986"/>
                </a:cubicBezTo>
                <a:cubicBezTo>
                  <a:pt x="900" y="1986"/>
                  <a:pt x="899" y="1987"/>
                  <a:pt x="897" y="1987"/>
                </a:cubicBezTo>
                <a:cubicBezTo>
                  <a:pt x="895" y="1988"/>
                  <a:pt x="894" y="1989"/>
                  <a:pt x="892" y="1989"/>
                </a:cubicBezTo>
                <a:cubicBezTo>
                  <a:pt x="889" y="1991"/>
                  <a:pt x="886" y="1992"/>
                  <a:pt x="883" y="1994"/>
                </a:cubicBezTo>
                <a:cubicBezTo>
                  <a:pt x="880" y="1995"/>
                  <a:pt x="877" y="1997"/>
                  <a:pt x="875" y="1998"/>
                </a:cubicBezTo>
                <a:cubicBezTo>
                  <a:pt x="874" y="1999"/>
                  <a:pt x="873" y="2000"/>
                  <a:pt x="872" y="2001"/>
                </a:cubicBezTo>
                <a:cubicBezTo>
                  <a:pt x="871" y="2002"/>
                  <a:pt x="870" y="2002"/>
                  <a:pt x="869" y="2003"/>
                </a:cubicBezTo>
                <a:cubicBezTo>
                  <a:pt x="868" y="2004"/>
                  <a:pt x="867" y="2005"/>
                  <a:pt x="866" y="2005"/>
                </a:cubicBezTo>
                <a:cubicBezTo>
                  <a:pt x="866" y="2006"/>
                  <a:pt x="865" y="2007"/>
                  <a:pt x="864" y="2007"/>
                </a:cubicBezTo>
                <a:cubicBezTo>
                  <a:pt x="863" y="2008"/>
                  <a:pt x="863" y="2009"/>
                  <a:pt x="862" y="2010"/>
                </a:cubicBezTo>
                <a:cubicBezTo>
                  <a:pt x="861" y="2011"/>
                  <a:pt x="861" y="2011"/>
                  <a:pt x="861" y="2011"/>
                </a:cubicBezTo>
                <a:cubicBezTo>
                  <a:pt x="861" y="2011"/>
                  <a:pt x="862" y="2011"/>
                  <a:pt x="862" y="2010"/>
                </a:cubicBezTo>
                <a:cubicBezTo>
                  <a:pt x="863" y="2010"/>
                  <a:pt x="864" y="2009"/>
                  <a:pt x="865" y="2008"/>
                </a:cubicBezTo>
                <a:cubicBezTo>
                  <a:pt x="866" y="2008"/>
                  <a:pt x="867" y="2008"/>
                  <a:pt x="868" y="2007"/>
                </a:cubicBezTo>
                <a:cubicBezTo>
                  <a:pt x="869" y="2007"/>
                  <a:pt x="869" y="2006"/>
                  <a:pt x="870" y="2006"/>
                </a:cubicBezTo>
                <a:cubicBezTo>
                  <a:pt x="871" y="2005"/>
                  <a:pt x="872" y="2005"/>
                  <a:pt x="874" y="2004"/>
                </a:cubicBezTo>
                <a:cubicBezTo>
                  <a:pt x="875" y="2003"/>
                  <a:pt x="876" y="2003"/>
                  <a:pt x="877" y="2002"/>
                </a:cubicBezTo>
                <a:cubicBezTo>
                  <a:pt x="880" y="2001"/>
                  <a:pt x="882" y="2000"/>
                  <a:pt x="885" y="1999"/>
                </a:cubicBezTo>
                <a:cubicBezTo>
                  <a:pt x="888" y="1998"/>
                  <a:pt x="891" y="1997"/>
                  <a:pt x="894" y="1996"/>
                </a:cubicBezTo>
                <a:cubicBezTo>
                  <a:pt x="898" y="1995"/>
                  <a:pt x="901" y="1994"/>
                  <a:pt x="905" y="1993"/>
                </a:cubicBezTo>
                <a:cubicBezTo>
                  <a:pt x="908" y="1992"/>
                  <a:pt x="911" y="1991"/>
                  <a:pt x="915" y="1990"/>
                </a:cubicBezTo>
                <a:cubicBezTo>
                  <a:pt x="919" y="1989"/>
                  <a:pt x="922" y="1988"/>
                  <a:pt x="926" y="1986"/>
                </a:cubicBezTo>
                <a:cubicBezTo>
                  <a:pt x="927" y="1986"/>
                  <a:pt x="929" y="1985"/>
                  <a:pt x="931" y="1985"/>
                </a:cubicBezTo>
                <a:cubicBezTo>
                  <a:pt x="932" y="1984"/>
                  <a:pt x="934" y="1983"/>
                  <a:pt x="936" y="1983"/>
                </a:cubicBezTo>
                <a:cubicBezTo>
                  <a:pt x="939" y="1981"/>
                  <a:pt x="942" y="1980"/>
                  <a:pt x="945" y="1978"/>
                </a:cubicBezTo>
                <a:cubicBezTo>
                  <a:pt x="948" y="1977"/>
                  <a:pt x="951" y="1975"/>
                  <a:pt x="953" y="1974"/>
                </a:cubicBezTo>
                <a:cubicBezTo>
                  <a:pt x="954" y="1973"/>
                  <a:pt x="955" y="1972"/>
                  <a:pt x="956" y="1971"/>
                </a:cubicBezTo>
                <a:cubicBezTo>
                  <a:pt x="943" y="1988"/>
                  <a:pt x="926" y="2008"/>
                  <a:pt x="906" y="2027"/>
                </a:cubicBezTo>
                <a:cubicBezTo>
                  <a:pt x="905" y="2028"/>
                  <a:pt x="903" y="2029"/>
                  <a:pt x="901" y="2030"/>
                </a:cubicBezTo>
                <a:cubicBezTo>
                  <a:pt x="897" y="2031"/>
                  <a:pt x="893" y="2033"/>
                  <a:pt x="889" y="2034"/>
                </a:cubicBezTo>
                <a:cubicBezTo>
                  <a:pt x="884" y="2035"/>
                  <a:pt x="880" y="2036"/>
                  <a:pt x="875" y="2037"/>
                </a:cubicBezTo>
                <a:cubicBezTo>
                  <a:pt x="872" y="2038"/>
                  <a:pt x="870" y="2038"/>
                  <a:pt x="867" y="2038"/>
                </a:cubicBezTo>
                <a:cubicBezTo>
                  <a:pt x="867" y="2038"/>
                  <a:pt x="867" y="2038"/>
                  <a:pt x="867" y="2038"/>
                </a:cubicBezTo>
                <a:cubicBezTo>
                  <a:pt x="867" y="2038"/>
                  <a:pt x="867" y="2038"/>
                  <a:pt x="867" y="2038"/>
                </a:cubicBezTo>
                <a:cubicBezTo>
                  <a:pt x="866" y="2038"/>
                  <a:pt x="867" y="2038"/>
                  <a:pt x="867" y="2038"/>
                </a:cubicBezTo>
                <a:cubicBezTo>
                  <a:pt x="866" y="2038"/>
                  <a:pt x="866" y="2038"/>
                  <a:pt x="866" y="2038"/>
                </a:cubicBezTo>
                <a:cubicBezTo>
                  <a:pt x="866" y="2038"/>
                  <a:pt x="866" y="2038"/>
                  <a:pt x="866" y="2038"/>
                </a:cubicBezTo>
                <a:cubicBezTo>
                  <a:pt x="865" y="2038"/>
                  <a:pt x="865" y="2038"/>
                  <a:pt x="865" y="2038"/>
                </a:cubicBezTo>
                <a:cubicBezTo>
                  <a:pt x="865" y="2039"/>
                  <a:pt x="864" y="2039"/>
                  <a:pt x="863" y="2039"/>
                </a:cubicBezTo>
                <a:cubicBezTo>
                  <a:pt x="862" y="2039"/>
                  <a:pt x="861" y="2039"/>
                  <a:pt x="859" y="2039"/>
                </a:cubicBezTo>
                <a:cubicBezTo>
                  <a:pt x="859" y="2039"/>
                  <a:pt x="858" y="2039"/>
                  <a:pt x="858" y="2039"/>
                </a:cubicBezTo>
                <a:cubicBezTo>
                  <a:pt x="857" y="2039"/>
                  <a:pt x="856" y="2038"/>
                  <a:pt x="854" y="2038"/>
                </a:cubicBezTo>
                <a:cubicBezTo>
                  <a:pt x="853" y="2037"/>
                  <a:pt x="852" y="2036"/>
                  <a:pt x="850" y="2036"/>
                </a:cubicBezTo>
                <a:cubicBezTo>
                  <a:pt x="850" y="2036"/>
                  <a:pt x="849" y="2035"/>
                  <a:pt x="848" y="2035"/>
                </a:cubicBezTo>
                <a:cubicBezTo>
                  <a:pt x="847" y="2035"/>
                  <a:pt x="847" y="2034"/>
                  <a:pt x="846" y="2034"/>
                </a:cubicBezTo>
                <a:cubicBezTo>
                  <a:pt x="844" y="2033"/>
                  <a:pt x="843" y="2033"/>
                  <a:pt x="841" y="2032"/>
                </a:cubicBezTo>
                <a:cubicBezTo>
                  <a:pt x="840" y="2032"/>
                  <a:pt x="838" y="2031"/>
                  <a:pt x="837" y="2030"/>
                </a:cubicBezTo>
                <a:cubicBezTo>
                  <a:pt x="836" y="2030"/>
                  <a:pt x="835" y="2030"/>
                  <a:pt x="834" y="2029"/>
                </a:cubicBezTo>
                <a:cubicBezTo>
                  <a:pt x="834" y="2029"/>
                  <a:pt x="833" y="2029"/>
                  <a:pt x="832" y="2029"/>
                </a:cubicBezTo>
                <a:cubicBezTo>
                  <a:pt x="831" y="2028"/>
                  <a:pt x="829" y="2027"/>
                  <a:pt x="828" y="2027"/>
                </a:cubicBezTo>
                <a:cubicBezTo>
                  <a:pt x="827" y="2026"/>
                  <a:pt x="825" y="2026"/>
                  <a:pt x="824" y="2025"/>
                </a:cubicBezTo>
                <a:cubicBezTo>
                  <a:pt x="823" y="2025"/>
                  <a:pt x="822" y="2025"/>
                  <a:pt x="821" y="2024"/>
                </a:cubicBezTo>
                <a:cubicBezTo>
                  <a:pt x="820" y="2024"/>
                  <a:pt x="819" y="2023"/>
                  <a:pt x="818" y="2023"/>
                </a:cubicBezTo>
                <a:cubicBezTo>
                  <a:pt x="818" y="2023"/>
                  <a:pt x="817" y="2023"/>
                  <a:pt x="816" y="2023"/>
                </a:cubicBezTo>
                <a:cubicBezTo>
                  <a:pt x="816" y="2023"/>
                  <a:pt x="816" y="2022"/>
                  <a:pt x="816" y="2022"/>
                </a:cubicBezTo>
                <a:cubicBezTo>
                  <a:pt x="816" y="2022"/>
                  <a:pt x="816" y="2023"/>
                  <a:pt x="816" y="2023"/>
                </a:cubicBezTo>
                <a:cubicBezTo>
                  <a:pt x="816" y="2023"/>
                  <a:pt x="817" y="2024"/>
                  <a:pt x="817" y="2025"/>
                </a:cubicBezTo>
                <a:cubicBezTo>
                  <a:pt x="818" y="2025"/>
                  <a:pt x="818" y="2026"/>
                  <a:pt x="819" y="2027"/>
                </a:cubicBezTo>
                <a:cubicBezTo>
                  <a:pt x="820" y="2027"/>
                  <a:pt x="820" y="2028"/>
                  <a:pt x="820" y="2028"/>
                </a:cubicBezTo>
                <a:cubicBezTo>
                  <a:pt x="821" y="2028"/>
                  <a:pt x="821" y="2029"/>
                  <a:pt x="822" y="2029"/>
                </a:cubicBezTo>
                <a:cubicBezTo>
                  <a:pt x="822" y="2030"/>
                  <a:pt x="823" y="2030"/>
                  <a:pt x="823" y="2031"/>
                </a:cubicBezTo>
                <a:cubicBezTo>
                  <a:pt x="824" y="2031"/>
                  <a:pt x="824" y="2032"/>
                  <a:pt x="825" y="2032"/>
                </a:cubicBezTo>
                <a:cubicBezTo>
                  <a:pt x="826" y="2033"/>
                  <a:pt x="828" y="2034"/>
                  <a:pt x="829" y="2035"/>
                </a:cubicBezTo>
                <a:cubicBezTo>
                  <a:pt x="830" y="2035"/>
                  <a:pt x="830" y="2036"/>
                  <a:pt x="831" y="2036"/>
                </a:cubicBezTo>
                <a:cubicBezTo>
                  <a:pt x="832" y="2037"/>
                  <a:pt x="833" y="2037"/>
                  <a:pt x="833" y="2037"/>
                </a:cubicBezTo>
                <a:cubicBezTo>
                  <a:pt x="835" y="2038"/>
                  <a:pt x="836" y="2038"/>
                  <a:pt x="837" y="2039"/>
                </a:cubicBezTo>
                <a:cubicBezTo>
                  <a:pt x="834" y="2039"/>
                  <a:pt x="830" y="2039"/>
                  <a:pt x="827" y="2039"/>
                </a:cubicBezTo>
                <a:cubicBezTo>
                  <a:pt x="824" y="2039"/>
                  <a:pt x="822" y="2038"/>
                  <a:pt x="819" y="2038"/>
                </a:cubicBezTo>
                <a:cubicBezTo>
                  <a:pt x="816" y="2038"/>
                  <a:pt x="814" y="2038"/>
                  <a:pt x="811" y="2038"/>
                </a:cubicBezTo>
                <a:cubicBezTo>
                  <a:pt x="806" y="2038"/>
                  <a:pt x="801" y="2038"/>
                  <a:pt x="796" y="2039"/>
                </a:cubicBezTo>
                <a:cubicBezTo>
                  <a:pt x="791" y="2039"/>
                  <a:pt x="787" y="2040"/>
                  <a:pt x="783" y="2041"/>
                </a:cubicBezTo>
                <a:cubicBezTo>
                  <a:pt x="779" y="2042"/>
                  <a:pt x="775" y="2043"/>
                  <a:pt x="772" y="2044"/>
                </a:cubicBezTo>
                <a:cubicBezTo>
                  <a:pt x="771" y="2044"/>
                  <a:pt x="770" y="2044"/>
                  <a:pt x="769" y="2044"/>
                </a:cubicBezTo>
                <a:cubicBezTo>
                  <a:pt x="769" y="2045"/>
                  <a:pt x="768" y="2045"/>
                  <a:pt x="767" y="2045"/>
                </a:cubicBezTo>
                <a:cubicBezTo>
                  <a:pt x="766" y="2046"/>
                  <a:pt x="765" y="2047"/>
                  <a:pt x="763" y="2047"/>
                </a:cubicBezTo>
                <a:cubicBezTo>
                  <a:pt x="761" y="2048"/>
                  <a:pt x="760" y="2049"/>
                  <a:pt x="759" y="2050"/>
                </a:cubicBezTo>
                <a:cubicBezTo>
                  <a:pt x="757" y="2051"/>
                  <a:pt x="757" y="2051"/>
                  <a:pt x="757" y="2051"/>
                </a:cubicBezTo>
                <a:cubicBezTo>
                  <a:pt x="757" y="2051"/>
                  <a:pt x="758" y="2051"/>
                  <a:pt x="759" y="2050"/>
                </a:cubicBezTo>
                <a:cubicBezTo>
                  <a:pt x="760" y="2050"/>
                  <a:pt x="762" y="2049"/>
                  <a:pt x="764" y="2049"/>
                </a:cubicBezTo>
                <a:cubicBezTo>
                  <a:pt x="765" y="2048"/>
                  <a:pt x="766" y="2048"/>
                  <a:pt x="768" y="2048"/>
                </a:cubicBezTo>
                <a:cubicBezTo>
                  <a:pt x="769" y="2047"/>
                  <a:pt x="769" y="2047"/>
                  <a:pt x="770" y="2047"/>
                </a:cubicBezTo>
                <a:cubicBezTo>
                  <a:pt x="771" y="2047"/>
                  <a:pt x="772" y="2047"/>
                  <a:pt x="772" y="2047"/>
                </a:cubicBezTo>
                <a:cubicBezTo>
                  <a:pt x="776" y="2046"/>
                  <a:pt x="779" y="2046"/>
                  <a:pt x="783" y="2045"/>
                </a:cubicBezTo>
                <a:cubicBezTo>
                  <a:pt x="787" y="2045"/>
                  <a:pt x="792" y="2045"/>
                  <a:pt x="796" y="2045"/>
                </a:cubicBezTo>
                <a:cubicBezTo>
                  <a:pt x="801" y="2045"/>
                  <a:pt x="806" y="2045"/>
                  <a:pt x="811" y="2045"/>
                </a:cubicBezTo>
                <a:cubicBezTo>
                  <a:pt x="816" y="2046"/>
                  <a:pt x="821" y="2046"/>
                  <a:pt x="827" y="2046"/>
                </a:cubicBezTo>
                <a:cubicBezTo>
                  <a:pt x="832" y="2047"/>
                  <a:pt x="838" y="2047"/>
                  <a:pt x="843" y="2047"/>
                </a:cubicBezTo>
                <a:cubicBezTo>
                  <a:pt x="849" y="2047"/>
                  <a:pt x="854" y="2047"/>
                  <a:pt x="860" y="2047"/>
                </a:cubicBezTo>
                <a:cubicBezTo>
                  <a:pt x="861" y="2046"/>
                  <a:pt x="863" y="2046"/>
                  <a:pt x="864" y="2046"/>
                </a:cubicBezTo>
                <a:cubicBezTo>
                  <a:pt x="865" y="2046"/>
                  <a:pt x="865" y="2046"/>
                  <a:pt x="866" y="2046"/>
                </a:cubicBezTo>
                <a:cubicBezTo>
                  <a:pt x="867" y="2046"/>
                  <a:pt x="867" y="2046"/>
                  <a:pt x="867" y="2046"/>
                </a:cubicBezTo>
                <a:cubicBezTo>
                  <a:pt x="867" y="2046"/>
                  <a:pt x="867" y="2046"/>
                  <a:pt x="867" y="2046"/>
                </a:cubicBezTo>
                <a:cubicBezTo>
                  <a:pt x="868" y="2046"/>
                  <a:pt x="868" y="2046"/>
                  <a:pt x="868" y="2046"/>
                </a:cubicBezTo>
                <a:cubicBezTo>
                  <a:pt x="868" y="2046"/>
                  <a:pt x="868" y="2046"/>
                  <a:pt x="868" y="2046"/>
                </a:cubicBezTo>
                <a:cubicBezTo>
                  <a:pt x="869" y="2045"/>
                  <a:pt x="871" y="2045"/>
                  <a:pt x="872" y="2045"/>
                </a:cubicBezTo>
                <a:cubicBezTo>
                  <a:pt x="873" y="2045"/>
                  <a:pt x="875" y="2044"/>
                  <a:pt x="876" y="2044"/>
                </a:cubicBezTo>
                <a:cubicBezTo>
                  <a:pt x="881" y="2043"/>
                  <a:pt x="886" y="2041"/>
                  <a:pt x="891" y="2039"/>
                </a:cubicBezTo>
                <a:cubicBezTo>
                  <a:pt x="892" y="2039"/>
                  <a:pt x="894" y="2038"/>
                  <a:pt x="896" y="2037"/>
                </a:cubicBezTo>
                <a:cubicBezTo>
                  <a:pt x="892" y="2040"/>
                  <a:pt x="889" y="2044"/>
                  <a:pt x="885" y="2047"/>
                </a:cubicBezTo>
                <a:cubicBezTo>
                  <a:pt x="869" y="2060"/>
                  <a:pt x="850" y="2071"/>
                  <a:pt x="828" y="2080"/>
                </a:cubicBezTo>
                <a:cubicBezTo>
                  <a:pt x="828" y="2080"/>
                  <a:pt x="827" y="2081"/>
                  <a:pt x="826" y="2081"/>
                </a:cubicBezTo>
                <a:cubicBezTo>
                  <a:pt x="825" y="2081"/>
                  <a:pt x="824" y="2082"/>
                  <a:pt x="822" y="2082"/>
                </a:cubicBezTo>
                <a:cubicBezTo>
                  <a:pt x="821" y="2082"/>
                  <a:pt x="820" y="2083"/>
                  <a:pt x="819" y="2083"/>
                </a:cubicBezTo>
                <a:cubicBezTo>
                  <a:pt x="817" y="2083"/>
                  <a:pt x="816" y="2083"/>
                  <a:pt x="815" y="2084"/>
                </a:cubicBezTo>
                <a:cubicBezTo>
                  <a:pt x="814" y="2084"/>
                  <a:pt x="812" y="2084"/>
                  <a:pt x="811" y="2084"/>
                </a:cubicBezTo>
                <a:cubicBezTo>
                  <a:pt x="809" y="2084"/>
                  <a:pt x="807" y="2085"/>
                  <a:pt x="806" y="2085"/>
                </a:cubicBezTo>
                <a:cubicBezTo>
                  <a:pt x="802" y="2085"/>
                  <a:pt x="799" y="2085"/>
                  <a:pt x="795" y="2085"/>
                </a:cubicBezTo>
                <a:cubicBezTo>
                  <a:pt x="791" y="2086"/>
                  <a:pt x="787" y="2086"/>
                  <a:pt x="783" y="2086"/>
                </a:cubicBezTo>
                <a:cubicBezTo>
                  <a:pt x="778" y="2085"/>
                  <a:pt x="774" y="2085"/>
                  <a:pt x="770" y="2085"/>
                </a:cubicBezTo>
                <a:cubicBezTo>
                  <a:pt x="765" y="2085"/>
                  <a:pt x="760" y="2085"/>
                  <a:pt x="756" y="2085"/>
                </a:cubicBezTo>
                <a:cubicBezTo>
                  <a:pt x="751" y="2085"/>
                  <a:pt x="747" y="2085"/>
                  <a:pt x="742" y="2085"/>
                </a:cubicBezTo>
                <a:cubicBezTo>
                  <a:pt x="740" y="2085"/>
                  <a:pt x="738" y="2085"/>
                  <a:pt x="736" y="2085"/>
                </a:cubicBezTo>
                <a:cubicBezTo>
                  <a:pt x="735" y="2085"/>
                  <a:pt x="735" y="2085"/>
                  <a:pt x="735" y="2085"/>
                </a:cubicBezTo>
                <a:cubicBezTo>
                  <a:pt x="734" y="2085"/>
                  <a:pt x="733" y="2084"/>
                  <a:pt x="732" y="2084"/>
                </a:cubicBezTo>
                <a:cubicBezTo>
                  <a:pt x="731" y="2083"/>
                  <a:pt x="730" y="2083"/>
                  <a:pt x="729" y="2082"/>
                </a:cubicBezTo>
                <a:cubicBezTo>
                  <a:pt x="728" y="2082"/>
                  <a:pt x="727" y="2082"/>
                  <a:pt x="725" y="2081"/>
                </a:cubicBezTo>
                <a:cubicBezTo>
                  <a:pt x="723" y="2081"/>
                  <a:pt x="721" y="2080"/>
                  <a:pt x="718" y="2079"/>
                </a:cubicBezTo>
                <a:cubicBezTo>
                  <a:pt x="716" y="2079"/>
                  <a:pt x="713" y="2078"/>
                  <a:pt x="710" y="2078"/>
                </a:cubicBezTo>
                <a:cubicBezTo>
                  <a:pt x="708" y="2078"/>
                  <a:pt x="705" y="2077"/>
                  <a:pt x="703" y="2077"/>
                </a:cubicBezTo>
                <a:cubicBezTo>
                  <a:pt x="700" y="2077"/>
                  <a:pt x="697" y="2077"/>
                  <a:pt x="695" y="2077"/>
                </a:cubicBezTo>
                <a:cubicBezTo>
                  <a:pt x="694" y="2077"/>
                  <a:pt x="693" y="2078"/>
                  <a:pt x="691" y="2078"/>
                </a:cubicBezTo>
                <a:cubicBezTo>
                  <a:pt x="690" y="2078"/>
                  <a:pt x="689" y="2078"/>
                  <a:pt x="688" y="2078"/>
                </a:cubicBezTo>
                <a:cubicBezTo>
                  <a:pt x="687" y="2078"/>
                  <a:pt x="686" y="2079"/>
                  <a:pt x="685" y="2079"/>
                </a:cubicBezTo>
                <a:cubicBezTo>
                  <a:pt x="684" y="2079"/>
                  <a:pt x="683" y="2079"/>
                  <a:pt x="682" y="2079"/>
                </a:cubicBezTo>
                <a:cubicBezTo>
                  <a:pt x="681" y="2080"/>
                  <a:pt x="680" y="2080"/>
                  <a:pt x="679" y="2080"/>
                </a:cubicBezTo>
                <a:cubicBezTo>
                  <a:pt x="678" y="2080"/>
                  <a:pt x="677" y="2081"/>
                  <a:pt x="677" y="2081"/>
                </a:cubicBezTo>
                <a:cubicBezTo>
                  <a:pt x="676" y="2081"/>
                  <a:pt x="675" y="2081"/>
                  <a:pt x="675" y="2081"/>
                </a:cubicBezTo>
                <a:cubicBezTo>
                  <a:pt x="674" y="2082"/>
                  <a:pt x="673" y="2082"/>
                  <a:pt x="673" y="2082"/>
                </a:cubicBezTo>
                <a:cubicBezTo>
                  <a:pt x="672" y="2083"/>
                  <a:pt x="671" y="2083"/>
                  <a:pt x="670" y="2083"/>
                </a:cubicBezTo>
                <a:cubicBezTo>
                  <a:pt x="670" y="2084"/>
                  <a:pt x="670" y="2084"/>
                  <a:pt x="670" y="2084"/>
                </a:cubicBezTo>
                <a:cubicBezTo>
                  <a:pt x="670" y="2084"/>
                  <a:pt x="670" y="2084"/>
                  <a:pt x="670" y="2084"/>
                </a:cubicBezTo>
                <a:cubicBezTo>
                  <a:pt x="671" y="2084"/>
                  <a:pt x="672" y="2084"/>
                  <a:pt x="673" y="2084"/>
                </a:cubicBezTo>
                <a:cubicBezTo>
                  <a:pt x="674" y="2084"/>
                  <a:pt x="674" y="2084"/>
                  <a:pt x="675" y="2084"/>
                </a:cubicBezTo>
                <a:cubicBezTo>
                  <a:pt x="676" y="2084"/>
                  <a:pt x="676" y="2084"/>
                  <a:pt x="677" y="2084"/>
                </a:cubicBezTo>
                <a:cubicBezTo>
                  <a:pt x="678" y="2084"/>
                  <a:pt x="679" y="2084"/>
                  <a:pt x="680" y="2084"/>
                </a:cubicBezTo>
                <a:cubicBezTo>
                  <a:pt x="680" y="2084"/>
                  <a:pt x="681" y="2084"/>
                  <a:pt x="682" y="2084"/>
                </a:cubicBezTo>
                <a:cubicBezTo>
                  <a:pt x="683" y="2084"/>
                  <a:pt x="684" y="2084"/>
                  <a:pt x="685" y="2084"/>
                </a:cubicBezTo>
                <a:cubicBezTo>
                  <a:pt x="686" y="2084"/>
                  <a:pt x="687" y="2084"/>
                  <a:pt x="688" y="2084"/>
                </a:cubicBezTo>
                <a:cubicBezTo>
                  <a:pt x="689" y="2084"/>
                  <a:pt x="689" y="2084"/>
                  <a:pt x="690" y="2084"/>
                </a:cubicBezTo>
                <a:cubicBezTo>
                  <a:pt x="690" y="2084"/>
                  <a:pt x="691" y="2084"/>
                  <a:pt x="692" y="2084"/>
                </a:cubicBezTo>
                <a:cubicBezTo>
                  <a:pt x="693" y="2084"/>
                  <a:pt x="694" y="2084"/>
                  <a:pt x="695" y="2084"/>
                </a:cubicBezTo>
                <a:cubicBezTo>
                  <a:pt x="696" y="2085"/>
                  <a:pt x="697" y="2085"/>
                  <a:pt x="698" y="2085"/>
                </a:cubicBezTo>
                <a:cubicBezTo>
                  <a:pt x="700" y="2085"/>
                  <a:pt x="701" y="2085"/>
                  <a:pt x="702" y="2085"/>
                </a:cubicBezTo>
                <a:cubicBezTo>
                  <a:pt x="704" y="2085"/>
                  <a:pt x="707" y="2086"/>
                  <a:pt x="709" y="2086"/>
                </a:cubicBezTo>
                <a:cubicBezTo>
                  <a:pt x="712" y="2086"/>
                  <a:pt x="714" y="2086"/>
                  <a:pt x="717" y="2087"/>
                </a:cubicBezTo>
                <a:cubicBezTo>
                  <a:pt x="718" y="2087"/>
                  <a:pt x="719" y="2087"/>
                  <a:pt x="720" y="2087"/>
                </a:cubicBezTo>
                <a:cubicBezTo>
                  <a:pt x="720" y="2088"/>
                  <a:pt x="721" y="2088"/>
                  <a:pt x="721" y="2088"/>
                </a:cubicBezTo>
                <a:cubicBezTo>
                  <a:pt x="719" y="2088"/>
                  <a:pt x="718" y="2088"/>
                  <a:pt x="716" y="2089"/>
                </a:cubicBezTo>
                <a:cubicBezTo>
                  <a:pt x="712" y="2090"/>
                  <a:pt x="709" y="2091"/>
                  <a:pt x="705" y="2093"/>
                </a:cubicBezTo>
                <a:cubicBezTo>
                  <a:pt x="704" y="2094"/>
                  <a:pt x="702" y="2094"/>
                  <a:pt x="701" y="2095"/>
                </a:cubicBezTo>
                <a:cubicBezTo>
                  <a:pt x="699" y="2096"/>
                  <a:pt x="698" y="2097"/>
                  <a:pt x="697" y="2097"/>
                </a:cubicBezTo>
                <a:cubicBezTo>
                  <a:pt x="696" y="2098"/>
                  <a:pt x="695" y="2099"/>
                  <a:pt x="694" y="2100"/>
                </a:cubicBezTo>
                <a:cubicBezTo>
                  <a:pt x="693" y="2101"/>
                  <a:pt x="692" y="2101"/>
                  <a:pt x="691" y="2102"/>
                </a:cubicBezTo>
                <a:cubicBezTo>
                  <a:pt x="690" y="2103"/>
                  <a:pt x="689" y="2103"/>
                  <a:pt x="689" y="2104"/>
                </a:cubicBezTo>
                <a:cubicBezTo>
                  <a:pt x="688" y="2104"/>
                  <a:pt x="688" y="2105"/>
                  <a:pt x="688" y="2105"/>
                </a:cubicBezTo>
                <a:cubicBezTo>
                  <a:pt x="687" y="2106"/>
                  <a:pt x="686" y="2107"/>
                  <a:pt x="686" y="2107"/>
                </a:cubicBezTo>
                <a:cubicBezTo>
                  <a:pt x="686" y="2107"/>
                  <a:pt x="687" y="2106"/>
                  <a:pt x="688" y="2106"/>
                </a:cubicBezTo>
                <a:cubicBezTo>
                  <a:pt x="689" y="2105"/>
                  <a:pt x="690" y="2104"/>
                  <a:pt x="692" y="2103"/>
                </a:cubicBezTo>
                <a:cubicBezTo>
                  <a:pt x="693" y="2103"/>
                  <a:pt x="694" y="2102"/>
                  <a:pt x="695" y="2102"/>
                </a:cubicBezTo>
                <a:cubicBezTo>
                  <a:pt x="696" y="2101"/>
                  <a:pt x="697" y="2101"/>
                  <a:pt x="698" y="2100"/>
                </a:cubicBezTo>
                <a:cubicBezTo>
                  <a:pt x="700" y="2100"/>
                  <a:pt x="701" y="2099"/>
                  <a:pt x="702" y="2099"/>
                </a:cubicBezTo>
                <a:cubicBezTo>
                  <a:pt x="704" y="2098"/>
                  <a:pt x="705" y="2098"/>
                  <a:pt x="707" y="2097"/>
                </a:cubicBezTo>
                <a:cubicBezTo>
                  <a:pt x="710" y="2096"/>
                  <a:pt x="714" y="2095"/>
                  <a:pt x="717" y="2095"/>
                </a:cubicBezTo>
                <a:cubicBezTo>
                  <a:pt x="721" y="2094"/>
                  <a:pt x="725" y="2094"/>
                  <a:pt x="729" y="2093"/>
                </a:cubicBezTo>
                <a:cubicBezTo>
                  <a:pt x="734" y="2093"/>
                  <a:pt x="738" y="2093"/>
                  <a:pt x="742" y="2093"/>
                </a:cubicBezTo>
                <a:cubicBezTo>
                  <a:pt x="743" y="2093"/>
                  <a:pt x="743" y="2093"/>
                  <a:pt x="744" y="2093"/>
                </a:cubicBezTo>
                <a:cubicBezTo>
                  <a:pt x="744" y="2093"/>
                  <a:pt x="745" y="2093"/>
                  <a:pt x="745" y="2093"/>
                </a:cubicBezTo>
                <a:cubicBezTo>
                  <a:pt x="746" y="2093"/>
                  <a:pt x="747" y="2093"/>
                  <a:pt x="748" y="2094"/>
                </a:cubicBezTo>
                <a:cubicBezTo>
                  <a:pt x="748" y="2094"/>
                  <a:pt x="748" y="2094"/>
                  <a:pt x="748" y="2094"/>
                </a:cubicBezTo>
                <a:cubicBezTo>
                  <a:pt x="748" y="2094"/>
                  <a:pt x="748" y="2094"/>
                  <a:pt x="748" y="2093"/>
                </a:cubicBezTo>
                <a:cubicBezTo>
                  <a:pt x="748" y="2093"/>
                  <a:pt x="747" y="2093"/>
                  <a:pt x="747" y="2093"/>
                </a:cubicBezTo>
                <a:cubicBezTo>
                  <a:pt x="750" y="2093"/>
                  <a:pt x="753" y="2093"/>
                  <a:pt x="756" y="2093"/>
                </a:cubicBezTo>
                <a:cubicBezTo>
                  <a:pt x="760" y="2093"/>
                  <a:pt x="765" y="2093"/>
                  <a:pt x="769" y="2093"/>
                </a:cubicBezTo>
                <a:cubicBezTo>
                  <a:pt x="772" y="2093"/>
                  <a:pt x="774" y="2093"/>
                  <a:pt x="776" y="2093"/>
                </a:cubicBezTo>
                <a:cubicBezTo>
                  <a:pt x="778" y="2093"/>
                  <a:pt x="781" y="2093"/>
                  <a:pt x="783" y="2093"/>
                </a:cubicBezTo>
                <a:cubicBezTo>
                  <a:pt x="787" y="2092"/>
                  <a:pt x="791" y="2092"/>
                  <a:pt x="795" y="2091"/>
                </a:cubicBezTo>
                <a:cubicBezTo>
                  <a:pt x="798" y="2091"/>
                  <a:pt x="800" y="2091"/>
                  <a:pt x="803" y="2090"/>
                </a:cubicBezTo>
                <a:cubicBezTo>
                  <a:pt x="762" y="2105"/>
                  <a:pt x="717" y="2117"/>
                  <a:pt x="675" y="2135"/>
                </a:cubicBezTo>
                <a:cubicBezTo>
                  <a:pt x="671" y="2134"/>
                  <a:pt x="666" y="2133"/>
                  <a:pt x="660" y="2132"/>
                </a:cubicBezTo>
                <a:cubicBezTo>
                  <a:pt x="658" y="2132"/>
                  <a:pt x="657" y="2132"/>
                  <a:pt x="655" y="2131"/>
                </a:cubicBezTo>
                <a:cubicBezTo>
                  <a:pt x="653" y="2131"/>
                  <a:pt x="651" y="2131"/>
                  <a:pt x="649" y="2131"/>
                </a:cubicBezTo>
                <a:cubicBezTo>
                  <a:pt x="645" y="2130"/>
                  <a:pt x="641" y="2130"/>
                  <a:pt x="637" y="2129"/>
                </a:cubicBezTo>
                <a:cubicBezTo>
                  <a:pt x="633" y="2129"/>
                  <a:pt x="629" y="2129"/>
                  <a:pt x="625" y="2130"/>
                </a:cubicBezTo>
                <a:cubicBezTo>
                  <a:pt x="623" y="2130"/>
                  <a:pt x="621" y="2130"/>
                  <a:pt x="620" y="2131"/>
                </a:cubicBezTo>
                <a:cubicBezTo>
                  <a:pt x="619" y="2131"/>
                  <a:pt x="618" y="2131"/>
                  <a:pt x="617" y="2131"/>
                </a:cubicBezTo>
                <a:cubicBezTo>
                  <a:pt x="616" y="2131"/>
                  <a:pt x="616" y="2131"/>
                  <a:pt x="616" y="2131"/>
                </a:cubicBezTo>
                <a:cubicBezTo>
                  <a:pt x="616" y="2131"/>
                  <a:pt x="616" y="2131"/>
                  <a:pt x="616" y="2131"/>
                </a:cubicBezTo>
                <a:cubicBezTo>
                  <a:pt x="615" y="2132"/>
                  <a:pt x="615" y="2132"/>
                  <a:pt x="615" y="2132"/>
                </a:cubicBezTo>
                <a:cubicBezTo>
                  <a:pt x="615" y="2132"/>
                  <a:pt x="614" y="2132"/>
                  <a:pt x="614" y="2132"/>
                </a:cubicBezTo>
                <a:cubicBezTo>
                  <a:pt x="613" y="2132"/>
                  <a:pt x="612" y="2133"/>
                  <a:pt x="611" y="2133"/>
                </a:cubicBezTo>
                <a:cubicBezTo>
                  <a:pt x="610" y="2133"/>
                  <a:pt x="609" y="2134"/>
                  <a:pt x="608" y="2134"/>
                </a:cubicBezTo>
                <a:cubicBezTo>
                  <a:pt x="608" y="2134"/>
                  <a:pt x="607" y="2135"/>
                  <a:pt x="606" y="2135"/>
                </a:cubicBezTo>
                <a:cubicBezTo>
                  <a:pt x="605" y="2135"/>
                  <a:pt x="604" y="2136"/>
                  <a:pt x="604" y="2136"/>
                </a:cubicBezTo>
                <a:cubicBezTo>
                  <a:pt x="601" y="2138"/>
                  <a:pt x="598" y="2140"/>
                  <a:pt x="596" y="2142"/>
                </a:cubicBezTo>
                <a:cubicBezTo>
                  <a:pt x="594" y="2143"/>
                  <a:pt x="593" y="2144"/>
                  <a:pt x="593" y="2145"/>
                </a:cubicBezTo>
                <a:cubicBezTo>
                  <a:pt x="592" y="2146"/>
                  <a:pt x="591" y="2147"/>
                  <a:pt x="590" y="2148"/>
                </a:cubicBezTo>
                <a:cubicBezTo>
                  <a:pt x="589" y="2149"/>
                  <a:pt x="589" y="2150"/>
                  <a:pt x="588" y="2151"/>
                </a:cubicBezTo>
                <a:cubicBezTo>
                  <a:pt x="588" y="2152"/>
                  <a:pt x="587" y="2153"/>
                  <a:pt x="587" y="2154"/>
                </a:cubicBezTo>
                <a:cubicBezTo>
                  <a:pt x="586" y="2156"/>
                  <a:pt x="586" y="2157"/>
                  <a:pt x="586" y="2158"/>
                </a:cubicBezTo>
                <a:cubicBezTo>
                  <a:pt x="586" y="2159"/>
                  <a:pt x="586" y="2159"/>
                  <a:pt x="586" y="2159"/>
                </a:cubicBezTo>
                <a:cubicBezTo>
                  <a:pt x="586" y="2159"/>
                  <a:pt x="586" y="2159"/>
                  <a:pt x="586" y="2158"/>
                </a:cubicBezTo>
                <a:cubicBezTo>
                  <a:pt x="587" y="2158"/>
                  <a:pt x="587" y="2157"/>
                  <a:pt x="587" y="2156"/>
                </a:cubicBezTo>
                <a:cubicBezTo>
                  <a:pt x="588" y="2156"/>
                  <a:pt x="588" y="2155"/>
                  <a:pt x="588" y="2155"/>
                </a:cubicBezTo>
                <a:cubicBezTo>
                  <a:pt x="589" y="2154"/>
                  <a:pt x="590" y="2153"/>
                  <a:pt x="590" y="2153"/>
                </a:cubicBezTo>
                <a:cubicBezTo>
                  <a:pt x="591" y="2152"/>
                  <a:pt x="592" y="2151"/>
                  <a:pt x="592" y="2150"/>
                </a:cubicBezTo>
                <a:cubicBezTo>
                  <a:pt x="594" y="2149"/>
                  <a:pt x="596" y="2147"/>
                  <a:pt x="598" y="2146"/>
                </a:cubicBezTo>
                <a:cubicBezTo>
                  <a:pt x="601" y="2144"/>
                  <a:pt x="603" y="2143"/>
                  <a:pt x="606" y="2142"/>
                </a:cubicBezTo>
                <a:cubicBezTo>
                  <a:pt x="607" y="2141"/>
                  <a:pt x="608" y="2141"/>
                  <a:pt x="608" y="2141"/>
                </a:cubicBezTo>
                <a:cubicBezTo>
                  <a:pt x="609" y="2141"/>
                  <a:pt x="610" y="2140"/>
                  <a:pt x="611" y="2140"/>
                </a:cubicBezTo>
                <a:cubicBezTo>
                  <a:pt x="612" y="2140"/>
                  <a:pt x="612" y="2140"/>
                  <a:pt x="613" y="2139"/>
                </a:cubicBezTo>
                <a:cubicBezTo>
                  <a:pt x="614" y="2139"/>
                  <a:pt x="615" y="2139"/>
                  <a:pt x="616" y="2139"/>
                </a:cubicBezTo>
                <a:cubicBezTo>
                  <a:pt x="616" y="2139"/>
                  <a:pt x="616" y="2139"/>
                  <a:pt x="617" y="2139"/>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9" y="2138"/>
                  <a:pt x="620" y="2138"/>
                  <a:pt x="621" y="2138"/>
                </a:cubicBezTo>
                <a:cubicBezTo>
                  <a:pt x="622" y="2138"/>
                  <a:pt x="624" y="2138"/>
                  <a:pt x="626" y="2137"/>
                </a:cubicBezTo>
                <a:cubicBezTo>
                  <a:pt x="630" y="2137"/>
                  <a:pt x="633" y="2137"/>
                  <a:pt x="637" y="2137"/>
                </a:cubicBezTo>
                <a:cubicBezTo>
                  <a:pt x="641" y="2137"/>
                  <a:pt x="645" y="2138"/>
                  <a:pt x="648" y="2138"/>
                </a:cubicBezTo>
                <a:cubicBezTo>
                  <a:pt x="652" y="2138"/>
                  <a:pt x="656" y="2139"/>
                  <a:pt x="659" y="2139"/>
                </a:cubicBezTo>
                <a:cubicBezTo>
                  <a:pt x="661" y="2139"/>
                  <a:pt x="663" y="2140"/>
                  <a:pt x="665" y="2140"/>
                </a:cubicBezTo>
                <a:cubicBezTo>
                  <a:pt x="638" y="2152"/>
                  <a:pt x="613" y="2168"/>
                  <a:pt x="593" y="2188"/>
                </a:cubicBezTo>
                <a:cubicBezTo>
                  <a:pt x="622" y="2165"/>
                  <a:pt x="648" y="2155"/>
                  <a:pt x="677" y="2147"/>
                </a:cubicBezTo>
                <a:cubicBezTo>
                  <a:pt x="673" y="2149"/>
                  <a:pt x="669" y="2152"/>
                  <a:pt x="665" y="2156"/>
                </a:cubicBezTo>
                <a:cubicBezTo>
                  <a:pt x="663" y="2158"/>
                  <a:pt x="660" y="2160"/>
                  <a:pt x="658" y="2163"/>
                </a:cubicBezTo>
                <a:cubicBezTo>
                  <a:pt x="655" y="2165"/>
                  <a:pt x="653" y="2168"/>
                  <a:pt x="650" y="2170"/>
                </a:cubicBezTo>
                <a:cubicBezTo>
                  <a:pt x="648" y="2173"/>
                  <a:pt x="646" y="2175"/>
                  <a:pt x="643" y="2178"/>
                </a:cubicBezTo>
                <a:cubicBezTo>
                  <a:pt x="641" y="2181"/>
                  <a:pt x="639" y="2184"/>
                  <a:pt x="636" y="2186"/>
                </a:cubicBezTo>
                <a:cubicBezTo>
                  <a:pt x="632" y="2192"/>
                  <a:pt x="628" y="2198"/>
                  <a:pt x="624" y="2203"/>
                </a:cubicBezTo>
                <a:cubicBezTo>
                  <a:pt x="622" y="2206"/>
                  <a:pt x="620" y="2209"/>
                  <a:pt x="618" y="2212"/>
                </a:cubicBezTo>
                <a:cubicBezTo>
                  <a:pt x="616" y="2214"/>
                  <a:pt x="614" y="2217"/>
                  <a:pt x="612" y="2220"/>
                </a:cubicBezTo>
                <a:cubicBezTo>
                  <a:pt x="608" y="2225"/>
                  <a:pt x="604" y="2230"/>
                  <a:pt x="601" y="2235"/>
                </a:cubicBezTo>
                <a:cubicBezTo>
                  <a:pt x="597" y="2240"/>
                  <a:pt x="593" y="2244"/>
                  <a:pt x="590" y="2248"/>
                </a:cubicBezTo>
                <a:cubicBezTo>
                  <a:pt x="588" y="2250"/>
                  <a:pt x="587" y="2252"/>
                  <a:pt x="585" y="2254"/>
                </a:cubicBezTo>
                <a:cubicBezTo>
                  <a:pt x="583" y="2255"/>
                  <a:pt x="582" y="2257"/>
                  <a:pt x="580" y="2259"/>
                </a:cubicBezTo>
                <a:cubicBezTo>
                  <a:pt x="579" y="2260"/>
                  <a:pt x="577" y="2262"/>
                  <a:pt x="576" y="2263"/>
                </a:cubicBezTo>
                <a:cubicBezTo>
                  <a:pt x="575" y="2264"/>
                  <a:pt x="574" y="2265"/>
                  <a:pt x="572" y="2266"/>
                </a:cubicBezTo>
                <a:cubicBezTo>
                  <a:pt x="570" y="2269"/>
                  <a:pt x="568" y="2270"/>
                  <a:pt x="567" y="2271"/>
                </a:cubicBezTo>
                <a:cubicBezTo>
                  <a:pt x="566" y="2272"/>
                  <a:pt x="565" y="2273"/>
                  <a:pt x="565" y="2273"/>
                </a:cubicBezTo>
                <a:cubicBezTo>
                  <a:pt x="565" y="2273"/>
                  <a:pt x="566" y="2272"/>
                  <a:pt x="567" y="2272"/>
                </a:cubicBezTo>
                <a:cubicBezTo>
                  <a:pt x="568" y="2271"/>
                  <a:pt x="569" y="2271"/>
                  <a:pt x="570" y="2270"/>
                </a:cubicBezTo>
                <a:cubicBezTo>
                  <a:pt x="571" y="2269"/>
                  <a:pt x="572" y="2269"/>
                  <a:pt x="573" y="2268"/>
                </a:cubicBezTo>
                <a:cubicBezTo>
                  <a:pt x="575" y="2267"/>
                  <a:pt x="576" y="2266"/>
                  <a:pt x="578" y="2265"/>
                </a:cubicBezTo>
                <a:cubicBezTo>
                  <a:pt x="579" y="2264"/>
                  <a:pt x="581" y="2262"/>
                  <a:pt x="582" y="2261"/>
                </a:cubicBezTo>
                <a:cubicBezTo>
                  <a:pt x="584" y="2260"/>
                  <a:pt x="586" y="2258"/>
                  <a:pt x="588" y="2256"/>
                </a:cubicBezTo>
                <a:cubicBezTo>
                  <a:pt x="590" y="2255"/>
                  <a:pt x="591" y="2253"/>
                  <a:pt x="593" y="2251"/>
                </a:cubicBezTo>
                <a:cubicBezTo>
                  <a:pt x="595" y="2249"/>
                  <a:pt x="597" y="2247"/>
                  <a:pt x="599" y="2245"/>
                </a:cubicBezTo>
                <a:cubicBezTo>
                  <a:pt x="601" y="2243"/>
                  <a:pt x="603" y="2241"/>
                  <a:pt x="605" y="2239"/>
                </a:cubicBezTo>
                <a:cubicBezTo>
                  <a:pt x="609" y="2234"/>
                  <a:pt x="613" y="2229"/>
                  <a:pt x="617" y="2224"/>
                </a:cubicBezTo>
                <a:cubicBezTo>
                  <a:pt x="619" y="2221"/>
                  <a:pt x="622" y="2219"/>
                  <a:pt x="624" y="2216"/>
                </a:cubicBezTo>
                <a:cubicBezTo>
                  <a:pt x="626" y="2213"/>
                  <a:pt x="628" y="2211"/>
                  <a:pt x="630" y="2208"/>
                </a:cubicBezTo>
                <a:cubicBezTo>
                  <a:pt x="634" y="2202"/>
                  <a:pt x="638" y="2197"/>
                  <a:pt x="643" y="2191"/>
                </a:cubicBezTo>
                <a:cubicBezTo>
                  <a:pt x="647" y="2186"/>
                  <a:pt x="651" y="2180"/>
                  <a:pt x="656" y="2175"/>
                </a:cubicBezTo>
                <a:cubicBezTo>
                  <a:pt x="658" y="2173"/>
                  <a:pt x="661" y="2170"/>
                  <a:pt x="663" y="2168"/>
                </a:cubicBezTo>
                <a:cubicBezTo>
                  <a:pt x="665" y="2166"/>
                  <a:pt x="668" y="2163"/>
                  <a:pt x="670" y="2161"/>
                </a:cubicBezTo>
                <a:cubicBezTo>
                  <a:pt x="675" y="2157"/>
                  <a:pt x="679" y="2153"/>
                  <a:pt x="684" y="2149"/>
                </a:cubicBezTo>
                <a:cubicBezTo>
                  <a:pt x="688" y="2146"/>
                  <a:pt x="691" y="2144"/>
                  <a:pt x="694" y="2142"/>
                </a:cubicBezTo>
                <a:cubicBezTo>
                  <a:pt x="701" y="2140"/>
                  <a:pt x="707" y="2139"/>
                  <a:pt x="714" y="2137"/>
                </a:cubicBezTo>
                <a:cubicBezTo>
                  <a:pt x="718" y="2136"/>
                  <a:pt x="722" y="2135"/>
                  <a:pt x="726" y="2134"/>
                </a:cubicBezTo>
                <a:cubicBezTo>
                  <a:pt x="725" y="2135"/>
                  <a:pt x="724" y="2136"/>
                  <a:pt x="723" y="2136"/>
                </a:cubicBezTo>
                <a:cubicBezTo>
                  <a:pt x="722" y="2137"/>
                  <a:pt x="722" y="2137"/>
                  <a:pt x="721" y="2137"/>
                </a:cubicBezTo>
                <a:cubicBezTo>
                  <a:pt x="720" y="2138"/>
                  <a:pt x="720" y="2138"/>
                  <a:pt x="719" y="2139"/>
                </a:cubicBezTo>
                <a:cubicBezTo>
                  <a:pt x="718" y="2139"/>
                  <a:pt x="717" y="2140"/>
                  <a:pt x="716" y="2141"/>
                </a:cubicBezTo>
                <a:cubicBezTo>
                  <a:pt x="715" y="2142"/>
                  <a:pt x="714" y="2143"/>
                  <a:pt x="712" y="2144"/>
                </a:cubicBezTo>
                <a:cubicBezTo>
                  <a:pt x="711" y="2145"/>
                  <a:pt x="710" y="2146"/>
                  <a:pt x="709" y="2146"/>
                </a:cubicBezTo>
                <a:cubicBezTo>
                  <a:pt x="707" y="2148"/>
                  <a:pt x="704" y="2150"/>
                  <a:pt x="702" y="2152"/>
                </a:cubicBezTo>
                <a:cubicBezTo>
                  <a:pt x="700" y="2154"/>
                  <a:pt x="698" y="2156"/>
                  <a:pt x="696" y="2158"/>
                </a:cubicBezTo>
                <a:cubicBezTo>
                  <a:pt x="694" y="2159"/>
                  <a:pt x="694" y="2159"/>
                  <a:pt x="694" y="2159"/>
                </a:cubicBezTo>
                <a:cubicBezTo>
                  <a:pt x="692" y="2161"/>
                  <a:pt x="692" y="2161"/>
                  <a:pt x="692" y="2161"/>
                </a:cubicBezTo>
                <a:cubicBezTo>
                  <a:pt x="691" y="2162"/>
                  <a:pt x="690" y="2163"/>
                  <a:pt x="689" y="2164"/>
                </a:cubicBezTo>
                <a:cubicBezTo>
                  <a:pt x="688" y="2165"/>
                  <a:pt x="687" y="2166"/>
                  <a:pt x="686" y="2167"/>
                </a:cubicBezTo>
                <a:cubicBezTo>
                  <a:pt x="685" y="2168"/>
                  <a:pt x="684" y="2169"/>
                  <a:pt x="683" y="2170"/>
                </a:cubicBezTo>
                <a:cubicBezTo>
                  <a:pt x="681" y="2172"/>
                  <a:pt x="679" y="2174"/>
                  <a:pt x="677" y="2176"/>
                </a:cubicBezTo>
                <a:cubicBezTo>
                  <a:pt x="676" y="2178"/>
                  <a:pt x="674" y="2180"/>
                  <a:pt x="672" y="2182"/>
                </a:cubicBezTo>
                <a:cubicBezTo>
                  <a:pt x="671" y="2183"/>
                  <a:pt x="670" y="2183"/>
                  <a:pt x="669" y="2184"/>
                </a:cubicBezTo>
                <a:cubicBezTo>
                  <a:pt x="668" y="2185"/>
                  <a:pt x="668" y="2186"/>
                  <a:pt x="667" y="2187"/>
                </a:cubicBezTo>
                <a:cubicBezTo>
                  <a:pt x="665" y="2189"/>
                  <a:pt x="663" y="2191"/>
                  <a:pt x="662" y="2193"/>
                </a:cubicBezTo>
                <a:cubicBezTo>
                  <a:pt x="660" y="2195"/>
                  <a:pt x="659" y="2196"/>
                  <a:pt x="658" y="2198"/>
                </a:cubicBezTo>
                <a:cubicBezTo>
                  <a:pt x="656" y="2200"/>
                  <a:pt x="655" y="2201"/>
                  <a:pt x="654" y="2203"/>
                </a:cubicBezTo>
                <a:cubicBezTo>
                  <a:pt x="652" y="2204"/>
                  <a:pt x="651" y="2206"/>
                  <a:pt x="650" y="2207"/>
                </a:cubicBezTo>
                <a:cubicBezTo>
                  <a:pt x="648" y="2210"/>
                  <a:pt x="646" y="2212"/>
                  <a:pt x="644" y="2214"/>
                </a:cubicBezTo>
                <a:cubicBezTo>
                  <a:pt x="643" y="2216"/>
                  <a:pt x="642" y="2218"/>
                  <a:pt x="641" y="2219"/>
                </a:cubicBezTo>
                <a:cubicBezTo>
                  <a:pt x="640" y="2220"/>
                  <a:pt x="640" y="2221"/>
                  <a:pt x="640" y="2221"/>
                </a:cubicBezTo>
                <a:cubicBezTo>
                  <a:pt x="640" y="2221"/>
                  <a:pt x="640" y="2220"/>
                  <a:pt x="641" y="2219"/>
                </a:cubicBezTo>
                <a:cubicBezTo>
                  <a:pt x="642" y="2219"/>
                  <a:pt x="644" y="2217"/>
                  <a:pt x="646" y="2215"/>
                </a:cubicBezTo>
                <a:cubicBezTo>
                  <a:pt x="648" y="2214"/>
                  <a:pt x="650" y="2212"/>
                  <a:pt x="652" y="2209"/>
                </a:cubicBezTo>
                <a:cubicBezTo>
                  <a:pt x="655" y="2207"/>
                  <a:pt x="658" y="2204"/>
                  <a:pt x="661" y="2201"/>
                </a:cubicBezTo>
                <a:cubicBezTo>
                  <a:pt x="664" y="2198"/>
                  <a:pt x="667" y="2195"/>
                  <a:pt x="671" y="2191"/>
                </a:cubicBezTo>
                <a:cubicBezTo>
                  <a:pt x="672" y="2191"/>
                  <a:pt x="673" y="2190"/>
                  <a:pt x="674" y="2189"/>
                </a:cubicBezTo>
                <a:cubicBezTo>
                  <a:pt x="675" y="2188"/>
                  <a:pt x="676" y="2187"/>
                  <a:pt x="677" y="2186"/>
                </a:cubicBezTo>
                <a:cubicBezTo>
                  <a:pt x="678" y="2184"/>
                  <a:pt x="680" y="2183"/>
                  <a:pt x="682" y="2181"/>
                </a:cubicBezTo>
                <a:cubicBezTo>
                  <a:pt x="686" y="2177"/>
                  <a:pt x="690" y="2173"/>
                  <a:pt x="695" y="2169"/>
                </a:cubicBezTo>
                <a:cubicBezTo>
                  <a:pt x="696" y="2168"/>
                  <a:pt x="697" y="2167"/>
                  <a:pt x="698" y="2167"/>
                </a:cubicBezTo>
                <a:cubicBezTo>
                  <a:pt x="699" y="2165"/>
                  <a:pt x="699" y="2165"/>
                  <a:pt x="699" y="2165"/>
                </a:cubicBezTo>
                <a:cubicBezTo>
                  <a:pt x="701" y="2164"/>
                  <a:pt x="701" y="2164"/>
                  <a:pt x="701" y="2164"/>
                </a:cubicBezTo>
                <a:cubicBezTo>
                  <a:pt x="703" y="2162"/>
                  <a:pt x="705" y="2160"/>
                  <a:pt x="707" y="2158"/>
                </a:cubicBezTo>
                <a:cubicBezTo>
                  <a:pt x="710" y="2156"/>
                  <a:pt x="712" y="2154"/>
                  <a:pt x="714" y="2153"/>
                </a:cubicBezTo>
                <a:cubicBezTo>
                  <a:pt x="715" y="2152"/>
                  <a:pt x="716" y="2151"/>
                  <a:pt x="717" y="2150"/>
                </a:cubicBezTo>
                <a:cubicBezTo>
                  <a:pt x="718" y="2149"/>
                  <a:pt x="719" y="2148"/>
                  <a:pt x="721" y="2147"/>
                </a:cubicBezTo>
                <a:cubicBezTo>
                  <a:pt x="722" y="2146"/>
                  <a:pt x="723" y="2146"/>
                  <a:pt x="724" y="2145"/>
                </a:cubicBezTo>
                <a:cubicBezTo>
                  <a:pt x="724" y="2144"/>
                  <a:pt x="725" y="2144"/>
                  <a:pt x="725" y="2143"/>
                </a:cubicBezTo>
                <a:cubicBezTo>
                  <a:pt x="726" y="2143"/>
                  <a:pt x="727" y="2143"/>
                  <a:pt x="727" y="2142"/>
                </a:cubicBezTo>
                <a:cubicBezTo>
                  <a:pt x="729" y="2141"/>
                  <a:pt x="732" y="2139"/>
                  <a:pt x="734" y="2137"/>
                </a:cubicBezTo>
                <a:cubicBezTo>
                  <a:pt x="735" y="2136"/>
                  <a:pt x="736" y="2136"/>
                  <a:pt x="737" y="2135"/>
                </a:cubicBezTo>
                <a:cubicBezTo>
                  <a:pt x="738" y="2134"/>
                  <a:pt x="739" y="2134"/>
                  <a:pt x="740" y="2133"/>
                </a:cubicBezTo>
                <a:cubicBezTo>
                  <a:pt x="741" y="2132"/>
                  <a:pt x="742" y="2131"/>
                  <a:pt x="743" y="2131"/>
                </a:cubicBezTo>
                <a:cubicBezTo>
                  <a:pt x="744" y="2130"/>
                  <a:pt x="744" y="2130"/>
                  <a:pt x="745" y="2130"/>
                </a:cubicBezTo>
                <a:cubicBezTo>
                  <a:pt x="745" y="2130"/>
                  <a:pt x="745" y="2130"/>
                  <a:pt x="745" y="2129"/>
                </a:cubicBezTo>
                <a:cubicBezTo>
                  <a:pt x="760" y="2126"/>
                  <a:pt x="775" y="2122"/>
                  <a:pt x="788" y="2118"/>
                </a:cubicBezTo>
                <a:cubicBezTo>
                  <a:pt x="773" y="2169"/>
                  <a:pt x="735" y="2195"/>
                  <a:pt x="710" y="2235"/>
                </a:cubicBezTo>
                <a:cubicBezTo>
                  <a:pt x="709" y="2236"/>
                  <a:pt x="708" y="2236"/>
                  <a:pt x="707" y="2236"/>
                </a:cubicBezTo>
                <a:cubicBezTo>
                  <a:pt x="703" y="2236"/>
                  <a:pt x="699" y="2237"/>
                  <a:pt x="694" y="2238"/>
                </a:cubicBezTo>
                <a:cubicBezTo>
                  <a:pt x="689" y="2238"/>
                  <a:pt x="683" y="2240"/>
                  <a:pt x="678" y="2241"/>
                </a:cubicBezTo>
                <a:cubicBezTo>
                  <a:pt x="676" y="2242"/>
                  <a:pt x="675" y="2242"/>
                  <a:pt x="673" y="2242"/>
                </a:cubicBezTo>
                <a:cubicBezTo>
                  <a:pt x="672" y="2243"/>
                  <a:pt x="671" y="2243"/>
                  <a:pt x="669" y="2244"/>
                </a:cubicBezTo>
                <a:cubicBezTo>
                  <a:pt x="668" y="2244"/>
                  <a:pt x="668" y="2244"/>
                  <a:pt x="667" y="2245"/>
                </a:cubicBezTo>
                <a:cubicBezTo>
                  <a:pt x="666" y="2245"/>
                  <a:pt x="666" y="2245"/>
                  <a:pt x="666" y="2245"/>
                </a:cubicBezTo>
                <a:cubicBezTo>
                  <a:pt x="666" y="2245"/>
                  <a:pt x="666" y="2245"/>
                  <a:pt x="666" y="2245"/>
                </a:cubicBezTo>
                <a:cubicBezTo>
                  <a:pt x="666" y="2245"/>
                  <a:pt x="666" y="2245"/>
                  <a:pt x="666" y="2245"/>
                </a:cubicBezTo>
                <a:cubicBezTo>
                  <a:pt x="665" y="2246"/>
                  <a:pt x="665" y="2246"/>
                  <a:pt x="665" y="2246"/>
                </a:cubicBezTo>
                <a:cubicBezTo>
                  <a:pt x="664" y="2246"/>
                  <a:pt x="663" y="2246"/>
                  <a:pt x="663" y="2246"/>
                </a:cubicBezTo>
                <a:cubicBezTo>
                  <a:pt x="662" y="2247"/>
                  <a:pt x="661" y="2247"/>
                  <a:pt x="660" y="2247"/>
                </a:cubicBezTo>
                <a:cubicBezTo>
                  <a:pt x="654" y="2250"/>
                  <a:pt x="649" y="2253"/>
                  <a:pt x="643" y="2257"/>
                </a:cubicBezTo>
                <a:cubicBezTo>
                  <a:pt x="638" y="2261"/>
                  <a:pt x="632" y="2266"/>
                  <a:pt x="628" y="2272"/>
                </a:cubicBezTo>
                <a:cubicBezTo>
                  <a:pt x="626" y="2273"/>
                  <a:pt x="625" y="2275"/>
                  <a:pt x="624" y="2277"/>
                </a:cubicBezTo>
                <a:cubicBezTo>
                  <a:pt x="621" y="2279"/>
                  <a:pt x="617" y="2281"/>
                  <a:pt x="614" y="2284"/>
                </a:cubicBezTo>
                <a:cubicBezTo>
                  <a:pt x="613" y="2284"/>
                  <a:pt x="612" y="2285"/>
                  <a:pt x="611" y="2286"/>
                </a:cubicBezTo>
                <a:cubicBezTo>
                  <a:pt x="610" y="2287"/>
                  <a:pt x="609" y="2287"/>
                  <a:pt x="608" y="2288"/>
                </a:cubicBezTo>
                <a:cubicBezTo>
                  <a:pt x="606" y="2290"/>
                  <a:pt x="604" y="2291"/>
                  <a:pt x="602" y="2293"/>
                </a:cubicBezTo>
                <a:cubicBezTo>
                  <a:pt x="600" y="2294"/>
                  <a:pt x="598" y="2296"/>
                  <a:pt x="596" y="2298"/>
                </a:cubicBezTo>
                <a:cubicBezTo>
                  <a:pt x="596" y="2298"/>
                  <a:pt x="595" y="2299"/>
                  <a:pt x="594" y="2300"/>
                </a:cubicBezTo>
                <a:cubicBezTo>
                  <a:pt x="593" y="2301"/>
                  <a:pt x="592" y="2302"/>
                  <a:pt x="591" y="2302"/>
                </a:cubicBezTo>
                <a:cubicBezTo>
                  <a:pt x="589" y="2304"/>
                  <a:pt x="588" y="2306"/>
                  <a:pt x="586" y="2307"/>
                </a:cubicBezTo>
                <a:cubicBezTo>
                  <a:pt x="585" y="2309"/>
                  <a:pt x="583" y="2310"/>
                  <a:pt x="582" y="2312"/>
                </a:cubicBezTo>
                <a:cubicBezTo>
                  <a:pt x="580" y="2313"/>
                  <a:pt x="579" y="2315"/>
                  <a:pt x="579" y="2316"/>
                </a:cubicBezTo>
                <a:cubicBezTo>
                  <a:pt x="578" y="2318"/>
                  <a:pt x="577" y="2319"/>
                  <a:pt x="577" y="2320"/>
                </a:cubicBezTo>
                <a:cubicBezTo>
                  <a:pt x="577" y="2321"/>
                  <a:pt x="577" y="2322"/>
                  <a:pt x="577" y="2323"/>
                </a:cubicBezTo>
                <a:cubicBezTo>
                  <a:pt x="577" y="2323"/>
                  <a:pt x="577" y="2324"/>
                  <a:pt x="577" y="2324"/>
                </a:cubicBezTo>
                <a:cubicBezTo>
                  <a:pt x="577" y="2324"/>
                  <a:pt x="577" y="2323"/>
                  <a:pt x="578" y="2323"/>
                </a:cubicBezTo>
                <a:cubicBezTo>
                  <a:pt x="578" y="2323"/>
                  <a:pt x="578" y="2322"/>
                  <a:pt x="578" y="2322"/>
                </a:cubicBezTo>
                <a:cubicBezTo>
                  <a:pt x="578" y="2322"/>
                  <a:pt x="578" y="2321"/>
                  <a:pt x="579" y="2321"/>
                </a:cubicBezTo>
                <a:cubicBezTo>
                  <a:pt x="579" y="2320"/>
                  <a:pt x="580" y="2319"/>
                  <a:pt x="581" y="2318"/>
                </a:cubicBezTo>
                <a:cubicBezTo>
                  <a:pt x="582" y="2317"/>
                  <a:pt x="583" y="2316"/>
                  <a:pt x="585" y="2315"/>
                </a:cubicBezTo>
                <a:cubicBezTo>
                  <a:pt x="586" y="2314"/>
                  <a:pt x="588" y="2313"/>
                  <a:pt x="590" y="2312"/>
                </a:cubicBezTo>
                <a:cubicBezTo>
                  <a:pt x="592" y="2310"/>
                  <a:pt x="594" y="2309"/>
                  <a:pt x="595" y="2308"/>
                </a:cubicBezTo>
                <a:cubicBezTo>
                  <a:pt x="596" y="2307"/>
                  <a:pt x="597" y="2306"/>
                  <a:pt x="598" y="2306"/>
                </a:cubicBezTo>
                <a:cubicBezTo>
                  <a:pt x="599" y="2305"/>
                  <a:pt x="600" y="2304"/>
                  <a:pt x="601" y="2304"/>
                </a:cubicBezTo>
                <a:cubicBezTo>
                  <a:pt x="603" y="2302"/>
                  <a:pt x="605" y="2300"/>
                  <a:pt x="607" y="2299"/>
                </a:cubicBezTo>
                <a:cubicBezTo>
                  <a:pt x="609" y="2297"/>
                  <a:pt x="611" y="2296"/>
                  <a:pt x="613" y="2294"/>
                </a:cubicBezTo>
                <a:cubicBezTo>
                  <a:pt x="614" y="2293"/>
                  <a:pt x="615" y="2292"/>
                  <a:pt x="616" y="2292"/>
                </a:cubicBezTo>
                <a:cubicBezTo>
                  <a:pt x="616" y="2291"/>
                  <a:pt x="617" y="2291"/>
                  <a:pt x="617" y="2290"/>
                </a:cubicBezTo>
                <a:cubicBezTo>
                  <a:pt x="615" y="2297"/>
                  <a:pt x="613" y="2302"/>
                  <a:pt x="611" y="2307"/>
                </a:cubicBezTo>
                <a:cubicBezTo>
                  <a:pt x="610" y="2308"/>
                  <a:pt x="610" y="2309"/>
                  <a:pt x="610" y="2310"/>
                </a:cubicBezTo>
                <a:cubicBezTo>
                  <a:pt x="609" y="2310"/>
                  <a:pt x="609" y="2311"/>
                  <a:pt x="609" y="2311"/>
                </a:cubicBezTo>
                <a:cubicBezTo>
                  <a:pt x="608" y="2312"/>
                  <a:pt x="608" y="2313"/>
                  <a:pt x="607" y="2313"/>
                </a:cubicBezTo>
                <a:cubicBezTo>
                  <a:pt x="607" y="2314"/>
                  <a:pt x="607" y="2315"/>
                  <a:pt x="606" y="2315"/>
                </a:cubicBezTo>
                <a:cubicBezTo>
                  <a:pt x="606" y="2316"/>
                  <a:pt x="605" y="2318"/>
                  <a:pt x="604" y="2319"/>
                </a:cubicBezTo>
                <a:cubicBezTo>
                  <a:pt x="603" y="2320"/>
                  <a:pt x="602" y="2321"/>
                  <a:pt x="601" y="2322"/>
                </a:cubicBezTo>
                <a:cubicBezTo>
                  <a:pt x="598" y="2326"/>
                  <a:pt x="594" y="2330"/>
                  <a:pt x="591" y="2334"/>
                </a:cubicBezTo>
                <a:cubicBezTo>
                  <a:pt x="587" y="2337"/>
                  <a:pt x="584" y="2340"/>
                  <a:pt x="581" y="2343"/>
                </a:cubicBezTo>
                <a:cubicBezTo>
                  <a:pt x="578" y="2346"/>
                  <a:pt x="575" y="2348"/>
                  <a:pt x="573" y="2350"/>
                </a:cubicBezTo>
                <a:cubicBezTo>
                  <a:pt x="571" y="2352"/>
                  <a:pt x="569" y="2353"/>
                  <a:pt x="568" y="2354"/>
                </a:cubicBezTo>
                <a:cubicBezTo>
                  <a:pt x="567" y="2355"/>
                  <a:pt x="566" y="2356"/>
                  <a:pt x="566" y="2356"/>
                </a:cubicBezTo>
                <a:cubicBezTo>
                  <a:pt x="566" y="2356"/>
                  <a:pt x="567" y="2355"/>
                  <a:pt x="568" y="2354"/>
                </a:cubicBezTo>
                <a:cubicBezTo>
                  <a:pt x="569" y="2354"/>
                  <a:pt x="571" y="2353"/>
                  <a:pt x="574" y="2351"/>
                </a:cubicBezTo>
                <a:cubicBezTo>
                  <a:pt x="576" y="2350"/>
                  <a:pt x="580" y="2348"/>
                  <a:pt x="583" y="2345"/>
                </a:cubicBezTo>
                <a:cubicBezTo>
                  <a:pt x="585" y="2344"/>
                  <a:pt x="586" y="2343"/>
                  <a:pt x="588" y="2342"/>
                </a:cubicBezTo>
                <a:cubicBezTo>
                  <a:pt x="590" y="2340"/>
                  <a:pt x="592" y="2339"/>
                  <a:pt x="594" y="2337"/>
                </a:cubicBezTo>
                <a:cubicBezTo>
                  <a:pt x="598" y="2334"/>
                  <a:pt x="602" y="2330"/>
                  <a:pt x="606" y="2326"/>
                </a:cubicBezTo>
                <a:cubicBezTo>
                  <a:pt x="607" y="2325"/>
                  <a:pt x="608" y="2324"/>
                  <a:pt x="609" y="2322"/>
                </a:cubicBezTo>
                <a:cubicBezTo>
                  <a:pt x="610" y="2321"/>
                  <a:pt x="611" y="2320"/>
                  <a:pt x="612" y="2319"/>
                </a:cubicBezTo>
                <a:cubicBezTo>
                  <a:pt x="612" y="2318"/>
                  <a:pt x="613" y="2317"/>
                  <a:pt x="613" y="2317"/>
                </a:cubicBezTo>
                <a:cubicBezTo>
                  <a:pt x="614" y="2316"/>
                  <a:pt x="614" y="2315"/>
                  <a:pt x="614" y="2315"/>
                </a:cubicBezTo>
                <a:cubicBezTo>
                  <a:pt x="615" y="2314"/>
                  <a:pt x="615" y="2313"/>
                  <a:pt x="616" y="2313"/>
                </a:cubicBezTo>
                <a:cubicBezTo>
                  <a:pt x="616" y="2312"/>
                  <a:pt x="616" y="2311"/>
                  <a:pt x="617" y="2311"/>
                </a:cubicBezTo>
                <a:cubicBezTo>
                  <a:pt x="618" y="2308"/>
                  <a:pt x="620" y="2305"/>
                  <a:pt x="621" y="2302"/>
                </a:cubicBezTo>
                <a:cubicBezTo>
                  <a:pt x="622" y="2298"/>
                  <a:pt x="623" y="2295"/>
                  <a:pt x="624" y="2293"/>
                </a:cubicBezTo>
                <a:cubicBezTo>
                  <a:pt x="625" y="2292"/>
                  <a:pt x="625" y="2291"/>
                  <a:pt x="625" y="2290"/>
                </a:cubicBezTo>
                <a:cubicBezTo>
                  <a:pt x="626" y="2289"/>
                  <a:pt x="626" y="2289"/>
                  <a:pt x="626" y="2289"/>
                </a:cubicBezTo>
                <a:cubicBezTo>
                  <a:pt x="626" y="2289"/>
                  <a:pt x="626" y="2289"/>
                  <a:pt x="626" y="2288"/>
                </a:cubicBezTo>
                <a:cubicBezTo>
                  <a:pt x="627" y="2286"/>
                  <a:pt x="627" y="2286"/>
                  <a:pt x="627" y="2286"/>
                </a:cubicBezTo>
                <a:cubicBezTo>
                  <a:pt x="628" y="2286"/>
                  <a:pt x="628" y="2285"/>
                  <a:pt x="629" y="2284"/>
                </a:cubicBezTo>
                <a:cubicBezTo>
                  <a:pt x="629" y="2283"/>
                  <a:pt x="630" y="2282"/>
                  <a:pt x="631" y="2280"/>
                </a:cubicBezTo>
                <a:cubicBezTo>
                  <a:pt x="632" y="2280"/>
                  <a:pt x="632" y="2279"/>
                  <a:pt x="633" y="2278"/>
                </a:cubicBezTo>
                <a:cubicBezTo>
                  <a:pt x="633" y="2278"/>
                  <a:pt x="634" y="2277"/>
                  <a:pt x="634" y="2277"/>
                </a:cubicBezTo>
                <a:cubicBezTo>
                  <a:pt x="638" y="2272"/>
                  <a:pt x="643" y="2267"/>
                  <a:pt x="648" y="2263"/>
                </a:cubicBezTo>
                <a:cubicBezTo>
                  <a:pt x="648" y="2263"/>
                  <a:pt x="649" y="2263"/>
                  <a:pt x="650" y="2262"/>
                </a:cubicBezTo>
                <a:cubicBezTo>
                  <a:pt x="650" y="2262"/>
                  <a:pt x="651" y="2261"/>
                  <a:pt x="651" y="2261"/>
                </a:cubicBezTo>
                <a:cubicBezTo>
                  <a:pt x="653" y="2260"/>
                  <a:pt x="654" y="2259"/>
                  <a:pt x="655" y="2258"/>
                </a:cubicBezTo>
                <a:cubicBezTo>
                  <a:pt x="658" y="2257"/>
                  <a:pt x="661" y="2255"/>
                  <a:pt x="663" y="2254"/>
                </a:cubicBezTo>
                <a:cubicBezTo>
                  <a:pt x="664" y="2253"/>
                  <a:pt x="665" y="2253"/>
                  <a:pt x="665" y="2253"/>
                </a:cubicBezTo>
                <a:cubicBezTo>
                  <a:pt x="666" y="2252"/>
                  <a:pt x="667" y="2252"/>
                  <a:pt x="667" y="2252"/>
                </a:cubicBezTo>
                <a:cubicBezTo>
                  <a:pt x="668" y="2251"/>
                  <a:pt x="668" y="2251"/>
                  <a:pt x="668" y="2251"/>
                </a:cubicBezTo>
                <a:cubicBezTo>
                  <a:pt x="669" y="2251"/>
                  <a:pt x="669" y="2251"/>
                  <a:pt x="669" y="2251"/>
                </a:cubicBezTo>
                <a:cubicBezTo>
                  <a:pt x="669" y="2251"/>
                  <a:pt x="669" y="2251"/>
                  <a:pt x="669" y="2251"/>
                </a:cubicBezTo>
                <a:cubicBezTo>
                  <a:pt x="669" y="2251"/>
                  <a:pt x="669" y="2251"/>
                  <a:pt x="669" y="2251"/>
                </a:cubicBezTo>
                <a:cubicBezTo>
                  <a:pt x="670" y="2251"/>
                  <a:pt x="671" y="2250"/>
                  <a:pt x="671" y="2250"/>
                </a:cubicBezTo>
                <a:cubicBezTo>
                  <a:pt x="673" y="2249"/>
                  <a:pt x="674" y="2249"/>
                  <a:pt x="676" y="2248"/>
                </a:cubicBezTo>
                <a:cubicBezTo>
                  <a:pt x="677" y="2248"/>
                  <a:pt x="678" y="2247"/>
                  <a:pt x="680" y="2247"/>
                </a:cubicBezTo>
                <a:cubicBezTo>
                  <a:pt x="685" y="2245"/>
                  <a:pt x="690" y="2243"/>
                  <a:pt x="695" y="2242"/>
                </a:cubicBezTo>
                <a:cubicBezTo>
                  <a:pt x="699" y="2241"/>
                  <a:pt x="704" y="2240"/>
                  <a:pt x="708" y="2239"/>
                </a:cubicBezTo>
                <a:cubicBezTo>
                  <a:pt x="708" y="2239"/>
                  <a:pt x="708" y="2239"/>
                  <a:pt x="708" y="2239"/>
                </a:cubicBezTo>
                <a:cubicBezTo>
                  <a:pt x="702" y="2250"/>
                  <a:pt x="697" y="2262"/>
                  <a:pt x="693" y="2276"/>
                </a:cubicBezTo>
                <a:cubicBezTo>
                  <a:pt x="692" y="2277"/>
                  <a:pt x="691" y="2278"/>
                  <a:pt x="690" y="2278"/>
                </a:cubicBezTo>
                <a:cubicBezTo>
                  <a:pt x="687" y="2281"/>
                  <a:pt x="684" y="2284"/>
                  <a:pt x="681" y="2287"/>
                </a:cubicBezTo>
                <a:cubicBezTo>
                  <a:pt x="674" y="2292"/>
                  <a:pt x="668" y="2298"/>
                  <a:pt x="662" y="2305"/>
                </a:cubicBezTo>
                <a:cubicBezTo>
                  <a:pt x="660" y="2307"/>
                  <a:pt x="659" y="2308"/>
                  <a:pt x="657" y="2310"/>
                </a:cubicBezTo>
                <a:cubicBezTo>
                  <a:pt x="655" y="2312"/>
                  <a:pt x="655" y="2312"/>
                  <a:pt x="655" y="2312"/>
                </a:cubicBezTo>
                <a:cubicBezTo>
                  <a:pt x="655" y="2313"/>
                  <a:pt x="654" y="2314"/>
                  <a:pt x="653" y="2315"/>
                </a:cubicBezTo>
                <a:cubicBezTo>
                  <a:pt x="651" y="2318"/>
                  <a:pt x="651" y="2318"/>
                  <a:pt x="651" y="2318"/>
                </a:cubicBezTo>
                <a:cubicBezTo>
                  <a:pt x="649" y="2320"/>
                  <a:pt x="649" y="2320"/>
                  <a:pt x="649" y="2320"/>
                </a:cubicBezTo>
                <a:cubicBezTo>
                  <a:pt x="648" y="2322"/>
                  <a:pt x="647" y="2324"/>
                  <a:pt x="646" y="2326"/>
                </a:cubicBezTo>
                <a:cubicBezTo>
                  <a:pt x="643" y="2329"/>
                  <a:pt x="641" y="2333"/>
                  <a:pt x="639" y="2337"/>
                </a:cubicBezTo>
                <a:cubicBezTo>
                  <a:pt x="637" y="2340"/>
                  <a:pt x="635" y="2344"/>
                  <a:pt x="633" y="2348"/>
                </a:cubicBezTo>
                <a:cubicBezTo>
                  <a:pt x="629" y="2355"/>
                  <a:pt x="626" y="2362"/>
                  <a:pt x="623" y="2369"/>
                </a:cubicBezTo>
                <a:cubicBezTo>
                  <a:pt x="620" y="2376"/>
                  <a:pt x="617" y="2382"/>
                  <a:pt x="615" y="2388"/>
                </a:cubicBezTo>
                <a:cubicBezTo>
                  <a:pt x="612" y="2394"/>
                  <a:pt x="610" y="2400"/>
                  <a:pt x="608" y="2405"/>
                </a:cubicBezTo>
                <a:cubicBezTo>
                  <a:pt x="606" y="2410"/>
                  <a:pt x="605" y="2414"/>
                  <a:pt x="603" y="2418"/>
                </a:cubicBezTo>
                <a:cubicBezTo>
                  <a:pt x="602" y="2421"/>
                  <a:pt x="601" y="2424"/>
                  <a:pt x="600" y="2426"/>
                </a:cubicBezTo>
                <a:cubicBezTo>
                  <a:pt x="599" y="2428"/>
                  <a:pt x="599" y="2429"/>
                  <a:pt x="599" y="2429"/>
                </a:cubicBezTo>
                <a:cubicBezTo>
                  <a:pt x="599" y="2429"/>
                  <a:pt x="600" y="2428"/>
                  <a:pt x="600" y="2426"/>
                </a:cubicBezTo>
                <a:cubicBezTo>
                  <a:pt x="601" y="2424"/>
                  <a:pt x="603" y="2422"/>
                  <a:pt x="605" y="2418"/>
                </a:cubicBezTo>
                <a:cubicBezTo>
                  <a:pt x="606" y="2415"/>
                  <a:pt x="609" y="2411"/>
                  <a:pt x="611" y="2406"/>
                </a:cubicBezTo>
                <a:cubicBezTo>
                  <a:pt x="613" y="2401"/>
                  <a:pt x="616" y="2396"/>
                  <a:pt x="619" y="2390"/>
                </a:cubicBezTo>
                <a:cubicBezTo>
                  <a:pt x="622" y="2384"/>
                  <a:pt x="625" y="2378"/>
                  <a:pt x="628" y="2372"/>
                </a:cubicBezTo>
                <a:cubicBezTo>
                  <a:pt x="629" y="2370"/>
                  <a:pt x="630" y="2368"/>
                  <a:pt x="631" y="2366"/>
                </a:cubicBezTo>
                <a:cubicBezTo>
                  <a:pt x="631" y="2367"/>
                  <a:pt x="631" y="2368"/>
                  <a:pt x="630" y="2369"/>
                </a:cubicBezTo>
                <a:cubicBezTo>
                  <a:pt x="630" y="2370"/>
                  <a:pt x="629" y="2372"/>
                  <a:pt x="629" y="2374"/>
                </a:cubicBezTo>
                <a:cubicBezTo>
                  <a:pt x="629" y="2376"/>
                  <a:pt x="628" y="2378"/>
                  <a:pt x="627" y="2380"/>
                </a:cubicBezTo>
                <a:cubicBezTo>
                  <a:pt x="627" y="2383"/>
                  <a:pt x="626" y="2385"/>
                  <a:pt x="626" y="2387"/>
                </a:cubicBezTo>
                <a:cubicBezTo>
                  <a:pt x="626" y="2389"/>
                  <a:pt x="625" y="2390"/>
                  <a:pt x="625" y="2391"/>
                </a:cubicBezTo>
                <a:cubicBezTo>
                  <a:pt x="625" y="2392"/>
                  <a:pt x="625" y="2394"/>
                  <a:pt x="624" y="2395"/>
                </a:cubicBezTo>
                <a:cubicBezTo>
                  <a:pt x="624" y="2397"/>
                  <a:pt x="623" y="2400"/>
                  <a:pt x="623" y="2402"/>
                </a:cubicBezTo>
                <a:cubicBezTo>
                  <a:pt x="622" y="2405"/>
                  <a:pt x="621" y="2408"/>
                  <a:pt x="621" y="2410"/>
                </a:cubicBezTo>
                <a:cubicBezTo>
                  <a:pt x="621" y="2411"/>
                  <a:pt x="620" y="2413"/>
                  <a:pt x="620" y="2414"/>
                </a:cubicBezTo>
                <a:cubicBezTo>
                  <a:pt x="620" y="2415"/>
                  <a:pt x="620" y="2416"/>
                  <a:pt x="619" y="2418"/>
                </a:cubicBezTo>
                <a:cubicBezTo>
                  <a:pt x="619" y="2420"/>
                  <a:pt x="618" y="2422"/>
                  <a:pt x="618" y="2425"/>
                </a:cubicBezTo>
                <a:cubicBezTo>
                  <a:pt x="617" y="2427"/>
                  <a:pt x="617" y="2429"/>
                  <a:pt x="617" y="2431"/>
                </a:cubicBezTo>
                <a:cubicBezTo>
                  <a:pt x="616" y="2433"/>
                  <a:pt x="616" y="2435"/>
                  <a:pt x="616" y="2436"/>
                </a:cubicBezTo>
                <a:cubicBezTo>
                  <a:pt x="615" y="2438"/>
                  <a:pt x="615" y="2439"/>
                  <a:pt x="615" y="2440"/>
                </a:cubicBezTo>
                <a:cubicBezTo>
                  <a:pt x="615" y="2442"/>
                  <a:pt x="615" y="2443"/>
                  <a:pt x="615" y="2443"/>
                </a:cubicBezTo>
                <a:cubicBezTo>
                  <a:pt x="614" y="2444"/>
                  <a:pt x="614" y="2444"/>
                  <a:pt x="614" y="2444"/>
                </a:cubicBezTo>
                <a:cubicBezTo>
                  <a:pt x="614" y="2444"/>
                  <a:pt x="615" y="2444"/>
                  <a:pt x="615" y="2443"/>
                </a:cubicBezTo>
                <a:cubicBezTo>
                  <a:pt x="615" y="2443"/>
                  <a:pt x="616" y="2442"/>
                  <a:pt x="616" y="2441"/>
                </a:cubicBezTo>
                <a:cubicBezTo>
                  <a:pt x="617" y="2440"/>
                  <a:pt x="618" y="2439"/>
                  <a:pt x="619" y="2437"/>
                </a:cubicBezTo>
                <a:cubicBezTo>
                  <a:pt x="619" y="2437"/>
                  <a:pt x="619" y="2436"/>
                  <a:pt x="620" y="2435"/>
                </a:cubicBezTo>
                <a:cubicBezTo>
                  <a:pt x="620" y="2434"/>
                  <a:pt x="621" y="2433"/>
                  <a:pt x="621" y="2432"/>
                </a:cubicBezTo>
                <a:cubicBezTo>
                  <a:pt x="621" y="2431"/>
                  <a:pt x="622" y="2430"/>
                  <a:pt x="622" y="2429"/>
                </a:cubicBezTo>
                <a:cubicBezTo>
                  <a:pt x="623" y="2428"/>
                  <a:pt x="623" y="2427"/>
                  <a:pt x="624" y="2426"/>
                </a:cubicBezTo>
                <a:cubicBezTo>
                  <a:pt x="624" y="2424"/>
                  <a:pt x="625" y="2422"/>
                  <a:pt x="626" y="2419"/>
                </a:cubicBezTo>
                <a:cubicBezTo>
                  <a:pt x="626" y="2418"/>
                  <a:pt x="627" y="2417"/>
                  <a:pt x="627" y="2416"/>
                </a:cubicBezTo>
                <a:cubicBezTo>
                  <a:pt x="628" y="2415"/>
                  <a:pt x="628" y="2413"/>
                  <a:pt x="628" y="2412"/>
                </a:cubicBezTo>
                <a:cubicBezTo>
                  <a:pt x="629" y="2409"/>
                  <a:pt x="630" y="2407"/>
                  <a:pt x="630" y="2404"/>
                </a:cubicBezTo>
                <a:cubicBezTo>
                  <a:pt x="631" y="2402"/>
                  <a:pt x="631" y="2399"/>
                  <a:pt x="632" y="2396"/>
                </a:cubicBezTo>
                <a:cubicBezTo>
                  <a:pt x="632" y="2395"/>
                  <a:pt x="632" y="2394"/>
                  <a:pt x="632" y="2392"/>
                </a:cubicBezTo>
                <a:cubicBezTo>
                  <a:pt x="633" y="2391"/>
                  <a:pt x="633" y="2390"/>
                  <a:pt x="633" y="2389"/>
                </a:cubicBezTo>
                <a:cubicBezTo>
                  <a:pt x="633" y="2386"/>
                  <a:pt x="633" y="2384"/>
                  <a:pt x="633" y="2381"/>
                </a:cubicBezTo>
                <a:cubicBezTo>
                  <a:pt x="633" y="2380"/>
                  <a:pt x="633" y="2379"/>
                  <a:pt x="633" y="2378"/>
                </a:cubicBezTo>
                <a:cubicBezTo>
                  <a:pt x="634" y="2377"/>
                  <a:pt x="634" y="2376"/>
                  <a:pt x="634" y="2375"/>
                </a:cubicBezTo>
                <a:cubicBezTo>
                  <a:pt x="634" y="2374"/>
                  <a:pt x="634" y="2373"/>
                  <a:pt x="633" y="2372"/>
                </a:cubicBezTo>
                <a:cubicBezTo>
                  <a:pt x="633" y="2371"/>
                  <a:pt x="633" y="2370"/>
                  <a:pt x="633" y="2369"/>
                </a:cubicBezTo>
                <a:cubicBezTo>
                  <a:pt x="633" y="2367"/>
                  <a:pt x="633" y="2366"/>
                  <a:pt x="633" y="2365"/>
                </a:cubicBezTo>
                <a:cubicBezTo>
                  <a:pt x="633" y="2364"/>
                  <a:pt x="633" y="2363"/>
                  <a:pt x="633" y="2363"/>
                </a:cubicBezTo>
                <a:cubicBezTo>
                  <a:pt x="635" y="2359"/>
                  <a:pt x="637" y="2355"/>
                  <a:pt x="639" y="2351"/>
                </a:cubicBezTo>
                <a:cubicBezTo>
                  <a:pt x="641" y="2348"/>
                  <a:pt x="643" y="2344"/>
                  <a:pt x="645" y="2341"/>
                </a:cubicBezTo>
                <a:cubicBezTo>
                  <a:pt x="646" y="2339"/>
                  <a:pt x="647" y="2337"/>
                  <a:pt x="649" y="2335"/>
                </a:cubicBezTo>
                <a:cubicBezTo>
                  <a:pt x="650" y="2334"/>
                  <a:pt x="651" y="2332"/>
                  <a:pt x="652" y="2330"/>
                </a:cubicBezTo>
                <a:cubicBezTo>
                  <a:pt x="653" y="2328"/>
                  <a:pt x="654" y="2327"/>
                  <a:pt x="656" y="2325"/>
                </a:cubicBezTo>
                <a:cubicBezTo>
                  <a:pt x="658" y="2322"/>
                  <a:pt x="658" y="2322"/>
                  <a:pt x="658" y="2322"/>
                </a:cubicBezTo>
                <a:cubicBezTo>
                  <a:pt x="659" y="2320"/>
                  <a:pt x="659" y="2320"/>
                  <a:pt x="659" y="2320"/>
                </a:cubicBezTo>
                <a:cubicBezTo>
                  <a:pt x="660" y="2319"/>
                  <a:pt x="661" y="2318"/>
                  <a:pt x="661" y="2317"/>
                </a:cubicBezTo>
                <a:cubicBezTo>
                  <a:pt x="663" y="2315"/>
                  <a:pt x="663" y="2315"/>
                  <a:pt x="663" y="2315"/>
                </a:cubicBezTo>
                <a:cubicBezTo>
                  <a:pt x="665" y="2313"/>
                  <a:pt x="666" y="2312"/>
                  <a:pt x="668" y="2310"/>
                </a:cubicBezTo>
                <a:cubicBezTo>
                  <a:pt x="673" y="2304"/>
                  <a:pt x="679" y="2298"/>
                  <a:pt x="686" y="2292"/>
                </a:cubicBezTo>
                <a:cubicBezTo>
                  <a:pt x="687" y="2291"/>
                  <a:pt x="689" y="2290"/>
                  <a:pt x="690" y="2288"/>
                </a:cubicBezTo>
                <a:cubicBezTo>
                  <a:pt x="679" y="2349"/>
                  <a:pt x="682" y="2411"/>
                  <a:pt x="633" y="2460"/>
                </a:cubicBezTo>
                <a:cubicBezTo>
                  <a:pt x="620" y="2473"/>
                  <a:pt x="606" y="2484"/>
                  <a:pt x="592" y="2491"/>
                </a:cubicBezTo>
                <a:cubicBezTo>
                  <a:pt x="590" y="2490"/>
                  <a:pt x="588" y="2489"/>
                  <a:pt x="585" y="2488"/>
                </a:cubicBezTo>
                <a:cubicBezTo>
                  <a:pt x="581" y="2487"/>
                  <a:pt x="577" y="2484"/>
                  <a:pt x="572" y="2482"/>
                </a:cubicBezTo>
                <a:cubicBezTo>
                  <a:pt x="567" y="2479"/>
                  <a:pt x="562" y="2476"/>
                  <a:pt x="557" y="2473"/>
                </a:cubicBezTo>
                <a:cubicBezTo>
                  <a:pt x="555" y="2472"/>
                  <a:pt x="552" y="2470"/>
                  <a:pt x="549" y="2469"/>
                </a:cubicBezTo>
                <a:cubicBezTo>
                  <a:pt x="547" y="2467"/>
                  <a:pt x="544" y="2466"/>
                  <a:pt x="541" y="2464"/>
                </a:cubicBezTo>
                <a:cubicBezTo>
                  <a:pt x="540" y="2464"/>
                  <a:pt x="540" y="2464"/>
                  <a:pt x="540" y="2464"/>
                </a:cubicBezTo>
                <a:cubicBezTo>
                  <a:pt x="540" y="2463"/>
                  <a:pt x="540" y="2463"/>
                  <a:pt x="540" y="2463"/>
                </a:cubicBezTo>
                <a:cubicBezTo>
                  <a:pt x="539" y="2463"/>
                  <a:pt x="539" y="2463"/>
                  <a:pt x="539" y="2463"/>
                </a:cubicBezTo>
                <a:cubicBezTo>
                  <a:pt x="539" y="2463"/>
                  <a:pt x="539" y="2463"/>
                  <a:pt x="539" y="2463"/>
                </a:cubicBezTo>
                <a:cubicBezTo>
                  <a:pt x="539" y="2463"/>
                  <a:pt x="539" y="2463"/>
                  <a:pt x="539" y="2463"/>
                </a:cubicBezTo>
                <a:cubicBezTo>
                  <a:pt x="537" y="2462"/>
                  <a:pt x="537" y="2462"/>
                  <a:pt x="537" y="2462"/>
                </a:cubicBezTo>
                <a:cubicBezTo>
                  <a:pt x="535" y="2461"/>
                  <a:pt x="534" y="2461"/>
                  <a:pt x="532" y="2460"/>
                </a:cubicBezTo>
                <a:cubicBezTo>
                  <a:pt x="531" y="2460"/>
                  <a:pt x="529" y="2459"/>
                  <a:pt x="528" y="2458"/>
                </a:cubicBezTo>
                <a:cubicBezTo>
                  <a:pt x="525" y="2457"/>
                  <a:pt x="525" y="2457"/>
                  <a:pt x="525" y="2457"/>
                </a:cubicBezTo>
                <a:cubicBezTo>
                  <a:pt x="523" y="2457"/>
                  <a:pt x="523" y="2457"/>
                  <a:pt x="523" y="2457"/>
                </a:cubicBezTo>
                <a:cubicBezTo>
                  <a:pt x="518" y="2455"/>
                  <a:pt x="518" y="2455"/>
                  <a:pt x="518" y="2455"/>
                </a:cubicBezTo>
                <a:cubicBezTo>
                  <a:pt x="517" y="2455"/>
                  <a:pt x="515" y="2454"/>
                  <a:pt x="514" y="2454"/>
                </a:cubicBezTo>
                <a:cubicBezTo>
                  <a:pt x="511" y="2453"/>
                  <a:pt x="511" y="2453"/>
                  <a:pt x="511" y="2453"/>
                </a:cubicBezTo>
                <a:cubicBezTo>
                  <a:pt x="510" y="2453"/>
                  <a:pt x="510" y="2453"/>
                  <a:pt x="509" y="2453"/>
                </a:cubicBezTo>
                <a:cubicBezTo>
                  <a:pt x="507" y="2453"/>
                  <a:pt x="506" y="2452"/>
                  <a:pt x="504" y="2452"/>
                </a:cubicBezTo>
                <a:cubicBezTo>
                  <a:pt x="502" y="2452"/>
                  <a:pt x="501" y="2451"/>
                  <a:pt x="499" y="2451"/>
                </a:cubicBezTo>
                <a:cubicBezTo>
                  <a:pt x="498" y="2451"/>
                  <a:pt x="498" y="2451"/>
                  <a:pt x="497" y="2451"/>
                </a:cubicBezTo>
                <a:cubicBezTo>
                  <a:pt x="496" y="2451"/>
                  <a:pt x="495" y="2451"/>
                  <a:pt x="495" y="2451"/>
                </a:cubicBezTo>
                <a:cubicBezTo>
                  <a:pt x="493" y="2450"/>
                  <a:pt x="491" y="2450"/>
                  <a:pt x="490" y="2450"/>
                </a:cubicBezTo>
                <a:cubicBezTo>
                  <a:pt x="489" y="2450"/>
                  <a:pt x="488" y="2450"/>
                  <a:pt x="488" y="2450"/>
                </a:cubicBezTo>
                <a:cubicBezTo>
                  <a:pt x="487" y="2450"/>
                  <a:pt x="486" y="2450"/>
                  <a:pt x="485" y="2450"/>
                </a:cubicBezTo>
                <a:cubicBezTo>
                  <a:pt x="484" y="2450"/>
                  <a:pt x="482" y="2450"/>
                  <a:pt x="481" y="2450"/>
                </a:cubicBezTo>
                <a:cubicBezTo>
                  <a:pt x="479" y="2450"/>
                  <a:pt x="478" y="2450"/>
                  <a:pt x="476" y="2450"/>
                </a:cubicBezTo>
                <a:cubicBezTo>
                  <a:pt x="475" y="2450"/>
                  <a:pt x="473" y="2450"/>
                  <a:pt x="472" y="2450"/>
                </a:cubicBezTo>
                <a:cubicBezTo>
                  <a:pt x="471" y="2450"/>
                  <a:pt x="469" y="2451"/>
                  <a:pt x="468" y="2451"/>
                </a:cubicBezTo>
                <a:cubicBezTo>
                  <a:pt x="462" y="2451"/>
                  <a:pt x="457" y="2452"/>
                  <a:pt x="452" y="2453"/>
                </a:cubicBezTo>
                <a:cubicBezTo>
                  <a:pt x="452" y="2453"/>
                  <a:pt x="451" y="2453"/>
                  <a:pt x="451" y="2454"/>
                </a:cubicBezTo>
                <a:cubicBezTo>
                  <a:pt x="450" y="2454"/>
                  <a:pt x="449" y="2454"/>
                  <a:pt x="449" y="2454"/>
                </a:cubicBezTo>
                <a:cubicBezTo>
                  <a:pt x="448" y="2454"/>
                  <a:pt x="447" y="2455"/>
                  <a:pt x="446" y="2455"/>
                </a:cubicBezTo>
                <a:cubicBezTo>
                  <a:pt x="444" y="2455"/>
                  <a:pt x="443" y="2455"/>
                  <a:pt x="442" y="2456"/>
                </a:cubicBezTo>
                <a:cubicBezTo>
                  <a:pt x="441" y="2456"/>
                  <a:pt x="440" y="2457"/>
                  <a:pt x="440" y="2457"/>
                </a:cubicBezTo>
                <a:cubicBezTo>
                  <a:pt x="436" y="2458"/>
                  <a:pt x="433" y="2459"/>
                  <a:pt x="430" y="2461"/>
                </a:cubicBezTo>
                <a:cubicBezTo>
                  <a:pt x="429" y="2461"/>
                  <a:pt x="428" y="2462"/>
                  <a:pt x="427" y="2462"/>
                </a:cubicBezTo>
                <a:cubicBezTo>
                  <a:pt x="426" y="2463"/>
                  <a:pt x="425" y="2463"/>
                  <a:pt x="424" y="2463"/>
                </a:cubicBezTo>
                <a:cubicBezTo>
                  <a:pt x="423" y="2464"/>
                  <a:pt x="422" y="2464"/>
                  <a:pt x="422" y="2464"/>
                </a:cubicBezTo>
                <a:cubicBezTo>
                  <a:pt x="422" y="2464"/>
                  <a:pt x="423" y="2464"/>
                  <a:pt x="424" y="2464"/>
                </a:cubicBezTo>
                <a:cubicBezTo>
                  <a:pt x="425" y="2464"/>
                  <a:pt x="426" y="2463"/>
                  <a:pt x="427" y="2463"/>
                </a:cubicBezTo>
                <a:cubicBezTo>
                  <a:pt x="428" y="2463"/>
                  <a:pt x="429" y="2462"/>
                  <a:pt x="431" y="2462"/>
                </a:cubicBezTo>
                <a:cubicBezTo>
                  <a:pt x="433" y="2461"/>
                  <a:pt x="437" y="2460"/>
                  <a:pt x="440" y="2460"/>
                </a:cubicBezTo>
                <a:cubicBezTo>
                  <a:pt x="441" y="2460"/>
                  <a:pt x="442" y="2459"/>
                  <a:pt x="443" y="2459"/>
                </a:cubicBezTo>
                <a:cubicBezTo>
                  <a:pt x="444" y="2459"/>
                  <a:pt x="445" y="2459"/>
                  <a:pt x="446" y="2459"/>
                </a:cubicBezTo>
                <a:cubicBezTo>
                  <a:pt x="449" y="2458"/>
                  <a:pt x="451" y="2458"/>
                  <a:pt x="453" y="2458"/>
                </a:cubicBezTo>
                <a:cubicBezTo>
                  <a:pt x="454" y="2458"/>
                  <a:pt x="455" y="2457"/>
                  <a:pt x="457" y="2457"/>
                </a:cubicBezTo>
                <a:cubicBezTo>
                  <a:pt x="457" y="2457"/>
                  <a:pt x="458" y="2457"/>
                  <a:pt x="458" y="2457"/>
                </a:cubicBezTo>
                <a:cubicBezTo>
                  <a:pt x="459" y="2457"/>
                  <a:pt x="460" y="2457"/>
                  <a:pt x="460" y="2457"/>
                </a:cubicBezTo>
                <a:cubicBezTo>
                  <a:pt x="463" y="2457"/>
                  <a:pt x="465" y="2457"/>
                  <a:pt x="468" y="2457"/>
                </a:cubicBezTo>
                <a:cubicBezTo>
                  <a:pt x="469" y="2457"/>
                  <a:pt x="471" y="2457"/>
                  <a:pt x="472" y="2457"/>
                </a:cubicBezTo>
                <a:cubicBezTo>
                  <a:pt x="474" y="2456"/>
                  <a:pt x="475" y="2457"/>
                  <a:pt x="476" y="2457"/>
                </a:cubicBezTo>
                <a:cubicBezTo>
                  <a:pt x="478" y="2457"/>
                  <a:pt x="479" y="2457"/>
                  <a:pt x="481" y="2457"/>
                </a:cubicBezTo>
                <a:cubicBezTo>
                  <a:pt x="482" y="2457"/>
                  <a:pt x="483" y="2457"/>
                  <a:pt x="485" y="2457"/>
                </a:cubicBezTo>
                <a:cubicBezTo>
                  <a:pt x="486" y="2457"/>
                  <a:pt x="486" y="2457"/>
                  <a:pt x="487" y="2457"/>
                </a:cubicBezTo>
                <a:cubicBezTo>
                  <a:pt x="488" y="2457"/>
                  <a:pt x="489" y="2457"/>
                  <a:pt x="489" y="2457"/>
                </a:cubicBezTo>
                <a:cubicBezTo>
                  <a:pt x="491" y="2458"/>
                  <a:pt x="492" y="2458"/>
                  <a:pt x="494" y="2458"/>
                </a:cubicBezTo>
                <a:cubicBezTo>
                  <a:pt x="494" y="2458"/>
                  <a:pt x="495" y="2458"/>
                  <a:pt x="496" y="2458"/>
                </a:cubicBezTo>
                <a:cubicBezTo>
                  <a:pt x="497" y="2458"/>
                  <a:pt x="497" y="2459"/>
                  <a:pt x="498" y="2459"/>
                </a:cubicBezTo>
                <a:cubicBezTo>
                  <a:pt x="500" y="2459"/>
                  <a:pt x="501" y="2459"/>
                  <a:pt x="503" y="2459"/>
                </a:cubicBezTo>
                <a:cubicBezTo>
                  <a:pt x="505" y="2460"/>
                  <a:pt x="508" y="2461"/>
                  <a:pt x="511" y="2461"/>
                </a:cubicBezTo>
                <a:cubicBezTo>
                  <a:pt x="511" y="2461"/>
                  <a:pt x="511" y="2461"/>
                  <a:pt x="510" y="2461"/>
                </a:cubicBezTo>
                <a:cubicBezTo>
                  <a:pt x="509" y="2461"/>
                  <a:pt x="507" y="2461"/>
                  <a:pt x="505" y="2461"/>
                </a:cubicBezTo>
                <a:cubicBezTo>
                  <a:pt x="504" y="2461"/>
                  <a:pt x="503" y="2461"/>
                  <a:pt x="502" y="2461"/>
                </a:cubicBezTo>
                <a:cubicBezTo>
                  <a:pt x="501" y="2461"/>
                  <a:pt x="500" y="2461"/>
                  <a:pt x="499" y="2461"/>
                </a:cubicBezTo>
                <a:cubicBezTo>
                  <a:pt x="497" y="2461"/>
                  <a:pt x="496" y="2461"/>
                  <a:pt x="495" y="2461"/>
                </a:cubicBezTo>
                <a:cubicBezTo>
                  <a:pt x="493" y="2461"/>
                  <a:pt x="492" y="2461"/>
                  <a:pt x="491" y="2462"/>
                </a:cubicBezTo>
                <a:cubicBezTo>
                  <a:pt x="489" y="2462"/>
                  <a:pt x="488" y="2462"/>
                  <a:pt x="486" y="2462"/>
                </a:cubicBezTo>
                <a:cubicBezTo>
                  <a:pt x="485" y="2462"/>
                  <a:pt x="483" y="2462"/>
                  <a:pt x="482" y="2463"/>
                </a:cubicBezTo>
                <a:cubicBezTo>
                  <a:pt x="479" y="2463"/>
                  <a:pt x="476" y="2464"/>
                  <a:pt x="473" y="2465"/>
                </a:cubicBezTo>
                <a:cubicBezTo>
                  <a:pt x="469" y="2465"/>
                  <a:pt x="466" y="2466"/>
                  <a:pt x="463" y="2467"/>
                </a:cubicBezTo>
                <a:cubicBezTo>
                  <a:pt x="460" y="2468"/>
                  <a:pt x="457" y="2469"/>
                  <a:pt x="454" y="2470"/>
                </a:cubicBezTo>
                <a:cubicBezTo>
                  <a:pt x="451" y="2472"/>
                  <a:pt x="448" y="2473"/>
                  <a:pt x="445" y="2474"/>
                </a:cubicBezTo>
                <a:cubicBezTo>
                  <a:pt x="444" y="2475"/>
                  <a:pt x="442" y="2476"/>
                  <a:pt x="441" y="2476"/>
                </a:cubicBezTo>
                <a:cubicBezTo>
                  <a:pt x="440" y="2477"/>
                  <a:pt x="438" y="2478"/>
                  <a:pt x="437" y="2478"/>
                </a:cubicBezTo>
                <a:cubicBezTo>
                  <a:pt x="436" y="2479"/>
                  <a:pt x="435" y="2480"/>
                  <a:pt x="434" y="2480"/>
                </a:cubicBezTo>
                <a:cubicBezTo>
                  <a:pt x="433" y="2481"/>
                  <a:pt x="432" y="2482"/>
                  <a:pt x="430" y="2482"/>
                </a:cubicBezTo>
                <a:cubicBezTo>
                  <a:pt x="429" y="2483"/>
                  <a:pt x="428" y="2484"/>
                  <a:pt x="428" y="2484"/>
                </a:cubicBezTo>
                <a:cubicBezTo>
                  <a:pt x="427" y="2485"/>
                  <a:pt x="426" y="2486"/>
                  <a:pt x="425" y="2486"/>
                </a:cubicBezTo>
                <a:cubicBezTo>
                  <a:pt x="423" y="2487"/>
                  <a:pt x="422" y="2488"/>
                  <a:pt x="421" y="2489"/>
                </a:cubicBezTo>
                <a:cubicBezTo>
                  <a:pt x="420" y="2490"/>
                  <a:pt x="419" y="2491"/>
                  <a:pt x="418" y="2491"/>
                </a:cubicBezTo>
                <a:cubicBezTo>
                  <a:pt x="418" y="2492"/>
                  <a:pt x="417" y="2492"/>
                  <a:pt x="417" y="2492"/>
                </a:cubicBezTo>
                <a:cubicBezTo>
                  <a:pt x="417" y="2492"/>
                  <a:pt x="418" y="2492"/>
                  <a:pt x="419" y="2492"/>
                </a:cubicBezTo>
                <a:cubicBezTo>
                  <a:pt x="419" y="2492"/>
                  <a:pt x="420" y="2491"/>
                  <a:pt x="422" y="2491"/>
                </a:cubicBezTo>
                <a:cubicBezTo>
                  <a:pt x="422" y="2490"/>
                  <a:pt x="423" y="2490"/>
                  <a:pt x="424" y="2490"/>
                </a:cubicBezTo>
                <a:cubicBezTo>
                  <a:pt x="425" y="2489"/>
                  <a:pt x="426" y="2489"/>
                  <a:pt x="426" y="2489"/>
                </a:cubicBezTo>
                <a:cubicBezTo>
                  <a:pt x="427" y="2488"/>
                  <a:pt x="428" y="2488"/>
                  <a:pt x="429" y="2488"/>
                </a:cubicBezTo>
                <a:cubicBezTo>
                  <a:pt x="430" y="2487"/>
                  <a:pt x="431" y="2487"/>
                  <a:pt x="433" y="2486"/>
                </a:cubicBezTo>
                <a:cubicBezTo>
                  <a:pt x="435" y="2486"/>
                  <a:pt x="437" y="2485"/>
                  <a:pt x="440" y="2484"/>
                </a:cubicBezTo>
                <a:cubicBezTo>
                  <a:pt x="440" y="2483"/>
                  <a:pt x="441" y="2483"/>
                  <a:pt x="442" y="2483"/>
                </a:cubicBezTo>
                <a:cubicBezTo>
                  <a:pt x="442" y="2483"/>
                  <a:pt x="443" y="2482"/>
                  <a:pt x="444" y="2482"/>
                </a:cubicBezTo>
                <a:cubicBezTo>
                  <a:pt x="445" y="2482"/>
                  <a:pt x="446" y="2481"/>
                  <a:pt x="448" y="2481"/>
                </a:cubicBezTo>
                <a:cubicBezTo>
                  <a:pt x="449" y="2480"/>
                  <a:pt x="451" y="2480"/>
                  <a:pt x="452" y="2479"/>
                </a:cubicBezTo>
                <a:cubicBezTo>
                  <a:pt x="454" y="2479"/>
                  <a:pt x="455" y="2478"/>
                  <a:pt x="456" y="2478"/>
                </a:cubicBezTo>
                <a:cubicBezTo>
                  <a:pt x="459" y="2477"/>
                  <a:pt x="462" y="2476"/>
                  <a:pt x="465" y="2475"/>
                </a:cubicBezTo>
                <a:cubicBezTo>
                  <a:pt x="468" y="2474"/>
                  <a:pt x="472" y="2473"/>
                  <a:pt x="475" y="2472"/>
                </a:cubicBezTo>
                <a:cubicBezTo>
                  <a:pt x="476" y="2472"/>
                  <a:pt x="477" y="2471"/>
                  <a:pt x="479" y="2471"/>
                </a:cubicBezTo>
                <a:cubicBezTo>
                  <a:pt x="480" y="2470"/>
                  <a:pt x="482" y="2470"/>
                  <a:pt x="483" y="2470"/>
                </a:cubicBezTo>
                <a:cubicBezTo>
                  <a:pt x="485" y="2469"/>
                  <a:pt x="486" y="2469"/>
                  <a:pt x="488" y="2468"/>
                </a:cubicBezTo>
                <a:cubicBezTo>
                  <a:pt x="488" y="2468"/>
                  <a:pt x="489" y="2468"/>
                  <a:pt x="490" y="2468"/>
                </a:cubicBezTo>
                <a:cubicBezTo>
                  <a:pt x="490" y="2468"/>
                  <a:pt x="491" y="2468"/>
                  <a:pt x="492" y="2467"/>
                </a:cubicBezTo>
                <a:cubicBezTo>
                  <a:pt x="493" y="2467"/>
                  <a:pt x="494" y="2467"/>
                  <a:pt x="496" y="2466"/>
                </a:cubicBezTo>
                <a:cubicBezTo>
                  <a:pt x="497" y="2466"/>
                  <a:pt x="498" y="2466"/>
                  <a:pt x="499" y="2466"/>
                </a:cubicBezTo>
                <a:cubicBezTo>
                  <a:pt x="500" y="2465"/>
                  <a:pt x="501" y="2465"/>
                  <a:pt x="503" y="2465"/>
                </a:cubicBezTo>
                <a:cubicBezTo>
                  <a:pt x="504" y="2465"/>
                  <a:pt x="505" y="2464"/>
                  <a:pt x="506" y="2464"/>
                </a:cubicBezTo>
                <a:cubicBezTo>
                  <a:pt x="506" y="2464"/>
                  <a:pt x="507" y="2464"/>
                  <a:pt x="508" y="2463"/>
                </a:cubicBezTo>
                <a:cubicBezTo>
                  <a:pt x="509" y="2463"/>
                  <a:pt x="510" y="2463"/>
                  <a:pt x="511" y="2463"/>
                </a:cubicBezTo>
                <a:cubicBezTo>
                  <a:pt x="512" y="2463"/>
                  <a:pt x="513" y="2462"/>
                  <a:pt x="514" y="2462"/>
                </a:cubicBezTo>
                <a:cubicBezTo>
                  <a:pt x="514" y="2462"/>
                  <a:pt x="515" y="2463"/>
                  <a:pt x="516" y="2463"/>
                </a:cubicBezTo>
                <a:cubicBezTo>
                  <a:pt x="520" y="2464"/>
                  <a:pt x="520" y="2464"/>
                  <a:pt x="520" y="2464"/>
                </a:cubicBezTo>
                <a:cubicBezTo>
                  <a:pt x="523" y="2465"/>
                  <a:pt x="523" y="2465"/>
                  <a:pt x="523" y="2465"/>
                </a:cubicBezTo>
                <a:cubicBezTo>
                  <a:pt x="525" y="2466"/>
                  <a:pt x="525" y="2466"/>
                  <a:pt x="525" y="2466"/>
                </a:cubicBezTo>
                <a:cubicBezTo>
                  <a:pt x="526" y="2466"/>
                  <a:pt x="528" y="2467"/>
                  <a:pt x="529" y="2467"/>
                </a:cubicBezTo>
                <a:cubicBezTo>
                  <a:pt x="530" y="2468"/>
                  <a:pt x="532" y="2469"/>
                  <a:pt x="533" y="2469"/>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1"/>
                  <a:pt x="536" y="2471"/>
                  <a:pt x="536" y="2471"/>
                </a:cubicBezTo>
                <a:cubicBezTo>
                  <a:pt x="538" y="2471"/>
                  <a:pt x="538" y="2471"/>
                  <a:pt x="538" y="2471"/>
                </a:cubicBezTo>
                <a:cubicBezTo>
                  <a:pt x="540" y="2472"/>
                  <a:pt x="543" y="2474"/>
                  <a:pt x="546" y="2475"/>
                </a:cubicBezTo>
                <a:cubicBezTo>
                  <a:pt x="548" y="2477"/>
                  <a:pt x="551" y="2478"/>
                  <a:pt x="554" y="2479"/>
                </a:cubicBezTo>
                <a:cubicBezTo>
                  <a:pt x="559" y="2482"/>
                  <a:pt x="564" y="2485"/>
                  <a:pt x="569" y="2487"/>
                </a:cubicBezTo>
                <a:cubicBezTo>
                  <a:pt x="574" y="2489"/>
                  <a:pt x="579" y="2491"/>
                  <a:pt x="584" y="2493"/>
                </a:cubicBezTo>
                <a:cubicBezTo>
                  <a:pt x="585" y="2493"/>
                  <a:pt x="585" y="2493"/>
                  <a:pt x="586" y="2493"/>
                </a:cubicBezTo>
                <a:cubicBezTo>
                  <a:pt x="572" y="2500"/>
                  <a:pt x="556" y="2503"/>
                  <a:pt x="539" y="2503"/>
                </a:cubicBezTo>
                <a:cubicBezTo>
                  <a:pt x="493" y="2504"/>
                  <a:pt x="454" y="2512"/>
                  <a:pt x="437" y="2549"/>
                </a:cubicBezTo>
                <a:cubicBezTo>
                  <a:pt x="469" y="2517"/>
                  <a:pt x="511" y="2512"/>
                  <a:pt x="566" y="2511"/>
                </a:cubicBezTo>
                <a:cubicBezTo>
                  <a:pt x="589" y="2511"/>
                  <a:pt x="607" y="2503"/>
                  <a:pt x="624" y="2490"/>
                </a:cubicBezTo>
                <a:cubicBezTo>
                  <a:pt x="623" y="2492"/>
                  <a:pt x="622" y="2493"/>
                  <a:pt x="621" y="2495"/>
                </a:cubicBezTo>
                <a:cubicBezTo>
                  <a:pt x="620" y="2496"/>
                  <a:pt x="619" y="2498"/>
                  <a:pt x="617" y="2500"/>
                </a:cubicBezTo>
                <a:cubicBezTo>
                  <a:pt x="617" y="2501"/>
                  <a:pt x="616" y="2502"/>
                  <a:pt x="615" y="2503"/>
                </a:cubicBezTo>
                <a:cubicBezTo>
                  <a:pt x="614" y="2503"/>
                  <a:pt x="614" y="2504"/>
                  <a:pt x="613" y="2505"/>
                </a:cubicBezTo>
                <a:cubicBezTo>
                  <a:pt x="611" y="2507"/>
                  <a:pt x="610" y="2509"/>
                  <a:pt x="608" y="2511"/>
                </a:cubicBezTo>
                <a:cubicBezTo>
                  <a:pt x="607" y="2512"/>
                  <a:pt x="607" y="2513"/>
                  <a:pt x="606" y="2514"/>
                </a:cubicBezTo>
                <a:cubicBezTo>
                  <a:pt x="605" y="2515"/>
                  <a:pt x="604" y="2516"/>
                  <a:pt x="603" y="2517"/>
                </a:cubicBezTo>
                <a:cubicBezTo>
                  <a:pt x="601" y="2519"/>
                  <a:pt x="599" y="2521"/>
                  <a:pt x="597" y="2523"/>
                </a:cubicBezTo>
                <a:cubicBezTo>
                  <a:pt x="595" y="2525"/>
                  <a:pt x="593" y="2527"/>
                  <a:pt x="591" y="2529"/>
                </a:cubicBezTo>
                <a:cubicBezTo>
                  <a:pt x="590" y="2530"/>
                  <a:pt x="589" y="2531"/>
                  <a:pt x="588" y="2532"/>
                </a:cubicBezTo>
                <a:cubicBezTo>
                  <a:pt x="587" y="2533"/>
                  <a:pt x="586" y="2534"/>
                  <a:pt x="585" y="2535"/>
                </a:cubicBezTo>
                <a:cubicBezTo>
                  <a:pt x="581" y="2538"/>
                  <a:pt x="577" y="2542"/>
                  <a:pt x="573" y="2545"/>
                </a:cubicBezTo>
                <a:cubicBezTo>
                  <a:pt x="572" y="2545"/>
                  <a:pt x="572" y="2545"/>
                  <a:pt x="572" y="2545"/>
                </a:cubicBezTo>
                <a:cubicBezTo>
                  <a:pt x="571" y="2546"/>
                  <a:pt x="570" y="2546"/>
                  <a:pt x="569" y="2546"/>
                </a:cubicBezTo>
                <a:cubicBezTo>
                  <a:pt x="568" y="2546"/>
                  <a:pt x="567" y="2547"/>
                  <a:pt x="566" y="2547"/>
                </a:cubicBezTo>
                <a:cubicBezTo>
                  <a:pt x="565" y="2547"/>
                  <a:pt x="564" y="2547"/>
                  <a:pt x="563" y="2548"/>
                </a:cubicBezTo>
                <a:cubicBezTo>
                  <a:pt x="562" y="2548"/>
                  <a:pt x="561" y="2548"/>
                  <a:pt x="560" y="2548"/>
                </a:cubicBezTo>
                <a:cubicBezTo>
                  <a:pt x="558" y="2548"/>
                  <a:pt x="556" y="2549"/>
                  <a:pt x="554" y="2549"/>
                </a:cubicBezTo>
                <a:cubicBezTo>
                  <a:pt x="552" y="2550"/>
                  <a:pt x="550" y="2550"/>
                  <a:pt x="548" y="2550"/>
                </a:cubicBezTo>
                <a:cubicBezTo>
                  <a:pt x="547" y="2550"/>
                  <a:pt x="546" y="2550"/>
                  <a:pt x="545" y="2551"/>
                </a:cubicBezTo>
                <a:cubicBezTo>
                  <a:pt x="543" y="2551"/>
                  <a:pt x="542" y="2551"/>
                  <a:pt x="541" y="2551"/>
                </a:cubicBezTo>
                <a:cubicBezTo>
                  <a:pt x="537" y="2551"/>
                  <a:pt x="532" y="2552"/>
                  <a:pt x="528" y="2552"/>
                </a:cubicBezTo>
                <a:cubicBezTo>
                  <a:pt x="523" y="2553"/>
                  <a:pt x="518" y="2553"/>
                  <a:pt x="514" y="2554"/>
                </a:cubicBezTo>
                <a:cubicBezTo>
                  <a:pt x="512" y="2554"/>
                  <a:pt x="509" y="2554"/>
                  <a:pt x="507" y="2554"/>
                </a:cubicBezTo>
                <a:cubicBezTo>
                  <a:pt x="505" y="2555"/>
                  <a:pt x="503" y="2555"/>
                  <a:pt x="500" y="2555"/>
                </a:cubicBezTo>
                <a:cubicBezTo>
                  <a:pt x="496" y="2556"/>
                  <a:pt x="492" y="2557"/>
                  <a:pt x="488" y="2558"/>
                </a:cubicBezTo>
                <a:cubicBezTo>
                  <a:pt x="486" y="2559"/>
                  <a:pt x="484" y="2559"/>
                  <a:pt x="482" y="2560"/>
                </a:cubicBezTo>
                <a:cubicBezTo>
                  <a:pt x="480" y="2560"/>
                  <a:pt x="479" y="2561"/>
                  <a:pt x="477" y="2562"/>
                </a:cubicBezTo>
                <a:cubicBezTo>
                  <a:pt x="475" y="2562"/>
                  <a:pt x="474" y="2563"/>
                  <a:pt x="472" y="2564"/>
                </a:cubicBezTo>
                <a:cubicBezTo>
                  <a:pt x="471" y="2564"/>
                  <a:pt x="470" y="2565"/>
                  <a:pt x="468" y="2566"/>
                </a:cubicBezTo>
                <a:cubicBezTo>
                  <a:pt x="467" y="2566"/>
                  <a:pt x="466" y="2567"/>
                  <a:pt x="465" y="2568"/>
                </a:cubicBezTo>
                <a:cubicBezTo>
                  <a:pt x="464" y="2568"/>
                  <a:pt x="463" y="2569"/>
                  <a:pt x="462" y="2570"/>
                </a:cubicBezTo>
                <a:cubicBezTo>
                  <a:pt x="461" y="2570"/>
                  <a:pt x="460" y="2571"/>
                  <a:pt x="460" y="2571"/>
                </a:cubicBezTo>
                <a:cubicBezTo>
                  <a:pt x="459" y="2572"/>
                  <a:pt x="459" y="2572"/>
                  <a:pt x="458" y="2573"/>
                </a:cubicBezTo>
                <a:cubicBezTo>
                  <a:pt x="457" y="2573"/>
                  <a:pt x="457" y="2574"/>
                  <a:pt x="457" y="2574"/>
                </a:cubicBezTo>
                <a:cubicBezTo>
                  <a:pt x="457" y="2574"/>
                  <a:pt x="457" y="2573"/>
                  <a:pt x="458" y="2573"/>
                </a:cubicBezTo>
                <a:cubicBezTo>
                  <a:pt x="459" y="2572"/>
                  <a:pt x="461" y="2572"/>
                  <a:pt x="463" y="2571"/>
                </a:cubicBezTo>
                <a:cubicBezTo>
                  <a:pt x="464" y="2571"/>
                  <a:pt x="465" y="2570"/>
                  <a:pt x="466" y="2570"/>
                </a:cubicBezTo>
                <a:cubicBezTo>
                  <a:pt x="467" y="2569"/>
                  <a:pt x="468" y="2569"/>
                  <a:pt x="469" y="2569"/>
                </a:cubicBezTo>
                <a:cubicBezTo>
                  <a:pt x="471" y="2568"/>
                  <a:pt x="472" y="2568"/>
                  <a:pt x="474" y="2567"/>
                </a:cubicBezTo>
                <a:cubicBezTo>
                  <a:pt x="475" y="2567"/>
                  <a:pt x="477" y="2566"/>
                  <a:pt x="478" y="2566"/>
                </a:cubicBezTo>
                <a:cubicBezTo>
                  <a:pt x="482" y="2565"/>
                  <a:pt x="485" y="2565"/>
                  <a:pt x="489" y="2564"/>
                </a:cubicBezTo>
                <a:cubicBezTo>
                  <a:pt x="493" y="2563"/>
                  <a:pt x="497" y="2563"/>
                  <a:pt x="501" y="2562"/>
                </a:cubicBezTo>
                <a:cubicBezTo>
                  <a:pt x="506" y="2562"/>
                  <a:pt x="510" y="2562"/>
                  <a:pt x="515" y="2561"/>
                </a:cubicBezTo>
                <a:cubicBezTo>
                  <a:pt x="519" y="2561"/>
                  <a:pt x="524" y="2560"/>
                  <a:pt x="528" y="2560"/>
                </a:cubicBezTo>
                <a:cubicBezTo>
                  <a:pt x="533" y="2560"/>
                  <a:pt x="538" y="2559"/>
                  <a:pt x="542" y="2558"/>
                </a:cubicBezTo>
                <a:cubicBezTo>
                  <a:pt x="547" y="2558"/>
                  <a:pt x="551" y="2557"/>
                  <a:pt x="556" y="2556"/>
                </a:cubicBezTo>
                <a:cubicBezTo>
                  <a:pt x="557" y="2556"/>
                  <a:pt x="558" y="2556"/>
                  <a:pt x="559" y="2555"/>
                </a:cubicBezTo>
                <a:cubicBezTo>
                  <a:pt x="558" y="2556"/>
                  <a:pt x="557" y="2556"/>
                  <a:pt x="557" y="2557"/>
                </a:cubicBezTo>
                <a:cubicBezTo>
                  <a:pt x="556" y="2557"/>
                  <a:pt x="554" y="2558"/>
                  <a:pt x="553" y="2559"/>
                </a:cubicBezTo>
                <a:cubicBezTo>
                  <a:pt x="552" y="2560"/>
                  <a:pt x="551" y="2561"/>
                  <a:pt x="550" y="2561"/>
                </a:cubicBezTo>
                <a:cubicBezTo>
                  <a:pt x="547" y="2563"/>
                  <a:pt x="545" y="2564"/>
                  <a:pt x="542" y="2566"/>
                </a:cubicBezTo>
                <a:cubicBezTo>
                  <a:pt x="540" y="2567"/>
                  <a:pt x="537" y="2568"/>
                  <a:pt x="535" y="2570"/>
                </a:cubicBezTo>
                <a:cubicBezTo>
                  <a:pt x="534" y="2570"/>
                  <a:pt x="533" y="2571"/>
                  <a:pt x="532" y="2572"/>
                </a:cubicBezTo>
                <a:cubicBezTo>
                  <a:pt x="530" y="2572"/>
                  <a:pt x="529" y="2573"/>
                  <a:pt x="528" y="2573"/>
                </a:cubicBezTo>
                <a:cubicBezTo>
                  <a:pt x="526" y="2574"/>
                  <a:pt x="523" y="2575"/>
                  <a:pt x="521" y="2576"/>
                </a:cubicBezTo>
                <a:cubicBezTo>
                  <a:pt x="520" y="2577"/>
                  <a:pt x="519" y="2577"/>
                  <a:pt x="518" y="2578"/>
                </a:cubicBezTo>
                <a:cubicBezTo>
                  <a:pt x="517" y="2578"/>
                  <a:pt x="516" y="2579"/>
                  <a:pt x="515" y="2579"/>
                </a:cubicBezTo>
                <a:cubicBezTo>
                  <a:pt x="513" y="2580"/>
                  <a:pt x="511" y="2581"/>
                  <a:pt x="509" y="2582"/>
                </a:cubicBezTo>
                <a:cubicBezTo>
                  <a:pt x="507" y="2583"/>
                  <a:pt x="505" y="2583"/>
                  <a:pt x="503" y="2584"/>
                </a:cubicBezTo>
                <a:cubicBezTo>
                  <a:pt x="502" y="2584"/>
                  <a:pt x="500" y="2585"/>
                  <a:pt x="499" y="2586"/>
                </a:cubicBezTo>
                <a:cubicBezTo>
                  <a:pt x="497" y="2586"/>
                  <a:pt x="496" y="2587"/>
                  <a:pt x="494" y="2587"/>
                </a:cubicBezTo>
                <a:cubicBezTo>
                  <a:pt x="492" y="2588"/>
                  <a:pt x="490" y="2589"/>
                  <a:pt x="489" y="2589"/>
                </a:cubicBezTo>
                <a:cubicBezTo>
                  <a:pt x="487" y="2589"/>
                  <a:pt x="487" y="2590"/>
                  <a:pt x="487" y="2590"/>
                </a:cubicBezTo>
                <a:cubicBezTo>
                  <a:pt x="487" y="2590"/>
                  <a:pt x="487" y="2590"/>
                  <a:pt x="489" y="2589"/>
                </a:cubicBezTo>
                <a:cubicBezTo>
                  <a:pt x="490" y="2589"/>
                  <a:pt x="492" y="2589"/>
                  <a:pt x="495" y="2589"/>
                </a:cubicBezTo>
                <a:cubicBezTo>
                  <a:pt x="496" y="2588"/>
                  <a:pt x="498" y="2588"/>
                  <a:pt x="499" y="2588"/>
                </a:cubicBezTo>
                <a:cubicBezTo>
                  <a:pt x="501" y="2588"/>
                  <a:pt x="502" y="2587"/>
                  <a:pt x="504" y="2587"/>
                </a:cubicBezTo>
                <a:cubicBezTo>
                  <a:pt x="506" y="2586"/>
                  <a:pt x="508" y="2586"/>
                  <a:pt x="510" y="2585"/>
                </a:cubicBezTo>
                <a:cubicBezTo>
                  <a:pt x="512" y="2585"/>
                  <a:pt x="514" y="2584"/>
                  <a:pt x="516" y="2584"/>
                </a:cubicBezTo>
                <a:cubicBezTo>
                  <a:pt x="518" y="2583"/>
                  <a:pt x="519" y="2583"/>
                  <a:pt x="520" y="2583"/>
                </a:cubicBezTo>
                <a:cubicBezTo>
                  <a:pt x="521" y="2582"/>
                  <a:pt x="522" y="2582"/>
                  <a:pt x="523" y="2581"/>
                </a:cubicBezTo>
                <a:cubicBezTo>
                  <a:pt x="526" y="2581"/>
                  <a:pt x="528" y="2580"/>
                  <a:pt x="530" y="2579"/>
                </a:cubicBezTo>
                <a:cubicBezTo>
                  <a:pt x="532" y="2578"/>
                  <a:pt x="533" y="2578"/>
                  <a:pt x="534" y="2577"/>
                </a:cubicBezTo>
                <a:cubicBezTo>
                  <a:pt x="535" y="2577"/>
                  <a:pt x="537" y="2576"/>
                  <a:pt x="538" y="2575"/>
                </a:cubicBezTo>
                <a:cubicBezTo>
                  <a:pt x="539" y="2575"/>
                  <a:pt x="540" y="2574"/>
                  <a:pt x="542" y="2574"/>
                </a:cubicBezTo>
                <a:cubicBezTo>
                  <a:pt x="543" y="2573"/>
                  <a:pt x="544" y="2573"/>
                  <a:pt x="546" y="2572"/>
                </a:cubicBezTo>
                <a:cubicBezTo>
                  <a:pt x="551" y="2569"/>
                  <a:pt x="556" y="2566"/>
                  <a:pt x="561" y="2563"/>
                </a:cubicBezTo>
                <a:cubicBezTo>
                  <a:pt x="566" y="2560"/>
                  <a:pt x="571" y="2556"/>
                  <a:pt x="576" y="2553"/>
                </a:cubicBezTo>
                <a:cubicBezTo>
                  <a:pt x="581" y="2549"/>
                  <a:pt x="586" y="2545"/>
                  <a:pt x="590" y="2540"/>
                </a:cubicBezTo>
                <a:cubicBezTo>
                  <a:pt x="595" y="2536"/>
                  <a:pt x="599" y="2532"/>
                  <a:pt x="602" y="2528"/>
                </a:cubicBezTo>
                <a:cubicBezTo>
                  <a:pt x="603" y="2527"/>
                  <a:pt x="604" y="2526"/>
                  <a:pt x="605" y="2524"/>
                </a:cubicBezTo>
                <a:cubicBezTo>
                  <a:pt x="606" y="2523"/>
                  <a:pt x="607" y="2522"/>
                  <a:pt x="608" y="2521"/>
                </a:cubicBezTo>
                <a:cubicBezTo>
                  <a:pt x="609" y="2520"/>
                  <a:pt x="610" y="2519"/>
                  <a:pt x="610" y="2518"/>
                </a:cubicBezTo>
                <a:cubicBezTo>
                  <a:pt x="611" y="2517"/>
                  <a:pt x="612" y="2516"/>
                  <a:pt x="613" y="2515"/>
                </a:cubicBezTo>
                <a:cubicBezTo>
                  <a:pt x="614" y="2513"/>
                  <a:pt x="616" y="2510"/>
                  <a:pt x="617" y="2508"/>
                </a:cubicBezTo>
                <a:cubicBezTo>
                  <a:pt x="618" y="2507"/>
                  <a:pt x="619" y="2506"/>
                  <a:pt x="619" y="2505"/>
                </a:cubicBezTo>
                <a:cubicBezTo>
                  <a:pt x="620" y="2504"/>
                  <a:pt x="620" y="2503"/>
                  <a:pt x="621" y="2502"/>
                </a:cubicBezTo>
                <a:cubicBezTo>
                  <a:pt x="622" y="2500"/>
                  <a:pt x="623" y="2499"/>
                  <a:pt x="624" y="2497"/>
                </a:cubicBezTo>
                <a:cubicBezTo>
                  <a:pt x="625" y="2495"/>
                  <a:pt x="626" y="2493"/>
                  <a:pt x="627" y="2491"/>
                </a:cubicBezTo>
                <a:cubicBezTo>
                  <a:pt x="628" y="2490"/>
                  <a:pt x="629" y="2488"/>
                  <a:pt x="629" y="2487"/>
                </a:cubicBezTo>
                <a:cubicBezTo>
                  <a:pt x="630" y="2486"/>
                  <a:pt x="630" y="2486"/>
                  <a:pt x="630" y="2486"/>
                </a:cubicBezTo>
                <a:cubicBezTo>
                  <a:pt x="646" y="2473"/>
                  <a:pt x="660" y="2457"/>
                  <a:pt x="677" y="2441"/>
                </a:cubicBezTo>
                <a:cubicBezTo>
                  <a:pt x="684" y="2447"/>
                  <a:pt x="689" y="2456"/>
                  <a:pt x="691" y="2465"/>
                </a:cubicBezTo>
                <a:cubicBezTo>
                  <a:pt x="691" y="2466"/>
                  <a:pt x="692" y="2467"/>
                  <a:pt x="692" y="2468"/>
                </a:cubicBezTo>
                <a:cubicBezTo>
                  <a:pt x="691" y="2469"/>
                  <a:pt x="691" y="2471"/>
                  <a:pt x="691" y="2472"/>
                </a:cubicBezTo>
                <a:cubicBezTo>
                  <a:pt x="691" y="2473"/>
                  <a:pt x="691" y="2475"/>
                  <a:pt x="691" y="2476"/>
                </a:cubicBezTo>
                <a:cubicBezTo>
                  <a:pt x="691" y="2477"/>
                  <a:pt x="691" y="2478"/>
                  <a:pt x="691" y="2478"/>
                </a:cubicBezTo>
                <a:cubicBezTo>
                  <a:pt x="691" y="2479"/>
                  <a:pt x="690" y="2480"/>
                  <a:pt x="690" y="2480"/>
                </a:cubicBezTo>
                <a:cubicBezTo>
                  <a:pt x="690" y="2481"/>
                  <a:pt x="689" y="2482"/>
                  <a:pt x="689" y="2483"/>
                </a:cubicBezTo>
                <a:cubicBezTo>
                  <a:pt x="689" y="2483"/>
                  <a:pt x="689" y="2484"/>
                  <a:pt x="688" y="2485"/>
                </a:cubicBezTo>
                <a:cubicBezTo>
                  <a:pt x="688" y="2486"/>
                  <a:pt x="687" y="2488"/>
                  <a:pt x="686" y="2489"/>
                </a:cubicBezTo>
                <a:cubicBezTo>
                  <a:pt x="685" y="2491"/>
                  <a:pt x="685" y="2493"/>
                  <a:pt x="684" y="2494"/>
                </a:cubicBezTo>
                <a:cubicBezTo>
                  <a:pt x="683" y="2495"/>
                  <a:pt x="683" y="2496"/>
                  <a:pt x="682" y="2497"/>
                </a:cubicBezTo>
                <a:cubicBezTo>
                  <a:pt x="682" y="2497"/>
                  <a:pt x="682" y="2498"/>
                  <a:pt x="681" y="2499"/>
                </a:cubicBezTo>
                <a:cubicBezTo>
                  <a:pt x="679" y="2502"/>
                  <a:pt x="678" y="2505"/>
                  <a:pt x="676" y="2509"/>
                </a:cubicBezTo>
                <a:cubicBezTo>
                  <a:pt x="674" y="2512"/>
                  <a:pt x="672" y="2515"/>
                  <a:pt x="670" y="2519"/>
                </a:cubicBezTo>
                <a:cubicBezTo>
                  <a:pt x="670" y="2521"/>
                  <a:pt x="669" y="2522"/>
                  <a:pt x="668" y="2524"/>
                </a:cubicBezTo>
                <a:cubicBezTo>
                  <a:pt x="667" y="2526"/>
                  <a:pt x="666" y="2527"/>
                  <a:pt x="666" y="2529"/>
                </a:cubicBezTo>
                <a:cubicBezTo>
                  <a:pt x="664" y="2532"/>
                  <a:pt x="663" y="2536"/>
                  <a:pt x="662" y="2539"/>
                </a:cubicBezTo>
                <a:cubicBezTo>
                  <a:pt x="661" y="2542"/>
                  <a:pt x="660" y="2545"/>
                  <a:pt x="659" y="2548"/>
                </a:cubicBezTo>
                <a:cubicBezTo>
                  <a:pt x="659" y="2549"/>
                  <a:pt x="659" y="2551"/>
                  <a:pt x="659" y="2552"/>
                </a:cubicBezTo>
                <a:cubicBezTo>
                  <a:pt x="659" y="2554"/>
                  <a:pt x="659" y="2555"/>
                  <a:pt x="659" y="2556"/>
                </a:cubicBezTo>
                <a:cubicBezTo>
                  <a:pt x="659" y="2557"/>
                  <a:pt x="659" y="2558"/>
                  <a:pt x="659" y="2559"/>
                </a:cubicBezTo>
                <a:cubicBezTo>
                  <a:pt x="659" y="2560"/>
                  <a:pt x="659" y="2561"/>
                  <a:pt x="659" y="2562"/>
                </a:cubicBezTo>
                <a:cubicBezTo>
                  <a:pt x="659" y="2564"/>
                  <a:pt x="659" y="2565"/>
                  <a:pt x="659" y="2566"/>
                </a:cubicBezTo>
                <a:cubicBezTo>
                  <a:pt x="660" y="2567"/>
                  <a:pt x="660" y="2567"/>
                  <a:pt x="660" y="2567"/>
                </a:cubicBezTo>
                <a:cubicBezTo>
                  <a:pt x="660" y="2567"/>
                  <a:pt x="660" y="2567"/>
                  <a:pt x="660" y="2566"/>
                </a:cubicBezTo>
                <a:cubicBezTo>
                  <a:pt x="660" y="2565"/>
                  <a:pt x="660" y="2564"/>
                  <a:pt x="660" y="2562"/>
                </a:cubicBezTo>
                <a:cubicBezTo>
                  <a:pt x="661" y="2561"/>
                  <a:pt x="661" y="2561"/>
                  <a:pt x="661" y="2560"/>
                </a:cubicBezTo>
                <a:cubicBezTo>
                  <a:pt x="661" y="2559"/>
                  <a:pt x="661" y="2558"/>
                  <a:pt x="662" y="2556"/>
                </a:cubicBezTo>
                <a:cubicBezTo>
                  <a:pt x="662" y="2555"/>
                  <a:pt x="662" y="2554"/>
                  <a:pt x="663" y="2553"/>
                </a:cubicBezTo>
                <a:cubicBezTo>
                  <a:pt x="663" y="2552"/>
                  <a:pt x="663" y="2550"/>
                  <a:pt x="664" y="2549"/>
                </a:cubicBezTo>
                <a:cubicBezTo>
                  <a:pt x="665" y="2547"/>
                  <a:pt x="666" y="2544"/>
                  <a:pt x="667" y="2541"/>
                </a:cubicBezTo>
                <a:cubicBezTo>
                  <a:pt x="669" y="2538"/>
                  <a:pt x="670" y="2535"/>
                  <a:pt x="672" y="2532"/>
                </a:cubicBezTo>
                <a:cubicBezTo>
                  <a:pt x="674" y="2529"/>
                  <a:pt x="675" y="2526"/>
                  <a:pt x="677" y="2522"/>
                </a:cubicBezTo>
                <a:cubicBezTo>
                  <a:pt x="679" y="2519"/>
                  <a:pt x="681" y="2516"/>
                  <a:pt x="683" y="2513"/>
                </a:cubicBezTo>
                <a:cubicBezTo>
                  <a:pt x="685" y="2509"/>
                  <a:pt x="686" y="2506"/>
                  <a:pt x="688" y="2502"/>
                </a:cubicBezTo>
                <a:cubicBezTo>
                  <a:pt x="689" y="2501"/>
                  <a:pt x="690" y="2499"/>
                  <a:pt x="690" y="2497"/>
                </a:cubicBezTo>
                <a:cubicBezTo>
                  <a:pt x="690" y="2503"/>
                  <a:pt x="690" y="2508"/>
                  <a:pt x="689" y="2513"/>
                </a:cubicBezTo>
                <a:cubicBezTo>
                  <a:pt x="688" y="2519"/>
                  <a:pt x="688" y="2524"/>
                  <a:pt x="687" y="2530"/>
                </a:cubicBezTo>
                <a:cubicBezTo>
                  <a:pt x="687" y="2531"/>
                  <a:pt x="687" y="2533"/>
                  <a:pt x="687" y="2534"/>
                </a:cubicBezTo>
                <a:cubicBezTo>
                  <a:pt x="686" y="2535"/>
                  <a:pt x="686" y="2537"/>
                  <a:pt x="686" y="2538"/>
                </a:cubicBezTo>
                <a:cubicBezTo>
                  <a:pt x="685" y="2541"/>
                  <a:pt x="685" y="2544"/>
                  <a:pt x="685" y="2546"/>
                </a:cubicBezTo>
                <a:cubicBezTo>
                  <a:pt x="684" y="2549"/>
                  <a:pt x="684" y="2551"/>
                  <a:pt x="683" y="2554"/>
                </a:cubicBezTo>
                <a:cubicBezTo>
                  <a:pt x="683" y="2555"/>
                  <a:pt x="683" y="2556"/>
                  <a:pt x="683" y="2558"/>
                </a:cubicBezTo>
                <a:cubicBezTo>
                  <a:pt x="682" y="2559"/>
                  <a:pt x="682" y="2560"/>
                  <a:pt x="682" y="2561"/>
                </a:cubicBezTo>
                <a:cubicBezTo>
                  <a:pt x="681" y="2564"/>
                  <a:pt x="681" y="2566"/>
                  <a:pt x="680" y="2568"/>
                </a:cubicBezTo>
                <a:cubicBezTo>
                  <a:pt x="680" y="2571"/>
                  <a:pt x="679" y="2573"/>
                  <a:pt x="679" y="2575"/>
                </a:cubicBezTo>
                <a:cubicBezTo>
                  <a:pt x="678" y="2577"/>
                  <a:pt x="678" y="2579"/>
                  <a:pt x="678" y="2581"/>
                </a:cubicBezTo>
                <a:cubicBezTo>
                  <a:pt x="677" y="2583"/>
                  <a:pt x="677" y="2585"/>
                  <a:pt x="676" y="2586"/>
                </a:cubicBezTo>
                <a:cubicBezTo>
                  <a:pt x="676" y="2588"/>
                  <a:pt x="675" y="2590"/>
                  <a:pt x="675" y="2591"/>
                </a:cubicBezTo>
                <a:cubicBezTo>
                  <a:pt x="675" y="2592"/>
                  <a:pt x="674" y="2594"/>
                  <a:pt x="674" y="2595"/>
                </a:cubicBezTo>
                <a:cubicBezTo>
                  <a:pt x="673" y="2597"/>
                  <a:pt x="673" y="2599"/>
                  <a:pt x="673" y="2601"/>
                </a:cubicBezTo>
                <a:cubicBezTo>
                  <a:pt x="672" y="2602"/>
                  <a:pt x="672" y="2603"/>
                  <a:pt x="672" y="2603"/>
                </a:cubicBezTo>
                <a:cubicBezTo>
                  <a:pt x="672" y="2603"/>
                  <a:pt x="672" y="2602"/>
                  <a:pt x="673" y="2601"/>
                </a:cubicBezTo>
                <a:cubicBezTo>
                  <a:pt x="674" y="2600"/>
                  <a:pt x="674" y="2598"/>
                  <a:pt x="676" y="2596"/>
                </a:cubicBezTo>
                <a:cubicBezTo>
                  <a:pt x="676" y="2594"/>
                  <a:pt x="677" y="2593"/>
                  <a:pt x="677" y="2592"/>
                </a:cubicBezTo>
                <a:cubicBezTo>
                  <a:pt x="678" y="2590"/>
                  <a:pt x="678" y="2589"/>
                  <a:pt x="679" y="2587"/>
                </a:cubicBezTo>
                <a:cubicBezTo>
                  <a:pt x="680" y="2586"/>
                  <a:pt x="681" y="2584"/>
                  <a:pt x="681" y="2582"/>
                </a:cubicBezTo>
                <a:cubicBezTo>
                  <a:pt x="682" y="2580"/>
                  <a:pt x="683" y="2578"/>
                  <a:pt x="683" y="2576"/>
                </a:cubicBezTo>
                <a:cubicBezTo>
                  <a:pt x="684" y="2574"/>
                  <a:pt x="685" y="2572"/>
                  <a:pt x="686" y="2570"/>
                </a:cubicBezTo>
                <a:cubicBezTo>
                  <a:pt x="686" y="2567"/>
                  <a:pt x="687" y="2565"/>
                  <a:pt x="688" y="2563"/>
                </a:cubicBezTo>
                <a:cubicBezTo>
                  <a:pt x="688" y="2562"/>
                  <a:pt x="688" y="2560"/>
                  <a:pt x="689" y="2559"/>
                </a:cubicBezTo>
                <a:cubicBezTo>
                  <a:pt x="689" y="2558"/>
                  <a:pt x="689" y="2557"/>
                  <a:pt x="690" y="2555"/>
                </a:cubicBezTo>
                <a:cubicBezTo>
                  <a:pt x="690" y="2553"/>
                  <a:pt x="691" y="2550"/>
                  <a:pt x="692" y="2548"/>
                </a:cubicBezTo>
                <a:cubicBezTo>
                  <a:pt x="693" y="2542"/>
                  <a:pt x="694" y="2537"/>
                  <a:pt x="695" y="2531"/>
                </a:cubicBezTo>
                <a:cubicBezTo>
                  <a:pt x="696" y="2525"/>
                  <a:pt x="696" y="2520"/>
                  <a:pt x="697" y="2514"/>
                </a:cubicBezTo>
                <a:cubicBezTo>
                  <a:pt x="697" y="2508"/>
                  <a:pt x="698" y="2502"/>
                  <a:pt x="698" y="2497"/>
                </a:cubicBezTo>
                <a:cubicBezTo>
                  <a:pt x="698" y="2491"/>
                  <a:pt x="698" y="2485"/>
                  <a:pt x="698" y="2480"/>
                </a:cubicBezTo>
                <a:cubicBezTo>
                  <a:pt x="698" y="2477"/>
                  <a:pt x="698" y="2474"/>
                  <a:pt x="698" y="2472"/>
                </a:cubicBezTo>
                <a:cubicBezTo>
                  <a:pt x="698" y="2471"/>
                  <a:pt x="698" y="2470"/>
                  <a:pt x="698" y="2469"/>
                </a:cubicBezTo>
                <a:cubicBezTo>
                  <a:pt x="699" y="2460"/>
                  <a:pt x="699" y="2452"/>
                  <a:pt x="699" y="2444"/>
                </a:cubicBezTo>
                <a:cubicBezTo>
                  <a:pt x="700" y="2447"/>
                  <a:pt x="702" y="2451"/>
                  <a:pt x="703" y="2454"/>
                </a:cubicBezTo>
                <a:cubicBezTo>
                  <a:pt x="705" y="2460"/>
                  <a:pt x="707" y="2466"/>
                  <a:pt x="709" y="2472"/>
                </a:cubicBezTo>
                <a:cubicBezTo>
                  <a:pt x="711" y="2478"/>
                  <a:pt x="712" y="2483"/>
                  <a:pt x="714" y="2489"/>
                </a:cubicBezTo>
                <a:cubicBezTo>
                  <a:pt x="715" y="2494"/>
                  <a:pt x="717" y="2499"/>
                  <a:pt x="718" y="2504"/>
                </a:cubicBezTo>
                <a:cubicBezTo>
                  <a:pt x="718" y="2506"/>
                  <a:pt x="718" y="2508"/>
                  <a:pt x="719" y="2511"/>
                </a:cubicBezTo>
                <a:cubicBezTo>
                  <a:pt x="719" y="2513"/>
                  <a:pt x="720" y="2515"/>
                  <a:pt x="720" y="2517"/>
                </a:cubicBezTo>
                <a:cubicBezTo>
                  <a:pt x="720" y="2519"/>
                  <a:pt x="720" y="2521"/>
                  <a:pt x="720" y="2522"/>
                </a:cubicBezTo>
                <a:cubicBezTo>
                  <a:pt x="721" y="2524"/>
                  <a:pt x="721" y="2525"/>
                  <a:pt x="721" y="2527"/>
                </a:cubicBezTo>
                <a:cubicBezTo>
                  <a:pt x="721" y="2530"/>
                  <a:pt x="721" y="2532"/>
                  <a:pt x="721" y="2534"/>
                </a:cubicBezTo>
                <a:cubicBezTo>
                  <a:pt x="721" y="2535"/>
                  <a:pt x="721" y="2536"/>
                  <a:pt x="721" y="2536"/>
                </a:cubicBezTo>
                <a:cubicBezTo>
                  <a:pt x="721" y="2536"/>
                  <a:pt x="721" y="2535"/>
                  <a:pt x="721" y="2534"/>
                </a:cubicBezTo>
                <a:cubicBezTo>
                  <a:pt x="722" y="2533"/>
                  <a:pt x="722" y="2532"/>
                  <a:pt x="722" y="2531"/>
                </a:cubicBezTo>
                <a:cubicBezTo>
                  <a:pt x="722" y="2530"/>
                  <a:pt x="722" y="2530"/>
                  <a:pt x="722" y="2529"/>
                </a:cubicBezTo>
                <a:cubicBezTo>
                  <a:pt x="722" y="2528"/>
                  <a:pt x="722" y="2528"/>
                  <a:pt x="722" y="2527"/>
                </a:cubicBezTo>
                <a:cubicBezTo>
                  <a:pt x="722" y="2526"/>
                  <a:pt x="723" y="2524"/>
                  <a:pt x="723" y="2522"/>
                </a:cubicBezTo>
                <a:cubicBezTo>
                  <a:pt x="723" y="2520"/>
                  <a:pt x="723" y="2519"/>
                  <a:pt x="723" y="2517"/>
                </a:cubicBezTo>
                <a:cubicBezTo>
                  <a:pt x="723" y="2515"/>
                  <a:pt x="723" y="2512"/>
                  <a:pt x="723" y="2510"/>
                </a:cubicBezTo>
                <a:cubicBezTo>
                  <a:pt x="723" y="2508"/>
                  <a:pt x="722" y="2506"/>
                  <a:pt x="722" y="2503"/>
                </a:cubicBezTo>
                <a:cubicBezTo>
                  <a:pt x="722" y="2502"/>
                  <a:pt x="722" y="2501"/>
                  <a:pt x="722" y="2499"/>
                </a:cubicBezTo>
                <a:cubicBezTo>
                  <a:pt x="721" y="2498"/>
                  <a:pt x="721" y="2497"/>
                  <a:pt x="721" y="2495"/>
                </a:cubicBezTo>
                <a:cubicBezTo>
                  <a:pt x="721" y="2493"/>
                  <a:pt x="720" y="2490"/>
                  <a:pt x="720" y="2487"/>
                </a:cubicBezTo>
                <a:cubicBezTo>
                  <a:pt x="718" y="2482"/>
                  <a:pt x="717" y="2476"/>
                  <a:pt x="715" y="2470"/>
                </a:cubicBezTo>
                <a:cubicBezTo>
                  <a:pt x="715" y="2467"/>
                  <a:pt x="714" y="2464"/>
                  <a:pt x="713" y="2461"/>
                </a:cubicBezTo>
                <a:cubicBezTo>
                  <a:pt x="712" y="2458"/>
                  <a:pt x="711" y="2455"/>
                  <a:pt x="710" y="2452"/>
                </a:cubicBezTo>
                <a:cubicBezTo>
                  <a:pt x="708" y="2446"/>
                  <a:pt x="706" y="2440"/>
                  <a:pt x="704" y="2433"/>
                </a:cubicBezTo>
                <a:cubicBezTo>
                  <a:pt x="702" y="2427"/>
                  <a:pt x="701" y="2421"/>
                  <a:pt x="699" y="2415"/>
                </a:cubicBezTo>
                <a:cubicBezTo>
                  <a:pt x="699" y="2414"/>
                  <a:pt x="699" y="2413"/>
                  <a:pt x="699" y="2413"/>
                </a:cubicBezTo>
                <a:cubicBezTo>
                  <a:pt x="699" y="2404"/>
                  <a:pt x="699" y="2394"/>
                  <a:pt x="700" y="2382"/>
                </a:cubicBezTo>
                <a:cubicBezTo>
                  <a:pt x="700" y="2375"/>
                  <a:pt x="701" y="2367"/>
                  <a:pt x="702" y="2360"/>
                </a:cubicBezTo>
                <a:cubicBezTo>
                  <a:pt x="703" y="2362"/>
                  <a:pt x="704" y="2364"/>
                  <a:pt x="704" y="2366"/>
                </a:cubicBezTo>
                <a:cubicBezTo>
                  <a:pt x="707" y="2373"/>
                  <a:pt x="710" y="2379"/>
                  <a:pt x="713" y="2385"/>
                </a:cubicBezTo>
                <a:cubicBezTo>
                  <a:pt x="715" y="2389"/>
                  <a:pt x="717" y="2392"/>
                  <a:pt x="719" y="2395"/>
                </a:cubicBezTo>
                <a:cubicBezTo>
                  <a:pt x="721" y="2398"/>
                  <a:pt x="723" y="2401"/>
                  <a:pt x="725" y="2404"/>
                </a:cubicBezTo>
                <a:cubicBezTo>
                  <a:pt x="729" y="2411"/>
                  <a:pt x="733" y="2417"/>
                  <a:pt x="737" y="2423"/>
                </a:cubicBezTo>
                <a:cubicBezTo>
                  <a:pt x="742" y="2429"/>
                  <a:pt x="746" y="2435"/>
                  <a:pt x="750" y="2441"/>
                </a:cubicBezTo>
                <a:cubicBezTo>
                  <a:pt x="752" y="2445"/>
                  <a:pt x="755" y="2448"/>
                  <a:pt x="757" y="2450"/>
                </a:cubicBezTo>
                <a:cubicBezTo>
                  <a:pt x="759" y="2453"/>
                  <a:pt x="761" y="2456"/>
                  <a:pt x="763" y="2459"/>
                </a:cubicBezTo>
                <a:cubicBezTo>
                  <a:pt x="765" y="2462"/>
                  <a:pt x="767" y="2465"/>
                  <a:pt x="768" y="2468"/>
                </a:cubicBezTo>
                <a:cubicBezTo>
                  <a:pt x="769" y="2469"/>
                  <a:pt x="769" y="2471"/>
                  <a:pt x="770" y="2472"/>
                </a:cubicBezTo>
                <a:cubicBezTo>
                  <a:pt x="770" y="2473"/>
                  <a:pt x="770" y="2474"/>
                  <a:pt x="770" y="2474"/>
                </a:cubicBezTo>
                <a:cubicBezTo>
                  <a:pt x="770" y="2475"/>
                  <a:pt x="771" y="2476"/>
                  <a:pt x="771" y="2477"/>
                </a:cubicBezTo>
                <a:cubicBezTo>
                  <a:pt x="772" y="2483"/>
                  <a:pt x="773" y="2489"/>
                  <a:pt x="775" y="2495"/>
                </a:cubicBezTo>
                <a:cubicBezTo>
                  <a:pt x="775" y="2495"/>
                  <a:pt x="775" y="2495"/>
                  <a:pt x="775" y="2496"/>
                </a:cubicBezTo>
                <a:cubicBezTo>
                  <a:pt x="775" y="2496"/>
                  <a:pt x="775" y="2496"/>
                  <a:pt x="776" y="2497"/>
                </a:cubicBezTo>
                <a:cubicBezTo>
                  <a:pt x="776" y="2498"/>
                  <a:pt x="776" y="2498"/>
                  <a:pt x="776" y="2499"/>
                </a:cubicBezTo>
                <a:cubicBezTo>
                  <a:pt x="777" y="2499"/>
                  <a:pt x="777" y="2500"/>
                  <a:pt x="777" y="2501"/>
                </a:cubicBezTo>
                <a:cubicBezTo>
                  <a:pt x="778" y="2501"/>
                  <a:pt x="778" y="2502"/>
                  <a:pt x="779" y="2502"/>
                </a:cubicBezTo>
                <a:cubicBezTo>
                  <a:pt x="780" y="2505"/>
                  <a:pt x="782" y="2507"/>
                  <a:pt x="783" y="2508"/>
                </a:cubicBezTo>
                <a:cubicBezTo>
                  <a:pt x="787" y="2512"/>
                  <a:pt x="790" y="2514"/>
                  <a:pt x="793" y="2516"/>
                </a:cubicBezTo>
                <a:cubicBezTo>
                  <a:pt x="796" y="2517"/>
                  <a:pt x="799" y="2518"/>
                  <a:pt x="800" y="2519"/>
                </a:cubicBezTo>
                <a:cubicBezTo>
                  <a:pt x="801" y="2519"/>
                  <a:pt x="802" y="2519"/>
                  <a:pt x="802" y="2519"/>
                </a:cubicBezTo>
                <a:cubicBezTo>
                  <a:pt x="803" y="2519"/>
                  <a:pt x="803" y="2519"/>
                  <a:pt x="803" y="2519"/>
                </a:cubicBezTo>
                <a:cubicBezTo>
                  <a:pt x="803" y="2519"/>
                  <a:pt x="802" y="2519"/>
                  <a:pt x="801" y="2518"/>
                </a:cubicBezTo>
                <a:cubicBezTo>
                  <a:pt x="799" y="2518"/>
                  <a:pt x="797" y="2516"/>
                  <a:pt x="794" y="2514"/>
                </a:cubicBezTo>
                <a:cubicBezTo>
                  <a:pt x="791" y="2513"/>
                  <a:pt x="788" y="2510"/>
                  <a:pt x="786" y="2506"/>
                </a:cubicBezTo>
                <a:cubicBezTo>
                  <a:pt x="783" y="2503"/>
                  <a:pt x="780" y="2499"/>
                  <a:pt x="779" y="2493"/>
                </a:cubicBezTo>
                <a:cubicBezTo>
                  <a:pt x="778" y="2488"/>
                  <a:pt x="778" y="2482"/>
                  <a:pt x="777" y="2476"/>
                </a:cubicBezTo>
                <a:cubicBezTo>
                  <a:pt x="776" y="2475"/>
                  <a:pt x="776" y="2474"/>
                  <a:pt x="776" y="2473"/>
                </a:cubicBezTo>
                <a:cubicBezTo>
                  <a:pt x="776" y="2472"/>
                  <a:pt x="776" y="2471"/>
                  <a:pt x="776" y="2470"/>
                </a:cubicBezTo>
                <a:cubicBezTo>
                  <a:pt x="775" y="2469"/>
                  <a:pt x="775" y="2467"/>
                  <a:pt x="774" y="2465"/>
                </a:cubicBezTo>
                <a:cubicBezTo>
                  <a:pt x="773" y="2462"/>
                  <a:pt x="771" y="2459"/>
                  <a:pt x="769" y="2455"/>
                </a:cubicBezTo>
                <a:cubicBezTo>
                  <a:pt x="767" y="2452"/>
                  <a:pt x="765" y="2449"/>
                  <a:pt x="763" y="2446"/>
                </a:cubicBezTo>
                <a:cubicBezTo>
                  <a:pt x="762" y="2445"/>
                  <a:pt x="761" y="2444"/>
                  <a:pt x="761" y="2443"/>
                </a:cubicBezTo>
                <a:cubicBezTo>
                  <a:pt x="762" y="2444"/>
                  <a:pt x="762" y="2444"/>
                  <a:pt x="763" y="2445"/>
                </a:cubicBezTo>
                <a:cubicBezTo>
                  <a:pt x="766" y="2446"/>
                  <a:pt x="768" y="2447"/>
                  <a:pt x="771" y="2448"/>
                </a:cubicBezTo>
                <a:cubicBezTo>
                  <a:pt x="772" y="2449"/>
                  <a:pt x="774" y="2450"/>
                  <a:pt x="775" y="2450"/>
                </a:cubicBezTo>
                <a:cubicBezTo>
                  <a:pt x="776" y="2451"/>
                  <a:pt x="778" y="2451"/>
                  <a:pt x="779" y="2452"/>
                </a:cubicBezTo>
                <a:cubicBezTo>
                  <a:pt x="782" y="2453"/>
                  <a:pt x="785" y="2454"/>
                  <a:pt x="788" y="2455"/>
                </a:cubicBezTo>
                <a:cubicBezTo>
                  <a:pt x="789" y="2455"/>
                  <a:pt x="791" y="2456"/>
                  <a:pt x="792" y="2457"/>
                </a:cubicBezTo>
                <a:cubicBezTo>
                  <a:pt x="793" y="2457"/>
                  <a:pt x="794" y="2458"/>
                  <a:pt x="796" y="2458"/>
                </a:cubicBezTo>
                <a:cubicBezTo>
                  <a:pt x="798" y="2460"/>
                  <a:pt x="801" y="2461"/>
                  <a:pt x="803" y="2462"/>
                </a:cubicBezTo>
                <a:cubicBezTo>
                  <a:pt x="804" y="2463"/>
                  <a:pt x="805" y="2464"/>
                  <a:pt x="806" y="2464"/>
                </a:cubicBezTo>
                <a:cubicBezTo>
                  <a:pt x="808" y="2465"/>
                  <a:pt x="809" y="2466"/>
                  <a:pt x="810" y="2466"/>
                </a:cubicBezTo>
                <a:cubicBezTo>
                  <a:pt x="810" y="2467"/>
                  <a:pt x="811" y="2467"/>
                  <a:pt x="811" y="2467"/>
                </a:cubicBezTo>
                <a:cubicBezTo>
                  <a:pt x="811" y="2468"/>
                  <a:pt x="812" y="2468"/>
                  <a:pt x="812" y="2469"/>
                </a:cubicBezTo>
                <a:cubicBezTo>
                  <a:pt x="813" y="2469"/>
                  <a:pt x="814" y="2470"/>
                  <a:pt x="815" y="2471"/>
                </a:cubicBezTo>
                <a:cubicBezTo>
                  <a:pt x="816" y="2472"/>
                  <a:pt x="816" y="2472"/>
                  <a:pt x="817" y="2473"/>
                </a:cubicBezTo>
                <a:cubicBezTo>
                  <a:pt x="817" y="2474"/>
                  <a:pt x="818" y="2475"/>
                  <a:pt x="819" y="2475"/>
                </a:cubicBezTo>
                <a:cubicBezTo>
                  <a:pt x="819" y="2476"/>
                  <a:pt x="819" y="2477"/>
                  <a:pt x="820" y="2478"/>
                </a:cubicBezTo>
                <a:cubicBezTo>
                  <a:pt x="820" y="2478"/>
                  <a:pt x="820" y="2478"/>
                  <a:pt x="820" y="2479"/>
                </a:cubicBezTo>
                <a:cubicBezTo>
                  <a:pt x="821" y="2479"/>
                  <a:pt x="821" y="2479"/>
                  <a:pt x="821" y="2479"/>
                </a:cubicBezTo>
                <a:cubicBezTo>
                  <a:pt x="821" y="2481"/>
                  <a:pt x="822" y="2482"/>
                  <a:pt x="822" y="2482"/>
                </a:cubicBezTo>
                <a:cubicBezTo>
                  <a:pt x="822" y="2483"/>
                  <a:pt x="822" y="2483"/>
                  <a:pt x="822" y="2483"/>
                </a:cubicBezTo>
                <a:cubicBezTo>
                  <a:pt x="822" y="2483"/>
                  <a:pt x="822" y="2483"/>
                  <a:pt x="822" y="2482"/>
                </a:cubicBezTo>
                <a:cubicBezTo>
                  <a:pt x="822" y="2481"/>
                  <a:pt x="823" y="2480"/>
                  <a:pt x="822" y="2479"/>
                </a:cubicBezTo>
                <a:cubicBezTo>
                  <a:pt x="822" y="2478"/>
                  <a:pt x="822" y="2478"/>
                  <a:pt x="822" y="2477"/>
                </a:cubicBezTo>
                <a:cubicBezTo>
                  <a:pt x="822" y="2476"/>
                  <a:pt x="822" y="2475"/>
                  <a:pt x="821" y="2474"/>
                </a:cubicBezTo>
                <a:cubicBezTo>
                  <a:pt x="821" y="2473"/>
                  <a:pt x="821" y="2472"/>
                  <a:pt x="820" y="2471"/>
                </a:cubicBezTo>
                <a:cubicBezTo>
                  <a:pt x="820" y="2471"/>
                  <a:pt x="820" y="2470"/>
                  <a:pt x="819" y="2470"/>
                </a:cubicBezTo>
                <a:cubicBezTo>
                  <a:pt x="819" y="2469"/>
                  <a:pt x="819" y="2469"/>
                  <a:pt x="818" y="2468"/>
                </a:cubicBezTo>
                <a:cubicBezTo>
                  <a:pt x="818" y="2467"/>
                  <a:pt x="817" y="2466"/>
                  <a:pt x="816" y="2465"/>
                </a:cubicBezTo>
                <a:cubicBezTo>
                  <a:pt x="816" y="2464"/>
                  <a:pt x="815" y="2464"/>
                  <a:pt x="815" y="2463"/>
                </a:cubicBezTo>
                <a:cubicBezTo>
                  <a:pt x="814" y="2463"/>
                  <a:pt x="814" y="2462"/>
                  <a:pt x="814" y="2462"/>
                </a:cubicBezTo>
                <a:cubicBezTo>
                  <a:pt x="813" y="2461"/>
                  <a:pt x="813" y="2461"/>
                  <a:pt x="812" y="2460"/>
                </a:cubicBezTo>
                <a:cubicBezTo>
                  <a:pt x="812" y="2460"/>
                  <a:pt x="811" y="2459"/>
                  <a:pt x="810" y="2459"/>
                </a:cubicBezTo>
                <a:cubicBezTo>
                  <a:pt x="810" y="2459"/>
                  <a:pt x="809" y="2458"/>
                  <a:pt x="809" y="2458"/>
                </a:cubicBezTo>
                <a:cubicBezTo>
                  <a:pt x="808" y="2457"/>
                  <a:pt x="808" y="2457"/>
                  <a:pt x="807" y="2456"/>
                </a:cubicBezTo>
                <a:cubicBezTo>
                  <a:pt x="806" y="2456"/>
                  <a:pt x="806" y="2455"/>
                  <a:pt x="805" y="2455"/>
                </a:cubicBezTo>
                <a:cubicBezTo>
                  <a:pt x="804" y="2455"/>
                  <a:pt x="804" y="2454"/>
                  <a:pt x="803" y="2454"/>
                </a:cubicBezTo>
                <a:cubicBezTo>
                  <a:pt x="802" y="2453"/>
                  <a:pt x="800" y="2452"/>
                  <a:pt x="799" y="2451"/>
                </a:cubicBezTo>
                <a:cubicBezTo>
                  <a:pt x="798" y="2451"/>
                  <a:pt x="796" y="2450"/>
                  <a:pt x="795" y="2449"/>
                </a:cubicBezTo>
                <a:cubicBezTo>
                  <a:pt x="794" y="2449"/>
                  <a:pt x="793" y="2449"/>
                  <a:pt x="793" y="2448"/>
                </a:cubicBezTo>
                <a:cubicBezTo>
                  <a:pt x="790" y="2448"/>
                  <a:pt x="790" y="2448"/>
                  <a:pt x="790" y="2448"/>
                </a:cubicBezTo>
                <a:cubicBezTo>
                  <a:pt x="788" y="2447"/>
                  <a:pt x="785" y="2446"/>
                  <a:pt x="782" y="2445"/>
                </a:cubicBezTo>
                <a:cubicBezTo>
                  <a:pt x="779" y="2444"/>
                  <a:pt x="776" y="2443"/>
                  <a:pt x="774" y="2442"/>
                </a:cubicBezTo>
                <a:cubicBezTo>
                  <a:pt x="771" y="2441"/>
                  <a:pt x="768" y="2440"/>
                  <a:pt x="766" y="2439"/>
                </a:cubicBezTo>
                <a:cubicBezTo>
                  <a:pt x="764" y="2438"/>
                  <a:pt x="761" y="2437"/>
                  <a:pt x="759" y="2437"/>
                </a:cubicBezTo>
                <a:cubicBezTo>
                  <a:pt x="758" y="2436"/>
                  <a:pt x="758" y="2436"/>
                  <a:pt x="757" y="2435"/>
                </a:cubicBezTo>
                <a:cubicBezTo>
                  <a:pt x="756" y="2435"/>
                  <a:pt x="755" y="2434"/>
                  <a:pt x="755" y="2434"/>
                </a:cubicBezTo>
                <a:cubicBezTo>
                  <a:pt x="751" y="2429"/>
                  <a:pt x="747" y="2424"/>
                  <a:pt x="744" y="2418"/>
                </a:cubicBezTo>
                <a:cubicBezTo>
                  <a:pt x="740" y="2412"/>
                  <a:pt x="735" y="2406"/>
                  <a:pt x="731" y="2400"/>
                </a:cubicBezTo>
                <a:cubicBezTo>
                  <a:pt x="727" y="2394"/>
                  <a:pt x="723" y="2388"/>
                  <a:pt x="719" y="2382"/>
                </a:cubicBezTo>
                <a:cubicBezTo>
                  <a:pt x="716" y="2376"/>
                  <a:pt x="712" y="2370"/>
                  <a:pt x="710" y="2364"/>
                </a:cubicBezTo>
                <a:cubicBezTo>
                  <a:pt x="709" y="2363"/>
                  <a:pt x="709" y="2363"/>
                  <a:pt x="709" y="2363"/>
                </a:cubicBezTo>
                <a:cubicBezTo>
                  <a:pt x="709" y="2363"/>
                  <a:pt x="709" y="2362"/>
                  <a:pt x="709" y="2362"/>
                </a:cubicBezTo>
                <a:cubicBezTo>
                  <a:pt x="709" y="2361"/>
                  <a:pt x="708" y="2361"/>
                  <a:pt x="708" y="2360"/>
                </a:cubicBezTo>
                <a:cubicBezTo>
                  <a:pt x="708" y="2358"/>
                  <a:pt x="707" y="2357"/>
                  <a:pt x="707" y="2356"/>
                </a:cubicBezTo>
                <a:cubicBezTo>
                  <a:pt x="706" y="2353"/>
                  <a:pt x="705" y="2350"/>
                  <a:pt x="704" y="2348"/>
                </a:cubicBezTo>
                <a:cubicBezTo>
                  <a:pt x="709" y="2326"/>
                  <a:pt x="716" y="2302"/>
                  <a:pt x="726" y="2280"/>
                </a:cubicBezTo>
                <a:cubicBezTo>
                  <a:pt x="726" y="2285"/>
                  <a:pt x="726" y="2290"/>
                  <a:pt x="727" y="2294"/>
                </a:cubicBezTo>
                <a:cubicBezTo>
                  <a:pt x="727" y="2295"/>
                  <a:pt x="728" y="2296"/>
                  <a:pt x="728" y="2297"/>
                </a:cubicBezTo>
                <a:cubicBezTo>
                  <a:pt x="728" y="2297"/>
                  <a:pt x="728" y="2297"/>
                  <a:pt x="728" y="2297"/>
                </a:cubicBezTo>
                <a:cubicBezTo>
                  <a:pt x="728" y="2297"/>
                  <a:pt x="728" y="2297"/>
                  <a:pt x="728" y="2297"/>
                </a:cubicBezTo>
                <a:cubicBezTo>
                  <a:pt x="728" y="2297"/>
                  <a:pt x="728" y="2297"/>
                  <a:pt x="728" y="2297"/>
                </a:cubicBezTo>
                <a:cubicBezTo>
                  <a:pt x="728" y="2297"/>
                  <a:pt x="728" y="2297"/>
                  <a:pt x="728" y="2298"/>
                </a:cubicBezTo>
                <a:cubicBezTo>
                  <a:pt x="728" y="2298"/>
                  <a:pt x="728" y="2298"/>
                  <a:pt x="728" y="2298"/>
                </a:cubicBezTo>
                <a:cubicBezTo>
                  <a:pt x="728" y="2299"/>
                  <a:pt x="728" y="2299"/>
                  <a:pt x="728" y="2299"/>
                </a:cubicBezTo>
                <a:cubicBezTo>
                  <a:pt x="729" y="2300"/>
                  <a:pt x="729" y="2301"/>
                  <a:pt x="729" y="2302"/>
                </a:cubicBezTo>
                <a:cubicBezTo>
                  <a:pt x="730" y="2303"/>
                  <a:pt x="730" y="2304"/>
                  <a:pt x="730" y="2304"/>
                </a:cubicBezTo>
                <a:cubicBezTo>
                  <a:pt x="730" y="2305"/>
                  <a:pt x="731" y="2306"/>
                  <a:pt x="731" y="2306"/>
                </a:cubicBezTo>
                <a:cubicBezTo>
                  <a:pt x="731" y="2307"/>
                  <a:pt x="732" y="2308"/>
                  <a:pt x="732" y="2308"/>
                </a:cubicBezTo>
                <a:cubicBezTo>
                  <a:pt x="732" y="2309"/>
                  <a:pt x="732" y="2310"/>
                  <a:pt x="733" y="2310"/>
                </a:cubicBezTo>
                <a:cubicBezTo>
                  <a:pt x="735" y="2315"/>
                  <a:pt x="738" y="2320"/>
                  <a:pt x="741" y="2325"/>
                </a:cubicBezTo>
                <a:cubicBezTo>
                  <a:pt x="744" y="2330"/>
                  <a:pt x="747" y="2335"/>
                  <a:pt x="750" y="2339"/>
                </a:cubicBezTo>
                <a:cubicBezTo>
                  <a:pt x="751" y="2341"/>
                  <a:pt x="752" y="2343"/>
                  <a:pt x="753" y="2345"/>
                </a:cubicBezTo>
                <a:cubicBezTo>
                  <a:pt x="754" y="2346"/>
                  <a:pt x="754" y="2347"/>
                  <a:pt x="754" y="2348"/>
                </a:cubicBezTo>
                <a:cubicBezTo>
                  <a:pt x="754" y="2350"/>
                  <a:pt x="754" y="2352"/>
                  <a:pt x="754" y="2354"/>
                </a:cubicBezTo>
                <a:cubicBezTo>
                  <a:pt x="754" y="2355"/>
                  <a:pt x="754" y="2356"/>
                  <a:pt x="754" y="2357"/>
                </a:cubicBezTo>
                <a:cubicBezTo>
                  <a:pt x="754" y="2358"/>
                  <a:pt x="754" y="2359"/>
                  <a:pt x="754" y="2360"/>
                </a:cubicBezTo>
                <a:cubicBezTo>
                  <a:pt x="754" y="2362"/>
                  <a:pt x="755" y="2365"/>
                  <a:pt x="755" y="2367"/>
                </a:cubicBezTo>
                <a:cubicBezTo>
                  <a:pt x="755" y="2369"/>
                  <a:pt x="755" y="2371"/>
                  <a:pt x="755" y="2374"/>
                </a:cubicBezTo>
                <a:cubicBezTo>
                  <a:pt x="755" y="2376"/>
                  <a:pt x="755" y="2378"/>
                  <a:pt x="755" y="2381"/>
                </a:cubicBezTo>
                <a:cubicBezTo>
                  <a:pt x="755" y="2383"/>
                  <a:pt x="755" y="2385"/>
                  <a:pt x="755" y="2388"/>
                </a:cubicBezTo>
                <a:cubicBezTo>
                  <a:pt x="755" y="2389"/>
                  <a:pt x="755" y="2390"/>
                  <a:pt x="755" y="2391"/>
                </a:cubicBezTo>
                <a:cubicBezTo>
                  <a:pt x="755" y="2392"/>
                  <a:pt x="755" y="2393"/>
                  <a:pt x="755" y="2394"/>
                </a:cubicBezTo>
                <a:cubicBezTo>
                  <a:pt x="755" y="2396"/>
                  <a:pt x="755" y="2398"/>
                  <a:pt x="755" y="2400"/>
                </a:cubicBezTo>
                <a:cubicBezTo>
                  <a:pt x="755" y="2401"/>
                  <a:pt x="755" y="2401"/>
                  <a:pt x="755" y="2402"/>
                </a:cubicBezTo>
                <a:cubicBezTo>
                  <a:pt x="755" y="2403"/>
                  <a:pt x="754" y="2404"/>
                  <a:pt x="754" y="2405"/>
                </a:cubicBezTo>
                <a:cubicBezTo>
                  <a:pt x="754" y="2406"/>
                  <a:pt x="754" y="2407"/>
                  <a:pt x="754" y="2408"/>
                </a:cubicBezTo>
                <a:cubicBezTo>
                  <a:pt x="754" y="2409"/>
                  <a:pt x="754" y="2410"/>
                  <a:pt x="754" y="2411"/>
                </a:cubicBezTo>
                <a:cubicBezTo>
                  <a:pt x="754" y="2411"/>
                  <a:pt x="754" y="2412"/>
                  <a:pt x="754" y="2412"/>
                </a:cubicBezTo>
                <a:cubicBezTo>
                  <a:pt x="754" y="2412"/>
                  <a:pt x="755" y="2411"/>
                  <a:pt x="755" y="2411"/>
                </a:cubicBezTo>
                <a:cubicBezTo>
                  <a:pt x="755" y="2410"/>
                  <a:pt x="755" y="2410"/>
                  <a:pt x="756" y="2409"/>
                </a:cubicBezTo>
                <a:cubicBezTo>
                  <a:pt x="756" y="2408"/>
                  <a:pt x="757" y="2407"/>
                  <a:pt x="757" y="2405"/>
                </a:cubicBezTo>
                <a:cubicBezTo>
                  <a:pt x="758" y="2404"/>
                  <a:pt x="758" y="2404"/>
                  <a:pt x="758" y="2403"/>
                </a:cubicBezTo>
                <a:cubicBezTo>
                  <a:pt x="759" y="2402"/>
                  <a:pt x="759" y="2401"/>
                  <a:pt x="759" y="2400"/>
                </a:cubicBezTo>
                <a:cubicBezTo>
                  <a:pt x="759" y="2399"/>
                  <a:pt x="760" y="2399"/>
                  <a:pt x="760" y="2398"/>
                </a:cubicBezTo>
                <a:cubicBezTo>
                  <a:pt x="760" y="2397"/>
                  <a:pt x="760" y="2396"/>
                  <a:pt x="761" y="2395"/>
                </a:cubicBezTo>
                <a:cubicBezTo>
                  <a:pt x="761" y="2394"/>
                  <a:pt x="761" y="2393"/>
                  <a:pt x="761" y="2391"/>
                </a:cubicBezTo>
                <a:cubicBezTo>
                  <a:pt x="762" y="2390"/>
                  <a:pt x="762" y="2389"/>
                  <a:pt x="762" y="2388"/>
                </a:cubicBezTo>
                <a:cubicBezTo>
                  <a:pt x="762" y="2387"/>
                  <a:pt x="762" y="2386"/>
                  <a:pt x="762" y="2385"/>
                </a:cubicBezTo>
                <a:cubicBezTo>
                  <a:pt x="762" y="2383"/>
                  <a:pt x="763" y="2382"/>
                  <a:pt x="763" y="2381"/>
                </a:cubicBezTo>
                <a:cubicBezTo>
                  <a:pt x="763" y="2379"/>
                  <a:pt x="763" y="2376"/>
                  <a:pt x="763" y="2374"/>
                </a:cubicBezTo>
                <a:cubicBezTo>
                  <a:pt x="763" y="2371"/>
                  <a:pt x="763" y="2369"/>
                  <a:pt x="762" y="2366"/>
                </a:cubicBezTo>
                <a:cubicBezTo>
                  <a:pt x="762" y="2364"/>
                  <a:pt x="762" y="2362"/>
                  <a:pt x="761" y="2359"/>
                </a:cubicBezTo>
                <a:cubicBezTo>
                  <a:pt x="761" y="2358"/>
                  <a:pt x="761" y="2357"/>
                  <a:pt x="761" y="2356"/>
                </a:cubicBezTo>
                <a:cubicBezTo>
                  <a:pt x="762" y="2359"/>
                  <a:pt x="764" y="2362"/>
                  <a:pt x="766" y="2365"/>
                </a:cubicBezTo>
                <a:cubicBezTo>
                  <a:pt x="768" y="2369"/>
                  <a:pt x="769" y="2373"/>
                  <a:pt x="771" y="2377"/>
                </a:cubicBezTo>
                <a:cubicBezTo>
                  <a:pt x="771" y="2379"/>
                  <a:pt x="772" y="2381"/>
                  <a:pt x="772" y="2383"/>
                </a:cubicBezTo>
                <a:cubicBezTo>
                  <a:pt x="773" y="2384"/>
                  <a:pt x="773" y="2386"/>
                  <a:pt x="773" y="2388"/>
                </a:cubicBezTo>
                <a:cubicBezTo>
                  <a:pt x="774" y="2391"/>
                  <a:pt x="774" y="2394"/>
                  <a:pt x="774" y="2396"/>
                </a:cubicBezTo>
                <a:cubicBezTo>
                  <a:pt x="774" y="2398"/>
                  <a:pt x="774" y="2399"/>
                  <a:pt x="774" y="2400"/>
                </a:cubicBezTo>
                <a:cubicBezTo>
                  <a:pt x="774" y="2401"/>
                  <a:pt x="774" y="2401"/>
                  <a:pt x="774" y="2402"/>
                </a:cubicBezTo>
                <a:cubicBezTo>
                  <a:pt x="774" y="2403"/>
                  <a:pt x="774" y="2404"/>
                  <a:pt x="774" y="2404"/>
                </a:cubicBezTo>
                <a:cubicBezTo>
                  <a:pt x="774" y="2404"/>
                  <a:pt x="774" y="2403"/>
                  <a:pt x="775" y="2402"/>
                </a:cubicBezTo>
                <a:cubicBezTo>
                  <a:pt x="775" y="2401"/>
                  <a:pt x="775" y="2399"/>
                  <a:pt x="776" y="2396"/>
                </a:cubicBezTo>
                <a:cubicBezTo>
                  <a:pt x="776" y="2395"/>
                  <a:pt x="776" y="2394"/>
                  <a:pt x="776" y="2392"/>
                </a:cubicBezTo>
                <a:cubicBezTo>
                  <a:pt x="776" y="2391"/>
                  <a:pt x="776" y="2389"/>
                  <a:pt x="776" y="2388"/>
                </a:cubicBezTo>
                <a:cubicBezTo>
                  <a:pt x="776" y="2386"/>
                  <a:pt x="776" y="2384"/>
                  <a:pt x="776" y="2382"/>
                </a:cubicBezTo>
                <a:cubicBezTo>
                  <a:pt x="776" y="2380"/>
                  <a:pt x="775" y="2378"/>
                  <a:pt x="775" y="2376"/>
                </a:cubicBezTo>
                <a:cubicBezTo>
                  <a:pt x="774" y="2372"/>
                  <a:pt x="773" y="2367"/>
                  <a:pt x="771" y="2363"/>
                </a:cubicBezTo>
                <a:cubicBezTo>
                  <a:pt x="769" y="2358"/>
                  <a:pt x="767" y="2354"/>
                  <a:pt x="764" y="2349"/>
                </a:cubicBezTo>
                <a:cubicBezTo>
                  <a:pt x="764" y="2348"/>
                  <a:pt x="764" y="2348"/>
                  <a:pt x="764" y="2347"/>
                </a:cubicBezTo>
                <a:cubicBezTo>
                  <a:pt x="763" y="2346"/>
                  <a:pt x="763" y="2346"/>
                  <a:pt x="763" y="2346"/>
                </a:cubicBezTo>
                <a:cubicBezTo>
                  <a:pt x="763" y="2345"/>
                  <a:pt x="763" y="2345"/>
                  <a:pt x="763" y="2345"/>
                </a:cubicBezTo>
                <a:cubicBezTo>
                  <a:pt x="762" y="2344"/>
                  <a:pt x="761" y="2343"/>
                  <a:pt x="760" y="2342"/>
                </a:cubicBezTo>
                <a:cubicBezTo>
                  <a:pt x="759" y="2340"/>
                  <a:pt x="758" y="2337"/>
                  <a:pt x="756" y="2335"/>
                </a:cubicBezTo>
                <a:cubicBezTo>
                  <a:pt x="753" y="2330"/>
                  <a:pt x="750" y="2326"/>
                  <a:pt x="747" y="2321"/>
                </a:cubicBezTo>
                <a:cubicBezTo>
                  <a:pt x="745" y="2316"/>
                  <a:pt x="742" y="2312"/>
                  <a:pt x="740" y="2307"/>
                </a:cubicBezTo>
                <a:cubicBezTo>
                  <a:pt x="739" y="2305"/>
                  <a:pt x="739" y="2305"/>
                  <a:pt x="739" y="2305"/>
                </a:cubicBezTo>
                <a:cubicBezTo>
                  <a:pt x="738" y="2305"/>
                  <a:pt x="738" y="2304"/>
                  <a:pt x="738" y="2303"/>
                </a:cubicBezTo>
                <a:cubicBezTo>
                  <a:pt x="738" y="2303"/>
                  <a:pt x="737" y="2302"/>
                  <a:pt x="737" y="2302"/>
                </a:cubicBezTo>
                <a:cubicBezTo>
                  <a:pt x="737" y="2301"/>
                  <a:pt x="737" y="2301"/>
                  <a:pt x="736" y="2300"/>
                </a:cubicBezTo>
                <a:cubicBezTo>
                  <a:pt x="736" y="2299"/>
                  <a:pt x="736" y="2298"/>
                  <a:pt x="735" y="2296"/>
                </a:cubicBezTo>
                <a:cubicBezTo>
                  <a:pt x="735" y="2295"/>
                  <a:pt x="735" y="2295"/>
                  <a:pt x="735" y="2295"/>
                </a:cubicBezTo>
                <a:cubicBezTo>
                  <a:pt x="735" y="2295"/>
                  <a:pt x="735" y="2295"/>
                  <a:pt x="735" y="2295"/>
                </a:cubicBezTo>
                <a:cubicBezTo>
                  <a:pt x="734" y="2294"/>
                  <a:pt x="734" y="2293"/>
                  <a:pt x="734" y="2293"/>
                </a:cubicBezTo>
                <a:cubicBezTo>
                  <a:pt x="733" y="2288"/>
                  <a:pt x="732" y="2283"/>
                  <a:pt x="732" y="2279"/>
                </a:cubicBezTo>
                <a:cubicBezTo>
                  <a:pt x="731" y="2274"/>
                  <a:pt x="732" y="2270"/>
                  <a:pt x="732" y="2266"/>
                </a:cubicBezTo>
                <a:cubicBezTo>
                  <a:pt x="733" y="2265"/>
                  <a:pt x="733" y="2265"/>
                  <a:pt x="733" y="2264"/>
                </a:cubicBezTo>
                <a:cubicBezTo>
                  <a:pt x="736" y="2258"/>
                  <a:pt x="739" y="2252"/>
                  <a:pt x="742" y="2245"/>
                </a:cubicBezTo>
                <a:cubicBezTo>
                  <a:pt x="742" y="2245"/>
                  <a:pt x="742" y="2245"/>
                  <a:pt x="742" y="2245"/>
                </a:cubicBezTo>
                <a:cubicBezTo>
                  <a:pt x="742" y="2245"/>
                  <a:pt x="743" y="2245"/>
                  <a:pt x="743" y="2245"/>
                </a:cubicBezTo>
                <a:cubicBezTo>
                  <a:pt x="743" y="2245"/>
                  <a:pt x="743" y="2244"/>
                  <a:pt x="744" y="2244"/>
                </a:cubicBezTo>
                <a:cubicBezTo>
                  <a:pt x="744" y="2243"/>
                  <a:pt x="745" y="2243"/>
                  <a:pt x="745" y="2243"/>
                </a:cubicBezTo>
                <a:cubicBezTo>
                  <a:pt x="745" y="2243"/>
                  <a:pt x="744" y="2243"/>
                  <a:pt x="743" y="2244"/>
                </a:cubicBezTo>
                <a:cubicBezTo>
                  <a:pt x="743" y="2244"/>
                  <a:pt x="743" y="2244"/>
                  <a:pt x="743" y="2244"/>
                </a:cubicBezTo>
                <a:cubicBezTo>
                  <a:pt x="756" y="2221"/>
                  <a:pt x="770" y="2201"/>
                  <a:pt x="785" y="2186"/>
                </a:cubicBezTo>
                <a:cubicBezTo>
                  <a:pt x="790" y="2203"/>
                  <a:pt x="796" y="2216"/>
                  <a:pt x="802" y="2228"/>
                </a:cubicBezTo>
                <a:cubicBezTo>
                  <a:pt x="802" y="2229"/>
                  <a:pt x="802" y="2230"/>
                  <a:pt x="801" y="2231"/>
                </a:cubicBezTo>
                <a:cubicBezTo>
                  <a:pt x="801" y="2233"/>
                  <a:pt x="800" y="2235"/>
                  <a:pt x="800" y="2237"/>
                </a:cubicBezTo>
                <a:cubicBezTo>
                  <a:pt x="799" y="2239"/>
                  <a:pt x="799" y="2241"/>
                  <a:pt x="798" y="2243"/>
                </a:cubicBezTo>
                <a:cubicBezTo>
                  <a:pt x="798" y="2244"/>
                  <a:pt x="798" y="2245"/>
                  <a:pt x="798" y="2246"/>
                </a:cubicBezTo>
                <a:cubicBezTo>
                  <a:pt x="798" y="2247"/>
                  <a:pt x="797" y="2248"/>
                  <a:pt x="797" y="2249"/>
                </a:cubicBezTo>
                <a:cubicBezTo>
                  <a:pt x="797" y="2252"/>
                  <a:pt x="797" y="2254"/>
                  <a:pt x="797" y="2256"/>
                </a:cubicBezTo>
                <a:cubicBezTo>
                  <a:pt x="796" y="2261"/>
                  <a:pt x="796" y="2267"/>
                  <a:pt x="796" y="2272"/>
                </a:cubicBezTo>
                <a:cubicBezTo>
                  <a:pt x="796" y="2273"/>
                  <a:pt x="796" y="2275"/>
                  <a:pt x="796" y="2276"/>
                </a:cubicBezTo>
                <a:cubicBezTo>
                  <a:pt x="796" y="2277"/>
                  <a:pt x="796" y="2279"/>
                  <a:pt x="796" y="2280"/>
                </a:cubicBezTo>
                <a:cubicBezTo>
                  <a:pt x="797" y="2283"/>
                  <a:pt x="797" y="2286"/>
                  <a:pt x="797" y="2288"/>
                </a:cubicBezTo>
                <a:cubicBezTo>
                  <a:pt x="798" y="2294"/>
                  <a:pt x="799" y="2300"/>
                  <a:pt x="800" y="2305"/>
                </a:cubicBezTo>
                <a:cubicBezTo>
                  <a:pt x="801" y="2311"/>
                  <a:pt x="802" y="2316"/>
                  <a:pt x="803" y="2322"/>
                </a:cubicBezTo>
                <a:cubicBezTo>
                  <a:pt x="804" y="2325"/>
                  <a:pt x="804" y="2327"/>
                  <a:pt x="805" y="2330"/>
                </a:cubicBezTo>
                <a:cubicBezTo>
                  <a:pt x="806" y="2333"/>
                  <a:pt x="806" y="2335"/>
                  <a:pt x="807" y="2338"/>
                </a:cubicBezTo>
                <a:cubicBezTo>
                  <a:pt x="808" y="2343"/>
                  <a:pt x="809" y="2348"/>
                  <a:pt x="810" y="2352"/>
                </a:cubicBezTo>
                <a:cubicBezTo>
                  <a:pt x="812" y="2357"/>
                  <a:pt x="813" y="2362"/>
                  <a:pt x="814" y="2366"/>
                </a:cubicBezTo>
                <a:cubicBezTo>
                  <a:pt x="814" y="2368"/>
                  <a:pt x="815" y="2370"/>
                  <a:pt x="815" y="2372"/>
                </a:cubicBezTo>
                <a:cubicBezTo>
                  <a:pt x="815" y="2373"/>
                  <a:pt x="816" y="2375"/>
                  <a:pt x="816" y="2377"/>
                </a:cubicBezTo>
                <a:cubicBezTo>
                  <a:pt x="817" y="2379"/>
                  <a:pt x="817" y="2380"/>
                  <a:pt x="817" y="2382"/>
                </a:cubicBezTo>
                <a:cubicBezTo>
                  <a:pt x="818" y="2383"/>
                  <a:pt x="818" y="2384"/>
                  <a:pt x="818" y="2386"/>
                </a:cubicBezTo>
                <a:cubicBezTo>
                  <a:pt x="819" y="2390"/>
                  <a:pt x="819" y="2393"/>
                  <a:pt x="819" y="2393"/>
                </a:cubicBezTo>
                <a:cubicBezTo>
                  <a:pt x="819" y="2393"/>
                  <a:pt x="819" y="2393"/>
                  <a:pt x="820" y="2391"/>
                </a:cubicBezTo>
                <a:cubicBezTo>
                  <a:pt x="820" y="2390"/>
                  <a:pt x="820" y="2388"/>
                  <a:pt x="820" y="2385"/>
                </a:cubicBezTo>
                <a:cubicBezTo>
                  <a:pt x="820" y="2384"/>
                  <a:pt x="820" y="2383"/>
                  <a:pt x="819" y="2381"/>
                </a:cubicBezTo>
                <a:cubicBezTo>
                  <a:pt x="819" y="2380"/>
                  <a:pt x="819" y="2378"/>
                  <a:pt x="819" y="2376"/>
                </a:cubicBezTo>
                <a:cubicBezTo>
                  <a:pt x="819" y="2375"/>
                  <a:pt x="819" y="2373"/>
                  <a:pt x="819" y="2371"/>
                </a:cubicBezTo>
                <a:cubicBezTo>
                  <a:pt x="819" y="2369"/>
                  <a:pt x="818" y="2367"/>
                  <a:pt x="818" y="2365"/>
                </a:cubicBezTo>
                <a:cubicBezTo>
                  <a:pt x="818" y="2361"/>
                  <a:pt x="817" y="2356"/>
                  <a:pt x="816" y="2351"/>
                </a:cubicBezTo>
                <a:cubicBezTo>
                  <a:pt x="816" y="2347"/>
                  <a:pt x="815" y="2341"/>
                  <a:pt x="814" y="2336"/>
                </a:cubicBezTo>
                <a:cubicBezTo>
                  <a:pt x="813" y="2334"/>
                  <a:pt x="813" y="2332"/>
                  <a:pt x="812" y="2330"/>
                </a:cubicBezTo>
                <a:cubicBezTo>
                  <a:pt x="813" y="2330"/>
                  <a:pt x="813" y="2331"/>
                  <a:pt x="814" y="2332"/>
                </a:cubicBezTo>
                <a:cubicBezTo>
                  <a:pt x="814" y="2333"/>
                  <a:pt x="815" y="2334"/>
                  <a:pt x="815" y="2335"/>
                </a:cubicBezTo>
                <a:cubicBezTo>
                  <a:pt x="816" y="2336"/>
                  <a:pt x="816" y="2336"/>
                  <a:pt x="816" y="2337"/>
                </a:cubicBezTo>
                <a:cubicBezTo>
                  <a:pt x="817" y="2337"/>
                  <a:pt x="817" y="2338"/>
                  <a:pt x="817" y="2339"/>
                </a:cubicBezTo>
                <a:cubicBezTo>
                  <a:pt x="818" y="2340"/>
                  <a:pt x="819" y="2341"/>
                  <a:pt x="819" y="2342"/>
                </a:cubicBezTo>
                <a:cubicBezTo>
                  <a:pt x="820" y="2343"/>
                  <a:pt x="821" y="2345"/>
                  <a:pt x="821" y="2346"/>
                </a:cubicBezTo>
                <a:cubicBezTo>
                  <a:pt x="822" y="2347"/>
                  <a:pt x="823" y="2349"/>
                  <a:pt x="823" y="2350"/>
                </a:cubicBezTo>
                <a:cubicBezTo>
                  <a:pt x="825" y="2352"/>
                  <a:pt x="826" y="2355"/>
                  <a:pt x="827" y="2358"/>
                </a:cubicBezTo>
                <a:cubicBezTo>
                  <a:pt x="829" y="2360"/>
                  <a:pt x="830" y="2363"/>
                  <a:pt x="831" y="2366"/>
                </a:cubicBezTo>
                <a:cubicBezTo>
                  <a:pt x="832" y="2367"/>
                  <a:pt x="832" y="2368"/>
                  <a:pt x="833" y="2370"/>
                </a:cubicBezTo>
                <a:cubicBezTo>
                  <a:pt x="834" y="2371"/>
                  <a:pt x="834" y="2372"/>
                  <a:pt x="835" y="2374"/>
                </a:cubicBezTo>
                <a:cubicBezTo>
                  <a:pt x="835" y="2375"/>
                  <a:pt x="836" y="2376"/>
                  <a:pt x="836" y="2378"/>
                </a:cubicBezTo>
                <a:cubicBezTo>
                  <a:pt x="837" y="2378"/>
                  <a:pt x="837" y="2379"/>
                  <a:pt x="837" y="2379"/>
                </a:cubicBezTo>
                <a:cubicBezTo>
                  <a:pt x="837" y="2380"/>
                  <a:pt x="838" y="2381"/>
                  <a:pt x="838" y="2381"/>
                </a:cubicBezTo>
                <a:cubicBezTo>
                  <a:pt x="839" y="2384"/>
                  <a:pt x="840" y="2386"/>
                  <a:pt x="841" y="2388"/>
                </a:cubicBezTo>
                <a:cubicBezTo>
                  <a:pt x="841" y="2389"/>
                  <a:pt x="841" y="2390"/>
                  <a:pt x="842" y="2391"/>
                </a:cubicBezTo>
                <a:cubicBezTo>
                  <a:pt x="842" y="2392"/>
                  <a:pt x="842" y="2393"/>
                  <a:pt x="843" y="2394"/>
                </a:cubicBezTo>
                <a:cubicBezTo>
                  <a:pt x="843" y="2395"/>
                  <a:pt x="843" y="2395"/>
                  <a:pt x="844" y="2396"/>
                </a:cubicBezTo>
                <a:cubicBezTo>
                  <a:pt x="844" y="2397"/>
                  <a:pt x="844" y="2398"/>
                  <a:pt x="845" y="2398"/>
                </a:cubicBezTo>
                <a:cubicBezTo>
                  <a:pt x="845" y="2399"/>
                  <a:pt x="846" y="2400"/>
                  <a:pt x="846" y="2401"/>
                </a:cubicBezTo>
                <a:cubicBezTo>
                  <a:pt x="846" y="2402"/>
                  <a:pt x="846" y="2402"/>
                  <a:pt x="846" y="2402"/>
                </a:cubicBezTo>
                <a:cubicBezTo>
                  <a:pt x="846" y="2402"/>
                  <a:pt x="846" y="2402"/>
                  <a:pt x="846" y="2401"/>
                </a:cubicBezTo>
                <a:cubicBezTo>
                  <a:pt x="846" y="2400"/>
                  <a:pt x="846" y="2399"/>
                  <a:pt x="846" y="2398"/>
                </a:cubicBezTo>
                <a:cubicBezTo>
                  <a:pt x="846" y="2396"/>
                  <a:pt x="846" y="2395"/>
                  <a:pt x="846" y="2393"/>
                </a:cubicBezTo>
                <a:cubicBezTo>
                  <a:pt x="846" y="2392"/>
                  <a:pt x="846" y="2391"/>
                  <a:pt x="845" y="2390"/>
                </a:cubicBezTo>
                <a:cubicBezTo>
                  <a:pt x="845" y="2389"/>
                  <a:pt x="845" y="2388"/>
                  <a:pt x="845" y="2387"/>
                </a:cubicBezTo>
                <a:cubicBezTo>
                  <a:pt x="845" y="2386"/>
                  <a:pt x="845" y="2384"/>
                  <a:pt x="844" y="2383"/>
                </a:cubicBezTo>
                <a:cubicBezTo>
                  <a:pt x="844" y="2382"/>
                  <a:pt x="844" y="2381"/>
                  <a:pt x="843" y="2379"/>
                </a:cubicBezTo>
                <a:cubicBezTo>
                  <a:pt x="843" y="2378"/>
                  <a:pt x="843" y="2377"/>
                  <a:pt x="842" y="2375"/>
                </a:cubicBezTo>
                <a:cubicBezTo>
                  <a:pt x="842" y="2374"/>
                  <a:pt x="842" y="2373"/>
                  <a:pt x="841" y="2371"/>
                </a:cubicBezTo>
                <a:cubicBezTo>
                  <a:pt x="840" y="2369"/>
                  <a:pt x="839" y="2366"/>
                  <a:pt x="838" y="2363"/>
                </a:cubicBezTo>
                <a:cubicBezTo>
                  <a:pt x="837" y="2360"/>
                  <a:pt x="836" y="2357"/>
                  <a:pt x="835" y="2354"/>
                </a:cubicBezTo>
                <a:cubicBezTo>
                  <a:pt x="833" y="2352"/>
                  <a:pt x="832" y="2349"/>
                  <a:pt x="830" y="2346"/>
                </a:cubicBezTo>
                <a:cubicBezTo>
                  <a:pt x="829" y="2343"/>
                  <a:pt x="827" y="2341"/>
                  <a:pt x="825" y="2339"/>
                </a:cubicBezTo>
                <a:cubicBezTo>
                  <a:pt x="825" y="2337"/>
                  <a:pt x="824" y="2336"/>
                  <a:pt x="823" y="2335"/>
                </a:cubicBezTo>
                <a:cubicBezTo>
                  <a:pt x="822" y="2334"/>
                  <a:pt x="821" y="2333"/>
                  <a:pt x="820" y="2332"/>
                </a:cubicBezTo>
                <a:cubicBezTo>
                  <a:pt x="820" y="2331"/>
                  <a:pt x="819" y="2330"/>
                  <a:pt x="818" y="2329"/>
                </a:cubicBezTo>
                <a:cubicBezTo>
                  <a:pt x="817" y="2328"/>
                  <a:pt x="816" y="2327"/>
                  <a:pt x="816" y="2326"/>
                </a:cubicBezTo>
                <a:cubicBezTo>
                  <a:pt x="815" y="2325"/>
                  <a:pt x="814" y="2324"/>
                  <a:pt x="813" y="2324"/>
                </a:cubicBezTo>
                <a:cubicBezTo>
                  <a:pt x="813" y="2323"/>
                  <a:pt x="812" y="2322"/>
                  <a:pt x="811" y="2322"/>
                </a:cubicBezTo>
                <a:cubicBezTo>
                  <a:pt x="811" y="2321"/>
                  <a:pt x="811" y="2321"/>
                  <a:pt x="811" y="2321"/>
                </a:cubicBezTo>
                <a:cubicBezTo>
                  <a:pt x="811" y="2321"/>
                  <a:pt x="811" y="2321"/>
                  <a:pt x="811" y="2320"/>
                </a:cubicBezTo>
                <a:cubicBezTo>
                  <a:pt x="810" y="2315"/>
                  <a:pt x="808" y="2309"/>
                  <a:pt x="807" y="2304"/>
                </a:cubicBezTo>
                <a:cubicBezTo>
                  <a:pt x="806" y="2298"/>
                  <a:pt x="806" y="2293"/>
                  <a:pt x="805" y="2288"/>
                </a:cubicBezTo>
                <a:cubicBezTo>
                  <a:pt x="804" y="2282"/>
                  <a:pt x="804" y="2277"/>
                  <a:pt x="803" y="2272"/>
                </a:cubicBezTo>
                <a:cubicBezTo>
                  <a:pt x="803" y="2266"/>
                  <a:pt x="802" y="2261"/>
                  <a:pt x="802" y="2257"/>
                </a:cubicBezTo>
                <a:cubicBezTo>
                  <a:pt x="802" y="2252"/>
                  <a:pt x="803" y="2247"/>
                  <a:pt x="803" y="2243"/>
                </a:cubicBezTo>
                <a:cubicBezTo>
                  <a:pt x="803" y="2241"/>
                  <a:pt x="803" y="2239"/>
                  <a:pt x="803" y="2237"/>
                </a:cubicBezTo>
                <a:cubicBezTo>
                  <a:pt x="804" y="2235"/>
                  <a:pt x="804" y="2234"/>
                  <a:pt x="804" y="2232"/>
                </a:cubicBezTo>
                <a:cubicBezTo>
                  <a:pt x="804" y="2232"/>
                  <a:pt x="804" y="2232"/>
                  <a:pt x="804" y="2231"/>
                </a:cubicBezTo>
                <a:cubicBezTo>
                  <a:pt x="831" y="2276"/>
                  <a:pt x="866" y="2286"/>
                  <a:pt x="866" y="2286"/>
                </a:cubicBezTo>
                <a:cubicBezTo>
                  <a:pt x="866" y="2286"/>
                  <a:pt x="871" y="2302"/>
                  <a:pt x="871" y="2329"/>
                </a:cubicBezTo>
                <a:cubicBezTo>
                  <a:pt x="871" y="2339"/>
                  <a:pt x="872" y="2350"/>
                  <a:pt x="873" y="2360"/>
                </a:cubicBezTo>
                <a:cubicBezTo>
                  <a:pt x="873" y="2363"/>
                  <a:pt x="872" y="2366"/>
                  <a:pt x="871" y="2370"/>
                </a:cubicBezTo>
                <a:cubicBezTo>
                  <a:pt x="870" y="2374"/>
                  <a:pt x="869" y="2379"/>
                  <a:pt x="868" y="2383"/>
                </a:cubicBezTo>
                <a:cubicBezTo>
                  <a:pt x="867" y="2386"/>
                  <a:pt x="867" y="2388"/>
                  <a:pt x="866" y="2390"/>
                </a:cubicBezTo>
                <a:cubicBezTo>
                  <a:pt x="865" y="2393"/>
                  <a:pt x="865" y="2395"/>
                  <a:pt x="864" y="2398"/>
                </a:cubicBezTo>
                <a:cubicBezTo>
                  <a:pt x="863" y="2403"/>
                  <a:pt x="862" y="2408"/>
                  <a:pt x="861" y="2413"/>
                </a:cubicBezTo>
                <a:cubicBezTo>
                  <a:pt x="861" y="2414"/>
                  <a:pt x="861" y="2416"/>
                  <a:pt x="861" y="2417"/>
                </a:cubicBezTo>
                <a:cubicBezTo>
                  <a:pt x="861" y="2418"/>
                  <a:pt x="860" y="2420"/>
                  <a:pt x="860" y="2421"/>
                </a:cubicBezTo>
                <a:cubicBezTo>
                  <a:pt x="860" y="2422"/>
                  <a:pt x="860" y="2424"/>
                  <a:pt x="860" y="2426"/>
                </a:cubicBezTo>
                <a:cubicBezTo>
                  <a:pt x="860" y="2426"/>
                  <a:pt x="860" y="2426"/>
                  <a:pt x="859" y="2427"/>
                </a:cubicBezTo>
                <a:cubicBezTo>
                  <a:pt x="859" y="2427"/>
                  <a:pt x="859" y="2428"/>
                  <a:pt x="859" y="2428"/>
                </a:cubicBezTo>
                <a:cubicBezTo>
                  <a:pt x="858" y="2429"/>
                  <a:pt x="858" y="2430"/>
                  <a:pt x="858" y="2430"/>
                </a:cubicBezTo>
                <a:cubicBezTo>
                  <a:pt x="857" y="2431"/>
                  <a:pt x="857" y="2432"/>
                  <a:pt x="857" y="2433"/>
                </a:cubicBezTo>
                <a:cubicBezTo>
                  <a:pt x="856" y="2433"/>
                  <a:pt x="856" y="2434"/>
                  <a:pt x="856" y="2435"/>
                </a:cubicBezTo>
                <a:cubicBezTo>
                  <a:pt x="855" y="2437"/>
                  <a:pt x="854" y="2438"/>
                  <a:pt x="854" y="2440"/>
                </a:cubicBezTo>
                <a:cubicBezTo>
                  <a:pt x="854" y="2441"/>
                  <a:pt x="853" y="2442"/>
                  <a:pt x="853" y="2443"/>
                </a:cubicBezTo>
                <a:cubicBezTo>
                  <a:pt x="853" y="2444"/>
                  <a:pt x="853" y="2445"/>
                  <a:pt x="852" y="2446"/>
                </a:cubicBezTo>
                <a:cubicBezTo>
                  <a:pt x="852" y="2448"/>
                  <a:pt x="852" y="2450"/>
                  <a:pt x="851" y="2452"/>
                </a:cubicBezTo>
                <a:cubicBezTo>
                  <a:pt x="851" y="2454"/>
                  <a:pt x="851" y="2456"/>
                  <a:pt x="851" y="2458"/>
                </a:cubicBezTo>
                <a:cubicBezTo>
                  <a:pt x="850" y="2459"/>
                  <a:pt x="850" y="2460"/>
                  <a:pt x="850" y="2461"/>
                </a:cubicBezTo>
                <a:cubicBezTo>
                  <a:pt x="850" y="2462"/>
                  <a:pt x="850" y="2463"/>
                  <a:pt x="850" y="2464"/>
                </a:cubicBezTo>
                <a:cubicBezTo>
                  <a:pt x="850" y="2466"/>
                  <a:pt x="850" y="2468"/>
                  <a:pt x="851" y="2470"/>
                </a:cubicBezTo>
                <a:cubicBezTo>
                  <a:pt x="851" y="2471"/>
                  <a:pt x="851" y="2471"/>
                  <a:pt x="851" y="2472"/>
                </a:cubicBezTo>
                <a:cubicBezTo>
                  <a:pt x="851" y="2473"/>
                  <a:pt x="851" y="2474"/>
                  <a:pt x="851" y="2475"/>
                </a:cubicBezTo>
                <a:cubicBezTo>
                  <a:pt x="851" y="2475"/>
                  <a:pt x="851" y="2476"/>
                  <a:pt x="851" y="2477"/>
                </a:cubicBezTo>
                <a:cubicBezTo>
                  <a:pt x="852" y="2478"/>
                  <a:pt x="852" y="2478"/>
                  <a:pt x="852" y="2479"/>
                </a:cubicBezTo>
                <a:cubicBezTo>
                  <a:pt x="852" y="2480"/>
                  <a:pt x="852" y="2481"/>
                  <a:pt x="853" y="2482"/>
                </a:cubicBezTo>
                <a:cubicBezTo>
                  <a:pt x="853" y="2483"/>
                  <a:pt x="853" y="2484"/>
                  <a:pt x="853" y="2484"/>
                </a:cubicBezTo>
                <a:cubicBezTo>
                  <a:pt x="854" y="2485"/>
                  <a:pt x="854" y="2485"/>
                  <a:pt x="854" y="2485"/>
                </a:cubicBezTo>
                <a:cubicBezTo>
                  <a:pt x="854" y="2485"/>
                  <a:pt x="854" y="2485"/>
                  <a:pt x="854" y="2484"/>
                </a:cubicBezTo>
                <a:cubicBezTo>
                  <a:pt x="854" y="2484"/>
                  <a:pt x="854" y="2483"/>
                  <a:pt x="854" y="2482"/>
                </a:cubicBezTo>
                <a:cubicBezTo>
                  <a:pt x="854" y="2481"/>
                  <a:pt x="855" y="2480"/>
                  <a:pt x="855" y="2479"/>
                </a:cubicBezTo>
                <a:cubicBezTo>
                  <a:pt x="855" y="2478"/>
                  <a:pt x="855" y="2476"/>
                  <a:pt x="856" y="2475"/>
                </a:cubicBezTo>
                <a:cubicBezTo>
                  <a:pt x="856" y="2473"/>
                  <a:pt x="856" y="2472"/>
                  <a:pt x="857" y="2470"/>
                </a:cubicBezTo>
                <a:cubicBezTo>
                  <a:pt x="857" y="2468"/>
                  <a:pt x="857" y="2467"/>
                  <a:pt x="857" y="2465"/>
                </a:cubicBezTo>
                <a:cubicBezTo>
                  <a:pt x="857" y="2464"/>
                  <a:pt x="858" y="2463"/>
                  <a:pt x="858" y="2462"/>
                </a:cubicBezTo>
                <a:cubicBezTo>
                  <a:pt x="858" y="2461"/>
                  <a:pt x="858" y="2460"/>
                  <a:pt x="858" y="2459"/>
                </a:cubicBezTo>
                <a:cubicBezTo>
                  <a:pt x="858" y="2457"/>
                  <a:pt x="859" y="2455"/>
                  <a:pt x="859" y="2453"/>
                </a:cubicBezTo>
                <a:cubicBezTo>
                  <a:pt x="859" y="2451"/>
                  <a:pt x="860" y="2449"/>
                  <a:pt x="860" y="2447"/>
                </a:cubicBezTo>
                <a:cubicBezTo>
                  <a:pt x="860" y="2446"/>
                  <a:pt x="860" y="2445"/>
                  <a:pt x="860" y="2445"/>
                </a:cubicBezTo>
                <a:cubicBezTo>
                  <a:pt x="860" y="2444"/>
                  <a:pt x="861" y="2443"/>
                  <a:pt x="861" y="2442"/>
                </a:cubicBezTo>
                <a:cubicBezTo>
                  <a:pt x="861" y="2442"/>
                  <a:pt x="861" y="2442"/>
                  <a:pt x="861" y="2441"/>
                </a:cubicBezTo>
                <a:cubicBezTo>
                  <a:pt x="861" y="2442"/>
                  <a:pt x="861" y="2443"/>
                  <a:pt x="861" y="2444"/>
                </a:cubicBezTo>
                <a:cubicBezTo>
                  <a:pt x="862" y="2449"/>
                  <a:pt x="863" y="2454"/>
                  <a:pt x="865" y="2458"/>
                </a:cubicBezTo>
                <a:cubicBezTo>
                  <a:pt x="866" y="2462"/>
                  <a:pt x="868" y="2466"/>
                  <a:pt x="870" y="2470"/>
                </a:cubicBezTo>
                <a:cubicBezTo>
                  <a:pt x="872" y="2473"/>
                  <a:pt x="875" y="2476"/>
                  <a:pt x="877" y="2478"/>
                </a:cubicBezTo>
                <a:cubicBezTo>
                  <a:pt x="879" y="2481"/>
                  <a:pt x="881" y="2482"/>
                  <a:pt x="883" y="2484"/>
                </a:cubicBezTo>
                <a:cubicBezTo>
                  <a:pt x="884" y="2484"/>
                  <a:pt x="885" y="2485"/>
                  <a:pt x="886" y="2485"/>
                </a:cubicBezTo>
                <a:cubicBezTo>
                  <a:pt x="887" y="2486"/>
                  <a:pt x="887" y="2486"/>
                  <a:pt x="888" y="2486"/>
                </a:cubicBezTo>
                <a:cubicBezTo>
                  <a:pt x="889" y="2487"/>
                  <a:pt x="890" y="2487"/>
                  <a:pt x="890" y="2487"/>
                </a:cubicBezTo>
                <a:cubicBezTo>
                  <a:pt x="890" y="2487"/>
                  <a:pt x="889" y="2487"/>
                  <a:pt x="888" y="2486"/>
                </a:cubicBezTo>
                <a:cubicBezTo>
                  <a:pt x="887" y="2485"/>
                  <a:pt x="886" y="2484"/>
                  <a:pt x="884" y="2482"/>
                </a:cubicBezTo>
                <a:cubicBezTo>
                  <a:pt x="883" y="2481"/>
                  <a:pt x="881" y="2479"/>
                  <a:pt x="879" y="2476"/>
                </a:cubicBezTo>
                <a:cubicBezTo>
                  <a:pt x="877" y="2474"/>
                  <a:pt x="876" y="2471"/>
                  <a:pt x="874" y="2468"/>
                </a:cubicBezTo>
                <a:cubicBezTo>
                  <a:pt x="873" y="2464"/>
                  <a:pt x="871" y="2460"/>
                  <a:pt x="870" y="2456"/>
                </a:cubicBezTo>
                <a:cubicBezTo>
                  <a:pt x="869" y="2452"/>
                  <a:pt x="868" y="2448"/>
                  <a:pt x="868" y="2443"/>
                </a:cubicBezTo>
                <a:cubicBezTo>
                  <a:pt x="868" y="2439"/>
                  <a:pt x="868" y="2434"/>
                  <a:pt x="868" y="2429"/>
                </a:cubicBezTo>
                <a:cubicBezTo>
                  <a:pt x="868" y="2426"/>
                  <a:pt x="868" y="2424"/>
                  <a:pt x="868" y="2422"/>
                </a:cubicBezTo>
                <a:cubicBezTo>
                  <a:pt x="868" y="2420"/>
                  <a:pt x="868" y="2419"/>
                  <a:pt x="869" y="2418"/>
                </a:cubicBezTo>
                <a:cubicBezTo>
                  <a:pt x="869" y="2417"/>
                  <a:pt x="869" y="2415"/>
                  <a:pt x="869" y="2414"/>
                </a:cubicBezTo>
                <a:cubicBezTo>
                  <a:pt x="870" y="2409"/>
                  <a:pt x="871" y="2404"/>
                  <a:pt x="872" y="2399"/>
                </a:cubicBezTo>
                <a:cubicBezTo>
                  <a:pt x="872" y="2397"/>
                  <a:pt x="873" y="2394"/>
                  <a:pt x="873" y="2392"/>
                </a:cubicBezTo>
                <a:cubicBezTo>
                  <a:pt x="874" y="2390"/>
                  <a:pt x="874" y="2387"/>
                  <a:pt x="875" y="2385"/>
                </a:cubicBezTo>
                <a:cubicBezTo>
                  <a:pt x="875" y="2382"/>
                  <a:pt x="876" y="2379"/>
                  <a:pt x="876" y="2376"/>
                </a:cubicBezTo>
                <a:cubicBezTo>
                  <a:pt x="881" y="2400"/>
                  <a:pt x="889" y="2423"/>
                  <a:pt x="894" y="2444"/>
                </a:cubicBezTo>
                <a:cubicBezTo>
                  <a:pt x="884" y="2399"/>
                  <a:pt x="885" y="2352"/>
                  <a:pt x="887" y="2322"/>
                </a:cubicBezTo>
                <a:cubicBezTo>
                  <a:pt x="888" y="2323"/>
                  <a:pt x="888" y="2325"/>
                  <a:pt x="888" y="2326"/>
                </a:cubicBezTo>
                <a:cubicBezTo>
                  <a:pt x="890" y="2331"/>
                  <a:pt x="892" y="2337"/>
                  <a:pt x="894" y="2342"/>
                </a:cubicBezTo>
                <a:cubicBezTo>
                  <a:pt x="896" y="2348"/>
                  <a:pt x="899" y="2353"/>
                  <a:pt x="902" y="2359"/>
                </a:cubicBezTo>
                <a:cubicBezTo>
                  <a:pt x="904" y="2362"/>
                  <a:pt x="905" y="2365"/>
                  <a:pt x="907" y="2367"/>
                </a:cubicBezTo>
                <a:cubicBezTo>
                  <a:pt x="909" y="2370"/>
                  <a:pt x="910" y="2373"/>
                  <a:pt x="912" y="2376"/>
                </a:cubicBezTo>
                <a:cubicBezTo>
                  <a:pt x="914" y="2379"/>
                  <a:pt x="915" y="2382"/>
                  <a:pt x="917" y="2385"/>
                </a:cubicBezTo>
                <a:cubicBezTo>
                  <a:pt x="918" y="2386"/>
                  <a:pt x="918" y="2386"/>
                  <a:pt x="918" y="2386"/>
                </a:cubicBezTo>
                <a:cubicBezTo>
                  <a:pt x="918" y="2387"/>
                  <a:pt x="918" y="2387"/>
                  <a:pt x="918" y="2387"/>
                </a:cubicBezTo>
                <a:cubicBezTo>
                  <a:pt x="919" y="2389"/>
                  <a:pt x="919" y="2389"/>
                  <a:pt x="919" y="2389"/>
                </a:cubicBezTo>
                <a:cubicBezTo>
                  <a:pt x="920" y="2391"/>
                  <a:pt x="921" y="2392"/>
                  <a:pt x="922" y="2394"/>
                </a:cubicBezTo>
                <a:cubicBezTo>
                  <a:pt x="924" y="2398"/>
                  <a:pt x="924" y="2398"/>
                  <a:pt x="924" y="2398"/>
                </a:cubicBezTo>
                <a:cubicBezTo>
                  <a:pt x="925" y="2399"/>
                  <a:pt x="925" y="2400"/>
                  <a:pt x="925" y="2401"/>
                </a:cubicBezTo>
                <a:cubicBezTo>
                  <a:pt x="925" y="2402"/>
                  <a:pt x="925" y="2404"/>
                  <a:pt x="924" y="2405"/>
                </a:cubicBezTo>
                <a:cubicBezTo>
                  <a:pt x="924" y="2408"/>
                  <a:pt x="923" y="2412"/>
                  <a:pt x="923" y="2415"/>
                </a:cubicBezTo>
                <a:cubicBezTo>
                  <a:pt x="922" y="2416"/>
                  <a:pt x="922" y="2417"/>
                  <a:pt x="922" y="2418"/>
                </a:cubicBezTo>
                <a:cubicBezTo>
                  <a:pt x="922" y="2419"/>
                  <a:pt x="922" y="2420"/>
                  <a:pt x="922" y="2420"/>
                </a:cubicBezTo>
                <a:cubicBezTo>
                  <a:pt x="922" y="2422"/>
                  <a:pt x="922" y="2424"/>
                  <a:pt x="921" y="2426"/>
                </a:cubicBezTo>
                <a:cubicBezTo>
                  <a:pt x="921" y="2428"/>
                  <a:pt x="921" y="2430"/>
                  <a:pt x="921" y="2432"/>
                </a:cubicBezTo>
                <a:cubicBezTo>
                  <a:pt x="921" y="2433"/>
                  <a:pt x="921" y="2434"/>
                  <a:pt x="921" y="2434"/>
                </a:cubicBezTo>
                <a:cubicBezTo>
                  <a:pt x="921" y="2435"/>
                  <a:pt x="921" y="2436"/>
                  <a:pt x="921" y="2437"/>
                </a:cubicBezTo>
                <a:cubicBezTo>
                  <a:pt x="921" y="2441"/>
                  <a:pt x="921" y="2444"/>
                  <a:pt x="922" y="2447"/>
                </a:cubicBezTo>
                <a:cubicBezTo>
                  <a:pt x="922" y="2450"/>
                  <a:pt x="922" y="2452"/>
                  <a:pt x="923" y="2454"/>
                </a:cubicBezTo>
                <a:cubicBezTo>
                  <a:pt x="923" y="2455"/>
                  <a:pt x="923" y="2455"/>
                  <a:pt x="923" y="2456"/>
                </a:cubicBezTo>
                <a:cubicBezTo>
                  <a:pt x="923" y="2456"/>
                  <a:pt x="923" y="2456"/>
                  <a:pt x="923" y="2456"/>
                </a:cubicBezTo>
                <a:cubicBezTo>
                  <a:pt x="923" y="2456"/>
                  <a:pt x="924" y="2456"/>
                  <a:pt x="924" y="2456"/>
                </a:cubicBezTo>
                <a:cubicBezTo>
                  <a:pt x="924" y="2455"/>
                  <a:pt x="924" y="2455"/>
                  <a:pt x="924" y="2454"/>
                </a:cubicBezTo>
                <a:cubicBezTo>
                  <a:pt x="925" y="2452"/>
                  <a:pt x="926" y="2450"/>
                  <a:pt x="926" y="2447"/>
                </a:cubicBezTo>
                <a:cubicBezTo>
                  <a:pt x="927" y="2444"/>
                  <a:pt x="928" y="2441"/>
                  <a:pt x="928" y="2438"/>
                </a:cubicBezTo>
                <a:cubicBezTo>
                  <a:pt x="928" y="2437"/>
                  <a:pt x="928" y="2436"/>
                  <a:pt x="928" y="2435"/>
                </a:cubicBezTo>
                <a:cubicBezTo>
                  <a:pt x="929" y="2434"/>
                  <a:pt x="929" y="2433"/>
                  <a:pt x="929" y="2432"/>
                </a:cubicBezTo>
                <a:cubicBezTo>
                  <a:pt x="929" y="2430"/>
                  <a:pt x="929" y="2428"/>
                  <a:pt x="929" y="2427"/>
                </a:cubicBezTo>
                <a:cubicBezTo>
                  <a:pt x="929" y="2425"/>
                  <a:pt x="929" y="2423"/>
                  <a:pt x="929" y="2421"/>
                </a:cubicBezTo>
                <a:cubicBezTo>
                  <a:pt x="930" y="2420"/>
                  <a:pt x="930" y="2419"/>
                  <a:pt x="930" y="2418"/>
                </a:cubicBezTo>
                <a:cubicBezTo>
                  <a:pt x="930" y="2417"/>
                  <a:pt x="930" y="2416"/>
                  <a:pt x="930" y="2415"/>
                </a:cubicBezTo>
                <a:cubicBezTo>
                  <a:pt x="929" y="2414"/>
                  <a:pt x="929" y="2412"/>
                  <a:pt x="929" y="2410"/>
                </a:cubicBezTo>
                <a:cubicBezTo>
                  <a:pt x="930" y="2410"/>
                  <a:pt x="930" y="2411"/>
                  <a:pt x="930" y="2412"/>
                </a:cubicBezTo>
                <a:cubicBezTo>
                  <a:pt x="932" y="2418"/>
                  <a:pt x="935" y="2424"/>
                  <a:pt x="937" y="2430"/>
                </a:cubicBezTo>
                <a:cubicBezTo>
                  <a:pt x="938" y="2433"/>
                  <a:pt x="938" y="2436"/>
                  <a:pt x="939" y="2439"/>
                </a:cubicBezTo>
                <a:cubicBezTo>
                  <a:pt x="939" y="2440"/>
                  <a:pt x="940" y="2442"/>
                  <a:pt x="940" y="2443"/>
                </a:cubicBezTo>
                <a:cubicBezTo>
                  <a:pt x="940" y="2445"/>
                  <a:pt x="941" y="2446"/>
                  <a:pt x="941" y="2448"/>
                </a:cubicBezTo>
                <a:cubicBezTo>
                  <a:pt x="942" y="2453"/>
                  <a:pt x="943" y="2459"/>
                  <a:pt x="943" y="2464"/>
                </a:cubicBezTo>
                <a:cubicBezTo>
                  <a:pt x="944" y="2466"/>
                  <a:pt x="944" y="2469"/>
                  <a:pt x="944" y="2471"/>
                </a:cubicBezTo>
                <a:cubicBezTo>
                  <a:pt x="944" y="2473"/>
                  <a:pt x="944" y="2475"/>
                  <a:pt x="944" y="2478"/>
                </a:cubicBezTo>
                <a:cubicBezTo>
                  <a:pt x="944" y="2480"/>
                  <a:pt x="944" y="2482"/>
                  <a:pt x="944" y="2483"/>
                </a:cubicBezTo>
                <a:cubicBezTo>
                  <a:pt x="944" y="2485"/>
                  <a:pt x="944" y="2487"/>
                  <a:pt x="944" y="2488"/>
                </a:cubicBezTo>
                <a:cubicBezTo>
                  <a:pt x="944" y="2489"/>
                  <a:pt x="944" y="2490"/>
                  <a:pt x="944" y="2490"/>
                </a:cubicBezTo>
                <a:cubicBezTo>
                  <a:pt x="944" y="2491"/>
                  <a:pt x="944" y="2492"/>
                  <a:pt x="944" y="2492"/>
                </a:cubicBezTo>
                <a:cubicBezTo>
                  <a:pt x="944" y="2493"/>
                  <a:pt x="944" y="2494"/>
                  <a:pt x="944" y="2495"/>
                </a:cubicBezTo>
                <a:cubicBezTo>
                  <a:pt x="944" y="2497"/>
                  <a:pt x="943" y="2498"/>
                  <a:pt x="943" y="2498"/>
                </a:cubicBezTo>
                <a:cubicBezTo>
                  <a:pt x="943" y="2498"/>
                  <a:pt x="944" y="2497"/>
                  <a:pt x="944" y="2495"/>
                </a:cubicBezTo>
                <a:cubicBezTo>
                  <a:pt x="944" y="2494"/>
                  <a:pt x="945" y="2493"/>
                  <a:pt x="945" y="2492"/>
                </a:cubicBezTo>
                <a:cubicBezTo>
                  <a:pt x="945" y="2492"/>
                  <a:pt x="945" y="2491"/>
                  <a:pt x="945" y="2490"/>
                </a:cubicBezTo>
                <a:cubicBezTo>
                  <a:pt x="945" y="2490"/>
                  <a:pt x="946" y="2489"/>
                  <a:pt x="946" y="2488"/>
                </a:cubicBezTo>
                <a:cubicBezTo>
                  <a:pt x="946" y="2487"/>
                  <a:pt x="946" y="2485"/>
                  <a:pt x="947" y="2483"/>
                </a:cubicBezTo>
                <a:cubicBezTo>
                  <a:pt x="947" y="2482"/>
                  <a:pt x="947" y="2480"/>
                  <a:pt x="947" y="2478"/>
                </a:cubicBezTo>
                <a:cubicBezTo>
                  <a:pt x="948" y="2476"/>
                  <a:pt x="948" y="2473"/>
                  <a:pt x="948" y="2471"/>
                </a:cubicBezTo>
                <a:cubicBezTo>
                  <a:pt x="948" y="2469"/>
                  <a:pt x="948" y="2466"/>
                  <a:pt x="948" y="2463"/>
                </a:cubicBezTo>
                <a:cubicBezTo>
                  <a:pt x="948" y="2458"/>
                  <a:pt x="948" y="2453"/>
                  <a:pt x="947" y="2447"/>
                </a:cubicBezTo>
                <a:cubicBezTo>
                  <a:pt x="947" y="2445"/>
                  <a:pt x="946" y="2444"/>
                  <a:pt x="946" y="2442"/>
                </a:cubicBezTo>
                <a:cubicBezTo>
                  <a:pt x="946" y="2441"/>
                  <a:pt x="946" y="2439"/>
                  <a:pt x="945" y="2438"/>
                </a:cubicBezTo>
                <a:cubicBezTo>
                  <a:pt x="945" y="2436"/>
                  <a:pt x="945" y="2435"/>
                  <a:pt x="944" y="2433"/>
                </a:cubicBezTo>
                <a:cubicBezTo>
                  <a:pt x="944" y="2431"/>
                  <a:pt x="944" y="2430"/>
                  <a:pt x="943" y="2428"/>
                </a:cubicBezTo>
                <a:cubicBezTo>
                  <a:pt x="943" y="2427"/>
                  <a:pt x="943" y="2425"/>
                  <a:pt x="942" y="2423"/>
                </a:cubicBezTo>
                <a:cubicBezTo>
                  <a:pt x="942" y="2422"/>
                  <a:pt x="941" y="2420"/>
                  <a:pt x="941" y="2419"/>
                </a:cubicBezTo>
                <a:cubicBezTo>
                  <a:pt x="940" y="2418"/>
                  <a:pt x="940" y="2417"/>
                  <a:pt x="940" y="2416"/>
                </a:cubicBezTo>
                <a:cubicBezTo>
                  <a:pt x="940" y="2415"/>
                  <a:pt x="939" y="2415"/>
                  <a:pt x="939" y="2414"/>
                </a:cubicBezTo>
                <a:cubicBezTo>
                  <a:pt x="938" y="2412"/>
                  <a:pt x="938" y="2411"/>
                  <a:pt x="937" y="2409"/>
                </a:cubicBezTo>
                <a:cubicBezTo>
                  <a:pt x="936" y="2406"/>
                  <a:pt x="935" y="2403"/>
                  <a:pt x="933" y="2399"/>
                </a:cubicBezTo>
                <a:cubicBezTo>
                  <a:pt x="933" y="2398"/>
                  <a:pt x="932" y="2396"/>
                  <a:pt x="931" y="2395"/>
                </a:cubicBezTo>
                <a:cubicBezTo>
                  <a:pt x="929" y="2390"/>
                  <a:pt x="929" y="2390"/>
                  <a:pt x="929" y="2390"/>
                </a:cubicBezTo>
                <a:cubicBezTo>
                  <a:pt x="928" y="2388"/>
                  <a:pt x="927" y="2387"/>
                  <a:pt x="926" y="2385"/>
                </a:cubicBezTo>
                <a:cubicBezTo>
                  <a:pt x="925" y="2383"/>
                  <a:pt x="925" y="2383"/>
                  <a:pt x="925" y="2383"/>
                </a:cubicBezTo>
                <a:cubicBezTo>
                  <a:pt x="925" y="2382"/>
                  <a:pt x="925" y="2382"/>
                  <a:pt x="925" y="2382"/>
                </a:cubicBezTo>
                <a:cubicBezTo>
                  <a:pt x="924" y="2381"/>
                  <a:pt x="924" y="2381"/>
                  <a:pt x="924" y="2381"/>
                </a:cubicBezTo>
                <a:cubicBezTo>
                  <a:pt x="922" y="2378"/>
                  <a:pt x="920" y="2375"/>
                  <a:pt x="919" y="2372"/>
                </a:cubicBezTo>
                <a:cubicBezTo>
                  <a:pt x="915" y="2366"/>
                  <a:pt x="912" y="2361"/>
                  <a:pt x="908" y="2355"/>
                </a:cubicBezTo>
                <a:cubicBezTo>
                  <a:pt x="905" y="2350"/>
                  <a:pt x="902" y="2345"/>
                  <a:pt x="899" y="2340"/>
                </a:cubicBezTo>
                <a:cubicBezTo>
                  <a:pt x="897" y="2334"/>
                  <a:pt x="894" y="2330"/>
                  <a:pt x="893" y="2325"/>
                </a:cubicBezTo>
                <a:cubicBezTo>
                  <a:pt x="891" y="2320"/>
                  <a:pt x="890" y="2316"/>
                  <a:pt x="889" y="2312"/>
                </a:cubicBezTo>
                <a:cubicBezTo>
                  <a:pt x="889" y="2310"/>
                  <a:pt x="889" y="2309"/>
                  <a:pt x="889" y="2308"/>
                </a:cubicBezTo>
                <a:cubicBezTo>
                  <a:pt x="890" y="2296"/>
                  <a:pt x="891" y="2289"/>
                  <a:pt x="891" y="2289"/>
                </a:cubicBezTo>
                <a:cubicBezTo>
                  <a:pt x="891" y="2289"/>
                  <a:pt x="932" y="2298"/>
                  <a:pt x="960" y="2337"/>
                </a:cubicBezTo>
                <a:cubicBezTo>
                  <a:pt x="960" y="2337"/>
                  <a:pt x="961" y="2338"/>
                  <a:pt x="961" y="2338"/>
                </a:cubicBezTo>
                <a:cubicBezTo>
                  <a:pt x="961" y="2339"/>
                  <a:pt x="961" y="2340"/>
                  <a:pt x="962" y="2341"/>
                </a:cubicBezTo>
                <a:cubicBezTo>
                  <a:pt x="963" y="2342"/>
                  <a:pt x="963" y="2344"/>
                  <a:pt x="964" y="2346"/>
                </a:cubicBezTo>
                <a:cubicBezTo>
                  <a:pt x="965" y="2348"/>
                  <a:pt x="966" y="2350"/>
                  <a:pt x="966" y="2351"/>
                </a:cubicBezTo>
                <a:cubicBezTo>
                  <a:pt x="967" y="2353"/>
                  <a:pt x="968" y="2355"/>
                  <a:pt x="968" y="2357"/>
                </a:cubicBezTo>
                <a:cubicBezTo>
                  <a:pt x="970" y="2361"/>
                  <a:pt x="971" y="2365"/>
                  <a:pt x="973" y="2369"/>
                </a:cubicBezTo>
                <a:cubicBezTo>
                  <a:pt x="974" y="2373"/>
                  <a:pt x="975" y="2377"/>
                  <a:pt x="976" y="2381"/>
                </a:cubicBezTo>
                <a:cubicBezTo>
                  <a:pt x="977" y="2382"/>
                  <a:pt x="977" y="2383"/>
                  <a:pt x="977" y="2384"/>
                </a:cubicBezTo>
                <a:cubicBezTo>
                  <a:pt x="977" y="2385"/>
                  <a:pt x="978" y="2386"/>
                  <a:pt x="978" y="2387"/>
                </a:cubicBezTo>
                <a:cubicBezTo>
                  <a:pt x="979" y="2389"/>
                  <a:pt x="979" y="2390"/>
                  <a:pt x="980" y="2392"/>
                </a:cubicBezTo>
                <a:cubicBezTo>
                  <a:pt x="980" y="2394"/>
                  <a:pt x="980" y="2396"/>
                  <a:pt x="981" y="2398"/>
                </a:cubicBezTo>
                <a:cubicBezTo>
                  <a:pt x="981" y="2399"/>
                  <a:pt x="981" y="2400"/>
                  <a:pt x="982" y="2401"/>
                </a:cubicBezTo>
                <a:cubicBezTo>
                  <a:pt x="982" y="2402"/>
                  <a:pt x="982" y="2403"/>
                  <a:pt x="982" y="2403"/>
                </a:cubicBezTo>
                <a:cubicBezTo>
                  <a:pt x="983" y="2405"/>
                  <a:pt x="983" y="2407"/>
                  <a:pt x="983" y="2409"/>
                </a:cubicBezTo>
                <a:cubicBezTo>
                  <a:pt x="984" y="2410"/>
                  <a:pt x="984" y="2412"/>
                  <a:pt x="984" y="2413"/>
                </a:cubicBezTo>
                <a:cubicBezTo>
                  <a:pt x="985" y="2415"/>
                  <a:pt x="985" y="2416"/>
                  <a:pt x="985" y="2418"/>
                </a:cubicBezTo>
                <a:cubicBezTo>
                  <a:pt x="985" y="2419"/>
                  <a:pt x="986" y="2421"/>
                  <a:pt x="986" y="2422"/>
                </a:cubicBezTo>
                <a:cubicBezTo>
                  <a:pt x="986" y="2423"/>
                  <a:pt x="986" y="2424"/>
                  <a:pt x="987" y="2425"/>
                </a:cubicBezTo>
                <a:cubicBezTo>
                  <a:pt x="987" y="2426"/>
                  <a:pt x="987" y="2428"/>
                  <a:pt x="987" y="2428"/>
                </a:cubicBezTo>
                <a:cubicBezTo>
                  <a:pt x="987" y="2430"/>
                  <a:pt x="988" y="2432"/>
                  <a:pt x="988" y="2433"/>
                </a:cubicBezTo>
                <a:cubicBezTo>
                  <a:pt x="988" y="2434"/>
                  <a:pt x="988" y="2434"/>
                  <a:pt x="988" y="2434"/>
                </a:cubicBezTo>
                <a:cubicBezTo>
                  <a:pt x="988" y="2434"/>
                  <a:pt x="988" y="2434"/>
                  <a:pt x="988" y="2433"/>
                </a:cubicBezTo>
                <a:cubicBezTo>
                  <a:pt x="988" y="2432"/>
                  <a:pt x="988" y="2430"/>
                  <a:pt x="989" y="2428"/>
                </a:cubicBezTo>
                <a:cubicBezTo>
                  <a:pt x="989" y="2427"/>
                  <a:pt x="989" y="2426"/>
                  <a:pt x="989" y="2425"/>
                </a:cubicBezTo>
                <a:cubicBezTo>
                  <a:pt x="989" y="2424"/>
                  <a:pt x="989" y="2423"/>
                  <a:pt x="989" y="2422"/>
                </a:cubicBezTo>
                <a:cubicBezTo>
                  <a:pt x="989" y="2420"/>
                  <a:pt x="989" y="2419"/>
                  <a:pt x="989" y="2417"/>
                </a:cubicBezTo>
                <a:cubicBezTo>
                  <a:pt x="989" y="2416"/>
                  <a:pt x="989" y="2414"/>
                  <a:pt x="989" y="2413"/>
                </a:cubicBezTo>
                <a:cubicBezTo>
                  <a:pt x="989" y="2411"/>
                  <a:pt x="989" y="2410"/>
                  <a:pt x="989" y="2408"/>
                </a:cubicBezTo>
                <a:cubicBezTo>
                  <a:pt x="988" y="2406"/>
                  <a:pt x="988" y="2404"/>
                  <a:pt x="988" y="2402"/>
                </a:cubicBezTo>
                <a:cubicBezTo>
                  <a:pt x="988" y="2401"/>
                  <a:pt x="988" y="2401"/>
                  <a:pt x="988" y="2400"/>
                </a:cubicBezTo>
                <a:cubicBezTo>
                  <a:pt x="988" y="2399"/>
                  <a:pt x="987" y="2398"/>
                  <a:pt x="987" y="2397"/>
                </a:cubicBezTo>
                <a:cubicBezTo>
                  <a:pt x="987" y="2395"/>
                  <a:pt x="987" y="2393"/>
                  <a:pt x="986" y="2391"/>
                </a:cubicBezTo>
                <a:cubicBezTo>
                  <a:pt x="986" y="2387"/>
                  <a:pt x="985" y="2383"/>
                  <a:pt x="984" y="2379"/>
                </a:cubicBezTo>
                <a:cubicBezTo>
                  <a:pt x="983" y="2375"/>
                  <a:pt x="981" y="2370"/>
                  <a:pt x="980" y="2366"/>
                </a:cubicBezTo>
                <a:cubicBezTo>
                  <a:pt x="979" y="2362"/>
                  <a:pt x="977" y="2358"/>
                  <a:pt x="976" y="2354"/>
                </a:cubicBezTo>
                <a:cubicBezTo>
                  <a:pt x="974" y="2350"/>
                  <a:pt x="972" y="2347"/>
                  <a:pt x="970" y="2343"/>
                </a:cubicBezTo>
                <a:cubicBezTo>
                  <a:pt x="970" y="2341"/>
                  <a:pt x="969" y="2339"/>
                  <a:pt x="968" y="2338"/>
                </a:cubicBezTo>
                <a:cubicBezTo>
                  <a:pt x="967" y="2337"/>
                  <a:pt x="967" y="2336"/>
                  <a:pt x="966" y="2335"/>
                </a:cubicBezTo>
                <a:cubicBezTo>
                  <a:pt x="966" y="2334"/>
                  <a:pt x="965" y="2334"/>
                  <a:pt x="965" y="2333"/>
                </a:cubicBezTo>
                <a:cubicBezTo>
                  <a:pt x="964" y="2331"/>
                  <a:pt x="963" y="2330"/>
                  <a:pt x="962" y="2328"/>
                </a:cubicBezTo>
                <a:cubicBezTo>
                  <a:pt x="961" y="2327"/>
                  <a:pt x="961" y="2326"/>
                  <a:pt x="960" y="2325"/>
                </a:cubicBezTo>
                <a:cubicBezTo>
                  <a:pt x="949" y="2278"/>
                  <a:pt x="899" y="2267"/>
                  <a:pt x="860" y="2242"/>
                </a:cubicBezTo>
                <a:cubicBezTo>
                  <a:pt x="865" y="2244"/>
                  <a:pt x="870" y="2245"/>
                  <a:pt x="875" y="2246"/>
                </a:cubicBezTo>
                <a:cubicBezTo>
                  <a:pt x="879" y="2247"/>
                  <a:pt x="882" y="2247"/>
                  <a:pt x="886" y="2248"/>
                </a:cubicBezTo>
                <a:cubicBezTo>
                  <a:pt x="890" y="2248"/>
                  <a:pt x="894" y="2248"/>
                  <a:pt x="897" y="2248"/>
                </a:cubicBezTo>
                <a:cubicBezTo>
                  <a:pt x="905" y="2249"/>
                  <a:pt x="913" y="2249"/>
                  <a:pt x="920" y="2249"/>
                </a:cubicBezTo>
                <a:cubicBezTo>
                  <a:pt x="928" y="2249"/>
                  <a:pt x="935" y="2248"/>
                  <a:pt x="942" y="2249"/>
                </a:cubicBezTo>
                <a:cubicBezTo>
                  <a:pt x="946" y="2249"/>
                  <a:pt x="950" y="2249"/>
                  <a:pt x="953" y="2250"/>
                </a:cubicBezTo>
                <a:cubicBezTo>
                  <a:pt x="955" y="2250"/>
                  <a:pt x="957" y="2250"/>
                  <a:pt x="958" y="2250"/>
                </a:cubicBezTo>
                <a:cubicBezTo>
                  <a:pt x="960" y="2251"/>
                  <a:pt x="962" y="2251"/>
                  <a:pt x="963" y="2251"/>
                </a:cubicBezTo>
                <a:cubicBezTo>
                  <a:pt x="964" y="2251"/>
                  <a:pt x="965" y="2252"/>
                  <a:pt x="966" y="2252"/>
                </a:cubicBezTo>
                <a:cubicBezTo>
                  <a:pt x="967" y="2252"/>
                  <a:pt x="968" y="2252"/>
                  <a:pt x="968" y="2252"/>
                </a:cubicBezTo>
                <a:cubicBezTo>
                  <a:pt x="970" y="2253"/>
                  <a:pt x="970" y="2253"/>
                  <a:pt x="970" y="2253"/>
                </a:cubicBezTo>
                <a:cubicBezTo>
                  <a:pt x="971" y="2253"/>
                  <a:pt x="971" y="2253"/>
                  <a:pt x="971" y="2253"/>
                </a:cubicBezTo>
                <a:cubicBezTo>
                  <a:pt x="971" y="2253"/>
                  <a:pt x="972" y="2253"/>
                  <a:pt x="973" y="2254"/>
                </a:cubicBezTo>
                <a:cubicBezTo>
                  <a:pt x="973" y="2254"/>
                  <a:pt x="973" y="2254"/>
                  <a:pt x="974" y="2255"/>
                </a:cubicBezTo>
                <a:cubicBezTo>
                  <a:pt x="975" y="2256"/>
                  <a:pt x="976" y="2258"/>
                  <a:pt x="977" y="2260"/>
                </a:cubicBezTo>
                <a:cubicBezTo>
                  <a:pt x="980" y="2263"/>
                  <a:pt x="983" y="2268"/>
                  <a:pt x="985" y="2273"/>
                </a:cubicBezTo>
                <a:cubicBezTo>
                  <a:pt x="985" y="2274"/>
                  <a:pt x="985" y="2275"/>
                  <a:pt x="986" y="2275"/>
                </a:cubicBezTo>
                <a:cubicBezTo>
                  <a:pt x="986" y="2276"/>
                  <a:pt x="986" y="2277"/>
                  <a:pt x="987" y="2277"/>
                </a:cubicBezTo>
                <a:cubicBezTo>
                  <a:pt x="987" y="2278"/>
                  <a:pt x="987" y="2279"/>
                  <a:pt x="987" y="2279"/>
                </a:cubicBezTo>
                <a:cubicBezTo>
                  <a:pt x="987" y="2280"/>
                  <a:pt x="988" y="2281"/>
                  <a:pt x="988" y="2282"/>
                </a:cubicBezTo>
                <a:cubicBezTo>
                  <a:pt x="989" y="2284"/>
                  <a:pt x="990" y="2287"/>
                  <a:pt x="990" y="2290"/>
                </a:cubicBezTo>
                <a:cubicBezTo>
                  <a:pt x="991" y="2293"/>
                  <a:pt x="991" y="2296"/>
                  <a:pt x="992" y="2299"/>
                </a:cubicBezTo>
                <a:cubicBezTo>
                  <a:pt x="992" y="2300"/>
                  <a:pt x="992" y="2301"/>
                  <a:pt x="992" y="2302"/>
                </a:cubicBezTo>
                <a:cubicBezTo>
                  <a:pt x="992" y="2302"/>
                  <a:pt x="992" y="2303"/>
                  <a:pt x="992" y="2304"/>
                </a:cubicBezTo>
                <a:cubicBezTo>
                  <a:pt x="993" y="2305"/>
                  <a:pt x="993" y="2307"/>
                  <a:pt x="993" y="2308"/>
                </a:cubicBezTo>
                <a:cubicBezTo>
                  <a:pt x="993" y="2311"/>
                  <a:pt x="993" y="2314"/>
                  <a:pt x="994" y="2317"/>
                </a:cubicBezTo>
                <a:cubicBezTo>
                  <a:pt x="994" y="2320"/>
                  <a:pt x="994" y="2322"/>
                  <a:pt x="994" y="2325"/>
                </a:cubicBezTo>
                <a:cubicBezTo>
                  <a:pt x="995" y="2327"/>
                  <a:pt x="995" y="2329"/>
                  <a:pt x="995" y="2331"/>
                </a:cubicBezTo>
                <a:cubicBezTo>
                  <a:pt x="996" y="2333"/>
                  <a:pt x="996" y="2335"/>
                  <a:pt x="997" y="2336"/>
                </a:cubicBezTo>
                <a:cubicBezTo>
                  <a:pt x="997" y="2338"/>
                  <a:pt x="998" y="2339"/>
                  <a:pt x="998" y="2339"/>
                </a:cubicBezTo>
                <a:cubicBezTo>
                  <a:pt x="999" y="2340"/>
                  <a:pt x="999" y="2340"/>
                  <a:pt x="999" y="2340"/>
                </a:cubicBezTo>
                <a:cubicBezTo>
                  <a:pt x="999" y="2340"/>
                  <a:pt x="999" y="2340"/>
                  <a:pt x="999" y="2339"/>
                </a:cubicBezTo>
                <a:cubicBezTo>
                  <a:pt x="999" y="2338"/>
                  <a:pt x="999" y="2337"/>
                  <a:pt x="999" y="2336"/>
                </a:cubicBezTo>
                <a:cubicBezTo>
                  <a:pt x="998" y="2334"/>
                  <a:pt x="998" y="2333"/>
                  <a:pt x="999" y="2331"/>
                </a:cubicBezTo>
                <a:cubicBezTo>
                  <a:pt x="999" y="2329"/>
                  <a:pt x="999" y="2327"/>
                  <a:pt x="999" y="2324"/>
                </a:cubicBezTo>
                <a:cubicBezTo>
                  <a:pt x="999" y="2322"/>
                  <a:pt x="999" y="2320"/>
                  <a:pt x="1000" y="2317"/>
                </a:cubicBezTo>
                <a:cubicBezTo>
                  <a:pt x="1000" y="2314"/>
                  <a:pt x="1000" y="2311"/>
                  <a:pt x="1000" y="2308"/>
                </a:cubicBezTo>
                <a:cubicBezTo>
                  <a:pt x="1000" y="2306"/>
                  <a:pt x="1000" y="2305"/>
                  <a:pt x="1000" y="2303"/>
                </a:cubicBezTo>
                <a:cubicBezTo>
                  <a:pt x="1000" y="2302"/>
                  <a:pt x="1000" y="2300"/>
                  <a:pt x="999" y="2298"/>
                </a:cubicBezTo>
                <a:cubicBezTo>
                  <a:pt x="999" y="2295"/>
                  <a:pt x="999" y="2292"/>
                  <a:pt x="998" y="2289"/>
                </a:cubicBezTo>
                <a:cubicBezTo>
                  <a:pt x="997" y="2285"/>
                  <a:pt x="996" y="2282"/>
                  <a:pt x="995" y="2279"/>
                </a:cubicBezTo>
                <a:cubicBezTo>
                  <a:pt x="995" y="2278"/>
                  <a:pt x="995" y="2278"/>
                  <a:pt x="995" y="2278"/>
                </a:cubicBezTo>
                <a:cubicBezTo>
                  <a:pt x="995" y="2277"/>
                  <a:pt x="995" y="2277"/>
                  <a:pt x="995" y="2277"/>
                </a:cubicBezTo>
                <a:cubicBezTo>
                  <a:pt x="994" y="2277"/>
                  <a:pt x="994" y="2277"/>
                  <a:pt x="994" y="2277"/>
                </a:cubicBezTo>
                <a:cubicBezTo>
                  <a:pt x="994" y="2277"/>
                  <a:pt x="994" y="2277"/>
                  <a:pt x="994" y="2277"/>
                </a:cubicBezTo>
                <a:cubicBezTo>
                  <a:pt x="994" y="2276"/>
                  <a:pt x="994" y="2275"/>
                  <a:pt x="993" y="2275"/>
                </a:cubicBezTo>
                <a:cubicBezTo>
                  <a:pt x="993" y="2274"/>
                  <a:pt x="993" y="2273"/>
                  <a:pt x="992" y="2272"/>
                </a:cubicBezTo>
                <a:cubicBezTo>
                  <a:pt x="992" y="2272"/>
                  <a:pt x="992" y="2271"/>
                  <a:pt x="991" y="2270"/>
                </a:cubicBezTo>
                <a:cubicBezTo>
                  <a:pt x="990" y="2268"/>
                  <a:pt x="988" y="2265"/>
                  <a:pt x="986" y="2263"/>
                </a:cubicBezTo>
                <a:cubicBezTo>
                  <a:pt x="985" y="2262"/>
                  <a:pt x="984" y="2260"/>
                  <a:pt x="984" y="2259"/>
                </a:cubicBezTo>
                <a:cubicBezTo>
                  <a:pt x="983" y="2258"/>
                  <a:pt x="982" y="2258"/>
                  <a:pt x="981" y="2257"/>
                </a:cubicBezTo>
                <a:cubicBezTo>
                  <a:pt x="981" y="2257"/>
                  <a:pt x="981" y="2256"/>
                  <a:pt x="980" y="2256"/>
                </a:cubicBezTo>
                <a:cubicBezTo>
                  <a:pt x="981" y="2257"/>
                  <a:pt x="982" y="2257"/>
                  <a:pt x="982" y="2257"/>
                </a:cubicBezTo>
                <a:cubicBezTo>
                  <a:pt x="988" y="2260"/>
                  <a:pt x="993" y="2262"/>
                  <a:pt x="998" y="2266"/>
                </a:cubicBezTo>
                <a:cubicBezTo>
                  <a:pt x="999" y="2266"/>
                  <a:pt x="1000" y="2267"/>
                  <a:pt x="1001" y="2268"/>
                </a:cubicBezTo>
                <a:cubicBezTo>
                  <a:pt x="1002" y="2269"/>
                  <a:pt x="1003" y="2269"/>
                  <a:pt x="1004" y="2270"/>
                </a:cubicBezTo>
                <a:cubicBezTo>
                  <a:pt x="1005" y="2271"/>
                  <a:pt x="1006" y="2272"/>
                  <a:pt x="1007" y="2273"/>
                </a:cubicBezTo>
                <a:cubicBezTo>
                  <a:pt x="1008" y="2273"/>
                  <a:pt x="1009" y="2274"/>
                  <a:pt x="1010" y="2275"/>
                </a:cubicBezTo>
                <a:cubicBezTo>
                  <a:pt x="1011" y="2276"/>
                  <a:pt x="1011" y="2276"/>
                  <a:pt x="1012" y="2277"/>
                </a:cubicBezTo>
                <a:cubicBezTo>
                  <a:pt x="1013" y="2278"/>
                  <a:pt x="1014" y="2279"/>
                  <a:pt x="1014" y="2279"/>
                </a:cubicBezTo>
                <a:cubicBezTo>
                  <a:pt x="1015" y="2280"/>
                  <a:pt x="1016" y="2281"/>
                  <a:pt x="1016" y="2281"/>
                </a:cubicBezTo>
                <a:cubicBezTo>
                  <a:pt x="1017" y="2282"/>
                  <a:pt x="1018" y="2283"/>
                  <a:pt x="1018" y="2283"/>
                </a:cubicBezTo>
                <a:cubicBezTo>
                  <a:pt x="1019" y="2285"/>
                  <a:pt x="1020" y="2286"/>
                  <a:pt x="1021" y="2287"/>
                </a:cubicBezTo>
                <a:cubicBezTo>
                  <a:pt x="1021" y="2287"/>
                  <a:pt x="1022" y="2288"/>
                  <a:pt x="1022" y="2288"/>
                </a:cubicBezTo>
                <a:cubicBezTo>
                  <a:pt x="1022" y="2289"/>
                  <a:pt x="1023" y="2289"/>
                  <a:pt x="1023" y="2289"/>
                </a:cubicBezTo>
                <a:cubicBezTo>
                  <a:pt x="1024" y="2291"/>
                  <a:pt x="1024" y="2291"/>
                  <a:pt x="1024" y="2291"/>
                </a:cubicBezTo>
                <a:cubicBezTo>
                  <a:pt x="1024" y="2291"/>
                  <a:pt x="1024" y="2291"/>
                  <a:pt x="1023" y="2289"/>
                </a:cubicBezTo>
                <a:cubicBezTo>
                  <a:pt x="1023" y="2289"/>
                  <a:pt x="1023" y="2288"/>
                  <a:pt x="1023" y="2288"/>
                </a:cubicBezTo>
                <a:cubicBezTo>
                  <a:pt x="1022" y="2287"/>
                  <a:pt x="1022" y="2287"/>
                  <a:pt x="1022" y="2286"/>
                </a:cubicBezTo>
                <a:cubicBezTo>
                  <a:pt x="1021" y="2285"/>
                  <a:pt x="1020" y="2284"/>
                  <a:pt x="1019" y="2282"/>
                </a:cubicBezTo>
                <a:cubicBezTo>
                  <a:pt x="1019" y="2282"/>
                  <a:pt x="1018" y="2281"/>
                  <a:pt x="1018" y="2280"/>
                </a:cubicBezTo>
                <a:cubicBezTo>
                  <a:pt x="1017" y="2279"/>
                  <a:pt x="1017" y="2279"/>
                  <a:pt x="1016" y="2278"/>
                </a:cubicBezTo>
                <a:cubicBezTo>
                  <a:pt x="1016" y="2277"/>
                  <a:pt x="1016" y="2277"/>
                  <a:pt x="1015" y="2277"/>
                </a:cubicBezTo>
                <a:cubicBezTo>
                  <a:pt x="1015" y="2276"/>
                  <a:pt x="1015" y="2276"/>
                  <a:pt x="1014" y="2275"/>
                </a:cubicBezTo>
                <a:cubicBezTo>
                  <a:pt x="1013" y="2274"/>
                  <a:pt x="1013" y="2274"/>
                  <a:pt x="1012" y="2273"/>
                </a:cubicBezTo>
                <a:cubicBezTo>
                  <a:pt x="1009" y="2269"/>
                  <a:pt x="1005" y="2265"/>
                  <a:pt x="1001" y="2262"/>
                </a:cubicBezTo>
                <a:cubicBezTo>
                  <a:pt x="996" y="2258"/>
                  <a:pt x="991" y="2255"/>
                  <a:pt x="985" y="2252"/>
                </a:cubicBezTo>
                <a:cubicBezTo>
                  <a:pt x="983" y="2251"/>
                  <a:pt x="982" y="2250"/>
                  <a:pt x="980" y="2249"/>
                </a:cubicBezTo>
                <a:cubicBezTo>
                  <a:pt x="979" y="2249"/>
                  <a:pt x="977" y="2248"/>
                  <a:pt x="975" y="2248"/>
                </a:cubicBezTo>
                <a:cubicBezTo>
                  <a:pt x="974" y="2247"/>
                  <a:pt x="974" y="2247"/>
                  <a:pt x="973" y="2247"/>
                </a:cubicBezTo>
                <a:cubicBezTo>
                  <a:pt x="972" y="2246"/>
                  <a:pt x="972" y="2246"/>
                  <a:pt x="972" y="2246"/>
                </a:cubicBezTo>
                <a:cubicBezTo>
                  <a:pt x="971" y="2246"/>
                  <a:pt x="971" y="2246"/>
                  <a:pt x="971" y="2246"/>
                </a:cubicBezTo>
                <a:cubicBezTo>
                  <a:pt x="971" y="2246"/>
                  <a:pt x="971" y="2246"/>
                  <a:pt x="971" y="2246"/>
                </a:cubicBezTo>
                <a:cubicBezTo>
                  <a:pt x="971" y="2246"/>
                  <a:pt x="971" y="2246"/>
                  <a:pt x="971" y="2246"/>
                </a:cubicBezTo>
                <a:cubicBezTo>
                  <a:pt x="970" y="2246"/>
                  <a:pt x="970" y="2246"/>
                  <a:pt x="970" y="2246"/>
                </a:cubicBezTo>
                <a:cubicBezTo>
                  <a:pt x="969" y="2246"/>
                  <a:pt x="968" y="2245"/>
                  <a:pt x="968" y="2245"/>
                </a:cubicBezTo>
                <a:cubicBezTo>
                  <a:pt x="967" y="2245"/>
                  <a:pt x="966" y="2245"/>
                  <a:pt x="965" y="2244"/>
                </a:cubicBezTo>
                <a:cubicBezTo>
                  <a:pt x="964" y="2244"/>
                  <a:pt x="963" y="2244"/>
                  <a:pt x="962" y="2244"/>
                </a:cubicBezTo>
                <a:cubicBezTo>
                  <a:pt x="961" y="2244"/>
                  <a:pt x="960" y="2243"/>
                  <a:pt x="960" y="2243"/>
                </a:cubicBezTo>
                <a:cubicBezTo>
                  <a:pt x="958" y="2243"/>
                  <a:pt x="956" y="2243"/>
                  <a:pt x="954" y="2242"/>
                </a:cubicBezTo>
                <a:cubicBezTo>
                  <a:pt x="950" y="2242"/>
                  <a:pt x="947" y="2241"/>
                  <a:pt x="943" y="2241"/>
                </a:cubicBezTo>
                <a:cubicBezTo>
                  <a:pt x="935" y="2241"/>
                  <a:pt x="928" y="2241"/>
                  <a:pt x="920" y="2241"/>
                </a:cubicBezTo>
                <a:cubicBezTo>
                  <a:pt x="912" y="2241"/>
                  <a:pt x="905" y="2241"/>
                  <a:pt x="898" y="2241"/>
                </a:cubicBezTo>
                <a:cubicBezTo>
                  <a:pt x="896" y="2241"/>
                  <a:pt x="894" y="2241"/>
                  <a:pt x="892" y="2241"/>
                </a:cubicBezTo>
                <a:cubicBezTo>
                  <a:pt x="890" y="2241"/>
                  <a:pt x="888" y="2240"/>
                  <a:pt x="887" y="2240"/>
                </a:cubicBezTo>
                <a:cubicBezTo>
                  <a:pt x="883" y="2240"/>
                  <a:pt x="880" y="2240"/>
                  <a:pt x="876" y="2239"/>
                </a:cubicBezTo>
                <a:cubicBezTo>
                  <a:pt x="870" y="2238"/>
                  <a:pt x="863" y="2237"/>
                  <a:pt x="857" y="2235"/>
                </a:cubicBezTo>
                <a:cubicBezTo>
                  <a:pt x="851" y="2233"/>
                  <a:pt x="846" y="2230"/>
                  <a:pt x="841" y="2227"/>
                </a:cubicBezTo>
                <a:cubicBezTo>
                  <a:pt x="839" y="2226"/>
                  <a:pt x="837" y="2225"/>
                  <a:pt x="835" y="2223"/>
                </a:cubicBezTo>
                <a:cubicBezTo>
                  <a:pt x="829" y="2217"/>
                  <a:pt x="823" y="2209"/>
                  <a:pt x="819" y="2201"/>
                </a:cubicBezTo>
                <a:cubicBezTo>
                  <a:pt x="818" y="2200"/>
                  <a:pt x="818" y="2199"/>
                  <a:pt x="818" y="2199"/>
                </a:cubicBezTo>
                <a:cubicBezTo>
                  <a:pt x="818" y="2199"/>
                  <a:pt x="818" y="2199"/>
                  <a:pt x="818" y="2200"/>
                </a:cubicBezTo>
                <a:cubicBezTo>
                  <a:pt x="802" y="2168"/>
                  <a:pt x="820" y="2140"/>
                  <a:pt x="848" y="2114"/>
                </a:cubicBezTo>
                <a:cubicBezTo>
                  <a:pt x="848" y="2114"/>
                  <a:pt x="848" y="2115"/>
                  <a:pt x="848" y="2115"/>
                </a:cubicBezTo>
                <a:cubicBezTo>
                  <a:pt x="846" y="2119"/>
                  <a:pt x="844" y="2123"/>
                  <a:pt x="842" y="2128"/>
                </a:cubicBezTo>
                <a:cubicBezTo>
                  <a:pt x="841" y="2130"/>
                  <a:pt x="841" y="2132"/>
                  <a:pt x="840" y="2135"/>
                </a:cubicBezTo>
                <a:cubicBezTo>
                  <a:pt x="840" y="2137"/>
                  <a:pt x="839" y="2139"/>
                  <a:pt x="839" y="2142"/>
                </a:cubicBezTo>
                <a:cubicBezTo>
                  <a:pt x="839" y="2144"/>
                  <a:pt x="839" y="2147"/>
                  <a:pt x="839" y="2150"/>
                </a:cubicBezTo>
                <a:cubicBezTo>
                  <a:pt x="839" y="2150"/>
                  <a:pt x="839" y="2151"/>
                  <a:pt x="839" y="2152"/>
                </a:cubicBezTo>
                <a:cubicBezTo>
                  <a:pt x="839" y="2152"/>
                  <a:pt x="839" y="2153"/>
                  <a:pt x="839" y="2154"/>
                </a:cubicBezTo>
                <a:cubicBezTo>
                  <a:pt x="840" y="2155"/>
                  <a:pt x="840" y="2155"/>
                  <a:pt x="840" y="2155"/>
                </a:cubicBezTo>
                <a:cubicBezTo>
                  <a:pt x="840" y="2155"/>
                  <a:pt x="840" y="2155"/>
                  <a:pt x="840" y="2155"/>
                </a:cubicBezTo>
                <a:cubicBezTo>
                  <a:pt x="840" y="2155"/>
                  <a:pt x="840" y="2155"/>
                  <a:pt x="840" y="2155"/>
                </a:cubicBezTo>
                <a:cubicBezTo>
                  <a:pt x="840" y="2155"/>
                  <a:pt x="840" y="2155"/>
                  <a:pt x="840" y="2155"/>
                </a:cubicBezTo>
                <a:cubicBezTo>
                  <a:pt x="840" y="2156"/>
                  <a:pt x="840" y="2156"/>
                  <a:pt x="840" y="2156"/>
                </a:cubicBezTo>
                <a:cubicBezTo>
                  <a:pt x="840" y="2156"/>
                  <a:pt x="840" y="2156"/>
                  <a:pt x="840" y="2156"/>
                </a:cubicBezTo>
                <a:cubicBezTo>
                  <a:pt x="840" y="2157"/>
                  <a:pt x="840" y="2157"/>
                  <a:pt x="840" y="2157"/>
                </a:cubicBezTo>
                <a:cubicBezTo>
                  <a:pt x="841" y="2159"/>
                  <a:pt x="841" y="2159"/>
                  <a:pt x="841" y="2159"/>
                </a:cubicBezTo>
                <a:cubicBezTo>
                  <a:pt x="841" y="2160"/>
                  <a:pt x="842" y="2161"/>
                  <a:pt x="842" y="2161"/>
                </a:cubicBezTo>
                <a:cubicBezTo>
                  <a:pt x="842" y="2162"/>
                  <a:pt x="843" y="2163"/>
                  <a:pt x="843" y="2163"/>
                </a:cubicBezTo>
                <a:cubicBezTo>
                  <a:pt x="843" y="2164"/>
                  <a:pt x="843" y="2164"/>
                  <a:pt x="844" y="2165"/>
                </a:cubicBezTo>
                <a:cubicBezTo>
                  <a:pt x="845" y="2167"/>
                  <a:pt x="847" y="2169"/>
                  <a:pt x="848" y="2171"/>
                </a:cubicBezTo>
                <a:cubicBezTo>
                  <a:pt x="848" y="2171"/>
                  <a:pt x="849" y="2172"/>
                  <a:pt x="849" y="2172"/>
                </a:cubicBezTo>
                <a:cubicBezTo>
                  <a:pt x="849" y="2173"/>
                  <a:pt x="849" y="2174"/>
                  <a:pt x="849" y="2176"/>
                </a:cubicBezTo>
                <a:cubicBezTo>
                  <a:pt x="849" y="2178"/>
                  <a:pt x="849" y="2181"/>
                  <a:pt x="849" y="2184"/>
                </a:cubicBezTo>
                <a:cubicBezTo>
                  <a:pt x="850" y="2185"/>
                  <a:pt x="850" y="2185"/>
                  <a:pt x="850" y="2186"/>
                </a:cubicBezTo>
                <a:cubicBezTo>
                  <a:pt x="850" y="2187"/>
                  <a:pt x="850" y="2188"/>
                  <a:pt x="850" y="2188"/>
                </a:cubicBezTo>
                <a:cubicBezTo>
                  <a:pt x="850" y="2190"/>
                  <a:pt x="851" y="2191"/>
                  <a:pt x="851" y="2193"/>
                </a:cubicBezTo>
                <a:cubicBezTo>
                  <a:pt x="851" y="2194"/>
                  <a:pt x="852" y="2194"/>
                  <a:pt x="852" y="2195"/>
                </a:cubicBezTo>
                <a:cubicBezTo>
                  <a:pt x="852" y="2196"/>
                  <a:pt x="852" y="2196"/>
                  <a:pt x="852" y="2196"/>
                </a:cubicBezTo>
                <a:cubicBezTo>
                  <a:pt x="852" y="2197"/>
                  <a:pt x="852" y="2197"/>
                  <a:pt x="852" y="2197"/>
                </a:cubicBezTo>
                <a:cubicBezTo>
                  <a:pt x="853" y="2198"/>
                  <a:pt x="853" y="2199"/>
                  <a:pt x="853" y="2200"/>
                </a:cubicBezTo>
                <a:cubicBezTo>
                  <a:pt x="853" y="2200"/>
                  <a:pt x="854" y="2201"/>
                  <a:pt x="854" y="2202"/>
                </a:cubicBezTo>
                <a:cubicBezTo>
                  <a:pt x="855" y="2203"/>
                  <a:pt x="855" y="2205"/>
                  <a:pt x="856" y="2206"/>
                </a:cubicBezTo>
                <a:cubicBezTo>
                  <a:pt x="857" y="2207"/>
                  <a:pt x="858" y="2208"/>
                  <a:pt x="859" y="2209"/>
                </a:cubicBezTo>
                <a:cubicBezTo>
                  <a:pt x="860" y="2210"/>
                  <a:pt x="861" y="2211"/>
                  <a:pt x="862" y="2211"/>
                </a:cubicBezTo>
                <a:cubicBezTo>
                  <a:pt x="863" y="2211"/>
                  <a:pt x="863" y="2212"/>
                  <a:pt x="863" y="2212"/>
                </a:cubicBezTo>
                <a:cubicBezTo>
                  <a:pt x="863" y="2212"/>
                  <a:pt x="864" y="2212"/>
                  <a:pt x="864" y="2212"/>
                </a:cubicBezTo>
                <a:cubicBezTo>
                  <a:pt x="864" y="2212"/>
                  <a:pt x="865" y="2212"/>
                  <a:pt x="865" y="2212"/>
                </a:cubicBezTo>
                <a:cubicBezTo>
                  <a:pt x="865" y="2212"/>
                  <a:pt x="866" y="2212"/>
                  <a:pt x="866" y="2212"/>
                </a:cubicBezTo>
                <a:cubicBezTo>
                  <a:pt x="866" y="2212"/>
                  <a:pt x="867" y="2212"/>
                  <a:pt x="867" y="2212"/>
                </a:cubicBezTo>
                <a:cubicBezTo>
                  <a:pt x="867" y="2212"/>
                  <a:pt x="867" y="2212"/>
                  <a:pt x="867" y="2212"/>
                </a:cubicBezTo>
                <a:cubicBezTo>
                  <a:pt x="867" y="2212"/>
                  <a:pt x="867" y="2212"/>
                  <a:pt x="867" y="2212"/>
                </a:cubicBezTo>
                <a:cubicBezTo>
                  <a:pt x="867" y="2212"/>
                  <a:pt x="867" y="2211"/>
                  <a:pt x="866" y="2211"/>
                </a:cubicBezTo>
                <a:cubicBezTo>
                  <a:pt x="866" y="2211"/>
                  <a:pt x="866" y="2211"/>
                  <a:pt x="866" y="2211"/>
                </a:cubicBezTo>
                <a:cubicBezTo>
                  <a:pt x="865" y="2210"/>
                  <a:pt x="865" y="2210"/>
                  <a:pt x="865" y="2210"/>
                </a:cubicBezTo>
                <a:cubicBezTo>
                  <a:pt x="865" y="2210"/>
                  <a:pt x="865" y="2210"/>
                  <a:pt x="865" y="2209"/>
                </a:cubicBezTo>
                <a:cubicBezTo>
                  <a:pt x="864" y="2209"/>
                  <a:pt x="864" y="2209"/>
                  <a:pt x="864" y="2209"/>
                </a:cubicBezTo>
                <a:cubicBezTo>
                  <a:pt x="864" y="2208"/>
                  <a:pt x="863" y="2207"/>
                  <a:pt x="863" y="2206"/>
                </a:cubicBezTo>
                <a:cubicBezTo>
                  <a:pt x="862" y="2206"/>
                  <a:pt x="862" y="2204"/>
                  <a:pt x="862" y="2203"/>
                </a:cubicBezTo>
                <a:cubicBezTo>
                  <a:pt x="861" y="2202"/>
                  <a:pt x="861" y="2201"/>
                  <a:pt x="861" y="2200"/>
                </a:cubicBezTo>
                <a:cubicBezTo>
                  <a:pt x="861" y="2199"/>
                  <a:pt x="860" y="2198"/>
                  <a:pt x="860" y="2198"/>
                </a:cubicBezTo>
                <a:cubicBezTo>
                  <a:pt x="860" y="2197"/>
                  <a:pt x="860" y="2196"/>
                  <a:pt x="860" y="2196"/>
                </a:cubicBezTo>
                <a:cubicBezTo>
                  <a:pt x="860" y="2195"/>
                  <a:pt x="860" y="2194"/>
                  <a:pt x="859" y="2193"/>
                </a:cubicBezTo>
                <a:cubicBezTo>
                  <a:pt x="859" y="2193"/>
                  <a:pt x="859" y="2192"/>
                  <a:pt x="859" y="2191"/>
                </a:cubicBezTo>
                <a:cubicBezTo>
                  <a:pt x="858" y="2190"/>
                  <a:pt x="858" y="2188"/>
                  <a:pt x="858" y="2187"/>
                </a:cubicBezTo>
                <a:cubicBezTo>
                  <a:pt x="857" y="2186"/>
                  <a:pt x="857" y="2185"/>
                  <a:pt x="857" y="2184"/>
                </a:cubicBezTo>
                <a:cubicBezTo>
                  <a:pt x="857" y="2184"/>
                  <a:pt x="857" y="2183"/>
                  <a:pt x="856" y="2182"/>
                </a:cubicBezTo>
                <a:cubicBezTo>
                  <a:pt x="856" y="2181"/>
                  <a:pt x="856" y="2180"/>
                  <a:pt x="855" y="2180"/>
                </a:cubicBezTo>
                <a:cubicBezTo>
                  <a:pt x="856" y="2180"/>
                  <a:pt x="857" y="2181"/>
                  <a:pt x="857" y="2182"/>
                </a:cubicBezTo>
                <a:cubicBezTo>
                  <a:pt x="858" y="2183"/>
                  <a:pt x="859" y="2183"/>
                  <a:pt x="859" y="2184"/>
                </a:cubicBezTo>
                <a:cubicBezTo>
                  <a:pt x="860" y="2185"/>
                  <a:pt x="860" y="2185"/>
                  <a:pt x="860" y="2185"/>
                </a:cubicBezTo>
                <a:cubicBezTo>
                  <a:pt x="860" y="2185"/>
                  <a:pt x="860" y="2185"/>
                  <a:pt x="860" y="2185"/>
                </a:cubicBezTo>
                <a:cubicBezTo>
                  <a:pt x="860" y="2185"/>
                  <a:pt x="860" y="2185"/>
                  <a:pt x="860" y="2185"/>
                </a:cubicBezTo>
                <a:cubicBezTo>
                  <a:pt x="861" y="2186"/>
                  <a:pt x="861" y="2186"/>
                  <a:pt x="861" y="2187"/>
                </a:cubicBezTo>
                <a:cubicBezTo>
                  <a:pt x="862" y="2187"/>
                  <a:pt x="863" y="2188"/>
                  <a:pt x="863" y="2189"/>
                </a:cubicBezTo>
                <a:cubicBezTo>
                  <a:pt x="864" y="2190"/>
                  <a:pt x="865" y="2191"/>
                  <a:pt x="865" y="2191"/>
                </a:cubicBezTo>
                <a:cubicBezTo>
                  <a:pt x="867" y="2195"/>
                  <a:pt x="869" y="2198"/>
                  <a:pt x="871" y="2201"/>
                </a:cubicBezTo>
                <a:cubicBezTo>
                  <a:pt x="873" y="2204"/>
                  <a:pt x="874" y="2207"/>
                  <a:pt x="875" y="2210"/>
                </a:cubicBezTo>
                <a:cubicBezTo>
                  <a:pt x="875" y="2210"/>
                  <a:pt x="875" y="2211"/>
                  <a:pt x="875" y="2212"/>
                </a:cubicBezTo>
                <a:cubicBezTo>
                  <a:pt x="875" y="2212"/>
                  <a:pt x="876" y="2213"/>
                  <a:pt x="876" y="2214"/>
                </a:cubicBezTo>
                <a:cubicBezTo>
                  <a:pt x="876" y="2214"/>
                  <a:pt x="876" y="2215"/>
                  <a:pt x="876" y="2215"/>
                </a:cubicBezTo>
                <a:cubicBezTo>
                  <a:pt x="876" y="2216"/>
                  <a:pt x="876" y="2216"/>
                  <a:pt x="876" y="2217"/>
                </a:cubicBezTo>
                <a:cubicBezTo>
                  <a:pt x="876" y="2218"/>
                  <a:pt x="877" y="2219"/>
                  <a:pt x="877" y="2220"/>
                </a:cubicBezTo>
                <a:cubicBezTo>
                  <a:pt x="877" y="2220"/>
                  <a:pt x="877" y="2221"/>
                  <a:pt x="877" y="2221"/>
                </a:cubicBezTo>
                <a:cubicBezTo>
                  <a:pt x="877" y="2221"/>
                  <a:pt x="877" y="2222"/>
                  <a:pt x="877" y="2222"/>
                </a:cubicBezTo>
                <a:cubicBezTo>
                  <a:pt x="877" y="2223"/>
                  <a:pt x="877" y="2224"/>
                  <a:pt x="877" y="2224"/>
                </a:cubicBezTo>
                <a:cubicBezTo>
                  <a:pt x="877" y="2224"/>
                  <a:pt x="877" y="2223"/>
                  <a:pt x="877" y="2222"/>
                </a:cubicBezTo>
                <a:cubicBezTo>
                  <a:pt x="877" y="2222"/>
                  <a:pt x="877" y="2221"/>
                  <a:pt x="877" y="2221"/>
                </a:cubicBezTo>
                <a:cubicBezTo>
                  <a:pt x="878" y="2221"/>
                  <a:pt x="878" y="2220"/>
                  <a:pt x="878" y="2220"/>
                </a:cubicBezTo>
                <a:cubicBezTo>
                  <a:pt x="878" y="2219"/>
                  <a:pt x="878" y="2218"/>
                  <a:pt x="878" y="2217"/>
                </a:cubicBezTo>
                <a:cubicBezTo>
                  <a:pt x="878" y="2215"/>
                  <a:pt x="878" y="2212"/>
                  <a:pt x="878" y="2209"/>
                </a:cubicBezTo>
                <a:cubicBezTo>
                  <a:pt x="877" y="2206"/>
                  <a:pt x="876" y="2203"/>
                  <a:pt x="875" y="2199"/>
                </a:cubicBezTo>
                <a:cubicBezTo>
                  <a:pt x="874" y="2196"/>
                  <a:pt x="872" y="2192"/>
                  <a:pt x="870" y="2188"/>
                </a:cubicBezTo>
                <a:cubicBezTo>
                  <a:pt x="870" y="2187"/>
                  <a:pt x="869" y="2186"/>
                  <a:pt x="869" y="2185"/>
                </a:cubicBezTo>
                <a:cubicBezTo>
                  <a:pt x="868" y="2185"/>
                  <a:pt x="867" y="2184"/>
                  <a:pt x="867" y="2183"/>
                </a:cubicBezTo>
                <a:cubicBezTo>
                  <a:pt x="866" y="2182"/>
                  <a:pt x="866" y="2182"/>
                  <a:pt x="866" y="2181"/>
                </a:cubicBezTo>
                <a:cubicBezTo>
                  <a:pt x="865" y="2181"/>
                  <a:pt x="865" y="2181"/>
                  <a:pt x="865" y="2181"/>
                </a:cubicBezTo>
                <a:cubicBezTo>
                  <a:pt x="865" y="2180"/>
                  <a:pt x="865" y="2180"/>
                  <a:pt x="865" y="2180"/>
                </a:cubicBezTo>
                <a:cubicBezTo>
                  <a:pt x="864" y="2179"/>
                  <a:pt x="863" y="2178"/>
                  <a:pt x="863" y="2177"/>
                </a:cubicBezTo>
                <a:cubicBezTo>
                  <a:pt x="861" y="2175"/>
                  <a:pt x="860" y="2174"/>
                  <a:pt x="858" y="2172"/>
                </a:cubicBezTo>
                <a:cubicBezTo>
                  <a:pt x="857" y="2170"/>
                  <a:pt x="856" y="2168"/>
                  <a:pt x="854" y="2167"/>
                </a:cubicBezTo>
                <a:cubicBezTo>
                  <a:pt x="853" y="2165"/>
                  <a:pt x="852" y="2163"/>
                  <a:pt x="851" y="2161"/>
                </a:cubicBezTo>
                <a:cubicBezTo>
                  <a:pt x="850" y="2160"/>
                  <a:pt x="850" y="2160"/>
                  <a:pt x="850" y="2160"/>
                </a:cubicBezTo>
                <a:cubicBezTo>
                  <a:pt x="850" y="2159"/>
                  <a:pt x="849" y="2159"/>
                  <a:pt x="849" y="2158"/>
                </a:cubicBezTo>
                <a:cubicBezTo>
                  <a:pt x="849" y="2158"/>
                  <a:pt x="849" y="2157"/>
                  <a:pt x="849" y="2157"/>
                </a:cubicBezTo>
                <a:cubicBezTo>
                  <a:pt x="848" y="2155"/>
                  <a:pt x="848" y="2155"/>
                  <a:pt x="848" y="2155"/>
                </a:cubicBezTo>
                <a:cubicBezTo>
                  <a:pt x="847" y="2154"/>
                  <a:pt x="847" y="2154"/>
                  <a:pt x="847" y="2154"/>
                </a:cubicBezTo>
                <a:cubicBezTo>
                  <a:pt x="847" y="2153"/>
                  <a:pt x="847" y="2153"/>
                  <a:pt x="847" y="2153"/>
                </a:cubicBezTo>
                <a:cubicBezTo>
                  <a:pt x="847" y="2153"/>
                  <a:pt x="847" y="2153"/>
                  <a:pt x="847" y="2153"/>
                </a:cubicBezTo>
                <a:cubicBezTo>
                  <a:pt x="847" y="2153"/>
                  <a:pt x="847" y="2153"/>
                  <a:pt x="847" y="2153"/>
                </a:cubicBezTo>
                <a:cubicBezTo>
                  <a:pt x="847" y="2153"/>
                  <a:pt x="847" y="2153"/>
                  <a:pt x="847" y="2153"/>
                </a:cubicBezTo>
                <a:cubicBezTo>
                  <a:pt x="847" y="2152"/>
                  <a:pt x="847" y="2152"/>
                  <a:pt x="847" y="2152"/>
                </a:cubicBezTo>
                <a:cubicBezTo>
                  <a:pt x="847" y="2152"/>
                  <a:pt x="847" y="2151"/>
                  <a:pt x="847" y="2151"/>
                </a:cubicBezTo>
                <a:cubicBezTo>
                  <a:pt x="847" y="2150"/>
                  <a:pt x="847" y="2150"/>
                  <a:pt x="847" y="2149"/>
                </a:cubicBezTo>
                <a:cubicBezTo>
                  <a:pt x="846" y="2147"/>
                  <a:pt x="846" y="2145"/>
                  <a:pt x="847" y="2143"/>
                </a:cubicBezTo>
                <a:cubicBezTo>
                  <a:pt x="847" y="2140"/>
                  <a:pt x="847" y="2138"/>
                  <a:pt x="847" y="2136"/>
                </a:cubicBezTo>
                <a:cubicBezTo>
                  <a:pt x="848" y="2134"/>
                  <a:pt x="848" y="2132"/>
                  <a:pt x="849" y="2130"/>
                </a:cubicBezTo>
                <a:cubicBezTo>
                  <a:pt x="851" y="2121"/>
                  <a:pt x="854" y="2114"/>
                  <a:pt x="858" y="2108"/>
                </a:cubicBezTo>
                <a:cubicBezTo>
                  <a:pt x="858" y="2107"/>
                  <a:pt x="859" y="2106"/>
                  <a:pt x="859" y="2105"/>
                </a:cubicBezTo>
                <a:cubicBezTo>
                  <a:pt x="877" y="2090"/>
                  <a:pt x="897" y="2077"/>
                  <a:pt x="916" y="2064"/>
                </a:cubicBezTo>
                <a:cubicBezTo>
                  <a:pt x="913" y="2068"/>
                  <a:pt x="911" y="2073"/>
                  <a:pt x="908" y="2079"/>
                </a:cubicBezTo>
                <a:cubicBezTo>
                  <a:pt x="906" y="2082"/>
                  <a:pt x="905" y="2084"/>
                  <a:pt x="903" y="2087"/>
                </a:cubicBezTo>
                <a:cubicBezTo>
                  <a:pt x="903" y="2088"/>
                  <a:pt x="902" y="2089"/>
                  <a:pt x="902" y="2090"/>
                </a:cubicBezTo>
                <a:cubicBezTo>
                  <a:pt x="902" y="2090"/>
                  <a:pt x="901" y="2091"/>
                  <a:pt x="901" y="2092"/>
                </a:cubicBezTo>
                <a:cubicBezTo>
                  <a:pt x="900" y="2094"/>
                  <a:pt x="899" y="2095"/>
                  <a:pt x="899" y="2097"/>
                </a:cubicBezTo>
                <a:cubicBezTo>
                  <a:pt x="897" y="2100"/>
                  <a:pt x="896" y="2103"/>
                  <a:pt x="895" y="2107"/>
                </a:cubicBezTo>
                <a:cubicBezTo>
                  <a:pt x="894" y="2110"/>
                  <a:pt x="893" y="2114"/>
                  <a:pt x="892" y="2118"/>
                </a:cubicBezTo>
                <a:cubicBezTo>
                  <a:pt x="892" y="2122"/>
                  <a:pt x="892" y="2126"/>
                  <a:pt x="892" y="2130"/>
                </a:cubicBezTo>
                <a:cubicBezTo>
                  <a:pt x="893" y="2132"/>
                  <a:pt x="893" y="2134"/>
                  <a:pt x="893" y="2136"/>
                </a:cubicBezTo>
                <a:cubicBezTo>
                  <a:pt x="894" y="2136"/>
                  <a:pt x="894" y="2136"/>
                  <a:pt x="894" y="2136"/>
                </a:cubicBezTo>
                <a:cubicBezTo>
                  <a:pt x="894" y="2137"/>
                  <a:pt x="894" y="2137"/>
                  <a:pt x="894" y="2137"/>
                </a:cubicBezTo>
                <a:cubicBezTo>
                  <a:pt x="894" y="2137"/>
                  <a:pt x="894" y="2137"/>
                  <a:pt x="894" y="2137"/>
                </a:cubicBezTo>
                <a:cubicBezTo>
                  <a:pt x="894" y="2137"/>
                  <a:pt x="894" y="2137"/>
                  <a:pt x="894" y="2137"/>
                </a:cubicBezTo>
                <a:cubicBezTo>
                  <a:pt x="894" y="2137"/>
                  <a:pt x="894" y="2137"/>
                  <a:pt x="894" y="2137"/>
                </a:cubicBezTo>
                <a:cubicBezTo>
                  <a:pt x="894" y="2138"/>
                  <a:pt x="894" y="2138"/>
                  <a:pt x="894" y="2138"/>
                </a:cubicBezTo>
                <a:cubicBezTo>
                  <a:pt x="895" y="2140"/>
                  <a:pt x="895" y="2140"/>
                  <a:pt x="895" y="2140"/>
                </a:cubicBezTo>
                <a:cubicBezTo>
                  <a:pt x="895" y="2140"/>
                  <a:pt x="895" y="2141"/>
                  <a:pt x="895" y="2141"/>
                </a:cubicBezTo>
                <a:cubicBezTo>
                  <a:pt x="896" y="2143"/>
                  <a:pt x="897" y="2145"/>
                  <a:pt x="898" y="2147"/>
                </a:cubicBezTo>
                <a:cubicBezTo>
                  <a:pt x="899" y="2148"/>
                  <a:pt x="899" y="2148"/>
                  <a:pt x="899" y="2148"/>
                </a:cubicBezTo>
                <a:cubicBezTo>
                  <a:pt x="900" y="2148"/>
                  <a:pt x="900" y="2148"/>
                  <a:pt x="900" y="2148"/>
                </a:cubicBezTo>
                <a:cubicBezTo>
                  <a:pt x="900" y="2149"/>
                  <a:pt x="900" y="2149"/>
                  <a:pt x="900" y="2149"/>
                </a:cubicBezTo>
                <a:cubicBezTo>
                  <a:pt x="902" y="2151"/>
                  <a:pt x="902" y="2151"/>
                  <a:pt x="902" y="2151"/>
                </a:cubicBezTo>
                <a:cubicBezTo>
                  <a:pt x="904" y="2154"/>
                  <a:pt x="907" y="2157"/>
                  <a:pt x="910" y="2160"/>
                </a:cubicBezTo>
                <a:cubicBezTo>
                  <a:pt x="911" y="2161"/>
                  <a:pt x="913" y="2162"/>
                  <a:pt x="914" y="2163"/>
                </a:cubicBezTo>
                <a:cubicBezTo>
                  <a:pt x="915" y="2164"/>
                  <a:pt x="917" y="2166"/>
                  <a:pt x="918" y="2167"/>
                </a:cubicBezTo>
                <a:cubicBezTo>
                  <a:pt x="921" y="2169"/>
                  <a:pt x="924" y="2171"/>
                  <a:pt x="927" y="2173"/>
                </a:cubicBezTo>
                <a:cubicBezTo>
                  <a:pt x="932" y="2177"/>
                  <a:pt x="937" y="2181"/>
                  <a:pt x="942" y="2185"/>
                </a:cubicBezTo>
                <a:cubicBezTo>
                  <a:pt x="946" y="2189"/>
                  <a:pt x="950" y="2193"/>
                  <a:pt x="953" y="2198"/>
                </a:cubicBezTo>
                <a:cubicBezTo>
                  <a:pt x="956" y="2202"/>
                  <a:pt x="958" y="2207"/>
                  <a:pt x="960" y="2211"/>
                </a:cubicBezTo>
                <a:cubicBezTo>
                  <a:pt x="962" y="2215"/>
                  <a:pt x="963" y="2218"/>
                  <a:pt x="964" y="2221"/>
                </a:cubicBezTo>
                <a:cubicBezTo>
                  <a:pt x="965" y="2224"/>
                  <a:pt x="965" y="2227"/>
                  <a:pt x="965" y="2228"/>
                </a:cubicBezTo>
                <a:cubicBezTo>
                  <a:pt x="966" y="2230"/>
                  <a:pt x="966" y="2231"/>
                  <a:pt x="966" y="2231"/>
                </a:cubicBezTo>
                <a:cubicBezTo>
                  <a:pt x="966" y="2231"/>
                  <a:pt x="966" y="2230"/>
                  <a:pt x="966" y="2228"/>
                </a:cubicBezTo>
                <a:cubicBezTo>
                  <a:pt x="966" y="2228"/>
                  <a:pt x="966" y="2226"/>
                  <a:pt x="966" y="2225"/>
                </a:cubicBezTo>
                <a:cubicBezTo>
                  <a:pt x="966" y="2224"/>
                  <a:pt x="965" y="2223"/>
                  <a:pt x="965" y="2221"/>
                </a:cubicBezTo>
                <a:cubicBezTo>
                  <a:pt x="965" y="2218"/>
                  <a:pt x="964" y="2214"/>
                  <a:pt x="963" y="2210"/>
                </a:cubicBezTo>
                <a:cubicBezTo>
                  <a:pt x="961" y="2205"/>
                  <a:pt x="959" y="2200"/>
                  <a:pt x="957" y="2195"/>
                </a:cubicBezTo>
                <a:cubicBezTo>
                  <a:pt x="956" y="2195"/>
                  <a:pt x="956" y="2194"/>
                  <a:pt x="956" y="2194"/>
                </a:cubicBezTo>
                <a:cubicBezTo>
                  <a:pt x="955" y="2193"/>
                  <a:pt x="955" y="2192"/>
                  <a:pt x="954" y="2192"/>
                </a:cubicBezTo>
                <a:cubicBezTo>
                  <a:pt x="954" y="2190"/>
                  <a:pt x="953" y="2189"/>
                  <a:pt x="952" y="2188"/>
                </a:cubicBezTo>
                <a:cubicBezTo>
                  <a:pt x="952" y="2187"/>
                  <a:pt x="951" y="2187"/>
                  <a:pt x="951" y="2186"/>
                </a:cubicBezTo>
                <a:cubicBezTo>
                  <a:pt x="950" y="2185"/>
                  <a:pt x="950" y="2185"/>
                  <a:pt x="949" y="2184"/>
                </a:cubicBezTo>
                <a:cubicBezTo>
                  <a:pt x="948" y="2183"/>
                  <a:pt x="947" y="2182"/>
                  <a:pt x="946" y="2181"/>
                </a:cubicBezTo>
                <a:cubicBezTo>
                  <a:pt x="942" y="2176"/>
                  <a:pt x="936" y="2171"/>
                  <a:pt x="931" y="2167"/>
                </a:cubicBezTo>
                <a:cubicBezTo>
                  <a:pt x="928" y="2165"/>
                  <a:pt x="924" y="2162"/>
                  <a:pt x="921" y="2159"/>
                </a:cubicBezTo>
                <a:cubicBezTo>
                  <a:pt x="921" y="2160"/>
                  <a:pt x="922" y="2160"/>
                  <a:pt x="922" y="2160"/>
                </a:cubicBezTo>
                <a:cubicBezTo>
                  <a:pt x="924" y="2160"/>
                  <a:pt x="926" y="2161"/>
                  <a:pt x="929" y="2161"/>
                </a:cubicBezTo>
                <a:cubicBezTo>
                  <a:pt x="930" y="2161"/>
                  <a:pt x="931" y="2161"/>
                  <a:pt x="932" y="2161"/>
                </a:cubicBezTo>
                <a:cubicBezTo>
                  <a:pt x="933" y="2162"/>
                  <a:pt x="934" y="2162"/>
                  <a:pt x="935" y="2162"/>
                </a:cubicBezTo>
                <a:cubicBezTo>
                  <a:pt x="938" y="2162"/>
                  <a:pt x="940" y="2162"/>
                  <a:pt x="942" y="2162"/>
                </a:cubicBezTo>
                <a:cubicBezTo>
                  <a:pt x="945" y="2162"/>
                  <a:pt x="947" y="2163"/>
                  <a:pt x="949" y="2163"/>
                </a:cubicBezTo>
                <a:cubicBezTo>
                  <a:pt x="951" y="2163"/>
                  <a:pt x="953" y="2163"/>
                  <a:pt x="955" y="2163"/>
                </a:cubicBezTo>
                <a:cubicBezTo>
                  <a:pt x="957" y="2164"/>
                  <a:pt x="959" y="2164"/>
                  <a:pt x="961" y="2165"/>
                </a:cubicBezTo>
                <a:cubicBezTo>
                  <a:pt x="962" y="2165"/>
                  <a:pt x="962" y="2165"/>
                  <a:pt x="963" y="2165"/>
                </a:cubicBezTo>
                <a:cubicBezTo>
                  <a:pt x="963" y="2165"/>
                  <a:pt x="963" y="2165"/>
                  <a:pt x="964" y="2165"/>
                </a:cubicBezTo>
                <a:cubicBezTo>
                  <a:pt x="965" y="2165"/>
                  <a:pt x="966" y="2166"/>
                  <a:pt x="966" y="2166"/>
                </a:cubicBezTo>
                <a:cubicBezTo>
                  <a:pt x="967" y="2166"/>
                  <a:pt x="968" y="2167"/>
                  <a:pt x="969" y="2167"/>
                </a:cubicBezTo>
                <a:cubicBezTo>
                  <a:pt x="969" y="2167"/>
                  <a:pt x="970" y="2167"/>
                  <a:pt x="971" y="2168"/>
                </a:cubicBezTo>
                <a:cubicBezTo>
                  <a:pt x="971" y="2168"/>
                  <a:pt x="972" y="2168"/>
                  <a:pt x="972" y="2169"/>
                </a:cubicBezTo>
                <a:cubicBezTo>
                  <a:pt x="973" y="2169"/>
                  <a:pt x="973" y="2169"/>
                  <a:pt x="974" y="2169"/>
                </a:cubicBezTo>
                <a:cubicBezTo>
                  <a:pt x="975" y="2170"/>
                  <a:pt x="975" y="2170"/>
                  <a:pt x="976" y="2171"/>
                </a:cubicBezTo>
                <a:cubicBezTo>
                  <a:pt x="976" y="2171"/>
                  <a:pt x="976" y="2171"/>
                  <a:pt x="976" y="2171"/>
                </a:cubicBezTo>
                <a:cubicBezTo>
                  <a:pt x="976" y="2171"/>
                  <a:pt x="976" y="2171"/>
                  <a:pt x="976" y="2171"/>
                </a:cubicBezTo>
                <a:cubicBezTo>
                  <a:pt x="976" y="2170"/>
                  <a:pt x="975" y="2169"/>
                  <a:pt x="975" y="2168"/>
                </a:cubicBezTo>
                <a:cubicBezTo>
                  <a:pt x="975" y="2168"/>
                  <a:pt x="974" y="2167"/>
                  <a:pt x="974" y="2167"/>
                </a:cubicBezTo>
                <a:cubicBezTo>
                  <a:pt x="973" y="2166"/>
                  <a:pt x="973" y="2166"/>
                  <a:pt x="972" y="2165"/>
                </a:cubicBezTo>
                <a:cubicBezTo>
                  <a:pt x="972" y="2165"/>
                  <a:pt x="971" y="2164"/>
                  <a:pt x="971" y="2164"/>
                </a:cubicBezTo>
                <a:cubicBezTo>
                  <a:pt x="970" y="2163"/>
                  <a:pt x="969" y="2163"/>
                  <a:pt x="968" y="2162"/>
                </a:cubicBezTo>
                <a:cubicBezTo>
                  <a:pt x="967" y="2161"/>
                  <a:pt x="965" y="2160"/>
                  <a:pt x="963" y="2159"/>
                </a:cubicBezTo>
                <a:cubicBezTo>
                  <a:pt x="961" y="2158"/>
                  <a:pt x="959" y="2157"/>
                  <a:pt x="957" y="2157"/>
                </a:cubicBezTo>
                <a:cubicBezTo>
                  <a:pt x="956" y="2156"/>
                  <a:pt x="955" y="2156"/>
                  <a:pt x="953" y="2156"/>
                </a:cubicBezTo>
                <a:cubicBezTo>
                  <a:pt x="952" y="2155"/>
                  <a:pt x="951" y="2155"/>
                  <a:pt x="950" y="2155"/>
                </a:cubicBezTo>
                <a:cubicBezTo>
                  <a:pt x="948" y="2155"/>
                  <a:pt x="945" y="2154"/>
                  <a:pt x="943" y="2154"/>
                </a:cubicBezTo>
                <a:cubicBezTo>
                  <a:pt x="940" y="2154"/>
                  <a:pt x="938" y="2154"/>
                  <a:pt x="936" y="2154"/>
                </a:cubicBezTo>
                <a:cubicBezTo>
                  <a:pt x="935" y="2154"/>
                  <a:pt x="933" y="2154"/>
                  <a:pt x="932" y="2154"/>
                </a:cubicBezTo>
                <a:cubicBezTo>
                  <a:pt x="931" y="2154"/>
                  <a:pt x="930" y="2154"/>
                  <a:pt x="929" y="2154"/>
                </a:cubicBezTo>
                <a:cubicBezTo>
                  <a:pt x="927" y="2154"/>
                  <a:pt x="925" y="2154"/>
                  <a:pt x="923" y="2154"/>
                </a:cubicBezTo>
                <a:cubicBezTo>
                  <a:pt x="921" y="2154"/>
                  <a:pt x="919" y="2154"/>
                  <a:pt x="918" y="2153"/>
                </a:cubicBezTo>
                <a:cubicBezTo>
                  <a:pt x="917" y="2153"/>
                  <a:pt x="916" y="2153"/>
                  <a:pt x="915" y="2153"/>
                </a:cubicBezTo>
                <a:cubicBezTo>
                  <a:pt x="915" y="2153"/>
                  <a:pt x="914" y="2153"/>
                  <a:pt x="914" y="2153"/>
                </a:cubicBezTo>
                <a:cubicBezTo>
                  <a:pt x="912" y="2151"/>
                  <a:pt x="910" y="2149"/>
                  <a:pt x="908" y="2147"/>
                </a:cubicBezTo>
                <a:cubicBezTo>
                  <a:pt x="906" y="2145"/>
                  <a:pt x="906" y="2145"/>
                  <a:pt x="906" y="2145"/>
                </a:cubicBezTo>
                <a:cubicBezTo>
                  <a:pt x="906" y="2144"/>
                  <a:pt x="906" y="2144"/>
                  <a:pt x="906" y="2144"/>
                </a:cubicBezTo>
                <a:cubicBezTo>
                  <a:pt x="906" y="2143"/>
                  <a:pt x="906" y="2143"/>
                  <a:pt x="906" y="2143"/>
                </a:cubicBezTo>
                <a:cubicBezTo>
                  <a:pt x="905" y="2142"/>
                  <a:pt x="905" y="2142"/>
                  <a:pt x="905" y="2142"/>
                </a:cubicBezTo>
                <a:cubicBezTo>
                  <a:pt x="904" y="2141"/>
                  <a:pt x="904" y="2140"/>
                  <a:pt x="903" y="2138"/>
                </a:cubicBezTo>
                <a:cubicBezTo>
                  <a:pt x="903" y="2138"/>
                  <a:pt x="903" y="2138"/>
                  <a:pt x="903" y="2138"/>
                </a:cubicBezTo>
                <a:cubicBezTo>
                  <a:pt x="903" y="2138"/>
                  <a:pt x="903" y="2138"/>
                  <a:pt x="903" y="2138"/>
                </a:cubicBezTo>
                <a:cubicBezTo>
                  <a:pt x="902" y="2137"/>
                  <a:pt x="902" y="2137"/>
                  <a:pt x="902" y="2137"/>
                </a:cubicBezTo>
                <a:cubicBezTo>
                  <a:pt x="902" y="2136"/>
                  <a:pt x="902" y="2136"/>
                  <a:pt x="902" y="2136"/>
                </a:cubicBezTo>
                <a:cubicBezTo>
                  <a:pt x="901" y="2134"/>
                  <a:pt x="901" y="2134"/>
                  <a:pt x="901" y="2134"/>
                </a:cubicBezTo>
                <a:cubicBezTo>
                  <a:pt x="901" y="2134"/>
                  <a:pt x="901" y="2134"/>
                  <a:pt x="901" y="2134"/>
                </a:cubicBezTo>
                <a:cubicBezTo>
                  <a:pt x="901" y="2134"/>
                  <a:pt x="901" y="2134"/>
                  <a:pt x="901" y="2134"/>
                </a:cubicBezTo>
                <a:cubicBezTo>
                  <a:pt x="901" y="2133"/>
                  <a:pt x="901" y="2133"/>
                  <a:pt x="901" y="2133"/>
                </a:cubicBezTo>
                <a:cubicBezTo>
                  <a:pt x="901" y="2132"/>
                  <a:pt x="900" y="2130"/>
                  <a:pt x="900" y="2129"/>
                </a:cubicBezTo>
                <a:cubicBezTo>
                  <a:pt x="900" y="2125"/>
                  <a:pt x="900" y="2122"/>
                  <a:pt x="900" y="2119"/>
                </a:cubicBezTo>
                <a:cubicBezTo>
                  <a:pt x="901" y="2112"/>
                  <a:pt x="903" y="2106"/>
                  <a:pt x="905" y="2099"/>
                </a:cubicBezTo>
                <a:cubicBezTo>
                  <a:pt x="906" y="2098"/>
                  <a:pt x="906" y="2096"/>
                  <a:pt x="907" y="2095"/>
                </a:cubicBezTo>
                <a:cubicBezTo>
                  <a:pt x="907" y="2094"/>
                  <a:pt x="908" y="2093"/>
                  <a:pt x="908" y="2092"/>
                </a:cubicBezTo>
                <a:cubicBezTo>
                  <a:pt x="908" y="2092"/>
                  <a:pt x="909" y="2091"/>
                  <a:pt x="909" y="2090"/>
                </a:cubicBezTo>
                <a:cubicBezTo>
                  <a:pt x="910" y="2087"/>
                  <a:pt x="912" y="2084"/>
                  <a:pt x="913" y="2081"/>
                </a:cubicBezTo>
                <a:cubicBezTo>
                  <a:pt x="915" y="2076"/>
                  <a:pt x="918" y="2070"/>
                  <a:pt x="920" y="2066"/>
                </a:cubicBezTo>
                <a:cubicBezTo>
                  <a:pt x="922" y="2063"/>
                  <a:pt x="923" y="2061"/>
                  <a:pt x="924" y="2058"/>
                </a:cubicBezTo>
                <a:cubicBezTo>
                  <a:pt x="952" y="2039"/>
                  <a:pt x="975" y="2022"/>
                  <a:pt x="982" y="2005"/>
                </a:cubicBezTo>
                <a:cubicBezTo>
                  <a:pt x="978" y="2019"/>
                  <a:pt x="976" y="2035"/>
                  <a:pt x="977" y="2052"/>
                </a:cubicBezTo>
                <a:cubicBezTo>
                  <a:pt x="976" y="2052"/>
                  <a:pt x="976" y="2053"/>
                  <a:pt x="976" y="2054"/>
                </a:cubicBezTo>
                <a:cubicBezTo>
                  <a:pt x="974" y="2056"/>
                  <a:pt x="973" y="2059"/>
                  <a:pt x="971" y="2062"/>
                </a:cubicBezTo>
                <a:cubicBezTo>
                  <a:pt x="970" y="2063"/>
                  <a:pt x="969" y="2064"/>
                  <a:pt x="968" y="2066"/>
                </a:cubicBezTo>
                <a:cubicBezTo>
                  <a:pt x="967" y="2066"/>
                  <a:pt x="967" y="2067"/>
                  <a:pt x="966" y="2068"/>
                </a:cubicBezTo>
                <a:cubicBezTo>
                  <a:pt x="966" y="2068"/>
                  <a:pt x="965" y="2069"/>
                  <a:pt x="964" y="2070"/>
                </a:cubicBezTo>
                <a:cubicBezTo>
                  <a:pt x="963" y="2071"/>
                  <a:pt x="962" y="2072"/>
                  <a:pt x="960" y="2074"/>
                </a:cubicBezTo>
                <a:cubicBezTo>
                  <a:pt x="959" y="2075"/>
                  <a:pt x="958" y="2076"/>
                  <a:pt x="956" y="2078"/>
                </a:cubicBezTo>
                <a:cubicBezTo>
                  <a:pt x="955" y="2079"/>
                  <a:pt x="953" y="2081"/>
                  <a:pt x="952" y="2082"/>
                </a:cubicBezTo>
                <a:cubicBezTo>
                  <a:pt x="952" y="2083"/>
                  <a:pt x="951" y="2083"/>
                  <a:pt x="951" y="2084"/>
                </a:cubicBezTo>
                <a:cubicBezTo>
                  <a:pt x="951" y="2084"/>
                  <a:pt x="951" y="2084"/>
                  <a:pt x="951" y="2084"/>
                </a:cubicBezTo>
                <a:cubicBezTo>
                  <a:pt x="950" y="2084"/>
                  <a:pt x="950" y="2084"/>
                  <a:pt x="950" y="2084"/>
                </a:cubicBezTo>
                <a:cubicBezTo>
                  <a:pt x="950" y="2085"/>
                  <a:pt x="950" y="2085"/>
                  <a:pt x="950" y="2085"/>
                </a:cubicBezTo>
                <a:cubicBezTo>
                  <a:pt x="950" y="2085"/>
                  <a:pt x="950" y="2085"/>
                  <a:pt x="950" y="2085"/>
                </a:cubicBezTo>
                <a:cubicBezTo>
                  <a:pt x="948" y="2087"/>
                  <a:pt x="948" y="2087"/>
                  <a:pt x="948" y="2087"/>
                </a:cubicBezTo>
                <a:cubicBezTo>
                  <a:pt x="948" y="2088"/>
                  <a:pt x="947" y="2089"/>
                  <a:pt x="946" y="2090"/>
                </a:cubicBezTo>
                <a:cubicBezTo>
                  <a:pt x="946" y="2091"/>
                  <a:pt x="946" y="2091"/>
                  <a:pt x="946" y="2091"/>
                </a:cubicBezTo>
                <a:cubicBezTo>
                  <a:pt x="945" y="2092"/>
                  <a:pt x="945" y="2092"/>
                  <a:pt x="945" y="2092"/>
                </a:cubicBezTo>
                <a:cubicBezTo>
                  <a:pt x="945" y="2093"/>
                  <a:pt x="945" y="2093"/>
                  <a:pt x="945" y="2093"/>
                </a:cubicBezTo>
                <a:cubicBezTo>
                  <a:pt x="944" y="2094"/>
                  <a:pt x="944" y="2095"/>
                  <a:pt x="943" y="2096"/>
                </a:cubicBezTo>
                <a:cubicBezTo>
                  <a:pt x="943" y="2097"/>
                  <a:pt x="942" y="2098"/>
                  <a:pt x="942" y="2099"/>
                </a:cubicBezTo>
                <a:cubicBezTo>
                  <a:pt x="941" y="2100"/>
                  <a:pt x="941" y="2102"/>
                  <a:pt x="940" y="2104"/>
                </a:cubicBezTo>
                <a:cubicBezTo>
                  <a:pt x="940" y="2105"/>
                  <a:pt x="939" y="2106"/>
                  <a:pt x="939" y="2107"/>
                </a:cubicBezTo>
                <a:cubicBezTo>
                  <a:pt x="939" y="2108"/>
                  <a:pt x="939" y="2108"/>
                  <a:pt x="939" y="2109"/>
                </a:cubicBezTo>
                <a:cubicBezTo>
                  <a:pt x="939" y="2109"/>
                  <a:pt x="939" y="2110"/>
                  <a:pt x="939" y="2110"/>
                </a:cubicBezTo>
                <a:cubicBezTo>
                  <a:pt x="938" y="2111"/>
                  <a:pt x="938" y="2112"/>
                  <a:pt x="938" y="2113"/>
                </a:cubicBezTo>
                <a:cubicBezTo>
                  <a:pt x="938" y="2114"/>
                  <a:pt x="938" y="2115"/>
                  <a:pt x="938" y="2116"/>
                </a:cubicBezTo>
                <a:cubicBezTo>
                  <a:pt x="938" y="2117"/>
                  <a:pt x="938" y="2117"/>
                  <a:pt x="938" y="2117"/>
                </a:cubicBezTo>
                <a:cubicBezTo>
                  <a:pt x="938" y="2118"/>
                  <a:pt x="938" y="2118"/>
                  <a:pt x="938" y="2119"/>
                </a:cubicBezTo>
                <a:cubicBezTo>
                  <a:pt x="937" y="2120"/>
                  <a:pt x="937" y="2121"/>
                  <a:pt x="937" y="2122"/>
                </a:cubicBezTo>
                <a:cubicBezTo>
                  <a:pt x="937" y="2123"/>
                  <a:pt x="937" y="2123"/>
                  <a:pt x="937" y="2124"/>
                </a:cubicBezTo>
                <a:cubicBezTo>
                  <a:pt x="938" y="2125"/>
                  <a:pt x="938" y="2126"/>
                  <a:pt x="938" y="2127"/>
                </a:cubicBezTo>
                <a:cubicBezTo>
                  <a:pt x="938" y="2128"/>
                  <a:pt x="938" y="2129"/>
                  <a:pt x="938" y="2129"/>
                </a:cubicBezTo>
                <a:cubicBezTo>
                  <a:pt x="938" y="2130"/>
                  <a:pt x="938" y="2131"/>
                  <a:pt x="938" y="2132"/>
                </a:cubicBezTo>
                <a:cubicBezTo>
                  <a:pt x="939" y="2135"/>
                  <a:pt x="940" y="2138"/>
                  <a:pt x="940" y="2140"/>
                </a:cubicBezTo>
                <a:cubicBezTo>
                  <a:pt x="941" y="2141"/>
                  <a:pt x="941" y="2142"/>
                  <a:pt x="942" y="2143"/>
                </a:cubicBezTo>
                <a:cubicBezTo>
                  <a:pt x="942" y="2144"/>
                  <a:pt x="942" y="2145"/>
                  <a:pt x="943" y="2146"/>
                </a:cubicBezTo>
                <a:cubicBezTo>
                  <a:pt x="943" y="2146"/>
                  <a:pt x="943" y="2147"/>
                  <a:pt x="943" y="2147"/>
                </a:cubicBezTo>
                <a:cubicBezTo>
                  <a:pt x="943" y="2147"/>
                  <a:pt x="944" y="2148"/>
                  <a:pt x="944" y="2148"/>
                </a:cubicBezTo>
                <a:cubicBezTo>
                  <a:pt x="944" y="2149"/>
                  <a:pt x="944" y="2149"/>
                  <a:pt x="945" y="2150"/>
                </a:cubicBezTo>
                <a:cubicBezTo>
                  <a:pt x="945" y="2150"/>
                  <a:pt x="945" y="2151"/>
                  <a:pt x="945" y="2151"/>
                </a:cubicBezTo>
                <a:cubicBezTo>
                  <a:pt x="945" y="2151"/>
                  <a:pt x="945" y="2150"/>
                  <a:pt x="945" y="2149"/>
                </a:cubicBezTo>
                <a:cubicBezTo>
                  <a:pt x="945" y="2149"/>
                  <a:pt x="945" y="2148"/>
                  <a:pt x="945" y="2148"/>
                </a:cubicBezTo>
                <a:cubicBezTo>
                  <a:pt x="945" y="2147"/>
                  <a:pt x="945" y="2147"/>
                  <a:pt x="944" y="2147"/>
                </a:cubicBezTo>
                <a:cubicBezTo>
                  <a:pt x="944" y="2146"/>
                  <a:pt x="944" y="2146"/>
                  <a:pt x="944" y="2145"/>
                </a:cubicBezTo>
                <a:cubicBezTo>
                  <a:pt x="944" y="2145"/>
                  <a:pt x="944" y="2144"/>
                  <a:pt x="944" y="2143"/>
                </a:cubicBezTo>
                <a:cubicBezTo>
                  <a:pt x="944" y="2142"/>
                  <a:pt x="943" y="2140"/>
                  <a:pt x="943" y="2139"/>
                </a:cubicBezTo>
                <a:cubicBezTo>
                  <a:pt x="943" y="2137"/>
                  <a:pt x="943" y="2134"/>
                  <a:pt x="943" y="2131"/>
                </a:cubicBezTo>
                <a:cubicBezTo>
                  <a:pt x="943" y="2131"/>
                  <a:pt x="943" y="2130"/>
                  <a:pt x="943" y="2129"/>
                </a:cubicBezTo>
                <a:cubicBezTo>
                  <a:pt x="943" y="2128"/>
                  <a:pt x="943" y="2128"/>
                  <a:pt x="943" y="2127"/>
                </a:cubicBezTo>
                <a:cubicBezTo>
                  <a:pt x="943" y="2125"/>
                  <a:pt x="943" y="2124"/>
                  <a:pt x="943" y="2122"/>
                </a:cubicBezTo>
                <a:cubicBezTo>
                  <a:pt x="943" y="2121"/>
                  <a:pt x="944" y="2120"/>
                  <a:pt x="944" y="2120"/>
                </a:cubicBezTo>
                <a:cubicBezTo>
                  <a:pt x="944" y="2119"/>
                  <a:pt x="944" y="2119"/>
                  <a:pt x="944" y="2118"/>
                </a:cubicBezTo>
                <a:cubicBezTo>
                  <a:pt x="944" y="2118"/>
                  <a:pt x="944" y="2117"/>
                  <a:pt x="944" y="2117"/>
                </a:cubicBezTo>
                <a:cubicBezTo>
                  <a:pt x="944" y="2116"/>
                  <a:pt x="945" y="2115"/>
                  <a:pt x="945" y="2114"/>
                </a:cubicBezTo>
                <a:cubicBezTo>
                  <a:pt x="945" y="2114"/>
                  <a:pt x="945" y="2113"/>
                  <a:pt x="945" y="2112"/>
                </a:cubicBezTo>
                <a:cubicBezTo>
                  <a:pt x="946" y="2111"/>
                  <a:pt x="946" y="2111"/>
                  <a:pt x="946" y="2111"/>
                </a:cubicBezTo>
                <a:cubicBezTo>
                  <a:pt x="946" y="2110"/>
                  <a:pt x="946" y="2110"/>
                  <a:pt x="946" y="2109"/>
                </a:cubicBezTo>
                <a:cubicBezTo>
                  <a:pt x="946" y="2108"/>
                  <a:pt x="947" y="2108"/>
                  <a:pt x="947" y="2107"/>
                </a:cubicBezTo>
                <a:cubicBezTo>
                  <a:pt x="947" y="2106"/>
                  <a:pt x="948" y="2105"/>
                  <a:pt x="948" y="2104"/>
                </a:cubicBezTo>
                <a:cubicBezTo>
                  <a:pt x="948" y="2104"/>
                  <a:pt x="948" y="2103"/>
                  <a:pt x="949" y="2103"/>
                </a:cubicBezTo>
                <a:cubicBezTo>
                  <a:pt x="949" y="2102"/>
                  <a:pt x="949" y="2102"/>
                  <a:pt x="949" y="2102"/>
                </a:cubicBezTo>
                <a:cubicBezTo>
                  <a:pt x="949" y="2101"/>
                  <a:pt x="949" y="2101"/>
                  <a:pt x="950" y="2101"/>
                </a:cubicBezTo>
                <a:cubicBezTo>
                  <a:pt x="949" y="2102"/>
                  <a:pt x="949" y="2104"/>
                  <a:pt x="950" y="2106"/>
                </a:cubicBezTo>
                <a:cubicBezTo>
                  <a:pt x="950" y="2107"/>
                  <a:pt x="950" y="2109"/>
                  <a:pt x="950" y="2110"/>
                </a:cubicBezTo>
                <a:cubicBezTo>
                  <a:pt x="950" y="2112"/>
                  <a:pt x="951" y="2113"/>
                  <a:pt x="951" y="2115"/>
                </a:cubicBezTo>
                <a:cubicBezTo>
                  <a:pt x="951" y="2115"/>
                  <a:pt x="952" y="2115"/>
                  <a:pt x="952" y="2116"/>
                </a:cubicBezTo>
                <a:cubicBezTo>
                  <a:pt x="952" y="2117"/>
                  <a:pt x="952" y="2117"/>
                  <a:pt x="952" y="2117"/>
                </a:cubicBezTo>
                <a:cubicBezTo>
                  <a:pt x="952" y="2117"/>
                  <a:pt x="952" y="2117"/>
                  <a:pt x="952" y="2117"/>
                </a:cubicBezTo>
                <a:cubicBezTo>
                  <a:pt x="953" y="2118"/>
                  <a:pt x="953" y="2118"/>
                  <a:pt x="953" y="2118"/>
                </a:cubicBezTo>
                <a:cubicBezTo>
                  <a:pt x="953" y="2118"/>
                  <a:pt x="953" y="2118"/>
                  <a:pt x="953" y="2119"/>
                </a:cubicBezTo>
                <a:cubicBezTo>
                  <a:pt x="954" y="2120"/>
                  <a:pt x="955" y="2121"/>
                  <a:pt x="956" y="2122"/>
                </a:cubicBezTo>
                <a:cubicBezTo>
                  <a:pt x="958" y="2125"/>
                  <a:pt x="960" y="2127"/>
                  <a:pt x="961" y="2129"/>
                </a:cubicBezTo>
                <a:cubicBezTo>
                  <a:pt x="962" y="2129"/>
                  <a:pt x="962" y="2130"/>
                  <a:pt x="963" y="2130"/>
                </a:cubicBezTo>
                <a:cubicBezTo>
                  <a:pt x="963" y="2131"/>
                  <a:pt x="963" y="2131"/>
                  <a:pt x="963" y="2131"/>
                </a:cubicBezTo>
                <a:cubicBezTo>
                  <a:pt x="964" y="2131"/>
                  <a:pt x="964" y="2131"/>
                  <a:pt x="964" y="2131"/>
                </a:cubicBezTo>
                <a:cubicBezTo>
                  <a:pt x="965" y="2132"/>
                  <a:pt x="965" y="2132"/>
                  <a:pt x="965" y="2132"/>
                </a:cubicBezTo>
                <a:cubicBezTo>
                  <a:pt x="965" y="2133"/>
                  <a:pt x="965" y="2133"/>
                  <a:pt x="965" y="2133"/>
                </a:cubicBezTo>
                <a:cubicBezTo>
                  <a:pt x="965" y="2133"/>
                  <a:pt x="966" y="2134"/>
                  <a:pt x="966" y="2134"/>
                </a:cubicBezTo>
                <a:cubicBezTo>
                  <a:pt x="968" y="2136"/>
                  <a:pt x="969" y="2138"/>
                  <a:pt x="970" y="2140"/>
                </a:cubicBezTo>
                <a:cubicBezTo>
                  <a:pt x="972" y="2142"/>
                  <a:pt x="973" y="2143"/>
                  <a:pt x="974" y="2145"/>
                </a:cubicBezTo>
                <a:cubicBezTo>
                  <a:pt x="975" y="2147"/>
                  <a:pt x="975" y="2148"/>
                  <a:pt x="976" y="2150"/>
                </a:cubicBezTo>
                <a:cubicBezTo>
                  <a:pt x="977" y="2151"/>
                  <a:pt x="978" y="2153"/>
                  <a:pt x="978" y="2154"/>
                </a:cubicBezTo>
                <a:cubicBezTo>
                  <a:pt x="979" y="2155"/>
                  <a:pt x="979" y="2156"/>
                  <a:pt x="979" y="2156"/>
                </a:cubicBezTo>
                <a:cubicBezTo>
                  <a:pt x="979" y="2157"/>
                  <a:pt x="980" y="2157"/>
                  <a:pt x="980" y="2157"/>
                </a:cubicBezTo>
                <a:cubicBezTo>
                  <a:pt x="980" y="2157"/>
                  <a:pt x="980" y="2157"/>
                  <a:pt x="980" y="2156"/>
                </a:cubicBezTo>
                <a:cubicBezTo>
                  <a:pt x="980" y="2156"/>
                  <a:pt x="980" y="2155"/>
                  <a:pt x="980" y="2153"/>
                </a:cubicBezTo>
                <a:cubicBezTo>
                  <a:pt x="980" y="2152"/>
                  <a:pt x="979" y="2151"/>
                  <a:pt x="979" y="2149"/>
                </a:cubicBezTo>
                <a:cubicBezTo>
                  <a:pt x="979" y="2147"/>
                  <a:pt x="979" y="2145"/>
                  <a:pt x="978" y="2143"/>
                </a:cubicBezTo>
                <a:cubicBezTo>
                  <a:pt x="977" y="2141"/>
                  <a:pt x="977" y="2139"/>
                  <a:pt x="976" y="2137"/>
                </a:cubicBezTo>
                <a:cubicBezTo>
                  <a:pt x="975" y="2135"/>
                  <a:pt x="973" y="2132"/>
                  <a:pt x="972" y="2130"/>
                </a:cubicBezTo>
                <a:cubicBezTo>
                  <a:pt x="972" y="2130"/>
                  <a:pt x="971" y="2129"/>
                  <a:pt x="971" y="2128"/>
                </a:cubicBezTo>
                <a:cubicBezTo>
                  <a:pt x="970" y="2128"/>
                  <a:pt x="970" y="2128"/>
                  <a:pt x="970" y="2128"/>
                </a:cubicBezTo>
                <a:cubicBezTo>
                  <a:pt x="970" y="2127"/>
                  <a:pt x="970" y="2127"/>
                  <a:pt x="970" y="2127"/>
                </a:cubicBezTo>
                <a:cubicBezTo>
                  <a:pt x="969" y="2126"/>
                  <a:pt x="969" y="2126"/>
                  <a:pt x="969" y="2126"/>
                </a:cubicBezTo>
                <a:cubicBezTo>
                  <a:pt x="968" y="2125"/>
                  <a:pt x="968" y="2125"/>
                  <a:pt x="968" y="2125"/>
                </a:cubicBezTo>
                <a:cubicBezTo>
                  <a:pt x="968" y="2125"/>
                  <a:pt x="968" y="2124"/>
                  <a:pt x="967" y="2124"/>
                </a:cubicBezTo>
                <a:cubicBezTo>
                  <a:pt x="965" y="2121"/>
                  <a:pt x="964" y="2120"/>
                  <a:pt x="962" y="2118"/>
                </a:cubicBezTo>
                <a:cubicBezTo>
                  <a:pt x="961" y="2117"/>
                  <a:pt x="961" y="2116"/>
                  <a:pt x="960" y="2115"/>
                </a:cubicBezTo>
                <a:cubicBezTo>
                  <a:pt x="960" y="2114"/>
                  <a:pt x="960" y="2114"/>
                  <a:pt x="960" y="2114"/>
                </a:cubicBezTo>
                <a:cubicBezTo>
                  <a:pt x="959" y="2114"/>
                  <a:pt x="959" y="2114"/>
                  <a:pt x="959" y="2114"/>
                </a:cubicBezTo>
                <a:cubicBezTo>
                  <a:pt x="959" y="2114"/>
                  <a:pt x="959" y="2113"/>
                  <a:pt x="959" y="2113"/>
                </a:cubicBezTo>
                <a:cubicBezTo>
                  <a:pt x="959" y="2112"/>
                  <a:pt x="959" y="2112"/>
                  <a:pt x="959" y="2112"/>
                </a:cubicBezTo>
                <a:cubicBezTo>
                  <a:pt x="958" y="2112"/>
                  <a:pt x="958" y="2112"/>
                  <a:pt x="958" y="2112"/>
                </a:cubicBezTo>
                <a:cubicBezTo>
                  <a:pt x="958" y="2111"/>
                  <a:pt x="958" y="2110"/>
                  <a:pt x="957" y="2109"/>
                </a:cubicBezTo>
                <a:cubicBezTo>
                  <a:pt x="957" y="2107"/>
                  <a:pt x="957" y="2106"/>
                  <a:pt x="957" y="2105"/>
                </a:cubicBezTo>
                <a:cubicBezTo>
                  <a:pt x="956" y="2103"/>
                  <a:pt x="956" y="2101"/>
                  <a:pt x="956" y="2098"/>
                </a:cubicBezTo>
                <a:cubicBezTo>
                  <a:pt x="955" y="2096"/>
                  <a:pt x="955" y="2094"/>
                  <a:pt x="955" y="2092"/>
                </a:cubicBezTo>
                <a:cubicBezTo>
                  <a:pt x="955" y="2092"/>
                  <a:pt x="955" y="2091"/>
                  <a:pt x="955" y="2091"/>
                </a:cubicBezTo>
                <a:cubicBezTo>
                  <a:pt x="956" y="2089"/>
                  <a:pt x="956" y="2089"/>
                  <a:pt x="956" y="2089"/>
                </a:cubicBezTo>
                <a:cubicBezTo>
                  <a:pt x="957" y="2088"/>
                  <a:pt x="957" y="2088"/>
                  <a:pt x="957" y="2088"/>
                </a:cubicBezTo>
                <a:cubicBezTo>
                  <a:pt x="957" y="2088"/>
                  <a:pt x="958" y="2088"/>
                  <a:pt x="958" y="2087"/>
                </a:cubicBezTo>
                <a:cubicBezTo>
                  <a:pt x="959" y="2086"/>
                  <a:pt x="960" y="2084"/>
                  <a:pt x="962" y="2083"/>
                </a:cubicBezTo>
                <a:cubicBezTo>
                  <a:pt x="963" y="2082"/>
                  <a:pt x="964" y="2080"/>
                  <a:pt x="966" y="2079"/>
                </a:cubicBezTo>
                <a:cubicBezTo>
                  <a:pt x="967" y="2077"/>
                  <a:pt x="968" y="2076"/>
                  <a:pt x="970" y="2074"/>
                </a:cubicBezTo>
                <a:cubicBezTo>
                  <a:pt x="970" y="2073"/>
                  <a:pt x="971" y="2073"/>
                  <a:pt x="971" y="2072"/>
                </a:cubicBezTo>
                <a:cubicBezTo>
                  <a:pt x="972" y="2071"/>
                  <a:pt x="973" y="2070"/>
                  <a:pt x="973" y="2070"/>
                </a:cubicBezTo>
                <a:cubicBezTo>
                  <a:pt x="974" y="2068"/>
                  <a:pt x="975" y="2066"/>
                  <a:pt x="976" y="2065"/>
                </a:cubicBezTo>
                <a:cubicBezTo>
                  <a:pt x="976" y="2064"/>
                  <a:pt x="977" y="2063"/>
                  <a:pt x="977" y="2062"/>
                </a:cubicBezTo>
                <a:cubicBezTo>
                  <a:pt x="980" y="2095"/>
                  <a:pt x="994" y="2134"/>
                  <a:pt x="1028" y="2180"/>
                </a:cubicBezTo>
                <a:cubicBezTo>
                  <a:pt x="1031" y="2184"/>
                  <a:pt x="1033" y="2188"/>
                  <a:pt x="1036" y="2193"/>
                </a:cubicBezTo>
                <a:cubicBezTo>
                  <a:pt x="1036" y="2194"/>
                  <a:pt x="1036" y="2196"/>
                  <a:pt x="1037" y="2198"/>
                </a:cubicBezTo>
                <a:cubicBezTo>
                  <a:pt x="1038" y="2203"/>
                  <a:pt x="1039" y="2209"/>
                  <a:pt x="1041" y="2216"/>
                </a:cubicBezTo>
                <a:cubicBezTo>
                  <a:pt x="1042" y="2219"/>
                  <a:pt x="1043" y="2223"/>
                  <a:pt x="1044" y="2227"/>
                </a:cubicBezTo>
                <a:cubicBezTo>
                  <a:pt x="1045" y="2230"/>
                  <a:pt x="1046" y="2234"/>
                  <a:pt x="1046" y="2239"/>
                </a:cubicBezTo>
                <a:cubicBezTo>
                  <a:pt x="1047" y="2239"/>
                  <a:pt x="1047" y="2240"/>
                  <a:pt x="1047" y="2240"/>
                </a:cubicBezTo>
                <a:cubicBezTo>
                  <a:pt x="1047" y="2241"/>
                  <a:pt x="1047" y="2241"/>
                  <a:pt x="1047" y="2241"/>
                </a:cubicBezTo>
                <a:cubicBezTo>
                  <a:pt x="1047" y="2241"/>
                  <a:pt x="1047" y="2241"/>
                  <a:pt x="1047" y="2241"/>
                </a:cubicBezTo>
                <a:cubicBezTo>
                  <a:pt x="1047" y="2242"/>
                  <a:pt x="1047" y="2242"/>
                  <a:pt x="1047" y="2242"/>
                </a:cubicBezTo>
                <a:cubicBezTo>
                  <a:pt x="1047" y="2243"/>
                  <a:pt x="1047" y="2244"/>
                  <a:pt x="1048" y="2245"/>
                </a:cubicBezTo>
                <a:cubicBezTo>
                  <a:pt x="1048" y="2246"/>
                  <a:pt x="1048" y="2247"/>
                  <a:pt x="1048" y="2248"/>
                </a:cubicBezTo>
                <a:cubicBezTo>
                  <a:pt x="1048" y="2249"/>
                  <a:pt x="1048" y="2250"/>
                  <a:pt x="1049" y="2250"/>
                </a:cubicBezTo>
                <a:cubicBezTo>
                  <a:pt x="1049" y="2251"/>
                  <a:pt x="1049" y="2251"/>
                  <a:pt x="1049" y="2252"/>
                </a:cubicBezTo>
                <a:cubicBezTo>
                  <a:pt x="1049" y="2254"/>
                  <a:pt x="1049" y="2256"/>
                  <a:pt x="1050" y="2259"/>
                </a:cubicBezTo>
                <a:cubicBezTo>
                  <a:pt x="1050" y="2261"/>
                  <a:pt x="1050" y="2264"/>
                  <a:pt x="1050" y="2266"/>
                </a:cubicBezTo>
                <a:cubicBezTo>
                  <a:pt x="1051" y="2276"/>
                  <a:pt x="1050" y="2286"/>
                  <a:pt x="1049" y="2297"/>
                </a:cubicBezTo>
                <a:cubicBezTo>
                  <a:pt x="1049" y="2300"/>
                  <a:pt x="1049" y="2302"/>
                  <a:pt x="1049" y="2305"/>
                </a:cubicBezTo>
                <a:cubicBezTo>
                  <a:pt x="1049" y="2306"/>
                  <a:pt x="1048" y="2306"/>
                  <a:pt x="1048" y="2307"/>
                </a:cubicBezTo>
                <a:cubicBezTo>
                  <a:pt x="1048" y="2309"/>
                  <a:pt x="1047" y="2311"/>
                  <a:pt x="1046" y="2313"/>
                </a:cubicBezTo>
                <a:cubicBezTo>
                  <a:pt x="1045" y="2315"/>
                  <a:pt x="1043" y="2318"/>
                  <a:pt x="1041" y="2321"/>
                </a:cubicBezTo>
                <a:cubicBezTo>
                  <a:pt x="1039" y="2324"/>
                  <a:pt x="1037" y="2327"/>
                  <a:pt x="1035" y="2330"/>
                </a:cubicBezTo>
                <a:cubicBezTo>
                  <a:pt x="1034" y="2331"/>
                  <a:pt x="1034" y="2332"/>
                  <a:pt x="1033" y="2333"/>
                </a:cubicBezTo>
                <a:cubicBezTo>
                  <a:pt x="1033" y="2333"/>
                  <a:pt x="1032" y="2334"/>
                  <a:pt x="1031" y="2335"/>
                </a:cubicBezTo>
                <a:cubicBezTo>
                  <a:pt x="1030" y="2337"/>
                  <a:pt x="1029" y="2338"/>
                  <a:pt x="1028" y="2340"/>
                </a:cubicBezTo>
                <a:cubicBezTo>
                  <a:pt x="1025" y="2343"/>
                  <a:pt x="1022" y="2346"/>
                  <a:pt x="1020" y="2349"/>
                </a:cubicBezTo>
                <a:cubicBezTo>
                  <a:pt x="1017" y="2353"/>
                  <a:pt x="1014" y="2356"/>
                  <a:pt x="1012" y="2360"/>
                </a:cubicBezTo>
                <a:cubicBezTo>
                  <a:pt x="1011" y="2361"/>
                  <a:pt x="1010" y="2363"/>
                  <a:pt x="1009" y="2365"/>
                </a:cubicBezTo>
                <a:cubicBezTo>
                  <a:pt x="1008" y="2366"/>
                  <a:pt x="1008" y="2367"/>
                  <a:pt x="1007" y="2368"/>
                </a:cubicBezTo>
                <a:cubicBezTo>
                  <a:pt x="1007" y="2368"/>
                  <a:pt x="1007" y="2368"/>
                  <a:pt x="1007" y="2368"/>
                </a:cubicBezTo>
                <a:cubicBezTo>
                  <a:pt x="1006" y="2369"/>
                  <a:pt x="1006" y="2369"/>
                  <a:pt x="1006" y="2369"/>
                </a:cubicBezTo>
                <a:cubicBezTo>
                  <a:pt x="1006" y="2370"/>
                  <a:pt x="1006" y="2370"/>
                  <a:pt x="1006" y="2370"/>
                </a:cubicBezTo>
                <a:cubicBezTo>
                  <a:pt x="1004" y="2374"/>
                  <a:pt x="1002" y="2378"/>
                  <a:pt x="1001" y="2381"/>
                </a:cubicBezTo>
                <a:cubicBezTo>
                  <a:pt x="1000" y="2385"/>
                  <a:pt x="1000" y="2389"/>
                  <a:pt x="999" y="2392"/>
                </a:cubicBezTo>
                <a:cubicBezTo>
                  <a:pt x="999" y="2393"/>
                  <a:pt x="999" y="2395"/>
                  <a:pt x="999" y="2397"/>
                </a:cubicBezTo>
                <a:cubicBezTo>
                  <a:pt x="999" y="2398"/>
                  <a:pt x="999" y="2399"/>
                  <a:pt x="999" y="2401"/>
                </a:cubicBezTo>
                <a:cubicBezTo>
                  <a:pt x="999" y="2403"/>
                  <a:pt x="1000" y="2406"/>
                  <a:pt x="1000" y="2407"/>
                </a:cubicBezTo>
                <a:cubicBezTo>
                  <a:pt x="1001" y="2409"/>
                  <a:pt x="1001" y="2411"/>
                  <a:pt x="1002" y="2412"/>
                </a:cubicBezTo>
                <a:cubicBezTo>
                  <a:pt x="1002" y="2412"/>
                  <a:pt x="1003" y="2413"/>
                  <a:pt x="1003" y="2413"/>
                </a:cubicBezTo>
                <a:cubicBezTo>
                  <a:pt x="1003" y="2413"/>
                  <a:pt x="1002" y="2412"/>
                  <a:pt x="1002" y="2411"/>
                </a:cubicBezTo>
                <a:cubicBezTo>
                  <a:pt x="1002" y="2410"/>
                  <a:pt x="1002" y="2409"/>
                  <a:pt x="1002" y="2407"/>
                </a:cubicBezTo>
                <a:cubicBezTo>
                  <a:pt x="1002" y="2405"/>
                  <a:pt x="1002" y="2403"/>
                  <a:pt x="1002" y="2401"/>
                </a:cubicBezTo>
                <a:cubicBezTo>
                  <a:pt x="1002" y="2398"/>
                  <a:pt x="1003" y="2396"/>
                  <a:pt x="1004" y="2393"/>
                </a:cubicBezTo>
                <a:cubicBezTo>
                  <a:pt x="1004" y="2390"/>
                  <a:pt x="1006" y="2387"/>
                  <a:pt x="1007" y="2383"/>
                </a:cubicBezTo>
                <a:cubicBezTo>
                  <a:pt x="1008" y="2380"/>
                  <a:pt x="1010" y="2377"/>
                  <a:pt x="1012" y="2374"/>
                </a:cubicBezTo>
                <a:cubicBezTo>
                  <a:pt x="1012" y="2373"/>
                  <a:pt x="1012" y="2373"/>
                  <a:pt x="1013" y="2373"/>
                </a:cubicBezTo>
                <a:cubicBezTo>
                  <a:pt x="1013" y="2372"/>
                  <a:pt x="1013" y="2372"/>
                  <a:pt x="1013" y="2372"/>
                </a:cubicBezTo>
                <a:cubicBezTo>
                  <a:pt x="1013" y="2371"/>
                  <a:pt x="1013" y="2371"/>
                  <a:pt x="1013" y="2371"/>
                </a:cubicBezTo>
                <a:cubicBezTo>
                  <a:pt x="1014" y="2371"/>
                  <a:pt x="1014" y="2370"/>
                  <a:pt x="1015" y="2369"/>
                </a:cubicBezTo>
                <a:cubicBezTo>
                  <a:pt x="1016" y="2368"/>
                  <a:pt x="1016" y="2367"/>
                  <a:pt x="1017" y="2367"/>
                </a:cubicBezTo>
                <a:cubicBezTo>
                  <a:pt x="1017" y="2366"/>
                  <a:pt x="1018" y="2365"/>
                  <a:pt x="1018" y="2364"/>
                </a:cubicBezTo>
                <a:cubicBezTo>
                  <a:pt x="1021" y="2361"/>
                  <a:pt x="1023" y="2358"/>
                  <a:pt x="1026" y="2354"/>
                </a:cubicBezTo>
                <a:cubicBezTo>
                  <a:pt x="1028" y="2351"/>
                  <a:pt x="1031" y="2348"/>
                  <a:pt x="1034" y="2344"/>
                </a:cubicBezTo>
                <a:cubicBezTo>
                  <a:pt x="1035" y="2343"/>
                  <a:pt x="1036" y="2341"/>
                  <a:pt x="1037" y="2339"/>
                </a:cubicBezTo>
                <a:cubicBezTo>
                  <a:pt x="1038" y="2339"/>
                  <a:pt x="1038" y="2338"/>
                  <a:pt x="1039" y="2337"/>
                </a:cubicBezTo>
                <a:cubicBezTo>
                  <a:pt x="1040" y="2336"/>
                  <a:pt x="1040" y="2335"/>
                  <a:pt x="1041" y="2334"/>
                </a:cubicBezTo>
                <a:cubicBezTo>
                  <a:pt x="1042" y="2332"/>
                  <a:pt x="1044" y="2329"/>
                  <a:pt x="1045" y="2326"/>
                </a:cubicBezTo>
                <a:cubicBezTo>
                  <a:pt x="1045" y="2327"/>
                  <a:pt x="1045" y="2328"/>
                  <a:pt x="1045" y="2330"/>
                </a:cubicBezTo>
                <a:cubicBezTo>
                  <a:pt x="1043" y="2341"/>
                  <a:pt x="1040" y="2352"/>
                  <a:pt x="1038" y="2363"/>
                </a:cubicBezTo>
                <a:cubicBezTo>
                  <a:pt x="1035" y="2375"/>
                  <a:pt x="1032" y="2386"/>
                  <a:pt x="1029" y="2397"/>
                </a:cubicBezTo>
                <a:cubicBezTo>
                  <a:pt x="1029" y="2400"/>
                  <a:pt x="1028" y="2402"/>
                  <a:pt x="1028" y="2405"/>
                </a:cubicBezTo>
                <a:cubicBezTo>
                  <a:pt x="1027" y="2408"/>
                  <a:pt x="1026" y="2411"/>
                  <a:pt x="1026" y="2414"/>
                </a:cubicBezTo>
                <a:cubicBezTo>
                  <a:pt x="1025" y="2419"/>
                  <a:pt x="1024" y="2424"/>
                  <a:pt x="1023" y="2430"/>
                </a:cubicBezTo>
                <a:cubicBezTo>
                  <a:pt x="1022" y="2435"/>
                  <a:pt x="1021" y="2441"/>
                  <a:pt x="1020" y="2446"/>
                </a:cubicBezTo>
                <a:cubicBezTo>
                  <a:pt x="1020" y="2451"/>
                  <a:pt x="1019" y="2456"/>
                  <a:pt x="1019" y="2461"/>
                </a:cubicBezTo>
                <a:cubicBezTo>
                  <a:pt x="1018" y="2466"/>
                  <a:pt x="1018" y="2470"/>
                  <a:pt x="1018" y="2474"/>
                </a:cubicBezTo>
                <a:cubicBezTo>
                  <a:pt x="1018" y="2475"/>
                  <a:pt x="1018" y="2475"/>
                  <a:pt x="1017" y="2476"/>
                </a:cubicBezTo>
                <a:cubicBezTo>
                  <a:pt x="1017" y="2476"/>
                  <a:pt x="1017" y="2477"/>
                  <a:pt x="1016" y="2478"/>
                </a:cubicBezTo>
                <a:cubicBezTo>
                  <a:pt x="1016" y="2478"/>
                  <a:pt x="1015" y="2479"/>
                  <a:pt x="1014" y="2480"/>
                </a:cubicBezTo>
                <a:cubicBezTo>
                  <a:pt x="1014" y="2481"/>
                  <a:pt x="1013" y="2481"/>
                  <a:pt x="1013" y="2482"/>
                </a:cubicBezTo>
                <a:cubicBezTo>
                  <a:pt x="1012" y="2483"/>
                  <a:pt x="1012" y="2483"/>
                  <a:pt x="1012" y="2483"/>
                </a:cubicBezTo>
                <a:cubicBezTo>
                  <a:pt x="1011" y="2484"/>
                  <a:pt x="1011" y="2484"/>
                  <a:pt x="1010" y="2484"/>
                </a:cubicBezTo>
                <a:cubicBezTo>
                  <a:pt x="1009" y="2486"/>
                  <a:pt x="1007" y="2488"/>
                  <a:pt x="1005" y="2489"/>
                </a:cubicBezTo>
                <a:cubicBezTo>
                  <a:pt x="1003" y="2491"/>
                  <a:pt x="1001" y="2492"/>
                  <a:pt x="999" y="2494"/>
                </a:cubicBezTo>
                <a:cubicBezTo>
                  <a:pt x="997" y="2495"/>
                  <a:pt x="995" y="2497"/>
                  <a:pt x="993" y="2499"/>
                </a:cubicBezTo>
                <a:cubicBezTo>
                  <a:pt x="991" y="2500"/>
                  <a:pt x="989" y="2502"/>
                  <a:pt x="987" y="2504"/>
                </a:cubicBezTo>
                <a:cubicBezTo>
                  <a:pt x="986" y="2505"/>
                  <a:pt x="985" y="2505"/>
                  <a:pt x="984" y="2506"/>
                </a:cubicBezTo>
                <a:cubicBezTo>
                  <a:pt x="983" y="2507"/>
                  <a:pt x="982" y="2508"/>
                  <a:pt x="981" y="2509"/>
                </a:cubicBezTo>
                <a:cubicBezTo>
                  <a:pt x="979" y="2511"/>
                  <a:pt x="977" y="2513"/>
                  <a:pt x="976" y="2515"/>
                </a:cubicBezTo>
                <a:cubicBezTo>
                  <a:pt x="974" y="2517"/>
                  <a:pt x="973" y="2519"/>
                  <a:pt x="972" y="2521"/>
                </a:cubicBezTo>
                <a:cubicBezTo>
                  <a:pt x="971" y="2522"/>
                  <a:pt x="971" y="2523"/>
                  <a:pt x="971" y="2523"/>
                </a:cubicBezTo>
                <a:cubicBezTo>
                  <a:pt x="970" y="2524"/>
                  <a:pt x="970" y="2525"/>
                  <a:pt x="970" y="2526"/>
                </a:cubicBezTo>
                <a:cubicBezTo>
                  <a:pt x="969" y="2527"/>
                  <a:pt x="969" y="2528"/>
                  <a:pt x="969" y="2528"/>
                </a:cubicBezTo>
                <a:cubicBezTo>
                  <a:pt x="969" y="2529"/>
                  <a:pt x="969" y="2530"/>
                  <a:pt x="969" y="2530"/>
                </a:cubicBezTo>
                <a:cubicBezTo>
                  <a:pt x="968" y="2532"/>
                  <a:pt x="969" y="2533"/>
                  <a:pt x="968" y="2533"/>
                </a:cubicBezTo>
                <a:cubicBezTo>
                  <a:pt x="968" y="2534"/>
                  <a:pt x="968" y="2534"/>
                  <a:pt x="968" y="2534"/>
                </a:cubicBezTo>
                <a:cubicBezTo>
                  <a:pt x="968" y="2534"/>
                  <a:pt x="969" y="2534"/>
                  <a:pt x="969" y="2533"/>
                </a:cubicBezTo>
                <a:cubicBezTo>
                  <a:pt x="969" y="2533"/>
                  <a:pt x="970" y="2532"/>
                  <a:pt x="970" y="2531"/>
                </a:cubicBezTo>
                <a:cubicBezTo>
                  <a:pt x="970" y="2530"/>
                  <a:pt x="971" y="2530"/>
                  <a:pt x="971" y="2529"/>
                </a:cubicBezTo>
                <a:cubicBezTo>
                  <a:pt x="972" y="2529"/>
                  <a:pt x="972" y="2528"/>
                  <a:pt x="972" y="2527"/>
                </a:cubicBezTo>
                <a:cubicBezTo>
                  <a:pt x="973" y="2527"/>
                  <a:pt x="973" y="2526"/>
                  <a:pt x="974" y="2525"/>
                </a:cubicBezTo>
                <a:cubicBezTo>
                  <a:pt x="974" y="2525"/>
                  <a:pt x="975" y="2524"/>
                  <a:pt x="976" y="2523"/>
                </a:cubicBezTo>
                <a:cubicBezTo>
                  <a:pt x="976" y="2522"/>
                  <a:pt x="977" y="2522"/>
                  <a:pt x="978" y="2521"/>
                </a:cubicBezTo>
                <a:cubicBezTo>
                  <a:pt x="978" y="2521"/>
                  <a:pt x="978" y="2520"/>
                  <a:pt x="979" y="2520"/>
                </a:cubicBezTo>
                <a:cubicBezTo>
                  <a:pt x="979" y="2520"/>
                  <a:pt x="980" y="2519"/>
                  <a:pt x="980" y="2519"/>
                </a:cubicBezTo>
                <a:cubicBezTo>
                  <a:pt x="982" y="2517"/>
                  <a:pt x="983" y="2516"/>
                  <a:pt x="985" y="2514"/>
                </a:cubicBezTo>
                <a:cubicBezTo>
                  <a:pt x="987" y="2513"/>
                  <a:pt x="989" y="2511"/>
                  <a:pt x="991" y="2510"/>
                </a:cubicBezTo>
                <a:cubicBezTo>
                  <a:pt x="994" y="2508"/>
                  <a:pt x="996" y="2507"/>
                  <a:pt x="998" y="2505"/>
                </a:cubicBezTo>
                <a:cubicBezTo>
                  <a:pt x="1000" y="2503"/>
                  <a:pt x="1002" y="2502"/>
                  <a:pt x="1004" y="2500"/>
                </a:cubicBezTo>
                <a:cubicBezTo>
                  <a:pt x="1005" y="2499"/>
                  <a:pt x="1006" y="2498"/>
                  <a:pt x="1007" y="2497"/>
                </a:cubicBezTo>
                <a:cubicBezTo>
                  <a:pt x="1008" y="2497"/>
                  <a:pt x="1008" y="2496"/>
                  <a:pt x="1009" y="2496"/>
                </a:cubicBezTo>
                <a:cubicBezTo>
                  <a:pt x="1009" y="2495"/>
                  <a:pt x="1010" y="2495"/>
                  <a:pt x="1010" y="2494"/>
                </a:cubicBezTo>
                <a:cubicBezTo>
                  <a:pt x="1012" y="2492"/>
                  <a:pt x="1014" y="2490"/>
                  <a:pt x="1015" y="2488"/>
                </a:cubicBezTo>
                <a:cubicBezTo>
                  <a:pt x="1016" y="2486"/>
                  <a:pt x="1017" y="2485"/>
                  <a:pt x="1018" y="2483"/>
                </a:cubicBezTo>
                <a:cubicBezTo>
                  <a:pt x="1018" y="2485"/>
                  <a:pt x="1018" y="2487"/>
                  <a:pt x="1018" y="2490"/>
                </a:cubicBezTo>
                <a:cubicBezTo>
                  <a:pt x="1019" y="2498"/>
                  <a:pt x="1020" y="2506"/>
                  <a:pt x="1021" y="2513"/>
                </a:cubicBezTo>
                <a:cubicBezTo>
                  <a:pt x="1023" y="2520"/>
                  <a:pt x="1024" y="2526"/>
                  <a:pt x="1026" y="2531"/>
                </a:cubicBezTo>
                <a:cubicBezTo>
                  <a:pt x="1026" y="2532"/>
                  <a:pt x="1027" y="2534"/>
                  <a:pt x="1027" y="2535"/>
                </a:cubicBezTo>
                <a:cubicBezTo>
                  <a:pt x="1028" y="2536"/>
                  <a:pt x="1028" y="2537"/>
                  <a:pt x="1028" y="2538"/>
                </a:cubicBezTo>
                <a:cubicBezTo>
                  <a:pt x="1029" y="2539"/>
                  <a:pt x="1030" y="2541"/>
                  <a:pt x="1030" y="2542"/>
                </a:cubicBezTo>
                <a:cubicBezTo>
                  <a:pt x="1031" y="2545"/>
                  <a:pt x="1032" y="2546"/>
                  <a:pt x="1032" y="2546"/>
                </a:cubicBezTo>
                <a:cubicBezTo>
                  <a:pt x="1032" y="2546"/>
                  <a:pt x="1032" y="2545"/>
                  <a:pt x="1031" y="2542"/>
                </a:cubicBezTo>
                <a:cubicBezTo>
                  <a:pt x="1030" y="2541"/>
                  <a:pt x="1030" y="2539"/>
                  <a:pt x="1029" y="2537"/>
                </a:cubicBezTo>
                <a:cubicBezTo>
                  <a:pt x="1029" y="2536"/>
                  <a:pt x="1029" y="2535"/>
                  <a:pt x="1028" y="2534"/>
                </a:cubicBezTo>
                <a:cubicBezTo>
                  <a:pt x="1028" y="2533"/>
                  <a:pt x="1028" y="2532"/>
                  <a:pt x="1027" y="2531"/>
                </a:cubicBezTo>
                <a:cubicBezTo>
                  <a:pt x="1026" y="2526"/>
                  <a:pt x="1025" y="2520"/>
                  <a:pt x="1024" y="2513"/>
                </a:cubicBezTo>
                <a:cubicBezTo>
                  <a:pt x="1024" y="2509"/>
                  <a:pt x="1023" y="2506"/>
                  <a:pt x="1023" y="2502"/>
                </a:cubicBezTo>
                <a:cubicBezTo>
                  <a:pt x="1023" y="2498"/>
                  <a:pt x="1023" y="2494"/>
                  <a:pt x="1023" y="2490"/>
                </a:cubicBezTo>
                <a:cubicBezTo>
                  <a:pt x="1023" y="2481"/>
                  <a:pt x="1024" y="2472"/>
                  <a:pt x="1025" y="2462"/>
                </a:cubicBezTo>
                <a:cubicBezTo>
                  <a:pt x="1026" y="2452"/>
                  <a:pt x="1027" y="2442"/>
                  <a:pt x="1030" y="2431"/>
                </a:cubicBezTo>
                <a:cubicBezTo>
                  <a:pt x="1032" y="2421"/>
                  <a:pt x="1034" y="2410"/>
                  <a:pt x="1037" y="2399"/>
                </a:cubicBezTo>
                <a:cubicBezTo>
                  <a:pt x="1037" y="2398"/>
                  <a:pt x="1037" y="2398"/>
                  <a:pt x="1037" y="2398"/>
                </a:cubicBezTo>
                <a:cubicBezTo>
                  <a:pt x="1037" y="2398"/>
                  <a:pt x="1037" y="2399"/>
                  <a:pt x="1037" y="2399"/>
                </a:cubicBezTo>
                <a:cubicBezTo>
                  <a:pt x="1038" y="2400"/>
                  <a:pt x="1038" y="2401"/>
                  <a:pt x="1039" y="2402"/>
                </a:cubicBezTo>
                <a:cubicBezTo>
                  <a:pt x="1039" y="2403"/>
                  <a:pt x="1039" y="2403"/>
                  <a:pt x="1039" y="2403"/>
                </a:cubicBezTo>
                <a:cubicBezTo>
                  <a:pt x="1039" y="2404"/>
                  <a:pt x="1039" y="2404"/>
                  <a:pt x="1039" y="2404"/>
                </a:cubicBezTo>
                <a:cubicBezTo>
                  <a:pt x="1039" y="2405"/>
                  <a:pt x="1039" y="2405"/>
                  <a:pt x="1040" y="2406"/>
                </a:cubicBezTo>
                <a:cubicBezTo>
                  <a:pt x="1040" y="2407"/>
                  <a:pt x="1040" y="2408"/>
                  <a:pt x="1041" y="2409"/>
                </a:cubicBezTo>
                <a:cubicBezTo>
                  <a:pt x="1041" y="2411"/>
                  <a:pt x="1041" y="2412"/>
                  <a:pt x="1041" y="2413"/>
                </a:cubicBezTo>
                <a:cubicBezTo>
                  <a:pt x="1042" y="2414"/>
                  <a:pt x="1042" y="2416"/>
                  <a:pt x="1042" y="2417"/>
                </a:cubicBezTo>
                <a:cubicBezTo>
                  <a:pt x="1042" y="2417"/>
                  <a:pt x="1042" y="2418"/>
                  <a:pt x="1042" y="2419"/>
                </a:cubicBezTo>
                <a:cubicBezTo>
                  <a:pt x="1043" y="2419"/>
                  <a:pt x="1043" y="2420"/>
                  <a:pt x="1043" y="2420"/>
                </a:cubicBezTo>
                <a:cubicBezTo>
                  <a:pt x="1043" y="2422"/>
                  <a:pt x="1043" y="2423"/>
                  <a:pt x="1043" y="2424"/>
                </a:cubicBezTo>
                <a:cubicBezTo>
                  <a:pt x="1044" y="2425"/>
                  <a:pt x="1044" y="2426"/>
                  <a:pt x="1044" y="2428"/>
                </a:cubicBezTo>
                <a:cubicBezTo>
                  <a:pt x="1044" y="2429"/>
                  <a:pt x="1044" y="2430"/>
                  <a:pt x="1044" y="2431"/>
                </a:cubicBezTo>
                <a:cubicBezTo>
                  <a:pt x="1044" y="2432"/>
                  <a:pt x="1044" y="2433"/>
                  <a:pt x="1044" y="2434"/>
                </a:cubicBezTo>
                <a:cubicBezTo>
                  <a:pt x="1044" y="2435"/>
                  <a:pt x="1045" y="2437"/>
                  <a:pt x="1045" y="2438"/>
                </a:cubicBezTo>
                <a:cubicBezTo>
                  <a:pt x="1045" y="2439"/>
                  <a:pt x="1045" y="2440"/>
                  <a:pt x="1045" y="2441"/>
                </a:cubicBezTo>
                <a:cubicBezTo>
                  <a:pt x="1045" y="2442"/>
                  <a:pt x="1045" y="2444"/>
                  <a:pt x="1045" y="2446"/>
                </a:cubicBezTo>
                <a:cubicBezTo>
                  <a:pt x="1045" y="2447"/>
                  <a:pt x="1045" y="2449"/>
                  <a:pt x="1045" y="2450"/>
                </a:cubicBezTo>
                <a:cubicBezTo>
                  <a:pt x="1045" y="2451"/>
                  <a:pt x="1045" y="2452"/>
                  <a:pt x="1045" y="2453"/>
                </a:cubicBezTo>
                <a:cubicBezTo>
                  <a:pt x="1045" y="2453"/>
                  <a:pt x="1045" y="2454"/>
                  <a:pt x="1045" y="2454"/>
                </a:cubicBezTo>
                <a:cubicBezTo>
                  <a:pt x="1045" y="2454"/>
                  <a:pt x="1045" y="2453"/>
                  <a:pt x="1045" y="2453"/>
                </a:cubicBezTo>
                <a:cubicBezTo>
                  <a:pt x="1045" y="2452"/>
                  <a:pt x="1046" y="2451"/>
                  <a:pt x="1046" y="2450"/>
                </a:cubicBezTo>
                <a:cubicBezTo>
                  <a:pt x="1047" y="2449"/>
                  <a:pt x="1047" y="2448"/>
                  <a:pt x="1048" y="2446"/>
                </a:cubicBezTo>
                <a:cubicBezTo>
                  <a:pt x="1048" y="2446"/>
                  <a:pt x="1048" y="2445"/>
                  <a:pt x="1049" y="2444"/>
                </a:cubicBezTo>
                <a:cubicBezTo>
                  <a:pt x="1049" y="2443"/>
                  <a:pt x="1049" y="2442"/>
                  <a:pt x="1049" y="2441"/>
                </a:cubicBezTo>
                <a:cubicBezTo>
                  <a:pt x="1049" y="2440"/>
                  <a:pt x="1050" y="2439"/>
                  <a:pt x="1050" y="2438"/>
                </a:cubicBezTo>
                <a:cubicBezTo>
                  <a:pt x="1050" y="2437"/>
                  <a:pt x="1050" y="2436"/>
                  <a:pt x="1050" y="2435"/>
                </a:cubicBezTo>
                <a:cubicBezTo>
                  <a:pt x="1050" y="2433"/>
                  <a:pt x="1051" y="2432"/>
                  <a:pt x="1051" y="2431"/>
                </a:cubicBezTo>
                <a:cubicBezTo>
                  <a:pt x="1051" y="2430"/>
                  <a:pt x="1051" y="2429"/>
                  <a:pt x="1051" y="2427"/>
                </a:cubicBezTo>
                <a:cubicBezTo>
                  <a:pt x="1051" y="2425"/>
                  <a:pt x="1051" y="2422"/>
                  <a:pt x="1050" y="2419"/>
                </a:cubicBezTo>
                <a:cubicBezTo>
                  <a:pt x="1050" y="2419"/>
                  <a:pt x="1050" y="2418"/>
                  <a:pt x="1050" y="2417"/>
                </a:cubicBezTo>
                <a:cubicBezTo>
                  <a:pt x="1050" y="2417"/>
                  <a:pt x="1050" y="2416"/>
                  <a:pt x="1050" y="2415"/>
                </a:cubicBezTo>
                <a:cubicBezTo>
                  <a:pt x="1050" y="2414"/>
                  <a:pt x="1049" y="2413"/>
                  <a:pt x="1049" y="2411"/>
                </a:cubicBezTo>
                <a:cubicBezTo>
                  <a:pt x="1049" y="2410"/>
                  <a:pt x="1048" y="2409"/>
                  <a:pt x="1048" y="2407"/>
                </a:cubicBezTo>
                <a:cubicBezTo>
                  <a:pt x="1048" y="2407"/>
                  <a:pt x="1048" y="2406"/>
                  <a:pt x="1047" y="2405"/>
                </a:cubicBezTo>
                <a:cubicBezTo>
                  <a:pt x="1047" y="2405"/>
                  <a:pt x="1047" y="2404"/>
                  <a:pt x="1047" y="2404"/>
                </a:cubicBezTo>
                <a:cubicBezTo>
                  <a:pt x="1047" y="2403"/>
                  <a:pt x="1046" y="2402"/>
                  <a:pt x="1046" y="2402"/>
                </a:cubicBezTo>
                <a:cubicBezTo>
                  <a:pt x="1046" y="2401"/>
                  <a:pt x="1046" y="2401"/>
                  <a:pt x="1046" y="2401"/>
                </a:cubicBezTo>
                <a:cubicBezTo>
                  <a:pt x="1045" y="2400"/>
                  <a:pt x="1045" y="2400"/>
                  <a:pt x="1045" y="2400"/>
                </a:cubicBezTo>
                <a:cubicBezTo>
                  <a:pt x="1045" y="2399"/>
                  <a:pt x="1044" y="2398"/>
                  <a:pt x="1044" y="2396"/>
                </a:cubicBezTo>
                <a:cubicBezTo>
                  <a:pt x="1043" y="2394"/>
                  <a:pt x="1042" y="2392"/>
                  <a:pt x="1041" y="2390"/>
                </a:cubicBezTo>
                <a:cubicBezTo>
                  <a:pt x="1041" y="2389"/>
                  <a:pt x="1040" y="2387"/>
                  <a:pt x="1040" y="2386"/>
                </a:cubicBezTo>
                <a:cubicBezTo>
                  <a:pt x="1042" y="2379"/>
                  <a:pt x="1044" y="2372"/>
                  <a:pt x="1045" y="2365"/>
                </a:cubicBezTo>
                <a:cubicBezTo>
                  <a:pt x="1048" y="2354"/>
                  <a:pt x="1050" y="2342"/>
                  <a:pt x="1052" y="2331"/>
                </a:cubicBezTo>
                <a:cubicBezTo>
                  <a:pt x="1054" y="2320"/>
                  <a:pt x="1056" y="2308"/>
                  <a:pt x="1056" y="2297"/>
                </a:cubicBezTo>
                <a:cubicBezTo>
                  <a:pt x="1057" y="2286"/>
                  <a:pt x="1057" y="2276"/>
                  <a:pt x="1056" y="2266"/>
                </a:cubicBezTo>
                <a:cubicBezTo>
                  <a:pt x="1056" y="2263"/>
                  <a:pt x="1055" y="2261"/>
                  <a:pt x="1055" y="2258"/>
                </a:cubicBezTo>
                <a:cubicBezTo>
                  <a:pt x="1055" y="2256"/>
                  <a:pt x="1054" y="2253"/>
                  <a:pt x="1054" y="2251"/>
                </a:cubicBezTo>
                <a:cubicBezTo>
                  <a:pt x="1054" y="2250"/>
                  <a:pt x="1054" y="2250"/>
                  <a:pt x="1054" y="2249"/>
                </a:cubicBezTo>
                <a:cubicBezTo>
                  <a:pt x="1054" y="2249"/>
                  <a:pt x="1053" y="2248"/>
                  <a:pt x="1053" y="2247"/>
                </a:cubicBezTo>
                <a:cubicBezTo>
                  <a:pt x="1053" y="2246"/>
                  <a:pt x="1053" y="2245"/>
                  <a:pt x="1052" y="2244"/>
                </a:cubicBezTo>
                <a:cubicBezTo>
                  <a:pt x="1052" y="2243"/>
                  <a:pt x="1052" y="2242"/>
                  <a:pt x="1052" y="2241"/>
                </a:cubicBezTo>
                <a:cubicBezTo>
                  <a:pt x="1052" y="2240"/>
                  <a:pt x="1052" y="2240"/>
                  <a:pt x="1052" y="2240"/>
                </a:cubicBezTo>
                <a:cubicBezTo>
                  <a:pt x="1051" y="2240"/>
                  <a:pt x="1051" y="2240"/>
                  <a:pt x="1051" y="2240"/>
                </a:cubicBezTo>
                <a:cubicBezTo>
                  <a:pt x="1051" y="2239"/>
                  <a:pt x="1051" y="2239"/>
                  <a:pt x="1051" y="2239"/>
                </a:cubicBezTo>
                <a:cubicBezTo>
                  <a:pt x="1051" y="2239"/>
                  <a:pt x="1051" y="2238"/>
                  <a:pt x="1051" y="2238"/>
                </a:cubicBezTo>
                <a:cubicBezTo>
                  <a:pt x="1049" y="2229"/>
                  <a:pt x="1046" y="2222"/>
                  <a:pt x="1044" y="2215"/>
                </a:cubicBezTo>
                <a:cubicBezTo>
                  <a:pt x="1041" y="2208"/>
                  <a:pt x="1040" y="2202"/>
                  <a:pt x="1038" y="2197"/>
                </a:cubicBezTo>
                <a:cubicBezTo>
                  <a:pt x="1038" y="2197"/>
                  <a:pt x="1038" y="2196"/>
                  <a:pt x="1038" y="2195"/>
                </a:cubicBezTo>
                <a:cubicBezTo>
                  <a:pt x="1056" y="2224"/>
                  <a:pt x="1069" y="2257"/>
                  <a:pt x="1078" y="2283"/>
                </a:cubicBezTo>
                <a:cubicBezTo>
                  <a:pt x="1087" y="2310"/>
                  <a:pt x="1083" y="2322"/>
                  <a:pt x="1067" y="2358"/>
                </a:cubicBezTo>
                <a:cubicBezTo>
                  <a:pt x="1076" y="2346"/>
                  <a:pt x="1083" y="2335"/>
                  <a:pt x="1086" y="2323"/>
                </a:cubicBezTo>
                <a:cubicBezTo>
                  <a:pt x="1087" y="2331"/>
                  <a:pt x="1087" y="2339"/>
                  <a:pt x="1088" y="2348"/>
                </a:cubicBezTo>
                <a:cubicBezTo>
                  <a:pt x="1088" y="2351"/>
                  <a:pt x="1089" y="2353"/>
                  <a:pt x="1089" y="2356"/>
                </a:cubicBezTo>
                <a:cubicBezTo>
                  <a:pt x="1089" y="2358"/>
                  <a:pt x="1089" y="2361"/>
                  <a:pt x="1090" y="2363"/>
                </a:cubicBezTo>
                <a:cubicBezTo>
                  <a:pt x="1090" y="2368"/>
                  <a:pt x="1091" y="2373"/>
                  <a:pt x="1091" y="2378"/>
                </a:cubicBezTo>
                <a:cubicBezTo>
                  <a:pt x="1092" y="2384"/>
                  <a:pt x="1092" y="2389"/>
                  <a:pt x="1093" y="2393"/>
                </a:cubicBezTo>
                <a:cubicBezTo>
                  <a:pt x="1093" y="2395"/>
                  <a:pt x="1093" y="2397"/>
                  <a:pt x="1093" y="2399"/>
                </a:cubicBezTo>
                <a:cubicBezTo>
                  <a:pt x="1092" y="2400"/>
                  <a:pt x="1090" y="2403"/>
                  <a:pt x="1089" y="2405"/>
                </a:cubicBezTo>
                <a:cubicBezTo>
                  <a:pt x="1088" y="2406"/>
                  <a:pt x="1087" y="2408"/>
                  <a:pt x="1086" y="2410"/>
                </a:cubicBezTo>
                <a:cubicBezTo>
                  <a:pt x="1085" y="2410"/>
                  <a:pt x="1085" y="2411"/>
                  <a:pt x="1085" y="2411"/>
                </a:cubicBezTo>
                <a:cubicBezTo>
                  <a:pt x="1084" y="2412"/>
                  <a:pt x="1084" y="2412"/>
                  <a:pt x="1084" y="2413"/>
                </a:cubicBezTo>
                <a:cubicBezTo>
                  <a:pt x="1083" y="2414"/>
                  <a:pt x="1082" y="2415"/>
                  <a:pt x="1081" y="2416"/>
                </a:cubicBezTo>
                <a:cubicBezTo>
                  <a:pt x="1081" y="2417"/>
                  <a:pt x="1080" y="2417"/>
                  <a:pt x="1079" y="2418"/>
                </a:cubicBezTo>
                <a:cubicBezTo>
                  <a:pt x="1078" y="2419"/>
                  <a:pt x="1078" y="2420"/>
                  <a:pt x="1077" y="2421"/>
                </a:cubicBezTo>
                <a:cubicBezTo>
                  <a:pt x="1075" y="2423"/>
                  <a:pt x="1074" y="2425"/>
                  <a:pt x="1072" y="2428"/>
                </a:cubicBezTo>
                <a:cubicBezTo>
                  <a:pt x="1070" y="2430"/>
                  <a:pt x="1069" y="2432"/>
                  <a:pt x="1067" y="2434"/>
                </a:cubicBezTo>
                <a:cubicBezTo>
                  <a:pt x="1067" y="2435"/>
                  <a:pt x="1067" y="2435"/>
                  <a:pt x="1066" y="2436"/>
                </a:cubicBezTo>
                <a:cubicBezTo>
                  <a:pt x="1066" y="2436"/>
                  <a:pt x="1066" y="2437"/>
                  <a:pt x="1065" y="2437"/>
                </a:cubicBezTo>
                <a:cubicBezTo>
                  <a:pt x="1065" y="2439"/>
                  <a:pt x="1064" y="2440"/>
                  <a:pt x="1063" y="2441"/>
                </a:cubicBezTo>
                <a:cubicBezTo>
                  <a:pt x="1062" y="2443"/>
                  <a:pt x="1061" y="2445"/>
                  <a:pt x="1060" y="2447"/>
                </a:cubicBezTo>
                <a:cubicBezTo>
                  <a:pt x="1060" y="2449"/>
                  <a:pt x="1059" y="2450"/>
                  <a:pt x="1059" y="2451"/>
                </a:cubicBezTo>
                <a:cubicBezTo>
                  <a:pt x="1059" y="2452"/>
                  <a:pt x="1058" y="2453"/>
                  <a:pt x="1058" y="2454"/>
                </a:cubicBezTo>
                <a:cubicBezTo>
                  <a:pt x="1058" y="2456"/>
                  <a:pt x="1057" y="2458"/>
                  <a:pt x="1057" y="2459"/>
                </a:cubicBezTo>
                <a:cubicBezTo>
                  <a:pt x="1057" y="2461"/>
                  <a:pt x="1057" y="2463"/>
                  <a:pt x="1057" y="2464"/>
                </a:cubicBezTo>
                <a:cubicBezTo>
                  <a:pt x="1057" y="2464"/>
                  <a:pt x="1057" y="2465"/>
                  <a:pt x="1057" y="2465"/>
                </a:cubicBezTo>
                <a:cubicBezTo>
                  <a:pt x="1057" y="2466"/>
                  <a:pt x="1057" y="2466"/>
                  <a:pt x="1057" y="2467"/>
                </a:cubicBezTo>
                <a:cubicBezTo>
                  <a:pt x="1057" y="2467"/>
                  <a:pt x="1057" y="2467"/>
                  <a:pt x="1057" y="2467"/>
                </a:cubicBezTo>
                <a:cubicBezTo>
                  <a:pt x="1057" y="2467"/>
                  <a:pt x="1058" y="2467"/>
                  <a:pt x="1058" y="2467"/>
                </a:cubicBezTo>
                <a:cubicBezTo>
                  <a:pt x="1058" y="2466"/>
                  <a:pt x="1058" y="2466"/>
                  <a:pt x="1058" y="2465"/>
                </a:cubicBezTo>
                <a:cubicBezTo>
                  <a:pt x="1058" y="2465"/>
                  <a:pt x="1058" y="2465"/>
                  <a:pt x="1059" y="2464"/>
                </a:cubicBezTo>
                <a:cubicBezTo>
                  <a:pt x="1059" y="2463"/>
                  <a:pt x="1060" y="2462"/>
                  <a:pt x="1060" y="2460"/>
                </a:cubicBezTo>
                <a:cubicBezTo>
                  <a:pt x="1061" y="2459"/>
                  <a:pt x="1061" y="2457"/>
                  <a:pt x="1062" y="2455"/>
                </a:cubicBezTo>
                <a:cubicBezTo>
                  <a:pt x="1064" y="2452"/>
                  <a:pt x="1067" y="2448"/>
                  <a:pt x="1069" y="2444"/>
                </a:cubicBezTo>
                <a:cubicBezTo>
                  <a:pt x="1070" y="2444"/>
                  <a:pt x="1071" y="2443"/>
                  <a:pt x="1071" y="2442"/>
                </a:cubicBezTo>
                <a:cubicBezTo>
                  <a:pt x="1072" y="2441"/>
                  <a:pt x="1073" y="2440"/>
                  <a:pt x="1074" y="2439"/>
                </a:cubicBezTo>
                <a:cubicBezTo>
                  <a:pt x="1075" y="2436"/>
                  <a:pt x="1077" y="2434"/>
                  <a:pt x="1078" y="2432"/>
                </a:cubicBezTo>
                <a:cubicBezTo>
                  <a:pt x="1080" y="2430"/>
                  <a:pt x="1082" y="2428"/>
                  <a:pt x="1083" y="2426"/>
                </a:cubicBezTo>
                <a:cubicBezTo>
                  <a:pt x="1084" y="2425"/>
                  <a:pt x="1085" y="2424"/>
                  <a:pt x="1085" y="2423"/>
                </a:cubicBezTo>
                <a:cubicBezTo>
                  <a:pt x="1086" y="2422"/>
                  <a:pt x="1087" y="2421"/>
                  <a:pt x="1087" y="2419"/>
                </a:cubicBezTo>
                <a:cubicBezTo>
                  <a:pt x="1088" y="2418"/>
                  <a:pt x="1089" y="2417"/>
                  <a:pt x="1089" y="2416"/>
                </a:cubicBezTo>
                <a:cubicBezTo>
                  <a:pt x="1089" y="2416"/>
                  <a:pt x="1090" y="2415"/>
                  <a:pt x="1090" y="2415"/>
                </a:cubicBezTo>
                <a:cubicBezTo>
                  <a:pt x="1090" y="2414"/>
                  <a:pt x="1090" y="2413"/>
                  <a:pt x="1091" y="2413"/>
                </a:cubicBezTo>
                <a:cubicBezTo>
                  <a:pt x="1091" y="2412"/>
                  <a:pt x="1092" y="2411"/>
                  <a:pt x="1092" y="2410"/>
                </a:cubicBezTo>
                <a:cubicBezTo>
                  <a:pt x="1092" y="2412"/>
                  <a:pt x="1092" y="2413"/>
                  <a:pt x="1091" y="2414"/>
                </a:cubicBezTo>
                <a:cubicBezTo>
                  <a:pt x="1091" y="2415"/>
                  <a:pt x="1091" y="2416"/>
                  <a:pt x="1091" y="2416"/>
                </a:cubicBezTo>
                <a:cubicBezTo>
                  <a:pt x="1091" y="2417"/>
                  <a:pt x="1091" y="2417"/>
                  <a:pt x="1091" y="2418"/>
                </a:cubicBezTo>
                <a:cubicBezTo>
                  <a:pt x="1090" y="2419"/>
                  <a:pt x="1090" y="2420"/>
                  <a:pt x="1090" y="2421"/>
                </a:cubicBezTo>
                <a:cubicBezTo>
                  <a:pt x="1089" y="2425"/>
                  <a:pt x="1087" y="2429"/>
                  <a:pt x="1086" y="2432"/>
                </a:cubicBezTo>
                <a:cubicBezTo>
                  <a:pt x="1084" y="2436"/>
                  <a:pt x="1083" y="2439"/>
                  <a:pt x="1081" y="2442"/>
                </a:cubicBezTo>
                <a:cubicBezTo>
                  <a:pt x="1080" y="2445"/>
                  <a:pt x="1079" y="2447"/>
                  <a:pt x="1078" y="2449"/>
                </a:cubicBezTo>
                <a:cubicBezTo>
                  <a:pt x="1077" y="2451"/>
                  <a:pt x="1076" y="2453"/>
                  <a:pt x="1076" y="2454"/>
                </a:cubicBezTo>
                <a:cubicBezTo>
                  <a:pt x="1075" y="2455"/>
                  <a:pt x="1075" y="2456"/>
                  <a:pt x="1075" y="2456"/>
                </a:cubicBezTo>
                <a:cubicBezTo>
                  <a:pt x="1075" y="2456"/>
                  <a:pt x="1075" y="2455"/>
                  <a:pt x="1076" y="2454"/>
                </a:cubicBezTo>
                <a:cubicBezTo>
                  <a:pt x="1077" y="2453"/>
                  <a:pt x="1078" y="2452"/>
                  <a:pt x="1079" y="2450"/>
                </a:cubicBezTo>
                <a:cubicBezTo>
                  <a:pt x="1082" y="2446"/>
                  <a:pt x="1086" y="2441"/>
                  <a:pt x="1090" y="2434"/>
                </a:cubicBezTo>
                <a:cubicBezTo>
                  <a:pt x="1092" y="2431"/>
                  <a:pt x="1094" y="2427"/>
                  <a:pt x="1095" y="2423"/>
                </a:cubicBezTo>
                <a:cubicBezTo>
                  <a:pt x="1096" y="2422"/>
                  <a:pt x="1096" y="2421"/>
                  <a:pt x="1097" y="2419"/>
                </a:cubicBezTo>
                <a:cubicBezTo>
                  <a:pt x="1097" y="2419"/>
                  <a:pt x="1097" y="2418"/>
                  <a:pt x="1097" y="2418"/>
                </a:cubicBezTo>
                <a:cubicBezTo>
                  <a:pt x="1097" y="2417"/>
                  <a:pt x="1097" y="2417"/>
                  <a:pt x="1098" y="2416"/>
                </a:cubicBezTo>
                <a:cubicBezTo>
                  <a:pt x="1098" y="2414"/>
                  <a:pt x="1099" y="2411"/>
                  <a:pt x="1099" y="2409"/>
                </a:cubicBezTo>
                <a:cubicBezTo>
                  <a:pt x="1100" y="2404"/>
                  <a:pt x="1100" y="2399"/>
                  <a:pt x="1100" y="2393"/>
                </a:cubicBezTo>
                <a:cubicBezTo>
                  <a:pt x="1100" y="2388"/>
                  <a:pt x="1100" y="2383"/>
                  <a:pt x="1099" y="2378"/>
                </a:cubicBezTo>
                <a:cubicBezTo>
                  <a:pt x="1099" y="2372"/>
                  <a:pt x="1098" y="2367"/>
                  <a:pt x="1097" y="2362"/>
                </a:cubicBezTo>
                <a:cubicBezTo>
                  <a:pt x="1097" y="2360"/>
                  <a:pt x="1097" y="2357"/>
                  <a:pt x="1096" y="2355"/>
                </a:cubicBezTo>
                <a:cubicBezTo>
                  <a:pt x="1096" y="2352"/>
                  <a:pt x="1096" y="2350"/>
                  <a:pt x="1095" y="2348"/>
                </a:cubicBezTo>
                <a:cubicBezTo>
                  <a:pt x="1094" y="2338"/>
                  <a:pt x="1092" y="2329"/>
                  <a:pt x="1091" y="2321"/>
                </a:cubicBezTo>
                <a:cubicBezTo>
                  <a:pt x="1090" y="2318"/>
                  <a:pt x="1090" y="2315"/>
                  <a:pt x="1089" y="2312"/>
                </a:cubicBezTo>
                <a:cubicBezTo>
                  <a:pt x="1100" y="2256"/>
                  <a:pt x="1054" y="2196"/>
                  <a:pt x="1027" y="2138"/>
                </a:cubicBezTo>
                <a:cubicBezTo>
                  <a:pt x="1029" y="2141"/>
                  <a:pt x="1031" y="2143"/>
                  <a:pt x="1033" y="2145"/>
                </a:cubicBezTo>
                <a:cubicBezTo>
                  <a:pt x="1039" y="2150"/>
                  <a:pt x="1045" y="2155"/>
                  <a:pt x="1051" y="2160"/>
                </a:cubicBezTo>
                <a:cubicBezTo>
                  <a:pt x="1054" y="2163"/>
                  <a:pt x="1056" y="2165"/>
                  <a:pt x="1059" y="2168"/>
                </a:cubicBezTo>
                <a:cubicBezTo>
                  <a:pt x="1062" y="2170"/>
                  <a:pt x="1065" y="2173"/>
                  <a:pt x="1068" y="2175"/>
                </a:cubicBezTo>
                <a:cubicBezTo>
                  <a:pt x="1072" y="2179"/>
                  <a:pt x="1076" y="2183"/>
                  <a:pt x="1080" y="2186"/>
                </a:cubicBezTo>
                <a:cubicBezTo>
                  <a:pt x="1080" y="2187"/>
                  <a:pt x="1080" y="2187"/>
                  <a:pt x="1080" y="2187"/>
                </a:cubicBezTo>
                <a:cubicBezTo>
                  <a:pt x="1081" y="2188"/>
                  <a:pt x="1081" y="2189"/>
                  <a:pt x="1081" y="2190"/>
                </a:cubicBezTo>
                <a:cubicBezTo>
                  <a:pt x="1082" y="2192"/>
                  <a:pt x="1082" y="2195"/>
                  <a:pt x="1082" y="2198"/>
                </a:cubicBezTo>
                <a:cubicBezTo>
                  <a:pt x="1082" y="2200"/>
                  <a:pt x="1082" y="2202"/>
                  <a:pt x="1082" y="2204"/>
                </a:cubicBezTo>
                <a:cubicBezTo>
                  <a:pt x="1082" y="2207"/>
                  <a:pt x="1082" y="2209"/>
                  <a:pt x="1083" y="2211"/>
                </a:cubicBezTo>
                <a:cubicBezTo>
                  <a:pt x="1083" y="2212"/>
                  <a:pt x="1083" y="2214"/>
                  <a:pt x="1083" y="2215"/>
                </a:cubicBezTo>
                <a:cubicBezTo>
                  <a:pt x="1083" y="2216"/>
                  <a:pt x="1083" y="2217"/>
                  <a:pt x="1083" y="2219"/>
                </a:cubicBezTo>
                <a:cubicBezTo>
                  <a:pt x="1083" y="2221"/>
                  <a:pt x="1083" y="2224"/>
                  <a:pt x="1084" y="2226"/>
                </a:cubicBezTo>
                <a:cubicBezTo>
                  <a:pt x="1084" y="2229"/>
                  <a:pt x="1084" y="2231"/>
                  <a:pt x="1084" y="2234"/>
                </a:cubicBezTo>
                <a:cubicBezTo>
                  <a:pt x="1085" y="2234"/>
                  <a:pt x="1085" y="2235"/>
                  <a:pt x="1085" y="2236"/>
                </a:cubicBezTo>
                <a:cubicBezTo>
                  <a:pt x="1085" y="2236"/>
                  <a:pt x="1085" y="2237"/>
                  <a:pt x="1085" y="2238"/>
                </a:cubicBezTo>
                <a:cubicBezTo>
                  <a:pt x="1085" y="2239"/>
                  <a:pt x="1085" y="2240"/>
                  <a:pt x="1086" y="2241"/>
                </a:cubicBezTo>
                <a:cubicBezTo>
                  <a:pt x="1086" y="2244"/>
                  <a:pt x="1087" y="2246"/>
                  <a:pt x="1088" y="2248"/>
                </a:cubicBezTo>
                <a:cubicBezTo>
                  <a:pt x="1089" y="2250"/>
                  <a:pt x="1090" y="2252"/>
                  <a:pt x="1091" y="2254"/>
                </a:cubicBezTo>
                <a:cubicBezTo>
                  <a:pt x="1091" y="2255"/>
                  <a:pt x="1091" y="2255"/>
                  <a:pt x="1092" y="2255"/>
                </a:cubicBezTo>
                <a:cubicBezTo>
                  <a:pt x="1092" y="2256"/>
                  <a:pt x="1092" y="2256"/>
                  <a:pt x="1092" y="2257"/>
                </a:cubicBezTo>
                <a:cubicBezTo>
                  <a:pt x="1093" y="2257"/>
                  <a:pt x="1093" y="2257"/>
                  <a:pt x="1093" y="2258"/>
                </a:cubicBezTo>
                <a:cubicBezTo>
                  <a:pt x="1093" y="2258"/>
                  <a:pt x="1094" y="2258"/>
                  <a:pt x="1094" y="2258"/>
                </a:cubicBezTo>
                <a:cubicBezTo>
                  <a:pt x="1094" y="2258"/>
                  <a:pt x="1094" y="2258"/>
                  <a:pt x="1094" y="2258"/>
                </a:cubicBezTo>
                <a:cubicBezTo>
                  <a:pt x="1095" y="2259"/>
                  <a:pt x="1095" y="2260"/>
                  <a:pt x="1096" y="2260"/>
                </a:cubicBezTo>
                <a:cubicBezTo>
                  <a:pt x="1097" y="2260"/>
                  <a:pt x="1097" y="2261"/>
                  <a:pt x="1098" y="2261"/>
                </a:cubicBezTo>
                <a:cubicBezTo>
                  <a:pt x="1098" y="2261"/>
                  <a:pt x="1099" y="2262"/>
                  <a:pt x="1099" y="2262"/>
                </a:cubicBezTo>
                <a:cubicBezTo>
                  <a:pt x="1099" y="2262"/>
                  <a:pt x="1100" y="2262"/>
                  <a:pt x="1100" y="2262"/>
                </a:cubicBezTo>
                <a:cubicBezTo>
                  <a:pt x="1101" y="2263"/>
                  <a:pt x="1101" y="2263"/>
                  <a:pt x="1101" y="2263"/>
                </a:cubicBezTo>
                <a:cubicBezTo>
                  <a:pt x="1101" y="2263"/>
                  <a:pt x="1101" y="2262"/>
                  <a:pt x="1100" y="2262"/>
                </a:cubicBezTo>
                <a:cubicBezTo>
                  <a:pt x="1100" y="2262"/>
                  <a:pt x="1100" y="2261"/>
                  <a:pt x="1099" y="2261"/>
                </a:cubicBezTo>
                <a:cubicBezTo>
                  <a:pt x="1099" y="2261"/>
                  <a:pt x="1099" y="2260"/>
                  <a:pt x="1099" y="2260"/>
                </a:cubicBezTo>
                <a:cubicBezTo>
                  <a:pt x="1098" y="2260"/>
                  <a:pt x="1098" y="2259"/>
                  <a:pt x="1098" y="2258"/>
                </a:cubicBezTo>
                <a:cubicBezTo>
                  <a:pt x="1097" y="2258"/>
                  <a:pt x="1097" y="2257"/>
                  <a:pt x="1097" y="2257"/>
                </a:cubicBezTo>
                <a:cubicBezTo>
                  <a:pt x="1096" y="2256"/>
                  <a:pt x="1096" y="2255"/>
                  <a:pt x="1096" y="2255"/>
                </a:cubicBezTo>
                <a:cubicBezTo>
                  <a:pt x="1095" y="2254"/>
                  <a:pt x="1095" y="2253"/>
                  <a:pt x="1095" y="2252"/>
                </a:cubicBezTo>
                <a:cubicBezTo>
                  <a:pt x="1095" y="2252"/>
                  <a:pt x="1095" y="2251"/>
                  <a:pt x="1094" y="2251"/>
                </a:cubicBezTo>
                <a:cubicBezTo>
                  <a:pt x="1094" y="2250"/>
                  <a:pt x="1094" y="2250"/>
                  <a:pt x="1094" y="2249"/>
                </a:cubicBezTo>
                <a:cubicBezTo>
                  <a:pt x="1094" y="2249"/>
                  <a:pt x="1094" y="2248"/>
                  <a:pt x="1094" y="2247"/>
                </a:cubicBezTo>
                <a:cubicBezTo>
                  <a:pt x="1093" y="2245"/>
                  <a:pt x="1093" y="2242"/>
                  <a:pt x="1093" y="2240"/>
                </a:cubicBezTo>
                <a:cubicBezTo>
                  <a:pt x="1093" y="2239"/>
                  <a:pt x="1092" y="2238"/>
                  <a:pt x="1092" y="2237"/>
                </a:cubicBezTo>
                <a:cubicBezTo>
                  <a:pt x="1092" y="2235"/>
                  <a:pt x="1092" y="2234"/>
                  <a:pt x="1092" y="2233"/>
                </a:cubicBezTo>
                <a:cubicBezTo>
                  <a:pt x="1092" y="2230"/>
                  <a:pt x="1092" y="2228"/>
                  <a:pt x="1091" y="2225"/>
                </a:cubicBezTo>
                <a:cubicBezTo>
                  <a:pt x="1091" y="2223"/>
                  <a:pt x="1091" y="2220"/>
                  <a:pt x="1091" y="2218"/>
                </a:cubicBezTo>
                <a:cubicBezTo>
                  <a:pt x="1090" y="2217"/>
                  <a:pt x="1090" y="2215"/>
                  <a:pt x="1090" y="2214"/>
                </a:cubicBezTo>
                <a:cubicBezTo>
                  <a:pt x="1090" y="2213"/>
                  <a:pt x="1090" y="2212"/>
                  <a:pt x="1089" y="2211"/>
                </a:cubicBezTo>
                <a:cubicBezTo>
                  <a:pt x="1089" y="2208"/>
                  <a:pt x="1089" y="2206"/>
                  <a:pt x="1088" y="2204"/>
                </a:cubicBezTo>
                <a:cubicBezTo>
                  <a:pt x="1088" y="2202"/>
                  <a:pt x="1087" y="2200"/>
                  <a:pt x="1087" y="2198"/>
                </a:cubicBezTo>
                <a:cubicBezTo>
                  <a:pt x="1086" y="2196"/>
                  <a:pt x="1086" y="2194"/>
                  <a:pt x="1085" y="2192"/>
                </a:cubicBezTo>
                <a:cubicBezTo>
                  <a:pt x="1085" y="2192"/>
                  <a:pt x="1084" y="2191"/>
                  <a:pt x="1084" y="2190"/>
                </a:cubicBezTo>
                <a:cubicBezTo>
                  <a:pt x="1084" y="2191"/>
                  <a:pt x="1084" y="2191"/>
                  <a:pt x="1084" y="2191"/>
                </a:cubicBezTo>
                <a:cubicBezTo>
                  <a:pt x="1084" y="2191"/>
                  <a:pt x="1084" y="2191"/>
                  <a:pt x="1084" y="2191"/>
                </a:cubicBezTo>
                <a:cubicBezTo>
                  <a:pt x="1085" y="2192"/>
                  <a:pt x="1085" y="2192"/>
                  <a:pt x="1086" y="2193"/>
                </a:cubicBezTo>
                <a:cubicBezTo>
                  <a:pt x="1087" y="2194"/>
                  <a:pt x="1088" y="2195"/>
                  <a:pt x="1089" y="2197"/>
                </a:cubicBezTo>
                <a:cubicBezTo>
                  <a:pt x="1091" y="2199"/>
                  <a:pt x="1093" y="2201"/>
                  <a:pt x="1095" y="2204"/>
                </a:cubicBezTo>
                <a:cubicBezTo>
                  <a:pt x="1098" y="2208"/>
                  <a:pt x="1101" y="2213"/>
                  <a:pt x="1103" y="2217"/>
                </a:cubicBezTo>
                <a:cubicBezTo>
                  <a:pt x="1106" y="2221"/>
                  <a:pt x="1108" y="2225"/>
                  <a:pt x="1109" y="2228"/>
                </a:cubicBezTo>
                <a:cubicBezTo>
                  <a:pt x="1110" y="2231"/>
                  <a:pt x="1112" y="2233"/>
                  <a:pt x="1112" y="2235"/>
                </a:cubicBezTo>
                <a:cubicBezTo>
                  <a:pt x="1113" y="2237"/>
                  <a:pt x="1113" y="2237"/>
                  <a:pt x="1113" y="2237"/>
                </a:cubicBezTo>
                <a:cubicBezTo>
                  <a:pt x="1113" y="2237"/>
                  <a:pt x="1113" y="2236"/>
                  <a:pt x="1113" y="2235"/>
                </a:cubicBezTo>
                <a:cubicBezTo>
                  <a:pt x="1112" y="2233"/>
                  <a:pt x="1112" y="2230"/>
                  <a:pt x="1110" y="2227"/>
                </a:cubicBezTo>
                <a:cubicBezTo>
                  <a:pt x="1109" y="2224"/>
                  <a:pt x="1108" y="2220"/>
                  <a:pt x="1106" y="2215"/>
                </a:cubicBezTo>
                <a:cubicBezTo>
                  <a:pt x="1104" y="2211"/>
                  <a:pt x="1102" y="2206"/>
                  <a:pt x="1098" y="2201"/>
                </a:cubicBezTo>
                <a:cubicBezTo>
                  <a:pt x="1097" y="2199"/>
                  <a:pt x="1095" y="2196"/>
                  <a:pt x="1093" y="2193"/>
                </a:cubicBezTo>
                <a:cubicBezTo>
                  <a:pt x="1092" y="2192"/>
                  <a:pt x="1091" y="2191"/>
                  <a:pt x="1090" y="2189"/>
                </a:cubicBezTo>
                <a:cubicBezTo>
                  <a:pt x="1090" y="2189"/>
                  <a:pt x="1089" y="2188"/>
                  <a:pt x="1089" y="2187"/>
                </a:cubicBezTo>
                <a:cubicBezTo>
                  <a:pt x="1088" y="2187"/>
                  <a:pt x="1088" y="2187"/>
                  <a:pt x="1088" y="2187"/>
                </a:cubicBezTo>
                <a:cubicBezTo>
                  <a:pt x="1088" y="2186"/>
                  <a:pt x="1088" y="2186"/>
                  <a:pt x="1088" y="2186"/>
                </a:cubicBezTo>
                <a:cubicBezTo>
                  <a:pt x="1087" y="2185"/>
                  <a:pt x="1087" y="2185"/>
                  <a:pt x="1087" y="2185"/>
                </a:cubicBezTo>
                <a:cubicBezTo>
                  <a:pt x="1083" y="2180"/>
                  <a:pt x="1078" y="2175"/>
                  <a:pt x="1072" y="2170"/>
                </a:cubicBezTo>
                <a:cubicBezTo>
                  <a:pt x="1070" y="2167"/>
                  <a:pt x="1067" y="2165"/>
                  <a:pt x="1064" y="2162"/>
                </a:cubicBezTo>
                <a:cubicBezTo>
                  <a:pt x="1061" y="2160"/>
                  <a:pt x="1059" y="2157"/>
                  <a:pt x="1056" y="2155"/>
                </a:cubicBezTo>
                <a:cubicBezTo>
                  <a:pt x="1050" y="2150"/>
                  <a:pt x="1044" y="2144"/>
                  <a:pt x="1039" y="2139"/>
                </a:cubicBezTo>
                <a:cubicBezTo>
                  <a:pt x="1036" y="2136"/>
                  <a:pt x="1033" y="2134"/>
                  <a:pt x="1031" y="2131"/>
                </a:cubicBezTo>
                <a:cubicBezTo>
                  <a:pt x="1030" y="2130"/>
                  <a:pt x="1029" y="2129"/>
                  <a:pt x="1029" y="2129"/>
                </a:cubicBezTo>
                <a:cubicBezTo>
                  <a:pt x="1027" y="2127"/>
                  <a:pt x="1027" y="2127"/>
                  <a:pt x="1027" y="2127"/>
                </a:cubicBezTo>
                <a:cubicBezTo>
                  <a:pt x="1027" y="2126"/>
                  <a:pt x="1027" y="2126"/>
                  <a:pt x="1027" y="2126"/>
                </a:cubicBezTo>
                <a:cubicBezTo>
                  <a:pt x="1027" y="2126"/>
                  <a:pt x="1027" y="2126"/>
                  <a:pt x="1027" y="2126"/>
                </a:cubicBezTo>
                <a:cubicBezTo>
                  <a:pt x="1027" y="2126"/>
                  <a:pt x="1027" y="2126"/>
                  <a:pt x="1027" y="2126"/>
                </a:cubicBezTo>
                <a:cubicBezTo>
                  <a:pt x="1026" y="2126"/>
                  <a:pt x="1026" y="2126"/>
                  <a:pt x="1026" y="2126"/>
                </a:cubicBezTo>
                <a:cubicBezTo>
                  <a:pt x="1026" y="2125"/>
                  <a:pt x="1026" y="2125"/>
                  <a:pt x="1026" y="2125"/>
                </a:cubicBezTo>
                <a:cubicBezTo>
                  <a:pt x="1025" y="2124"/>
                  <a:pt x="1025" y="2124"/>
                  <a:pt x="1025" y="2124"/>
                </a:cubicBezTo>
                <a:cubicBezTo>
                  <a:pt x="1025" y="2124"/>
                  <a:pt x="1024" y="2123"/>
                  <a:pt x="1023" y="2122"/>
                </a:cubicBezTo>
                <a:cubicBezTo>
                  <a:pt x="1023" y="2121"/>
                  <a:pt x="1023" y="2121"/>
                  <a:pt x="1023" y="2121"/>
                </a:cubicBezTo>
                <a:cubicBezTo>
                  <a:pt x="1022" y="2120"/>
                  <a:pt x="1022" y="2120"/>
                  <a:pt x="1022" y="2120"/>
                </a:cubicBezTo>
                <a:cubicBezTo>
                  <a:pt x="1021" y="2119"/>
                  <a:pt x="1021" y="2118"/>
                  <a:pt x="1020" y="2118"/>
                </a:cubicBezTo>
                <a:cubicBezTo>
                  <a:pt x="1020" y="2117"/>
                  <a:pt x="1019" y="2116"/>
                  <a:pt x="1019" y="2115"/>
                </a:cubicBezTo>
                <a:cubicBezTo>
                  <a:pt x="1018" y="2115"/>
                  <a:pt x="1018" y="2114"/>
                  <a:pt x="1017" y="2113"/>
                </a:cubicBezTo>
                <a:cubicBezTo>
                  <a:pt x="1017" y="2112"/>
                  <a:pt x="1016" y="2112"/>
                  <a:pt x="1016" y="2111"/>
                </a:cubicBezTo>
                <a:cubicBezTo>
                  <a:pt x="1011" y="2098"/>
                  <a:pt x="1008" y="2085"/>
                  <a:pt x="1008" y="2072"/>
                </a:cubicBezTo>
                <a:cubicBezTo>
                  <a:pt x="1007" y="2052"/>
                  <a:pt x="1007" y="2035"/>
                  <a:pt x="1010" y="2018"/>
                </a:cubicBezTo>
                <a:cubicBezTo>
                  <a:pt x="1010" y="2019"/>
                  <a:pt x="1010" y="2020"/>
                  <a:pt x="1010" y="2021"/>
                </a:cubicBezTo>
                <a:cubicBezTo>
                  <a:pt x="1010" y="2023"/>
                  <a:pt x="1010" y="2024"/>
                  <a:pt x="1010" y="2025"/>
                </a:cubicBezTo>
                <a:cubicBezTo>
                  <a:pt x="1011" y="2026"/>
                  <a:pt x="1011" y="2026"/>
                  <a:pt x="1011" y="2027"/>
                </a:cubicBezTo>
                <a:cubicBezTo>
                  <a:pt x="1011" y="2027"/>
                  <a:pt x="1011" y="2028"/>
                  <a:pt x="1011" y="2029"/>
                </a:cubicBezTo>
                <a:cubicBezTo>
                  <a:pt x="1011" y="2030"/>
                  <a:pt x="1011" y="2031"/>
                  <a:pt x="1012" y="2033"/>
                </a:cubicBezTo>
                <a:cubicBezTo>
                  <a:pt x="1013" y="2038"/>
                  <a:pt x="1014" y="2043"/>
                  <a:pt x="1016" y="2048"/>
                </a:cubicBezTo>
                <a:cubicBezTo>
                  <a:pt x="1017" y="2051"/>
                  <a:pt x="1019" y="2054"/>
                  <a:pt x="1020" y="2056"/>
                </a:cubicBezTo>
                <a:cubicBezTo>
                  <a:pt x="1021" y="2059"/>
                  <a:pt x="1022" y="2062"/>
                  <a:pt x="1024" y="2065"/>
                </a:cubicBezTo>
                <a:cubicBezTo>
                  <a:pt x="1025" y="2066"/>
                  <a:pt x="1025" y="2067"/>
                  <a:pt x="1026" y="2068"/>
                </a:cubicBezTo>
                <a:cubicBezTo>
                  <a:pt x="1027" y="2070"/>
                  <a:pt x="1028" y="2071"/>
                  <a:pt x="1028" y="2072"/>
                </a:cubicBezTo>
                <a:cubicBezTo>
                  <a:pt x="1029" y="2073"/>
                  <a:pt x="1029" y="2073"/>
                  <a:pt x="1029" y="2073"/>
                </a:cubicBezTo>
                <a:cubicBezTo>
                  <a:pt x="1029" y="2074"/>
                  <a:pt x="1029" y="2074"/>
                  <a:pt x="1029" y="2074"/>
                </a:cubicBezTo>
                <a:cubicBezTo>
                  <a:pt x="1030" y="2074"/>
                  <a:pt x="1030" y="2074"/>
                  <a:pt x="1030" y="2074"/>
                </a:cubicBezTo>
                <a:cubicBezTo>
                  <a:pt x="1030" y="2074"/>
                  <a:pt x="1030" y="2074"/>
                  <a:pt x="1030" y="2074"/>
                </a:cubicBezTo>
                <a:cubicBezTo>
                  <a:pt x="1031" y="2076"/>
                  <a:pt x="1031" y="2076"/>
                  <a:pt x="1031" y="2076"/>
                </a:cubicBezTo>
                <a:cubicBezTo>
                  <a:pt x="1032" y="2077"/>
                  <a:pt x="1033" y="2079"/>
                  <a:pt x="1034" y="2080"/>
                </a:cubicBezTo>
                <a:cubicBezTo>
                  <a:pt x="1035" y="2081"/>
                  <a:pt x="1036" y="2082"/>
                  <a:pt x="1036" y="2084"/>
                </a:cubicBezTo>
                <a:cubicBezTo>
                  <a:pt x="1037" y="2085"/>
                  <a:pt x="1038" y="2086"/>
                  <a:pt x="1039" y="2087"/>
                </a:cubicBezTo>
                <a:cubicBezTo>
                  <a:pt x="1040" y="2088"/>
                  <a:pt x="1041" y="2089"/>
                  <a:pt x="1042" y="2091"/>
                </a:cubicBezTo>
                <a:cubicBezTo>
                  <a:pt x="1043" y="2092"/>
                  <a:pt x="1044" y="2093"/>
                  <a:pt x="1045" y="2094"/>
                </a:cubicBezTo>
                <a:cubicBezTo>
                  <a:pt x="1049" y="2098"/>
                  <a:pt x="1054" y="2102"/>
                  <a:pt x="1058" y="2106"/>
                </a:cubicBezTo>
                <a:cubicBezTo>
                  <a:pt x="1060" y="2108"/>
                  <a:pt x="1063" y="2110"/>
                  <a:pt x="1065" y="2112"/>
                </a:cubicBezTo>
                <a:cubicBezTo>
                  <a:pt x="1065" y="2112"/>
                  <a:pt x="1065" y="2113"/>
                  <a:pt x="1065" y="2114"/>
                </a:cubicBezTo>
                <a:cubicBezTo>
                  <a:pt x="1066" y="2115"/>
                  <a:pt x="1067" y="2117"/>
                  <a:pt x="1067" y="2119"/>
                </a:cubicBezTo>
                <a:cubicBezTo>
                  <a:pt x="1068" y="2121"/>
                  <a:pt x="1069" y="2123"/>
                  <a:pt x="1070" y="2126"/>
                </a:cubicBezTo>
                <a:cubicBezTo>
                  <a:pt x="1071" y="2128"/>
                  <a:pt x="1072" y="2130"/>
                  <a:pt x="1073" y="2133"/>
                </a:cubicBezTo>
                <a:cubicBezTo>
                  <a:pt x="1074" y="2134"/>
                  <a:pt x="1074" y="2135"/>
                  <a:pt x="1075" y="2136"/>
                </a:cubicBezTo>
                <a:cubicBezTo>
                  <a:pt x="1076" y="2137"/>
                  <a:pt x="1076" y="2138"/>
                  <a:pt x="1077" y="2140"/>
                </a:cubicBezTo>
                <a:cubicBezTo>
                  <a:pt x="1078" y="2142"/>
                  <a:pt x="1080" y="2145"/>
                  <a:pt x="1081" y="2147"/>
                </a:cubicBezTo>
                <a:cubicBezTo>
                  <a:pt x="1083" y="2149"/>
                  <a:pt x="1084" y="2152"/>
                  <a:pt x="1086" y="2154"/>
                </a:cubicBezTo>
                <a:cubicBezTo>
                  <a:pt x="1087" y="2155"/>
                  <a:pt x="1088" y="2156"/>
                  <a:pt x="1088" y="2157"/>
                </a:cubicBezTo>
                <a:cubicBezTo>
                  <a:pt x="1089" y="2158"/>
                  <a:pt x="1090" y="2159"/>
                  <a:pt x="1091" y="2160"/>
                </a:cubicBezTo>
                <a:cubicBezTo>
                  <a:pt x="1092" y="2163"/>
                  <a:pt x="1094" y="2164"/>
                  <a:pt x="1096" y="2166"/>
                </a:cubicBezTo>
                <a:cubicBezTo>
                  <a:pt x="1096" y="2167"/>
                  <a:pt x="1097" y="2168"/>
                  <a:pt x="1098" y="2169"/>
                </a:cubicBezTo>
                <a:cubicBezTo>
                  <a:pt x="1099" y="2170"/>
                  <a:pt x="1099" y="2171"/>
                  <a:pt x="1100" y="2171"/>
                </a:cubicBezTo>
                <a:cubicBezTo>
                  <a:pt x="1101" y="2172"/>
                  <a:pt x="1102" y="2173"/>
                  <a:pt x="1102" y="2174"/>
                </a:cubicBezTo>
                <a:cubicBezTo>
                  <a:pt x="1103" y="2174"/>
                  <a:pt x="1104" y="2175"/>
                  <a:pt x="1104" y="2175"/>
                </a:cubicBezTo>
                <a:cubicBezTo>
                  <a:pt x="1106" y="2177"/>
                  <a:pt x="1107" y="2178"/>
                  <a:pt x="1108" y="2178"/>
                </a:cubicBezTo>
                <a:cubicBezTo>
                  <a:pt x="1109" y="2179"/>
                  <a:pt x="1109" y="2180"/>
                  <a:pt x="1110" y="2180"/>
                </a:cubicBezTo>
                <a:cubicBezTo>
                  <a:pt x="1110" y="2181"/>
                  <a:pt x="1111" y="2181"/>
                  <a:pt x="1111" y="2181"/>
                </a:cubicBezTo>
                <a:cubicBezTo>
                  <a:pt x="1111" y="2181"/>
                  <a:pt x="1110" y="2181"/>
                  <a:pt x="1110" y="2180"/>
                </a:cubicBezTo>
                <a:cubicBezTo>
                  <a:pt x="1110" y="2179"/>
                  <a:pt x="1109" y="2179"/>
                  <a:pt x="1109" y="2177"/>
                </a:cubicBezTo>
                <a:cubicBezTo>
                  <a:pt x="1108" y="2176"/>
                  <a:pt x="1108" y="2175"/>
                  <a:pt x="1107" y="2174"/>
                </a:cubicBezTo>
                <a:cubicBezTo>
                  <a:pt x="1106" y="2172"/>
                  <a:pt x="1105" y="2170"/>
                  <a:pt x="1104" y="2169"/>
                </a:cubicBezTo>
                <a:cubicBezTo>
                  <a:pt x="1103" y="2167"/>
                  <a:pt x="1102" y="2165"/>
                  <a:pt x="1100" y="2163"/>
                </a:cubicBezTo>
                <a:cubicBezTo>
                  <a:pt x="1099" y="2161"/>
                  <a:pt x="1098" y="2159"/>
                  <a:pt x="1097" y="2156"/>
                </a:cubicBezTo>
                <a:cubicBezTo>
                  <a:pt x="1096" y="2155"/>
                  <a:pt x="1095" y="2154"/>
                  <a:pt x="1094" y="2153"/>
                </a:cubicBezTo>
                <a:cubicBezTo>
                  <a:pt x="1094" y="2152"/>
                  <a:pt x="1093" y="2151"/>
                  <a:pt x="1092" y="2150"/>
                </a:cubicBezTo>
                <a:cubicBezTo>
                  <a:pt x="1091" y="2147"/>
                  <a:pt x="1089" y="2145"/>
                  <a:pt x="1088" y="2143"/>
                </a:cubicBezTo>
                <a:cubicBezTo>
                  <a:pt x="1086" y="2140"/>
                  <a:pt x="1085" y="2138"/>
                  <a:pt x="1084" y="2136"/>
                </a:cubicBezTo>
                <a:cubicBezTo>
                  <a:pt x="1083" y="2135"/>
                  <a:pt x="1082" y="2133"/>
                  <a:pt x="1081" y="2132"/>
                </a:cubicBezTo>
                <a:cubicBezTo>
                  <a:pt x="1081" y="2131"/>
                  <a:pt x="1080" y="2130"/>
                  <a:pt x="1079" y="2129"/>
                </a:cubicBezTo>
                <a:cubicBezTo>
                  <a:pt x="1078" y="2127"/>
                  <a:pt x="1076" y="2125"/>
                  <a:pt x="1075" y="2123"/>
                </a:cubicBezTo>
                <a:cubicBezTo>
                  <a:pt x="1074" y="2121"/>
                  <a:pt x="1073" y="2119"/>
                  <a:pt x="1071" y="2117"/>
                </a:cubicBezTo>
                <a:cubicBezTo>
                  <a:pt x="1071" y="2117"/>
                  <a:pt x="1071" y="2117"/>
                  <a:pt x="1071" y="2117"/>
                </a:cubicBezTo>
                <a:cubicBezTo>
                  <a:pt x="1075" y="2120"/>
                  <a:pt x="1079" y="2122"/>
                  <a:pt x="1083" y="2125"/>
                </a:cubicBezTo>
                <a:cubicBezTo>
                  <a:pt x="1086" y="2127"/>
                  <a:pt x="1090" y="2129"/>
                  <a:pt x="1093" y="2131"/>
                </a:cubicBezTo>
                <a:cubicBezTo>
                  <a:pt x="1096" y="2133"/>
                  <a:pt x="1099" y="2135"/>
                  <a:pt x="1101" y="2136"/>
                </a:cubicBezTo>
                <a:cubicBezTo>
                  <a:pt x="1104" y="2137"/>
                  <a:pt x="1106" y="2138"/>
                  <a:pt x="1107" y="2138"/>
                </a:cubicBezTo>
                <a:cubicBezTo>
                  <a:pt x="1108" y="2138"/>
                  <a:pt x="1109" y="2138"/>
                  <a:pt x="1109" y="2138"/>
                </a:cubicBezTo>
                <a:cubicBezTo>
                  <a:pt x="1109" y="2138"/>
                  <a:pt x="1109" y="2138"/>
                  <a:pt x="1109" y="2138"/>
                </a:cubicBezTo>
                <a:cubicBezTo>
                  <a:pt x="1109" y="2138"/>
                  <a:pt x="1109" y="2138"/>
                  <a:pt x="1107" y="2137"/>
                </a:cubicBezTo>
                <a:cubicBezTo>
                  <a:pt x="1106" y="2137"/>
                  <a:pt x="1104" y="2136"/>
                  <a:pt x="1102" y="2134"/>
                </a:cubicBezTo>
                <a:cubicBezTo>
                  <a:pt x="1100" y="2133"/>
                  <a:pt x="1098" y="2131"/>
                  <a:pt x="1095" y="2129"/>
                </a:cubicBezTo>
                <a:cubicBezTo>
                  <a:pt x="1092" y="2126"/>
                  <a:pt x="1089" y="2124"/>
                  <a:pt x="1085" y="2121"/>
                </a:cubicBezTo>
                <a:cubicBezTo>
                  <a:pt x="1082" y="2118"/>
                  <a:pt x="1078" y="2115"/>
                  <a:pt x="1074" y="2112"/>
                </a:cubicBezTo>
                <a:cubicBezTo>
                  <a:pt x="1071" y="2108"/>
                  <a:pt x="1067" y="2105"/>
                  <a:pt x="1063" y="2101"/>
                </a:cubicBezTo>
                <a:cubicBezTo>
                  <a:pt x="1061" y="2099"/>
                  <a:pt x="1059" y="2097"/>
                  <a:pt x="1057" y="2095"/>
                </a:cubicBezTo>
                <a:cubicBezTo>
                  <a:pt x="1055" y="2093"/>
                  <a:pt x="1053" y="2091"/>
                  <a:pt x="1051" y="2089"/>
                </a:cubicBezTo>
                <a:cubicBezTo>
                  <a:pt x="1050" y="2088"/>
                  <a:pt x="1049" y="2087"/>
                  <a:pt x="1048" y="2086"/>
                </a:cubicBezTo>
                <a:cubicBezTo>
                  <a:pt x="1049" y="2086"/>
                  <a:pt x="1049" y="2086"/>
                  <a:pt x="1050" y="2087"/>
                </a:cubicBezTo>
                <a:cubicBezTo>
                  <a:pt x="1052" y="2088"/>
                  <a:pt x="1055" y="2090"/>
                  <a:pt x="1058" y="2092"/>
                </a:cubicBezTo>
                <a:cubicBezTo>
                  <a:pt x="1060" y="2094"/>
                  <a:pt x="1063" y="2095"/>
                  <a:pt x="1065" y="2097"/>
                </a:cubicBezTo>
                <a:cubicBezTo>
                  <a:pt x="1067" y="2097"/>
                  <a:pt x="1068" y="2098"/>
                  <a:pt x="1069" y="2099"/>
                </a:cubicBezTo>
                <a:cubicBezTo>
                  <a:pt x="1071" y="2100"/>
                  <a:pt x="1072" y="2100"/>
                  <a:pt x="1073" y="2101"/>
                </a:cubicBezTo>
                <a:cubicBezTo>
                  <a:pt x="1076" y="2103"/>
                  <a:pt x="1078" y="2104"/>
                  <a:pt x="1080" y="2105"/>
                </a:cubicBezTo>
                <a:cubicBezTo>
                  <a:pt x="1083" y="2107"/>
                  <a:pt x="1085" y="2108"/>
                  <a:pt x="1087" y="2109"/>
                </a:cubicBezTo>
                <a:cubicBezTo>
                  <a:pt x="1088" y="2110"/>
                  <a:pt x="1089" y="2110"/>
                  <a:pt x="1089" y="2111"/>
                </a:cubicBezTo>
                <a:cubicBezTo>
                  <a:pt x="1090" y="2112"/>
                  <a:pt x="1091" y="2112"/>
                  <a:pt x="1092" y="2113"/>
                </a:cubicBezTo>
                <a:cubicBezTo>
                  <a:pt x="1093" y="2113"/>
                  <a:pt x="1093" y="2114"/>
                  <a:pt x="1094" y="2114"/>
                </a:cubicBezTo>
                <a:cubicBezTo>
                  <a:pt x="1095" y="2115"/>
                  <a:pt x="1095" y="2115"/>
                  <a:pt x="1096" y="2115"/>
                </a:cubicBezTo>
                <a:cubicBezTo>
                  <a:pt x="1097" y="2116"/>
                  <a:pt x="1098" y="2117"/>
                  <a:pt x="1098" y="2117"/>
                </a:cubicBezTo>
                <a:cubicBezTo>
                  <a:pt x="1099" y="2118"/>
                  <a:pt x="1099" y="2118"/>
                  <a:pt x="1099" y="2118"/>
                </a:cubicBezTo>
                <a:cubicBezTo>
                  <a:pt x="1099" y="2118"/>
                  <a:pt x="1099" y="2118"/>
                  <a:pt x="1099" y="2117"/>
                </a:cubicBezTo>
                <a:cubicBezTo>
                  <a:pt x="1098" y="2116"/>
                  <a:pt x="1098" y="2116"/>
                  <a:pt x="1097" y="2114"/>
                </a:cubicBezTo>
                <a:cubicBezTo>
                  <a:pt x="1097" y="2114"/>
                  <a:pt x="1096" y="2113"/>
                  <a:pt x="1096" y="2113"/>
                </a:cubicBezTo>
                <a:cubicBezTo>
                  <a:pt x="1095" y="2112"/>
                  <a:pt x="1095" y="2111"/>
                  <a:pt x="1094" y="2110"/>
                </a:cubicBezTo>
                <a:cubicBezTo>
                  <a:pt x="1093" y="2110"/>
                  <a:pt x="1093" y="2109"/>
                  <a:pt x="1092" y="2108"/>
                </a:cubicBezTo>
                <a:cubicBezTo>
                  <a:pt x="1091" y="2107"/>
                  <a:pt x="1090" y="2106"/>
                  <a:pt x="1090" y="2106"/>
                </a:cubicBezTo>
                <a:cubicBezTo>
                  <a:pt x="1089" y="2105"/>
                  <a:pt x="1088" y="2104"/>
                  <a:pt x="1087" y="2103"/>
                </a:cubicBezTo>
                <a:cubicBezTo>
                  <a:pt x="1086" y="2102"/>
                  <a:pt x="1085" y="2101"/>
                  <a:pt x="1084" y="2100"/>
                </a:cubicBezTo>
                <a:cubicBezTo>
                  <a:pt x="1082" y="2099"/>
                  <a:pt x="1079" y="2097"/>
                  <a:pt x="1077" y="2095"/>
                </a:cubicBezTo>
                <a:cubicBezTo>
                  <a:pt x="1076" y="2094"/>
                  <a:pt x="1075" y="2094"/>
                  <a:pt x="1073" y="2093"/>
                </a:cubicBezTo>
                <a:cubicBezTo>
                  <a:pt x="1072" y="2092"/>
                  <a:pt x="1071" y="2091"/>
                  <a:pt x="1070" y="2090"/>
                </a:cubicBezTo>
                <a:cubicBezTo>
                  <a:pt x="1067" y="2088"/>
                  <a:pt x="1064" y="2087"/>
                  <a:pt x="1062" y="2085"/>
                </a:cubicBezTo>
                <a:cubicBezTo>
                  <a:pt x="1059" y="2084"/>
                  <a:pt x="1057" y="2082"/>
                  <a:pt x="1054" y="2080"/>
                </a:cubicBezTo>
                <a:cubicBezTo>
                  <a:pt x="1053" y="2079"/>
                  <a:pt x="1052" y="2079"/>
                  <a:pt x="1050" y="2078"/>
                </a:cubicBezTo>
                <a:cubicBezTo>
                  <a:pt x="1049" y="2077"/>
                  <a:pt x="1048" y="2076"/>
                  <a:pt x="1047" y="2075"/>
                </a:cubicBezTo>
                <a:cubicBezTo>
                  <a:pt x="1046" y="2075"/>
                  <a:pt x="1044" y="2074"/>
                  <a:pt x="1043" y="2073"/>
                </a:cubicBezTo>
                <a:cubicBezTo>
                  <a:pt x="1042" y="2072"/>
                  <a:pt x="1041" y="2071"/>
                  <a:pt x="1040" y="2071"/>
                </a:cubicBezTo>
                <a:cubicBezTo>
                  <a:pt x="1040" y="2070"/>
                  <a:pt x="1039" y="2070"/>
                  <a:pt x="1039" y="2069"/>
                </a:cubicBezTo>
                <a:cubicBezTo>
                  <a:pt x="1038" y="2069"/>
                  <a:pt x="1038" y="2069"/>
                  <a:pt x="1037" y="2068"/>
                </a:cubicBezTo>
                <a:cubicBezTo>
                  <a:pt x="1036" y="2067"/>
                  <a:pt x="1035" y="2067"/>
                  <a:pt x="1035" y="2066"/>
                </a:cubicBezTo>
                <a:cubicBezTo>
                  <a:pt x="1034" y="2065"/>
                  <a:pt x="1033" y="2064"/>
                  <a:pt x="1032" y="2064"/>
                </a:cubicBezTo>
                <a:cubicBezTo>
                  <a:pt x="1032" y="2063"/>
                  <a:pt x="1031" y="2062"/>
                  <a:pt x="1030" y="2061"/>
                </a:cubicBezTo>
                <a:cubicBezTo>
                  <a:pt x="1029" y="2058"/>
                  <a:pt x="1028" y="2056"/>
                  <a:pt x="1026" y="2053"/>
                </a:cubicBezTo>
                <a:cubicBezTo>
                  <a:pt x="1026" y="2052"/>
                  <a:pt x="1025" y="2051"/>
                  <a:pt x="1025" y="2050"/>
                </a:cubicBezTo>
                <a:cubicBezTo>
                  <a:pt x="1024" y="2048"/>
                  <a:pt x="1023" y="2047"/>
                  <a:pt x="1023" y="2046"/>
                </a:cubicBezTo>
                <a:cubicBezTo>
                  <a:pt x="1021" y="2041"/>
                  <a:pt x="1019" y="2036"/>
                  <a:pt x="1018" y="2031"/>
                </a:cubicBezTo>
                <a:cubicBezTo>
                  <a:pt x="1017" y="2030"/>
                  <a:pt x="1017" y="2029"/>
                  <a:pt x="1017" y="2028"/>
                </a:cubicBezTo>
                <a:cubicBezTo>
                  <a:pt x="1016" y="2027"/>
                  <a:pt x="1016" y="2026"/>
                  <a:pt x="1016" y="2026"/>
                </a:cubicBezTo>
                <a:cubicBezTo>
                  <a:pt x="1016" y="2025"/>
                  <a:pt x="1016" y="2025"/>
                  <a:pt x="1016" y="2024"/>
                </a:cubicBezTo>
                <a:cubicBezTo>
                  <a:pt x="1015" y="2023"/>
                  <a:pt x="1015" y="2022"/>
                  <a:pt x="1015" y="2021"/>
                </a:cubicBezTo>
                <a:cubicBezTo>
                  <a:pt x="1015" y="2020"/>
                  <a:pt x="1014" y="2018"/>
                  <a:pt x="1014" y="2017"/>
                </a:cubicBezTo>
                <a:cubicBezTo>
                  <a:pt x="1013" y="2013"/>
                  <a:pt x="1013" y="2009"/>
                  <a:pt x="1013" y="2005"/>
                </a:cubicBezTo>
                <a:cubicBezTo>
                  <a:pt x="1013" y="2005"/>
                  <a:pt x="1013" y="2005"/>
                  <a:pt x="1013" y="2005"/>
                </a:cubicBezTo>
                <a:cubicBezTo>
                  <a:pt x="1015" y="1997"/>
                  <a:pt x="1018" y="1988"/>
                  <a:pt x="1023" y="1980"/>
                </a:cubicBezTo>
                <a:cubicBezTo>
                  <a:pt x="1048" y="1932"/>
                  <a:pt x="1078" y="1949"/>
                  <a:pt x="1117" y="1928"/>
                </a:cubicBezTo>
                <a:cubicBezTo>
                  <a:pt x="1106" y="1944"/>
                  <a:pt x="1100" y="1962"/>
                  <a:pt x="1098" y="1980"/>
                </a:cubicBezTo>
                <a:cubicBezTo>
                  <a:pt x="1098" y="1980"/>
                  <a:pt x="1097" y="1981"/>
                  <a:pt x="1097" y="1982"/>
                </a:cubicBezTo>
                <a:cubicBezTo>
                  <a:pt x="1096" y="1983"/>
                  <a:pt x="1095" y="1983"/>
                  <a:pt x="1095" y="1984"/>
                </a:cubicBezTo>
                <a:cubicBezTo>
                  <a:pt x="1094" y="1985"/>
                  <a:pt x="1093" y="1986"/>
                  <a:pt x="1093" y="1987"/>
                </a:cubicBezTo>
                <a:cubicBezTo>
                  <a:pt x="1092" y="1988"/>
                  <a:pt x="1091" y="1990"/>
                  <a:pt x="1090" y="1991"/>
                </a:cubicBezTo>
                <a:cubicBezTo>
                  <a:pt x="1090" y="1992"/>
                  <a:pt x="1089" y="1993"/>
                  <a:pt x="1088" y="1994"/>
                </a:cubicBezTo>
                <a:cubicBezTo>
                  <a:pt x="1088" y="1995"/>
                  <a:pt x="1088" y="1996"/>
                  <a:pt x="1087" y="1996"/>
                </a:cubicBezTo>
                <a:cubicBezTo>
                  <a:pt x="1087" y="1997"/>
                  <a:pt x="1087" y="1998"/>
                  <a:pt x="1086" y="1998"/>
                </a:cubicBezTo>
                <a:cubicBezTo>
                  <a:pt x="1086" y="2000"/>
                  <a:pt x="1085" y="2001"/>
                  <a:pt x="1084" y="2003"/>
                </a:cubicBezTo>
                <a:cubicBezTo>
                  <a:pt x="1083" y="2006"/>
                  <a:pt x="1082" y="2009"/>
                  <a:pt x="1081" y="2012"/>
                </a:cubicBezTo>
                <a:cubicBezTo>
                  <a:pt x="1080" y="2015"/>
                  <a:pt x="1079" y="2018"/>
                  <a:pt x="1078" y="2022"/>
                </a:cubicBezTo>
                <a:cubicBezTo>
                  <a:pt x="1077" y="2025"/>
                  <a:pt x="1077" y="2029"/>
                  <a:pt x="1076" y="2032"/>
                </a:cubicBezTo>
                <a:cubicBezTo>
                  <a:pt x="1076" y="2035"/>
                  <a:pt x="1076" y="2039"/>
                  <a:pt x="1075" y="2042"/>
                </a:cubicBezTo>
                <a:cubicBezTo>
                  <a:pt x="1075" y="2043"/>
                  <a:pt x="1075" y="2045"/>
                  <a:pt x="1075" y="2046"/>
                </a:cubicBezTo>
                <a:cubicBezTo>
                  <a:pt x="1075" y="2047"/>
                  <a:pt x="1075" y="2048"/>
                  <a:pt x="1075" y="2049"/>
                </a:cubicBezTo>
                <a:cubicBezTo>
                  <a:pt x="1075" y="2049"/>
                  <a:pt x="1075" y="2050"/>
                  <a:pt x="1075" y="2051"/>
                </a:cubicBezTo>
                <a:cubicBezTo>
                  <a:pt x="1076" y="2052"/>
                  <a:pt x="1076" y="2054"/>
                  <a:pt x="1076" y="2055"/>
                </a:cubicBezTo>
                <a:cubicBezTo>
                  <a:pt x="1076" y="2057"/>
                  <a:pt x="1076" y="2058"/>
                  <a:pt x="1076" y="2059"/>
                </a:cubicBezTo>
                <a:cubicBezTo>
                  <a:pt x="1076" y="2060"/>
                  <a:pt x="1077" y="2062"/>
                  <a:pt x="1077" y="2063"/>
                </a:cubicBezTo>
                <a:cubicBezTo>
                  <a:pt x="1077" y="2064"/>
                  <a:pt x="1077" y="2065"/>
                  <a:pt x="1078" y="2066"/>
                </a:cubicBezTo>
                <a:cubicBezTo>
                  <a:pt x="1078" y="2067"/>
                  <a:pt x="1078" y="2068"/>
                  <a:pt x="1078" y="2069"/>
                </a:cubicBezTo>
                <a:cubicBezTo>
                  <a:pt x="1078" y="2070"/>
                  <a:pt x="1079" y="2071"/>
                  <a:pt x="1079" y="2071"/>
                </a:cubicBezTo>
                <a:cubicBezTo>
                  <a:pt x="1079" y="2073"/>
                  <a:pt x="1080" y="2074"/>
                  <a:pt x="1080" y="2075"/>
                </a:cubicBezTo>
                <a:cubicBezTo>
                  <a:pt x="1080" y="2075"/>
                  <a:pt x="1080" y="2076"/>
                  <a:pt x="1080" y="2076"/>
                </a:cubicBezTo>
                <a:cubicBezTo>
                  <a:pt x="1080" y="2076"/>
                  <a:pt x="1080" y="2075"/>
                  <a:pt x="1080" y="2074"/>
                </a:cubicBezTo>
                <a:cubicBezTo>
                  <a:pt x="1080" y="2074"/>
                  <a:pt x="1080" y="2072"/>
                  <a:pt x="1080" y="2071"/>
                </a:cubicBezTo>
                <a:cubicBezTo>
                  <a:pt x="1080" y="2070"/>
                  <a:pt x="1080" y="2069"/>
                  <a:pt x="1080" y="2069"/>
                </a:cubicBezTo>
                <a:cubicBezTo>
                  <a:pt x="1080" y="2068"/>
                  <a:pt x="1081" y="2067"/>
                  <a:pt x="1081" y="2066"/>
                </a:cubicBezTo>
                <a:cubicBezTo>
                  <a:pt x="1081" y="2065"/>
                  <a:pt x="1081" y="2064"/>
                  <a:pt x="1081" y="2063"/>
                </a:cubicBezTo>
                <a:cubicBezTo>
                  <a:pt x="1081" y="2061"/>
                  <a:pt x="1081" y="2060"/>
                  <a:pt x="1081" y="2059"/>
                </a:cubicBezTo>
                <a:cubicBezTo>
                  <a:pt x="1081" y="2058"/>
                  <a:pt x="1081" y="2056"/>
                  <a:pt x="1081" y="2055"/>
                </a:cubicBezTo>
                <a:cubicBezTo>
                  <a:pt x="1081" y="2054"/>
                  <a:pt x="1081" y="2052"/>
                  <a:pt x="1081" y="2051"/>
                </a:cubicBezTo>
                <a:cubicBezTo>
                  <a:pt x="1081" y="2050"/>
                  <a:pt x="1082" y="2050"/>
                  <a:pt x="1082" y="2049"/>
                </a:cubicBezTo>
                <a:cubicBezTo>
                  <a:pt x="1082" y="2048"/>
                  <a:pt x="1082" y="2048"/>
                  <a:pt x="1082" y="2047"/>
                </a:cubicBezTo>
                <a:cubicBezTo>
                  <a:pt x="1082" y="2048"/>
                  <a:pt x="1082" y="2049"/>
                  <a:pt x="1082" y="2050"/>
                </a:cubicBezTo>
                <a:cubicBezTo>
                  <a:pt x="1083" y="2051"/>
                  <a:pt x="1083" y="2052"/>
                  <a:pt x="1083" y="2052"/>
                </a:cubicBezTo>
                <a:cubicBezTo>
                  <a:pt x="1083" y="2053"/>
                  <a:pt x="1084" y="2054"/>
                  <a:pt x="1084" y="2055"/>
                </a:cubicBezTo>
                <a:cubicBezTo>
                  <a:pt x="1084" y="2057"/>
                  <a:pt x="1085" y="2059"/>
                  <a:pt x="1086" y="2061"/>
                </a:cubicBezTo>
                <a:cubicBezTo>
                  <a:pt x="1086" y="2062"/>
                  <a:pt x="1087" y="2064"/>
                  <a:pt x="1087" y="2066"/>
                </a:cubicBezTo>
                <a:cubicBezTo>
                  <a:pt x="1088" y="2067"/>
                  <a:pt x="1088" y="2068"/>
                  <a:pt x="1088" y="2069"/>
                </a:cubicBezTo>
                <a:cubicBezTo>
                  <a:pt x="1089" y="2069"/>
                  <a:pt x="1089" y="2070"/>
                  <a:pt x="1089" y="2071"/>
                </a:cubicBezTo>
                <a:cubicBezTo>
                  <a:pt x="1090" y="2073"/>
                  <a:pt x="1090" y="2074"/>
                  <a:pt x="1090" y="2076"/>
                </a:cubicBezTo>
                <a:cubicBezTo>
                  <a:pt x="1090" y="2077"/>
                  <a:pt x="1091" y="2077"/>
                  <a:pt x="1091" y="2078"/>
                </a:cubicBezTo>
                <a:cubicBezTo>
                  <a:pt x="1091" y="2079"/>
                  <a:pt x="1091" y="2079"/>
                  <a:pt x="1091" y="2080"/>
                </a:cubicBezTo>
                <a:cubicBezTo>
                  <a:pt x="1091" y="2081"/>
                  <a:pt x="1091" y="2081"/>
                  <a:pt x="1091" y="2082"/>
                </a:cubicBezTo>
                <a:cubicBezTo>
                  <a:pt x="1091" y="2083"/>
                  <a:pt x="1091" y="2083"/>
                  <a:pt x="1091" y="2084"/>
                </a:cubicBezTo>
                <a:cubicBezTo>
                  <a:pt x="1091" y="2085"/>
                  <a:pt x="1092" y="2086"/>
                  <a:pt x="1092" y="2087"/>
                </a:cubicBezTo>
                <a:cubicBezTo>
                  <a:pt x="1092" y="2088"/>
                  <a:pt x="1091" y="2088"/>
                  <a:pt x="1091" y="2089"/>
                </a:cubicBezTo>
                <a:cubicBezTo>
                  <a:pt x="1091" y="2089"/>
                  <a:pt x="1091" y="2090"/>
                  <a:pt x="1091" y="2090"/>
                </a:cubicBezTo>
                <a:cubicBezTo>
                  <a:pt x="1091" y="2090"/>
                  <a:pt x="1092" y="2089"/>
                  <a:pt x="1092" y="2089"/>
                </a:cubicBezTo>
                <a:cubicBezTo>
                  <a:pt x="1092" y="2089"/>
                  <a:pt x="1093" y="2088"/>
                  <a:pt x="1093" y="2087"/>
                </a:cubicBezTo>
                <a:cubicBezTo>
                  <a:pt x="1094" y="2087"/>
                  <a:pt x="1094" y="2086"/>
                  <a:pt x="1094" y="2084"/>
                </a:cubicBezTo>
                <a:cubicBezTo>
                  <a:pt x="1095" y="2084"/>
                  <a:pt x="1095" y="2083"/>
                  <a:pt x="1095" y="2082"/>
                </a:cubicBezTo>
                <a:cubicBezTo>
                  <a:pt x="1095" y="2082"/>
                  <a:pt x="1095" y="2081"/>
                  <a:pt x="1096" y="2080"/>
                </a:cubicBezTo>
                <a:cubicBezTo>
                  <a:pt x="1096" y="2079"/>
                  <a:pt x="1096" y="2077"/>
                  <a:pt x="1096" y="2075"/>
                </a:cubicBezTo>
                <a:cubicBezTo>
                  <a:pt x="1096" y="2073"/>
                  <a:pt x="1096" y="2072"/>
                  <a:pt x="1096" y="2070"/>
                </a:cubicBezTo>
                <a:cubicBezTo>
                  <a:pt x="1096" y="2068"/>
                  <a:pt x="1095" y="2066"/>
                  <a:pt x="1095" y="2064"/>
                </a:cubicBezTo>
                <a:cubicBezTo>
                  <a:pt x="1094" y="2062"/>
                  <a:pt x="1094" y="2060"/>
                  <a:pt x="1093" y="2058"/>
                </a:cubicBezTo>
                <a:cubicBezTo>
                  <a:pt x="1092" y="2056"/>
                  <a:pt x="1092" y="2054"/>
                  <a:pt x="1091" y="2053"/>
                </a:cubicBezTo>
                <a:cubicBezTo>
                  <a:pt x="1091" y="2052"/>
                  <a:pt x="1090" y="2051"/>
                  <a:pt x="1090" y="2050"/>
                </a:cubicBezTo>
                <a:cubicBezTo>
                  <a:pt x="1090" y="2049"/>
                  <a:pt x="1089" y="2048"/>
                  <a:pt x="1089" y="2048"/>
                </a:cubicBezTo>
                <a:cubicBezTo>
                  <a:pt x="1087" y="2044"/>
                  <a:pt x="1086" y="2041"/>
                  <a:pt x="1085" y="2039"/>
                </a:cubicBezTo>
                <a:cubicBezTo>
                  <a:pt x="1084" y="2037"/>
                  <a:pt x="1084" y="2036"/>
                  <a:pt x="1083" y="2035"/>
                </a:cubicBezTo>
                <a:cubicBezTo>
                  <a:pt x="1084" y="2034"/>
                  <a:pt x="1084" y="2034"/>
                  <a:pt x="1084" y="2033"/>
                </a:cubicBezTo>
                <a:cubicBezTo>
                  <a:pt x="1084" y="2030"/>
                  <a:pt x="1085" y="2027"/>
                  <a:pt x="1086" y="2024"/>
                </a:cubicBezTo>
                <a:cubicBezTo>
                  <a:pt x="1086" y="2020"/>
                  <a:pt x="1087" y="2017"/>
                  <a:pt x="1088" y="2014"/>
                </a:cubicBezTo>
                <a:cubicBezTo>
                  <a:pt x="1088" y="2013"/>
                  <a:pt x="1089" y="2011"/>
                  <a:pt x="1089" y="2010"/>
                </a:cubicBezTo>
                <a:cubicBezTo>
                  <a:pt x="1090" y="2008"/>
                  <a:pt x="1090" y="2007"/>
                  <a:pt x="1091" y="2005"/>
                </a:cubicBezTo>
                <a:cubicBezTo>
                  <a:pt x="1091" y="2004"/>
                  <a:pt x="1092" y="2002"/>
                  <a:pt x="1092" y="2001"/>
                </a:cubicBezTo>
                <a:cubicBezTo>
                  <a:pt x="1092" y="2000"/>
                  <a:pt x="1093" y="2000"/>
                  <a:pt x="1093" y="1999"/>
                </a:cubicBezTo>
                <a:cubicBezTo>
                  <a:pt x="1093" y="1998"/>
                  <a:pt x="1093" y="1998"/>
                  <a:pt x="1094" y="1997"/>
                </a:cubicBezTo>
                <a:cubicBezTo>
                  <a:pt x="1094" y="1996"/>
                  <a:pt x="1095" y="1994"/>
                  <a:pt x="1095" y="1993"/>
                </a:cubicBezTo>
                <a:cubicBezTo>
                  <a:pt x="1096" y="1992"/>
                  <a:pt x="1096" y="1991"/>
                  <a:pt x="1097" y="1990"/>
                </a:cubicBezTo>
                <a:cubicBezTo>
                  <a:pt x="1097" y="1989"/>
                  <a:pt x="1097" y="1988"/>
                  <a:pt x="1098" y="1987"/>
                </a:cubicBezTo>
                <a:cubicBezTo>
                  <a:pt x="1095" y="2039"/>
                  <a:pt x="1124" y="2098"/>
                  <a:pt x="1153" y="2156"/>
                </a:cubicBezTo>
                <a:cubicBezTo>
                  <a:pt x="1152" y="2156"/>
                  <a:pt x="1152" y="2157"/>
                  <a:pt x="1152" y="2157"/>
                </a:cubicBezTo>
                <a:cubicBezTo>
                  <a:pt x="1151" y="2161"/>
                  <a:pt x="1150" y="2166"/>
                  <a:pt x="1149" y="2171"/>
                </a:cubicBezTo>
                <a:cubicBezTo>
                  <a:pt x="1149" y="2173"/>
                  <a:pt x="1149" y="2176"/>
                  <a:pt x="1149" y="2178"/>
                </a:cubicBezTo>
                <a:cubicBezTo>
                  <a:pt x="1149" y="2179"/>
                  <a:pt x="1149" y="2180"/>
                  <a:pt x="1149" y="2180"/>
                </a:cubicBezTo>
                <a:cubicBezTo>
                  <a:pt x="1149" y="2181"/>
                  <a:pt x="1149" y="2182"/>
                  <a:pt x="1149" y="2183"/>
                </a:cubicBezTo>
                <a:cubicBezTo>
                  <a:pt x="1149" y="2184"/>
                  <a:pt x="1149" y="2185"/>
                  <a:pt x="1149" y="2187"/>
                </a:cubicBezTo>
                <a:cubicBezTo>
                  <a:pt x="1150" y="2192"/>
                  <a:pt x="1151" y="2198"/>
                  <a:pt x="1152" y="2204"/>
                </a:cubicBezTo>
                <a:cubicBezTo>
                  <a:pt x="1152" y="2207"/>
                  <a:pt x="1153" y="2210"/>
                  <a:pt x="1153" y="2213"/>
                </a:cubicBezTo>
                <a:cubicBezTo>
                  <a:pt x="1154" y="2215"/>
                  <a:pt x="1154" y="2216"/>
                  <a:pt x="1154" y="2218"/>
                </a:cubicBezTo>
                <a:cubicBezTo>
                  <a:pt x="1154" y="2219"/>
                  <a:pt x="1154" y="2220"/>
                  <a:pt x="1154" y="2220"/>
                </a:cubicBezTo>
                <a:cubicBezTo>
                  <a:pt x="1155" y="2221"/>
                  <a:pt x="1155" y="2221"/>
                  <a:pt x="1155" y="2221"/>
                </a:cubicBezTo>
                <a:cubicBezTo>
                  <a:pt x="1155" y="2222"/>
                  <a:pt x="1155" y="2222"/>
                  <a:pt x="1155" y="2222"/>
                </a:cubicBezTo>
                <a:cubicBezTo>
                  <a:pt x="1155" y="2222"/>
                  <a:pt x="1155" y="2222"/>
                  <a:pt x="1155" y="2222"/>
                </a:cubicBezTo>
                <a:cubicBezTo>
                  <a:pt x="1155" y="2222"/>
                  <a:pt x="1155" y="2222"/>
                  <a:pt x="1155" y="2222"/>
                </a:cubicBezTo>
                <a:cubicBezTo>
                  <a:pt x="1155" y="2223"/>
                  <a:pt x="1155" y="2223"/>
                  <a:pt x="1155" y="2223"/>
                </a:cubicBezTo>
                <a:cubicBezTo>
                  <a:pt x="1155" y="2224"/>
                  <a:pt x="1155" y="2226"/>
                  <a:pt x="1155" y="2227"/>
                </a:cubicBezTo>
                <a:cubicBezTo>
                  <a:pt x="1155" y="2228"/>
                  <a:pt x="1155" y="2229"/>
                  <a:pt x="1154" y="2229"/>
                </a:cubicBezTo>
                <a:cubicBezTo>
                  <a:pt x="1154" y="2231"/>
                  <a:pt x="1153" y="2232"/>
                  <a:pt x="1152" y="2234"/>
                </a:cubicBezTo>
                <a:cubicBezTo>
                  <a:pt x="1152" y="2235"/>
                  <a:pt x="1151" y="2236"/>
                  <a:pt x="1151" y="2237"/>
                </a:cubicBezTo>
                <a:cubicBezTo>
                  <a:pt x="1151" y="2237"/>
                  <a:pt x="1150" y="2238"/>
                  <a:pt x="1150" y="2238"/>
                </a:cubicBezTo>
                <a:cubicBezTo>
                  <a:pt x="1150" y="2238"/>
                  <a:pt x="1150" y="2239"/>
                  <a:pt x="1149" y="2239"/>
                </a:cubicBezTo>
                <a:cubicBezTo>
                  <a:pt x="1149" y="2240"/>
                  <a:pt x="1148" y="2241"/>
                  <a:pt x="1147" y="2242"/>
                </a:cubicBezTo>
                <a:cubicBezTo>
                  <a:pt x="1147" y="2242"/>
                  <a:pt x="1147" y="2243"/>
                  <a:pt x="1146" y="2243"/>
                </a:cubicBezTo>
                <a:cubicBezTo>
                  <a:pt x="1146" y="2243"/>
                  <a:pt x="1146" y="2244"/>
                  <a:pt x="1145" y="2244"/>
                </a:cubicBezTo>
                <a:cubicBezTo>
                  <a:pt x="1144" y="2246"/>
                  <a:pt x="1142" y="2248"/>
                  <a:pt x="1141" y="2249"/>
                </a:cubicBezTo>
                <a:cubicBezTo>
                  <a:pt x="1139" y="2251"/>
                  <a:pt x="1138" y="2253"/>
                  <a:pt x="1136" y="2255"/>
                </a:cubicBezTo>
                <a:cubicBezTo>
                  <a:pt x="1136" y="2255"/>
                  <a:pt x="1135" y="2256"/>
                  <a:pt x="1135" y="2256"/>
                </a:cubicBezTo>
                <a:cubicBezTo>
                  <a:pt x="1135" y="2257"/>
                  <a:pt x="1134" y="2257"/>
                  <a:pt x="1134" y="2258"/>
                </a:cubicBezTo>
                <a:cubicBezTo>
                  <a:pt x="1133" y="2259"/>
                  <a:pt x="1133" y="2260"/>
                  <a:pt x="1132" y="2261"/>
                </a:cubicBezTo>
                <a:cubicBezTo>
                  <a:pt x="1131" y="2263"/>
                  <a:pt x="1130" y="2265"/>
                  <a:pt x="1129" y="2267"/>
                </a:cubicBezTo>
                <a:cubicBezTo>
                  <a:pt x="1128" y="2269"/>
                  <a:pt x="1128" y="2271"/>
                  <a:pt x="1127" y="2272"/>
                </a:cubicBezTo>
                <a:cubicBezTo>
                  <a:pt x="1127" y="2274"/>
                  <a:pt x="1126" y="2276"/>
                  <a:pt x="1126" y="2277"/>
                </a:cubicBezTo>
                <a:cubicBezTo>
                  <a:pt x="1126" y="2279"/>
                  <a:pt x="1126" y="2280"/>
                  <a:pt x="1125" y="2281"/>
                </a:cubicBezTo>
                <a:cubicBezTo>
                  <a:pt x="1125" y="2282"/>
                  <a:pt x="1125" y="2283"/>
                  <a:pt x="1125" y="2284"/>
                </a:cubicBezTo>
                <a:cubicBezTo>
                  <a:pt x="1125" y="2284"/>
                  <a:pt x="1125" y="2285"/>
                  <a:pt x="1125" y="2285"/>
                </a:cubicBezTo>
                <a:cubicBezTo>
                  <a:pt x="1125" y="2285"/>
                  <a:pt x="1126" y="2284"/>
                  <a:pt x="1126" y="2284"/>
                </a:cubicBezTo>
                <a:cubicBezTo>
                  <a:pt x="1126" y="2283"/>
                  <a:pt x="1127" y="2283"/>
                  <a:pt x="1127" y="2282"/>
                </a:cubicBezTo>
                <a:cubicBezTo>
                  <a:pt x="1128" y="2280"/>
                  <a:pt x="1129" y="2277"/>
                  <a:pt x="1131" y="2274"/>
                </a:cubicBezTo>
                <a:cubicBezTo>
                  <a:pt x="1133" y="2271"/>
                  <a:pt x="1135" y="2268"/>
                  <a:pt x="1138" y="2265"/>
                </a:cubicBezTo>
                <a:cubicBezTo>
                  <a:pt x="1139" y="2264"/>
                  <a:pt x="1139" y="2263"/>
                  <a:pt x="1140" y="2262"/>
                </a:cubicBezTo>
                <a:cubicBezTo>
                  <a:pt x="1141" y="2261"/>
                  <a:pt x="1141" y="2261"/>
                  <a:pt x="1142" y="2260"/>
                </a:cubicBezTo>
                <a:cubicBezTo>
                  <a:pt x="1144" y="2258"/>
                  <a:pt x="1145" y="2256"/>
                  <a:pt x="1147" y="2255"/>
                </a:cubicBezTo>
                <a:cubicBezTo>
                  <a:pt x="1148" y="2253"/>
                  <a:pt x="1150" y="2251"/>
                  <a:pt x="1151" y="2249"/>
                </a:cubicBezTo>
                <a:cubicBezTo>
                  <a:pt x="1152" y="2248"/>
                  <a:pt x="1153" y="2247"/>
                  <a:pt x="1153" y="2246"/>
                </a:cubicBezTo>
                <a:cubicBezTo>
                  <a:pt x="1154" y="2245"/>
                  <a:pt x="1155" y="2244"/>
                  <a:pt x="1155" y="2243"/>
                </a:cubicBezTo>
                <a:cubicBezTo>
                  <a:pt x="1156" y="2242"/>
                  <a:pt x="1156" y="2242"/>
                  <a:pt x="1156" y="2242"/>
                </a:cubicBezTo>
                <a:cubicBezTo>
                  <a:pt x="1156" y="2245"/>
                  <a:pt x="1156" y="2248"/>
                  <a:pt x="1155" y="2251"/>
                </a:cubicBezTo>
                <a:cubicBezTo>
                  <a:pt x="1155" y="2252"/>
                  <a:pt x="1155" y="2254"/>
                  <a:pt x="1155" y="2255"/>
                </a:cubicBezTo>
                <a:cubicBezTo>
                  <a:pt x="1155" y="2257"/>
                  <a:pt x="1155" y="2259"/>
                  <a:pt x="1155" y="2260"/>
                </a:cubicBezTo>
                <a:cubicBezTo>
                  <a:pt x="1154" y="2266"/>
                  <a:pt x="1153" y="2272"/>
                  <a:pt x="1151" y="2278"/>
                </a:cubicBezTo>
                <a:cubicBezTo>
                  <a:pt x="1151" y="2279"/>
                  <a:pt x="1150" y="2281"/>
                  <a:pt x="1150" y="2282"/>
                </a:cubicBezTo>
                <a:cubicBezTo>
                  <a:pt x="1150" y="2284"/>
                  <a:pt x="1149" y="2285"/>
                  <a:pt x="1149" y="2286"/>
                </a:cubicBezTo>
                <a:cubicBezTo>
                  <a:pt x="1148" y="2289"/>
                  <a:pt x="1147" y="2292"/>
                  <a:pt x="1146" y="2294"/>
                </a:cubicBezTo>
                <a:cubicBezTo>
                  <a:pt x="1146" y="2295"/>
                  <a:pt x="1146" y="2296"/>
                  <a:pt x="1145" y="2296"/>
                </a:cubicBezTo>
                <a:cubicBezTo>
                  <a:pt x="1145" y="2297"/>
                  <a:pt x="1145" y="2298"/>
                  <a:pt x="1145" y="2298"/>
                </a:cubicBezTo>
                <a:cubicBezTo>
                  <a:pt x="1144" y="2299"/>
                  <a:pt x="1144" y="2301"/>
                  <a:pt x="1143" y="2302"/>
                </a:cubicBezTo>
                <a:cubicBezTo>
                  <a:pt x="1143" y="2303"/>
                  <a:pt x="1142" y="2304"/>
                  <a:pt x="1142" y="2305"/>
                </a:cubicBezTo>
                <a:cubicBezTo>
                  <a:pt x="1141" y="2306"/>
                  <a:pt x="1140" y="2307"/>
                  <a:pt x="1140" y="2309"/>
                </a:cubicBezTo>
                <a:cubicBezTo>
                  <a:pt x="1140" y="2309"/>
                  <a:pt x="1139" y="2310"/>
                  <a:pt x="1139" y="2310"/>
                </a:cubicBezTo>
                <a:cubicBezTo>
                  <a:pt x="1139" y="2311"/>
                  <a:pt x="1139" y="2311"/>
                  <a:pt x="1138" y="2312"/>
                </a:cubicBezTo>
                <a:cubicBezTo>
                  <a:pt x="1138" y="2313"/>
                  <a:pt x="1137" y="2314"/>
                  <a:pt x="1137" y="2315"/>
                </a:cubicBezTo>
                <a:cubicBezTo>
                  <a:pt x="1136" y="2317"/>
                  <a:pt x="1135" y="2318"/>
                  <a:pt x="1134" y="2320"/>
                </a:cubicBezTo>
                <a:cubicBezTo>
                  <a:pt x="1132" y="2324"/>
                  <a:pt x="1130" y="2326"/>
                  <a:pt x="1128" y="2329"/>
                </a:cubicBezTo>
                <a:cubicBezTo>
                  <a:pt x="1128" y="2330"/>
                  <a:pt x="1127" y="2331"/>
                  <a:pt x="1126" y="2332"/>
                </a:cubicBezTo>
                <a:cubicBezTo>
                  <a:pt x="1126" y="2333"/>
                  <a:pt x="1125" y="2333"/>
                  <a:pt x="1125" y="2334"/>
                </a:cubicBezTo>
                <a:cubicBezTo>
                  <a:pt x="1124" y="2335"/>
                  <a:pt x="1123" y="2336"/>
                  <a:pt x="1123" y="2336"/>
                </a:cubicBezTo>
                <a:cubicBezTo>
                  <a:pt x="1123" y="2336"/>
                  <a:pt x="1124" y="2335"/>
                  <a:pt x="1125" y="2334"/>
                </a:cubicBezTo>
                <a:cubicBezTo>
                  <a:pt x="1125" y="2334"/>
                  <a:pt x="1126" y="2333"/>
                  <a:pt x="1127" y="2332"/>
                </a:cubicBezTo>
                <a:cubicBezTo>
                  <a:pt x="1128" y="2332"/>
                  <a:pt x="1129" y="2331"/>
                  <a:pt x="1130" y="2330"/>
                </a:cubicBezTo>
                <a:cubicBezTo>
                  <a:pt x="1131" y="2328"/>
                  <a:pt x="1134" y="2325"/>
                  <a:pt x="1136" y="2322"/>
                </a:cubicBezTo>
                <a:cubicBezTo>
                  <a:pt x="1137" y="2320"/>
                  <a:pt x="1139" y="2319"/>
                  <a:pt x="1140" y="2317"/>
                </a:cubicBezTo>
                <a:cubicBezTo>
                  <a:pt x="1141" y="2316"/>
                  <a:pt x="1141" y="2315"/>
                  <a:pt x="1142" y="2314"/>
                </a:cubicBezTo>
                <a:cubicBezTo>
                  <a:pt x="1142" y="2313"/>
                  <a:pt x="1143" y="2313"/>
                  <a:pt x="1143" y="2312"/>
                </a:cubicBezTo>
                <a:cubicBezTo>
                  <a:pt x="1143" y="2312"/>
                  <a:pt x="1144" y="2311"/>
                  <a:pt x="1144" y="2311"/>
                </a:cubicBezTo>
                <a:cubicBezTo>
                  <a:pt x="1145" y="2310"/>
                  <a:pt x="1145" y="2309"/>
                  <a:pt x="1146" y="2308"/>
                </a:cubicBezTo>
                <a:cubicBezTo>
                  <a:pt x="1147" y="2306"/>
                  <a:pt x="1147" y="2305"/>
                  <a:pt x="1148" y="2304"/>
                </a:cubicBezTo>
                <a:cubicBezTo>
                  <a:pt x="1148" y="2303"/>
                  <a:pt x="1149" y="2302"/>
                  <a:pt x="1150" y="2300"/>
                </a:cubicBezTo>
                <a:cubicBezTo>
                  <a:pt x="1150" y="2300"/>
                  <a:pt x="1150" y="2299"/>
                  <a:pt x="1151" y="2299"/>
                </a:cubicBezTo>
                <a:cubicBezTo>
                  <a:pt x="1151" y="2298"/>
                  <a:pt x="1151" y="2297"/>
                  <a:pt x="1152" y="2297"/>
                </a:cubicBezTo>
                <a:cubicBezTo>
                  <a:pt x="1152" y="2295"/>
                  <a:pt x="1153" y="2293"/>
                  <a:pt x="1154" y="2291"/>
                </a:cubicBezTo>
                <a:cubicBezTo>
                  <a:pt x="1154" y="2292"/>
                  <a:pt x="1154" y="2292"/>
                  <a:pt x="1154" y="2292"/>
                </a:cubicBezTo>
                <a:cubicBezTo>
                  <a:pt x="1154" y="2294"/>
                  <a:pt x="1154" y="2295"/>
                  <a:pt x="1154" y="2297"/>
                </a:cubicBezTo>
                <a:cubicBezTo>
                  <a:pt x="1154" y="2298"/>
                  <a:pt x="1154" y="2300"/>
                  <a:pt x="1154" y="2302"/>
                </a:cubicBezTo>
                <a:cubicBezTo>
                  <a:pt x="1154" y="2305"/>
                  <a:pt x="1154" y="2308"/>
                  <a:pt x="1154" y="2311"/>
                </a:cubicBezTo>
                <a:cubicBezTo>
                  <a:pt x="1154" y="2312"/>
                  <a:pt x="1154" y="2314"/>
                  <a:pt x="1154" y="2316"/>
                </a:cubicBezTo>
                <a:cubicBezTo>
                  <a:pt x="1153" y="2317"/>
                  <a:pt x="1153" y="2319"/>
                  <a:pt x="1153" y="2320"/>
                </a:cubicBezTo>
                <a:cubicBezTo>
                  <a:pt x="1153" y="2323"/>
                  <a:pt x="1153" y="2326"/>
                  <a:pt x="1152" y="2329"/>
                </a:cubicBezTo>
                <a:cubicBezTo>
                  <a:pt x="1152" y="2332"/>
                  <a:pt x="1152" y="2335"/>
                  <a:pt x="1151" y="2337"/>
                </a:cubicBezTo>
                <a:cubicBezTo>
                  <a:pt x="1150" y="2340"/>
                  <a:pt x="1150" y="2342"/>
                  <a:pt x="1149" y="2344"/>
                </a:cubicBezTo>
                <a:cubicBezTo>
                  <a:pt x="1149" y="2346"/>
                  <a:pt x="1148" y="2347"/>
                  <a:pt x="1148" y="2348"/>
                </a:cubicBezTo>
                <a:cubicBezTo>
                  <a:pt x="1148" y="2349"/>
                  <a:pt x="1147" y="2350"/>
                  <a:pt x="1147" y="2350"/>
                </a:cubicBezTo>
                <a:cubicBezTo>
                  <a:pt x="1146" y="2351"/>
                  <a:pt x="1146" y="2352"/>
                  <a:pt x="1146" y="2353"/>
                </a:cubicBezTo>
                <a:cubicBezTo>
                  <a:pt x="1145" y="2354"/>
                  <a:pt x="1145" y="2354"/>
                  <a:pt x="1145" y="2355"/>
                </a:cubicBezTo>
                <a:cubicBezTo>
                  <a:pt x="1144" y="2356"/>
                  <a:pt x="1144" y="2357"/>
                  <a:pt x="1143" y="2358"/>
                </a:cubicBezTo>
                <a:cubicBezTo>
                  <a:pt x="1143" y="2358"/>
                  <a:pt x="1143" y="2359"/>
                  <a:pt x="1143" y="2359"/>
                </a:cubicBezTo>
                <a:cubicBezTo>
                  <a:pt x="1143" y="2359"/>
                  <a:pt x="1143" y="2359"/>
                  <a:pt x="1144" y="2358"/>
                </a:cubicBezTo>
                <a:cubicBezTo>
                  <a:pt x="1144" y="2358"/>
                  <a:pt x="1145" y="2357"/>
                  <a:pt x="1146" y="2356"/>
                </a:cubicBezTo>
                <a:cubicBezTo>
                  <a:pt x="1147" y="2355"/>
                  <a:pt x="1147" y="2355"/>
                  <a:pt x="1148" y="2354"/>
                </a:cubicBezTo>
                <a:cubicBezTo>
                  <a:pt x="1148" y="2353"/>
                  <a:pt x="1149" y="2353"/>
                  <a:pt x="1149" y="2352"/>
                </a:cubicBezTo>
                <a:cubicBezTo>
                  <a:pt x="1150" y="2351"/>
                  <a:pt x="1151" y="2350"/>
                  <a:pt x="1151" y="2349"/>
                </a:cubicBezTo>
                <a:cubicBezTo>
                  <a:pt x="1152" y="2348"/>
                  <a:pt x="1153" y="2347"/>
                  <a:pt x="1153" y="2346"/>
                </a:cubicBezTo>
                <a:cubicBezTo>
                  <a:pt x="1154" y="2344"/>
                  <a:pt x="1156" y="2342"/>
                  <a:pt x="1157" y="2339"/>
                </a:cubicBezTo>
                <a:cubicBezTo>
                  <a:pt x="1158" y="2336"/>
                  <a:pt x="1159" y="2333"/>
                  <a:pt x="1159" y="2330"/>
                </a:cubicBezTo>
                <a:cubicBezTo>
                  <a:pt x="1160" y="2329"/>
                  <a:pt x="1160" y="2327"/>
                  <a:pt x="1160" y="2326"/>
                </a:cubicBezTo>
                <a:cubicBezTo>
                  <a:pt x="1161" y="2324"/>
                  <a:pt x="1161" y="2323"/>
                  <a:pt x="1161" y="2321"/>
                </a:cubicBezTo>
                <a:cubicBezTo>
                  <a:pt x="1161" y="2319"/>
                  <a:pt x="1161" y="2318"/>
                  <a:pt x="1161" y="2316"/>
                </a:cubicBezTo>
                <a:cubicBezTo>
                  <a:pt x="1161" y="2314"/>
                  <a:pt x="1162" y="2313"/>
                  <a:pt x="1162" y="2311"/>
                </a:cubicBezTo>
                <a:cubicBezTo>
                  <a:pt x="1162" y="2308"/>
                  <a:pt x="1162" y="2305"/>
                  <a:pt x="1161" y="2301"/>
                </a:cubicBezTo>
                <a:cubicBezTo>
                  <a:pt x="1161" y="2300"/>
                  <a:pt x="1161" y="2298"/>
                  <a:pt x="1161" y="2297"/>
                </a:cubicBezTo>
                <a:cubicBezTo>
                  <a:pt x="1161" y="2295"/>
                  <a:pt x="1161" y="2294"/>
                  <a:pt x="1161" y="2292"/>
                </a:cubicBezTo>
                <a:cubicBezTo>
                  <a:pt x="1160" y="2286"/>
                  <a:pt x="1160" y="2281"/>
                  <a:pt x="1159" y="2276"/>
                </a:cubicBezTo>
                <a:cubicBezTo>
                  <a:pt x="1159" y="2276"/>
                  <a:pt x="1159" y="2276"/>
                  <a:pt x="1159" y="2275"/>
                </a:cubicBezTo>
                <a:cubicBezTo>
                  <a:pt x="1160" y="2274"/>
                  <a:pt x="1160" y="2272"/>
                  <a:pt x="1160" y="2271"/>
                </a:cubicBezTo>
                <a:cubicBezTo>
                  <a:pt x="1160" y="2270"/>
                  <a:pt x="1161" y="2269"/>
                  <a:pt x="1161" y="2268"/>
                </a:cubicBezTo>
                <a:cubicBezTo>
                  <a:pt x="1161" y="2268"/>
                  <a:pt x="1161" y="2267"/>
                  <a:pt x="1161" y="2266"/>
                </a:cubicBezTo>
                <a:cubicBezTo>
                  <a:pt x="1162" y="2264"/>
                  <a:pt x="1162" y="2263"/>
                  <a:pt x="1162" y="2261"/>
                </a:cubicBezTo>
                <a:cubicBezTo>
                  <a:pt x="1162" y="2260"/>
                  <a:pt x="1163" y="2258"/>
                  <a:pt x="1163" y="2256"/>
                </a:cubicBezTo>
                <a:cubicBezTo>
                  <a:pt x="1163" y="2255"/>
                  <a:pt x="1163" y="2253"/>
                  <a:pt x="1163" y="2251"/>
                </a:cubicBezTo>
                <a:cubicBezTo>
                  <a:pt x="1164" y="2248"/>
                  <a:pt x="1164" y="2245"/>
                  <a:pt x="1164" y="2241"/>
                </a:cubicBezTo>
                <a:cubicBezTo>
                  <a:pt x="1164" y="2240"/>
                  <a:pt x="1164" y="2238"/>
                  <a:pt x="1164" y="2236"/>
                </a:cubicBezTo>
                <a:cubicBezTo>
                  <a:pt x="1164" y="2235"/>
                  <a:pt x="1163" y="2233"/>
                  <a:pt x="1163" y="2231"/>
                </a:cubicBezTo>
                <a:cubicBezTo>
                  <a:pt x="1163" y="2230"/>
                  <a:pt x="1163" y="2230"/>
                  <a:pt x="1163" y="2229"/>
                </a:cubicBezTo>
                <a:cubicBezTo>
                  <a:pt x="1163" y="2226"/>
                  <a:pt x="1163" y="2226"/>
                  <a:pt x="1163" y="2226"/>
                </a:cubicBezTo>
                <a:cubicBezTo>
                  <a:pt x="1163" y="2225"/>
                  <a:pt x="1163" y="2223"/>
                  <a:pt x="1162" y="2222"/>
                </a:cubicBezTo>
                <a:cubicBezTo>
                  <a:pt x="1162" y="2221"/>
                  <a:pt x="1162" y="2221"/>
                  <a:pt x="1162" y="2221"/>
                </a:cubicBezTo>
                <a:cubicBezTo>
                  <a:pt x="1162" y="2221"/>
                  <a:pt x="1162" y="2221"/>
                  <a:pt x="1162" y="2221"/>
                </a:cubicBezTo>
                <a:cubicBezTo>
                  <a:pt x="1162" y="2220"/>
                  <a:pt x="1162" y="2220"/>
                  <a:pt x="1162" y="2220"/>
                </a:cubicBezTo>
                <a:cubicBezTo>
                  <a:pt x="1162" y="2219"/>
                  <a:pt x="1162" y="2219"/>
                  <a:pt x="1162" y="2219"/>
                </a:cubicBezTo>
                <a:cubicBezTo>
                  <a:pt x="1162" y="2218"/>
                  <a:pt x="1162" y="2218"/>
                  <a:pt x="1162" y="2217"/>
                </a:cubicBezTo>
                <a:cubicBezTo>
                  <a:pt x="1161" y="2215"/>
                  <a:pt x="1161" y="2214"/>
                  <a:pt x="1161" y="2212"/>
                </a:cubicBezTo>
                <a:cubicBezTo>
                  <a:pt x="1160" y="2209"/>
                  <a:pt x="1159" y="2206"/>
                  <a:pt x="1159" y="2203"/>
                </a:cubicBezTo>
                <a:cubicBezTo>
                  <a:pt x="1157" y="2197"/>
                  <a:pt x="1156" y="2191"/>
                  <a:pt x="1155" y="2186"/>
                </a:cubicBezTo>
                <a:cubicBezTo>
                  <a:pt x="1155" y="2185"/>
                  <a:pt x="1155" y="2183"/>
                  <a:pt x="1154" y="2182"/>
                </a:cubicBezTo>
                <a:cubicBezTo>
                  <a:pt x="1154" y="2181"/>
                  <a:pt x="1154" y="2181"/>
                  <a:pt x="1154" y="2180"/>
                </a:cubicBezTo>
                <a:cubicBezTo>
                  <a:pt x="1154" y="2179"/>
                  <a:pt x="1154" y="2179"/>
                  <a:pt x="1154" y="2178"/>
                </a:cubicBezTo>
                <a:cubicBezTo>
                  <a:pt x="1154" y="2176"/>
                  <a:pt x="1154" y="2173"/>
                  <a:pt x="1154" y="2171"/>
                </a:cubicBezTo>
                <a:cubicBezTo>
                  <a:pt x="1154" y="2170"/>
                  <a:pt x="1154" y="2169"/>
                  <a:pt x="1154" y="2167"/>
                </a:cubicBezTo>
                <a:cubicBezTo>
                  <a:pt x="1154" y="2166"/>
                  <a:pt x="1154" y="2165"/>
                  <a:pt x="1154" y="2164"/>
                </a:cubicBezTo>
                <a:cubicBezTo>
                  <a:pt x="1154" y="2163"/>
                  <a:pt x="1154" y="2162"/>
                  <a:pt x="1154" y="2161"/>
                </a:cubicBezTo>
                <a:cubicBezTo>
                  <a:pt x="1154" y="2161"/>
                  <a:pt x="1155" y="2160"/>
                  <a:pt x="1155" y="2160"/>
                </a:cubicBezTo>
                <a:cubicBezTo>
                  <a:pt x="1181" y="2214"/>
                  <a:pt x="1207" y="2267"/>
                  <a:pt x="1205" y="2315"/>
                </a:cubicBezTo>
                <a:cubicBezTo>
                  <a:pt x="1205" y="2322"/>
                  <a:pt x="1204" y="2329"/>
                  <a:pt x="1203" y="2336"/>
                </a:cubicBezTo>
                <a:cubicBezTo>
                  <a:pt x="1203" y="2337"/>
                  <a:pt x="1202" y="2338"/>
                  <a:pt x="1201" y="2339"/>
                </a:cubicBezTo>
                <a:cubicBezTo>
                  <a:pt x="1201" y="2340"/>
                  <a:pt x="1201" y="2340"/>
                  <a:pt x="1200" y="2341"/>
                </a:cubicBezTo>
                <a:cubicBezTo>
                  <a:pt x="1200" y="2341"/>
                  <a:pt x="1200" y="2342"/>
                  <a:pt x="1200" y="2342"/>
                </a:cubicBezTo>
                <a:cubicBezTo>
                  <a:pt x="1199" y="2342"/>
                  <a:pt x="1199" y="2342"/>
                  <a:pt x="1199" y="2342"/>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8" y="2344"/>
                  <a:pt x="1198" y="2345"/>
                </a:cubicBezTo>
                <a:cubicBezTo>
                  <a:pt x="1198" y="2345"/>
                  <a:pt x="1198" y="2345"/>
                  <a:pt x="1197" y="2345"/>
                </a:cubicBezTo>
                <a:cubicBezTo>
                  <a:pt x="1197" y="2346"/>
                  <a:pt x="1197" y="2346"/>
                  <a:pt x="1197" y="2346"/>
                </a:cubicBezTo>
                <a:cubicBezTo>
                  <a:pt x="1196" y="2347"/>
                  <a:pt x="1196" y="2347"/>
                  <a:pt x="1195" y="2348"/>
                </a:cubicBezTo>
                <a:cubicBezTo>
                  <a:pt x="1195" y="2349"/>
                  <a:pt x="1194" y="2349"/>
                  <a:pt x="1194" y="2350"/>
                </a:cubicBezTo>
                <a:cubicBezTo>
                  <a:pt x="1193" y="2350"/>
                  <a:pt x="1193" y="2350"/>
                  <a:pt x="1193" y="2351"/>
                </a:cubicBezTo>
                <a:cubicBezTo>
                  <a:pt x="1193" y="2351"/>
                  <a:pt x="1192" y="2351"/>
                  <a:pt x="1192" y="2352"/>
                </a:cubicBezTo>
                <a:cubicBezTo>
                  <a:pt x="1191" y="2352"/>
                  <a:pt x="1191" y="2353"/>
                  <a:pt x="1190" y="2353"/>
                </a:cubicBezTo>
                <a:cubicBezTo>
                  <a:pt x="1188" y="2356"/>
                  <a:pt x="1185" y="2358"/>
                  <a:pt x="1182" y="2361"/>
                </a:cubicBezTo>
                <a:cubicBezTo>
                  <a:pt x="1179" y="2363"/>
                  <a:pt x="1176" y="2365"/>
                  <a:pt x="1173" y="2367"/>
                </a:cubicBezTo>
                <a:cubicBezTo>
                  <a:pt x="1169" y="2370"/>
                  <a:pt x="1166" y="2372"/>
                  <a:pt x="1162" y="2374"/>
                </a:cubicBezTo>
                <a:cubicBezTo>
                  <a:pt x="1161" y="2376"/>
                  <a:pt x="1159" y="2377"/>
                  <a:pt x="1157" y="2378"/>
                </a:cubicBezTo>
                <a:cubicBezTo>
                  <a:pt x="1156" y="2379"/>
                  <a:pt x="1156" y="2379"/>
                  <a:pt x="1156" y="2379"/>
                </a:cubicBezTo>
                <a:cubicBezTo>
                  <a:pt x="1156" y="2379"/>
                  <a:pt x="1156" y="2379"/>
                  <a:pt x="1156" y="2379"/>
                </a:cubicBezTo>
                <a:cubicBezTo>
                  <a:pt x="1155" y="2379"/>
                  <a:pt x="1155" y="2379"/>
                  <a:pt x="1155" y="2379"/>
                </a:cubicBezTo>
                <a:cubicBezTo>
                  <a:pt x="1155" y="2380"/>
                  <a:pt x="1155" y="2380"/>
                  <a:pt x="1155" y="2380"/>
                </a:cubicBezTo>
                <a:cubicBezTo>
                  <a:pt x="1154" y="2381"/>
                  <a:pt x="1153" y="2381"/>
                  <a:pt x="1152" y="2382"/>
                </a:cubicBezTo>
                <a:cubicBezTo>
                  <a:pt x="1151" y="2382"/>
                  <a:pt x="1151" y="2383"/>
                  <a:pt x="1150" y="2384"/>
                </a:cubicBezTo>
                <a:cubicBezTo>
                  <a:pt x="1149" y="2385"/>
                  <a:pt x="1148" y="2385"/>
                  <a:pt x="1147" y="2386"/>
                </a:cubicBezTo>
                <a:cubicBezTo>
                  <a:pt x="1147" y="2387"/>
                  <a:pt x="1146" y="2387"/>
                  <a:pt x="1145" y="2388"/>
                </a:cubicBezTo>
                <a:cubicBezTo>
                  <a:pt x="1144" y="2389"/>
                  <a:pt x="1144" y="2389"/>
                  <a:pt x="1143" y="2390"/>
                </a:cubicBezTo>
                <a:cubicBezTo>
                  <a:pt x="1142" y="2392"/>
                  <a:pt x="1140" y="2393"/>
                  <a:pt x="1139" y="2394"/>
                </a:cubicBezTo>
                <a:cubicBezTo>
                  <a:pt x="1138" y="2395"/>
                  <a:pt x="1138" y="2396"/>
                  <a:pt x="1137" y="2397"/>
                </a:cubicBezTo>
                <a:cubicBezTo>
                  <a:pt x="1137" y="2397"/>
                  <a:pt x="1137" y="2397"/>
                  <a:pt x="1136" y="2398"/>
                </a:cubicBezTo>
                <a:cubicBezTo>
                  <a:pt x="1136" y="2398"/>
                  <a:pt x="1136" y="2399"/>
                  <a:pt x="1135" y="2399"/>
                </a:cubicBezTo>
                <a:cubicBezTo>
                  <a:pt x="1135" y="2400"/>
                  <a:pt x="1134" y="2400"/>
                  <a:pt x="1134" y="2401"/>
                </a:cubicBezTo>
                <a:cubicBezTo>
                  <a:pt x="1133" y="2402"/>
                  <a:pt x="1133" y="2403"/>
                  <a:pt x="1132" y="2404"/>
                </a:cubicBezTo>
                <a:cubicBezTo>
                  <a:pt x="1132" y="2404"/>
                  <a:pt x="1132" y="2405"/>
                  <a:pt x="1131" y="2406"/>
                </a:cubicBezTo>
                <a:cubicBezTo>
                  <a:pt x="1131" y="2407"/>
                  <a:pt x="1130" y="2407"/>
                  <a:pt x="1130" y="2408"/>
                </a:cubicBezTo>
                <a:cubicBezTo>
                  <a:pt x="1129" y="2410"/>
                  <a:pt x="1129" y="2411"/>
                  <a:pt x="1128" y="2412"/>
                </a:cubicBezTo>
                <a:cubicBezTo>
                  <a:pt x="1128" y="2413"/>
                  <a:pt x="1128" y="2414"/>
                  <a:pt x="1128" y="2414"/>
                </a:cubicBezTo>
                <a:cubicBezTo>
                  <a:pt x="1127" y="2415"/>
                  <a:pt x="1127" y="2416"/>
                  <a:pt x="1127" y="2416"/>
                </a:cubicBezTo>
                <a:cubicBezTo>
                  <a:pt x="1127" y="2417"/>
                  <a:pt x="1127" y="2418"/>
                  <a:pt x="1127" y="2418"/>
                </a:cubicBezTo>
                <a:cubicBezTo>
                  <a:pt x="1127" y="2419"/>
                  <a:pt x="1127" y="2419"/>
                  <a:pt x="1127" y="2420"/>
                </a:cubicBezTo>
                <a:cubicBezTo>
                  <a:pt x="1126" y="2421"/>
                  <a:pt x="1126" y="2421"/>
                  <a:pt x="1126" y="2422"/>
                </a:cubicBezTo>
                <a:cubicBezTo>
                  <a:pt x="1126" y="2422"/>
                  <a:pt x="1126" y="2423"/>
                  <a:pt x="1126" y="2423"/>
                </a:cubicBezTo>
                <a:cubicBezTo>
                  <a:pt x="1126" y="2424"/>
                  <a:pt x="1126" y="2425"/>
                  <a:pt x="1126" y="2426"/>
                </a:cubicBezTo>
                <a:cubicBezTo>
                  <a:pt x="1126" y="2426"/>
                  <a:pt x="1126" y="2427"/>
                  <a:pt x="1126" y="2427"/>
                </a:cubicBezTo>
                <a:cubicBezTo>
                  <a:pt x="1126" y="2428"/>
                  <a:pt x="1127" y="2429"/>
                  <a:pt x="1127" y="2429"/>
                </a:cubicBezTo>
                <a:cubicBezTo>
                  <a:pt x="1127" y="2429"/>
                  <a:pt x="1127" y="2428"/>
                  <a:pt x="1127" y="2427"/>
                </a:cubicBezTo>
                <a:cubicBezTo>
                  <a:pt x="1127" y="2427"/>
                  <a:pt x="1127" y="2426"/>
                  <a:pt x="1127" y="2426"/>
                </a:cubicBezTo>
                <a:cubicBezTo>
                  <a:pt x="1127" y="2425"/>
                  <a:pt x="1127" y="2425"/>
                  <a:pt x="1127" y="2425"/>
                </a:cubicBezTo>
                <a:cubicBezTo>
                  <a:pt x="1128" y="2424"/>
                  <a:pt x="1128" y="2424"/>
                  <a:pt x="1128" y="2423"/>
                </a:cubicBezTo>
                <a:cubicBezTo>
                  <a:pt x="1128" y="2423"/>
                  <a:pt x="1128" y="2422"/>
                  <a:pt x="1128" y="2422"/>
                </a:cubicBezTo>
                <a:cubicBezTo>
                  <a:pt x="1128" y="2422"/>
                  <a:pt x="1129" y="2421"/>
                  <a:pt x="1129" y="2421"/>
                </a:cubicBezTo>
                <a:cubicBezTo>
                  <a:pt x="1129" y="2420"/>
                  <a:pt x="1129" y="2420"/>
                  <a:pt x="1129" y="2419"/>
                </a:cubicBezTo>
                <a:cubicBezTo>
                  <a:pt x="1130" y="2418"/>
                  <a:pt x="1130" y="2418"/>
                  <a:pt x="1130" y="2417"/>
                </a:cubicBezTo>
                <a:cubicBezTo>
                  <a:pt x="1130" y="2417"/>
                  <a:pt x="1131" y="2416"/>
                  <a:pt x="1131" y="2416"/>
                </a:cubicBezTo>
                <a:cubicBezTo>
                  <a:pt x="1131" y="2415"/>
                  <a:pt x="1131" y="2415"/>
                  <a:pt x="1132" y="2414"/>
                </a:cubicBezTo>
                <a:cubicBezTo>
                  <a:pt x="1132" y="2413"/>
                  <a:pt x="1133" y="2412"/>
                  <a:pt x="1134" y="2410"/>
                </a:cubicBezTo>
                <a:cubicBezTo>
                  <a:pt x="1136" y="2408"/>
                  <a:pt x="1138" y="2405"/>
                  <a:pt x="1140" y="2403"/>
                </a:cubicBezTo>
                <a:cubicBezTo>
                  <a:pt x="1142" y="2400"/>
                  <a:pt x="1145" y="2398"/>
                  <a:pt x="1148" y="2395"/>
                </a:cubicBezTo>
                <a:cubicBezTo>
                  <a:pt x="1148" y="2395"/>
                  <a:pt x="1149" y="2395"/>
                  <a:pt x="1149" y="2394"/>
                </a:cubicBezTo>
                <a:cubicBezTo>
                  <a:pt x="1149" y="2394"/>
                  <a:pt x="1150" y="2394"/>
                  <a:pt x="1150" y="2393"/>
                </a:cubicBezTo>
                <a:cubicBezTo>
                  <a:pt x="1151" y="2393"/>
                  <a:pt x="1151" y="2392"/>
                  <a:pt x="1152" y="2392"/>
                </a:cubicBezTo>
                <a:cubicBezTo>
                  <a:pt x="1153" y="2391"/>
                  <a:pt x="1154" y="2390"/>
                  <a:pt x="1155" y="2390"/>
                </a:cubicBezTo>
                <a:cubicBezTo>
                  <a:pt x="1155" y="2389"/>
                  <a:pt x="1156" y="2389"/>
                  <a:pt x="1157" y="2388"/>
                </a:cubicBezTo>
                <a:cubicBezTo>
                  <a:pt x="1158" y="2387"/>
                  <a:pt x="1159" y="2387"/>
                  <a:pt x="1159" y="2386"/>
                </a:cubicBezTo>
                <a:cubicBezTo>
                  <a:pt x="1160" y="2386"/>
                  <a:pt x="1161" y="2385"/>
                  <a:pt x="1162" y="2384"/>
                </a:cubicBezTo>
                <a:cubicBezTo>
                  <a:pt x="1164" y="2383"/>
                  <a:pt x="1165" y="2382"/>
                  <a:pt x="1167" y="2381"/>
                </a:cubicBezTo>
                <a:cubicBezTo>
                  <a:pt x="1170" y="2379"/>
                  <a:pt x="1174" y="2376"/>
                  <a:pt x="1177" y="2374"/>
                </a:cubicBezTo>
                <a:cubicBezTo>
                  <a:pt x="1179" y="2372"/>
                  <a:pt x="1180" y="2371"/>
                  <a:pt x="1182" y="2370"/>
                </a:cubicBezTo>
                <a:cubicBezTo>
                  <a:pt x="1183" y="2369"/>
                  <a:pt x="1184" y="2369"/>
                  <a:pt x="1184" y="2368"/>
                </a:cubicBezTo>
                <a:cubicBezTo>
                  <a:pt x="1185" y="2367"/>
                  <a:pt x="1186" y="2367"/>
                  <a:pt x="1187" y="2366"/>
                </a:cubicBezTo>
                <a:cubicBezTo>
                  <a:pt x="1190" y="2363"/>
                  <a:pt x="1192" y="2360"/>
                  <a:pt x="1195" y="2357"/>
                </a:cubicBezTo>
                <a:cubicBezTo>
                  <a:pt x="1195" y="2357"/>
                  <a:pt x="1196" y="2356"/>
                  <a:pt x="1196" y="2355"/>
                </a:cubicBezTo>
                <a:cubicBezTo>
                  <a:pt x="1197" y="2355"/>
                  <a:pt x="1197" y="2355"/>
                  <a:pt x="1197" y="2354"/>
                </a:cubicBezTo>
                <a:cubicBezTo>
                  <a:pt x="1197" y="2354"/>
                  <a:pt x="1198" y="2353"/>
                  <a:pt x="1198" y="2353"/>
                </a:cubicBezTo>
                <a:cubicBezTo>
                  <a:pt x="1198" y="2352"/>
                  <a:pt x="1199" y="2352"/>
                  <a:pt x="1199" y="2351"/>
                </a:cubicBezTo>
                <a:cubicBezTo>
                  <a:pt x="1200" y="2350"/>
                  <a:pt x="1200" y="2349"/>
                  <a:pt x="1201" y="2349"/>
                </a:cubicBezTo>
                <a:cubicBezTo>
                  <a:pt x="1201" y="2348"/>
                  <a:pt x="1201" y="2348"/>
                  <a:pt x="1201" y="2348"/>
                </a:cubicBezTo>
                <a:cubicBezTo>
                  <a:pt x="1193" y="2381"/>
                  <a:pt x="1175" y="2411"/>
                  <a:pt x="1156" y="2440"/>
                </a:cubicBezTo>
                <a:cubicBezTo>
                  <a:pt x="1156" y="2441"/>
                  <a:pt x="1155" y="2442"/>
                  <a:pt x="1154" y="2442"/>
                </a:cubicBezTo>
                <a:cubicBezTo>
                  <a:pt x="1150" y="2445"/>
                  <a:pt x="1145" y="2449"/>
                  <a:pt x="1140" y="2452"/>
                </a:cubicBezTo>
                <a:cubicBezTo>
                  <a:pt x="1135" y="2455"/>
                  <a:pt x="1130" y="2459"/>
                  <a:pt x="1124" y="2462"/>
                </a:cubicBezTo>
                <a:cubicBezTo>
                  <a:pt x="1122" y="2464"/>
                  <a:pt x="1119" y="2465"/>
                  <a:pt x="1116" y="2467"/>
                </a:cubicBezTo>
                <a:cubicBezTo>
                  <a:pt x="1113" y="2469"/>
                  <a:pt x="1110" y="2471"/>
                  <a:pt x="1107" y="2473"/>
                </a:cubicBezTo>
                <a:cubicBezTo>
                  <a:pt x="1107" y="2473"/>
                  <a:pt x="1107" y="2473"/>
                  <a:pt x="1107" y="2473"/>
                </a:cubicBezTo>
                <a:cubicBezTo>
                  <a:pt x="1106" y="2473"/>
                  <a:pt x="1106" y="2474"/>
                  <a:pt x="1105" y="2474"/>
                </a:cubicBezTo>
                <a:cubicBezTo>
                  <a:pt x="1101" y="2474"/>
                  <a:pt x="1097" y="2476"/>
                  <a:pt x="1093" y="2477"/>
                </a:cubicBezTo>
                <a:cubicBezTo>
                  <a:pt x="1092" y="2477"/>
                  <a:pt x="1090" y="2478"/>
                  <a:pt x="1089" y="2478"/>
                </a:cubicBezTo>
                <a:cubicBezTo>
                  <a:pt x="1088" y="2478"/>
                  <a:pt x="1087" y="2479"/>
                  <a:pt x="1086" y="2479"/>
                </a:cubicBezTo>
                <a:cubicBezTo>
                  <a:pt x="1083" y="2480"/>
                  <a:pt x="1081" y="2481"/>
                  <a:pt x="1079" y="2482"/>
                </a:cubicBezTo>
                <a:cubicBezTo>
                  <a:pt x="1076" y="2483"/>
                  <a:pt x="1074" y="2484"/>
                  <a:pt x="1072" y="2485"/>
                </a:cubicBezTo>
                <a:cubicBezTo>
                  <a:pt x="1070" y="2486"/>
                  <a:pt x="1069" y="2486"/>
                  <a:pt x="1068" y="2487"/>
                </a:cubicBezTo>
                <a:cubicBezTo>
                  <a:pt x="1067" y="2488"/>
                  <a:pt x="1066" y="2488"/>
                  <a:pt x="1065" y="2489"/>
                </a:cubicBezTo>
                <a:cubicBezTo>
                  <a:pt x="1064" y="2490"/>
                  <a:pt x="1064" y="2490"/>
                  <a:pt x="1064" y="2490"/>
                </a:cubicBezTo>
                <a:cubicBezTo>
                  <a:pt x="1064" y="2490"/>
                  <a:pt x="1064" y="2490"/>
                  <a:pt x="1064" y="2490"/>
                </a:cubicBezTo>
                <a:cubicBezTo>
                  <a:pt x="1064" y="2490"/>
                  <a:pt x="1064" y="2490"/>
                  <a:pt x="1064" y="2490"/>
                </a:cubicBezTo>
                <a:cubicBezTo>
                  <a:pt x="1064" y="2490"/>
                  <a:pt x="1064" y="2490"/>
                  <a:pt x="1064" y="2490"/>
                </a:cubicBezTo>
                <a:cubicBezTo>
                  <a:pt x="1063" y="2491"/>
                  <a:pt x="1063" y="2491"/>
                  <a:pt x="1063" y="2491"/>
                </a:cubicBezTo>
                <a:cubicBezTo>
                  <a:pt x="1062" y="2491"/>
                  <a:pt x="1062" y="2491"/>
                  <a:pt x="1062" y="2491"/>
                </a:cubicBezTo>
                <a:cubicBezTo>
                  <a:pt x="1061" y="2492"/>
                  <a:pt x="1060" y="2493"/>
                  <a:pt x="1060" y="2494"/>
                </a:cubicBezTo>
                <a:cubicBezTo>
                  <a:pt x="1058" y="2496"/>
                  <a:pt x="1057" y="2497"/>
                  <a:pt x="1056" y="2499"/>
                </a:cubicBezTo>
                <a:cubicBezTo>
                  <a:pt x="1055" y="2501"/>
                  <a:pt x="1054" y="2502"/>
                  <a:pt x="1053" y="2504"/>
                </a:cubicBezTo>
                <a:cubicBezTo>
                  <a:pt x="1053" y="2505"/>
                  <a:pt x="1052" y="2507"/>
                  <a:pt x="1052" y="2508"/>
                </a:cubicBezTo>
                <a:cubicBezTo>
                  <a:pt x="1052" y="2509"/>
                  <a:pt x="1052" y="2510"/>
                  <a:pt x="1052" y="2511"/>
                </a:cubicBezTo>
                <a:cubicBezTo>
                  <a:pt x="1052" y="2511"/>
                  <a:pt x="1052" y="2511"/>
                  <a:pt x="1052" y="2511"/>
                </a:cubicBezTo>
                <a:cubicBezTo>
                  <a:pt x="1052" y="2511"/>
                  <a:pt x="1052" y="2511"/>
                  <a:pt x="1052" y="2511"/>
                </a:cubicBezTo>
                <a:cubicBezTo>
                  <a:pt x="1053" y="2510"/>
                  <a:pt x="1053" y="2509"/>
                  <a:pt x="1054" y="2509"/>
                </a:cubicBezTo>
                <a:cubicBezTo>
                  <a:pt x="1054" y="2508"/>
                  <a:pt x="1055" y="2507"/>
                  <a:pt x="1056" y="2505"/>
                </a:cubicBezTo>
                <a:cubicBezTo>
                  <a:pt x="1057" y="2504"/>
                  <a:pt x="1058" y="2503"/>
                  <a:pt x="1059" y="2502"/>
                </a:cubicBezTo>
                <a:cubicBezTo>
                  <a:pt x="1061" y="2501"/>
                  <a:pt x="1062" y="2499"/>
                  <a:pt x="1064" y="2498"/>
                </a:cubicBezTo>
                <a:cubicBezTo>
                  <a:pt x="1064" y="2498"/>
                  <a:pt x="1065" y="2497"/>
                  <a:pt x="1066" y="2497"/>
                </a:cubicBezTo>
                <a:cubicBezTo>
                  <a:pt x="1067" y="2496"/>
                  <a:pt x="1067" y="2496"/>
                  <a:pt x="1068" y="2496"/>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9" y="2495"/>
                  <a:pt x="1069" y="2495"/>
                  <a:pt x="1069" y="2495"/>
                </a:cubicBezTo>
                <a:cubicBezTo>
                  <a:pt x="1070" y="2494"/>
                  <a:pt x="1071" y="2494"/>
                  <a:pt x="1072" y="2493"/>
                </a:cubicBezTo>
                <a:cubicBezTo>
                  <a:pt x="1073" y="2493"/>
                  <a:pt x="1074" y="2492"/>
                  <a:pt x="1075" y="2492"/>
                </a:cubicBezTo>
                <a:cubicBezTo>
                  <a:pt x="1077" y="2491"/>
                  <a:pt x="1079" y="2490"/>
                  <a:pt x="1082" y="2489"/>
                </a:cubicBezTo>
                <a:cubicBezTo>
                  <a:pt x="1084" y="2488"/>
                  <a:pt x="1086" y="2487"/>
                  <a:pt x="1088" y="2486"/>
                </a:cubicBezTo>
                <a:cubicBezTo>
                  <a:pt x="1083" y="2490"/>
                  <a:pt x="1078" y="2494"/>
                  <a:pt x="1074" y="2499"/>
                </a:cubicBezTo>
                <a:cubicBezTo>
                  <a:pt x="1072" y="2501"/>
                  <a:pt x="1069" y="2504"/>
                  <a:pt x="1067" y="2506"/>
                </a:cubicBezTo>
                <a:cubicBezTo>
                  <a:pt x="1067" y="2507"/>
                  <a:pt x="1067" y="2507"/>
                  <a:pt x="1067" y="2507"/>
                </a:cubicBezTo>
                <a:cubicBezTo>
                  <a:pt x="1066" y="2507"/>
                  <a:pt x="1066" y="2507"/>
                  <a:pt x="1066" y="2507"/>
                </a:cubicBezTo>
                <a:cubicBezTo>
                  <a:pt x="1066" y="2507"/>
                  <a:pt x="1066" y="2507"/>
                  <a:pt x="1066" y="2507"/>
                </a:cubicBezTo>
                <a:cubicBezTo>
                  <a:pt x="1065" y="2508"/>
                  <a:pt x="1065" y="2508"/>
                  <a:pt x="1065" y="2508"/>
                </a:cubicBezTo>
                <a:cubicBezTo>
                  <a:pt x="1065" y="2509"/>
                  <a:pt x="1064" y="2510"/>
                  <a:pt x="1064" y="2510"/>
                </a:cubicBezTo>
                <a:cubicBezTo>
                  <a:pt x="1063" y="2512"/>
                  <a:pt x="1062" y="2513"/>
                  <a:pt x="1061" y="2514"/>
                </a:cubicBezTo>
                <a:cubicBezTo>
                  <a:pt x="1057" y="2520"/>
                  <a:pt x="1054" y="2526"/>
                  <a:pt x="1051" y="2531"/>
                </a:cubicBezTo>
                <a:cubicBezTo>
                  <a:pt x="1048" y="2537"/>
                  <a:pt x="1046" y="2542"/>
                  <a:pt x="1045" y="2547"/>
                </a:cubicBezTo>
                <a:cubicBezTo>
                  <a:pt x="1043" y="2552"/>
                  <a:pt x="1042" y="2557"/>
                  <a:pt x="1041" y="2561"/>
                </a:cubicBezTo>
                <a:cubicBezTo>
                  <a:pt x="1041" y="2562"/>
                  <a:pt x="1041" y="2563"/>
                  <a:pt x="1041" y="2564"/>
                </a:cubicBezTo>
                <a:cubicBezTo>
                  <a:pt x="1041" y="2565"/>
                  <a:pt x="1041" y="2566"/>
                  <a:pt x="1041" y="2567"/>
                </a:cubicBezTo>
                <a:cubicBezTo>
                  <a:pt x="1041" y="2569"/>
                  <a:pt x="1040" y="2571"/>
                  <a:pt x="1040" y="2572"/>
                </a:cubicBezTo>
                <a:cubicBezTo>
                  <a:pt x="1040" y="2574"/>
                  <a:pt x="1040" y="2575"/>
                  <a:pt x="1040" y="2577"/>
                </a:cubicBezTo>
                <a:cubicBezTo>
                  <a:pt x="1040" y="2578"/>
                  <a:pt x="1040" y="2579"/>
                  <a:pt x="1040" y="2580"/>
                </a:cubicBezTo>
                <a:cubicBezTo>
                  <a:pt x="1040" y="2581"/>
                  <a:pt x="1040" y="2582"/>
                  <a:pt x="1040" y="2582"/>
                </a:cubicBezTo>
                <a:cubicBezTo>
                  <a:pt x="1040" y="2582"/>
                  <a:pt x="1040" y="2581"/>
                  <a:pt x="1041" y="2580"/>
                </a:cubicBezTo>
                <a:cubicBezTo>
                  <a:pt x="1041" y="2579"/>
                  <a:pt x="1041" y="2578"/>
                  <a:pt x="1041" y="2577"/>
                </a:cubicBezTo>
                <a:cubicBezTo>
                  <a:pt x="1041" y="2575"/>
                  <a:pt x="1042" y="2574"/>
                  <a:pt x="1042" y="2573"/>
                </a:cubicBezTo>
                <a:cubicBezTo>
                  <a:pt x="1042" y="2571"/>
                  <a:pt x="1043" y="2569"/>
                  <a:pt x="1043" y="2568"/>
                </a:cubicBezTo>
                <a:cubicBezTo>
                  <a:pt x="1043" y="2566"/>
                  <a:pt x="1044" y="2564"/>
                  <a:pt x="1044" y="2562"/>
                </a:cubicBezTo>
                <a:cubicBezTo>
                  <a:pt x="1045" y="2560"/>
                  <a:pt x="1046" y="2558"/>
                  <a:pt x="1046" y="2556"/>
                </a:cubicBezTo>
                <a:cubicBezTo>
                  <a:pt x="1047" y="2553"/>
                  <a:pt x="1048" y="2551"/>
                  <a:pt x="1049" y="2549"/>
                </a:cubicBezTo>
                <a:cubicBezTo>
                  <a:pt x="1051" y="2544"/>
                  <a:pt x="1053" y="2539"/>
                  <a:pt x="1056" y="2534"/>
                </a:cubicBezTo>
                <a:cubicBezTo>
                  <a:pt x="1058" y="2531"/>
                  <a:pt x="1059" y="2529"/>
                  <a:pt x="1061" y="2526"/>
                </a:cubicBezTo>
                <a:cubicBezTo>
                  <a:pt x="1061" y="2527"/>
                  <a:pt x="1060" y="2528"/>
                  <a:pt x="1060" y="2529"/>
                </a:cubicBezTo>
                <a:cubicBezTo>
                  <a:pt x="1060" y="2531"/>
                  <a:pt x="1059" y="2534"/>
                  <a:pt x="1058" y="2537"/>
                </a:cubicBezTo>
                <a:cubicBezTo>
                  <a:pt x="1058" y="2539"/>
                  <a:pt x="1058" y="2540"/>
                  <a:pt x="1058" y="2541"/>
                </a:cubicBezTo>
                <a:cubicBezTo>
                  <a:pt x="1057" y="2543"/>
                  <a:pt x="1057" y="2544"/>
                  <a:pt x="1057" y="2545"/>
                </a:cubicBezTo>
                <a:cubicBezTo>
                  <a:pt x="1056" y="2548"/>
                  <a:pt x="1056" y="2550"/>
                  <a:pt x="1056" y="2553"/>
                </a:cubicBezTo>
                <a:cubicBezTo>
                  <a:pt x="1055" y="2555"/>
                  <a:pt x="1055" y="2557"/>
                  <a:pt x="1054" y="2559"/>
                </a:cubicBezTo>
                <a:cubicBezTo>
                  <a:pt x="1054" y="2560"/>
                  <a:pt x="1054" y="2561"/>
                  <a:pt x="1054" y="2562"/>
                </a:cubicBezTo>
                <a:cubicBezTo>
                  <a:pt x="1054" y="2563"/>
                  <a:pt x="1053" y="2564"/>
                  <a:pt x="1053" y="2565"/>
                </a:cubicBezTo>
                <a:cubicBezTo>
                  <a:pt x="1053" y="2566"/>
                  <a:pt x="1053" y="2567"/>
                  <a:pt x="1053" y="2567"/>
                </a:cubicBezTo>
                <a:cubicBezTo>
                  <a:pt x="1052" y="2568"/>
                  <a:pt x="1052" y="2569"/>
                  <a:pt x="1052" y="2569"/>
                </a:cubicBezTo>
                <a:cubicBezTo>
                  <a:pt x="1052" y="2571"/>
                  <a:pt x="1051" y="2572"/>
                  <a:pt x="1051" y="2572"/>
                </a:cubicBezTo>
                <a:cubicBezTo>
                  <a:pt x="1051" y="2573"/>
                  <a:pt x="1051" y="2573"/>
                  <a:pt x="1051" y="2573"/>
                </a:cubicBezTo>
                <a:cubicBezTo>
                  <a:pt x="1051" y="2573"/>
                  <a:pt x="1051" y="2573"/>
                  <a:pt x="1052" y="2572"/>
                </a:cubicBezTo>
                <a:cubicBezTo>
                  <a:pt x="1052" y="2572"/>
                  <a:pt x="1053" y="2571"/>
                  <a:pt x="1053" y="2570"/>
                </a:cubicBezTo>
                <a:cubicBezTo>
                  <a:pt x="1054" y="2570"/>
                  <a:pt x="1054" y="2569"/>
                  <a:pt x="1055" y="2568"/>
                </a:cubicBezTo>
                <a:cubicBezTo>
                  <a:pt x="1055" y="2568"/>
                  <a:pt x="1055" y="2567"/>
                  <a:pt x="1056" y="2566"/>
                </a:cubicBezTo>
                <a:cubicBezTo>
                  <a:pt x="1056" y="2565"/>
                  <a:pt x="1057" y="2565"/>
                  <a:pt x="1057" y="2564"/>
                </a:cubicBezTo>
                <a:cubicBezTo>
                  <a:pt x="1058" y="2563"/>
                  <a:pt x="1058" y="2562"/>
                  <a:pt x="1059" y="2561"/>
                </a:cubicBezTo>
                <a:cubicBezTo>
                  <a:pt x="1060" y="2559"/>
                  <a:pt x="1061" y="2557"/>
                  <a:pt x="1061" y="2554"/>
                </a:cubicBezTo>
                <a:cubicBezTo>
                  <a:pt x="1062" y="2552"/>
                  <a:pt x="1063" y="2549"/>
                  <a:pt x="1064" y="2547"/>
                </a:cubicBezTo>
                <a:cubicBezTo>
                  <a:pt x="1064" y="2545"/>
                  <a:pt x="1064" y="2544"/>
                  <a:pt x="1065" y="2543"/>
                </a:cubicBezTo>
                <a:cubicBezTo>
                  <a:pt x="1065" y="2541"/>
                  <a:pt x="1066" y="2540"/>
                  <a:pt x="1066" y="2539"/>
                </a:cubicBezTo>
                <a:cubicBezTo>
                  <a:pt x="1067" y="2536"/>
                  <a:pt x="1067" y="2533"/>
                  <a:pt x="1068" y="2531"/>
                </a:cubicBezTo>
                <a:cubicBezTo>
                  <a:pt x="1069" y="2528"/>
                  <a:pt x="1069" y="2525"/>
                  <a:pt x="1070" y="2523"/>
                </a:cubicBezTo>
                <a:cubicBezTo>
                  <a:pt x="1071" y="2520"/>
                  <a:pt x="1072" y="2518"/>
                  <a:pt x="1073" y="2515"/>
                </a:cubicBezTo>
                <a:cubicBezTo>
                  <a:pt x="1074" y="2513"/>
                  <a:pt x="1074" y="2511"/>
                  <a:pt x="1076" y="2508"/>
                </a:cubicBezTo>
                <a:cubicBezTo>
                  <a:pt x="1076" y="2508"/>
                  <a:pt x="1076" y="2508"/>
                  <a:pt x="1076" y="2508"/>
                </a:cubicBezTo>
                <a:cubicBezTo>
                  <a:pt x="1077" y="2507"/>
                  <a:pt x="1078" y="2505"/>
                  <a:pt x="1079" y="2504"/>
                </a:cubicBezTo>
                <a:cubicBezTo>
                  <a:pt x="1084" y="2500"/>
                  <a:pt x="1089" y="2495"/>
                  <a:pt x="1095" y="2491"/>
                </a:cubicBezTo>
                <a:cubicBezTo>
                  <a:pt x="1100" y="2487"/>
                  <a:pt x="1106" y="2483"/>
                  <a:pt x="1112" y="2479"/>
                </a:cubicBezTo>
                <a:cubicBezTo>
                  <a:pt x="1114" y="2477"/>
                  <a:pt x="1117" y="2475"/>
                  <a:pt x="1120" y="2473"/>
                </a:cubicBezTo>
                <a:cubicBezTo>
                  <a:pt x="1123" y="2472"/>
                  <a:pt x="1125" y="2470"/>
                  <a:pt x="1128" y="2468"/>
                </a:cubicBezTo>
                <a:cubicBezTo>
                  <a:pt x="1134" y="2464"/>
                  <a:pt x="1139" y="2460"/>
                  <a:pt x="1144" y="2457"/>
                </a:cubicBezTo>
                <a:cubicBezTo>
                  <a:pt x="1145" y="2455"/>
                  <a:pt x="1147" y="2454"/>
                  <a:pt x="1149" y="2453"/>
                </a:cubicBezTo>
                <a:cubicBezTo>
                  <a:pt x="1135" y="2476"/>
                  <a:pt x="1121" y="2499"/>
                  <a:pt x="1112" y="2524"/>
                </a:cubicBezTo>
                <a:cubicBezTo>
                  <a:pt x="1111" y="2525"/>
                  <a:pt x="1110" y="2526"/>
                  <a:pt x="1108" y="2528"/>
                </a:cubicBezTo>
                <a:cubicBezTo>
                  <a:pt x="1107" y="2529"/>
                  <a:pt x="1105" y="2531"/>
                  <a:pt x="1103" y="2534"/>
                </a:cubicBezTo>
                <a:cubicBezTo>
                  <a:pt x="1101" y="2536"/>
                  <a:pt x="1099" y="2538"/>
                  <a:pt x="1097" y="2541"/>
                </a:cubicBezTo>
                <a:cubicBezTo>
                  <a:pt x="1095" y="2544"/>
                  <a:pt x="1093" y="2547"/>
                  <a:pt x="1091" y="2550"/>
                </a:cubicBezTo>
                <a:cubicBezTo>
                  <a:pt x="1090" y="2551"/>
                  <a:pt x="1089" y="2553"/>
                  <a:pt x="1088" y="2554"/>
                </a:cubicBezTo>
                <a:cubicBezTo>
                  <a:pt x="1087" y="2556"/>
                  <a:pt x="1086" y="2558"/>
                  <a:pt x="1085" y="2559"/>
                </a:cubicBezTo>
                <a:cubicBezTo>
                  <a:pt x="1083" y="2563"/>
                  <a:pt x="1081" y="2566"/>
                  <a:pt x="1079" y="2570"/>
                </a:cubicBezTo>
                <a:cubicBezTo>
                  <a:pt x="1078" y="2572"/>
                  <a:pt x="1078" y="2572"/>
                  <a:pt x="1078" y="2572"/>
                </a:cubicBezTo>
                <a:cubicBezTo>
                  <a:pt x="1078" y="2573"/>
                  <a:pt x="1077" y="2574"/>
                  <a:pt x="1077" y="2575"/>
                </a:cubicBezTo>
                <a:cubicBezTo>
                  <a:pt x="1076" y="2577"/>
                  <a:pt x="1076" y="2579"/>
                  <a:pt x="1075" y="2581"/>
                </a:cubicBezTo>
                <a:cubicBezTo>
                  <a:pt x="1074" y="2582"/>
                  <a:pt x="1074" y="2584"/>
                  <a:pt x="1073" y="2586"/>
                </a:cubicBezTo>
                <a:cubicBezTo>
                  <a:pt x="1073" y="2586"/>
                  <a:pt x="1073" y="2587"/>
                  <a:pt x="1073" y="2587"/>
                </a:cubicBezTo>
                <a:cubicBezTo>
                  <a:pt x="1073" y="2587"/>
                  <a:pt x="1072" y="2588"/>
                  <a:pt x="1072" y="2588"/>
                </a:cubicBezTo>
                <a:cubicBezTo>
                  <a:pt x="1071" y="2589"/>
                  <a:pt x="1070" y="2589"/>
                  <a:pt x="1070" y="2590"/>
                </a:cubicBezTo>
                <a:cubicBezTo>
                  <a:pt x="1069" y="2590"/>
                  <a:pt x="1068" y="2591"/>
                  <a:pt x="1068" y="2592"/>
                </a:cubicBezTo>
                <a:cubicBezTo>
                  <a:pt x="1067" y="2593"/>
                  <a:pt x="1066" y="2593"/>
                  <a:pt x="1065" y="2594"/>
                </a:cubicBezTo>
                <a:cubicBezTo>
                  <a:pt x="1065" y="2595"/>
                  <a:pt x="1064" y="2596"/>
                  <a:pt x="1063" y="2597"/>
                </a:cubicBezTo>
                <a:cubicBezTo>
                  <a:pt x="1062" y="2598"/>
                  <a:pt x="1062" y="2599"/>
                  <a:pt x="1061" y="2600"/>
                </a:cubicBezTo>
                <a:cubicBezTo>
                  <a:pt x="1060" y="2601"/>
                  <a:pt x="1060" y="2602"/>
                  <a:pt x="1059" y="2603"/>
                </a:cubicBezTo>
                <a:cubicBezTo>
                  <a:pt x="1057" y="2605"/>
                  <a:pt x="1056" y="2608"/>
                  <a:pt x="1055" y="2610"/>
                </a:cubicBezTo>
                <a:cubicBezTo>
                  <a:pt x="1053" y="2613"/>
                  <a:pt x="1052" y="2615"/>
                  <a:pt x="1051" y="2618"/>
                </a:cubicBezTo>
                <a:cubicBezTo>
                  <a:pt x="1050" y="2620"/>
                  <a:pt x="1049" y="2623"/>
                  <a:pt x="1048" y="2625"/>
                </a:cubicBezTo>
                <a:cubicBezTo>
                  <a:pt x="1048" y="2627"/>
                  <a:pt x="1047" y="2628"/>
                  <a:pt x="1047" y="2629"/>
                </a:cubicBezTo>
                <a:cubicBezTo>
                  <a:pt x="1047" y="2631"/>
                  <a:pt x="1046" y="2632"/>
                  <a:pt x="1046" y="2633"/>
                </a:cubicBezTo>
                <a:cubicBezTo>
                  <a:pt x="1045" y="2636"/>
                  <a:pt x="1045" y="2638"/>
                  <a:pt x="1044" y="2640"/>
                </a:cubicBezTo>
                <a:cubicBezTo>
                  <a:pt x="1044" y="2641"/>
                  <a:pt x="1044" y="2643"/>
                  <a:pt x="1043" y="2644"/>
                </a:cubicBezTo>
                <a:cubicBezTo>
                  <a:pt x="1043" y="2645"/>
                  <a:pt x="1043" y="2646"/>
                  <a:pt x="1043" y="2647"/>
                </a:cubicBezTo>
                <a:cubicBezTo>
                  <a:pt x="1042" y="2651"/>
                  <a:pt x="1042" y="2654"/>
                  <a:pt x="1041" y="2657"/>
                </a:cubicBezTo>
                <a:cubicBezTo>
                  <a:pt x="1041" y="2658"/>
                  <a:pt x="1041" y="2659"/>
                  <a:pt x="1041" y="2659"/>
                </a:cubicBezTo>
                <a:cubicBezTo>
                  <a:pt x="1041" y="2660"/>
                  <a:pt x="1041" y="2660"/>
                  <a:pt x="1041" y="2660"/>
                </a:cubicBezTo>
                <a:cubicBezTo>
                  <a:pt x="1041" y="2660"/>
                  <a:pt x="1041" y="2660"/>
                  <a:pt x="1042" y="2660"/>
                </a:cubicBezTo>
                <a:cubicBezTo>
                  <a:pt x="1042" y="2659"/>
                  <a:pt x="1042" y="2658"/>
                  <a:pt x="1043" y="2657"/>
                </a:cubicBezTo>
                <a:cubicBezTo>
                  <a:pt x="1044" y="2655"/>
                  <a:pt x="1046" y="2652"/>
                  <a:pt x="1047" y="2648"/>
                </a:cubicBezTo>
                <a:cubicBezTo>
                  <a:pt x="1048" y="2646"/>
                  <a:pt x="1049" y="2644"/>
                  <a:pt x="1050" y="2642"/>
                </a:cubicBezTo>
                <a:cubicBezTo>
                  <a:pt x="1051" y="2640"/>
                  <a:pt x="1052" y="2638"/>
                  <a:pt x="1053" y="2635"/>
                </a:cubicBezTo>
                <a:cubicBezTo>
                  <a:pt x="1053" y="2633"/>
                  <a:pt x="1054" y="2631"/>
                  <a:pt x="1055" y="2628"/>
                </a:cubicBezTo>
                <a:cubicBezTo>
                  <a:pt x="1056" y="2626"/>
                  <a:pt x="1057" y="2623"/>
                  <a:pt x="1058" y="2621"/>
                </a:cubicBezTo>
                <a:cubicBezTo>
                  <a:pt x="1059" y="2620"/>
                  <a:pt x="1060" y="2618"/>
                  <a:pt x="1060" y="2617"/>
                </a:cubicBezTo>
                <a:cubicBezTo>
                  <a:pt x="1060" y="2617"/>
                  <a:pt x="1061" y="2616"/>
                  <a:pt x="1061" y="2615"/>
                </a:cubicBezTo>
                <a:cubicBezTo>
                  <a:pt x="1061" y="2615"/>
                  <a:pt x="1061" y="2614"/>
                  <a:pt x="1062" y="2614"/>
                </a:cubicBezTo>
                <a:cubicBezTo>
                  <a:pt x="1062" y="2613"/>
                  <a:pt x="1062" y="2612"/>
                  <a:pt x="1062" y="2612"/>
                </a:cubicBezTo>
                <a:cubicBezTo>
                  <a:pt x="1063" y="2611"/>
                  <a:pt x="1063" y="2611"/>
                  <a:pt x="1063" y="2610"/>
                </a:cubicBezTo>
                <a:cubicBezTo>
                  <a:pt x="1064" y="2609"/>
                  <a:pt x="1064" y="2608"/>
                  <a:pt x="1065" y="2607"/>
                </a:cubicBezTo>
                <a:cubicBezTo>
                  <a:pt x="1065" y="2606"/>
                  <a:pt x="1066" y="2604"/>
                  <a:pt x="1067" y="2603"/>
                </a:cubicBezTo>
                <a:cubicBezTo>
                  <a:pt x="1067" y="2602"/>
                  <a:pt x="1068" y="2601"/>
                  <a:pt x="1068" y="2600"/>
                </a:cubicBezTo>
                <a:cubicBezTo>
                  <a:pt x="1069" y="2599"/>
                  <a:pt x="1069" y="2598"/>
                  <a:pt x="1070" y="2597"/>
                </a:cubicBezTo>
                <a:cubicBezTo>
                  <a:pt x="1070" y="2597"/>
                  <a:pt x="1071" y="2596"/>
                  <a:pt x="1071" y="2595"/>
                </a:cubicBezTo>
                <a:cubicBezTo>
                  <a:pt x="1071" y="2598"/>
                  <a:pt x="1070" y="2600"/>
                  <a:pt x="1070" y="2602"/>
                </a:cubicBezTo>
                <a:cubicBezTo>
                  <a:pt x="1070" y="2604"/>
                  <a:pt x="1070" y="2606"/>
                  <a:pt x="1070" y="2607"/>
                </a:cubicBezTo>
                <a:cubicBezTo>
                  <a:pt x="1069" y="2609"/>
                  <a:pt x="1069" y="2610"/>
                  <a:pt x="1069" y="2612"/>
                </a:cubicBezTo>
                <a:cubicBezTo>
                  <a:pt x="1070" y="2613"/>
                  <a:pt x="1070" y="2615"/>
                  <a:pt x="1070" y="2616"/>
                </a:cubicBezTo>
                <a:cubicBezTo>
                  <a:pt x="1070" y="2618"/>
                  <a:pt x="1070" y="2619"/>
                  <a:pt x="1070" y="2620"/>
                </a:cubicBezTo>
                <a:cubicBezTo>
                  <a:pt x="1070" y="2621"/>
                  <a:pt x="1070" y="2622"/>
                  <a:pt x="1071" y="2623"/>
                </a:cubicBezTo>
                <a:cubicBezTo>
                  <a:pt x="1071" y="2624"/>
                  <a:pt x="1071" y="2625"/>
                  <a:pt x="1071" y="2626"/>
                </a:cubicBezTo>
                <a:cubicBezTo>
                  <a:pt x="1072" y="2628"/>
                  <a:pt x="1072" y="2629"/>
                  <a:pt x="1072" y="2630"/>
                </a:cubicBezTo>
                <a:cubicBezTo>
                  <a:pt x="1073" y="2631"/>
                  <a:pt x="1073" y="2631"/>
                  <a:pt x="1073" y="2631"/>
                </a:cubicBezTo>
                <a:cubicBezTo>
                  <a:pt x="1073" y="2631"/>
                  <a:pt x="1073" y="2631"/>
                  <a:pt x="1073" y="2630"/>
                </a:cubicBezTo>
                <a:cubicBezTo>
                  <a:pt x="1073" y="2629"/>
                  <a:pt x="1073" y="2628"/>
                  <a:pt x="1073" y="2626"/>
                </a:cubicBezTo>
                <a:cubicBezTo>
                  <a:pt x="1073" y="2625"/>
                  <a:pt x="1073" y="2624"/>
                  <a:pt x="1073" y="2623"/>
                </a:cubicBezTo>
                <a:cubicBezTo>
                  <a:pt x="1073" y="2622"/>
                  <a:pt x="1073" y="2621"/>
                  <a:pt x="1073" y="2620"/>
                </a:cubicBezTo>
                <a:cubicBezTo>
                  <a:pt x="1073" y="2619"/>
                  <a:pt x="1073" y="2618"/>
                  <a:pt x="1074" y="2616"/>
                </a:cubicBezTo>
                <a:cubicBezTo>
                  <a:pt x="1074" y="2615"/>
                  <a:pt x="1074" y="2614"/>
                  <a:pt x="1074" y="2612"/>
                </a:cubicBezTo>
                <a:cubicBezTo>
                  <a:pt x="1075" y="2609"/>
                  <a:pt x="1075" y="2606"/>
                  <a:pt x="1076" y="2603"/>
                </a:cubicBezTo>
                <a:cubicBezTo>
                  <a:pt x="1077" y="2600"/>
                  <a:pt x="1077" y="2597"/>
                  <a:pt x="1078" y="2594"/>
                </a:cubicBezTo>
                <a:cubicBezTo>
                  <a:pt x="1080" y="2590"/>
                  <a:pt x="1081" y="2587"/>
                  <a:pt x="1082" y="2583"/>
                </a:cubicBezTo>
                <a:cubicBezTo>
                  <a:pt x="1083" y="2582"/>
                  <a:pt x="1083" y="2580"/>
                  <a:pt x="1084" y="2578"/>
                </a:cubicBezTo>
                <a:cubicBezTo>
                  <a:pt x="1085" y="2577"/>
                  <a:pt x="1085" y="2576"/>
                  <a:pt x="1085" y="2576"/>
                </a:cubicBezTo>
                <a:cubicBezTo>
                  <a:pt x="1087" y="2573"/>
                  <a:pt x="1087" y="2573"/>
                  <a:pt x="1087" y="2573"/>
                </a:cubicBezTo>
                <a:cubicBezTo>
                  <a:pt x="1088" y="2570"/>
                  <a:pt x="1090" y="2566"/>
                  <a:pt x="1092" y="2563"/>
                </a:cubicBezTo>
                <a:cubicBezTo>
                  <a:pt x="1092" y="2561"/>
                  <a:pt x="1093" y="2560"/>
                  <a:pt x="1094" y="2558"/>
                </a:cubicBezTo>
                <a:cubicBezTo>
                  <a:pt x="1095" y="2556"/>
                  <a:pt x="1096" y="2555"/>
                  <a:pt x="1097" y="2553"/>
                </a:cubicBezTo>
                <a:cubicBezTo>
                  <a:pt x="1099" y="2550"/>
                  <a:pt x="1100" y="2547"/>
                  <a:pt x="1102" y="2544"/>
                </a:cubicBezTo>
                <a:cubicBezTo>
                  <a:pt x="1104" y="2542"/>
                  <a:pt x="1105" y="2539"/>
                  <a:pt x="1107" y="2536"/>
                </a:cubicBezTo>
                <a:cubicBezTo>
                  <a:pt x="1108" y="2535"/>
                  <a:pt x="1109" y="2533"/>
                  <a:pt x="1109" y="2532"/>
                </a:cubicBezTo>
                <a:cubicBezTo>
                  <a:pt x="1105" y="2546"/>
                  <a:pt x="1103" y="2561"/>
                  <a:pt x="1102" y="2576"/>
                </a:cubicBezTo>
                <a:cubicBezTo>
                  <a:pt x="1102" y="2576"/>
                  <a:pt x="1102" y="2576"/>
                  <a:pt x="1102" y="2577"/>
                </a:cubicBezTo>
                <a:cubicBezTo>
                  <a:pt x="1102" y="2577"/>
                  <a:pt x="1102" y="2578"/>
                  <a:pt x="1102" y="2579"/>
                </a:cubicBezTo>
                <a:cubicBezTo>
                  <a:pt x="1101" y="2581"/>
                  <a:pt x="1101" y="2583"/>
                  <a:pt x="1100" y="2586"/>
                </a:cubicBezTo>
                <a:cubicBezTo>
                  <a:pt x="1100" y="2588"/>
                  <a:pt x="1099" y="2590"/>
                  <a:pt x="1098" y="2593"/>
                </a:cubicBezTo>
                <a:cubicBezTo>
                  <a:pt x="1098" y="2595"/>
                  <a:pt x="1097" y="2597"/>
                  <a:pt x="1096" y="2600"/>
                </a:cubicBezTo>
                <a:cubicBezTo>
                  <a:pt x="1095" y="2603"/>
                  <a:pt x="1095" y="2605"/>
                  <a:pt x="1094" y="2608"/>
                </a:cubicBezTo>
                <a:cubicBezTo>
                  <a:pt x="1093" y="2610"/>
                  <a:pt x="1092" y="2613"/>
                  <a:pt x="1092" y="2616"/>
                </a:cubicBezTo>
                <a:cubicBezTo>
                  <a:pt x="1091" y="2617"/>
                  <a:pt x="1091" y="2618"/>
                  <a:pt x="1091" y="2620"/>
                </a:cubicBezTo>
                <a:cubicBezTo>
                  <a:pt x="1091" y="2621"/>
                  <a:pt x="1090" y="2622"/>
                  <a:pt x="1090" y="2624"/>
                </a:cubicBezTo>
                <a:cubicBezTo>
                  <a:pt x="1090" y="2626"/>
                  <a:pt x="1090" y="2629"/>
                  <a:pt x="1089" y="2631"/>
                </a:cubicBezTo>
                <a:cubicBezTo>
                  <a:pt x="1089" y="2634"/>
                  <a:pt x="1089" y="2636"/>
                  <a:pt x="1090" y="2638"/>
                </a:cubicBezTo>
                <a:cubicBezTo>
                  <a:pt x="1090" y="2639"/>
                  <a:pt x="1090" y="2640"/>
                  <a:pt x="1090" y="2641"/>
                </a:cubicBezTo>
                <a:cubicBezTo>
                  <a:pt x="1090" y="2642"/>
                  <a:pt x="1090" y="2643"/>
                  <a:pt x="1091" y="2644"/>
                </a:cubicBezTo>
                <a:cubicBezTo>
                  <a:pt x="1091" y="2645"/>
                  <a:pt x="1091" y="2646"/>
                  <a:pt x="1091" y="2646"/>
                </a:cubicBezTo>
                <a:cubicBezTo>
                  <a:pt x="1092" y="2647"/>
                  <a:pt x="1092" y="2648"/>
                  <a:pt x="1092" y="2648"/>
                </a:cubicBezTo>
                <a:cubicBezTo>
                  <a:pt x="1092" y="2649"/>
                  <a:pt x="1093" y="2650"/>
                  <a:pt x="1093" y="2651"/>
                </a:cubicBezTo>
                <a:cubicBezTo>
                  <a:pt x="1093" y="2651"/>
                  <a:pt x="1094" y="2652"/>
                  <a:pt x="1094" y="2652"/>
                </a:cubicBezTo>
                <a:cubicBezTo>
                  <a:pt x="1094" y="2652"/>
                  <a:pt x="1094" y="2651"/>
                  <a:pt x="1094" y="2651"/>
                </a:cubicBezTo>
                <a:cubicBezTo>
                  <a:pt x="1094" y="2650"/>
                  <a:pt x="1094" y="2649"/>
                  <a:pt x="1094" y="2648"/>
                </a:cubicBezTo>
                <a:cubicBezTo>
                  <a:pt x="1094" y="2647"/>
                  <a:pt x="1094" y="2647"/>
                  <a:pt x="1094" y="2646"/>
                </a:cubicBezTo>
                <a:cubicBezTo>
                  <a:pt x="1094" y="2645"/>
                  <a:pt x="1094" y="2645"/>
                  <a:pt x="1094" y="2644"/>
                </a:cubicBezTo>
                <a:cubicBezTo>
                  <a:pt x="1094" y="2643"/>
                  <a:pt x="1094" y="2642"/>
                  <a:pt x="1094" y="2641"/>
                </a:cubicBezTo>
                <a:cubicBezTo>
                  <a:pt x="1094" y="2640"/>
                  <a:pt x="1094" y="2639"/>
                  <a:pt x="1094" y="2638"/>
                </a:cubicBezTo>
                <a:cubicBezTo>
                  <a:pt x="1095" y="2636"/>
                  <a:pt x="1095" y="2634"/>
                  <a:pt x="1095" y="2632"/>
                </a:cubicBezTo>
                <a:cubicBezTo>
                  <a:pt x="1096" y="2630"/>
                  <a:pt x="1096" y="2628"/>
                  <a:pt x="1097" y="2625"/>
                </a:cubicBezTo>
                <a:cubicBezTo>
                  <a:pt x="1098" y="2623"/>
                  <a:pt x="1098" y="2620"/>
                  <a:pt x="1099" y="2618"/>
                </a:cubicBezTo>
                <a:cubicBezTo>
                  <a:pt x="1100" y="2616"/>
                  <a:pt x="1100" y="2613"/>
                  <a:pt x="1101" y="2611"/>
                </a:cubicBezTo>
                <a:cubicBezTo>
                  <a:pt x="1101" y="2614"/>
                  <a:pt x="1101" y="2617"/>
                  <a:pt x="1101" y="2619"/>
                </a:cubicBezTo>
                <a:cubicBezTo>
                  <a:pt x="1101" y="2621"/>
                  <a:pt x="1101" y="2623"/>
                  <a:pt x="1102" y="2625"/>
                </a:cubicBezTo>
                <a:cubicBezTo>
                  <a:pt x="1102" y="2626"/>
                  <a:pt x="1102" y="2628"/>
                  <a:pt x="1102" y="2630"/>
                </a:cubicBezTo>
                <a:cubicBezTo>
                  <a:pt x="1102" y="2632"/>
                  <a:pt x="1102" y="2633"/>
                  <a:pt x="1103" y="2635"/>
                </a:cubicBezTo>
                <a:cubicBezTo>
                  <a:pt x="1103" y="2637"/>
                  <a:pt x="1103" y="2639"/>
                  <a:pt x="1104" y="2641"/>
                </a:cubicBezTo>
                <a:cubicBezTo>
                  <a:pt x="1104" y="2642"/>
                  <a:pt x="1104" y="2644"/>
                  <a:pt x="1105" y="2646"/>
                </a:cubicBezTo>
                <a:cubicBezTo>
                  <a:pt x="1105" y="2647"/>
                  <a:pt x="1105" y="2648"/>
                  <a:pt x="1105" y="2649"/>
                </a:cubicBezTo>
                <a:cubicBezTo>
                  <a:pt x="1106" y="2651"/>
                  <a:pt x="1106" y="2651"/>
                  <a:pt x="1106" y="2651"/>
                </a:cubicBezTo>
                <a:cubicBezTo>
                  <a:pt x="1107" y="2655"/>
                  <a:pt x="1108" y="2658"/>
                  <a:pt x="1108" y="2662"/>
                </a:cubicBezTo>
                <a:cubicBezTo>
                  <a:pt x="1110" y="2669"/>
                  <a:pt x="1112" y="2676"/>
                  <a:pt x="1114" y="2682"/>
                </a:cubicBezTo>
                <a:cubicBezTo>
                  <a:pt x="1114" y="2683"/>
                  <a:pt x="1114" y="2684"/>
                  <a:pt x="1114" y="2685"/>
                </a:cubicBezTo>
                <a:cubicBezTo>
                  <a:pt x="1114" y="2686"/>
                  <a:pt x="1114" y="2687"/>
                  <a:pt x="1114" y="2687"/>
                </a:cubicBezTo>
                <a:cubicBezTo>
                  <a:pt x="1115" y="2688"/>
                  <a:pt x="1115" y="2689"/>
                  <a:pt x="1115" y="2690"/>
                </a:cubicBezTo>
                <a:cubicBezTo>
                  <a:pt x="1115" y="2691"/>
                  <a:pt x="1115" y="2692"/>
                  <a:pt x="1115" y="2693"/>
                </a:cubicBezTo>
                <a:cubicBezTo>
                  <a:pt x="1115" y="2693"/>
                  <a:pt x="1115" y="2694"/>
                  <a:pt x="1115" y="2695"/>
                </a:cubicBezTo>
                <a:cubicBezTo>
                  <a:pt x="1115" y="2696"/>
                  <a:pt x="1115" y="2697"/>
                  <a:pt x="1115" y="2698"/>
                </a:cubicBezTo>
                <a:cubicBezTo>
                  <a:pt x="1115" y="2698"/>
                  <a:pt x="1115" y="2699"/>
                  <a:pt x="1116" y="2700"/>
                </a:cubicBezTo>
                <a:cubicBezTo>
                  <a:pt x="1116" y="2701"/>
                  <a:pt x="1116" y="2702"/>
                  <a:pt x="1116" y="2702"/>
                </a:cubicBezTo>
                <a:cubicBezTo>
                  <a:pt x="1116" y="2709"/>
                  <a:pt x="1115" y="2715"/>
                  <a:pt x="1114" y="2721"/>
                </a:cubicBezTo>
                <a:cubicBezTo>
                  <a:pt x="1113" y="2727"/>
                  <a:pt x="1112" y="2733"/>
                  <a:pt x="1111" y="2738"/>
                </a:cubicBezTo>
                <a:cubicBezTo>
                  <a:pt x="1111" y="2740"/>
                  <a:pt x="1111" y="2741"/>
                  <a:pt x="1110" y="2742"/>
                </a:cubicBezTo>
                <a:cubicBezTo>
                  <a:pt x="1110" y="2743"/>
                  <a:pt x="1110" y="2745"/>
                  <a:pt x="1109" y="2746"/>
                </a:cubicBezTo>
                <a:cubicBezTo>
                  <a:pt x="1109" y="2748"/>
                  <a:pt x="1108" y="2751"/>
                  <a:pt x="1108" y="2753"/>
                </a:cubicBezTo>
                <a:cubicBezTo>
                  <a:pt x="1107" y="2757"/>
                  <a:pt x="1106" y="2761"/>
                  <a:pt x="1105" y="2764"/>
                </a:cubicBezTo>
                <a:cubicBezTo>
                  <a:pt x="1104" y="2767"/>
                  <a:pt x="1103" y="2769"/>
                  <a:pt x="1103" y="2771"/>
                </a:cubicBezTo>
                <a:cubicBezTo>
                  <a:pt x="1102" y="2772"/>
                  <a:pt x="1102" y="2773"/>
                  <a:pt x="1102" y="2773"/>
                </a:cubicBezTo>
                <a:cubicBezTo>
                  <a:pt x="1102" y="2773"/>
                  <a:pt x="1103" y="2772"/>
                  <a:pt x="1103" y="2771"/>
                </a:cubicBezTo>
                <a:cubicBezTo>
                  <a:pt x="1104" y="2769"/>
                  <a:pt x="1105" y="2767"/>
                  <a:pt x="1106" y="2764"/>
                </a:cubicBezTo>
                <a:cubicBezTo>
                  <a:pt x="1107" y="2761"/>
                  <a:pt x="1109" y="2758"/>
                  <a:pt x="1111" y="2754"/>
                </a:cubicBezTo>
                <a:cubicBezTo>
                  <a:pt x="1112" y="2749"/>
                  <a:pt x="1114" y="2745"/>
                  <a:pt x="1116" y="2740"/>
                </a:cubicBezTo>
                <a:cubicBezTo>
                  <a:pt x="1117" y="2734"/>
                  <a:pt x="1119" y="2729"/>
                  <a:pt x="1120" y="2722"/>
                </a:cubicBezTo>
                <a:cubicBezTo>
                  <a:pt x="1121" y="2716"/>
                  <a:pt x="1122" y="2710"/>
                  <a:pt x="1123" y="2703"/>
                </a:cubicBezTo>
                <a:cubicBezTo>
                  <a:pt x="1123" y="2702"/>
                  <a:pt x="1123" y="2701"/>
                  <a:pt x="1123" y="2700"/>
                </a:cubicBezTo>
                <a:cubicBezTo>
                  <a:pt x="1123" y="2699"/>
                  <a:pt x="1123" y="2698"/>
                  <a:pt x="1123" y="2697"/>
                </a:cubicBezTo>
                <a:cubicBezTo>
                  <a:pt x="1123" y="2696"/>
                  <a:pt x="1123" y="2695"/>
                  <a:pt x="1123" y="2694"/>
                </a:cubicBezTo>
                <a:cubicBezTo>
                  <a:pt x="1123" y="2694"/>
                  <a:pt x="1122" y="2693"/>
                  <a:pt x="1122" y="2692"/>
                </a:cubicBezTo>
                <a:cubicBezTo>
                  <a:pt x="1122" y="2688"/>
                  <a:pt x="1122" y="2685"/>
                  <a:pt x="1121" y="2681"/>
                </a:cubicBezTo>
                <a:cubicBezTo>
                  <a:pt x="1120" y="2674"/>
                  <a:pt x="1118" y="2667"/>
                  <a:pt x="1116" y="2660"/>
                </a:cubicBezTo>
                <a:cubicBezTo>
                  <a:pt x="1115" y="2656"/>
                  <a:pt x="1114" y="2653"/>
                  <a:pt x="1113" y="2649"/>
                </a:cubicBezTo>
                <a:cubicBezTo>
                  <a:pt x="1113" y="2647"/>
                  <a:pt x="1113" y="2647"/>
                  <a:pt x="1113" y="2647"/>
                </a:cubicBezTo>
                <a:cubicBezTo>
                  <a:pt x="1113" y="2646"/>
                  <a:pt x="1112" y="2645"/>
                  <a:pt x="1112" y="2644"/>
                </a:cubicBezTo>
                <a:cubicBezTo>
                  <a:pt x="1112" y="2643"/>
                  <a:pt x="1111" y="2641"/>
                  <a:pt x="1111" y="2639"/>
                </a:cubicBezTo>
                <a:cubicBezTo>
                  <a:pt x="1110" y="2634"/>
                  <a:pt x="1109" y="2629"/>
                  <a:pt x="1109" y="2625"/>
                </a:cubicBezTo>
                <a:cubicBezTo>
                  <a:pt x="1107" y="2553"/>
                  <a:pt x="1123" y="2523"/>
                  <a:pt x="1157" y="2471"/>
                </a:cubicBezTo>
                <a:cubicBezTo>
                  <a:pt x="1157" y="2471"/>
                  <a:pt x="1157" y="2471"/>
                  <a:pt x="1157" y="2472"/>
                </a:cubicBezTo>
                <a:cubicBezTo>
                  <a:pt x="1156" y="2474"/>
                  <a:pt x="1156" y="2476"/>
                  <a:pt x="1156" y="2479"/>
                </a:cubicBezTo>
                <a:cubicBezTo>
                  <a:pt x="1156" y="2480"/>
                  <a:pt x="1155" y="2481"/>
                  <a:pt x="1155" y="2482"/>
                </a:cubicBezTo>
                <a:cubicBezTo>
                  <a:pt x="1155" y="2484"/>
                  <a:pt x="1155" y="2485"/>
                  <a:pt x="1155" y="2486"/>
                </a:cubicBezTo>
                <a:cubicBezTo>
                  <a:pt x="1155" y="2487"/>
                  <a:pt x="1155" y="2487"/>
                  <a:pt x="1155" y="2488"/>
                </a:cubicBezTo>
                <a:cubicBezTo>
                  <a:pt x="1155" y="2489"/>
                  <a:pt x="1155" y="2489"/>
                  <a:pt x="1155" y="2490"/>
                </a:cubicBezTo>
                <a:cubicBezTo>
                  <a:pt x="1155" y="2491"/>
                  <a:pt x="1154" y="2493"/>
                  <a:pt x="1154" y="2494"/>
                </a:cubicBezTo>
                <a:cubicBezTo>
                  <a:pt x="1154" y="2497"/>
                  <a:pt x="1154" y="2499"/>
                  <a:pt x="1154" y="2502"/>
                </a:cubicBezTo>
                <a:cubicBezTo>
                  <a:pt x="1154" y="2508"/>
                  <a:pt x="1155" y="2514"/>
                  <a:pt x="1156" y="2520"/>
                </a:cubicBezTo>
                <a:cubicBezTo>
                  <a:pt x="1156" y="2522"/>
                  <a:pt x="1157" y="2525"/>
                  <a:pt x="1157" y="2528"/>
                </a:cubicBezTo>
                <a:cubicBezTo>
                  <a:pt x="1158" y="2531"/>
                  <a:pt x="1159" y="2534"/>
                  <a:pt x="1159" y="2537"/>
                </a:cubicBezTo>
                <a:cubicBezTo>
                  <a:pt x="1161" y="2543"/>
                  <a:pt x="1163" y="2548"/>
                  <a:pt x="1164" y="2554"/>
                </a:cubicBezTo>
                <a:cubicBezTo>
                  <a:pt x="1164" y="2555"/>
                  <a:pt x="1165" y="2557"/>
                  <a:pt x="1165" y="2558"/>
                </a:cubicBezTo>
                <a:cubicBezTo>
                  <a:pt x="1165" y="2559"/>
                  <a:pt x="1165" y="2559"/>
                  <a:pt x="1165" y="2560"/>
                </a:cubicBezTo>
                <a:cubicBezTo>
                  <a:pt x="1165" y="2560"/>
                  <a:pt x="1165" y="2561"/>
                  <a:pt x="1165" y="2562"/>
                </a:cubicBezTo>
                <a:cubicBezTo>
                  <a:pt x="1166" y="2563"/>
                  <a:pt x="1166" y="2563"/>
                  <a:pt x="1166" y="2564"/>
                </a:cubicBezTo>
                <a:cubicBezTo>
                  <a:pt x="1166" y="2565"/>
                  <a:pt x="1166" y="2565"/>
                  <a:pt x="1166" y="2566"/>
                </a:cubicBezTo>
                <a:cubicBezTo>
                  <a:pt x="1166" y="2567"/>
                  <a:pt x="1166" y="2567"/>
                  <a:pt x="1166" y="2568"/>
                </a:cubicBezTo>
                <a:cubicBezTo>
                  <a:pt x="1166" y="2569"/>
                  <a:pt x="1166" y="2569"/>
                  <a:pt x="1166" y="2570"/>
                </a:cubicBezTo>
                <a:cubicBezTo>
                  <a:pt x="1167" y="2575"/>
                  <a:pt x="1166" y="2580"/>
                  <a:pt x="1166" y="2585"/>
                </a:cubicBezTo>
                <a:cubicBezTo>
                  <a:pt x="1166" y="2590"/>
                  <a:pt x="1165" y="2595"/>
                  <a:pt x="1164" y="2599"/>
                </a:cubicBezTo>
                <a:cubicBezTo>
                  <a:pt x="1164" y="2603"/>
                  <a:pt x="1163" y="2607"/>
                  <a:pt x="1162" y="2611"/>
                </a:cubicBezTo>
                <a:cubicBezTo>
                  <a:pt x="1161" y="2614"/>
                  <a:pt x="1161" y="2617"/>
                  <a:pt x="1160" y="2620"/>
                </a:cubicBezTo>
                <a:cubicBezTo>
                  <a:pt x="1160" y="2622"/>
                  <a:pt x="1159" y="2624"/>
                  <a:pt x="1159" y="2626"/>
                </a:cubicBezTo>
                <a:cubicBezTo>
                  <a:pt x="1159" y="2627"/>
                  <a:pt x="1159" y="2628"/>
                  <a:pt x="1159" y="2628"/>
                </a:cubicBezTo>
                <a:cubicBezTo>
                  <a:pt x="1159" y="2628"/>
                  <a:pt x="1159" y="2627"/>
                  <a:pt x="1160" y="2626"/>
                </a:cubicBezTo>
                <a:cubicBezTo>
                  <a:pt x="1160" y="2625"/>
                  <a:pt x="1161" y="2623"/>
                  <a:pt x="1162" y="2620"/>
                </a:cubicBezTo>
                <a:cubicBezTo>
                  <a:pt x="1163" y="2618"/>
                  <a:pt x="1164" y="2615"/>
                  <a:pt x="1165" y="2612"/>
                </a:cubicBezTo>
                <a:cubicBezTo>
                  <a:pt x="1166" y="2608"/>
                  <a:pt x="1168" y="2604"/>
                  <a:pt x="1169" y="2600"/>
                </a:cubicBezTo>
                <a:cubicBezTo>
                  <a:pt x="1170" y="2596"/>
                  <a:pt x="1171" y="2591"/>
                  <a:pt x="1172" y="2586"/>
                </a:cubicBezTo>
                <a:cubicBezTo>
                  <a:pt x="1173" y="2581"/>
                  <a:pt x="1173" y="2575"/>
                  <a:pt x="1173" y="2570"/>
                </a:cubicBezTo>
                <a:cubicBezTo>
                  <a:pt x="1173" y="2569"/>
                  <a:pt x="1173" y="2568"/>
                  <a:pt x="1173" y="2568"/>
                </a:cubicBezTo>
                <a:cubicBezTo>
                  <a:pt x="1173" y="2567"/>
                  <a:pt x="1173" y="2566"/>
                  <a:pt x="1173" y="2565"/>
                </a:cubicBezTo>
                <a:cubicBezTo>
                  <a:pt x="1173" y="2565"/>
                  <a:pt x="1173" y="2564"/>
                  <a:pt x="1173" y="2563"/>
                </a:cubicBezTo>
                <a:cubicBezTo>
                  <a:pt x="1173" y="2562"/>
                  <a:pt x="1173" y="2562"/>
                  <a:pt x="1173" y="2561"/>
                </a:cubicBezTo>
                <a:cubicBezTo>
                  <a:pt x="1173" y="2560"/>
                  <a:pt x="1173" y="2560"/>
                  <a:pt x="1173" y="2559"/>
                </a:cubicBezTo>
                <a:cubicBezTo>
                  <a:pt x="1172" y="2558"/>
                  <a:pt x="1172" y="2558"/>
                  <a:pt x="1172" y="2558"/>
                </a:cubicBezTo>
                <a:cubicBezTo>
                  <a:pt x="1172" y="2557"/>
                  <a:pt x="1172" y="2557"/>
                  <a:pt x="1172" y="2557"/>
                </a:cubicBezTo>
                <a:cubicBezTo>
                  <a:pt x="1172" y="2555"/>
                  <a:pt x="1172" y="2554"/>
                  <a:pt x="1171" y="2552"/>
                </a:cubicBezTo>
                <a:cubicBezTo>
                  <a:pt x="1170" y="2546"/>
                  <a:pt x="1168" y="2541"/>
                  <a:pt x="1167" y="2535"/>
                </a:cubicBezTo>
                <a:cubicBezTo>
                  <a:pt x="1166" y="2532"/>
                  <a:pt x="1166" y="2529"/>
                  <a:pt x="1165" y="2527"/>
                </a:cubicBezTo>
                <a:cubicBezTo>
                  <a:pt x="1164" y="2524"/>
                  <a:pt x="1164" y="2521"/>
                  <a:pt x="1163" y="2518"/>
                </a:cubicBezTo>
                <a:cubicBezTo>
                  <a:pt x="1163" y="2516"/>
                  <a:pt x="1163" y="2513"/>
                  <a:pt x="1162" y="2510"/>
                </a:cubicBezTo>
                <a:cubicBezTo>
                  <a:pt x="1162" y="2507"/>
                  <a:pt x="1162" y="2505"/>
                  <a:pt x="1161" y="2502"/>
                </a:cubicBezTo>
                <a:cubicBezTo>
                  <a:pt x="1161" y="2499"/>
                  <a:pt x="1161" y="2497"/>
                  <a:pt x="1161" y="2494"/>
                </a:cubicBezTo>
                <a:cubicBezTo>
                  <a:pt x="1161" y="2493"/>
                  <a:pt x="1161" y="2491"/>
                  <a:pt x="1161" y="2490"/>
                </a:cubicBezTo>
                <a:cubicBezTo>
                  <a:pt x="1161" y="2489"/>
                  <a:pt x="1161" y="2488"/>
                  <a:pt x="1161" y="2486"/>
                </a:cubicBezTo>
                <a:cubicBezTo>
                  <a:pt x="1161" y="2485"/>
                  <a:pt x="1161" y="2484"/>
                  <a:pt x="1161" y="2483"/>
                </a:cubicBezTo>
                <a:cubicBezTo>
                  <a:pt x="1161" y="2482"/>
                  <a:pt x="1161" y="2480"/>
                  <a:pt x="1161" y="2479"/>
                </a:cubicBezTo>
                <a:cubicBezTo>
                  <a:pt x="1161" y="2477"/>
                  <a:pt x="1161" y="2475"/>
                  <a:pt x="1161" y="2472"/>
                </a:cubicBezTo>
                <a:cubicBezTo>
                  <a:pt x="1162" y="2470"/>
                  <a:pt x="1162" y="2468"/>
                  <a:pt x="1162" y="2466"/>
                </a:cubicBezTo>
                <a:cubicBezTo>
                  <a:pt x="1162" y="2465"/>
                  <a:pt x="1162" y="2464"/>
                  <a:pt x="1162" y="2462"/>
                </a:cubicBezTo>
                <a:cubicBezTo>
                  <a:pt x="1165" y="2458"/>
                  <a:pt x="1168" y="2454"/>
                  <a:pt x="1171" y="2449"/>
                </a:cubicBezTo>
                <a:cubicBezTo>
                  <a:pt x="1179" y="2438"/>
                  <a:pt x="1185" y="2427"/>
                  <a:pt x="1191" y="2417"/>
                </a:cubicBezTo>
                <a:cubicBezTo>
                  <a:pt x="1190" y="2421"/>
                  <a:pt x="1189" y="2426"/>
                  <a:pt x="1189" y="2431"/>
                </a:cubicBezTo>
                <a:cubicBezTo>
                  <a:pt x="1189" y="2439"/>
                  <a:pt x="1189" y="2447"/>
                  <a:pt x="1190" y="2456"/>
                </a:cubicBezTo>
                <a:cubicBezTo>
                  <a:pt x="1191" y="2464"/>
                  <a:pt x="1193" y="2473"/>
                  <a:pt x="1197" y="2482"/>
                </a:cubicBezTo>
                <a:cubicBezTo>
                  <a:pt x="1197" y="2483"/>
                  <a:pt x="1198" y="2484"/>
                  <a:pt x="1198" y="2486"/>
                </a:cubicBezTo>
                <a:cubicBezTo>
                  <a:pt x="1198" y="2487"/>
                  <a:pt x="1199" y="2488"/>
                  <a:pt x="1199" y="2489"/>
                </a:cubicBezTo>
                <a:cubicBezTo>
                  <a:pt x="1200" y="2490"/>
                  <a:pt x="1200" y="2491"/>
                  <a:pt x="1201" y="2492"/>
                </a:cubicBezTo>
                <a:cubicBezTo>
                  <a:pt x="1201" y="2493"/>
                  <a:pt x="1202" y="2494"/>
                  <a:pt x="1203" y="2495"/>
                </a:cubicBezTo>
                <a:cubicBezTo>
                  <a:pt x="1203" y="2497"/>
                  <a:pt x="1204" y="2498"/>
                  <a:pt x="1204" y="2499"/>
                </a:cubicBezTo>
                <a:cubicBezTo>
                  <a:pt x="1205" y="2500"/>
                  <a:pt x="1205" y="2501"/>
                  <a:pt x="1206" y="2502"/>
                </a:cubicBezTo>
                <a:cubicBezTo>
                  <a:pt x="1207" y="2504"/>
                  <a:pt x="1209" y="2506"/>
                  <a:pt x="1210" y="2508"/>
                </a:cubicBezTo>
                <a:cubicBezTo>
                  <a:pt x="1212" y="2511"/>
                  <a:pt x="1214" y="2514"/>
                  <a:pt x="1216" y="2517"/>
                </a:cubicBezTo>
                <a:cubicBezTo>
                  <a:pt x="1216" y="2517"/>
                  <a:pt x="1216" y="2518"/>
                  <a:pt x="1216" y="2518"/>
                </a:cubicBezTo>
                <a:cubicBezTo>
                  <a:pt x="1216" y="2519"/>
                  <a:pt x="1216" y="2521"/>
                  <a:pt x="1216" y="2522"/>
                </a:cubicBezTo>
                <a:cubicBezTo>
                  <a:pt x="1216" y="2525"/>
                  <a:pt x="1216" y="2528"/>
                  <a:pt x="1216" y="2531"/>
                </a:cubicBezTo>
                <a:cubicBezTo>
                  <a:pt x="1216" y="2535"/>
                  <a:pt x="1215" y="2538"/>
                  <a:pt x="1214" y="2542"/>
                </a:cubicBezTo>
                <a:cubicBezTo>
                  <a:pt x="1214" y="2543"/>
                  <a:pt x="1213" y="2544"/>
                  <a:pt x="1213" y="2545"/>
                </a:cubicBezTo>
                <a:cubicBezTo>
                  <a:pt x="1213" y="2546"/>
                  <a:pt x="1213" y="2547"/>
                  <a:pt x="1212" y="2548"/>
                </a:cubicBezTo>
                <a:cubicBezTo>
                  <a:pt x="1212" y="2549"/>
                  <a:pt x="1212" y="2550"/>
                  <a:pt x="1211" y="2551"/>
                </a:cubicBezTo>
                <a:cubicBezTo>
                  <a:pt x="1211" y="2551"/>
                  <a:pt x="1211" y="2551"/>
                  <a:pt x="1211" y="2551"/>
                </a:cubicBezTo>
                <a:cubicBezTo>
                  <a:pt x="1211" y="2552"/>
                  <a:pt x="1211" y="2552"/>
                  <a:pt x="1211" y="2552"/>
                </a:cubicBezTo>
                <a:cubicBezTo>
                  <a:pt x="1211" y="2553"/>
                  <a:pt x="1210" y="2553"/>
                  <a:pt x="1210" y="2554"/>
                </a:cubicBezTo>
                <a:cubicBezTo>
                  <a:pt x="1210" y="2555"/>
                  <a:pt x="1210" y="2556"/>
                  <a:pt x="1209" y="2557"/>
                </a:cubicBezTo>
                <a:cubicBezTo>
                  <a:pt x="1209" y="2558"/>
                  <a:pt x="1208" y="2559"/>
                  <a:pt x="1208" y="2560"/>
                </a:cubicBezTo>
                <a:cubicBezTo>
                  <a:pt x="1207" y="2561"/>
                  <a:pt x="1207" y="2562"/>
                  <a:pt x="1206" y="2563"/>
                </a:cubicBezTo>
                <a:cubicBezTo>
                  <a:pt x="1206" y="2564"/>
                  <a:pt x="1206" y="2565"/>
                  <a:pt x="1205" y="2566"/>
                </a:cubicBezTo>
                <a:cubicBezTo>
                  <a:pt x="1203" y="2570"/>
                  <a:pt x="1201" y="2574"/>
                  <a:pt x="1199" y="2578"/>
                </a:cubicBezTo>
                <a:cubicBezTo>
                  <a:pt x="1197" y="2582"/>
                  <a:pt x="1194" y="2586"/>
                  <a:pt x="1192" y="2590"/>
                </a:cubicBezTo>
                <a:cubicBezTo>
                  <a:pt x="1191" y="2592"/>
                  <a:pt x="1190" y="2594"/>
                  <a:pt x="1189" y="2596"/>
                </a:cubicBezTo>
                <a:cubicBezTo>
                  <a:pt x="1188" y="2598"/>
                  <a:pt x="1187" y="2600"/>
                  <a:pt x="1185" y="2602"/>
                </a:cubicBezTo>
                <a:cubicBezTo>
                  <a:pt x="1183" y="2606"/>
                  <a:pt x="1181" y="2609"/>
                  <a:pt x="1180" y="2613"/>
                </a:cubicBezTo>
                <a:cubicBezTo>
                  <a:pt x="1178" y="2616"/>
                  <a:pt x="1176" y="2620"/>
                  <a:pt x="1175" y="2623"/>
                </a:cubicBezTo>
                <a:cubicBezTo>
                  <a:pt x="1173" y="2626"/>
                  <a:pt x="1172" y="2629"/>
                  <a:pt x="1171" y="2632"/>
                </a:cubicBezTo>
                <a:cubicBezTo>
                  <a:pt x="1170" y="2635"/>
                  <a:pt x="1170" y="2638"/>
                  <a:pt x="1170" y="2640"/>
                </a:cubicBezTo>
                <a:cubicBezTo>
                  <a:pt x="1169" y="2642"/>
                  <a:pt x="1170" y="2643"/>
                  <a:pt x="1170" y="2645"/>
                </a:cubicBezTo>
                <a:cubicBezTo>
                  <a:pt x="1170" y="2646"/>
                  <a:pt x="1170" y="2646"/>
                  <a:pt x="1170" y="2646"/>
                </a:cubicBezTo>
                <a:cubicBezTo>
                  <a:pt x="1170" y="2646"/>
                  <a:pt x="1170" y="2646"/>
                  <a:pt x="1170" y="2645"/>
                </a:cubicBezTo>
                <a:cubicBezTo>
                  <a:pt x="1170" y="2644"/>
                  <a:pt x="1170" y="2643"/>
                  <a:pt x="1171" y="2643"/>
                </a:cubicBezTo>
                <a:cubicBezTo>
                  <a:pt x="1171" y="2642"/>
                  <a:pt x="1171" y="2641"/>
                  <a:pt x="1171" y="2640"/>
                </a:cubicBezTo>
                <a:cubicBezTo>
                  <a:pt x="1172" y="2638"/>
                  <a:pt x="1173" y="2636"/>
                  <a:pt x="1174" y="2633"/>
                </a:cubicBezTo>
                <a:cubicBezTo>
                  <a:pt x="1175" y="2631"/>
                  <a:pt x="1177" y="2628"/>
                  <a:pt x="1179" y="2625"/>
                </a:cubicBezTo>
                <a:cubicBezTo>
                  <a:pt x="1180" y="2622"/>
                  <a:pt x="1183" y="2619"/>
                  <a:pt x="1185" y="2616"/>
                </a:cubicBezTo>
                <a:cubicBezTo>
                  <a:pt x="1187" y="2612"/>
                  <a:pt x="1189" y="2609"/>
                  <a:pt x="1192" y="2605"/>
                </a:cubicBezTo>
                <a:cubicBezTo>
                  <a:pt x="1193" y="2603"/>
                  <a:pt x="1194" y="2601"/>
                  <a:pt x="1195" y="2600"/>
                </a:cubicBezTo>
                <a:cubicBezTo>
                  <a:pt x="1196" y="2598"/>
                  <a:pt x="1197" y="2596"/>
                  <a:pt x="1199" y="2594"/>
                </a:cubicBezTo>
                <a:cubicBezTo>
                  <a:pt x="1201" y="2590"/>
                  <a:pt x="1203" y="2586"/>
                  <a:pt x="1206" y="2582"/>
                </a:cubicBezTo>
                <a:cubicBezTo>
                  <a:pt x="1208" y="2577"/>
                  <a:pt x="1210" y="2573"/>
                  <a:pt x="1212" y="2569"/>
                </a:cubicBezTo>
                <a:cubicBezTo>
                  <a:pt x="1213" y="2567"/>
                  <a:pt x="1214" y="2565"/>
                  <a:pt x="1215" y="2562"/>
                </a:cubicBezTo>
                <a:cubicBezTo>
                  <a:pt x="1215" y="2561"/>
                  <a:pt x="1215" y="2560"/>
                  <a:pt x="1216" y="2559"/>
                </a:cubicBezTo>
                <a:cubicBezTo>
                  <a:pt x="1216" y="2558"/>
                  <a:pt x="1217" y="2557"/>
                  <a:pt x="1217" y="2556"/>
                </a:cubicBezTo>
                <a:cubicBezTo>
                  <a:pt x="1217" y="2555"/>
                  <a:pt x="1217" y="2555"/>
                  <a:pt x="1217" y="2554"/>
                </a:cubicBezTo>
                <a:cubicBezTo>
                  <a:pt x="1218" y="2553"/>
                  <a:pt x="1218" y="2553"/>
                  <a:pt x="1218" y="2553"/>
                </a:cubicBezTo>
                <a:cubicBezTo>
                  <a:pt x="1218" y="2553"/>
                  <a:pt x="1218" y="2553"/>
                  <a:pt x="1218" y="2553"/>
                </a:cubicBezTo>
                <a:cubicBezTo>
                  <a:pt x="1218" y="2552"/>
                  <a:pt x="1218" y="2550"/>
                  <a:pt x="1219" y="2549"/>
                </a:cubicBezTo>
                <a:cubicBezTo>
                  <a:pt x="1219" y="2548"/>
                  <a:pt x="1219" y="2547"/>
                  <a:pt x="1219" y="2546"/>
                </a:cubicBezTo>
                <a:cubicBezTo>
                  <a:pt x="1219" y="2546"/>
                  <a:pt x="1219" y="2545"/>
                  <a:pt x="1220" y="2545"/>
                </a:cubicBezTo>
                <a:cubicBezTo>
                  <a:pt x="1220" y="2544"/>
                  <a:pt x="1220" y="2544"/>
                  <a:pt x="1220" y="2543"/>
                </a:cubicBezTo>
                <a:cubicBezTo>
                  <a:pt x="1220" y="2539"/>
                  <a:pt x="1221" y="2535"/>
                  <a:pt x="1220" y="2531"/>
                </a:cubicBezTo>
                <a:cubicBezTo>
                  <a:pt x="1220" y="2528"/>
                  <a:pt x="1220" y="2525"/>
                  <a:pt x="1219" y="2522"/>
                </a:cubicBezTo>
                <a:cubicBezTo>
                  <a:pt x="1220" y="2523"/>
                  <a:pt x="1221" y="2525"/>
                  <a:pt x="1222" y="2526"/>
                </a:cubicBezTo>
                <a:cubicBezTo>
                  <a:pt x="1223" y="2528"/>
                  <a:pt x="1223" y="2528"/>
                  <a:pt x="1223" y="2528"/>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6" y="2533"/>
                  <a:pt x="1226" y="2533"/>
                  <a:pt x="1226" y="2533"/>
                </a:cubicBezTo>
                <a:cubicBezTo>
                  <a:pt x="1228" y="2536"/>
                  <a:pt x="1228" y="2536"/>
                  <a:pt x="1228" y="2536"/>
                </a:cubicBezTo>
                <a:cubicBezTo>
                  <a:pt x="1229" y="2537"/>
                  <a:pt x="1230" y="2538"/>
                  <a:pt x="1230" y="2539"/>
                </a:cubicBezTo>
                <a:cubicBezTo>
                  <a:pt x="1231" y="2541"/>
                  <a:pt x="1232" y="2543"/>
                  <a:pt x="1233" y="2545"/>
                </a:cubicBezTo>
                <a:cubicBezTo>
                  <a:pt x="1234" y="2546"/>
                  <a:pt x="1235" y="2547"/>
                  <a:pt x="1235" y="2548"/>
                </a:cubicBezTo>
                <a:cubicBezTo>
                  <a:pt x="1236" y="2549"/>
                  <a:pt x="1236" y="2551"/>
                  <a:pt x="1237" y="2552"/>
                </a:cubicBezTo>
                <a:cubicBezTo>
                  <a:pt x="1237" y="2553"/>
                  <a:pt x="1238" y="2554"/>
                  <a:pt x="1238" y="2555"/>
                </a:cubicBezTo>
                <a:cubicBezTo>
                  <a:pt x="1239" y="2556"/>
                  <a:pt x="1239" y="2557"/>
                  <a:pt x="1240" y="2558"/>
                </a:cubicBezTo>
                <a:cubicBezTo>
                  <a:pt x="1242" y="2564"/>
                  <a:pt x="1245" y="2571"/>
                  <a:pt x="1247" y="2577"/>
                </a:cubicBezTo>
                <a:cubicBezTo>
                  <a:pt x="1247" y="2578"/>
                  <a:pt x="1247" y="2578"/>
                  <a:pt x="1247" y="2579"/>
                </a:cubicBezTo>
                <a:cubicBezTo>
                  <a:pt x="1247" y="2580"/>
                  <a:pt x="1246" y="2582"/>
                  <a:pt x="1246" y="2583"/>
                </a:cubicBezTo>
                <a:cubicBezTo>
                  <a:pt x="1246" y="2584"/>
                  <a:pt x="1246" y="2586"/>
                  <a:pt x="1246" y="2587"/>
                </a:cubicBezTo>
                <a:cubicBezTo>
                  <a:pt x="1245" y="2589"/>
                  <a:pt x="1245" y="2590"/>
                  <a:pt x="1244" y="2592"/>
                </a:cubicBezTo>
                <a:cubicBezTo>
                  <a:pt x="1244" y="2595"/>
                  <a:pt x="1243" y="2598"/>
                  <a:pt x="1241" y="2602"/>
                </a:cubicBezTo>
                <a:cubicBezTo>
                  <a:pt x="1240" y="2605"/>
                  <a:pt x="1238" y="2609"/>
                  <a:pt x="1237" y="2613"/>
                </a:cubicBezTo>
                <a:cubicBezTo>
                  <a:pt x="1235" y="2616"/>
                  <a:pt x="1233" y="2620"/>
                  <a:pt x="1231" y="2624"/>
                </a:cubicBezTo>
                <a:cubicBezTo>
                  <a:pt x="1229" y="2628"/>
                  <a:pt x="1227" y="2632"/>
                  <a:pt x="1225" y="2636"/>
                </a:cubicBezTo>
                <a:cubicBezTo>
                  <a:pt x="1223" y="2640"/>
                  <a:pt x="1221" y="2644"/>
                  <a:pt x="1220" y="2648"/>
                </a:cubicBezTo>
                <a:cubicBezTo>
                  <a:pt x="1219" y="2650"/>
                  <a:pt x="1218" y="2652"/>
                  <a:pt x="1217" y="2654"/>
                </a:cubicBezTo>
                <a:cubicBezTo>
                  <a:pt x="1217" y="2655"/>
                  <a:pt x="1216" y="2656"/>
                  <a:pt x="1216" y="2657"/>
                </a:cubicBezTo>
                <a:cubicBezTo>
                  <a:pt x="1215" y="2658"/>
                  <a:pt x="1215" y="2659"/>
                  <a:pt x="1215" y="2660"/>
                </a:cubicBezTo>
                <a:cubicBezTo>
                  <a:pt x="1213" y="2664"/>
                  <a:pt x="1212" y="2668"/>
                  <a:pt x="1211" y="2672"/>
                </a:cubicBezTo>
                <a:cubicBezTo>
                  <a:pt x="1210" y="2676"/>
                  <a:pt x="1210" y="2679"/>
                  <a:pt x="1209" y="2683"/>
                </a:cubicBezTo>
                <a:cubicBezTo>
                  <a:pt x="1209" y="2685"/>
                  <a:pt x="1209" y="2686"/>
                  <a:pt x="1209" y="2688"/>
                </a:cubicBezTo>
                <a:cubicBezTo>
                  <a:pt x="1209" y="2689"/>
                  <a:pt x="1209" y="2691"/>
                  <a:pt x="1209" y="2692"/>
                </a:cubicBezTo>
                <a:cubicBezTo>
                  <a:pt x="1209" y="2694"/>
                  <a:pt x="1209" y="2695"/>
                  <a:pt x="1209" y="2696"/>
                </a:cubicBezTo>
                <a:cubicBezTo>
                  <a:pt x="1209" y="2697"/>
                  <a:pt x="1209" y="2698"/>
                  <a:pt x="1210" y="2699"/>
                </a:cubicBezTo>
                <a:cubicBezTo>
                  <a:pt x="1210" y="2700"/>
                  <a:pt x="1210" y="2701"/>
                  <a:pt x="1210" y="2702"/>
                </a:cubicBezTo>
                <a:cubicBezTo>
                  <a:pt x="1210" y="2703"/>
                  <a:pt x="1210" y="2703"/>
                  <a:pt x="1211" y="2704"/>
                </a:cubicBezTo>
                <a:cubicBezTo>
                  <a:pt x="1211" y="2705"/>
                  <a:pt x="1211" y="2705"/>
                  <a:pt x="1211" y="2705"/>
                </a:cubicBezTo>
                <a:cubicBezTo>
                  <a:pt x="1211" y="2705"/>
                  <a:pt x="1211" y="2705"/>
                  <a:pt x="1211" y="2704"/>
                </a:cubicBezTo>
                <a:cubicBezTo>
                  <a:pt x="1211" y="2703"/>
                  <a:pt x="1211" y="2701"/>
                  <a:pt x="1211" y="2699"/>
                </a:cubicBezTo>
                <a:cubicBezTo>
                  <a:pt x="1211" y="2698"/>
                  <a:pt x="1211" y="2697"/>
                  <a:pt x="1211" y="2696"/>
                </a:cubicBezTo>
                <a:cubicBezTo>
                  <a:pt x="1212" y="2695"/>
                  <a:pt x="1212" y="2694"/>
                  <a:pt x="1212" y="2692"/>
                </a:cubicBezTo>
                <a:cubicBezTo>
                  <a:pt x="1212" y="2691"/>
                  <a:pt x="1212" y="2690"/>
                  <a:pt x="1213" y="2688"/>
                </a:cubicBezTo>
                <a:cubicBezTo>
                  <a:pt x="1213" y="2687"/>
                  <a:pt x="1213" y="2685"/>
                  <a:pt x="1214" y="2684"/>
                </a:cubicBezTo>
                <a:cubicBezTo>
                  <a:pt x="1215" y="2681"/>
                  <a:pt x="1215" y="2677"/>
                  <a:pt x="1217" y="2674"/>
                </a:cubicBezTo>
                <a:cubicBezTo>
                  <a:pt x="1218" y="2670"/>
                  <a:pt x="1220" y="2666"/>
                  <a:pt x="1221" y="2663"/>
                </a:cubicBezTo>
                <a:cubicBezTo>
                  <a:pt x="1223" y="2659"/>
                  <a:pt x="1225" y="2655"/>
                  <a:pt x="1227" y="2651"/>
                </a:cubicBezTo>
                <a:cubicBezTo>
                  <a:pt x="1228" y="2647"/>
                  <a:pt x="1230" y="2643"/>
                  <a:pt x="1232" y="2639"/>
                </a:cubicBezTo>
                <a:cubicBezTo>
                  <a:pt x="1234" y="2635"/>
                  <a:pt x="1236" y="2631"/>
                  <a:pt x="1238" y="2627"/>
                </a:cubicBezTo>
                <a:cubicBezTo>
                  <a:pt x="1239" y="2625"/>
                  <a:pt x="1240" y="2623"/>
                  <a:pt x="1241" y="2621"/>
                </a:cubicBezTo>
                <a:cubicBezTo>
                  <a:pt x="1241" y="2620"/>
                  <a:pt x="1242" y="2619"/>
                  <a:pt x="1242" y="2618"/>
                </a:cubicBezTo>
                <a:cubicBezTo>
                  <a:pt x="1242" y="2617"/>
                  <a:pt x="1243" y="2616"/>
                  <a:pt x="1243" y="2615"/>
                </a:cubicBezTo>
                <a:cubicBezTo>
                  <a:pt x="1245" y="2611"/>
                  <a:pt x="1246" y="2607"/>
                  <a:pt x="1247" y="2603"/>
                </a:cubicBezTo>
                <a:cubicBezTo>
                  <a:pt x="1248" y="2600"/>
                  <a:pt x="1248" y="2596"/>
                  <a:pt x="1249" y="2593"/>
                </a:cubicBezTo>
                <a:cubicBezTo>
                  <a:pt x="1249" y="2591"/>
                  <a:pt x="1249" y="2589"/>
                  <a:pt x="1249" y="2588"/>
                </a:cubicBezTo>
                <a:cubicBezTo>
                  <a:pt x="1249" y="2586"/>
                  <a:pt x="1249" y="2585"/>
                  <a:pt x="1249" y="2584"/>
                </a:cubicBezTo>
                <a:cubicBezTo>
                  <a:pt x="1249" y="2584"/>
                  <a:pt x="1249" y="2584"/>
                  <a:pt x="1250" y="2584"/>
                </a:cubicBezTo>
                <a:cubicBezTo>
                  <a:pt x="1250" y="2587"/>
                  <a:pt x="1251" y="2589"/>
                  <a:pt x="1252" y="2591"/>
                </a:cubicBezTo>
                <a:cubicBezTo>
                  <a:pt x="1252" y="2592"/>
                  <a:pt x="1252" y="2593"/>
                  <a:pt x="1253" y="2594"/>
                </a:cubicBezTo>
                <a:cubicBezTo>
                  <a:pt x="1253" y="2595"/>
                  <a:pt x="1253" y="2596"/>
                  <a:pt x="1253" y="2597"/>
                </a:cubicBezTo>
                <a:cubicBezTo>
                  <a:pt x="1255" y="2602"/>
                  <a:pt x="1256" y="2606"/>
                  <a:pt x="1257" y="2610"/>
                </a:cubicBezTo>
                <a:cubicBezTo>
                  <a:pt x="1258" y="2614"/>
                  <a:pt x="1259" y="2618"/>
                  <a:pt x="1260" y="2622"/>
                </a:cubicBezTo>
                <a:cubicBezTo>
                  <a:pt x="1260" y="2626"/>
                  <a:pt x="1261" y="2629"/>
                  <a:pt x="1262" y="2633"/>
                </a:cubicBezTo>
                <a:cubicBezTo>
                  <a:pt x="1264" y="2640"/>
                  <a:pt x="1265" y="2647"/>
                  <a:pt x="1266" y="2653"/>
                </a:cubicBezTo>
                <a:cubicBezTo>
                  <a:pt x="1267" y="2659"/>
                  <a:pt x="1268" y="2664"/>
                  <a:pt x="1269" y="2668"/>
                </a:cubicBezTo>
                <a:cubicBezTo>
                  <a:pt x="1270" y="2672"/>
                  <a:pt x="1270" y="2676"/>
                  <a:pt x="1271" y="2678"/>
                </a:cubicBezTo>
                <a:cubicBezTo>
                  <a:pt x="1271" y="2680"/>
                  <a:pt x="1271" y="2681"/>
                  <a:pt x="1271" y="2681"/>
                </a:cubicBezTo>
                <a:cubicBezTo>
                  <a:pt x="1271" y="2681"/>
                  <a:pt x="1271" y="2680"/>
                  <a:pt x="1271" y="2678"/>
                </a:cubicBezTo>
                <a:cubicBezTo>
                  <a:pt x="1271" y="2675"/>
                  <a:pt x="1271" y="2672"/>
                  <a:pt x="1270" y="2668"/>
                </a:cubicBezTo>
                <a:cubicBezTo>
                  <a:pt x="1270" y="2666"/>
                  <a:pt x="1270" y="2663"/>
                  <a:pt x="1270" y="2661"/>
                </a:cubicBezTo>
                <a:cubicBezTo>
                  <a:pt x="1270" y="2658"/>
                  <a:pt x="1269" y="2655"/>
                  <a:pt x="1269" y="2652"/>
                </a:cubicBezTo>
                <a:cubicBezTo>
                  <a:pt x="1269" y="2649"/>
                  <a:pt x="1268" y="2646"/>
                  <a:pt x="1268" y="2643"/>
                </a:cubicBezTo>
                <a:cubicBezTo>
                  <a:pt x="1268" y="2639"/>
                  <a:pt x="1267" y="2636"/>
                  <a:pt x="1267" y="2632"/>
                </a:cubicBezTo>
                <a:cubicBezTo>
                  <a:pt x="1266" y="2628"/>
                  <a:pt x="1265" y="2625"/>
                  <a:pt x="1265" y="2621"/>
                </a:cubicBezTo>
                <a:cubicBezTo>
                  <a:pt x="1264" y="2619"/>
                  <a:pt x="1264" y="2617"/>
                  <a:pt x="1264" y="2615"/>
                </a:cubicBezTo>
                <a:cubicBezTo>
                  <a:pt x="1263" y="2613"/>
                  <a:pt x="1263" y="2611"/>
                  <a:pt x="1263" y="2609"/>
                </a:cubicBezTo>
                <a:cubicBezTo>
                  <a:pt x="1262" y="2604"/>
                  <a:pt x="1261" y="2600"/>
                  <a:pt x="1260" y="2596"/>
                </a:cubicBezTo>
                <a:cubicBezTo>
                  <a:pt x="1259" y="2591"/>
                  <a:pt x="1258" y="2587"/>
                  <a:pt x="1256" y="2582"/>
                </a:cubicBezTo>
                <a:cubicBezTo>
                  <a:pt x="1256" y="2581"/>
                  <a:pt x="1256" y="2581"/>
                  <a:pt x="1256" y="2581"/>
                </a:cubicBezTo>
                <a:cubicBezTo>
                  <a:pt x="1255" y="2579"/>
                  <a:pt x="1255" y="2579"/>
                  <a:pt x="1255" y="2579"/>
                </a:cubicBezTo>
                <a:cubicBezTo>
                  <a:pt x="1255" y="2578"/>
                  <a:pt x="1255" y="2577"/>
                  <a:pt x="1254" y="2576"/>
                </a:cubicBezTo>
                <a:cubicBezTo>
                  <a:pt x="1253" y="2573"/>
                  <a:pt x="1253" y="2571"/>
                  <a:pt x="1252" y="2569"/>
                </a:cubicBezTo>
                <a:cubicBezTo>
                  <a:pt x="1251" y="2566"/>
                  <a:pt x="1250" y="2564"/>
                  <a:pt x="1249" y="2562"/>
                </a:cubicBezTo>
                <a:cubicBezTo>
                  <a:pt x="1249" y="2560"/>
                  <a:pt x="1248" y="2557"/>
                  <a:pt x="1247" y="2555"/>
                </a:cubicBezTo>
                <a:cubicBezTo>
                  <a:pt x="1246" y="2554"/>
                  <a:pt x="1246" y="2553"/>
                  <a:pt x="1245" y="2552"/>
                </a:cubicBezTo>
                <a:cubicBezTo>
                  <a:pt x="1245" y="2551"/>
                  <a:pt x="1244" y="2549"/>
                  <a:pt x="1244" y="2548"/>
                </a:cubicBezTo>
                <a:cubicBezTo>
                  <a:pt x="1243" y="2547"/>
                  <a:pt x="1243" y="2546"/>
                  <a:pt x="1242" y="2545"/>
                </a:cubicBezTo>
                <a:cubicBezTo>
                  <a:pt x="1242" y="2544"/>
                  <a:pt x="1241" y="2543"/>
                  <a:pt x="1240" y="2542"/>
                </a:cubicBezTo>
                <a:cubicBezTo>
                  <a:pt x="1239" y="2539"/>
                  <a:pt x="1238" y="2537"/>
                  <a:pt x="1237" y="2535"/>
                </a:cubicBezTo>
                <a:cubicBezTo>
                  <a:pt x="1236" y="2534"/>
                  <a:pt x="1236" y="2533"/>
                  <a:pt x="1235" y="2532"/>
                </a:cubicBezTo>
                <a:cubicBezTo>
                  <a:pt x="1233" y="2528"/>
                  <a:pt x="1233" y="2528"/>
                  <a:pt x="1233" y="2528"/>
                </a:cubicBezTo>
                <a:cubicBezTo>
                  <a:pt x="1228" y="2520"/>
                  <a:pt x="1222" y="2512"/>
                  <a:pt x="1216" y="2504"/>
                </a:cubicBezTo>
                <a:cubicBezTo>
                  <a:pt x="1213" y="2498"/>
                  <a:pt x="1209" y="2493"/>
                  <a:pt x="1206" y="2487"/>
                </a:cubicBezTo>
                <a:cubicBezTo>
                  <a:pt x="1207" y="2488"/>
                  <a:pt x="1208" y="2490"/>
                  <a:pt x="1210" y="2491"/>
                </a:cubicBezTo>
                <a:cubicBezTo>
                  <a:pt x="1210" y="2491"/>
                  <a:pt x="1210" y="2491"/>
                  <a:pt x="1210" y="2491"/>
                </a:cubicBezTo>
                <a:cubicBezTo>
                  <a:pt x="1210" y="2492"/>
                  <a:pt x="1210" y="2492"/>
                  <a:pt x="1210" y="2492"/>
                </a:cubicBezTo>
                <a:cubicBezTo>
                  <a:pt x="1211" y="2492"/>
                  <a:pt x="1211" y="2492"/>
                  <a:pt x="1211" y="2492"/>
                </a:cubicBezTo>
                <a:cubicBezTo>
                  <a:pt x="1211" y="2493"/>
                  <a:pt x="1211" y="2493"/>
                  <a:pt x="1212" y="2494"/>
                </a:cubicBezTo>
                <a:cubicBezTo>
                  <a:pt x="1213" y="2494"/>
                  <a:pt x="1213" y="2495"/>
                  <a:pt x="1214" y="2496"/>
                </a:cubicBezTo>
                <a:cubicBezTo>
                  <a:pt x="1216" y="2498"/>
                  <a:pt x="1217" y="2500"/>
                  <a:pt x="1219" y="2501"/>
                </a:cubicBezTo>
                <a:cubicBezTo>
                  <a:pt x="1223" y="2504"/>
                  <a:pt x="1226" y="2507"/>
                  <a:pt x="1230" y="2510"/>
                </a:cubicBezTo>
                <a:cubicBezTo>
                  <a:pt x="1234" y="2513"/>
                  <a:pt x="1238" y="2516"/>
                  <a:pt x="1242" y="2518"/>
                </a:cubicBezTo>
                <a:cubicBezTo>
                  <a:pt x="1243" y="2520"/>
                  <a:pt x="1245" y="2521"/>
                  <a:pt x="1247" y="2522"/>
                </a:cubicBezTo>
                <a:cubicBezTo>
                  <a:pt x="1249" y="2523"/>
                  <a:pt x="1251" y="2524"/>
                  <a:pt x="1253" y="2526"/>
                </a:cubicBezTo>
                <a:cubicBezTo>
                  <a:pt x="1260" y="2530"/>
                  <a:pt x="1267" y="2534"/>
                  <a:pt x="1273" y="2538"/>
                </a:cubicBezTo>
                <a:cubicBezTo>
                  <a:pt x="1276" y="2540"/>
                  <a:pt x="1279" y="2541"/>
                  <a:pt x="1282" y="2543"/>
                </a:cubicBezTo>
                <a:cubicBezTo>
                  <a:pt x="1284" y="2544"/>
                  <a:pt x="1286" y="2545"/>
                  <a:pt x="1288" y="2546"/>
                </a:cubicBezTo>
                <a:cubicBezTo>
                  <a:pt x="1290" y="2547"/>
                  <a:pt x="1291" y="2548"/>
                  <a:pt x="1292" y="2548"/>
                </a:cubicBezTo>
                <a:cubicBezTo>
                  <a:pt x="1293" y="2549"/>
                  <a:pt x="1294" y="2549"/>
                  <a:pt x="1294" y="2549"/>
                </a:cubicBezTo>
                <a:cubicBezTo>
                  <a:pt x="1294" y="2549"/>
                  <a:pt x="1293" y="2549"/>
                  <a:pt x="1292" y="2548"/>
                </a:cubicBezTo>
                <a:cubicBezTo>
                  <a:pt x="1292" y="2547"/>
                  <a:pt x="1290" y="2546"/>
                  <a:pt x="1289" y="2545"/>
                </a:cubicBezTo>
                <a:cubicBezTo>
                  <a:pt x="1287" y="2544"/>
                  <a:pt x="1285" y="2542"/>
                  <a:pt x="1283" y="2540"/>
                </a:cubicBezTo>
                <a:cubicBezTo>
                  <a:pt x="1281" y="2538"/>
                  <a:pt x="1279" y="2536"/>
                  <a:pt x="1276" y="2534"/>
                </a:cubicBezTo>
                <a:cubicBezTo>
                  <a:pt x="1270" y="2530"/>
                  <a:pt x="1264" y="2525"/>
                  <a:pt x="1257" y="2520"/>
                </a:cubicBezTo>
                <a:cubicBezTo>
                  <a:pt x="1255" y="2518"/>
                  <a:pt x="1253" y="2517"/>
                  <a:pt x="1251" y="2516"/>
                </a:cubicBezTo>
                <a:cubicBezTo>
                  <a:pt x="1250" y="2515"/>
                  <a:pt x="1248" y="2513"/>
                  <a:pt x="1246" y="2512"/>
                </a:cubicBezTo>
                <a:cubicBezTo>
                  <a:pt x="1242" y="2509"/>
                  <a:pt x="1238" y="2507"/>
                  <a:pt x="1235" y="2504"/>
                </a:cubicBezTo>
                <a:cubicBezTo>
                  <a:pt x="1231" y="2501"/>
                  <a:pt x="1228" y="2498"/>
                  <a:pt x="1224" y="2495"/>
                </a:cubicBezTo>
                <a:cubicBezTo>
                  <a:pt x="1223" y="2494"/>
                  <a:pt x="1221" y="2492"/>
                  <a:pt x="1219" y="2491"/>
                </a:cubicBezTo>
                <a:cubicBezTo>
                  <a:pt x="1219" y="2490"/>
                  <a:pt x="1218" y="2490"/>
                  <a:pt x="1217" y="2489"/>
                </a:cubicBezTo>
                <a:cubicBezTo>
                  <a:pt x="1217" y="2488"/>
                  <a:pt x="1216" y="2488"/>
                  <a:pt x="1216" y="2488"/>
                </a:cubicBezTo>
                <a:cubicBezTo>
                  <a:pt x="1215" y="2487"/>
                  <a:pt x="1215" y="2487"/>
                  <a:pt x="1215" y="2487"/>
                </a:cubicBezTo>
                <a:cubicBezTo>
                  <a:pt x="1215" y="2487"/>
                  <a:pt x="1215" y="2487"/>
                  <a:pt x="1215" y="2487"/>
                </a:cubicBezTo>
                <a:cubicBezTo>
                  <a:pt x="1215" y="2486"/>
                  <a:pt x="1215" y="2486"/>
                  <a:pt x="1215" y="2486"/>
                </a:cubicBezTo>
                <a:cubicBezTo>
                  <a:pt x="1212" y="2483"/>
                  <a:pt x="1209" y="2480"/>
                  <a:pt x="1207" y="2477"/>
                </a:cubicBezTo>
                <a:cubicBezTo>
                  <a:pt x="1205" y="2474"/>
                  <a:pt x="1203" y="2471"/>
                  <a:pt x="1202" y="2468"/>
                </a:cubicBezTo>
                <a:cubicBezTo>
                  <a:pt x="1200" y="2465"/>
                  <a:pt x="1199" y="2462"/>
                  <a:pt x="1198" y="2459"/>
                </a:cubicBezTo>
                <a:cubicBezTo>
                  <a:pt x="1198" y="2459"/>
                  <a:pt x="1198" y="2458"/>
                  <a:pt x="1197" y="2457"/>
                </a:cubicBezTo>
                <a:cubicBezTo>
                  <a:pt x="1197" y="2457"/>
                  <a:pt x="1197" y="2456"/>
                  <a:pt x="1197" y="2456"/>
                </a:cubicBezTo>
                <a:cubicBezTo>
                  <a:pt x="1197" y="2455"/>
                  <a:pt x="1197" y="2455"/>
                  <a:pt x="1197" y="2455"/>
                </a:cubicBezTo>
                <a:cubicBezTo>
                  <a:pt x="1197" y="2455"/>
                  <a:pt x="1196" y="2454"/>
                  <a:pt x="1196" y="2454"/>
                </a:cubicBezTo>
                <a:cubicBezTo>
                  <a:pt x="1196" y="2453"/>
                  <a:pt x="1196" y="2453"/>
                  <a:pt x="1196" y="2452"/>
                </a:cubicBezTo>
                <a:cubicBezTo>
                  <a:pt x="1196" y="2451"/>
                  <a:pt x="1195" y="2449"/>
                  <a:pt x="1195" y="2448"/>
                </a:cubicBezTo>
                <a:cubicBezTo>
                  <a:pt x="1195" y="2447"/>
                  <a:pt x="1195" y="2446"/>
                  <a:pt x="1195" y="2446"/>
                </a:cubicBezTo>
                <a:cubicBezTo>
                  <a:pt x="1195" y="2446"/>
                  <a:pt x="1195" y="2447"/>
                  <a:pt x="1195" y="2448"/>
                </a:cubicBezTo>
                <a:cubicBezTo>
                  <a:pt x="1195" y="2446"/>
                  <a:pt x="1194" y="2445"/>
                  <a:pt x="1194" y="2443"/>
                </a:cubicBezTo>
                <a:cubicBezTo>
                  <a:pt x="1194" y="2441"/>
                  <a:pt x="1194" y="2439"/>
                  <a:pt x="1194" y="2437"/>
                </a:cubicBezTo>
                <a:cubicBezTo>
                  <a:pt x="1194" y="2436"/>
                  <a:pt x="1194" y="2435"/>
                  <a:pt x="1194" y="2434"/>
                </a:cubicBezTo>
                <a:cubicBezTo>
                  <a:pt x="1194" y="2433"/>
                  <a:pt x="1194" y="2433"/>
                  <a:pt x="1194" y="2432"/>
                </a:cubicBezTo>
                <a:cubicBezTo>
                  <a:pt x="1194" y="2430"/>
                  <a:pt x="1194" y="2428"/>
                  <a:pt x="1194" y="2426"/>
                </a:cubicBezTo>
                <a:cubicBezTo>
                  <a:pt x="1194" y="2425"/>
                  <a:pt x="1194" y="2423"/>
                  <a:pt x="1194" y="2421"/>
                </a:cubicBezTo>
                <a:cubicBezTo>
                  <a:pt x="1194" y="2420"/>
                  <a:pt x="1194" y="2418"/>
                  <a:pt x="1194" y="2416"/>
                </a:cubicBezTo>
                <a:cubicBezTo>
                  <a:pt x="1195" y="2415"/>
                  <a:pt x="1195" y="2413"/>
                  <a:pt x="1195" y="2412"/>
                </a:cubicBezTo>
                <a:cubicBezTo>
                  <a:pt x="1195" y="2411"/>
                  <a:pt x="1195" y="2409"/>
                  <a:pt x="1196" y="2408"/>
                </a:cubicBezTo>
                <a:cubicBezTo>
                  <a:pt x="1199" y="2401"/>
                  <a:pt x="1203" y="2394"/>
                  <a:pt x="1206" y="2388"/>
                </a:cubicBezTo>
                <a:cubicBezTo>
                  <a:pt x="1206" y="2389"/>
                  <a:pt x="1206" y="2391"/>
                  <a:pt x="1206" y="2392"/>
                </a:cubicBezTo>
                <a:cubicBezTo>
                  <a:pt x="1207" y="2394"/>
                  <a:pt x="1207" y="2396"/>
                  <a:pt x="1208" y="2398"/>
                </a:cubicBezTo>
                <a:cubicBezTo>
                  <a:pt x="1208" y="2399"/>
                  <a:pt x="1209" y="2401"/>
                  <a:pt x="1209" y="2403"/>
                </a:cubicBezTo>
                <a:cubicBezTo>
                  <a:pt x="1210" y="2405"/>
                  <a:pt x="1210" y="2407"/>
                  <a:pt x="1211" y="2408"/>
                </a:cubicBezTo>
                <a:cubicBezTo>
                  <a:pt x="1211" y="2410"/>
                  <a:pt x="1212" y="2412"/>
                  <a:pt x="1213" y="2414"/>
                </a:cubicBezTo>
                <a:cubicBezTo>
                  <a:pt x="1213" y="2416"/>
                  <a:pt x="1214" y="2417"/>
                  <a:pt x="1215" y="2419"/>
                </a:cubicBezTo>
                <a:cubicBezTo>
                  <a:pt x="1216" y="2421"/>
                  <a:pt x="1217" y="2423"/>
                  <a:pt x="1218" y="2425"/>
                </a:cubicBezTo>
                <a:cubicBezTo>
                  <a:pt x="1218" y="2426"/>
                  <a:pt x="1219" y="2428"/>
                  <a:pt x="1220" y="2430"/>
                </a:cubicBezTo>
                <a:cubicBezTo>
                  <a:pt x="1221" y="2431"/>
                  <a:pt x="1222" y="2433"/>
                  <a:pt x="1223" y="2435"/>
                </a:cubicBezTo>
                <a:cubicBezTo>
                  <a:pt x="1224" y="2436"/>
                  <a:pt x="1225" y="2438"/>
                  <a:pt x="1226" y="2439"/>
                </a:cubicBezTo>
                <a:cubicBezTo>
                  <a:pt x="1227" y="2440"/>
                  <a:pt x="1227" y="2441"/>
                  <a:pt x="1228" y="2441"/>
                </a:cubicBezTo>
                <a:cubicBezTo>
                  <a:pt x="1229" y="2442"/>
                  <a:pt x="1229" y="2443"/>
                  <a:pt x="1230" y="2444"/>
                </a:cubicBezTo>
                <a:cubicBezTo>
                  <a:pt x="1231" y="2445"/>
                  <a:pt x="1232" y="2446"/>
                  <a:pt x="1233" y="2448"/>
                </a:cubicBezTo>
                <a:cubicBezTo>
                  <a:pt x="1235" y="2450"/>
                  <a:pt x="1237" y="2452"/>
                  <a:pt x="1239" y="2455"/>
                </a:cubicBezTo>
                <a:cubicBezTo>
                  <a:pt x="1243" y="2459"/>
                  <a:pt x="1246" y="2462"/>
                  <a:pt x="1248" y="2465"/>
                </a:cubicBezTo>
                <a:cubicBezTo>
                  <a:pt x="1249" y="2467"/>
                  <a:pt x="1249" y="2468"/>
                  <a:pt x="1250" y="2468"/>
                </a:cubicBezTo>
                <a:cubicBezTo>
                  <a:pt x="1250" y="2469"/>
                  <a:pt x="1250" y="2470"/>
                  <a:pt x="1250" y="2470"/>
                </a:cubicBezTo>
                <a:cubicBezTo>
                  <a:pt x="1250" y="2470"/>
                  <a:pt x="1250" y="2469"/>
                  <a:pt x="1250" y="2468"/>
                </a:cubicBezTo>
                <a:cubicBezTo>
                  <a:pt x="1250" y="2468"/>
                  <a:pt x="1250" y="2467"/>
                  <a:pt x="1250" y="2467"/>
                </a:cubicBezTo>
                <a:cubicBezTo>
                  <a:pt x="1250" y="2466"/>
                  <a:pt x="1249" y="2465"/>
                  <a:pt x="1249" y="2465"/>
                </a:cubicBezTo>
                <a:cubicBezTo>
                  <a:pt x="1248" y="2463"/>
                  <a:pt x="1248" y="2461"/>
                  <a:pt x="1247" y="2459"/>
                </a:cubicBezTo>
                <a:cubicBezTo>
                  <a:pt x="1246" y="2457"/>
                  <a:pt x="1244" y="2454"/>
                  <a:pt x="1243" y="2452"/>
                </a:cubicBezTo>
                <a:cubicBezTo>
                  <a:pt x="1241" y="2449"/>
                  <a:pt x="1239" y="2447"/>
                  <a:pt x="1238" y="2444"/>
                </a:cubicBezTo>
                <a:cubicBezTo>
                  <a:pt x="1237" y="2443"/>
                  <a:pt x="1237" y="2443"/>
                  <a:pt x="1236" y="2442"/>
                </a:cubicBezTo>
                <a:cubicBezTo>
                  <a:pt x="1236" y="2441"/>
                  <a:pt x="1235" y="2441"/>
                  <a:pt x="1235" y="2440"/>
                </a:cubicBezTo>
                <a:cubicBezTo>
                  <a:pt x="1235" y="2439"/>
                  <a:pt x="1234" y="2438"/>
                  <a:pt x="1234" y="2438"/>
                </a:cubicBezTo>
                <a:cubicBezTo>
                  <a:pt x="1233" y="2437"/>
                  <a:pt x="1233" y="2436"/>
                  <a:pt x="1232" y="2435"/>
                </a:cubicBezTo>
                <a:cubicBezTo>
                  <a:pt x="1231" y="2434"/>
                  <a:pt x="1231" y="2432"/>
                  <a:pt x="1230" y="2431"/>
                </a:cubicBezTo>
                <a:cubicBezTo>
                  <a:pt x="1229" y="2429"/>
                  <a:pt x="1228" y="2428"/>
                  <a:pt x="1227" y="2426"/>
                </a:cubicBezTo>
                <a:cubicBezTo>
                  <a:pt x="1226" y="2424"/>
                  <a:pt x="1225" y="2423"/>
                  <a:pt x="1225" y="2421"/>
                </a:cubicBezTo>
                <a:cubicBezTo>
                  <a:pt x="1224" y="2419"/>
                  <a:pt x="1223" y="2418"/>
                  <a:pt x="1222" y="2416"/>
                </a:cubicBezTo>
                <a:cubicBezTo>
                  <a:pt x="1222" y="2414"/>
                  <a:pt x="1221" y="2413"/>
                  <a:pt x="1220" y="2411"/>
                </a:cubicBezTo>
                <a:cubicBezTo>
                  <a:pt x="1219" y="2409"/>
                  <a:pt x="1219" y="2408"/>
                  <a:pt x="1218" y="2406"/>
                </a:cubicBezTo>
                <a:cubicBezTo>
                  <a:pt x="1217" y="2402"/>
                  <a:pt x="1215" y="2399"/>
                  <a:pt x="1214" y="2396"/>
                </a:cubicBezTo>
                <a:cubicBezTo>
                  <a:pt x="1214" y="2394"/>
                  <a:pt x="1213" y="2392"/>
                  <a:pt x="1213" y="2391"/>
                </a:cubicBezTo>
                <a:cubicBezTo>
                  <a:pt x="1212" y="2389"/>
                  <a:pt x="1212" y="2388"/>
                  <a:pt x="1211" y="2386"/>
                </a:cubicBezTo>
                <a:cubicBezTo>
                  <a:pt x="1211" y="2384"/>
                  <a:pt x="1211" y="2383"/>
                  <a:pt x="1210" y="2381"/>
                </a:cubicBezTo>
                <a:cubicBezTo>
                  <a:pt x="1210" y="2380"/>
                  <a:pt x="1210" y="2379"/>
                  <a:pt x="1209" y="2378"/>
                </a:cubicBezTo>
                <a:cubicBezTo>
                  <a:pt x="1228" y="2331"/>
                  <a:pt x="1222" y="2299"/>
                  <a:pt x="1215" y="2246"/>
                </a:cubicBezTo>
                <a:cubicBezTo>
                  <a:pt x="1248" y="2280"/>
                  <a:pt x="1246" y="2314"/>
                  <a:pt x="1246" y="2349"/>
                </a:cubicBezTo>
                <a:cubicBezTo>
                  <a:pt x="1246" y="2349"/>
                  <a:pt x="1246" y="2349"/>
                  <a:pt x="1246" y="2349"/>
                </a:cubicBezTo>
                <a:cubicBezTo>
                  <a:pt x="1245" y="2350"/>
                  <a:pt x="1245" y="2350"/>
                  <a:pt x="1244" y="2351"/>
                </a:cubicBezTo>
                <a:cubicBezTo>
                  <a:pt x="1243" y="2352"/>
                  <a:pt x="1243" y="2353"/>
                  <a:pt x="1242" y="2354"/>
                </a:cubicBezTo>
                <a:cubicBezTo>
                  <a:pt x="1241" y="2355"/>
                  <a:pt x="1241" y="2357"/>
                  <a:pt x="1240" y="2358"/>
                </a:cubicBezTo>
                <a:cubicBezTo>
                  <a:pt x="1239" y="2359"/>
                  <a:pt x="1239" y="2360"/>
                  <a:pt x="1238" y="2362"/>
                </a:cubicBezTo>
                <a:cubicBezTo>
                  <a:pt x="1238" y="2363"/>
                  <a:pt x="1238" y="2364"/>
                  <a:pt x="1237" y="2365"/>
                </a:cubicBezTo>
                <a:cubicBezTo>
                  <a:pt x="1237" y="2367"/>
                  <a:pt x="1237" y="2368"/>
                  <a:pt x="1236" y="2369"/>
                </a:cubicBezTo>
                <a:cubicBezTo>
                  <a:pt x="1236" y="2370"/>
                  <a:pt x="1236" y="2372"/>
                  <a:pt x="1236" y="2373"/>
                </a:cubicBezTo>
                <a:cubicBezTo>
                  <a:pt x="1236" y="2373"/>
                  <a:pt x="1236" y="2374"/>
                  <a:pt x="1236" y="2375"/>
                </a:cubicBezTo>
                <a:cubicBezTo>
                  <a:pt x="1236" y="2375"/>
                  <a:pt x="1236" y="2376"/>
                  <a:pt x="1236" y="2376"/>
                </a:cubicBezTo>
                <a:cubicBezTo>
                  <a:pt x="1236" y="2377"/>
                  <a:pt x="1236" y="2378"/>
                  <a:pt x="1236" y="2379"/>
                </a:cubicBezTo>
                <a:cubicBezTo>
                  <a:pt x="1236" y="2380"/>
                  <a:pt x="1237" y="2380"/>
                  <a:pt x="1237" y="2381"/>
                </a:cubicBezTo>
                <a:cubicBezTo>
                  <a:pt x="1237" y="2382"/>
                  <a:pt x="1237" y="2382"/>
                  <a:pt x="1237" y="2382"/>
                </a:cubicBezTo>
                <a:cubicBezTo>
                  <a:pt x="1237" y="2383"/>
                  <a:pt x="1237" y="2383"/>
                  <a:pt x="1237" y="2383"/>
                </a:cubicBezTo>
                <a:cubicBezTo>
                  <a:pt x="1237" y="2383"/>
                  <a:pt x="1237" y="2383"/>
                  <a:pt x="1238" y="2383"/>
                </a:cubicBezTo>
                <a:cubicBezTo>
                  <a:pt x="1238" y="2382"/>
                  <a:pt x="1238" y="2382"/>
                  <a:pt x="1238" y="2381"/>
                </a:cubicBezTo>
                <a:cubicBezTo>
                  <a:pt x="1239" y="2381"/>
                  <a:pt x="1239" y="2380"/>
                  <a:pt x="1239" y="2379"/>
                </a:cubicBezTo>
                <a:cubicBezTo>
                  <a:pt x="1240" y="2379"/>
                  <a:pt x="1240" y="2378"/>
                  <a:pt x="1241" y="2377"/>
                </a:cubicBezTo>
                <a:cubicBezTo>
                  <a:pt x="1241" y="2376"/>
                  <a:pt x="1241" y="2375"/>
                  <a:pt x="1242" y="2374"/>
                </a:cubicBezTo>
                <a:cubicBezTo>
                  <a:pt x="1242" y="2373"/>
                  <a:pt x="1243" y="2372"/>
                  <a:pt x="1243" y="2371"/>
                </a:cubicBezTo>
                <a:cubicBezTo>
                  <a:pt x="1244" y="2370"/>
                  <a:pt x="1244" y="2369"/>
                  <a:pt x="1245" y="2368"/>
                </a:cubicBezTo>
                <a:cubicBezTo>
                  <a:pt x="1245" y="2367"/>
                  <a:pt x="1245" y="2365"/>
                  <a:pt x="1246" y="2364"/>
                </a:cubicBezTo>
                <a:cubicBezTo>
                  <a:pt x="1246" y="2364"/>
                  <a:pt x="1246" y="2363"/>
                  <a:pt x="1246" y="2363"/>
                </a:cubicBezTo>
                <a:cubicBezTo>
                  <a:pt x="1247" y="2377"/>
                  <a:pt x="1249" y="2391"/>
                  <a:pt x="1254" y="2405"/>
                </a:cubicBezTo>
                <a:cubicBezTo>
                  <a:pt x="1254" y="2404"/>
                  <a:pt x="1254" y="2403"/>
                  <a:pt x="1254" y="2402"/>
                </a:cubicBezTo>
                <a:cubicBezTo>
                  <a:pt x="1255" y="2403"/>
                  <a:pt x="1255" y="2405"/>
                  <a:pt x="1256" y="2406"/>
                </a:cubicBezTo>
                <a:cubicBezTo>
                  <a:pt x="1256" y="2407"/>
                  <a:pt x="1257" y="2409"/>
                  <a:pt x="1257" y="2410"/>
                </a:cubicBezTo>
                <a:cubicBezTo>
                  <a:pt x="1258" y="2411"/>
                  <a:pt x="1258" y="2412"/>
                  <a:pt x="1259" y="2413"/>
                </a:cubicBezTo>
                <a:cubicBezTo>
                  <a:pt x="1259" y="2415"/>
                  <a:pt x="1261" y="2418"/>
                  <a:pt x="1262" y="2420"/>
                </a:cubicBezTo>
                <a:cubicBezTo>
                  <a:pt x="1264" y="2425"/>
                  <a:pt x="1266" y="2429"/>
                  <a:pt x="1268" y="2433"/>
                </a:cubicBezTo>
                <a:cubicBezTo>
                  <a:pt x="1268" y="2434"/>
                  <a:pt x="1269" y="2435"/>
                  <a:pt x="1269" y="2436"/>
                </a:cubicBezTo>
                <a:cubicBezTo>
                  <a:pt x="1270" y="2437"/>
                  <a:pt x="1270" y="2438"/>
                  <a:pt x="1271" y="2439"/>
                </a:cubicBezTo>
                <a:cubicBezTo>
                  <a:pt x="1272" y="2441"/>
                  <a:pt x="1272" y="2443"/>
                  <a:pt x="1273" y="2445"/>
                </a:cubicBezTo>
                <a:cubicBezTo>
                  <a:pt x="1273" y="2446"/>
                  <a:pt x="1274" y="2447"/>
                  <a:pt x="1274" y="2448"/>
                </a:cubicBezTo>
                <a:cubicBezTo>
                  <a:pt x="1274" y="2448"/>
                  <a:pt x="1275" y="2449"/>
                  <a:pt x="1275" y="2450"/>
                </a:cubicBezTo>
                <a:cubicBezTo>
                  <a:pt x="1275" y="2451"/>
                  <a:pt x="1275" y="2451"/>
                  <a:pt x="1276" y="2452"/>
                </a:cubicBezTo>
                <a:cubicBezTo>
                  <a:pt x="1276" y="2452"/>
                  <a:pt x="1276" y="2453"/>
                  <a:pt x="1276" y="2454"/>
                </a:cubicBezTo>
                <a:cubicBezTo>
                  <a:pt x="1277" y="2455"/>
                  <a:pt x="1277" y="2455"/>
                  <a:pt x="1277" y="2456"/>
                </a:cubicBezTo>
                <a:cubicBezTo>
                  <a:pt x="1277" y="2457"/>
                  <a:pt x="1278" y="2457"/>
                  <a:pt x="1278" y="2457"/>
                </a:cubicBezTo>
                <a:cubicBezTo>
                  <a:pt x="1278" y="2457"/>
                  <a:pt x="1278" y="2457"/>
                  <a:pt x="1278" y="2456"/>
                </a:cubicBezTo>
                <a:cubicBezTo>
                  <a:pt x="1278" y="2455"/>
                  <a:pt x="1278" y="2454"/>
                  <a:pt x="1278" y="2453"/>
                </a:cubicBezTo>
                <a:cubicBezTo>
                  <a:pt x="1278" y="2453"/>
                  <a:pt x="1278" y="2452"/>
                  <a:pt x="1278" y="2451"/>
                </a:cubicBezTo>
                <a:cubicBezTo>
                  <a:pt x="1278" y="2451"/>
                  <a:pt x="1278" y="2450"/>
                  <a:pt x="1278" y="2449"/>
                </a:cubicBezTo>
                <a:cubicBezTo>
                  <a:pt x="1278" y="2448"/>
                  <a:pt x="1278" y="2448"/>
                  <a:pt x="1278" y="2447"/>
                </a:cubicBezTo>
                <a:cubicBezTo>
                  <a:pt x="1278" y="2446"/>
                  <a:pt x="1278" y="2445"/>
                  <a:pt x="1277" y="2444"/>
                </a:cubicBezTo>
                <a:cubicBezTo>
                  <a:pt x="1277" y="2443"/>
                  <a:pt x="1277" y="2442"/>
                  <a:pt x="1277" y="2441"/>
                </a:cubicBezTo>
                <a:cubicBezTo>
                  <a:pt x="1277" y="2440"/>
                  <a:pt x="1277" y="2439"/>
                  <a:pt x="1276" y="2438"/>
                </a:cubicBezTo>
                <a:cubicBezTo>
                  <a:pt x="1276" y="2436"/>
                  <a:pt x="1276" y="2435"/>
                  <a:pt x="1275" y="2434"/>
                </a:cubicBezTo>
                <a:cubicBezTo>
                  <a:pt x="1275" y="2433"/>
                  <a:pt x="1275" y="2432"/>
                  <a:pt x="1274" y="2431"/>
                </a:cubicBezTo>
                <a:cubicBezTo>
                  <a:pt x="1274" y="2428"/>
                  <a:pt x="1273" y="2426"/>
                  <a:pt x="1272" y="2424"/>
                </a:cubicBezTo>
                <a:cubicBezTo>
                  <a:pt x="1271" y="2421"/>
                  <a:pt x="1270" y="2419"/>
                  <a:pt x="1269" y="2417"/>
                </a:cubicBezTo>
                <a:cubicBezTo>
                  <a:pt x="1268" y="2414"/>
                  <a:pt x="1267" y="2412"/>
                  <a:pt x="1265" y="2410"/>
                </a:cubicBezTo>
                <a:cubicBezTo>
                  <a:pt x="1265" y="2409"/>
                  <a:pt x="1264" y="2408"/>
                  <a:pt x="1264" y="2407"/>
                </a:cubicBezTo>
                <a:cubicBezTo>
                  <a:pt x="1263" y="2406"/>
                  <a:pt x="1263" y="2404"/>
                  <a:pt x="1262" y="2403"/>
                </a:cubicBezTo>
                <a:cubicBezTo>
                  <a:pt x="1261" y="2401"/>
                  <a:pt x="1260" y="2399"/>
                  <a:pt x="1259" y="2397"/>
                </a:cubicBezTo>
                <a:cubicBezTo>
                  <a:pt x="1258" y="2395"/>
                  <a:pt x="1257" y="2394"/>
                  <a:pt x="1256" y="2392"/>
                </a:cubicBezTo>
                <a:cubicBezTo>
                  <a:pt x="1256" y="2391"/>
                  <a:pt x="1255" y="2391"/>
                  <a:pt x="1255" y="2390"/>
                </a:cubicBezTo>
                <a:cubicBezTo>
                  <a:pt x="1258" y="2357"/>
                  <a:pt x="1260" y="2330"/>
                  <a:pt x="1257" y="2304"/>
                </a:cubicBezTo>
                <a:cubicBezTo>
                  <a:pt x="1259" y="2307"/>
                  <a:pt x="1260" y="2310"/>
                  <a:pt x="1262" y="2313"/>
                </a:cubicBezTo>
                <a:cubicBezTo>
                  <a:pt x="1263" y="2316"/>
                  <a:pt x="1265" y="2319"/>
                  <a:pt x="1266" y="2322"/>
                </a:cubicBezTo>
                <a:cubicBezTo>
                  <a:pt x="1268" y="2325"/>
                  <a:pt x="1270" y="2329"/>
                  <a:pt x="1271" y="2332"/>
                </a:cubicBezTo>
                <a:cubicBezTo>
                  <a:pt x="1273" y="2335"/>
                  <a:pt x="1274" y="2339"/>
                  <a:pt x="1276" y="2342"/>
                </a:cubicBezTo>
                <a:cubicBezTo>
                  <a:pt x="1277" y="2345"/>
                  <a:pt x="1278" y="2349"/>
                  <a:pt x="1280" y="2352"/>
                </a:cubicBezTo>
                <a:cubicBezTo>
                  <a:pt x="1281" y="2355"/>
                  <a:pt x="1282" y="2358"/>
                  <a:pt x="1283" y="2361"/>
                </a:cubicBezTo>
                <a:cubicBezTo>
                  <a:pt x="1284" y="2364"/>
                  <a:pt x="1285" y="2367"/>
                  <a:pt x="1286" y="2369"/>
                </a:cubicBezTo>
                <a:cubicBezTo>
                  <a:pt x="1286" y="2371"/>
                  <a:pt x="1286" y="2372"/>
                  <a:pt x="1287" y="2373"/>
                </a:cubicBezTo>
                <a:cubicBezTo>
                  <a:pt x="1287" y="2374"/>
                  <a:pt x="1287" y="2376"/>
                  <a:pt x="1287" y="2377"/>
                </a:cubicBezTo>
                <a:cubicBezTo>
                  <a:pt x="1288" y="2378"/>
                  <a:pt x="1288" y="2379"/>
                  <a:pt x="1288" y="2380"/>
                </a:cubicBezTo>
                <a:cubicBezTo>
                  <a:pt x="1288" y="2381"/>
                  <a:pt x="1289" y="2382"/>
                  <a:pt x="1289" y="2382"/>
                </a:cubicBezTo>
                <a:cubicBezTo>
                  <a:pt x="1289" y="2384"/>
                  <a:pt x="1289" y="2385"/>
                  <a:pt x="1289" y="2386"/>
                </a:cubicBezTo>
                <a:cubicBezTo>
                  <a:pt x="1290" y="2387"/>
                  <a:pt x="1290" y="2387"/>
                  <a:pt x="1290" y="2387"/>
                </a:cubicBezTo>
                <a:cubicBezTo>
                  <a:pt x="1290" y="2387"/>
                  <a:pt x="1290" y="2387"/>
                  <a:pt x="1290" y="2386"/>
                </a:cubicBezTo>
                <a:cubicBezTo>
                  <a:pt x="1290" y="2385"/>
                  <a:pt x="1290" y="2384"/>
                  <a:pt x="1290" y="2382"/>
                </a:cubicBezTo>
                <a:cubicBezTo>
                  <a:pt x="1290" y="2381"/>
                  <a:pt x="1290" y="2380"/>
                  <a:pt x="1290" y="2379"/>
                </a:cubicBezTo>
                <a:cubicBezTo>
                  <a:pt x="1290" y="2378"/>
                  <a:pt x="1290" y="2377"/>
                  <a:pt x="1291" y="2376"/>
                </a:cubicBezTo>
                <a:cubicBezTo>
                  <a:pt x="1291" y="2375"/>
                  <a:pt x="1290" y="2374"/>
                  <a:pt x="1290" y="2373"/>
                </a:cubicBezTo>
                <a:cubicBezTo>
                  <a:pt x="1290" y="2371"/>
                  <a:pt x="1290" y="2370"/>
                  <a:pt x="1290" y="2369"/>
                </a:cubicBezTo>
                <a:cubicBezTo>
                  <a:pt x="1290" y="2367"/>
                  <a:pt x="1290" y="2366"/>
                  <a:pt x="1290" y="2364"/>
                </a:cubicBezTo>
                <a:cubicBezTo>
                  <a:pt x="1289" y="2363"/>
                  <a:pt x="1289" y="2361"/>
                  <a:pt x="1289" y="2359"/>
                </a:cubicBezTo>
                <a:cubicBezTo>
                  <a:pt x="1288" y="2356"/>
                  <a:pt x="1287" y="2353"/>
                  <a:pt x="1286" y="2349"/>
                </a:cubicBezTo>
                <a:cubicBezTo>
                  <a:pt x="1286" y="2348"/>
                  <a:pt x="1285" y="2346"/>
                  <a:pt x="1285" y="2344"/>
                </a:cubicBezTo>
                <a:cubicBezTo>
                  <a:pt x="1284" y="2343"/>
                  <a:pt x="1283" y="2341"/>
                  <a:pt x="1283" y="2339"/>
                </a:cubicBezTo>
                <a:cubicBezTo>
                  <a:pt x="1281" y="2336"/>
                  <a:pt x="1280" y="2332"/>
                  <a:pt x="1278" y="2329"/>
                </a:cubicBezTo>
                <a:cubicBezTo>
                  <a:pt x="1277" y="2325"/>
                  <a:pt x="1275" y="2322"/>
                  <a:pt x="1273" y="2319"/>
                </a:cubicBezTo>
                <a:cubicBezTo>
                  <a:pt x="1272" y="2317"/>
                  <a:pt x="1271" y="2315"/>
                  <a:pt x="1270" y="2314"/>
                </a:cubicBezTo>
                <a:cubicBezTo>
                  <a:pt x="1269" y="2312"/>
                  <a:pt x="1269" y="2311"/>
                  <a:pt x="1268" y="2309"/>
                </a:cubicBezTo>
                <a:cubicBezTo>
                  <a:pt x="1264" y="2303"/>
                  <a:pt x="1260" y="2298"/>
                  <a:pt x="1257" y="2293"/>
                </a:cubicBezTo>
                <a:cubicBezTo>
                  <a:pt x="1257" y="2292"/>
                  <a:pt x="1256" y="2291"/>
                  <a:pt x="1255" y="2290"/>
                </a:cubicBezTo>
                <a:cubicBezTo>
                  <a:pt x="1254" y="2282"/>
                  <a:pt x="1251" y="2274"/>
                  <a:pt x="1249" y="2265"/>
                </a:cubicBezTo>
                <a:cubicBezTo>
                  <a:pt x="1249" y="2265"/>
                  <a:pt x="1249" y="2265"/>
                  <a:pt x="1249" y="2266"/>
                </a:cubicBezTo>
                <a:cubicBezTo>
                  <a:pt x="1251" y="2268"/>
                  <a:pt x="1254" y="2271"/>
                  <a:pt x="1257" y="2274"/>
                </a:cubicBezTo>
                <a:cubicBezTo>
                  <a:pt x="1258" y="2276"/>
                  <a:pt x="1260" y="2277"/>
                  <a:pt x="1261" y="2279"/>
                </a:cubicBezTo>
                <a:cubicBezTo>
                  <a:pt x="1263" y="2280"/>
                  <a:pt x="1264" y="2282"/>
                  <a:pt x="1266" y="2283"/>
                </a:cubicBezTo>
                <a:cubicBezTo>
                  <a:pt x="1269" y="2286"/>
                  <a:pt x="1272" y="2289"/>
                  <a:pt x="1276" y="2292"/>
                </a:cubicBezTo>
                <a:cubicBezTo>
                  <a:pt x="1279" y="2295"/>
                  <a:pt x="1282" y="2298"/>
                  <a:pt x="1285" y="2301"/>
                </a:cubicBezTo>
                <a:cubicBezTo>
                  <a:pt x="1289" y="2303"/>
                  <a:pt x="1292" y="2306"/>
                  <a:pt x="1295" y="2309"/>
                </a:cubicBezTo>
                <a:cubicBezTo>
                  <a:pt x="1298" y="2311"/>
                  <a:pt x="1301" y="2314"/>
                  <a:pt x="1305" y="2316"/>
                </a:cubicBezTo>
                <a:cubicBezTo>
                  <a:pt x="1308" y="2318"/>
                  <a:pt x="1310" y="2320"/>
                  <a:pt x="1313" y="2322"/>
                </a:cubicBezTo>
                <a:cubicBezTo>
                  <a:pt x="1316" y="2324"/>
                  <a:pt x="1318" y="2326"/>
                  <a:pt x="1320" y="2328"/>
                </a:cubicBezTo>
                <a:cubicBezTo>
                  <a:pt x="1322" y="2329"/>
                  <a:pt x="1324" y="2331"/>
                  <a:pt x="1325" y="2332"/>
                </a:cubicBezTo>
                <a:cubicBezTo>
                  <a:pt x="1326" y="2334"/>
                  <a:pt x="1327" y="2335"/>
                  <a:pt x="1328" y="2336"/>
                </a:cubicBezTo>
                <a:cubicBezTo>
                  <a:pt x="1328" y="2336"/>
                  <a:pt x="1329" y="2337"/>
                  <a:pt x="1329" y="2337"/>
                </a:cubicBezTo>
                <a:cubicBezTo>
                  <a:pt x="1329" y="2337"/>
                  <a:pt x="1329" y="2336"/>
                  <a:pt x="1328" y="2335"/>
                </a:cubicBezTo>
                <a:cubicBezTo>
                  <a:pt x="1328" y="2334"/>
                  <a:pt x="1327" y="2333"/>
                  <a:pt x="1326" y="2331"/>
                </a:cubicBezTo>
                <a:cubicBezTo>
                  <a:pt x="1325" y="2330"/>
                  <a:pt x="1324" y="2328"/>
                  <a:pt x="1322" y="2326"/>
                </a:cubicBezTo>
                <a:cubicBezTo>
                  <a:pt x="1320" y="2323"/>
                  <a:pt x="1318" y="2321"/>
                  <a:pt x="1316" y="2319"/>
                </a:cubicBezTo>
                <a:cubicBezTo>
                  <a:pt x="1314" y="2316"/>
                  <a:pt x="1311" y="2314"/>
                  <a:pt x="1308" y="2311"/>
                </a:cubicBezTo>
                <a:cubicBezTo>
                  <a:pt x="1306" y="2309"/>
                  <a:pt x="1303" y="2306"/>
                  <a:pt x="1300" y="2303"/>
                </a:cubicBezTo>
                <a:cubicBezTo>
                  <a:pt x="1298" y="2302"/>
                  <a:pt x="1297" y="2301"/>
                  <a:pt x="1295" y="2299"/>
                </a:cubicBezTo>
                <a:cubicBezTo>
                  <a:pt x="1294" y="2298"/>
                  <a:pt x="1292" y="2296"/>
                  <a:pt x="1290" y="2295"/>
                </a:cubicBezTo>
                <a:cubicBezTo>
                  <a:pt x="1287" y="2292"/>
                  <a:pt x="1284" y="2289"/>
                  <a:pt x="1281" y="2286"/>
                </a:cubicBezTo>
                <a:cubicBezTo>
                  <a:pt x="1278" y="2283"/>
                  <a:pt x="1274" y="2280"/>
                  <a:pt x="1271" y="2277"/>
                </a:cubicBezTo>
                <a:cubicBezTo>
                  <a:pt x="1270" y="2276"/>
                  <a:pt x="1268" y="2275"/>
                  <a:pt x="1266" y="2273"/>
                </a:cubicBezTo>
                <a:cubicBezTo>
                  <a:pt x="1265" y="2272"/>
                  <a:pt x="1263" y="2270"/>
                  <a:pt x="1262" y="2269"/>
                </a:cubicBezTo>
                <a:cubicBezTo>
                  <a:pt x="1259" y="2266"/>
                  <a:pt x="1256" y="2264"/>
                  <a:pt x="1253" y="2261"/>
                </a:cubicBezTo>
                <a:cubicBezTo>
                  <a:pt x="1250" y="2259"/>
                  <a:pt x="1247" y="2257"/>
                  <a:pt x="1245" y="2254"/>
                </a:cubicBezTo>
                <a:cubicBezTo>
                  <a:pt x="1245" y="2254"/>
                  <a:pt x="1244" y="2254"/>
                  <a:pt x="1244" y="2254"/>
                </a:cubicBezTo>
                <a:cubicBezTo>
                  <a:pt x="1238" y="2238"/>
                  <a:pt x="1229" y="2222"/>
                  <a:pt x="1217" y="2204"/>
                </a:cubicBezTo>
                <a:cubicBezTo>
                  <a:pt x="1206" y="2188"/>
                  <a:pt x="1196" y="2172"/>
                  <a:pt x="1188" y="2156"/>
                </a:cubicBezTo>
                <a:cubicBezTo>
                  <a:pt x="1189" y="2158"/>
                  <a:pt x="1190" y="2159"/>
                  <a:pt x="1191" y="2160"/>
                </a:cubicBezTo>
                <a:cubicBezTo>
                  <a:pt x="1193" y="2162"/>
                  <a:pt x="1194" y="2163"/>
                  <a:pt x="1196" y="2165"/>
                </a:cubicBezTo>
                <a:cubicBezTo>
                  <a:pt x="1198" y="2166"/>
                  <a:pt x="1200" y="2168"/>
                  <a:pt x="1201" y="2170"/>
                </a:cubicBezTo>
                <a:cubicBezTo>
                  <a:pt x="1205" y="2173"/>
                  <a:pt x="1209" y="2176"/>
                  <a:pt x="1213" y="2179"/>
                </a:cubicBezTo>
                <a:cubicBezTo>
                  <a:pt x="1214" y="2181"/>
                  <a:pt x="1216" y="2182"/>
                  <a:pt x="1218" y="2184"/>
                </a:cubicBezTo>
                <a:cubicBezTo>
                  <a:pt x="1220" y="2185"/>
                  <a:pt x="1222" y="2186"/>
                  <a:pt x="1224" y="2188"/>
                </a:cubicBezTo>
                <a:cubicBezTo>
                  <a:pt x="1228" y="2190"/>
                  <a:pt x="1232" y="2193"/>
                  <a:pt x="1236" y="2195"/>
                </a:cubicBezTo>
                <a:cubicBezTo>
                  <a:pt x="1239" y="2197"/>
                  <a:pt x="1241" y="2198"/>
                  <a:pt x="1243" y="2199"/>
                </a:cubicBezTo>
                <a:cubicBezTo>
                  <a:pt x="1244" y="2200"/>
                  <a:pt x="1244" y="2200"/>
                  <a:pt x="1244" y="2200"/>
                </a:cubicBezTo>
                <a:cubicBezTo>
                  <a:pt x="1244" y="2201"/>
                  <a:pt x="1245" y="2202"/>
                  <a:pt x="1245" y="2202"/>
                </a:cubicBezTo>
                <a:cubicBezTo>
                  <a:pt x="1246" y="2203"/>
                  <a:pt x="1246" y="2204"/>
                  <a:pt x="1247" y="2205"/>
                </a:cubicBezTo>
                <a:cubicBezTo>
                  <a:pt x="1247" y="2205"/>
                  <a:pt x="1247" y="2206"/>
                  <a:pt x="1248" y="2207"/>
                </a:cubicBezTo>
                <a:cubicBezTo>
                  <a:pt x="1248" y="2208"/>
                  <a:pt x="1248" y="2208"/>
                  <a:pt x="1248" y="2208"/>
                </a:cubicBezTo>
                <a:cubicBezTo>
                  <a:pt x="1249" y="2209"/>
                  <a:pt x="1249" y="2209"/>
                  <a:pt x="1249" y="2210"/>
                </a:cubicBezTo>
                <a:cubicBezTo>
                  <a:pt x="1250" y="2212"/>
                  <a:pt x="1251" y="2214"/>
                  <a:pt x="1251" y="2216"/>
                </a:cubicBezTo>
                <a:cubicBezTo>
                  <a:pt x="1252" y="2218"/>
                  <a:pt x="1253" y="2220"/>
                  <a:pt x="1254" y="2222"/>
                </a:cubicBezTo>
                <a:cubicBezTo>
                  <a:pt x="1255" y="2225"/>
                  <a:pt x="1255" y="2227"/>
                  <a:pt x="1256" y="2229"/>
                </a:cubicBezTo>
                <a:cubicBezTo>
                  <a:pt x="1257" y="2232"/>
                  <a:pt x="1258" y="2234"/>
                  <a:pt x="1259" y="2236"/>
                </a:cubicBezTo>
                <a:cubicBezTo>
                  <a:pt x="1259" y="2237"/>
                  <a:pt x="1260" y="2239"/>
                  <a:pt x="1260" y="2240"/>
                </a:cubicBezTo>
                <a:cubicBezTo>
                  <a:pt x="1261" y="2241"/>
                  <a:pt x="1261" y="2242"/>
                  <a:pt x="1262" y="2243"/>
                </a:cubicBezTo>
                <a:cubicBezTo>
                  <a:pt x="1263" y="2245"/>
                  <a:pt x="1264" y="2247"/>
                  <a:pt x="1266" y="2249"/>
                </a:cubicBezTo>
                <a:cubicBezTo>
                  <a:pt x="1267" y="2251"/>
                  <a:pt x="1268" y="2252"/>
                  <a:pt x="1270" y="2254"/>
                </a:cubicBezTo>
                <a:cubicBezTo>
                  <a:pt x="1270" y="2255"/>
                  <a:pt x="1271" y="2255"/>
                  <a:pt x="1272" y="2256"/>
                </a:cubicBezTo>
                <a:cubicBezTo>
                  <a:pt x="1272" y="2256"/>
                  <a:pt x="1273" y="2257"/>
                  <a:pt x="1273" y="2258"/>
                </a:cubicBezTo>
                <a:cubicBezTo>
                  <a:pt x="1274" y="2258"/>
                  <a:pt x="1275" y="2258"/>
                  <a:pt x="1275" y="2259"/>
                </a:cubicBezTo>
                <a:cubicBezTo>
                  <a:pt x="1276" y="2259"/>
                  <a:pt x="1276" y="2260"/>
                  <a:pt x="1277" y="2260"/>
                </a:cubicBezTo>
                <a:cubicBezTo>
                  <a:pt x="1278" y="2260"/>
                  <a:pt x="1279" y="2261"/>
                  <a:pt x="1279" y="2261"/>
                </a:cubicBezTo>
                <a:cubicBezTo>
                  <a:pt x="1280" y="2261"/>
                  <a:pt x="1280" y="2261"/>
                  <a:pt x="1280" y="2261"/>
                </a:cubicBezTo>
                <a:cubicBezTo>
                  <a:pt x="1280" y="2261"/>
                  <a:pt x="1280" y="2261"/>
                  <a:pt x="1280" y="2261"/>
                </a:cubicBezTo>
                <a:cubicBezTo>
                  <a:pt x="1279" y="2260"/>
                  <a:pt x="1279" y="2259"/>
                  <a:pt x="1278" y="2259"/>
                </a:cubicBezTo>
                <a:cubicBezTo>
                  <a:pt x="1278" y="2258"/>
                  <a:pt x="1277" y="2258"/>
                  <a:pt x="1277" y="2257"/>
                </a:cubicBezTo>
                <a:cubicBezTo>
                  <a:pt x="1277" y="2257"/>
                  <a:pt x="1276" y="2256"/>
                  <a:pt x="1276" y="2255"/>
                </a:cubicBezTo>
                <a:cubicBezTo>
                  <a:pt x="1275" y="2255"/>
                  <a:pt x="1275" y="2254"/>
                  <a:pt x="1274" y="2253"/>
                </a:cubicBezTo>
                <a:cubicBezTo>
                  <a:pt x="1274" y="2253"/>
                  <a:pt x="1274" y="2252"/>
                  <a:pt x="1273" y="2251"/>
                </a:cubicBezTo>
                <a:cubicBezTo>
                  <a:pt x="1273" y="2250"/>
                  <a:pt x="1272" y="2250"/>
                  <a:pt x="1272" y="2249"/>
                </a:cubicBezTo>
                <a:cubicBezTo>
                  <a:pt x="1272" y="2248"/>
                  <a:pt x="1272" y="2248"/>
                  <a:pt x="1271" y="2247"/>
                </a:cubicBezTo>
                <a:cubicBezTo>
                  <a:pt x="1271" y="2247"/>
                  <a:pt x="1271" y="2247"/>
                  <a:pt x="1271" y="2246"/>
                </a:cubicBezTo>
                <a:cubicBezTo>
                  <a:pt x="1270" y="2244"/>
                  <a:pt x="1269" y="2242"/>
                  <a:pt x="1268" y="2240"/>
                </a:cubicBezTo>
                <a:cubicBezTo>
                  <a:pt x="1268" y="2238"/>
                  <a:pt x="1267" y="2236"/>
                  <a:pt x="1266" y="2233"/>
                </a:cubicBezTo>
                <a:cubicBezTo>
                  <a:pt x="1265" y="2231"/>
                  <a:pt x="1264" y="2229"/>
                  <a:pt x="1264" y="2227"/>
                </a:cubicBezTo>
                <a:cubicBezTo>
                  <a:pt x="1263" y="2224"/>
                  <a:pt x="1262" y="2222"/>
                  <a:pt x="1261" y="2220"/>
                </a:cubicBezTo>
                <a:cubicBezTo>
                  <a:pt x="1260" y="2218"/>
                  <a:pt x="1260" y="2217"/>
                  <a:pt x="1259" y="2216"/>
                </a:cubicBezTo>
                <a:cubicBezTo>
                  <a:pt x="1259" y="2216"/>
                  <a:pt x="1259" y="2215"/>
                  <a:pt x="1259" y="2215"/>
                </a:cubicBezTo>
                <a:cubicBezTo>
                  <a:pt x="1258" y="2214"/>
                  <a:pt x="1258" y="2213"/>
                  <a:pt x="1258" y="2213"/>
                </a:cubicBezTo>
                <a:cubicBezTo>
                  <a:pt x="1257" y="2211"/>
                  <a:pt x="1255" y="2209"/>
                  <a:pt x="1254" y="2207"/>
                </a:cubicBezTo>
                <a:cubicBezTo>
                  <a:pt x="1254" y="2206"/>
                  <a:pt x="1253" y="2205"/>
                  <a:pt x="1253" y="2205"/>
                </a:cubicBezTo>
                <a:cubicBezTo>
                  <a:pt x="1254" y="2206"/>
                  <a:pt x="1256" y="2207"/>
                  <a:pt x="1257" y="2208"/>
                </a:cubicBezTo>
                <a:cubicBezTo>
                  <a:pt x="1260" y="2210"/>
                  <a:pt x="1263" y="2211"/>
                  <a:pt x="1266" y="2213"/>
                </a:cubicBezTo>
                <a:cubicBezTo>
                  <a:pt x="1268" y="2215"/>
                  <a:pt x="1270" y="2216"/>
                  <a:pt x="1272" y="2218"/>
                </a:cubicBezTo>
                <a:cubicBezTo>
                  <a:pt x="1272" y="2218"/>
                  <a:pt x="1273" y="2219"/>
                  <a:pt x="1274" y="2219"/>
                </a:cubicBezTo>
                <a:cubicBezTo>
                  <a:pt x="1274" y="2220"/>
                  <a:pt x="1275" y="2220"/>
                  <a:pt x="1275" y="2221"/>
                </a:cubicBezTo>
                <a:cubicBezTo>
                  <a:pt x="1276" y="2222"/>
                  <a:pt x="1277" y="2222"/>
                  <a:pt x="1277" y="2222"/>
                </a:cubicBezTo>
                <a:cubicBezTo>
                  <a:pt x="1277" y="2222"/>
                  <a:pt x="1276" y="2221"/>
                  <a:pt x="1276" y="2221"/>
                </a:cubicBezTo>
                <a:cubicBezTo>
                  <a:pt x="1275" y="2220"/>
                  <a:pt x="1275" y="2219"/>
                  <a:pt x="1274" y="2219"/>
                </a:cubicBezTo>
                <a:cubicBezTo>
                  <a:pt x="1274" y="2218"/>
                  <a:pt x="1273" y="2217"/>
                  <a:pt x="1273" y="2217"/>
                </a:cubicBezTo>
                <a:cubicBezTo>
                  <a:pt x="1272" y="2216"/>
                  <a:pt x="1271" y="2215"/>
                  <a:pt x="1270" y="2214"/>
                </a:cubicBezTo>
                <a:cubicBezTo>
                  <a:pt x="1270" y="2213"/>
                  <a:pt x="1269" y="2212"/>
                  <a:pt x="1268" y="2211"/>
                </a:cubicBezTo>
                <a:cubicBezTo>
                  <a:pt x="1265" y="2209"/>
                  <a:pt x="1263" y="2206"/>
                  <a:pt x="1260" y="2204"/>
                </a:cubicBezTo>
                <a:cubicBezTo>
                  <a:pt x="1257" y="2202"/>
                  <a:pt x="1254" y="2199"/>
                  <a:pt x="1251" y="2197"/>
                </a:cubicBezTo>
                <a:cubicBezTo>
                  <a:pt x="1247" y="2194"/>
                  <a:pt x="1244" y="2192"/>
                  <a:pt x="1240" y="2189"/>
                </a:cubicBezTo>
                <a:cubicBezTo>
                  <a:pt x="1238" y="2188"/>
                  <a:pt x="1236" y="2187"/>
                  <a:pt x="1234" y="2185"/>
                </a:cubicBezTo>
                <a:cubicBezTo>
                  <a:pt x="1234" y="2185"/>
                  <a:pt x="1233" y="2185"/>
                  <a:pt x="1233" y="2184"/>
                </a:cubicBezTo>
                <a:cubicBezTo>
                  <a:pt x="1232" y="2184"/>
                  <a:pt x="1232" y="2184"/>
                  <a:pt x="1232" y="2184"/>
                </a:cubicBezTo>
                <a:cubicBezTo>
                  <a:pt x="1232" y="2183"/>
                  <a:pt x="1232" y="2183"/>
                  <a:pt x="1232" y="2183"/>
                </a:cubicBezTo>
                <a:cubicBezTo>
                  <a:pt x="1231" y="2183"/>
                  <a:pt x="1230" y="2182"/>
                  <a:pt x="1229" y="2181"/>
                </a:cubicBezTo>
                <a:cubicBezTo>
                  <a:pt x="1227" y="2180"/>
                  <a:pt x="1225" y="2179"/>
                  <a:pt x="1223" y="2177"/>
                </a:cubicBezTo>
                <a:cubicBezTo>
                  <a:pt x="1221" y="2176"/>
                  <a:pt x="1219" y="2174"/>
                  <a:pt x="1217" y="2173"/>
                </a:cubicBezTo>
                <a:cubicBezTo>
                  <a:pt x="1216" y="2171"/>
                  <a:pt x="1214" y="2170"/>
                  <a:pt x="1212" y="2168"/>
                </a:cubicBezTo>
                <a:cubicBezTo>
                  <a:pt x="1211" y="2168"/>
                  <a:pt x="1210" y="2167"/>
                  <a:pt x="1209" y="2166"/>
                </a:cubicBezTo>
                <a:cubicBezTo>
                  <a:pt x="1208" y="2165"/>
                  <a:pt x="1207" y="2165"/>
                  <a:pt x="1206" y="2164"/>
                </a:cubicBezTo>
                <a:cubicBezTo>
                  <a:pt x="1205" y="2162"/>
                  <a:pt x="1203" y="2161"/>
                  <a:pt x="1201" y="2159"/>
                </a:cubicBezTo>
                <a:cubicBezTo>
                  <a:pt x="1199" y="2158"/>
                  <a:pt x="1198" y="2156"/>
                  <a:pt x="1196" y="2155"/>
                </a:cubicBezTo>
                <a:cubicBezTo>
                  <a:pt x="1194" y="2153"/>
                  <a:pt x="1193" y="2152"/>
                  <a:pt x="1191" y="2150"/>
                </a:cubicBezTo>
                <a:cubicBezTo>
                  <a:pt x="1190" y="2149"/>
                  <a:pt x="1188" y="2148"/>
                  <a:pt x="1187" y="2146"/>
                </a:cubicBezTo>
                <a:cubicBezTo>
                  <a:pt x="1185" y="2145"/>
                  <a:pt x="1184" y="2143"/>
                  <a:pt x="1182" y="2142"/>
                </a:cubicBezTo>
                <a:cubicBezTo>
                  <a:pt x="1181" y="2141"/>
                  <a:pt x="1180" y="2140"/>
                  <a:pt x="1179" y="2139"/>
                </a:cubicBezTo>
                <a:cubicBezTo>
                  <a:pt x="1174" y="2129"/>
                  <a:pt x="1170" y="2118"/>
                  <a:pt x="1166" y="2109"/>
                </a:cubicBezTo>
                <a:cubicBezTo>
                  <a:pt x="1168" y="2110"/>
                  <a:pt x="1169" y="2111"/>
                  <a:pt x="1171" y="2111"/>
                </a:cubicBezTo>
                <a:cubicBezTo>
                  <a:pt x="1173" y="2112"/>
                  <a:pt x="1174" y="2113"/>
                  <a:pt x="1176" y="2114"/>
                </a:cubicBezTo>
                <a:cubicBezTo>
                  <a:pt x="1180" y="2116"/>
                  <a:pt x="1185" y="2117"/>
                  <a:pt x="1189" y="2118"/>
                </a:cubicBezTo>
                <a:cubicBezTo>
                  <a:pt x="1191" y="2119"/>
                  <a:pt x="1193" y="2119"/>
                  <a:pt x="1196" y="2120"/>
                </a:cubicBezTo>
                <a:cubicBezTo>
                  <a:pt x="1198" y="2121"/>
                  <a:pt x="1200" y="2121"/>
                  <a:pt x="1202" y="2122"/>
                </a:cubicBezTo>
                <a:cubicBezTo>
                  <a:pt x="1203" y="2122"/>
                  <a:pt x="1204" y="2123"/>
                  <a:pt x="1205" y="2123"/>
                </a:cubicBezTo>
                <a:cubicBezTo>
                  <a:pt x="1207" y="2123"/>
                  <a:pt x="1208" y="2124"/>
                  <a:pt x="1209" y="2124"/>
                </a:cubicBezTo>
                <a:cubicBezTo>
                  <a:pt x="1210" y="2125"/>
                  <a:pt x="1211" y="2125"/>
                  <a:pt x="1212" y="2125"/>
                </a:cubicBezTo>
                <a:cubicBezTo>
                  <a:pt x="1213" y="2126"/>
                  <a:pt x="1214" y="2126"/>
                  <a:pt x="1215" y="2127"/>
                </a:cubicBezTo>
                <a:cubicBezTo>
                  <a:pt x="1219" y="2129"/>
                  <a:pt x="1223" y="2131"/>
                  <a:pt x="1227" y="2133"/>
                </a:cubicBezTo>
                <a:cubicBezTo>
                  <a:pt x="1228" y="2134"/>
                  <a:pt x="1229" y="2134"/>
                  <a:pt x="1230" y="2135"/>
                </a:cubicBezTo>
                <a:cubicBezTo>
                  <a:pt x="1231" y="2136"/>
                  <a:pt x="1232" y="2136"/>
                  <a:pt x="1233" y="2137"/>
                </a:cubicBezTo>
                <a:cubicBezTo>
                  <a:pt x="1235" y="2138"/>
                  <a:pt x="1237" y="2139"/>
                  <a:pt x="1239" y="2141"/>
                </a:cubicBezTo>
                <a:cubicBezTo>
                  <a:pt x="1240" y="2141"/>
                  <a:pt x="1240" y="2142"/>
                  <a:pt x="1241" y="2143"/>
                </a:cubicBezTo>
                <a:cubicBezTo>
                  <a:pt x="1242" y="2143"/>
                  <a:pt x="1243" y="2144"/>
                  <a:pt x="1244" y="2145"/>
                </a:cubicBezTo>
                <a:cubicBezTo>
                  <a:pt x="1246" y="2146"/>
                  <a:pt x="1247" y="2147"/>
                  <a:pt x="1249" y="2149"/>
                </a:cubicBezTo>
                <a:cubicBezTo>
                  <a:pt x="1252" y="2151"/>
                  <a:pt x="1254" y="2154"/>
                  <a:pt x="1257" y="2156"/>
                </a:cubicBezTo>
                <a:cubicBezTo>
                  <a:pt x="1257" y="2157"/>
                  <a:pt x="1257" y="2157"/>
                  <a:pt x="1258" y="2157"/>
                </a:cubicBezTo>
                <a:cubicBezTo>
                  <a:pt x="1258" y="2158"/>
                  <a:pt x="1258" y="2158"/>
                  <a:pt x="1259" y="2158"/>
                </a:cubicBezTo>
                <a:cubicBezTo>
                  <a:pt x="1259" y="2159"/>
                  <a:pt x="1260" y="2160"/>
                  <a:pt x="1260" y="2160"/>
                </a:cubicBezTo>
                <a:cubicBezTo>
                  <a:pt x="1261" y="2161"/>
                  <a:pt x="1262" y="2162"/>
                  <a:pt x="1263" y="2164"/>
                </a:cubicBezTo>
                <a:cubicBezTo>
                  <a:pt x="1265" y="2166"/>
                  <a:pt x="1267" y="2168"/>
                  <a:pt x="1268" y="2169"/>
                </a:cubicBezTo>
                <a:cubicBezTo>
                  <a:pt x="1269" y="2171"/>
                  <a:pt x="1270" y="2172"/>
                  <a:pt x="1271" y="2173"/>
                </a:cubicBezTo>
                <a:cubicBezTo>
                  <a:pt x="1272" y="2174"/>
                  <a:pt x="1272" y="2175"/>
                  <a:pt x="1272" y="2175"/>
                </a:cubicBezTo>
                <a:cubicBezTo>
                  <a:pt x="1272" y="2175"/>
                  <a:pt x="1272" y="2174"/>
                  <a:pt x="1271" y="2173"/>
                </a:cubicBezTo>
                <a:cubicBezTo>
                  <a:pt x="1271" y="2173"/>
                  <a:pt x="1271" y="2172"/>
                  <a:pt x="1271" y="2171"/>
                </a:cubicBezTo>
                <a:cubicBezTo>
                  <a:pt x="1270" y="2170"/>
                  <a:pt x="1270" y="2170"/>
                  <a:pt x="1269" y="2169"/>
                </a:cubicBezTo>
                <a:cubicBezTo>
                  <a:pt x="1268" y="2167"/>
                  <a:pt x="1267" y="2164"/>
                  <a:pt x="1266" y="2162"/>
                </a:cubicBezTo>
                <a:cubicBezTo>
                  <a:pt x="1265" y="2161"/>
                  <a:pt x="1264" y="2159"/>
                  <a:pt x="1263" y="2158"/>
                </a:cubicBezTo>
                <a:cubicBezTo>
                  <a:pt x="1263" y="2157"/>
                  <a:pt x="1262" y="2156"/>
                  <a:pt x="1262" y="2156"/>
                </a:cubicBezTo>
                <a:cubicBezTo>
                  <a:pt x="1262" y="2155"/>
                  <a:pt x="1261" y="2155"/>
                  <a:pt x="1261" y="2155"/>
                </a:cubicBezTo>
                <a:cubicBezTo>
                  <a:pt x="1261" y="2154"/>
                  <a:pt x="1261" y="2154"/>
                  <a:pt x="1260" y="2153"/>
                </a:cubicBezTo>
                <a:cubicBezTo>
                  <a:pt x="1260" y="2153"/>
                  <a:pt x="1259" y="2152"/>
                  <a:pt x="1259" y="2151"/>
                </a:cubicBezTo>
                <a:cubicBezTo>
                  <a:pt x="1258" y="2150"/>
                  <a:pt x="1257" y="2150"/>
                  <a:pt x="1257" y="2149"/>
                </a:cubicBezTo>
                <a:cubicBezTo>
                  <a:pt x="1256" y="2148"/>
                  <a:pt x="1256" y="2147"/>
                  <a:pt x="1255" y="2147"/>
                </a:cubicBezTo>
                <a:cubicBezTo>
                  <a:pt x="1254" y="2146"/>
                  <a:pt x="1254" y="2146"/>
                  <a:pt x="1254" y="2145"/>
                </a:cubicBezTo>
                <a:cubicBezTo>
                  <a:pt x="1253" y="2145"/>
                  <a:pt x="1253" y="2145"/>
                  <a:pt x="1253" y="2144"/>
                </a:cubicBezTo>
                <a:cubicBezTo>
                  <a:pt x="1251" y="2143"/>
                  <a:pt x="1250" y="2141"/>
                  <a:pt x="1248" y="2140"/>
                </a:cubicBezTo>
                <a:cubicBezTo>
                  <a:pt x="1247" y="2139"/>
                  <a:pt x="1246" y="2138"/>
                  <a:pt x="1246" y="2137"/>
                </a:cubicBezTo>
                <a:cubicBezTo>
                  <a:pt x="1245" y="2137"/>
                  <a:pt x="1244" y="2136"/>
                  <a:pt x="1243" y="2135"/>
                </a:cubicBezTo>
                <a:cubicBezTo>
                  <a:pt x="1242" y="2134"/>
                  <a:pt x="1241" y="2134"/>
                  <a:pt x="1240" y="2133"/>
                </a:cubicBezTo>
                <a:cubicBezTo>
                  <a:pt x="1239" y="2132"/>
                  <a:pt x="1238" y="2131"/>
                  <a:pt x="1237" y="2131"/>
                </a:cubicBezTo>
                <a:cubicBezTo>
                  <a:pt x="1238" y="2131"/>
                  <a:pt x="1239" y="2131"/>
                  <a:pt x="1240" y="2132"/>
                </a:cubicBezTo>
                <a:cubicBezTo>
                  <a:pt x="1240" y="2132"/>
                  <a:pt x="1240" y="2132"/>
                  <a:pt x="1241" y="2132"/>
                </a:cubicBezTo>
                <a:cubicBezTo>
                  <a:pt x="1241" y="2132"/>
                  <a:pt x="1242" y="2133"/>
                  <a:pt x="1242" y="2133"/>
                </a:cubicBezTo>
                <a:cubicBezTo>
                  <a:pt x="1244" y="2133"/>
                  <a:pt x="1245" y="2134"/>
                  <a:pt x="1247" y="2135"/>
                </a:cubicBezTo>
                <a:cubicBezTo>
                  <a:pt x="1248" y="2135"/>
                  <a:pt x="1248" y="2135"/>
                  <a:pt x="1249" y="2136"/>
                </a:cubicBezTo>
                <a:cubicBezTo>
                  <a:pt x="1250" y="2136"/>
                  <a:pt x="1250" y="2136"/>
                  <a:pt x="1251" y="2136"/>
                </a:cubicBezTo>
                <a:cubicBezTo>
                  <a:pt x="1252" y="2137"/>
                  <a:pt x="1252" y="2137"/>
                  <a:pt x="1253" y="2137"/>
                </a:cubicBezTo>
                <a:cubicBezTo>
                  <a:pt x="1253" y="2137"/>
                  <a:pt x="1254" y="2138"/>
                  <a:pt x="1254" y="2138"/>
                </a:cubicBezTo>
                <a:cubicBezTo>
                  <a:pt x="1255" y="2138"/>
                  <a:pt x="1256" y="2139"/>
                  <a:pt x="1256" y="2139"/>
                </a:cubicBezTo>
                <a:cubicBezTo>
                  <a:pt x="1257" y="2139"/>
                  <a:pt x="1257" y="2139"/>
                  <a:pt x="1257" y="2139"/>
                </a:cubicBezTo>
                <a:cubicBezTo>
                  <a:pt x="1257" y="2139"/>
                  <a:pt x="1257" y="2139"/>
                  <a:pt x="1257" y="2138"/>
                </a:cubicBezTo>
                <a:cubicBezTo>
                  <a:pt x="1256" y="2138"/>
                  <a:pt x="1256" y="2137"/>
                  <a:pt x="1255" y="2137"/>
                </a:cubicBezTo>
                <a:cubicBezTo>
                  <a:pt x="1255" y="2136"/>
                  <a:pt x="1254" y="2135"/>
                  <a:pt x="1253" y="2134"/>
                </a:cubicBezTo>
                <a:cubicBezTo>
                  <a:pt x="1252" y="2133"/>
                  <a:pt x="1252" y="2133"/>
                  <a:pt x="1251" y="2132"/>
                </a:cubicBezTo>
                <a:cubicBezTo>
                  <a:pt x="1251" y="2132"/>
                  <a:pt x="1250" y="2131"/>
                  <a:pt x="1249" y="2131"/>
                </a:cubicBezTo>
                <a:cubicBezTo>
                  <a:pt x="1249" y="2130"/>
                  <a:pt x="1248" y="2130"/>
                  <a:pt x="1247" y="2129"/>
                </a:cubicBezTo>
                <a:cubicBezTo>
                  <a:pt x="1247" y="2129"/>
                  <a:pt x="1246" y="2128"/>
                  <a:pt x="1245" y="2127"/>
                </a:cubicBezTo>
                <a:cubicBezTo>
                  <a:pt x="1244" y="2127"/>
                  <a:pt x="1243" y="2126"/>
                  <a:pt x="1243" y="2126"/>
                </a:cubicBezTo>
                <a:cubicBezTo>
                  <a:pt x="1242" y="2125"/>
                  <a:pt x="1241" y="2125"/>
                  <a:pt x="1240" y="2124"/>
                </a:cubicBezTo>
                <a:cubicBezTo>
                  <a:pt x="1238" y="2123"/>
                  <a:pt x="1236" y="2122"/>
                  <a:pt x="1234" y="2121"/>
                </a:cubicBezTo>
                <a:cubicBezTo>
                  <a:pt x="1232" y="2120"/>
                  <a:pt x="1230" y="2120"/>
                  <a:pt x="1228" y="2119"/>
                </a:cubicBezTo>
                <a:cubicBezTo>
                  <a:pt x="1226" y="2118"/>
                  <a:pt x="1224" y="2117"/>
                  <a:pt x="1221" y="2117"/>
                </a:cubicBezTo>
                <a:cubicBezTo>
                  <a:pt x="1219" y="2116"/>
                  <a:pt x="1217" y="2116"/>
                  <a:pt x="1215" y="2116"/>
                </a:cubicBezTo>
                <a:cubicBezTo>
                  <a:pt x="1214" y="2115"/>
                  <a:pt x="1213" y="2115"/>
                  <a:pt x="1212" y="2115"/>
                </a:cubicBezTo>
                <a:cubicBezTo>
                  <a:pt x="1211" y="2115"/>
                  <a:pt x="1210" y="2115"/>
                  <a:pt x="1209" y="2115"/>
                </a:cubicBezTo>
                <a:cubicBezTo>
                  <a:pt x="1208" y="2115"/>
                  <a:pt x="1207" y="2115"/>
                  <a:pt x="1206" y="2115"/>
                </a:cubicBezTo>
                <a:cubicBezTo>
                  <a:pt x="1206" y="2115"/>
                  <a:pt x="1206" y="2115"/>
                  <a:pt x="1206" y="2115"/>
                </a:cubicBezTo>
                <a:cubicBezTo>
                  <a:pt x="1205" y="2115"/>
                  <a:pt x="1205" y="2115"/>
                  <a:pt x="1204" y="2115"/>
                </a:cubicBezTo>
                <a:cubicBezTo>
                  <a:pt x="1202" y="2114"/>
                  <a:pt x="1200" y="2113"/>
                  <a:pt x="1197" y="2113"/>
                </a:cubicBezTo>
                <a:cubicBezTo>
                  <a:pt x="1195" y="2112"/>
                  <a:pt x="1193" y="2112"/>
                  <a:pt x="1191" y="2111"/>
                </a:cubicBezTo>
                <a:cubicBezTo>
                  <a:pt x="1186" y="2110"/>
                  <a:pt x="1182" y="2109"/>
                  <a:pt x="1178" y="2108"/>
                </a:cubicBezTo>
                <a:cubicBezTo>
                  <a:pt x="1175" y="2107"/>
                  <a:pt x="1171" y="2106"/>
                  <a:pt x="1168" y="2105"/>
                </a:cubicBezTo>
                <a:cubicBezTo>
                  <a:pt x="1166" y="2104"/>
                  <a:pt x="1165" y="2103"/>
                  <a:pt x="1164" y="2102"/>
                </a:cubicBezTo>
                <a:cubicBezTo>
                  <a:pt x="1148" y="2061"/>
                  <a:pt x="1144" y="2032"/>
                  <a:pt x="1144" y="2032"/>
                </a:cubicBezTo>
                <a:cubicBezTo>
                  <a:pt x="1144" y="2032"/>
                  <a:pt x="1160" y="2033"/>
                  <a:pt x="1183" y="2040"/>
                </a:cubicBezTo>
                <a:cubicBezTo>
                  <a:pt x="1183" y="2040"/>
                  <a:pt x="1183" y="2040"/>
                  <a:pt x="1183" y="2040"/>
                </a:cubicBezTo>
                <a:cubicBezTo>
                  <a:pt x="1183" y="2041"/>
                  <a:pt x="1183" y="2042"/>
                  <a:pt x="1184" y="2043"/>
                </a:cubicBezTo>
                <a:cubicBezTo>
                  <a:pt x="1184" y="2044"/>
                  <a:pt x="1184" y="2045"/>
                  <a:pt x="1185" y="2046"/>
                </a:cubicBezTo>
                <a:cubicBezTo>
                  <a:pt x="1185" y="2047"/>
                  <a:pt x="1185" y="2048"/>
                  <a:pt x="1186" y="2049"/>
                </a:cubicBezTo>
                <a:cubicBezTo>
                  <a:pt x="1186" y="2051"/>
                  <a:pt x="1187" y="2053"/>
                  <a:pt x="1188" y="2055"/>
                </a:cubicBezTo>
                <a:cubicBezTo>
                  <a:pt x="1189" y="2056"/>
                  <a:pt x="1189" y="2057"/>
                  <a:pt x="1190" y="2058"/>
                </a:cubicBezTo>
                <a:cubicBezTo>
                  <a:pt x="1190" y="2059"/>
                  <a:pt x="1191" y="2060"/>
                  <a:pt x="1191" y="2061"/>
                </a:cubicBezTo>
                <a:cubicBezTo>
                  <a:pt x="1193" y="2064"/>
                  <a:pt x="1194" y="2066"/>
                  <a:pt x="1195" y="2068"/>
                </a:cubicBezTo>
                <a:cubicBezTo>
                  <a:pt x="1196" y="2070"/>
                  <a:pt x="1198" y="2072"/>
                  <a:pt x="1199" y="2074"/>
                </a:cubicBezTo>
                <a:cubicBezTo>
                  <a:pt x="1200" y="2075"/>
                  <a:pt x="1201" y="2076"/>
                  <a:pt x="1201" y="2077"/>
                </a:cubicBezTo>
                <a:cubicBezTo>
                  <a:pt x="1202" y="2078"/>
                  <a:pt x="1203" y="2079"/>
                  <a:pt x="1204" y="2080"/>
                </a:cubicBezTo>
                <a:cubicBezTo>
                  <a:pt x="1205" y="2082"/>
                  <a:pt x="1206" y="2084"/>
                  <a:pt x="1208" y="2085"/>
                </a:cubicBezTo>
                <a:cubicBezTo>
                  <a:pt x="1209" y="2086"/>
                  <a:pt x="1209" y="2087"/>
                  <a:pt x="1210" y="2088"/>
                </a:cubicBezTo>
                <a:cubicBezTo>
                  <a:pt x="1211" y="2089"/>
                  <a:pt x="1211" y="2089"/>
                  <a:pt x="1212" y="2090"/>
                </a:cubicBezTo>
                <a:cubicBezTo>
                  <a:pt x="1213" y="2091"/>
                  <a:pt x="1213" y="2091"/>
                  <a:pt x="1214" y="2092"/>
                </a:cubicBezTo>
                <a:cubicBezTo>
                  <a:pt x="1215" y="2092"/>
                  <a:pt x="1215" y="2093"/>
                  <a:pt x="1216" y="2094"/>
                </a:cubicBezTo>
                <a:cubicBezTo>
                  <a:pt x="1217" y="2095"/>
                  <a:pt x="1218" y="2095"/>
                  <a:pt x="1219" y="2096"/>
                </a:cubicBezTo>
                <a:cubicBezTo>
                  <a:pt x="1220" y="2097"/>
                  <a:pt x="1220" y="2097"/>
                  <a:pt x="1221" y="2098"/>
                </a:cubicBezTo>
                <a:cubicBezTo>
                  <a:pt x="1221" y="2098"/>
                  <a:pt x="1222" y="2098"/>
                  <a:pt x="1222" y="2098"/>
                </a:cubicBezTo>
                <a:cubicBezTo>
                  <a:pt x="1222" y="2098"/>
                  <a:pt x="1222" y="2098"/>
                  <a:pt x="1221" y="2097"/>
                </a:cubicBezTo>
                <a:cubicBezTo>
                  <a:pt x="1221" y="2097"/>
                  <a:pt x="1221" y="2096"/>
                  <a:pt x="1220" y="2095"/>
                </a:cubicBezTo>
                <a:cubicBezTo>
                  <a:pt x="1220" y="2094"/>
                  <a:pt x="1219" y="2093"/>
                  <a:pt x="1218" y="2092"/>
                </a:cubicBezTo>
                <a:cubicBezTo>
                  <a:pt x="1217" y="2090"/>
                  <a:pt x="1217" y="2089"/>
                  <a:pt x="1216" y="2087"/>
                </a:cubicBezTo>
                <a:cubicBezTo>
                  <a:pt x="1215" y="2086"/>
                  <a:pt x="1214" y="2084"/>
                  <a:pt x="1213" y="2082"/>
                </a:cubicBezTo>
                <a:cubicBezTo>
                  <a:pt x="1212" y="2080"/>
                  <a:pt x="1211" y="2078"/>
                  <a:pt x="1209" y="2076"/>
                </a:cubicBezTo>
                <a:cubicBezTo>
                  <a:pt x="1209" y="2075"/>
                  <a:pt x="1208" y="2074"/>
                  <a:pt x="1208" y="2073"/>
                </a:cubicBezTo>
                <a:cubicBezTo>
                  <a:pt x="1207" y="2072"/>
                  <a:pt x="1206" y="2071"/>
                  <a:pt x="1206" y="2070"/>
                </a:cubicBezTo>
                <a:cubicBezTo>
                  <a:pt x="1204" y="2068"/>
                  <a:pt x="1203" y="2066"/>
                  <a:pt x="1202" y="2064"/>
                </a:cubicBezTo>
                <a:cubicBezTo>
                  <a:pt x="1201" y="2062"/>
                  <a:pt x="1199" y="2060"/>
                  <a:pt x="1198" y="2058"/>
                </a:cubicBezTo>
                <a:cubicBezTo>
                  <a:pt x="1198" y="2057"/>
                  <a:pt x="1197" y="2056"/>
                  <a:pt x="1196" y="2055"/>
                </a:cubicBezTo>
                <a:cubicBezTo>
                  <a:pt x="1196" y="2054"/>
                  <a:pt x="1195" y="2053"/>
                  <a:pt x="1194" y="2052"/>
                </a:cubicBezTo>
                <a:cubicBezTo>
                  <a:pt x="1193" y="2050"/>
                  <a:pt x="1192" y="2048"/>
                  <a:pt x="1191" y="2046"/>
                </a:cubicBezTo>
                <a:cubicBezTo>
                  <a:pt x="1190" y="2045"/>
                  <a:pt x="1189" y="2043"/>
                  <a:pt x="1189" y="2042"/>
                </a:cubicBezTo>
                <a:cubicBezTo>
                  <a:pt x="1217" y="2053"/>
                  <a:pt x="1255" y="2075"/>
                  <a:pt x="1285" y="2123"/>
                </a:cubicBezTo>
                <a:cubicBezTo>
                  <a:pt x="1309" y="2160"/>
                  <a:pt x="1315" y="2204"/>
                  <a:pt x="1329" y="2244"/>
                </a:cubicBezTo>
                <a:cubicBezTo>
                  <a:pt x="1329" y="2244"/>
                  <a:pt x="1329" y="2244"/>
                  <a:pt x="1329" y="2245"/>
                </a:cubicBezTo>
                <a:cubicBezTo>
                  <a:pt x="1329" y="2246"/>
                  <a:pt x="1328" y="2246"/>
                  <a:pt x="1328" y="2247"/>
                </a:cubicBezTo>
                <a:cubicBezTo>
                  <a:pt x="1327" y="2249"/>
                  <a:pt x="1327" y="2251"/>
                  <a:pt x="1326" y="2253"/>
                </a:cubicBezTo>
                <a:cubicBezTo>
                  <a:pt x="1326" y="2254"/>
                  <a:pt x="1326" y="2255"/>
                  <a:pt x="1325" y="2256"/>
                </a:cubicBezTo>
                <a:cubicBezTo>
                  <a:pt x="1325" y="2257"/>
                  <a:pt x="1325" y="2258"/>
                  <a:pt x="1325" y="2259"/>
                </a:cubicBezTo>
                <a:cubicBezTo>
                  <a:pt x="1324" y="2261"/>
                  <a:pt x="1324" y="2264"/>
                  <a:pt x="1323" y="2266"/>
                </a:cubicBezTo>
                <a:cubicBezTo>
                  <a:pt x="1323" y="2268"/>
                  <a:pt x="1323" y="2270"/>
                  <a:pt x="1323" y="2272"/>
                </a:cubicBezTo>
                <a:cubicBezTo>
                  <a:pt x="1323" y="2273"/>
                  <a:pt x="1322" y="2275"/>
                  <a:pt x="1322" y="2276"/>
                </a:cubicBezTo>
                <a:cubicBezTo>
                  <a:pt x="1322" y="2277"/>
                  <a:pt x="1322" y="2278"/>
                  <a:pt x="1322" y="2279"/>
                </a:cubicBezTo>
                <a:cubicBezTo>
                  <a:pt x="1322" y="2281"/>
                  <a:pt x="1322" y="2283"/>
                  <a:pt x="1322" y="2285"/>
                </a:cubicBezTo>
                <a:cubicBezTo>
                  <a:pt x="1322" y="2286"/>
                  <a:pt x="1323" y="2287"/>
                  <a:pt x="1323" y="2288"/>
                </a:cubicBezTo>
                <a:cubicBezTo>
                  <a:pt x="1323" y="2288"/>
                  <a:pt x="1323" y="2289"/>
                  <a:pt x="1323" y="2290"/>
                </a:cubicBezTo>
                <a:cubicBezTo>
                  <a:pt x="1323" y="2291"/>
                  <a:pt x="1323" y="2292"/>
                  <a:pt x="1323" y="2293"/>
                </a:cubicBezTo>
                <a:cubicBezTo>
                  <a:pt x="1323" y="2293"/>
                  <a:pt x="1323" y="2294"/>
                  <a:pt x="1324" y="2295"/>
                </a:cubicBezTo>
                <a:cubicBezTo>
                  <a:pt x="1324" y="2296"/>
                  <a:pt x="1324" y="2297"/>
                  <a:pt x="1324" y="2298"/>
                </a:cubicBezTo>
                <a:cubicBezTo>
                  <a:pt x="1324" y="2299"/>
                  <a:pt x="1325" y="2300"/>
                  <a:pt x="1325" y="2300"/>
                </a:cubicBezTo>
                <a:cubicBezTo>
                  <a:pt x="1325" y="2301"/>
                  <a:pt x="1325" y="2301"/>
                  <a:pt x="1325" y="2301"/>
                </a:cubicBezTo>
                <a:cubicBezTo>
                  <a:pt x="1325" y="2301"/>
                  <a:pt x="1325" y="2301"/>
                  <a:pt x="1325" y="2300"/>
                </a:cubicBezTo>
                <a:cubicBezTo>
                  <a:pt x="1325" y="2300"/>
                  <a:pt x="1326" y="2299"/>
                  <a:pt x="1326" y="2298"/>
                </a:cubicBezTo>
                <a:cubicBezTo>
                  <a:pt x="1326" y="2297"/>
                  <a:pt x="1326" y="2296"/>
                  <a:pt x="1327" y="2295"/>
                </a:cubicBezTo>
                <a:cubicBezTo>
                  <a:pt x="1327" y="2293"/>
                  <a:pt x="1327" y="2292"/>
                  <a:pt x="1327" y="2290"/>
                </a:cubicBezTo>
                <a:cubicBezTo>
                  <a:pt x="1328" y="2289"/>
                  <a:pt x="1328" y="2287"/>
                  <a:pt x="1328" y="2285"/>
                </a:cubicBezTo>
                <a:cubicBezTo>
                  <a:pt x="1329" y="2283"/>
                  <a:pt x="1329" y="2281"/>
                  <a:pt x="1329" y="2279"/>
                </a:cubicBezTo>
                <a:cubicBezTo>
                  <a:pt x="1329" y="2278"/>
                  <a:pt x="1330" y="2277"/>
                  <a:pt x="1330" y="2276"/>
                </a:cubicBezTo>
                <a:cubicBezTo>
                  <a:pt x="1330" y="2275"/>
                  <a:pt x="1330" y="2274"/>
                  <a:pt x="1330" y="2273"/>
                </a:cubicBezTo>
                <a:cubicBezTo>
                  <a:pt x="1331" y="2271"/>
                  <a:pt x="1331" y="2269"/>
                  <a:pt x="1331" y="2267"/>
                </a:cubicBezTo>
                <a:cubicBezTo>
                  <a:pt x="1332" y="2265"/>
                  <a:pt x="1332" y="2263"/>
                  <a:pt x="1332" y="2261"/>
                </a:cubicBezTo>
                <a:cubicBezTo>
                  <a:pt x="1332" y="2260"/>
                  <a:pt x="1332" y="2259"/>
                  <a:pt x="1333" y="2257"/>
                </a:cubicBezTo>
                <a:cubicBezTo>
                  <a:pt x="1333" y="2256"/>
                  <a:pt x="1333" y="2255"/>
                  <a:pt x="1333" y="2254"/>
                </a:cubicBezTo>
                <a:cubicBezTo>
                  <a:pt x="1333" y="2254"/>
                  <a:pt x="1333" y="2254"/>
                  <a:pt x="1333" y="2254"/>
                </a:cubicBezTo>
                <a:cubicBezTo>
                  <a:pt x="1339" y="2268"/>
                  <a:pt x="1346" y="2282"/>
                  <a:pt x="1355" y="2295"/>
                </a:cubicBezTo>
                <a:cubicBezTo>
                  <a:pt x="1357" y="2296"/>
                  <a:pt x="1358" y="2298"/>
                  <a:pt x="1360" y="2300"/>
                </a:cubicBezTo>
                <a:cubicBezTo>
                  <a:pt x="1360" y="2302"/>
                  <a:pt x="1360" y="2304"/>
                  <a:pt x="1360" y="2306"/>
                </a:cubicBezTo>
                <a:cubicBezTo>
                  <a:pt x="1361" y="2309"/>
                  <a:pt x="1361" y="2311"/>
                  <a:pt x="1361" y="2314"/>
                </a:cubicBezTo>
                <a:cubicBezTo>
                  <a:pt x="1361" y="2317"/>
                  <a:pt x="1361" y="2320"/>
                  <a:pt x="1360" y="2323"/>
                </a:cubicBezTo>
                <a:cubicBezTo>
                  <a:pt x="1360" y="2324"/>
                  <a:pt x="1360" y="2326"/>
                  <a:pt x="1360" y="2327"/>
                </a:cubicBezTo>
                <a:cubicBezTo>
                  <a:pt x="1360" y="2328"/>
                  <a:pt x="1360" y="2329"/>
                  <a:pt x="1359" y="2330"/>
                </a:cubicBezTo>
                <a:cubicBezTo>
                  <a:pt x="1359" y="2331"/>
                  <a:pt x="1359" y="2331"/>
                  <a:pt x="1359" y="2331"/>
                </a:cubicBezTo>
                <a:cubicBezTo>
                  <a:pt x="1359" y="2332"/>
                  <a:pt x="1359" y="2332"/>
                  <a:pt x="1359" y="2332"/>
                </a:cubicBezTo>
                <a:cubicBezTo>
                  <a:pt x="1358" y="2335"/>
                  <a:pt x="1357" y="2338"/>
                  <a:pt x="1356" y="2340"/>
                </a:cubicBezTo>
                <a:cubicBezTo>
                  <a:pt x="1355" y="2343"/>
                  <a:pt x="1354" y="2346"/>
                  <a:pt x="1352" y="2349"/>
                </a:cubicBezTo>
                <a:cubicBezTo>
                  <a:pt x="1351" y="2350"/>
                  <a:pt x="1350" y="2351"/>
                  <a:pt x="1350" y="2353"/>
                </a:cubicBezTo>
                <a:cubicBezTo>
                  <a:pt x="1349" y="2354"/>
                  <a:pt x="1348" y="2356"/>
                  <a:pt x="1347" y="2357"/>
                </a:cubicBezTo>
                <a:cubicBezTo>
                  <a:pt x="1347" y="2357"/>
                  <a:pt x="1347" y="2358"/>
                  <a:pt x="1347" y="2358"/>
                </a:cubicBezTo>
                <a:cubicBezTo>
                  <a:pt x="1346" y="2359"/>
                  <a:pt x="1346" y="2359"/>
                  <a:pt x="1346" y="2359"/>
                </a:cubicBezTo>
                <a:cubicBezTo>
                  <a:pt x="1346" y="2360"/>
                  <a:pt x="1346" y="2360"/>
                  <a:pt x="1346" y="2360"/>
                </a:cubicBezTo>
                <a:cubicBezTo>
                  <a:pt x="1345" y="2361"/>
                  <a:pt x="1345" y="2361"/>
                  <a:pt x="1345" y="2362"/>
                </a:cubicBezTo>
                <a:cubicBezTo>
                  <a:pt x="1345" y="2362"/>
                  <a:pt x="1345" y="2363"/>
                  <a:pt x="1344" y="2364"/>
                </a:cubicBezTo>
                <a:cubicBezTo>
                  <a:pt x="1344" y="2365"/>
                  <a:pt x="1344" y="2365"/>
                  <a:pt x="1344" y="2366"/>
                </a:cubicBezTo>
                <a:cubicBezTo>
                  <a:pt x="1343" y="2369"/>
                  <a:pt x="1342" y="2372"/>
                  <a:pt x="1342" y="2374"/>
                </a:cubicBezTo>
                <a:cubicBezTo>
                  <a:pt x="1342" y="2377"/>
                  <a:pt x="1342" y="2379"/>
                  <a:pt x="1342" y="2382"/>
                </a:cubicBezTo>
                <a:cubicBezTo>
                  <a:pt x="1343" y="2384"/>
                  <a:pt x="1343" y="2385"/>
                  <a:pt x="1343" y="2387"/>
                </a:cubicBezTo>
                <a:cubicBezTo>
                  <a:pt x="1343" y="2388"/>
                  <a:pt x="1344" y="2388"/>
                  <a:pt x="1344" y="2389"/>
                </a:cubicBezTo>
                <a:cubicBezTo>
                  <a:pt x="1344" y="2389"/>
                  <a:pt x="1344" y="2390"/>
                  <a:pt x="1344" y="2390"/>
                </a:cubicBezTo>
                <a:cubicBezTo>
                  <a:pt x="1345" y="2391"/>
                  <a:pt x="1345" y="2391"/>
                  <a:pt x="1345" y="2391"/>
                </a:cubicBezTo>
                <a:cubicBezTo>
                  <a:pt x="1345" y="2391"/>
                  <a:pt x="1345" y="2391"/>
                  <a:pt x="1345" y="2390"/>
                </a:cubicBezTo>
                <a:cubicBezTo>
                  <a:pt x="1345" y="2389"/>
                  <a:pt x="1345" y="2388"/>
                  <a:pt x="1345" y="2387"/>
                </a:cubicBezTo>
                <a:cubicBezTo>
                  <a:pt x="1345" y="2385"/>
                  <a:pt x="1345" y="2384"/>
                  <a:pt x="1345" y="2382"/>
                </a:cubicBezTo>
                <a:cubicBezTo>
                  <a:pt x="1346" y="2380"/>
                  <a:pt x="1346" y="2377"/>
                  <a:pt x="1347" y="2375"/>
                </a:cubicBezTo>
                <a:cubicBezTo>
                  <a:pt x="1347" y="2373"/>
                  <a:pt x="1348" y="2370"/>
                  <a:pt x="1349" y="2368"/>
                </a:cubicBezTo>
                <a:cubicBezTo>
                  <a:pt x="1350" y="2367"/>
                  <a:pt x="1350" y="2365"/>
                  <a:pt x="1351" y="2364"/>
                </a:cubicBezTo>
                <a:cubicBezTo>
                  <a:pt x="1351" y="2364"/>
                  <a:pt x="1351" y="2364"/>
                  <a:pt x="1352" y="2363"/>
                </a:cubicBezTo>
                <a:cubicBezTo>
                  <a:pt x="1352" y="2363"/>
                  <a:pt x="1352" y="2363"/>
                  <a:pt x="1352" y="2362"/>
                </a:cubicBezTo>
                <a:cubicBezTo>
                  <a:pt x="1352" y="2362"/>
                  <a:pt x="1353" y="2362"/>
                  <a:pt x="1353" y="2362"/>
                </a:cubicBezTo>
                <a:cubicBezTo>
                  <a:pt x="1353" y="2361"/>
                  <a:pt x="1353" y="2361"/>
                  <a:pt x="1353" y="2361"/>
                </a:cubicBezTo>
                <a:cubicBezTo>
                  <a:pt x="1354" y="2359"/>
                  <a:pt x="1355" y="2358"/>
                  <a:pt x="1356" y="2357"/>
                </a:cubicBezTo>
                <a:cubicBezTo>
                  <a:pt x="1357" y="2355"/>
                  <a:pt x="1358" y="2354"/>
                  <a:pt x="1359" y="2353"/>
                </a:cubicBezTo>
                <a:cubicBezTo>
                  <a:pt x="1360" y="2350"/>
                  <a:pt x="1362" y="2347"/>
                  <a:pt x="1364" y="2343"/>
                </a:cubicBezTo>
                <a:cubicBezTo>
                  <a:pt x="1365" y="2340"/>
                  <a:pt x="1366" y="2337"/>
                  <a:pt x="1367" y="2333"/>
                </a:cubicBezTo>
                <a:cubicBezTo>
                  <a:pt x="1367" y="2330"/>
                  <a:pt x="1367" y="2326"/>
                  <a:pt x="1367" y="2323"/>
                </a:cubicBezTo>
                <a:cubicBezTo>
                  <a:pt x="1367" y="2320"/>
                  <a:pt x="1367" y="2317"/>
                  <a:pt x="1367" y="2314"/>
                </a:cubicBezTo>
                <a:cubicBezTo>
                  <a:pt x="1366" y="2312"/>
                  <a:pt x="1366" y="2311"/>
                  <a:pt x="1366" y="2310"/>
                </a:cubicBezTo>
                <a:cubicBezTo>
                  <a:pt x="1365" y="2308"/>
                  <a:pt x="1365" y="2307"/>
                  <a:pt x="1365" y="2306"/>
                </a:cubicBezTo>
                <a:cubicBezTo>
                  <a:pt x="1365" y="2305"/>
                  <a:pt x="1365" y="2304"/>
                  <a:pt x="1364" y="2303"/>
                </a:cubicBezTo>
                <a:cubicBezTo>
                  <a:pt x="1381" y="2316"/>
                  <a:pt x="1408" y="2320"/>
                  <a:pt x="1432" y="2325"/>
                </a:cubicBezTo>
                <a:cubicBezTo>
                  <a:pt x="1432" y="2326"/>
                  <a:pt x="1432" y="2327"/>
                  <a:pt x="1432" y="2328"/>
                </a:cubicBezTo>
                <a:cubicBezTo>
                  <a:pt x="1432" y="2329"/>
                  <a:pt x="1433" y="2330"/>
                  <a:pt x="1433" y="2331"/>
                </a:cubicBezTo>
                <a:cubicBezTo>
                  <a:pt x="1433" y="2332"/>
                  <a:pt x="1433" y="2333"/>
                  <a:pt x="1433" y="2334"/>
                </a:cubicBezTo>
                <a:cubicBezTo>
                  <a:pt x="1433" y="2334"/>
                  <a:pt x="1433" y="2335"/>
                  <a:pt x="1433" y="2336"/>
                </a:cubicBezTo>
                <a:cubicBezTo>
                  <a:pt x="1433" y="2336"/>
                  <a:pt x="1433" y="2337"/>
                  <a:pt x="1433" y="2337"/>
                </a:cubicBezTo>
                <a:cubicBezTo>
                  <a:pt x="1434" y="2339"/>
                  <a:pt x="1434" y="2340"/>
                  <a:pt x="1434" y="2341"/>
                </a:cubicBezTo>
                <a:cubicBezTo>
                  <a:pt x="1433" y="2342"/>
                  <a:pt x="1433" y="2344"/>
                  <a:pt x="1433" y="2345"/>
                </a:cubicBezTo>
                <a:cubicBezTo>
                  <a:pt x="1433" y="2348"/>
                  <a:pt x="1433" y="2351"/>
                  <a:pt x="1433" y="2353"/>
                </a:cubicBezTo>
                <a:cubicBezTo>
                  <a:pt x="1433" y="2356"/>
                  <a:pt x="1432" y="2359"/>
                  <a:pt x="1432" y="2362"/>
                </a:cubicBezTo>
                <a:cubicBezTo>
                  <a:pt x="1432" y="2363"/>
                  <a:pt x="1432" y="2364"/>
                  <a:pt x="1432" y="2365"/>
                </a:cubicBezTo>
                <a:cubicBezTo>
                  <a:pt x="1432" y="2365"/>
                  <a:pt x="1432" y="2366"/>
                  <a:pt x="1432" y="2367"/>
                </a:cubicBezTo>
                <a:cubicBezTo>
                  <a:pt x="1432" y="2369"/>
                  <a:pt x="1432" y="2370"/>
                  <a:pt x="1432" y="2372"/>
                </a:cubicBezTo>
                <a:cubicBezTo>
                  <a:pt x="1432" y="2373"/>
                  <a:pt x="1432" y="2375"/>
                  <a:pt x="1433" y="2376"/>
                </a:cubicBezTo>
                <a:cubicBezTo>
                  <a:pt x="1433" y="2378"/>
                  <a:pt x="1433" y="2379"/>
                  <a:pt x="1433" y="2381"/>
                </a:cubicBezTo>
                <a:cubicBezTo>
                  <a:pt x="1434" y="2383"/>
                  <a:pt x="1435" y="2386"/>
                  <a:pt x="1436" y="2389"/>
                </a:cubicBezTo>
                <a:cubicBezTo>
                  <a:pt x="1437" y="2391"/>
                  <a:pt x="1438" y="2394"/>
                  <a:pt x="1440" y="2396"/>
                </a:cubicBezTo>
                <a:cubicBezTo>
                  <a:pt x="1441" y="2398"/>
                  <a:pt x="1443" y="2399"/>
                  <a:pt x="1444" y="2400"/>
                </a:cubicBezTo>
                <a:cubicBezTo>
                  <a:pt x="1446" y="2402"/>
                  <a:pt x="1447" y="2402"/>
                  <a:pt x="1448" y="2403"/>
                </a:cubicBezTo>
                <a:cubicBezTo>
                  <a:pt x="1449" y="2403"/>
                  <a:pt x="1450" y="2404"/>
                  <a:pt x="1450" y="2404"/>
                </a:cubicBezTo>
                <a:cubicBezTo>
                  <a:pt x="1451" y="2404"/>
                  <a:pt x="1451" y="2404"/>
                  <a:pt x="1451" y="2404"/>
                </a:cubicBezTo>
                <a:cubicBezTo>
                  <a:pt x="1452" y="2404"/>
                  <a:pt x="1452" y="2404"/>
                  <a:pt x="1452" y="2404"/>
                </a:cubicBezTo>
                <a:cubicBezTo>
                  <a:pt x="1452" y="2404"/>
                  <a:pt x="1452" y="2404"/>
                  <a:pt x="1452" y="2404"/>
                </a:cubicBezTo>
                <a:cubicBezTo>
                  <a:pt x="1451" y="2403"/>
                  <a:pt x="1450" y="2403"/>
                  <a:pt x="1449" y="2402"/>
                </a:cubicBezTo>
                <a:cubicBezTo>
                  <a:pt x="1448" y="2401"/>
                  <a:pt x="1447" y="2400"/>
                  <a:pt x="1446" y="2398"/>
                </a:cubicBezTo>
                <a:cubicBezTo>
                  <a:pt x="1445" y="2397"/>
                  <a:pt x="1444" y="2395"/>
                  <a:pt x="1444" y="2393"/>
                </a:cubicBezTo>
                <a:cubicBezTo>
                  <a:pt x="1442" y="2389"/>
                  <a:pt x="1441" y="2385"/>
                  <a:pt x="1440" y="2379"/>
                </a:cubicBezTo>
                <a:cubicBezTo>
                  <a:pt x="1440" y="2378"/>
                  <a:pt x="1440" y="2376"/>
                  <a:pt x="1440" y="2374"/>
                </a:cubicBezTo>
                <a:cubicBezTo>
                  <a:pt x="1440" y="2375"/>
                  <a:pt x="1440" y="2375"/>
                  <a:pt x="1440" y="2375"/>
                </a:cubicBezTo>
                <a:cubicBezTo>
                  <a:pt x="1441" y="2376"/>
                  <a:pt x="1442" y="2377"/>
                  <a:pt x="1443" y="2378"/>
                </a:cubicBezTo>
                <a:cubicBezTo>
                  <a:pt x="1444" y="2379"/>
                  <a:pt x="1445" y="2380"/>
                  <a:pt x="1446" y="2381"/>
                </a:cubicBezTo>
                <a:cubicBezTo>
                  <a:pt x="1447" y="2382"/>
                  <a:pt x="1448" y="2382"/>
                  <a:pt x="1449" y="2383"/>
                </a:cubicBezTo>
                <a:cubicBezTo>
                  <a:pt x="1450" y="2384"/>
                  <a:pt x="1451" y="2384"/>
                  <a:pt x="1452" y="2385"/>
                </a:cubicBezTo>
                <a:cubicBezTo>
                  <a:pt x="1453" y="2385"/>
                  <a:pt x="1454" y="2385"/>
                  <a:pt x="1454" y="2385"/>
                </a:cubicBezTo>
                <a:cubicBezTo>
                  <a:pt x="1455" y="2385"/>
                  <a:pt x="1455" y="2385"/>
                  <a:pt x="1456" y="2385"/>
                </a:cubicBezTo>
                <a:cubicBezTo>
                  <a:pt x="1456" y="2385"/>
                  <a:pt x="1457" y="2386"/>
                  <a:pt x="1458" y="2386"/>
                </a:cubicBezTo>
                <a:cubicBezTo>
                  <a:pt x="1458" y="2386"/>
                  <a:pt x="1459" y="2386"/>
                  <a:pt x="1459" y="2386"/>
                </a:cubicBezTo>
                <a:cubicBezTo>
                  <a:pt x="1460" y="2386"/>
                  <a:pt x="1460" y="2386"/>
                  <a:pt x="1460" y="2386"/>
                </a:cubicBezTo>
                <a:cubicBezTo>
                  <a:pt x="1461" y="2386"/>
                  <a:pt x="1461" y="2386"/>
                  <a:pt x="1462" y="2386"/>
                </a:cubicBezTo>
                <a:cubicBezTo>
                  <a:pt x="1462" y="2386"/>
                  <a:pt x="1463" y="2385"/>
                  <a:pt x="1464" y="2385"/>
                </a:cubicBezTo>
                <a:cubicBezTo>
                  <a:pt x="1464" y="2385"/>
                  <a:pt x="1465" y="2385"/>
                  <a:pt x="1465" y="2385"/>
                </a:cubicBezTo>
                <a:cubicBezTo>
                  <a:pt x="1465" y="2385"/>
                  <a:pt x="1465" y="2385"/>
                  <a:pt x="1465" y="2385"/>
                </a:cubicBezTo>
                <a:cubicBezTo>
                  <a:pt x="1465" y="2385"/>
                  <a:pt x="1465" y="2385"/>
                  <a:pt x="1465" y="2384"/>
                </a:cubicBezTo>
                <a:cubicBezTo>
                  <a:pt x="1465" y="2384"/>
                  <a:pt x="1464" y="2384"/>
                  <a:pt x="1464" y="2384"/>
                </a:cubicBezTo>
                <a:cubicBezTo>
                  <a:pt x="1463" y="2383"/>
                  <a:pt x="1463" y="2383"/>
                  <a:pt x="1462" y="2383"/>
                </a:cubicBezTo>
                <a:cubicBezTo>
                  <a:pt x="1462" y="2382"/>
                  <a:pt x="1462" y="2382"/>
                  <a:pt x="1461" y="2382"/>
                </a:cubicBezTo>
                <a:cubicBezTo>
                  <a:pt x="1461" y="2382"/>
                  <a:pt x="1461" y="2382"/>
                  <a:pt x="1460" y="2381"/>
                </a:cubicBezTo>
                <a:cubicBezTo>
                  <a:pt x="1460" y="2381"/>
                  <a:pt x="1459" y="2380"/>
                  <a:pt x="1458" y="2380"/>
                </a:cubicBezTo>
                <a:cubicBezTo>
                  <a:pt x="1458" y="2380"/>
                  <a:pt x="1457" y="2379"/>
                  <a:pt x="1457" y="2379"/>
                </a:cubicBezTo>
                <a:cubicBezTo>
                  <a:pt x="1456" y="2379"/>
                  <a:pt x="1456" y="2378"/>
                  <a:pt x="1456" y="2378"/>
                </a:cubicBezTo>
                <a:cubicBezTo>
                  <a:pt x="1455" y="2378"/>
                  <a:pt x="1454" y="2377"/>
                  <a:pt x="1453" y="2376"/>
                </a:cubicBezTo>
                <a:cubicBezTo>
                  <a:pt x="1452" y="2376"/>
                  <a:pt x="1451" y="2375"/>
                  <a:pt x="1451" y="2375"/>
                </a:cubicBezTo>
                <a:cubicBezTo>
                  <a:pt x="1450" y="2374"/>
                  <a:pt x="1449" y="2373"/>
                  <a:pt x="1448" y="2373"/>
                </a:cubicBezTo>
                <a:cubicBezTo>
                  <a:pt x="1447" y="2372"/>
                  <a:pt x="1446" y="2371"/>
                  <a:pt x="1446" y="2371"/>
                </a:cubicBezTo>
                <a:cubicBezTo>
                  <a:pt x="1445" y="2370"/>
                  <a:pt x="1444" y="2369"/>
                  <a:pt x="1443" y="2369"/>
                </a:cubicBezTo>
                <a:cubicBezTo>
                  <a:pt x="1443" y="2368"/>
                  <a:pt x="1442" y="2368"/>
                  <a:pt x="1441" y="2367"/>
                </a:cubicBezTo>
                <a:cubicBezTo>
                  <a:pt x="1441" y="2367"/>
                  <a:pt x="1441" y="2366"/>
                  <a:pt x="1440" y="2366"/>
                </a:cubicBezTo>
                <a:cubicBezTo>
                  <a:pt x="1440" y="2366"/>
                  <a:pt x="1440" y="2366"/>
                  <a:pt x="1440" y="2366"/>
                </a:cubicBezTo>
                <a:cubicBezTo>
                  <a:pt x="1440" y="2365"/>
                  <a:pt x="1440" y="2365"/>
                  <a:pt x="1440" y="2365"/>
                </a:cubicBezTo>
                <a:cubicBezTo>
                  <a:pt x="1440" y="2363"/>
                  <a:pt x="1440" y="2363"/>
                  <a:pt x="1440" y="2363"/>
                </a:cubicBezTo>
                <a:cubicBezTo>
                  <a:pt x="1440" y="2360"/>
                  <a:pt x="1440" y="2357"/>
                  <a:pt x="1441" y="2354"/>
                </a:cubicBezTo>
                <a:cubicBezTo>
                  <a:pt x="1441" y="2352"/>
                  <a:pt x="1441" y="2351"/>
                  <a:pt x="1441" y="2349"/>
                </a:cubicBezTo>
                <a:cubicBezTo>
                  <a:pt x="1441" y="2349"/>
                  <a:pt x="1441" y="2348"/>
                  <a:pt x="1441" y="2347"/>
                </a:cubicBezTo>
                <a:cubicBezTo>
                  <a:pt x="1440" y="2346"/>
                  <a:pt x="1440" y="2346"/>
                  <a:pt x="1440" y="2345"/>
                </a:cubicBezTo>
                <a:cubicBezTo>
                  <a:pt x="1440" y="2344"/>
                  <a:pt x="1440" y="2342"/>
                  <a:pt x="1440" y="2341"/>
                </a:cubicBezTo>
                <a:cubicBezTo>
                  <a:pt x="1440" y="2339"/>
                  <a:pt x="1440" y="2338"/>
                  <a:pt x="1439" y="2337"/>
                </a:cubicBezTo>
                <a:cubicBezTo>
                  <a:pt x="1439" y="2336"/>
                  <a:pt x="1439" y="2335"/>
                  <a:pt x="1439" y="2335"/>
                </a:cubicBezTo>
                <a:cubicBezTo>
                  <a:pt x="1439" y="2334"/>
                  <a:pt x="1439" y="2333"/>
                  <a:pt x="1438" y="2333"/>
                </a:cubicBezTo>
                <a:cubicBezTo>
                  <a:pt x="1438" y="2332"/>
                  <a:pt x="1438" y="2330"/>
                  <a:pt x="1437" y="2329"/>
                </a:cubicBezTo>
                <a:cubicBezTo>
                  <a:pt x="1437" y="2328"/>
                  <a:pt x="1436" y="2327"/>
                  <a:pt x="1436" y="2326"/>
                </a:cubicBezTo>
                <a:cubicBezTo>
                  <a:pt x="1436" y="2326"/>
                  <a:pt x="1436" y="2326"/>
                  <a:pt x="1436" y="2326"/>
                </a:cubicBezTo>
                <a:cubicBezTo>
                  <a:pt x="1460" y="2332"/>
                  <a:pt x="1481" y="2341"/>
                  <a:pt x="1486" y="2363"/>
                </a:cubicBezTo>
                <a:cubicBezTo>
                  <a:pt x="1489" y="2376"/>
                  <a:pt x="1489" y="2410"/>
                  <a:pt x="1477" y="2411"/>
                </a:cubicBezTo>
                <a:cubicBezTo>
                  <a:pt x="1466" y="2413"/>
                  <a:pt x="1453" y="2416"/>
                  <a:pt x="1446" y="2417"/>
                </a:cubicBezTo>
                <a:cubicBezTo>
                  <a:pt x="1436" y="2420"/>
                  <a:pt x="1425" y="2424"/>
                  <a:pt x="1414" y="2431"/>
                </a:cubicBezTo>
                <a:cubicBezTo>
                  <a:pt x="1414" y="2431"/>
                  <a:pt x="1414" y="2431"/>
                  <a:pt x="1413" y="2431"/>
                </a:cubicBezTo>
                <a:cubicBezTo>
                  <a:pt x="1412" y="2431"/>
                  <a:pt x="1412" y="2431"/>
                  <a:pt x="1411" y="2431"/>
                </a:cubicBezTo>
                <a:cubicBezTo>
                  <a:pt x="1410" y="2431"/>
                  <a:pt x="1410" y="2431"/>
                  <a:pt x="1409" y="2431"/>
                </a:cubicBezTo>
                <a:cubicBezTo>
                  <a:pt x="1409" y="2431"/>
                  <a:pt x="1408" y="2431"/>
                  <a:pt x="1408" y="2431"/>
                </a:cubicBezTo>
                <a:cubicBezTo>
                  <a:pt x="1407" y="2430"/>
                  <a:pt x="1406" y="2430"/>
                  <a:pt x="1405" y="2430"/>
                </a:cubicBezTo>
                <a:cubicBezTo>
                  <a:pt x="1403" y="2430"/>
                  <a:pt x="1401" y="2430"/>
                  <a:pt x="1399" y="2429"/>
                </a:cubicBezTo>
                <a:cubicBezTo>
                  <a:pt x="1397" y="2429"/>
                  <a:pt x="1395" y="2428"/>
                  <a:pt x="1394" y="2428"/>
                </a:cubicBezTo>
                <a:cubicBezTo>
                  <a:pt x="1394" y="2428"/>
                  <a:pt x="1393" y="2428"/>
                  <a:pt x="1393" y="2428"/>
                </a:cubicBezTo>
                <a:cubicBezTo>
                  <a:pt x="1393" y="2427"/>
                  <a:pt x="1393" y="2427"/>
                  <a:pt x="1393" y="2426"/>
                </a:cubicBezTo>
                <a:cubicBezTo>
                  <a:pt x="1392" y="2426"/>
                  <a:pt x="1392" y="2425"/>
                  <a:pt x="1392" y="2425"/>
                </a:cubicBezTo>
                <a:cubicBezTo>
                  <a:pt x="1391" y="2424"/>
                  <a:pt x="1390" y="2422"/>
                  <a:pt x="1390" y="2421"/>
                </a:cubicBezTo>
                <a:cubicBezTo>
                  <a:pt x="1389" y="2420"/>
                  <a:pt x="1389" y="2420"/>
                  <a:pt x="1389" y="2419"/>
                </a:cubicBezTo>
                <a:cubicBezTo>
                  <a:pt x="1388" y="2419"/>
                  <a:pt x="1388" y="2418"/>
                  <a:pt x="1387" y="2417"/>
                </a:cubicBezTo>
                <a:cubicBezTo>
                  <a:pt x="1387" y="2417"/>
                  <a:pt x="1387" y="2416"/>
                  <a:pt x="1386" y="2415"/>
                </a:cubicBezTo>
                <a:cubicBezTo>
                  <a:pt x="1386" y="2414"/>
                  <a:pt x="1385" y="2414"/>
                  <a:pt x="1385" y="2413"/>
                </a:cubicBezTo>
                <a:cubicBezTo>
                  <a:pt x="1384" y="2412"/>
                  <a:pt x="1384" y="2410"/>
                  <a:pt x="1383" y="2409"/>
                </a:cubicBezTo>
                <a:cubicBezTo>
                  <a:pt x="1382" y="2407"/>
                  <a:pt x="1381" y="2406"/>
                  <a:pt x="1381" y="2404"/>
                </a:cubicBezTo>
                <a:cubicBezTo>
                  <a:pt x="1380" y="2403"/>
                  <a:pt x="1379" y="2401"/>
                  <a:pt x="1379" y="2400"/>
                </a:cubicBezTo>
                <a:cubicBezTo>
                  <a:pt x="1378" y="2399"/>
                  <a:pt x="1378" y="2399"/>
                  <a:pt x="1378" y="2398"/>
                </a:cubicBezTo>
                <a:cubicBezTo>
                  <a:pt x="1377" y="2397"/>
                  <a:pt x="1377" y="2397"/>
                  <a:pt x="1377" y="2396"/>
                </a:cubicBezTo>
                <a:cubicBezTo>
                  <a:pt x="1376" y="2395"/>
                  <a:pt x="1375" y="2393"/>
                  <a:pt x="1375" y="2392"/>
                </a:cubicBezTo>
                <a:cubicBezTo>
                  <a:pt x="1375" y="2392"/>
                  <a:pt x="1374" y="2391"/>
                  <a:pt x="1374" y="2390"/>
                </a:cubicBezTo>
                <a:cubicBezTo>
                  <a:pt x="1374" y="2390"/>
                  <a:pt x="1374" y="2389"/>
                  <a:pt x="1374" y="2389"/>
                </a:cubicBezTo>
                <a:cubicBezTo>
                  <a:pt x="1373" y="2388"/>
                  <a:pt x="1373" y="2387"/>
                  <a:pt x="1372" y="2386"/>
                </a:cubicBezTo>
                <a:cubicBezTo>
                  <a:pt x="1372" y="2386"/>
                  <a:pt x="1372" y="2385"/>
                  <a:pt x="1372" y="2385"/>
                </a:cubicBezTo>
                <a:cubicBezTo>
                  <a:pt x="1371" y="2384"/>
                  <a:pt x="1371" y="2384"/>
                  <a:pt x="1371" y="2384"/>
                </a:cubicBezTo>
                <a:cubicBezTo>
                  <a:pt x="1371" y="2384"/>
                  <a:pt x="1371" y="2384"/>
                  <a:pt x="1371" y="2385"/>
                </a:cubicBezTo>
                <a:cubicBezTo>
                  <a:pt x="1371" y="2385"/>
                  <a:pt x="1371" y="2386"/>
                  <a:pt x="1371" y="2387"/>
                </a:cubicBezTo>
                <a:cubicBezTo>
                  <a:pt x="1371" y="2387"/>
                  <a:pt x="1371" y="2388"/>
                  <a:pt x="1371" y="2389"/>
                </a:cubicBezTo>
                <a:cubicBezTo>
                  <a:pt x="1370" y="2390"/>
                  <a:pt x="1370" y="2391"/>
                  <a:pt x="1370" y="2391"/>
                </a:cubicBezTo>
                <a:cubicBezTo>
                  <a:pt x="1370" y="2392"/>
                  <a:pt x="1370" y="2393"/>
                  <a:pt x="1370" y="2393"/>
                </a:cubicBezTo>
                <a:cubicBezTo>
                  <a:pt x="1371" y="2394"/>
                  <a:pt x="1371" y="2395"/>
                  <a:pt x="1371" y="2395"/>
                </a:cubicBezTo>
                <a:cubicBezTo>
                  <a:pt x="1371" y="2396"/>
                  <a:pt x="1371" y="2397"/>
                  <a:pt x="1371" y="2398"/>
                </a:cubicBezTo>
                <a:cubicBezTo>
                  <a:pt x="1371" y="2398"/>
                  <a:pt x="1371" y="2399"/>
                  <a:pt x="1371" y="2400"/>
                </a:cubicBezTo>
                <a:cubicBezTo>
                  <a:pt x="1371" y="2401"/>
                  <a:pt x="1372" y="2402"/>
                  <a:pt x="1372" y="2402"/>
                </a:cubicBezTo>
                <a:cubicBezTo>
                  <a:pt x="1372" y="2403"/>
                  <a:pt x="1372" y="2404"/>
                  <a:pt x="1373" y="2405"/>
                </a:cubicBezTo>
                <a:cubicBezTo>
                  <a:pt x="1373" y="2406"/>
                  <a:pt x="1373" y="2407"/>
                  <a:pt x="1374" y="2407"/>
                </a:cubicBezTo>
                <a:cubicBezTo>
                  <a:pt x="1374" y="2409"/>
                  <a:pt x="1375" y="2411"/>
                  <a:pt x="1376" y="2412"/>
                </a:cubicBezTo>
                <a:cubicBezTo>
                  <a:pt x="1377" y="2414"/>
                  <a:pt x="1377" y="2416"/>
                  <a:pt x="1379" y="2417"/>
                </a:cubicBezTo>
                <a:cubicBezTo>
                  <a:pt x="1379" y="2419"/>
                  <a:pt x="1381" y="2420"/>
                  <a:pt x="1382" y="2421"/>
                </a:cubicBezTo>
                <a:cubicBezTo>
                  <a:pt x="1382" y="2422"/>
                  <a:pt x="1383" y="2422"/>
                  <a:pt x="1383" y="2423"/>
                </a:cubicBezTo>
                <a:cubicBezTo>
                  <a:pt x="1384" y="2424"/>
                  <a:pt x="1384" y="2424"/>
                  <a:pt x="1385" y="2425"/>
                </a:cubicBezTo>
                <a:cubicBezTo>
                  <a:pt x="1385" y="2425"/>
                  <a:pt x="1384" y="2424"/>
                  <a:pt x="1384" y="2424"/>
                </a:cubicBezTo>
                <a:cubicBezTo>
                  <a:pt x="1383" y="2424"/>
                  <a:pt x="1382" y="2423"/>
                  <a:pt x="1381" y="2423"/>
                </a:cubicBezTo>
                <a:cubicBezTo>
                  <a:pt x="1379" y="2422"/>
                  <a:pt x="1377" y="2421"/>
                  <a:pt x="1375" y="2420"/>
                </a:cubicBezTo>
                <a:cubicBezTo>
                  <a:pt x="1371" y="2418"/>
                  <a:pt x="1367" y="2415"/>
                  <a:pt x="1362" y="2414"/>
                </a:cubicBezTo>
                <a:cubicBezTo>
                  <a:pt x="1361" y="2414"/>
                  <a:pt x="1361" y="2413"/>
                  <a:pt x="1360" y="2413"/>
                </a:cubicBezTo>
                <a:cubicBezTo>
                  <a:pt x="1360" y="2413"/>
                  <a:pt x="1360" y="2413"/>
                  <a:pt x="1360" y="2413"/>
                </a:cubicBezTo>
                <a:cubicBezTo>
                  <a:pt x="1359" y="2413"/>
                  <a:pt x="1359" y="2413"/>
                  <a:pt x="1359" y="2413"/>
                </a:cubicBezTo>
                <a:cubicBezTo>
                  <a:pt x="1358" y="2413"/>
                  <a:pt x="1358" y="2413"/>
                  <a:pt x="1358" y="2413"/>
                </a:cubicBezTo>
                <a:cubicBezTo>
                  <a:pt x="1358" y="2413"/>
                  <a:pt x="1357" y="2413"/>
                  <a:pt x="1357" y="2412"/>
                </a:cubicBezTo>
                <a:cubicBezTo>
                  <a:pt x="1356" y="2412"/>
                  <a:pt x="1355" y="2412"/>
                  <a:pt x="1355" y="2412"/>
                </a:cubicBezTo>
                <a:cubicBezTo>
                  <a:pt x="1352" y="2412"/>
                  <a:pt x="1350" y="2412"/>
                  <a:pt x="1347" y="2412"/>
                </a:cubicBezTo>
                <a:cubicBezTo>
                  <a:pt x="1343" y="2413"/>
                  <a:pt x="1338" y="2414"/>
                  <a:pt x="1335" y="2416"/>
                </a:cubicBezTo>
                <a:cubicBezTo>
                  <a:pt x="1331" y="2418"/>
                  <a:pt x="1328" y="2420"/>
                  <a:pt x="1325" y="2423"/>
                </a:cubicBezTo>
                <a:cubicBezTo>
                  <a:pt x="1322" y="2425"/>
                  <a:pt x="1320" y="2427"/>
                  <a:pt x="1318" y="2429"/>
                </a:cubicBezTo>
                <a:cubicBezTo>
                  <a:pt x="1316" y="2431"/>
                  <a:pt x="1314" y="2433"/>
                  <a:pt x="1313" y="2435"/>
                </a:cubicBezTo>
                <a:cubicBezTo>
                  <a:pt x="1312" y="2436"/>
                  <a:pt x="1311" y="2438"/>
                  <a:pt x="1311" y="2439"/>
                </a:cubicBezTo>
                <a:cubicBezTo>
                  <a:pt x="1310" y="2440"/>
                  <a:pt x="1310" y="2440"/>
                  <a:pt x="1310" y="2440"/>
                </a:cubicBezTo>
                <a:cubicBezTo>
                  <a:pt x="1310" y="2440"/>
                  <a:pt x="1310" y="2440"/>
                  <a:pt x="1311" y="2439"/>
                </a:cubicBezTo>
                <a:cubicBezTo>
                  <a:pt x="1312" y="2438"/>
                  <a:pt x="1313" y="2437"/>
                  <a:pt x="1314" y="2436"/>
                </a:cubicBezTo>
                <a:cubicBezTo>
                  <a:pt x="1316" y="2435"/>
                  <a:pt x="1318" y="2433"/>
                  <a:pt x="1320" y="2431"/>
                </a:cubicBezTo>
                <a:cubicBezTo>
                  <a:pt x="1322" y="2430"/>
                  <a:pt x="1325" y="2428"/>
                  <a:pt x="1328" y="2426"/>
                </a:cubicBezTo>
                <a:cubicBezTo>
                  <a:pt x="1330" y="2425"/>
                  <a:pt x="1334" y="2423"/>
                  <a:pt x="1337" y="2422"/>
                </a:cubicBezTo>
                <a:cubicBezTo>
                  <a:pt x="1340" y="2420"/>
                  <a:pt x="1344" y="2419"/>
                  <a:pt x="1348" y="2419"/>
                </a:cubicBezTo>
                <a:cubicBezTo>
                  <a:pt x="1350" y="2419"/>
                  <a:pt x="1352" y="2419"/>
                  <a:pt x="1354" y="2420"/>
                </a:cubicBezTo>
                <a:cubicBezTo>
                  <a:pt x="1354" y="2420"/>
                  <a:pt x="1355" y="2420"/>
                  <a:pt x="1355" y="2420"/>
                </a:cubicBezTo>
                <a:cubicBezTo>
                  <a:pt x="1356" y="2420"/>
                  <a:pt x="1356" y="2420"/>
                  <a:pt x="1357" y="2420"/>
                </a:cubicBezTo>
                <a:cubicBezTo>
                  <a:pt x="1357" y="2420"/>
                  <a:pt x="1357" y="2420"/>
                  <a:pt x="1357" y="2420"/>
                </a:cubicBezTo>
                <a:cubicBezTo>
                  <a:pt x="1358" y="2420"/>
                  <a:pt x="1358" y="2420"/>
                  <a:pt x="1358" y="2420"/>
                </a:cubicBezTo>
                <a:cubicBezTo>
                  <a:pt x="1358" y="2420"/>
                  <a:pt x="1358" y="2420"/>
                  <a:pt x="1358" y="2420"/>
                </a:cubicBezTo>
                <a:cubicBezTo>
                  <a:pt x="1358" y="2420"/>
                  <a:pt x="1358" y="2420"/>
                  <a:pt x="1358" y="2420"/>
                </a:cubicBezTo>
                <a:cubicBezTo>
                  <a:pt x="1358" y="2420"/>
                  <a:pt x="1358" y="2420"/>
                  <a:pt x="1358" y="2420"/>
                </a:cubicBezTo>
                <a:cubicBezTo>
                  <a:pt x="1358" y="2421"/>
                  <a:pt x="1358" y="2421"/>
                  <a:pt x="1358" y="2421"/>
                </a:cubicBezTo>
                <a:cubicBezTo>
                  <a:pt x="1359" y="2421"/>
                  <a:pt x="1359" y="2421"/>
                  <a:pt x="1359" y="2421"/>
                </a:cubicBezTo>
                <a:cubicBezTo>
                  <a:pt x="1363" y="2422"/>
                  <a:pt x="1367" y="2425"/>
                  <a:pt x="1371" y="2427"/>
                </a:cubicBezTo>
                <a:cubicBezTo>
                  <a:pt x="1373" y="2428"/>
                  <a:pt x="1375" y="2429"/>
                  <a:pt x="1377" y="2430"/>
                </a:cubicBezTo>
                <a:cubicBezTo>
                  <a:pt x="1376" y="2430"/>
                  <a:pt x="1375" y="2430"/>
                  <a:pt x="1375" y="2430"/>
                </a:cubicBezTo>
                <a:cubicBezTo>
                  <a:pt x="1374" y="2430"/>
                  <a:pt x="1373" y="2430"/>
                  <a:pt x="1372" y="2430"/>
                </a:cubicBezTo>
                <a:cubicBezTo>
                  <a:pt x="1371" y="2430"/>
                  <a:pt x="1370" y="2430"/>
                  <a:pt x="1369" y="2430"/>
                </a:cubicBezTo>
                <a:cubicBezTo>
                  <a:pt x="1368" y="2430"/>
                  <a:pt x="1368" y="2430"/>
                  <a:pt x="1367" y="2431"/>
                </a:cubicBezTo>
                <a:cubicBezTo>
                  <a:pt x="1367" y="2431"/>
                  <a:pt x="1366" y="2431"/>
                  <a:pt x="1365" y="2431"/>
                </a:cubicBezTo>
                <a:cubicBezTo>
                  <a:pt x="1364" y="2431"/>
                  <a:pt x="1363" y="2431"/>
                  <a:pt x="1362" y="2432"/>
                </a:cubicBezTo>
                <a:cubicBezTo>
                  <a:pt x="1360" y="2432"/>
                  <a:pt x="1357" y="2433"/>
                  <a:pt x="1355" y="2434"/>
                </a:cubicBezTo>
                <a:cubicBezTo>
                  <a:pt x="1353" y="2435"/>
                  <a:pt x="1351" y="2436"/>
                  <a:pt x="1348" y="2437"/>
                </a:cubicBezTo>
                <a:cubicBezTo>
                  <a:pt x="1346" y="2439"/>
                  <a:pt x="1344" y="2440"/>
                  <a:pt x="1342" y="2441"/>
                </a:cubicBezTo>
                <a:cubicBezTo>
                  <a:pt x="1340" y="2443"/>
                  <a:pt x="1338" y="2444"/>
                  <a:pt x="1336" y="2446"/>
                </a:cubicBezTo>
                <a:cubicBezTo>
                  <a:pt x="1335" y="2447"/>
                  <a:pt x="1335" y="2448"/>
                  <a:pt x="1334" y="2448"/>
                </a:cubicBezTo>
                <a:cubicBezTo>
                  <a:pt x="1333" y="2449"/>
                  <a:pt x="1333" y="2449"/>
                  <a:pt x="1333" y="2450"/>
                </a:cubicBezTo>
                <a:cubicBezTo>
                  <a:pt x="1332" y="2450"/>
                  <a:pt x="1332" y="2450"/>
                  <a:pt x="1332" y="2451"/>
                </a:cubicBezTo>
                <a:cubicBezTo>
                  <a:pt x="1331" y="2452"/>
                  <a:pt x="1330" y="2453"/>
                  <a:pt x="1330" y="2453"/>
                </a:cubicBezTo>
                <a:cubicBezTo>
                  <a:pt x="1329" y="2454"/>
                  <a:pt x="1328" y="2455"/>
                  <a:pt x="1328" y="2456"/>
                </a:cubicBezTo>
                <a:cubicBezTo>
                  <a:pt x="1327" y="2457"/>
                  <a:pt x="1327" y="2457"/>
                  <a:pt x="1326" y="2458"/>
                </a:cubicBezTo>
                <a:cubicBezTo>
                  <a:pt x="1326" y="2459"/>
                  <a:pt x="1326" y="2459"/>
                  <a:pt x="1325" y="2460"/>
                </a:cubicBezTo>
                <a:cubicBezTo>
                  <a:pt x="1325" y="2461"/>
                  <a:pt x="1324" y="2461"/>
                  <a:pt x="1324" y="2462"/>
                </a:cubicBezTo>
                <a:cubicBezTo>
                  <a:pt x="1324" y="2463"/>
                  <a:pt x="1324" y="2463"/>
                  <a:pt x="1323" y="2464"/>
                </a:cubicBezTo>
                <a:cubicBezTo>
                  <a:pt x="1323" y="2465"/>
                  <a:pt x="1323" y="2465"/>
                  <a:pt x="1323" y="2466"/>
                </a:cubicBezTo>
                <a:cubicBezTo>
                  <a:pt x="1322" y="2467"/>
                  <a:pt x="1322" y="2467"/>
                  <a:pt x="1322" y="2467"/>
                </a:cubicBezTo>
                <a:cubicBezTo>
                  <a:pt x="1322" y="2467"/>
                  <a:pt x="1323" y="2467"/>
                  <a:pt x="1323" y="2466"/>
                </a:cubicBezTo>
                <a:cubicBezTo>
                  <a:pt x="1323" y="2466"/>
                  <a:pt x="1324" y="2465"/>
                  <a:pt x="1325" y="2465"/>
                </a:cubicBezTo>
                <a:cubicBezTo>
                  <a:pt x="1325" y="2464"/>
                  <a:pt x="1326" y="2464"/>
                  <a:pt x="1326" y="2463"/>
                </a:cubicBezTo>
                <a:cubicBezTo>
                  <a:pt x="1327" y="2463"/>
                  <a:pt x="1327" y="2462"/>
                  <a:pt x="1328" y="2462"/>
                </a:cubicBezTo>
                <a:cubicBezTo>
                  <a:pt x="1328" y="2461"/>
                  <a:pt x="1329" y="2461"/>
                  <a:pt x="1329" y="2460"/>
                </a:cubicBezTo>
                <a:cubicBezTo>
                  <a:pt x="1330" y="2460"/>
                  <a:pt x="1331" y="2459"/>
                  <a:pt x="1331" y="2459"/>
                </a:cubicBezTo>
                <a:cubicBezTo>
                  <a:pt x="1332" y="2458"/>
                  <a:pt x="1333" y="2458"/>
                  <a:pt x="1333" y="2457"/>
                </a:cubicBezTo>
                <a:cubicBezTo>
                  <a:pt x="1334" y="2456"/>
                  <a:pt x="1335" y="2456"/>
                  <a:pt x="1336" y="2455"/>
                </a:cubicBezTo>
                <a:cubicBezTo>
                  <a:pt x="1336" y="2455"/>
                  <a:pt x="1336" y="2454"/>
                  <a:pt x="1337" y="2454"/>
                </a:cubicBezTo>
                <a:cubicBezTo>
                  <a:pt x="1337" y="2454"/>
                  <a:pt x="1338" y="2454"/>
                  <a:pt x="1338" y="2453"/>
                </a:cubicBezTo>
                <a:cubicBezTo>
                  <a:pt x="1339" y="2453"/>
                  <a:pt x="1340" y="2452"/>
                  <a:pt x="1341" y="2451"/>
                </a:cubicBezTo>
                <a:cubicBezTo>
                  <a:pt x="1342" y="2451"/>
                  <a:pt x="1342" y="2450"/>
                  <a:pt x="1343" y="2450"/>
                </a:cubicBezTo>
                <a:cubicBezTo>
                  <a:pt x="1344" y="2449"/>
                  <a:pt x="1344" y="2449"/>
                  <a:pt x="1345" y="2449"/>
                </a:cubicBezTo>
                <a:cubicBezTo>
                  <a:pt x="1345" y="2448"/>
                  <a:pt x="1346" y="2448"/>
                  <a:pt x="1346" y="2448"/>
                </a:cubicBezTo>
                <a:cubicBezTo>
                  <a:pt x="1348" y="2446"/>
                  <a:pt x="1350" y="2445"/>
                  <a:pt x="1352" y="2444"/>
                </a:cubicBezTo>
                <a:cubicBezTo>
                  <a:pt x="1354" y="2443"/>
                  <a:pt x="1356" y="2442"/>
                  <a:pt x="1358" y="2441"/>
                </a:cubicBezTo>
                <a:cubicBezTo>
                  <a:pt x="1359" y="2441"/>
                  <a:pt x="1360" y="2440"/>
                  <a:pt x="1361" y="2440"/>
                </a:cubicBezTo>
                <a:cubicBezTo>
                  <a:pt x="1362" y="2439"/>
                  <a:pt x="1363" y="2439"/>
                  <a:pt x="1364" y="2438"/>
                </a:cubicBezTo>
                <a:cubicBezTo>
                  <a:pt x="1365" y="2438"/>
                  <a:pt x="1366" y="2438"/>
                  <a:pt x="1367" y="2437"/>
                </a:cubicBezTo>
                <a:cubicBezTo>
                  <a:pt x="1368" y="2437"/>
                  <a:pt x="1368" y="2437"/>
                  <a:pt x="1369" y="2437"/>
                </a:cubicBezTo>
                <a:cubicBezTo>
                  <a:pt x="1369" y="2436"/>
                  <a:pt x="1370" y="2436"/>
                  <a:pt x="1370" y="2436"/>
                </a:cubicBezTo>
                <a:cubicBezTo>
                  <a:pt x="1371" y="2436"/>
                  <a:pt x="1372" y="2435"/>
                  <a:pt x="1373" y="2435"/>
                </a:cubicBezTo>
                <a:cubicBezTo>
                  <a:pt x="1374" y="2435"/>
                  <a:pt x="1375" y="2435"/>
                  <a:pt x="1375" y="2434"/>
                </a:cubicBezTo>
                <a:cubicBezTo>
                  <a:pt x="1376" y="2434"/>
                  <a:pt x="1377" y="2434"/>
                  <a:pt x="1378" y="2433"/>
                </a:cubicBezTo>
                <a:cubicBezTo>
                  <a:pt x="1379" y="2433"/>
                  <a:pt x="1379" y="2433"/>
                  <a:pt x="1380" y="2433"/>
                </a:cubicBezTo>
                <a:cubicBezTo>
                  <a:pt x="1381" y="2433"/>
                  <a:pt x="1381" y="2432"/>
                  <a:pt x="1382" y="2432"/>
                </a:cubicBezTo>
                <a:cubicBezTo>
                  <a:pt x="1382" y="2432"/>
                  <a:pt x="1382" y="2432"/>
                  <a:pt x="1383" y="2432"/>
                </a:cubicBezTo>
                <a:cubicBezTo>
                  <a:pt x="1383" y="2432"/>
                  <a:pt x="1384" y="2432"/>
                  <a:pt x="1384" y="2433"/>
                </a:cubicBezTo>
                <a:cubicBezTo>
                  <a:pt x="1389" y="2434"/>
                  <a:pt x="1393" y="2435"/>
                  <a:pt x="1398" y="2436"/>
                </a:cubicBezTo>
                <a:cubicBezTo>
                  <a:pt x="1400" y="2436"/>
                  <a:pt x="1402" y="2436"/>
                  <a:pt x="1404" y="2437"/>
                </a:cubicBezTo>
                <a:cubicBezTo>
                  <a:pt x="1405" y="2437"/>
                  <a:pt x="1406" y="2437"/>
                  <a:pt x="1406" y="2437"/>
                </a:cubicBezTo>
                <a:cubicBezTo>
                  <a:pt x="1398" y="2443"/>
                  <a:pt x="1391" y="2451"/>
                  <a:pt x="1384" y="2462"/>
                </a:cubicBezTo>
                <a:cubicBezTo>
                  <a:pt x="1384" y="2462"/>
                  <a:pt x="1384" y="2462"/>
                  <a:pt x="1384" y="2462"/>
                </a:cubicBezTo>
                <a:cubicBezTo>
                  <a:pt x="1382" y="2462"/>
                  <a:pt x="1381" y="2463"/>
                  <a:pt x="1379" y="2464"/>
                </a:cubicBezTo>
                <a:cubicBezTo>
                  <a:pt x="1378" y="2464"/>
                  <a:pt x="1376" y="2465"/>
                  <a:pt x="1375" y="2466"/>
                </a:cubicBezTo>
                <a:cubicBezTo>
                  <a:pt x="1373" y="2467"/>
                  <a:pt x="1372" y="2468"/>
                  <a:pt x="1370" y="2469"/>
                </a:cubicBezTo>
                <a:cubicBezTo>
                  <a:pt x="1369" y="2471"/>
                  <a:pt x="1367" y="2472"/>
                  <a:pt x="1365" y="2473"/>
                </a:cubicBezTo>
                <a:cubicBezTo>
                  <a:pt x="1362" y="2476"/>
                  <a:pt x="1359" y="2479"/>
                  <a:pt x="1355" y="2482"/>
                </a:cubicBezTo>
                <a:cubicBezTo>
                  <a:pt x="1355" y="2483"/>
                  <a:pt x="1354" y="2484"/>
                  <a:pt x="1353" y="2485"/>
                </a:cubicBezTo>
                <a:cubicBezTo>
                  <a:pt x="1352" y="2486"/>
                  <a:pt x="1351" y="2486"/>
                  <a:pt x="1351" y="2487"/>
                </a:cubicBezTo>
                <a:cubicBezTo>
                  <a:pt x="1349" y="2489"/>
                  <a:pt x="1348" y="2491"/>
                  <a:pt x="1346" y="2493"/>
                </a:cubicBezTo>
                <a:cubicBezTo>
                  <a:pt x="1343" y="2497"/>
                  <a:pt x="1341" y="2501"/>
                  <a:pt x="1338" y="2505"/>
                </a:cubicBezTo>
                <a:cubicBezTo>
                  <a:pt x="1336" y="2510"/>
                  <a:pt x="1334" y="2514"/>
                  <a:pt x="1332" y="2519"/>
                </a:cubicBezTo>
                <a:cubicBezTo>
                  <a:pt x="1331" y="2521"/>
                  <a:pt x="1330" y="2523"/>
                  <a:pt x="1330" y="2526"/>
                </a:cubicBezTo>
                <a:cubicBezTo>
                  <a:pt x="1329" y="2527"/>
                  <a:pt x="1329" y="2528"/>
                  <a:pt x="1329" y="2529"/>
                </a:cubicBezTo>
                <a:cubicBezTo>
                  <a:pt x="1328" y="2530"/>
                  <a:pt x="1328" y="2531"/>
                  <a:pt x="1328" y="2532"/>
                </a:cubicBezTo>
                <a:cubicBezTo>
                  <a:pt x="1327" y="2537"/>
                  <a:pt x="1326" y="2541"/>
                  <a:pt x="1325" y="2545"/>
                </a:cubicBezTo>
                <a:cubicBezTo>
                  <a:pt x="1325" y="2547"/>
                  <a:pt x="1325" y="2550"/>
                  <a:pt x="1325" y="2551"/>
                </a:cubicBezTo>
                <a:cubicBezTo>
                  <a:pt x="1325" y="2553"/>
                  <a:pt x="1325" y="2555"/>
                  <a:pt x="1325" y="2557"/>
                </a:cubicBezTo>
                <a:cubicBezTo>
                  <a:pt x="1325" y="2559"/>
                  <a:pt x="1325" y="2561"/>
                  <a:pt x="1325" y="2562"/>
                </a:cubicBezTo>
                <a:cubicBezTo>
                  <a:pt x="1325" y="2564"/>
                  <a:pt x="1325" y="2566"/>
                  <a:pt x="1325" y="2567"/>
                </a:cubicBezTo>
                <a:cubicBezTo>
                  <a:pt x="1326" y="2569"/>
                  <a:pt x="1326" y="2570"/>
                  <a:pt x="1326" y="2571"/>
                </a:cubicBezTo>
                <a:cubicBezTo>
                  <a:pt x="1326" y="2573"/>
                  <a:pt x="1327" y="2574"/>
                  <a:pt x="1327" y="2575"/>
                </a:cubicBezTo>
                <a:cubicBezTo>
                  <a:pt x="1327" y="2577"/>
                  <a:pt x="1328" y="2578"/>
                  <a:pt x="1328" y="2580"/>
                </a:cubicBezTo>
                <a:cubicBezTo>
                  <a:pt x="1328" y="2581"/>
                  <a:pt x="1328" y="2581"/>
                  <a:pt x="1328" y="2581"/>
                </a:cubicBezTo>
                <a:cubicBezTo>
                  <a:pt x="1328" y="2581"/>
                  <a:pt x="1328" y="2581"/>
                  <a:pt x="1328" y="2579"/>
                </a:cubicBezTo>
                <a:cubicBezTo>
                  <a:pt x="1328" y="2578"/>
                  <a:pt x="1328" y="2577"/>
                  <a:pt x="1328" y="2575"/>
                </a:cubicBezTo>
                <a:cubicBezTo>
                  <a:pt x="1328" y="2574"/>
                  <a:pt x="1328" y="2572"/>
                  <a:pt x="1328" y="2571"/>
                </a:cubicBezTo>
                <a:cubicBezTo>
                  <a:pt x="1328" y="2570"/>
                  <a:pt x="1328" y="2569"/>
                  <a:pt x="1329" y="2567"/>
                </a:cubicBezTo>
                <a:cubicBezTo>
                  <a:pt x="1329" y="2566"/>
                  <a:pt x="1329" y="2564"/>
                  <a:pt x="1329" y="2563"/>
                </a:cubicBezTo>
                <a:cubicBezTo>
                  <a:pt x="1329" y="2561"/>
                  <a:pt x="1329" y="2559"/>
                  <a:pt x="1329" y="2557"/>
                </a:cubicBezTo>
                <a:cubicBezTo>
                  <a:pt x="1330" y="2554"/>
                  <a:pt x="1330" y="2550"/>
                  <a:pt x="1331" y="2546"/>
                </a:cubicBezTo>
                <a:cubicBezTo>
                  <a:pt x="1332" y="2542"/>
                  <a:pt x="1333" y="2538"/>
                  <a:pt x="1335" y="2534"/>
                </a:cubicBezTo>
                <a:cubicBezTo>
                  <a:pt x="1336" y="2530"/>
                  <a:pt x="1337" y="2526"/>
                  <a:pt x="1339" y="2522"/>
                </a:cubicBezTo>
                <a:cubicBezTo>
                  <a:pt x="1341" y="2517"/>
                  <a:pt x="1343" y="2513"/>
                  <a:pt x="1345" y="2509"/>
                </a:cubicBezTo>
                <a:cubicBezTo>
                  <a:pt x="1347" y="2505"/>
                  <a:pt x="1350" y="2501"/>
                  <a:pt x="1352" y="2497"/>
                </a:cubicBezTo>
                <a:cubicBezTo>
                  <a:pt x="1355" y="2494"/>
                  <a:pt x="1358" y="2490"/>
                  <a:pt x="1361" y="2487"/>
                </a:cubicBezTo>
                <a:cubicBezTo>
                  <a:pt x="1363" y="2484"/>
                  <a:pt x="1366" y="2480"/>
                  <a:pt x="1369" y="2478"/>
                </a:cubicBezTo>
                <a:cubicBezTo>
                  <a:pt x="1372" y="2475"/>
                  <a:pt x="1375" y="2472"/>
                  <a:pt x="1378" y="2470"/>
                </a:cubicBezTo>
                <a:cubicBezTo>
                  <a:pt x="1378" y="2470"/>
                  <a:pt x="1379" y="2469"/>
                  <a:pt x="1379" y="2469"/>
                </a:cubicBezTo>
                <a:cubicBezTo>
                  <a:pt x="1371" y="2482"/>
                  <a:pt x="1365" y="2499"/>
                  <a:pt x="1361" y="2520"/>
                </a:cubicBezTo>
                <a:cubicBezTo>
                  <a:pt x="1364" y="2513"/>
                  <a:pt x="1368" y="2506"/>
                  <a:pt x="1372" y="2499"/>
                </a:cubicBezTo>
                <a:cubicBezTo>
                  <a:pt x="1372" y="2499"/>
                  <a:pt x="1372" y="2499"/>
                  <a:pt x="1372" y="2499"/>
                </a:cubicBezTo>
                <a:cubicBezTo>
                  <a:pt x="1371" y="2502"/>
                  <a:pt x="1370" y="2504"/>
                  <a:pt x="1369" y="2506"/>
                </a:cubicBezTo>
                <a:cubicBezTo>
                  <a:pt x="1369" y="2507"/>
                  <a:pt x="1369" y="2508"/>
                  <a:pt x="1368" y="2509"/>
                </a:cubicBezTo>
                <a:cubicBezTo>
                  <a:pt x="1368" y="2510"/>
                  <a:pt x="1368" y="2511"/>
                  <a:pt x="1367" y="2512"/>
                </a:cubicBezTo>
                <a:cubicBezTo>
                  <a:pt x="1367" y="2513"/>
                  <a:pt x="1366" y="2514"/>
                  <a:pt x="1366" y="2516"/>
                </a:cubicBezTo>
                <a:cubicBezTo>
                  <a:pt x="1366" y="2517"/>
                  <a:pt x="1365" y="2518"/>
                  <a:pt x="1365" y="2519"/>
                </a:cubicBezTo>
                <a:cubicBezTo>
                  <a:pt x="1364" y="2521"/>
                  <a:pt x="1364" y="2524"/>
                  <a:pt x="1363" y="2526"/>
                </a:cubicBezTo>
                <a:cubicBezTo>
                  <a:pt x="1362" y="2531"/>
                  <a:pt x="1361" y="2535"/>
                  <a:pt x="1360" y="2540"/>
                </a:cubicBezTo>
                <a:cubicBezTo>
                  <a:pt x="1359" y="2545"/>
                  <a:pt x="1359" y="2550"/>
                  <a:pt x="1358" y="2555"/>
                </a:cubicBezTo>
                <a:cubicBezTo>
                  <a:pt x="1358" y="2560"/>
                  <a:pt x="1357" y="2565"/>
                  <a:pt x="1357" y="2570"/>
                </a:cubicBezTo>
                <a:cubicBezTo>
                  <a:pt x="1357" y="2575"/>
                  <a:pt x="1358" y="2580"/>
                  <a:pt x="1358" y="2584"/>
                </a:cubicBezTo>
                <a:cubicBezTo>
                  <a:pt x="1358" y="2589"/>
                  <a:pt x="1359" y="2594"/>
                  <a:pt x="1360" y="2599"/>
                </a:cubicBezTo>
                <a:cubicBezTo>
                  <a:pt x="1360" y="2602"/>
                  <a:pt x="1360" y="2604"/>
                  <a:pt x="1361" y="2606"/>
                </a:cubicBezTo>
                <a:cubicBezTo>
                  <a:pt x="1361" y="2609"/>
                  <a:pt x="1362" y="2611"/>
                  <a:pt x="1362" y="2613"/>
                </a:cubicBezTo>
                <a:cubicBezTo>
                  <a:pt x="1363" y="2616"/>
                  <a:pt x="1363" y="2618"/>
                  <a:pt x="1364" y="2620"/>
                </a:cubicBezTo>
                <a:cubicBezTo>
                  <a:pt x="1365" y="2622"/>
                  <a:pt x="1365" y="2622"/>
                  <a:pt x="1365" y="2622"/>
                </a:cubicBezTo>
                <a:cubicBezTo>
                  <a:pt x="1365" y="2623"/>
                  <a:pt x="1365" y="2623"/>
                  <a:pt x="1365" y="2623"/>
                </a:cubicBezTo>
                <a:cubicBezTo>
                  <a:pt x="1365" y="2623"/>
                  <a:pt x="1365" y="2623"/>
                  <a:pt x="1365" y="2623"/>
                </a:cubicBezTo>
                <a:cubicBezTo>
                  <a:pt x="1365" y="2624"/>
                  <a:pt x="1365" y="2624"/>
                  <a:pt x="1365" y="2624"/>
                </a:cubicBezTo>
                <a:cubicBezTo>
                  <a:pt x="1365" y="2625"/>
                  <a:pt x="1366" y="2626"/>
                  <a:pt x="1366" y="2627"/>
                </a:cubicBezTo>
                <a:cubicBezTo>
                  <a:pt x="1367" y="2629"/>
                  <a:pt x="1368" y="2631"/>
                  <a:pt x="1368" y="2634"/>
                </a:cubicBezTo>
                <a:cubicBezTo>
                  <a:pt x="1369" y="2636"/>
                  <a:pt x="1370" y="2638"/>
                  <a:pt x="1371" y="2640"/>
                </a:cubicBezTo>
                <a:cubicBezTo>
                  <a:pt x="1373" y="2644"/>
                  <a:pt x="1374" y="2648"/>
                  <a:pt x="1376" y="2652"/>
                </a:cubicBezTo>
                <a:cubicBezTo>
                  <a:pt x="1377" y="2654"/>
                  <a:pt x="1378" y="2656"/>
                  <a:pt x="1379" y="2657"/>
                </a:cubicBezTo>
                <a:cubicBezTo>
                  <a:pt x="1380" y="2659"/>
                  <a:pt x="1381" y="2661"/>
                  <a:pt x="1382" y="2663"/>
                </a:cubicBezTo>
                <a:cubicBezTo>
                  <a:pt x="1383" y="2665"/>
                  <a:pt x="1384" y="2666"/>
                  <a:pt x="1385" y="2668"/>
                </a:cubicBezTo>
                <a:cubicBezTo>
                  <a:pt x="1385" y="2669"/>
                  <a:pt x="1386" y="2670"/>
                  <a:pt x="1386" y="2670"/>
                </a:cubicBezTo>
                <a:cubicBezTo>
                  <a:pt x="1387" y="2671"/>
                  <a:pt x="1387" y="2672"/>
                  <a:pt x="1387" y="2673"/>
                </a:cubicBezTo>
                <a:cubicBezTo>
                  <a:pt x="1389" y="2676"/>
                  <a:pt x="1391" y="2679"/>
                  <a:pt x="1393" y="2682"/>
                </a:cubicBezTo>
                <a:cubicBezTo>
                  <a:pt x="1395" y="2685"/>
                  <a:pt x="1397" y="2687"/>
                  <a:pt x="1398" y="2690"/>
                </a:cubicBezTo>
                <a:cubicBezTo>
                  <a:pt x="1402" y="2695"/>
                  <a:pt x="1405" y="2699"/>
                  <a:pt x="1407" y="2702"/>
                </a:cubicBezTo>
                <a:cubicBezTo>
                  <a:pt x="1410" y="2706"/>
                  <a:pt x="1412" y="2708"/>
                  <a:pt x="1413" y="2710"/>
                </a:cubicBezTo>
                <a:cubicBezTo>
                  <a:pt x="1415" y="2712"/>
                  <a:pt x="1415" y="2713"/>
                  <a:pt x="1415" y="2713"/>
                </a:cubicBezTo>
                <a:cubicBezTo>
                  <a:pt x="1415" y="2713"/>
                  <a:pt x="1413" y="2709"/>
                  <a:pt x="1409" y="2701"/>
                </a:cubicBezTo>
                <a:cubicBezTo>
                  <a:pt x="1406" y="2698"/>
                  <a:pt x="1404" y="2693"/>
                  <a:pt x="1401" y="2688"/>
                </a:cubicBezTo>
                <a:cubicBezTo>
                  <a:pt x="1398" y="2683"/>
                  <a:pt x="1395" y="2677"/>
                  <a:pt x="1391" y="2671"/>
                </a:cubicBezTo>
                <a:cubicBezTo>
                  <a:pt x="1391" y="2670"/>
                  <a:pt x="1391" y="2669"/>
                  <a:pt x="1390" y="2668"/>
                </a:cubicBezTo>
                <a:cubicBezTo>
                  <a:pt x="1390" y="2667"/>
                  <a:pt x="1389" y="2666"/>
                  <a:pt x="1389" y="2666"/>
                </a:cubicBezTo>
                <a:cubicBezTo>
                  <a:pt x="1388" y="2664"/>
                  <a:pt x="1387" y="2662"/>
                  <a:pt x="1386" y="2660"/>
                </a:cubicBezTo>
                <a:cubicBezTo>
                  <a:pt x="1385" y="2657"/>
                  <a:pt x="1383" y="2653"/>
                  <a:pt x="1382" y="2649"/>
                </a:cubicBezTo>
                <a:cubicBezTo>
                  <a:pt x="1380" y="2646"/>
                  <a:pt x="1378" y="2642"/>
                  <a:pt x="1377" y="2638"/>
                </a:cubicBezTo>
                <a:cubicBezTo>
                  <a:pt x="1376" y="2636"/>
                  <a:pt x="1375" y="2633"/>
                  <a:pt x="1375" y="2631"/>
                </a:cubicBezTo>
                <a:cubicBezTo>
                  <a:pt x="1374" y="2629"/>
                  <a:pt x="1373" y="2627"/>
                  <a:pt x="1373" y="2625"/>
                </a:cubicBezTo>
                <a:cubicBezTo>
                  <a:pt x="1373" y="2624"/>
                  <a:pt x="1372" y="2623"/>
                  <a:pt x="1372" y="2622"/>
                </a:cubicBezTo>
                <a:cubicBezTo>
                  <a:pt x="1372" y="2621"/>
                  <a:pt x="1372" y="2621"/>
                  <a:pt x="1372" y="2621"/>
                </a:cubicBezTo>
                <a:cubicBezTo>
                  <a:pt x="1372" y="2621"/>
                  <a:pt x="1372" y="2621"/>
                  <a:pt x="1372" y="2621"/>
                </a:cubicBezTo>
                <a:cubicBezTo>
                  <a:pt x="1371" y="2620"/>
                  <a:pt x="1371" y="2620"/>
                  <a:pt x="1371" y="2620"/>
                </a:cubicBezTo>
                <a:cubicBezTo>
                  <a:pt x="1371" y="2618"/>
                  <a:pt x="1371" y="2618"/>
                  <a:pt x="1371" y="2618"/>
                </a:cubicBezTo>
                <a:cubicBezTo>
                  <a:pt x="1371" y="2618"/>
                  <a:pt x="1371" y="2618"/>
                  <a:pt x="1371" y="2617"/>
                </a:cubicBezTo>
                <a:cubicBezTo>
                  <a:pt x="1372" y="2619"/>
                  <a:pt x="1373" y="2620"/>
                  <a:pt x="1374" y="2621"/>
                </a:cubicBezTo>
                <a:cubicBezTo>
                  <a:pt x="1375" y="2623"/>
                  <a:pt x="1377" y="2626"/>
                  <a:pt x="1380" y="2628"/>
                </a:cubicBezTo>
                <a:cubicBezTo>
                  <a:pt x="1384" y="2633"/>
                  <a:pt x="1389" y="2639"/>
                  <a:pt x="1395" y="2646"/>
                </a:cubicBezTo>
                <a:cubicBezTo>
                  <a:pt x="1397" y="2647"/>
                  <a:pt x="1398" y="2649"/>
                  <a:pt x="1400" y="2651"/>
                </a:cubicBezTo>
                <a:cubicBezTo>
                  <a:pt x="1401" y="2652"/>
                  <a:pt x="1403" y="2654"/>
                  <a:pt x="1404" y="2656"/>
                </a:cubicBezTo>
                <a:cubicBezTo>
                  <a:pt x="1407" y="2659"/>
                  <a:pt x="1410" y="2662"/>
                  <a:pt x="1414" y="2665"/>
                </a:cubicBezTo>
                <a:cubicBezTo>
                  <a:pt x="1417" y="2669"/>
                  <a:pt x="1420" y="2672"/>
                  <a:pt x="1423" y="2675"/>
                </a:cubicBezTo>
                <a:cubicBezTo>
                  <a:pt x="1425" y="2677"/>
                  <a:pt x="1427" y="2678"/>
                  <a:pt x="1428" y="2680"/>
                </a:cubicBezTo>
                <a:cubicBezTo>
                  <a:pt x="1430" y="2681"/>
                  <a:pt x="1431" y="2683"/>
                  <a:pt x="1433" y="2684"/>
                </a:cubicBezTo>
                <a:cubicBezTo>
                  <a:pt x="1439" y="2690"/>
                  <a:pt x="1444" y="2696"/>
                  <a:pt x="1448" y="2701"/>
                </a:cubicBezTo>
                <a:cubicBezTo>
                  <a:pt x="1449" y="2702"/>
                  <a:pt x="1449" y="2703"/>
                  <a:pt x="1450" y="2703"/>
                </a:cubicBezTo>
                <a:cubicBezTo>
                  <a:pt x="1450" y="2704"/>
                  <a:pt x="1451" y="2705"/>
                  <a:pt x="1451" y="2705"/>
                </a:cubicBezTo>
                <a:cubicBezTo>
                  <a:pt x="1452" y="2706"/>
                  <a:pt x="1452" y="2706"/>
                  <a:pt x="1452" y="2707"/>
                </a:cubicBezTo>
                <a:cubicBezTo>
                  <a:pt x="1453" y="2708"/>
                  <a:pt x="1453" y="2708"/>
                  <a:pt x="1453" y="2709"/>
                </a:cubicBezTo>
                <a:cubicBezTo>
                  <a:pt x="1454" y="2710"/>
                  <a:pt x="1455" y="2711"/>
                  <a:pt x="1455" y="2712"/>
                </a:cubicBezTo>
                <a:cubicBezTo>
                  <a:pt x="1456" y="2713"/>
                  <a:pt x="1456" y="2714"/>
                  <a:pt x="1457" y="2715"/>
                </a:cubicBezTo>
                <a:cubicBezTo>
                  <a:pt x="1457" y="2716"/>
                  <a:pt x="1457" y="2717"/>
                  <a:pt x="1457" y="2718"/>
                </a:cubicBezTo>
                <a:cubicBezTo>
                  <a:pt x="1458" y="2718"/>
                  <a:pt x="1458" y="2719"/>
                  <a:pt x="1458" y="2720"/>
                </a:cubicBezTo>
                <a:cubicBezTo>
                  <a:pt x="1458" y="2721"/>
                  <a:pt x="1459" y="2721"/>
                  <a:pt x="1459" y="2721"/>
                </a:cubicBezTo>
                <a:cubicBezTo>
                  <a:pt x="1459" y="2721"/>
                  <a:pt x="1459" y="2721"/>
                  <a:pt x="1459" y="2720"/>
                </a:cubicBezTo>
                <a:cubicBezTo>
                  <a:pt x="1458" y="2719"/>
                  <a:pt x="1459" y="2718"/>
                  <a:pt x="1458" y="2718"/>
                </a:cubicBezTo>
                <a:cubicBezTo>
                  <a:pt x="1458" y="2717"/>
                  <a:pt x="1458" y="2716"/>
                  <a:pt x="1458" y="2715"/>
                </a:cubicBezTo>
                <a:cubicBezTo>
                  <a:pt x="1458" y="2714"/>
                  <a:pt x="1458" y="2713"/>
                  <a:pt x="1457" y="2711"/>
                </a:cubicBezTo>
                <a:cubicBezTo>
                  <a:pt x="1457" y="2711"/>
                  <a:pt x="1457" y="2710"/>
                  <a:pt x="1457" y="2710"/>
                </a:cubicBezTo>
                <a:cubicBezTo>
                  <a:pt x="1457" y="2709"/>
                  <a:pt x="1456" y="2708"/>
                  <a:pt x="1456" y="2708"/>
                </a:cubicBezTo>
                <a:cubicBezTo>
                  <a:pt x="1455" y="2705"/>
                  <a:pt x="1454" y="2702"/>
                  <a:pt x="1452" y="2699"/>
                </a:cubicBezTo>
                <a:cubicBezTo>
                  <a:pt x="1450" y="2696"/>
                  <a:pt x="1448" y="2692"/>
                  <a:pt x="1446" y="2689"/>
                </a:cubicBezTo>
                <a:cubicBezTo>
                  <a:pt x="1443" y="2686"/>
                  <a:pt x="1441" y="2683"/>
                  <a:pt x="1438" y="2679"/>
                </a:cubicBezTo>
                <a:cubicBezTo>
                  <a:pt x="1437" y="2679"/>
                  <a:pt x="1436" y="2678"/>
                  <a:pt x="1436" y="2677"/>
                </a:cubicBezTo>
                <a:cubicBezTo>
                  <a:pt x="1435" y="2676"/>
                  <a:pt x="1434" y="2675"/>
                  <a:pt x="1433" y="2675"/>
                </a:cubicBezTo>
                <a:cubicBezTo>
                  <a:pt x="1432" y="2673"/>
                  <a:pt x="1430" y="2671"/>
                  <a:pt x="1429" y="2670"/>
                </a:cubicBezTo>
                <a:cubicBezTo>
                  <a:pt x="1426" y="2666"/>
                  <a:pt x="1423" y="2663"/>
                  <a:pt x="1419" y="2660"/>
                </a:cubicBezTo>
                <a:cubicBezTo>
                  <a:pt x="1416" y="2657"/>
                  <a:pt x="1413" y="2653"/>
                  <a:pt x="1410" y="2650"/>
                </a:cubicBezTo>
                <a:cubicBezTo>
                  <a:pt x="1408" y="2649"/>
                  <a:pt x="1406" y="2647"/>
                  <a:pt x="1405" y="2645"/>
                </a:cubicBezTo>
                <a:cubicBezTo>
                  <a:pt x="1403" y="2644"/>
                  <a:pt x="1402" y="2642"/>
                  <a:pt x="1400" y="2641"/>
                </a:cubicBezTo>
                <a:cubicBezTo>
                  <a:pt x="1394" y="2635"/>
                  <a:pt x="1388" y="2630"/>
                  <a:pt x="1383" y="2625"/>
                </a:cubicBezTo>
                <a:cubicBezTo>
                  <a:pt x="1380" y="2623"/>
                  <a:pt x="1378" y="2621"/>
                  <a:pt x="1376" y="2619"/>
                </a:cubicBezTo>
                <a:cubicBezTo>
                  <a:pt x="1374" y="2617"/>
                  <a:pt x="1372" y="2615"/>
                  <a:pt x="1370" y="2614"/>
                </a:cubicBezTo>
                <a:cubicBezTo>
                  <a:pt x="1370" y="2614"/>
                  <a:pt x="1370" y="2614"/>
                  <a:pt x="1370" y="2614"/>
                </a:cubicBezTo>
                <a:cubicBezTo>
                  <a:pt x="1370" y="2613"/>
                  <a:pt x="1370" y="2612"/>
                  <a:pt x="1369" y="2612"/>
                </a:cubicBezTo>
                <a:cubicBezTo>
                  <a:pt x="1369" y="2607"/>
                  <a:pt x="1368" y="2603"/>
                  <a:pt x="1367" y="2598"/>
                </a:cubicBezTo>
                <a:cubicBezTo>
                  <a:pt x="1366" y="2593"/>
                  <a:pt x="1366" y="2589"/>
                  <a:pt x="1366" y="2584"/>
                </a:cubicBezTo>
                <a:cubicBezTo>
                  <a:pt x="1365" y="2579"/>
                  <a:pt x="1365" y="2574"/>
                  <a:pt x="1365" y="2570"/>
                </a:cubicBezTo>
                <a:cubicBezTo>
                  <a:pt x="1365" y="2565"/>
                  <a:pt x="1366" y="2560"/>
                  <a:pt x="1366" y="2555"/>
                </a:cubicBezTo>
                <a:cubicBezTo>
                  <a:pt x="1366" y="2551"/>
                  <a:pt x="1367" y="2546"/>
                  <a:pt x="1368" y="2541"/>
                </a:cubicBezTo>
                <a:cubicBezTo>
                  <a:pt x="1368" y="2537"/>
                  <a:pt x="1369" y="2532"/>
                  <a:pt x="1370" y="2528"/>
                </a:cubicBezTo>
                <a:cubicBezTo>
                  <a:pt x="1371" y="2525"/>
                  <a:pt x="1371" y="2523"/>
                  <a:pt x="1372" y="2521"/>
                </a:cubicBezTo>
                <a:cubicBezTo>
                  <a:pt x="1372" y="2520"/>
                  <a:pt x="1373" y="2519"/>
                  <a:pt x="1373" y="2518"/>
                </a:cubicBezTo>
                <a:cubicBezTo>
                  <a:pt x="1373" y="2517"/>
                  <a:pt x="1374" y="2516"/>
                  <a:pt x="1374" y="2514"/>
                </a:cubicBezTo>
                <a:cubicBezTo>
                  <a:pt x="1376" y="2506"/>
                  <a:pt x="1380" y="2498"/>
                  <a:pt x="1383" y="2490"/>
                </a:cubicBezTo>
                <a:cubicBezTo>
                  <a:pt x="1385" y="2487"/>
                  <a:pt x="1386" y="2483"/>
                  <a:pt x="1388" y="2480"/>
                </a:cubicBezTo>
                <a:cubicBezTo>
                  <a:pt x="1389" y="2478"/>
                  <a:pt x="1390" y="2476"/>
                  <a:pt x="1391" y="2474"/>
                </a:cubicBezTo>
                <a:cubicBezTo>
                  <a:pt x="1392" y="2473"/>
                  <a:pt x="1393" y="2471"/>
                  <a:pt x="1394" y="2470"/>
                </a:cubicBezTo>
                <a:cubicBezTo>
                  <a:pt x="1395" y="2468"/>
                  <a:pt x="1395" y="2467"/>
                  <a:pt x="1396" y="2466"/>
                </a:cubicBezTo>
                <a:cubicBezTo>
                  <a:pt x="1425" y="2434"/>
                  <a:pt x="1454" y="2428"/>
                  <a:pt x="1486" y="2433"/>
                </a:cubicBezTo>
                <a:cubicBezTo>
                  <a:pt x="1486" y="2433"/>
                  <a:pt x="1487" y="2434"/>
                  <a:pt x="1487" y="2435"/>
                </a:cubicBezTo>
                <a:cubicBezTo>
                  <a:pt x="1485" y="2438"/>
                  <a:pt x="1482" y="2440"/>
                  <a:pt x="1479" y="2442"/>
                </a:cubicBezTo>
                <a:cubicBezTo>
                  <a:pt x="1476" y="2445"/>
                  <a:pt x="1472" y="2448"/>
                  <a:pt x="1467" y="2450"/>
                </a:cubicBezTo>
                <a:cubicBezTo>
                  <a:pt x="1465" y="2452"/>
                  <a:pt x="1462" y="2453"/>
                  <a:pt x="1460" y="2454"/>
                </a:cubicBezTo>
                <a:cubicBezTo>
                  <a:pt x="1459" y="2454"/>
                  <a:pt x="1457" y="2455"/>
                  <a:pt x="1456" y="2456"/>
                </a:cubicBezTo>
                <a:cubicBezTo>
                  <a:pt x="1455" y="2456"/>
                  <a:pt x="1453" y="2457"/>
                  <a:pt x="1452" y="2457"/>
                </a:cubicBezTo>
                <a:cubicBezTo>
                  <a:pt x="1449" y="2459"/>
                  <a:pt x="1447" y="2460"/>
                  <a:pt x="1444" y="2461"/>
                </a:cubicBezTo>
                <a:cubicBezTo>
                  <a:pt x="1441" y="2462"/>
                  <a:pt x="1438" y="2464"/>
                  <a:pt x="1436" y="2465"/>
                </a:cubicBezTo>
                <a:cubicBezTo>
                  <a:pt x="1433" y="2467"/>
                  <a:pt x="1430" y="2468"/>
                  <a:pt x="1427" y="2470"/>
                </a:cubicBezTo>
                <a:cubicBezTo>
                  <a:pt x="1424" y="2472"/>
                  <a:pt x="1422" y="2474"/>
                  <a:pt x="1419" y="2476"/>
                </a:cubicBezTo>
                <a:cubicBezTo>
                  <a:pt x="1419" y="2476"/>
                  <a:pt x="1418" y="2477"/>
                  <a:pt x="1417" y="2478"/>
                </a:cubicBezTo>
                <a:cubicBezTo>
                  <a:pt x="1417" y="2478"/>
                  <a:pt x="1416" y="2479"/>
                  <a:pt x="1416" y="2479"/>
                </a:cubicBezTo>
                <a:cubicBezTo>
                  <a:pt x="1414" y="2481"/>
                  <a:pt x="1414" y="2481"/>
                  <a:pt x="1414" y="2481"/>
                </a:cubicBezTo>
                <a:cubicBezTo>
                  <a:pt x="1413" y="2482"/>
                  <a:pt x="1413" y="2482"/>
                  <a:pt x="1412" y="2483"/>
                </a:cubicBezTo>
                <a:cubicBezTo>
                  <a:pt x="1411" y="2484"/>
                  <a:pt x="1411" y="2484"/>
                  <a:pt x="1411" y="2484"/>
                </a:cubicBezTo>
                <a:cubicBezTo>
                  <a:pt x="1411" y="2484"/>
                  <a:pt x="1411" y="2484"/>
                  <a:pt x="1411" y="2484"/>
                </a:cubicBezTo>
                <a:cubicBezTo>
                  <a:pt x="1411" y="2484"/>
                  <a:pt x="1411" y="2484"/>
                  <a:pt x="1411" y="2484"/>
                </a:cubicBezTo>
                <a:cubicBezTo>
                  <a:pt x="1411" y="2484"/>
                  <a:pt x="1411" y="2484"/>
                  <a:pt x="1411" y="2484"/>
                </a:cubicBezTo>
                <a:cubicBezTo>
                  <a:pt x="1411" y="2485"/>
                  <a:pt x="1411" y="2485"/>
                  <a:pt x="1411" y="2485"/>
                </a:cubicBezTo>
                <a:cubicBezTo>
                  <a:pt x="1411" y="2485"/>
                  <a:pt x="1411" y="2485"/>
                  <a:pt x="1411" y="2485"/>
                </a:cubicBezTo>
                <a:cubicBezTo>
                  <a:pt x="1410" y="2486"/>
                  <a:pt x="1410" y="2486"/>
                  <a:pt x="1410" y="2486"/>
                </a:cubicBezTo>
                <a:cubicBezTo>
                  <a:pt x="1410" y="2487"/>
                  <a:pt x="1410" y="2487"/>
                  <a:pt x="1410" y="2487"/>
                </a:cubicBezTo>
                <a:cubicBezTo>
                  <a:pt x="1409" y="2487"/>
                  <a:pt x="1409" y="2487"/>
                  <a:pt x="1409" y="2487"/>
                </a:cubicBezTo>
                <a:cubicBezTo>
                  <a:pt x="1409" y="2488"/>
                  <a:pt x="1408" y="2489"/>
                  <a:pt x="1408" y="2489"/>
                </a:cubicBezTo>
                <a:cubicBezTo>
                  <a:pt x="1407" y="2490"/>
                  <a:pt x="1407" y="2491"/>
                  <a:pt x="1407" y="2491"/>
                </a:cubicBezTo>
                <a:cubicBezTo>
                  <a:pt x="1403" y="2497"/>
                  <a:pt x="1401" y="2503"/>
                  <a:pt x="1400" y="2509"/>
                </a:cubicBezTo>
                <a:cubicBezTo>
                  <a:pt x="1398" y="2515"/>
                  <a:pt x="1397" y="2521"/>
                  <a:pt x="1396" y="2526"/>
                </a:cubicBezTo>
                <a:cubicBezTo>
                  <a:pt x="1395" y="2531"/>
                  <a:pt x="1395" y="2536"/>
                  <a:pt x="1395" y="2541"/>
                </a:cubicBezTo>
                <a:cubicBezTo>
                  <a:pt x="1394" y="2546"/>
                  <a:pt x="1395" y="2551"/>
                  <a:pt x="1396" y="2555"/>
                </a:cubicBezTo>
                <a:cubicBezTo>
                  <a:pt x="1397" y="2558"/>
                  <a:pt x="1399" y="2561"/>
                  <a:pt x="1401" y="2564"/>
                </a:cubicBezTo>
                <a:cubicBezTo>
                  <a:pt x="1403" y="2566"/>
                  <a:pt x="1405" y="2567"/>
                  <a:pt x="1406" y="2568"/>
                </a:cubicBezTo>
                <a:cubicBezTo>
                  <a:pt x="1407" y="2568"/>
                  <a:pt x="1407" y="2568"/>
                  <a:pt x="1408" y="2568"/>
                </a:cubicBezTo>
                <a:cubicBezTo>
                  <a:pt x="1408" y="2569"/>
                  <a:pt x="1408" y="2569"/>
                  <a:pt x="1408" y="2569"/>
                </a:cubicBezTo>
                <a:cubicBezTo>
                  <a:pt x="1408" y="2569"/>
                  <a:pt x="1408" y="2568"/>
                  <a:pt x="1408" y="2568"/>
                </a:cubicBezTo>
                <a:cubicBezTo>
                  <a:pt x="1407" y="2568"/>
                  <a:pt x="1407" y="2568"/>
                  <a:pt x="1406" y="2567"/>
                </a:cubicBezTo>
                <a:cubicBezTo>
                  <a:pt x="1405" y="2566"/>
                  <a:pt x="1404" y="2565"/>
                  <a:pt x="1402" y="2563"/>
                </a:cubicBezTo>
                <a:cubicBezTo>
                  <a:pt x="1401" y="2560"/>
                  <a:pt x="1400" y="2557"/>
                  <a:pt x="1399" y="2554"/>
                </a:cubicBezTo>
                <a:cubicBezTo>
                  <a:pt x="1399" y="2552"/>
                  <a:pt x="1399" y="2550"/>
                  <a:pt x="1399" y="2548"/>
                </a:cubicBezTo>
                <a:cubicBezTo>
                  <a:pt x="1399" y="2546"/>
                  <a:pt x="1399" y="2544"/>
                  <a:pt x="1399" y="2542"/>
                </a:cubicBezTo>
                <a:cubicBezTo>
                  <a:pt x="1400" y="2537"/>
                  <a:pt x="1401" y="2532"/>
                  <a:pt x="1402" y="2527"/>
                </a:cubicBezTo>
                <a:cubicBezTo>
                  <a:pt x="1403" y="2524"/>
                  <a:pt x="1404" y="2520"/>
                  <a:pt x="1405" y="2516"/>
                </a:cubicBezTo>
                <a:cubicBezTo>
                  <a:pt x="1405" y="2517"/>
                  <a:pt x="1405" y="2517"/>
                  <a:pt x="1405" y="2518"/>
                </a:cubicBezTo>
                <a:cubicBezTo>
                  <a:pt x="1405" y="2518"/>
                  <a:pt x="1405" y="2519"/>
                  <a:pt x="1405" y="2520"/>
                </a:cubicBezTo>
                <a:cubicBezTo>
                  <a:pt x="1405" y="2521"/>
                  <a:pt x="1406" y="2522"/>
                  <a:pt x="1406" y="2522"/>
                </a:cubicBezTo>
                <a:cubicBezTo>
                  <a:pt x="1406" y="2524"/>
                  <a:pt x="1407" y="2526"/>
                  <a:pt x="1407" y="2527"/>
                </a:cubicBezTo>
                <a:cubicBezTo>
                  <a:pt x="1408" y="2529"/>
                  <a:pt x="1408" y="2530"/>
                  <a:pt x="1409" y="2532"/>
                </a:cubicBezTo>
                <a:cubicBezTo>
                  <a:pt x="1409" y="2532"/>
                  <a:pt x="1409" y="2533"/>
                  <a:pt x="1410" y="2534"/>
                </a:cubicBezTo>
                <a:cubicBezTo>
                  <a:pt x="1410" y="2535"/>
                  <a:pt x="1410" y="2535"/>
                  <a:pt x="1410" y="2535"/>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2" y="2539"/>
                  <a:pt x="1415" y="2542"/>
                  <a:pt x="1416" y="2544"/>
                </a:cubicBezTo>
                <a:cubicBezTo>
                  <a:pt x="1418" y="2545"/>
                  <a:pt x="1419" y="2547"/>
                  <a:pt x="1420" y="2548"/>
                </a:cubicBezTo>
                <a:cubicBezTo>
                  <a:pt x="1421" y="2549"/>
                  <a:pt x="1422" y="2550"/>
                  <a:pt x="1423" y="2551"/>
                </a:cubicBezTo>
                <a:cubicBezTo>
                  <a:pt x="1425" y="2553"/>
                  <a:pt x="1427" y="2555"/>
                  <a:pt x="1430" y="2556"/>
                </a:cubicBezTo>
                <a:cubicBezTo>
                  <a:pt x="1431" y="2557"/>
                  <a:pt x="1432" y="2558"/>
                  <a:pt x="1433" y="2559"/>
                </a:cubicBezTo>
                <a:cubicBezTo>
                  <a:pt x="1434" y="2559"/>
                  <a:pt x="1435" y="2560"/>
                  <a:pt x="1436" y="2561"/>
                </a:cubicBezTo>
                <a:cubicBezTo>
                  <a:pt x="1437" y="2561"/>
                  <a:pt x="1438" y="2562"/>
                  <a:pt x="1439" y="2562"/>
                </a:cubicBezTo>
                <a:cubicBezTo>
                  <a:pt x="1440" y="2563"/>
                  <a:pt x="1441" y="2563"/>
                  <a:pt x="1442" y="2563"/>
                </a:cubicBezTo>
                <a:cubicBezTo>
                  <a:pt x="1444" y="2564"/>
                  <a:pt x="1445" y="2565"/>
                  <a:pt x="1447" y="2565"/>
                </a:cubicBezTo>
                <a:cubicBezTo>
                  <a:pt x="1448" y="2566"/>
                  <a:pt x="1449" y="2566"/>
                  <a:pt x="1450" y="2566"/>
                </a:cubicBezTo>
                <a:cubicBezTo>
                  <a:pt x="1450" y="2567"/>
                  <a:pt x="1451" y="2567"/>
                  <a:pt x="1451" y="2567"/>
                </a:cubicBezTo>
                <a:cubicBezTo>
                  <a:pt x="1451" y="2567"/>
                  <a:pt x="1451" y="2566"/>
                  <a:pt x="1450" y="2566"/>
                </a:cubicBezTo>
                <a:cubicBezTo>
                  <a:pt x="1449" y="2566"/>
                  <a:pt x="1449" y="2565"/>
                  <a:pt x="1447" y="2564"/>
                </a:cubicBezTo>
                <a:cubicBezTo>
                  <a:pt x="1446" y="2563"/>
                  <a:pt x="1445" y="2562"/>
                  <a:pt x="1444" y="2561"/>
                </a:cubicBezTo>
                <a:cubicBezTo>
                  <a:pt x="1442" y="2560"/>
                  <a:pt x="1441" y="2558"/>
                  <a:pt x="1439" y="2557"/>
                </a:cubicBezTo>
                <a:cubicBezTo>
                  <a:pt x="1437" y="2555"/>
                  <a:pt x="1435" y="2554"/>
                  <a:pt x="1434" y="2552"/>
                </a:cubicBezTo>
                <a:cubicBezTo>
                  <a:pt x="1432" y="2550"/>
                  <a:pt x="1430" y="2548"/>
                  <a:pt x="1428" y="2546"/>
                </a:cubicBezTo>
                <a:cubicBezTo>
                  <a:pt x="1426" y="2544"/>
                  <a:pt x="1424" y="2542"/>
                  <a:pt x="1423" y="2540"/>
                </a:cubicBezTo>
                <a:cubicBezTo>
                  <a:pt x="1421" y="2537"/>
                  <a:pt x="1419" y="2535"/>
                  <a:pt x="1418" y="2532"/>
                </a:cubicBezTo>
                <a:cubicBezTo>
                  <a:pt x="1417" y="2530"/>
                  <a:pt x="1417" y="2530"/>
                  <a:pt x="1417" y="2530"/>
                </a:cubicBezTo>
                <a:cubicBezTo>
                  <a:pt x="1417" y="2530"/>
                  <a:pt x="1416" y="2529"/>
                  <a:pt x="1416" y="2528"/>
                </a:cubicBezTo>
                <a:cubicBezTo>
                  <a:pt x="1415" y="2527"/>
                  <a:pt x="1415" y="2526"/>
                  <a:pt x="1414" y="2525"/>
                </a:cubicBezTo>
                <a:cubicBezTo>
                  <a:pt x="1413" y="2522"/>
                  <a:pt x="1412" y="2519"/>
                  <a:pt x="1412" y="2517"/>
                </a:cubicBezTo>
                <a:cubicBezTo>
                  <a:pt x="1411" y="2514"/>
                  <a:pt x="1411" y="2511"/>
                  <a:pt x="1411" y="2509"/>
                </a:cubicBezTo>
                <a:cubicBezTo>
                  <a:pt x="1411" y="2506"/>
                  <a:pt x="1411" y="2504"/>
                  <a:pt x="1411" y="2502"/>
                </a:cubicBezTo>
                <a:cubicBezTo>
                  <a:pt x="1411" y="2501"/>
                  <a:pt x="1411" y="2500"/>
                  <a:pt x="1411" y="2499"/>
                </a:cubicBezTo>
                <a:cubicBezTo>
                  <a:pt x="1412" y="2498"/>
                  <a:pt x="1413" y="2496"/>
                  <a:pt x="1413" y="2495"/>
                </a:cubicBezTo>
                <a:cubicBezTo>
                  <a:pt x="1414" y="2493"/>
                  <a:pt x="1414" y="2493"/>
                  <a:pt x="1414" y="2493"/>
                </a:cubicBezTo>
                <a:cubicBezTo>
                  <a:pt x="1416" y="2492"/>
                  <a:pt x="1416" y="2492"/>
                  <a:pt x="1416" y="2492"/>
                </a:cubicBezTo>
                <a:cubicBezTo>
                  <a:pt x="1416" y="2491"/>
                  <a:pt x="1416" y="2491"/>
                  <a:pt x="1416" y="2491"/>
                </a:cubicBezTo>
                <a:cubicBezTo>
                  <a:pt x="1416" y="2491"/>
                  <a:pt x="1416" y="2491"/>
                  <a:pt x="1416" y="2491"/>
                </a:cubicBezTo>
                <a:cubicBezTo>
                  <a:pt x="1417" y="2490"/>
                  <a:pt x="1417" y="2490"/>
                  <a:pt x="1417" y="2490"/>
                </a:cubicBezTo>
                <a:cubicBezTo>
                  <a:pt x="1418" y="2489"/>
                  <a:pt x="1418" y="2489"/>
                  <a:pt x="1418" y="2489"/>
                </a:cubicBezTo>
                <a:cubicBezTo>
                  <a:pt x="1418" y="2488"/>
                  <a:pt x="1418" y="2488"/>
                  <a:pt x="1418" y="2488"/>
                </a:cubicBezTo>
                <a:cubicBezTo>
                  <a:pt x="1420" y="2486"/>
                  <a:pt x="1422" y="2484"/>
                  <a:pt x="1424" y="2482"/>
                </a:cubicBezTo>
                <a:cubicBezTo>
                  <a:pt x="1428" y="2478"/>
                  <a:pt x="1433" y="2475"/>
                  <a:pt x="1438" y="2473"/>
                </a:cubicBezTo>
                <a:cubicBezTo>
                  <a:pt x="1438" y="2473"/>
                  <a:pt x="1438" y="2473"/>
                  <a:pt x="1438" y="2474"/>
                </a:cubicBezTo>
                <a:cubicBezTo>
                  <a:pt x="1438" y="2474"/>
                  <a:pt x="1439" y="2475"/>
                  <a:pt x="1439" y="2475"/>
                </a:cubicBezTo>
                <a:cubicBezTo>
                  <a:pt x="1439" y="2476"/>
                  <a:pt x="1439" y="2476"/>
                  <a:pt x="1439" y="2477"/>
                </a:cubicBezTo>
                <a:cubicBezTo>
                  <a:pt x="1440" y="2478"/>
                  <a:pt x="1440" y="2478"/>
                  <a:pt x="1440" y="2479"/>
                </a:cubicBezTo>
                <a:cubicBezTo>
                  <a:pt x="1440" y="2480"/>
                  <a:pt x="1441" y="2480"/>
                  <a:pt x="1441" y="2481"/>
                </a:cubicBezTo>
                <a:cubicBezTo>
                  <a:pt x="1441" y="2482"/>
                  <a:pt x="1441" y="2483"/>
                  <a:pt x="1442" y="2483"/>
                </a:cubicBezTo>
                <a:cubicBezTo>
                  <a:pt x="1442" y="2484"/>
                  <a:pt x="1442" y="2484"/>
                  <a:pt x="1442" y="2485"/>
                </a:cubicBezTo>
                <a:cubicBezTo>
                  <a:pt x="1442" y="2485"/>
                  <a:pt x="1442" y="2485"/>
                  <a:pt x="1442" y="2486"/>
                </a:cubicBezTo>
                <a:cubicBezTo>
                  <a:pt x="1443" y="2487"/>
                  <a:pt x="1443" y="2487"/>
                  <a:pt x="1443" y="2488"/>
                </a:cubicBezTo>
                <a:cubicBezTo>
                  <a:pt x="1443" y="2489"/>
                  <a:pt x="1444" y="2490"/>
                  <a:pt x="1444" y="2491"/>
                </a:cubicBezTo>
                <a:cubicBezTo>
                  <a:pt x="1444" y="2492"/>
                  <a:pt x="1444" y="2493"/>
                  <a:pt x="1445" y="2494"/>
                </a:cubicBezTo>
                <a:cubicBezTo>
                  <a:pt x="1445" y="2495"/>
                  <a:pt x="1446" y="2497"/>
                  <a:pt x="1446" y="2499"/>
                </a:cubicBezTo>
                <a:cubicBezTo>
                  <a:pt x="1446" y="2501"/>
                  <a:pt x="1447" y="2503"/>
                  <a:pt x="1447" y="2504"/>
                </a:cubicBezTo>
                <a:cubicBezTo>
                  <a:pt x="1447" y="2505"/>
                  <a:pt x="1448" y="2506"/>
                  <a:pt x="1448" y="2507"/>
                </a:cubicBezTo>
                <a:cubicBezTo>
                  <a:pt x="1448" y="2508"/>
                  <a:pt x="1448" y="2509"/>
                  <a:pt x="1448" y="2510"/>
                </a:cubicBezTo>
                <a:cubicBezTo>
                  <a:pt x="1448" y="2511"/>
                  <a:pt x="1448" y="2511"/>
                  <a:pt x="1449" y="2512"/>
                </a:cubicBezTo>
                <a:cubicBezTo>
                  <a:pt x="1449" y="2513"/>
                  <a:pt x="1449" y="2513"/>
                  <a:pt x="1449" y="2514"/>
                </a:cubicBezTo>
                <a:cubicBezTo>
                  <a:pt x="1449" y="2514"/>
                  <a:pt x="1449" y="2514"/>
                  <a:pt x="1449" y="2515"/>
                </a:cubicBezTo>
                <a:cubicBezTo>
                  <a:pt x="1449" y="2516"/>
                  <a:pt x="1450" y="2518"/>
                  <a:pt x="1450" y="2519"/>
                </a:cubicBezTo>
                <a:cubicBezTo>
                  <a:pt x="1450" y="2520"/>
                  <a:pt x="1450" y="2521"/>
                  <a:pt x="1450" y="2521"/>
                </a:cubicBezTo>
                <a:cubicBezTo>
                  <a:pt x="1450" y="2522"/>
                  <a:pt x="1450" y="2523"/>
                  <a:pt x="1450" y="2523"/>
                </a:cubicBezTo>
                <a:cubicBezTo>
                  <a:pt x="1450" y="2524"/>
                  <a:pt x="1450" y="2525"/>
                  <a:pt x="1450" y="2525"/>
                </a:cubicBezTo>
                <a:cubicBezTo>
                  <a:pt x="1451" y="2526"/>
                  <a:pt x="1451" y="2526"/>
                  <a:pt x="1451" y="2526"/>
                </a:cubicBezTo>
                <a:cubicBezTo>
                  <a:pt x="1451" y="2527"/>
                  <a:pt x="1451" y="2528"/>
                  <a:pt x="1451" y="2529"/>
                </a:cubicBezTo>
                <a:cubicBezTo>
                  <a:pt x="1451" y="2529"/>
                  <a:pt x="1451" y="2529"/>
                  <a:pt x="1451" y="2529"/>
                </a:cubicBezTo>
                <a:cubicBezTo>
                  <a:pt x="1451" y="2529"/>
                  <a:pt x="1451" y="2529"/>
                  <a:pt x="1451" y="2529"/>
                </a:cubicBezTo>
                <a:cubicBezTo>
                  <a:pt x="1452" y="2528"/>
                  <a:pt x="1452" y="2527"/>
                  <a:pt x="1452" y="2527"/>
                </a:cubicBezTo>
                <a:cubicBezTo>
                  <a:pt x="1453" y="2526"/>
                  <a:pt x="1453" y="2525"/>
                  <a:pt x="1453" y="2524"/>
                </a:cubicBezTo>
                <a:cubicBezTo>
                  <a:pt x="1453" y="2523"/>
                  <a:pt x="1454" y="2522"/>
                  <a:pt x="1454" y="2522"/>
                </a:cubicBezTo>
                <a:cubicBezTo>
                  <a:pt x="1454" y="2521"/>
                  <a:pt x="1454" y="2520"/>
                  <a:pt x="1454" y="2520"/>
                </a:cubicBezTo>
                <a:cubicBezTo>
                  <a:pt x="1454" y="2519"/>
                  <a:pt x="1455" y="2518"/>
                  <a:pt x="1455" y="2517"/>
                </a:cubicBezTo>
                <a:cubicBezTo>
                  <a:pt x="1455" y="2516"/>
                  <a:pt x="1455" y="2516"/>
                  <a:pt x="1455" y="2515"/>
                </a:cubicBezTo>
                <a:cubicBezTo>
                  <a:pt x="1455" y="2514"/>
                  <a:pt x="1455" y="2513"/>
                  <a:pt x="1455" y="2512"/>
                </a:cubicBezTo>
                <a:cubicBezTo>
                  <a:pt x="1455" y="2511"/>
                  <a:pt x="1455" y="2510"/>
                  <a:pt x="1455" y="2509"/>
                </a:cubicBezTo>
                <a:cubicBezTo>
                  <a:pt x="1455" y="2507"/>
                  <a:pt x="1455" y="2505"/>
                  <a:pt x="1455" y="2503"/>
                </a:cubicBezTo>
                <a:cubicBezTo>
                  <a:pt x="1455" y="2501"/>
                  <a:pt x="1454" y="2499"/>
                  <a:pt x="1454" y="2497"/>
                </a:cubicBezTo>
                <a:cubicBezTo>
                  <a:pt x="1453" y="2495"/>
                  <a:pt x="1453" y="2493"/>
                  <a:pt x="1452" y="2491"/>
                </a:cubicBezTo>
                <a:cubicBezTo>
                  <a:pt x="1451" y="2489"/>
                  <a:pt x="1450" y="2488"/>
                  <a:pt x="1450" y="2486"/>
                </a:cubicBezTo>
                <a:cubicBezTo>
                  <a:pt x="1449" y="2485"/>
                  <a:pt x="1449" y="2484"/>
                  <a:pt x="1448" y="2483"/>
                </a:cubicBezTo>
                <a:cubicBezTo>
                  <a:pt x="1448" y="2482"/>
                  <a:pt x="1447" y="2482"/>
                  <a:pt x="1447" y="2481"/>
                </a:cubicBezTo>
                <a:cubicBezTo>
                  <a:pt x="1447" y="2480"/>
                  <a:pt x="1446" y="2479"/>
                  <a:pt x="1446" y="2479"/>
                </a:cubicBezTo>
                <a:cubicBezTo>
                  <a:pt x="1445" y="2478"/>
                  <a:pt x="1445" y="2477"/>
                  <a:pt x="1444" y="2477"/>
                </a:cubicBezTo>
                <a:cubicBezTo>
                  <a:pt x="1444" y="2476"/>
                  <a:pt x="1443" y="2476"/>
                  <a:pt x="1443" y="2475"/>
                </a:cubicBezTo>
                <a:cubicBezTo>
                  <a:pt x="1442" y="2475"/>
                  <a:pt x="1442" y="2474"/>
                  <a:pt x="1441" y="2474"/>
                </a:cubicBezTo>
                <a:cubicBezTo>
                  <a:pt x="1441" y="2473"/>
                  <a:pt x="1440" y="2472"/>
                  <a:pt x="1440" y="2472"/>
                </a:cubicBezTo>
                <a:cubicBezTo>
                  <a:pt x="1442" y="2470"/>
                  <a:pt x="1445" y="2469"/>
                  <a:pt x="1447" y="2468"/>
                </a:cubicBezTo>
                <a:cubicBezTo>
                  <a:pt x="1450" y="2466"/>
                  <a:pt x="1452" y="2465"/>
                  <a:pt x="1455" y="2464"/>
                </a:cubicBezTo>
                <a:cubicBezTo>
                  <a:pt x="1456" y="2463"/>
                  <a:pt x="1458" y="2462"/>
                  <a:pt x="1459" y="2462"/>
                </a:cubicBezTo>
                <a:cubicBezTo>
                  <a:pt x="1460" y="2461"/>
                  <a:pt x="1462" y="2460"/>
                  <a:pt x="1463" y="2460"/>
                </a:cubicBezTo>
                <a:cubicBezTo>
                  <a:pt x="1464" y="2459"/>
                  <a:pt x="1465" y="2458"/>
                  <a:pt x="1467" y="2458"/>
                </a:cubicBezTo>
                <a:cubicBezTo>
                  <a:pt x="1467" y="2457"/>
                  <a:pt x="1468" y="2457"/>
                  <a:pt x="1468" y="2457"/>
                </a:cubicBezTo>
                <a:cubicBezTo>
                  <a:pt x="1469" y="2456"/>
                  <a:pt x="1470" y="2456"/>
                  <a:pt x="1470" y="2455"/>
                </a:cubicBezTo>
                <a:cubicBezTo>
                  <a:pt x="1475" y="2452"/>
                  <a:pt x="1479" y="2449"/>
                  <a:pt x="1482" y="2446"/>
                </a:cubicBezTo>
                <a:cubicBezTo>
                  <a:pt x="1485" y="2444"/>
                  <a:pt x="1487" y="2441"/>
                  <a:pt x="1489" y="2439"/>
                </a:cubicBezTo>
                <a:cubicBezTo>
                  <a:pt x="1490" y="2444"/>
                  <a:pt x="1493" y="2451"/>
                  <a:pt x="1495" y="2459"/>
                </a:cubicBezTo>
                <a:cubicBezTo>
                  <a:pt x="1495" y="2462"/>
                  <a:pt x="1495" y="2466"/>
                  <a:pt x="1494" y="2469"/>
                </a:cubicBezTo>
                <a:cubicBezTo>
                  <a:pt x="1493" y="2474"/>
                  <a:pt x="1492" y="2479"/>
                  <a:pt x="1490" y="2484"/>
                </a:cubicBezTo>
                <a:cubicBezTo>
                  <a:pt x="1489" y="2489"/>
                  <a:pt x="1487" y="2494"/>
                  <a:pt x="1486" y="2499"/>
                </a:cubicBezTo>
                <a:cubicBezTo>
                  <a:pt x="1484" y="2505"/>
                  <a:pt x="1482" y="2510"/>
                  <a:pt x="1480" y="2515"/>
                </a:cubicBezTo>
                <a:cubicBezTo>
                  <a:pt x="1478" y="2521"/>
                  <a:pt x="1476" y="2526"/>
                  <a:pt x="1474" y="2532"/>
                </a:cubicBezTo>
                <a:cubicBezTo>
                  <a:pt x="1473" y="2534"/>
                  <a:pt x="1473" y="2537"/>
                  <a:pt x="1472" y="2540"/>
                </a:cubicBezTo>
                <a:cubicBezTo>
                  <a:pt x="1471" y="2541"/>
                  <a:pt x="1471" y="2542"/>
                  <a:pt x="1471" y="2544"/>
                </a:cubicBezTo>
                <a:cubicBezTo>
                  <a:pt x="1470" y="2545"/>
                  <a:pt x="1470" y="2546"/>
                  <a:pt x="1470" y="2548"/>
                </a:cubicBezTo>
                <a:cubicBezTo>
                  <a:pt x="1468" y="2553"/>
                  <a:pt x="1467" y="2558"/>
                  <a:pt x="1466" y="2563"/>
                </a:cubicBezTo>
                <a:cubicBezTo>
                  <a:pt x="1466" y="2565"/>
                  <a:pt x="1466" y="2567"/>
                  <a:pt x="1466" y="2568"/>
                </a:cubicBezTo>
                <a:cubicBezTo>
                  <a:pt x="1465" y="2569"/>
                  <a:pt x="1465" y="2569"/>
                  <a:pt x="1464" y="2569"/>
                </a:cubicBezTo>
                <a:cubicBezTo>
                  <a:pt x="1464" y="2570"/>
                  <a:pt x="1463" y="2570"/>
                  <a:pt x="1463" y="2570"/>
                </a:cubicBezTo>
                <a:cubicBezTo>
                  <a:pt x="1462" y="2571"/>
                  <a:pt x="1461" y="2571"/>
                  <a:pt x="1461" y="2572"/>
                </a:cubicBezTo>
                <a:cubicBezTo>
                  <a:pt x="1460" y="2572"/>
                  <a:pt x="1459" y="2573"/>
                  <a:pt x="1459" y="2574"/>
                </a:cubicBezTo>
                <a:cubicBezTo>
                  <a:pt x="1458" y="2574"/>
                  <a:pt x="1457" y="2575"/>
                  <a:pt x="1457" y="2576"/>
                </a:cubicBezTo>
                <a:cubicBezTo>
                  <a:pt x="1456" y="2577"/>
                  <a:pt x="1455" y="2578"/>
                  <a:pt x="1454" y="2578"/>
                </a:cubicBezTo>
                <a:cubicBezTo>
                  <a:pt x="1454" y="2579"/>
                  <a:pt x="1453" y="2580"/>
                  <a:pt x="1452" y="2581"/>
                </a:cubicBezTo>
                <a:cubicBezTo>
                  <a:pt x="1451" y="2583"/>
                  <a:pt x="1450" y="2585"/>
                  <a:pt x="1449" y="2588"/>
                </a:cubicBezTo>
                <a:cubicBezTo>
                  <a:pt x="1448" y="2589"/>
                  <a:pt x="1447" y="2590"/>
                  <a:pt x="1447" y="2592"/>
                </a:cubicBezTo>
                <a:cubicBezTo>
                  <a:pt x="1446" y="2593"/>
                  <a:pt x="1446" y="2594"/>
                  <a:pt x="1446" y="2596"/>
                </a:cubicBezTo>
                <a:cubicBezTo>
                  <a:pt x="1445" y="2598"/>
                  <a:pt x="1444" y="2601"/>
                  <a:pt x="1444" y="2604"/>
                </a:cubicBezTo>
                <a:cubicBezTo>
                  <a:pt x="1443" y="2607"/>
                  <a:pt x="1443" y="2609"/>
                  <a:pt x="1443" y="2612"/>
                </a:cubicBezTo>
                <a:cubicBezTo>
                  <a:pt x="1443" y="2614"/>
                  <a:pt x="1443" y="2615"/>
                  <a:pt x="1444" y="2616"/>
                </a:cubicBezTo>
                <a:cubicBezTo>
                  <a:pt x="1444" y="2618"/>
                  <a:pt x="1444" y="2619"/>
                  <a:pt x="1444" y="2620"/>
                </a:cubicBezTo>
                <a:cubicBezTo>
                  <a:pt x="1444" y="2623"/>
                  <a:pt x="1445" y="2626"/>
                  <a:pt x="1446" y="2628"/>
                </a:cubicBezTo>
                <a:cubicBezTo>
                  <a:pt x="1446" y="2629"/>
                  <a:pt x="1447" y="2630"/>
                  <a:pt x="1447" y="2631"/>
                </a:cubicBezTo>
                <a:cubicBezTo>
                  <a:pt x="1448" y="2632"/>
                  <a:pt x="1448" y="2633"/>
                  <a:pt x="1448" y="2634"/>
                </a:cubicBezTo>
                <a:cubicBezTo>
                  <a:pt x="1449" y="2635"/>
                  <a:pt x="1449" y="2636"/>
                  <a:pt x="1450" y="2637"/>
                </a:cubicBezTo>
                <a:cubicBezTo>
                  <a:pt x="1450" y="2638"/>
                  <a:pt x="1451" y="2638"/>
                  <a:pt x="1451" y="2639"/>
                </a:cubicBezTo>
                <a:cubicBezTo>
                  <a:pt x="1452" y="2640"/>
                  <a:pt x="1452" y="2640"/>
                  <a:pt x="1453" y="2641"/>
                </a:cubicBezTo>
                <a:cubicBezTo>
                  <a:pt x="1453" y="2642"/>
                  <a:pt x="1454" y="2642"/>
                  <a:pt x="1454" y="2643"/>
                </a:cubicBezTo>
                <a:cubicBezTo>
                  <a:pt x="1455" y="2643"/>
                  <a:pt x="1456" y="2644"/>
                  <a:pt x="1456" y="2645"/>
                </a:cubicBezTo>
                <a:cubicBezTo>
                  <a:pt x="1456" y="2645"/>
                  <a:pt x="1457" y="2645"/>
                  <a:pt x="1457" y="2645"/>
                </a:cubicBezTo>
                <a:cubicBezTo>
                  <a:pt x="1457" y="2645"/>
                  <a:pt x="1457" y="2645"/>
                  <a:pt x="1456" y="2644"/>
                </a:cubicBezTo>
                <a:cubicBezTo>
                  <a:pt x="1456" y="2644"/>
                  <a:pt x="1456" y="2643"/>
                  <a:pt x="1455" y="2642"/>
                </a:cubicBezTo>
                <a:cubicBezTo>
                  <a:pt x="1455" y="2641"/>
                  <a:pt x="1455" y="2641"/>
                  <a:pt x="1455" y="2640"/>
                </a:cubicBezTo>
                <a:cubicBezTo>
                  <a:pt x="1455" y="2639"/>
                  <a:pt x="1454" y="2638"/>
                  <a:pt x="1454" y="2638"/>
                </a:cubicBezTo>
                <a:cubicBezTo>
                  <a:pt x="1454" y="2637"/>
                  <a:pt x="1454" y="2636"/>
                  <a:pt x="1453" y="2635"/>
                </a:cubicBezTo>
                <a:cubicBezTo>
                  <a:pt x="1453" y="2634"/>
                  <a:pt x="1453" y="2634"/>
                  <a:pt x="1453" y="2633"/>
                </a:cubicBezTo>
                <a:cubicBezTo>
                  <a:pt x="1452" y="2631"/>
                  <a:pt x="1452" y="2629"/>
                  <a:pt x="1452" y="2626"/>
                </a:cubicBezTo>
                <a:cubicBezTo>
                  <a:pt x="1451" y="2624"/>
                  <a:pt x="1451" y="2622"/>
                  <a:pt x="1451" y="2620"/>
                </a:cubicBezTo>
                <a:cubicBezTo>
                  <a:pt x="1451" y="2617"/>
                  <a:pt x="1451" y="2615"/>
                  <a:pt x="1451" y="2612"/>
                </a:cubicBezTo>
                <a:cubicBezTo>
                  <a:pt x="1451" y="2610"/>
                  <a:pt x="1451" y="2607"/>
                  <a:pt x="1452" y="2605"/>
                </a:cubicBezTo>
                <a:cubicBezTo>
                  <a:pt x="1452" y="2602"/>
                  <a:pt x="1452" y="2600"/>
                  <a:pt x="1453" y="2598"/>
                </a:cubicBezTo>
                <a:cubicBezTo>
                  <a:pt x="1454" y="2595"/>
                  <a:pt x="1454" y="2593"/>
                  <a:pt x="1455" y="2591"/>
                </a:cubicBezTo>
                <a:cubicBezTo>
                  <a:pt x="1456" y="2588"/>
                  <a:pt x="1457" y="2586"/>
                  <a:pt x="1457" y="2584"/>
                </a:cubicBezTo>
                <a:cubicBezTo>
                  <a:pt x="1458" y="2582"/>
                  <a:pt x="1459" y="2580"/>
                  <a:pt x="1460" y="2579"/>
                </a:cubicBezTo>
                <a:cubicBezTo>
                  <a:pt x="1461" y="2578"/>
                  <a:pt x="1461" y="2577"/>
                  <a:pt x="1462" y="2576"/>
                </a:cubicBezTo>
                <a:cubicBezTo>
                  <a:pt x="1462" y="2575"/>
                  <a:pt x="1463" y="2575"/>
                  <a:pt x="1463" y="2574"/>
                </a:cubicBezTo>
                <a:cubicBezTo>
                  <a:pt x="1463" y="2573"/>
                  <a:pt x="1464" y="2573"/>
                  <a:pt x="1464" y="2572"/>
                </a:cubicBezTo>
                <a:cubicBezTo>
                  <a:pt x="1465" y="2571"/>
                  <a:pt x="1465" y="2571"/>
                  <a:pt x="1465" y="2570"/>
                </a:cubicBezTo>
                <a:cubicBezTo>
                  <a:pt x="1465" y="2570"/>
                  <a:pt x="1465" y="2570"/>
                  <a:pt x="1466" y="2570"/>
                </a:cubicBezTo>
                <a:cubicBezTo>
                  <a:pt x="1465" y="2573"/>
                  <a:pt x="1465" y="2575"/>
                  <a:pt x="1465" y="2577"/>
                </a:cubicBezTo>
                <a:cubicBezTo>
                  <a:pt x="1465" y="2580"/>
                  <a:pt x="1465" y="2582"/>
                  <a:pt x="1465" y="2584"/>
                </a:cubicBezTo>
                <a:cubicBezTo>
                  <a:pt x="1465" y="2586"/>
                  <a:pt x="1465" y="2588"/>
                  <a:pt x="1465" y="2589"/>
                </a:cubicBezTo>
                <a:cubicBezTo>
                  <a:pt x="1466" y="2591"/>
                  <a:pt x="1466" y="2593"/>
                  <a:pt x="1466" y="2594"/>
                </a:cubicBezTo>
                <a:cubicBezTo>
                  <a:pt x="1466" y="2596"/>
                  <a:pt x="1467" y="2597"/>
                  <a:pt x="1467" y="2598"/>
                </a:cubicBezTo>
                <a:cubicBezTo>
                  <a:pt x="1467" y="2599"/>
                  <a:pt x="1467" y="2600"/>
                  <a:pt x="1467" y="2600"/>
                </a:cubicBezTo>
                <a:cubicBezTo>
                  <a:pt x="1467" y="2601"/>
                  <a:pt x="1467" y="2601"/>
                  <a:pt x="1468" y="2602"/>
                </a:cubicBezTo>
                <a:cubicBezTo>
                  <a:pt x="1468" y="2603"/>
                  <a:pt x="1468" y="2603"/>
                  <a:pt x="1468" y="2604"/>
                </a:cubicBezTo>
                <a:cubicBezTo>
                  <a:pt x="1469" y="2605"/>
                  <a:pt x="1469" y="2606"/>
                  <a:pt x="1469" y="2606"/>
                </a:cubicBezTo>
                <a:cubicBezTo>
                  <a:pt x="1469" y="2606"/>
                  <a:pt x="1469" y="2605"/>
                  <a:pt x="1469" y="2604"/>
                </a:cubicBezTo>
                <a:cubicBezTo>
                  <a:pt x="1469" y="2603"/>
                  <a:pt x="1468" y="2601"/>
                  <a:pt x="1468" y="2598"/>
                </a:cubicBezTo>
                <a:cubicBezTo>
                  <a:pt x="1468" y="2597"/>
                  <a:pt x="1468" y="2596"/>
                  <a:pt x="1468" y="2594"/>
                </a:cubicBezTo>
                <a:cubicBezTo>
                  <a:pt x="1468" y="2593"/>
                  <a:pt x="1468" y="2591"/>
                  <a:pt x="1468" y="2589"/>
                </a:cubicBezTo>
                <a:cubicBezTo>
                  <a:pt x="1469" y="2587"/>
                  <a:pt x="1469" y="2586"/>
                  <a:pt x="1469" y="2584"/>
                </a:cubicBezTo>
                <a:cubicBezTo>
                  <a:pt x="1469" y="2582"/>
                  <a:pt x="1469" y="2580"/>
                  <a:pt x="1470" y="2578"/>
                </a:cubicBezTo>
                <a:cubicBezTo>
                  <a:pt x="1470" y="2574"/>
                  <a:pt x="1471" y="2569"/>
                  <a:pt x="1472" y="2564"/>
                </a:cubicBezTo>
                <a:cubicBezTo>
                  <a:pt x="1473" y="2560"/>
                  <a:pt x="1475" y="2555"/>
                  <a:pt x="1476" y="2550"/>
                </a:cubicBezTo>
                <a:cubicBezTo>
                  <a:pt x="1477" y="2548"/>
                  <a:pt x="1477" y="2547"/>
                  <a:pt x="1478" y="2546"/>
                </a:cubicBezTo>
                <a:cubicBezTo>
                  <a:pt x="1478" y="2548"/>
                  <a:pt x="1477" y="2551"/>
                  <a:pt x="1477" y="2554"/>
                </a:cubicBezTo>
                <a:cubicBezTo>
                  <a:pt x="1477" y="2555"/>
                  <a:pt x="1477" y="2556"/>
                  <a:pt x="1477" y="2557"/>
                </a:cubicBezTo>
                <a:cubicBezTo>
                  <a:pt x="1477" y="2558"/>
                  <a:pt x="1477" y="2559"/>
                  <a:pt x="1477" y="2561"/>
                </a:cubicBezTo>
                <a:cubicBezTo>
                  <a:pt x="1477" y="2563"/>
                  <a:pt x="1477" y="2565"/>
                  <a:pt x="1477" y="2567"/>
                </a:cubicBezTo>
                <a:cubicBezTo>
                  <a:pt x="1477" y="2570"/>
                  <a:pt x="1477" y="2572"/>
                  <a:pt x="1477" y="2574"/>
                </a:cubicBezTo>
                <a:cubicBezTo>
                  <a:pt x="1477" y="2575"/>
                  <a:pt x="1477" y="2576"/>
                  <a:pt x="1477" y="2577"/>
                </a:cubicBezTo>
                <a:cubicBezTo>
                  <a:pt x="1477" y="2579"/>
                  <a:pt x="1478" y="2580"/>
                  <a:pt x="1478" y="2581"/>
                </a:cubicBezTo>
                <a:cubicBezTo>
                  <a:pt x="1478" y="2583"/>
                  <a:pt x="1478" y="2585"/>
                  <a:pt x="1478" y="2587"/>
                </a:cubicBezTo>
                <a:cubicBezTo>
                  <a:pt x="1478" y="2589"/>
                  <a:pt x="1478" y="2591"/>
                  <a:pt x="1479" y="2592"/>
                </a:cubicBezTo>
                <a:cubicBezTo>
                  <a:pt x="1479" y="2596"/>
                  <a:pt x="1479" y="2599"/>
                  <a:pt x="1480" y="2601"/>
                </a:cubicBezTo>
                <a:cubicBezTo>
                  <a:pt x="1480" y="2602"/>
                  <a:pt x="1480" y="2602"/>
                  <a:pt x="1480" y="2603"/>
                </a:cubicBezTo>
                <a:cubicBezTo>
                  <a:pt x="1480" y="2603"/>
                  <a:pt x="1481" y="2604"/>
                  <a:pt x="1481" y="2604"/>
                </a:cubicBezTo>
                <a:cubicBezTo>
                  <a:pt x="1481" y="2604"/>
                  <a:pt x="1481" y="2603"/>
                  <a:pt x="1481" y="2603"/>
                </a:cubicBezTo>
                <a:cubicBezTo>
                  <a:pt x="1481" y="2602"/>
                  <a:pt x="1481" y="2602"/>
                  <a:pt x="1481" y="2601"/>
                </a:cubicBezTo>
                <a:cubicBezTo>
                  <a:pt x="1482" y="2599"/>
                  <a:pt x="1483" y="2596"/>
                  <a:pt x="1483" y="2592"/>
                </a:cubicBezTo>
                <a:cubicBezTo>
                  <a:pt x="1483" y="2591"/>
                  <a:pt x="1484" y="2589"/>
                  <a:pt x="1484" y="2587"/>
                </a:cubicBezTo>
                <a:cubicBezTo>
                  <a:pt x="1484" y="2585"/>
                  <a:pt x="1484" y="2583"/>
                  <a:pt x="1485" y="2581"/>
                </a:cubicBezTo>
                <a:cubicBezTo>
                  <a:pt x="1485" y="2580"/>
                  <a:pt x="1485" y="2579"/>
                  <a:pt x="1485" y="2577"/>
                </a:cubicBezTo>
                <a:cubicBezTo>
                  <a:pt x="1485" y="2576"/>
                  <a:pt x="1485" y="2575"/>
                  <a:pt x="1485" y="2574"/>
                </a:cubicBezTo>
                <a:cubicBezTo>
                  <a:pt x="1485" y="2572"/>
                  <a:pt x="1485" y="2570"/>
                  <a:pt x="1485" y="2567"/>
                </a:cubicBezTo>
                <a:cubicBezTo>
                  <a:pt x="1485" y="2565"/>
                  <a:pt x="1485" y="2563"/>
                  <a:pt x="1485" y="2560"/>
                </a:cubicBezTo>
                <a:cubicBezTo>
                  <a:pt x="1485" y="2559"/>
                  <a:pt x="1485" y="2558"/>
                  <a:pt x="1485" y="2557"/>
                </a:cubicBezTo>
                <a:cubicBezTo>
                  <a:pt x="1484" y="2556"/>
                  <a:pt x="1484" y="2555"/>
                  <a:pt x="1484" y="2554"/>
                </a:cubicBezTo>
                <a:cubicBezTo>
                  <a:pt x="1484" y="2550"/>
                  <a:pt x="1483" y="2546"/>
                  <a:pt x="1483" y="2542"/>
                </a:cubicBezTo>
                <a:cubicBezTo>
                  <a:pt x="1482" y="2540"/>
                  <a:pt x="1482" y="2538"/>
                  <a:pt x="1481" y="2536"/>
                </a:cubicBezTo>
                <a:cubicBezTo>
                  <a:pt x="1481" y="2535"/>
                  <a:pt x="1481" y="2535"/>
                  <a:pt x="1482" y="2534"/>
                </a:cubicBezTo>
                <a:cubicBezTo>
                  <a:pt x="1483" y="2529"/>
                  <a:pt x="1485" y="2524"/>
                  <a:pt x="1487" y="2518"/>
                </a:cubicBezTo>
                <a:cubicBezTo>
                  <a:pt x="1489" y="2513"/>
                  <a:pt x="1491" y="2507"/>
                  <a:pt x="1493" y="2502"/>
                </a:cubicBezTo>
                <a:cubicBezTo>
                  <a:pt x="1494" y="2499"/>
                  <a:pt x="1494" y="2496"/>
                  <a:pt x="1495" y="2494"/>
                </a:cubicBezTo>
                <a:cubicBezTo>
                  <a:pt x="1496" y="2492"/>
                  <a:pt x="1496" y="2491"/>
                  <a:pt x="1496" y="2490"/>
                </a:cubicBezTo>
                <a:cubicBezTo>
                  <a:pt x="1497" y="2488"/>
                  <a:pt x="1497" y="2487"/>
                  <a:pt x="1497" y="2486"/>
                </a:cubicBezTo>
                <a:cubicBezTo>
                  <a:pt x="1498" y="2481"/>
                  <a:pt x="1499" y="2476"/>
                  <a:pt x="1499" y="2472"/>
                </a:cubicBezTo>
                <a:cubicBezTo>
                  <a:pt x="1501" y="2478"/>
                  <a:pt x="1503" y="2484"/>
                  <a:pt x="1505" y="2490"/>
                </a:cubicBezTo>
                <a:cubicBezTo>
                  <a:pt x="1505" y="2492"/>
                  <a:pt x="1505" y="2494"/>
                  <a:pt x="1505" y="2496"/>
                </a:cubicBezTo>
                <a:cubicBezTo>
                  <a:pt x="1506" y="2503"/>
                  <a:pt x="1506" y="2510"/>
                  <a:pt x="1506" y="2517"/>
                </a:cubicBezTo>
                <a:cubicBezTo>
                  <a:pt x="1507" y="2524"/>
                  <a:pt x="1507" y="2531"/>
                  <a:pt x="1507" y="2538"/>
                </a:cubicBezTo>
                <a:cubicBezTo>
                  <a:pt x="1507" y="2542"/>
                  <a:pt x="1507" y="2545"/>
                  <a:pt x="1507" y="2548"/>
                </a:cubicBezTo>
                <a:cubicBezTo>
                  <a:pt x="1507" y="2552"/>
                  <a:pt x="1507" y="2555"/>
                  <a:pt x="1507" y="2558"/>
                </a:cubicBezTo>
                <a:cubicBezTo>
                  <a:pt x="1507" y="2562"/>
                  <a:pt x="1507" y="2565"/>
                  <a:pt x="1507" y="2568"/>
                </a:cubicBezTo>
                <a:cubicBezTo>
                  <a:pt x="1507" y="2571"/>
                  <a:pt x="1506" y="2574"/>
                  <a:pt x="1506" y="2577"/>
                </a:cubicBezTo>
                <a:cubicBezTo>
                  <a:pt x="1506" y="2583"/>
                  <a:pt x="1505" y="2589"/>
                  <a:pt x="1504" y="2594"/>
                </a:cubicBezTo>
                <a:cubicBezTo>
                  <a:pt x="1503" y="2599"/>
                  <a:pt x="1502" y="2604"/>
                  <a:pt x="1501" y="2608"/>
                </a:cubicBezTo>
                <a:cubicBezTo>
                  <a:pt x="1501" y="2612"/>
                  <a:pt x="1500" y="2616"/>
                  <a:pt x="1499" y="2619"/>
                </a:cubicBezTo>
                <a:cubicBezTo>
                  <a:pt x="1498" y="2622"/>
                  <a:pt x="1497" y="2624"/>
                  <a:pt x="1496" y="2625"/>
                </a:cubicBezTo>
                <a:cubicBezTo>
                  <a:pt x="1495" y="2627"/>
                  <a:pt x="1495" y="2627"/>
                  <a:pt x="1495" y="2627"/>
                </a:cubicBezTo>
                <a:cubicBezTo>
                  <a:pt x="1495" y="2627"/>
                  <a:pt x="1495" y="2627"/>
                  <a:pt x="1495" y="2627"/>
                </a:cubicBezTo>
                <a:cubicBezTo>
                  <a:pt x="1496" y="2627"/>
                  <a:pt x="1496" y="2626"/>
                  <a:pt x="1497" y="2625"/>
                </a:cubicBezTo>
                <a:cubicBezTo>
                  <a:pt x="1498" y="2624"/>
                  <a:pt x="1499" y="2622"/>
                  <a:pt x="1500" y="2619"/>
                </a:cubicBezTo>
                <a:cubicBezTo>
                  <a:pt x="1501" y="2618"/>
                  <a:pt x="1502" y="2616"/>
                  <a:pt x="1502" y="2614"/>
                </a:cubicBezTo>
                <a:cubicBezTo>
                  <a:pt x="1503" y="2613"/>
                  <a:pt x="1504" y="2611"/>
                  <a:pt x="1504" y="2609"/>
                </a:cubicBezTo>
                <a:cubicBezTo>
                  <a:pt x="1506" y="2605"/>
                  <a:pt x="1507" y="2600"/>
                  <a:pt x="1509" y="2595"/>
                </a:cubicBezTo>
                <a:cubicBezTo>
                  <a:pt x="1509" y="2593"/>
                  <a:pt x="1509" y="2592"/>
                  <a:pt x="1510" y="2591"/>
                </a:cubicBezTo>
                <a:cubicBezTo>
                  <a:pt x="1510" y="2589"/>
                  <a:pt x="1510" y="2588"/>
                  <a:pt x="1510" y="2587"/>
                </a:cubicBezTo>
                <a:cubicBezTo>
                  <a:pt x="1511" y="2584"/>
                  <a:pt x="1512" y="2581"/>
                  <a:pt x="1512" y="2578"/>
                </a:cubicBezTo>
                <a:cubicBezTo>
                  <a:pt x="1513" y="2575"/>
                  <a:pt x="1513" y="2572"/>
                  <a:pt x="1513" y="2568"/>
                </a:cubicBezTo>
                <a:cubicBezTo>
                  <a:pt x="1514" y="2565"/>
                  <a:pt x="1514" y="2562"/>
                  <a:pt x="1514" y="2559"/>
                </a:cubicBezTo>
                <a:cubicBezTo>
                  <a:pt x="1515" y="2552"/>
                  <a:pt x="1515" y="2545"/>
                  <a:pt x="1515" y="2538"/>
                </a:cubicBezTo>
                <a:cubicBezTo>
                  <a:pt x="1515" y="2531"/>
                  <a:pt x="1515" y="2524"/>
                  <a:pt x="1514" y="2517"/>
                </a:cubicBezTo>
                <a:cubicBezTo>
                  <a:pt x="1514" y="2510"/>
                  <a:pt x="1513" y="2503"/>
                  <a:pt x="1513" y="2496"/>
                </a:cubicBezTo>
                <a:cubicBezTo>
                  <a:pt x="1512" y="2492"/>
                  <a:pt x="1512" y="2489"/>
                  <a:pt x="1512" y="2486"/>
                </a:cubicBezTo>
                <a:cubicBezTo>
                  <a:pt x="1512" y="2485"/>
                  <a:pt x="1512" y="2485"/>
                  <a:pt x="1512" y="2485"/>
                </a:cubicBezTo>
                <a:cubicBezTo>
                  <a:pt x="1511" y="2462"/>
                  <a:pt x="1508" y="2442"/>
                  <a:pt x="1511" y="2422"/>
                </a:cubicBezTo>
                <a:cubicBezTo>
                  <a:pt x="1511" y="2422"/>
                  <a:pt x="1511" y="2423"/>
                  <a:pt x="1511" y="2423"/>
                </a:cubicBezTo>
                <a:cubicBezTo>
                  <a:pt x="1511" y="2423"/>
                  <a:pt x="1511" y="2423"/>
                  <a:pt x="1511" y="2424"/>
                </a:cubicBezTo>
                <a:cubicBezTo>
                  <a:pt x="1511" y="2425"/>
                  <a:pt x="1511" y="2425"/>
                  <a:pt x="1512" y="2426"/>
                </a:cubicBezTo>
                <a:cubicBezTo>
                  <a:pt x="1512" y="2429"/>
                  <a:pt x="1513" y="2433"/>
                  <a:pt x="1515" y="2437"/>
                </a:cubicBezTo>
                <a:cubicBezTo>
                  <a:pt x="1517" y="2441"/>
                  <a:pt x="1519" y="2445"/>
                  <a:pt x="1521" y="2449"/>
                </a:cubicBezTo>
                <a:cubicBezTo>
                  <a:pt x="1523" y="2453"/>
                  <a:pt x="1526" y="2457"/>
                  <a:pt x="1528" y="2461"/>
                </a:cubicBezTo>
                <a:cubicBezTo>
                  <a:pt x="1530" y="2463"/>
                  <a:pt x="1531" y="2465"/>
                  <a:pt x="1532" y="2467"/>
                </a:cubicBezTo>
                <a:cubicBezTo>
                  <a:pt x="1534" y="2469"/>
                  <a:pt x="1535" y="2472"/>
                  <a:pt x="1536" y="2474"/>
                </a:cubicBezTo>
                <a:cubicBezTo>
                  <a:pt x="1537" y="2475"/>
                  <a:pt x="1537" y="2476"/>
                  <a:pt x="1538" y="2477"/>
                </a:cubicBezTo>
                <a:cubicBezTo>
                  <a:pt x="1539" y="2478"/>
                  <a:pt x="1539" y="2480"/>
                  <a:pt x="1540" y="2481"/>
                </a:cubicBezTo>
                <a:cubicBezTo>
                  <a:pt x="1540" y="2482"/>
                  <a:pt x="1541" y="2483"/>
                  <a:pt x="1541" y="2484"/>
                </a:cubicBezTo>
                <a:cubicBezTo>
                  <a:pt x="1543" y="2488"/>
                  <a:pt x="1543" y="2488"/>
                  <a:pt x="1543" y="2488"/>
                </a:cubicBezTo>
                <a:cubicBezTo>
                  <a:pt x="1544" y="2489"/>
                  <a:pt x="1544" y="2490"/>
                  <a:pt x="1545" y="2491"/>
                </a:cubicBezTo>
                <a:cubicBezTo>
                  <a:pt x="1545" y="2492"/>
                  <a:pt x="1546" y="2494"/>
                  <a:pt x="1547" y="2495"/>
                </a:cubicBezTo>
                <a:cubicBezTo>
                  <a:pt x="1547" y="2496"/>
                  <a:pt x="1548" y="2497"/>
                  <a:pt x="1548" y="2498"/>
                </a:cubicBezTo>
                <a:cubicBezTo>
                  <a:pt x="1548" y="2498"/>
                  <a:pt x="1548" y="2499"/>
                  <a:pt x="1548" y="2499"/>
                </a:cubicBezTo>
                <a:cubicBezTo>
                  <a:pt x="1548" y="2500"/>
                  <a:pt x="1548" y="2501"/>
                  <a:pt x="1547" y="2503"/>
                </a:cubicBezTo>
                <a:cubicBezTo>
                  <a:pt x="1547" y="2505"/>
                  <a:pt x="1547" y="2508"/>
                  <a:pt x="1546" y="2512"/>
                </a:cubicBezTo>
                <a:cubicBezTo>
                  <a:pt x="1546" y="2515"/>
                  <a:pt x="1545" y="2518"/>
                  <a:pt x="1544" y="2521"/>
                </a:cubicBezTo>
                <a:cubicBezTo>
                  <a:pt x="1543" y="2525"/>
                  <a:pt x="1543" y="2528"/>
                  <a:pt x="1542" y="2532"/>
                </a:cubicBezTo>
                <a:cubicBezTo>
                  <a:pt x="1541" y="2535"/>
                  <a:pt x="1541" y="2539"/>
                  <a:pt x="1540" y="2543"/>
                </a:cubicBezTo>
                <a:cubicBezTo>
                  <a:pt x="1539" y="2546"/>
                  <a:pt x="1538" y="2550"/>
                  <a:pt x="1538" y="2554"/>
                </a:cubicBezTo>
                <a:cubicBezTo>
                  <a:pt x="1538" y="2555"/>
                  <a:pt x="1537" y="2557"/>
                  <a:pt x="1537" y="2559"/>
                </a:cubicBezTo>
                <a:cubicBezTo>
                  <a:pt x="1537" y="2560"/>
                  <a:pt x="1537" y="2561"/>
                  <a:pt x="1537" y="2562"/>
                </a:cubicBezTo>
                <a:cubicBezTo>
                  <a:pt x="1537" y="2563"/>
                  <a:pt x="1537" y="2564"/>
                  <a:pt x="1537" y="2564"/>
                </a:cubicBezTo>
                <a:cubicBezTo>
                  <a:pt x="1536" y="2568"/>
                  <a:pt x="1536" y="2571"/>
                  <a:pt x="1536" y="2575"/>
                </a:cubicBezTo>
                <a:cubicBezTo>
                  <a:pt x="1536" y="2578"/>
                  <a:pt x="1537" y="2581"/>
                  <a:pt x="1537" y="2584"/>
                </a:cubicBezTo>
                <a:cubicBezTo>
                  <a:pt x="1537" y="2585"/>
                  <a:pt x="1537" y="2587"/>
                  <a:pt x="1538" y="2588"/>
                </a:cubicBezTo>
                <a:cubicBezTo>
                  <a:pt x="1538" y="2589"/>
                  <a:pt x="1538" y="2590"/>
                  <a:pt x="1538" y="2592"/>
                </a:cubicBezTo>
                <a:cubicBezTo>
                  <a:pt x="1539" y="2593"/>
                  <a:pt x="1539" y="2594"/>
                  <a:pt x="1539" y="2595"/>
                </a:cubicBezTo>
                <a:cubicBezTo>
                  <a:pt x="1540" y="2596"/>
                  <a:pt x="1540" y="2597"/>
                  <a:pt x="1540" y="2597"/>
                </a:cubicBezTo>
                <a:cubicBezTo>
                  <a:pt x="1541" y="2599"/>
                  <a:pt x="1541" y="2600"/>
                  <a:pt x="1542" y="2601"/>
                </a:cubicBezTo>
                <a:cubicBezTo>
                  <a:pt x="1542" y="2602"/>
                  <a:pt x="1542" y="2602"/>
                  <a:pt x="1542" y="2602"/>
                </a:cubicBezTo>
                <a:cubicBezTo>
                  <a:pt x="1542" y="2602"/>
                  <a:pt x="1542" y="2602"/>
                  <a:pt x="1542" y="2601"/>
                </a:cubicBezTo>
                <a:cubicBezTo>
                  <a:pt x="1542" y="2600"/>
                  <a:pt x="1542" y="2599"/>
                  <a:pt x="1542" y="2597"/>
                </a:cubicBezTo>
                <a:cubicBezTo>
                  <a:pt x="1542" y="2596"/>
                  <a:pt x="1542" y="2595"/>
                  <a:pt x="1542" y="2594"/>
                </a:cubicBezTo>
                <a:cubicBezTo>
                  <a:pt x="1542" y="2593"/>
                  <a:pt x="1542" y="2592"/>
                  <a:pt x="1541" y="2591"/>
                </a:cubicBezTo>
                <a:cubicBezTo>
                  <a:pt x="1542" y="2590"/>
                  <a:pt x="1542" y="2589"/>
                  <a:pt x="1542" y="2588"/>
                </a:cubicBezTo>
                <a:cubicBezTo>
                  <a:pt x="1542" y="2586"/>
                  <a:pt x="1542" y="2585"/>
                  <a:pt x="1542" y="2584"/>
                </a:cubicBezTo>
                <a:cubicBezTo>
                  <a:pt x="1542" y="2581"/>
                  <a:pt x="1542" y="2578"/>
                  <a:pt x="1542" y="2575"/>
                </a:cubicBezTo>
                <a:cubicBezTo>
                  <a:pt x="1543" y="2572"/>
                  <a:pt x="1543" y="2569"/>
                  <a:pt x="1544" y="2565"/>
                </a:cubicBezTo>
                <a:cubicBezTo>
                  <a:pt x="1544" y="2564"/>
                  <a:pt x="1544" y="2562"/>
                  <a:pt x="1544" y="2561"/>
                </a:cubicBezTo>
                <a:cubicBezTo>
                  <a:pt x="1545" y="2562"/>
                  <a:pt x="1545" y="2564"/>
                  <a:pt x="1546" y="2566"/>
                </a:cubicBezTo>
                <a:cubicBezTo>
                  <a:pt x="1547" y="2570"/>
                  <a:pt x="1549" y="2575"/>
                  <a:pt x="1551" y="2580"/>
                </a:cubicBezTo>
                <a:cubicBezTo>
                  <a:pt x="1552" y="2581"/>
                  <a:pt x="1552" y="2582"/>
                  <a:pt x="1553" y="2583"/>
                </a:cubicBezTo>
                <a:cubicBezTo>
                  <a:pt x="1553" y="2585"/>
                  <a:pt x="1554" y="2586"/>
                  <a:pt x="1554" y="2587"/>
                </a:cubicBezTo>
                <a:cubicBezTo>
                  <a:pt x="1555" y="2590"/>
                  <a:pt x="1557" y="2592"/>
                  <a:pt x="1558" y="2595"/>
                </a:cubicBezTo>
                <a:cubicBezTo>
                  <a:pt x="1559" y="2598"/>
                  <a:pt x="1560" y="2600"/>
                  <a:pt x="1562" y="2603"/>
                </a:cubicBezTo>
                <a:cubicBezTo>
                  <a:pt x="1562" y="2604"/>
                  <a:pt x="1563" y="2605"/>
                  <a:pt x="1564" y="2606"/>
                </a:cubicBezTo>
                <a:cubicBezTo>
                  <a:pt x="1564" y="2608"/>
                  <a:pt x="1565" y="2609"/>
                  <a:pt x="1565" y="2610"/>
                </a:cubicBezTo>
                <a:cubicBezTo>
                  <a:pt x="1567" y="2612"/>
                  <a:pt x="1568" y="2614"/>
                  <a:pt x="1569" y="2617"/>
                </a:cubicBezTo>
                <a:cubicBezTo>
                  <a:pt x="1570" y="2619"/>
                  <a:pt x="1571" y="2621"/>
                  <a:pt x="1571" y="2623"/>
                </a:cubicBezTo>
                <a:cubicBezTo>
                  <a:pt x="1572" y="2625"/>
                  <a:pt x="1573" y="2626"/>
                  <a:pt x="1573" y="2628"/>
                </a:cubicBezTo>
                <a:cubicBezTo>
                  <a:pt x="1573" y="2629"/>
                  <a:pt x="1574" y="2630"/>
                  <a:pt x="1574" y="2630"/>
                </a:cubicBezTo>
                <a:cubicBezTo>
                  <a:pt x="1574" y="2631"/>
                  <a:pt x="1574" y="2632"/>
                  <a:pt x="1574" y="2632"/>
                </a:cubicBezTo>
                <a:cubicBezTo>
                  <a:pt x="1574" y="2633"/>
                  <a:pt x="1574" y="2633"/>
                  <a:pt x="1574" y="2634"/>
                </a:cubicBezTo>
                <a:cubicBezTo>
                  <a:pt x="1574" y="2634"/>
                  <a:pt x="1574" y="2635"/>
                  <a:pt x="1574" y="2635"/>
                </a:cubicBezTo>
                <a:cubicBezTo>
                  <a:pt x="1574" y="2636"/>
                  <a:pt x="1574" y="2636"/>
                  <a:pt x="1574" y="2636"/>
                </a:cubicBezTo>
                <a:cubicBezTo>
                  <a:pt x="1574" y="2636"/>
                  <a:pt x="1575" y="2636"/>
                  <a:pt x="1575" y="2635"/>
                </a:cubicBezTo>
                <a:cubicBezTo>
                  <a:pt x="1575" y="2635"/>
                  <a:pt x="1575" y="2634"/>
                  <a:pt x="1576" y="2632"/>
                </a:cubicBezTo>
                <a:cubicBezTo>
                  <a:pt x="1576" y="2632"/>
                  <a:pt x="1576" y="2631"/>
                  <a:pt x="1576" y="2630"/>
                </a:cubicBezTo>
                <a:cubicBezTo>
                  <a:pt x="1576" y="2629"/>
                  <a:pt x="1576" y="2629"/>
                  <a:pt x="1576" y="2628"/>
                </a:cubicBezTo>
                <a:cubicBezTo>
                  <a:pt x="1576" y="2626"/>
                  <a:pt x="1576" y="2624"/>
                  <a:pt x="1576" y="2622"/>
                </a:cubicBezTo>
                <a:cubicBezTo>
                  <a:pt x="1575" y="2617"/>
                  <a:pt x="1574" y="2612"/>
                  <a:pt x="1572" y="2607"/>
                </a:cubicBezTo>
                <a:cubicBezTo>
                  <a:pt x="1571" y="2606"/>
                  <a:pt x="1571" y="2604"/>
                  <a:pt x="1570" y="2603"/>
                </a:cubicBezTo>
                <a:cubicBezTo>
                  <a:pt x="1570" y="2602"/>
                  <a:pt x="1569" y="2601"/>
                  <a:pt x="1569" y="2599"/>
                </a:cubicBezTo>
                <a:cubicBezTo>
                  <a:pt x="1567" y="2597"/>
                  <a:pt x="1566" y="2594"/>
                  <a:pt x="1565" y="2592"/>
                </a:cubicBezTo>
                <a:cubicBezTo>
                  <a:pt x="1564" y="2589"/>
                  <a:pt x="1563" y="2586"/>
                  <a:pt x="1561" y="2584"/>
                </a:cubicBezTo>
                <a:cubicBezTo>
                  <a:pt x="1561" y="2583"/>
                  <a:pt x="1560" y="2581"/>
                  <a:pt x="1559" y="2580"/>
                </a:cubicBezTo>
                <a:cubicBezTo>
                  <a:pt x="1559" y="2579"/>
                  <a:pt x="1558" y="2578"/>
                  <a:pt x="1558" y="2577"/>
                </a:cubicBezTo>
                <a:cubicBezTo>
                  <a:pt x="1555" y="2572"/>
                  <a:pt x="1552" y="2568"/>
                  <a:pt x="1550" y="2564"/>
                </a:cubicBezTo>
                <a:cubicBezTo>
                  <a:pt x="1548" y="2561"/>
                  <a:pt x="1547" y="2558"/>
                  <a:pt x="1545" y="2556"/>
                </a:cubicBezTo>
                <a:cubicBezTo>
                  <a:pt x="1545" y="2556"/>
                  <a:pt x="1545" y="2555"/>
                  <a:pt x="1546" y="2555"/>
                </a:cubicBezTo>
                <a:cubicBezTo>
                  <a:pt x="1546" y="2551"/>
                  <a:pt x="1547" y="2548"/>
                  <a:pt x="1548" y="2544"/>
                </a:cubicBezTo>
                <a:cubicBezTo>
                  <a:pt x="1548" y="2540"/>
                  <a:pt x="1549" y="2537"/>
                  <a:pt x="1550" y="2533"/>
                </a:cubicBezTo>
                <a:cubicBezTo>
                  <a:pt x="1550" y="2531"/>
                  <a:pt x="1550" y="2529"/>
                  <a:pt x="1550" y="2528"/>
                </a:cubicBezTo>
                <a:cubicBezTo>
                  <a:pt x="1551" y="2526"/>
                  <a:pt x="1551" y="2524"/>
                  <a:pt x="1551" y="2522"/>
                </a:cubicBezTo>
                <a:cubicBezTo>
                  <a:pt x="1552" y="2519"/>
                  <a:pt x="1552" y="2515"/>
                  <a:pt x="1552" y="2512"/>
                </a:cubicBezTo>
                <a:cubicBezTo>
                  <a:pt x="1552" y="2511"/>
                  <a:pt x="1552" y="2509"/>
                  <a:pt x="1552" y="2508"/>
                </a:cubicBezTo>
                <a:cubicBezTo>
                  <a:pt x="1553" y="2511"/>
                  <a:pt x="1554" y="2513"/>
                  <a:pt x="1555" y="2516"/>
                </a:cubicBezTo>
                <a:cubicBezTo>
                  <a:pt x="1557" y="2521"/>
                  <a:pt x="1558" y="2525"/>
                  <a:pt x="1560" y="2529"/>
                </a:cubicBezTo>
                <a:cubicBezTo>
                  <a:pt x="1561" y="2531"/>
                  <a:pt x="1561" y="2534"/>
                  <a:pt x="1562" y="2536"/>
                </a:cubicBezTo>
                <a:cubicBezTo>
                  <a:pt x="1562" y="2537"/>
                  <a:pt x="1562" y="2538"/>
                  <a:pt x="1563" y="2539"/>
                </a:cubicBezTo>
                <a:cubicBezTo>
                  <a:pt x="1563" y="2540"/>
                  <a:pt x="1563" y="2541"/>
                  <a:pt x="1564" y="2542"/>
                </a:cubicBezTo>
                <a:cubicBezTo>
                  <a:pt x="1565" y="2545"/>
                  <a:pt x="1566" y="2549"/>
                  <a:pt x="1566" y="2552"/>
                </a:cubicBezTo>
                <a:cubicBezTo>
                  <a:pt x="1567" y="2555"/>
                  <a:pt x="1568" y="2558"/>
                  <a:pt x="1568" y="2560"/>
                </a:cubicBezTo>
                <a:cubicBezTo>
                  <a:pt x="1569" y="2562"/>
                  <a:pt x="1569" y="2564"/>
                  <a:pt x="1570" y="2565"/>
                </a:cubicBezTo>
                <a:cubicBezTo>
                  <a:pt x="1570" y="2567"/>
                  <a:pt x="1570" y="2567"/>
                  <a:pt x="1570" y="2567"/>
                </a:cubicBezTo>
                <a:cubicBezTo>
                  <a:pt x="1570" y="2567"/>
                  <a:pt x="1570" y="2567"/>
                  <a:pt x="1570" y="2565"/>
                </a:cubicBezTo>
                <a:cubicBezTo>
                  <a:pt x="1570" y="2564"/>
                  <a:pt x="1570" y="2562"/>
                  <a:pt x="1570" y="2560"/>
                </a:cubicBezTo>
                <a:cubicBezTo>
                  <a:pt x="1570" y="2558"/>
                  <a:pt x="1570" y="2555"/>
                  <a:pt x="1569" y="2551"/>
                </a:cubicBezTo>
                <a:cubicBezTo>
                  <a:pt x="1569" y="2550"/>
                  <a:pt x="1569" y="2548"/>
                  <a:pt x="1569" y="2546"/>
                </a:cubicBezTo>
                <a:cubicBezTo>
                  <a:pt x="1569" y="2544"/>
                  <a:pt x="1568" y="2543"/>
                  <a:pt x="1568" y="2541"/>
                </a:cubicBezTo>
                <a:cubicBezTo>
                  <a:pt x="1568" y="2540"/>
                  <a:pt x="1568" y="2539"/>
                  <a:pt x="1568" y="2538"/>
                </a:cubicBezTo>
                <a:cubicBezTo>
                  <a:pt x="1567" y="2536"/>
                  <a:pt x="1567" y="2535"/>
                  <a:pt x="1567" y="2534"/>
                </a:cubicBezTo>
                <a:cubicBezTo>
                  <a:pt x="1567" y="2532"/>
                  <a:pt x="1566" y="2530"/>
                  <a:pt x="1566" y="2528"/>
                </a:cubicBezTo>
                <a:cubicBezTo>
                  <a:pt x="1565" y="2523"/>
                  <a:pt x="1563" y="2519"/>
                  <a:pt x="1562" y="2514"/>
                </a:cubicBezTo>
                <a:cubicBezTo>
                  <a:pt x="1561" y="2511"/>
                  <a:pt x="1560" y="2509"/>
                  <a:pt x="1559" y="2506"/>
                </a:cubicBezTo>
                <a:cubicBezTo>
                  <a:pt x="1559" y="2504"/>
                  <a:pt x="1558" y="2501"/>
                  <a:pt x="1557" y="2499"/>
                </a:cubicBezTo>
                <a:cubicBezTo>
                  <a:pt x="1556" y="2497"/>
                  <a:pt x="1555" y="2494"/>
                  <a:pt x="1554" y="2492"/>
                </a:cubicBezTo>
                <a:cubicBezTo>
                  <a:pt x="1553" y="2490"/>
                  <a:pt x="1553" y="2489"/>
                  <a:pt x="1552" y="2488"/>
                </a:cubicBezTo>
                <a:cubicBezTo>
                  <a:pt x="1552" y="2487"/>
                  <a:pt x="1551" y="2485"/>
                  <a:pt x="1550" y="2484"/>
                </a:cubicBezTo>
                <a:cubicBezTo>
                  <a:pt x="1549" y="2481"/>
                  <a:pt x="1549" y="2481"/>
                  <a:pt x="1549" y="2481"/>
                </a:cubicBezTo>
                <a:cubicBezTo>
                  <a:pt x="1548" y="2479"/>
                  <a:pt x="1547" y="2478"/>
                  <a:pt x="1547" y="2477"/>
                </a:cubicBezTo>
                <a:cubicBezTo>
                  <a:pt x="1546" y="2476"/>
                  <a:pt x="1545" y="2475"/>
                  <a:pt x="1545" y="2474"/>
                </a:cubicBezTo>
                <a:cubicBezTo>
                  <a:pt x="1544" y="2472"/>
                  <a:pt x="1543" y="2471"/>
                  <a:pt x="1543" y="2470"/>
                </a:cubicBezTo>
                <a:cubicBezTo>
                  <a:pt x="1542" y="2469"/>
                  <a:pt x="1541" y="2468"/>
                  <a:pt x="1541" y="2467"/>
                </a:cubicBezTo>
                <a:cubicBezTo>
                  <a:pt x="1540" y="2466"/>
                  <a:pt x="1539" y="2464"/>
                  <a:pt x="1539" y="2463"/>
                </a:cubicBezTo>
                <a:cubicBezTo>
                  <a:pt x="1537" y="2461"/>
                  <a:pt x="1536" y="2459"/>
                  <a:pt x="1534" y="2457"/>
                </a:cubicBezTo>
                <a:cubicBezTo>
                  <a:pt x="1531" y="2453"/>
                  <a:pt x="1529" y="2449"/>
                  <a:pt x="1526" y="2445"/>
                </a:cubicBezTo>
                <a:cubicBezTo>
                  <a:pt x="1523" y="2442"/>
                  <a:pt x="1521" y="2438"/>
                  <a:pt x="1519" y="2435"/>
                </a:cubicBezTo>
                <a:cubicBezTo>
                  <a:pt x="1517" y="2432"/>
                  <a:pt x="1516" y="2428"/>
                  <a:pt x="1515" y="2425"/>
                </a:cubicBezTo>
                <a:cubicBezTo>
                  <a:pt x="1514" y="2425"/>
                  <a:pt x="1514" y="2424"/>
                  <a:pt x="1514" y="2423"/>
                </a:cubicBezTo>
                <a:cubicBezTo>
                  <a:pt x="1514" y="2423"/>
                  <a:pt x="1513" y="2422"/>
                  <a:pt x="1513" y="2421"/>
                </a:cubicBezTo>
                <a:cubicBezTo>
                  <a:pt x="1513" y="2421"/>
                  <a:pt x="1513" y="2420"/>
                  <a:pt x="1513" y="2419"/>
                </a:cubicBezTo>
                <a:cubicBezTo>
                  <a:pt x="1513" y="2419"/>
                  <a:pt x="1513" y="2418"/>
                  <a:pt x="1513" y="2417"/>
                </a:cubicBezTo>
                <a:cubicBezTo>
                  <a:pt x="1512" y="2417"/>
                  <a:pt x="1512" y="2416"/>
                  <a:pt x="1512" y="2415"/>
                </a:cubicBezTo>
                <a:cubicBezTo>
                  <a:pt x="1513" y="2415"/>
                  <a:pt x="1513" y="2414"/>
                  <a:pt x="1513" y="2413"/>
                </a:cubicBezTo>
                <a:cubicBezTo>
                  <a:pt x="1516" y="2399"/>
                  <a:pt x="1517" y="2387"/>
                  <a:pt x="1516" y="2376"/>
                </a:cubicBezTo>
                <a:cubicBezTo>
                  <a:pt x="1516" y="2377"/>
                  <a:pt x="1516" y="2377"/>
                  <a:pt x="1516" y="2377"/>
                </a:cubicBezTo>
                <a:cubicBezTo>
                  <a:pt x="1517" y="2377"/>
                  <a:pt x="1517" y="2378"/>
                  <a:pt x="1518" y="2378"/>
                </a:cubicBezTo>
                <a:cubicBezTo>
                  <a:pt x="1518" y="2378"/>
                  <a:pt x="1518" y="2379"/>
                  <a:pt x="1519" y="2379"/>
                </a:cubicBezTo>
                <a:cubicBezTo>
                  <a:pt x="1521" y="2381"/>
                  <a:pt x="1523" y="2382"/>
                  <a:pt x="1525" y="2383"/>
                </a:cubicBezTo>
                <a:cubicBezTo>
                  <a:pt x="1527" y="2385"/>
                  <a:pt x="1529" y="2386"/>
                  <a:pt x="1532" y="2387"/>
                </a:cubicBezTo>
                <a:cubicBezTo>
                  <a:pt x="1533" y="2388"/>
                  <a:pt x="1534" y="2388"/>
                  <a:pt x="1535" y="2389"/>
                </a:cubicBezTo>
                <a:cubicBezTo>
                  <a:pt x="1537" y="2390"/>
                  <a:pt x="1538" y="2390"/>
                  <a:pt x="1539" y="2391"/>
                </a:cubicBezTo>
                <a:cubicBezTo>
                  <a:pt x="1540" y="2391"/>
                  <a:pt x="1540" y="2391"/>
                  <a:pt x="1540" y="2391"/>
                </a:cubicBezTo>
                <a:cubicBezTo>
                  <a:pt x="1541" y="2392"/>
                  <a:pt x="1541" y="2392"/>
                  <a:pt x="1541" y="2392"/>
                </a:cubicBezTo>
                <a:cubicBezTo>
                  <a:pt x="1541" y="2392"/>
                  <a:pt x="1542" y="2393"/>
                  <a:pt x="1542" y="2393"/>
                </a:cubicBezTo>
                <a:cubicBezTo>
                  <a:pt x="1544" y="2394"/>
                  <a:pt x="1544" y="2394"/>
                  <a:pt x="1544" y="2394"/>
                </a:cubicBezTo>
                <a:cubicBezTo>
                  <a:pt x="1545" y="2394"/>
                  <a:pt x="1545" y="2395"/>
                  <a:pt x="1546" y="2395"/>
                </a:cubicBezTo>
                <a:cubicBezTo>
                  <a:pt x="1547" y="2396"/>
                  <a:pt x="1547" y="2396"/>
                  <a:pt x="1547" y="2396"/>
                </a:cubicBezTo>
                <a:cubicBezTo>
                  <a:pt x="1547" y="2396"/>
                  <a:pt x="1547" y="2397"/>
                  <a:pt x="1547" y="2397"/>
                </a:cubicBezTo>
                <a:cubicBezTo>
                  <a:pt x="1547" y="2397"/>
                  <a:pt x="1547" y="2397"/>
                  <a:pt x="1547" y="2397"/>
                </a:cubicBezTo>
                <a:cubicBezTo>
                  <a:pt x="1547" y="2398"/>
                  <a:pt x="1547" y="2398"/>
                  <a:pt x="1547" y="2399"/>
                </a:cubicBezTo>
                <a:cubicBezTo>
                  <a:pt x="1547" y="2399"/>
                  <a:pt x="1546" y="2400"/>
                  <a:pt x="1546" y="2401"/>
                </a:cubicBezTo>
                <a:cubicBezTo>
                  <a:pt x="1546" y="2401"/>
                  <a:pt x="1546" y="2402"/>
                  <a:pt x="1546" y="2403"/>
                </a:cubicBezTo>
                <a:cubicBezTo>
                  <a:pt x="1545" y="2404"/>
                  <a:pt x="1545" y="2405"/>
                  <a:pt x="1545" y="2405"/>
                </a:cubicBezTo>
                <a:cubicBezTo>
                  <a:pt x="1545" y="2407"/>
                  <a:pt x="1545" y="2409"/>
                  <a:pt x="1545" y="2411"/>
                </a:cubicBezTo>
                <a:cubicBezTo>
                  <a:pt x="1544" y="2411"/>
                  <a:pt x="1544" y="2412"/>
                  <a:pt x="1544" y="2413"/>
                </a:cubicBezTo>
                <a:cubicBezTo>
                  <a:pt x="1544" y="2414"/>
                  <a:pt x="1544" y="2415"/>
                  <a:pt x="1544" y="2416"/>
                </a:cubicBezTo>
                <a:cubicBezTo>
                  <a:pt x="1544" y="2418"/>
                  <a:pt x="1544" y="2420"/>
                  <a:pt x="1545" y="2422"/>
                </a:cubicBezTo>
                <a:cubicBezTo>
                  <a:pt x="1545" y="2424"/>
                  <a:pt x="1545" y="2426"/>
                  <a:pt x="1545" y="2428"/>
                </a:cubicBezTo>
                <a:cubicBezTo>
                  <a:pt x="1545" y="2429"/>
                  <a:pt x="1546" y="2430"/>
                  <a:pt x="1546" y="2430"/>
                </a:cubicBezTo>
                <a:cubicBezTo>
                  <a:pt x="1546" y="2431"/>
                  <a:pt x="1546" y="2432"/>
                  <a:pt x="1546" y="2433"/>
                </a:cubicBezTo>
                <a:cubicBezTo>
                  <a:pt x="1547" y="2435"/>
                  <a:pt x="1547" y="2437"/>
                  <a:pt x="1548" y="2438"/>
                </a:cubicBezTo>
                <a:cubicBezTo>
                  <a:pt x="1548" y="2439"/>
                  <a:pt x="1549" y="2440"/>
                  <a:pt x="1549" y="2440"/>
                </a:cubicBezTo>
                <a:cubicBezTo>
                  <a:pt x="1549" y="2441"/>
                  <a:pt x="1549" y="2442"/>
                  <a:pt x="1550" y="2442"/>
                </a:cubicBezTo>
                <a:cubicBezTo>
                  <a:pt x="1550" y="2443"/>
                  <a:pt x="1550" y="2444"/>
                  <a:pt x="1551" y="2444"/>
                </a:cubicBezTo>
                <a:cubicBezTo>
                  <a:pt x="1551" y="2445"/>
                  <a:pt x="1551" y="2446"/>
                  <a:pt x="1551" y="2446"/>
                </a:cubicBezTo>
                <a:cubicBezTo>
                  <a:pt x="1552" y="2447"/>
                  <a:pt x="1553" y="2448"/>
                  <a:pt x="1553" y="2449"/>
                </a:cubicBezTo>
                <a:cubicBezTo>
                  <a:pt x="1554" y="2449"/>
                  <a:pt x="1554" y="2450"/>
                  <a:pt x="1554" y="2450"/>
                </a:cubicBezTo>
                <a:cubicBezTo>
                  <a:pt x="1554" y="2451"/>
                  <a:pt x="1555" y="2451"/>
                  <a:pt x="1555" y="2451"/>
                </a:cubicBezTo>
                <a:cubicBezTo>
                  <a:pt x="1555" y="2451"/>
                  <a:pt x="1555" y="2451"/>
                  <a:pt x="1555" y="2450"/>
                </a:cubicBezTo>
                <a:cubicBezTo>
                  <a:pt x="1555" y="2450"/>
                  <a:pt x="1555" y="2449"/>
                  <a:pt x="1555" y="2448"/>
                </a:cubicBezTo>
                <a:cubicBezTo>
                  <a:pt x="1555" y="2447"/>
                  <a:pt x="1554" y="2446"/>
                  <a:pt x="1554" y="2445"/>
                </a:cubicBezTo>
                <a:cubicBezTo>
                  <a:pt x="1554" y="2444"/>
                  <a:pt x="1554" y="2443"/>
                  <a:pt x="1554" y="2441"/>
                </a:cubicBezTo>
                <a:cubicBezTo>
                  <a:pt x="1554" y="2440"/>
                  <a:pt x="1554" y="2438"/>
                  <a:pt x="1554" y="2437"/>
                </a:cubicBezTo>
                <a:cubicBezTo>
                  <a:pt x="1554" y="2435"/>
                  <a:pt x="1554" y="2434"/>
                  <a:pt x="1553" y="2432"/>
                </a:cubicBezTo>
                <a:cubicBezTo>
                  <a:pt x="1553" y="2431"/>
                  <a:pt x="1553" y="2430"/>
                  <a:pt x="1553" y="2429"/>
                </a:cubicBezTo>
                <a:cubicBezTo>
                  <a:pt x="1553" y="2428"/>
                  <a:pt x="1553" y="2428"/>
                  <a:pt x="1553" y="2427"/>
                </a:cubicBezTo>
                <a:cubicBezTo>
                  <a:pt x="1553" y="2425"/>
                  <a:pt x="1553" y="2423"/>
                  <a:pt x="1552" y="2421"/>
                </a:cubicBezTo>
                <a:cubicBezTo>
                  <a:pt x="1552" y="2419"/>
                  <a:pt x="1552" y="2418"/>
                  <a:pt x="1552" y="2416"/>
                </a:cubicBezTo>
                <a:cubicBezTo>
                  <a:pt x="1552" y="2415"/>
                  <a:pt x="1552" y="2414"/>
                  <a:pt x="1552" y="2413"/>
                </a:cubicBezTo>
                <a:cubicBezTo>
                  <a:pt x="1552" y="2412"/>
                  <a:pt x="1552" y="2411"/>
                  <a:pt x="1552" y="2411"/>
                </a:cubicBezTo>
                <a:cubicBezTo>
                  <a:pt x="1551" y="2409"/>
                  <a:pt x="1551" y="2407"/>
                  <a:pt x="1551" y="2406"/>
                </a:cubicBezTo>
                <a:cubicBezTo>
                  <a:pt x="1551" y="2404"/>
                  <a:pt x="1551" y="2403"/>
                  <a:pt x="1551" y="2401"/>
                </a:cubicBezTo>
                <a:cubicBezTo>
                  <a:pt x="1551" y="2401"/>
                  <a:pt x="1551" y="2400"/>
                  <a:pt x="1551" y="2399"/>
                </a:cubicBezTo>
                <a:cubicBezTo>
                  <a:pt x="1551" y="2400"/>
                  <a:pt x="1551" y="2400"/>
                  <a:pt x="1552" y="2400"/>
                </a:cubicBezTo>
                <a:cubicBezTo>
                  <a:pt x="1552" y="2401"/>
                  <a:pt x="1553" y="2401"/>
                  <a:pt x="1553" y="2402"/>
                </a:cubicBezTo>
                <a:cubicBezTo>
                  <a:pt x="1553" y="2402"/>
                  <a:pt x="1554" y="2403"/>
                  <a:pt x="1554" y="2403"/>
                </a:cubicBezTo>
                <a:cubicBezTo>
                  <a:pt x="1555" y="2404"/>
                  <a:pt x="1555" y="2404"/>
                  <a:pt x="1556" y="2405"/>
                </a:cubicBezTo>
                <a:cubicBezTo>
                  <a:pt x="1556" y="2405"/>
                  <a:pt x="1556" y="2405"/>
                  <a:pt x="1556" y="2405"/>
                </a:cubicBezTo>
                <a:cubicBezTo>
                  <a:pt x="1557" y="2406"/>
                  <a:pt x="1557" y="2406"/>
                  <a:pt x="1557" y="2406"/>
                </a:cubicBezTo>
                <a:cubicBezTo>
                  <a:pt x="1557" y="2407"/>
                  <a:pt x="1558" y="2407"/>
                  <a:pt x="1558" y="2408"/>
                </a:cubicBezTo>
                <a:cubicBezTo>
                  <a:pt x="1558" y="2408"/>
                  <a:pt x="1559" y="2409"/>
                  <a:pt x="1559" y="2409"/>
                </a:cubicBezTo>
                <a:cubicBezTo>
                  <a:pt x="1559" y="2410"/>
                  <a:pt x="1560" y="2410"/>
                  <a:pt x="1560" y="2411"/>
                </a:cubicBezTo>
                <a:cubicBezTo>
                  <a:pt x="1560" y="2411"/>
                  <a:pt x="1561" y="2412"/>
                  <a:pt x="1561" y="2412"/>
                </a:cubicBezTo>
                <a:cubicBezTo>
                  <a:pt x="1562" y="2413"/>
                  <a:pt x="1562" y="2414"/>
                  <a:pt x="1563" y="2415"/>
                </a:cubicBezTo>
                <a:cubicBezTo>
                  <a:pt x="1563" y="2416"/>
                  <a:pt x="1564" y="2417"/>
                  <a:pt x="1564" y="2418"/>
                </a:cubicBezTo>
                <a:cubicBezTo>
                  <a:pt x="1565" y="2419"/>
                  <a:pt x="1565" y="2420"/>
                  <a:pt x="1565" y="2421"/>
                </a:cubicBezTo>
                <a:cubicBezTo>
                  <a:pt x="1566" y="2421"/>
                  <a:pt x="1566" y="2422"/>
                  <a:pt x="1566" y="2422"/>
                </a:cubicBezTo>
                <a:cubicBezTo>
                  <a:pt x="1566" y="2423"/>
                  <a:pt x="1566" y="2423"/>
                  <a:pt x="1566" y="2423"/>
                </a:cubicBezTo>
                <a:cubicBezTo>
                  <a:pt x="1567" y="2425"/>
                  <a:pt x="1567" y="2426"/>
                  <a:pt x="1568" y="2428"/>
                </a:cubicBezTo>
                <a:cubicBezTo>
                  <a:pt x="1568" y="2429"/>
                  <a:pt x="1569" y="2430"/>
                  <a:pt x="1569" y="2430"/>
                </a:cubicBezTo>
                <a:cubicBezTo>
                  <a:pt x="1569" y="2431"/>
                  <a:pt x="1569" y="2431"/>
                  <a:pt x="1569" y="2431"/>
                </a:cubicBezTo>
                <a:cubicBezTo>
                  <a:pt x="1569" y="2431"/>
                  <a:pt x="1569" y="2431"/>
                  <a:pt x="1569" y="2430"/>
                </a:cubicBezTo>
                <a:cubicBezTo>
                  <a:pt x="1569" y="2430"/>
                  <a:pt x="1569" y="2430"/>
                  <a:pt x="1569" y="2429"/>
                </a:cubicBezTo>
                <a:cubicBezTo>
                  <a:pt x="1569" y="2429"/>
                  <a:pt x="1569" y="2428"/>
                  <a:pt x="1569" y="2427"/>
                </a:cubicBezTo>
                <a:cubicBezTo>
                  <a:pt x="1569" y="2426"/>
                  <a:pt x="1570" y="2425"/>
                  <a:pt x="1569" y="2423"/>
                </a:cubicBezTo>
                <a:cubicBezTo>
                  <a:pt x="1569" y="2422"/>
                  <a:pt x="1569" y="2421"/>
                  <a:pt x="1569" y="2420"/>
                </a:cubicBezTo>
                <a:cubicBezTo>
                  <a:pt x="1569" y="2419"/>
                  <a:pt x="1569" y="2418"/>
                  <a:pt x="1568" y="2417"/>
                </a:cubicBezTo>
                <a:cubicBezTo>
                  <a:pt x="1568" y="2414"/>
                  <a:pt x="1567" y="2412"/>
                  <a:pt x="1566" y="2410"/>
                </a:cubicBezTo>
                <a:cubicBezTo>
                  <a:pt x="1566" y="2409"/>
                  <a:pt x="1566" y="2408"/>
                  <a:pt x="1565" y="2408"/>
                </a:cubicBezTo>
                <a:cubicBezTo>
                  <a:pt x="1565" y="2407"/>
                  <a:pt x="1565" y="2407"/>
                  <a:pt x="1565" y="2406"/>
                </a:cubicBezTo>
                <a:cubicBezTo>
                  <a:pt x="1564" y="2405"/>
                  <a:pt x="1563" y="2403"/>
                  <a:pt x="1563" y="2402"/>
                </a:cubicBezTo>
                <a:cubicBezTo>
                  <a:pt x="1562" y="2401"/>
                  <a:pt x="1562" y="2401"/>
                  <a:pt x="1562" y="2401"/>
                </a:cubicBezTo>
                <a:cubicBezTo>
                  <a:pt x="1561" y="2400"/>
                  <a:pt x="1561" y="2400"/>
                  <a:pt x="1561" y="2400"/>
                </a:cubicBezTo>
                <a:cubicBezTo>
                  <a:pt x="1561" y="2400"/>
                  <a:pt x="1560" y="2399"/>
                  <a:pt x="1560" y="2399"/>
                </a:cubicBezTo>
                <a:cubicBezTo>
                  <a:pt x="1559" y="2397"/>
                  <a:pt x="1558" y="2396"/>
                  <a:pt x="1557" y="2395"/>
                </a:cubicBezTo>
                <a:cubicBezTo>
                  <a:pt x="1556" y="2394"/>
                  <a:pt x="1555" y="2393"/>
                  <a:pt x="1554" y="2392"/>
                </a:cubicBezTo>
                <a:cubicBezTo>
                  <a:pt x="1553" y="2391"/>
                  <a:pt x="1553" y="2391"/>
                  <a:pt x="1552" y="2390"/>
                </a:cubicBezTo>
                <a:cubicBezTo>
                  <a:pt x="1550" y="2389"/>
                  <a:pt x="1550" y="2389"/>
                  <a:pt x="1550" y="2389"/>
                </a:cubicBezTo>
                <a:cubicBezTo>
                  <a:pt x="1550" y="2388"/>
                  <a:pt x="1549" y="2388"/>
                  <a:pt x="1548" y="2388"/>
                </a:cubicBezTo>
                <a:cubicBezTo>
                  <a:pt x="1546" y="2386"/>
                  <a:pt x="1546" y="2386"/>
                  <a:pt x="1546" y="2386"/>
                </a:cubicBezTo>
                <a:cubicBezTo>
                  <a:pt x="1546" y="2386"/>
                  <a:pt x="1545" y="2385"/>
                  <a:pt x="1545" y="2385"/>
                </a:cubicBezTo>
                <a:cubicBezTo>
                  <a:pt x="1544" y="2385"/>
                  <a:pt x="1544" y="2385"/>
                  <a:pt x="1544" y="2385"/>
                </a:cubicBezTo>
                <a:cubicBezTo>
                  <a:pt x="1543" y="2385"/>
                  <a:pt x="1543" y="2385"/>
                  <a:pt x="1543" y="2385"/>
                </a:cubicBezTo>
                <a:cubicBezTo>
                  <a:pt x="1543" y="2384"/>
                  <a:pt x="1543" y="2384"/>
                  <a:pt x="1543" y="2384"/>
                </a:cubicBezTo>
                <a:cubicBezTo>
                  <a:pt x="1543" y="2384"/>
                  <a:pt x="1543" y="2384"/>
                  <a:pt x="1543" y="2384"/>
                </a:cubicBezTo>
                <a:cubicBezTo>
                  <a:pt x="1543" y="2384"/>
                  <a:pt x="1543" y="2384"/>
                  <a:pt x="1543" y="2384"/>
                </a:cubicBezTo>
                <a:cubicBezTo>
                  <a:pt x="1543" y="2384"/>
                  <a:pt x="1543" y="2384"/>
                  <a:pt x="1543" y="2384"/>
                </a:cubicBezTo>
                <a:cubicBezTo>
                  <a:pt x="1541" y="2383"/>
                  <a:pt x="1540" y="2383"/>
                  <a:pt x="1539" y="2382"/>
                </a:cubicBezTo>
                <a:cubicBezTo>
                  <a:pt x="1537" y="2382"/>
                  <a:pt x="1536" y="2381"/>
                  <a:pt x="1535" y="2381"/>
                </a:cubicBezTo>
                <a:cubicBezTo>
                  <a:pt x="1532" y="2380"/>
                  <a:pt x="1530" y="2379"/>
                  <a:pt x="1527" y="2378"/>
                </a:cubicBezTo>
                <a:cubicBezTo>
                  <a:pt x="1525" y="2377"/>
                  <a:pt x="1523" y="2376"/>
                  <a:pt x="1521" y="2375"/>
                </a:cubicBezTo>
                <a:cubicBezTo>
                  <a:pt x="1520" y="2375"/>
                  <a:pt x="1520" y="2374"/>
                  <a:pt x="1519" y="2374"/>
                </a:cubicBezTo>
                <a:cubicBezTo>
                  <a:pt x="1518" y="2373"/>
                  <a:pt x="1517" y="2373"/>
                  <a:pt x="1517" y="2373"/>
                </a:cubicBezTo>
                <a:cubicBezTo>
                  <a:pt x="1516" y="2372"/>
                  <a:pt x="1516" y="2372"/>
                  <a:pt x="1515" y="2371"/>
                </a:cubicBezTo>
                <a:cubicBezTo>
                  <a:pt x="1512" y="2352"/>
                  <a:pt x="1502" y="2337"/>
                  <a:pt x="1490" y="2326"/>
                </a:cubicBezTo>
                <a:cubicBezTo>
                  <a:pt x="1492" y="2327"/>
                  <a:pt x="1494" y="2327"/>
                  <a:pt x="1497" y="2328"/>
                </a:cubicBezTo>
                <a:cubicBezTo>
                  <a:pt x="1498" y="2328"/>
                  <a:pt x="1500" y="2329"/>
                  <a:pt x="1502" y="2329"/>
                </a:cubicBezTo>
                <a:cubicBezTo>
                  <a:pt x="1504" y="2330"/>
                  <a:pt x="1506" y="2330"/>
                  <a:pt x="1507" y="2331"/>
                </a:cubicBezTo>
                <a:cubicBezTo>
                  <a:pt x="1511" y="2331"/>
                  <a:pt x="1515" y="2332"/>
                  <a:pt x="1518" y="2333"/>
                </a:cubicBezTo>
                <a:cubicBezTo>
                  <a:pt x="1518" y="2333"/>
                  <a:pt x="1519" y="2334"/>
                  <a:pt x="1519" y="2334"/>
                </a:cubicBezTo>
                <a:cubicBezTo>
                  <a:pt x="1519" y="2335"/>
                  <a:pt x="1520" y="2336"/>
                  <a:pt x="1520" y="2337"/>
                </a:cubicBezTo>
                <a:cubicBezTo>
                  <a:pt x="1521" y="2338"/>
                  <a:pt x="1522" y="2339"/>
                  <a:pt x="1522" y="2340"/>
                </a:cubicBezTo>
                <a:cubicBezTo>
                  <a:pt x="1523" y="2341"/>
                  <a:pt x="1523" y="2342"/>
                  <a:pt x="1524" y="2343"/>
                </a:cubicBezTo>
                <a:cubicBezTo>
                  <a:pt x="1525" y="2344"/>
                  <a:pt x="1525" y="2345"/>
                  <a:pt x="1526" y="2346"/>
                </a:cubicBezTo>
                <a:cubicBezTo>
                  <a:pt x="1526" y="2347"/>
                  <a:pt x="1527" y="2348"/>
                  <a:pt x="1527" y="2349"/>
                </a:cubicBezTo>
                <a:cubicBezTo>
                  <a:pt x="1528" y="2350"/>
                  <a:pt x="1528" y="2351"/>
                  <a:pt x="1529" y="2352"/>
                </a:cubicBezTo>
                <a:cubicBezTo>
                  <a:pt x="1529" y="2353"/>
                  <a:pt x="1529" y="2353"/>
                  <a:pt x="1530" y="2354"/>
                </a:cubicBezTo>
                <a:cubicBezTo>
                  <a:pt x="1530" y="2354"/>
                  <a:pt x="1530" y="2355"/>
                  <a:pt x="1530" y="2355"/>
                </a:cubicBezTo>
                <a:cubicBezTo>
                  <a:pt x="1531" y="2356"/>
                  <a:pt x="1531" y="2357"/>
                  <a:pt x="1532" y="2358"/>
                </a:cubicBezTo>
                <a:cubicBezTo>
                  <a:pt x="1532" y="2359"/>
                  <a:pt x="1532" y="2359"/>
                  <a:pt x="1532" y="2360"/>
                </a:cubicBezTo>
                <a:cubicBezTo>
                  <a:pt x="1532" y="2360"/>
                  <a:pt x="1532" y="2360"/>
                  <a:pt x="1533" y="2361"/>
                </a:cubicBezTo>
                <a:cubicBezTo>
                  <a:pt x="1533" y="2362"/>
                  <a:pt x="1533" y="2362"/>
                  <a:pt x="1534" y="2363"/>
                </a:cubicBezTo>
                <a:cubicBezTo>
                  <a:pt x="1534" y="2363"/>
                  <a:pt x="1534" y="2364"/>
                  <a:pt x="1534" y="2364"/>
                </a:cubicBezTo>
                <a:cubicBezTo>
                  <a:pt x="1534" y="2364"/>
                  <a:pt x="1534" y="2365"/>
                  <a:pt x="1534" y="2365"/>
                </a:cubicBezTo>
                <a:cubicBezTo>
                  <a:pt x="1534" y="2365"/>
                  <a:pt x="1534" y="2364"/>
                  <a:pt x="1535" y="2364"/>
                </a:cubicBezTo>
                <a:cubicBezTo>
                  <a:pt x="1535" y="2364"/>
                  <a:pt x="1535" y="2363"/>
                  <a:pt x="1535" y="2363"/>
                </a:cubicBezTo>
                <a:cubicBezTo>
                  <a:pt x="1535" y="2362"/>
                  <a:pt x="1536" y="2361"/>
                  <a:pt x="1536" y="2360"/>
                </a:cubicBezTo>
                <a:cubicBezTo>
                  <a:pt x="1536" y="2360"/>
                  <a:pt x="1536" y="2360"/>
                  <a:pt x="1536" y="2359"/>
                </a:cubicBezTo>
                <a:cubicBezTo>
                  <a:pt x="1536" y="2359"/>
                  <a:pt x="1536" y="2358"/>
                  <a:pt x="1536" y="2358"/>
                </a:cubicBezTo>
                <a:cubicBezTo>
                  <a:pt x="1536" y="2357"/>
                  <a:pt x="1536" y="2356"/>
                  <a:pt x="1536" y="2356"/>
                </a:cubicBezTo>
                <a:cubicBezTo>
                  <a:pt x="1536" y="2355"/>
                  <a:pt x="1536" y="2355"/>
                  <a:pt x="1536" y="2354"/>
                </a:cubicBezTo>
                <a:cubicBezTo>
                  <a:pt x="1536" y="2353"/>
                  <a:pt x="1536" y="2353"/>
                  <a:pt x="1536" y="2352"/>
                </a:cubicBezTo>
                <a:cubicBezTo>
                  <a:pt x="1536" y="2352"/>
                  <a:pt x="1536" y="2351"/>
                  <a:pt x="1536" y="2350"/>
                </a:cubicBezTo>
                <a:cubicBezTo>
                  <a:pt x="1535" y="2349"/>
                  <a:pt x="1535" y="2348"/>
                  <a:pt x="1534" y="2346"/>
                </a:cubicBezTo>
                <a:cubicBezTo>
                  <a:pt x="1534" y="2345"/>
                  <a:pt x="1533" y="2344"/>
                  <a:pt x="1533" y="2342"/>
                </a:cubicBezTo>
                <a:cubicBezTo>
                  <a:pt x="1532" y="2341"/>
                  <a:pt x="1531" y="2340"/>
                  <a:pt x="1530" y="2339"/>
                </a:cubicBezTo>
                <a:cubicBezTo>
                  <a:pt x="1530" y="2337"/>
                  <a:pt x="1529" y="2336"/>
                  <a:pt x="1528" y="2335"/>
                </a:cubicBezTo>
                <a:cubicBezTo>
                  <a:pt x="1528" y="2335"/>
                  <a:pt x="1527" y="2335"/>
                  <a:pt x="1527" y="2335"/>
                </a:cubicBezTo>
                <a:cubicBezTo>
                  <a:pt x="1528" y="2335"/>
                  <a:pt x="1529" y="2335"/>
                  <a:pt x="1530" y="2335"/>
                </a:cubicBezTo>
                <a:cubicBezTo>
                  <a:pt x="1532" y="2336"/>
                  <a:pt x="1533" y="2336"/>
                  <a:pt x="1535" y="2336"/>
                </a:cubicBezTo>
                <a:cubicBezTo>
                  <a:pt x="1537" y="2337"/>
                  <a:pt x="1538" y="2337"/>
                  <a:pt x="1540" y="2338"/>
                </a:cubicBezTo>
                <a:cubicBezTo>
                  <a:pt x="1541" y="2338"/>
                  <a:pt x="1541" y="2338"/>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3" y="2339"/>
                  <a:pt x="1543" y="2339"/>
                  <a:pt x="1543" y="2339"/>
                </a:cubicBezTo>
                <a:cubicBezTo>
                  <a:pt x="1543" y="2339"/>
                  <a:pt x="1544" y="2340"/>
                  <a:pt x="1544" y="2340"/>
                </a:cubicBezTo>
                <a:cubicBezTo>
                  <a:pt x="1545" y="2340"/>
                  <a:pt x="1545" y="2341"/>
                  <a:pt x="1546" y="2341"/>
                </a:cubicBezTo>
                <a:cubicBezTo>
                  <a:pt x="1546" y="2341"/>
                  <a:pt x="1546" y="2342"/>
                  <a:pt x="1546" y="2342"/>
                </a:cubicBezTo>
                <a:cubicBezTo>
                  <a:pt x="1547" y="2342"/>
                  <a:pt x="1547" y="2342"/>
                  <a:pt x="1547" y="2342"/>
                </a:cubicBezTo>
                <a:cubicBezTo>
                  <a:pt x="1547" y="2343"/>
                  <a:pt x="1547" y="2343"/>
                  <a:pt x="1547" y="2343"/>
                </a:cubicBezTo>
                <a:cubicBezTo>
                  <a:pt x="1549" y="2345"/>
                  <a:pt x="1551" y="2347"/>
                  <a:pt x="1553" y="2349"/>
                </a:cubicBezTo>
                <a:cubicBezTo>
                  <a:pt x="1554" y="2352"/>
                  <a:pt x="1555" y="2354"/>
                  <a:pt x="1556" y="2356"/>
                </a:cubicBezTo>
                <a:cubicBezTo>
                  <a:pt x="1557" y="2358"/>
                  <a:pt x="1558" y="2360"/>
                  <a:pt x="1558" y="2362"/>
                </a:cubicBezTo>
                <a:cubicBezTo>
                  <a:pt x="1559" y="2363"/>
                  <a:pt x="1559" y="2364"/>
                  <a:pt x="1560" y="2365"/>
                </a:cubicBezTo>
                <a:cubicBezTo>
                  <a:pt x="1560" y="2366"/>
                  <a:pt x="1560" y="2366"/>
                  <a:pt x="1560" y="2366"/>
                </a:cubicBezTo>
                <a:cubicBezTo>
                  <a:pt x="1560" y="2366"/>
                  <a:pt x="1560" y="2366"/>
                  <a:pt x="1560" y="2365"/>
                </a:cubicBezTo>
                <a:cubicBezTo>
                  <a:pt x="1560" y="2364"/>
                  <a:pt x="1560" y="2363"/>
                  <a:pt x="1560" y="2361"/>
                </a:cubicBezTo>
                <a:cubicBezTo>
                  <a:pt x="1560" y="2359"/>
                  <a:pt x="1559" y="2357"/>
                  <a:pt x="1559" y="2355"/>
                </a:cubicBezTo>
                <a:cubicBezTo>
                  <a:pt x="1558" y="2353"/>
                  <a:pt x="1558" y="2350"/>
                  <a:pt x="1557" y="2347"/>
                </a:cubicBezTo>
                <a:cubicBezTo>
                  <a:pt x="1556" y="2344"/>
                  <a:pt x="1554" y="2341"/>
                  <a:pt x="1552" y="2339"/>
                </a:cubicBezTo>
                <a:cubicBezTo>
                  <a:pt x="1551" y="2338"/>
                  <a:pt x="1551" y="2338"/>
                  <a:pt x="1551" y="2337"/>
                </a:cubicBezTo>
                <a:cubicBezTo>
                  <a:pt x="1551" y="2337"/>
                  <a:pt x="1550" y="2337"/>
                  <a:pt x="1550" y="2336"/>
                </a:cubicBezTo>
                <a:cubicBezTo>
                  <a:pt x="1549" y="2336"/>
                  <a:pt x="1548" y="2335"/>
                  <a:pt x="1548" y="2334"/>
                </a:cubicBezTo>
                <a:cubicBezTo>
                  <a:pt x="1547" y="2334"/>
                  <a:pt x="1547" y="2334"/>
                  <a:pt x="1547" y="2334"/>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5" y="2333"/>
                  <a:pt x="1545" y="2333"/>
                  <a:pt x="1545" y="2333"/>
                </a:cubicBezTo>
                <a:cubicBezTo>
                  <a:pt x="1544" y="2332"/>
                  <a:pt x="1543" y="2332"/>
                  <a:pt x="1543" y="2331"/>
                </a:cubicBezTo>
                <a:cubicBezTo>
                  <a:pt x="1541" y="2330"/>
                  <a:pt x="1539" y="2330"/>
                  <a:pt x="1537" y="2329"/>
                </a:cubicBezTo>
                <a:cubicBezTo>
                  <a:pt x="1535" y="2329"/>
                  <a:pt x="1533" y="2328"/>
                  <a:pt x="1531" y="2328"/>
                </a:cubicBezTo>
                <a:cubicBezTo>
                  <a:pt x="1528" y="2327"/>
                  <a:pt x="1524" y="2326"/>
                  <a:pt x="1520" y="2325"/>
                </a:cubicBezTo>
                <a:cubicBezTo>
                  <a:pt x="1516" y="2325"/>
                  <a:pt x="1513" y="2324"/>
                  <a:pt x="1509" y="2323"/>
                </a:cubicBezTo>
                <a:cubicBezTo>
                  <a:pt x="1507" y="2323"/>
                  <a:pt x="1505" y="2322"/>
                  <a:pt x="1503" y="2322"/>
                </a:cubicBezTo>
                <a:cubicBezTo>
                  <a:pt x="1502" y="2322"/>
                  <a:pt x="1500" y="2321"/>
                  <a:pt x="1498" y="2321"/>
                </a:cubicBezTo>
                <a:cubicBezTo>
                  <a:pt x="1492" y="2320"/>
                  <a:pt x="1486" y="2319"/>
                  <a:pt x="1480" y="2319"/>
                </a:cubicBezTo>
                <a:cubicBezTo>
                  <a:pt x="1452" y="2298"/>
                  <a:pt x="1418" y="2292"/>
                  <a:pt x="1418" y="2292"/>
                </a:cubicBezTo>
                <a:cubicBezTo>
                  <a:pt x="1429" y="2285"/>
                  <a:pt x="1441" y="2281"/>
                  <a:pt x="1454" y="2280"/>
                </a:cubicBezTo>
                <a:cubicBezTo>
                  <a:pt x="1456" y="2281"/>
                  <a:pt x="1458" y="2282"/>
                  <a:pt x="1461" y="2284"/>
                </a:cubicBezTo>
                <a:cubicBezTo>
                  <a:pt x="1464" y="2285"/>
                  <a:pt x="1466" y="2287"/>
                  <a:pt x="1470" y="2289"/>
                </a:cubicBezTo>
                <a:cubicBezTo>
                  <a:pt x="1471" y="2290"/>
                  <a:pt x="1473" y="2291"/>
                  <a:pt x="1474" y="2292"/>
                </a:cubicBezTo>
                <a:cubicBezTo>
                  <a:pt x="1476" y="2293"/>
                  <a:pt x="1477" y="2294"/>
                  <a:pt x="1479" y="2295"/>
                </a:cubicBezTo>
                <a:cubicBezTo>
                  <a:pt x="1482" y="2297"/>
                  <a:pt x="1486" y="2299"/>
                  <a:pt x="1489" y="2301"/>
                </a:cubicBezTo>
                <a:cubicBezTo>
                  <a:pt x="1492" y="2303"/>
                  <a:pt x="1496" y="2305"/>
                  <a:pt x="1499" y="2306"/>
                </a:cubicBezTo>
                <a:cubicBezTo>
                  <a:pt x="1500" y="2307"/>
                  <a:pt x="1501" y="2307"/>
                  <a:pt x="1501" y="2308"/>
                </a:cubicBezTo>
                <a:cubicBezTo>
                  <a:pt x="1502" y="2308"/>
                  <a:pt x="1503" y="2309"/>
                  <a:pt x="1504" y="2309"/>
                </a:cubicBezTo>
                <a:cubicBezTo>
                  <a:pt x="1506" y="2310"/>
                  <a:pt x="1507" y="2311"/>
                  <a:pt x="1509" y="2312"/>
                </a:cubicBezTo>
                <a:cubicBezTo>
                  <a:pt x="1512" y="2313"/>
                  <a:pt x="1516" y="2315"/>
                  <a:pt x="1519" y="2316"/>
                </a:cubicBezTo>
                <a:cubicBezTo>
                  <a:pt x="1522" y="2317"/>
                  <a:pt x="1525" y="2318"/>
                  <a:pt x="1528" y="2318"/>
                </a:cubicBezTo>
                <a:cubicBezTo>
                  <a:pt x="1529" y="2318"/>
                  <a:pt x="1530" y="2318"/>
                  <a:pt x="1530" y="2318"/>
                </a:cubicBezTo>
                <a:cubicBezTo>
                  <a:pt x="1531" y="2318"/>
                  <a:pt x="1532" y="2319"/>
                  <a:pt x="1532" y="2319"/>
                </a:cubicBezTo>
                <a:cubicBezTo>
                  <a:pt x="1533" y="2319"/>
                  <a:pt x="1534" y="2319"/>
                  <a:pt x="1534" y="2319"/>
                </a:cubicBezTo>
                <a:cubicBezTo>
                  <a:pt x="1535" y="2319"/>
                  <a:pt x="1536" y="2319"/>
                  <a:pt x="1536" y="2319"/>
                </a:cubicBezTo>
                <a:cubicBezTo>
                  <a:pt x="1538" y="2319"/>
                  <a:pt x="1539" y="2319"/>
                  <a:pt x="1540" y="2318"/>
                </a:cubicBezTo>
                <a:cubicBezTo>
                  <a:pt x="1541" y="2318"/>
                  <a:pt x="1542" y="2318"/>
                  <a:pt x="1543" y="2318"/>
                </a:cubicBezTo>
                <a:cubicBezTo>
                  <a:pt x="1543" y="2318"/>
                  <a:pt x="1544" y="2318"/>
                  <a:pt x="1545" y="2317"/>
                </a:cubicBezTo>
                <a:cubicBezTo>
                  <a:pt x="1545" y="2317"/>
                  <a:pt x="1546" y="2317"/>
                  <a:pt x="1546" y="2317"/>
                </a:cubicBezTo>
                <a:cubicBezTo>
                  <a:pt x="1547" y="2317"/>
                  <a:pt x="1548" y="2316"/>
                  <a:pt x="1548" y="2316"/>
                </a:cubicBezTo>
                <a:cubicBezTo>
                  <a:pt x="1548" y="2316"/>
                  <a:pt x="1547" y="2316"/>
                  <a:pt x="1546" y="2316"/>
                </a:cubicBezTo>
                <a:cubicBezTo>
                  <a:pt x="1546" y="2317"/>
                  <a:pt x="1545" y="2317"/>
                  <a:pt x="1545" y="2317"/>
                </a:cubicBezTo>
                <a:cubicBezTo>
                  <a:pt x="1544" y="2316"/>
                  <a:pt x="1543" y="2316"/>
                  <a:pt x="1542" y="2316"/>
                </a:cubicBezTo>
                <a:cubicBezTo>
                  <a:pt x="1542" y="2316"/>
                  <a:pt x="1541" y="2316"/>
                  <a:pt x="1540" y="2316"/>
                </a:cubicBezTo>
                <a:cubicBezTo>
                  <a:pt x="1539" y="2316"/>
                  <a:pt x="1539" y="2316"/>
                  <a:pt x="1538" y="2316"/>
                </a:cubicBezTo>
                <a:cubicBezTo>
                  <a:pt x="1538" y="2316"/>
                  <a:pt x="1537" y="2316"/>
                  <a:pt x="1537" y="2316"/>
                </a:cubicBezTo>
                <a:cubicBezTo>
                  <a:pt x="1535" y="2315"/>
                  <a:pt x="1534" y="2315"/>
                  <a:pt x="1533" y="2315"/>
                </a:cubicBezTo>
                <a:cubicBezTo>
                  <a:pt x="1532" y="2315"/>
                  <a:pt x="1532" y="2314"/>
                  <a:pt x="1531" y="2314"/>
                </a:cubicBezTo>
                <a:cubicBezTo>
                  <a:pt x="1531" y="2314"/>
                  <a:pt x="1530" y="2314"/>
                  <a:pt x="1529" y="2314"/>
                </a:cubicBezTo>
                <a:cubicBezTo>
                  <a:pt x="1529" y="2313"/>
                  <a:pt x="1528" y="2313"/>
                  <a:pt x="1527" y="2313"/>
                </a:cubicBezTo>
                <a:cubicBezTo>
                  <a:pt x="1527" y="2313"/>
                  <a:pt x="1526" y="2312"/>
                  <a:pt x="1525" y="2312"/>
                </a:cubicBezTo>
                <a:cubicBezTo>
                  <a:pt x="1525" y="2312"/>
                  <a:pt x="1524" y="2311"/>
                  <a:pt x="1523" y="2311"/>
                </a:cubicBezTo>
                <a:cubicBezTo>
                  <a:pt x="1522" y="2311"/>
                  <a:pt x="1522" y="2310"/>
                  <a:pt x="1521" y="2310"/>
                </a:cubicBezTo>
                <a:cubicBezTo>
                  <a:pt x="1518" y="2309"/>
                  <a:pt x="1515" y="2307"/>
                  <a:pt x="1512" y="2305"/>
                </a:cubicBezTo>
                <a:cubicBezTo>
                  <a:pt x="1511" y="2304"/>
                  <a:pt x="1509" y="2304"/>
                  <a:pt x="1507" y="2303"/>
                </a:cubicBezTo>
                <a:cubicBezTo>
                  <a:pt x="1506" y="2302"/>
                  <a:pt x="1504" y="2301"/>
                  <a:pt x="1503" y="2300"/>
                </a:cubicBezTo>
                <a:cubicBezTo>
                  <a:pt x="1499" y="2298"/>
                  <a:pt x="1496" y="2296"/>
                  <a:pt x="1493" y="2294"/>
                </a:cubicBezTo>
                <a:cubicBezTo>
                  <a:pt x="1489" y="2292"/>
                  <a:pt x="1486" y="2290"/>
                  <a:pt x="1483" y="2288"/>
                </a:cubicBezTo>
                <a:cubicBezTo>
                  <a:pt x="1481" y="2287"/>
                  <a:pt x="1480" y="2287"/>
                  <a:pt x="1478" y="2286"/>
                </a:cubicBezTo>
                <a:cubicBezTo>
                  <a:pt x="1476" y="2285"/>
                  <a:pt x="1475" y="2284"/>
                  <a:pt x="1473" y="2283"/>
                </a:cubicBezTo>
                <a:cubicBezTo>
                  <a:pt x="1470" y="2282"/>
                  <a:pt x="1467" y="2280"/>
                  <a:pt x="1464" y="2279"/>
                </a:cubicBezTo>
                <a:cubicBezTo>
                  <a:pt x="1480" y="2278"/>
                  <a:pt x="1497" y="2280"/>
                  <a:pt x="1513" y="2281"/>
                </a:cubicBezTo>
                <a:cubicBezTo>
                  <a:pt x="1516" y="2283"/>
                  <a:pt x="1520" y="2285"/>
                  <a:pt x="1523" y="2287"/>
                </a:cubicBezTo>
                <a:cubicBezTo>
                  <a:pt x="1525" y="2288"/>
                  <a:pt x="1528" y="2290"/>
                  <a:pt x="1531" y="2291"/>
                </a:cubicBezTo>
                <a:cubicBezTo>
                  <a:pt x="1532" y="2292"/>
                  <a:pt x="1533" y="2292"/>
                  <a:pt x="1534" y="2293"/>
                </a:cubicBezTo>
                <a:cubicBezTo>
                  <a:pt x="1536" y="2294"/>
                  <a:pt x="1537" y="2294"/>
                  <a:pt x="1538" y="2295"/>
                </a:cubicBezTo>
                <a:cubicBezTo>
                  <a:pt x="1541" y="2296"/>
                  <a:pt x="1543" y="2297"/>
                  <a:pt x="1546" y="2298"/>
                </a:cubicBezTo>
                <a:cubicBezTo>
                  <a:pt x="1548" y="2299"/>
                  <a:pt x="1550" y="2299"/>
                  <a:pt x="1552" y="2300"/>
                </a:cubicBezTo>
                <a:cubicBezTo>
                  <a:pt x="1555" y="2300"/>
                  <a:pt x="1557" y="2301"/>
                  <a:pt x="1558" y="2301"/>
                </a:cubicBezTo>
                <a:cubicBezTo>
                  <a:pt x="1559" y="2301"/>
                  <a:pt x="1560" y="2301"/>
                  <a:pt x="1561" y="2301"/>
                </a:cubicBezTo>
                <a:cubicBezTo>
                  <a:pt x="1562" y="2301"/>
                  <a:pt x="1563" y="2301"/>
                  <a:pt x="1563" y="2301"/>
                </a:cubicBezTo>
                <a:cubicBezTo>
                  <a:pt x="1564" y="2301"/>
                  <a:pt x="1564" y="2301"/>
                  <a:pt x="1565" y="2301"/>
                </a:cubicBezTo>
                <a:cubicBezTo>
                  <a:pt x="1565" y="2301"/>
                  <a:pt x="1566" y="2301"/>
                  <a:pt x="1566" y="2301"/>
                </a:cubicBezTo>
                <a:cubicBezTo>
                  <a:pt x="1567" y="2301"/>
                  <a:pt x="1567" y="2301"/>
                  <a:pt x="1567" y="2301"/>
                </a:cubicBezTo>
                <a:cubicBezTo>
                  <a:pt x="1567" y="2301"/>
                  <a:pt x="1567" y="2301"/>
                  <a:pt x="1566" y="2300"/>
                </a:cubicBezTo>
                <a:cubicBezTo>
                  <a:pt x="1566" y="2300"/>
                  <a:pt x="1566" y="2300"/>
                  <a:pt x="1565" y="2300"/>
                </a:cubicBezTo>
                <a:cubicBezTo>
                  <a:pt x="1565" y="2300"/>
                  <a:pt x="1564" y="2300"/>
                  <a:pt x="1563" y="2299"/>
                </a:cubicBezTo>
                <a:cubicBezTo>
                  <a:pt x="1562" y="2299"/>
                  <a:pt x="1561" y="2299"/>
                  <a:pt x="1559" y="2298"/>
                </a:cubicBezTo>
                <a:cubicBezTo>
                  <a:pt x="1558" y="2297"/>
                  <a:pt x="1556" y="2296"/>
                  <a:pt x="1554" y="2295"/>
                </a:cubicBezTo>
                <a:cubicBezTo>
                  <a:pt x="1552" y="2295"/>
                  <a:pt x="1550" y="2293"/>
                  <a:pt x="1548" y="2292"/>
                </a:cubicBezTo>
                <a:cubicBezTo>
                  <a:pt x="1546" y="2291"/>
                  <a:pt x="1544" y="2290"/>
                  <a:pt x="1541" y="2288"/>
                </a:cubicBezTo>
                <a:cubicBezTo>
                  <a:pt x="1540" y="2288"/>
                  <a:pt x="1539" y="2287"/>
                  <a:pt x="1538" y="2286"/>
                </a:cubicBezTo>
                <a:cubicBezTo>
                  <a:pt x="1537" y="2286"/>
                  <a:pt x="1535" y="2285"/>
                  <a:pt x="1534" y="2284"/>
                </a:cubicBezTo>
                <a:cubicBezTo>
                  <a:pt x="1533" y="2284"/>
                  <a:pt x="1532" y="2283"/>
                  <a:pt x="1531" y="2282"/>
                </a:cubicBezTo>
                <a:cubicBezTo>
                  <a:pt x="1553" y="2283"/>
                  <a:pt x="1574" y="2280"/>
                  <a:pt x="1592" y="2265"/>
                </a:cubicBezTo>
                <a:cubicBezTo>
                  <a:pt x="1557" y="2277"/>
                  <a:pt x="1512" y="2264"/>
                  <a:pt x="1476" y="2259"/>
                </a:cubicBezTo>
                <a:cubicBezTo>
                  <a:pt x="1477" y="2259"/>
                  <a:pt x="1477" y="2258"/>
                  <a:pt x="1478" y="2258"/>
                </a:cubicBezTo>
                <a:cubicBezTo>
                  <a:pt x="1480" y="2257"/>
                  <a:pt x="1482" y="2256"/>
                  <a:pt x="1484" y="2255"/>
                </a:cubicBezTo>
                <a:cubicBezTo>
                  <a:pt x="1485" y="2255"/>
                  <a:pt x="1485" y="2254"/>
                  <a:pt x="1486" y="2254"/>
                </a:cubicBezTo>
                <a:cubicBezTo>
                  <a:pt x="1486" y="2254"/>
                  <a:pt x="1487" y="2254"/>
                  <a:pt x="1487" y="2254"/>
                </a:cubicBezTo>
                <a:cubicBezTo>
                  <a:pt x="1488" y="2253"/>
                  <a:pt x="1489" y="2253"/>
                  <a:pt x="1490" y="2253"/>
                </a:cubicBezTo>
                <a:cubicBezTo>
                  <a:pt x="1491" y="2252"/>
                  <a:pt x="1492" y="2252"/>
                  <a:pt x="1493" y="2252"/>
                </a:cubicBezTo>
                <a:cubicBezTo>
                  <a:pt x="1494" y="2252"/>
                  <a:pt x="1495" y="2251"/>
                  <a:pt x="1496" y="2251"/>
                </a:cubicBezTo>
                <a:cubicBezTo>
                  <a:pt x="1496" y="2251"/>
                  <a:pt x="1497" y="2251"/>
                  <a:pt x="1498" y="2251"/>
                </a:cubicBezTo>
                <a:cubicBezTo>
                  <a:pt x="1499" y="2251"/>
                  <a:pt x="1499" y="2251"/>
                  <a:pt x="1500" y="2251"/>
                </a:cubicBezTo>
                <a:cubicBezTo>
                  <a:pt x="1501" y="2251"/>
                  <a:pt x="1502" y="2251"/>
                  <a:pt x="1503" y="2251"/>
                </a:cubicBezTo>
                <a:cubicBezTo>
                  <a:pt x="1503" y="2251"/>
                  <a:pt x="1504" y="2251"/>
                  <a:pt x="1504" y="2251"/>
                </a:cubicBezTo>
                <a:cubicBezTo>
                  <a:pt x="1504" y="2251"/>
                  <a:pt x="1503" y="2251"/>
                  <a:pt x="1503" y="2250"/>
                </a:cubicBezTo>
                <a:cubicBezTo>
                  <a:pt x="1502" y="2250"/>
                  <a:pt x="1501" y="2250"/>
                  <a:pt x="1500" y="2249"/>
                </a:cubicBezTo>
                <a:cubicBezTo>
                  <a:pt x="1499" y="2249"/>
                  <a:pt x="1499" y="2249"/>
                  <a:pt x="1498" y="2249"/>
                </a:cubicBezTo>
                <a:cubicBezTo>
                  <a:pt x="1497" y="2249"/>
                  <a:pt x="1496" y="2248"/>
                  <a:pt x="1496" y="2248"/>
                </a:cubicBezTo>
                <a:cubicBezTo>
                  <a:pt x="1495" y="2248"/>
                  <a:pt x="1494" y="2248"/>
                  <a:pt x="1493" y="2248"/>
                </a:cubicBezTo>
                <a:cubicBezTo>
                  <a:pt x="1492" y="2248"/>
                  <a:pt x="1491" y="2248"/>
                  <a:pt x="1490" y="2248"/>
                </a:cubicBezTo>
                <a:cubicBezTo>
                  <a:pt x="1487" y="2248"/>
                  <a:pt x="1485" y="2248"/>
                  <a:pt x="1482" y="2249"/>
                </a:cubicBezTo>
                <a:cubicBezTo>
                  <a:pt x="1480" y="2250"/>
                  <a:pt x="1477" y="2251"/>
                  <a:pt x="1475" y="2252"/>
                </a:cubicBezTo>
                <a:cubicBezTo>
                  <a:pt x="1474" y="2252"/>
                  <a:pt x="1474" y="2252"/>
                  <a:pt x="1473" y="2252"/>
                </a:cubicBezTo>
                <a:cubicBezTo>
                  <a:pt x="1472" y="2253"/>
                  <a:pt x="1472" y="2253"/>
                  <a:pt x="1471" y="2253"/>
                </a:cubicBezTo>
                <a:cubicBezTo>
                  <a:pt x="1470" y="2254"/>
                  <a:pt x="1469" y="2254"/>
                  <a:pt x="1467" y="2255"/>
                </a:cubicBezTo>
                <a:cubicBezTo>
                  <a:pt x="1466" y="2256"/>
                  <a:pt x="1465" y="2257"/>
                  <a:pt x="1463" y="2257"/>
                </a:cubicBezTo>
                <a:cubicBezTo>
                  <a:pt x="1463" y="2257"/>
                  <a:pt x="1463" y="2257"/>
                  <a:pt x="1463" y="2257"/>
                </a:cubicBezTo>
                <a:cubicBezTo>
                  <a:pt x="1418" y="2254"/>
                  <a:pt x="1401" y="2291"/>
                  <a:pt x="1380" y="2272"/>
                </a:cubicBezTo>
                <a:cubicBezTo>
                  <a:pt x="1365" y="2258"/>
                  <a:pt x="1335" y="2167"/>
                  <a:pt x="1328" y="2145"/>
                </a:cubicBezTo>
                <a:cubicBezTo>
                  <a:pt x="1324" y="2135"/>
                  <a:pt x="1321" y="2127"/>
                  <a:pt x="1317" y="2120"/>
                </a:cubicBezTo>
                <a:cubicBezTo>
                  <a:pt x="1317" y="2121"/>
                  <a:pt x="1317" y="2121"/>
                  <a:pt x="1317" y="2121"/>
                </a:cubicBezTo>
                <a:cubicBezTo>
                  <a:pt x="1318" y="2121"/>
                  <a:pt x="1319" y="2122"/>
                  <a:pt x="1320" y="2123"/>
                </a:cubicBezTo>
                <a:cubicBezTo>
                  <a:pt x="1321" y="2124"/>
                  <a:pt x="1322" y="2125"/>
                  <a:pt x="1323" y="2126"/>
                </a:cubicBezTo>
                <a:cubicBezTo>
                  <a:pt x="1324" y="2127"/>
                  <a:pt x="1325" y="2128"/>
                  <a:pt x="1326" y="2130"/>
                </a:cubicBezTo>
                <a:cubicBezTo>
                  <a:pt x="1327" y="2131"/>
                  <a:pt x="1328" y="2132"/>
                  <a:pt x="1329" y="2134"/>
                </a:cubicBezTo>
                <a:cubicBezTo>
                  <a:pt x="1331" y="2136"/>
                  <a:pt x="1334" y="2139"/>
                  <a:pt x="1336" y="2143"/>
                </a:cubicBezTo>
                <a:cubicBezTo>
                  <a:pt x="1339" y="2146"/>
                  <a:pt x="1341" y="2150"/>
                  <a:pt x="1344" y="2154"/>
                </a:cubicBezTo>
                <a:cubicBezTo>
                  <a:pt x="1345" y="2155"/>
                  <a:pt x="1346" y="2157"/>
                  <a:pt x="1348" y="2159"/>
                </a:cubicBezTo>
                <a:cubicBezTo>
                  <a:pt x="1349" y="2161"/>
                  <a:pt x="1350" y="2163"/>
                  <a:pt x="1352" y="2165"/>
                </a:cubicBezTo>
                <a:cubicBezTo>
                  <a:pt x="1352" y="2166"/>
                  <a:pt x="1352" y="2166"/>
                  <a:pt x="1353" y="2167"/>
                </a:cubicBezTo>
                <a:cubicBezTo>
                  <a:pt x="1353" y="2167"/>
                  <a:pt x="1353" y="2167"/>
                  <a:pt x="1353" y="2168"/>
                </a:cubicBezTo>
                <a:cubicBezTo>
                  <a:pt x="1353" y="2171"/>
                  <a:pt x="1354" y="2175"/>
                  <a:pt x="1356" y="2179"/>
                </a:cubicBezTo>
                <a:cubicBezTo>
                  <a:pt x="1357" y="2184"/>
                  <a:pt x="1359" y="2190"/>
                  <a:pt x="1361" y="2196"/>
                </a:cubicBezTo>
                <a:cubicBezTo>
                  <a:pt x="1361" y="2197"/>
                  <a:pt x="1362" y="2199"/>
                  <a:pt x="1363" y="2200"/>
                </a:cubicBezTo>
                <a:cubicBezTo>
                  <a:pt x="1363" y="2202"/>
                  <a:pt x="1364" y="2203"/>
                  <a:pt x="1364" y="2205"/>
                </a:cubicBezTo>
                <a:cubicBezTo>
                  <a:pt x="1365" y="2208"/>
                  <a:pt x="1367" y="2211"/>
                  <a:pt x="1368" y="2214"/>
                </a:cubicBezTo>
                <a:cubicBezTo>
                  <a:pt x="1369" y="2215"/>
                  <a:pt x="1369" y="2217"/>
                  <a:pt x="1370" y="2218"/>
                </a:cubicBezTo>
                <a:cubicBezTo>
                  <a:pt x="1371" y="2220"/>
                  <a:pt x="1372" y="2221"/>
                  <a:pt x="1372" y="2223"/>
                </a:cubicBezTo>
                <a:cubicBezTo>
                  <a:pt x="1373" y="2224"/>
                  <a:pt x="1374" y="2226"/>
                  <a:pt x="1375" y="2227"/>
                </a:cubicBezTo>
                <a:cubicBezTo>
                  <a:pt x="1375" y="2228"/>
                  <a:pt x="1376" y="2228"/>
                  <a:pt x="1376" y="2229"/>
                </a:cubicBezTo>
                <a:cubicBezTo>
                  <a:pt x="1377" y="2230"/>
                  <a:pt x="1377" y="2231"/>
                  <a:pt x="1378" y="2231"/>
                </a:cubicBezTo>
                <a:cubicBezTo>
                  <a:pt x="1378" y="2233"/>
                  <a:pt x="1379" y="2234"/>
                  <a:pt x="1380" y="2235"/>
                </a:cubicBezTo>
                <a:cubicBezTo>
                  <a:pt x="1381" y="2236"/>
                  <a:pt x="1381" y="2236"/>
                  <a:pt x="1382" y="2237"/>
                </a:cubicBezTo>
                <a:cubicBezTo>
                  <a:pt x="1382" y="2237"/>
                  <a:pt x="1383" y="2238"/>
                  <a:pt x="1383" y="2238"/>
                </a:cubicBezTo>
                <a:cubicBezTo>
                  <a:pt x="1384" y="2239"/>
                  <a:pt x="1385" y="2239"/>
                  <a:pt x="1385" y="2240"/>
                </a:cubicBezTo>
                <a:cubicBezTo>
                  <a:pt x="1386" y="2241"/>
                  <a:pt x="1386" y="2241"/>
                  <a:pt x="1387" y="2241"/>
                </a:cubicBezTo>
                <a:cubicBezTo>
                  <a:pt x="1388" y="2242"/>
                  <a:pt x="1389" y="2243"/>
                  <a:pt x="1390" y="2244"/>
                </a:cubicBezTo>
                <a:cubicBezTo>
                  <a:pt x="1390" y="2244"/>
                  <a:pt x="1391" y="2245"/>
                  <a:pt x="1392" y="2245"/>
                </a:cubicBezTo>
                <a:cubicBezTo>
                  <a:pt x="1392" y="2245"/>
                  <a:pt x="1393" y="2246"/>
                  <a:pt x="1393" y="2246"/>
                </a:cubicBezTo>
                <a:cubicBezTo>
                  <a:pt x="1394" y="2246"/>
                  <a:pt x="1395" y="2247"/>
                  <a:pt x="1396" y="2247"/>
                </a:cubicBezTo>
                <a:cubicBezTo>
                  <a:pt x="1397" y="2248"/>
                  <a:pt x="1398" y="2248"/>
                  <a:pt x="1399" y="2248"/>
                </a:cubicBezTo>
                <a:cubicBezTo>
                  <a:pt x="1399" y="2248"/>
                  <a:pt x="1400" y="2248"/>
                  <a:pt x="1400" y="2249"/>
                </a:cubicBezTo>
                <a:cubicBezTo>
                  <a:pt x="1401" y="2249"/>
                  <a:pt x="1401" y="2249"/>
                  <a:pt x="1401" y="2249"/>
                </a:cubicBezTo>
                <a:cubicBezTo>
                  <a:pt x="1403" y="2249"/>
                  <a:pt x="1404" y="2249"/>
                  <a:pt x="1405" y="2249"/>
                </a:cubicBezTo>
                <a:cubicBezTo>
                  <a:pt x="1406" y="2249"/>
                  <a:pt x="1406" y="2249"/>
                  <a:pt x="1406" y="2249"/>
                </a:cubicBezTo>
                <a:cubicBezTo>
                  <a:pt x="1406" y="2249"/>
                  <a:pt x="1406" y="2249"/>
                  <a:pt x="1405" y="2249"/>
                </a:cubicBezTo>
                <a:cubicBezTo>
                  <a:pt x="1404" y="2248"/>
                  <a:pt x="1403" y="2248"/>
                  <a:pt x="1402" y="2247"/>
                </a:cubicBezTo>
                <a:cubicBezTo>
                  <a:pt x="1402" y="2247"/>
                  <a:pt x="1401" y="2247"/>
                  <a:pt x="1401" y="2247"/>
                </a:cubicBezTo>
                <a:cubicBezTo>
                  <a:pt x="1401" y="2247"/>
                  <a:pt x="1400" y="2246"/>
                  <a:pt x="1400" y="2246"/>
                </a:cubicBezTo>
                <a:cubicBezTo>
                  <a:pt x="1399" y="2246"/>
                  <a:pt x="1398" y="2245"/>
                  <a:pt x="1398" y="2245"/>
                </a:cubicBezTo>
                <a:cubicBezTo>
                  <a:pt x="1397" y="2244"/>
                  <a:pt x="1396" y="2243"/>
                  <a:pt x="1395" y="2243"/>
                </a:cubicBezTo>
                <a:cubicBezTo>
                  <a:pt x="1395" y="2242"/>
                  <a:pt x="1394" y="2242"/>
                  <a:pt x="1394" y="2242"/>
                </a:cubicBezTo>
                <a:cubicBezTo>
                  <a:pt x="1394" y="2241"/>
                  <a:pt x="1393" y="2241"/>
                  <a:pt x="1393" y="2240"/>
                </a:cubicBezTo>
                <a:cubicBezTo>
                  <a:pt x="1392" y="2240"/>
                  <a:pt x="1391" y="2239"/>
                  <a:pt x="1390" y="2238"/>
                </a:cubicBezTo>
                <a:cubicBezTo>
                  <a:pt x="1390" y="2237"/>
                  <a:pt x="1390" y="2237"/>
                  <a:pt x="1389" y="2236"/>
                </a:cubicBezTo>
                <a:cubicBezTo>
                  <a:pt x="1389" y="2236"/>
                  <a:pt x="1388" y="2235"/>
                  <a:pt x="1388" y="2235"/>
                </a:cubicBezTo>
                <a:cubicBezTo>
                  <a:pt x="1388" y="2234"/>
                  <a:pt x="1387" y="2234"/>
                  <a:pt x="1387" y="2233"/>
                </a:cubicBezTo>
                <a:cubicBezTo>
                  <a:pt x="1386" y="2232"/>
                  <a:pt x="1386" y="2232"/>
                  <a:pt x="1386" y="2231"/>
                </a:cubicBezTo>
                <a:cubicBezTo>
                  <a:pt x="1385" y="2230"/>
                  <a:pt x="1384" y="2229"/>
                  <a:pt x="1383" y="2227"/>
                </a:cubicBezTo>
                <a:cubicBezTo>
                  <a:pt x="1383" y="2226"/>
                  <a:pt x="1382" y="2225"/>
                  <a:pt x="1381" y="2223"/>
                </a:cubicBezTo>
                <a:cubicBezTo>
                  <a:pt x="1381" y="2223"/>
                  <a:pt x="1382" y="2223"/>
                  <a:pt x="1382" y="2223"/>
                </a:cubicBezTo>
                <a:cubicBezTo>
                  <a:pt x="1382" y="2224"/>
                  <a:pt x="1383" y="2224"/>
                  <a:pt x="1383" y="2224"/>
                </a:cubicBezTo>
                <a:cubicBezTo>
                  <a:pt x="1385" y="2225"/>
                  <a:pt x="1386" y="2226"/>
                  <a:pt x="1387" y="2227"/>
                </a:cubicBezTo>
                <a:cubicBezTo>
                  <a:pt x="1388" y="2228"/>
                  <a:pt x="1390" y="2229"/>
                  <a:pt x="1391" y="2230"/>
                </a:cubicBezTo>
                <a:cubicBezTo>
                  <a:pt x="1392" y="2231"/>
                  <a:pt x="1394" y="2232"/>
                  <a:pt x="1395" y="2234"/>
                </a:cubicBezTo>
                <a:cubicBezTo>
                  <a:pt x="1397" y="2235"/>
                  <a:pt x="1398" y="2236"/>
                  <a:pt x="1400" y="2237"/>
                </a:cubicBezTo>
                <a:cubicBezTo>
                  <a:pt x="1401" y="2238"/>
                  <a:pt x="1403" y="2239"/>
                  <a:pt x="1405" y="2241"/>
                </a:cubicBezTo>
                <a:cubicBezTo>
                  <a:pt x="1405" y="2241"/>
                  <a:pt x="1405" y="2241"/>
                  <a:pt x="1406" y="2241"/>
                </a:cubicBezTo>
                <a:cubicBezTo>
                  <a:pt x="1406" y="2242"/>
                  <a:pt x="1407" y="2242"/>
                  <a:pt x="1407" y="2242"/>
                </a:cubicBezTo>
                <a:cubicBezTo>
                  <a:pt x="1408" y="2243"/>
                  <a:pt x="1409" y="2243"/>
                  <a:pt x="1410" y="2244"/>
                </a:cubicBezTo>
                <a:cubicBezTo>
                  <a:pt x="1411" y="2244"/>
                  <a:pt x="1413" y="2245"/>
                  <a:pt x="1415" y="2246"/>
                </a:cubicBezTo>
                <a:cubicBezTo>
                  <a:pt x="1417" y="2246"/>
                  <a:pt x="1418" y="2247"/>
                  <a:pt x="1420" y="2247"/>
                </a:cubicBezTo>
                <a:cubicBezTo>
                  <a:pt x="1421" y="2247"/>
                  <a:pt x="1422" y="2247"/>
                  <a:pt x="1422" y="2247"/>
                </a:cubicBezTo>
                <a:cubicBezTo>
                  <a:pt x="1423" y="2247"/>
                  <a:pt x="1424" y="2246"/>
                  <a:pt x="1424" y="2246"/>
                </a:cubicBezTo>
                <a:cubicBezTo>
                  <a:pt x="1426" y="2246"/>
                  <a:pt x="1427" y="2246"/>
                  <a:pt x="1428" y="2245"/>
                </a:cubicBezTo>
                <a:cubicBezTo>
                  <a:pt x="1429" y="2245"/>
                  <a:pt x="1429" y="2245"/>
                  <a:pt x="1430" y="2244"/>
                </a:cubicBezTo>
                <a:cubicBezTo>
                  <a:pt x="1430" y="2244"/>
                  <a:pt x="1430" y="2244"/>
                  <a:pt x="1430" y="2244"/>
                </a:cubicBezTo>
                <a:cubicBezTo>
                  <a:pt x="1430" y="2244"/>
                  <a:pt x="1430" y="2244"/>
                  <a:pt x="1429" y="2244"/>
                </a:cubicBezTo>
                <a:cubicBezTo>
                  <a:pt x="1429" y="2244"/>
                  <a:pt x="1428" y="2244"/>
                  <a:pt x="1427" y="2244"/>
                </a:cubicBezTo>
                <a:cubicBezTo>
                  <a:pt x="1427" y="2244"/>
                  <a:pt x="1426" y="2244"/>
                  <a:pt x="1425" y="2243"/>
                </a:cubicBezTo>
                <a:cubicBezTo>
                  <a:pt x="1423" y="2243"/>
                  <a:pt x="1422" y="2243"/>
                  <a:pt x="1421" y="2242"/>
                </a:cubicBezTo>
                <a:cubicBezTo>
                  <a:pt x="1421" y="2242"/>
                  <a:pt x="1420" y="2242"/>
                  <a:pt x="1420" y="2242"/>
                </a:cubicBezTo>
                <a:cubicBezTo>
                  <a:pt x="1420" y="2242"/>
                  <a:pt x="1420" y="2241"/>
                  <a:pt x="1419" y="2241"/>
                </a:cubicBezTo>
                <a:cubicBezTo>
                  <a:pt x="1419" y="2241"/>
                  <a:pt x="1418" y="2241"/>
                  <a:pt x="1417" y="2240"/>
                </a:cubicBezTo>
                <a:cubicBezTo>
                  <a:pt x="1416" y="2239"/>
                  <a:pt x="1415" y="2239"/>
                  <a:pt x="1413" y="2238"/>
                </a:cubicBezTo>
                <a:cubicBezTo>
                  <a:pt x="1413" y="2237"/>
                  <a:pt x="1412" y="2236"/>
                  <a:pt x="1411" y="2236"/>
                </a:cubicBezTo>
                <a:cubicBezTo>
                  <a:pt x="1410" y="2235"/>
                  <a:pt x="1410" y="2235"/>
                  <a:pt x="1409" y="2234"/>
                </a:cubicBezTo>
                <a:cubicBezTo>
                  <a:pt x="1408" y="2233"/>
                  <a:pt x="1406" y="2232"/>
                  <a:pt x="1405" y="2231"/>
                </a:cubicBezTo>
                <a:cubicBezTo>
                  <a:pt x="1403" y="2230"/>
                  <a:pt x="1401" y="2228"/>
                  <a:pt x="1400" y="2227"/>
                </a:cubicBezTo>
                <a:cubicBezTo>
                  <a:pt x="1399" y="2227"/>
                  <a:pt x="1398" y="2226"/>
                  <a:pt x="1397" y="2226"/>
                </a:cubicBezTo>
                <a:cubicBezTo>
                  <a:pt x="1397" y="2225"/>
                  <a:pt x="1396" y="2225"/>
                  <a:pt x="1395" y="2224"/>
                </a:cubicBezTo>
                <a:cubicBezTo>
                  <a:pt x="1393" y="2223"/>
                  <a:pt x="1392" y="2223"/>
                  <a:pt x="1390" y="2222"/>
                </a:cubicBezTo>
                <a:cubicBezTo>
                  <a:pt x="1388" y="2221"/>
                  <a:pt x="1387" y="2221"/>
                  <a:pt x="1385" y="2220"/>
                </a:cubicBezTo>
                <a:cubicBezTo>
                  <a:pt x="1384" y="2220"/>
                  <a:pt x="1384" y="2220"/>
                  <a:pt x="1383" y="2220"/>
                </a:cubicBezTo>
                <a:cubicBezTo>
                  <a:pt x="1382" y="2220"/>
                  <a:pt x="1382" y="2220"/>
                  <a:pt x="1381" y="2220"/>
                </a:cubicBezTo>
                <a:cubicBezTo>
                  <a:pt x="1380" y="2220"/>
                  <a:pt x="1380" y="2220"/>
                  <a:pt x="1379" y="2220"/>
                </a:cubicBezTo>
                <a:cubicBezTo>
                  <a:pt x="1379" y="2220"/>
                  <a:pt x="1379" y="2219"/>
                  <a:pt x="1379" y="2219"/>
                </a:cubicBezTo>
                <a:cubicBezTo>
                  <a:pt x="1379" y="2218"/>
                  <a:pt x="1378" y="2216"/>
                  <a:pt x="1377" y="2215"/>
                </a:cubicBezTo>
                <a:cubicBezTo>
                  <a:pt x="1377" y="2214"/>
                  <a:pt x="1376" y="2212"/>
                  <a:pt x="1375" y="2211"/>
                </a:cubicBezTo>
                <a:cubicBezTo>
                  <a:pt x="1374" y="2208"/>
                  <a:pt x="1373" y="2205"/>
                  <a:pt x="1371" y="2202"/>
                </a:cubicBezTo>
                <a:cubicBezTo>
                  <a:pt x="1371" y="2200"/>
                  <a:pt x="1370" y="2199"/>
                  <a:pt x="1369" y="2197"/>
                </a:cubicBezTo>
                <a:cubicBezTo>
                  <a:pt x="1369" y="2196"/>
                  <a:pt x="1368" y="2194"/>
                  <a:pt x="1367" y="2193"/>
                </a:cubicBezTo>
                <a:cubicBezTo>
                  <a:pt x="1365" y="2187"/>
                  <a:pt x="1362" y="2182"/>
                  <a:pt x="1360" y="2178"/>
                </a:cubicBezTo>
                <a:cubicBezTo>
                  <a:pt x="1359" y="2176"/>
                  <a:pt x="1359" y="2175"/>
                  <a:pt x="1358" y="2174"/>
                </a:cubicBezTo>
                <a:cubicBezTo>
                  <a:pt x="1359" y="2175"/>
                  <a:pt x="1360" y="2176"/>
                  <a:pt x="1360" y="2177"/>
                </a:cubicBezTo>
                <a:cubicBezTo>
                  <a:pt x="1361" y="2178"/>
                  <a:pt x="1362" y="2179"/>
                  <a:pt x="1363" y="2180"/>
                </a:cubicBezTo>
                <a:cubicBezTo>
                  <a:pt x="1364" y="2181"/>
                  <a:pt x="1364" y="2182"/>
                  <a:pt x="1365" y="2183"/>
                </a:cubicBezTo>
                <a:cubicBezTo>
                  <a:pt x="1367" y="2185"/>
                  <a:pt x="1369" y="2186"/>
                  <a:pt x="1371" y="2188"/>
                </a:cubicBezTo>
                <a:cubicBezTo>
                  <a:pt x="1372" y="2190"/>
                  <a:pt x="1374" y="2191"/>
                  <a:pt x="1376" y="2193"/>
                </a:cubicBezTo>
                <a:cubicBezTo>
                  <a:pt x="1378" y="2194"/>
                  <a:pt x="1380" y="2196"/>
                  <a:pt x="1382" y="2197"/>
                </a:cubicBezTo>
                <a:cubicBezTo>
                  <a:pt x="1386" y="2200"/>
                  <a:pt x="1390" y="2202"/>
                  <a:pt x="1394" y="2204"/>
                </a:cubicBezTo>
                <a:cubicBezTo>
                  <a:pt x="1398" y="2206"/>
                  <a:pt x="1402" y="2207"/>
                  <a:pt x="1405" y="2208"/>
                </a:cubicBezTo>
                <a:cubicBezTo>
                  <a:pt x="1409" y="2209"/>
                  <a:pt x="1413" y="2209"/>
                  <a:pt x="1416" y="2209"/>
                </a:cubicBezTo>
                <a:cubicBezTo>
                  <a:pt x="1419" y="2209"/>
                  <a:pt x="1421" y="2209"/>
                  <a:pt x="1424" y="2208"/>
                </a:cubicBezTo>
                <a:cubicBezTo>
                  <a:pt x="1425" y="2208"/>
                  <a:pt x="1426" y="2208"/>
                  <a:pt x="1426" y="2208"/>
                </a:cubicBezTo>
                <a:cubicBezTo>
                  <a:pt x="1427" y="2207"/>
                  <a:pt x="1428" y="2207"/>
                  <a:pt x="1428" y="2207"/>
                </a:cubicBezTo>
                <a:cubicBezTo>
                  <a:pt x="1429" y="2207"/>
                  <a:pt x="1430" y="2206"/>
                  <a:pt x="1430" y="2206"/>
                </a:cubicBezTo>
                <a:cubicBezTo>
                  <a:pt x="1430" y="2206"/>
                  <a:pt x="1429" y="2206"/>
                  <a:pt x="1428" y="2207"/>
                </a:cubicBezTo>
                <a:cubicBezTo>
                  <a:pt x="1427" y="2207"/>
                  <a:pt x="1425" y="2207"/>
                  <a:pt x="1423" y="2207"/>
                </a:cubicBezTo>
                <a:cubicBezTo>
                  <a:pt x="1421" y="2207"/>
                  <a:pt x="1419" y="2207"/>
                  <a:pt x="1416" y="2206"/>
                </a:cubicBezTo>
                <a:cubicBezTo>
                  <a:pt x="1413" y="2206"/>
                  <a:pt x="1410" y="2205"/>
                  <a:pt x="1407" y="2204"/>
                </a:cubicBezTo>
                <a:cubicBezTo>
                  <a:pt x="1403" y="2202"/>
                  <a:pt x="1400" y="2201"/>
                  <a:pt x="1396" y="2199"/>
                </a:cubicBezTo>
                <a:cubicBezTo>
                  <a:pt x="1394" y="2197"/>
                  <a:pt x="1391" y="2196"/>
                  <a:pt x="1389" y="2194"/>
                </a:cubicBezTo>
                <a:cubicBezTo>
                  <a:pt x="1389" y="2194"/>
                  <a:pt x="1389" y="2194"/>
                  <a:pt x="1389" y="2194"/>
                </a:cubicBezTo>
                <a:cubicBezTo>
                  <a:pt x="1390" y="2194"/>
                  <a:pt x="1392" y="2194"/>
                  <a:pt x="1393" y="2194"/>
                </a:cubicBezTo>
                <a:cubicBezTo>
                  <a:pt x="1395" y="2194"/>
                  <a:pt x="1396" y="2194"/>
                  <a:pt x="1398" y="2194"/>
                </a:cubicBezTo>
                <a:cubicBezTo>
                  <a:pt x="1400" y="2194"/>
                  <a:pt x="1402" y="2194"/>
                  <a:pt x="1404" y="2194"/>
                </a:cubicBezTo>
                <a:cubicBezTo>
                  <a:pt x="1405" y="2194"/>
                  <a:pt x="1406" y="2194"/>
                  <a:pt x="1407" y="2194"/>
                </a:cubicBezTo>
                <a:cubicBezTo>
                  <a:pt x="1408" y="2194"/>
                  <a:pt x="1409" y="2194"/>
                  <a:pt x="1410" y="2194"/>
                </a:cubicBezTo>
                <a:cubicBezTo>
                  <a:pt x="1412" y="2194"/>
                  <a:pt x="1414" y="2194"/>
                  <a:pt x="1416" y="2194"/>
                </a:cubicBezTo>
                <a:cubicBezTo>
                  <a:pt x="1418" y="2194"/>
                  <a:pt x="1420" y="2194"/>
                  <a:pt x="1422" y="2194"/>
                </a:cubicBezTo>
                <a:cubicBezTo>
                  <a:pt x="1423" y="2194"/>
                  <a:pt x="1424" y="2194"/>
                  <a:pt x="1425" y="2194"/>
                </a:cubicBezTo>
                <a:cubicBezTo>
                  <a:pt x="1426" y="2194"/>
                  <a:pt x="1427" y="2194"/>
                  <a:pt x="1428" y="2194"/>
                </a:cubicBezTo>
                <a:cubicBezTo>
                  <a:pt x="1430" y="2194"/>
                  <a:pt x="1432" y="2193"/>
                  <a:pt x="1434" y="2193"/>
                </a:cubicBezTo>
                <a:cubicBezTo>
                  <a:pt x="1435" y="2193"/>
                  <a:pt x="1437" y="2193"/>
                  <a:pt x="1439" y="2193"/>
                </a:cubicBezTo>
                <a:cubicBezTo>
                  <a:pt x="1440" y="2193"/>
                  <a:pt x="1442" y="2193"/>
                  <a:pt x="1443" y="2193"/>
                </a:cubicBezTo>
                <a:cubicBezTo>
                  <a:pt x="1444" y="2193"/>
                  <a:pt x="1445" y="2193"/>
                  <a:pt x="1446" y="2193"/>
                </a:cubicBezTo>
                <a:cubicBezTo>
                  <a:pt x="1447" y="2193"/>
                  <a:pt x="1448" y="2192"/>
                  <a:pt x="1448" y="2192"/>
                </a:cubicBezTo>
                <a:cubicBezTo>
                  <a:pt x="1449" y="2192"/>
                  <a:pt x="1449" y="2192"/>
                  <a:pt x="1449" y="2192"/>
                </a:cubicBezTo>
                <a:cubicBezTo>
                  <a:pt x="1449" y="2192"/>
                  <a:pt x="1449" y="2192"/>
                  <a:pt x="1448" y="2192"/>
                </a:cubicBezTo>
                <a:cubicBezTo>
                  <a:pt x="1448" y="2192"/>
                  <a:pt x="1447" y="2191"/>
                  <a:pt x="1446" y="2191"/>
                </a:cubicBezTo>
                <a:cubicBezTo>
                  <a:pt x="1446" y="2191"/>
                  <a:pt x="1444" y="2190"/>
                  <a:pt x="1443" y="2190"/>
                </a:cubicBezTo>
                <a:cubicBezTo>
                  <a:pt x="1443" y="2190"/>
                  <a:pt x="1442" y="2189"/>
                  <a:pt x="1441" y="2189"/>
                </a:cubicBezTo>
                <a:cubicBezTo>
                  <a:pt x="1441" y="2189"/>
                  <a:pt x="1440" y="2189"/>
                  <a:pt x="1439" y="2189"/>
                </a:cubicBezTo>
                <a:cubicBezTo>
                  <a:pt x="1438" y="2188"/>
                  <a:pt x="1437" y="2188"/>
                  <a:pt x="1437" y="2188"/>
                </a:cubicBezTo>
                <a:cubicBezTo>
                  <a:pt x="1436" y="2188"/>
                  <a:pt x="1435" y="2188"/>
                  <a:pt x="1434" y="2187"/>
                </a:cubicBezTo>
                <a:cubicBezTo>
                  <a:pt x="1432" y="2187"/>
                  <a:pt x="1430" y="2187"/>
                  <a:pt x="1428" y="2187"/>
                </a:cubicBezTo>
                <a:cubicBezTo>
                  <a:pt x="1427" y="2186"/>
                  <a:pt x="1426" y="2186"/>
                  <a:pt x="1425" y="2186"/>
                </a:cubicBezTo>
                <a:cubicBezTo>
                  <a:pt x="1424" y="2186"/>
                  <a:pt x="1423" y="2186"/>
                  <a:pt x="1422" y="2186"/>
                </a:cubicBezTo>
                <a:cubicBezTo>
                  <a:pt x="1420" y="2186"/>
                  <a:pt x="1418" y="2186"/>
                  <a:pt x="1416" y="2186"/>
                </a:cubicBezTo>
                <a:cubicBezTo>
                  <a:pt x="1414" y="2186"/>
                  <a:pt x="1412" y="2186"/>
                  <a:pt x="1409" y="2186"/>
                </a:cubicBezTo>
                <a:cubicBezTo>
                  <a:pt x="1408" y="2186"/>
                  <a:pt x="1407" y="2186"/>
                  <a:pt x="1406" y="2187"/>
                </a:cubicBezTo>
                <a:cubicBezTo>
                  <a:pt x="1405" y="2187"/>
                  <a:pt x="1404" y="2187"/>
                  <a:pt x="1403" y="2187"/>
                </a:cubicBezTo>
                <a:cubicBezTo>
                  <a:pt x="1401" y="2187"/>
                  <a:pt x="1399" y="2188"/>
                  <a:pt x="1398" y="2188"/>
                </a:cubicBezTo>
                <a:cubicBezTo>
                  <a:pt x="1396" y="2188"/>
                  <a:pt x="1394" y="2189"/>
                  <a:pt x="1393" y="2189"/>
                </a:cubicBezTo>
                <a:cubicBezTo>
                  <a:pt x="1391" y="2190"/>
                  <a:pt x="1390" y="2190"/>
                  <a:pt x="1388" y="2191"/>
                </a:cubicBezTo>
                <a:cubicBezTo>
                  <a:pt x="1388" y="2191"/>
                  <a:pt x="1387" y="2191"/>
                  <a:pt x="1386" y="2192"/>
                </a:cubicBezTo>
                <a:cubicBezTo>
                  <a:pt x="1383" y="2189"/>
                  <a:pt x="1379" y="2186"/>
                  <a:pt x="1376" y="2183"/>
                </a:cubicBezTo>
                <a:cubicBezTo>
                  <a:pt x="1374" y="2181"/>
                  <a:pt x="1373" y="2179"/>
                  <a:pt x="1371" y="2177"/>
                </a:cubicBezTo>
                <a:cubicBezTo>
                  <a:pt x="1370" y="2177"/>
                  <a:pt x="1370" y="2176"/>
                  <a:pt x="1369" y="2175"/>
                </a:cubicBezTo>
                <a:cubicBezTo>
                  <a:pt x="1368" y="2174"/>
                  <a:pt x="1367" y="2173"/>
                  <a:pt x="1367" y="2172"/>
                </a:cubicBezTo>
                <a:cubicBezTo>
                  <a:pt x="1364" y="2168"/>
                  <a:pt x="1361" y="2164"/>
                  <a:pt x="1358" y="2161"/>
                </a:cubicBezTo>
                <a:cubicBezTo>
                  <a:pt x="1356" y="2159"/>
                  <a:pt x="1355" y="2157"/>
                  <a:pt x="1354" y="2155"/>
                </a:cubicBezTo>
                <a:cubicBezTo>
                  <a:pt x="1352" y="2153"/>
                  <a:pt x="1351" y="2151"/>
                  <a:pt x="1349" y="2149"/>
                </a:cubicBezTo>
                <a:cubicBezTo>
                  <a:pt x="1347" y="2146"/>
                  <a:pt x="1344" y="2142"/>
                  <a:pt x="1341" y="2139"/>
                </a:cubicBezTo>
                <a:cubicBezTo>
                  <a:pt x="1338" y="2136"/>
                  <a:pt x="1335" y="2133"/>
                  <a:pt x="1333" y="2130"/>
                </a:cubicBezTo>
                <a:cubicBezTo>
                  <a:pt x="1331" y="2129"/>
                  <a:pt x="1330" y="2128"/>
                  <a:pt x="1329" y="2127"/>
                </a:cubicBezTo>
                <a:cubicBezTo>
                  <a:pt x="1327" y="2126"/>
                  <a:pt x="1326" y="2125"/>
                  <a:pt x="1325" y="2124"/>
                </a:cubicBezTo>
                <a:cubicBezTo>
                  <a:pt x="1324" y="2123"/>
                  <a:pt x="1322" y="2122"/>
                  <a:pt x="1321" y="2121"/>
                </a:cubicBezTo>
                <a:cubicBezTo>
                  <a:pt x="1320" y="2121"/>
                  <a:pt x="1319" y="2120"/>
                  <a:pt x="1318" y="2119"/>
                </a:cubicBezTo>
                <a:cubicBezTo>
                  <a:pt x="1317" y="2119"/>
                  <a:pt x="1317" y="2118"/>
                  <a:pt x="1316" y="2118"/>
                </a:cubicBezTo>
                <a:cubicBezTo>
                  <a:pt x="1316" y="2118"/>
                  <a:pt x="1316" y="2118"/>
                  <a:pt x="1316" y="2118"/>
                </a:cubicBezTo>
                <a:cubicBezTo>
                  <a:pt x="1306" y="2101"/>
                  <a:pt x="1298" y="2096"/>
                  <a:pt x="1298" y="2096"/>
                </a:cubicBezTo>
                <a:cubicBezTo>
                  <a:pt x="1298" y="2096"/>
                  <a:pt x="1332" y="2102"/>
                  <a:pt x="1371" y="2105"/>
                </a:cubicBezTo>
                <a:cubicBezTo>
                  <a:pt x="1371" y="2105"/>
                  <a:pt x="1372" y="2106"/>
                  <a:pt x="1372" y="2107"/>
                </a:cubicBezTo>
                <a:cubicBezTo>
                  <a:pt x="1372" y="2107"/>
                  <a:pt x="1373" y="2108"/>
                  <a:pt x="1373" y="2108"/>
                </a:cubicBezTo>
                <a:cubicBezTo>
                  <a:pt x="1373" y="2109"/>
                  <a:pt x="1374" y="2109"/>
                  <a:pt x="1374" y="2110"/>
                </a:cubicBezTo>
                <a:cubicBezTo>
                  <a:pt x="1375" y="2111"/>
                  <a:pt x="1375" y="2111"/>
                  <a:pt x="1376" y="2112"/>
                </a:cubicBezTo>
                <a:cubicBezTo>
                  <a:pt x="1376" y="2112"/>
                  <a:pt x="1377" y="2113"/>
                  <a:pt x="1377" y="2114"/>
                </a:cubicBezTo>
                <a:cubicBezTo>
                  <a:pt x="1378" y="2115"/>
                  <a:pt x="1378" y="2115"/>
                  <a:pt x="1379" y="2116"/>
                </a:cubicBezTo>
                <a:cubicBezTo>
                  <a:pt x="1380" y="2117"/>
                  <a:pt x="1380" y="2117"/>
                  <a:pt x="1381" y="2118"/>
                </a:cubicBezTo>
                <a:cubicBezTo>
                  <a:pt x="1382" y="2119"/>
                  <a:pt x="1383" y="2120"/>
                  <a:pt x="1383" y="2120"/>
                </a:cubicBezTo>
                <a:cubicBezTo>
                  <a:pt x="1384" y="2121"/>
                  <a:pt x="1385" y="2122"/>
                  <a:pt x="1386" y="2123"/>
                </a:cubicBezTo>
                <a:cubicBezTo>
                  <a:pt x="1388" y="2124"/>
                  <a:pt x="1389" y="2125"/>
                  <a:pt x="1391" y="2127"/>
                </a:cubicBezTo>
                <a:cubicBezTo>
                  <a:pt x="1393" y="2128"/>
                  <a:pt x="1396" y="2129"/>
                  <a:pt x="1398" y="2131"/>
                </a:cubicBezTo>
                <a:cubicBezTo>
                  <a:pt x="1400" y="2132"/>
                  <a:pt x="1402" y="2133"/>
                  <a:pt x="1404" y="2134"/>
                </a:cubicBezTo>
                <a:cubicBezTo>
                  <a:pt x="1406" y="2135"/>
                  <a:pt x="1409" y="2136"/>
                  <a:pt x="1411" y="2136"/>
                </a:cubicBezTo>
                <a:cubicBezTo>
                  <a:pt x="1412" y="2137"/>
                  <a:pt x="1413" y="2137"/>
                  <a:pt x="1414" y="2137"/>
                </a:cubicBezTo>
                <a:cubicBezTo>
                  <a:pt x="1415" y="2137"/>
                  <a:pt x="1416" y="2138"/>
                  <a:pt x="1417" y="2138"/>
                </a:cubicBezTo>
                <a:cubicBezTo>
                  <a:pt x="1418" y="2138"/>
                  <a:pt x="1419" y="2138"/>
                  <a:pt x="1420" y="2139"/>
                </a:cubicBezTo>
                <a:cubicBezTo>
                  <a:pt x="1421" y="2139"/>
                  <a:pt x="1422" y="2139"/>
                  <a:pt x="1423" y="2139"/>
                </a:cubicBezTo>
                <a:cubicBezTo>
                  <a:pt x="1424" y="2139"/>
                  <a:pt x="1425" y="2139"/>
                  <a:pt x="1425" y="2139"/>
                </a:cubicBezTo>
                <a:cubicBezTo>
                  <a:pt x="1426" y="2139"/>
                  <a:pt x="1427" y="2139"/>
                  <a:pt x="1428" y="2139"/>
                </a:cubicBezTo>
                <a:cubicBezTo>
                  <a:pt x="1428" y="2139"/>
                  <a:pt x="1429" y="2139"/>
                  <a:pt x="1430" y="2139"/>
                </a:cubicBezTo>
                <a:cubicBezTo>
                  <a:pt x="1430" y="2139"/>
                  <a:pt x="1431" y="2139"/>
                  <a:pt x="1431" y="2139"/>
                </a:cubicBezTo>
                <a:cubicBezTo>
                  <a:pt x="1433" y="2139"/>
                  <a:pt x="1433" y="2139"/>
                  <a:pt x="1434" y="2139"/>
                </a:cubicBezTo>
                <a:cubicBezTo>
                  <a:pt x="1434" y="2139"/>
                  <a:pt x="1435" y="2139"/>
                  <a:pt x="1435" y="2139"/>
                </a:cubicBezTo>
                <a:cubicBezTo>
                  <a:pt x="1435" y="2139"/>
                  <a:pt x="1435" y="2139"/>
                  <a:pt x="1434" y="2139"/>
                </a:cubicBezTo>
                <a:cubicBezTo>
                  <a:pt x="1433" y="2139"/>
                  <a:pt x="1433" y="2138"/>
                  <a:pt x="1432" y="2138"/>
                </a:cubicBezTo>
                <a:cubicBezTo>
                  <a:pt x="1431" y="2138"/>
                  <a:pt x="1431" y="2137"/>
                  <a:pt x="1430" y="2137"/>
                </a:cubicBezTo>
                <a:cubicBezTo>
                  <a:pt x="1430" y="2137"/>
                  <a:pt x="1429" y="2137"/>
                  <a:pt x="1428" y="2136"/>
                </a:cubicBezTo>
                <a:cubicBezTo>
                  <a:pt x="1428" y="2136"/>
                  <a:pt x="1427" y="2136"/>
                  <a:pt x="1426" y="2136"/>
                </a:cubicBezTo>
                <a:cubicBezTo>
                  <a:pt x="1426" y="2135"/>
                  <a:pt x="1425" y="2135"/>
                  <a:pt x="1424" y="2135"/>
                </a:cubicBezTo>
                <a:cubicBezTo>
                  <a:pt x="1423" y="2134"/>
                  <a:pt x="1422" y="2134"/>
                  <a:pt x="1421" y="2133"/>
                </a:cubicBezTo>
                <a:cubicBezTo>
                  <a:pt x="1421" y="2133"/>
                  <a:pt x="1420" y="2133"/>
                  <a:pt x="1419" y="2132"/>
                </a:cubicBezTo>
                <a:cubicBezTo>
                  <a:pt x="1418" y="2132"/>
                  <a:pt x="1418" y="2132"/>
                  <a:pt x="1417" y="2132"/>
                </a:cubicBezTo>
                <a:cubicBezTo>
                  <a:pt x="1417" y="2132"/>
                  <a:pt x="1417" y="2131"/>
                  <a:pt x="1416" y="2131"/>
                </a:cubicBezTo>
                <a:cubicBezTo>
                  <a:pt x="1415" y="2131"/>
                  <a:pt x="1414" y="2130"/>
                  <a:pt x="1413" y="2130"/>
                </a:cubicBezTo>
                <a:cubicBezTo>
                  <a:pt x="1412" y="2129"/>
                  <a:pt x="1411" y="2129"/>
                  <a:pt x="1410" y="2128"/>
                </a:cubicBezTo>
                <a:cubicBezTo>
                  <a:pt x="1409" y="2128"/>
                  <a:pt x="1408" y="2127"/>
                  <a:pt x="1407" y="2127"/>
                </a:cubicBezTo>
                <a:cubicBezTo>
                  <a:pt x="1407" y="2126"/>
                  <a:pt x="1406" y="2126"/>
                  <a:pt x="1405" y="2126"/>
                </a:cubicBezTo>
                <a:cubicBezTo>
                  <a:pt x="1406" y="2126"/>
                  <a:pt x="1408" y="2126"/>
                  <a:pt x="1409" y="2126"/>
                </a:cubicBezTo>
                <a:cubicBezTo>
                  <a:pt x="1412" y="2126"/>
                  <a:pt x="1415" y="2126"/>
                  <a:pt x="1418" y="2126"/>
                </a:cubicBezTo>
                <a:cubicBezTo>
                  <a:pt x="1419" y="2126"/>
                  <a:pt x="1420" y="2126"/>
                  <a:pt x="1420" y="2125"/>
                </a:cubicBezTo>
                <a:cubicBezTo>
                  <a:pt x="1421" y="2125"/>
                  <a:pt x="1422" y="2125"/>
                  <a:pt x="1423" y="2125"/>
                </a:cubicBezTo>
                <a:cubicBezTo>
                  <a:pt x="1425" y="2125"/>
                  <a:pt x="1426" y="2125"/>
                  <a:pt x="1428" y="2124"/>
                </a:cubicBezTo>
                <a:cubicBezTo>
                  <a:pt x="1429" y="2124"/>
                  <a:pt x="1431" y="2124"/>
                  <a:pt x="1433" y="2123"/>
                </a:cubicBezTo>
                <a:cubicBezTo>
                  <a:pt x="1434" y="2123"/>
                  <a:pt x="1434" y="2123"/>
                  <a:pt x="1435" y="2123"/>
                </a:cubicBezTo>
                <a:cubicBezTo>
                  <a:pt x="1436" y="2123"/>
                  <a:pt x="1437" y="2123"/>
                  <a:pt x="1437" y="2122"/>
                </a:cubicBezTo>
                <a:cubicBezTo>
                  <a:pt x="1441" y="2122"/>
                  <a:pt x="1443" y="2121"/>
                  <a:pt x="1446" y="2120"/>
                </a:cubicBezTo>
                <a:cubicBezTo>
                  <a:pt x="1448" y="2119"/>
                  <a:pt x="1450" y="2118"/>
                  <a:pt x="1452" y="2117"/>
                </a:cubicBezTo>
                <a:cubicBezTo>
                  <a:pt x="1452" y="2117"/>
                  <a:pt x="1453" y="2117"/>
                  <a:pt x="1453" y="2116"/>
                </a:cubicBezTo>
                <a:cubicBezTo>
                  <a:pt x="1453" y="2116"/>
                  <a:pt x="1454" y="2116"/>
                  <a:pt x="1454" y="2116"/>
                </a:cubicBezTo>
                <a:cubicBezTo>
                  <a:pt x="1454" y="2116"/>
                  <a:pt x="1453" y="2116"/>
                  <a:pt x="1453" y="2116"/>
                </a:cubicBezTo>
                <a:cubicBezTo>
                  <a:pt x="1453" y="2116"/>
                  <a:pt x="1452" y="2116"/>
                  <a:pt x="1451" y="2116"/>
                </a:cubicBezTo>
                <a:cubicBezTo>
                  <a:pt x="1450" y="2115"/>
                  <a:pt x="1448" y="2115"/>
                  <a:pt x="1445" y="2115"/>
                </a:cubicBezTo>
                <a:cubicBezTo>
                  <a:pt x="1442" y="2115"/>
                  <a:pt x="1439" y="2115"/>
                  <a:pt x="1436" y="2115"/>
                </a:cubicBezTo>
                <a:cubicBezTo>
                  <a:pt x="1436" y="2115"/>
                  <a:pt x="1435" y="2116"/>
                  <a:pt x="1434" y="2116"/>
                </a:cubicBezTo>
                <a:cubicBezTo>
                  <a:pt x="1433" y="2116"/>
                  <a:pt x="1432" y="2116"/>
                  <a:pt x="1431" y="2116"/>
                </a:cubicBezTo>
                <a:cubicBezTo>
                  <a:pt x="1430" y="2116"/>
                  <a:pt x="1428" y="2116"/>
                  <a:pt x="1426" y="2117"/>
                </a:cubicBezTo>
                <a:cubicBezTo>
                  <a:pt x="1425" y="2117"/>
                  <a:pt x="1423" y="2117"/>
                  <a:pt x="1422" y="2118"/>
                </a:cubicBezTo>
                <a:cubicBezTo>
                  <a:pt x="1421" y="2118"/>
                  <a:pt x="1420" y="2118"/>
                  <a:pt x="1419" y="2118"/>
                </a:cubicBezTo>
                <a:cubicBezTo>
                  <a:pt x="1418" y="2118"/>
                  <a:pt x="1418" y="2119"/>
                  <a:pt x="1417" y="2119"/>
                </a:cubicBezTo>
                <a:cubicBezTo>
                  <a:pt x="1414" y="2120"/>
                  <a:pt x="1411" y="2121"/>
                  <a:pt x="1409" y="2121"/>
                </a:cubicBezTo>
                <a:cubicBezTo>
                  <a:pt x="1406" y="2122"/>
                  <a:pt x="1404" y="2123"/>
                  <a:pt x="1403" y="2124"/>
                </a:cubicBezTo>
                <a:cubicBezTo>
                  <a:pt x="1403" y="2124"/>
                  <a:pt x="1402" y="2124"/>
                  <a:pt x="1402" y="2124"/>
                </a:cubicBezTo>
                <a:cubicBezTo>
                  <a:pt x="1402" y="2124"/>
                  <a:pt x="1402" y="2124"/>
                  <a:pt x="1401" y="2124"/>
                </a:cubicBezTo>
                <a:cubicBezTo>
                  <a:pt x="1399" y="2123"/>
                  <a:pt x="1398" y="2121"/>
                  <a:pt x="1396" y="2120"/>
                </a:cubicBezTo>
                <a:cubicBezTo>
                  <a:pt x="1395" y="2120"/>
                  <a:pt x="1394" y="2119"/>
                  <a:pt x="1393" y="2119"/>
                </a:cubicBezTo>
                <a:cubicBezTo>
                  <a:pt x="1392" y="2118"/>
                  <a:pt x="1391" y="2117"/>
                  <a:pt x="1390" y="2117"/>
                </a:cubicBezTo>
                <a:cubicBezTo>
                  <a:pt x="1389" y="2116"/>
                  <a:pt x="1388" y="2116"/>
                  <a:pt x="1387" y="2115"/>
                </a:cubicBezTo>
                <a:cubicBezTo>
                  <a:pt x="1387" y="2115"/>
                  <a:pt x="1387" y="2115"/>
                  <a:pt x="1386" y="2114"/>
                </a:cubicBezTo>
                <a:cubicBezTo>
                  <a:pt x="1386" y="2114"/>
                  <a:pt x="1385" y="2114"/>
                  <a:pt x="1385" y="2114"/>
                </a:cubicBezTo>
                <a:cubicBezTo>
                  <a:pt x="1384" y="2113"/>
                  <a:pt x="1383" y="2113"/>
                  <a:pt x="1382" y="2112"/>
                </a:cubicBezTo>
                <a:cubicBezTo>
                  <a:pt x="1382" y="2112"/>
                  <a:pt x="1381" y="2111"/>
                  <a:pt x="1380" y="2110"/>
                </a:cubicBezTo>
                <a:cubicBezTo>
                  <a:pt x="1380" y="2110"/>
                  <a:pt x="1379" y="2110"/>
                  <a:pt x="1378" y="2109"/>
                </a:cubicBezTo>
                <a:cubicBezTo>
                  <a:pt x="1378" y="2109"/>
                  <a:pt x="1377" y="2108"/>
                  <a:pt x="1376" y="2108"/>
                </a:cubicBezTo>
                <a:cubicBezTo>
                  <a:pt x="1376" y="2107"/>
                  <a:pt x="1375" y="2107"/>
                  <a:pt x="1375" y="2107"/>
                </a:cubicBezTo>
                <a:cubicBezTo>
                  <a:pt x="1374" y="2106"/>
                  <a:pt x="1374" y="2106"/>
                  <a:pt x="1373" y="2106"/>
                </a:cubicBezTo>
                <a:cubicBezTo>
                  <a:pt x="1373" y="2105"/>
                  <a:pt x="1372" y="2105"/>
                  <a:pt x="1372" y="2105"/>
                </a:cubicBezTo>
                <a:cubicBezTo>
                  <a:pt x="1395" y="2106"/>
                  <a:pt x="1418" y="2107"/>
                  <a:pt x="1437" y="2104"/>
                </a:cubicBezTo>
                <a:cubicBezTo>
                  <a:pt x="1410" y="2102"/>
                  <a:pt x="1389" y="2103"/>
                  <a:pt x="1359" y="2094"/>
                </a:cubicBezTo>
                <a:cubicBezTo>
                  <a:pt x="1325" y="2084"/>
                  <a:pt x="1306" y="2080"/>
                  <a:pt x="1282" y="2061"/>
                </a:cubicBezTo>
                <a:cubicBezTo>
                  <a:pt x="1283" y="2061"/>
                  <a:pt x="1284" y="2061"/>
                  <a:pt x="1285" y="2061"/>
                </a:cubicBezTo>
                <a:cubicBezTo>
                  <a:pt x="1287" y="2061"/>
                  <a:pt x="1289" y="2060"/>
                  <a:pt x="1291" y="2060"/>
                </a:cubicBezTo>
                <a:cubicBezTo>
                  <a:pt x="1293" y="2060"/>
                  <a:pt x="1295" y="2060"/>
                  <a:pt x="1297" y="2059"/>
                </a:cubicBezTo>
                <a:cubicBezTo>
                  <a:pt x="1300" y="2059"/>
                  <a:pt x="1304" y="2058"/>
                  <a:pt x="1308" y="2057"/>
                </a:cubicBezTo>
                <a:cubicBezTo>
                  <a:pt x="1310" y="2057"/>
                  <a:pt x="1311" y="2056"/>
                  <a:pt x="1313" y="2056"/>
                </a:cubicBezTo>
                <a:cubicBezTo>
                  <a:pt x="1313" y="2056"/>
                  <a:pt x="1313" y="2056"/>
                  <a:pt x="1313" y="2056"/>
                </a:cubicBezTo>
                <a:cubicBezTo>
                  <a:pt x="1313" y="2056"/>
                  <a:pt x="1314" y="2057"/>
                  <a:pt x="1315" y="2058"/>
                </a:cubicBezTo>
                <a:cubicBezTo>
                  <a:pt x="1316" y="2058"/>
                  <a:pt x="1317" y="2059"/>
                  <a:pt x="1318" y="2060"/>
                </a:cubicBezTo>
                <a:cubicBezTo>
                  <a:pt x="1319" y="2060"/>
                  <a:pt x="1320" y="2061"/>
                  <a:pt x="1321" y="2062"/>
                </a:cubicBezTo>
                <a:cubicBezTo>
                  <a:pt x="1322" y="2063"/>
                  <a:pt x="1324" y="2063"/>
                  <a:pt x="1325" y="2064"/>
                </a:cubicBezTo>
                <a:cubicBezTo>
                  <a:pt x="1326" y="2064"/>
                  <a:pt x="1327" y="2065"/>
                  <a:pt x="1327" y="2065"/>
                </a:cubicBezTo>
                <a:cubicBezTo>
                  <a:pt x="1328" y="2065"/>
                  <a:pt x="1329" y="2066"/>
                  <a:pt x="1330" y="2066"/>
                </a:cubicBezTo>
                <a:cubicBezTo>
                  <a:pt x="1331" y="2066"/>
                  <a:pt x="1333" y="2067"/>
                  <a:pt x="1334" y="2067"/>
                </a:cubicBezTo>
                <a:cubicBezTo>
                  <a:pt x="1336" y="2068"/>
                  <a:pt x="1338" y="2068"/>
                  <a:pt x="1339" y="2069"/>
                </a:cubicBezTo>
                <a:cubicBezTo>
                  <a:pt x="1340" y="2069"/>
                  <a:pt x="1341" y="2069"/>
                  <a:pt x="1342" y="2069"/>
                </a:cubicBezTo>
                <a:cubicBezTo>
                  <a:pt x="1342" y="2069"/>
                  <a:pt x="1343" y="2069"/>
                  <a:pt x="1344" y="2070"/>
                </a:cubicBezTo>
                <a:cubicBezTo>
                  <a:pt x="1345" y="2070"/>
                  <a:pt x="1347" y="2070"/>
                  <a:pt x="1348" y="2070"/>
                </a:cubicBezTo>
                <a:cubicBezTo>
                  <a:pt x="1350" y="2070"/>
                  <a:pt x="1351" y="2070"/>
                  <a:pt x="1352" y="2070"/>
                </a:cubicBezTo>
                <a:cubicBezTo>
                  <a:pt x="1354" y="2070"/>
                  <a:pt x="1355" y="2070"/>
                  <a:pt x="1356" y="2070"/>
                </a:cubicBezTo>
                <a:cubicBezTo>
                  <a:pt x="1357" y="2070"/>
                  <a:pt x="1358" y="2070"/>
                  <a:pt x="1359" y="2069"/>
                </a:cubicBezTo>
                <a:cubicBezTo>
                  <a:pt x="1359" y="2069"/>
                  <a:pt x="1360" y="2069"/>
                  <a:pt x="1360" y="2069"/>
                </a:cubicBezTo>
                <a:cubicBezTo>
                  <a:pt x="1361" y="2069"/>
                  <a:pt x="1361" y="2069"/>
                  <a:pt x="1361" y="2069"/>
                </a:cubicBezTo>
                <a:cubicBezTo>
                  <a:pt x="1361" y="2069"/>
                  <a:pt x="1361" y="2069"/>
                  <a:pt x="1360" y="2069"/>
                </a:cubicBezTo>
                <a:cubicBezTo>
                  <a:pt x="1360" y="2068"/>
                  <a:pt x="1360" y="2068"/>
                  <a:pt x="1359" y="2068"/>
                </a:cubicBezTo>
                <a:cubicBezTo>
                  <a:pt x="1358" y="2068"/>
                  <a:pt x="1357" y="2067"/>
                  <a:pt x="1356" y="2067"/>
                </a:cubicBezTo>
                <a:cubicBezTo>
                  <a:pt x="1355" y="2066"/>
                  <a:pt x="1354" y="2066"/>
                  <a:pt x="1353" y="2066"/>
                </a:cubicBezTo>
                <a:cubicBezTo>
                  <a:pt x="1352" y="2065"/>
                  <a:pt x="1351" y="2065"/>
                  <a:pt x="1350" y="2064"/>
                </a:cubicBezTo>
                <a:cubicBezTo>
                  <a:pt x="1348" y="2064"/>
                  <a:pt x="1347" y="2063"/>
                  <a:pt x="1345" y="2063"/>
                </a:cubicBezTo>
                <a:cubicBezTo>
                  <a:pt x="1345" y="2062"/>
                  <a:pt x="1344" y="2062"/>
                  <a:pt x="1343" y="2062"/>
                </a:cubicBezTo>
                <a:cubicBezTo>
                  <a:pt x="1343" y="2062"/>
                  <a:pt x="1342" y="2061"/>
                  <a:pt x="1341" y="2061"/>
                </a:cubicBezTo>
                <a:cubicBezTo>
                  <a:pt x="1340" y="2061"/>
                  <a:pt x="1338" y="2060"/>
                  <a:pt x="1337" y="2060"/>
                </a:cubicBezTo>
                <a:cubicBezTo>
                  <a:pt x="1335" y="2059"/>
                  <a:pt x="1334" y="2059"/>
                  <a:pt x="1332" y="2059"/>
                </a:cubicBezTo>
                <a:cubicBezTo>
                  <a:pt x="1331" y="2058"/>
                  <a:pt x="1331" y="2058"/>
                  <a:pt x="1330" y="2058"/>
                </a:cubicBezTo>
                <a:cubicBezTo>
                  <a:pt x="1329" y="2058"/>
                  <a:pt x="1328" y="2058"/>
                  <a:pt x="1328" y="2057"/>
                </a:cubicBezTo>
                <a:cubicBezTo>
                  <a:pt x="1326" y="2057"/>
                  <a:pt x="1325" y="2057"/>
                  <a:pt x="1323" y="2056"/>
                </a:cubicBezTo>
                <a:cubicBezTo>
                  <a:pt x="1322" y="2056"/>
                  <a:pt x="1321" y="2056"/>
                  <a:pt x="1319" y="2055"/>
                </a:cubicBezTo>
                <a:cubicBezTo>
                  <a:pt x="1318" y="2055"/>
                  <a:pt x="1318" y="2055"/>
                  <a:pt x="1317" y="2055"/>
                </a:cubicBezTo>
                <a:cubicBezTo>
                  <a:pt x="1317" y="2055"/>
                  <a:pt x="1318" y="2055"/>
                  <a:pt x="1319" y="2054"/>
                </a:cubicBezTo>
                <a:cubicBezTo>
                  <a:pt x="1322" y="2054"/>
                  <a:pt x="1325" y="2053"/>
                  <a:pt x="1329" y="2052"/>
                </a:cubicBezTo>
                <a:cubicBezTo>
                  <a:pt x="1332" y="2052"/>
                  <a:pt x="1335" y="2051"/>
                  <a:pt x="1338" y="2051"/>
                </a:cubicBezTo>
                <a:cubicBezTo>
                  <a:pt x="1339" y="2051"/>
                  <a:pt x="1340" y="2051"/>
                  <a:pt x="1342" y="2051"/>
                </a:cubicBezTo>
                <a:cubicBezTo>
                  <a:pt x="1343" y="2051"/>
                  <a:pt x="1344" y="2051"/>
                  <a:pt x="1345" y="2051"/>
                </a:cubicBezTo>
                <a:cubicBezTo>
                  <a:pt x="1346" y="2051"/>
                  <a:pt x="1347" y="2051"/>
                  <a:pt x="1349" y="2051"/>
                </a:cubicBezTo>
                <a:cubicBezTo>
                  <a:pt x="1350" y="2051"/>
                  <a:pt x="1350" y="2051"/>
                  <a:pt x="1351" y="2051"/>
                </a:cubicBezTo>
                <a:cubicBezTo>
                  <a:pt x="1353" y="2051"/>
                  <a:pt x="1354" y="2052"/>
                  <a:pt x="1355" y="2052"/>
                </a:cubicBezTo>
                <a:cubicBezTo>
                  <a:pt x="1356" y="2052"/>
                  <a:pt x="1356" y="2052"/>
                  <a:pt x="1356" y="2052"/>
                </a:cubicBezTo>
                <a:cubicBezTo>
                  <a:pt x="1356" y="2052"/>
                  <a:pt x="1356" y="2052"/>
                  <a:pt x="1355" y="2051"/>
                </a:cubicBezTo>
                <a:cubicBezTo>
                  <a:pt x="1355" y="2051"/>
                  <a:pt x="1354" y="2051"/>
                  <a:pt x="1354" y="2051"/>
                </a:cubicBezTo>
                <a:cubicBezTo>
                  <a:pt x="1353" y="2050"/>
                  <a:pt x="1352" y="2050"/>
                  <a:pt x="1352" y="2050"/>
                </a:cubicBezTo>
                <a:cubicBezTo>
                  <a:pt x="1351" y="2049"/>
                  <a:pt x="1350" y="2049"/>
                  <a:pt x="1349" y="2049"/>
                </a:cubicBezTo>
                <a:cubicBezTo>
                  <a:pt x="1348" y="2048"/>
                  <a:pt x="1347" y="2048"/>
                  <a:pt x="1346" y="2048"/>
                </a:cubicBezTo>
                <a:cubicBezTo>
                  <a:pt x="1344" y="2048"/>
                  <a:pt x="1343" y="2047"/>
                  <a:pt x="1342" y="2047"/>
                </a:cubicBezTo>
                <a:cubicBezTo>
                  <a:pt x="1341" y="2047"/>
                  <a:pt x="1339" y="2047"/>
                  <a:pt x="1338" y="2047"/>
                </a:cubicBezTo>
                <a:cubicBezTo>
                  <a:pt x="1335" y="2046"/>
                  <a:pt x="1331" y="2046"/>
                  <a:pt x="1328" y="2046"/>
                </a:cubicBezTo>
                <a:cubicBezTo>
                  <a:pt x="1325" y="2047"/>
                  <a:pt x="1321" y="2047"/>
                  <a:pt x="1317" y="2048"/>
                </a:cubicBezTo>
                <a:cubicBezTo>
                  <a:pt x="1316" y="2048"/>
                  <a:pt x="1314" y="2048"/>
                  <a:pt x="1312" y="2048"/>
                </a:cubicBezTo>
                <a:cubicBezTo>
                  <a:pt x="1310" y="2049"/>
                  <a:pt x="1308" y="2049"/>
                  <a:pt x="1306" y="2049"/>
                </a:cubicBezTo>
                <a:cubicBezTo>
                  <a:pt x="1303" y="2050"/>
                  <a:pt x="1299" y="2051"/>
                  <a:pt x="1295" y="2052"/>
                </a:cubicBezTo>
                <a:cubicBezTo>
                  <a:pt x="1292" y="2052"/>
                  <a:pt x="1288" y="2053"/>
                  <a:pt x="1284" y="2053"/>
                </a:cubicBezTo>
                <a:cubicBezTo>
                  <a:pt x="1281" y="2053"/>
                  <a:pt x="1277" y="2053"/>
                  <a:pt x="1274" y="2053"/>
                </a:cubicBezTo>
                <a:cubicBezTo>
                  <a:pt x="1273" y="2053"/>
                  <a:pt x="1273" y="2053"/>
                  <a:pt x="1273" y="2053"/>
                </a:cubicBezTo>
                <a:cubicBezTo>
                  <a:pt x="1271" y="2051"/>
                  <a:pt x="1269" y="2049"/>
                  <a:pt x="1266" y="2047"/>
                </a:cubicBezTo>
                <a:cubicBezTo>
                  <a:pt x="1252" y="2033"/>
                  <a:pt x="1239" y="2024"/>
                  <a:pt x="1227" y="2018"/>
                </a:cubicBezTo>
                <a:cubicBezTo>
                  <a:pt x="1228" y="2018"/>
                  <a:pt x="1230" y="2018"/>
                  <a:pt x="1231" y="2018"/>
                </a:cubicBezTo>
                <a:cubicBezTo>
                  <a:pt x="1232" y="2018"/>
                  <a:pt x="1234" y="2017"/>
                  <a:pt x="1236" y="2017"/>
                </a:cubicBezTo>
                <a:cubicBezTo>
                  <a:pt x="1237" y="2017"/>
                  <a:pt x="1239" y="2016"/>
                  <a:pt x="1241" y="2016"/>
                </a:cubicBezTo>
                <a:cubicBezTo>
                  <a:pt x="1244" y="2015"/>
                  <a:pt x="1248" y="2015"/>
                  <a:pt x="1251" y="2014"/>
                </a:cubicBezTo>
                <a:cubicBezTo>
                  <a:pt x="1254" y="2014"/>
                  <a:pt x="1254" y="2014"/>
                  <a:pt x="1254" y="2014"/>
                </a:cubicBezTo>
                <a:cubicBezTo>
                  <a:pt x="1255" y="2014"/>
                  <a:pt x="1256" y="2013"/>
                  <a:pt x="1257" y="2013"/>
                </a:cubicBezTo>
                <a:cubicBezTo>
                  <a:pt x="1258" y="2013"/>
                  <a:pt x="1260" y="2013"/>
                  <a:pt x="1262" y="2013"/>
                </a:cubicBezTo>
                <a:cubicBezTo>
                  <a:pt x="1265" y="2013"/>
                  <a:pt x="1269" y="2012"/>
                  <a:pt x="1272" y="2012"/>
                </a:cubicBezTo>
                <a:cubicBezTo>
                  <a:pt x="1273" y="2012"/>
                  <a:pt x="1273" y="2012"/>
                  <a:pt x="1274" y="2012"/>
                </a:cubicBezTo>
                <a:cubicBezTo>
                  <a:pt x="1275" y="2012"/>
                  <a:pt x="1276" y="2012"/>
                  <a:pt x="1277" y="2013"/>
                </a:cubicBezTo>
                <a:cubicBezTo>
                  <a:pt x="1278" y="2013"/>
                  <a:pt x="1280" y="2013"/>
                  <a:pt x="1281" y="2013"/>
                </a:cubicBezTo>
                <a:cubicBezTo>
                  <a:pt x="1282" y="2013"/>
                  <a:pt x="1283" y="2013"/>
                  <a:pt x="1283" y="2013"/>
                </a:cubicBezTo>
                <a:cubicBezTo>
                  <a:pt x="1284" y="2013"/>
                  <a:pt x="1285" y="2014"/>
                  <a:pt x="1285" y="2014"/>
                </a:cubicBezTo>
                <a:cubicBezTo>
                  <a:pt x="1286" y="2014"/>
                  <a:pt x="1286" y="2014"/>
                  <a:pt x="1286" y="2014"/>
                </a:cubicBezTo>
                <a:cubicBezTo>
                  <a:pt x="1287" y="2014"/>
                  <a:pt x="1287" y="2014"/>
                  <a:pt x="1287" y="2014"/>
                </a:cubicBezTo>
                <a:cubicBezTo>
                  <a:pt x="1288" y="2014"/>
                  <a:pt x="1289" y="2014"/>
                  <a:pt x="1289" y="2015"/>
                </a:cubicBezTo>
                <a:cubicBezTo>
                  <a:pt x="1291" y="2015"/>
                  <a:pt x="1292" y="2015"/>
                  <a:pt x="1293" y="2016"/>
                </a:cubicBezTo>
                <a:cubicBezTo>
                  <a:pt x="1294" y="2016"/>
                  <a:pt x="1295" y="2016"/>
                  <a:pt x="1296" y="2017"/>
                </a:cubicBezTo>
                <a:cubicBezTo>
                  <a:pt x="1297" y="2017"/>
                  <a:pt x="1298" y="2018"/>
                  <a:pt x="1299" y="2018"/>
                </a:cubicBezTo>
                <a:cubicBezTo>
                  <a:pt x="1300" y="2018"/>
                  <a:pt x="1300" y="2019"/>
                  <a:pt x="1301" y="2019"/>
                </a:cubicBezTo>
                <a:cubicBezTo>
                  <a:pt x="1303" y="2020"/>
                  <a:pt x="1304" y="2021"/>
                  <a:pt x="1304" y="2021"/>
                </a:cubicBezTo>
                <a:cubicBezTo>
                  <a:pt x="1305" y="2022"/>
                  <a:pt x="1305" y="2022"/>
                  <a:pt x="1305" y="2022"/>
                </a:cubicBezTo>
                <a:cubicBezTo>
                  <a:pt x="1305" y="2022"/>
                  <a:pt x="1305" y="2022"/>
                  <a:pt x="1305" y="2021"/>
                </a:cubicBezTo>
                <a:cubicBezTo>
                  <a:pt x="1304" y="2020"/>
                  <a:pt x="1303" y="2019"/>
                  <a:pt x="1302" y="2018"/>
                </a:cubicBezTo>
                <a:cubicBezTo>
                  <a:pt x="1302" y="2018"/>
                  <a:pt x="1301" y="2017"/>
                  <a:pt x="1300" y="2016"/>
                </a:cubicBezTo>
                <a:cubicBezTo>
                  <a:pt x="1299" y="2016"/>
                  <a:pt x="1299" y="2015"/>
                  <a:pt x="1298" y="2014"/>
                </a:cubicBezTo>
                <a:cubicBezTo>
                  <a:pt x="1297" y="2014"/>
                  <a:pt x="1296" y="2013"/>
                  <a:pt x="1295" y="2012"/>
                </a:cubicBezTo>
                <a:cubicBezTo>
                  <a:pt x="1293" y="2012"/>
                  <a:pt x="1292" y="2011"/>
                  <a:pt x="1291" y="2010"/>
                </a:cubicBezTo>
                <a:cubicBezTo>
                  <a:pt x="1288" y="2009"/>
                  <a:pt x="1285" y="2008"/>
                  <a:pt x="1282" y="2007"/>
                </a:cubicBezTo>
                <a:cubicBezTo>
                  <a:pt x="1281" y="2007"/>
                  <a:pt x="1279" y="2006"/>
                  <a:pt x="1277" y="2006"/>
                </a:cubicBezTo>
                <a:cubicBezTo>
                  <a:pt x="1277" y="2006"/>
                  <a:pt x="1276" y="2006"/>
                  <a:pt x="1275" y="2006"/>
                </a:cubicBezTo>
                <a:cubicBezTo>
                  <a:pt x="1274" y="2006"/>
                  <a:pt x="1273" y="2005"/>
                  <a:pt x="1272" y="2005"/>
                </a:cubicBezTo>
                <a:cubicBezTo>
                  <a:pt x="1271" y="2005"/>
                  <a:pt x="1270" y="2005"/>
                  <a:pt x="1269" y="2005"/>
                </a:cubicBezTo>
                <a:cubicBezTo>
                  <a:pt x="1269" y="2005"/>
                  <a:pt x="1268" y="2005"/>
                  <a:pt x="1267" y="2005"/>
                </a:cubicBezTo>
                <a:cubicBezTo>
                  <a:pt x="1265" y="2005"/>
                  <a:pt x="1263" y="2005"/>
                  <a:pt x="1261" y="2005"/>
                </a:cubicBezTo>
                <a:cubicBezTo>
                  <a:pt x="1259" y="2005"/>
                  <a:pt x="1258" y="2005"/>
                  <a:pt x="1256" y="2006"/>
                </a:cubicBezTo>
                <a:cubicBezTo>
                  <a:pt x="1255" y="2006"/>
                  <a:pt x="1254" y="2006"/>
                  <a:pt x="1253" y="2006"/>
                </a:cubicBezTo>
                <a:cubicBezTo>
                  <a:pt x="1250" y="2006"/>
                  <a:pt x="1250" y="2006"/>
                  <a:pt x="1250" y="2006"/>
                </a:cubicBezTo>
                <a:cubicBezTo>
                  <a:pt x="1246" y="2007"/>
                  <a:pt x="1243" y="2008"/>
                  <a:pt x="1239" y="2008"/>
                </a:cubicBezTo>
                <a:cubicBezTo>
                  <a:pt x="1238" y="2009"/>
                  <a:pt x="1236" y="2009"/>
                  <a:pt x="1234" y="2010"/>
                </a:cubicBezTo>
                <a:cubicBezTo>
                  <a:pt x="1232" y="2010"/>
                  <a:pt x="1231" y="2011"/>
                  <a:pt x="1229" y="2011"/>
                </a:cubicBezTo>
                <a:cubicBezTo>
                  <a:pt x="1226" y="2012"/>
                  <a:pt x="1223" y="2013"/>
                  <a:pt x="1220" y="2013"/>
                </a:cubicBezTo>
                <a:cubicBezTo>
                  <a:pt x="1219" y="2013"/>
                  <a:pt x="1219" y="2014"/>
                  <a:pt x="1218" y="2014"/>
                </a:cubicBezTo>
                <a:cubicBezTo>
                  <a:pt x="1197" y="2004"/>
                  <a:pt x="1181" y="2003"/>
                  <a:pt x="1172" y="1996"/>
                </a:cubicBezTo>
                <a:cubicBezTo>
                  <a:pt x="1136" y="1966"/>
                  <a:pt x="1187" y="1935"/>
                  <a:pt x="1218" y="1915"/>
                </a:cubicBezTo>
                <a:cubicBezTo>
                  <a:pt x="1242" y="1899"/>
                  <a:pt x="1273" y="1889"/>
                  <a:pt x="1299" y="1903"/>
                </a:cubicBezTo>
                <a:cubicBezTo>
                  <a:pt x="1342" y="1927"/>
                  <a:pt x="1344" y="1954"/>
                  <a:pt x="1380" y="1991"/>
                </a:cubicBezTo>
                <a:cubicBezTo>
                  <a:pt x="1380" y="1993"/>
                  <a:pt x="1380" y="1995"/>
                  <a:pt x="1380" y="1996"/>
                </a:cubicBezTo>
                <a:cubicBezTo>
                  <a:pt x="1380" y="1998"/>
                  <a:pt x="1380" y="2000"/>
                  <a:pt x="1380" y="2001"/>
                </a:cubicBezTo>
                <a:cubicBezTo>
                  <a:pt x="1381" y="2003"/>
                  <a:pt x="1381" y="2005"/>
                  <a:pt x="1381" y="2007"/>
                </a:cubicBezTo>
                <a:cubicBezTo>
                  <a:pt x="1382" y="2010"/>
                  <a:pt x="1383" y="2014"/>
                  <a:pt x="1384" y="2019"/>
                </a:cubicBezTo>
                <a:cubicBezTo>
                  <a:pt x="1386" y="2023"/>
                  <a:pt x="1388" y="2027"/>
                  <a:pt x="1391" y="2031"/>
                </a:cubicBezTo>
                <a:cubicBezTo>
                  <a:pt x="1392" y="2031"/>
                  <a:pt x="1392" y="2031"/>
                  <a:pt x="1392" y="2031"/>
                </a:cubicBezTo>
                <a:cubicBezTo>
                  <a:pt x="1392" y="2032"/>
                  <a:pt x="1392" y="2032"/>
                  <a:pt x="1392" y="2032"/>
                </a:cubicBezTo>
                <a:cubicBezTo>
                  <a:pt x="1392" y="2032"/>
                  <a:pt x="1392" y="2032"/>
                  <a:pt x="1392" y="2032"/>
                </a:cubicBezTo>
                <a:cubicBezTo>
                  <a:pt x="1392" y="2032"/>
                  <a:pt x="1392" y="2032"/>
                  <a:pt x="1392" y="2032"/>
                </a:cubicBezTo>
                <a:cubicBezTo>
                  <a:pt x="1393" y="2032"/>
                  <a:pt x="1393" y="2032"/>
                  <a:pt x="1393" y="2032"/>
                </a:cubicBezTo>
                <a:cubicBezTo>
                  <a:pt x="1393" y="2033"/>
                  <a:pt x="1393" y="2033"/>
                  <a:pt x="1394" y="2033"/>
                </a:cubicBezTo>
                <a:cubicBezTo>
                  <a:pt x="1395" y="2034"/>
                  <a:pt x="1396" y="2035"/>
                  <a:pt x="1397" y="2036"/>
                </a:cubicBezTo>
                <a:cubicBezTo>
                  <a:pt x="1399" y="2038"/>
                  <a:pt x="1401" y="2039"/>
                  <a:pt x="1403" y="2041"/>
                </a:cubicBezTo>
                <a:cubicBezTo>
                  <a:pt x="1404" y="2042"/>
                  <a:pt x="1406" y="2043"/>
                  <a:pt x="1408" y="2044"/>
                </a:cubicBezTo>
                <a:cubicBezTo>
                  <a:pt x="1408" y="2045"/>
                  <a:pt x="1408" y="2045"/>
                  <a:pt x="1409" y="2046"/>
                </a:cubicBezTo>
                <a:cubicBezTo>
                  <a:pt x="1409" y="2047"/>
                  <a:pt x="1410" y="2049"/>
                  <a:pt x="1410" y="2051"/>
                </a:cubicBezTo>
                <a:cubicBezTo>
                  <a:pt x="1411" y="2053"/>
                  <a:pt x="1412" y="2054"/>
                  <a:pt x="1412" y="2056"/>
                </a:cubicBezTo>
                <a:cubicBezTo>
                  <a:pt x="1412" y="2057"/>
                  <a:pt x="1413" y="2058"/>
                  <a:pt x="1413" y="2059"/>
                </a:cubicBezTo>
                <a:cubicBezTo>
                  <a:pt x="1413" y="2061"/>
                  <a:pt x="1414" y="2062"/>
                  <a:pt x="1414" y="2063"/>
                </a:cubicBezTo>
                <a:cubicBezTo>
                  <a:pt x="1415" y="2065"/>
                  <a:pt x="1415" y="2067"/>
                  <a:pt x="1416" y="2069"/>
                </a:cubicBezTo>
                <a:cubicBezTo>
                  <a:pt x="1416" y="2070"/>
                  <a:pt x="1417" y="2070"/>
                  <a:pt x="1417" y="2071"/>
                </a:cubicBezTo>
                <a:cubicBezTo>
                  <a:pt x="1417" y="2071"/>
                  <a:pt x="1417" y="2072"/>
                  <a:pt x="1418" y="2073"/>
                </a:cubicBezTo>
                <a:cubicBezTo>
                  <a:pt x="1418" y="2074"/>
                  <a:pt x="1419" y="2075"/>
                  <a:pt x="1420" y="2076"/>
                </a:cubicBezTo>
                <a:cubicBezTo>
                  <a:pt x="1420" y="2077"/>
                  <a:pt x="1421" y="2078"/>
                  <a:pt x="1422" y="2079"/>
                </a:cubicBezTo>
                <a:cubicBezTo>
                  <a:pt x="1422" y="2080"/>
                  <a:pt x="1423" y="2080"/>
                  <a:pt x="1424" y="2081"/>
                </a:cubicBezTo>
                <a:cubicBezTo>
                  <a:pt x="1425" y="2083"/>
                  <a:pt x="1427" y="2084"/>
                  <a:pt x="1429" y="2086"/>
                </a:cubicBezTo>
                <a:cubicBezTo>
                  <a:pt x="1431" y="2087"/>
                  <a:pt x="1433" y="2088"/>
                  <a:pt x="1435" y="2088"/>
                </a:cubicBezTo>
                <a:cubicBezTo>
                  <a:pt x="1436" y="2089"/>
                  <a:pt x="1438" y="2089"/>
                  <a:pt x="1440" y="2089"/>
                </a:cubicBezTo>
                <a:cubicBezTo>
                  <a:pt x="1441" y="2089"/>
                  <a:pt x="1442" y="2089"/>
                  <a:pt x="1443" y="2089"/>
                </a:cubicBezTo>
                <a:cubicBezTo>
                  <a:pt x="1445" y="2088"/>
                  <a:pt x="1445" y="2088"/>
                  <a:pt x="1446" y="2088"/>
                </a:cubicBezTo>
                <a:cubicBezTo>
                  <a:pt x="1446" y="2087"/>
                  <a:pt x="1446" y="2087"/>
                  <a:pt x="1446" y="2087"/>
                </a:cubicBezTo>
                <a:cubicBezTo>
                  <a:pt x="1446" y="2087"/>
                  <a:pt x="1446" y="2087"/>
                  <a:pt x="1446" y="2087"/>
                </a:cubicBezTo>
                <a:cubicBezTo>
                  <a:pt x="1445" y="2087"/>
                  <a:pt x="1444" y="2087"/>
                  <a:pt x="1443" y="2087"/>
                </a:cubicBezTo>
                <a:cubicBezTo>
                  <a:pt x="1442" y="2087"/>
                  <a:pt x="1441" y="2087"/>
                  <a:pt x="1440" y="2086"/>
                </a:cubicBezTo>
                <a:cubicBezTo>
                  <a:pt x="1439" y="2086"/>
                  <a:pt x="1438" y="2085"/>
                  <a:pt x="1436" y="2084"/>
                </a:cubicBezTo>
                <a:cubicBezTo>
                  <a:pt x="1434" y="2082"/>
                  <a:pt x="1431" y="2080"/>
                  <a:pt x="1429" y="2077"/>
                </a:cubicBezTo>
                <a:cubicBezTo>
                  <a:pt x="1428" y="2075"/>
                  <a:pt x="1427" y="2074"/>
                  <a:pt x="1426" y="2072"/>
                </a:cubicBezTo>
                <a:cubicBezTo>
                  <a:pt x="1426" y="2071"/>
                  <a:pt x="1425" y="2070"/>
                  <a:pt x="1425" y="2069"/>
                </a:cubicBezTo>
                <a:cubicBezTo>
                  <a:pt x="1425" y="2069"/>
                  <a:pt x="1424" y="2068"/>
                  <a:pt x="1424" y="2068"/>
                </a:cubicBezTo>
                <a:cubicBezTo>
                  <a:pt x="1424" y="2067"/>
                  <a:pt x="1424" y="2067"/>
                  <a:pt x="1424" y="2066"/>
                </a:cubicBezTo>
                <a:cubicBezTo>
                  <a:pt x="1423" y="2064"/>
                  <a:pt x="1422" y="2062"/>
                  <a:pt x="1421" y="2060"/>
                </a:cubicBezTo>
                <a:cubicBezTo>
                  <a:pt x="1421" y="2059"/>
                  <a:pt x="1420" y="2058"/>
                  <a:pt x="1420" y="2057"/>
                </a:cubicBezTo>
                <a:cubicBezTo>
                  <a:pt x="1420" y="2056"/>
                  <a:pt x="1419" y="2055"/>
                  <a:pt x="1419" y="2054"/>
                </a:cubicBezTo>
                <a:cubicBezTo>
                  <a:pt x="1418" y="2052"/>
                  <a:pt x="1417" y="2051"/>
                  <a:pt x="1416" y="2049"/>
                </a:cubicBezTo>
                <a:cubicBezTo>
                  <a:pt x="1416" y="2049"/>
                  <a:pt x="1416" y="2049"/>
                  <a:pt x="1416" y="2049"/>
                </a:cubicBezTo>
                <a:cubicBezTo>
                  <a:pt x="1418" y="2050"/>
                  <a:pt x="1418" y="2050"/>
                  <a:pt x="1418" y="2050"/>
                </a:cubicBezTo>
                <a:cubicBezTo>
                  <a:pt x="1419" y="2051"/>
                  <a:pt x="1419" y="2051"/>
                  <a:pt x="1419" y="2051"/>
                </a:cubicBezTo>
                <a:cubicBezTo>
                  <a:pt x="1420" y="2052"/>
                  <a:pt x="1420" y="2052"/>
                  <a:pt x="1421" y="2052"/>
                </a:cubicBezTo>
                <a:cubicBezTo>
                  <a:pt x="1422" y="2053"/>
                  <a:pt x="1423" y="2054"/>
                  <a:pt x="1424" y="2054"/>
                </a:cubicBezTo>
                <a:cubicBezTo>
                  <a:pt x="1425" y="2055"/>
                  <a:pt x="1426" y="2056"/>
                  <a:pt x="1426" y="2056"/>
                </a:cubicBezTo>
                <a:cubicBezTo>
                  <a:pt x="1430" y="2059"/>
                  <a:pt x="1434" y="2062"/>
                  <a:pt x="1437" y="2065"/>
                </a:cubicBezTo>
                <a:cubicBezTo>
                  <a:pt x="1440" y="2068"/>
                  <a:pt x="1443" y="2071"/>
                  <a:pt x="1446" y="2074"/>
                </a:cubicBezTo>
                <a:cubicBezTo>
                  <a:pt x="1448" y="2078"/>
                  <a:pt x="1451" y="2081"/>
                  <a:pt x="1453" y="2083"/>
                </a:cubicBezTo>
                <a:cubicBezTo>
                  <a:pt x="1454" y="2085"/>
                  <a:pt x="1455" y="2086"/>
                  <a:pt x="1456" y="2088"/>
                </a:cubicBezTo>
                <a:cubicBezTo>
                  <a:pt x="1457" y="2089"/>
                  <a:pt x="1458" y="2090"/>
                  <a:pt x="1459" y="2091"/>
                </a:cubicBezTo>
                <a:cubicBezTo>
                  <a:pt x="1460" y="2093"/>
                  <a:pt x="1460" y="2094"/>
                  <a:pt x="1461" y="2095"/>
                </a:cubicBezTo>
                <a:cubicBezTo>
                  <a:pt x="1462" y="2096"/>
                  <a:pt x="1462" y="2097"/>
                  <a:pt x="1463" y="2098"/>
                </a:cubicBezTo>
                <a:cubicBezTo>
                  <a:pt x="1464" y="2100"/>
                  <a:pt x="1465" y="2101"/>
                  <a:pt x="1466" y="2102"/>
                </a:cubicBezTo>
                <a:cubicBezTo>
                  <a:pt x="1466" y="2103"/>
                  <a:pt x="1466" y="2104"/>
                  <a:pt x="1466" y="2104"/>
                </a:cubicBezTo>
                <a:cubicBezTo>
                  <a:pt x="1466" y="2104"/>
                  <a:pt x="1466" y="2103"/>
                  <a:pt x="1466" y="2102"/>
                </a:cubicBezTo>
                <a:cubicBezTo>
                  <a:pt x="1466" y="2101"/>
                  <a:pt x="1465" y="2099"/>
                  <a:pt x="1464" y="2097"/>
                </a:cubicBezTo>
                <a:cubicBezTo>
                  <a:pt x="1464" y="2096"/>
                  <a:pt x="1464" y="2095"/>
                  <a:pt x="1463" y="2094"/>
                </a:cubicBezTo>
                <a:cubicBezTo>
                  <a:pt x="1463" y="2093"/>
                  <a:pt x="1462" y="2091"/>
                  <a:pt x="1462" y="2090"/>
                </a:cubicBezTo>
                <a:cubicBezTo>
                  <a:pt x="1461" y="2089"/>
                  <a:pt x="1460" y="2087"/>
                  <a:pt x="1459" y="2086"/>
                </a:cubicBezTo>
                <a:cubicBezTo>
                  <a:pt x="1459" y="2084"/>
                  <a:pt x="1458" y="2082"/>
                  <a:pt x="1457" y="2081"/>
                </a:cubicBezTo>
                <a:cubicBezTo>
                  <a:pt x="1455" y="2078"/>
                  <a:pt x="1453" y="2074"/>
                  <a:pt x="1450" y="2071"/>
                </a:cubicBezTo>
                <a:cubicBezTo>
                  <a:pt x="1448" y="2067"/>
                  <a:pt x="1445" y="2064"/>
                  <a:pt x="1442" y="2060"/>
                </a:cubicBezTo>
                <a:cubicBezTo>
                  <a:pt x="1441" y="2060"/>
                  <a:pt x="1440" y="2059"/>
                  <a:pt x="1439" y="2058"/>
                </a:cubicBezTo>
                <a:cubicBezTo>
                  <a:pt x="1438" y="2057"/>
                  <a:pt x="1438" y="2056"/>
                  <a:pt x="1437" y="2055"/>
                </a:cubicBezTo>
                <a:cubicBezTo>
                  <a:pt x="1436" y="2054"/>
                  <a:pt x="1435" y="2054"/>
                  <a:pt x="1434" y="2053"/>
                </a:cubicBezTo>
                <a:cubicBezTo>
                  <a:pt x="1433" y="2052"/>
                  <a:pt x="1432" y="2051"/>
                  <a:pt x="1431" y="2050"/>
                </a:cubicBezTo>
                <a:cubicBezTo>
                  <a:pt x="1430" y="2050"/>
                  <a:pt x="1429" y="2049"/>
                  <a:pt x="1428" y="2048"/>
                </a:cubicBezTo>
                <a:cubicBezTo>
                  <a:pt x="1427" y="2047"/>
                  <a:pt x="1426" y="2047"/>
                  <a:pt x="1425" y="2046"/>
                </a:cubicBezTo>
                <a:cubicBezTo>
                  <a:pt x="1425" y="2045"/>
                  <a:pt x="1424" y="2045"/>
                  <a:pt x="1424" y="2045"/>
                </a:cubicBezTo>
                <a:cubicBezTo>
                  <a:pt x="1422" y="2044"/>
                  <a:pt x="1422" y="2044"/>
                  <a:pt x="1422" y="2044"/>
                </a:cubicBezTo>
                <a:cubicBezTo>
                  <a:pt x="1421" y="2043"/>
                  <a:pt x="1421" y="2043"/>
                  <a:pt x="1421" y="2043"/>
                </a:cubicBezTo>
                <a:cubicBezTo>
                  <a:pt x="1420" y="2042"/>
                  <a:pt x="1420" y="2042"/>
                  <a:pt x="1420" y="2042"/>
                </a:cubicBezTo>
                <a:cubicBezTo>
                  <a:pt x="1419" y="2042"/>
                  <a:pt x="1419" y="2042"/>
                  <a:pt x="1419" y="2042"/>
                </a:cubicBezTo>
                <a:cubicBezTo>
                  <a:pt x="1415" y="2039"/>
                  <a:pt x="1411" y="2037"/>
                  <a:pt x="1407" y="2034"/>
                </a:cubicBezTo>
                <a:cubicBezTo>
                  <a:pt x="1405" y="2033"/>
                  <a:pt x="1403" y="2032"/>
                  <a:pt x="1401" y="2030"/>
                </a:cubicBezTo>
                <a:cubicBezTo>
                  <a:pt x="1400" y="2030"/>
                  <a:pt x="1400" y="2029"/>
                  <a:pt x="1399" y="2028"/>
                </a:cubicBezTo>
                <a:cubicBezTo>
                  <a:pt x="1399" y="2028"/>
                  <a:pt x="1398" y="2027"/>
                  <a:pt x="1398"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6"/>
                  <a:pt x="1397" y="2026"/>
                  <a:pt x="1397" y="2026"/>
                </a:cubicBezTo>
                <a:cubicBezTo>
                  <a:pt x="1394" y="2023"/>
                  <a:pt x="1391" y="2020"/>
                  <a:pt x="1390" y="2016"/>
                </a:cubicBezTo>
                <a:cubicBezTo>
                  <a:pt x="1388" y="2013"/>
                  <a:pt x="1386" y="2009"/>
                  <a:pt x="1385" y="2006"/>
                </a:cubicBezTo>
                <a:cubicBezTo>
                  <a:pt x="1384" y="2002"/>
                  <a:pt x="1384" y="1999"/>
                  <a:pt x="1383" y="1996"/>
                </a:cubicBezTo>
                <a:cubicBezTo>
                  <a:pt x="1383" y="1995"/>
                  <a:pt x="1383" y="1994"/>
                  <a:pt x="1383" y="1994"/>
                </a:cubicBezTo>
                <a:cubicBezTo>
                  <a:pt x="1385" y="1996"/>
                  <a:pt x="1387" y="1998"/>
                  <a:pt x="1389" y="2000"/>
                </a:cubicBezTo>
                <a:cubicBezTo>
                  <a:pt x="1414" y="2022"/>
                  <a:pt x="1452" y="2039"/>
                  <a:pt x="1482" y="2057"/>
                </a:cubicBezTo>
                <a:cubicBezTo>
                  <a:pt x="1497" y="2067"/>
                  <a:pt x="1510" y="2078"/>
                  <a:pt x="1521" y="2091"/>
                </a:cubicBezTo>
                <a:cubicBezTo>
                  <a:pt x="1521" y="2091"/>
                  <a:pt x="1522" y="2091"/>
                  <a:pt x="1522" y="2092"/>
                </a:cubicBezTo>
                <a:cubicBezTo>
                  <a:pt x="1522" y="2093"/>
                  <a:pt x="1522" y="2094"/>
                  <a:pt x="1523" y="2095"/>
                </a:cubicBezTo>
                <a:cubicBezTo>
                  <a:pt x="1523" y="2096"/>
                  <a:pt x="1524" y="2097"/>
                  <a:pt x="1524" y="2099"/>
                </a:cubicBezTo>
                <a:cubicBezTo>
                  <a:pt x="1524" y="2100"/>
                  <a:pt x="1525" y="2101"/>
                  <a:pt x="1525" y="2102"/>
                </a:cubicBezTo>
                <a:cubicBezTo>
                  <a:pt x="1525" y="2103"/>
                  <a:pt x="1525" y="2103"/>
                  <a:pt x="1525" y="2104"/>
                </a:cubicBezTo>
                <a:cubicBezTo>
                  <a:pt x="1526" y="2105"/>
                  <a:pt x="1526" y="2105"/>
                  <a:pt x="1526" y="2106"/>
                </a:cubicBezTo>
                <a:cubicBezTo>
                  <a:pt x="1526" y="2107"/>
                  <a:pt x="1526" y="2108"/>
                  <a:pt x="1527" y="2110"/>
                </a:cubicBezTo>
                <a:cubicBezTo>
                  <a:pt x="1527" y="2110"/>
                  <a:pt x="1527" y="2111"/>
                  <a:pt x="1527" y="2111"/>
                </a:cubicBezTo>
                <a:cubicBezTo>
                  <a:pt x="1527" y="2112"/>
                  <a:pt x="1527" y="2113"/>
                  <a:pt x="1527" y="2113"/>
                </a:cubicBezTo>
                <a:cubicBezTo>
                  <a:pt x="1528" y="2115"/>
                  <a:pt x="1528" y="2116"/>
                  <a:pt x="1528" y="2117"/>
                </a:cubicBezTo>
                <a:cubicBezTo>
                  <a:pt x="1528" y="2118"/>
                  <a:pt x="1528" y="2119"/>
                  <a:pt x="1528" y="2120"/>
                </a:cubicBezTo>
                <a:cubicBezTo>
                  <a:pt x="1528" y="2121"/>
                  <a:pt x="1528" y="2122"/>
                  <a:pt x="1527" y="2122"/>
                </a:cubicBezTo>
                <a:cubicBezTo>
                  <a:pt x="1527" y="2123"/>
                  <a:pt x="1526" y="2124"/>
                  <a:pt x="1526" y="2125"/>
                </a:cubicBezTo>
                <a:cubicBezTo>
                  <a:pt x="1525" y="2126"/>
                  <a:pt x="1525" y="2127"/>
                  <a:pt x="1524" y="2128"/>
                </a:cubicBezTo>
                <a:cubicBezTo>
                  <a:pt x="1524" y="2128"/>
                  <a:pt x="1523" y="2129"/>
                  <a:pt x="1522" y="2130"/>
                </a:cubicBezTo>
                <a:cubicBezTo>
                  <a:pt x="1522" y="2131"/>
                  <a:pt x="1521" y="2132"/>
                  <a:pt x="1520" y="2133"/>
                </a:cubicBezTo>
                <a:cubicBezTo>
                  <a:pt x="1519" y="2134"/>
                  <a:pt x="1517" y="2136"/>
                  <a:pt x="1515" y="2137"/>
                </a:cubicBezTo>
                <a:cubicBezTo>
                  <a:pt x="1515" y="2138"/>
                  <a:pt x="1514" y="2138"/>
                  <a:pt x="1514" y="2139"/>
                </a:cubicBezTo>
                <a:cubicBezTo>
                  <a:pt x="1513" y="2139"/>
                  <a:pt x="1513" y="2139"/>
                  <a:pt x="1512" y="2140"/>
                </a:cubicBezTo>
                <a:cubicBezTo>
                  <a:pt x="1511" y="2140"/>
                  <a:pt x="1510" y="2141"/>
                  <a:pt x="1509" y="2141"/>
                </a:cubicBezTo>
                <a:cubicBezTo>
                  <a:pt x="1509" y="2142"/>
                  <a:pt x="1508" y="2142"/>
                  <a:pt x="1508" y="2142"/>
                </a:cubicBezTo>
                <a:cubicBezTo>
                  <a:pt x="1507" y="2143"/>
                  <a:pt x="1507" y="2143"/>
                  <a:pt x="1506" y="2143"/>
                </a:cubicBezTo>
                <a:cubicBezTo>
                  <a:pt x="1506" y="2143"/>
                  <a:pt x="1505" y="2143"/>
                  <a:pt x="1505" y="2144"/>
                </a:cubicBezTo>
                <a:cubicBezTo>
                  <a:pt x="1504" y="2144"/>
                  <a:pt x="1504" y="2144"/>
                  <a:pt x="1504" y="2144"/>
                </a:cubicBezTo>
                <a:cubicBezTo>
                  <a:pt x="1503" y="2144"/>
                  <a:pt x="1503" y="2144"/>
                  <a:pt x="1503" y="2144"/>
                </a:cubicBezTo>
                <a:cubicBezTo>
                  <a:pt x="1502" y="2144"/>
                  <a:pt x="1502"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0" y="2145"/>
                  <a:pt x="1500" y="2145"/>
                  <a:pt x="1500" y="2145"/>
                </a:cubicBezTo>
                <a:cubicBezTo>
                  <a:pt x="1500" y="2145"/>
                  <a:pt x="1500" y="2145"/>
                  <a:pt x="1500" y="2145"/>
                </a:cubicBezTo>
                <a:cubicBezTo>
                  <a:pt x="1498" y="2145"/>
                  <a:pt x="1497" y="2146"/>
                  <a:pt x="1496" y="2146"/>
                </a:cubicBezTo>
                <a:cubicBezTo>
                  <a:pt x="1494" y="2146"/>
                  <a:pt x="1491" y="2147"/>
                  <a:pt x="1489" y="2148"/>
                </a:cubicBezTo>
                <a:cubicBezTo>
                  <a:pt x="1487" y="2148"/>
                  <a:pt x="1484" y="2149"/>
                  <a:pt x="1483" y="2150"/>
                </a:cubicBezTo>
                <a:cubicBezTo>
                  <a:pt x="1481" y="2151"/>
                  <a:pt x="1479" y="2152"/>
                  <a:pt x="1477" y="2153"/>
                </a:cubicBezTo>
                <a:cubicBezTo>
                  <a:pt x="1477" y="2153"/>
                  <a:pt x="1477" y="2153"/>
                  <a:pt x="1477" y="2154"/>
                </a:cubicBezTo>
                <a:cubicBezTo>
                  <a:pt x="1476" y="2154"/>
                  <a:pt x="1476" y="2154"/>
                  <a:pt x="1476" y="2155"/>
                </a:cubicBezTo>
                <a:cubicBezTo>
                  <a:pt x="1475" y="2155"/>
                  <a:pt x="1475" y="2156"/>
                  <a:pt x="1475" y="2156"/>
                </a:cubicBezTo>
                <a:cubicBezTo>
                  <a:pt x="1474" y="2157"/>
                  <a:pt x="1474" y="2157"/>
                  <a:pt x="1474" y="2158"/>
                </a:cubicBezTo>
                <a:cubicBezTo>
                  <a:pt x="1474" y="2158"/>
                  <a:pt x="1474" y="2159"/>
                  <a:pt x="1473" y="2159"/>
                </a:cubicBezTo>
                <a:cubicBezTo>
                  <a:pt x="1473" y="2160"/>
                  <a:pt x="1473" y="2160"/>
                  <a:pt x="1473" y="2160"/>
                </a:cubicBezTo>
                <a:cubicBezTo>
                  <a:pt x="1473" y="2160"/>
                  <a:pt x="1473" y="2160"/>
                  <a:pt x="1474" y="2159"/>
                </a:cubicBezTo>
                <a:cubicBezTo>
                  <a:pt x="1474" y="2159"/>
                  <a:pt x="1474" y="2159"/>
                  <a:pt x="1475" y="2158"/>
                </a:cubicBezTo>
                <a:cubicBezTo>
                  <a:pt x="1475" y="2158"/>
                  <a:pt x="1475" y="2158"/>
                  <a:pt x="1476" y="2157"/>
                </a:cubicBezTo>
                <a:cubicBezTo>
                  <a:pt x="1476" y="2157"/>
                  <a:pt x="1477" y="2157"/>
                  <a:pt x="1477" y="2156"/>
                </a:cubicBezTo>
                <a:cubicBezTo>
                  <a:pt x="1478" y="2156"/>
                  <a:pt x="1478" y="2156"/>
                  <a:pt x="1479" y="2155"/>
                </a:cubicBezTo>
                <a:cubicBezTo>
                  <a:pt x="1479" y="2155"/>
                  <a:pt x="1480" y="2155"/>
                  <a:pt x="1480" y="2155"/>
                </a:cubicBezTo>
                <a:cubicBezTo>
                  <a:pt x="1481" y="2155"/>
                  <a:pt x="1481" y="2155"/>
                  <a:pt x="1481" y="2155"/>
                </a:cubicBezTo>
                <a:cubicBezTo>
                  <a:pt x="1482" y="2154"/>
                  <a:pt x="1483" y="2154"/>
                  <a:pt x="1484" y="2154"/>
                </a:cubicBezTo>
                <a:cubicBezTo>
                  <a:pt x="1486" y="2154"/>
                  <a:pt x="1488" y="2154"/>
                  <a:pt x="1490" y="2153"/>
                </a:cubicBezTo>
                <a:cubicBezTo>
                  <a:pt x="1492" y="2153"/>
                  <a:pt x="1495" y="2153"/>
                  <a:pt x="1497" y="2153"/>
                </a:cubicBezTo>
                <a:cubicBezTo>
                  <a:pt x="1498" y="2153"/>
                  <a:pt x="1500" y="2153"/>
                  <a:pt x="1501" y="2152"/>
                </a:cubicBezTo>
                <a:cubicBezTo>
                  <a:pt x="1502" y="2152"/>
                  <a:pt x="1502" y="2152"/>
                  <a:pt x="1502" y="2152"/>
                </a:cubicBezTo>
                <a:cubicBezTo>
                  <a:pt x="1502" y="2152"/>
                  <a:pt x="1502" y="2152"/>
                  <a:pt x="1502" y="2152"/>
                </a:cubicBezTo>
                <a:cubicBezTo>
                  <a:pt x="1503" y="2152"/>
                  <a:pt x="1503" y="2152"/>
                  <a:pt x="1503" y="2152"/>
                </a:cubicBezTo>
                <a:cubicBezTo>
                  <a:pt x="1504" y="2152"/>
                  <a:pt x="1504" y="2152"/>
                  <a:pt x="1505" y="2152"/>
                </a:cubicBezTo>
                <a:cubicBezTo>
                  <a:pt x="1505" y="2152"/>
                  <a:pt x="1506" y="2151"/>
                  <a:pt x="1506" y="2151"/>
                </a:cubicBezTo>
                <a:cubicBezTo>
                  <a:pt x="1507" y="2151"/>
                  <a:pt x="1507" y="2151"/>
                  <a:pt x="1507" y="2151"/>
                </a:cubicBezTo>
                <a:cubicBezTo>
                  <a:pt x="1508" y="2151"/>
                  <a:pt x="1509" y="2151"/>
                  <a:pt x="1509" y="2150"/>
                </a:cubicBezTo>
                <a:cubicBezTo>
                  <a:pt x="1510" y="2150"/>
                  <a:pt x="1511" y="2150"/>
                  <a:pt x="1511" y="2149"/>
                </a:cubicBezTo>
                <a:cubicBezTo>
                  <a:pt x="1512" y="2149"/>
                  <a:pt x="1513" y="2149"/>
                  <a:pt x="1513" y="2148"/>
                </a:cubicBezTo>
                <a:cubicBezTo>
                  <a:pt x="1514" y="2148"/>
                  <a:pt x="1516" y="2147"/>
                  <a:pt x="1517" y="2146"/>
                </a:cubicBezTo>
                <a:cubicBezTo>
                  <a:pt x="1517" y="2146"/>
                  <a:pt x="1518" y="2145"/>
                  <a:pt x="1519" y="2145"/>
                </a:cubicBezTo>
                <a:cubicBezTo>
                  <a:pt x="1519" y="2144"/>
                  <a:pt x="1520" y="2144"/>
                  <a:pt x="1520" y="2143"/>
                </a:cubicBezTo>
                <a:cubicBezTo>
                  <a:pt x="1521" y="2143"/>
                  <a:pt x="1521" y="2142"/>
                  <a:pt x="1522" y="2142"/>
                </a:cubicBezTo>
                <a:cubicBezTo>
                  <a:pt x="1522" y="2141"/>
                  <a:pt x="1523" y="2141"/>
                  <a:pt x="1523" y="2140"/>
                </a:cubicBezTo>
                <a:cubicBezTo>
                  <a:pt x="1524" y="2140"/>
                  <a:pt x="1524" y="2140"/>
                  <a:pt x="1524" y="2140"/>
                </a:cubicBezTo>
                <a:cubicBezTo>
                  <a:pt x="1525" y="2139"/>
                  <a:pt x="1525" y="2139"/>
                  <a:pt x="1525" y="2139"/>
                </a:cubicBezTo>
                <a:cubicBezTo>
                  <a:pt x="1525" y="2138"/>
                  <a:pt x="1525" y="2138"/>
                  <a:pt x="1526" y="2137"/>
                </a:cubicBezTo>
                <a:cubicBezTo>
                  <a:pt x="1527" y="2136"/>
                  <a:pt x="1527" y="2135"/>
                  <a:pt x="1528" y="2134"/>
                </a:cubicBezTo>
                <a:cubicBezTo>
                  <a:pt x="1528" y="2133"/>
                  <a:pt x="1529" y="2132"/>
                  <a:pt x="1529" y="2131"/>
                </a:cubicBezTo>
                <a:cubicBezTo>
                  <a:pt x="1529" y="2132"/>
                  <a:pt x="1529" y="2133"/>
                  <a:pt x="1529" y="2134"/>
                </a:cubicBezTo>
                <a:cubicBezTo>
                  <a:pt x="1529" y="2135"/>
                  <a:pt x="1529" y="2135"/>
                  <a:pt x="1529" y="2136"/>
                </a:cubicBezTo>
                <a:cubicBezTo>
                  <a:pt x="1529" y="2138"/>
                  <a:pt x="1529" y="2138"/>
                  <a:pt x="1529" y="2138"/>
                </a:cubicBezTo>
                <a:cubicBezTo>
                  <a:pt x="1529" y="2140"/>
                  <a:pt x="1529" y="2141"/>
                  <a:pt x="1529" y="2142"/>
                </a:cubicBezTo>
                <a:cubicBezTo>
                  <a:pt x="1529" y="2145"/>
                  <a:pt x="1529" y="2148"/>
                  <a:pt x="1528" y="2151"/>
                </a:cubicBezTo>
                <a:cubicBezTo>
                  <a:pt x="1528" y="2152"/>
                  <a:pt x="1528" y="2153"/>
                  <a:pt x="1528" y="2154"/>
                </a:cubicBezTo>
                <a:cubicBezTo>
                  <a:pt x="1528" y="2155"/>
                  <a:pt x="1528" y="2155"/>
                  <a:pt x="1528" y="2155"/>
                </a:cubicBezTo>
                <a:cubicBezTo>
                  <a:pt x="1527" y="2157"/>
                  <a:pt x="1526" y="2159"/>
                  <a:pt x="1524" y="2161"/>
                </a:cubicBezTo>
                <a:cubicBezTo>
                  <a:pt x="1523" y="2163"/>
                  <a:pt x="1521" y="2166"/>
                  <a:pt x="1519" y="2167"/>
                </a:cubicBezTo>
                <a:cubicBezTo>
                  <a:pt x="1519" y="2168"/>
                  <a:pt x="1518" y="2168"/>
                  <a:pt x="1518" y="2169"/>
                </a:cubicBezTo>
                <a:cubicBezTo>
                  <a:pt x="1517" y="2169"/>
                  <a:pt x="1517" y="2170"/>
                  <a:pt x="1516" y="2170"/>
                </a:cubicBezTo>
                <a:cubicBezTo>
                  <a:pt x="1516" y="2171"/>
                  <a:pt x="1515" y="2171"/>
                  <a:pt x="1515" y="2172"/>
                </a:cubicBezTo>
                <a:cubicBezTo>
                  <a:pt x="1514" y="2172"/>
                  <a:pt x="1514" y="2172"/>
                  <a:pt x="1513" y="2173"/>
                </a:cubicBezTo>
                <a:cubicBezTo>
                  <a:pt x="1513" y="2173"/>
                  <a:pt x="1513" y="2173"/>
                  <a:pt x="1513" y="2173"/>
                </a:cubicBezTo>
                <a:cubicBezTo>
                  <a:pt x="1512" y="2173"/>
                  <a:pt x="1512" y="2173"/>
                  <a:pt x="1512" y="2173"/>
                </a:cubicBezTo>
                <a:cubicBezTo>
                  <a:pt x="1511" y="2174"/>
                  <a:pt x="1511" y="2174"/>
                  <a:pt x="1511" y="2174"/>
                </a:cubicBezTo>
                <a:cubicBezTo>
                  <a:pt x="1511" y="2174"/>
                  <a:pt x="1510" y="2175"/>
                  <a:pt x="1510" y="2175"/>
                </a:cubicBezTo>
                <a:cubicBezTo>
                  <a:pt x="1508" y="2176"/>
                  <a:pt x="1507" y="2177"/>
                  <a:pt x="1506" y="2177"/>
                </a:cubicBezTo>
                <a:cubicBezTo>
                  <a:pt x="1503" y="2179"/>
                  <a:pt x="1500" y="2180"/>
                  <a:pt x="1498" y="2181"/>
                </a:cubicBezTo>
                <a:cubicBezTo>
                  <a:pt x="1496" y="2182"/>
                  <a:pt x="1495" y="2183"/>
                  <a:pt x="1494" y="2183"/>
                </a:cubicBezTo>
                <a:cubicBezTo>
                  <a:pt x="1492" y="2184"/>
                  <a:pt x="1491" y="2185"/>
                  <a:pt x="1489" y="2186"/>
                </a:cubicBezTo>
                <a:cubicBezTo>
                  <a:pt x="1489" y="2186"/>
                  <a:pt x="1488" y="2187"/>
                  <a:pt x="1488" y="2187"/>
                </a:cubicBezTo>
                <a:cubicBezTo>
                  <a:pt x="1487" y="2187"/>
                  <a:pt x="1487" y="2187"/>
                  <a:pt x="1487" y="2187"/>
                </a:cubicBezTo>
                <a:cubicBezTo>
                  <a:pt x="1487" y="2187"/>
                  <a:pt x="1487" y="2187"/>
                  <a:pt x="1487" y="2187"/>
                </a:cubicBezTo>
                <a:cubicBezTo>
                  <a:pt x="1487" y="2187"/>
                  <a:pt x="1487" y="2187"/>
                  <a:pt x="1487" y="2187"/>
                </a:cubicBezTo>
                <a:cubicBezTo>
                  <a:pt x="1487" y="2188"/>
                  <a:pt x="1487" y="2188"/>
                  <a:pt x="1487" y="2188"/>
                </a:cubicBezTo>
                <a:cubicBezTo>
                  <a:pt x="1486" y="2188"/>
                  <a:pt x="1486" y="2188"/>
                  <a:pt x="1486" y="2188"/>
                </a:cubicBezTo>
                <a:cubicBezTo>
                  <a:pt x="1485" y="2189"/>
                  <a:pt x="1483" y="2190"/>
                  <a:pt x="1482" y="2191"/>
                </a:cubicBezTo>
                <a:cubicBezTo>
                  <a:pt x="1480" y="2193"/>
                  <a:pt x="1479" y="2195"/>
                  <a:pt x="1477" y="2198"/>
                </a:cubicBezTo>
                <a:cubicBezTo>
                  <a:pt x="1476" y="2200"/>
                  <a:pt x="1475" y="2202"/>
                  <a:pt x="1475" y="2204"/>
                </a:cubicBezTo>
                <a:cubicBezTo>
                  <a:pt x="1474" y="2204"/>
                  <a:pt x="1474" y="2205"/>
                  <a:pt x="1474" y="2205"/>
                </a:cubicBezTo>
                <a:cubicBezTo>
                  <a:pt x="1474" y="2206"/>
                  <a:pt x="1474" y="2206"/>
                  <a:pt x="1474" y="2206"/>
                </a:cubicBezTo>
                <a:cubicBezTo>
                  <a:pt x="1474" y="2206"/>
                  <a:pt x="1474" y="2206"/>
                  <a:pt x="1474" y="2207"/>
                </a:cubicBezTo>
                <a:cubicBezTo>
                  <a:pt x="1474" y="2207"/>
                  <a:pt x="1474" y="2208"/>
                  <a:pt x="1474" y="2208"/>
                </a:cubicBezTo>
                <a:cubicBezTo>
                  <a:pt x="1474" y="2208"/>
                  <a:pt x="1474" y="2209"/>
                  <a:pt x="1474" y="2209"/>
                </a:cubicBezTo>
                <a:cubicBezTo>
                  <a:pt x="1474" y="2210"/>
                  <a:pt x="1474" y="2210"/>
                  <a:pt x="1474" y="2211"/>
                </a:cubicBezTo>
                <a:cubicBezTo>
                  <a:pt x="1474" y="2212"/>
                  <a:pt x="1474" y="2212"/>
                  <a:pt x="1474" y="2212"/>
                </a:cubicBezTo>
                <a:cubicBezTo>
                  <a:pt x="1475" y="2213"/>
                  <a:pt x="1475" y="2213"/>
                  <a:pt x="1475" y="2213"/>
                </a:cubicBezTo>
                <a:cubicBezTo>
                  <a:pt x="1475" y="2213"/>
                  <a:pt x="1475" y="2213"/>
                  <a:pt x="1475" y="2212"/>
                </a:cubicBezTo>
                <a:cubicBezTo>
                  <a:pt x="1475" y="2212"/>
                  <a:pt x="1475" y="2211"/>
                  <a:pt x="1475" y="2211"/>
                </a:cubicBezTo>
                <a:cubicBezTo>
                  <a:pt x="1475" y="2210"/>
                  <a:pt x="1475" y="2210"/>
                  <a:pt x="1476" y="2209"/>
                </a:cubicBezTo>
                <a:cubicBezTo>
                  <a:pt x="1476" y="2209"/>
                  <a:pt x="1476" y="2209"/>
                  <a:pt x="1476" y="2208"/>
                </a:cubicBezTo>
                <a:cubicBezTo>
                  <a:pt x="1476" y="2208"/>
                  <a:pt x="1476" y="2208"/>
                  <a:pt x="1476" y="2207"/>
                </a:cubicBezTo>
                <a:cubicBezTo>
                  <a:pt x="1476" y="2207"/>
                  <a:pt x="1477" y="2207"/>
                  <a:pt x="1477" y="2206"/>
                </a:cubicBezTo>
                <a:cubicBezTo>
                  <a:pt x="1477" y="2206"/>
                  <a:pt x="1477" y="2205"/>
                  <a:pt x="1477" y="2205"/>
                </a:cubicBezTo>
                <a:cubicBezTo>
                  <a:pt x="1478" y="2203"/>
                  <a:pt x="1479" y="2202"/>
                  <a:pt x="1481" y="2200"/>
                </a:cubicBezTo>
                <a:cubicBezTo>
                  <a:pt x="1482" y="2199"/>
                  <a:pt x="1484" y="2197"/>
                  <a:pt x="1486" y="2196"/>
                </a:cubicBezTo>
                <a:cubicBezTo>
                  <a:pt x="1487" y="2195"/>
                  <a:pt x="1488" y="2194"/>
                  <a:pt x="1489" y="2194"/>
                </a:cubicBezTo>
                <a:cubicBezTo>
                  <a:pt x="1490" y="2193"/>
                  <a:pt x="1491" y="2193"/>
                  <a:pt x="1491" y="2193"/>
                </a:cubicBezTo>
                <a:cubicBezTo>
                  <a:pt x="1492" y="2192"/>
                  <a:pt x="1492" y="2192"/>
                  <a:pt x="1493" y="2192"/>
                </a:cubicBezTo>
                <a:cubicBezTo>
                  <a:pt x="1494" y="2191"/>
                  <a:pt x="1495" y="2191"/>
                  <a:pt x="1497" y="2190"/>
                </a:cubicBezTo>
                <a:cubicBezTo>
                  <a:pt x="1498" y="2189"/>
                  <a:pt x="1499" y="2189"/>
                  <a:pt x="1501" y="2188"/>
                </a:cubicBezTo>
                <a:cubicBezTo>
                  <a:pt x="1504" y="2187"/>
                  <a:pt x="1507" y="2186"/>
                  <a:pt x="1509" y="2184"/>
                </a:cubicBezTo>
                <a:cubicBezTo>
                  <a:pt x="1511" y="2184"/>
                  <a:pt x="1512" y="2183"/>
                  <a:pt x="1514" y="2182"/>
                </a:cubicBezTo>
                <a:cubicBezTo>
                  <a:pt x="1514" y="2181"/>
                  <a:pt x="1515" y="2181"/>
                  <a:pt x="1516" y="2180"/>
                </a:cubicBezTo>
                <a:cubicBezTo>
                  <a:pt x="1517" y="2180"/>
                  <a:pt x="1517" y="2180"/>
                  <a:pt x="1517" y="2180"/>
                </a:cubicBezTo>
                <a:cubicBezTo>
                  <a:pt x="1517" y="2179"/>
                  <a:pt x="1517" y="2179"/>
                  <a:pt x="1517" y="2179"/>
                </a:cubicBezTo>
                <a:cubicBezTo>
                  <a:pt x="1517" y="2179"/>
                  <a:pt x="1517" y="2179"/>
                  <a:pt x="1517" y="2179"/>
                </a:cubicBezTo>
                <a:cubicBezTo>
                  <a:pt x="1517" y="2179"/>
                  <a:pt x="1517" y="2179"/>
                  <a:pt x="1517" y="2179"/>
                </a:cubicBezTo>
                <a:cubicBezTo>
                  <a:pt x="1518" y="2179"/>
                  <a:pt x="1518" y="2179"/>
                  <a:pt x="1518" y="2179"/>
                </a:cubicBezTo>
                <a:cubicBezTo>
                  <a:pt x="1518" y="2179"/>
                  <a:pt x="1518" y="2179"/>
                  <a:pt x="1518" y="2179"/>
                </a:cubicBezTo>
                <a:cubicBezTo>
                  <a:pt x="1520" y="2177"/>
                  <a:pt x="1522" y="2175"/>
                  <a:pt x="1524" y="2173"/>
                </a:cubicBezTo>
                <a:cubicBezTo>
                  <a:pt x="1523" y="2174"/>
                  <a:pt x="1523" y="2175"/>
                  <a:pt x="1523" y="2176"/>
                </a:cubicBezTo>
                <a:cubicBezTo>
                  <a:pt x="1522" y="2179"/>
                  <a:pt x="1521" y="2181"/>
                  <a:pt x="1520" y="2184"/>
                </a:cubicBezTo>
                <a:cubicBezTo>
                  <a:pt x="1519" y="2190"/>
                  <a:pt x="1518" y="2195"/>
                  <a:pt x="1517" y="2200"/>
                </a:cubicBezTo>
                <a:cubicBezTo>
                  <a:pt x="1517" y="2201"/>
                  <a:pt x="1517" y="2201"/>
                  <a:pt x="1517" y="2202"/>
                </a:cubicBezTo>
                <a:cubicBezTo>
                  <a:pt x="1517" y="2203"/>
                  <a:pt x="1517" y="2203"/>
                  <a:pt x="1516" y="2204"/>
                </a:cubicBezTo>
                <a:cubicBezTo>
                  <a:pt x="1516" y="2205"/>
                  <a:pt x="1516" y="2205"/>
                  <a:pt x="1516" y="2206"/>
                </a:cubicBezTo>
                <a:cubicBezTo>
                  <a:pt x="1516" y="2207"/>
                  <a:pt x="1516" y="2207"/>
                  <a:pt x="1516" y="2208"/>
                </a:cubicBezTo>
                <a:cubicBezTo>
                  <a:pt x="1516" y="2209"/>
                  <a:pt x="1516" y="2210"/>
                  <a:pt x="1516" y="2211"/>
                </a:cubicBezTo>
                <a:cubicBezTo>
                  <a:pt x="1516" y="2213"/>
                  <a:pt x="1516" y="2214"/>
                  <a:pt x="1516" y="2215"/>
                </a:cubicBezTo>
                <a:cubicBezTo>
                  <a:pt x="1517" y="2220"/>
                  <a:pt x="1518" y="2224"/>
                  <a:pt x="1519" y="2227"/>
                </a:cubicBezTo>
                <a:cubicBezTo>
                  <a:pt x="1520" y="2231"/>
                  <a:pt x="1522" y="2234"/>
                  <a:pt x="1523" y="2236"/>
                </a:cubicBezTo>
                <a:cubicBezTo>
                  <a:pt x="1524" y="2238"/>
                  <a:pt x="1526" y="2240"/>
                  <a:pt x="1527" y="2241"/>
                </a:cubicBezTo>
                <a:cubicBezTo>
                  <a:pt x="1528" y="2242"/>
                  <a:pt x="1528" y="2242"/>
                  <a:pt x="1528" y="2242"/>
                </a:cubicBezTo>
                <a:cubicBezTo>
                  <a:pt x="1528" y="2242"/>
                  <a:pt x="1528" y="2242"/>
                  <a:pt x="1527" y="2241"/>
                </a:cubicBezTo>
                <a:cubicBezTo>
                  <a:pt x="1527" y="2240"/>
                  <a:pt x="1526" y="2239"/>
                  <a:pt x="1526" y="2238"/>
                </a:cubicBezTo>
                <a:cubicBezTo>
                  <a:pt x="1526" y="2238"/>
                  <a:pt x="1525" y="2237"/>
                  <a:pt x="1525" y="2237"/>
                </a:cubicBezTo>
                <a:cubicBezTo>
                  <a:pt x="1525" y="2236"/>
                  <a:pt x="1525" y="2236"/>
                  <a:pt x="1524" y="2235"/>
                </a:cubicBezTo>
                <a:cubicBezTo>
                  <a:pt x="1523" y="2233"/>
                  <a:pt x="1522" y="2230"/>
                  <a:pt x="1522" y="2227"/>
                </a:cubicBezTo>
                <a:cubicBezTo>
                  <a:pt x="1521" y="2223"/>
                  <a:pt x="1521" y="2219"/>
                  <a:pt x="1521" y="2215"/>
                </a:cubicBezTo>
                <a:cubicBezTo>
                  <a:pt x="1521" y="2213"/>
                  <a:pt x="1521" y="2211"/>
                  <a:pt x="1522" y="2208"/>
                </a:cubicBezTo>
                <a:cubicBezTo>
                  <a:pt x="1522" y="2208"/>
                  <a:pt x="1522" y="2207"/>
                  <a:pt x="1522" y="2207"/>
                </a:cubicBezTo>
                <a:cubicBezTo>
                  <a:pt x="1522" y="2206"/>
                  <a:pt x="1522" y="2205"/>
                  <a:pt x="1522" y="2205"/>
                </a:cubicBezTo>
                <a:cubicBezTo>
                  <a:pt x="1522" y="2204"/>
                  <a:pt x="1522" y="2204"/>
                  <a:pt x="1522" y="2203"/>
                </a:cubicBezTo>
                <a:cubicBezTo>
                  <a:pt x="1523" y="2202"/>
                  <a:pt x="1523" y="2202"/>
                  <a:pt x="1523" y="2201"/>
                </a:cubicBezTo>
                <a:cubicBezTo>
                  <a:pt x="1524" y="2196"/>
                  <a:pt x="1525" y="2191"/>
                  <a:pt x="1527" y="2186"/>
                </a:cubicBezTo>
                <a:cubicBezTo>
                  <a:pt x="1528" y="2184"/>
                  <a:pt x="1529" y="2181"/>
                  <a:pt x="1530" y="2178"/>
                </a:cubicBezTo>
                <a:cubicBezTo>
                  <a:pt x="1531" y="2175"/>
                  <a:pt x="1532" y="2173"/>
                  <a:pt x="1532" y="2170"/>
                </a:cubicBezTo>
                <a:cubicBezTo>
                  <a:pt x="1533" y="2168"/>
                  <a:pt x="1533" y="2167"/>
                  <a:pt x="1534" y="2165"/>
                </a:cubicBezTo>
                <a:cubicBezTo>
                  <a:pt x="1534" y="2163"/>
                  <a:pt x="1534" y="2163"/>
                  <a:pt x="1534" y="2163"/>
                </a:cubicBezTo>
                <a:cubicBezTo>
                  <a:pt x="1534" y="2163"/>
                  <a:pt x="1534" y="2163"/>
                  <a:pt x="1534" y="2163"/>
                </a:cubicBezTo>
                <a:cubicBezTo>
                  <a:pt x="1534" y="2162"/>
                  <a:pt x="1534" y="2162"/>
                  <a:pt x="1535" y="2162"/>
                </a:cubicBezTo>
                <a:cubicBezTo>
                  <a:pt x="1535" y="2161"/>
                  <a:pt x="1535" y="2161"/>
                  <a:pt x="1535" y="2161"/>
                </a:cubicBezTo>
                <a:cubicBezTo>
                  <a:pt x="1535" y="2160"/>
                  <a:pt x="1535" y="2158"/>
                  <a:pt x="1536" y="2157"/>
                </a:cubicBezTo>
                <a:cubicBezTo>
                  <a:pt x="1536" y="2155"/>
                  <a:pt x="1536" y="2153"/>
                  <a:pt x="1536" y="2152"/>
                </a:cubicBezTo>
                <a:cubicBezTo>
                  <a:pt x="1537" y="2149"/>
                  <a:pt x="1537" y="2146"/>
                  <a:pt x="1537" y="2143"/>
                </a:cubicBezTo>
                <a:cubicBezTo>
                  <a:pt x="1537" y="2141"/>
                  <a:pt x="1537" y="2140"/>
                  <a:pt x="1537" y="2138"/>
                </a:cubicBezTo>
                <a:cubicBezTo>
                  <a:pt x="1537" y="2136"/>
                  <a:pt x="1537" y="2136"/>
                  <a:pt x="1537" y="2136"/>
                </a:cubicBezTo>
                <a:cubicBezTo>
                  <a:pt x="1537" y="2135"/>
                  <a:pt x="1537" y="2134"/>
                  <a:pt x="1537" y="2134"/>
                </a:cubicBezTo>
                <a:cubicBezTo>
                  <a:pt x="1537" y="2132"/>
                  <a:pt x="1537" y="2131"/>
                  <a:pt x="1537" y="2129"/>
                </a:cubicBezTo>
                <a:cubicBezTo>
                  <a:pt x="1537" y="2128"/>
                  <a:pt x="1537" y="2126"/>
                  <a:pt x="1536" y="2125"/>
                </a:cubicBezTo>
                <a:cubicBezTo>
                  <a:pt x="1536" y="2122"/>
                  <a:pt x="1535" y="2119"/>
                  <a:pt x="1535" y="2116"/>
                </a:cubicBezTo>
                <a:cubicBezTo>
                  <a:pt x="1535" y="2115"/>
                  <a:pt x="1534" y="2113"/>
                  <a:pt x="1534" y="2112"/>
                </a:cubicBezTo>
                <a:cubicBezTo>
                  <a:pt x="1534" y="2111"/>
                  <a:pt x="1533" y="2109"/>
                  <a:pt x="1533" y="2108"/>
                </a:cubicBezTo>
                <a:cubicBezTo>
                  <a:pt x="1533" y="2107"/>
                  <a:pt x="1532" y="2106"/>
                  <a:pt x="1532" y="2104"/>
                </a:cubicBezTo>
                <a:cubicBezTo>
                  <a:pt x="1546" y="2125"/>
                  <a:pt x="1554" y="2147"/>
                  <a:pt x="1558" y="2173"/>
                </a:cubicBezTo>
                <a:cubicBezTo>
                  <a:pt x="1562" y="2193"/>
                  <a:pt x="1574" y="2211"/>
                  <a:pt x="1592" y="2222"/>
                </a:cubicBezTo>
                <a:cubicBezTo>
                  <a:pt x="1593" y="2222"/>
                  <a:pt x="1594" y="2223"/>
                  <a:pt x="1594" y="2223"/>
                </a:cubicBezTo>
                <a:cubicBezTo>
                  <a:pt x="1559" y="2181"/>
                  <a:pt x="1584" y="2137"/>
                  <a:pt x="1567" y="2113"/>
                </a:cubicBezTo>
                <a:cubicBezTo>
                  <a:pt x="1605" y="2125"/>
                  <a:pt x="1627" y="2145"/>
                  <a:pt x="1641" y="2169"/>
                </a:cubicBezTo>
                <a:cubicBezTo>
                  <a:pt x="1641" y="2169"/>
                  <a:pt x="1641" y="2170"/>
                  <a:pt x="1641" y="2170"/>
                </a:cubicBezTo>
                <a:cubicBezTo>
                  <a:pt x="1641" y="2173"/>
                  <a:pt x="1641" y="2176"/>
                  <a:pt x="1641" y="2179"/>
                </a:cubicBezTo>
                <a:cubicBezTo>
                  <a:pt x="1641" y="2182"/>
                  <a:pt x="1640" y="2185"/>
                  <a:pt x="1640" y="2189"/>
                </a:cubicBezTo>
                <a:cubicBezTo>
                  <a:pt x="1639" y="2190"/>
                  <a:pt x="1639" y="2191"/>
                  <a:pt x="1639" y="2191"/>
                </a:cubicBezTo>
                <a:cubicBezTo>
                  <a:pt x="1639" y="2192"/>
                  <a:pt x="1639" y="2193"/>
                  <a:pt x="1638" y="2194"/>
                </a:cubicBezTo>
                <a:cubicBezTo>
                  <a:pt x="1638" y="2195"/>
                  <a:pt x="1638" y="2196"/>
                  <a:pt x="1638" y="2197"/>
                </a:cubicBezTo>
                <a:cubicBezTo>
                  <a:pt x="1637" y="2198"/>
                  <a:pt x="1637" y="2198"/>
                  <a:pt x="1637" y="2198"/>
                </a:cubicBezTo>
                <a:cubicBezTo>
                  <a:pt x="1637" y="2199"/>
                  <a:pt x="1637" y="2199"/>
                  <a:pt x="1637" y="2199"/>
                </a:cubicBezTo>
                <a:cubicBezTo>
                  <a:pt x="1637" y="2199"/>
                  <a:pt x="1637" y="2199"/>
                  <a:pt x="1637" y="2199"/>
                </a:cubicBezTo>
                <a:cubicBezTo>
                  <a:pt x="1637" y="2201"/>
                  <a:pt x="1637" y="2201"/>
                  <a:pt x="1637" y="2201"/>
                </a:cubicBezTo>
                <a:cubicBezTo>
                  <a:pt x="1636" y="2202"/>
                  <a:pt x="1636" y="2202"/>
                  <a:pt x="1636" y="2202"/>
                </a:cubicBezTo>
                <a:cubicBezTo>
                  <a:pt x="1636" y="2203"/>
                  <a:pt x="1635" y="2204"/>
                  <a:pt x="1635" y="2205"/>
                </a:cubicBezTo>
                <a:cubicBezTo>
                  <a:pt x="1635" y="2206"/>
                  <a:pt x="1634" y="2208"/>
                  <a:pt x="1633" y="2210"/>
                </a:cubicBezTo>
                <a:cubicBezTo>
                  <a:pt x="1632" y="2213"/>
                  <a:pt x="1630" y="2217"/>
                  <a:pt x="1629" y="2220"/>
                </a:cubicBezTo>
                <a:cubicBezTo>
                  <a:pt x="1628" y="2222"/>
                  <a:pt x="1627" y="2224"/>
                  <a:pt x="1627" y="2226"/>
                </a:cubicBezTo>
                <a:cubicBezTo>
                  <a:pt x="1626" y="2228"/>
                  <a:pt x="1625" y="2229"/>
                  <a:pt x="1625" y="2231"/>
                </a:cubicBezTo>
                <a:cubicBezTo>
                  <a:pt x="1624" y="2232"/>
                  <a:pt x="1624" y="2233"/>
                  <a:pt x="1624" y="2234"/>
                </a:cubicBezTo>
                <a:cubicBezTo>
                  <a:pt x="1624" y="2235"/>
                  <a:pt x="1623" y="2236"/>
                  <a:pt x="1623" y="2237"/>
                </a:cubicBezTo>
                <a:cubicBezTo>
                  <a:pt x="1623" y="2238"/>
                  <a:pt x="1623" y="2238"/>
                  <a:pt x="1623" y="2239"/>
                </a:cubicBezTo>
                <a:cubicBezTo>
                  <a:pt x="1622" y="2240"/>
                  <a:pt x="1622" y="2241"/>
                  <a:pt x="1622" y="2242"/>
                </a:cubicBezTo>
                <a:cubicBezTo>
                  <a:pt x="1622" y="2245"/>
                  <a:pt x="1622" y="2249"/>
                  <a:pt x="1622" y="2252"/>
                </a:cubicBezTo>
                <a:cubicBezTo>
                  <a:pt x="1622" y="2255"/>
                  <a:pt x="1622" y="2258"/>
                  <a:pt x="1623" y="2260"/>
                </a:cubicBezTo>
                <a:cubicBezTo>
                  <a:pt x="1624" y="2263"/>
                  <a:pt x="1624" y="2265"/>
                  <a:pt x="1625" y="2266"/>
                </a:cubicBezTo>
                <a:cubicBezTo>
                  <a:pt x="1626" y="2267"/>
                  <a:pt x="1626" y="2268"/>
                  <a:pt x="1626" y="2268"/>
                </a:cubicBezTo>
                <a:cubicBezTo>
                  <a:pt x="1627" y="2269"/>
                  <a:pt x="1627" y="2269"/>
                  <a:pt x="1627" y="2270"/>
                </a:cubicBezTo>
                <a:cubicBezTo>
                  <a:pt x="1628" y="2270"/>
                  <a:pt x="1628" y="2271"/>
                  <a:pt x="1628" y="2271"/>
                </a:cubicBezTo>
                <a:cubicBezTo>
                  <a:pt x="1628" y="2271"/>
                  <a:pt x="1628" y="2270"/>
                  <a:pt x="1628" y="2269"/>
                </a:cubicBezTo>
                <a:cubicBezTo>
                  <a:pt x="1628" y="2269"/>
                  <a:pt x="1627" y="2268"/>
                  <a:pt x="1627" y="2268"/>
                </a:cubicBezTo>
                <a:cubicBezTo>
                  <a:pt x="1627" y="2267"/>
                  <a:pt x="1627" y="2266"/>
                  <a:pt x="1627" y="2266"/>
                </a:cubicBezTo>
                <a:cubicBezTo>
                  <a:pt x="1627" y="2265"/>
                  <a:pt x="1627" y="2265"/>
                  <a:pt x="1626" y="2264"/>
                </a:cubicBezTo>
                <a:cubicBezTo>
                  <a:pt x="1626" y="2264"/>
                  <a:pt x="1626" y="2263"/>
                  <a:pt x="1626" y="2263"/>
                </a:cubicBezTo>
                <a:cubicBezTo>
                  <a:pt x="1626" y="2262"/>
                  <a:pt x="1626" y="2261"/>
                  <a:pt x="1626" y="2260"/>
                </a:cubicBezTo>
                <a:cubicBezTo>
                  <a:pt x="1626" y="2257"/>
                  <a:pt x="1626" y="2255"/>
                  <a:pt x="1626" y="2252"/>
                </a:cubicBezTo>
                <a:cubicBezTo>
                  <a:pt x="1627" y="2249"/>
                  <a:pt x="1627" y="2246"/>
                  <a:pt x="1628" y="2243"/>
                </a:cubicBezTo>
                <a:cubicBezTo>
                  <a:pt x="1628" y="2242"/>
                  <a:pt x="1628" y="2242"/>
                  <a:pt x="1629" y="2241"/>
                </a:cubicBezTo>
                <a:cubicBezTo>
                  <a:pt x="1629" y="2240"/>
                  <a:pt x="1629" y="2239"/>
                  <a:pt x="1629" y="2239"/>
                </a:cubicBezTo>
                <a:cubicBezTo>
                  <a:pt x="1630" y="2238"/>
                  <a:pt x="1630" y="2237"/>
                  <a:pt x="1630" y="2236"/>
                </a:cubicBezTo>
                <a:cubicBezTo>
                  <a:pt x="1631" y="2235"/>
                  <a:pt x="1631" y="2234"/>
                  <a:pt x="1631" y="2234"/>
                </a:cubicBezTo>
                <a:cubicBezTo>
                  <a:pt x="1632" y="2232"/>
                  <a:pt x="1633" y="2230"/>
                  <a:pt x="1633" y="2229"/>
                </a:cubicBezTo>
                <a:cubicBezTo>
                  <a:pt x="1634" y="2227"/>
                  <a:pt x="1635" y="2226"/>
                  <a:pt x="1635" y="2224"/>
                </a:cubicBezTo>
                <a:cubicBezTo>
                  <a:pt x="1635" y="2225"/>
                  <a:pt x="1635" y="2225"/>
                  <a:pt x="1635" y="2226"/>
                </a:cubicBezTo>
                <a:cubicBezTo>
                  <a:pt x="1635" y="2228"/>
                  <a:pt x="1636" y="2230"/>
                  <a:pt x="1636" y="2231"/>
                </a:cubicBezTo>
                <a:cubicBezTo>
                  <a:pt x="1636" y="2232"/>
                  <a:pt x="1636" y="2233"/>
                  <a:pt x="1636" y="2234"/>
                </a:cubicBezTo>
                <a:cubicBezTo>
                  <a:pt x="1636" y="2235"/>
                  <a:pt x="1637" y="2236"/>
                  <a:pt x="1637" y="2237"/>
                </a:cubicBezTo>
                <a:cubicBezTo>
                  <a:pt x="1637" y="2238"/>
                  <a:pt x="1638" y="2240"/>
                  <a:pt x="1638" y="2241"/>
                </a:cubicBezTo>
                <a:cubicBezTo>
                  <a:pt x="1638" y="2242"/>
                  <a:pt x="1639" y="2243"/>
                  <a:pt x="1639" y="2243"/>
                </a:cubicBezTo>
                <a:cubicBezTo>
                  <a:pt x="1639" y="2244"/>
                  <a:pt x="1639" y="2245"/>
                  <a:pt x="1640" y="2245"/>
                </a:cubicBezTo>
                <a:cubicBezTo>
                  <a:pt x="1640" y="2246"/>
                  <a:pt x="1640" y="2247"/>
                  <a:pt x="1640" y="2247"/>
                </a:cubicBezTo>
                <a:cubicBezTo>
                  <a:pt x="1641" y="2248"/>
                  <a:pt x="1641" y="2248"/>
                  <a:pt x="1641" y="2249"/>
                </a:cubicBezTo>
                <a:cubicBezTo>
                  <a:pt x="1642" y="2250"/>
                  <a:pt x="1642" y="2251"/>
                  <a:pt x="1643" y="2251"/>
                </a:cubicBezTo>
                <a:cubicBezTo>
                  <a:pt x="1643" y="2252"/>
                  <a:pt x="1644" y="2252"/>
                  <a:pt x="1644" y="2253"/>
                </a:cubicBezTo>
                <a:cubicBezTo>
                  <a:pt x="1644" y="2253"/>
                  <a:pt x="1644" y="2253"/>
                  <a:pt x="1644" y="2253"/>
                </a:cubicBezTo>
                <a:cubicBezTo>
                  <a:pt x="1644" y="2253"/>
                  <a:pt x="1644" y="2253"/>
                  <a:pt x="1644" y="2253"/>
                </a:cubicBezTo>
                <a:cubicBezTo>
                  <a:pt x="1644" y="2252"/>
                  <a:pt x="1644" y="2252"/>
                  <a:pt x="1644" y="2251"/>
                </a:cubicBezTo>
                <a:cubicBezTo>
                  <a:pt x="1644" y="2250"/>
                  <a:pt x="1644" y="2249"/>
                  <a:pt x="1644" y="2248"/>
                </a:cubicBezTo>
                <a:cubicBezTo>
                  <a:pt x="1644" y="2247"/>
                  <a:pt x="1644" y="2246"/>
                  <a:pt x="1644" y="2244"/>
                </a:cubicBezTo>
                <a:cubicBezTo>
                  <a:pt x="1644" y="2242"/>
                  <a:pt x="1644" y="2239"/>
                  <a:pt x="1644" y="2236"/>
                </a:cubicBezTo>
                <a:cubicBezTo>
                  <a:pt x="1644" y="2235"/>
                  <a:pt x="1644" y="2234"/>
                  <a:pt x="1644" y="2233"/>
                </a:cubicBezTo>
                <a:cubicBezTo>
                  <a:pt x="1644" y="2232"/>
                  <a:pt x="1644" y="2232"/>
                  <a:pt x="1643" y="2231"/>
                </a:cubicBezTo>
                <a:cubicBezTo>
                  <a:pt x="1643" y="2229"/>
                  <a:pt x="1643" y="2227"/>
                  <a:pt x="1643" y="2226"/>
                </a:cubicBezTo>
                <a:cubicBezTo>
                  <a:pt x="1643" y="2224"/>
                  <a:pt x="1643" y="2222"/>
                  <a:pt x="1643" y="2221"/>
                </a:cubicBezTo>
                <a:cubicBezTo>
                  <a:pt x="1643" y="2220"/>
                  <a:pt x="1643" y="2219"/>
                  <a:pt x="1643" y="2218"/>
                </a:cubicBezTo>
                <a:cubicBezTo>
                  <a:pt x="1643" y="2217"/>
                  <a:pt x="1643" y="2217"/>
                  <a:pt x="1643" y="2216"/>
                </a:cubicBezTo>
                <a:cubicBezTo>
                  <a:pt x="1643" y="2214"/>
                  <a:pt x="1643" y="2213"/>
                  <a:pt x="1643" y="2211"/>
                </a:cubicBezTo>
                <a:cubicBezTo>
                  <a:pt x="1643" y="2210"/>
                  <a:pt x="1643" y="2208"/>
                  <a:pt x="1643" y="2207"/>
                </a:cubicBezTo>
                <a:cubicBezTo>
                  <a:pt x="1643" y="2207"/>
                  <a:pt x="1643" y="2206"/>
                  <a:pt x="1643" y="2206"/>
                </a:cubicBezTo>
                <a:cubicBezTo>
                  <a:pt x="1643" y="2205"/>
                  <a:pt x="1643" y="2205"/>
                  <a:pt x="1643" y="2204"/>
                </a:cubicBezTo>
                <a:cubicBezTo>
                  <a:pt x="1644" y="2203"/>
                  <a:pt x="1644" y="2203"/>
                  <a:pt x="1644" y="2203"/>
                </a:cubicBezTo>
                <a:cubicBezTo>
                  <a:pt x="1644" y="2201"/>
                  <a:pt x="1644" y="2201"/>
                  <a:pt x="1644" y="2201"/>
                </a:cubicBezTo>
                <a:cubicBezTo>
                  <a:pt x="1645" y="2199"/>
                  <a:pt x="1645" y="2198"/>
                  <a:pt x="1646" y="2196"/>
                </a:cubicBezTo>
                <a:cubicBezTo>
                  <a:pt x="1646" y="2195"/>
                  <a:pt x="1646" y="2194"/>
                  <a:pt x="1646" y="2193"/>
                </a:cubicBezTo>
                <a:cubicBezTo>
                  <a:pt x="1646" y="2192"/>
                  <a:pt x="1646" y="2191"/>
                  <a:pt x="1646" y="2190"/>
                </a:cubicBezTo>
                <a:cubicBezTo>
                  <a:pt x="1647" y="2187"/>
                  <a:pt x="1647" y="2184"/>
                  <a:pt x="1647" y="2181"/>
                </a:cubicBezTo>
                <a:cubicBezTo>
                  <a:pt x="1658" y="2208"/>
                  <a:pt x="1660" y="2238"/>
                  <a:pt x="1659" y="2267"/>
                </a:cubicBezTo>
                <a:cubicBezTo>
                  <a:pt x="1658" y="2268"/>
                  <a:pt x="1658" y="2269"/>
                  <a:pt x="1657" y="2270"/>
                </a:cubicBezTo>
                <a:cubicBezTo>
                  <a:pt x="1656" y="2272"/>
                  <a:pt x="1654" y="2274"/>
                  <a:pt x="1653" y="2275"/>
                </a:cubicBezTo>
                <a:cubicBezTo>
                  <a:pt x="1652" y="2276"/>
                  <a:pt x="1651" y="2277"/>
                  <a:pt x="1651" y="2278"/>
                </a:cubicBezTo>
                <a:cubicBezTo>
                  <a:pt x="1650" y="2279"/>
                  <a:pt x="1649" y="2279"/>
                  <a:pt x="1648" y="2280"/>
                </a:cubicBezTo>
                <a:cubicBezTo>
                  <a:pt x="1646" y="2282"/>
                  <a:pt x="1645" y="2283"/>
                  <a:pt x="1643" y="2285"/>
                </a:cubicBezTo>
                <a:cubicBezTo>
                  <a:pt x="1641" y="2286"/>
                  <a:pt x="1639" y="2288"/>
                  <a:pt x="1637" y="2289"/>
                </a:cubicBezTo>
                <a:cubicBezTo>
                  <a:pt x="1635" y="2291"/>
                  <a:pt x="1633" y="2292"/>
                  <a:pt x="1632" y="2294"/>
                </a:cubicBezTo>
                <a:cubicBezTo>
                  <a:pt x="1629" y="2296"/>
                  <a:pt x="1629" y="2296"/>
                  <a:pt x="1629" y="2296"/>
                </a:cubicBezTo>
                <a:cubicBezTo>
                  <a:pt x="1626" y="2298"/>
                  <a:pt x="1626" y="2298"/>
                  <a:pt x="1626" y="2298"/>
                </a:cubicBezTo>
                <a:cubicBezTo>
                  <a:pt x="1624" y="2300"/>
                  <a:pt x="1622" y="2302"/>
                  <a:pt x="1621" y="2303"/>
                </a:cubicBezTo>
                <a:cubicBezTo>
                  <a:pt x="1619" y="2305"/>
                  <a:pt x="1617" y="2307"/>
                  <a:pt x="1616" y="2309"/>
                </a:cubicBezTo>
                <a:cubicBezTo>
                  <a:pt x="1613" y="2311"/>
                  <a:pt x="1613" y="2311"/>
                  <a:pt x="1613" y="2311"/>
                </a:cubicBezTo>
                <a:cubicBezTo>
                  <a:pt x="1612" y="2312"/>
                  <a:pt x="1612" y="2313"/>
                  <a:pt x="1611" y="2314"/>
                </a:cubicBezTo>
                <a:cubicBezTo>
                  <a:pt x="1609" y="2316"/>
                  <a:pt x="1608" y="2318"/>
                  <a:pt x="1606" y="2320"/>
                </a:cubicBezTo>
                <a:cubicBezTo>
                  <a:pt x="1605" y="2322"/>
                  <a:pt x="1603" y="2324"/>
                  <a:pt x="1602" y="2326"/>
                </a:cubicBezTo>
                <a:cubicBezTo>
                  <a:pt x="1601" y="2328"/>
                  <a:pt x="1599" y="2330"/>
                  <a:pt x="1598" y="2332"/>
                </a:cubicBezTo>
                <a:cubicBezTo>
                  <a:pt x="1597" y="2334"/>
                  <a:pt x="1595" y="2336"/>
                  <a:pt x="1594" y="2338"/>
                </a:cubicBezTo>
                <a:cubicBezTo>
                  <a:pt x="1594" y="2339"/>
                  <a:pt x="1593" y="2340"/>
                  <a:pt x="1593" y="2341"/>
                </a:cubicBezTo>
                <a:cubicBezTo>
                  <a:pt x="1592" y="2343"/>
                  <a:pt x="1592" y="2343"/>
                  <a:pt x="1592" y="2343"/>
                </a:cubicBezTo>
                <a:cubicBezTo>
                  <a:pt x="1591" y="2345"/>
                  <a:pt x="1591" y="2345"/>
                  <a:pt x="1591" y="2345"/>
                </a:cubicBezTo>
                <a:cubicBezTo>
                  <a:pt x="1590" y="2346"/>
                  <a:pt x="1590" y="2347"/>
                  <a:pt x="1590" y="2348"/>
                </a:cubicBezTo>
                <a:cubicBezTo>
                  <a:pt x="1589" y="2349"/>
                  <a:pt x="1589" y="2350"/>
                  <a:pt x="1588" y="2351"/>
                </a:cubicBezTo>
                <a:cubicBezTo>
                  <a:pt x="1590" y="2350"/>
                  <a:pt x="1591" y="2348"/>
                  <a:pt x="1593" y="2346"/>
                </a:cubicBezTo>
                <a:cubicBezTo>
                  <a:pt x="1597" y="2340"/>
                  <a:pt x="1597" y="2340"/>
                  <a:pt x="1597" y="2340"/>
                </a:cubicBezTo>
                <a:cubicBezTo>
                  <a:pt x="1600" y="2337"/>
                  <a:pt x="1600" y="2337"/>
                  <a:pt x="1600" y="2337"/>
                </a:cubicBezTo>
                <a:cubicBezTo>
                  <a:pt x="1602" y="2335"/>
                  <a:pt x="1602" y="2335"/>
                  <a:pt x="1602" y="2335"/>
                </a:cubicBezTo>
                <a:cubicBezTo>
                  <a:pt x="1603" y="2334"/>
                  <a:pt x="1604" y="2333"/>
                  <a:pt x="1604" y="2332"/>
                </a:cubicBezTo>
                <a:cubicBezTo>
                  <a:pt x="1605" y="2331"/>
                  <a:pt x="1606" y="2330"/>
                  <a:pt x="1607" y="2329"/>
                </a:cubicBezTo>
                <a:cubicBezTo>
                  <a:pt x="1609" y="2327"/>
                  <a:pt x="1609" y="2327"/>
                  <a:pt x="1609" y="2327"/>
                </a:cubicBezTo>
                <a:cubicBezTo>
                  <a:pt x="1611" y="2324"/>
                  <a:pt x="1611" y="2324"/>
                  <a:pt x="1611" y="2324"/>
                </a:cubicBezTo>
                <a:cubicBezTo>
                  <a:pt x="1612" y="2323"/>
                  <a:pt x="1613" y="2322"/>
                  <a:pt x="1614" y="2322"/>
                </a:cubicBezTo>
                <a:cubicBezTo>
                  <a:pt x="1615" y="2321"/>
                  <a:pt x="1615" y="2320"/>
                  <a:pt x="1616" y="2319"/>
                </a:cubicBezTo>
                <a:cubicBezTo>
                  <a:pt x="1618" y="2317"/>
                  <a:pt x="1619" y="2316"/>
                  <a:pt x="1621" y="2314"/>
                </a:cubicBezTo>
                <a:cubicBezTo>
                  <a:pt x="1623" y="2312"/>
                  <a:pt x="1624" y="2311"/>
                  <a:pt x="1626" y="2309"/>
                </a:cubicBezTo>
                <a:cubicBezTo>
                  <a:pt x="1627" y="2308"/>
                  <a:pt x="1628" y="2307"/>
                  <a:pt x="1629" y="2307"/>
                </a:cubicBezTo>
                <a:cubicBezTo>
                  <a:pt x="1630" y="2306"/>
                  <a:pt x="1630" y="2305"/>
                  <a:pt x="1631" y="2304"/>
                </a:cubicBezTo>
                <a:cubicBezTo>
                  <a:pt x="1634" y="2302"/>
                  <a:pt x="1634" y="2302"/>
                  <a:pt x="1634" y="2302"/>
                </a:cubicBezTo>
                <a:cubicBezTo>
                  <a:pt x="1637" y="2299"/>
                  <a:pt x="1637" y="2299"/>
                  <a:pt x="1637" y="2299"/>
                </a:cubicBezTo>
                <a:cubicBezTo>
                  <a:pt x="1642" y="2295"/>
                  <a:pt x="1642" y="2295"/>
                  <a:pt x="1642" y="2295"/>
                </a:cubicBezTo>
                <a:cubicBezTo>
                  <a:pt x="1644" y="2293"/>
                  <a:pt x="1646" y="2291"/>
                  <a:pt x="1647" y="2290"/>
                </a:cubicBezTo>
                <a:cubicBezTo>
                  <a:pt x="1649" y="2288"/>
                  <a:pt x="1651" y="2286"/>
                  <a:pt x="1652" y="2284"/>
                </a:cubicBezTo>
                <a:cubicBezTo>
                  <a:pt x="1653" y="2283"/>
                  <a:pt x="1654" y="2282"/>
                  <a:pt x="1655" y="2281"/>
                </a:cubicBezTo>
                <a:cubicBezTo>
                  <a:pt x="1655" y="2281"/>
                  <a:pt x="1656" y="2280"/>
                  <a:pt x="1656" y="2280"/>
                </a:cubicBezTo>
                <a:cubicBezTo>
                  <a:pt x="1656" y="2279"/>
                  <a:pt x="1657" y="2279"/>
                  <a:pt x="1657" y="2278"/>
                </a:cubicBezTo>
                <a:cubicBezTo>
                  <a:pt x="1657" y="2278"/>
                  <a:pt x="1658" y="2277"/>
                  <a:pt x="1658" y="2276"/>
                </a:cubicBezTo>
                <a:cubicBezTo>
                  <a:pt x="1657" y="2286"/>
                  <a:pt x="1656" y="2296"/>
                  <a:pt x="1655" y="2305"/>
                </a:cubicBezTo>
                <a:cubicBezTo>
                  <a:pt x="1655" y="2305"/>
                  <a:pt x="1655" y="2305"/>
                  <a:pt x="1655" y="2305"/>
                </a:cubicBezTo>
                <a:cubicBezTo>
                  <a:pt x="1653" y="2310"/>
                  <a:pt x="1650" y="2315"/>
                  <a:pt x="1647" y="2321"/>
                </a:cubicBezTo>
                <a:cubicBezTo>
                  <a:pt x="1644" y="2326"/>
                  <a:pt x="1640" y="2332"/>
                  <a:pt x="1637" y="2338"/>
                </a:cubicBezTo>
                <a:cubicBezTo>
                  <a:pt x="1636" y="2338"/>
                  <a:pt x="1636" y="2339"/>
                  <a:pt x="1635" y="2340"/>
                </a:cubicBezTo>
                <a:cubicBezTo>
                  <a:pt x="1633" y="2341"/>
                  <a:pt x="1630" y="2343"/>
                  <a:pt x="1627" y="2345"/>
                </a:cubicBezTo>
                <a:cubicBezTo>
                  <a:pt x="1624" y="2347"/>
                  <a:pt x="1620" y="2350"/>
                  <a:pt x="1616" y="2353"/>
                </a:cubicBezTo>
                <a:cubicBezTo>
                  <a:pt x="1615" y="2354"/>
                  <a:pt x="1613" y="2355"/>
                  <a:pt x="1612" y="2355"/>
                </a:cubicBezTo>
                <a:cubicBezTo>
                  <a:pt x="1611" y="2356"/>
                  <a:pt x="1610" y="2357"/>
                  <a:pt x="1609" y="2358"/>
                </a:cubicBezTo>
                <a:cubicBezTo>
                  <a:pt x="1607" y="2360"/>
                  <a:pt x="1605" y="2361"/>
                  <a:pt x="1603" y="2363"/>
                </a:cubicBezTo>
                <a:cubicBezTo>
                  <a:pt x="1601" y="2365"/>
                  <a:pt x="1599" y="2367"/>
                  <a:pt x="1596" y="2369"/>
                </a:cubicBezTo>
                <a:cubicBezTo>
                  <a:pt x="1596" y="2369"/>
                  <a:pt x="1595" y="2370"/>
                  <a:pt x="1595" y="2370"/>
                </a:cubicBezTo>
                <a:cubicBezTo>
                  <a:pt x="1594" y="2370"/>
                  <a:pt x="1594" y="2371"/>
                  <a:pt x="1593" y="2371"/>
                </a:cubicBezTo>
                <a:cubicBezTo>
                  <a:pt x="1592" y="2372"/>
                  <a:pt x="1591" y="2373"/>
                  <a:pt x="1591" y="2374"/>
                </a:cubicBezTo>
                <a:cubicBezTo>
                  <a:pt x="1589" y="2376"/>
                  <a:pt x="1587" y="2378"/>
                  <a:pt x="1586" y="2380"/>
                </a:cubicBezTo>
                <a:cubicBezTo>
                  <a:pt x="1585" y="2382"/>
                  <a:pt x="1584" y="2383"/>
                  <a:pt x="1584" y="2384"/>
                </a:cubicBezTo>
                <a:cubicBezTo>
                  <a:pt x="1583" y="2384"/>
                  <a:pt x="1583" y="2385"/>
                  <a:pt x="1583" y="2385"/>
                </a:cubicBezTo>
                <a:cubicBezTo>
                  <a:pt x="1582" y="2386"/>
                  <a:pt x="1582" y="2386"/>
                  <a:pt x="1582" y="2387"/>
                </a:cubicBezTo>
                <a:cubicBezTo>
                  <a:pt x="1582" y="2388"/>
                  <a:pt x="1581" y="2389"/>
                  <a:pt x="1581" y="2390"/>
                </a:cubicBezTo>
                <a:cubicBezTo>
                  <a:pt x="1581" y="2390"/>
                  <a:pt x="1580" y="2391"/>
                  <a:pt x="1580" y="2391"/>
                </a:cubicBezTo>
                <a:cubicBezTo>
                  <a:pt x="1580" y="2391"/>
                  <a:pt x="1580" y="2392"/>
                  <a:pt x="1580" y="2392"/>
                </a:cubicBezTo>
                <a:cubicBezTo>
                  <a:pt x="1580" y="2393"/>
                  <a:pt x="1580" y="2394"/>
                  <a:pt x="1580" y="2395"/>
                </a:cubicBezTo>
                <a:cubicBezTo>
                  <a:pt x="1580" y="2395"/>
                  <a:pt x="1579" y="2396"/>
                  <a:pt x="1579" y="2396"/>
                </a:cubicBezTo>
                <a:cubicBezTo>
                  <a:pt x="1579" y="2396"/>
                  <a:pt x="1579" y="2397"/>
                  <a:pt x="1579" y="2397"/>
                </a:cubicBezTo>
                <a:cubicBezTo>
                  <a:pt x="1579" y="2398"/>
                  <a:pt x="1579" y="2398"/>
                  <a:pt x="1579" y="2399"/>
                </a:cubicBezTo>
                <a:cubicBezTo>
                  <a:pt x="1579" y="2399"/>
                  <a:pt x="1580" y="2400"/>
                  <a:pt x="1580" y="2400"/>
                </a:cubicBezTo>
                <a:cubicBezTo>
                  <a:pt x="1580" y="2401"/>
                  <a:pt x="1580" y="2401"/>
                  <a:pt x="1580" y="2401"/>
                </a:cubicBezTo>
                <a:cubicBezTo>
                  <a:pt x="1580" y="2401"/>
                  <a:pt x="1580" y="2401"/>
                  <a:pt x="1580" y="2400"/>
                </a:cubicBezTo>
                <a:cubicBezTo>
                  <a:pt x="1580" y="2400"/>
                  <a:pt x="1580" y="2399"/>
                  <a:pt x="1580" y="2399"/>
                </a:cubicBezTo>
                <a:cubicBezTo>
                  <a:pt x="1581" y="2398"/>
                  <a:pt x="1581" y="2398"/>
                  <a:pt x="1581" y="2397"/>
                </a:cubicBezTo>
                <a:cubicBezTo>
                  <a:pt x="1581" y="2397"/>
                  <a:pt x="1581" y="2397"/>
                  <a:pt x="1581" y="2396"/>
                </a:cubicBezTo>
                <a:cubicBezTo>
                  <a:pt x="1581" y="2396"/>
                  <a:pt x="1582" y="2396"/>
                  <a:pt x="1582" y="2395"/>
                </a:cubicBezTo>
                <a:cubicBezTo>
                  <a:pt x="1582" y="2395"/>
                  <a:pt x="1582" y="2395"/>
                  <a:pt x="1582" y="2395"/>
                </a:cubicBezTo>
                <a:cubicBezTo>
                  <a:pt x="1582" y="2394"/>
                  <a:pt x="1583" y="2394"/>
                  <a:pt x="1583" y="2393"/>
                </a:cubicBezTo>
                <a:cubicBezTo>
                  <a:pt x="1583" y="2393"/>
                  <a:pt x="1583" y="2393"/>
                  <a:pt x="1583" y="2392"/>
                </a:cubicBezTo>
                <a:cubicBezTo>
                  <a:pt x="1584" y="2392"/>
                  <a:pt x="1584" y="2392"/>
                  <a:pt x="1584" y="2391"/>
                </a:cubicBezTo>
                <a:cubicBezTo>
                  <a:pt x="1585" y="2391"/>
                  <a:pt x="1585" y="2390"/>
                  <a:pt x="1586" y="2389"/>
                </a:cubicBezTo>
                <a:cubicBezTo>
                  <a:pt x="1587" y="2387"/>
                  <a:pt x="1589" y="2386"/>
                  <a:pt x="1590" y="2384"/>
                </a:cubicBezTo>
                <a:cubicBezTo>
                  <a:pt x="1592" y="2383"/>
                  <a:pt x="1594" y="2381"/>
                  <a:pt x="1595" y="2379"/>
                </a:cubicBezTo>
                <a:cubicBezTo>
                  <a:pt x="1596" y="2379"/>
                  <a:pt x="1597" y="2378"/>
                  <a:pt x="1598" y="2377"/>
                </a:cubicBezTo>
                <a:cubicBezTo>
                  <a:pt x="1599" y="2376"/>
                  <a:pt x="1600" y="2375"/>
                  <a:pt x="1601" y="2374"/>
                </a:cubicBezTo>
                <a:cubicBezTo>
                  <a:pt x="1604" y="2373"/>
                  <a:pt x="1606" y="2371"/>
                  <a:pt x="1608" y="2369"/>
                </a:cubicBezTo>
                <a:cubicBezTo>
                  <a:pt x="1610" y="2367"/>
                  <a:pt x="1612" y="2366"/>
                  <a:pt x="1614" y="2364"/>
                </a:cubicBezTo>
                <a:cubicBezTo>
                  <a:pt x="1615" y="2363"/>
                  <a:pt x="1616" y="2362"/>
                  <a:pt x="1617" y="2361"/>
                </a:cubicBezTo>
                <a:cubicBezTo>
                  <a:pt x="1618" y="2360"/>
                  <a:pt x="1619" y="2359"/>
                  <a:pt x="1620" y="2358"/>
                </a:cubicBezTo>
                <a:cubicBezTo>
                  <a:pt x="1624" y="2355"/>
                  <a:pt x="1627" y="2351"/>
                  <a:pt x="1630" y="2348"/>
                </a:cubicBezTo>
                <a:cubicBezTo>
                  <a:pt x="1630" y="2348"/>
                  <a:pt x="1630" y="2348"/>
                  <a:pt x="1630" y="2348"/>
                </a:cubicBezTo>
                <a:cubicBezTo>
                  <a:pt x="1629" y="2351"/>
                  <a:pt x="1627" y="2353"/>
                  <a:pt x="1626" y="2356"/>
                </a:cubicBezTo>
                <a:cubicBezTo>
                  <a:pt x="1625" y="2357"/>
                  <a:pt x="1624" y="2359"/>
                  <a:pt x="1624" y="2361"/>
                </a:cubicBezTo>
                <a:cubicBezTo>
                  <a:pt x="1623" y="2361"/>
                  <a:pt x="1623" y="2362"/>
                  <a:pt x="1622" y="2363"/>
                </a:cubicBezTo>
                <a:cubicBezTo>
                  <a:pt x="1622" y="2364"/>
                  <a:pt x="1622" y="2364"/>
                  <a:pt x="1622" y="2364"/>
                </a:cubicBezTo>
                <a:cubicBezTo>
                  <a:pt x="1621" y="2365"/>
                  <a:pt x="1621" y="2365"/>
                  <a:pt x="1621" y="2365"/>
                </a:cubicBezTo>
                <a:cubicBezTo>
                  <a:pt x="1621" y="2365"/>
                  <a:pt x="1621" y="2365"/>
                  <a:pt x="1621" y="2365"/>
                </a:cubicBezTo>
                <a:cubicBezTo>
                  <a:pt x="1621" y="2366"/>
                  <a:pt x="1621" y="2366"/>
                  <a:pt x="1621" y="2366"/>
                </a:cubicBezTo>
                <a:cubicBezTo>
                  <a:pt x="1620" y="2367"/>
                  <a:pt x="1620" y="2369"/>
                  <a:pt x="1619" y="2370"/>
                </a:cubicBezTo>
                <a:cubicBezTo>
                  <a:pt x="1618" y="2371"/>
                  <a:pt x="1618" y="2372"/>
                  <a:pt x="1618" y="2373"/>
                </a:cubicBezTo>
                <a:cubicBezTo>
                  <a:pt x="1617" y="2376"/>
                  <a:pt x="1617" y="2376"/>
                  <a:pt x="1617" y="2376"/>
                </a:cubicBezTo>
                <a:cubicBezTo>
                  <a:pt x="1616" y="2377"/>
                  <a:pt x="1615" y="2379"/>
                  <a:pt x="1615" y="2381"/>
                </a:cubicBezTo>
                <a:cubicBezTo>
                  <a:pt x="1614" y="2383"/>
                  <a:pt x="1613" y="2384"/>
                  <a:pt x="1613" y="2386"/>
                </a:cubicBezTo>
                <a:cubicBezTo>
                  <a:pt x="1612" y="2388"/>
                  <a:pt x="1612" y="2390"/>
                  <a:pt x="1611" y="2391"/>
                </a:cubicBezTo>
                <a:cubicBezTo>
                  <a:pt x="1611" y="2392"/>
                  <a:pt x="1611" y="2393"/>
                  <a:pt x="1610" y="2394"/>
                </a:cubicBezTo>
                <a:cubicBezTo>
                  <a:pt x="1610" y="2395"/>
                  <a:pt x="1610" y="2396"/>
                  <a:pt x="1610" y="2397"/>
                </a:cubicBezTo>
                <a:cubicBezTo>
                  <a:pt x="1609" y="2399"/>
                  <a:pt x="1609" y="2400"/>
                  <a:pt x="1609" y="2402"/>
                </a:cubicBezTo>
                <a:cubicBezTo>
                  <a:pt x="1608" y="2404"/>
                  <a:pt x="1608" y="2406"/>
                  <a:pt x="1608" y="2407"/>
                </a:cubicBezTo>
                <a:cubicBezTo>
                  <a:pt x="1607" y="2409"/>
                  <a:pt x="1607" y="2411"/>
                  <a:pt x="1607" y="2413"/>
                </a:cubicBezTo>
                <a:cubicBezTo>
                  <a:pt x="1606" y="2414"/>
                  <a:pt x="1606" y="2416"/>
                  <a:pt x="1606" y="2418"/>
                </a:cubicBezTo>
                <a:cubicBezTo>
                  <a:pt x="1606" y="2420"/>
                  <a:pt x="1606" y="2421"/>
                  <a:pt x="1606" y="2423"/>
                </a:cubicBezTo>
                <a:cubicBezTo>
                  <a:pt x="1605" y="2425"/>
                  <a:pt x="1605" y="2426"/>
                  <a:pt x="1605" y="2428"/>
                </a:cubicBezTo>
                <a:cubicBezTo>
                  <a:pt x="1605" y="2430"/>
                  <a:pt x="1605" y="2431"/>
                  <a:pt x="1605" y="2433"/>
                </a:cubicBezTo>
                <a:cubicBezTo>
                  <a:pt x="1605" y="2435"/>
                  <a:pt x="1605" y="2436"/>
                  <a:pt x="1605" y="2438"/>
                </a:cubicBezTo>
                <a:cubicBezTo>
                  <a:pt x="1605" y="2441"/>
                  <a:pt x="1605" y="2444"/>
                  <a:pt x="1605" y="2447"/>
                </a:cubicBezTo>
                <a:cubicBezTo>
                  <a:pt x="1606" y="2448"/>
                  <a:pt x="1606" y="2450"/>
                  <a:pt x="1606" y="2451"/>
                </a:cubicBezTo>
                <a:cubicBezTo>
                  <a:pt x="1606" y="2453"/>
                  <a:pt x="1606" y="2454"/>
                  <a:pt x="1606" y="2456"/>
                </a:cubicBezTo>
                <a:cubicBezTo>
                  <a:pt x="1606" y="2457"/>
                  <a:pt x="1607" y="2458"/>
                  <a:pt x="1607" y="2460"/>
                </a:cubicBezTo>
                <a:cubicBezTo>
                  <a:pt x="1607" y="2461"/>
                  <a:pt x="1607" y="2462"/>
                  <a:pt x="1607" y="2463"/>
                </a:cubicBezTo>
                <a:cubicBezTo>
                  <a:pt x="1608" y="2466"/>
                  <a:pt x="1608" y="2468"/>
                  <a:pt x="1609" y="2470"/>
                </a:cubicBezTo>
                <a:cubicBezTo>
                  <a:pt x="1609" y="2473"/>
                  <a:pt x="1610" y="2475"/>
                  <a:pt x="1610" y="2476"/>
                </a:cubicBezTo>
                <a:cubicBezTo>
                  <a:pt x="1611" y="2478"/>
                  <a:pt x="1611" y="2480"/>
                  <a:pt x="1612" y="2482"/>
                </a:cubicBezTo>
                <a:cubicBezTo>
                  <a:pt x="1612" y="2482"/>
                  <a:pt x="1612" y="2483"/>
                  <a:pt x="1613" y="2484"/>
                </a:cubicBezTo>
                <a:cubicBezTo>
                  <a:pt x="1613" y="2484"/>
                  <a:pt x="1613" y="2485"/>
                  <a:pt x="1613" y="2486"/>
                </a:cubicBezTo>
                <a:cubicBezTo>
                  <a:pt x="1614" y="2487"/>
                  <a:pt x="1614" y="2488"/>
                  <a:pt x="1614" y="2489"/>
                </a:cubicBezTo>
                <a:cubicBezTo>
                  <a:pt x="1615" y="2490"/>
                  <a:pt x="1615" y="2491"/>
                  <a:pt x="1615" y="2491"/>
                </a:cubicBezTo>
                <a:cubicBezTo>
                  <a:pt x="1615" y="2491"/>
                  <a:pt x="1615" y="2490"/>
                  <a:pt x="1615" y="2488"/>
                </a:cubicBezTo>
                <a:cubicBezTo>
                  <a:pt x="1615" y="2488"/>
                  <a:pt x="1614" y="2487"/>
                  <a:pt x="1614" y="2485"/>
                </a:cubicBezTo>
                <a:cubicBezTo>
                  <a:pt x="1614" y="2485"/>
                  <a:pt x="1614" y="2484"/>
                  <a:pt x="1614" y="2483"/>
                </a:cubicBezTo>
                <a:cubicBezTo>
                  <a:pt x="1614" y="2483"/>
                  <a:pt x="1614" y="2482"/>
                  <a:pt x="1613" y="2481"/>
                </a:cubicBezTo>
                <a:cubicBezTo>
                  <a:pt x="1613" y="2480"/>
                  <a:pt x="1613" y="2478"/>
                  <a:pt x="1613" y="2476"/>
                </a:cubicBezTo>
                <a:cubicBezTo>
                  <a:pt x="1612" y="2474"/>
                  <a:pt x="1612" y="2472"/>
                  <a:pt x="1612" y="2470"/>
                </a:cubicBezTo>
                <a:cubicBezTo>
                  <a:pt x="1612" y="2468"/>
                  <a:pt x="1611" y="2465"/>
                  <a:pt x="1611" y="2463"/>
                </a:cubicBezTo>
                <a:cubicBezTo>
                  <a:pt x="1611" y="2462"/>
                  <a:pt x="1611" y="2460"/>
                  <a:pt x="1611" y="2459"/>
                </a:cubicBezTo>
                <a:cubicBezTo>
                  <a:pt x="1611" y="2458"/>
                  <a:pt x="1611" y="2457"/>
                  <a:pt x="1611" y="2455"/>
                </a:cubicBezTo>
                <a:cubicBezTo>
                  <a:pt x="1611" y="2454"/>
                  <a:pt x="1611" y="2452"/>
                  <a:pt x="1611" y="2451"/>
                </a:cubicBezTo>
                <a:cubicBezTo>
                  <a:pt x="1611" y="2450"/>
                  <a:pt x="1611" y="2448"/>
                  <a:pt x="1611" y="2447"/>
                </a:cubicBezTo>
                <a:cubicBezTo>
                  <a:pt x="1611" y="2444"/>
                  <a:pt x="1611" y="2441"/>
                  <a:pt x="1611" y="2438"/>
                </a:cubicBezTo>
                <a:cubicBezTo>
                  <a:pt x="1611" y="2436"/>
                  <a:pt x="1611" y="2435"/>
                  <a:pt x="1611" y="2433"/>
                </a:cubicBezTo>
                <a:cubicBezTo>
                  <a:pt x="1611" y="2432"/>
                  <a:pt x="1612" y="2430"/>
                  <a:pt x="1612" y="2428"/>
                </a:cubicBezTo>
                <a:cubicBezTo>
                  <a:pt x="1612" y="2427"/>
                  <a:pt x="1612" y="2425"/>
                  <a:pt x="1612" y="2424"/>
                </a:cubicBezTo>
                <a:cubicBezTo>
                  <a:pt x="1613" y="2422"/>
                  <a:pt x="1613" y="2420"/>
                  <a:pt x="1613" y="2419"/>
                </a:cubicBezTo>
                <a:cubicBezTo>
                  <a:pt x="1613" y="2417"/>
                  <a:pt x="1614" y="2415"/>
                  <a:pt x="1614" y="2414"/>
                </a:cubicBezTo>
                <a:cubicBezTo>
                  <a:pt x="1614" y="2412"/>
                  <a:pt x="1615" y="2410"/>
                  <a:pt x="1615" y="2409"/>
                </a:cubicBezTo>
                <a:cubicBezTo>
                  <a:pt x="1615" y="2405"/>
                  <a:pt x="1616" y="2402"/>
                  <a:pt x="1617" y="2399"/>
                </a:cubicBezTo>
                <a:cubicBezTo>
                  <a:pt x="1617" y="2398"/>
                  <a:pt x="1618" y="2398"/>
                  <a:pt x="1618" y="2397"/>
                </a:cubicBezTo>
                <a:cubicBezTo>
                  <a:pt x="1618" y="2397"/>
                  <a:pt x="1618" y="2397"/>
                  <a:pt x="1618" y="2397"/>
                </a:cubicBezTo>
                <a:cubicBezTo>
                  <a:pt x="1618" y="2398"/>
                  <a:pt x="1618" y="2400"/>
                  <a:pt x="1619" y="2401"/>
                </a:cubicBezTo>
                <a:cubicBezTo>
                  <a:pt x="1619" y="2402"/>
                  <a:pt x="1619" y="2403"/>
                  <a:pt x="1619" y="2404"/>
                </a:cubicBezTo>
                <a:cubicBezTo>
                  <a:pt x="1619" y="2404"/>
                  <a:pt x="1620" y="2405"/>
                  <a:pt x="1620" y="2406"/>
                </a:cubicBezTo>
                <a:cubicBezTo>
                  <a:pt x="1620" y="2408"/>
                  <a:pt x="1621" y="2410"/>
                  <a:pt x="1621" y="2412"/>
                </a:cubicBezTo>
                <a:cubicBezTo>
                  <a:pt x="1622" y="2414"/>
                  <a:pt x="1622" y="2416"/>
                  <a:pt x="1623" y="2419"/>
                </a:cubicBezTo>
                <a:cubicBezTo>
                  <a:pt x="1623" y="2421"/>
                  <a:pt x="1623" y="2423"/>
                  <a:pt x="1624" y="2426"/>
                </a:cubicBezTo>
                <a:cubicBezTo>
                  <a:pt x="1624" y="2428"/>
                  <a:pt x="1625" y="2430"/>
                  <a:pt x="1625" y="2433"/>
                </a:cubicBezTo>
                <a:cubicBezTo>
                  <a:pt x="1626" y="2435"/>
                  <a:pt x="1626" y="2437"/>
                  <a:pt x="1627" y="2440"/>
                </a:cubicBezTo>
                <a:cubicBezTo>
                  <a:pt x="1627" y="2442"/>
                  <a:pt x="1628" y="2445"/>
                  <a:pt x="1628" y="2447"/>
                </a:cubicBezTo>
                <a:cubicBezTo>
                  <a:pt x="1628" y="2448"/>
                  <a:pt x="1628" y="2449"/>
                  <a:pt x="1628" y="2450"/>
                </a:cubicBezTo>
                <a:cubicBezTo>
                  <a:pt x="1629" y="2451"/>
                  <a:pt x="1629" y="2452"/>
                  <a:pt x="1629" y="2453"/>
                </a:cubicBezTo>
                <a:cubicBezTo>
                  <a:pt x="1629" y="2455"/>
                  <a:pt x="1630" y="2457"/>
                  <a:pt x="1630" y="2459"/>
                </a:cubicBezTo>
                <a:cubicBezTo>
                  <a:pt x="1630" y="2461"/>
                  <a:pt x="1630" y="2463"/>
                  <a:pt x="1631" y="2464"/>
                </a:cubicBezTo>
                <a:cubicBezTo>
                  <a:pt x="1631" y="2466"/>
                  <a:pt x="1631" y="2467"/>
                  <a:pt x="1631" y="2468"/>
                </a:cubicBezTo>
                <a:cubicBezTo>
                  <a:pt x="1632" y="2469"/>
                  <a:pt x="1632" y="2470"/>
                  <a:pt x="1632" y="2471"/>
                </a:cubicBezTo>
                <a:cubicBezTo>
                  <a:pt x="1632" y="2471"/>
                  <a:pt x="1632" y="2472"/>
                  <a:pt x="1632" y="2472"/>
                </a:cubicBezTo>
                <a:cubicBezTo>
                  <a:pt x="1632" y="2472"/>
                  <a:pt x="1632" y="2471"/>
                  <a:pt x="1632" y="2471"/>
                </a:cubicBezTo>
                <a:cubicBezTo>
                  <a:pt x="1632" y="2470"/>
                  <a:pt x="1633" y="2469"/>
                  <a:pt x="1633" y="2468"/>
                </a:cubicBezTo>
                <a:cubicBezTo>
                  <a:pt x="1633" y="2467"/>
                  <a:pt x="1633" y="2466"/>
                  <a:pt x="1634" y="2464"/>
                </a:cubicBezTo>
                <a:cubicBezTo>
                  <a:pt x="1634" y="2464"/>
                  <a:pt x="1634" y="2463"/>
                  <a:pt x="1634" y="2462"/>
                </a:cubicBezTo>
                <a:cubicBezTo>
                  <a:pt x="1634" y="2461"/>
                  <a:pt x="1634" y="2460"/>
                  <a:pt x="1634" y="2459"/>
                </a:cubicBezTo>
                <a:cubicBezTo>
                  <a:pt x="1635" y="2458"/>
                  <a:pt x="1635" y="2457"/>
                  <a:pt x="1635" y="2456"/>
                </a:cubicBezTo>
                <a:cubicBezTo>
                  <a:pt x="1635" y="2455"/>
                  <a:pt x="1635" y="2454"/>
                  <a:pt x="1635" y="2453"/>
                </a:cubicBezTo>
                <a:cubicBezTo>
                  <a:pt x="1635" y="2452"/>
                  <a:pt x="1635" y="2451"/>
                  <a:pt x="1635" y="2450"/>
                </a:cubicBezTo>
                <a:cubicBezTo>
                  <a:pt x="1635" y="2448"/>
                  <a:pt x="1635" y="2447"/>
                  <a:pt x="1635" y="2446"/>
                </a:cubicBezTo>
                <a:cubicBezTo>
                  <a:pt x="1635" y="2445"/>
                  <a:pt x="1635" y="2444"/>
                  <a:pt x="1635" y="2442"/>
                </a:cubicBezTo>
                <a:cubicBezTo>
                  <a:pt x="1635" y="2441"/>
                  <a:pt x="1634" y="2440"/>
                  <a:pt x="1634" y="2439"/>
                </a:cubicBezTo>
                <a:cubicBezTo>
                  <a:pt x="1634" y="2436"/>
                  <a:pt x="1634" y="2434"/>
                  <a:pt x="1633" y="2431"/>
                </a:cubicBezTo>
                <a:cubicBezTo>
                  <a:pt x="1633" y="2429"/>
                  <a:pt x="1632" y="2426"/>
                  <a:pt x="1631" y="2424"/>
                </a:cubicBezTo>
                <a:cubicBezTo>
                  <a:pt x="1631" y="2423"/>
                  <a:pt x="1631" y="2421"/>
                  <a:pt x="1630" y="2420"/>
                </a:cubicBezTo>
                <a:cubicBezTo>
                  <a:pt x="1630" y="2419"/>
                  <a:pt x="1630" y="2418"/>
                  <a:pt x="1629" y="2417"/>
                </a:cubicBezTo>
                <a:cubicBezTo>
                  <a:pt x="1629" y="2416"/>
                  <a:pt x="1628" y="2414"/>
                  <a:pt x="1628" y="2413"/>
                </a:cubicBezTo>
                <a:cubicBezTo>
                  <a:pt x="1628" y="2412"/>
                  <a:pt x="1627" y="2411"/>
                  <a:pt x="1627" y="2410"/>
                </a:cubicBezTo>
                <a:cubicBezTo>
                  <a:pt x="1626" y="2409"/>
                  <a:pt x="1626" y="2408"/>
                  <a:pt x="1625" y="2407"/>
                </a:cubicBezTo>
                <a:cubicBezTo>
                  <a:pt x="1625" y="2406"/>
                  <a:pt x="1624" y="2406"/>
                  <a:pt x="1624" y="2405"/>
                </a:cubicBezTo>
                <a:cubicBezTo>
                  <a:pt x="1624" y="2404"/>
                  <a:pt x="1623" y="2403"/>
                  <a:pt x="1623" y="2402"/>
                </a:cubicBezTo>
                <a:cubicBezTo>
                  <a:pt x="1622" y="2401"/>
                  <a:pt x="1622" y="2401"/>
                  <a:pt x="1621" y="2400"/>
                </a:cubicBezTo>
                <a:cubicBezTo>
                  <a:pt x="1621" y="2399"/>
                  <a:pt x="1620" y="2398"/>
                  <a:pt x="1619" y="2397"/>
                </a:cubicBezTo>
                <a:cubicBezTo>
                  <a:pt x="1619" y="2396"/>
                  <a:pt x="1618" y="2396"/>
                  <a:pt x="1618" y="2395"/>
                </a:cubicBezTo>
                <a:cubicBezTo>
                  <a:pt x="1618" y="2395"/>
                  <a:pt x="1619" y="2394"/>
                  <a:pt x="1619" y="2394"/>
                </a:cubicBezTo>
                <a:cubicBezTo>
                  <a:pt x="1619" y="2392"/>
                  <a:pt x="1620" y="2390"/>
                  <a:pt x="1620" y="2389"/>
                </a:cubicBezTo>
                <a:cubicBezTo>
                  <a:pt x="1621" y="2387"/>
                  <a:pt x="1621" y="2385"/>
                  <a:pt x="1622" y="2384"/>
                </a:cubicBezTo>
                <a:cubicBezTo>
                  <a:pt x="1623" y="2382"/>
                  <a:pt x="1623" y="2380"/>
                  <a:pt x="1624" y="2379"/>
                </a:cubicBezTo>
                <a:cubicBezTo>
                  <a:pt x="1625" y="2376"/>
                  <a:pt x="1625" y="2376"/>
                  <a:pt x="1625" y="2376"/>
                </a:cubicBezTo>
                <a:cubicBezTo>
                  <a:pt x="1625" y="2375"/>
                  <a:pt x="1626" y="2375"/>
                  <a:pt x="1626" y="2374"/>
                </a:cubicBezTo>
                <a:cubicBezTo>
                  <a:pt x="1627" y="2372"/>
                  <a:pt x="1627" y="2370"/>
                  <a:pt x="1628" y="2369"/>
                </a:cubicBezTo>
                <a:cubicBezTo>
                  <a:pt x="1628" y="2368"/>
                  <a:pt x="1628" y="2368"/>
                  <a:pt x="1628" y="2368"/>
                </a:cubicBezTo>
                <a:cubicBezTo>
                  <a:pt x="1628" y="2368"/>
                  <a:pt x="1628" y="2368"/>
                  <a:pt x="1628" y="2368"/>
                </a:cubicBezTo>
                <a:cubicBezTo>
                  <a:pt x="1628" y="2368"/>
                  <a:pt x="1628" y="2368"/>
                  <a:pt x="1628" y="2368"/>
                </a:cubicBezTo>
                <a:cubicBezTo>
                  <a:pt x="1628" y="2368"/>
                  <a:pt x="1628" y="2368"/>
                  <a:pt x="1628" y="2368"/>
                </a:cubicBezTo>
                <a:cubicBezTo>
                  <a:pt x="1629" y="2368"/>
                  <a:pt x="1629" y="2368"/>
                  <a:pt x="1629" y="2368"/>
                </a:cubicBezTo>
                <a:cubicBezTo>
                  <a:pt x="1629" y="2366"/>
                  <a:pt x="1629" y="2366"/>
                  <a:pt x="1629" y="2366"/>
                </a:cubicBezTo>
                <a:cubicBezTo>
                  <a:pt x="1630" y="2366"/>
                  <a:pt x="1630" y="2365"/>
                  <a:pt x="1630" y="2364"/>
                </a:cubicBezTo>
                <a:cubicBezTo>
                  <a:pt x="1631" y="2362"/>
                  <a:pt x="1632" y="2361"/>
                  <a:pt x="1633" y="2359"/>
                </a:cubicBezTo>
                <a:cubicBezTo>
                  <a:pt x="1634" y="2356"/>
                  <a:pt x="1636" y="2353"/>
                  <a:pt x="1638" y="2350"/>
                </a:cubicBezTo>
                <a:cubicBezTo>
                  <a:pt x="1640" y="2347"/>
                  <a:pt x="1641" y="2344"/>
                  <a:pt x="1643" y="2341"/>
                </a:cubicBezTo>
                <a:cubicBezTo>
                  <a:pt x="1646" y="2335"/>
                  <a:pt x="1649" y="2329"/>
                  <a:pt x="1652" y="2324"/>
                </a:cubicBezTo>
                <a:cubicBezTo>
                  <a:pt x="1652" y="2324"/>
                  <a:pt x="1652" y="2324"/>
                  <a:pt x="1652" y="2323"/>
                </a:cubicBezTo>
                <a:cubicBezTo>
                  <a:pt x="1652" y="2327"/>
                  <a:pt x="1651" y="2330"/>
                  <a:pt x="1650" y="2334"/>
                </a:cubicBezTo>
                <a:cubicBezTo>
                  <a:pt x="1649" y="2341"/>
                  <a:pt x="1648" y="2349"/>
                  <a:pt x="1647" y="2357"/>
                </a:cubicBezTo>
                <a:cubicBezTo>
                  <a:pt x="1646" y="2361"/>
                  <a:pt x="1646" y="2365"/>
                  <a:pt x="1646" y="2369"/>
                </a:cubicBezTo>
                <a:cubicBezTo>
                  <a:pt x="1645" y="2371"/>
                  <a:pt x="1645" y="2373"/>
                  <a:pt x="1645" y="2375"/>
                </a:cubicBezTo>
                <a:cubicBezTo>
                  <a:pt x="1645" y="2377"/>
                  <a:pt x="1645" y="2379"/>
                  <a:pt x="1645" y="2381"/>
                </a:cubicBezTo>
                <a:cubicBezTo>
                  <a:pt x="1644" y="2390"/>
                  <a:pt x="1644" y="2398"/>
                  <a:pt x="1643" y="2407"/>
                </a:cubicBezTo>
                <a:cubicBezTo>
                  <a:pt x="1643" y="2415"/>
                  <a:pt x="1644" y="2424"/>
                  <a:pt x="1644" y="2432"/>
                </a:cubicBezTo>
                <a:cubicBezTo>
                  <a:pt x="1644" y="2434"/>
                  <a:pt x="1644" y="2436"/>
                  <a:pt x="1645" y="2438"/>
                </a:cubicBezTo>
                <a:cubicBezTo>
                  <a:pt x="1645" y="2439"/>
                  <a:pt x="1645" y="2440"/>
                  <a:pt x="1645" y="2442"/>
                </a:cubicBezTo>
                <a:cubicBezTo>
                  <a:pt x="1645" y="2443"/>
                  <a:pt x="1645" y="2444"/>
                  <a:pt x="1645" y="2445"/>
                </a:cubicBezTo>
                <a:cubicBezTo>
                  <a:pt x="1645" y="2447"/>
                  <a:pt x="1646" y="2449"/>
                  <a:pt x="1646" y="2451"/>
                </a:cubicBezTo>
                <a:cubicBezTo>
                  <a:pt x="1646" y="2453"/>
                  <a:pt x="1646" y="2455"/>
                  <a:pt x="1646" y="2457"/>
                </a:cubicBezTo>
                <a:cubicBezTo>
                  <a:pt x="1648" y="2465"/>
                  <a:pt x="1649" y="2472"/>
                  <a:pt x="1651" y="2479"/>
                </a:cubicBezTo>
                <a:cubicBezTo>
                  <a:pt x="1652" y="2487"/>
                  <a:pt x="1654" y="2493"/>
                  <a:pt x="1656" y="2500"/>
                </a:cubicBezTo>
                <a:cubicBezTo>
                  <a:pt x="1657" y="2503"/>
                  <a:pt x="1658" y="2506"/>
                  <a:pt x="1658" y="2508"/>
                </a:cubicBezTo>
                <a:cubicBezTo>
                  <a:pt x="1659" y="2511"/>
                  <a:pt x="1660" y="2514"/>
                  <a:pt x="1661" y="2516"/>
                </a:cubicBezTo>
                <a:cubicBezTo>
                  <a:pt x="1662" y="2518"/>
                  <a:pt x="1663" y="2521"/>
                  <a:pt x="1664" y="2523"/>
                </a:cubicBezTo>
                <a:cubicBezTo>
                  <a:pt x="1665" y="2525"/>
                  <a:pt x="1666" y="2527"/>
                  <a:pt x="1666" y="2528"/>
                </a:cubicBezTo>
                <a:cubicBezTo>
                  <a:pt x="1668" y="2532"/>
                  <a:pt x="1669" y="2534"/>
                  <a:pt x="1670" y="2536"/>
                </a:cubicBezTo>
                <a:cubicBezTo>
                  <a:pt x="1671" y="2538"/>
                  <a:pt x="1672" y="2539"/>
                  <a:pt x="1672" y="2539"/>
                </a:cubicBezTo>
                <a:cubicBezTo>
                  <a:pt x="1672" y="2539"/>
                  <a:pt x="1671" y="2538"/>
                  <a:pt x="1671" y="2536"/>
                </a:cubicBezTo>
                <a:cubicBezTo>
                  <a:pt x="1670" y="2534"/>
                  <a:pt x="1669" y="2531"/>
                  <a:pt x="1668" y="2528"/>
                </a:cubicBezTo>
                <a:cubicBezTo>
                  <a:pt x="1667" y="2526"/>
                  <a:pt x="1667" y="2524"/>
                  <a:pt x="1666" y="2522"/>
                </a:cubicBezTo>
                <a:cubicBezTo>
                  <a:pt x="1666" y="2520"/>
                  <a:pt x="1665" y="2518"/>
                  <a:pt x="1664" y="2515"/>
                </a:cubicBezTo>
                <a:cubicBezTo>
                  <a:pt x="1664" y="2513"/>
                  <a:pt x="1663" y="2510"/>
                  <a:pt x="1662" y="2507"/>
                </a:cubicBezTo>
                <a:cubicBezTo>
                  <a:pt x="1662" y="2504"/>
                  <a:pt x="1661" y="2501"/>
                  <a:pt x="1660" y="2498"/>
                </a:cubicBezTo>
                <a:cubicBezTo>
                  <a:pt x="1659" y="2492"/>
                  <a:pt x="1657" y="2486"/>
                  <a:pt x="1656" y="2478"/>
                </a:cubicBezTo>
                <a:cubicBezTo>
                  <a:pt x="1655" y="2471"/>
                  <a:pt x="1654" y="2464"/>
                  <a:pt x="1653" y="2456"/>
                </a:cubicBezTo>
                <a:cubicBezTo>
                  <a:pt x="1653" y="2448"/>
                  <a:pt x="1652" y="2440"/>
                  <a:pt x="1652" y="2432"/>
                </a:cubicBezTo>
                <a:cubicBezTo>
                  <a:pt x="1651" y="2423"/>
                  <a:pt x="1651" y="2415"/>
                  <a:pt x="1651" y="2407"/>
                </a:cubicBezTo>
                <a:cubicBezTo>
                  <a:pt x="1651" y="2398"/>
                  <a:pt x="1652" y="2390"/>
                  <a:pt x="1652" y="2382"/>
                </a:cubicBezTo>
                <a:cubicBezTo>
                  <a:pt x="1653" y="2373"/>
                  <a:pt x="1653" y="2365"/>
                  <a:pt x="1654" y="2357"/>
                </a:cubicBezTo>
                <a:cubicBezTo>
                  <a:pt x="1655" y="2350"/>
                  <a:pt x="1655" y="2342"/>
                  <a:pt x="1656" y="2335"/>
                </a:cubicBezTo>
                <a:cubicBezTo>
                  <a:pt x="1656" y="2333"/>
                  <a:pt x="1657" y="2331"/>
                  <a:pt x="1657" y="2328"/>
                </a:cubicBezTo>
                <a:cubicBezTo>
                  <a:pt x="1662" y="2309"/>
                  <a:pt x="1671" y="2290"/>
                  <a:pt x="1683" y="2277"/>
                </a:cubicBezTo>
                <a:cubicBezTo>
                  <a:pt x="1705" y="2304"/>
                  <a:pt x="1719" y="2331"/>
                  <a:pt x="1729" y="2361"/>
                </a:cubicBezTo>
                <a:cubicBezTo>
                  <a:pt x="1729" y="2361"/>
                  <a:pt x="1729" y="2361"/>
                  <a:pt x="1729" y="2361"/>
                </a:cubicBezTo>
                <a:cubicBezTo>
                  <a:pt x="1729" y="2364"/>
                  <a:pt x="1728" y="2367"/>
                  <a:pt x="1727" y="2370"/>
                </a:cubicBezTo>
                <a:cubicBezTo>
                  <a:pt x="1726" y="2373"/>
                  <a:pt x="1725" y="2376"/>
                  <a:pt x="1723" y="2379"/>
                </a:cubicBezTo>
                <a:cubicBezTo>
                  <a:pt x="1723" y="2380"/>
                  <a:pt x="1723" y="2380"/>
                  <a:pt x="1723" y="2381"/>
                </a:cubicBezTo>
                <a:cubicBezTo>
                  <a:pt x="1723" y="2381"/>
                  <a:pt x="1722" y="2381"/>
                  <a:pt x="1722" y="2382"/>
                </a:cubicBezTo>
                <a:cubicBezTo>
                  <a:pt x="1722" y="2383"/>
                  <a:pt x="1721" y="2383"/>
                  <a:pt x="1721" y="2384"/>
                </a:cubicBezTo>
                <a:cubicBezTo>
                  <a:pt x="1720" y="2385"/>
                  <a:pt x="1720" y="2386"/>
                  <a:pt x="1719" y="2387"/>
                </a:cubicBezTo>
                <a:cubicBezTo>
                  <a:pt x="1719" y="2388"/>
                  <a:pt x="1718" y="2389"/>
                  <a:pt x="1718" y="2389"/>
                </a:cubicBezTo>
                <a:cubicBezTo>
                  <a:pt x="1717" y="2391"/>
                  <a:pt x="1716" y="2393"/>
                  <a:pt x="1715" y="2395"/>
                </a:cubicBezTo>
                <a:cubicBezTo>
                  <a:pt x="1713" y="2397"/>
                  <a:pt x="1712" y="2398"/>
                  <a:pt x="1711" y="2400"/>
                </a:cubicBezTo>
                <a:cubicBezTo>
                  <a:pt x="1709" y="2404"/>
                  <a:pt x="1706" y="2407"/>
                  <a:pt x="1704" y="2411"/>
                </a:cubicBezTo>
                <a:cubicBezTo>
                  <a:pt x="1701" y="2415"/>
                  <a:pt x="1699" y="2419"/>
                  <a:pt x="1697" y="2422"/>
                </a:cubicBezTo>
                <a:cubicBezTo>
                  <a:pt x="1696" y="2424"/>
                  <a:pt x="1696" y="2424"/>
                  <a:pt x="1696" y="2424"/>
                </a:cubicBezTo>
                <a:cubicBezTo>
                  <a:pt x="1696" y="2425"/>
                  <a:pt x="1696" y="2425"/>
                  <a:pt x="1696" y="2425"/>
                </a:cubicBezTo>
                <a:cubicBezTo>
                  <a:pt x="1695" y="2425"/>
                  <a:pt x="1695" y="2425"/>
                  <a:pt x="1695" y="2425"/>
                </a:cubicBezTo>
                <a:cubicBezTo>
                  <a:pt x="1695" y="2426"/>
                  <a:pt x="1694" y="2427"/>
                  <a:pt x="1694" y="2428"/>
                </a:cubicBezTo>
                <a:cubicBezTo>
                  <a:pt x="1693" y="2429"/>
                  <a:pt x="1693" y="2430"/>
                  <a:pt x="1692" y="2431"/>
                </a:cubicBezTo>
                <a:cubicBezTo>
                  <a:pt x="1692" y="2432"/>
                  <a:pt x="1691" y="2433"/>
                  <a:pt x="1691" y="2434"/>
                </a:cubicBezTo>
                <a:cubicBezTo>
                  <a:pt x="1689" y="2438"/>
                  <a:pt x="1688" y="2442"/>
                  <a:pt x="1687" y="2446"/>
                </a:cubicBezTo>
                <a:cubicBezTo>
                  <a:pt x="1687" y="2448"/>
                  <a:pt x="1686" y="2450"/>
                  <a:pt x="1686" y="2452"/>
                </a:cubicBezTo>
                <a:cubicBezTo>
                  <a:pt x="1686" y="2453"/>
                  <a:pt x="1685" y="2455"/>
                  <a:pt x="1685" y="2457"/>
                </a:cubicBezTo>
                <a:cubicBezTo>
                  <a:pt x="1685" y="2459"/>
                  <a:pt x="1685" y="2460"/>
                  <a:pt x="1685" y="2462"/>
                </a:cubicBezTo>
                <a:cubicBezTo>
                  <a:pt x="1685" y="2463"/>
                  <a:pt x="1685" y="2463"/>
                  <a:pt x="1685" y="2464"/>
                </a:cubicBezTo>
                <a:cubicBezTo>
                  <a:pt x="1685" y="2465"/>
                  <a:pt x="1685" y="2465"/>
                  <a:pt x="1685" y="2466"/>
                </a:cubicBezTo>
                <a:cubicBezTo>
                  <a:pt x="1685" y="2469"/>
                  <a:pt x="1686" y="2471"/>
                  <a:pt x="1686" y="2473"/>
                </a:cubicBezTo>
                <a:cubicBezTo>
                  <a:pt x="1687" y="2474"/>
                  <a:pt x="1687" y="2475"/>
                  <a:pt x="1687" y="2476"/>
                </a:cubicBezTo>
                <a:cubicBezTo>
                  <a:pt x="1687" y="2476"/>
                  <a:pt x="1687" y="2477"/>
                  <a:pt x="1688" y="2478"/>
                </a:cubicBezTo>
                <a:cubicBezTo>
                  <a:pt x="1688" y="2479"/>
                  <a:pt x="1688" y="2479"/>
                  <a:pt x="1688" y="2479"/>
                </a:cubicBezTo>
                <a:cubicBezTo>
                  <a:pt x="1688" y="2479"/>
                  <a:pt x="1688" y="2479"/>
                  <a:pt x="1688" y="2477"/>
                </a:cubicBezTo>
                <a:cubicBezTo>
                  <a:pt x="1688" y="2477"/>
                  <a:pt x="1688" y="2476"/>
                  <a:pt x="1688" y="2476"/>
                </a:cubicBezTo>
                <a:cubicBezTo>
                  <a:pt x="1688" y="2475"/>
                  <a:pt x="1688" y="2474"/>
                  <a:pt x="1688" y="2473"/>
                </a:cubicBezTo>
                <a:cubicBezTo>
                  <a:pt x="1688" y="2471"/>
                  <a:pt x="1688" y="2469"/>
                  <a:pt x="1688" y="2466"/>
                </a:cubicBezTo>
                <a:cubicBezTo>
                  <a:pt x="1688" y="2465"/>
                  <a:pt x="1688" y="2464"/>
                  <a:pt x="1689" y="2462"/>
                </a:cubicBezTo>
                <a:cubicBezTo>
                  <a:pt x="1689" y="2461"/>
                  <a:pt x="1689" y="2459"/>
                  <a:pt x="1690" y="2458"/>
                </a:cubicBezTo>
                <a:cubicBezTo>
                  <a:pt x="1690" y="2454"/>
                  <a:pt x="1691" y="2451"/>
                  <a:pt x="1693" y="2448"/>
                </a:cubicBezTo>
                <a:cubicBezTo>
                  <a:pt x="1694" y="2444"/>
                  <a:pt x="1696" y="2441"/>
                  <a:pt x="1697" y="2437"/>
                </a:cubicBezTo>
                <a:cubicBezTo>
                  <a:pt x="1698" y="2436"/>
                  <a:pt x="1698" y="2435"/>
                  <a:pt x="1699" y="2434"/>
                </a:cubicBezTo>
                <a:cubicBezTo>
                  <a:pt x="1699" y="2434"/>
                  <a:pt x="1700" y="2433"/>
                  <a:pt x="1700" y="2432"/>
                </a:cubicBezTo>
                <a:cubicBezTo>
                  <a:pt x="1701" y="2431"/>
                  <a:pt x="1701" y="2430"/>
                  <a:pt x="1702" y="2429"/>
                </a:cubicBezTo>
                <a:cubicBezTo>
                  <a:pt x="1702" y="2428"/>
                  <a:pt x="1702" y="2428"/>
                  <a:pt x="1702" y="2428"/>
                </a:cubicBezTo>
                <a:cubicBezTo>
                  <a:pt x="1703" y="2428"/>
                  <a:pt x="1703" y="2428"/>
                  <a:pt x="1703" y="2428"/>
                </a:cubicBezTo>
                <a:cubicBezTo>
                  <a:pt x="1703" y="2426"/>
                  <a:pt x="1703" y="2426"/>
                  <a:pt x="1703" y="2426"/>
                </a:cubicBezTo>
                <a:cubicBezTo>
                  <a:pt x="1706" y="2423"/>
                  <a:pt x="1708" y="2419"/>
                  <a:pt x="1710" y="2415"/>
                </a:cubicBezTo>
                <a:cubicBezTo>
                  <a:pt x="1713" y="2412"/>
                  <a:pt x="1715" y="2408"/>
                  <a:pt x="1718" y="2404"/>
                </a:cubicBezTo>
                <a:cubicBezTo>
                  <a:pt x="1719" y="2402"/>
                  <a:pt x="1720" y="2400"/>
                  <a:pt x="1721" y="2399"/>
                </a:cubicBezTo>
                <a:cubicBezTo>
                  <a:pt x="1721" y="2398"/>
                  <a:pt x="1722" y="2397"/>
                  <a:pt x="1722" y="2396"/>
                </a:cubicBezTo>
                <a:cubicBezTo>
                  <a:pt x="1723" y="2395"/>
                  <a:pt x="1723" y="2394"/>
                  <a:pt x="1724" y="2393"/>
                </a:cubicBezTo>
                <a:cubicBezTo>
                  <a:pt x="1725" y="2391"/>
                  <a:pt x="1726" y="2389"/>
                  <a:pt x="1727" y="2387"/>
                </a:cubicBezTo>
                <a:cubicBezTo>
                  <a:pt x="1727" y="2386"/>
                  <a:pt x="1727" y="2385"/>
                  <a:pt x="1728" y="2384"/>
                </a:cubicBezTo>
                <a:cubicBezTo>
                  <a:pt x="1728" y="2384"/>
                  <a:pt x="1728" y="2383"/>
                  <a:pt x="1728" y="2383"/>
                </a:cubicBezTo>
                <a:cubicBezTo>
                  <a:pt x="1729" y="2383"/>
                  <a:pt x="1729" y="2382"/>
                  <a:pt x="1729" y="2382"/>
                </a:cubicBezTo>
                <a:cubicBezTo>
                  <a:pt x="1730" y="2378"/>
                  <a:pt x="1731" y="2374"/>
                  <a:pt x="1732" y="2371"/>
                </a:cubicBezTo>
                <a:cubicBezTo>
                  <a:pt x="1732" y="2370"/>
                  <a:pt x="1732" y="2369"/>
                  <a:pt x="1732" y="2368"/>
                </a:cubicBezTo>
                <a:cubicBezTo>
                  <a:pt x="1734" y="2372"/>
                  <a:pt x="1735" y="2376"/>
                  <a:pt x="1736" y="2380"/>
                </a:cubicBezTo>
                <a:cubicBezTo>
                  <a:pt x="1736" y="2381"/>
                  <a:pt x="1736" y="2382"/>
                  <a:pt x="1736" y="2383"/>
                </a:cubicBezTo>
                <a:cubicBezTo>
                  <a:pt x="1736" y="2388"/>
                  <a:pt x="1736" y="2392"/>
                  <a:pt x="1735" y="2397"/>
                </a:cubicBezTo>
                <a:cubicBezTo>
                  <a:pt x="1735" y="2399"/>
                  <a:pt x="1734" y="2402"/>
                  <a:pt x="1734" y="2404"/>
                </a:cubicBezTo>
                <a:cubicBezTo>
                  <a:pt x="1734" y="2405"/>
                  <a:pt x="1733" y="2406"/>
                  <a:pt x="1733" y="2408"/>
                </a:cubicBezTo>
                <a:cubicBezTo>
                  <a:pt x="1733" y="2409"/>
                  <a:pt x="1732" y="2410"/>
                  <a:pt x="1732" y="2411"/>
                </a:cubicBezTo>
                <a:cubicBezTo>
                  <a:pt x="1731" y="2414"/>
                  <a:pt x="1731" y="2416"/>
                  <a:pt x="1730" y="2419"/>
                </a:cubicBezTo>
                <a:cubicBezTo>
                  <a:pt x="1729" y="2421"/>
                  <a:pt x="1728" y="2424"/>
                  <a:pt x="1727" y="2427"/>
                </a:cubicBezTo>
                <a:cubicBezTo>
                  <a:pt x="1725" y="2432"/>
                  <a:pt x="1723" y="2437"/>
                  <a:pt x="1721" y="2443"/>
                </a:cubicBezTo>
                <a:cubicBezTo>
                  <a:pt x="1721" y="2445"/>
                  <a:pt x="1720" y="2448"/>
                  <a:pt x="1719" y="2451"/>
                </a:cubicBezTo>
                <a:cubicBezTo>
                  <a:pt x="1718" y="2453"/>
                  <a:pt x="1718" y="2453"/>
                  <a:pt x="1718" y="2453"/>
                </a:cubicBezTo>
                <a:cubicBezTo>
                  <a:pt x="1718" y="2455"/>
                  <a:pt x="1718" y="2455"/>
                  <a:pt x="1718" y="2455"/>
                </a:cubicBezTo>
                <a:cubicBezTo>
                  <a:pt x="1717" y="2456"/>
                  <a:pt x="1717" y="2458"/>
                  <a:pt x="1717" y="2459"/>
                </a:cubicBezTo>
                <a:cubicBezTo>
                  <a:pt x="1715" y="2465"/>
                  <a:pt x="1714" y="2470"/>
                  <a:pt x="1713" y="2476"/>
                </a:cubicBezTo>
                <a:cubicBezTo>
                  <a:pt x="1713" y="2481"/>
                  <a:pt x="1712" y="2486"/>
                  <a:pt x="1712" y="2491"/>
                </a:cubicBezTo>
                <a:cubicBezTo>
                  <a:pt x="1712" y="2494"/>
                  <a:pt x="1712" y="2496"/>
                  <a:pt x="1712" y="2498"/>
                </a:cubicBezTo>
                <a:cubicBezTo>
                  <a:pt x="1712" y="2501"/>
                  <a:pt x="1712" y="2503"/>
                  <a:pt x="1712" y="2505"/>
                </a:cubicBezTo>
                <a:cubicBezTo>
                  <a:pt x="1712" y="2510"/>
                  <a:pt x="1713" y="2513"/>
                  <a:pt x="1714" y="2517"/>
                </a:cubicBezTo>
                <a:cubicBezTo>
                  <a:pt x="1715" y="2520"/>
                  <a:pt x="1717" y="2523"/>
                  <a:pt x="1718" y="2525"/>
                </a:cubicBezTo>
                <a:cubicBezTo>
                  <a:pt x="1719" y="2526"/>
                  <a:pt x="1719" y="2526"/>
                  <a:pt x="1719" y="2527"/>
                </a:cubicBezTo>
                <a:cubicBezTo>
                  <a:pt x="1720" y="2527"/>
                  <a:pt x="1720" y="2528"/>
                  <a:pt x="1720" y="2528"/>
                </a:cubicBezTo>
                <a:cubicBezTo>
                  <a:pt x="1721" y="2529"/>
                  <a:pt x="1721" y="2529"/>
                  <a:pt x="1722" y="2530"/>
                </a:cubicBezTo>
                <a:cubicBezTo>
                  <a:pt x="1723" y="2531"/>
                  <a:pt x="1723" y="2531"/>
                  <a:pt x="1723" y="2531"/>
                </a:cubicBezTo>
                <a:cubicBezTo>
                  <a:pt x="1723" y="2531"/>
                  <a:pt x="1723" y="2531"/>
                  <a:pt x="1722" y="2530"/>
                </a:cubicBezTo>
                <a:cubicBezTo>
                  <a:pt x="1722" y="2529"/>
                  <a:pt x="1721" y="2528"/>
                  <a:pt x="1721" y="2528"/>
                </a:cubicBezTo>
                <a:cubicBezTo>
                  <a:pt x="1721" y="2527"/>
                  <a:pt x="1721" y="2527"/>
                  <a:pt x="1720" y="2526"/>
                </a:cubicBezTo>
                <a:cubicBezTo>
                  <a:pt x="1720" y="2526"/>
                  <a:pt x="1720" y="2525"/>
                  <a:pt x="1720" y="2525"/>
                </a:cubicBezTo>
                <a:cubicBezTo>
                  <a:pt x="1719" y="2522"/>
                  <a:pt x="1718" y="2520"/>
                  <a:pt x="1717" y="2516"/>
                </a:cubicBezTo>
                <a:cubicBezTo>
                  <a:pt x="1717" y="2513"/>
                  <a:pt x="1717" y="2509"/>
                  <a:pt x="1717" y="2505"/>
                </a:cubicBezTo>
                <a:cubicBezTo>
                  <a:pt x="1717" y="2503"/>
                  <a:pt x="1717" y="2501"/>
                  <a:pt x="1717" y="2499"/>
                </a:cubicBezTo>
                <a:cubicBezTo>
                  <a:pt x="1717" y="2496"/>
                  <a:pt x="1717" y="2494"/>
                  <a:pt x="1718" y="2492"/>
                </a:cubicBezTo>
                <a:cubicBezTo>
                  <a:pt x="1718" y="2487"/>
                  <a:pt x="1719" y="2482"/>
                  <a:pt x="1720" y="2477"/>
                </a:cubicBezTo>
                <a:cubicBezTo>
                  <a:pt x="1721" y="2474"/>
                  <a:pt x="1721" y="2472"/>
                  <a:pt x="1722" y="2469"/>
                </a:cubicBezTo>
                <a:cubicBezTo>
                  <a:pt x="1723" y="2466"/>
                  <a:pt x="1723" y="2464"/>
                  <a:pt x="1724" y="2461"/>
                </a:cubicBezTo>
                <a:cubicBezTo>
                  <a:pt x="1724" y="2460"/>
                  <a:pt x="1725" y="2458"/>
                  <a:pt x="1725" y="2457"/>
                </a:cubicBezTo>
                <a:cubicBezTo>
                  <a:pt x="1725" y="2456"/>
                  <a:pt x="1726" y="2454"/>
                  <a:pt x="1726" y="2453"/>
                </a:cubicBezTo>
                <a:cubicBezTo>
                  <a:pt x="1727" y="2450"/>
                  <a:pt x="1728" y="2448"/>
                  <a:pt x="1729" y="2445"/>
                </a:cubicBezTo>
                <a:cubicBezTo>
                  <a:pt x="1731" y="2440"/>
                  <a:pt x="1733" y="2435"/>
                  <a:pt x="1734" y="2429"/>
                </a:cubicBezTo>
                <a:cubicBezTo>
                  <a:pt x="1735" y="2426"/>
                  <a:pt x="1736" y="2424"/>
                  <a:pt x="1737" y="2421"/>
                </a:cubicBezTo>
                <a:cubicBezTo>
                  <a:pt x="1738" y="2418"/>
                  <a:pt x="1738" y="2416"/>
                  <a:pt x="1739" y="2413"/>
                </a:cubicBezTo>
                <a:cubicBezTo>
                  <a:pt x="1739" y="2412"/>
                  <a:pt x="1739" y="2410"/>
                  <a:pt x="1740" y="2409"/>
                </a:cubicBezTo>
                <a:cubicBezTo>
                  <a:pt x="1740" y="2408"/>
                  <a:pt x="1740" y="2406"/>
                  <a:pt x="1740" y="2405"/>
                </a:cubicBezTo>
                <a:cubicBezTo>
                  <a:pt x="1741" y="2402"/>
                  <a:pt x="1741" y="2400"/>
                  <a:pt x="1741" y="2397"/>
                </a:cubicBezTo>
                <a:cubicBezTo>
                  <a:pt x="1741" y="2397"/>
                  <a:pt x="1741" y="2396"/>
                  <a:pt x="1741" y="2396"/>
                </a:cubicBezTo>
                <a:cubicBezTo>
                  <a:pt x="1747" y="2417"/>
                  <a:pt x="1753" y="2439"/>
                  <a:pt x="1759" y="2464"/>
                </a:cubicBezTo>
                <a:cubicBezTo>
                  <a:pt x="1759" y="2467"/>
                  <a:pt x="1759" y="2470"/>
                  <a:pt x="1759" y="2474"/>
                </a:cubicBezTo>
                <a:cubicBezTo>
                  <a:pt x="1759" y="2481"/>
                  <a:pt x="1759" y="2488"/>
                  <a:pt x="1758" y="2495"/>
                </a:cubicBezTo>
                <a:cubicBezTo>
                  <a:pt x="1758" y="2503"/>
                  <a:pt x="1757" y="2510"/>
                  <a:pt x="1756" y="2517"/>
                </a:cubicBezTo>
                <a:cubicBezTo>
                  <a:pt x="1755" y="2525"/>
                  <a:pt x="1754" y="2532"/>
                  <a:pt x="1752" y="2539"/>
                </a:cubicBezTo>
                <a:cubicBezTo>
                  <a:pt x="1750" y="2546"/>
                  <a:pt x="1748" y="2553"/>
                  <a:pt x="1746" y="2560"/>
                </a:cubicBezTo>
                <a:cubicBezTo>
                  <a:pt x="1744" y="2567"/>
                  <a:pt x="1742" y="2573"/>
                  <a:pt x="1740" y="2579"/>
                </a:cubicBezTo>
                <a:cubicBezTo>
                  <a:pt x="1737" y="2585"/>
                  <a:pt x="1735" y="2591"/>
                  <a:pt x="1733" y="2596"/>
                </a:cubicBezTo>
                <a:cubicBezTo>
                  <a:pt x="1732" y="2598"/>
                  <a:pt x="1730" y="2601"/>
                  <a:pt x="1729" y="2603"/>
                </a:cubicBezTo>
                <a:cubicBezTo>
                  <a:pt x="1728" y="2605"/>
                  <a:pt x="1727" y="2608"/>
                  <a:pt x="1726" y="2610"/>
                </a:cubicBezTo>
                <a:cubicBezTo>
                  <a:pt x="1725" y="2612"/>
                  <a:pt x="1724" y="2614"/>
                  <a:pt x="1723" y="2615"/>
                </a:cubicBezTo>
                <a:cubicBezTo>
                  <a:pt x="1722" y="2617"/>
                  <a:pt x="1721" y="2619"/>
                  <a:pt x="1720" y="2620"/>
                </a:cubicBezTo>
                <a:cubicBezTo>
                  <a:pt x="1719" y="2623"/>
                  <a:pt x="1717" y="2625"/>
                  <a:pt x="1716" y="2627"/>
                </a:cubicBezTo>
                <a:cubicBezTo>
                  <a:pt x="1715" y="2628"/>
                  <a:pt x="1715" y="2629"/>
                  <a:pt x="1715" y="2629"/>
                </a:cubicBezTo>
                <a:cubicBezTo>
                  <a:pt x="1715" y="2629"/>
                  <a:pt x="1715" y="2628"/>
                  <a:pt x="1717" y="2627"/>
                </a:cubicBezTo>
                <a:cubicBezTo>
                  <a:pt x="1718" y="2626"/>
                  <a:pt x="1719" y="2624"/>
                  <a:pt x="1721" y="2621"/>
                </a:cubicBezTo>
                <a:cubicBezTo>
                  <a:pt x="1722" y="2620"/>
                  <a:pt x="1724" y="2618"/>
                  <a:pt x="1725" y="2617"/>
                </a:cubicBezTo>
                <a:cubicBezTo>
                  <a:pt x="1726" y="2615"/>
                  <a:pt x="1727" y="2613"/>
                  <a:pt x="1729" y="2611"/>
                </a:cubicBezTo>
                <a:cubicBezTo>
                  <a:pt x="1730" y="2609"/>
                  <a:pt x="1731" y="2607"/>
                  <a:pt x="1733" y="2605"/>
                </a:cubicBezTo>
                <a:cubicBezTo>
                  <a:pt x="1734" y="2603"/>
                  <a:pt x="1735" y="2600"/>
                  <a:pt x="1737" y="2598"/>
                </a:cubicBezTo>
                <a:cubicBezTo>
                  <a:pt x="1738" y="2595"/>
                  <a:pt x="1740" y="2593"/>
                  <a:pt x="1741" y="2590"/>
                </a:cubicBezTo>
                <a:cubicBezTo>
                  <a:pt x="1742" y="2587"/>
                  <a:pt x="1744" y="2584"/>
                  <a:pt x="1745" y="2581"/>
                </a:cubicBezTo>
                <a:cubicBezTo>
                  <a:pt x="1748" y="2575"/>
                  <a:pt x="1751" y="2569"/>
                  <a:pt x="1753" y="2562"/>
                </a:cubicBezTo>
                <a:cubicBezTo>
                  <a:pt x="1754" y="2561"/>
                  <a:pt x="1754" y="2559"/>
                  <a:pt x="1755" y="2557"/>
                </a:cubicBezTo>
                <a:cubicBezTo>
                  <a:pt x="1755" y="2555"/>
                  <a:pt x="1756" y="2554"/>
                  <a:pt x="1756" y="2552"/>
                </a:cubicBezTo>
                <a:cubicBezTo>
                  <a:pt x="1758" y="2548"/>
                  <a:pt x="1758" y="2545"/>
                  <a:pt x="1759" y="2541"/>
                </a:cubicBezTo>
                <a:cubicBezTo>
                  <a:pt x="1761" y="2534"/>
                  <a:pt x="1763" y="2526"/>
                  <a:pt x="1764" y="2518"/>
                </a:cubicBezTo>
                <a:cubicBezTo>
                  <a:pt x="1765" y="2511"/>
                  <a:pt x="1766" y="2503"/>
                  <a:pt x="1766" y="2496"/>
                </a:cubicBezTo>
                <a:cubicBezTo>
                  <a:pt x="1766" y="2492"/>
                  <a:pt x="1766" y="2488"/>
                  <a:pt x="1766" y="2484"/>
                </a:cubicBezTo>
                <a:cubicBezTo>
                  <a:pt x="1766" y="2483"/>
                  <a:pt x="1766" y="2481"/>
                  <a:pt x="1766" y="2479"/>
                </a:cubicBezTo>
                <a:cubicBezTo>
                  <a:pt x="1766" y="2477"/>
                  <a:pt x="1766" y="2475"/>
                  <a:pt x="1766" y="2473"/>
                </a:cubicBezTo>
                <a:cubicBezTo>
                  <a:pt x="1765" y="2466"/>
                  <a:pt x="1765" y="2459"/>
                  <a:pt x="1764" y="2453"/>
                </a:cubicBezTo>
                <a:cubicBezTo>
                  <a:pt x="1763" y="2449"/>
                  <a:pt x="1763" y="2446"/>
                  <a:pt x="1762" y="2443"/>
                </a:cubicBezTo>
                <a:cubicBezTo>
                  <a:pt x="1762" y="2442"/>
                  <a:pt x="1762" y="2440"/>
                  <a:pt x="1761" y="2439"/>
                </a:cubicBezTo>
                <a:cubicBezTo>
                  <a:pt x="1761" y="2437"/>
                  <a:pt x="1761" y="2436"/>
                  <a:pt x="1760" y="2435"/>
                </a:cubicBezTo>
                <a:cubicBezTo>
                  <a:pt x="1760" y="2434"/>
                  <a:pt x="1760" y="2434"/>
                  <a:pt x="1760" y="2433"/>
                </a:cubicBezTo>
                <a:cubicBezTo>
                  <a:pt x="1756" y="2400"/>
                  <a:pt x="1749" y="2367"/>
                  <a:pt x="1737" y="2339"/>
                </a:cubicBezTo>
                <a:cubicBezTo>
                  <a:pt x="1736" y="2338"/>
                  <a:pt x="1735" y="2337"/>
                  <a:pt x="1735" y="2335"/>
                </a:cubicBezTo>
                <a:cubicBezTo>
                  <a:pt x="1736" y="2337"/>
                  <a:pt x="1737" y="2340"/>
                  <a:pt x="1739" y="2342"/>
                </a:cubicBezTo>
                <a:cubicBezTo>
                  <a:pt x="1740" y="2344"/>
                  <a:pt x="1741" y="2345"/>
                  <a:pt x="1742" y="2347"/>
                </a:cubicBezTo>
                <a:cubicBezTo>
                  <a:pt x="1743" y="2349"/>
                  <a:pt x="1744" y="2351"/>
                  <a:pt x="1745" y="2353"/>
                </a:cubicBezTo>
                <a:cubicBezTo>
                  <a:pt x="1747" y="2356"/>
                  <a:pt x="1750" y="2360"/>
                  <a:pt x="1752" y="2363"/>
                </a:cubicBezTo>
                <a:cubicBezTo>
                  <a:pt x="1754" y="2367"/>
                  <a:pt x="1757" y="2371"/>
                  <a:pt x="1759" y="2374"/>
                </a:cubicBezTo>
                <a:cubicBezTo>
                  <a:pt x="1761" y="2378"/>
                  <a:pt x="1763" y="2381"/>
                  <a:pt x="1765" y="2384"/>
                </a:cubicBezTo>
                <a:cubicBezTo>
                  <a:pt x="1768" y="2388"/>
                  <a:pt x="1770" y="2391"/>
                  <a:pt x="1772" y="2394"/>
                </a:cubicBezTo>
                <a:cubicBezTo>
                  <a:pt x="1773" y="2396"/>
                  <a:pt x="1774" y="2397"/>
                  <a:pt x="1775" y="2399"/>
                </a:cubicBezTo>
                <a:cubicBezTo>
                  <a:pt x="1775" y="2399"/>
                  <a:pt x="1776" y="2400"/>
                  <a:pt x="1776" y="2401"/>
                </a:cubicBezTo>
                <a:cubicBezTo>
                  <a:pt x="1777" y="2401"/>
                  <a:pt x="1777" y="2402"/>
                  <a:pt x="1778" y="2403"/>
                </a:cubicBezTo>
                <a:cubicBezTo>
                  <a:pt x="1779" y="2405"/>
                  <a:pt x="1781" y="2408"/>
                  <a:pt x="1782" y="2410"/>
                </a:cubicBezTo>
                <a:cubicBezTo>
                  <a:pt x="1783" y="2412"/>
                  <a:pt x="1784" y="2414"/>
                  <a:pt x="1784" y="2416"/>
                </a:cubicBezTo>
                <a:cubicBezTo>
                  <a:pt x="1785" y="2418"/>
                  <a:pt x="1785" y="2419"/>
                  <a:pt x="1785" y="2420"/>
                </a:cubicBezTo>
                <a:cubicBezTo>
                  <a:pt x="1785" y="2421"/>
                  <a:pt x="1785" y="2422"/>
                  <a:pt x="1785" y="2422"/>
                </a:cubicBezTo>
                <a:cubicBezTo>
                  <a:pt x="1785" y="2422"/>
                  <a:pt x="1785" y="2421"/>
                  <a:pt x="1785" y="2420"/>
                </a:cubicBezTo>
                <a:cubicBezTo>
                  <a:pt x="1785" y="2419"/>
                  <a:pt x="1786" y="2418"/>
                  <a:pt x="1786" y="2416"/>
                </a:cubicBezTo>
                <a:cubicBezTo>
                  <a:pt x="1786" y="2414"/>
                  <a:pt x="1786" y="2412"/>
                  <a:pt x="1785" y="2409"/>
                </a:cubicBezTo>
                <a:cubicBezTo>
                  <a:pt x="1784" y="2406"/>
                  <a:pt x="1783" y="2403"/>
                  <a:pt x="1782" y="2400"/>
                </a:cubicBezTo>
                <a:cubicBezTo>
                  <a:pt x="1780" y="2397"/>
                  <a:pt x="1779" y="2394"/>
                  <a:pt x="1777" y="2391"/>
                </a:cubicBezTo>
                <a:cubicBezTo>
                  <a:pt x="1775" y="2388"/>
                  <a:pt x="1773" y="2384"/>
                  <a:pt x="1772" y="2381"/>
                </a:cubicBezTo>
                <a:cubicBezTo>
                  <a:pt x="1771" y="2379"/>
                  <a:pt x="1770" y="2377"/>
                  <a:pt x="1768" y="2376"/>
                </a:cubicBezTo>
                <a:cubicBezTo>
                  <a:pt x="1767" y="2374"/>
                  <a:pt x="1766" y="2372"/>
                  <a:pt x="1765" y="2370"/>
                </a:cubicBezTo>
                <a:cubicBezTo>
                  <a:pt x="1763" y="2366"/>
                  <a:pt x="1761" y="2363"/>
                  <a:pt x="1759" y="2359"/>
                </a:cubicBezTo>
                <a:cubicBezTo>
                  <a:pt x="1756" y="2356"/>
                  <a:pt x="1754" y="2352"/>
                  <a:pt x="1752" y="2348"/>
                </a:cubicBezTo>
                <a:cubicBezTo>
                  <a:pt x="1749" y="2345"/>
                  <a:pt x="1747" y="2341"/>
                  <a:pt x="1745" y="2338"/>
                </a:cubicBezTo>
                <a:cubicBezTo>
                  <a:pt x="1742" y="2335"/>
                  <a:pt x="1740" y="2332"/>
                  <a:pt x="1738" y="2329"/>
                </a:cubicBezTo>
                <a:cubicBezTo>
                  <a:pt x="1736" y="2326"/>
                  <a:pt x="1734" y="2323"/>
                  <a:pt x="1732" y="2321"/>
                </a:cubicBezTo>
                <a:cubicBezTo>
                  <a:pt x="1728" y="2316"/>
                  <a:pt x="1725" y="2313"/>
                  <a:pt x="1723" y="2310"/>
                </a:cubicBezTo>
                <a:cubicBezTo>
                  <a:pt x="1715" y="2294"/>
                  <a:pt x="1707" y="2278"/>
                  <a:pt x="1699" y="2261"/>
                </a:cubicBezTo>
                <a:cubicBezTo>
                  <a:pt x="1699" y="2261"/>
                  <a:pt x="1699" y="2261"/>
                  <a:pt x="1699" y="2261"/>
                </a:cubicBezTo>
                <a:cubicBezTo>
                  <a:pt x="1701" y="2263"/>
                  <a:pt x="1702" y="2264"/>
                  <a:pt x="1703" y="2265"/>
                </a:cubicBezTo>
                <a:cubicBezTo>
                  <a:pt x="1706" y="2267"/>
                  <a:pt x="1709" y="2270"/>
                  <a:pt x="1711" y="2272"/>
                </a:cubicBezTo>
                <a:cubicBezTo>
                  <a:pt x="1714" y="2274"/>
                  <a:pt x="1717" y="2276"/>
                  <a:pt x="1720" y="2279"/>
                </a:cubicBezTo>
                <a:cubicBezTo>
                  <a:pt x="1726" y="2283"/>
                  <a:pt x="1732" y="2287"/>
                  <a:pt x="1737" y="2291"/>
                </a:cubicBezTo>
                <a:cubicBezTo>
                  <a:pt x="1740" y="2293"/>
                  <a:pt x="1743" y="2295"/>
                  <a:pt x="1745" y="2297"/>
                </a:cubicBezTo>
                <a:cubicBezTo>
                  <a:pt x="1748" y="2299"/>
                  <a:pt x="1750" y="2301"/>
                  <a:pt x="1752" y="2304"/>
                </a:cubicBezTo>
                <a:cubicBezTo>
                  <a:pt x="1752" y="2304"/>
                  <a:pt x="1753" y="2305"/>
                  <a:pt x="1753" y="2305"/>
                </a:cubicBezTo>
                <a:cubicBezTo>
                  <a:pt x="1754" y="2306"/>
                  <a:pt x="1754" y="2307"/>
                  <a:pt x="1755" y="2307"/>
                </a:cubicBezTo>
                <a:cubicBezTo>
                  <a:pt x="1756" y="2309"/>
                  <a:pt x="1757" y="2310"/>
                  <a:pt x="1758" y="2311"/>
                </a:cubicBezTo>
                <a:cubicBezTo>
                  <a:pt x="1758" y="2312"/>
                  <a:pt x="1758" y="2312"/>
                  <a:pt x="1758" y="2312"/>
                </a:cubicBezTo>
                <a:cubicBezTo>
                  <a:pt x="1759" y="2313"/>
                  <a:pt x="1759" y="2313"/>
                  <a:pt x="1759" y="2313"/>
                </a:cubicBezTo>
                <a:cubicBezTo>
                  <a:pt x="1759" y="2314"/>
                  <a:pt x="1760" y="2314"/>
                  <a:pt x="1760" y="2315"/>
                </a:cubicBezTo>
                <a:cubicBezTo>
                  <a:pt x="1761" y="2316"/>
                  <a:pt x="1761" y="2317"/>
                  <a:pt x="1762" y="2319"/>
                </a:cubicBezTo>
                <a:cubicBezTo>
                  <a:pt x="1765" y="2324"/>
                  <a:pt x="1767" y="2329"/>
                  <a:pt x="1768" y="2334"/>
                </a:cubicBezTo>
                <a:cubicBezTo>
                  <a:pt x="1770" y="2339"/>
                  <a:pt x="1771" y="2344"/>
                  <a:pt x="1772" y="2348"/>
                </a:cubicBezTo>
                <a:cubicBezTo>
                  <a:pt x="1773" y="2352"/>
                  <a:pt x="1774" y="2356"/>
                  <a:pt x="1774" y="2359"/>
                </a:cubicBezTo>
                <a:cubicBezTo>
                  <a:pt x="1775" y="2362"/>
                  <a:pt x="1776" y="2364"/>
                  <a:pt x="1776" y="2366"/>
                </a:cubicBezTo>
                <a:cubicBezTo>
                  <a:pt x="1776" y="2367"/>
                  <a:pt x="1776" y="2368"/>
                  <a:pt x="1776" y="2368"/>
                </a:cubicBezTo>
                <a:cubicBezTo>
                  <a:pt x="1776" y="2368"/>
                  <a:pt x="1776" y="2367"/>
                  <a:pt x="1776" y="2366"/>
                </a:cubicBezTo>
                <a:cubicBezTo>
                  <a:pt x="1776" y="2364"/>
                  <a:pt x="1776" y="2362"/>
                  <a:pt x="1776" y="2359"/>
                </a:cubicBezTo>
                <a:cubicBezTo>
                  <a:pt x="1776" y="2355"/>
                  <a:pt x="1776" y="2352"/>
                  <a:pt x="1775" y="2347"/>
                </a:cubicBezTo>
                <a:cubicBezTo>
                  <a:pt x="1775" y="2343"/>
                  <a:pt x="1774" y="2338"/>
                  <a:pt x="1773" y="2333"/>
                </a:cubicBezTo>
                <a:cubicBezTo>
                  <a:pt x="1772" y="2328"/>
                  <a:pt x="1770" y="2322"/>
                  <a:pt x="1767" y="2316"/>
                </a:cubicBezTo>
                <a:cubicBezTo>
                  <a:pt x="1767" y="2315"/>
                  <a:pt x="1766" y="2313"/>
                  <a:pt x="1765" y="2312"/>
                </a:cubicBezTo>
                <a:cubicBezTo>
                  <a:pt x="1765" y="2311"/>
                  <a:pt x="1765" y="2310"/>
                  <a:pt x="1764" y="2310"/>
                </a:cubicBezTo>
                <a:cubicBezTo>
                  <a:pt x="1764" y="2309"/>
                  <a:pt x="1764" y="2309"/>
                  <a:pt x="1764" y="2309"/>
                </a:cubicBezTo>
                <a:cubicBezTo>
                  <a:pt x="1763" y="2307"/>
                  <a:pt x="1763" y="2307"/>
                  <a:pt x="1763" y="2307"/>
                </a:cubicBezTo>
                <a:cubicBezTo>
                  <a:pt x="1763" y="2307"/>
                  <a:pt x="1762" y="2306"/>
                  <a:pt x="1762" y="2305"/>
                </a:cubicBezTo>
                <a:cubicBezTo>
                  <a:pt x="1761" y="2305"/>
                  <a:pt x="1761" y="2305"/>
                  <a:pt x="1761" y="2305"/>
                </a:cubicBezTo>
                <a:cubicBezTo>
                  <a:pt x="1761" y="2304"/>
                  <a:pt x="1761" y="2304"/>
                  <a:pt x="1761" y="2304"/>
                </a:cubicBezTo>
                <a:cubicBezTo>
                  <a:pt x="1760" y="2303"/>
                  <a:pt x="1760" y="2303"/>
                  <a:pt x="1760" y="2303"/>
                </a:cubicBezTo>
                <a:cubicBezTo>
                  <a:pt x="1760" y="2303"/>
                  <a:pt x="1759" y="2302"/>
                  <a:pt x="1759" y="2301"/>
                </a:cubicBezTo>
                <a:cubicBezTo>
                  <a:pt x="1758" y="2300"/>
                  <a:pt x="1758" y="2300"/>
                  <a:pt x="1757" y="2299"/>
                </a:cubicBezTo>
                <a:cubicBezTo>
                  <a:pt x="1753" y="2294"/>
                  <a:pt x="1748" y="2289"/>
                  <a:pt x="1742" y="2285"/>
                </a:cubicBezTo>
                <a:cubicBezTo>
                  <a:pt x="1736" y="2280"/>
                  <a:pt x="1730" y="2276"/>
                  <a:pt x="1725" y="2272"/>
                </a:cubicBezTo>
                <a:cubicBezTo>
                  <a:pt x="1722" y="2270"/>
                  <a:pt x="1719" y="2268"/>
                  <a:pt x="1716" y="2266"/>
                </a:cubicBezTo>
                <a:cubicBezTo>
                  <a:pt x="1714" y="2264"/>
                  <a:pt x="1711" y="2262"/>
                  <a:pt x="1708" y="2259"/>
                </a:cubicBezTo>
                <a:cubicBezTo>
                  <a:pt x="1706" y="2257"/>
                  <a:pt x="1703" y="2255"/>
                  <a:pt x="1701" y="2253"/>
                </a:cubicBezTo>
                <a:cubicBezTo>
                  <a:pt x="1701" y="2252"/>
                  <a:pt x="1700" y="2251"/>
                  <a:pt x="1699" y="2251"/>
                </a:cubicBezTo>
                <a:cubicBezTo>
                  <a:pt x="1699" y="2250"/>
                  <a:pt x="1698" y="2250"/>
                  <a:pt x="1698" y="2249"/>
                </a:cubicBezTo>
                <a:cubicBezTo>
                  <a:pt x="1697" y="2248"/>
                  <a:pt x="1695" y="2247"/>
                  <a:pt x="1694" y="2245"/>
                </a:cubicBezTo>
                <a:cubicBezTo>
                  <a:pt x="1693" y="2244"/>
                  <a:pt x="1691" y="2242"/>
                  <a:pt x="1690" y="2240"/>
                </a:cubicBezTo>
                <a:cubicBezTo>
                  <a:pt x="1689" y="2239"/>
                  <a:pt x="1689" y="2239"/>
                  <a:pt x="1689" y="2238"/>
                </a:cubicBezTo>
                <a:cubicBezTo>
                  <a:pt x="1681" y="2221"/>
                  <a:pt x="1679" y="2207"/>
                  <a:pt x="1678" y="2195"/>
                </a:cubicBezTo>
                <a:cubicBezTo>
                  <a:pt x="1678" y="2196"/>
                  <a:pt x="1678" y="2197"/>
                  <a:pt x="1679" y="2198"/>
                </a:cubicBezTo>
                <a:cubicBezTo>
                  <a:pt x="1679" y="2199"/>
                  <a:pt x="1680" y="2199"/>
                  <a:pt x="1680" y="2200"/>
                </a:cubicBezTo>
                <a:cubicBezTo>
                  <a:pt x="1681" y="2201"/>
                  <a:pt x="1682" y="2202"/>
                  <a:pt x="1682" y="2203"/>
                </a:cubicBezTo>
                <a:cubicBezTo>
                  <a:pt x="1683" y="2204"/>
                  <a:pt x="1683" y="2205"/>
                  <a:pt x="1684" y="2206"/>
                </a:cubicBezTo>
                <a:cubicBezTo>
                  <a:pt x="1685" y="2207"/>
                  <a:pt x="1685" y="2209"/>
                  <a:pt x="1686" y="2210"/>
                </a:cubicBezTo>
                <a:cubicBezTo>
                  <a:pt x="1687" y="2211"/>
                  <a:pt x="1688" y="2212"/>
                  <a:pt x="1689" y="2213"/>
                </a:cubicBezTo>
                <a:cubicBezTo>
                  <a:pt x="1689" y="2214"/>
                  <a:pt x="1690" y="2215"/>
                  <a:pt x="1691" y="2216"/>
                </a:cubicBezTo>
                <a:cubicBezTo>
                  <a:pt x="1693" y="2218"/>
                  <a:pt x="1695" y="2220"/>
                  <a:pt x="1696" y="2222"/>
                </a:cubicBezTo>
                <a:cubicBezTo>
                  <a:pt x="1698" y="2224"/>
                  <a:pt x="1700" y="2226"/>
                  <a:pt x="1702" y="2228"/>
                </a:cubicBezTo>
                <a:cubicBezTo>
                  <a:pt x="1703" y="2229"/>
                  <a:pt x="1704" y="2230"/>
                  <a:pt x="1705" y="2230"/>
                </a:cubicBezTo>
                <a:cubicBezTo>
                  <a:pt x="1706" y="2231"/>
                  <a:pt x="1707" y="2232"/>
                  <a:pt x="1708" y="2233"/>
                </a:cubicBezTo>
                <a:cubicBezTo>
                  <a:pt x="1710" y="2234"/>
                  <a:pt x="1712" y="2236"/>
                  <a:pt x="1714" y="2237"/>
                </a:cubicBezTo>
                <a:cubicBezTo>
                  <a:pt x="1715" y="2238"/>
                  <a:pt x="1716" y="2239"/>
                  <a:pt x="1717" y="2239"/>
                </a:cubicBezTo>
                <a:cubicBezTo>
                  <a:pt x="1718" y="2240"/>
                  <a:pt x="1719" y="2240"/>
                  <a:pt x="1720" y="2241"/>
                </a:cubicBezTo>
                <a:cubicBezTo>
                  <a:pt x="1721" y="2242"/>
                  <a:pt x="1721" y="2242"/>
                  <a:pt x="1722" y="2242"/>
                </a:cubicBezTo>
                <a:cubicBezTo>
                  <a:pt x="1723" y="2243"/>
                  <a:pt x="1724" y="2243"/>
                  <a:pt x="1725" y="2244"/>
                </a:cubicBezTo>
                <a:cubicBezTo>
                  <a:pt x="1726" y="2245"/>
                  <a:pt x="1727" y="2245"/>
                  <a:pt x="1728" y="2246"/>
                </a:cubicBezTo>
                <a:cubicBezTo>
                  <a:pt x="1729" y="2246"/>
                  <a:pt x="1730" y="2247"/>
                  <a:pt x="1731" y="2247"/>
                </a:cubicBezTo>
                <a:cubicBezTo>
                  <a:pt x="1732" y="2247"/>
                  <a:pt x="1732" y="2247"/>
                  <a:pt x="1732" y="2247"/>
                </a:cubicBezTo>
                <a:cubicBezTo>
                  <a:pt x="1732" y="2247"/>
                  <a:pt x="1732" y="2247"/>
                  <a:pt x="1731" y="2246"/>
                </a:cubicBezTo>
                <a:cubicBezTo>
                  <a:pt x="1731" y="2246"/>
                  <a:pt x="1730" y="2245"/>
                  <a:pt x="1729" y="2244"/>
                </a:cubicBezTo>
                <a:cubicBezTo>
                  <a:pt x="1728" y="2244"/>
                  <a:pt x="1727" y="2242"/>
                  <a:pt x="1726" y="2241"/>
                </a:cubicBezTo>
                <a:cubicBezTo>
                  <a:pt x="1725" y="2240"/>
                  <a:pt x="1724" y="2239"/>
                  <a:pt x="1722" y="2237"/>
                </a:cubicBezTo>
                <a:cubicBezTo>
                  <a:pt x="1721" y="2236"/>
                  <a:pt x="1720" y="2234"/>
                  <a:pt x="1718" y="2233"/>
                </a:cubicBezTo>
                <a:cubicBezTo>
                  <a:pt x="1717" y="2232"/>
                  <a:pt x="1716" y="2231"/>
                  <a:pt x="1715" y="2230"/>
                </a:cubicBezTo>
                <a:cubicBezTo>
                  <a:pt x="1715" y="2229"/>
                  <a:pt x="1714" y="2229"/>
                  <a:pt x="1713" y="2228"/>
                </a:cubicBezTo>
                <a:cubicBezTo>
                  <a:pt x="1711" y="2226"/>
                  <a:pt x="1709" y="2224"/>
                  <a:pt x="1708" y="2222"/>
                </a:cubicBezTo>
                <a:cubicBezTo>
                  <a:pt x="1706" y="2220"/>
                  <a:pt x="1704" y="2218"/>
                  <a:pt x="1702" y="2217"/>
                </a:cubicBezTo>
                <a:cubicBezTo>
                  <a:pt x="1700" y="2215"/>
                  <a:pt x="1699" y="2213"/>
                  <a:pt x="1697" y="2211"/>
                </a:cubicBezTo>
                <a:cubicBezTo>
                  <a:pt x="1695" y="2209"/>
                  <a:pt x="1693" y="2207"/>
                  <a:pt x="1692" y="2205"/>
                </a:cubicBezTo>
                <a:cubicBezTo>
                  <a:pt x="1690" y="2203"/>
                  <a:pt x="1688" y="2202"/>
                  <a:pt x="1687" y="2200"/>
                </a:cubicBezTo>
                <a:cubicBezTo>
                  <a:pt x="1685" y="2198"/>
                  <a:pt x="1684" y="2197"/>
                  <a:pt x="1683" y="2195"/>
                </a:cubicBezTo>
                <a:cubicBezTo>
                  <a:pt x="1682" y="2194"/>
                  <a:pt x="1681" y="2194"/>
                  <a:pt x="1681" y="2193"/>
                </a:cubicBezTo>
                <a:cubicBezTo>
                  <a:pt x="1680" y="2192"/>
                  <a:pt x="1680" y="2192"/>
                  <a:pt x="1679" y="2191"/>
                </a:cubicBezTo>
                <a:cubicBezTo>
                  <a:pt x="1678" y="2190"/>
                  <a:pt x="1678" y="2190"/>
                  <a:pt x="1677" y="2189"/>
                </a:cubicBezTo>
                <a:cubicBezTo>
                  <a:pt x="1676" y="2180"/>
                  <a:pt x="1676" y="2171"/>
                  <a:pt x="1675" y="2162"/>
                </a:cubicBezTo>
                <a:cubicBezTo>
                  <a:pt x="1675" y="2153"/>
                  <a:pt x="1692" y="2158"/>
                  <a:pt x="1710" y="2160"/>
                </a:cubicBezTo>
                <a:cubicBezTo>
                  <a:pt x="1710" y="2160"/>
                  <a:pt x="1711" y="2161"/>
                  <a:pt x="1711" y="2161"/>
                </a:cubicBezTo>
                <a:cubicBezTo>
                  <a:pt x="1711" y="2161"/>
                  <a:pt x="1711" y="2161"/>
                  <a:pt x="1711" y="2161"/>
                </a:cubicBezTo>
                <a:cubicBezTo>
                  <a:pt x="1711" y="2161"/>
                  <a:pt x="1711" y="2161"/>
                  <a:pt x="1711" y="2161"/>
                </a:cubicBezTo>
                <a:cubicBezTo>
                  <a:pt x="1712" y="2162"/>
                  <a:pt x="1712" y="2162"/>
                  <a:pt x="1712" y="2162"/>
                </a:cubicBezTo>
                <a:cubicBezTo>
                  <a:pt x="1712" y="2162"/>
                  <a:pt x="1712" y="2163"/>
                  <a:pt x="1713" y="2163"/>
                </a:cubicBezTo>
                <a:cubicBezTo>
                  <a:pt x="1713" y="2163"/>
                  <a:pt x="1714" y="2164"/>
                  <a:pt x="1715" y="2165"/>
                </a:cubicBezTo>
                <a:cubicBezTo>
                  <a:pt x="1716" y="2165"/>
                  <a:pt x="1716" y="2166"/>
                  <a:pt x="1717" y="2166"/>
                </a:cubicBezTo>
                <a:cubicBezTo>
                  <a:pt x="1718" y="2167"/>
                  <a:pt x="1718" y="2167"/>
                  <a:pt x="1718" y="2167"/>
                </a:cubicBezTo>
                <a:cubicBezTo>
                  <a:pt x="1719" y="2167"/>
                  <a:pt x="1719" y="2168"/>
                  <a:pt x="1720" y="2168"/>
                </a:cubicBezTo>
                <a:cubicBezTo>
                  <a:pt x="1721" y="2168"/>
                  <a:pt x="1722" y="2169"/>
                  <a:pt x="1723" y="2169"/>
                </a:cubicBezTo>
                <a:cubicBezTo>
                  <a:pt x="1726" y="2171"/>
                  <a:pt x="1731" y="2172"/>
                  <a:pt x="1735" y="2174"/>
                </a:cubicBezTo>
                <a:cubicBezTo>
                  <a:pt x="1737" y="2175"/>
                  <a:pt x="1738" y="2176"/>
                  <a:pt x="1740" y="2178"/>
                </a:cubicBezTo>
                <a:cubicBezTo>
                  <a:pt x="1741" y="2178"/>
                  <a:pt x="1741" y="2178"/>
                  <a:pt x="1741" y="2178"/>
                </a:cubicBezTo>
                <a:cubicBezTo>
                  <a:pt x="1741" y="2178"/>
                  <a:pt x="1741" y="2178"/>
                  <a:pt x="1741" y="2178"/>
                </a:cubicBezTo>
                <a:cubicBezTo>
                  <a:pt x="1741" y="2179"/>
                  <a:pt x="1741" y="2179"/>
                  <a:pt x="1741" y="2179"/>
                </a:cubicBezTo>
                <a:cubicBezTo>
                  <a:pt x="1741" y="2179"/>
                  <a:pt x="1741" y="2179"/>
                  <a:pt x="1741" y="2179"/>
                </a:cubicBezTo>
                <a:cubicBezTo>
                  <a:pt x="1742" y="2179"/>
                  <a:pt x="1742" y="2179"/>
                  <a:pt x="1742" y="2179"/>
                </a:cubicBezTo>
                <a:cubicBezTo>
                  <a:pt x="1742" y="2180"/>
                  <a:pt x="1742" y="2180"/>
                  <a:pt x="1742" y="2180"/>
                </a:cubicBezTo>
                <a:cubicBezTo>
                  <a:pt x="1742" y="2180"/>
                  <a:pt x="1742" y="2180"/>
                  <a:pt x="1742" y="2180"/>
                </a:cubicBezTo>
                <a:cubicBezTo>
                  <a:pt x="1743" y="2180"/>
                  <a:pt x="1743" y="2181"/>
                  <a:pt x="1743" y="2181"/>
                </a:cubicBezTo>
                <a:cubicBezTo>
                  <a:pt x="1744" y="2182"/>
                  <a:pt x="1744" y="2182"/>
                  <a:pt x="1744" y="2182"/>
                </a:cubicBezTo>
                <a:cubicBezTo>
                  <a:pt x="1744" y="2183"/>
                  <a:pt x="1744" y="2183"/>
                  <a:pt x="1744" y="2183"/>
                </a:cubicBezTo>
                <a:cubicBezTo>
                  <a:pt x="1746" y="2186"/>
                  <a:pt x="1747" y="2191"/>
                  <a:pt x="1748" y="2196"/>
                </a:cubicBezTo>
                <a:cubicBezTo>
                  <a:pt x="1749" y="2199"/>
                  <a:pt x="1749" y="2202"/>
                  <a:pt x="1749" y="2204"/>
                </a:cubicBezTo>
                <a:cubicBezTo>
                  <a:pt x="1750" y="2207"/>
                  <a:pt x="1750" y="2210"/>
                  <a:pt x="1751" y="2212"/>
                </a:cubicBezTo>
                <a:cubicBezTo>
                  <a:pt x="1752" y="2218"/>
                  <a:pt x="1752" y="2223"/>
                  <a:pt x="1753" y="2228"/>
                </a:cubicBezTo>
                <a:cubicBezTo>
                  <a:pt x="1754" y="2231"/>
                  <a:pt x="1754" y="2234"/>
                  <a:pt x="1755" y="2236"/>
                </a:cubicBezTo>
                <a:cubicBezTo>
                  <a:pt x="1755" y="2239"/>
                  <a:pt x="1756" y="2241"/>
                  <a:pt x="1756" y="2244"/>
                </a:cubicBezTo>
                <a:cubicBezTo>
                  <a:pt x="1757" y="2249"/>
                  <a:pt x="1758" y="2254"/>
                  <a:pt x="1760" y="2259"/>
                </a:cubicBezTo>
                <a:cubicBezTo>
                  <a:pt x="1761" y="2261"/>
                  <a:pt x="1762" y="2263"/>
                  <a:pt x="1764" y="2265"/>
                </a:cubicBezTo>
                <a:cubicBezTo>
                  <a:pt x="1764" y="2266"/>
                  <a:pt x="1764" y="2266"/>
                  <a:pt x="1764" y="2267"/>
                </a:cubicBezTo>
                <a:cubicBezTo>
                  <a:pt x="1764" y="2267"/>
                  <a:pt x="1764" y="2267"/>
                  <a:pt x="1764" y="2267"/>
                </a:cubicBezTo>
                <a:cubicBezTo>
                  <a:pt x="1765" y="2267"/>
                  <a:pt x="1764" y="2267"/>
                  <a:pt x="1765" y="2267"/>
                </a:cubicBezTo>
                <a:cubicBezTo>
                  <a:pt x="1765" y="2267"/>
                  <a:pt x="1765" y="2267"/>
                  <a:pt x="1765" y="2267"/>
                </a:cubicBezTo>
                <a:cubicBezTo>
                  <a:pt x="1765" y="2267"/>
                  <a:pt x="1765" y="2267"/>
                  <a:pt x="1765" y="2267"/>
                </a:cubicBezTo>
                <a:cubicBezTo>
                  <a:pt x="1765" y="2267"/>
                  <a:pt x="1765" y="2267"/>
                  <a:pt x="1765" y="2267"/>
                </a:cubicBezTo>
                <a:cubicBezTo>
                  <a:pt x="1765" y="2268"/>
                  <a:pt x="1765" y="2268"/>
                  <a:pt x="1765" y="2268"/>
                </a:cubicBezTo>
                <a:cubicBezTo>
                  <a:pt x="1766" y="2269"/>
                  <a:pt x="1766" y="2269"/>
                  <a:pt x="1766" y="2269"/>
                </a:cubicBezTo>
                <a:cubicBezTo>
                  <a:pt x="1767" y="2270"/>
                  <a:pt x="1767" y="2270"/>
                  <a:pt x="1767" y="2271"/>
                </a:cubicBezTo>
                <a:cubicBezTo>
                  <a:pt x="1770" y="2274"/>
                  <a:pt x="1773" y="2277"/>
                  <a:pt x="1776" y="2278"/>
                </a:cubicBezTo>
                <a:cubicBezTo>
                  <a:pt x="1779" y="2280"/>
                  <a:pt x="1782" y="2281"/>
                  <a:pt x="1785" y="2282"/>
                </a:cubicBezTo>
                <a:cubicBezTo>
                  <a:pt x="1787" y="2282"/>
                  <a:pt x="1789" y="2282"/>
                  <a:pt x="1790" y="2282"/>
                </a:cubicBezTo>
                <a:cubicBezTo>
                  <a:pt x="1791" y="2282"/>
                  <a:pt x="1792" y="2282"/>
                  <a:pt x="1792" y="2282"/>
                </a:cubicBezTo>
                <a:cubicBezTo>
                  <a:pt x="1792" y="2282"/>
                  <a:pt x="1791" y="2282"/>
                  <a:pt x="1790" y="2282"/>
                </a:cubicBezTo>
                <a:cubicBezTo>
                  <a:pt x="1789" y="2282"/>
                  <a:pt x="1787" y="2281"/>
                  <a:pt x="1785" y="2280"/>
                </a:cubicBezTo>
                <a:cubicBezTo>
                  <a:pt x="1783" y="2279"/>
                  <a:pt x="1780" y="2278"/>
                  <a:pt x="1778" y="2276"/>
                </a:cubicBezTo>
                <a:cubicBezTo>
                  <a:pt x="1776" y="2274"/>
                  <a:pt x="1773" y="2271"/>
                  <a:pt x="1771" y="2268"/>
                </a:cubicBezTo>
                <a:cubicBezTo>
                  <a:pt x="1771" y="2268"/>
                  <a:pt x="1771" y="2267"/>
                  <a:pt x="1770" y="2267"/>
                </a:cubicBezTo>
                <a:cubicBezTo>
                  <a:pt x="1770" y="2266"/>
                  <a:pt x="1770" y="2266"/>
                  <a:pt x="1770" y="2266"/>
                </a:cubicBezTo>
                <a:cubicBezTo>
                  <a:pt x="1769" y="2265"/>
                  <a:pt x="1769" y="2265"/>
                  <a:pt x="1769" y="2265"/>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8" y="2263"/>
                  <a:pt x="1768" y="2263"/>
                </a:cubicBezTo>
                <a:cubicBezTo>
                  <a:pt x="1767" y="2261"/>
                  <a:pt x="1767" y="2259"/>
                  <a:pt x="1766" y="2257"/>
                </a:cubicBezTo>
                <a:cubicBezTo>
                  <a:pt x="1765" y="2253"/>
                  <a:pt x="1764" y="2248"/>
                  <a:pt x="1763" y="2243"/>
                </a:cubicBezTo>
                <a:cubicBezTo>
                  <a:pt x="1763" y="2244"/>
                  <a:pt x="1763" y="2244"/>
                  <a:pt x="1764" y="2244"/>
                </a:cubicBezTo>
                <a:cubicBezTo>
                  <a:pt x="1765" y="2245"/>
                  <a:pt x="1766" y="2247"/>
                  <a:pt x="1768" y="2248"/>
                </a:cubicBezTo>
                <a:cubicBezTo>
                  <a:pt x="1769" y="2249"/>
                  <a:pt x="1771" y="2250"/>
                  <a:pt x="1773" y="2251"/>
                </a:cubicBezTo>
                <a:cubicBezTo>
                  <a:pt x="1773" y="2252"/>
                  <a:pt x="1774" y="2252"/>
                  <a:pt x="1775" y="2252"/>
                </a:cubicBezTo>
                <a:cubicBezTo>
                  <a:pt x="1776" y="2253"/>
                  <a:pt x="1777" y="2253"/>
                  <a:pt x="1778" y="2253"/>
                </a:cubicBezTo>
                <a:cubicBezTo>
                  <a:pt x="1780" y="2254"/>
                  <a:pt x="1781" y="2254"/>
                  <a:pt x="1783" y="2254"/>
                </a:cubicBezTo>
                <a:cubicBezTo>
                  <a:pt x="1785" y="2254"/>
                  <a:pt x="1786" y="2254"/>
                  <a:pt x="1787" y="2254"/>
                </a:cubicBezTo>
                <a:cubicBezTo>
                  <a:pt x="1788" y="2254"/>
                  <a:pt x="1789" y="2254"/>
                  <a:pt x="1789" y="2254"/>
                </a:cubicBezTo>
                <a:cubicBezTo>
                  <a:pt x="1790" y="2254"/>
                  <a:pt x="1791" y="2254"/>
                  <a:pt x="1791" y="2253"/>
                </a:cubicBezTo>
                <a:cubicBezTo>
                  <a:pt x="1792" y="2253"/>
                  <a:pt x="1792" y="2253"/>
                  <a:pt x="1793" y="2253"/>
                </a:cubicBezTo>
                <a:cubicBezTo>
                  <a:pt x="1793" y="2253"/>
                  <a:pt x="1794" y="2252"/>
                  <a:pt x="1794" y="2252"/>
                </a:cubicBezTo>
                <a:cubicBezTo>
                  <a:pt x="1795" y="2252"/>
                  <a:pt x="1795" y="2252"/>
                  <a:pt x="1796" y="2251"/>
                </a:cubicBezTo>
                <a:cubicBezTo>
                  <a:pt x="1796" y="2251"/>
                  <a:pt x="1796" y="2251"/>
                  <a:pt x="1796" y="2251"/>
                </a:cubicBezTo>
                <a:cubicBezTo>
                  <a:pt x="1796" y="2251"/>
                  <a:pt x="1796" y="2251"/>
                  <a:pt x="1796" y="2251"/>
                </a:cubicBezTo>
                <a:cubicBezTo>
                  <a:pt x="1795" y="2251"/>
                  <a:pt x="1794" y="2251"/>
                  <a:pt x="1794" y="2251"/>
                </a:cubicBezTo>
                <a:cubicBezTo>
                  <a:pt x="1793" y="2251"/>
                  <a:pt x="1793" y="2251"/>
                  <a:pt x="1792" y="2251"/>
                </a:cubicBezTo>
                <a:cubicBezTo>
                  <a:pt x="1792" y="2250"/>
                  <a:pt x="1792" y="2250"/>
                  <a:pt x="1791" y="2250"/>
                </a:cubicBezTo>
                <a:cubicBezTo>
                  <a:pt x="1791" y="2250"/>
                  <a:pt x="1790" y="2250"/>
                  <a:pt x="1789" y="2250"/>
                </a:cubicBezTo>
                <a:cubicBezTo>
                  <a:pt x="1789" y="2250"/>
                  <a:pt x="1788" y="2250"/>
                  <a:pt x="1788" y="2250"/>
                </a:cubicBezTo>
                <a:cubicBezTo>
                  <a:pt x="1787" y="2249"/>
                  <a:pt x="1785" y="2249"/>
                  <a:pt x="1784" y="2248"/>
                </a:cubicBezTo>
                <a:cubicBezTo>
                  <a:pt x="1783" y="2248"/>
                  <a:pt x="1782" y="2247"/>
                  <a:pt x="1780" y="2247"/>
                </a:cubicBezTo>
                <a:cubicBezTo>
                  <a:pt x="1779" y="2246"/>
                  <a:pt x="1778" y="2245"/>
                  <a:pt x="1776" y="2244"/>
                </a:cubicBezTo>
                <a:cubicBezTo>
                  <a:pt x="1775" y="2244"/>
                  <a:pt x="1774" y="2243"/>
                  <a:pt x="1773" y="2242"/>
                </a:cubicBezTo>
                <a:cubicBezTo>
                  <a:pt x="1772" y="2241"/>
                  <a:pt x="1770" y="2240"/>
                  <a:pt x="1769" y="2239"/>
                </a:cubicBezTo>
                <a:cubicBezTo>
                  <a:pt x="1768" y="2238"/>
                  <a:pt x="1767" y="2237"/>
                  <a:pt x="1766" y="2236"/>
                </a:cubicBezTo>
                <a:cubicBezTo>
                  <a:pt x="1765" y="2234"/>
                  <a:pt x="1764" y="2233"/>
                  <a:pt x="1764" y="2232"/>
                </a:cubicBezTo>
                <a:cubicBezTo>
                  <a:pt x="1763" y="2231"/>
                  <a:pt x="1762" y="2230"/>
                  <a:pt x="1762" y="2229"/>
                </a:cubicBezTo>
                <a:cubicBezTo>
                  <a:pt x="1761" y="2228"/>
                  <a:pt x="1761" y="2228"/>
                  <a:pt x="1761" y="2227"/>
                </a:cubicBezTo>
                <a:cubicBezTo>
                  <a:pt x="1761" y="2227"/>
                  <a:pt x="1761" y="2227"/>
                  <a:pt x="1761" y="2227"/>
                </a:cubicBezTo>
                <a:cubicBezTo>
                  <a:pt x="1760" y="2222"/>
                  <a:pt x="1759" y="2217"/>
                  <a:pt x="1758" y="2211"/>
                </a:cubicBezTo>
                <a:cubicBezTo>
                  <a:pt x="1758" y="2208"/>
                  <a:pt x="1758" y="2206"/>
                  <a:pt x="1757" y="2203"/>
                </a:cubicBezTo>
                <a:cubicBezTo>
                  <a:pt x="1757" y="2200"/>
                  <a:pt x="1756" y="2198"/>
                  <a:pt x="1756" y="2195"/>
                </a:cubicBezTo>
                <a:cubicBezTo>
                  <a:pt x="1755" y="2192"/>
                  <a:pt x="1755" y="2189"/>
                  <a:pt x="1754" y="2187"/>
                </a:cubicBezTo>
                <a:cubicBezTo>
                  <a:pt x="1753" y="2184"/>
                  <a:pt x="1752" y="2181"/>
                  <a:pt x="1750" y="2179"/>
                </a:cubicBezTo>
                <a:cubicBezTo>
                  <a:pt x="1749" y="2178"/>
                  <a:pt x="1749" y="2178"/>
                  <a:pt x="1749" y="2178"/>
                </a:cubicBezTo>
                <a:cubicBezTo>
                  <a:pt x="1749" y="2177"/>
                  <a:pt x="1749" y="2177"/>
                  <a:pt x="1749" y="2177"/>
                </a:cubicBezTo>
                <a:cubicBezTo>
                  <a:pt x="1748" y="2177"/>
                  <a:pt x="1748" y="2176"/>
                  <a:pt x="1747" y="2175"/>
                </a:cubicBezTo>
                <a:cubicBezTo>
                  <a:pt x="1747" y="2175"/>
                  <a:pt x="1747" y="2175"/>
                  <a:pt x="1747" y="2175"/>
                </a:cubicBezTo>
                <a:cubicBezTo>
                  <a:pt x="1746" y="2175"/>
                  <a:pt x="1746" y="2175"/>
                  <a:pt x="1746" y="2175"/>
                </a:cubicBezTo>
                <a:cubicBezTo>
                  <a:pt x="1746" y="2174"/>
                  <a:pt x="1746" y="2174"/>
                  <a:pt x="1746" y="2174"/>
                </a:cubicBezTo>
                <a:cubicBezTo>
                  <a:pt x="1746" y="2174"/>
                  <a:pt x="1746" y="2174"/>
                  <a:pt x="1746" y="2174"/>
                </a:cubicBezTo>
                <a:cubicBezTo>
                  <a:pt x="1746" y="2174"/>
                  <a:pt x="1746" y="2174"/>
                  <a:pt x="1746" y="2174"/>
                </a:cubicBezTo>
                <a:cubicBezTo>
                  <a:pt x="1746" y="2174"/>
                  <a:pt x="1746" y="2174"/>
                  <a:pt x="1746" y="2174"/>
                </a:cubicBezTo>
                <a:cubicBezTo>
                  <a:pt x="1745" y="2174"/>
                  <a:pt x="1745" y="2174"/>
                  <a:pt x="1745" y="2174"/>
                </a:cubicBezTo>
                <a:cubicBezTo>
                  <a:pt x="1745" y="2173"/>
                  <a:pt x="1745" y="2173"/>
                  <a:pt x="1745" y="2173"/>
                </a:cubicBezTo>
                <a:cubicBezTo>
                  <a:pt x="1744" y="2173"/>
                  <a:pt x="1744" y="2173"/>
                  <a:pt x="1744" y="2173"/>
                </a:cubicBezTo>
                <a:cubicBezTo>
                  <a:pt x="1742" y="2171"/>
                  <a:pt x="1739" y="2170"/>
                  <a:pt x="1737" y="2169"/>
                </a:cubicBezTo>
                <a:cubicBezTo>
                  <a:pt x="1732" y="2167"/>
                  <a:pt x="1728" y="2166"/>
                  <a:pt x="1724" y="2165"/>
                </a:cubicBezTo>
                <a:cubicBezTo>
                  <a:pt x="1722" y="2164"/>
                  <a:pt x="1721" y="2164"/>
                  <a:pt x="1719" y="2163"/>
                </a:cubicBezTo>
                <a:cubicBezTo>
                  <a:pt x="1718" y="2163"/>
                  <a:pt x="1717" y="2162"/>
                  <a:pt x="1717" y="2162"/>
                </a:cubicBezTo>
                <a:cubicBezTo>
                  <a:pt x="1716" y="2161"/>
                  <a:pt x="1715" y="2161"/>
                  <a:pt x="1715" y="2161"/>
                </a:cubicBezTo>
                <a:cubicBezTo>
                  <a:pt x="1715" y="2161"/>
                  <a:pt x="1715" y="2161"/>
                  <a:pt x="1715" y="2161"/>
                </a:cubicBezTo>
                <a:cubicBezTo>
                  <a:pt x="1717" y="2161"/>
                  <a:pt x="1719" y="2161"/>
                  <a:pt x="1721" y="2161"/>
                </a:cubicBezTo>
                <a:cubicBezTo>
                  <a:pt x="1766" y="2162"/>
                  <a:pt x="1797" y="2191"/>
                  <a:pt x="1818" y="2228"/>
                </a:cubicBezTo>
                <a:cubicBezTo>
                  <a:pt x="1818" y="2229"/>
                  <a:pt x="1819" y="2232"/>
                  <a:pt x="1820" y="2236"/>
                </a:cubicBezTo>
                <a:cubicBezTo>
                  <a:pt x="1820" y="2238"/>
                  <a:pt x="1821" y="2242"/>
                  <a:pt x="1822" y="2246"/>
                </a:cubicBezTo>
                <a:cubicBezTo>
                  <a:pt x="1823" y="2249"/>
                  <a:pt x="1823" y="2254"/>
                  <a:pt x="1824" y="2259"/>
                </a:cubicBezTo>
                <a:cubicBezTo>
                  <a:pt x="1824" y="2263"/>
                  <a:pt x="1824" y="2269"/>
                  <a:pt x="1824" y="2274"/>
                </a:cubicBezTo>
                <a:cubicBezTo>
                  <a:pt x="1824" y="2275"/>
                  <a:pt x="1824" y="2275"/>
                  <a:pt x="1824" y="2276"/>
                </a:cubicBezTo>
                <a:cubicBezTo>
                  <a:pt x="1824" y="2277"/>
                  <a:pt x="1823" y="2277"/>
                  <a:pt x="1823" y="2278"/>
                </a:cubicBezTo>
                <a:cubicBezTo>
                  <a:pt x="1823" y="2279"/>
                  <a:pt x="1823" y="2279"/>
                  <a:pt x="1823" y="2280"/>
                </a:cubicBezTo>
                <a:cubicBezTo>
                  <a:pt x="1823" y="2280"/>
                  <a:pt x="1823" y="2281"/>
                  <a:pt x="1823" y="2281"/>
                </a:cubicBezTo>
                <a:cubicBezTo>
                  <a:pt x="1823" y="2282"/>
                  <a:pt x="1823" y="2282"/>
                  <a:pt x="1823" y="2282"/>
                </a:cubicBezTo>
                <a:cubicBezTo>
                  <a:pt x="1822" y="2285"/>
                  <a:pt x="1821" y="2288"/>
                  <a:pt x="1820" y="2291"/>
                </a:cubicBezTo>
                <a:cubicBezTo>
                  <a:pt x="1819" y="2293"/>
                  <a:pt x="1818" y="2296"/>
                  <a:pt x="1817" y="2299"/>
                </a:cubicBezTo>
                <a:cubicBezTo>
                  <a:pt x="1816" y="2302"/>
                  <a:pt x="1815" y="2305"/>
                  <a:pt x="1814" y="2308"/>
                </a:cubicBezTo>
                <a:cubicBezTo>
                  <a:pt x="1814" y="2310"/>
                  <a:pt x="1813" y="2311"/>
                  <a:pt x="1813" y="2313"/>
                </a:cubicBezTo>
                <a:cubicBezTo>
                  <a:pt x="1812" y="2315"/>
                  <a:pt x="1812" y="2316"/>
                  <a:pt x="1811" y="2318"/>
                </a:cubicBezTo>
                <a:cubicBezTo>
                  <a:pt x="1811" y="2319"/>
                  <a:pt x="1810" y="2321"/>
                  <a:pt x="1810" y="2323"/>
                </a:cubicBezTo>
                <a:cubicBezTo>
                  <a:pt x="1809" y="2328"/>
                  <a:pt x="1809" y="2328"/>
                  <a:pt x="1809" y="2328"/>
                </a:cubicBezTo>
                <a:cubicBezTo>
                  <a:pt x="1809" y="2329"/>
                  <a:pt x="1808" y="2331"/>
                  <a:pt x="1808" y="2332"/>
                </a:cubicBezTo>
                <a:cubicBezTo>
                  <a:pt x="1808" y="2334"/>
                  <a:pt x="1808" y="2336"/>
                  <a:pt x="1807" y="2337"/>
                </a:cubicBezTo>
                <a:cubicBezTo>
                  <a:pt x="1807" y="2339"/>
                  <a:pt x="1807" y="2341"/>
                  <a:pt x="1807" y="2342"/>
                </a:cubicBezTo>
                <a:cubicBezTo>
                  <a:pt x="1806" y="2344"/>
                  <a:pt x="1806" y="2346"/>
                  <a:pt x="1806" y="2347"/>
                </a:cubicBezTo>
                <a:cubicBezTo>
                  <a:pt x="1806" y="2349"/>
                  <a:pt x="1806" y="2350"/>
                  <a:pt x="1806" y="2352"/>
                </a:cubicBezTo>
                <a:cubicBezTo>
                  <a:pt x="1806" y="2354"/>
                  <a:pt x="1806" y="2355"/>
                  <a:pt x="1805" y="2357"/>
                </a:cubicBezTo>
                <a:cubicBezTo>
                  <a:pt x="1805" y="2359"/>
                  <a:pt x="1805" y="2360"/>
                  <a:pt x="1805" y="2362"/>
                </a:cubicBezTo>
                <a:cubicBezTo>
                  <a:pt x="1805" y="2363"/>
                  <a:pt x="1805" y="2365"/>
                  <a:pt x="1805" y="2366"/>
                </a:cubicBezTo>
                <a:cubicBezTo>
                  <a:pt x="1805" y="2373"/>
                  <a:pt x="1806" y="2379"/>
                  <a:pt x="1806" y="2384"/>
                </a:cubicBezTo>
                <a:cubicBezTo>
                  <a:pt x="1806" y="2386"/>
                  <a:pt x="1807" y="2387"/>
                  <a:pt x="1807" y="2389"/>
                </a:cubicBezTo>
                <a:cubicBezTo>
                  <a:pt x="1807" y="2390"/>
                  <a:pt x="1807" y="2391"/>
                  <a:pt x="1807" y="2393"/>
                </a:cubicBezTo>
                <a:cubicBezTo>
                  <a:pt x="1808" y="2395"/>
                  <a:pt x="1808" y="2398"/>
                  <a:pt x="1809" y="2400"/>
                </a:cubicBezTo>
                <a:cubicBezTo>
                  <a:pt x="1810" y="2405"/>
                  <a:pt x="1811" y="2410"/>
                  <a:pt x="1812" y="2413"/>
                </a:cubicBezTo>
                <a:cubicBezTo>
                  <a:pt x="1813" y="2417"/>
                  <a:pt x="1814" y="2421"/>
                  <a:pt x="1815" y="2423"/>
                </a:cubicBezTo>
                <a:cubicBezTo>
                  <a:pt x="1816" y="2425"/>
                  <a:pt x="1816" y="2426"/>
                  <a:pt x="1817" y="2427"/>
                </a:cubicBezTo>
                <a:cubicBezTo>
                  <a:pt x="1817" y="2428"/>
                  <a:pt x="1817" y="2429"/>
                  <a:pt x="1818" y="2429"/>
                </a:cubicBezTo>
                <a:cubicBezTo>
                  <a:pt x="1818" y="2431"/>
                  <a:pt x="1819" y="2432"/>
                  <a:pt x="1819" y="2432"/>
                </a:cubicBezTo>
                <a:cubicBezTo>
                  <a:pt x="1819" y="2432"/>
                  <a:pt x="1818" y="2431"/>
                  <a:pt x="1818" y="2429"/>
                </a:cubicBezTo>
                <a:cubicBezTo>
                  <a:pt x="1818" y="2428"/>
                  <a:pt x="1817" y="2426"/>
                  <a:pt x="1817" y="2423"/>
                </a:cubicBezTo>
                <a:cubicBezTo>
                  <a:pt x="1817" y="2421"/>
                  <a:pt x="1816" y="2420"/>
                  <a:pt x="1816" y="2418"/>
                </a:cubicBezTo>
                <a:cubicBezTo>
                  <a:pt x="1816" y="2417"/>
                  <a:pt x="1816" y="2416"/>
                  <a:pt x="1815" y="2416"/>
                </a:cubicBezTo>
                <a:cubicBezTo>
                  <a:pt x="1815" y="2415"/>
                  <a:pt x="1815" y="2414"/>
                  <a:pt x="1815" y="2413"/>
                </a:cubicBezTo>
                <a:cubicBezTo>
                  <a:pt x="1815" y="2411"/>
                  <a:pt x="1814" y="2409"/>
                  <a:pt x="1814" y="2406"/>
                </a:cubicBezTo>
                <a:cubicBezTo>
                  <a:pt x="1814" y="2404"/>
                  <a:pt x="1814" y="2402"/>
                  <a:pt x="1813" y="2400"/>
                </a:cubicBezTo>
                <a:cubicBezTo>
                  <a:pt x="1813" y="2397"/>
                  <a:pt x="1813" y="2395"/>
                  <a:pt x="1813" y="2392"/>
                </a:cubicBezTo>
                <a:cubicBezTo>
                  <a:pt x="1813" y="2389"/>
                  <a:pt x="1812" y="2387"/>
                  <a:pt x="1812" y="2384"/>
                </a:cubicBezTo>
                <a:cubicBezTo>
                  <a:pt x="1812" y="2378"/>
                  <a:pt x="1812" y="2373"/>
                  <a:pt x="1812" y="2367"/>
                </a:cubicBezTo>
                <a:cubicBezTo>
                  <a:pt x="1812" y="2365"/>
                  <a:pt x="1812" y="2364"/>
                  <a:pt x="1812" y="2362"/>
                </a:cubicBezTo>
                <a:cubicBezTo>
                  <a:pt x="1813" y="2360"/>
                  <a:pt x="1813" y="2359"/>
                  <a:pt x="1813" y="2357"/>
                </a:cubicBezTo>
                <a:cubicBezTo>
                  <a:pt x="1813" y="2354"/>
                  <a:pt x="1813" y="2351"/>
                  <a:pt x="1814" y="2348"/>
                </a:cubicBezTo>
                <a:cubicBezTo>
                  <a:pt x="1814" y="2346"/>
                  <a:pt x="1814" y="2345"/>
                  <a:pt x="1814" y="2343"/>
                </a:cubicBezTo>
                <a:cubicBezTo>
                  <a:pt x="1815" y="2342"/>
                  <a:pt x="1815" y="2340"/>
                  <a:pt x="1815" y="2339"/>
                </a:cubicBezTo>
                <a:cubicBezTo>
                  <a:pt x="1815" y="2337"/>
                  <a:pt x="1816" y="2335"/>
                  <a:pt x="1816" y="2334"/>
                </a:cubicBezTo>
                <a:cubicBezTo>
                  <a:pt x="1816" y="2332"/>
                  <a:pt x="1816" y="2331"/>
                  <a:pt x="1817" y="2329"/>
                </a:cubicBezTo>
                <a:cubicBezTo>
                  <a:pt x="1818" y="2324"/>
                  <a:pt x="1818" y="2324"/>
                  <a:pt x="1818" y="2324"/>
                </a:cubicBezTo>
                <a:cubicBezTo>
                  <a:pt x="1818" y="2323"/>
                  <a:pt x="1819" y="2321"/>
                  <a:pt x="1819" y="2320"/>
                </a:cubicBezTo>
                <a:cubicBezTo>
                  <a:pt x="1820" y="2318"/>
                  <a:pt x="1820" y="2318"/>
                  <a:pt x="1820" y="2318"/>
                </a:cubicBezTo>
                <a:cubicBezTo>
                  <a:pt x="1820" y="2317"/>
                  <a:pt x="1820" y="2316"/>
                  <a:pt x="1820" y="2315"/>
                </a:cubicBezTo>
                <a:cubicBezTo>
                  <a:pt x="1821" y="2314"/>
                  <a:pt x="1821" y="2312"/>
                  <a:pt x="1821" y="2311"/>
                </a:cubicBezTo>
                <a:cubicBezTo>
                  <a:pt x="1823" y="2305"/>
                  <a:pt x="1825" y="2299"/>
                  <a:pt x="1827" y="2292"/>
                </a:cubicBezTo>
                <a:cubicBezTo>
                  <a:pt x="1828" y="2289"/>
                  <a:pt x="1829" y="2286"/>
                  <a:pt x="1829" y="2283"/>
                </a:cubicBezTo>
                <a:cubicBezTo>
                  <a:pt x="1829" y="2282"/>
                  <a:pt x="1829" y="2282"/>
                  <a:pt x="1829" y="2282"/>
                </a:cubicBezTo>
                <a:cubicBezTo>
                  <a:pt x="1829" y="2282"/>
                  <a:pt x="1829" y="2281"/>
                  <a:pt x="1829" y="2281"/>
                </a:cubicBezTo>
                <a:cubicBezTo>
                  <a:pt x="1829" y="2280"/>
                  <a:pt x="1829" y="2279"/>
                  <a:pt x="1830" y="2279"/>
                </a:cubicBezTo>
                <a:cubicBezTo>
                  <a:pt x="1830" y="2277"/>
                  <a:pt x="1830" y="2276"/>
                  <a:pt x="1830" y="2274"/>
                </a:cubicBezTo>
                <a:cubicBezTo>
                  <a:pt x="1830" y="2268"/>
                  <a:pt x="1829" y="2263"/>
                  <a:pt x="1828" y="2258"/>
                </a:cubicBezTo>
                <a:cubicBezTo>
                  <a:pt x="1827" y="2253"/>
                  <a:pt x="1826" y="2249"/>
                  <a:pt x="1825" y="2245"/>
                </a:cubicBezTo>
                <a:cubicBezTo>
                  <a:pt x="1824" y="2241"/>
                  <a:pt x="1822" y="2238"/>
                  <a:pt x="1821" y="2235"/>
                </a:cubicBezTo>
                <a:cubicBezTo>
                  <a:pt x="1820" y="2232"/>
                  <a:pt x="1819" y="2230"/>
                  <a:pt x="1819" y="2229"/>
                </a:cubicBezTo>
                <a:cubicBezTo>
                  <a:pt x="1819" y="2229"/>
                  <a:pt x="1819" y="2229"/>
                  <a:pt x="1819" y="2229"/>
                </a:cubicBezTo>
                <a:cubicBezTo>
                  <a:pt x="1824" y="2238"/>
                  <a:pt x="1828" y="2248"/>
                  <a:pt x="1832" y="2257"/>
                </a:cubicBezTo>
                <a:cubicBezTo>
                  <a:pt x="1832" y="2258"/>
                  <a:pt x="1832" y="2258"/>
                  <a:pt x="1833" y="2259"/>
                </a:cubicBezTo>
                <a:cubicBezTo>
                  <a:pt x="1833" y="2260"/>
                  <a:pt x="1833" y="2261"/>
                  <a:pt x="1833" y="2263"/>
                </a:cubicBezTo>
                <a:cubicBezTo>
                  <a:pt x="1833" y="2263"/>
                  <a:pt x="1833" y="2264"/>
                  <a:pt x="1834" y="2265"/>
                </a:cubicBezTo>
                <a:cubicBezTo>
                  <a:pt x="1834" y="2267"/>
                  <a:pt x="1834" y="2267"/>
                  <a:pt x="1834" y="2267"/>
                </a:cubicBezTo>
                <a:cubicBezTo>
                  <a:pt x="1834" y="2270"/>
                  <a:pt x="1835" y="2273"/>
                  <a:pt x="1835" y="2276"/>
                </a:cubicBezTo>
                <a:cubicBezTo>
                  <a:pt x="1835" y="2278"/>
                  <a:pt x="1836" y="2281"/>
                  <a:pt x="1836" y="2284"/>
                </a:cubicBezTo>
                <a:cubicBezTo>
                  <a:pt x="1836" y="2286"/>
                  <a:pt x="1836" y="2287"/>
                  <a:pt x="1836" y="2289"/>
                </a:cubicBezTo>
                <a:cubicBezTo>
                  <a:pt x="1836" y="2290"/>
                  <a:pt x="1837" y="2292"/>
                  <a:pt x="1837" y="2293"/>
                </a:cubicBezTo>
                <a:cubicBezTo>
                  <a:pt x="1838" y="2305"/>
                  <a:pt x="1838" y="2317"/>
                  <a:pt x="1838" y="2329"/>
                </a:cubicBezTo>
                <a:cubicBezTo>
                  <a:pt x="1839" y="2341"/>
                  <a:pt x="1839" y="2353"/>
                  <a:pt x="1840" y="2365"/>
                </a:cubicBezTo>
                <a:cubicBezTo>
                  <a:pt x="1840" y="2371"/>
                  <a:pt x="1840" y="2377"/>
                  <a:pt x="1841" y="2383"/>
                </a:cubicBezTo>
                <a:cubicBezTo>
                  <a:pt x="1841" y="2386"/>
                  <a:pt x="1841" y="2389"/>
                  <a:pt x="1842" y="2392"/>
                </a:cubicBezTo>
                <a:cubicBezTo>
                  <a:pt x="1842" y="2393"/>
                  <a:pt x="1842" y="2393"/>
                  <a:pt x="1842" y="2394"/>
                </a:cubicBezTo>
                <a:cubicBezTo>
                  <a:pt x="1842" y="2395"/>
                  <a:pt x="1842" y="2396"/>
                  <a:pt x="1842" y="2396"/>
                </a:cubicBezTo>
                <a:cubicBezTo>
                  <a:pt x="1842" y="2398"/>
                  <a:pt x="1842" y="2399"/>
                  <a:pt x="1843" y="2400"/>
                </a:cubicBezTo>
                <a:cubicBezTo>
                  <a:pt x="1844" y="2412"/>
                  <a:pt x="1846" y="2423"/>
                  <a:pt x="1849" y="2433"/>
                </a:cubicBezTo>
                <a:cubicBezTo>
                  <a:pt x="1850" y="2438"/>
                  <a:pt x="1851" y="2443"/>
                  <a:pt x="1853" y="2448"/>
                </a:cubicBezTo>
                <a:cubicBezTo>
                  <a:pt x="1854" y="2450"/>
                  <a:pt x="1855" y="2453"/>
                  <a:pt x="1856" y="2455"/>
                </a:cubicBezTo>
                <a:cubicBezTo>
                  <a:pt x="1856" y="2456"/>
                  <a:pt x="1856" y="2457"/>
                  <a:pt x="1857" y="2458"/>
                </a:cubicBezTo>
                <a:cubicBezTo>
                  <a:pt x="1857" y="2459"/>
                  <a:pt x="1858" y="2460"/>
                  <a:pt x="1858" y="2461"/>
                </a:cubicBezTo>
                <a:cubicBezTo>
                  <a:pt x="1860" y="2466"/>
                  <a:pt x="1862" y="2470"/>
                  <a:pt x="1864" y="2473"/>
                </a:cubicBezTo>
                <a:cubicBezTo>
                  <a:pt x="1865" y="2475"/>
                  <a:pt x="1866" y="2477"/>
                  <a:pt x="1867" y="2479"/>
                </a:cubicBezTo>
                <a:cubicBezTo>
                  <a:pt x="1867" y="2479"/>
                  <a:pt x="1867" y="2479"/>
                  <a:pt x="1868" y="2480"/>
                </a:cubicBezTo>
                <a:cubicBezTo>
                  <a:pt x="1868" y="2480"/>
                  <a:pt x="1868" y="2481"/>
                  <a:pt x="1868" y="2481"/>
                </a:cubicBezTo>
                <a:cubicBezTo>
                  <a:pt x="1869" y="2482"/>
                  <a:pt x="1869" y="2483"/>
                  <a:pt x="1870" y="2484"/>
                </a:cubicBezTo>
                <a:cubicBezTo>
                  <a:pt x="1872" y="2487"/>
                  <a:pt x="1874" y="2490"/>
                  <a:pt x="1876" y="2492"/>
                </a:cubicBezTo>
                <a:cubicBezTo>
                  <a:pt x="1877" y="2493"/>
                  <a:pt x="1878" y="2495"/>
                  <a:pt x="1879" y="2496"/>
                </a:cubicBezTo>
                <a:cubicBezTo>
                  <a:pt x="1880" y="2497"/>
                  <a:pt x="1881" y="2498"/>
                  <a:pt x="1882" y="2499"/>
                </a:cubicBezTo>
                <a:cubicBezTo>
                  <a:pt x="1885" y="2503"/>
                  <a:pt x="1888" y="2506"/>
                  <a:pt x="1890" y="2508"/>
                </a:cubicBezTo>
                <a:cubicBezTo>
                  <a:pt x="1892" y="2510"/>
                  <a:pt x="1894" y="2511"/>
                  <a:pt x="1894" y="2511"/>
                </a:cubicBezTo>
                <a:cubicBezTo>
                  <a:pt x="1894" y="2511"/>
                  <a:pt x="1893" y="2510"/>
                  <a:pt x="1891" y="2507"/>
                </a:cubicBezTo>
                <a:cubicBezTo>
                  <a:pt x="1890" y="2507"/>
                  <a:pt x="1890" y="2506"/>
                  <a:pt x="1889" y="2506"/>
                </a:cubicBezTo>
                <a:cubicBezTo>
                  <a:pt x="1889" y="2505"/>
                  <a:pt x="1888" y="2505"/>
                  <a:pt x="1888" y="2505"/>
                </a:cubicBezTo>
                <a:cubicBezTo>
                  <a:pt x="1888" y="2504"/>
                  <a:pt x="1888" y="2504"/>
                  <a:pt x="1887" y="2504"/>
                </a:cubicBezTo>
                <a:cubicBezTo>
                  <a:pt x="1887" y="2503"/>
                  <a:pt x="1886" y="2502"/>
                  <a:pt x="1885" y="2501"/>
                </a:cubicBezTo>
                <a:cubicBezTo>
                  <a:pt x="1884" y="2500"/>
                  <a:pt x="1884" y="2499"/>
                  <a:pt x="1883" y="2498"/>
                </a:cubicBezTo>
                <a:cubicBezTo>
                  <a:pt x="1882" y="2497"/>
                  <a:pt x="1881" y="2496"/>
                  <a:pt x="1880" y="2495"/>
                </a:cubicBezTo>
                <a:cubicBezTo>
                  <a:pt x="1880" y="2493"/>
                  <a:pt x="1879" y="2492"/>
                  <a:pt x="1878" y="2491"/>
                </a:cubicBezTo>
                <a:cubicBezTo>
                  <a:pt x="1876" y="2488"/>
                  <a:pt x="1874" y="2485"/>
                  <a:pt x="1873" y="2482"/>
                </a:cubicBezTo>
                <a:cubicBezTo>
                  <a:pt x="1872" y="2481"/>
                  <a:pt x="1872" y="2480"/>
                  <a:pt x="1871" y="2480"/>
                </a:cubicBezTo>
                <a:cubicBezTo>
                  <a:pt x="1871" y="2479"/>
                  <a:pt x="1871" y="2479"/>
                  <a:pt x="1871" y="2478"/>
                </a:cubicBezTo>
                <a:cubicBezTo>
                  <a:pt x="1870" y="2478"/>
                  <a:pt x="1870" y="2477"/>
                  <a:pt x="1870" y="2477"/>
                </a:cubicBezTo>
                <a:cubicBezTo>
                  <a:pt x="1869" y="2475"/>
                  <a:pt x="1868" y="2473"/>
                  <a:pt x="1867" y="2472"/>
                </a:cubicBezTo>
                <a:cubicBezTo>
                  <a:pt x="1866" y="2468"/>
                  <a:pt x="1864" y="2464"/>
                  <a:pt x="1862" y="2460"/>
                </a:cubicBezTo>
                <a:cubicBezTo>
                  <a:pt x="1862" y="2459"/>
                  <a:pt x="1862" y="2458"/>
                  <a:pt x="1861" y="2456"/>
                </a:cubicBezTo>
                <a:cubicBezTo>
                  <a:pt x="1861" y="2455"/>
                  <a:pt x="1861" y="2454"/>
                  <a:pt x="1860" y="2453"/>
                </a:cubicBezTo>
                <a:cubicBezTo>
                  <a:pt x="1859" y="2451"/>
                  <a:pt x="1859" y="2449"/>
                  <a:pt x="1858" y="2446"/>
                </a:cubicBezTo>
                <a:cubicBezTo>
                  <a:pt x="1857" y="2442"/>
                  <a:pt x="1856" y="2437"/>
                  <a:pt x="1854" y="2432"/>
                </a:cubicBezTo>
                <a:cubicBezTo>
                  <a:pt x="1852" y="2422"/>
                  <a:pt x="1851" y="2411"/>
                  <a:pt x="1849" y="2400"/>
                </a:cubicBezTo>
                <a:cubicBezTo>
                  <a:pt x="1849" y="2392"/>
                  <a:pt x="1848" y="2384"/>
                  <a:pt x="1848" y="2377"/>
                </a:cubicBezTo>
                <a:cubicBezTo>
                  <a:pt x="1848" y="2377"/>
                  <a:pt x="1848" y="2378"/>
                  <a:pt x="1848" y="2378"/>
                </a:cubicBezTo>
                <a:cubicBezTo>
                  <a:pt x="1849" y="2380"/>
                  <a:pt x="1851" y="2383"/>
                  <a:pt x="1852" y="2385"/>
                </a:cubicBezTo>
                <a:cubicBezTo>
                  <a:pt x="1853" y="2386"/>
                  <a:pt x="1853" y="2388"/>
                  <a:pt x="1854" y="2389"/>
                </a:cubicBezTo>
                <a:cubicBezTo>
                  <a:pt x="1855" y="2390"/>
                  <a:pt x="1856" y="2391"/>
                  <a:pt x="1856" y="2392"/>
                </a:cubicBezTo>
                <a:cubicBezTo>
                  <a:pt x="1858" y="2395"/>
                  <a:pt x="1860" y="2397"/>
                  <a:pt x="1861" y="2400"/>
                </a:cubicBezTo>
                <a:cubicBezTo>
                  <a:pt x="1863" y="2402"/>
                  <a:pt x="1864" y="2404"/>
                  <a:pt x="1866" y="2406"/>
                </a:cubicBezTo>
                <a:cubicBezTo>
                  <a:pt x="1867" y="2408"/>
                  <a:pt x="1867" y="2409"/>
                  <a:pt x="1868" y="2410"/>
                </a:cubicBezTo>
                <a:cubicBezTo>
                  <a:pt x="1869" y="2411"/>
                  <a:pt x="1870" y="2412"/>
                  <a:pt x="1870" y="2413"/>
                </a:cubicBezTo>
                <a:cubicBezTo>
                  <a:pt x="1872" y="2415"/>
                  <a:pt x="1873" y="2418"/>
                  <a:pt x="1874" y="2420"/>
                </a:cubicBezTo>
                <a:cubicBezTo>
                  <a:pt x="1874" y="2420"/>
                  <a:pt x="1875" y="2421"/>
                  <a:pt x="1875" y="2421"/>
                </a:cubicBezTo>
                <a:cubicBezTo>
                  <a:pt x="1875" y="2422"/>
                  <a:pt x="1875" y="2422"/>
                  <a:pt x="1876" y="2423"/>
                </a:cubicBezTo>
                <a:cubicBezTo>
                  <a:pt x="1876" y="2424"/>
                  <a:pt x="1876" y="2425"/>
                  <a:pt x="1877" y="2426"/>
                </a:cubicBezTo>
                <a:cubicBezTo>
                  <a:pt x="1877" y="2427"/>
                  <a:pt x="1878" y="2428"/>
                  <a:pt x="1878" y="2428"/>
                </a:cubicBezTo>
                <a:cubicBezTo>
                  <a:pt x="1878" y="2429"/>
                  <a:pt x="1878" y="2430"/>
                  <a:pt x="1879" y="2431"/>
                </a:cubicBezTo>
                <a:cubicBezTo>
                  <a:pt x="1879" y="2432"/>
                  <a:pt x="1879" y="2433"/>
                  <a:pt x="1879" y="2433"/>
                </a:cubicBezTo>
                <a:cubicBezTo>
                  <a:pt x="1880" y="2434"/>
                  <a:pt x="1880" y="2435"/>
                  <a:pt x="1880" y="2435"/>
                </a:cubicBezTo>
                <a:cubicBezTo>
                  <a:pt x="1880" y="2437"/>
                  <a:pt x="1880" y="2438"/>
                  <a:pt x="1880" y="2438"/>
                </a:cubicBezTo>
                <a:cubicBezTo>
                  <a:pt x="1881" y="2439"/>
                  <a:pt x="1881" y="2439"/>
                  <a:pt x="1881" y="2439"/>
                </a:cubicBezTo>
                <a:cubicBezTo>
                  <a:pt x="1881" y="2439"/>
                  <a:pt x="1881" y="2439"/>
                  <a:pt x="1881" y="2438"/>
                </a:cubicBezTo>
                <a:cubicBezTo>
                  <a:pt x="1881" y="2438"/>
                  <a:pt x="1881" y="2437"/>
                  <a:pt x="1881" y="2435"/>
                </a:cubicBezTo>
                <a:cubicBezTo>
                  <a:pt x="1882" y="2435"/>
                  <a:pt x="1882" y="2434"/>
                  <a:pt x="1882" y="2433"/>
                </a:cubicBezTo>
                <a:cubicBezTo>
                  <a:pt x="1882" y="2432"/>
                  <a:pt x="1882" y="2432"/>
                  <a:pt x="1882" y="2431"/>
                </a:cubicBezTo>
                <a:cubicBezTo>
                  <a:pt x="1882" y="2430"/>
                  <a:pt x="1882" y="2429"/>
                  <a:pt x="1882" y="2428"/>
                </a:cubicBezTo>
                <a:cubicBezTo>
                  <a:pt x="1882" y="2427"/>
                  <a:pt x="1881" y="2426"/>
                  <a:pt x="1881" y="2424"/>
                </a:cubicBezTo>
                <a:cubicBezTo>
                  <a:pt x="1881" y="2422"/>
                  <a:pt x="1880" y="2420"/>
                  <a:pt x="1880" y="2417"/>
                </a:cubicBezTo>
                <a:cubicBezTo>
                  <a:pt x="1879" y="2417"/>
                  <a:pt x="1879" y="2416"/>
                  <a:pt x="1879" y="2416"/>
                </a:cubicBezTo>
                <a:cubicBezTo>
                  <a:pt x="1879" y="2415"/>
                  <a:pt x="1878" y="2414"/>
                  <a:pt x="1878" y="2414"/>
                </a:cubicBezTo>
                <a:cubicBezTo>
                  <a:pt x="1878" y="2412"/>
                  <a:pt x="1877" y="2411"/>
                  <a:pt x="1876" y="2410"/>
                </a:cubicBezTo>
                <a:cubicBezTo>
                  <a:pt x="1875" y="2407"/>
                  <a:pt x="1874" y="2405"/>
                  <a:pt x="1872" y="2402"/>
                </a:cubicBezTo>
                <a:cubicBezTo>
                  <a:pt x="1871" y="2400"/>
                  <a:pt x="1869" y="2397"/>
                  <a:pt x="1868" y="2395"/>
                </a:cubicBezTo>
                <a:cubicBezTo>
                  <a:pt x="1866" y="2393"/>
                  <a:pt x="1864" y="2390"/>
                  <a:pt x="1863" y="2388"/>
                </a:cubicBezTo>
                <a:cubicBezTo>
                  <a:pt x="1861" y="2386"/>
                  <a:pt x="1860" y="2384"/>
                  <a:pt x="1858" y="2381"/>
                </a:cubicBezTo>
                <a:cubicBezTo>
                  <a:pt x="1856" y="2379"/>
                  <a:pt x="1855" y="2377"/>
                  <a:pt x="1854" y="2375"/>
                </a:cubicBezTo>
                <a:cubicBezTo>
                  <a:pt x="1852" y="2373"/>
                  <a:pt x="1851" y="2371"/>
                  <a:pt x="1850" y="2369"/>
                </a:cubicBezTo>
                <a:cubicBezTo>
                  <a:pt x="1849" y="2369"/>
                  <a:pt x="1849" y="2368"/>
                  <a:pt x="1848" y="2367"/>
                </a:cubicBezTo>
                <a:cubicBezTo>
                  <a:pt x="1848" y="2366"/>
                  <a:pt x="1848" y="2365"/>
                  <a:pt x="1847" y="2365"/>
                </a:cubicBezTo>
                <a:cubicBezTo>
                  <a:pt x="1847" y="2353"/>
                  <a:pt x="1847" y="2341"/>
                  <a:pt x="1846" y="2329"/>
                </a:cubicBezTo>
                <a:cubicBezTo>
                  <a:pt x="1846" y="2319"/>
                  <a:pt x="1846" y="2309"/>
                  <a:pt x="1845" y="2299"/>
                </a:cubicBezTo>
                <a:cubicBezTo>
                  <a:pt x="1846" y="2301"/>
                  <a:pt x="1846" y="2303"/>
                  <a:pt x="1847" y="2305"/>
                </a:cubicBezTo>
                <a:cubicBezTo>
                  <a:pt x="1848" y="2307"/>
                  <a:pt x="1850" y="2310"/>
                  <a:pt x="1851" y="2313"/>
                </a:cubicBezTo>
                <a:cubicBezTo>
                  <a:pt x="1852" y="2314"/>
                  <a:pt x="1852" y="2315"/>
                  <a:pt x="1853" y="2317"/>
                </a:cubicBezTo>
                <a:cubicBezTo>
                  <a:pt x="1854" y="2318"/>
                  <a:pt x="1854" y="2319"/>
                  <a:pt x="1855" y="2321"/>
                </a:cubicBezTo>
                <a:cubicBezTo>
                  <a:pt x="1857" y="2323"/>
                  <a:pt x="1858" y="2325"/>
                  <a:pt x="1859" y="2327"/>
                </a:cubicBezTo>
                <a:cubicBezTo>
                  <a:pt x="1860" y="2329"/>
                  <a:pt x="1861" y="2330"/>
                  <a:pt x="1862" y="2331"/>
                </a:cubicBezTo>
                <a:cubicBezTo>
                  <a:pt x="1862" y="2332"/>
                  <a:pt x="1863" y="2333"/>
                  <a:pt x="1864" y="2333"/>
                </a:cubicBezTo>
                <a:cubicBezTo>
                  <a:pt x="1864" y="2334"/>
                  <a:pt x="1865" y="2335"/>
                  <a:pt x="1866" y="2336"/>
                </a:cubicBezTo>
                <a:cubicBezTo>
                  <a:pt x="1866" y="2337"/>
                  <a:pt x="1867" y="2338"/>
                  <a:pt x="1868" y="2338"/>
                </a:cubicBezTo>
                <a:cubicBezTo>
                  <a:pt x="1869" y="2340"/>
                  <a:pt x="1870" y="2341"/>
                  <a:pt x="1871" y="2342"/>
                </a:cubicBezTo>
                <a:cubicBezTo>
                  <a:pt x="1872" y="2343"/>
                  <a:pt x="1872" y="2344"/>
                  <a:pt x="1873" y="2344"/>
                </a:cubicBezTo>
                <a:cubicBezTo>
                  <a:pt x="1873" y="2345"/>
                  <a:pt x="1874" y="2345"/>
                  <a:pt x="1874" y="2345"/>
                </a:cubicBezTo>
                <a:cubicBezTo>
                  <a:pt x="1874" y="2345"/>
                  <a:pt x="1874" y="2345"/>
                  <a:pt x="1873" y="2344"/>
                </a:cubicBezTo>
                <a:cubicBezTo>
                  <a:pt x="1873" y="2343"/>
                  <a:pt x="1873" y="2342"/>
                  <a:pt x="1872" y="2341"/>
                </a:cubicBezTo>
                <a:cubicBezTo>
                  <a:pt x="1872" y="2340"/>
                  <a:pt x="1871" y="2338"/>
                  <a:pt x="1870" y="2337"/>
                </a:cubicBezTo>
                <a:cubicBezTo>
                  <a:pt x="1869" y="2335"/>
                  <a:pt x="1869" y="2333"/>
                  <a:pt x="1868" y="2331"/>
                </a:cubicBezTo>
                <a:cubicBezTo>
                  <a:pt x="1867" y="2329"/>
                  <a:pt x="1866" y="2327"/>
                  <a:pt x="1865" y="2325"/>
                </a:cubicBezTo>
                <a:cubicBezTo>
                  <a:pt x="1864" y="2323"/>
                  <a:pt x="1864" y="2322"/>
                  <a:pt x="1863" y="2321"/>
                </a:cubicBezTo>
                <a:cubicBezTo>
                  <a:pt x="1863" y="2320"/>
                  <a:pt x="1862" y="2319"/>
                  <a:pt x="1861" y="2317"/>
                </a:cubicBezTo>
                <a:cubicBezTo>
                  <a:pt x="1860" y="2315"/>
                  <a:pt x="1859" y="2312"/>
                  <a:pt x="1858" y="2310"/>
                </a:cubicBezTo>
                <a:cubicBezTo>
                  <a:pt x="1857" y="2307"/>
                  <a:pt x="1856" y="2304"/>
                  <a:pt x="1854" y="2301"/>
                </a:cubicBezTo>
                <a:cubicBezTo>
                  <a:pt x="1853" y="2299"/>
                  <a:pt x="1852" y="2296"/>
                  <a:pt x="1851" y="2293"/>
                </a:cubicBezTo>
                <a:cubicBezTo>
                  <a:pt x="1850" y="2291"/>
                  <a:pt x="1849" y="2288"/>
                  <a:pt x="1848" y="2285"/>
                </a:cubicBezTo>
                <a:cubicBezTo>
                  <a:pt x="1847" y="2283"/>
                  <a:pt x="1846" y="2280"/>
                  <a:pt x="1845" y="2278"/>
                </a:cubicBezTo>
                <a:cubicBezTo>
                  <a:pt x="1844" y="2277"/>
                  <a:pt x="1844" y="2276"/>
                  <a:pt x="1844" y="2275"/>
                </a:cubicBezTo>
                <a:cubicBezTo>
                  <a:pt x="1841" y="2256"/>
                  <a:pt x="1837" y="2237"/>
                  <a:pt x="1829" y="2218"/>
                </a:cubicBezTo>
                <a:cubicBezTo>
                  <a:pt x="1830" y="2219"/>
                  <a:pt x="1831" y="2221"/>
                  <a:pt x="1832" y="2222"/>
                </a:cubicBezTo>
                <a:cubicBezTo>
                  <a:pt x="1835" y="2225"/>
                  <a:pt x="1837" y="2228"/>
                  <a:pt x="1840" y="2231"/>
                </a:cubicBezTo>
                <a:cubicBezTo>
                  <a:pt x="1845" y="2237"/>
                  <a:pt x="1850" y="2244"/>
                  <a:pt x="1855" y="2251"/>
                </a:cubicBezTo>
                <a:cubicBezTo>
                  <a:pt x="1856" y="2252"/>
                  <a:pt x="1858" y="2254"/>
                  <a:pt x="1859" y="2256"/>
                </a:cubicBezTo>
                <a:cubicBezTo>
                  <a:pt x="1860" y="2258"/>
                  <a:pt x="1861" y="2260"/>
                  <a:pt x="1863" y="2261"/>
                </a:cubicBezTo>
                <a:cubicBezTo>
                  <a:pt x="1863" y="2262"/>
                  <a:pt x="1864" y="2263"/>
                  <a:pt x="1864" y="2264"/>
                </a:cubicBezTo>
                <a:cubicBezTo>
                  <a:pt x="1865" y="2266"/>
                  <a:pt x="1865" y="2266"/>
                  <a:pt x="1865" y="2266"/>
                </a:cubicBezTo>
                <a:cubicBezTo>
                  <a:pt x="1866" y="2267"/>
                  <a:pt x="1866" y="2267"/>
                  <a:pt x="1866" y="2267"/>
                </a:cubicBezTo>
                <a:cubicBezTo>
                  <a:pt x="1867" y="2269"/>
                  <a:pt x="1869" y="2271"/>
                  <a:pt x="1870" y="2273"/>
                </a:cubicBezTo>
                <a:cubicBezTo>
                  <a:pt x="1870" y="2274"/>
                  <a:pt x="1871" y="2275"/>
                  <a:pt x="1872" y="2276"/>
                </a:cubicBezTo>
                <a:cubicBezTo>
                  <a:pt x="1872" y="2277"/>
                  <a:pt x="1873" y="2278"/>
                  <a:pt x="1873" y="2279"/>
                </a:cubicBezTo>
                <a:cubicBezTo>
                  <a:pt x="1874" y="2280"/>
                  <a:pt x="1875" y="2282"/>
                  <a:pt x="1877" y="2284"/>
                </a:cubicBezTo>
                <a:cubicBezTo>
                  <a:pt x="1878" y="2286"/>
                  <a:pt x="1879" y="2288"/>
                  <a:pt x="1880" y="2291"/>
                </a:cubicBezTo>
                <a:cubicBezTo>
                  <a:pt x="1881" y="2294"/>
                  <a:pt x="1881" y="2294"/>
                  <a:pt x="1881" y="2294"/>
                </a:cubicBezTo>
                <a:cubicBezTo>
                  <a:pt x="1882" y="2295"/>
                  <a:pt x="1882" y="2296"/>
                  <a:pt x="1883" y="2297"/>
                </a:cubicBezTo>
                <a:cubicBezTo>
                  <a:pt x="1884" y="2299"/>
                  <a:pt x="1885" y="2301"/>
                  <a:pt x="1886" y="2303"/>
                </a:cubicBezTo>
                <a:cubicBezTo>
                  <a:pt x="1886" y="2304"/>
                  <a:pt x="1886" y="2305"/>
                  <a:pt x="1887" y="2306"/>
                </a:cubicBezTo>
                <a:cubicBezTo>
                  <a:pt x="1888" y="2309"/>
                  <a:pt x="1888" y="2309"/>
                  <a:pt x="1888" y="2309"/>
                </a:cubicBezTo>
                <a:cubicBezTo>
                  <a:pt x="1889" y="2312"/>
                  <a:pt x="1889" y="2312"/>
                  <a:pt x="1889" y="2312"/>
                </a:cubicBezTo>
                <a:cubicBezTo>
                  <a:pt x="1890" y="2314"/>
                  <a:pt x="1890" y="2314"/>
                  <a:pt x="1890" y="2314"/>
                </a:cubicBezTo>
                <a:cubicBezTo>
                  <a:pt x="1890" y="2314"/>
                  <a:pt x="1890" y="2315"/>
                  <a:pt x="1891" y="2316"/>
                </a:cubicBezTo>
                <a:cubicBezTo>
                  <a:pt x="1891" y="2318"/>
                  <a:pt x="1892" y="2320"/>
                  <a:pt x="1893" y="2322"/>
                </a:cubicBezTo>
                <a:cubicBezTo>
                  <a:pt x="1893" y="2324"/>
                  <a:pt x="1893" y="2324"/>
                  <a:pt x="1893" y="2324"/>
                </a:cubicBezTo>
                <a:cubicBezTo>
                  <a:pt x="1893" y="2324"/>
                  <a:pt x="1893" y="2324"/>
                  <a:pt x="1893" y="2324"/>
                </a:cubicBezTo>
                <a:cubicBezTo>
                  <a:pt x="1893" y="2324"/>
                  <a:pt x="1893" y="2324"/>
                  <a:pt x="1893" y="2324"/>
                </a:cubicBezTo>
                <a:cubicBezTo>
                  <a:pt x="1893" y="2324"/>
                  <a:pt x="1893" y="2324"/>
                  <a:pt x="1893" y="2324"/>
                </a:cubicBezTo>
                <a:cubicBezTo>
                  <a:pt x="1894" y="2325"/>
                  <a:pt x="1894" y="2325"/>
                  <a:pt x="1894" y="2325"/>
                </a:cubicBezTo>
                <a:cubicBezTo>
                  <a:pt x="1894" y="2325"/>
                  <a:pt x="1894" y="2325"/>
                  <a:pt x="1894" y="2325"/>
                </a:cubicBezTo>
                <a:cubicBezTo>
                  <a:pt x="1894" y="2326"/>
                  <a:pt x="1894" y="2327"/>
                  <a:pt x="1895" y="2328"/>
                </a:cubicBezTo>
                <a:cubicBezTo>
                  <a:pt x="1895" y="2329"/>
                  <a:pt x="1895" y="2331"/>
                  <a:pt x="1895" y="2332"/>
                </a:cubicBezTo>
                <a:cubicBezTo>
                  <a:pt x="1896" y="2333"/>
                  <a:pt x="1896" y="2334"/>
                  <a:pt x="1896" y="2335"/>
                </a:cubicBezTo>
                <a:cubicBezTo>
                  <a:pt x="1896" y="2336"/>
                  <a:pt x="1897" y="2337"/>
                  <a:pt x="1897" y="2338"/>
                </a:cubicBezTo>
                <a:cubicBezTo>
                  <a:pt x="1897" y="2339"/>
                  <a:pt x="1897" y="2340"/>
                  <a:pt x="1898" y="2341"/>
                </a:cubicBezTo>
                <a:cubicBezTo>
                  <a:pt x="1898" y="2343"/>
                  <a:pt x="1899" y="2345"/>
                  <a:pt x="1899" y="2348"/>
                </a:cubicBezTo>
                <a:cubicBezTo>
                  <a:pt x="1900" y="2356"/>
                  <a:pt x="1902" y="2364"/>
                  <a:pt x="1902" y="2372"/>
                </a:cubicBezTo>
                <a:cubicBezTo>
                  <a:pt x="1902" y="2374"/>
                  <a:pt x="1903" y="2376"/>
                  <a:pt x="1903" y="2378"/>
                </a:cubicBezTo>
                <a:cubicBezTo>
                  <a:pt x="1903" y="2380"/>
                  <a:pt x="1903" y="2382"/>
                  <a:pt x="1903" y="2384"/>
                </a:cubicBezTo>
                <a:cubicBezTo>
                  <a:pt x="1903" y="2386"/>
                  <a:pt x="1903" y="2387"/>
                  <a:pt x="1903" y="2389"/>
                </a:cubicBezTo>
                <a:cubicBezTo>
                  <a:pt x="1903" y="2391"/>
                  <a:pt x="1904" y="2393"/>
                  <a:pt x="1904" y="2394"/>
                </a:cubicBezTo>
                <a:cubicBezTo>
                  <a:pt x="1904" y="2401"/>
                  <a:pt x="1904" y="2408"/>
                  <a:pt x="1904" y="2413"/>
                </a:cubicBezTo>
                <a:cubicBezTo>
                  <a:pt x="1904" y="2419"/>
                  <a:pt x="1904" y="2424"/>
                  <a:pt x="1904" y="2428"/>
                </a:cubicBezTo>
                <a:cubicBezTo>
                  <a:pt x="1904" y="2432"/>
                  <a:pt x="1904" y="2435"/>
                  <a:pt x="1904" y="2438"/>
                </a:cubicBezTo>
                <a:cubicBezTo>
                  <a:pt x="1904" y="2440"/>
                  <a:pt x="1904" y="2441"/>
                  <a:pt x="1904" y="2441"/>
                </a:cubicBezTo>
                <a:cubicBezTo>
                  <a:pt x="1904" y="2441"/>
                  <a:pt x="1905" y="2440"/>
                  <a:pt x="1905" y="2438"/>
                </a:cubicBezTo>
                <a:cubicBezTo>
                  <a:pt x="1905" y="2435"/>
                  <a:pt x="1905" y="2432"/>
                  <a:pt x="1906" y="2428"/>
                </a:cubicBezTo>
                <a:cubicBezTo>
                  <a:pt x="1906" y="2424"/>
                  <a:pt x="1907" y="2419"/>
                  <a:pt x="1907" y="2414"/>
                </a:cubicBezTo>
                <a:cubicBezTo>
                  <a:pt x="1907" y="2411"/>
                  <a:pt x="1907" y="2408"/>
                  <a:pt x="1908" y="2405"/>
                </a:cubicBezTo>
                <a:cubicBezTo>
                  <a:pt x="1908" y="2403"/>
                  <a:pt x="1908" y="2401"/>
                  <a:pt x="1908" y="2400"/>
                </a:cubicBezTo>
                <a:cubicBezTo>
                  <a:pt x="1908" y="2398"/>
                  <a:pt x="1908" y="2396"/>
                  <a:pt x="1908" y="2394"/>
                </a:cubicBezTo>
                <a:cubicBezTo>
                  <a:pt x="1908" y="2387"/>
                  <a:pt x="1908" y="2380"/>
                  <a:pt x="1908" y="2372"/>
                </a:cubicBezTo>
                <a:cubicBezTo>
                  <a:pt x="1908" y="2370"/>
                  <a:pt x="1908" y="2368"/>
                  <a:pt x="1908" y="2366"/>
                </a:cubicBezTo>
                <a:cubicBezTo>
                  <a:pt x="1908" y="2364"/>
                  <a:pt x="1907" y="2361"/>
                  <a:pt x="1907" y="2359"/>
                </a:cubicBezTo>
                <a:cubicBezTo>
                  <a:pt x="1907" y="2357"/>
                  <a:pt x="1907" y="2355"/>
                  <a:pt x="1907" y="2353"/>
                </a:cubicBezTo>
                <a:cubicBezTo>
                  <a:pt x="1906" y="2351"/>
                  <a:pt x="1906" y="2349"/>
                  <a:pt x="1906" y="2346"/>
                </a:cubicBezTo>
                <a:cubicBezTo>
                  <a:pt x="1906" y="2344"/>
                  <a:pt x="1905" y="2342"/>
                  <a:pt x="1905" y="2340"/>
                </a:cubicBezTo>
                <a:cubicBezTo>
                  <a:pt x="1905" y="2339"/>
                  <a:pt x="1904" y="2338"/>
                  <a:pt x="1904" y="2336"/>
                </a:cubicBezTo>
                <a:cubicBezTo>
                  <a:pt x="1904" y="2335"/>
                  <a:pt x="1904" y="2334"/>
                  <a:pt x="1903" y="2333"/>
                </a:cubicBezTo>
                <a:cubicBezTo>
                  <a:pt x="1903" y="2332"/>
                  <a:pt x="1903" y="2331"/>
                  <a:pt x="1903" y="2330"/>
                </a:cubicBezTo>
                <a:cubicBezTo>
                  <a:pt x="1902" y="2329"/>
                  <a:pt x="1902" y="2328"/>
                  <a:pt x="1902" y="2326"/>
                </a:cubicBezTo>
                <a:cubicBezTo>
                  <a:pt x="1902" y="2325"/>
                  <a:pt x="1901" y="2324"/>
                  <a:pt x="1901" y="2323"/>
                </a:cubicBezTo>
                <a:cubicBezTo>
                  <a:pt x="1901" y="2323"/>
                  <a:pt x="1901" y="2323"/>
                  <a:pt x="1901" y="2323"/>
                </a:cubicBezTo>
                <a:cubicBezTo>
                  <a:pt x="1901" y="2323"/>
                  <a:pt x="1901" y="2323"/>
                  <a:pt x="1901" y="2323"/>
                </a:cubicBezTo>
                <a:cubicBezTo>
                  <a:pt x="1901" y="2322"/>
                  <a:pt x="1901" y="2322"/>
                  <a:pt x="1901" y="2322"/>
                </a:cubicBezTo>
                <a:cubicBezTo>
                  <a:pt x="1901" y="2322"/>
                  <a:pt x="1901" y="2322"/>
                  <a:pt x="1901" y="2322"/>
                </a:cubicBezTo>
                <a:cubicBezTo>
                  <a:pt x="1901" y="2321"/>
                  <a:pt x="1901" y="2321"/>
                  <a:pt x="1901" y="2321"/>
                </a:cubicBezTo>
                <a:cubicBezTo>
                  <a:pt x="1900" y="2320"/>
                  <a:pt x="1900" y="2320"/>
                  <a:pt x="1900" y="2320"/>
                </a:cubicBezTo>
                <a:cubicBezTo>
                  <a:pt x="1899" y="2317"/>
                  <a:pt x="1899" y="2315"/>
                  <a:pt x="1898" y="2313"/>
                </a:cubicBezTo>
                <a:cubicBezTo>
                  <a:pt x="1898" y="2312"/>
                  <a:pt x="1898" y="2312"/>
                  <a:pt x="1897" y="2311"/>
                </a:cubicBezTo>
                <a:cubicBezTo>
                  <a:pt x="1897" y="2310"/>
                  <a:pt x="1897" y="2310"/>
                  <a:pt x="1897" y="2310"/>
                </a:cubicBezTo>
                <a:cubicBezTo>
                  <a:pt x="1895" y="2306"/>
                  <a:pt x="1895" y="2306"/>
                  <a:pt x="1895" y="2306"/>
                </a:cubicBezTo>
                <a:cubicBezTo>
                  <a:pt x="1894" y="2303"/>
                  <a:pt x="1894" y="2303"/>
                  <a:pt x="1894" y="2303"/>
                </a:cubicBezTo>
                <a:cubicBezTo>
                  <a:pt x="1894" y="2302"/>
                  <a:pt x="1893" y="2301"/>
                  <a:pt x="1893" y="2300"/>
                </a:cubicBezTo>
                <a:cubicBezTo>
                  <a:pt x="1892" y="2298"/>
                  <a:pt x="1891" y="2295"/>
                  <a:pt x="1890" y="2293"/>
                </a:cubicBezTo>
                <a:cubicBezTo>
                  <a:pt x="1889" y="2292"/>
                  <a:pt x="1889" y="2291"/>
                  <a:pt x="1888" y="2290"/>
                </a:cubicBezTo>
                <a:cubicBezTo>
                  <a:pt x="1887" y="2287"/>
                  <a:pt x="1887" y="2287"/>
                  <a:pt x="1887" y="2287"/>
                </a:cubicBezTo>
                <a:cubicBezTo>
                  <a:pt x="1886" y="2285"/>
                  <a:pt x="1885" y="2283"/>
                  <a:pt x="1884" y="2281"/>
                </a:cubicBezTo>
                <a:cubicBezTo>
                  <a:pt x="1882" y="2279"/>
                  <a:pt x="1881" y="2277"/>
                  <a:pt x="1880" y="2275"/>
                </a:cubicBezTo>
                <a:cubicBezTo>
                  <a:pt x="1879" y="2274"/>
                  <a:pt x="1879" y="2273"/>
                  <a:pt x="1878" y="2272"/>
                </a:cubicBezTo>
                <a:cubicBezTo>
                  <a:pt x="1878" y="2271"/>
                  <a:pt x="1877" y="2270"/>
                  <a:pt x="1876" y="2269"/>
                </a:cubicBezTo>
                <a:cubicBezTo>
                  <a:pt x="1875" y="2267"/>
                  <a:pt x="1874" y="2265"/>
                  <a:pt x="1873" y="2263"/>
                </a:cubicBezTo>
                <a:cubicBezTo>
                  <a:pt x="1872" y="2261"/>
                  <a:pt x="1872" y="2261"/>
                  <a:pt x="1872" y="2261"/>
                </a:cubicBezTo>
                <a:cubicBezTo>
                  <a:pt x="1871" y="2260"/>
                  <a:pt x="1871" y="2260"/>
                  <a:pt x="1871" y="2260"/>
                </a:cubicBezTo>
                <a:cubicBezTo>
                  <a:pt x="1870" y="2259"/>
                  <a:pt x="1869" y="2258"/>
                  <a:pt x="1869" y="2257"/>
                </a:cubicBezTo>
                <a:cubicBezTo>
                  <a:pt x="1867" y="2255"/>
                  <a:pt x="1866" y="2253"/>
                  <a:pt x="1865" y="2252"/>
                </a:cubicBezTo>
                <a:cubicBezTo>
                  <a:pt x="1863" y="2250"/>
                  <a:pt x="1862" y="2248"/>
                  <a:pt x="1861" y="2246"/>
                </a:cubicBezTo>
                <a:cubicBezTo>
                  <a:pt x="1859" y="2245"/>
                  <a:pt x="1858" y="2243"/>
                  <a:pt x="1857" y="2241"/>
                </a:cubicBezTo>
                <a:cubicBezTo>
                  <a:pt x="1855" y="2240"/>
                  <a:pt x="1854" y="2238"/>
                  <a:pt x="1852" y="2236"/>
                </a:cubicBezTo>
                <a:cubicBezTo>
                  <a:pt x="1851" y="2235"/>
                  <a:pt x="1850" y="2233"/>
                  <a:pt x="1848" y="2232"/>
                </a:cubicBezTo>
                <a:cubicBezTo>
                  <a:pt x="1847" y="2230"/>
                  <a:pt x="1846" y="2229"/>
                  <a:pt x="1844" y="2227"/>
                </a:cubicBezTo>
                <a:cubicBezTo>
                  <a:pt x="1842" y="2224"/>
                  <a:pt x="1839" y="2221"/>
                  <a:pt x="1836" y="2218"/>
                </a:cubicBezTo>
                <a:cubicBezTo>
                  <a:pt x="1834" y="2216"/>
                  <a:pt x="1831" y="2213"/>
                  <a:pt x="1829" y="2211"/>
                </a:cubicBezTo>
                <a:cubicBezTo>
                  <a:pt x="1827" y="2209"/>
                  <a:pt x="1826" y="2207"/>
                  <a:pt x="1824" y="2206"/>
                </a:cubicBezTo>
                <a:cubicBezTo>
                  <a:pt x="1815" y="2186"/>
                  <a:pt x="1802" y="2168"/>
                  <a:pt x="1785" y="2155"/>
                </a:cubicBezTo>
                <a:cubicBezTo>
                  <a:pt x="1849" y="2131"/>
                  <a:pt x="1895" y="2170"/>
                  <a:pt x="1895" y="2170"/>
                </a:cubicBezTo>
                <a:cubicBezTo>
                  <a:pt x="1895" y="2170"/>
                  <a:pt x="1908" y="2182"/>
                  <a:pt x="1914" y="2194"/>
                </a:cubicBezTo>
                <a:cubicBezTo>
                  <a:pt x="1914" y="2195"/>
                  <a:pt x="1914" y="2196"/>
                  <a:pt x="1915" y="2197"/>
                </a:cubicBezTo>
                <a:cubicBezTo>
                  <a:pt x="1915" y="2198"/>
                  <a:pt x="1915" y="2199"/>
                  <a:pt x="1916" y="2200"/>
                </a:cubicBezTo>
                <a:cubicBezTo>
                  <a:pt x="1916" y="2201"/>
                  <a:pt x="1916" y="2202"/>
                  <a:pt x="1917" y="2203"/>
                </a:cubicBezTo>
                <a:cubicBezTo>
                  <a:pt x="1917" y="2206"/>
                  <a:pt x="1918" y="2208"/>
                  <a:pt x="1919" y="2211"/>
                </a:cubicBezTo>
                <a:cubicBezTo>
                  <a:pt x="1919" y="2213"/>
                  <a:pt x="1920" y="2216"/>
                  <a:pt x="1921" y="2218"/>
                </a:cubicBezTo>
                <a:cubicBezTo>
                  <a:pt x="1921" y="2221"/>
                  <a:pt x="1922" y="2224"/>
                  <a:pt x="1922" y="2227"/>
                </a:cubicBezTo>
                <a:cubicBezTo>
                  <a:pt x="1923" y="2229"/>
                  <a:pt x="1924" y="2232"/>
                  <a:pt x="1924" y="2235"/>
                </a:cubicBezTo>
                <a:cubicBezTo>
                  <a:pt x="1925" y="2238"/>
                  <a:pt x="1926" y="2241"/>
                  <a:pt x="1927" y="2244"/>
                </a:cubicBezTo>
                <a:cubicBezTo>
                  <a:pt x="1928" y="2250"/>
                  <a:pt x="1930" y="2256"/>
                  <a:pt x="1932" y="2261"/>
                </a:cubicBezTo>
                <a:cubicBezTo>
                  <a:pt x="1933" y="2264"/>
                  <a:pt x="1934" y="2267"/>
                  <a:pt x="1936" y="2270"/>
                </a:cubicBezTo>
                <a:cubicBezTo>
                  <a:pt x="1936" y="2271"/>
                  <a:pt x="1936" y="2271"/>
                  <a:pt x="1936" y="2271"/>
                </a:cubicBezTo>
                <a:cubicBezTo>
                  <a:pt x="1936" y="2271"/>
                  <a:pt x="1936" y="2271"/>
                  <a:pt x="1936" y="2271"/>
                </a:cubicBezTo>
                <a:cubicBezTo>
                  <a:pt x="1936" y="2271"/>
                  <a:pt x="1936" y="2271"/>
                  <a:pt x="1936" y="2271"/>
                </a:cubicBezTo>
                <a:cubicBezTo>
                  <a:pt x="1937" y="2272"/>
                  <a:pt x="1937" y="2272"/>
                  <a:pt x="1937" y="2272"/>
                </a:cubicBezTo>
                <a:cubicBezTo>
                  <a:pt x="1938" y="2274"/>
                  <a:pt x="1938" y="2274"/>
                  <a:pt x="1938" y="2274"/>
                </a:cubicBezTo>
                <a:cubicBezTo>
                  <a:pt x="1938" y="2275"/>
                  <a:pt x="1938" y="2276"/>
                  <a:pt x="1939" y="2276"/>
                </a:cubicBezTo>
                <a:cubicBezTo>
                  <a:pt x="1940" y="2279"/>
                  <a:pt x="1940" y="2279"/>
                  <a:pt x="1940" y="2279"/>
                </a:cubicBezTo>
                <a:cubicBezTo>
                  <a:pt x="1941" y="2281"/>
                  <a:pt x="1943" y="2284"/>
                  <a:pt x="1945" y="2286"/>
                </a:cubicBezTo>
                <a:cubicBezTo>
                  <a:pt x="1945" y="2288"/>
                  <a:pt x="1946" y="2289"/>
                  <a:pt x="1947" y="2290"/>
                </a:cubicBezTo>
                <a:cubicBezTo>
                  <a:pt x="1948" y="2291"/>
                  <a:pt x="1949" y="2293"/>
                  <a:pt x="1950" y="2294"/>
                </a:cubicBezTo>
                <a:cubicBezTo>
                  <a:pt x="1951" y="2295"/>
                  <a:pt x="1952" y="2296"/>
                  <a:pt x="1953" y="2297"/>
                </a:cubicBezTo>
                <a:cubicBezTo>
                  <a:pt x="1953" y="2298"/>
                  <a:pt x="1954" y="2299"/>
                  <a:pt x="1955" y="2300"/>
                </a:cubicBezTo>
                <a:cubicBezTo>
                  <a:pt x="1956" y="2301"/>
                  <a:pt x="1957" y="2302"/>
                  <a:pt x="1958" y="2303"/>
                </a:cubicBezTo>
                <a:cubicBezTo>
                  <a:pt x="1959" y="2304"/>
                  <a:pt x="1960" y="2305"/>
                  <a:pt x="1961" y="2306"/>
                </a:cubicBezTo>
                <a:cubicBezTo>
                  <a:pt x="1962" y="2307"/>
                  <a:pt x="1963" y="2308"/>
                  <a:pt x="1964" y="2309"/>
                </a:cubicBezTo>
                <a:cubicBezTo>
                  <a:pt x="1965" y="2310"/>
                  <a:pt x="1966" y="2311"/>
                  <a:pt x="1967" y="2311"/>
                </a:cubicBezTo>
                <a:cubicBezTo>
                  <a:pt x="1969" y="2313"/>
                  <a:pt x="1971" y="2315"/>
                  <a:pt x="1973" y="2316"/>
                </a:cubicBezTo>
                <a:cubicBezTo>
                  <a:pt x="1974" y="2317"/>
                  <a:pt x="1975" y="2317"/>
                  <a:pt x="1976" y="2318"/>
                </a:cubicBezTo>
                <a:cubicBezTo>
                  <a:pt x="1976" y="2319"/>
                  <a:pt x="1977" y="2319"/>
                  <a:pt x="1978" y="2320"/>
                </a:cubicBezTo>
                <a:cubicBezTo>
                  <a:pt x="1980" y="2321"/>
                  <a:pt x="1982" y="2322"/>
                  <a:pt x="1983" y="2323"/>
                </a:cubicBezTo>
                <a:cubicBezTo>
                  <a:pt x="1985" y="2324"/>
                  <a:pt x="1987" y="2324"/>
                  <a:pt x="1988" y="2325"/>
                </a:cubicBezTo>
                <a:cubicBezTo>
                  <a:pt x="1990" y="2326"/>
                  <a:pt x="1991" y="2327"/>
                  <a:pt x="1992" y="2327"/>
                </a:cubicBezTo>
                <a:cubicBezTo>
                  <a:pt x="1995" y="2328"/>
                  <a:pt x="1997" y="2329"/>
                  <a:pt x="1998" y="2329"/>
                </a:cubicBezTo>
                <a:cubicBezTo>
                  <a:pt x="1999" y="2330"/>
                  <a:pt x="2000" y="2330"/>
                  <a:pt x="2000" y="2330"/>
                </a:cubicBezTo>
                <a:cubicBezTo>
                  <a:pt x="2000" y="2330"/>
                  <a:pt x="1999" y="2330"/>
                  <a:pt x="1998" y="2329"/>
                </a:cubicBezTo>
                <a:cubicBezTo>
                  <a:pt x="1998" y="2329"/>
                  <a:pt x="1997" y="2328"/>
                  <a:pt x="1996" y="2328"/>
                </a:cubicBezTo>
                <a:cubicBezTo>
                  <a:pt x="1995" y="2327"/>
                  <a:pt x="1994" y="2326"/>
                  <a:pt x="1993" y="2326"/>
                </a:cubicBezTo>
                <a:cubicBezTo>
                  <a:pt x="1992" y="2325"/>
                  <a:pt x="1991" y="2324"/>
                  <a:pt x="1989" y="2323"/>
                </a:cubicBezTo>
                <a:cubicBezTo>
                  <a:pt x="1988" y="2322"/>
                  <a:pt x="1987" y="2321"/>
                  <a:pt x="1985" y="2320"/>
                </a:cubicBezTo>
                <a:cubicBezTo>
                  <a:pt x="1984" y="2319"/>
                  <a:pt x="1982" y="2318"/>
                  <a:pt x="1981" y="2317"/>
                </a:cubicBezTo>
                <a:cubicBezTo>
                  <a:pt x="1980" y="2316"/>
                  <a:pt x="1979" y="2315"/>
                  <a:pt x="1978" y="2315"/>
                </a:cubicBezTo>
                <a:cubicBezTo>
                  <a:pt x="1977" y="2314"/>
                  <a:pt x="1976" y="2313"/>
                  <a:pt x="1976" y="2312"/>
                </a:cubicBezTo>
                <a:cubicBezTo>
                  <a:pt x="1972" y="2309"/>
                  <a:pt x="1969" y="2306"/>
                  <a:pt x="1965" y="2302"/>
                </a:cubicBezTo>
                <a:cubicBezTo>
                  <a:pt x="1965" y="2301"/>
                  <a:pt x="1964" y="2300"/>
                  <a:pt x="1963" y="2299"/>
                </a:cubicBezTo>
                <a:cubicBezTo>
                  <a:pt x="1962" y="2298"/>
                  <a:pt x="1961" y="2297"/>
                  <a:pt x="1960" y="2296"/>
                </a:cubicBezTo>
                <a:cubicBezTo>
                  <a:pt x="1959" y="2295"/>
                  <a:pt x="1959" y="2294"/>
                  <a:pt x="1958" y="2293"/>
                </a:cubicBezTo>
                <a:cubicBezTo>
                  <a:pt x="1957" y="2292"/>
                  <a:pt x="1956" y="2291"/>
                  <a:pt x="1955" y="2290"/>
                </a:cubicBezTo>
                <a:cubicBezTo>
                  <a:pt x="1955" y="2288"/>
                  <a:pt x="1954" y="2287"/>
                  <a:pt x="1953" y="2286"/>
                </a:cubicBezTo>
                <a:cubicBezTo>
                  <a:pt x="1952" y="2285"/>
                  <a:pt x="1952" y="2284"/>
                  <a:pt x="1951" y="2282"/>
                </a:cubicBezTo>
                <a:cubicBezTo>
                  <a:pt x="1950" y="2281"/>
                  <a:pt x="1949" y="2280"/>
                  <a:pt x="1949" y="2279"/>
                </a:cubicBezTo>
                <a:cubicBezTo>
                  <a:pt x="1948" y="2277"/>
                  <a:pt x="1947" y="2276"/>
                  <a:pt x="1947" y="2275"/>
                </a:cubicBezTo>
                <a:cubicBezTo>
                  <a:pt x="1946" y="2273"/>
                  <a:pt x="1946" y="2273"/>
                  <a:pt x="1946" y="2273"/>
                </a:cubicBezTo>
                <a:cubicBezTo>
                  <a:pt x="1945" y="2272"/>
                  <a:pt x="1945" y="2272"/>
                  <a:pt x="1945" y="2271"/>
                </a:cubicBezTo>
                <a:cubicBezTo>
                  <a:pt x="1944" y="2269"/>
                  <a:pt x="1944" y="2269"/>
                  <a:pt x="1944" y="2269"/>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7"/>
                  <a:pt x="1943" y="2267"/>
                  <a:pt x="1943" y="2267"/>
                </a:cubicBezTo>
                <a:cubicBezTo>
                  <a:pt x="1942" y="2264"/>
                  <a:pt x="1941" y="2262"/>
                  <a:pt x="1940" y="2259"/>
                </a:cubicBezTo>
                <a:cubicBezTo>
                  <a:pt x="1939" y="2256"/>
                  <a:pt x="1938" y="2254"/>
                  <a:pt x="1937" y="2251"/>
                </a:cubicBezTo>
                <a:cubicBezTo>
                  <a:pt x="1937" y="2251"/>
                  <a:pt x="1937" y="2251"/>
                  <a:pt x="1937" y="2251"/>
                </a:cubicBezTo>
                <a:cubicBezTo>
                  <a:pt x="1938" y="2252"/>
                  <a:pt x="1938" y="2253"/>
                  <a:pt x="1939" y="2254"/>
                </a:cubicBezTo>
                <a:cubicBezTo>
                  <a:pt x="1939" y="2255"/>
                  <a:pt x="1940" y="2256"/>
                  <a:pt x="1941" y="2257"/>
                </a:cubicBezTo>
                <a:cubicBezTo>
                  <a:pt x="1942" y="2258"/>
                  <a:pt x="1942" y="2259"/>
                  <a:pt x="1943" y="2260"/>
                </a:cubicBezTo>
                <a:cubicBezTo>
                  <a:pt x="1945" y="2261"/>
                  <a:pt x="1947" y="2263"/>
                  <a:pt x="1949" y="2265"/>
                </a:cubicBezTo>
                <a:cubicBezTo>
                  <a:pt x="1951" y="2267"/>
                  <a:pt x="1953" y="2268"/>
                  <a:pt x="1955" y="2270"/>
                </a:cubicBezTo>
                <a:cubicBezTo>
                  <a:pt x="1957" y="2272"/>
                  <a:pt x="1959" y="2273"/>
                  <a:pt x="1961" y="2275"/>
                </a:cubicBezTo>
                <a:cubicBezTo>
                  <a:pt x="1963" y="2276"/>
                  <a:pt x="1966" y="2277"/>
                  <a:pt x="1968" y="2278"/>
                </a:cubicBezTo>
                <a:cubicBezTo>
                  <a:pt x="1969" y="2279"/>
                  <a:pt x="1970" y="2279"/>
                  <a:pt x="1971" y="2280"/>
                </a:cubicBezTo>
                <a:cubicBezTo>
                  <a:pt x="1972" y="2280"/>
                  <a:pt x="1974" y="2281"/>
                  <a:pt x="1975" y="2281"/>
                </a:cubicBezTo>
                <a:cubicBezTo>
                  <a:pt x="1976" y="2281"/>
                  <a:pt x="1977" y="2282"/>
                  <a:pt x="1978" y="2282"/>
                </a:cubicBezTo>
                <a:cubicBezTo>
                  <a:pt x="1979" y="2282"/>
                  <a:pt x="1980" y="2283"/>
                  <a:pt x="1981" y="2283"/>
                </a:cubicBezTo>
                <a:cubicBezTo>
                  <a:pt x="1982" y="2283"/>
                  <a:pt x="1983" y="2283"/>
                  <a:pt x="1984" y="2283"/>
                </a:cubicBezTo>
                <a:cubicBezTo>
                  <a:pt x="1984" y="2284"/>
                  <a:pt x="1985" y="2284"/>
                  <a:pt x="1986" y="2284"/>
                </a:cubicBezTo>
                <a:cubicBezTo>
                  <a:pt x="1987" y="2284"/>
                  <a:pt x="1988" y="2284"/>
                  <a:pt x="1988" y="2284"/>
                </a:cubicBezTo>
                <a:cubicBezTo>
                  <a:pt x="1989" y="2284"/>
                  <a:pt x="1990" y="2284"/>
                  <a:pt x="1990" y="2284"/>
                </a:cubicBezTo>
                <a:cubicBezTo>
                  <a:pt x="1991" y="2285"/>
                  <a:pt x="1992" y="2285"/>
                  <a:pt x="1993" y="2285"/>
                </a:cubicBezTo>
                <a:cubicBezTo>
                  <a:pt x="1993" y="2285"/>
                  <a:pt x="1994" y="2285"/>
                  <a:pt x="1994" y="2285"/>
                </a:cubicBezTo>
                <a:cubicBezTo>
                  <a:pt x="1994" y="2285"/>
                  <a:pt x="1993" y="2284"/>
                  <a:pt x="1993" y="2284"/>
                </a:cubicBezTo>
                <a:cubicBezTo>
                  <a:pt x="1992" y="2284"/>
                  <a:pt x="1992" y="2283"/>
                  <a:pt x="1991" y="2283"/>
                </a:cubicBezTo>
                <a:cubicBezTo>
                  <a:pt x="1990" y="2283"/>
                  <a:pt x="1990" y="2282"/>
                  <a:pt x="1989" y="2282"/>
                </a:cubicBezTo>
                <a:cubicBezTo>
                  <a:pt x="1988" y="2282"/>
                  <a:pt x="1988" y="2281"/>
                  <a:pt x="1987" y="2281"/>
                </a:cubicBezTo>
                <a:cubicBezTo>
                  <a:pt x="1986" y="2281"/>
                  <a:pt x="1986" y="2280"/>
                  <a:pt x="1985" y="2280"/>
                </a:cubicBezTo>
                <a:cubicBezTo>
                  <a:pt x="1984" y="2279"/>
                  <a:pt x="1983" y="2279"/>
                  <a:pt x="1982" y="2279"/>
                </a:cubicBezTo>
                <a:cubicBezTo>
                  <a:pt x="1982" y="2278"/>
                  <a:pt x="1981" y="2278"/>
                  <a:pt x="1980" y="2277"/>
                </a:cubicBezTo>
                <a:cubicBezTo>
                  <a:pt x="1979" y="2277"/>
                  <a:pt x="1978" y="2276"/>
                  <a:pt x="1977" y="2276"/>
                </a:cubicBezTo>
                <a:cubicBezTo>
                  <a:pt x="1977" y="2275"/>
                  <a:pt x="1976" y="2275"/>
                  <a:pt x="1976" y="2275"/>
                </a:cubicBezTo>
                <a:cubicBezTo>
                  <a:pt x="1975" y="2274"/>
                  <a:pt x="1975" y="2274"/>
                  <a:pt x="1974" y="2274"/>
                </a:cubicBezTo>
                <a:cubicBezTo>
                  <a:pt x="1973" y="2273"/>
                  <a:pt x="1972" y="2273"/>
                  <a:pt x="1971" y="2272"/>
                </a:cubicBezTo>
                <a:cubicBezTo>
                  <a:pt x="1970" y="2271"/>
                  <a:pt x="1969" y="2271"/>
                  <a:pt x="1968" y="2270"/>
                </a:cubicBezTo>
                <a:cubicBezTo>
                  <a:pt x="1967" y="2270"/>
                  <a:pt x="1966" y="2269"/>
                  <a:pt x="1965" y="2268"/>
                </a:cubicBezTo>
                <a:cubicBezTo>
                  <a:pt x="1963" y="2267"/>
                  <a:pt x="1961" y="2265"/>
                  <a:pt x="1959" y="2264"/>
                </a:cubicBezTo>
                <a:cubicBezTo>
                  <a:pt x="1958" y="2262"/>
                  <a:pt x="1956" y="2261"/>
                  <a:pt x="1954" y="2259"/>
                </a:cubicBezTo>
                <a:cubicBezTo>
                  <a:pt x="1953" y="2258"/>
                  <a:pt x="1952" y="2258"/>
                  <a:pt x="1951" y="2257"/>
                </a:cubicBezTo>
                <a:cubicBezTo>
                  <a:pt x="1950" y="2256"/>
                  <a:pt x="1949" y="2255"/>
                  <a:pt x="1948" y="2255"/>
                </a:cubicBezTo>
                <a:cubicBezTo>
                  <a:pt x="1947" y="2254"/>
                  <a:pt x="1947" y="2253"/>
                  <a:pt x="1946" y="2252"/>
                </a:cubicBezTo>
                <a:cubicBezTo>
                  <a:pt x="1945" y="2252"/>
                  <a:pt x="1945" y="2252"/>
                  <a:pt x="1945" y="2251"/>
                </a:cubicBezTo>
                <a:cubicBezTo>
                  <a:pt x="1944" y="2251"/>
                  <a:pt x="1944" y="2250"/>
                  <a:pt x="1943" y="2250"/>
                </a:cubicBezTo>
                <a:cubicBezTo>
                  <a:pt x="1943" y="2249"/>
                  <a:pt x="1942" y="2249"/>
                  <a:pt x="1941" y="2248"/>
                </a:cubicBezTo>
                <a:cubicBezTo>
                  <a:pt x="1940" y="2247"/>
                  <a:pt x="1940" y="2246"/>
                  <a:pt x="1939" y="2246"/>
                </a:cubicBezTo>
                <a:cubicBezTo>
                  <a:pt x="1938" y="2245"/>
                  <a:pt x="1938" y="2244"/>
                  <a:pt x="1937" y="2244"/>
                </a:cubicBezTo>
                <a:cubicBezTo>
                  <a:pt x="1937" y="2243"/>
                  <a:pt x="1936" y="2243"/>
                  <a:pt x="1935" y="2242"/>
                </a:cubicBezTo>
                <a:cubicBezTo>
                  <a:pt x="1935" y="2242"/>
                  <a:pt x="1934" y="2241"/>
                  <a:pt x="1934" y="2241"/>
                </a:cubicBezTo>
                <a:cubicBezTo>
                  <a:pt x="1934" y="2240"/>
                  <a:pt x="1934" y="2240"/>
                  <a:pt x="1934" y="2240"/>
                </a:cubicBezTo>
                <a:cubicBezTo>
                  <a:pt x="1932" y="2235"/>
                  <a:pt x="1931" y="2230"/>
                  <a:pt x="1929" y="2225"/>
                </a:cubicBezTo>
                <a:cubicBezTo>
                  <a:pt x="1928" y="2222"/>
                  <a:pt x="1928" y="2219"/>
                  <a:pt x="1927" y="2217"/>
                </a:cubicBezTo>
                <a:cubicBezTo>
                  <a:pt x="1926" y="2214"/>
                  <a:pt x="1925" y="2211"/>
                  <a:pt x="1924" y="2209"/>
                </a:cubicBezTo>
                <a:cubicBezTo>
                  <a:pt x="1923" y="2206"/>
                  <a:pt x="1923" y="2204"/>
                  <a:pt x="1922" y="2202"/>
                </a:cubicBezTo>
                <a:cubicBezTo>
                  <a:pt x="1921" y="2199"/>
                  <a:pt x="1920" y="2197"/>
                  <a:pt x="1919" y="2195"/>
                </a:cubicBezTo>
                <a:cubicBezTo>
                  <a:pt x="1918" y="2194"/>
                  <a:pt x="1918" y="2193"/>
                  <a:pt x="1917" y="2192"/>
                </a:cubicBezTo>
                <a:cubicBezTo>
                  <a:pt x="1917" y="2191"/>
                  <a:pt x="1916" y="2190"/>
                  <a:pt x="1916" y="2189"/>
                </a:cubicBezTo>
                <a:cubicBezTo>
                  <a:pt x="1915" y="2187"/>
                  <a:pt x="1914" y="2185"/>
                  <a:pt x="1913" y="2184"/>
                </a:cubicBezTo>
                <a:cubicBezTo>
                  <a:pt x="1912" y="2182"/>
                  <a:pt x="1911" y="2181"/>
                  <a:pt x="1910" y="2179"/>
                </a:cubicBezTo>
                <a:cubicBezTo>
                  <a:pt x="1910" y="2179"/>
                  <a:pt x="1909" y="2179"/>
                  <a:pt x="1909" y="2178"/>
                </a:cubicBezTo>
                <a:cubicBezTo>
                  <a:pt x="1904" y="2165"/>
                  <a:pt x="1896" y="2155"/>
                  <a:pt x="1886" y="2148"/>
                </a:cubicBezTo>
                <a:cubicBezTo>
                  <a:pt x="1888" y="2148"/>
                  <a:pt x="1891" y="2149"/>
                  <a:pt x="1896" y="2149"/>
                </a:cubicBezTo>
                <a:cubicBezTo>
                  <a:pt x="1899" y="2150"/>
                  <a:pt x="1904" y="2151"/>
                  <a:pt x="1909" y="2152"/>
                </a:cubicBezTo>
                <a:cubicBezTo>
                  <a:pt x="1913" y="2154"/>
                  <a:pt x="1919" y="2155"/>
                  <a:pt x="1924" y="2158"/>
                </a:cubicBezTo>
                <a:cubicBezTo>
                  <a:pt x="1925" y="2158"/>
                  <a:pt x="1926" y="2158"/>
                  <a:pt x="1927" y="2159"/>
                </a:cubicBezTo>
                <a:cubicBezTo>
                  <a:pt x="1927" y="2159"/>
                  <a:pt x="1928" y="2159"/>
                  <a:pt x="1929" y="2160"/>
                </a:cubicBezTo>
                <a:cubicBezTo>
                  <a:pt x="1929" y="2160"/>
                  <a:pt x="1930" y="2161"/>
                  <a:pt x="1931" y="2161"/>
                </a:cubicBezTo>
                <a:cubicBezTo>
                  <a:pt x="1931" y="2161"/>
                  <a:pt x="1932" y="2162"/>
                  <a:pt x="1933" y="2162"/>
                </a:cubicBezTo>
                <a:cubicBezTo>
                  <a:pt x="1936" y="2164"/>
                  <a:pt x="1939" y="2166"/>
                  <a:pt x="1941" y="2168"/>
                </a:cubicBezTo>
                <a:cubicBezTo>
                  <a:pt x="1947" y="2172"/>
                  <a:pt x="1952" y="2178"/>
                  <a:pt x="1957" y="2183"/>
                </a:cubicBezTo>
                <a:cubicBezTo>
                  <a:pt x="1958" y="2184"/>
                  <a:pt x="1959" y="2185"/>
                  <a:pt x="1959" y="2186"/>
                </a:cubicBezTo>
                <a:cubicBezTo>
                  <a:pt x="1960" y="2186"/>
                  <a:pt x="1961" y="2187"/>
                  <a:pt x="1961" y="2188"/>
                </a:cubicBezTo>
                <a:cubicBezTo>
                  <a:pt x="1963" y="2189"/>
                  <a:pt x="1964" y="2191"/>
                  <a:pt x="1965" y="2192"/>
                </a:cubicBezTo>
                <a:cubicBezTo>
                  <a:pt x="1968" y="2195"/>
                  <a:pt x="1970" y="2198"/>
                  <a:pt x="1973" y="2202"/>
                </a:cubicBezTo>
                <a:cubicBezTo>
                  <a:pt x="1978" y="2208"/>
                  <a:pt x="1983" y="2215"/>
                  <a:pt x="1988" y="2221"/>
                </a:cubicBezTo>
                <a:cubicBezTo>
                  <a:pt x="1993" y="2228"/>
                  <a:pt x="1997" y="2235"/>
                  <a:pt x="2002" y="2242"/>
                </a:cubicBezTo>
                <a:cubicBezTo>
                  <a:pt x="2002" y="2243"/>
                  <a:pt x="2002" y="2243"/>
                  <a:pt x="2003" y="2244"/>
                </a:cubicBezTo>
                <a:cubicBezTo>
                  <a:pt x="2003" y="2245"/>
                  <a:pt x="2003" y="2246"/>
                  <a:pt x="2003" y="2247"/>
                </a:cubicBezTo>
                <a:cubicBezTo>
                  <a:pt x="2004" y="2250"/>
                  <a:pt x="2005" y="2254"/>
                  <a:pt x="2006" y="2258"/>
                </a:cubicBezTo>
                <a:cubicBezTo>
                  <a:pt x="2007" y="2262"/>
                  <a:pt x="2008" y="2266"/>
                  <a:pt x="2009" y="2270"/>
                </a:cubicBezTo>
                <a:cubicBezTo>
                  <a:pt x="2009" y="2274"/>
                  <a:pt x="2010" y="2279"/>
                  <a:pt x="2011" y="2283"/>
                </a:cubicBezTo>
                <a:cubicBezTo>
                  <a:pt x="2012" y="2287"/>
                  <a:pt x="2013" y="2292"/>
                  <a:pt x="2015" y="2296"/>
                </a:cubicBezTo>
                <a:cubicBezTo>
                  <a:pt x="2015" y="2298"/>
                  <a:pt x="2016" y="2300"/>
                  <a:pt x="2017" y="2302"/>
                </a:cubicBezTo>
                <a:cubicBezTo>
                  <a:pt x="2017" y="2303"/>
                  <a:pt x="2017" y="2304"/>
                  <a:pt x="2018" y="2305"/>
                </a:cubicBezTo>
                <a:cubicBezTo>
                  <a:pt x="2018" y="2306"/>
                  <a:pt x="2018" y="2307"/>
                  <a:pt x="2019" y="2308"/>
                </a:cubicBezTo>
                <a:cubicBezTo>
                  <a:pt x="2020" y="2312"/>
                  <a:pt x="2022" y="2316"/>
                  <a:pt x="2024" y="2319"/>
                </a:cubicBezTo>
                <a:cubicBezTo>
                  <a:pt x="2026" y="2323"/>
                  <a:pt x="2028" y="2326"/>
                  <a:pt x="2030" y="2328"/>
                </a:cubicBezTo>
                <a:cubicBezTo>
                  <a:pt x="2031" y="2330"/>
                  <a:pt x="2032" y="2331"/>
                  <a:pt x="2033" y="2332"/>
                </a:cubicBezTo>
                <a:cubicBezTo>
                  <a:pt x="2034" y="2333"/>
                  <a:pt x="2035" y="2334"/>
                  <a:pt x="2036" y="2335"/>
                </a:cubicBezTo>
                <a:cubicBezTo>
                  <a:pt x="2037" y="2336"/>
                  <a:pt x="2038" y="2337"/>
                  <a:pt x="2039" y="2338"/>
                </a:cubicBezTo>
                <a:cubicBezTo>
                  <a:pt x="2040" y="2339"/>
                  <a:pt x="2041" y="2339"/>
                  <a:pt x="2041" y="2340"/>
                </a:cubicBezTo>
                <a:cubicBezTo>
                  <a:pt x="2042" y="2341"/>
                  <a:pt x="2043" y="2341"/>
                  <a:pt x="2043" y="2342"/>
                </a:cubicBezTo>
                <a:cubicBezTo>
                  <a:pt x="2044" y="2342"/>
                  <a:pt x="2045" y="2342"/>
                  <a:pt x="2045" y="2343"/>
                </a:cubicBezTo>
                <a:cubicBezTo>
                  <a:pt x="2046" y="2343"/>
                  <a:pt x="2046" y="2343"/>
                  <a:pt x="2046" y="2343"/>
                </a:cubicBezTo>
                <a:cubicBezTo>
                  <a:pt x="2046" y="2343"/>
                  <a:pt x="2046" y="2343"/>
                  <a:pt x="2045" y="2342"/>
                </a:cubicBezTo>
                <a:cubicBezTo>
                  <a:pt x="2045" y="2341"/>
                  <a:pt x="2044" y="2340"/>
                  <a:pt x="2042" y="2339"/>
                </a:cubicBezTo>
                <a:cubicBezTo>
                  <a:pt x="2042" y="2338"/>
                  <a:pt x="2041" y="2337"/>
                  <a:pt x="2040" y="2336"/>
                </a:cubicBezTo>
                <a:cubicBezTo>
                  <a:pt x="2040" y="2335"/>
                  <a:pt x="2039" y="2334"/>
                  <a:pt x="2038" y="2333"/>
                </a:cubicBezTo>
                <a:cubicBezTo>
                  <a:pt x="2038" y="2332"/>
                  <a:pt x="2037" y="2331"/>
                  <a:pt x="2036" y="2330"/>
                </a:cubicBezTo>
                <a:cubicBezTo>
                  <a:pt x="2035" y="2329"/>
                  <a:pt x="2035" y="2327"/>
                  <a:pt x="2034" y="2326"/>
                </a:cubicBezTo>
                <a:cubicBezTo>
                  <a:pt x="2032" y="2323"/>
                  <a:pt x="2031" y="2320"/>
                  <a:pt x="2029" y="2317"/>
                </a:cubicBezTo>
                <a:cubicBezTo>
                  <a:pt x="2028" y="2313"/>
                  <a:pt x="2027" y="2310"/>
                  <a:pt x="2025" y="2306"/>
                </a:cubicBezTo>
                <a:cubicBezTo>
                  <a:pt x="2024" y="2302"/>
                  <a:pt x="2023" y="2298"/>
                  <a:pt x="2022" y="2294"/>
                </a:cubicBezTo>
                <a:cubicBezTo>
                  <a:pt x="2021" y="2290"/>
                  <a:pt x="2020" y="2286"/>
                  <a:pt x="2019" y="2281"/>
                </a:cubicBezTo>
                <a:cubicBezTo>
                  <a:pt x="2018" y="2277"/>
                  <a:pt x="2017" y="2273"/>
                  <a:pt x="2016" y="2269"/>
                </a:cubicBezTo>
                <a:cubicBezTo>
                  <a:pt x="2016" y="2268"/>
                  <a:pt x="2016" y="2267"/>
                  <a:pt x="2016" y="2267"/>
                </a:cubicBezTo>
                <a:cubicBezTo>
                  <a:pt x="2019" y="2272"/>
                  <a:pt x="2022" y="2278"/>
                  <a:pt x="2025" y="2283"/>
                </a:cubicBezTo>
                <a:cubicBezTo>
                  <a:pt x="2027" y="2286"/>
                  <a:pt x="2029" y="2289"/>
                  <a:pt x="2031" y="2292"/>
                </a:cubicBezTo>
                <a:cubicBezTo>
                  <a:pt x="2032" y="2292"/>
                  <a:pt x="2032" y="2293"/>
                  <a:pt x="2033" y="2294"/>
                </a:cubicBezTo>
                <a:cubicBezTo>
                  <a:pt x="2033" y="2294"/>
                  <a:pt x="2033" y="2294"/>
                  <a:pt x="2034" y="2295"/>
                </a:cubicBezTo>
                <a:cubicBezTo>
                  <a:pt x="2034" y="2295"/>
                  <a:pt x="2034" y="2295"/>
                  <a:pt x="2034" y="2295"/>
                </a:cubicBezTo>
                <a:cubicBezTo>
                  <a:pt x="2034" y="2296"/>
                  <a:pt x="2034" y="2296"/>
                  <a:pt x="2034" y="2296"/>
                </a:cubicBezTo>
                <a:cubicBezTo>
                  <a:pt x="2035" y="2296"/>
                  <a:pt x="2035" y="2297"/>
                  <a:pt x="2036" y="2298"/>
                </a:cubicBezTo>
                <a:cubicBezTo>
                  <a:pt x="2036" y="2298"/>
                  <a:pt x="2037" y="2299"/>
                  <a:pt x="2038" y="2300"/>
                </a:cubicBezTo>
                <a:cubicBezTo>
                  <a:pt x="2040" y="2302"/>
                  <a:pt x="2042" y="2304"/>
                  <a:pt x="2044" y="2306"/>
                </a:cubicBezTo>
                <a:cubicBezTo>
                  <a:pt x="2046" y="2308"/>
                  <a:pt x="2049" y="2310"/>
                  <a:pt x="2051" y="2311"/>
                </a:cubicBezTo>
                <a:cubicBezTo>
                  <a:pt x="2055" y="2314"/>
                  <a:pt x="2059" y="2316"/>
                  <a:pt x="2063" y="2318"/>
                </a:cubicBezTo>
                <a:cubicBezTo>
                  <a:pt x="2066" y="2319"/>
                  <a:pt x="2069" y="2320"/>
                  <a:pt x="2071" y="2320"/>
                </a:cubicBezTo>
                <a:cubicBezTo>
                  <a:pt x="2073" y="2321"/>
                  <a:pt x="2074" y="2321"/>
                  <a:pt x="2074" y="2321"/>
                </a:cubicBezTo>
                <a:cubicBezTo>
                  <a:pt x="2074" y="2321"/>
                  <a:pt x="2073" y="2321"/>
                  <a:pt x="2071" y="2320"/>
                </a:cubicBezTo>
                <a:cubicBezTo>
                  <a:pt x="2069" y="2319"/>
                  <a:pt x="2066" y="2318"/>
                  <a:pt x="2063" y="2316"/>
                </a:cubicBezTo>
                <a:cubicBezTo>
                  <a:pt x="2060" y="2315"/>
                  <a:pt x="2056" y="2312"/>
                  <a:pt x="2053" y="2309"/>
                </a:cubicBezTo>
                <a:cubicBezTo>
                  <a:pt x="2049" y="2306"/>
                  <a:pt x="2045" y="2301"/>
                  <a:pt x="2041" y="2297"/>
                </a:cubicBezTo>
                <a:cubicBezTo>
                  <a:pt x="2041" y="2296"/>
                  <a:pt x="2040" y="2295"/>
                  <a:pt x="2040" y="2295"/>
                </a:cubicBezTo>
                <a:cubicBezTo>
                  <a:pt x="2039" y="2294"/>
                  <a:pt x="2039" y="2293"/>
                  <a:pt x="2038" y="2293"/>
                </a:cubicBezTo>
                <a:cubicBezTo>
                  <a:pt x="2038" y="2292"/>
                  <a:pt x="2038" y="2292"/>
                  <a:pt x="2038" y="2292"/>
                </a:cubicBezTo>
                <a:cubicBezTo>
                  <a:pt x="2038" y="2292"/>
                  <a:pt x="2038" y="2292"/>
                  <a:pt x="2038" y="2292"/>
                </a:cubicBezTo>
                <a:cubicBezTo>
                  <a:pt x="2037" y="2291"/>
                  <a:pt x="2037" y="2291"/>
                  <a:pt x="2037" y="2291"/>
                </a:cubicBezTo>
                <a:cubicBezTo>
                  <a:pt x="2036" y="2290"/>
                  <a:pt x="2036" y="2289"/>
                  <a:pt x="2036" y="2289"/>
                </a:cubicBezTo>
                <a:cubicBezTo>
                  <a:pt x="2034" y="2286"/>
                  <a:pt x="2032" y="2283"/>
                  <a:pt x="2030" y="2280"/>
                </a:cubicBezTo>
                <a:cubicBezTo>
                  <a:pt x="2027" y="2274"/>
                  <a:pt x="2023" y="2267"/>
                  <a:pt x="2020" y="2260"/>
                </a:cubicBezTo>
                <a:cubicBezTo>
                  <a:pt x="2019" y="2258"/>
                  <a:pt x="2018" y="2256"/>
                  <a:pt x="2017" y="2254"/>
                </a:cubicBezTo>
                <a:cubicBezTo>
                  <a:pt x="2017" y="2254"/>
                  <a:pt x="2016" y="2253"/>
                  <a:pt x="2016" y="2252"/>
                </a:cubicBezTo>
                <a:cubicBezTo>
                  <a:pt x="2015" y="2251"/>
                  <a:pt x="2015" y="2250"/>
                  <a:pt x="2014" y="2249"/>
                </a:cubicBezTo>
                <a:cubicBezTo>
                  <a:pt x="2012" y="2245"/>
                  <a:pt x="2010" y="2242"/>
                  <a:pt x="2008" y="2238"/>
                </a:cubicBezTo>
                <a:cubicBezTo>
                  <a:pt x="2004" y="2231"/>
                  <a:pt x="1999" y="2224"/>
                  <a:pt x="1994" y="2217"/>
                </a:cubicBezTo>
                <a:cubicBezTo>
                  <a:pt x="1989" y="2210"/>
                  <a:pt x="1984" y="2203"/>
                  <a:pt x="1979" y="2197"/>
                </a:cubicBezTo>
                <a:cubicBezTo>
                  <a:pt x="1978" y="2195"/>
                  <a:pt x="1976" y="2194"/>
                  <a:pt x="1975" y="2192"/>
                </a:cubicBezTo>
                <a:cubicBezTo>
                  <a:pt x="1973" y="2190"/>
                  <a:pt x="1972" y="2189"/>
                  <a:pt x="1971" y="2187"/>
                </a:cubicBezTo>
                <a:cubicBezTo>
                  <a:pt x="1969" y="2186"/>
                  <a:pt x="1968" y="2184"/>
                  <a:pt x="1967" y="2183"/>
                </a:cubicBezTo>
                <a:cubicBezTo>
                  <a:pt x="1966" y="2182"/>
                  <a:pt x="1965" y="2181"/>
                  <a:pt x="1964" y="2181"/>
                </a:cubicBezTo>
                <a:cubicBezTo>
                  <a:pt x="1964" y="2180"/>
                  <a:pt x="1963" y="2179"/>
                  <a:pt x="1962" y="2179"/>
                </a:cubicBezTo>
                <a:cubicBezTo>
                  <a:pt x="1957" y="2173"/>
                  <a:pt x="1951" y="2168"/>
                  <a:pt x="1945" y="2163"/>
                </a:cubicBezTo>
                <a:cubicBezTo>
                  <a:pt x="1942" y="2161"/>
                  <a:pt x="1939" y="2159"/>
                  <a:pt x="1935" y="2158"/>
                </a:cubicBezTo>
                <a:cubicBezTo>
                  <a:pt x="1935" y="2157"/>
                  <a:pt x="1934" y="2157"/>
                  <a:pt x="1933" y="2156"/>
                </a:cubicBezTo>
                <a:cubicBezTo>
                  <a:pt x="1932" y="2156"/>
                  <a:pt x="1932" y="2156"/>
                  <a:pt x="1931" y="2155"/>
                </a:cubicBezTo>
                <a:cubicBezTo>
                  <a:pt x="1930" y="2155"/>
                  <a:pt x="1929" y="2155"/>
                  <a:pt x="1928" y="2154"/>
                </a:cubicBezTo>
                <a:cubicBezTo>
                  <a:pt x="1928" y="2154"/>
                  <a:pt x="1927" y="2154"/>
                  <a:pt x="1926" y="2154"/>
                </a:cubicBezTo>
                <a:cubicBezTo>
                  <a:pt x="1920" y="2151"/>
                  <a:pt x="1914" y="2150"/>
                  <a:pt x="1909" y="2149"/>
                </a:cubicBezTo>
                <a:cubicBezTo>
                  <a:pt x="1904" y="2149"/>
                  <a:pt x="1900" y="2148"/>
                  <a:pt x="1896" y="2148"/>
                </a:cubicBezTo>
                <a:cubicBezTo>
                  <a:pt x="1892" y="2148"/>
                  <a:pt x="1889" y="2148"/>
                  <a:pt x="1887" y="2147"/>
                </a:cubicBezTo>
                <a:cubicBezTo>
                  <a:pt x="1887" y="2147"/>
                  <a:pt x="1886" y="2147"/>
                  <a:pt x="1885" y="2147"/>
                </a:cubicBezTo>
                <a:cubicBezTo>
                  <a:pt x="1865" y="2132"/>
                  <a:pt x="1836" y="2129"/>
                  <a:pt x="1805" y="2129"/>
                </a:cubicBezTo>
                <a:cubicBezTo>
                  <a:pt x="1807" y="2128"/>
                  <a:pt x="1808" y="2128"/>
                  <a:pt x="1809" y="2127"/>
                </a:cubicBezTo>
                <a:cubicBezTo>
                  <a:pt x="1812" y="2126"/>
                  <a:pt x="1814" y="2125"/>
                  <a:pt x="1816" y="2124"/>
                </a:cubicBezTo>
                <a:cubicBezTo>
                  <a:pt x="1820" y="2122"/>
                  <a:pt x="1824" y="2120"/>
                  <a:pt x="1829" y="2119"/>
                </a:cubicBezTo>
                <a:cubicBezTo>
                  <a:pt x="1833" y="2117"/>
                  <a:pt x="1837" y="2115"/>
                  <a:pt x="1841" y="2114"/>
                </a:cubicBezTo>
                <a:cubicBezTo>
                  <a:pt x="1843" y="2114"/>
                  <a:pt x="1843" y="2114"/>
                  <a:pt x="1843" y="2114"/>
                </a:cubicBezTo>
                <a:cubicBezTo>
                  <a:pt x="1845" y="2113"/>
                  <a:pt x="1845" y="2113"/>
                  <a:pt x="1845" y="2113"/>
                </a:cubicBezTo>
                <a:cubicBezTo>
                  <a:pt x="1846" y="2113"/>
                  <a:pt x="1847" y="2113"/>
                  <a:pt x="1848" y="2112"/>
                </a:cubicBezTo>
                <a:cubicBezTo>
                  <a:pt x="1849" y="2112"/>
                  <a:pt x="1850" y="2112"/>
                  <a:pt x="1851" y="2112"/>
                </a:cubicBezTo>
                <a:cubicBezTo>
                  <a:pt x="1852" y="2112"/>
                  <a:pt x="1852" y="2112"/>
                  <a:pt x="1852" y="2112"/>
                </a:cubicBezTo>
                <a:cubicBezTo>
                  <a:pt x="1853" y="2112"/>
                  <a:pt x="1853" y="2112"/>
                  <a:pt x="1853" y="2112"/>
                </a:cubicBezTo>
                <a:cubicBezTo>
                  <a:pt x="1853" y="2111"/>
                  <a:pt x="1854" y="2111"/>
                  <a:pt x="1854" y="2111"/>
                </a:cubicBezTo>
                <a:cubicBezTo>
                  <a:pt x="1858" y="2111"/>
                  <a:pt x="1863" y="2111"/>
                  <a:pt x="1866" y="2111"/>
                </a:cubicBezTo>
                <a:cubicBezTo>
                  <a:pt x="1870" y="2111"/>
                  <a:pt x="1874" y="2112"/>
                  <a:pt x="1877" y="2113"/>
                </a:cubicBezTo>
                <a:cubicBezTo>
                  <a:pt x="1879" y="2113"/>
                  <a:pt x="1880" y="2114"/>
                  <a:pt x="1882" y="2114"/>
                </a:cubicBezTo>
                <a:cubicBezTo>
                  <a:pt x="1883" y="2115"/>
                  <a:pt x="1885" y="2115"/>
                  <a:pt x="1886" y="2116"/>
                </a:cubicBezTo>
                <a:cubicBezTo>
                  <a:pt x="1888" y="2117"/>
                  <a:pt x="1891" y="2119"/>
                  <a:pt x="1892" y="2120"/>
                </a:cubicBezTo>
                <a:cubicBezTo>
                  <a:pt x="1893" y="2121"/>
                  <a:pt x="1894" y="2121"/>
                  <a:pt x="1894" y="2122"/>
                </a:cubicBezTo>
                <a:cubicBezTo>
                  <a:pt x="1895" y="2122"/>
                  <a:pt x="1895" y="2123"/>
                  <a:pt x="1896" y="2123"/>
                </a:cubicBezTo>
                <a:cubicBezTo>
                  <a:pt x="1897" y="2124"/>
                  <a:pt x="1897" y="2124"/>
                  <a:pt x="1897" y="2124"/>
                </a:cubicBezTo>
                <a:cubicBezTo>
                  <a:pt x="1897" y="2124"/>
                  <a:pt x="1897" y="2124"/>
                  <a:pt x="1896" y="2123"/>
                </a:cubicBezTo>
                <a:cubicBezTo>
                  <a:pt x="1896" y="2122"/>
                  <a:pt x="1895" y="2120"/>
                  <a:pt x="1893" y="2119"/>
                </a:cubicBezTo>
                <a:cubicBezTo>
                  <a:pt x="1893" y="2118"/>
                  <a:pt x="1893" y="2118"/>
                  <a:pt x="1892" y="2118"/>
                </a:cubicBezTo>
                <a:cubicBezTo>
                  <a:pt x="1892" y="2117"/>
                  <a:pt x="1891" y="2117"/>
                  <a:pt x="1891" y="2116"/>
                </a:cubicBezTo>
                <a:cubicBezTo>
                  <a:pt x="1890" y="2115"/>
                  <a:pt x="1889" y="2114"/>
                  <a:pt x="1888" y="2114"/>
                </a:cubicBezTo>
                <a:cubicBezTo>
                  <a:pt x="1886" y="2113"/>
                  <a:pt x="1885" y="2112"/>
                  <a:pt x="1884" y="2111"/>
                </a:cubicBezTo>
                <a:cubicBezTo>
                  <a:pt x="1882" y="2110"/>
                  <a:pt x="1880" y="2109"/>
                  <a:pt x="1879" y="2108"/>
                </a:cubicBezTo>
                <a:cubicBezTo>
                  <a:pt x="1875" y="2107"/>
                  <a:pt x="1871" y="2106"/>
                  <a:pt x="1867" y="2105"/>
                </a:cubicBezTo>
                <a:cubicBezTo>
                  <a:pt x="1863" y="2104"/>
                  <a:pt x="1858" y="2104"/>
                  <a:pt x="1854" y="2104"/>
                </a:cubicBezTo>
                <a:cubicBezTo>
                  <a:pt x="1853" y="2104"/>
                  <a:pt x="1852" y="2104"/>
                  <a:pt x="1852" y="2104"/>
                </a:cubicBezTo>
                <a:cubicBezTo>
                  <a:pt x="1851" y="2105"/>
                  <a:pt x="1851" y="2105"/>
                  <a:pt x="1851" y="2105"/>
                </a:cubicBezTo>
                <a:cubicBezTo>
                  <a:pt x="1851" y="2105"/>
                  <a:pt x="1851" y="2105"/>
                  <a:pt x="1851" y="2105"/>
                </a:cubicBezTo>
                <a:cubicBezTo>
                  <a:pt x="1851" y="2105"/>
                  <a:pt x="1851" y="2105"/>
                  <a:pt x="1851" y="2105"/>
                </a:cubicBezTo>
                <a:cubicBezTo>
                  <a:pt x="1851" y="2105"/>
                  <a:pt x="1851" y="2105"/>
                  <a:pt x="1851" y="2105"/>
                </a:cubicBezTo>
                <a:cubicBezTo>
                  <a:pt x="1850" y="2105"/>
                  <a:pt x="1850" y="2105"/>
                  <a:pt x="1850" y="2105"/>
                </a:cubicBezTo>
                <a:cubicBezTo>
                  <a:pt x="1849" y="2105"/>
                  <a:pt x="1848" y="2105"/>
                  <a:pt x="1847" y="2105"/>
                </a:cubicBezTo>
                <a:cubicBezTo>
                  <a:pt x="1845" y="2105"/>
                  <a:pt x="1844" y="2106"/>
                  <a:pt x="1843" y="2106"/>
                </a:cubicBezTo>
                <a:cubicBezTo>
                  <a:pt x="1842" y="2106"/>
                  <a:pt x="1842" y="2106"/>
                  <a:pt x="1841" y="2106"/>
                </a:cubicBezTo>
                <a:cubicBezTo>
                  <a:pt x="1839" y="2107"/>
                  <a:pt x="1839" y="2107"/>
                  <a:pt x="1839" y="2107"/>
                </a:cubicBezTo>
                <a:cubicBezTo>
                  <a:pt x="1835" y="2108"/>
                  <a:pt x="1830" y="2110"/>
                  <a:pt x="1826" y="2111"/>
                </a:cubicBezTo>
                <a:cubicBezTo>
                  <a:pt x="1821" y="2113"/>
                  <a:pt x="1817" y="2115"/>
                  <a:pt x="1812" y="2117"/>
                </a:cubicBezTo>
                <a:cubicBezTo>
                  <a:pt x="1810" y="2118"/>
                  <a:pt x="1808" y="2120"/>
                  <a:pt x="1806" y="2121"/>
                </a:cubicBezTo>
                <a:cubicBezTo>
                  <a:pt x="1804" y="2122"/>
                  <a:pt x="1802" y="2123"/>
                  <a:pt x="1800" y="2124"/>
                </a:cubicBezTo>
                <a:cubicBezTo>
                  <a:pt x="1796" y="2126"/>
                  <a:pt x="1792" y="2128"/>
                  <a:pt x="1789" y="2129"/>
                </a:cubicBezTo>
                <a:cubicBezTo>
                  <a:pt x="1789" y="2130"/>
                  <a:pt x="1789" y="2130"/>
                  <a:pt x="1789" y="2130"/>
                </a:cubicBezTo>
                <a:cubicBezTo>
                  <a:pt x="1755" y="2131"/>
                  <a:pt x="1720" y="2135"/>
                  <a:pt x="1692" y="2132"/>
                </a:cubicBezTo>
                <a:cubicBezTo>
                  <a:pt x="1644" y="2125"/>
                  <a:pt x="1603" y="2108"/>
                  <a:pt x="1564" y="2084"/>
                </a:cubicBezTo>
                <a:cubicBezTo>
                  <a:pt x="1565" y="2084"/>
                  <a:pt x="1566" y="2084"/>
                  <a:pt x="1567" y="2084"/>
                </a:cubicBezTo>
                <a:cubicBezTo>
                  <a:pt x="1572" y="2085"/>
                  <a:pt x="1576" y="2085"/>
                  <a:pt x="1581" y="2086"/>
                </a:cubicBezTo>
                <a:cubicBezTo>
                  <a:pt x="1586" y="2086"/>
                  <a:pt x="1592" y="2086"/>
                  <a:pt x="1597" y="2086"/>
                </a:cubicBezTo>
                <a:cubicBezTo>
                  <a:pt x="1600" y="2086"/>
                  <a:pt x="1603" y="2087"/>
                  <a:pt x="1606" y="2086"/>
                </a:cubicBezTo>
                <a:cubicBezTo>
                  <a:pt x="1608" y="2086"/>
                  <a:pt x="1611" y="2086"/>
                  <a:pt x="1614" y="2086"/>
                </a:cubicBezTo>
                <a:cubicBezTo>
                  <a:pt x="1616" y="2086"/>
                  <a:pt x="1617" y="2086"/>
                  <a:pt x="1619" y="2086"/>
                </a:cubicBezTo>
                <a:cubicBezTo>
                  <a:pt x="1620" y="2086"/>
                  <a:pt x="1620" y="2086"/>
                  <a:pt x="1621" y="2086"/>
                </a:cubicBezTo>
                <a:cubicBezTo>
                  <a:pt x="1622" y="2087"/>
                  <a:pt x="1623" y="2087"/>
                  <a:pt x="1624" y="2087"/>
                </a:cubicBezTo>
                <a:cubicBezTo>
                  <a:pt x="1626" y="2088"/>
                  <a:pt x="1629" y="2089"/>
                  <a:pt x="1631" y="2090"/>
                </a:cubicBezTo>
                <a:cubicBezTo>
                  <a:pt x="1632" y="2090"/>
                  <a:pt x="1632" y="2090"/>
                  <a:pt x="1633" y="2090"/>
                </a:cubicBezTo>
                <a:cubicBezTo>
                  <a:pt x="1633" y="2091"/>
                  <a:pt x="1634" y="2091"/>
                  <a:pt x="1635" y="2091"/>
                </a:cubicBezTo>
                <a:cubicBezTo>
                  <a:pt x="1636" y="2092"/>
                  <a:pt x="1637" y="2092"/>
                  <a:pt x="1638" y="2093"/>
                </a:cubicBezTo>
                <a:cubicBezTo>
                  <a:pt x="1639" y="2093"/>
                  <a:pt x="1639" y="2093"/>
                  <a:pt x="1640" y="2094"/>
                </a:cubicBezTo>
                <a:cubicBezTo>
                  <a:pt x="1641" y="2094"/>
                  <a:pt x="1641" y="2094"/>
                  <a:pt x="1642" y="2095"/>
                </a:cubicBezTo>
                <a:cubicBezTo>
                  <a:pt x="1643" y="2096"/>
                  <a:pt x="1643" y="2096"/>
                  <a:pt x="1643" y="2096"/>
                </a:cubicBezTo>
                <a:cubicBezTo>
                  <a:pt x="1644" y="2096"/>
                  <a:pt x="1645" y="2096"/>
                  <a:pt x="1645" y="2097"/>
                </a:cubicBezTo>
                <a:cubicBezTo>
                  <a:pt x="1647" y="2098"/>
                  <a:pt x="1650" y="2100"/>
                  <a:pt x="1652" y="2101"/>
                </a:cubicBezTo>
                <a:cubicBezTo>
                  <a:pt x="1654" y="2103"/>
                  <a:pt x="1657" y="2105"/>
                  <a:pt x="1659" y="2106"/>
                </a:cubicBezTo>
                <a:cubicBezTo>
                  <a:pt x="1662" y="2107"/>
                  <a:pt x="1664" y="2109"/>
                  <a:pt x="1667" y="2110"/>
                </a:cubicBezTo>
                <a:cubicBezTo>
                  <a:pt x="1669" y="2110"/>
                  <a:pt x="1672" y="2111"/>
                  <a:pt x="1674" y="2111"/>
                </a:cubicBezTo>
                <a:cubicBezTo>
                  <a:pt x="1677" y="2111"/>
                  <a:pt x="1679" y="2111"/>
                  <a:pt x="1681" y="2111"/>
                </a:cubicBezTo>
                <a:cubicBezTo>
                  <a:pt x="1682" y="2111"/>
                  <a:pt x="1684" y="2110"/>
                  <a:pt x="1685" y="2109"/>
                </a:cubicBezTo>
                <a:cubicBezTo>
                  <a:pt x="1686" y="2109"/>
                  <a:pt x="1686" y="2109"/>
                  <a:pt x="1686" y="2109"/>
                </a:cubicBezTo>
                <a:cubicBezTo>
                  <a:pt x="1686" y="2109"/>
                  <a:pt x="1687" y="2109"/>
                  <a:pt x="1687" y="2109"/>
                </a:cubicBezTo>
                <a:cubicBezTo>
                  <a:pt x="1687" y="2108"/>
                  <a:pt x="1688" y="2108"/>
                  <a:pt x="1688" y="2108"/>
                </a:cubicBezTo>
                <a:cubicBezTo>
                  <a:pt x="1688" y="2107"/>
                  <a:pt x="1689" y="2107"/>
                  <a:pt x="1689" y="2107"/>
                </a:cubicBezTo>
                <a:cubicBezTo>
                  <a:pt x="1689" y="2107"/>
                  <a:pt x="1688" y="2107"/>
                  <a:pt x="1688" y="2107"/>
                </a:cubicBezTo>
                <a:cubicBezTo>
                  <a:pt x="1687" y="2108"/>
                  <a:pt x="1687" y="2108"/>
                  <a:pt x="1686" y="2108"/>
                </a:cubicBezTo>
                <a:cubicBezTo>
                  <a:pt x="1686" y="2108"/>
                  <a:pt x="1685" y="2108"/>
                  <a:pt x="1685" y="2108"/>
                </a:cubicBezTo>
                <a:cubicBezTo>
                  <a:pt x="1684" y="2108"/>
                  <a:pt x="1682" y="2108"/>
                  <a:pt x="1681" y="2108"/>
                </a:cubicBezTo>
                <a:cubicBezTo>
                  <a:pt x="1679" y="2108"/>
                  <a:pt x="1677" y="2107"/>
                  <a:pt x="1675" y="2107"/>
                </a:cubicBezTo>
                <a:cubicBezTo>
                  <a:pt x="1673" y="2106"/>
                  <a:pt x="1671" y="2105"/>
                  <a:pt x="1669" y="2104"/>
                </a:cubicBezTo>
                <a:cubicBezTo>
                  <a:pt x="1667" y="2103"/>
                  <a:pt x="1665" y="2102"/>
                  <a:pt x="1663" y="2100"/>
                </a:cubicBezTo>
                <a:cubicBezTo>
                  <a:pt x="1662" y="2099"/>
                  <a:pt x="1661" y="2099"/>
                  <a:pt x="1660" y="2098"/>
                </a:cubicBezTo>
                <a:cubicBezTo>
                  <a:pt x="1659" y="2097"/>
                  <a:pt x="1658" y="2096"/>
                  <a:pt x="1657" y="2095"/>
                </a:cubicBezTo>
                <a:cubicBezTo>
                  <a:pt x="1654" y="2094"/>
                  <a:pt x="1652" y="2092"/>
                  <a:pt x="1649" y="2090"/>
                </a:cubicBezTo>
                <a:cubicBezTo>
                  <a:pt x="1649" y="2090"/>
                  <a:pt x="1648" y="2089"/>
                  <a:pt x="1648" y="2089"/>
                </a:cubicBezTo>
                <a:cubicBezTo>
                  <a:pt x="1646" y="2088"/>
                  <a:pt x="1646" y="2088"/>
                  <a:pt x="1646" y="2088"/>
                </a:cubicBezTo>
                <a:cubicBezTo>
                  <a:pt x="1645" y="2087"/>
                  <a:pt x="1644" y="2087"/>
                  <a:pt x="1643" y="2087"/>
                </a:cubicBezTo>
                <a:cubicBezTo>
                  <a:pt x="1643" y="2086"/>
                  <a:pt x="1642" y="2086"/>
                  <a:pt x="1641" y="2086"/>
                </a:cubicBezTo>
                <a:cubicBezTo>
                  <a:pt x="1641" y="2085"/>
                  <a:pt x="1640" y="2085"/>
                  <a:pt x="1639" y="2085"/>
                </a:cubicBezTo>
                <a:cubicBezTo>
                  <a:pt x="1639" y="2085"/>
                  <a:pt x="1638" y="2085"/>
                  <a:pt x="1638" y="2084"/>
                </a:cubicBezTo>
                <a:cubicBezTo>
                  <a:pt x="1642" y="2084"/>
                  <a:pt x="1645" y="2084"/>
                  <a:pt x="1649" y="2084"/>
                </a:cubicBezTo>
                <a:cubicBezTo>
                  <a:pt x="1649" y="2084"/>
                  <a:pt x="1650" y="2084"/>
                  <a:pt x="1651" y="2084"/>
                </a:cubicBezTo>
                <a:cubicBezTo>
                  <a:pt x="1651" y="2084"/>
                  <a:pt x="1652" y="2085"/>
                  <a:pt x="1653" y="2085"/>
                </a:cubicBezTo>
                <a:cubicBezTo>
                  <a:pt x="1653" y="2085"/>
                  <a:pt x="1654" y="2085"/>
                  <a:pt x="1655" y="2085"/>
                </a:cubicBezTo>
                <a:cubicBezTo>
                  <a:pt x="1656" y="2085"/>
                  <a:pt x="1656" y="2085"/>
                  <a:pt x="1656" y="2085"/>
                </a:cubicBezTo>
                <a:cubicBezTo>
                  <a:pt x="1657" y="2085"/>
                  <a:pt x="1657" y="2085"/>
                  <a:pt x="1657" y="2085"/>
                </a:cubicBezTo>
                <a:cubicBezTo>
                  <a:pt x="1658" y="2085"/>
                  <a:pt x="1659" y="2086"/>
                  <a:pt x="1661" y="2086"/>
                </a:cubicBezTo>
                <a:cubicBezTo>
                  <a:pt x="1662" y="2086"/>
                  <a:pt x="1663" y="2087"/>
                  <a:pt x="1664" y="2087"/>
                </a:cubicBezTo>
                <a:cubicBezTo>
                  <a:pt x="1669" y="2088"/>
                  <a:pt x="1674" y="2090"/>
                  <a:pt x="1679" y="2092"/>
                </a:cubicBezTo>
                <a:cubicBezTo>
                  <a:pt x="1680" y="2092"/>
                  <a:pt x="1681" y="2093"/>
                  <a:pt x="1682" y="2093"/>
                </a:cubicBezTo>
                <a:cubicBezTo>
                  <a:pt x="1683" y="2093"/>
                  <a:pt x="1684" y="2094"/>
                  <a:pt x="1686" y="2094"/>
                </a:cubicBezTo>
                <a:cubicBezTo>
                  <a:pt x="1688" y="2095"/>
                  <a:pt x="1690" y="2096"/>
                  <a:pt x="1692" y="2097"/>
                </a:cubicBezTo>
                <a:cubicBezTo>
                  <a:pt x="1696" y="2099"/>
                  <a:pt x="1699" y="2101"/>
                  <a:pt x="1702" y="2103"/>
                </a:cubicBezTo>
                <a:cubicBezTo>
                  <a:pt x="1704" y="2103"/>
                  <a:pt x="1705" y="2104"/>
                  <a:pt x="1707" y="2105"/>
                </a:cubicBezTo>
                <a:cubicBezTo>
                  <a:pt x="1708" y="2106"/>
                  <a:pt x="1709" y="2106"/>
                  <a:pt x="1710" y="2107"/>
                </a:cubicBezTo>
                <a:cubicBezTo>
                  <a:pt x="1713" y="2108"/>
                  <a:pt x="1714" y="2109"/>
                  <a:pt x="1716" y="2110"/>
                </a:cubicBezTo>
                <a:cubicBezTo>
                  <a:pt x="1717" y="2110"/>
                  <a:pt x="1717" y="2111"/>
                  <a:pt x="1717" y="2111"/>
                </a:cubicBezTo>
                <a:cubicBezTo>
                  <a:pt x="1717" y="2111"/>
                  <a:pt x="1717" y="2110"/>
                  <a:pt x="1716" y="2109"/>
                </a:cubicBezTo>
                <a:cubicBezTo>
                  <a:pt x="1715" y="2109"/>
                  <a:pt x="1713" y="2107"/>
                  <a:pt x="1711" y="2106"/>
                </a:cubicBezTo>
                <a:cubicBezTo>
                  <a:pt x="1709" y="2104"/>
                  <a:pt x="1707" y="2102"/>
                  <a:pt x="1704" y="2100"/>
                </a:cubicBezTo>
                <a:cubicBezTo>
                  <a:pt x="1701" y="2098"/>
                  <a:pt x="1698" y="2096"/>
                  <a:pt x="1694" y="2093"/>
                </a:cubicBezTo>
                <a:cubicBezTo>
                  <a:pt x="1690" y="2091"/>
                  <a:pt x="1686" y="2088"/>
                  <a:pt x="1681" y="2086"/>
                </a:cubicBezTo>
                <a:cubicBezTo>
                  <a:pt x="1677" y="2084"/>
                  <a:pt x="1672" y="2082"/>
                  <a:pt x="1666" y="2080"/>
                </a:cubicBezTo>
                <a:cubicBezTo>
                  <a:pt x="1665" y="2080"/>
                  <a:pt x="1664" y="2079"/>
                  <a:pt x="1662" y="2079"/>
                </a:cubicBezTo>
                <a:cubicBezTo>
                  <a:pt x="1661" y="2079"/>
                  <a:pt x="1659" y="2078"/>
                  <a:pt x="1658" y="2078"/>
                </a:cubicBezTo>
                <a:cubicBezTo>
                  <a:pt x="1657" y="2078"/>
                  <a:pt x="1657" y="2078"/>
                  <a:pt x="1657" y="2078"/>
                </a:cubicBezTo>
                <a:cubicBezTo>
                  <a:pt x="1656" y="2078"/>
                  <a:pt x="1656" y="2078"/>
                  <a:pt x="1656" y="2078"/>
                </a:cubicBezTo>
                <a:cubicBezTo>
                  <a:pt x="1655" y="2077"/>
                  <a:pt x="1654" y="2077"/>
                  <a:pt x="1653" y="2077"/>
                </a:cubicBezTo>
                <a:cubicBezTo>
                  <a:pt x="1653" y="2077"/>
                  <a:pt x="1652" y="2077"/>
                  <a:pt x="1651" y="2077"/>
                </a:cubicBezTo>
                <a:cubicBezTo>
                  <a:pt x="1650" y="2077"/>
                  <a:pt x="1650" y="2077"/>
                  <a:pt x="1649" y="2077"/>
                </a:cubicBezTo>
                <a:cubicBezTo>
                  <a:pt x="1643" y="2076"/>
                  <a:pt x="1637" y="2077"/>
                  <a:pt x="1631" y="2077"/>
                </a:cubicBezTo>
                <a:cubicBezTo>
                  <a:pt x="1625" y="2078"/>
                  <a:pt x="1619" y="2078"/>
                  <a:pt x="1614" y="2079"/>
                </a:cubicBezTo>
                <a:cubicBezTo>
                  <a:pt x="1612" y="2079"/>
                  <a:pt x="1611" y="2079"/>
                  <a:pt x="1610" y="2079"/>
                </a:cubicBezTo>
                <a:cubicBezTo>
                  <a:pt x="1608" y="2079"/>
                  <a:pt x="1607" y="2079"/>
                  <a:pt x="1605" y="2079"/>
                </a:cubicBezTo>
                <a:cubicBezTo>
                  <a:pt x="1603" y="2079"/>
                  <a:pt x="1600" y="2079"/>
                  <a:pt x="1597" y="2079"/>
                </a:cubicBezTo>
                <a:cubicBezTo>
                  <a:pt x="1592" y="2080"/>
                  <a:pt x="1587" y="2080"/>
                  <a:pt x="1582" y="2080"/>
                </a:cubicBezTo>
                <a:cubicBezTo>
                  <a:pt x="1577" y="2080"/>
                  <a:pt x="1572" y="2080"/>
                  <a:pt x="1568" y="2080"/>
                </a:cubicBezTo>
                <a:cubicBezTo>
                  <a:pt x="1564" y="2079"/>
                  <a:pt x="1560" y="2079"/>
                  <a:pt x="1557" y="2079"/>
                </a:cubicBezTo>
                <a:cubicBezTo>
                  <a:pt x="1531" y="2062"/>
                  <a:pt x="1506" y="2042"/>
                  <a:pt x="1480" y="2021"/>
                </a:cubicBezTo>
                <a:cubicBezTo>
                  <a:pt x="1495" y="2020"/>
                  <a:pt x="1509" y="2018"/>
                  <a:pt x="1522" y="2014"/>
                </a:cubicBezTo>
                <a:cubicBezTo>
                  <a:pt x="1523" y="2014"/>
                  <a:pt x="1523" y="2014"/>
                  <a:pt x="1523" y="2014"/>
                </a:cubicBezTo>
                <a:cubicBezTo>
                  <a:pt x="1523" y="2015"/>
                  <a:pt x="1524" y="2015"/>
                  <a:pt x="1524" y="2015"/>
                </a:cubicBezTo>
                <a:cubicBezTo>
                  <a:pt x="1524" y="2015"/>
                  <a:pt x="1525" y="2015"/>
                  <a:pt x="1525" y="2015"/>
                </a:cubicBezTo>
                <a:cubicBezTo>
                  <a:pt x="1525" y="2015"/>
                  <a:pt x="1525" y="2016"/>
                  <a:pt x="1525" y="2016"/>
                </a:cubicBezTo>
                <a:cubicBezTo>
                  <a:pt x="1526" y="2017"/>
                  <a:pt x="1527" y="2018"/>
                  <a:pt x="1527" y="2019"/>
                </a:cubicBezTo>
                <a:cubicBezTo>
                  <a:pt x="1528" y="2020"/>
                  <a:pt x="1529" y="2021"/>
                  <a:pt x="1529" y="2023"/>
                </a:cubicBezTo>
                <a:cubicBezTo>
                  <a:pt x="1531" y="2026"/>
                  <a:pt x="1533" y="2029"/>
                  <a:pt x="1535" y="2033"/>
                </a:cubicBezTo>
                <a:cubicBezTo>
                  <a:pt x="1536" y="2034"/>
                  <a:pt x="1536" y="2035"/>
                  <a:pt x="1537" y="2036"/>
                </a:cubicBezTo>
                <a:cubicBezTo>
                  <a:pt x="1538" y="2036"/>
                  <a:pt x="1538" y="2037"/>
                  <a:pt x="1539" y="2038"/>
                </a:cubicBezTo>
                <a:cubicBezTo>
                  <a:pt x="1539" y="2039"/>
                  <a:pt x="1539" y="2039"/>
                  <a:pt x="1539" y="2039"/>
                </a:cubicBezTo>
                <a:cubicBezTo>
                  <a:pt x="1540" y="2039"/>
                  <a:pt x="1540" y="2039"/>
                  <a:pt x="1540" y="2039"/>
                </a:cubicBezTo>
                <a:cubicBezTo>
                  <a:pt x="1540" y="2040"/>
                  <a:pt x="1540" y="2040"/>
                  <a:pt x="1540" y="2040"/>
                </a:cubicBezTo>
                <a:cubicBezTo>
                  <a:pt x="1541" y="2040"/>
                  <a:pt x="1541" y="2040"/>
                  <a:pt x="1541" y="2041"/>
                </a:cubicBezTo>
                <a:cubicBezTo>
                  <a:pt x="1542" y="2042"/>
                  <a:pt x="1543" y="2043"/>
                  <a:pt x="1544" y="2043"/>
                </a:cubicBezTo>
                <a:cubicBezTo>
                  <a:pt x="1546" y="2045"/>
                  <a:pt x="1548" y="2046"/>
                  <a:pt x="1550" y="2048"/>
                </a:cubicBezTo>
                <a:cubicBezTo>
                  <a:pt x="1552" y="2049"/>
                  <a:pt x="1554" y="2050"/>
                  <a:pt x="1556" y="2051"/>
                </a:cubicBezTo>
                <a:cubicBezTo>
                  <a:pt x="1557" y="2052"/>
                  <a:pt x="1557" y="2052"/>
                  <a:pt x="1558" y="2053"/>
                </a:cubicBezTo>
                <a:cubicBezTo>
                  <a:pt x="1559" y="2053"/>
                  <a:pt x="1560" y="2053"/>
                  <a:pt x="1561" y="2054"/>
                </a:cubicBezTo>
                <a:cubicBezTo>
                  <a:pt x="1563" y="2054"/>
                  <a:pt x="1565" y="2055"/>
                  <a:pt x="1567" y="2055"/>
                </a:cubicBezTo>
                <a:cubicBezTo>
                  <a:pt x="1569" y="2056"/>
                  <a:pt x="1570" y="2056"/>
                  <a:pt x="1572" y="2056"/>
                </a:cubicBezTo>
                <a:cubicBezTo>
                  <a:pt x="1573" y="2056"/>
                  <a:pt x="1574" y="2056"/>
                  <a:pt x="1575" y="2056"/>
                </a:cubicBezTo>
                <a:cubicBezTo>
                  <a:pt x="1576" y="2056"/>
                  <a:pt x="1577" y="2056"/>
                  <a:pt x="1578" y="2056"/>
                </a:cubicBezTo>
                <a:cubicBezTo>
                  <a:pt x="1578" y="2056"/>
                  <a:pt x="1578" y="2056"/>
                  <a:pt x="1578" y="2056"/>
                </a:cubicBezTo>
                <a:cubicBezTo>
                  <a:pt x="1578" y="2056"/>
                  <a:pt x="1578" y="2056"/>
                  <a:pt x="1578" y="2055"/>
                </a:cubicBezTo>
                <a:cubicBezTo>
                  <a:pt x="1577" y="2055"/>
                  <a:pt x="1576" y="2055"/>
                  <a:pt x="1576" y="2054"/>
                </a:cubicBezTo>
                <a:cubicBezTo>
                  <a:pt x="1575" y="2054"/>
                  <a:pt x="1574" y="2054"/>
                  <a:pt x="1572" y="2053"/>
                </a:cubicBezTo>
                <a:cubicBezTo>
                  <a:pt x="1572" y="2053"/>
                  <a:pt x="1571" y="2052"/>
                  <a:pt x="1570" y="2052"/>
                </a:cubicBezTo>
                <a:cubicBezTo>
                  <a:pt x="1570" y="2052"/>
                  <a:pt x="1569" y="2051"/>
                  <a:pt x="1568" y="2051"/>
                </a:cubicBezTo>
                <a:cubicBezTo>
                  <a:pt x="1567" y="2050"/>
                  <a:pt x="1565" y="2049"/>
                  <a:pt x="1564" y="2048"/>
                </a:cubicBezTo>
                <a:cubicBezTo>
                  <a:pt x="1563" y="2048"/>
                  <a:pt x="1562" y="2047"/>
                  <a:pt x="1561" y="2047"/>
                </a:cubicBezTo>
                <a:cubicBezTo>
                  <a:pt x="1561" y="2047"/>
                  <a:pt x="1561" y="2046"/>
                  <a:pt x="1560" y="2046"/>
                </a:cubicBezTo>
                <a:cubicBezTo>
                  <a:pt x="1560" y="2046"/>
                  <a:pt x="1559" y="2046"/>
                  <a:pt x="1559" y="2045"/>
                </a:cubicBezTo>
                <a:cubicBezTo>
                  <a:pt x="1558" y="2045"/>
                  <a:pt x="1557" y="2044"/>
                  <a:pt x="1557" y="2043"/>
                </a:cubicBezTo>
                <a:cubicBezTo>
                  <a:pt x="1556" y="2043"/>
                  <a:pt x="1555" y="2042"/>
                  <a:pt x="1554" y="2042"/>
                </a:cubicBezTo>
                <a:cubicBezTo>
                  <a:pt x="1553" y="2041"/>
                  <a:pt x="1553" y="2040"/>
                  <a:pt x="1552" y="2040"/>
                </a:cubicBezTo>
                <a:cubicBezTo>
                  <a:pt x="1551" y="2039"/>
                  <a:pt x="1551" y="2039"/>
                  <a:pt x="1551" y="2039"/>
                </a:cubicBezTo>
                <a:cubicBezTo>
                  <a:pt x="1549" y="2038"/>
                  <a:pt x="1549" y="2038"/>
                  <a:pt x="1549" y="2038"/>
                </a:cubicBezTo>
                <a:cubicBezTo>
                  <a:pt x="1549" y="2037"/>
                  <a:pt x="1548" y="2036"/>
                  <a:pt x="1547" y="2035"/>
                </a:cubicBezTo>
                <a:cubicBezTo>
                  <a:pt x="1546" y="2034"/>
                  <a:pt x="1546" y="2034"/>
                  <a:pt x="1546" y="2034"/>
                </a:cubicBezTo>
                <a:cubicBezTo>
                  <a:pt x="1546" y="2034"/>
                  <a:pt x="1546" y="2034"/>
                  <a:pt x="1546" y="2034"/>
                </a:cubicBezTo>
                <a:cubicBezTo>
                  <a:pt x="1545" y="2034"/>
                  <a:pt x="1545" y="2034"/>
                  <a:pt x="1545" y="2034"/>
                </a:cubicBezTo>
                <a:cubicBezTo>
                  <a:pt x="1545" y="2034"/>
                  <a:pt x="1545" y="2034"/>
                  <a:pt x="1545" y="2034"/>
                </a:cubicBezTo>
                <a:cubicBezTo>
                  <a:pt x="1545" y="2033"/>
                  <a:pt x="1545" y="2033"/>
                  <a:pt x="1545" y="2033"/>
                </a:cubicBezTo>
                <a:cubicBezTo>
                  <a:pt x="1545" y="2034"/>
                  <a:pt x="1545" y="2033"/>
                  <a:pt x="1545" y="2034"/>
                </a:cubicBezTo>
                <a:cubicBezTo>
                  <a:pt x="1545" y="2033"/>
                  <a:pt x="1545" y="2033"/>
                  <a:pt x="1545" y="2033"/>
                </a:cubicBezTo>
                <a:cubicBezTo>
                  <a:pt x="1545" y="2033"/>
                  <a:pt x="1545" y="2033"/>
                  <a:pt x="1545" y="2033"/>
                </a:cubicBezTo>
                <a:cubicBezTo>
                  <a:pt x="1544" y="2032"/>
                  <a:pt x="1544" y="2032"/>
                  <a:pt x="1543" y="2031"/>
                </a:cubicBezTo>
                <a:cubicBezTo>
                  <a:pt x="1542" y="2030"/>
                  <a:pt x="1542" y="2029"/>
                  <a:pt x="1541" y="2029"/>
                </a:cubicBezTo>
                <a:cubicBezTo>
                  <a:pt x="1540" y="2027"/>
                  <a:pt x="1538" y="2026"/>
                  <a:pt x="1537" y="2024"/>
                </a:cubicBezTo>
                <a:cubicBezTo>
                  <a:pt x="1536" y="2023"/>
                  <a:pt x="1534" y="2021"/>
                  <a:pt x="1533" y="2020"/>
                </a:cubicBezTo>
                <a:cubicBezTo>
                  <a:pt x="1532" y="2019"/>
                  <a:pt x="1531" y="2018"/>
                  <a:pt x="1529" y="2017"/>
                </a:cubicBezTo>
                <a:cubicBezTo>
                  <a:pt x="1529" y="2017"/>
                  <a:pt x="1528" y="2016"/>
                  <a:pt x="1528" y="2016"/>
                </a:cubicBezTo>
                <a:cubicBezTo>
                  <a:pt x="1527" y="2015"/>
                  <a:pt x="1527" y="2015"/>
                  <a:pt x="1526" y="2015"/>
                </a:cubicBezTo>
                <a:cubicBezTo>
                  <a:pt x="1526" y="2015"/>
                  <a:pt x="1526" y="2015"/>
                  <a:pt x="1526" y="2015"/>
                </a:cubicBezTo>
                <a:cubicBezTo>
                  <a:pt x="1527" y="2015"/>
                  <a:pt x="1528" y="2015"/>
                  <a:pt x="1529" y="2015"/>
                </a:cubicBezTo>
                <a:cubicBezTo>
                  <a:pt x="1531" y="2015"/>
                  <a:pt x="1533" y="2016"/>
                  <a:pt x="1535" y="2016"/>
                </a:cubicBezTo>
                <a:cubicBezTo>
                  <a:pt x="1537" y="2017"/>
                  <a:pt x="1540" y="2017"/>
                  <a:pt x="1542" y="2018"/>
                </a:cubicBezTo>
                <a:cubicBezTo>
                  <a:pt x="1544" y="2019"/>
                  <a:pt x="1547" y="2020"/>
                  <a:pt x="1549" y="2022"/>
                </a:cubicBezTo>
                <a:cubicBezTo>
                  <a:pt x="1549" y="2022"/>
                  <a:pt x="1550" y="2022"/>
                  <a:pt x="1551" y="2023"/>
                </a:cubicBezTo>
                <a:cubicBezTo>
                  <a:pt x="1551" y="2023"/>
                  <a:pt x="1552" y="2023"/>
                  <a:pt x="1552" y="2024"/>
                </a:cubicBezTo>
                <a:cubicBezTo>
                  <a:pt x="1553" y="2024"/>
                  <a:pt x="1553" y="2024"/>
                  <a:pt x="1554" y="2025"/>
                </a:cubicBezTo>
                <a:cubicBezTo>
                  <a:pt x="1555" y="2025"/>
                  <a:pt x="1555" y="2025"/>
                  <a:pt x="1555" y="2025"/>
                </a:cubicBezTo>
                <a:cubicBezTo>
                  <a:pt x="1555" y="2026"/>
                  <a:pt x="1555" y="2026"/>
                  <a:pt x="1555" y="2026"/>
                </a:cubicBezTo>
                <a:cubicBezTo>
                  <a:pt x="1558" y="2028"/>
                  <a:pt x="1560" y="2029"/>
                  <a:pt x="1562" y="2031"/>
                </a:cubicBezTo>
                <a:cubicBezTo>
                  <a:pt x="1563" y="2032"/>
                  <a:pt x="1564" y="2033"/>
                  <a:pt x="1565" y="2034"/>
                </a:cubicBezTo>
                <a:cubicBezTo>
                  <a:pt x="1566" y="2035"/>
                  <a:pt x="1567" y="2036"/>
                  <a:pt x="1568" y="2036"/>
                </a:cubicBezTo>
                <a:cubicBezTo>
                  <a:pt x="1570" y="2037"/>
                  <a:pt x="1571" y="2038"/>
                  <a:pt x="1572" y="2039"/>
                </a:cubicBezTo>
                <a:cubicBezTo>
                  <a:pt x="1573" y="2039"/>
                  <a:pt x="1573" y="2039"/>
                  <a:pt x="1574" y="2040"/>
                </a:cubicBezTo>
                <a:cubicBezTo>
                  <a:pt x="1574" y="2040"/>
                  <a:pt x="1575" y="2040"/>
                  <a:pt x="1575" y="2041"/>
                </a:cubicBezTo>
                <a:cubicBezTo>
                  <a:pt x="1578" y="2042"/>
                  <a:pt x="1580" y="2042"/>
                  <a:pt x="1583" y="2043"/>
                </a:cubicBezTo>
                <a:cubicBezTo>
                  <a:pt x="1585" y="2043"/>
                  <a:pt x="1587" y="2044"/>
                  <a:pt x="1589" y="2043"/>
                </a:cubicBezTo>
                <a:cubicBezTo>
                  <a:pt x="1591" y="2043"/>
                  <a:pt x="1592" y="2043"/>
                  <a:pt x="1594" y="2043"/>
                </a:cubicBezTo>
                <a:cubicBezTo>
                  <a:pt x="1594" y="2043"/>
                  <a:pt x="1594" y="2042"/>
                  <a:pt x="1594" y="2042"/>
                </a:cubicBezTo>
                <a:cubicBezTo>
                  <a:pt x="1595" y="2042"/>
                  <a:pt x="1595" y="2042"/>
                  <a:pt x="1595" y="2042"/>
                </a:cubicBezTo>
                <a:cubicBezTo>
                  <a:pt x="1596" y="2042"/>
                  <a:pt x="1596" y="2042"/>
                  <a:pt x="1596" y="2041"/>
                </a:cubicBezTo>
                <a:cubicBezTo>
                  <a:pt x="1597" y="2041"/>
                  <a:pt x="1597" y="2041"/>
                  <a:pt x="1597" y="2041"/>
                </a:cubicBezTo>
                <a:cubicBezTo>
                  <a:pt x="1597" y="2041"/>
                  <a:pt x="1597" y="2041"/>
                  <a:pt x="1596" y="2041"/>
                </a:cubicBezTo>
                <a:cubicBezTo>
                  <a:pt x="1596" y="2041"/>
                  <a:pt x="1595" y="2041"/>
                  <a:pt x="1595" y="2041"/>
                </a:cubicBezTo>
                <a:cubicBezTo>
                  <a:pt x="1595" y="2041"/>
                  <a:pt x="1594" y="2041"/>
                  <a:pt x="1594" y="2041"/>
                </a:cubicBezTo>
                <a:cubicBezTo>
                  <a:pt x="1594" y="2041"/>
                  <a:pt x="1594" y="2041"/>
                  <a:pt x="1593" y="2041"/>
                </a:cubicBezTo>
                <a:cubicBezTo>
                  <a:pt x="1592" y="2041"/>
                  <a:pt x="1591" y="2041"/>
                  <a:pt x="1589" y="2040"/>
                </a:cubicBezTo>
                <a:cubicBezTo>
                  <a:pt x="1588" y="2040"/>
                  <a:pt x="1586" y="2039"/>
                  <a:pt x="1584" y="2039"/>
                </a:cubicBezTo>
                <a:cubicBezTo>
                  <a:pt x="1582" y="2038"/>
                  <a:pt x="1580" y="2037"/>
                  <a:pt x="1578" y="2035"/>
                </a:cubicBezTo>
                <a:cubicBezTo>
                  <a:pt x="1578" y="2035"/>
                  <a:pt x="1578" y="2035"/>
                  <a:pt x="1577" y="2034"/>
                </a:cubicBezTo>
                <a:cubicBezTo>
                  <a:pt x="1577" y="2034"/>
                  <a:pt x="1576" y="2034"/>
                  <a:pt x="1576" y="2033"/>
                </a:cubicBezTo>
                <a:cubicBezTo>
                  <a:pt x="1575" y="2033"/>
                  <a:pt x="1574" y="2032"/>
                  <a:pt x="1573" y="2031"/>
                </a:cubicBezTo>
                <a:cubicBezTo>
                  <a:pt x="1572" y="2030"/>
                  <a:pt x="1571" y="2029"/>
                  <a:pt x="1570" y="2028"/>
                </a:cubicBezTo>
                <a:cubicBezTo>
                  <a:pt x="1569" y="2027"/>
                  <a:pt x="1568" y="2026"/>
                  <a:pt x="1567" y="2025"/>
                </a:cubicBezTo>
                <a:cubicBezTo>
                  <a:pt x="1565" y="2023"/>
                  <a:pt x="1563" y="2022"/>
                  <a:pt x="1560" y="2020"/>
                </a:cubicBezTo>
                <a:cubicBezTo>
                  <a:pt x="1559" y="2019"/>
                  <a:pt x="1559" y="2019"/>
                  <a:pt x="1559" y="2019"/>
                </a:cubicBezTo>
                <a:cubicBezTo>
                  <a:pt x="1558" y="2018"/>
                  <a:pt x="1558" y="2018"/>
                  <a:pt x="1558" y="2018"/>
                </a:cubicBezTo>
                <a:cubicBezTo>
                  <a:pt x="1558" y="2018"/>
                  <a:pt x="1557" y="2018"/>
                  <a:pt x="1556" y="2017"/>
                </a:cubicBezTo>
                <a:cubicBezTo>
                  <a:pt x="1555" y="2016"/>
                  <a:pt x="1554" y="2015"/>
                  <a:pt x="1552" y="2015"/>
                </a:cubicBezTo>
                <a:cubicBezTo>
                  <a:pt x="1552" y="2014"/>
                  <a:pt x="1551" y="2014"/>
                  <a:pt x="1550" y="2014"/>
                </a:cubicBezTo>
                <a:cubicBezTo>
                  <a:pt x="1550" y="2014"/>
                  <a:pt x="1549" y="2013"/>
                  <a:pt x="1548" y="2013"/>
                </a:cubicBezTo>
                <a:cubicBezTo>
                  <a:pt x="1548" y="2013"/>
                  <a:pt x="1547" y="2012"/>
                  <a:pt x="1546" y="2012"/>
                </a:cubicBezTo>
                <a:cubicBezTo>
                  <a:pt x="1546" y="2012"/>
                  <a:pt x="1545" y="2012"/>
                  <a:pt x="1544" y="2012"/>
                </a:cubicBezTo>
                <a:cubicBezTo>
                  <a:pt x="1541" y="2011"/>
                  <a:pt x="1539" y="2010"/>
                  <a:pt x="1536" y="2010"/>
                </a:cubicBezTo>
                <a:cubicBezTo>
                  <a:pt x="1536" y="2010"/>
                  <a:pt x="1536" y="2010"/>
                  <a:pt x="1536" y="2010"/>
                </a:cubicBezTo>
                <a:cubicBezTo>
                  <a:pt x="1541" y="2008"/>
                  <a:pt x="1546" y="2006"/>
                  <a:pt x="1550" y="2004"/>
                </a:cubicBezTo>
                <a:cubicBezTo>
                  <a:pt x="1480" y="2010"/>
                  <a:pt x="1436" y="1989"/>
                  <a:pt x="1409" y="1960"/>
                </a:cubicBezTo>
                <a:cubicBezTo>
                  <a:pt x="1414" y="1962"/>
                  <a:pt x="1419" y="1965"/>
                  <a:pt x="1424" y="1967"/>
                </a:cubicBezTo>
                <a:cubicBezTo>
                  <a:pt x="1427" y="1968"/>
                  <a:pt x="1431" y="1969"/>
                  <a:pt x="1434" y="1970"/>
                </a:cubicBezTo>
                <a:cubicBezTo>
                  <a:pt x="1435" y="1971"/>
                  <a:pt x="1436" y="1971"/>
                  <a:pt x="1437" y="1971"/>
                </a:cubicBezTo>
                <a:cubicBezTo>
                  <a:pt x="1438" y="1971"/>
                  <a:pt x="1438" y="1971"/>
                  <a:pt x="1438" y="1971"/>
                </a:cubicBezTo>
                <a:cubicBezTo>
                  <a:pt x="1439" y="1971"/>
                  <a:pt x="1439" y="1971"/>
                  <a:pt x="1439" y="1971"/>
                </a:cubicBezTo>
                <a:cubicBezTo>
                  <a:pt x="1439" y="1971"/>
                  <a:pt x="1439" y="1971"/>
                  <a:pt x="1439" y="1971"/>
                </a:cubicBezTo>
                <a:cubicBezTo>
                  <a:pt x="1439" y="1972"/>
                  <a:pt x="1439" y="1972"/>
                  <a:pt x="1439" y="1972"/>
                </a:cubicBezTo>
                <a:cubicBezTo>
                  <a:pt x="1440" y="1972"/>
                  <a:pt x="1441" y="1972"/>
                  <a:pt x="1442" y="1972"/>
                </a:cubicBezTo>
                <a:cubicBezTo>
                  <a:pt x="1443" y="1972"/>
                  <a:pt x="1444" y="1972"/>
                  <a:pt x="1445" y="1973"/>
                </a:cubicBezTo>
                <a:cubicBezTo>
                  <a:pt x="1447" y="1973"/>
                  <a:pt x="1448" y="1973"/>
                  <a:pt x="1450" y="1973"/>
                </a:cubicBezTo>
                <a:cubicBezTo>
                  <a:pt x="1452" y="1974"/>
                  <a:pt x="1454" y="1974"/>
                  <a:pt x="1456" y="1974"/>
                </a:cubicBezTo>
                <a:cubicBezTo>
                  <a:pt x="1458" y="1974"/>
                  <a:pt x="1460" y="1974"/>
                  <a:pt x="1461" y="1974"/>
                </a:cubicBezTo>
                <a:cubicBezTo>
                  <a:pt x="1463" y="1975"/>
                  <a:pt x="1465" y="1975"/>
                  <a:pt x="1467" y="1975"/>
                </a:cubicBezTo>
                <a:cubicBezTo>
                  <a:pt x="1475" y="1975"/>
                  <a:pt x="1483" y="1975"/>
                  <a:pt x="1490" y="1975"/>
                </a:cubicBezTo>
                <a:cubicBezTo>
                  <a:pt x="1498" y="1974"/>
                  <a:pt x="1506" y="1974"/>
                  <a:pt x="1513" y="1974"/>
                </a:cubicBezTo>
                <a:cubicBezTo>
                  <a:pt x="1517" y="1974"/>
                  <a:pt x="1520" y="1974"/>
                  <a:pt x="1524" y="1974"/>
                </a:cubicBezTo>
                <a:cubicBezTo>
                  <a:pt x="1527" y="1974"/>
                  <a:pt x="1531" y="1975"/>
                  <a:pt x="1534" y="1976"/>
                </a:cubicBezTo>
                <a:cubicBezTo>
                  <a:pt x="1535" y="1976"/>
                  <a:pt x="1535" y="1976"/>
                  <a:pt x="1535" y="1976"/>
                </a:cubicBezTo>
                <a:cubicBezTo>
                  <a:pt x="1535" y="1976"/>
                  <a:pt x="1535" y="1976"/>
                  <a:pt x="1535" y="1976"/>
                </a:cubicBezTo>
                <a:cubicBezTo>
                  <a:pt x="1535" y="1976"/>
                  <a:pt x="1535" y="1976"/>
                  <a:pt x="1535" y="1976"/>
                </a:cubicBezTo>
                <a:cubicBezTo>
                  <a:pt x="1535" y="1976"/>
                  <a:pt x="1535" y="1976"/>
                  <a:pt x="1535" y="1976"/>
                </a:cubicBezTo>
                <a:cubicBezTo>
                  <a:pt x="1536" y="1976"/>
                  <a:pt x="1536" y="1976"/>
                  <a:pt x="1536" y="1976"/>
                </a:cubicBezTo>
                <a:cubicBezTo>
                  <a:pt x="1536" y="1976"/>
                  <a:pt x="1536" y="1976"/>
                  <a:pt x="1536" y="1976"/>
                </a:cubicBezTo>
                <a:cubicBezTo>
                  <a:pt x="1537" y="1976"/>
                  <a:pt x="1537" y="1977"/>
                  <a:pt x="1538" y="1977"/>
                </a:cubicBezTo>
                <a:cubicBezTo>
                  <a:pt x="1539" y="1977"/>
                  <a:pt x="1539" y="1977"/>
                  <a:pt x="1539" y="1977"/>
                </a:cubicBezTo>
                <a:cubicBezTo>
                  <a:pt x="1540" y="1978"/>
                  <a:pt x="1542" y="1978"/>
                  <a:pt x="1543" y="1979"/>
                </a:cubicBezTo>
                <a:cubicBezTo>
                  <a:pt x="1546" y="1980"/>
                  <a:pt x="1549" y="1982"/>
                  <a:pt x="1552" y="1984"/>
                </a:cubicBezTo>
                <a:cubicBezTo>
                  <a:pt x="1557" y="1988"/>
                  <a:pt x="1562" y="1992"/>
                  <a:pt x="1566" y="1995"/>
                </a:cubicBezTo>
                <a:cubicBezTo>
                  <a:pt x="1570" y="1999"/>
                  <a:pt x="1575" y="2002"/>
                  <a:pt x="1579" y="2005"/>
                </a:cubicBezTo>
                <a:cubicBezTo>
                  <a:pt x="1582" y="2008"/>
                  <a:pt x="1586" y="2010"/>
                  <a:pt x="1589" y="2011"/>
                </a:cubicBezTo>
                <a:cubicBezTo>
                  <a:pt x="1592" y="2012"/>
                  <a:pt x="1595" y="2013"/>
                  <a:pt x="1597" y="2014"/>
                </a:cubicBezTo>
                <a:cubicBezTo>
                  <a:pt x="1597" y="2014"/>
                  <a:pt x="1598" y="2014"/>
                  <a:pt x="1599" y="2014"/>
                </a:cubicBezTo>
                <a:cubicBezTo>
                  <a:pt x="1599" y="2014"/>
                  <a:pt x="1599" y="2014"/>
                  <a:pt x="1599" y="2014"/>
                </a:cubicBezTo>
                <a:cubicBezTo>
                  <a:pt x="1599" y="2014"/>
                  <a:pt x="1598" y="2014"/>
                  <a:pt x="1597" y="2013"/>
                </a:cubicBezTo>
                <a:cubicBezTo>
                  <a:pt x="1595" y="2013"/>
                  <a:pt x="1593" y="2011"/>
                  <a:pt x="1590" y="2010"/>
                </a:cubicBezTo>
                <a:cubicBezTo>
                  <a:pt x="1587" y="2008"/>
                  <a:pt x="1584" y="2005"/>
                  <a:pt x="1580" y="2002"/>
                </a:cubicBezTo>
                <a:cubicBezTo>
                  <a:pt x="1577" y="1999"/>
                  <a:pt x="1573" y="1996"/>
                  <a:pt x="1569" y="1992"/>
                </a:cubicBezTo>
                <a:cubicBezTo>
                  <a:pt x="1565" y="1988"/>
                  <a:pt x="1560" y="1983"/>
                  <a:pt x="1555" y="1979"/>
                </a:cubicBezTo>
                <a:cubicBezTo>
                  <a:pt x="1552" y="1977"/>
                  <a:pt x="1549" y="1975"/>
                  <a:pt x="1546" y="1973"/>
                </a:cubicBezTo>
                <a:cubicBezTo>
                  <a:pt x="1545" y="1972"/>
                  <a:pt x="1543" y="1972"/>
                  <a:pt x="1541" y="1971"/>
                </a:cubicBezTo>
                <a:cubicBezTo>
                  <a:pt x="1540" y="1970"/>
                  <a:pt x="1540" y="1970"/>
                  <a:pt x="1540" y="1970"/>
                </a:cubicBezTo>
                <a:cubicBezTo>
                  <a:pt x="1539" y="1970"/>
                  <a:pt x="1539" y="1970"/>
                  <a:pt x="1539" y="1970"/>
                </a:cubicBezTo>
                <a:cubicBezTo>
                  <a:pt x="1538" y="1970"/>
                  <a:pt x="1538" y="1970"/>
                  <a:pt x="1538" y="1970"/>
                </a:cubicBezTo>
                <a:cubicBezTo>
                  <a:pt x="1538" y="1969"/>
                  <a:pt x="1538" y="1969"/>
                  <a:pt x="1538" y="1969"/>
                </a:cubicBezTo>
                <a:cubicBezTo>
                  <a:pt x="1538" y="1969"/>
                  <a:pt x="1538" y="1969"/>
                  <a:pt x="1538" y="1969"/>
                </a:cubicBezTo>
                <a:cubicBezTo>
                  <a:pt x="1537" y="1969"/>
                  <a:pt x="1537" y="1969"/>
                  <a:pt x="1537" y="1969"/>
                </a:cubicBezTo>
                <a:cubicBezTo>
                  <a:pt x="1536" y="1969"/>
                  <a:pt x="1536" y="1969"/>
                  <a:pt x="1536" y="1969"/>
                </a:cubicBezTo>
                <a:cubicBezTo>
                  <a:pt x="1532" y="1968"/>
                  <a:pt x="1528" y="1967"/>
                  <a:pt x="1525" y="1967"/>
                </a:cubicBezTo>
                <a:cubicBezTo>
                  <a:pt x="1521" y="1966"/>
                  <a:pt x="1517" y="1966"/>
                  <a:pt x="1513" y="1966"/>
                </a:cubicBezTo>
                <a:cubicBezTo>
                  <a:pt x="1505" y="1966"/>
                  <a:pt x="1498" y="1967"/>
                  <a:pt x="1490" y="1967"/>
                </a:cubicBezTo>
                <a:cubicBezTo>
                  <a:pt x="1489" y="1967"/>
                  <a:pt x="1488" y="1967"/>
                  <a:pt x="1486" y="1967"/>
                </a:cubicBezTo>
                <a:cubicBezTo>
                  <a:pt x="1487" y="1967"/>
                  <a:pt x="1488" y="1966"/>
                  <a:pt x="1489" y="1966"/>
                </a:cubicBezTo>
                <a:cubicBezTo>
                  <a:pt x="1490" y="1965"/>
                  <a:pt x="1491" y="1965"/>
                  <a:pt x="1492" y="1964"/>
                </a:cubicBezTo>
                <a:cubicBezTo>
                  <a:pt x="1493" y="1964"/>
                  <a:pt x="1494" y="1963"/>
                  <a:pt x="1495" y="1963"/>
                </a:cubicBezTo>
                <a:cubicBezTo>
                  <a:pt x="1496" y="1963"/>
                  <a:pt x="1497" y="1962"/>
                  <a:pt x="1497" y="1962"/>
                </a:cubicBezTo>
                <a:cubicBezTo>
                  <a:pt x="1498" y="1962"/>
                  <a:pt x="1498" y="1962"/>
                  <a:pt x="1498" y="1962"/>
                </a:cubicBezTo>
                <a:cubicBezTo>
                  <a:pt x="1498" y="1962"/>
                  <a:pt x="1498" y="1962"/>
                  <a:pt x="1498" y="1962"/>
                </a:cubicBezTo>
                <a:cubicBezTo>
                  <a:pt x="1498" y="1962"/>
                  <a:pt x="1498" y="1962"/>
                  <a:pt x="1498" y="1962"/>
                </a:cubicBezTo>
                <a:cubicBezTo>
                  <a:pt x="1499" y="1962"/>
                  <a:pt x="1499" y="1962"/>
                  <a:pt x="1499" y="1962"/>
                </a:cubicBezTo>
                <a:cubicBezTo>
                  <a:pt x="1500" y="1961"/>
                  <a:pt x="1500" y="1961"/>
                  <a:pt x="1500" y="1961"/>
                </a:cubicBezTo>
                <a:cubicBezTo>
                  <a:pt x="1502" y="1960"/>
                  <a:pt x="1502" y="1960"/>
                  <a:pt x="1502" y="1960"/>
                </a:cubicBezTo>
                <a:cubicBezTo>
                  <a:pt x="1503" y="1960"/>
                  <a:pt x="1504" y="1960"/>
                  <a:pt x="1505" y="1959"/>
                </a:cubicBezTo>
                <a:cubicBezTo>
                  <a:pt x="1507" y="1958"/>
                  <a:pt x="1510" y="1958"/>
                  <a:pt x="1512" y="1957"/>
                </a:cubicBezTo>
                <a:cubicBezTo>
                  <a:pt x="1514" y="1957"/>
                  <a:pt x="1516" y="1956"/>
                  <a:pt x="1518" y="1956"/>
                </a:cubicBezTo>
                <a:cubicBezTo>
                  <a:pt x="1520" y="1956"/>
                  <a:pt x="1522" y="1955"/>
                  <a:pt x="1524" y="1955"/>
                </a:cubicBezTo>
                <a:cubicBezTo>
                  <a:pt x="1526" y="1955"/>
                  <a:pt x="1527" y="1955"/>
                  <a:pt x="1529" y="1954"/>
                </a:cubicBezTo>
                <a:cubicBezTo>
                  <a:pt x="1529" y="1954"/>
                  <a:pt x="1530" y="1954"/>
                  <a:pt x="1531" y="1954"/>
                </a:cubicBezTo>
                <a:cubicBezTo>
                  <a:pt x="1532" y="1954"/>
                  <a:pt x="1532" y="1954"/>
                  <a:pt x="1533" y="1954"/>
                </a:cubicBezTo>
                <a:cubicBezTo>
                  <a:pt x="1534" y="1954"/>
                  <a:pt x="1535" y="1954"/>
                  <a:pt x="1535" y="1954"/>
                </a:cubicBezTo>
                <a:cubicBezTo>
                  <a:pt x="1536" y="1954"/>
                  <a:pt x="1536" y="1954"/>
                  <a:pt x="1536" y="1954"/>
                </a:cubicBezTo>
                <a:cubicBezTo>
                  <a:pt x="1536" y="1954"/>
                  <a:pt x="1536" y="1954"/>
                  <a:pt x="1535" y="1953"/>
                </a:cubicBezTo>
                <a:cubicBezTo>
                  <a:pt x="1535" y="1953"/>
                  <a:pt x="1534" y="1953"/>
                  <a:pt x="1533" y="1953"/>
                </a:cubicBezTo>
                <a:cubicBezTo>
                  <a:pt x="1532" y="1952"/>
                  <a:pt x="1532" y="1952"/>
                  <a:pt x="1531" y="1952"/>
                </a:cubicBezTo>
                <a:cubicBezTo>
                  <a:pt x="1530" y="1952"/>
                  <a:pt x="1530" y="1952"/>
                  <a:pt x="1529" y="1951"/>
                </a:cubicBezTo>
                <a:cubicBezTo>
                  <a:pt x="1528" y="1951"/>
                  <a:pt x="1527" y="1951"/>
                  <a:pt x="1527" y="1951"/>
                </a:cubicBezTo>
                <a:cubicBezTo>
                  <a:pt x="1526" y="1951"/>
                  <a:pt x="1525" y="1951"/>
                  <a:pt x="1524" y="1950"/>
                </a:cubicBezTo>
                <a:cubicBezTo>
                  <a:pt x="1523" y="1950"/>
                  <a:pt x="1522" y="1950"/>
                  <a:pt x="1521" y="1950"/>
                </a:cubicBezTo>
                <a:cubicBezTo>
                  <a:pt x="1520" y="1950"/>
                  <a:pt x="1519" y="1950"/>
                  <a:pt x="1518" y="1950"/>
                </a:cubicBezTo>
                <a:cubicBezTo>
                  <a:pt x="1515" y="1950"/>
                  <a:pt x="1513" y="1950"/>
                  <a:pt x="1511" y="1950"/>
                </a:cubicBezTo>
                <a:cubicBezTo>
                  <a:pt x="1509" y="1951"/>
                  <a:pt x="1508" y="1951"/>
                  <a:pt x="1507" y="1951"/>
                </a:cubicBezTo>
                <a:cubicBezTo>
                  <a:pt x="1506" y="1951"/>
                  <a:pt x="1506" y="1951"/>
                  <a:pt x="1505" y="1951"/>
                </a:cubicBezTo>
                <a:cubicBezTo>
                  <a:pt x="1504" y="1951"/>
                  <a:pt x="1504" y="1952"/>
                  <a:pt x="1503" y="1952"/>
                </a:cubicBezTo>
                <a:cubicBezTo>
                  <a:pt x="1502" y="1952"/>
                  <a:pt x="1502" y="1952"/>
                  <a:pt x="1501" y="1952"/>
                </a:cubicBezTo>
                <a:cubicBezTo>
                  <a:pt x="1501" y="1952"/>
                  <a:pt x="1500" y="1953"/>
                  <a:pt x="1499" y="1953"/>
                </a:cubicBezTo>
                <a:cubicBezTo>
                  <a:pt x="1497" y="1954"/>
                  <a:pt x="1497" y="1954"/>
                  <a:pt x="1497" y="1954"/>
                </a:cubicBezTo>
                <a:cubicBezTo>
                  <a:pt x="1496" y="1954"/>
                  <a:pt x="1496" y="1954"/>
                  <a:pt x="1496" y="1954"/>
                </a:cubicBezTo>
                <a:cubicBezTo>
                  <a:pt x="1495" y="1954"/>
                  <a:pt x="1495" y="1954"/>
                  <a:pt x="1495" y="1954"/>
                </a:cubicBezTo>
                <a:cubicBezTo>
                  <a:pt x="1495" y="1955"/>
                  <a:pt x="1495" y="1955"/>
                  <a:pt x="1495" y="1955"/>
                </a:cubicBezTo>
                <a:cubicBezTo>
                  <a:pt x="1495" y="1955"/>
                  <a:pt x="1495" y="1955"/>
                  <a:pt x="1495" y="1955"/>
                </a:cubicBezTo>
                <a:cubicBezTo>
                  <a:pt x="1494" y="1955"/>
                  <a:pt x="1494" y="1955"/>
                  <a:pt x="1494" y="1955"/>
                </a:cubicBezTo>
                <a:cubicBezTo>
                  <a:pt x="1493" y="1955"/>
                  <a:pt x="1493" y="1956"/>
                  <a:pt x="1492" y="1956"/>
                </a:cubicBezTo>
                <a:cubicBezTo>
                  <a:pt x="1491" y="1956"/>
                  <a:pt x="1490" y="1957"/>
                  <a:pt x="1489" y="1957"/>
                </a:cubicBezTo>
                <a:cubicBezTo>
                  <a:pt x="1488" y="1958"/>
                  <a:pt x="1487" y="1959"/>
                  <a:pt x="1486" y="1959"/>
                </a:cubicBezTo>
                <a:cubicBezTo>
                  <a:pt x="1485" y="1960"/>
                  <a:pt x="1484" y="1960"/>
                  <a:pt x="1483" y="1961"/>
                </a:cubicBezTo>
                <a:cubicBezTo>
                  <a:pt x="1481" y="1962"/>
                  <a:pt x="1479" y="1963"/>
                  <a:pt x="1477" y="1964"/>
                </a:cubicBezTo>
                <a:cubicBezTo>
                  <a:pt x="1476" y="1964"/>
                  <a:pt x="1476" y="1964"/>
                  <a:pt x="1475" y="1965"/>
                </a:cubicBezTo>
                <a:cubicBezTo>
                  <a:pt x="1475" y="1965"/>
                  <a:pt x="1475" y="1965"/>
                  <a:pt x="1474" y="1965"/>
                </a:cubicBezTo>
                <a:cubicBezTo>
                  <a:pt x="1473" y="1966"/>
                  <a:pt x="1472" y="1966"/>
                  <a:pt x="1472" y="1966"/>
                </a:cubicBezTo>
                <a:cubicBezTo>
                  <a:pt x="1471" y="1966"/>
                  <a:pt x="1470" y="1967"/>
                  <a:pt x="1469" y="1967"/>
                </a:cubicBezTo>
                <a:cubicBezTo>
                  <a:pt x="1469" y="1967"/>
                  <a:pt x="1469" y="1967"/>
                  <a:pt x="1469" y="1967"/>
                </a:cubicBezTo>
                <a:cubicBezTo>
                  <a:pt x="1468" y="1967"/>
                  <a:pt x="1468" y="1967"/>
                  <a:pt x="1467" y="1967"/>
                </a:cubicBezTo>
                <a:cubicBezTo>
                  <a:pt x="1464" y="1967"/>
                  <a:pt x="1460" y="1967"/>
                  <a:pt x="1456" y="1967"/>
                </a:cubicBezTo>
                <a:cubicBezTo>
                  <a:pt x="1455" y="1967"/>
                  <a:pt x="1453" y="1966"/>
                  <a:pt x="1451" y="1966"/>
                </a:cubicBezTo>
                <a:cubicBezTo>
                  <a:pt x="1449" y="1966"/>
                  <a:pt x="1448" y="1966"/>
                  <a:pt x="1446" y="1966"/>
                </a:cubicBezTo>
                <a:cubicBezTo>
                  <a:pt x="1445" y="1966"/>
                  <a:pt x="1444" y="1965"/>
                  <a:pt x="1443" y="1965"/>
                </a:cubicBezTo>
                <a:cubicBezTo>
                  <a:pt x="1442" y="1965"/>
                  <a:pt x="1441" y="1965"/>
                  <a:pt x="1441" y="1965"/>
                </a:cubicBezTo>
                <a:cubicBezTo>
                  <a:pt x="1440" y="1965"/>
                  <a:pt x="1440" y="1965"/>
                  <a:pt x="1440" y="1965"/>
                </a:cubicBezTo>
                <a:cubicBezTo>
                  <a:pt x="1440" y="1965"/>
                  <a:pt x="1440" y="1965"/>
                  <a:pt x="1440" y="1965"/>
                </a:cubicBezTo>
                <a:cubicBezTo>
                  <a:pt x="1439" y="1965"/>
                  <a:pt x="1439" y="1965"/>
                  <a:pt x="1439" y="1965"/>
                </a:cubicBezTo>
                <a:cubicBezTo>
                  <a:pt x="1438" y="1964"/>
                  <a:pt x="1438" y="1964"/>
                  <a:pt x="1438" y="1964"/>
                </a:cubicBezTo>
                <a:cubicBezTo>
                  <a:pt x="1437" y="1964"/>
                  <a:pt x="1436" y="1964"/>
                  <a:pt x="1436" y="1964"/>
                </a:cubicBezTo>
                <a:cubicBezTo>
                  <a:pt x="1432" y="1963"/>
                  <a:pt x="1429" y="1962"/>
                  <a:pt x="1426" y="1961"/>
                </a:cubicBezTo>
                <a:cubicBezTo>
                  <a:pt x="1420" y="1959"/>
                  <a:pt x="1415" y="1957"/>
                  <a:pt x="1410" y="1954"/>
                </a:cubicBezTo>
                <a:cubicBezTo>
                  <a:pt x="1408" y="1954"/>
                  <a:pt x="1407" y="1953"/>
                  <a:pt x="1406" y="1952"/>
                </a:cubicBezTo>
                <a:cubicBezTo>
                  <a:pt x="1406" y="1952"/>
                  <a:pt x="1405" y="1952"/>
                  <a:pt x="1404" y="1951"/>
                </a:cubicBezTo>
                <a:cubicBezTo>
                  <a:pt x="1404" y="1951"/>
                  <a:pt x="1404" y="1951"/>
                  <a:pt x="1404" y="1951"/>
                </a:cubicBezTo>
                <a:cubicBezTo>
                  <a:pt x="1403" y="1950"/>
                  <a:pt x="1403" y="1950"/>
                  <a:pt x="1403" y="1950"/>
                </a:cubicBezTo>
                <a:cubicBezTo>
                  <a:pt x="1402" y="1949"/>
                  <a:pt x="1401" y="1949"/>
                  <a:pt x="1400" y="1948"/>
                </a:cubicBezTo>
                <a:cubicBezTo>
                  <a:pt x="1383" y="1925"/>
                  <a:pt x="1375" y="1898"/>
                  <a:pt x="1371" y="1876"/>
                </a:cubicBezTo>
                <a:cubicBezTo>
                  <a:pt x="1371" y="1877"/>
                  <a:pt x="1371" y="1878"/>
                  <a:pt x="1372" y="1878"/>
                </a:cubicBezTo>
                <a:cubicBezTo>
                  <a:pt x="1372" y="1879"/>
                  <a:pt x="1373" y="1881"/>
                  <a:pt x="1374" y="1882"/>
                </a:cubicBezTo>
                <a:cubicBezTo>
                  <a:pt x="1374" y="1882"/>
                  <a:pt x="1375" y="1883"/>
                  <a:pt x="1375" y="1884"/>
                </a:cubicBezTo>
                <a:cubicBezTo>
                  <a:pt x="1375" y="1884"/>
                  <a:pt x="1376" y="1885"/>
                  <a:pt x="1376" y="1885"/>
                </a:cubicBezTo>
                <a:cubicBezTo>
                  <a:pt x="1377" y="1887"/>
                  <a:pt x="1378" y="1888"/>
                  <a:pt x="1379" y="1889"/>
                </a:cubicBezTo>
                <a:cubicBezTo>
                  <a:pt x="1381" y="1891"/>
                  <a:pt x="1382" y="1892"/>
                  <a:pt x="1383" y="1893"/>
                </a:cubicBezTo>
                <a:cubicBezTo>
                  <a:pt x="1384" y="1894"/>
                  <a:pt x="1384" y="1895"/>
                  <a:pt x="1385" y="1895"/>
                </a:cubicBezTo>
                <a:cubicBezTo>
                  <a:pt x="1386" y="1896"/>
                  <a:pt x="1386" y="1897"/>
                  <a:pt x="1387" y="1897"/>
                </a:cubicBezTo>
                <a:cubicBezTo>
                  <a:pt x="1387" y="1898"/>
                  <a:pt x="1388" y="1898"/>
                  <a:pt x="1388" y="1898"/>
                </a:cubicBezTo>
                <a:cubicBezTo>
                  <a:pt x="1388" y="1899"/>
                  <a:pt x="1389" y="1899"/>
                  <a:pt x="1389" y="1899"/>
                </a:cubicBezTo>
                <a:cubicBezTo>
                  <a:pt x="1390" y="1900"/>
                  <a:pt x="1391" y="1900"/>
                  <a:pt x="1392" y="1901"/>
                </a:cubicBezTo>
                <a:cubicBezTo>
                  <a:pt x="1393" y="1902"/>
                  <a:pt x="1395" y="1904"/>
                  <a:pt x="1396" y="1905"/>
                </a:cubicBezTo>
                <a:cubicBezTo>
                  <a:pt x="1397" y="1905"/>
                  <a:pt x="1398" y="1906"/>
                  <a:pt x="1399" y="1907"/>
                </a:cubicBezTo>
                <a:cubicBezTo>
                  <a:pt x="1400" y="1907"/>
                  <a:pt x="1401" y="1908"/>
                  <a:pt x="1402" y="1908"/>
                </a:cubicBezTo>
                <a:cubicBezTo>
                  <a:pt x="1403" y="1909"/>
                  <a:pt x="1403" y="1909"/>
                  <a:pt x="1404" y="1910"/>
                </a:cubicBezTo>
                <a:cubicBezTo>
                  <a:pt x="1405" y="1910"/>
                  <a:pt x="1406" y="1911"/>
                  <a:pt x="1407" y="1911"/>
                </a:cubicBezTo>
                <a:cubicBezTo>
                  <a:pt x="1408" y="1912"/>
                  <a:pt x="1409" y="1912"/>
                  <a:pt x="1410" y="1913"/>
                </a:cubicBezTo>
                <a:cubicBezTo>
                  <a:pt x="1413" y="1914"/>
                  <a:pt x="1413" y="1914"/>
                  <a:pt x="1413" y="1914"/>
                </a:cubicBezTo>
                <a:cubicBezTo>
                  <a:pt x="1414" y="1914"/>
                  <a:pt x="1415" y="1915"/>
                  <a:pt x="1416" y="1915"/>
                </a:cubicBezTo>
                <a:cubicBezTo>
                  <a:pt x="1417" y="1915"/>
                  <a:pt x="1418" y="1916"/>
                  <a:pt x="1419" y="1916"/>
                </a:cubicBezTo>
                <a:cubicBezTo>
                  <a:pt x="1419" y="1916"/>
                  <a:pt x="1420" y="1916"/>
                  <a:pt x="1420" y="1916"/>
                </a:cubicBezTo>
                <a:cubicBezTo>
                  <a:pt x="1420" y="1916"/>
                  <a:pt x="1420" y="1917"/>
                  <a:pt x="1420" y="1917"/>
                </a:cubicBezTo>
                <a:cubicBezTo>
                  <a:pt x="1422" y="1918"/>
                  <a:pt x="1423" y="1920"/>
                  <a:pt x="1426" y="1923"/>
                </a:cubicBezTo>
                <a:cubicBezTo>
                  <a:pt x="1428" y="1925"/>
                  <a:pt x="1431" y="1928"/>
                  <a:pt x="1434" y="1931"/>
                </a:cubicBezTo>
                <a:cubicBezTo>
                  <a:pt x="1435" y="1932"/>
                  <a:pt x="1436" y="1932"/>
                  <a:pt x="1437" y="1933"/>
                </a:cubicBezTo>
                <a:cubicBezTo>
                  <a:pt x="1437" y="1934"/>
                  <a:pt x="1438" y="1934"/>
                  <a:pt x="1439" y="1935"/>
                </a:cubicBezTo>
                <a:cubicBezTo>
                  <a:pt x="1441" y="1936"/>
                  <a:pt x="1443" y="1938"/>
                  <a:pt x="1444" y="1939"/>
                </a:cubicBezTo>
                <a:cubicBezTo>
                  <a:pt x="1446" y="1940"/>
                  <a:pt x="1448" y="1942"/>
                  <a:pt x="1450" y="1943"/>
                </a:cubicBezTo>
                <a:cubicBezTo>
                  <a:pt x="1450" y="1943"/>
                  <a:pt x="1451" y="1944"/>
                  <a:pt x="1451" y="1944"/>
                </a:cubicBezTo>
                <a:cubicBezTo>
                  <a:pt x="1452" y="1944"/>
                  <a:pt x="1452" y="1945"/>
                  <a:pt x="1453" y="1945"/>
                </a:cubicBezTo>
                <a:cubicBezTo>
                  <a:pt x="1454" y="1946"/>
                  <a:pt x="1455" y="1946"/>
                  <a:pt x="1456" y="1947"/>
                </a:cubicBezTo>
                <a:cubicBezTo>
                  <a:pt x="1458" y="1948"/>
                  <a:pt x="1460" y="1949"/>
                  <a:pt x="1462" y="1949"/>
                </a:cubicBezTo>
                <a:cubicBezTo>
                  <a:pt x="1464" y="1950"/>
                  <a:pt x="1465" y="1951"/>
                  <a:pt x="1467" y="1951"/>
                </a:cubicBezTo>
                <a:cubicBezTo>
                  <a:pt x="1469" y="1951"/>
                  <a:pt x="1471" y="1951"/>
                  <a:pt x="1472" y="1951"/>
                </a:cubicBezTo>
                <a:cubicBezTo>
                  <a:pt x="1474" y="1951"/>
                  <a:pt x="1475" y="1951"/>
                  <a:pt x="1476" y="1951"/>
                </a:cubicBezTo>
                <a:cubicBezTo>
                  <a:pt x="1477" y="1950"/>
                  <a:pt x="1478" y="1950"/>
                  <a:pt x="1478" y="1950"/>
                </a:cubicBezTo>
                <a:cubicBezTo>
                  <a:pt x="1479" y="1950"/>
                  <a:pt x="1479" y="1950"/>
                  <a:pt x="1479" y="1950"/>
                </a:cubicBezTo>
                <a:cubicBezTo>
                  <a:pt x="1479" y="1950"/>
                  <a:pt x="1479" y="1950"/>
                  <a:pt x="1478" y="1949"/>
                </a:cubicBezTo>
                <a:cubicBezTo>
                  <a:pt x="1478" y="1949"/>
                  <a:pt x="1477" y="1949"/>
                  <a:pt x="1476" y="1949"/>
                </a:cubicBezTo>
                <a:cubicBezTo>
                  <a:pt x="1475" y="1949"/>
                  <a:pt x="1474" y="1949"/>
                  <a:pt x="1473" y="1948"/>
                </a:cubicBezTo>
                <a:cubicBezTo>
                  <a:pt x="1471" y="1948"/>
                  <a:pt x="1470" y="1947"/>
                  <a:pt x="1469" y="1946"/>
                </a:cubicBezTo>
                <a:cubicBezTo>
                  <a:pt x="1467" y="1946"/>
                  <a:pt x="1466" y="1945"/>
                  <a:pt x="1464" y="1944"/>
                </a:cubicBezTo>
                <a:cubicBezTo>
                  <a:pt x="1463" y="1943"/>
                  <a:pt x="1461" y="1942"/>
                  <a:pt x="1459" y="1941"/>
                </a:cubicBezTo>
                <a:cubicBezTo>
                  <a:pt x="1459" y="1940"/>
                  <a:pt x="1458" y="1939"/>
                  <a:pt x="1457" y="1939"/>
                </a:cubicBezTo>
                <a:cubicBezTo>
                  <a:pt x="1456" y="1938"/>
                  <a:pt x="1455" y="1938"/>
                  <a:pt x="1454" y="1937"/>
                </a:cubicBezTo>
                <a:cubicBezTo>
                  <a:pt x="1453" y="1936"/>
                  <a:pt x="1451" y="1934"/>
                  <a:pt x="1449" y="1933"/>
                </a:cubicBezTo>
                <a:cubicBezTo>
                  <a:pt x="1447" y="1932"/>
                  <a:pt x="1446" y="1930"/>
                  <a:pt x="1444" y="1929"/>
                </a:cubicBezTo>
                <a:cubicBezTo>
                  <a:pt x="1443" y="1928"/>
                  <a:pt x="1442" y="1928"/>
                  <a:pt x="1441" y="1927"/>
                </a:cubicBezTo>
                <a:cubicBezTo>
                  <a:pt x="1440" y="1926"/>
                  <a:pt x="1439" y="1926"/>
                  <a:pt x="1438" y="1925"/>
                </a:cubicBezTo>
                <a:cubicBezTo>
                  <a:pt x="1435" y="1923"/>
                  <a:pt x="1432" y="1921"/>
                  <a:pt x="1429" y="1919"/>
                </a:cubicBezTo>
                <a:cubicBezTo>
                  <a:pt x="1428" y="1919"/>
                  <a:pt x="1427" y="1919"/>
                  <a:pt x="1427" y="1918"/>
                </a:cubicBezTo>
                <a:cubicBezTo>
                  <a:pt x="1427" y="1918"/>
                  <a:pt x="1428" y="1919"/>
                  <a:pt x="1428" y="1919"/>
                </a:cubicBezTo>
                <a:cubicBezTo>
                  <a:pt x="1429" y="1919"/>
                  <a:pt x="1430" y="1919"/>
                  <a:pt x="1431" y="1919"/>
                </a:cubicBezTo>
                <a:cubicBezTo>
                  <a:pt x="1432" y="1919"/>
                  <a:pt x="1433" y="1920"/>
                  <a:pt x="1434" y="1920"/>
                </a:cubicBezTo>
                <a:cubicBezTo>
                  <a:pt x="1435" y="1920"/>
                  <a:pt x="1436" y="1920"/>
                  <a:pt x="1437" y="1920"/>
                </a:cubicBezTo>
                <a:cubicBezTo>
                  <a:pt x="1438" y="1920"/>
                  <a:pt x="1439" y="1920"/>
                  <a:pt x="1440" y="1920"/>
                </a:cubicBezTo>
                <a:cubicBezTo>
                  <a:pt x="1441" y="1920"/>
                  <a:pt x="1442" y="1920"/>
                  <a:pt x="1443" y="1920"/>
                </a:cubicBezTo>
                <a:cubicBezTo>
                  <a:pt x="1444" y="1920"/>
                  <a:pt x="1445" y="1920"/>
                  <a:pt x="1446" y="1920"/>
                </a:cubicBezTo>
                <a:cubicBezTo>
                  <a:pt x="1447" y="1920"/>
                  <a:pt x="1447" y="1920"/>
                  <a:pt x="1448" y="1920"/>
                </a:cubicBezTo>
                <a:cubicBezTo>
                  <a:pt x="1448" y="1920"/>
                  <a:pt x="1448" y="1920"/>
                  <a:pt x="1449" y="1920"/>
                </a:cubicBezTo>
                <a:cubicBezTo>
                  <a:pt x="1453" y="1920"/>
                  <a:pt x="1456" y="1920"/>
                  <a:pt x="1459" y="1920"/>
                </a:cubicBezTo>
                <a:cubicBezTo>
                  <a:pt x="1462" y="1919"/>
                  <a:pt x="1465" y="1919"/>
                  <a:pt x="1467" y="1919"/>
                </a:cubicBezTo>
                <a:cubicBezTo>
                  <a:pt x="1470" y="1919"/>
                  <a:pt x="1472" y="1919"/>
                  <a:pt x="1474" y="1919"/>
                </a:cubicBezTo>
                <a:cubicBezTo>
                  <a:pt x="1475" y="1919"/>
                  <a:pt x="1477" y="1920"/>
                  <a:pt x="1478" y="1920"/>
                </a:cubicBezTo>
                <a:cubicBezTo>
                  <a:pt x="1479" y="1920"/>
                  <a:pt x="1479" y="1920"/>
                  <a:pt x="1479" y="1920"/>
                </a:cubicBezTo>
                <a:cubicBezTo>
                  <a:pt x="1479" y="1920"/>
                  <a:pt x="1479" y="1920"/>
                  <a:pt x="1478" y="1919"/>
                </a:cubicBezTo>
                <a:cubicBezTo>
                  <a:pt x="1477" y="1919"/>
                  <a:pt x="1477" y="1919"/>
                  <a:pt x="1476" y="1919"/>
                </a:cubicBezTo>
                <a:cubicBezTo>
                  <a:pt x="1476" y="1918"/>
                  <a:pt x="1475" y="1918"/>
                  <a:pt x="1474" y="1918"/>
                </a:cubicBezTo>
                <a:cubicBezTo>
                  <a:pt x="1472" y="1917"/>
                  <a:pt x="1470" y="1916"/>
                  <a:pt x="1468" y="1916"/>
                </a:cubicBezTo>
                <a:cubicBezTo>
                  <a:pt x="1465" y="1916"/>
                  <a:pt x="1462" y="1915"/>
                  <a:pt x="1459" y="1915"/>
                </a:cubicBezTo>
                <a:cubicBezTo>
                  <a:pt x="1456" y="1915"/>
                  <a:pt x="1453" y="1915"/>
                  <a:pt x="1449" y="1914"/>
                </a:cubicBezTo>
                <a:cubicBezTo>
                  <a:pt x="1449" y="1914"/>
                  <a:pt x="1448" y="1914"/>
                  <a:pt x="1448" y="1914"/>
                </a:cubicBezTo>
                <a:cubicBezTo>
                  <a:pt x="1447" y="1914"/>
                  <a:pt x="1447" y="1914"/>
                  <a:pt x="1446" y="1914"/>
                </a:cubicBezTo>
                <a:cubicBezTo>
                  <a:pt x="1446" y="1914"/>
                  <a:pt x="1445" y="1914"/>
                  <a:pt x="1444" y="1914"/>
                </a:cubicBezTo>
                <a:cubicBezTo>
                  <a:pt x="1443" y="1914"/>
                  <a:pt x="1443" y="1914"/>
                  <a:pt x="1442" y="1914"/>
                </a:cubicBezTo>
                <a:cubicBezTo>
                  <a:pt x="1442" y="1914"/>
                  <a:pt x="1442" y="1914"/>
                  <a:pt x="1441" y="1913"/>
                </a:cubicBezTo>
                <a:cubicBezTo>
                  <a:pt x="1440" y="1913"/>
                  <a:pt x="1439" y="1913"/>
                  <a:pt x="1438" y="1913"/>
                </a:cubicBezTo>
                <a:cubicBezTo>
                  <a:pt x="1437" y="1913"/>
                  <a:pt x="1437" y="1913"/>
                  <a:pt x="1436" y="1913"/>
                </a:cubicBezTo>
                <a:cubicBezTo>
                  <a:pt x="1435" y="1912"/>
                  <a:pt x="1434" y="1912"/>
                  <a:pt x="1433" y="1912"/>
                </a:cubicBezTo>
                <a:cubicBezTo>
                  <a:pt x="1432" y="1912"/>
                  <a:pt x="1431" y="1911"/>
                  <a:pt x="1430" y="1911"/>
                </a:cubicBezTo>
                <a:cubicBezTo>
                  <a:pt x="1429" y="1911"/>
                  <a:pt x="1428" y="1911"/>
                  <a:pt x="1427" y="1910"/>
                </a:cubicBezTo>
                <a:cubicBezTo>
                  <a:pt x="1426" y="1910"/>
                  <a:pt x="1425" y="1910"/>
                  <a:pt x="1424" y="1910"/>
                </a:cubicBezTo>
                <a:cubicBezTo>
                  <a:pt x="1423" y="1909"/>
                  <a:pt x="1423" y="1909"/>
                  <a:pt x="1422" y="1909"/>
                </a:cubicBezTo>
                <a:cubicBezTo>
                  <a:pt x="1421" y="1908"/>
                  <a:pt x="1420" y="1908"/>
                  <a:pt x="1419" y="1908"/>
                </a:cubicBezTo>
                <a:cubicBezTo>
                  <a:pt x="1418" y="1907"/>
                  <a:pt x="1417" y="1907"/>
                  <a:pt x="1416" y="1907"/>
                </a:cubicBezTo>
                <a:cubicBezTo>
                  <a:pt x="1413" y="1905"/>
                  <a:pt x="1413" y="1905"/>
                  <a:pt x="1413" y="1905"/>
                </a:cubicBezTo>
                <a:cubicBezTo>
                  <a:pt x="1412" y="1905"/>
                  <a:pt x="1412" y="1905"/>
                  <a:pt x="1411" y="1904"/>
                </a:cubicBezTo>
                <a:cubicBezTo>
                  <a:pt x="1410" y="1904"/>
                  <a:pt x="1409" y="1903"/>
                  <a:pt x="1408" y="1903"/>
                </a:cubicBezTo>
                <a:cubicBezTo>
                  <a:pt x="1407" y="1902"/>
                  <a:pt x="1406" y="1902"/>
                  <a:pt x="1405" y="1901"/>
                </a:cubicBezTo>
                <a:cubicBezTo>
                  <a:pt x="1404" y="1901"/>
                  <a:pt x="1402" y="1900"/>
                  <a:pt x="1400" y="1899"/>
                </a:cubicBezTo>
                <a:cubicBezTo>
                  <a:pt x="1399" y="1898"/>
                  <a:pt x="1397" y="1897"/>
                  <a:pt x="1396" y="1896"/>
                </a:cubicBezTo>
                <a:cubicBezTo>
                  <a:pt x="1395" y="1895"/>
                  <a:pt x="1394" y="1894"/>
                  <a:pt x="1393" y="1894"/>
                </a:cubicBezTo>
                <a:cubicBezTo>
                  <a:pt x="1393" y="1894"/>
                  <a:pt x="1393" y="1893"/>
                  <a:pt x="1392" y="1893"/>
                </a:cubicBezTo>
                <a:cubicBezTo>
                  <a:pt x="1392" y="1893"/>
                  <a:pt x="1392" y="1893"/>
                  <a:pt x="1391" y="1892"/>
                </a:cubicBezTo>
                <a:cubicBezTo>
                  <a:pt x="1390" y="1891"/>
                  <a:pt x="1388" y="1890"/>
                  <a:pt x="1387" y="1889"/>
                </a:cubicBezTo>
                <a:cubicBezTo>
                  <a:pt x="1386" y="1888"/>
                  <a:pt x="1385" y="1887"/>
                  <a:pt x="1383" y="1886"/>
                </a:cubicBezTo>
                <a:cubicBezTo>
                  <a:pt x="1382" y="1885"/>
                  <a:pt x="1381" y="1884"/>
                  <a:pt x="1380" y="1883"/>
                </a:cubicBezTo>
                <a:cubicBezTo>
                  <a:pt x="1379" y="1882"/>
                  <a:pt x="1379" y="1881"/>
                  <a:pt x="1378" y="1881"/>
                </a:cubicBezTo>
                <a:cubicBezTo>
                  <a:pt x="1378" y="1880"/>
                  <a:pt x="1377" y="1880"/>
                  <a:pt x="1377" y="1879"/>
                </a:cubicBezTo>
                <a:cubicBezTo>
                  <a:pt x="1376" y="1878"/>
                  <a:pt x="1375" y="1877"/>
                  <a:pt x="1374" y="1877"/>
                </a:cubicBezTo>
                <a:cubicBezTo>
                  <a:pt x="1373" y="1875"/>
                  <a:pt x="1371" y="1873"/>
                  <a:pt x="1370" y="1872"/>
                </a:cubicBezTo>
                <a:cubicBezTo>
                  <a:pt x="1370" y="1872"/>
                  <a:pt x="1370" y="1871"/>
                  <a:pt x="1370" y="1871"/>
                </a:cubicBezTo>
                <a:cubicBezTo>
                  <a:pt x="1366" y="1849"/>
                  <a:pt x="1367" y="1834"/>
                  <a:pt x="1367" y="1834"/>
                </a:cubicBezTo>
                <a:cubicBezTo>
                  <a:pt x="1367" y="1834"/>
                  <a:pt x="1432" y="1859"/>
                  <a:pt x="1495" y="1885"/>
                </a:cubicBezTo>
                <a:cubicBezTo>
                  <a:pt x="1495" y="1885"/>
                  <a:pt x="1496" y="1886"/>
                  <a:pt x="1496" y="1886"/>
                </a:cubicBezTo>
                <a:cubicBezTo>
                  <a:pt x="1499" y="1888"/>
                  <a:pt x="1502" y="1891"/>
                  <a:pt x="1506" y="1894"/>
                </a:cubicBezTo>
                <a:cubicBezTo>
                  <a:pt x="1507" y="1895"/>
                  <a:pt x="1509" y="1897"/>
                  <a:pt x="1511" y="1898"/>
                </a:cubicBezTo>
                <a:cubicBezTo>
                  <a:pt x="1512" y="1899"/>
                  <a:pt x="1514" y="1901"/>
                  <a:pt x="1516" y="1902"/>
                </a:cubicBezTo>
                <a:cubicBezTo>
                  <a:pt x="1522" y="1908"/>
                  <a:pt x="1529" y="1914"/>
                  <a:pt x="1536" y="1920"/>
                </a:cubicBezTo>
                <a:cubicBezTo>
                  <a:pt x="1542" y="1926"/>
                  <a:pt x="1549" y="1932"/>
                  <a:pt x="1555" y="1938"/>
                </a:cubicBezTo>
                <a:cubicBezTo>
                  <a:pt x="1559" y="1941"/>
                  <a:pt x="1562" y="1944"/>
                  <a:pt x="1565" y="1947"/>
                </a:cubicBezTo>
                <a:cubicBezTo>
                  <a:pt x="1568" y="1950"/>
                  <a:pt x="1572" y="1953"/>
                  <a:pt x="1575" y="1956"/>
                </a:cubicBezTo>
                <a:cubicBezTo>
                  <a:pt x="1581" y="1961"/>
                  <a:pt x="1588" y="1967"/>
                  <a:pt x="1594" y="1971"/>
                </a:cubicBezTo>
                <a:cubicBezTo>
                  <a:pt x="1595" y="1973"/>
                  <a:pt x="1597" y="1974"/>
                  <a:pt x="1598" y="1975"/>
                </a:cubicBezTo>
                <a:cubicBezTo>
                  <a:pt x="1600" y="1976"/>
                  <a:pt x="1601" y="1977"/>
                  <a:pt x="1603" y="1978"/>
                </a:cubicBezTo>
                <a:cubicBezTo>
                  <a:pt x="1604" y="1979"/>
                  <a:pt x="1604" y="1979"/>
                  <a:pt x="1605" y="1980"/>
                </a:cubicBezTo>
                <a:cubicBezTo>
                  <a:pt x="1606" y="1980"/>
                  <a:pt x="1607" y="1981"/>
                  <a:pt x="1607" y="1981"/>
                </a:cubicBezTo>
                <a:cubicBezTo>
                  <a:pt x="1609" y="1982"/>
                  <a:pt x="1610" y="1983"/>
                  <a:pt x="1612" y="1984"/>
                </a:cubicBezTo>
                <a:cubicBezTo>
                  <a:pt x="1617" y="1988"/>
                  <a:pt x="1623" y="1991"/>
                  <a:pt x="1628" y="1993"/>
                </a:cubicBezTo>
                <a:cubicBezTo>
                  <a:pt x="1634" y="1995"/>
                  <a:pt x="1638" y="1996"/>
                  <a:pt x="1642" y="1996"/>
                </a:cubicBezTo>
                <a:cubicBezTo>
                  <a:pt x="1646" y="1997"/>
                  <a:pt x="1650" y="1996"/>
                  <a:pt x="1652" y="1996"/>
                </a:cubicBezTo>
                <a:cubicBezTo>
                  <a:pt x="1654" y="1996"/>
                  <a:pt x="1655" y="1995"/>
                  <a:pt x="1655" y="1995"/>
                </a:cubicBezTo>
                <a:cubicBezTo>
                  <a:pt x="1655" y="1995"/>
                  <a:pt x="1654" y="1995"/>
                  <a:pt x="1652" y="1996"/>
                </a:cubicBezTo>
                <a:cubicBezTo>
                  <a:pt x="1651" y="1996"/>
                  <a:pt x="1651" y="1996"/>
                  <a:pt x="1650" y="1996"/>
                </a:cubicBezTo>
                <a:cubicBezTo>
                  <a:pt x="1650" y="1996"/>
                  <a:pt x="1649" y="1996"/>
                  <a:pt x="1649" y="1996"/>
                </a:cubicBezTo>
                <a:cubicBezTo>
                  <a:pt x="1649" y="1996"/>
                  <a:pt x="1648" y="1996"/>
                  <a:pt x="1648" y="1996"/>
                </a:cubicBezTo>
                <a:cubicBezTo>
                  <a:pt x="1647" y="1996"/>
                  <a:pt x="1646" y="1995"/>
                  <a:pt x="1645" y="1995"/>
                </a:cubicBezTo>
                <a:cubicBezTo>
                  <a:pt x="1644" y="1995"/>
                  <a:pt x="1644" y="1995"/>
                  <a:pt x="1643" y="1995"/>
                </a:cubicBezTo>
                <a:cubicBezTo>
                  <a:pt x="1639" y="1994"/>
                  <a:pt x="1634" y="1993"/>
                  <a:pt x="1630" y="1990"/>
                </a:cubicBezTo>
                <a:cubicBezTo>
                  <a:pt x="1628" y="1990"/>
                  <a:pt x="1627" y="1989"/>
                  <a:pt x="1626" y="1988"/>
                </a:cubicBezTo>
                <a:cubicBezTo>
                  <a:pt x="1625" y="1988"/>
                  <a:pt x="1625" y="1988"/>
                  <a:pt x="1624" y="1987"/>
                </a:cubicBezTo>
                <a:cubicBezTo>
                  <a:pt x="1623" y="1987"/>
                  <a:pt x="1623" y="1987"/>
                  <a:pt x="1622" y="1986"/>
                </a:cubicBezTo>
                <a:cubicBezTo>
                  <a:pt x="1621" y="1985"/>
                  <a:pt x="1620" y="1984"/>
                  <a:pt x="1618" y="1984"/>
                </a:cubicBezTo>
                <a:cubicBezTo>
                  <a:pt x="1617" y="1983"/>
                  <a:pt x="1616" y="1982"/>
                  <a:pt x="1614" y="1981"/>
                </a:cubicBezTo>
                <a:cubicBezTo>
                  <a:pt x="1613" y="1980"/>
                  <a:pt x="1612" y="1979"/>
                  <a:pt x="1610" y="1978"/>
                </a:cubicBezTo>
                <a:cubicBezTo>
                  <a:pt x="1610" y="1977"/>
                  <a:pt x="1609" y="1976"/>
                  <a:pt x="1608" y="1976"/>
                </a:cubicBezTo>
                <a:cubicBezTo>
                  <a:pt x="1608" y="1975"/>
                  <a:pt x="1607" y="1975"/>
                  <a:pt x="1606" y="1974"/>
                </a:cubicBezTo>
                <a:cubicBezTo>
                  <a:pt x="1605" y="1973"/>
                  <a:pt x="1603" y="1972"/>
                  <a:pt x="1602" y="1971"/>
                </a:cubicBezTo>
                <a:cubicBezTo>
                  <a:pt x="1600" y="1969"/>
                  <a:pt x="1599" y="1968"/>
                  <a:pt x="1598" y="1967"/>
                </a:cubicBezTo>
                <a:cubicBezTo>
                  <a:pt x="1597" y="1966"/>
                  <a:pt x="1596" y="1965"/>
                  <a:pt x="1595" y="1965"/>
                </a:cubicBezTo>
                <a:cubicBezTo>
                  <a:pt x="1595" y="1965"/>
                  <a:pt x="1595" y="1965"/>
                  <a:pt x="1595" y="1965"/>
                </a:cubicBezTo>
                <a:cubicBezTo>
                  <a:pt x="1597" y="1965"/>
                  <a:pt x="1598" y="1965"/>
                  <a:pt x="1599" y="1965"/>
                </a:cubicBezTo>
                <a:cubicBezTo>
                  <a:pt x="1600" y="1966"/>
                  <a:pt x="1601" y="1966"/>
                  <a:pt x="1603" y="1966"/>
                </a:cubicBezTo>
                <a:cubicBezTo>
                  <a:pt x="1605" y="1966"/>
                  <a:pt x="1607" y="1967"/>
                  <a:pt x="1610" y="1967"/>
                </a:cubicBezTo>
                <a:cubicBezTo>
                  <a:pt x="1611" y="1967"/>
                  <a:pt x="1612" y="1967"/>
                  <a:pt x="1613" y="1967"/>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5" y="1968"/>
                  <a:pt x="1615" y="1968"/>
                  <a:pt x="1615" y="1968"/>
                </a:cubicBezTo>
                <a:cubicBezTo>
                  <a:pt x="1615" y="1968"/>
                  <a:pt x="1615" y="1968"/>
                  <a:pt x="1615" y="1968"/>
                </a:cubicBezTo>
                <a:cubicBezTo>
                  <a:pt x="1616" y="1968"/>
                  <a:pt x="1616" y="1968"/>
                  <a:pt x="1617" y="1968"/>
                </a:cubicBezTo>
                <a:cubicBezTo>
                  <a:pt x="1617" y="1968"/>
                  <a:pt x="1618" y="1968"/>
                  <a:pt x="1618" y="1968"/>
                </a:cubicBezTo>
                <a:cubicBezTo>
                  <a:pt x="1619" y="1969"/>
                  <a:pt x="1619" y="1969"/>
                  <a:pt x="1620" y="1969"/>
                </a:cubicBezTo>
                <a:cubicBezTo>
                  <a:pt x="1621" y="1969"/>
                  <a:pt x="1622" y="1969"/>
                  <a:pt x="1623" y="1970"/>
                </a:cubicBezTo>
                <a:cubicBezTo>
                  <a:pt x="1625" y="1970"/>
                  <a:pt x="1627" y="1971"/>
                  <a:pt x="1629" y="1972"/>
                </a:cubicBezTo>
                <a:cubicBezTo>
                  <a:pt x="1631" y="1973"/>
                  <a:pt x="1633" y="1973"/>
                  <a:pt x="1634" y="1974"/>
                </a:cubicBezTo>
                <a:cubicBezTo>
                  <a:pt x="1635" y="1975"/>
                  <a:pt x="1636" y="1975"/>
                  <a:pt x="1636" y="1975"/>
                </a:cubicBezTo>
                <a:cubicBezTo>
                  <a:pt x="1637" y="1976"/>
                  <a:pt x="1638" y="1976"/>
                  <a:pt x="1639" y="1977"/>
                </a:cubicBezTo>
                <a:cubicBezTo>
                  <a:pt x="1639" y="1977"/>
                  <a:pt x="1640" y="1977"/>
                  <a:pt x="1640" y="1978"/>
                </a:cubicBezTo>
                <a:cubicBezTo>
                  <a:pt x="1641" y="1978"/>
                  <a:pt x="1641" y="1978"/>
                  <a:pt x="1642" y="1979"/>
                </a:cubicBezTo>
                <a:cubicBezTo>
                  <a:pt x="1643" y="1979"/>
                  <a:pt x="1643" y="1980"/>
                  <a:pt x="1644" y="1980"/>
                </a:cubicBezTo>
                <a:cubicBezTo>
                  <a:pt x="1644" y="1980"/>
                  <a:pt x="1645" y="1981"/>
                  <a:pt x="1645" y="1981"/>
                </a:cubicBezTo>
                <a:cubicBezTo>
                  <a:pt x="1645" y="1981"/>
                  <a:pt x="1645" y="1980"/>
                  <a:pt x="1644" y="1980"/>
                </a:cubicBezTo>
                <a:cubicBezTo>
                  <a:pt x="1644" y="1979"/>
                  <a:pt x="1644" y="1978"/>
                  <a:pt x="1643" y="1978"/>
                </a:cubicBezTo>
                <a:cubicBezTo>
                  <a:pt x="1643" y="1977"/>
                  <a:pt x="1642" y="1977"/>
                  <a:pt x="1642" y="1976"/>
                </a:cubicBezTo>
                <a:cubicBezTo>
                  <a:pt x="1641" y="1975"/>
                  <a:pt x="1641" y="1975"/>
                  <a:pt x="1640" y="1974"/>
                </a:cubicBezTo>
                <a:cubicBezTo>
                  <a:pt x="1639" y="1973"/>
                  <a:pt x="1638" y="1972"/>
                  <a:pt x="1637" y="1971"/>
                </a:cubicBezTo>
                <a:cubicBezTo>
                  <a:pt x="1636" y="1970"/>
                  <a:pt x="1635" y="1969"/>
                  <a:pt x="1634" y="1969"/>
                </a:cubicBezTo>
                <a:cubicBezTo>
                  <a:pt x="1634" y="1968"/>
                  <a:pt x="1633" y="1967"/>
                  <a:pt x="1632" y="1967"/>
                </a:cubicBezTo>
                <a:cubicBezTo>
                  <a:pt x="1630" y="1965"/>
                  <a:pt x="1628" y="1964"/>
                  <a:pt x="1626" y="1963"/>
                </a:cubicBezTo>
                <a:cubicBezTo>
                  <a:pt x="1625" y="1963"/>
                  <a:pt x="1623" y="1962"/>
                  <a:pt x="1622" y="1962"/>
                </a:cubicBezTo>
                <a:cubicBezTo>
                  <a:pt x="1622" y="1962"/>
                  <a:pt x="1621" y="1961"/>
                  <a:pt x="1620" y="1961"/>
                </a:cubicBezTo>
                <a:cubicBezTo>
                  <a:pt x="1620" y="1961"/>
                  <a:pt x="1619" y="1961"/>
                  <a:pt x="1618" y="1961"/>
                </a:cubicBezTo>
                <a:cubicBezTo>
                  <a:pt x="1618" y="1960"/>
                  <a:pt x="1617" y="1960"/>
                  <a:pt x="1617" y="1960"/>
                </a:cubicBezTo>
                <a:cubicBezTo>
                  <a:pt x="1616" y="1960"/>
                  <a:pt x="1616" y="1960"/>
                  <a:pt x="1616" y="1960"/>
                </a:cubicBezTo>
                <a:cubicBezTo>
                  <a:pt x="1616" y="1960"/>
                  <a:pt x="1616" y="1960"/>
                  <a:pt x="1616" y="1960"/>
                </a:cubicBezTo>
                <a:cubicBezTo>
                  <a:pt x="1616" y="1960"/>
                  <a:pt x="1616" y="1960"/>
                  <a:pt x="1616" y="1960"/>
                </a:cubicBezTo>
                <a:cubicBezTo>
                  <a:pt x="1615" y="1960"/>
                  <a:pt x="1615" y="1960"/>
                  <a:pt x="1615" y="1960"/>
                </a:cubicBezTo>
                <a:cubicBezTo>
                  <a:pt x="1613" y="1959"/>
                  <a:pt x="1612" y="1959"/>
                  <a:pt x="1611" y="1959"/>
                </a:cubicBezTo>
                <a:cubicBezTo>
                  <a:pt x="1608" y="1959"/>
                  <a:pt x="1606" y="1959"/>
                  <a:pt x="1603" y="1958"/>
                </a:cubicBezTo>
                <a:cubicBezTo>
                  <a:pt x="1602" y="1958"/>
                  <a:pt x="1601" y="1958"/>
                  <a:pt x="1600" y="1958"/>
                </a:cubicBezTo>
                <a:cubicBezTo>
                  <a:pt x="1599" y="1958"/>
                  <a:pt x="1598" y="1958"/>
                  <a:pt x="1596" y="1958"/>
                </a:cubicBezTo>
                <a:cubicBezTo>
                  <a:pt x="1596" y="1958"/>
                  <a:pt x="1595" y="1958"/>
                  <a:pt x="1595" y="1958"/>
                </a:cubicBezTo>
                <a:cubicBezTo>
                  <a:pt x="1594" y="1958"/>
                  <a:pt x="1594" y="1958"/>
                  <a:pt x="1593" y="1958"/>
                </a:cubicBezTo>
                <a:cubicBezTo>
                  <a:pt x="1592" y="1957"/>
                  <a:pt x="1591" y="1957"/>
                  <a:pt x="1590" y="1957"/>
                </a:cubicBezTo>
                <a:cubicBezTo>
                  <a:pt x="1588" y="1957"/>
                  <a:pt x="1587" y="1956"/>
                  <a:pt x="1585" y="1956"/>
                </a:cubicBezTo>
                <a:cubicBezTo>
                  <a:pt x="1585" y="1956"/>
                  <a:pt x="1585" y="1956"/>
                  <a:pt x="1585" y="1956"/>
                </a:cubicBezTo>
                <a:cubicBezTo>
                  <a:pt x="1583" y="1954"/>
                  <a:pt x="1581" y="1952"/>
                  <a:pt x="1580" y="1951"/>
                </a:cubicBezTo>
                <a:cubicBezTo>
                  <a:pt x="1577" y="1948"/>
                  <a:pt x="1573" y="1945"/>
                  <a:pt x="1570" y="1942"/>
                </a:cubicBezTo>
                <a:cubicBezTo>
                  <a:pt x="1567" y="1939"/>
                  <a:pt x="1564" y="1936"/>
                  <a:pt x="1561" y="1933"/>
                </a:cubicBezTo>
                <a:cubicBezTo>
                  <a:pt x="1554" y="1927"/>
                  <a:pt x="1548" y="1921"/>
                  <a:pt x="1541" y="1914"/>
                </a:cubicBezTo>
                <a:cubicBezTo>
                  <a:pt x="1538" y="1911"/>
                  <a:pt x="1534" y="1908"/>
                  <a:pt x="1531" y="1905"/>
                </a:cubicBezTo>
                <a:cubicBezTo>
                  <a:pt x="1529" y="1904"/>
                  <a:pt x="1528" y="1902"/>
                  <a:pt x="1526" y="1901"/>
                </a:cubicBezTo>
                <a:cubicBezTo>
                  <a:pt x="1524" y="1899"/>
                  <a:pt x="1522" y="1898"/>
                  <a:pt x="1521" y="1896"/>
                </a:cubicBezTo>
                <a:cubicBezTo>
                  <a:pt x="1520" y="1896"/>
                  <a:pt x="1520" y="1895"/>
                  <a:pt x="1519" y="1895"/>
                </a:cubicBezTo>
                <a:cubicBezTo>
                  <a:pt x="1550" y="1908"/>
                  <a:pt x="1578" y="1920"/>
                  <a:pt x="1596" y="1928"/>
                </a:cubicBezTo>
                <a:cubicBezTo>
                  <a:pt x="1628" y="1943"/>
                  <a:pt x="1663" y="1965"/>
                  <a:pt x="1698" y="1989"/>
                </a:cubicBezTo>
                <a:cubicBezTo>
                  <a:pt x="1698" y="1989"/>
                  <a:pt x="1698" y="1989"/>
                  <a:pt x="1698" y="1989"/>
                </a:cubicBezTo>
                <a:cubicBezTo>
                  <a:pt x="1699" y="1990"/>
                  <a:pt x="1699" y="1991"/>
                  <a:pt x="1699" y="1992"/>
                </a:cubicBezTo>
                <a:cubicBezTo>
                  <a:pt x="1700" y="1993"/>
                  <a:pt x="1700" y="1994"/>
                  <a:pt x="1701" y="1995"/>
                </a:cubicBezTo>
                <a:cubicBezTo>
                  <a:pt x="1701" y="1997"/>
                  <a:pt x="1702" y="2000"/>
                  <a:pt x="1703" y="2003"/>
                </a:cubicBezTo>
                <a:cubicBezTo>
                  <a:pt x="1703" y="2005"/>
                  <a:pt x="1704" y="2008"/>
                  <a:pt x="1705" y="2011"/>
                </a:cubicBezTo>
                <a:cubicBezTo>
                  <a:pt x="1705" y="2014"/>
                  <a:pt x="1706" y="2017"/>
                  <a:pt x="1707" y="2020"/>
                </a:cubicBezTo>
                <a:cubicBezTo>
                  <a:pt x="1707" y="2023"/>
                  <a:pt x="1708" y="2026"/>
                  <a:pt x="1709" y="2029"/>
                </a:cubicBezTo>
                <a:cubicBezTo>
                  <a:pt x="1709" y="2033"/>
                  <a:pt x="1710" y="2036"/>
                  <a:pt x="1711" y="2039"/>
                </a:cubicBezTo>
                <a:cubicBezTo>
                  <a:pt x="1711" y="2041"/>
                  <a:pt x="1712" y="2042"/>
                  <a:pt x="1712" y="2044"/>
                </a:cubicBezTo>
                <a:cubicBezTo>
                  <a:pt x="1712" y="2045"/>
                  <a:pt x="1713" y="2047"/>
                  <a:pt x="1713" y="2048"/>
                </a:cubicBezTo>
                <a:cubicBezTo>
                  <a:pt x="1714" y="2051"/>
                  <a:pt x="1715" y="2054"/>
                  <a:pt x="1717" y="2057"/>
                </a:cubicBezTo>
                <a:cubicBezTo>
                  <a:pt x="1718" y="2059"/>
                  <a:pt x="1719" y="2062"/>
                  <a:pt x="1720" y="2064"/>
                </a:cubicBezTo>
                <a:cubicBezTo>
                  <a:pt x="1721" y="2065"/>
                  <a:pt x="1722" y="2066"/>
                  <a:pt x="1722" y="2067"/>
                </a:cubicBezTo>
                <a:cubicBezTo>
                  <a:pt x="1723" y="2068"/>
                  <a:pt x="1723" y="2069"/>
                  <a:pt x="1724" y="2070"/>
                </a:cubicBezTo>
                <a:cubicBezTo>
                  <a:pt x="1725" y="2070"/>
                  <a:pt x="1725" y="2071"/>
                  <a:pt x="1726" y="2072"/>
                </a:cubicBezTo>
                <a:cubicBezTo>
                  <a:pt x="1726" y="2073"/>
                  <a:pt x="1727" y="2073"/>
                  <a:pt x="1727" y="2074"/>
                </a:cubicBezTo>
                <a:cubicBezTo>
                  <a:pt x="1728" y="2075"/>
                  <a:pt x="1729" y="2076"/>
                  <a:pt x="1730" y="2076"/>
                </a:cubicBezTo>
                <a:cubicBezTo>
                  <a:pt x="1730" y="2077"/>
                  <a:pt x="1731" y="2077"/>
                  <a:pt x="1731" y="2077"/>
                </a:cubicBezTo>
                <a:cubicBezTo>
                  <a:pt x="1731" y="2077"/>
                  <a:pt x="1730" y="2076"/>
                  <a:pt x="1730" y="2076"/>
                </a:cubicBezTo>
                <a:cubicBezTo>
                  <a:pt x="1730" y="2075"/>
                  <a:pt x="1729" y="2074"/>
                  <a:pt x="1729" y="2073"/>
                </a:cubicBezTo>
                <a:cubicBezTo>
                  <a:pt x="1728" y="2072"/>
                  <a:pt x="1728" y="2071"/>
                  <a:pt x="1728" y="2071"/>
                </a:cubicBezTo>
                <a:cubicBezTo>
                  <a:pt x="1727" y="2070"/>
                  <a:pt x="1727" y="2069"/>
                  <a:pt x="1727" y="2068"/>
                </a:cubicBezTo>
                <a:cubicBezTo>
                  <a:pt x="1726" y="2067"/>
                  <a:pt x="1726" y="2066"/>
                  <a:pt x="1726" y="2065"/>
                </a:cubicBezTo>
                <a:cubicBezTo>
                  <a:pt x="1725" y="2064"/>
                  <a:pt x="1725" y="2063"/>
                  <a:pt x="1724" y="2062"/>
                </a:cubicBezTo>
                <a:cubicBezTo>
                  <a:pt x="1724" y="2060"/>
                  <a:pt x="1723" y="2057"/>
                  <a:pt x="1722" y="2055"/>
                </a:cubicBezTo>
                <a:cubicBezTo>
                  <a:pt x="1722" y="2052"/>
                  <a:pt x="1721" y="2049"/>
                  <a:pt x="1720" y="2046"/>
                </a:cubicBezTo>
                <a:cubicBezTo>
                  <a:pt x="1720" y="2043"/>
                  <a:pt x="1719" y="2040"/>
                  <a:pt x="1718" y="2037"/>
                </a:cubicBezTo>
                <a:cubicBezTo>
                  <a:pt x="1718" y="2034"/>
                  <a:pt x="1717" y="2031"/>
                  <a:pt x="1716" y="2028"/>
                </a:cubicBezTo>
                <a:cubicBezTo>
                  <a:pt x="1716" y="2025"/>
                  <a:pt x="1715" y="2021"/>
                  <a:pt x="1714" y="2018"/>
                </a:cubicBezTo>
                <a:cubicBezTo>
                  <a:pt x="1714" y="2017"/>
                  <a:pt x="1713" y="2015"/>
                  <a:pt x="1713" y="2014"/>
                </a:cubicBezTo>
                <a:cubicBezTo>
                  <a:pt x="1712" y="2012"/>
                  <a:pt x="1712" y="2011"/>
                  <a:pt x="1711" y="2009"/>
                </a:cubicBezTo>
                <a:cubicBezTo>
                  <a:pt x="1710" y="2006"/>
                  <a:pt x="1709" y="2003"/>
                  <a:pt x="1708" y="2001"/>
                </a:cubicBezTo>
                <a:cubicBezTo>
                  <a:pt x="1707" y="1998"/>
                  <a:pt x="1706" y="1996"/>
                  <a:pt x="1705" y="1993"/>
                </a:cubicBezTo>
                <a:cubicBezTo>
                  <a:pt x="1705" y="1993"/>
                  <a:pt x="1705" y="1993"/>
                  <a:pt x="1705" y="1993"/>
                </a:cubicBezTo>
                <a:cubicBezTo>
                  <a:pt x="1711" y="1997"/>
                  <a:pt x="1718" y="2002"/>
                  <a:pt x="1724" y="2006"/>
                </a:cubicBezTo>
                <a:cubicBezTo>
                  <a:pt x="1725" y="2007"/>
                  <a:pt x="1725" y="2008"/>
                  <a:pt x="1725" y="2009"/>
                </a:cubicBezTo>
                <a:cubicBezTo>
                  <a:pt x="1726" y="2010"/>
                  <a:pt x="1726" y="2011"/>
                  <a:pt x="1727" y="2012"/>
                </a:cubicBezTo>
                <a:cubicBezTo>
                  <a:pt x="1727" y="2013"/>
                  <a:pt x="1728" y="2014"/>
                  <a:pt x="1728" y="2015"/>
                </a:cubicBezTo>
                <a:cubicBezTo>
                  <a:pt x="1729" y="2017"/>
                  <a:pt x="1729" y="2018"/>
                  <a:pt x="1730" y="2019"/>
                </a:cubicBezTo>
                <a:cubicBezTo>
                  <a:pt x="1731" y="2022"/>
                  <a:pt x="1732" y="2025"/>
                  <a:pt x="1733" y="2028"/>
                </a:cubicBezTo>
                <a:cubicBezTo>
                  <a:pt x="1734" y="2032"/>
                  <a:pt x="1735" y="2035"/>
                  <a:pt x="1736" y="2039"/>
                </a:cubicBezTo>
                <a:cubicBezTo>
                  <a:pt x="1737" y="2041"/>
                  <a:pt x="1737" y="2042"/>
                  <a:pt x="1738" y="2044"/>
                </a:cubicBezTo>
                <a:cubicBezTo>
                  <a:pt x="1738" y="2046"/>
                  <a:pt x="1739" y="2048"/>
                  <a:pt x="1740" y="2050"/>
                </a:cubicBezTo>
                <a:cubicBezTo>
                  <a:pt x="1741" y="2054"/>
                  <a:pt x="1742" y="2058"/>
                  <a:pt x="1743" y="2061"/>
                </a:cubicBezTo>
                <a:cubicBezTo>
                  <a:pt x="1745" y="2064"/>
                  <a:pt x="1745" y="2064"/>
                  <a:pt x="1745" y="2064"/>
                </a:cubicBezTo>
                <a:cubicBezTo>
                  <a:pt x="1745" y="2065"/>
                  <a:pt x="1745" y="2066"/>
                  <a:pt x="1746" y="2067"/>
                </a:cubicBezTo>
                <a:cubicBezTo>
                  <a:pt x="1747" y="2069"/>
                  <a:pt x="1747" y="2071"/>
                  <a:pt x="1748" y="2073"/>
                </a:cubicBezTo>
                <a:cubicBezTo>
                  <a:pt x="1749" y="2075"/>
                  <a:pt x="1750" y="2077"/>
                  <a:pt x="1751" y="2078"/>
                </a:cubicBezTo>
                <a:cubicBezTo>
                  <a:pt x="1752" y="2079"/>
                  <a:pt x="1752" y="2080"/>
                  <a:pt x="1753" y="2081"/>
                </a:cubicBezTo>
                <a:cubicBezTo>
                  <a:pt x="1753" y="2082"/>
                  <a:pt x="1754" y="2082"/>
                  <a:pt x="1755" y="2083"/>
                </a:cubicBezTo>
                <a:cubicBezTo>
                  <a:pt x="1755" y="2084"/>
                  <a:pt x="1756" y="2085"/>
                  <a:pt x="1756" y="2086"/>
                </a:cubicBezTo>
                <a:cubicBezTo>
                  <a:pt x="1757" y="2086"/>
                  <a:pt x="1757" y="2087"/>
                  <a:pt x="1758" y="2088"/>
                </a:cubicBezTo>
                <a:cubicBezTo>
                  <a:pt x="1759" y="2089"/>
                  <a:pt x="1760" y="2091"/>
                  <a:pt x="1762" y="2092"/>
                </a:cubicBezTo>
                <a:cubicBezTo>
                  <a:pt x="1762" y="2093"/>
                  <a:pt x="1763" y="2093"/>
                  <a:pt x="1764" y="2094"/>
                </a:cubicBezTo>
                <a:cubicBezTo>
                  <a:pt x="1764" y="2095"/>
                  <a:pt x="1765" y="2095"/>
                  <a:pt x="1766" y="2096"/>
                </a:cubicBezTo>
                <a:cubicBezTo>
                  <a:pt x="1766" y="2096"/>
                  <a:pt x="1766" y="2096"/>
                  <a:pt x="1767" y="2097"/>
                </a:cubicBezTo>
                <a:cubicBezTo>
                  <a:pt x="1767" y="2097"/>
                  <a:pt x="1767" y="2097"/>
                  <a:pt x="1767" y="2097"/>
                </a:cubicBezTo>
                <a:cubicBezTo>
                  <a:pt x="1768" y="2098"/>
                  <a:pt x="1769" y="2098"/>
                  <a:pt x="1769" y="2099"/>
                </a:cubicBezTo>
                <a:cubicBezTo>
                  <a:pt x="1771" y="2100"/>
                  <a:pt x="1772" y="2101"/>
                  <a:pt x="1773" y="2101"/>
                </a:cubicBezTo>
                <a:cubicBezTo>
                  <a:pt x="1775" y="2102"/>
                  <a:pt x="1776" y="2103"/>
                  <a:pt x="1777" y="2103"/>
                </a:cubicBezTo>
                <a:cubicBezTo>
                  <a:pt x="1778" y="2104"/>
                  <a:pt x="1779" y="2104"/>
                  <a:pt x="1780" y="2105"/>
                </a:cubicBezTo>
                <a:cubicBezTo>
                  <a:pt x="1781" y="2105"/>
                  <a:pt x="1781" y="2105"/>
                  <a:pt x="1782" y="2105"/>
                </a:cubicBezTo>
                <a:cubicBezTo>
                  <a:pt x="1782" y="2105"/>
                  <a:pt x="1783" y="2105"/>
                  <a:pt x="1783" y="2105"/>
                </a:cubicBezTo>
                <a:cubicBezTo>
                  <a:pt x="1784" y="2106"/>
                  <a:pt x="1785" y="2106"/>
                  <a:pt x="1785" y="2106"/>
                </a:cubicBezTo>
                <a:cubicBezTo>
                  <a:pt x="1786" y="2106"/>
                  <a:pt x="1787" y="2106"/>
                  <a:pt x="1787" y="2106"/>
                </a:cubicBezTo>
                <a:cubicBezTo>
                  <a:pt x="1788" y="2106"/>
                  <a:pt x="1789" y="2106"/>
                  <a:pt x="1789" y="2106"/>
                </a:cubicBezTo>
                <a:cubicBezTo>
                  <a:pt x="1789" y="2106"/>
                  <a:pt x="1788" y="2106"/>
                  <a:pt x="1787" y="2106"/>
                </a:cubicBezTo>
                <a:cubicBezTo>
                  <a:pt x="1787" y="2105"/>
                  <a:pt x="1785" y="2105"/>
                  <a:pt x="1784" y="2104"/>
                </a:cubicBezTo>
                <a:cubicBezTo>
                  <a:pt x="1783" y="2104"/>
                  <a:pt x="1783" y="2103"/>
                  <a:pt x="1783" y="2103"/>
                </a:cubicBezTo>
                <a:cubicBezTo>
                  <a:pt x="1782" y="2103"/>
                  <a:pt x="1782" y="2103"/>
                  <a:pt x="1781" y="2102"/>
                </a:cubicBezTo>
                <a:cubicBezTo>
                  <a:pt x="1780" y="2102"/>
                  <a:pt x="1779" y="2101"/>
                  <a:pt x="1778" y="2101"/>
                </a:cubicBezTo>
                <a:cubicBezTo>
                  <a:pt x="1777" y="2100"/>
                  <a:pt x="1776" y="2099"/>
                  <a:pt x="1775" y="2098"/>
                </a:cubicBezTo>
                <a:cubicBezTo>
                  <a:pt x="1774" y="2097"/>
                  <a:pt x="1773" y="2096"/>
                  <a:pt x="1772" y="2095"/>
                </a:cubicBezTo>
                <a:cubicBezTo>
                  <a:pt x="1772" y="2095"/>
                  <a:pt x="1771" y="2094"/>
                  <a:pt x="1771" y="2094"/>
                </a:cubicBezTo>
                <a:cubicBezTo>
                  <a:pt x="1771" y="2093"/>
                  <a:pt x="1770" y="2093"/>
                  <a:pt x="1770" y="2093"/>
                </a:cubicBezTo>
                <a:cubicBezTo>
                  <a:pt x="1770" y="2093"/>
                  <a:pt x="1770" y="2092"/>
                  <a:pt x="1769" y="2092"/>
                </a:cubicBezTo>
                <a:cubicBezTo>
                  <a:pt x="1769" y="2091"/>
                  <a:pt x="1768" y="2091"/>
                  <a:pt x="1768" y="2090"/>
                </a:cubicBezTo>
                <a:cubicBezTo>
                  <a:pt x="1767" y="2090"/>
                  <a:pt x="1767" y="2089"/>
                  <a:pt x="1766" y="2088"/>
                </a:cubicBezTo>
                <a:cubicBezTo>
                  <a:pt x="1765" y="2087"/>
                  <a:pt x="1764" y="2086"/>
                  <a:pt x="1763" y="2084"/>
                </a:cubicBezTo>
                <a:cubicBezTo>
                  <a:pt x="1763" y="2083"/>
                  <a:pt x="1762" y="2083"/>
                  <a:pt x="1762" y="2082"/>
                </a:cubicBezTo>
                <a:cubicBezTo>
                  <a:pt x="1761" y="2081"/>
                  <a:pt x="1761" y="2080"/>
                  <a:pt x="1760" y="2080"/>
                </a:cubicBezTo>
                <a:cubicBezTo>
                  <a:pt x="1759" y="2076"/>
                  <a:pt x="1757" y="2073"/>
                  <a:pt x="1755" y="2070"/>
                </a:cubicBezTo>
                <a:cubicBezTo>
                  <a:pt x="1754" y="2068"/>
                  <a:pt x="1754" y="2066"/>
                  <a:pt x="1753" y="2064"/>
                </a:cubicBezTo>
                <a:cubicBezTo>
                  <a:pt x="1753" y="2063"/>
                  <a:pt x="1752" y="2062"/>
                  <a:pt x="1752" y="2062"/>
                </a:cubicBezTo>
                <a:cubicBezTo>
                  <a:pt x="1751" y="2059"/>
                  <a:pt x="1751" y="2059"/>
                  <a:pt x="1751" y="2059"/>
                </a:cubicBezTo>
                <a:cubicBezTo>
                  <a:pt x="1749" y="2055"/>
                  <a:pt x="1748" y="2051"/>
                  <a:pt x="1747" y="2047"/>
                </a:cubicBezTo>
                <a:cubicBezTo>
                  <a:pt x="1746" y="2046"/>
                  <a:pt x="1746" y="2044"/>
                  <a:pt x="1745" y="2042"/>
                </a:cubicBezTo>
                <a:cubicBezTo>
                  <a:pt x="1744" y="2040"/>
                  <a:pt x="1744" y="2038"/>
                  <a:pt x="1743" y="2036"/>
                </a:cubicBezTo>
                <a:cubicBezTo>
                  <a:pt x="1741" y="2033"/>
                  <a:pt x="1740" y="2029"/>
                  <a:pt x="1739" y="2026"/>
                </a:cubicBezTo>
                <a:cubicBezTo>
                  <a:pt x="1737" y="2023"/>
                  <a:pt x="1736" y="2020"/>
                  <a:pt x="1734" y="2017"/>
                </a:cubicBezTo>
                <a:cubicBezTo>
                  <a:pt x="1733" y="2016"/>
                  <a:pt x="1733" y="2015"/>
                  <a:pt x="1732" y="2014"/>
                </a:cubicBezTo>
                <a:cubicBezTo>
                  <a:pt x="1731" y="2012"/>
                  <a:pt x="1730" y="2011"/>
                  <a:pt x="1729" y="2010"/>
                </a:cubicBezTo>
                <a:cubicBezTo>
                  <a:pt x="1729" y="2010"/>
                  <a:pt x="1729" y="2010"/>
                  <a:pt x="1729" y="2009"/>
                </a:cubicBezTo>
                <a:cubicBezTo>
                  <a:pt x="1756" y="2027"/>
                  <a:pt x="1782" y="2044"/>
                  <a:pt x="1808" y="2057"/>
                </a:cubicBezTo>
                <a:cubicBezTo>
                  <a:pt x="1779" y="2038"/>
                  <a:pt x="1757" y="2020"/>
                  <a:pt x="1740" y="2004"/>
                </a:cubicBezTo>
                <a:cubicBezTo>
                  <a:pt x="1742" y="2006"/>
                  <a:pt x="1745" y="2007"/>
                  <a:pt x="1748" y="2009"/>
                </a:cubicBezTo>
                <a:cubicBezTo>
                  <a:pt x="1750" y="2009"/>
                  <a:pt x="1751" y="2010"/>
                  <a:pt x="1752" y="2010"/>
                </a:cubicBezTo>
                <a:cubicBezTo>
                  <a:pt x="1753" y="2011"/>
                  <a:pt x="1754" y="2011"/>
                  <a:pt x="1755" y="2012"/>
                </a:cubicBezTo>
                <a:cubicBezTo>
                  <a:pt x="1756" y="2012"/>
                  <a:pt x="1758" y="2013"/>
                  <a:pt x="1759" y="2013"/>
                </a:cubicBezTo>
                <a:cubicBezTo>
                  <a:pt x="1760" y="2014"/>
                  <a:pt x="1761" y="2014"/>
                  <a:pt x="1762" y="2015"/>
                </a:cubicBezTo>
                <a:cubicBezTo>
                  <a:pt x="1767" y="2016"/>
                  <a:pt x="1772" y="2018"/>
                  <a:pt x="1777" y="2019"/>
                </a:cubicBezTo>
                <a:cubicBezTo>
                  <a:pt x="1782" y="2020"/>
                  <a:pt x="1787" y="2021"/>
                  <a:pt x="1792" y="2022"/>
                </a:cubicBezTo>
                <a:cubicBezTo>
                  <a:pt x="1795" y="2023"/>
                  <a:pt x="1797" y="2023"/>
                  <a:pt x="1799" y="2024"/>
                </a:cubicBezTo>
                <a:cubicBezTo>
                  <a:pt x="1800" y="2024"/>
                  <a:pt x="1800" y="2024"/>
                  <a:pt x="1801" y="2025"/>
                </a:cubicBezTo>
                <a:cubicBezTo>
                  <a:pt x="1802" y="2025"/>
                  <a:pt x="1802" y="2025"/>
                  <a:pt x="1803" y="2025"/>
                </a:cubicBezTo>
                <a:cubicBezTo>
                  <a:pt x="1803" y="2025"/>
                  <a:pt x="1804" y="2025"/>
                  <a:pt x="1804" y="2026"/>
                </a:cubicBezTo>
                <a:cubicBezTo>
                  <a:pt x="1805" y="2026"/>
                  <a:pt x="1805" y="2026"/>
                  <a:pt x="1806" y="2026"/>
                </a:cubicBezTo>
                <a:cubicBezTo>
                  <a:pt x="1810" y="2028"/>
                  <a:pt x="1814" y="2030"/>
                  <a:pt x="1818" y="2032"/>
                </a:cubicBezTo>
                <a:cubicBezTo>
                  <a:pt x="1822" y="2034"/>
                  <a:pt x="1825" y="2036"/>
                  <a:pt x="1828" y="2039"/>
                </a:cubicBezTo>
                <a:cubicBezTo>
                  <a:pt x="1829" y="2039"/>
                  <a:pt x="1829" y="2040"/>
                  <a:pt x="1830" y="2040"/>
                </a:cubicBezTo>
                <a:cubicBezTo>
                  <a:pt x="1831" y="2041"/>
                  <a:pt x="1831" y="2042"/>
                  <a:pt x="1832" y="2042"/>
                </a:cubicBezTo>
                <a:cubicBezTo>
                  <a:pt x="1833" y="2043"/>
                  <a:pt x="1833" y="2043"/>
                  <a:pt x="1834" y="2044"/>
                </a:cubicBezTo>
                <a:cubicBezTo>
                  <a:pt x="1834" y="2045"/>
                  <a:pt x="1835" y="2045"/>
                  <a:pt x="1835" y="2046"/>
                </a:cubicBezTo>
                <a:cubicBezTo>
                  <a:pt x="1837" y="2047"/>
                  <a:pt x="1837" y="2048"/>
                  <a:pt x="1838" y="2049"/>
                </a:cubicBezTo>
                <a:cubicBezTo>
                  <a:pt x="1839" y="2050"/>
                  <a:pt x="1840" y="2051"/>
                  <a:pt x="1841" y="2052"/>
                </a:cubicBezTo>
                <a:cubicBezTo>
                  <a:pt x="1841" y="2052"/>
                  <a:pt x="1842" y="2053"/>
                  <a:pt x="1843" y="2054"/>
                </a:cubicBezTo>
                <a:cubicBezTo>
                  <a:pt x="1843" y="2055"/>
                  <a:pt x="1844" y="2055"/>
                  <a:pt x="1844" y="2056"/>
                </a:cubicBezTo>
                <a:cubicBezTo>
                  <a:pt x="1845" y="2057"/>
                  <a:pt x="1845" y="2057"/>
                  <a:pt x="1845" y="2057"/>
                </a:cubicBezTo>
                <a:cubicBezTo>
                  <a:pt x="1845" y="2057"/>
                  <a:pt x="1845" y="2057"/>
                  <a:pt x="1844" y="2055"/>
                </a:cubicBezTo>
                <a:cubicBezTo>
                  <a:pt x="1844" y="2054"/>
                  <a:pt x="1843" y="2053"/>
                  <a:pt x="1842" y="2051"/>
                </a:cubicBezTo>
                <a:cubicBezTo>
                  <a:pt x="1842" y="2050"/>
                  <a:pt x="1841" y="2049"/>
                  <a:pt x="1840" y="2047"/>
                </a:cubicBezTo>
                <a:cubicBezTo>
                  <a:pt x="1839" y="2046"/>
                  <a:pt x="1839" y="2045"/>
                  <a:pt x="1838" y="2044"/>
                </a:cubicBezTo>
                <a:cubicBezTo>
                  <a:pt x="1836" y="2041"/>
                  <a:pt x="1834" y="2038"/>
                  <a:pt x="1831" y="2035"/>
                </a:cubicBezTo>
                <a:cubicBezTo>
                  <a:pt x="1828" y="2032"/>
                  <a:pt x="1825" y="2030"/>
                  <a:pt x="1821" y="2027"/>
                </a:cubicBezTo>
                <a:cubicBezTo>
                  <a:pt x="1817" y="2024"/>
                  <a:pt x="1813" y="2022"/>
                  <a:pt x="1809" y="2020"/>
                </a:cubicBezTo>
                <a:cubicBezTo>
                  <a:pt x="1804" y="2018"/>
                  <a:pt x="1799" y="2016"/>
                  <a:pt x="1794" y="2015"/>
                </a:cubicBezTo>
                <a:cubicBezTo>
                  <a:pt x="1789" y="2014"/>
                  <a:pt x="1784" y="2013"/>
                  <a:pt x="1779" y="2012"/>
                </a:cubicBezTo>
                <a:cubicBezTo>
                  <a:pt x="1774" y="2010"/>
                  <a:pt x="1770" y="2009"/>
                  <a:pt x="1765" y="2007"/>
                </a:cubicBezTo>
                <a:cubicBezTo>
                  <a:pt x="1760" y="2006"/>
                  <a:pt x="1756" y="2004"/>
                  <a:pt x="1751" y="2002"/>
                </a:cubicBezTo>
                <a:cubicBezTo>
                  <a:pt x="1747" y="2000"/>
                  <a:pt x="1743" y="1999"/>
                  <a:pt x="1739" y="1997"/>
                </a:cubicBezTo>
                <a:cubicBezTo>
                  <a:pt x="1735" y="1995"/>
                  <a:pt x="1731" y="1993"/>
                  <a:pt x="1728" y="1991"/>
                </a:cubicBezTo>
                <a:cubicBezTo>
                  <a:pt x="1727" y="1991"/>
                  <a:pt x="1726" y="1991"/>
                  <a:pt x="1726" y="1990"/>
                </a:cubicBezTo>
                <a:cubicBezTo>
                  <a:pt x="1712" y="1977"/>
                  <a:pt x="1702" y="1965"/>
                  <a:pt x="1694" y="1955"/>
                </a:cubicBezTo>
                <a:cubicBezTo>
                  <a:pt x="1749" y="1969"/>
                  <a:pt x="1792" y="1994"/>
                  <a:pt x="1845" y="2004"/>
                </a:cubicBezTo>
                <a:cubicBezTo>
                  <a:pt x="1845" y="2004"/>
                  <a:pt x="1845" y="2004"/>
                  <a:pt x="1846" y="2005"/>
                </a:cubicBezTo>
                <a:cubicBezTo>
                  <a:pt x="1847" y="2005"/>
                  <a:pt x="1849" y="2006"/>
                  <a:pt x="1852" y="2007"/>
                </a:cubicBezTo>
                <a:cubicBezTo>
                  <a:pt x="1854" y="2008"/>
                  <a:pt x="1856" y="2010"/>
                  <a:pt x="1859" y="2011"/>
                </a:cubicBezTo>
                <a:cubicBezTo>
                  <a:pt x="1860" y="2011"/>
                  <a:pt x="1861" y="2012"/>
                  <a:pt x="1862" y="2013"/>
                </a:cubicBezTo>
                <a:cubicBezTo>
                  <a:pt x="1864" y="2013"/>
                  <a:pt x="1865" y="2014"/>
                  <a:pt x="1866" y="2015"/>
                </a:cubicBezTo>
                <a:cubicBezTo>
                  <a:pt x="1868" y="2016"/>
                  <a:pt x="1869" y="2016"/>
                  <a:pt x="1871" y="2017"/>
                </a:cubicBezTo>
                <a:cubicBezTo>
                  <a:pt x="1871" y="2018"/>
                  <a:pt x="1872" y="2018"/>
                  <a:pt x="1873" y="2018"/>
                </a:cubicBezTo>
                <a:cubicBezTo>
                  <a:pt x="1873" y="2019"/>
                  <a:pt x="1874" y="2019"/>
                  <a:pt x="1875" y="2020"/>
                </a:cubicBezTo>
                <a:cubicBezTo>
                  <a:pt x="1876" y="2021"/>
                  <a:pt x="1878" y="2022"/>
                  <a:pt x="1879" y="2023"/>
                </a:cubicBezTo>
                <a:cubicBezTo>
                  <a:pt x="1881" y="2024"/>
                  <a:pt x="1882" y="2024"/>
                  <a:pt x="1884" y="2025"/>
                </a:cubicBezTo>
                <a:cubicBezTo>
                  <a:pt x="1885" y="2026"/>
                  <a:pt x="1887" y="2028"/>
                  <a:pt x="1888" y="2029"/>
                </a:cubicBezTo>
                <a:cubicBezTo>
                  <a:pt x="1889" y="2029"/>
                  <a:pt x="1890" y="2030"/>
                  <a:pt x="1891" y="2030"/>
                </a:cubicBezTo>
                <a:cubicBezTo>
                  <a:pt x="1892" y="2031"/>
                  <a:pt x="1892" y="2031"/>
                  <a:pt x="1893" y="2032"/>
                </a:cubicBezTo>
                <a:cubicBezTo>
                  <a:pt x="1900" y="2036"/>
                  <a:pt x="1906" y="2042"/>
                  <a:pt x="1912" y="2047"/>
                </a:cubicBezTo>
                <a:cubicBezTo>
                  <a:pt x="1919" y="2053"/>
                  <a:pt x="1925" y="2059"/>
                  <a:pt x="1931" y="2065"/>
                </a:cubicBezTo>
                <a:cubicBezTo>
                  <a:pt x="1932" y="2067"/>
                  <a:pt x="1934" y="2069"/>
                  <a:pt x="1936" y="2071"/>
                </a:cubicBezTo>
                <a:cubicBezTo>
                  <a:pt x="1937" y="2072"/>
                  <a:pt x="1938" y="2074"/>
                  <a:pt x="1940" y="2076"/>
                </a:cubicBezTo>
                <a:cubicBezTo>
                  <a:pt x="1943" y="2079"/>
                  <a:pt x="1945" y="2083"/>
                  <a:pt x="1948" y="2086"/>
                </a:cubicBezTo>
                <a:cubicBezTo>
                  <a:pt x="1950" y="2088"/>
                  <a:pt x="1951" y="2090"/>
                  <a:pt x="1952" y="2092"/>
                </a:cubicBezTo>
                <a:cubicBezTo>
                  <a:pt x="1954" y="2094"/>
                  <a:pt x="1955" y="2095"/>
                  <a:pt x="1956" y="2097"/>
                </a:cubicBezTo>
                <a:cubicBezTo>
                  <a:pt x="1957" y="2099"/>
                  <a:pt x="1959" y="2101"/>
                  <a:pt x="1960" y="2103"/>
                </a:cubicBezTo>
                <a:cubicBezTo>
                  <a:pt x="1961" y="2104"/>
                  <a:pt x="1961" y="2105"/>
                  <a:pt x="1962" y="2106"/>
                </a:cubicBezTo>
                <a:cubicBezTo>
                  <a:pt x="1962" y="2107"/>
                  <a:pt x="1963" y="2108"/>
                  <a:pt x="1964" y="2108"/>
                </a:cubicBezTo>
                <a:cubicBezTo>
                  <a:pt x="1965" y="2110"/>
                  <a:pt x="1966" y="2112"/>
                  <a:pt x="1967" y="2114"/>
                </a:cubicBezTo>
                <a:cubicBezTo>
                  <a:pt x="1968" y="2116"/>
                  <a:pt x="1970" y="2118"/>
                  <a:pt x="1971" y="2120"/>
                </a:cubicBezTo>
                <a:cubicBezTo>
                  <a:pt x="1972" y="2122"/>
                  <a:pt x="1973" y="2124"/>
                  <a:pt x="1974" y="2125"/>
                </a:cubicBezTo>
                <a:cubicBezTo>
                  <a:pt x="1975" y="2127"/>
                  <a:pt x="1976" y="2129"/>
                  <a:pt x="1977" y="2131"/>
                </a:cubicBezTo>
                <a:cubicBezTo>
                  <a:pt x="1981" y="2139"/>
                  <a:pt x="1985" y="2146"/>
                  <a:pt x="1989" y="2153"/>
                </a:cubicBezTo>
                <a:cubicBezTo>
                  <a:pt x="1991" y="2156"/>
                  <a:pt x="1992" y="2160"/>
                  <a:pt x="1994" y="2163"/>
                </a:cubicBezTo>
                <a:cubicBezTo>
                  <a:pt x="1996" y="2166"/>
                  <a:pt x="1997" y="2170"/>
                  <a:pt x="1999" y="2173"/>
                </a:cubicBezTo>
                <a:cubicBezTo>
                  <a:pt x="2005" y="2185"/>
                  <a:pt x="2010" y="2195"/>
                  <a:pt x="2013" y="2203"/>
                </a:cubicBezTo>
                <a:cubicBezTo>
                  <a:pt x="2015" y="2206"/>
                  <a:pt x="2016" y="2209"/>
                  <a:pt x="2017" y="2211"/>
                </a:cubicBezTo>
                <a:cubicBezTo>
                  <a:pt x="2018" y="2213"/>
                  <a:pt x="2019" y="2214"/>
                  <a:pt x="2019" y="2214"/>
                </a:cubicBezTo>
                <a:cubicBezTo>
                  <a:pt x="2019" y="2214"/>
                  <a:pt x="2018" y="2213"/>
                  <a:pt x="2018" y="2211"/>
                </a:cubicBezTo>
                <a:cubicBezTo>
                  <a:pt x="2017" y="2209"/>
                  <a:pt x="2016" y="2206"/>
                  <a:pt x="2015" y="2202"/>
                </a:cubicBezTo>
                <a:cubicBezTo>
                  <a:pt x="2013" y="2198"/>
                  <a:pt x="2012" y="2194"/>
                  <a:pt x="2010" y="2188"/>
                </a:cubicBezTo>
                <a:cubicBezTo>
                  <a:pt x="2009" y="2186"/>
                  <a:pt x="2008" y="2183"/>
                  <a:pt x="2006" y="2180"/>
                </a:cubicBezTo>
                <a:cubicBezTo>
                  <a:pt x="2005" y="2177"/>
                  <a:pt x="2004" y="2174"/>
                  <a:pt x="2003" y="2171"/>
                </a:cubicBezTo>
                <a:cubicBezTo>
                  <a:pt x="2002" y="2168"/>
                  <a:pt x="2000" y="2164"/>
                  <a:pt x="1999" y="2161"/>
                </a:cubicBezTo>
                <a:cubicBezTo>
                  <a:pt x="1997" y="2157"/>
                  <a:pt x="1996" y="2154"/>
                  <a:pt x="1994" y="2150"/>
                </a:cubicBezTo>
                <a:cubicBezTo>
                  <a:pt x="1992" y="2147"/>
                  <a:pt x="1991" y="2143"/>
                  <a:pt x="1989" y="2139"/>
                </a:cubicBezTo>
                <a:cubicBezTo>
                  <a:pt x="1988" y="2137"/>
                  <a:pt x="1987" y="2135"/>
                  <a:pt x="1986" y="2134"/>
                </a:cubicBezTo>
                <a:cubicBezTo>
                  <a:pt x="1986" y="2133"/>
                  <a:pt x="1985" y="2132"/>
                  <a:pt x="1985" y="2131"/>
                </a:cubicBezTo>
                <a:cubicBezTo>
                  <a:pt x="1985" y="2130"/>
                  <a:pt x="1984" y="2130"/>
                  <a:pt x="1984" y="2130"/>
                </a:cubicBezTo>
                <a:cubicBezTo>
                  <a:pt x="1985" y="2130"/>
                  <a:pt x="1987" y="2131"/>
                  <a:pt x="1988" y="2132"/>
                </a:cubicBezTo>
                <a:cubicBezTo>
                  <a:pt x="1990" y="2133"/>
                  <a:pt x="1993" y="2135"/>
                  <a:pt x="1995" y="2137"/>
                </a:cubicBezTo>
                <a:cubicBezTo>
                  <a:pt x="1998" y="2139"/>
                  <a:pt x="2001" y="2141"/>
                  <a:pt x="2004" y="2143"/>
                </a:cubicBezTo>
                <a:cubicBezTo>
                  <a:pt x="2007" y="2145"/>
                  <a:pt x="2010" y="2147"/>
                  <a:pt x="2014" y="2149"/>
                </a:cubicBezTo>
                <a:cubicBezTo>
                  <a:pt x="2017" y="2152"/>
                  <a:pt x="2020" y="2154"/>
                  <a:pt x="2024" y="2157"/>
                </a:cubicBezTo>
                <a:cubicBezTo>
                  <a:pt x="2027" y="2159"/>
                  <a:pt x="2030" y="2162"/>
                  <a:pt x="2034" y="2164"/>
                </a:cubicBezTo>
                <a:cubicBezTo>
                  <a:pt x="2036" y="2167"/>
                  <a:pt x="2036" y="2167"/>
                  <a:pt x="2036" y="2167"/>
                </a:cubicBezTo>
                <a:cubicBezTo>
                  <a:pt x="2037" y="2167"/>
                  <a:pt x="2038" y="2168"/>
                  <a:pt x="2038" y="2169"/>
                </a:cubicBezTo>
                <a:cubicBezTo>
                  <a:pt x="2040" y="2170"/>
                  <a:pt x="2041" y="2172"/>
                  <a:pt x="2043" y="2173"/>
                </a:cubicBezTo>
                <a:cubicBezTo>
                  <a:pt x="2046" y="2176"/>
                  <a:pt x="2049" y="2179"/>
                  <a:pt x="2051" y="2182"/>
                </a:cubicBezTo>
                <a:cubicBezTo>
                  <a:pt x="2054" y="2185"/>
                  <a:pt x="2056" y="2188"/>
                  <a:pt x="2058" y="2191"/>
                </a:cubicBezTo>
                <a:cubicBezTo>
                  <a:pt x="2060" y="2194"/>
                  <a:pt x="2062" y="2197"/>
                  <a:pt x="2064" y="2200"/>
                </a:cubicBezTo>
                <a:cubicBezTo>
                  <a:pt x="2064" y="2201"/>
                  <a:pt x="2065" y="2202"/>
                  <a:pt x="2066" y="2204"/>
                </a:cubicBezTo>
                <a:cubicBezTo>
                  <a:pt x="2067" y="2205"/>
                  <a:pt x="2067" y="2206"/>
                  <a:pt x="2068" y="2207"/>
                </a:cubicBezTo>
                <a:cubicBezTo>
                  <a:pt x="2068" y="2209"/>
                  <a:pt x="2069" y="2210"/>
                  <a:pt x="2069" y="2211"/>
                </a:cubicBezTo>
                <a:cubicBezTo>
                  <a:pt x="2070" y="2212"/>
                  <a:pt x="2070" y="2213"/>
                  <a:pt x="2071" y="2214"/>
                </a:cubicBezTo>
                <a:cubicBezTo>
                  <a:pt x="2071" y="2215"/>
                  <a:pt x="2072" y="2217"/>
                  <a:pt x="2072" y="2218"/>
                </a:cubicBezTo>
                <a:cubicBezTo>
                  <a:pt x="2073" y="2219"/>
                  <a:pt x="2073" y="2219"/>
                  <a:pt x="2073" y="2219"/>
                </a:cubicBezTo>
                <a:cubicBezTo>
                  <a:pt x="2073" y="2219"/>
                  <a:pt x="2073" y="2219"/>
                  <a:pt x="2073" y="2218"/>
                </a:cubicBezTo>
                <a:cubicBezTo>
                  <a:pt x="2072" y="2217"/>
                  <a:pt x="2072" y="2215"/>
                  <a:pt x="2072" y="2213"/>
                </a:cubicBezTo>
                <a:cubicBezTo>
                  <a:pt x="2072" y="2212"/>
                  <a:pt x="2072" y="2211"/>
                  <a:pt x="2072" y="2210"/>
                </a:cubicBezTo>
                <a:cubicBezTo>
                  <a:pt x="2071" y="2209"/>
                  <a:pt x="2071" y="2208"/>
                  <a:pt x="2071" y="2206"/>
                </a:cubicBezTo>
                <a:cubicBezTo>
                  <a:pt x="2070" y="2205"/>
                  <a:pt x="2070" y="2204"/>
                  <a:pt x="2069" y="2202"/>
                </a:cubicBezTo>
                <a:cubicBezTo>
                  <a:pt x="2069" y="2201"/>
                  <a:pt x="2068" y="2199"/>
                  <a:pt x="2068" y="2198"/>
                </a:cubicBezTo>
                <a:cubicBezTo>
                  <a:pt x="2067" y="2196"/>
                  <a:pt x="2067" y="2194"/>
                  <a:pt x="2066" y="2193"/>
                </a:cubicBezTo>
                <a:cubicBezTo>
                  <a:pt x="2065" y="2191"/>
                  <a:pt x="2064" y="2190"/>
                  <a:pt x="2063" y="2188"/>
                </a:cubicBezTo>
                <a:cubicBezTo>
                  <a:pt x="2061" y="2184"/>
                  <a:pt x="2059" y="2181"/>
                  <a:pt x="2057" y="2178"/>
                </a:cubicBezTo>
                <a:cubicBezTo>
                  <a:pt x="2056" y="2177"/>
                  <a:pt x="2055" y="2176"/>
                  <a:pt x="2055" y="2175"/>
                </a:cubicBezTo>
                <a:cubicBezTo>
                  <a:pt x="2054" y="2174"/>
                  <a:pt x="2053" y="2173"/>
                  <a:pt x="2053" y="2173"/>
                </a:cubicBezTo>
                <a:cubicBezTo>
                  <a:pt x="2051" y="2171"/>
                  <a:pt x="2050" y="2169"/>
                  <a:pt x="2048" y="2168"/>
                </a:cubicBezTo>
                <a:cubicBezTo>
                  <a:pt x="2047" y="2166"/>
                  <a:pt x="2045" y="2165"/>
                  <a:pt x="2044" y="2163"/>
                </a:cubicBezTo>
                <a:cubicBezTo>
                  <a:pt x="2043" y="2162"/>
                  <a:pt x="2042" y="2161"/>
                  <a:pt x="2041" y="2161"/>
                </a:cubicBezTo>
                <a:cubicBezTo>
                  <a:pt x="2039" y="2158"/>
                  <a:pt x="2039" y="2158"/>
                  <a:pt x="2039" y="2158"/>
                </a:cubicBezTo>
                <a:cubicBezTo>
                  <a:pt x="2035" y="2156"/>
                  <a:pt x="2032" y="2153"/>
                  <a:pt x="2028" y="2150"/>
                </a:cubicBezTo>
                <a:cubicBezTo>
                  <a:pt x="2026" y="2149"/>
                  <a:pt x="2025" y="2148"/>
                  <a:pt x="2023" y="2147"/>
                </a:cubicBezTo>
                <a:cubicBezTo>
                  <a:pt x="2021" y="2146"/>
                  <a:pt x="2019" y="2144"/>
                  <a:pt x="2018" y="2143"/>
                </a:cubicBezTo>
                <a:cubicBezTo>
                  <a:pt x="2014" y="2141"/>
                  <a:pt x="2010" y="2139"/>
                  <a:pt x="2007" y="2138"/>
                </a:cubicBezTo>
                <a:cubicBezTo>
                  <a:pt x="2004" y="2136"/>
                  <a:pt x="2001" y="2134"/>
                  <a:pt x="1998" y="2133"/>
                </a:cubicBezTo>
                <a:cubicBezTo>
                  <a:pt x="1995" y="2132"/>
                  <a:pt x="1992" y="2130"/>
                  <a:pt x="1989" y="2129"/>
                </a:cubicBezTo>
                <a:cubicBezTo>
                  <a:pt x="1987" y="2128"/>
                  <a:pt x="1985" y="2127"/>
                  <a:pt x="1983" y="2127"/>
                </a:cubicBezTo>
                <a:cubicBezTo>
                  <a:pt x="1983" y="2127"/>
                  <a:pt x="1983" y="2127"/>
                  <a:pt x="1983" y="2127"/>
                </a:cubicBezTo>
                <a:cubicBezTo>
                  <a:pt x="1982" y="2125"/>
                  <a:pt x="1981" y="2124"/>
                  <a:pt x="1980" y="2122"/>
                </a:cubicBezTo>
                <a:cubicBezTo>
                  <a:pt x="1979" y="2120"/>
                  <a:pt x="1978" y="2118"/>
                  <a:pt x="1977" y="2116"/>
                </a:cubicBezTo>
                <a:cubicBezTo>
                  <a:pt x="1976" y="2114"/>
                  <a:pt x="1975" y="2112"/>
                  <a:pt x="1974" y="2110"/>
                </a:cubicBezTo>
                <a:cubicBezTo>
                  <a:pt x="1973" y="2108"/>
                  <a:pt x="1971" y="2106"/>
                  <a:pt x="1970" y="2104"/>
                </a:cubicBezTo>
                <a:cubicBezTo>
                  <a:pt x="1970" y="2103"/>
                  <a:pt x="1969" y="2102"/>
                  <a:pt x="1968" y="2101"/>
                </a:cubicBezTo>
                <a:cubicBezTo>
                  <a:pt x="1968" y="2101"/>
                  <a:pt x="1967" y="2100"/>
                  <a:pt x="1967" y="2099"/>
                </a:cubicBezTo>
                <a:cubicBezTo>
                  <a:pt x="1965" y="2097"/>
                  <a:pt x="1964" y="2095"/>
                  <a:pt x="1963" y="2093"/>
                </a:cubicBezTo>
                <a:cubicBezTo>
                  <a:pt x="1961" y="2091"/>
                  <a:pt x="1960" y="2089"/>
                  <a:pt x="1959" y="2087"/>
                </a:cubicBezTo>
                <a:cubicBezTo>
                  <a:pt x="1957" y="2085"/>
                  <a:pt x="1956" y="2083"/>
                  <a:pt x="1955" y="2081"/>
                </a:cubicBezTo>
                <a:cubicBezTo>
                  <a:pt x="1952" y="2078"/>
                  <a:pt x="1949" y="2074"/>
                  <a:pt x="1946" y="2071"/>
                </a:cubicBezTo>
                <a:cubicBezTo>
                  <a:pt x="1944" y="2069"/>
                  <a:pt x="1943" y="2067"/>
                  <a:pt x="1941" y="2065"/>
                </a:cubicBezTo>
                <a:cubicBezTo>
                  <a:pt x="1940" y="2064"/>
                  <a:pt x="1938" y="2062"/>
                  <a:pt x="1937" y="2060"/>
                </a:cubicBezTo>
                <a:cubicBezTo>
                  <a:pt x="1936" y="2059"/>
                  <a:pt x="1935" y="2059"/>
                  <a:pt x="1934" y="2058"/>
                </a:cubicBezTo>
                <a:cubicBezTo>
                  <a:pt x="1934" y="2058"/>
                  <a:pt x="1934" y="2058"/>
                  <a:pt x="1934" y="2058"/>
                </a:cubicBezTo>
                <a:cubicBezTo>
                  <a:pt x="1934" y="2057"/>
                  <a:pt x="1934" y="2057"/>
                  <a:pt x="1934" y="2057"/>
                </a:cubicBezTo>
                <a:cubicBezTo>
                  <a:pt x="1934" y="2057"/>
                  <a:pt x="1934" y="2057"/>
                  <a:pt x="1934" y="2057"/>
                </a:cubicBezTo>
                <a:cubicBezTo>
                  <a:pt x="1934" y="2057"/>
                  <a:pt x="1934" y="2057"/>
                  <a:pt x="1934" y="2057"/>
                </a:cubicBezTo>
                <a:cubicBezTo>
                  <a:pt x="1933" y="2057"/>
                  <a:pt x="1933" y="2057"/>
                  <a:pt x="1933" y="2057"/>
                </a:cubicBezTo>
                <a:cubicBezTo>
                  <a:pt x="1932" y="2055"/>
                  <a:pt x="1932" y="2055"/>
                  <a:pt x="1932" y="2055"/>
                </a:cubicBezTo>
                <a:cubicBezTo>
                  <a:pt x="1931" y="2055"/>
                  <a:pt x="1930" y="2054"/>
                  <a:pt x="1930" y="2053"/>
                </a:cubicBezTo>
                <a:cubicBezTo>
                  <a:pt x="1930" y="2054"/>
                  <a:pt x="1931" y="2054"/>
                  <a:pt x="1932" y="2054"/>
                </a:cubicBezTo>
                <a:cubicBezTo>
                  <a:pt x="1933" y="2055"/>
                  <a:pt x="1935" y="2056"/>
                  <a:pt x="1936" y="2057"/>
                </a:cubicBezTo>
                <a:cubicBezTo>
                  <a:pt x="1942" y="2060"/>
                  <a:pt x="1949" y="2063"/>
                  <a:pt x="1955" y="2066"/>
                </a:cubicBezTo>
                <a:cubicBezTo>
                  <a:pt x="1956" y="2066"/>
                  <a:pt x="1956" y="2066"/>
                  <a:pt x="1956" y="2066"/>
                </a:cubicBezTo>
                <a:cubicBezTo>
                  <a:pt x="1958" y="2067"/>
                  <a:pt x="1958" y="2067"/>
                  <a:pt x="1958" y="2067"/>
                </a:cubicBezTo>
                <a:cubicBezTo>
                  <a:pt x="1960" y="2068"/>
                  <a:pt x="1960" y="2068"/>
                  <a:pt x="1960" y="2068"/>
                </a:cubicBezTo>
                <a:cubicBezTo>
                  <a:pt x="1962" y="2068"/>
                  <a:pt x="1963" y="2069"/>
                  <a:pt x="1965" y="2070"/>
                </a:cubicBezTo>
                <a:cubicBezTo>
                  <a:pt x="1968" y="2071"/>
                  <a:pt x="1971" y="2072"/>
                  <a:pt x="1975" y="2073"/>
                </a:cubicBezTo>
                <a:cubicBezTo>
                  <a:pt x="1981" y="2075"/>
                  <a:pt x="1988" y="2077"/>
                  <a:pt x="1994" y="2080"/>
                </a:cubicBezTo>
                <a:cubicBezTo>
                  <a:pt x="2000" y="2082"/>
                  <a:pt x="2005" y="2084"/>
                  <a:pt x="2011" y="2087"/>
                </a:cubicBezTo>
                <a:cubicBezTo>
                  <a:pt x="2016" y="2089"/>
                  <a:pt x="2021" y="2092"/>
                  <a:pt x="2025" y="2095"/>
                </a:cubicBezTo>
                <a:cubicBezTo>
                  <a:pt x="2029" y="2098"/>
                  <a:pt x="2033" y="2101"/>
                  <a:pt x="2036" y="2103"/>
                </a:cubicBezTo>
                <a:cubicBezTo>
                  <a:pt x="2039" y="2106"/>
                  <a:pt x="2041" y="2109"/>
                  <a:pt x="2043" y="2111"/>
                </a:cubicBezTo>
                <a:cubicBezTo>
                  <a:pt x="2044" y="2113"/>
                  <a:pt x="2045" y="2114"/>
                  <a:pt x="2045" y="2115"/>
                </a:cubicBezTo>
                <a:cubicBezTo>
                  <a:pt x="2046" y="2116"/>
                  <a:pt x="2046" y="2116"/>
                  <a:pt x="2047" y="2117"/>
                </a:cubicBezTo>
                <a:cubicBezTo>
                  <a:pt x="2048" y="2119"/>
                  <a:pt x="2048" y="2119"/>
                  <a:pt x="2048" y="2119"/>
                </a:cubicBezTo>
                <a:cubicBezTo>
                  <a:pt x="2048" y="2119"/>
                  <a:pt x="2048" y="2119"/>
                  <a:pt x="2047" y="2117"/>
                </a:cubicBezTo>
                <a:cubicBezTo>
                  <a:pt x="2047" y="2116"/>
                  <a:pt x="2047" y="2115"/>
                  <a:pt x="2046" y="2114"/>
                </a:cubicBezTo>
                <a:cubicBezTo>
                  <a:pt x="2046" y="2113"/>
                  <a:pt x="2045" y="2112"/>
                  <a:pt x="2044" y="2111"/>
                </a:cubicBezTo>
                <a:cubicBezTo>
                  <a:pt x="2043" y="2108"/>
                  <a:pt x="2041" y="2105"/>
                  <a:pt x="2038" y="2101"/>
                </a:cubicBezTo>
                <a:cubicBezTo>
                  <a:pt x="2035" y="2098"/>
                  <a:pt x="2032" y="2095"/>
                  <a:pt x="2027" y="2091"/>
                </a:cubicBezTo>
                <a:cubicBezTo>
                  <a:pt x="2023" y="2088"/>
                  <a:pt x="2019" y="2084"/>
                  <a:pt x="2013" y="2081"/>
                </a:cubicBezTo>
                <a:cubicBezTo>
                  <a:pt x="2008" y="2078"/>
                  <a:pt x="2002" y="2076"/>
                  <a:pt x="1996" y="2073"/>
                </a:cubicBezTo>
                <a:cubicBezTo>
                  <a:pt x="1993" y="2072"/>
                  <a:pt x="1990" y="2071"/>
                  <a:pt x="1987" y="2069"/>
                </a:cubicBezTo>
                <a:cubicBezTo>
                  <a:pt x="1984" y="2068"/>
                  <a:pt x="1980" y="2067"/>
                  <a:pt x="1977" y="2066"/>
                </a:cubicBezTo>
                <a:cubicBezTo>
                  <a:pt x="1974" y="2065"/>
                  <a:pt x="1971" y="2063"/>
                  <a:pt x="1968" y="2062"/>
                </a:cubicBezTo>
                <a:cubicBezTo>
                  <a:pt x="1966" y="2062"/>
                  <a:pt x="1964" y="2061"/>
                  <a:pt x="1963" y="2060"/>
                </a:cubicBezTo>
                <a:cubicBezTo>
                  <a:pt x="1960" y="2059"/>
                  <a:pt x="1960" y="2059"/>
                  <a:pt x="1960" y="2059"/>
                </a:cubicBezTo>
                <a:cubicBezTo>
                  <a:pt x="1960" y="2059"/>
                  <a:pt x="1960" y="2059"/>
                  <a:pt x="1959" y="2059"/>
                </a:cubicBezTo>
                <a:cubicBezTo>
                  <a:pt x="1958" y="2058"/>
                  <a:pt x="1958" y="2058"/>
                  <a:pt x="1958" y="2058"/>
                </a:cubicBezTo>
                <a:cubicBezTo>
                  <a:pt x="1953" y="2056"/>
                  <a:pt x="1953" y="2056"/>
                  <a:pt x="1953" y="2056"/>
                </a:cubicBezTo>
                <a:cubicBezTo>
                  <a:pt x="1952" y="2056"/>
                  <a:pt x="1950" y="2055"/>
                  <a:pt x="1949" y="2054"/>
                </a:cubicBezTo>
                <a:cubicBezTo>
                  <a:pt x="1947" y="2054"/>
                  <a:pt x="1946" y="2053"/>
                  <a:pt x="1944" y="2052"/>
                </a:cubicBezTo>
                <a:cubicBezTo>
                  <a:pt x="1943" y="2051"/>
                  <a:pt x="1941" y="2051"/>
                  <a:pt x="1940" y="2050"/>
                </a:cubicBezTo>
                <a:cubicBezTo>
                  <a:pt x="1936" y="2048"/>
                  <a:pt x="1933" y="2047"/>
                  <a:pt x="1930" y="2045"/>
                </a:cubicBezTo>
                <a:cubicBezTo>
                  <a:pt x="1934" y="2046"/>
                  <a:pt x="1938" y="2047"/>
                  <a:pt x="1942" y="2048"/>
                </a:cubicBezTo>
                <a:cubicBezTo>
                  <a:pt x="1945" y="2049"/>
                  <a:pt x="1947" y="2049"/>
                  <a:pt x="1950" y="2050"/>
                </a:cubicBezTo>
                <a:cubicBezTo>
                  <a:pt x="1951" y="2050"/>
                  <a:pt x="1953" y="2050"/>
                  <a:pt x="1954" y="2050"/>
                </a:cubicBezTo>
                <a:cubicBezTo>
                  <a:pt x="1955" y="2050"/>
                  <a:pt x="1957" y="2050"/>
                  <a:pt x="1958" y="2050"/>
                </a:cubicBezTo>
                <a:cubicBezTo>
                  <a:pt x="1964" y="2051"/>
                  <a:pt x="1969" y="2051"/>
                  <a:pt x="1974" y="2051"/>
                </a:cubicBezTo>
                <a:cubicBezTo>
                  <a:pt x="1977" y="2051"/>
                  <a:pt x="1980" y="2051"/>
                  <a:pt x="1982" y="2051"/>
                </a:cubicBezTo>
                <a:cubicBezTo>
                  <a:pt x="1985" y="2052"/>
                  <a:pt x="1988" y="2052"/>
                  <a:pt x="1990" y="2052"/>
                </a:cubicBezTo>
                <a:cubicBezTo>
                  <a:pt x="1993" y="2052"/>
                  <a:pt x="1996" y="2052"/>
                  <a:pt x="1998" y="2052"/>
                </a:cubicBezTo>
                <a:cubicBezTo>
                  <a:pt x="2001" y="2053"/>
                  <a:pt x="2003" y="2053"/>
                  <a:pt x="2006" y="2053"/>
                </a:cubicBezTo>
                <a:cubicBezTo>
                  <a:pt x="2011" y="2054"/>
                  <a:pt x="2015" y="2055"/>
                  <a:pt x="2020" y="2056"/>
                </a:cubicBezTo>
                <a:cubicBezTo>
                  <a:pt x="2022" y="2056"/>
                  <a:pt x="2024" y="2057"/>
                  <a:pt x="2026" y="2058"/>
                </a:cubicBezTo>
                <a:cubicBezTo>
                  <a:pt x="2027" y="2058"/>
                  <a:pt x="2027" y="2058"/>
                  <a:pt x="2028" y="2058"/>
                </a:cubicBezTo>
                <a:cubicBezTo>
                  <a:pt x="2028" y="2058"/>
                  <a:pt x="2028" y="2059"/>
                  <a:pt x="2029" y="2059"/>
                </a:cubicBezTo>
                <a:cubicBezTo>
                  <a:pt x="2029" y="2059"/>
                  <a:pt x="2030" y="2059"/>
                  <a:pt x="2030" y="2059"/>
                </a:cubicBezTo>
                <a:cubicBezTo>
                  <a:pt x="2031" y="2060"/>
                  <a:pt x="2031" y="2060"/>
                  <a:pt x="2032" y="2060"/>
                </a:cubicBezTo>
                <a:cubicBezTo>
                  <a:pt x="2035" y="2062"/>
                  <a:pt x="2038" y="2064"/>
                  <a:pt x="2041" y="2066"/>
                </a:cubicBezTo>
                <a:cubicBezTo>
                  <a:pt x="2043" y="2068"/>
                  <a:pt x="2045" y="2070"/>
                  <a:pt x="2047" y="2071"/>
                </a:cubicBezTo>
                <a:cubicBezTo>
                  <a:pt x="2049" y="2073"/>
                  <a:pt x="2050" y="2075"/>
                  <a:pt x="2051" y="2076"/>
                </a:cubicBezTo>
                <a:cubicBezTo>
                  <a:pt x="2051" y="2077"/>
                  <a:pt x="2052" y="2077"/>
                  <a:pt x="2052" y="2077"/>
                </a:cubicBezTo>
                <a:cubicBezTo>
                  <a:pt x="2052" y="2077"/>
                  <a:pt x="2051" y="2077"/>
                  <a:pt x="2051" y="2075"/>
                </a:cubicBezTo>
                <a:cubicBezTo>
                  <a:pt x="2050" y="2074"/>
                  <a:pt x="2050" y="2072"/>
                  <a:pt x="2048" y="2070"/>
                </a:cubicBezTo>
                <a:cubicBezTo>
                  <a:pt x="2047" y="2068"/>
                  <a:pt x="2045" y="2066"/>
                  <a:pt x="2043" y="2064"/>
                </a:cubicBezTo>
                <a:cubicBezTo>
                  <a:pt x="2040" y="2061"/>
                  <a:pt x="2037" y="2059"/>
                  <a:pt x="2034" y="2056"/>
                </a:cubicBezTo>
                <a:cubicBezTo>
                  <a:pt x="2033" y="2056"/>
                  <a:pt x="2033" y="2056"/>
                  <a:pt x="2033" y="2055"/>
                </a:cubicBezTo>
                <a:cubicBezTo>
                  <a:pt x="2032" y="2055"/>
                  <a:pt x="2032" y="2055"/>
                  <a:pt x="2031" y="2054"/>
                </a:cubicBezTo>
                <a:cubicBezTo>
                  <a:pt x="2031" y="2054"/>
                  <a:pt x="2030" y="2054"/>
                  <a:pt x="2030" y="2054"/>
                </a:cubicBezTo>
                <a:cubicBezTo>
                  <a:pt x="2029" y="2053"/>
                  <a:pt x="2029" y="2053"/>
                  <a:pt x="2028" y="2053"/>
                </a:cubicBezTo>
                <a:cubicBezTo>
                  <a:pt x="2027" y="2052"/>
                  <a:pt x="2027" y="2052"/>
                  <a:pt x="2027" y="2052"/>
                </a:cubicBezTo>
                <a:cubicBezTo>
                  <a:pt x="2027" y="2052"/>
                  <a:pt x="2027" y="2052"/>
                  <a:pt x="2027" y="2052"/>
                </a:cubicBezTo>
                <a:cubicBezTo>
                  <a:pt x="2027" y="2052"/>
                  <a:pt x="2027" y="2052"/>
                  <a:pt x="2027" y="2052"/>
                </a:cubicBezTo>
                <a:cubicBezTo>
                  <a:pt x="2026" y="2052"/>
                  <a:pt x="2025" y="2052"/>
                  <a:pt x="2025" y="2051"/>
                </a:cubicBezTo>
                <a:cubicBezTo>
                  <a:pt x="2024" y="2051"/>
                  <a:pt x="2023" y="2050"/>
                  <a:pt x="2022" y="2050"/>
                </a:cubicBezTo>
                <a:cubicBezTo>
                  <a:pt x="2017" y="2048"/>
                  <a:pt x="2012" y="2047"/>
                  <a:pt x="2007" y="2046"/>
                </a:cubicBezTo>
                <a:cubicBezTo>
                  <a:pt x="2004" y="2046"/>
                  <a:pt x="2002" y="2045"/>
                  <a:pt x="1999" y="2045"/>
                </a:cubicBezTo>
                <a:cubicBezTo>
                  <a:pt x="1996" y="2045"/>
                  <a:pt x="1994" y="2044"/>
                  <a:pt x="1991" y="2044"/>
                </a:cubicBezTo>
                <a:cubicBezTo>
                  <a:pt x="1988" y="2044"/>
                  <a:pt x="1986" y="2044"/>
                  <a:pt x="1983" y="2043"/>
                </a:cubicBezTo>
                <a:cubicBezTo>
                  <a:pt x="1980" y="2043"/>
                  <a:pt x="1977" y="2043"/>
                  <a:pt x="1975" y="2043"/>
                </a:cubicBezTo>
                <a:cubicBezTo>
                  <a:pt x="1969" y="2043"/>
                  <a:pt x="1964" y="2043"/>
                  <a:pt x="1958" y="2043"/>
                </a:cubicBezTo>
                <a:cubicBezTo>
                  <a:pt x="1953" y="2043"/>
                  <a:pt x="1948" y="2042"/>
                  <a:pt x="1943" y="2041"/>
                </a:cubicBezTo>
                <a:cubicBezTo>
                  <a:pt x="1938" y="2041"/>
                  <a:pt x="1933" y="2040"/>
                  <a:pt x="1929" y="2039"/>
                </a:cubicBezTo>
                <a:cubicBezTo>
                  <a:pt x="1925" y="2037"/>
                  <a:pt x="1920" y="2036"/>
                  <a:pt x="1917" y="2035"/>
                </a:cubicBezTo>
                <a:cubicBezTo>
                  <a:pt x="1915" y="2034"/>
                  <a:pt x="1913" y="2034"/>
                  <a:pt x="1911" y="2033"/>
                </a:cubicBezTo>
                <a:cubicBezTo>
                  <a:pt x="1910" y="2032"/>
                  <a:pt x="1909" y="2032"/>
                  <a:pt x="1909" y="2031"/>
                </a:cubicBezTo>
                <a:cubicBezTo>
                  <a:pt x="1907" y="2030"/>
                  <a:pt x="1906" y="2029"/>
                  <a:pt x="1904" y="2028"/>
                </a:cubicBezTo>
                <a:cubicBezTo>
                  <a:pt x="1903" y="2027"/>
                  <a:pt x="1901" y="2026"/>
                  <a:pt x="1900" y="2024"/>
                </a:cubicBezTo>
                <a:cubicBezTo>
                  <a:pt x="1899" y="2024"/>
                  <a:pt x="1898" y="2023"/>
                  <a:pt x="1897" y="2022"/>
                </a:cubicBezTo>
                <a:cubicBezTo>
                  <a:pt x="1896" y="2022"/>
                  <a:pt x="1895" y="2021"/>
                  <a:pt x="1894" y="2021"/>
                </a:cubicBezTo>
                <a:cubicBezTo>
                  <a:pt x="1892" y="2019"/>
                  <a:pt x="1891" y="2018"/>
                  <a:pt x="1889" y="2017"/>
                </a:cubicBezTo>
                <a:cubicBezTo>
                  <a:pt x="1887" y="2016"/>
                  <a:pt x="1885" y="2014"/>
                  <a:pt x="1883" y="2013"/>
                </a:cubicBezTo>
                <a:cubicBezTo>
                  <a:pt x="1882" y="2013"/>
                  <a:pt x="1881" y="2012"/>
                  <a:pt x="1880" y="2012"/>
                </a:cubicBezTo>
                <a:cubicBezTo>
                  <a:pt x="1880" y="2011"/>
                  <a:pt x="1879" y="2010"/>
                  <a:pt x="1878" y="2010"/>
                </a:cubicBezTo>
                <a:cubicBezTo>
                  <a:pt x="1877" y="2009"/>
                  <a:pt x="1876" y="2009"/>
                  <a:pt x="1875" y="2008"/>
                </a:cubicBezTo>
                <a:cubicBezTo>
                  <a:pt x="1876" y="2008"/>
                  <a:pt x="1878" y="2008"/>
                  <a:pt x="1879" y="2008"/>
                </a:cubicBezTo>
                <a:cubicBezTo>
                  <a:pt x="1937" y="2011"/>
                  <a:pt x="2010" y="2008"/>
                  <a:pt x="2045" y="2022"/>
                </a:cubicBezTo>
                <a:cubicBezTo>
                  <a:pt x="2061" y="2029"/>
                  <a:pt x="2077" y="2037"/>
                  <a:pt x="2091" y="2046"/>
                </a:cubicBezTo>
                <a:cubicBezTo>
                  <a:pt x="2091" y="2046"/>
                  <a:pt x="2091" y="2046"/>
                  <a:pt x="2092" y="2047"/>
                </a:cubicBezTo>
                <a:cubicBezTo>
                  <a:pt x="2092" y="2048"/>
                  <a:pt x="2092" y="2048"/>
                  <a:pt x="2093" y="2049"/>
                </a:cubicBezTo>
                <a:cubicBezTo>
                  <a:pt x="2093" y="2050"/>
                  <a:pt x="2094" y="2051"/>
                  <a:pt x="2094" y="2052"/>
                </a:cubicBezTo>
                <a:cubicBezTo>
                  <a:pt x="2095" y="2053"/>
                  <a:pt x="2095" y="2054"/>
                  <a:pt x="2096" y="2055"/>
                </a:cubicBezTo>
                <a:cubicBezTo>
                  <a:pt x="2098" y="2059"/>
                  <a:pt x="2100" y="2063"/>
                  <a:pt x="2101" y="2069"/>
                </a:cubicBezTo>
                <a:cubicBezTo>
                  <a:pt x="2103" y="2074"/>
                  <a:pt x="2104" y="2079"/>
                  <a:pt x="2105" y="2086"/>
                </a:cubicBezTo>
                <a:cubicBezTo>
                  <a:pt x="2107" y="2092"/>
                  <a:pt x="2108" y="2098"/>
                  <a:pt x="2108" y="2105"/>
                </a:cubicBezTo>
                <a:cubicBezTo>
                  <a:pt x="2109" y="2108"/>
                  <a:pt x="2109" y="2112"/>
                  <a:pt x="2110" y="2115"/>
                </a:cubicBezTo>
                <a:cubicBezTo>
                  <a:pt x="2110" y="2119"/>
                  <a:pt x="2111" y="2123"/>
                  <a:pt x="2111" y="2126"/>
                </a:cubicBezTo>
                <a:cubicBezTo>
                  <a:pt x="2112" y="2133"/>
                  <a:pt x="2113" y="2141"/>
                  <a:pt x="2115" y="2148"/>
                </a:cubicBezTo>
                <a:cubicBezTo>
                  <a:pt x="2116" y="2155"/>
                  <a:pt x="2118" y="2163"/>
                  <a:pt x="2121" y="2170"/>
                </a:cubicBezTo>
                <a:cubicBezTo>
                  <a:pt x="2122" y="2173"/>
                  <a:pt x="2124" y="2177"/>
                  <a:pt x="2125" y="2180"/>
                </a:cubicBezTo>
                <a:cubicBezTo>
                  <a:pt x="2126" y="2182"/>
                  <a:pt x="2127" y="2183"/>
                  <a:pt x="2128" y="2185"/>
                </a:cubicBezTo>
                <a:cubicBezTo>
                  <a:pt x="2129" y="2186"/>
                  <a:pt x="2130" y="2188"/>
                  <a:pt x="2131" y="2189"/>
                </a:cubicBezTo>
                <a:cubicBezTo>
                  <a:pt x="2135" y="2195"/>
                  <a:pt x="2140" y="2201"/>
                  <a:pt x="2145" y="2205"/>
                </a:cubicBezTo>
                <a:cubicBezTo>
                  <a:pt x="2145" y="2205"/>
                  <a:pt x="2146" y="2206"/>
                  <a:pt x="2147" y="2206"/>
                </a:cubicBezTo>
                <a:cubicBezTo>
                  <a:pt x="2147" y="2207"/>
                  <a:pt x="2148" y="2207"/>
                  <a:pt x="2149" y="2208"/>
                </a:cubicBezTo>
                <a:cubicBezTo>
                  <a:pt x="2149" y="2208"/>
                  <a:pt x="2150" y="2209"/>
                  <a:pt x="2151" y="2209"/>
                </a:cubicBezTo>
                <a:cubicBezTo>
                  <a:pt x="2151" y="2210"/>
                  <a:pt x="2152" y="2210"/>
                  <a:pt x="2153" y="2211"/>
                </a:cubicBezTo>
                <a:cubicBezTo>
                  <a:pt x="2155" y="2212"/>
                  <a:pt x="2158" y="2214"/>
                  <a:pt x="2160" y="2215"/>
                </a:cubicBezTo>
                <a:cubicBezTo>
                  <a:pt x="2166" y="2217"/>
                  <a:pt x="2170" y="2219"/>
                  <a:pt x="2175" y="2220"/>
                </a:cubicBezTo>
                <a:cubicBezTo>
                  <a:pt x="2179" y="2221"/>
                  <a:pt x="2183" y="2222"/>
                  <a:pt x="2186" y="2223"/>
                </a:cubicBezTo>
                <a:cubicBezTo>
                  <a:pt x="2189" y="2223"/>
                  <a:pt x="2192" y="2224"/>
                  <a:pt x="2194" y="2224"/>
                </a:cubicBezTo>
                <a:cubicBezTo>
                  <a:pt x="2195" y="2224"/>
                  <a:pt x="2196" y="2224"/>
                  <a:pt x="2196" y="2224"/>
                </a:cubicBezTo>
                <a:cubicBezTo>
                  <a:pt x="2196" y="2224"/>
                  <a:pt x="2195" y="2224"/>
                  <a:pt x="2194" y="2223"/>
                </a:cubicBezTo>
                <a:cubicBezTo>
                  <a:pt x="2192" y="2223"/>
                  <a:pt x="2190" y="2222"/>
                  <a:pt x="2187" y="2221"/>
                </a:cubicBezTo>
                <a:cubicBezTo>
                  <a:pt x="2184" y="2220"/>
                  <a:pt x="2180" y="2219"/>
                  <a:pt x="2176" y="2217"/>
                </a:cubicBezTo>
                <a:cubicBezTo>
                  <a:pt x="2172" y="2215"/>
                  <a:pt x="2167" y="2213"/>
                  <a:pt x="2163" y="2211"/>
                </a:cubicBezTo>
                <a:cubicBezTo>
                  <a:pt x="2160" y="2209"/>
                  <a:pt x="2158" y="2208"/>
                  <a:pt x="2156" y="2206"/>
                </a:cubicBezTo>
                <a:cubicBezTo>
                  <a:pt x="2155" y="2206"/>
                  <a:pt x="2154" y="2205"/>
                  <a:pt x="2154" y="2205"/>
                </a:cubicBezTo>
                <a:cubicBezTo>
                  <a:pt x="2153" y="2204"/>
                  <a:pt x="2153" y="2204"/>
                  <a:pt x="2152" y="2203"/>
                </a:cubicBezTo>
                <a:cubicBezTo>
                  <a:pt x="2152" y="2203"/>
                  <a:pt x="2151" y="2202"/>
                  <a:pt x="2150" y="2202"/>
                </a:cubicBezTo>
                <a:cubicBezTo>
                  <a:pt x="2150" y="2202"/>
                  <a:pt x="2149" y="2201"/>
                  <a:pt x="2149" y="2200"/>
                </a:cubicBezTo>
                <a:cubicBezTo>
                  <a:pt x="2144" y="2196"/>
                  <a:pt x="2140" y="2191"/>
                  <a:pt x="2137" y="2186"/>
                </a:cubicBezTo>
                <a:cubicBezTo>
                  <a:pt x="2136" y="2184"/>
                  <a:pt x="2135" y="2183"/>
                  <a:pt x="2134" y="2181"/>
                </a:cubicBezTo>
                <a:cubicBezTo>
                  <a:pt x="2134" y="2180"/>
                  <a:pt x="2133" y="2178"/>
                  <a:pt x="2132" y="2177"/>
                </a:cubicBezTo>
                <a:cubicBezTo>
                  <a:pt x="2131" y="2174"/>
                  <a:pt x="2129" y="2170"/>
                  <a:pt x="2128" y="2167"/>
                </a:cubicBezTo>
                <a:cubicBezTo>
                  <a:pt x="2127" y="2163"/>
                  <a:pt x="2125" y="2159"/>
                  <a:pt x="2124" y="2155"/>
                </a:cubicBezTo>
                <a:cubicBezTo>
                  <a:pt x="2125" y="2156"/>
                  <a:pt x="2126" y="2157"/>
                  <a:pt x="2128" y="2159"/>
                </a:cubicBezTo>
                <a:cubicBezTo>
                  <a:pt x="2128" y="2160"/>
                  <a:pt x="2129" y="2160"/>
                  <a:pt x="2129" y="2161"/>
                </a:cubicBezTo>
                <a:cubicBezTo>
                  <a:pt x="2130" y="2162"/>
                  <a:pt x="2130" y="2162"/>
                  <a:pt x="2130" y="2162"/>
                </a:cubicBezTo>
                <a:cubicBezTo>
                  <a:pt x="2131" y="2163"/>
                  <a:pt x="2131" y="2163"/>
                  <a:pt x="2131" y="2163"/>
                </a:cubicBezTo>
                <a:cubicBezTo>
                  <a:pt x="2132" y="2164"/>
                  <a:pt x="2133" y="2165"/>
                  <a:pt x="2133" y="2165"/>
                </a:cubicBezTo>
                <a:cubicBezTo>
                  <a:pt x="2134" y="2166"/>
                  <a:pt x="2135" y="2167"/>
                  <a:pt x="2136" y="2167"/>
                </a:cubicBezTo>
                <a:cubicBezTo>
                  <a:pt x="2137" y="2169"/>
                  <a:pt x="2139" y="2170"/>
                  <a:pt x="2140" y="2171"/>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3" y="2173"/>
                  <a:pt x="2143" y="2173"/>
                  <a:pt x="2143" y="2173"/>
                </a:cubicBezTo>
                <a:cubicBezTo>
                  <a:pt x="2145" y="2174"/>
                  <a:pt x="2145" y="2174"/>
                  <a:pt x="2145" y="2174"/>
                </a:cubicBezTo>
                <a:cubicBezTo>
                  <a:pt x="2149" y="2177"/>
                  <a:pt x="2152" y="2178"/>
                  <a:pt x="2156" y="2180"/>
                </a:cubicBezTo>
                <a:cubicBezTo>
                  <a:pt x="2159" y="2182"/>
                  <a:pt x="2163" y="2183"/>
                  <a:pt x="2166" y="2184"/>
                </a:cubicBezTo>
                <a:cubicBezTo>
                  <a:pt x="2170" y="2186"/>
                  <a:pt x="2173" y="2187"/>
                  <a:pt x="2176" y="2188"/>
                </a:cubicBezTo>
                <a:cubicBezTo>
                  <a:pt x="2179" y="2189"/>
                  <a:pt x="2182" y="2191"/>
                  <a:pt x="2184" y="2192"/>
                </a:cubicBezTo>
                <a:cubicBezTo>
                  <a:pt x="2187" y="2193"/>
                  <a:pt x="2189" y="2194"/>
                  <a:pt x="2191" y="2195"/>
                </a:cubicBezTo>
                <a:cubicBezTo>
                  <a:pt x="2192" y="2196"/>
                  <a:pt x="2193" y="2196"/>
                  <a:pt x="2194" y="2197"/>
                </a:cubicBezTo>
                <a:cubicBezTo>
                  <a:pt x="2195" y="2197"/>
                  <a:pt x="2196" y="2198"/>
                  <a:pt x="2196" y="2198"/>
                </a:cubicBezTo>
                <a:cubicBezTo>
                  <a:pt x="2197" y="2199"/>
                  <a:pt x="2197" y="2199"/>
                  <a:pt x="2197" y="2199"/>
                </a:cubicBezTo>
                <a:cubicBezTo>
                  <a:pt x="2198" y="2199"/>
                  <a:pt x="2198" y="2200"/>
                  <a:pt x="2198" y="2200"/>
                </a:cubicBezTo>
                <a:cubicBezTo>
                  <a:pt x="2199" y="2200"/>
                  <a:pt x="2199" y="2200"/>
                  <a:pt x="2199" y="2201"/>
                </a:cubicBezTo>
                <a:cubicBezTo>
                  <a:pt x="2200" y="2201"/>
                  <a:pt x="2201" y="2202"/>
                  <a:pt x="2201" y="2202"/>
                </a:cubicBezTo>
                <a:cubicBezTo>
                  <a:pt x="2201" y="2202"/>
                  <a:pt x="2200" y="2201"/>
                  <a:pt x="2200" y="2200"/>
                </a:cubicBezTo>
                <a:cubicBezTo>
                  <a:pt x="2199" y="2200"/>
                  <a:pt x="2199" y="2200"/>
                  <a:pt x="2199" y="2199"/>
                </a:cubicBezTo>
                <a:cubicBezTo>
                  <a:pt x="2199" y="2199"/>
                  <a:pt x="2198" y="2198"/>
                  <a:pt x="2198" y="2198"/>
                </a:cubicBezTo>
                <a:cubicBezTo>
                  <a:pt x="2198" y="2198"/>
                  <a:pt x="2198" y="2198"/>
                  <a:pt x="2197" y="2197"/>
                </a:cubicBezTo>
                <a:cubicBezTo>
                  <a:pt x="2197" y="2197"/>
                  <a:pt x="2196" y="2196"/>
                  <a:pt x="2195" y="2195"/>
                </a:cubicBezTo>
                <a:cubicBezTo>
                  <a:pt x="2195" y="2194"/>
                  <a:pt x="2194" y="2194"/>
                  <a:pt x="2193" y="2193"/>
                </a:cubicBezTo>
                <a:cubicBezTo>
                  <a:pt x="2191" y="2191"/>
                  <a:pt x="2189" y="2190"/>
                  <a:pt x="2187" y="2188"/>
                </a:cubicBezTo>
                <a:cubicBezTo>
                  <a:pt x="2185" y="2187"/>
                  <a:pt x="2184" y="2186"/>
                  <a:pt x="2183" y="2185"/>
                </a:cubicBezTo>
                <a:cubicBezTo>
                  <a:pt x="2181" y="2184"/>
                  <a:pt x="2180" y="2184"/>
                  <a:pt x="2178" y="2183"/>
                </a:cubicBezTo>
                <a:cubicBezTo>
                  <a:pt x="2175" y="2181"/>
                  <a:pt x="2172" y="2180"/>
                  <a:pt x="2169" y="2178"/>
                </a:cubicBezTo>
                <a:cubicBezTo>
                  <a:pt x="2167" y="2177"/>
                  <a:pt x="2166" y="2176"/>
                  <a:pt x="2164" y="2176"/>
                </a:cubicBezTo>
                <a:cubicBezTo>
                  <a:pt x="2163" y="2175"/>
                  <a:pt x="2161" y="2174"/>
                  <a:pt x="2159" y="2173"/>
                </a:cubicBezTo>
                <a:cubicBezTo>
                  <a:pt x="2156" y="2171"/>
                  <a:pt x="2153" y="2170"/>
                  <a:pt x="2150" y="2168"/>
                </a:cubicBezTo>
                <a:cubicBezTo>
                  <a:pt x="2147" y="2166"/>
                  <a:pt x="2147" y="2166"/>
                  <a:pt x="2147"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5" y="2165"/>
                  <a:pt x="2145" y="2165"/>
                  <a:pt x="2145" y="2165"/>
                </a:cubicBezTo>
                <a:cubicBezTo>
                  <a:pt x="2143" y="2164"/>
                  <a:pt x="2142" y="2163"/>
                  <a:pt x="2141" y="2161"/>
                </a:cubicBezTo>
                <a:cubicBezTo>
                  <a:pt x="2138" y="2159"/>
                  <a:pt x="2135" y="2157"/>
                  <a:pt x="2133" y="2154"/>
                </a:cubicBezTo>
                <a:cubicBezTo>
                  <a:pt x="2130" y="2152"/>
                  <a:pt x="2128" y="2149"/>
                  <a:pt x="2126" y="2147"/>
                </a:cubicBezTo>
                <a:cubicBezTo>
                  <a:pt x="2126" y="2145"/>
                  <a:pt x="2125" y="2144"/>
                  <a:pt x="2124" y="2143"/>
                </a:cubicBezTo>
                <a:cubicBezTo>
                  <a:pt x="2123" y="2142"/>
                  <a:pt x="2123" y="2142"/>
                  <a:pt x="2123" y="2141"/>
                </a:cubicBezTo>
                <a:cubicBezTo>
                  <a:pt x="2122" y="2140"/>
                  <a:pt x="2122" y="2140"/>
                  <a:pt x="2121" y="2139"/>
                </a:cubicBezTo>
                <a:cubicBezTo>
                  <a:pt x="2121" y="2139"/>
                  <a:pt x="2121" y="2138"/>
                  <a:pt x="2121" y="2138"/>
                </a:cubicBezTo>
                <a:cubicBezTo>
                  <a:pt x="2120" y="2134"/>
                  <a:pt x="2119" y="2129"/>
                  <a:pt x="2119" y="2125"/>
                </a:cubicBezTo>
                <a:cubicBezTo>
                  <a:pt x="2118" y="2122"/>
                  <a:pt x="2118" y="2118"/>
                  <a:pt x="2117" y="2114"/>
                </a:cubicBezTo>
                <a:cubicBezTo>
                  <a:pt x="2117" y="2111"/>
                  <a:pt x="2116" y="2107"/>
                  <a:pt x="2115" y="2104"/>
                </a:cubicBezTo>
                <a:cubicBezTo>
                  <a:pt x="2114" y="2097"/>
                  <a:pt x="2113" y="2090"/>
                  <a:pt x="2111" y="2084"/>
                </a:cubicBezTo>
                <a:cubicBezTo>
                  <a:pt x="2110" y="2078"/>
                  <a:pt x="2108" y="2072"/>
                  <a:pt x="2105" y="2067"/>
                </a:cubicBezTo>
                <a:cubicBezTo>
                  <a:pt x="2103" y="2062"/>
                  <a:pt x="2101" y="2057"/>
                  <a:pt x="2098" y="2053"/>
                </a:cubicBezTo>
                <a:cubicBezTo>
                  <a:pt x="2098" y="2052"/>
                  <a:pt x="2097" y="2051"/>
                  <a:pt x="2097" y="2051"/>
                </a:cubicBezTo>
                <a:cubicBezTo>
                  <a:pt x="2096" y="2050"/>
                  <a:pt x="2096" y="2049"/>
                  <a:pt x="2095" y="2048"/>
                </a:cubicBezTo>
                <a:cubicBezTo>
                  <a:pt x="2136" y="2075"/>
                  <a:pt x="2164" y="2104"/>
                  <a:pt x="2164" y="2104"/>
                </a:cubicBezTo>
                <a:cubicBezTo>
                  <a:pt x="2164" y="2104"/>
                  <a:pt x="2145" y="2076"/>
                  <a:pt x="2114" y="2049"/>
                </a:cubicBezTo>
                <a:cubicBezTo>
                  <a:pt x="2116" y="2049"/>
                  <a:pt x="2118" y="2050"/>
                  <a:pt x="2120" y="2050"/>
                </a:cubicBezTo>
                <a:cubicBezTo>
                  <a:pt x="2122" y="2051"/>
                  <a:pt x="2124" y="2051"/>
                  <a:pt x="2126" y="2052"/>
                </a:cubicBezTo>
                <a:cubicBezTo>
                  <a:pt x="2128" y="2053"/>
                  <a:pt x="2130" y="2053"/>
                  <a:pt x="2132" y="2054"/>
                </a:cubicBezTo>
                <a:cubicBezTo>
                  <a:pt x="2133" y="2054"/>
                  <a:pt x="2134" y="2055"/>
                  <a:pt x="2135" y="2055"/>
                </a:cubicBezTo>
                <a:cubicBezTo>
                  <a:pt x="2136" y="2055"/>
                  <a:pt x="2136"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8" y="2057"/>
                  <a:pt x="2138" y="2057"/>
                  <a:pt x="2138" y="2057"/>
                </a:cubicBezTo>
                <a:cubicBezTo>
                  <a:pt x="2140" y="2057"/>
                  <a:pt x="2140" y="2057"/>
                  <a:pt x="2140" y="2057"/>
                </a:cubicBezTo>
                <a:cubicBezTo>
                  <a:pt x="2140" y="2058"/>
                  <a:pt x="2140" y="2058"/>
                  <a:pt x="2141" y="2058"/>
                </a:cubicBezTo>
                <a:cubicBezTo>
                  <a:pt x="2142" y="2059"/>
                  <a:pt x="2143" y="2059"/>
                  <a:pt x="2144" y="2060"/>
                </a:cubicBezTo>
                <a:cubicBezTo>
                  <a:pt x="2145" y="2061"/>
                  <a:pt x="2147" y="2062"/>
                  <a:pt x="2149" y="2064"/>
                </a:cubicBezTo>
                <a:cubicBezTo>
                  <a:pt x="2151" y="2065"/>
                  <a:pt x="2152" y="2066"/>
                  <a:pt x="2154" y="2068"/>
                </a:cubicBezTo>
                <a:cubicBezTo>
                  <a:pt x="2156" y="2069"/>
                  <a:pt x="2157" y="2071"/>
                  <a:pt x="2159" y="2072"/>
                </a:cubicBezTo>
                <a:cubicBezTo>
                  <a:pt x="2165" y="2078"/>
                  <a:pt x="2171" y="2083"/>
                  <a:pt x="2177" y="2088"/>
                </a:cubicBezTo>
                <a:cubicBezTo>
                  <a:pt x="2182" y="2092"/>
                  <a:pt x="2186" y="2096"/>
                  <a:pt x="2189" y="2098"/>
                </a:cubicBezTo>
                <a:cubicBezTo>
                  <a:pt x="2191" y="2100"/>
                  <a:pt x="2192" y="2101"/>
                  <a:pt x="2193" y="2102"/>
                </a:cubicBezTo>
                <a:cubicBezTo>
                  <a:pt x="2194" y="2102"/>
                  <a:pt x="2194" y="2103"/>
                  <a:pt x="2194" y="2103"/>
                </a:cubicBezTo>
                <a:cubicBezTo>
                  <a:pt x="2194" y="2103"/>
                  <a:pt x="2194" y="2102"/>
                  <a:pt x="2193" y="2101"/>
                </a:cubicBezTo>
                <a:cubicBezTo>
                  <a:pt x="2193" y="2100"/>
                  <a:pt x="2192" y="2099"/>
                  <a:pt x="2190" y="2097"/>
                </a:cubicBezTo>
                <a:cubicBezTo>
                  <a:pt x="2189" y="2096"/>
                  <a:pt x="2188" y="2094"/>
                  <a:pt x="2186" y="2092"/>
                </a:cubicBezTo>
                <a:cubicBezTo>
                  <a:pt x="2184" y="2089"/>
                  <a:pt x="2182" y="2087"/>
                  <a:pt x="2180" y="2084"/>
                </a:cubicBezTo>
                <a:cubicBezTo>
                  <a:pt x="2175" y="2079"/>
                  <a:pt x="2170" y="2073"/>
                  <a:pt x="2164" y="2067"/>
                </a:cubicBezTo>
                <a:cubicBezTo>
                  <a:pt x="2162" y="2065"/>
                  <a:pt x="2161" y="2064"/>
                  <a:pt x="2159" y="2062"/>
                </a:cubicBezTo>
                <a:cubicBezTo>
                  <a:pt x="2157" y="2061"/>
                  <a:pt x="2156" y="2059"/>
                  <a:pt x="2154" y="2058"/>
                </a:cubicBezTo>
                <a:cubicBezTo>
                  <a:pt x="2152" y="2056"/>
                  <a:pt x="2150" y="2055"/>
                  <a:pt x="2148" y="2053"/>
                </a:cubicBezTo>
                <a:cubicBezTo>
                  <a:pt x="2147" y="2053"/>
                  <a:pt x="2146" y="2052"/>
                  <a:pt x="2145" y="2051"/>
                </a:cubicBezTo>
                <a:cubicBezTo>
                  <a:pt x="2144" y="2051"/>
                  <a:pt x="2144" y="2051"/>
                  <a:pt x="2143" y="2050"/>
                </a:cubicBezTo>
                <a:cubicBezTo>
                  <a:pt x="2143" y="2050"/>
                  <a:pt x="2142" y="2050"/>
                  <a:pt x="2142" y="2050"/>
                </a:cubicBezTo>
                <a:cubicBezTo>
                  <a:pt x="2141" y="2049"/>
                  <a:pt x="2141" y="2049"/>
                  <a:pt x="2141" y="2049"/>
                </a:cubicBezTo>
                <a:cubicBezTo>
                  <a:pt x="2141" y="2049"/>
                  <a:pt x="2141" y="2049"/>
                  <a:pt x="2141" y="2049"/>
                </a:cubicBezTo>
                <a:cubicBezTo>
                  <a:pt x="2140" y="2049"/>
                  <a:pt x="2140" y="2049"/>
                  <a:pt x="2140" y="2049"/>
                </a:cubicBezTo>
                <a:cubicBezTo>
                  <a:pt x="2139" y="2048"/>
                  <a:pt x="2139" y="2048"/>
                  <a:pt x="2138" y="2048"/>
                </a:cubicBezTo>
                <a:cubicBezTo>
                  <a:pt x="2137" y="2048"/>
                  <a:pt x="2136" y="2047"/>
                  <a:pt x="2135" y="2047"/>
                </a:cubicBezTo>
                <a:cubicBezTo>
                  <a:pt x="2133" y="2046"/>
                  <a:pt x="2130" y="2045"/>
                  <a:pt x="2128" y="2045"/>
                </a:cubicBezTo>
                <a:cubicBezTo>
                  <a:pt x="2126" y="2044"/>
                  <a:pt x="2124" y="2044"/>
                  <a:pt x="2121" y="2043"/>
                </a:cubicBezTo>
                <a:cubicBezTo>
                  <a:pt x="2119" y="2043"/>
                  <a:pt x="2117" y="2042"/>
                  <a:pt x="2115" y="2042"/>
                </a:cubicBezTo>
                <a:cubicBezTo>
                  <a:pt x="2110" y="2040"/>
                  <a:pt x="2106" y="2039"/>
                  <a:pt x="2101" y="2038"/>
                </a:cubicBezTo>
                <a:cubicBezTo>
                  <a:pt x="2085" y="2025"/>
                  <a:pt x="2066" y="2013"/>
                  <a:pt x="2045" y="2005"/>
                </a:cubicBezTo>
                <a:cubicBezTo>
                  <a:pt x="2043" y="2004"/>
                  <a:pt x="2042" y="2004"/>
                  <a:pt x="2040" y="2003"/>
                </a:cubicBezTo>
                <a:cubicBezTo>
                  <a:pt x="2046" y="2003"/>
                  <a:pt x="2052" y="2003"/>
                  <a:pt x="2059" y="2003"/>
                </a:cubicBezTo>
                <a:cubicBezTo>
                  <a:pt x="2061" y="2003"/>
                  <a:pt x="2063" y="2003"/>
                  <a:pt x="2065" y="2003"/>
                </a:cubicBezTo>
                <a:cubicBezTo>
                  <a:pt x="2067" y="2003"/>
                  <a:pt x="2069" y="2003"/>
                  <a:pt x="2071" y="2003"/>
                </a:cubicBezTo>
                <a:cubicBezTo>
                  <a:pt x="2075" y="2003"/>
                  <a:pt x="2078" y="2003"/>
                  <a:pt x="2082" y="2003"/>
                </a:cubicBezTo>
                <a:cubicBezTo>
                  <a:pt x="2090" y="2003"/>
                  <a:pt x="2099" y="2004"/>
                  <a:pt x="2107" y="2004"/>
                </a:cubicBezTo>
                <a:cubicBezTo>
                  <a:pt x="2115" y="2005"/>
                  <a:pt x="2123" y="2006"/>
                  <a:pt x="2131" y="2008"/>
                </a:cubicBezTo>
                <a:cubicBezTo>
                  <a:pt x="2131" y="2008"/>
                  <a:pt x="2133" y="2008"/>
                  <a:pt x="2133" y="2008"/>
                </a:cubicBezTo>
                <a:cubicBezTo>
                  <a:pt x="2134" y="2008"/>
                  <a:pt x="2135" y="2009"/>
                  <a:pt x="2136" y="2009"/>
                </a:cubicBezTo>
                <a:cubicBezTo>
                  <a:pt x="2136" y="2009"/>
                  <a:pt x="2137" y="2009"/>
                  <a:pt x="2138" y="2010"/>
                </a:cubicBezTo>
                <a:cubicBezTo>
                  <a:pt x="2139" y="2011"/>
                  <a:pt x="2140" y="2011"/>
                  <a:pt x="2141" y="2012"/>
                </a:cubicBezTo>
                <a:cubicBezTo>
                  <a:pt x="2142" y="2013"/>
                  <a:pt x="2142" y="2013"/>
                  <a:pt x="2143" y="2014"/>
                </a:cubicBezTo>
                <a:cubicBezTo>
                  <a:pt x="2143" y="2014"/>
                  <a:pt x="2144" y="2015"/>
                  <a:pt x="2145" y="2015"/>
                </a:cubicBezTo>
                <a:cubicBezTo>
                  <a:pt x="2147" y="2018"/>
                  <a:pt x="2150" y="2020"/>
                  <a:pt x="2153" y="2023"/>
                </a:cubicBezTo>
                <a:cubicBezTo>
                  <a:pt x="2155" y="2027"/>
                  <a:pt x="2158" y="2030"/>
                  <a:pt x="2161" y="2034"/>
                </a:cubicBezTo>
                <a:cubicBezTo>
                  <a:pt x="2164" y="2038"/>
                  <a:pt x="2166" y="2042"/>
                  <a:pt x="2169" y="2047"/>
                </a:cubicBezTo>
                <a:cubicBezTo>
                  <a:pt x="2170" y="2048"/>
                  <a:pt x="2170" y="2049"/>
                  <a:pt x="2171" y="2050"/>
                </a:cubicBezTo>
                <a:cubicBezTo>
                  <a:pt x="2172" y="2051"/>
                  <a:pt x="2172" y="2053"/>
                  <a:pt x="2173" y="2054"/>
                </a:cubicBezTo>
                <a:cubicBezTo>
                  <a:pt x="2174" y="2056"/>
                  <a:pt x="2176" y="2059"/>
                  <a:pt x="2177" y="2061"/>
                </a:cubicBezTo>
                <a:cubicBezTo>
                  <a:pt x="2180" y="2066"/>
                  <a:pt x="2182" y="2071"/>
                  <a:pt x="2185" y="2076"/>
                </a:cubicBezTo>
                <a:cubicBezTo>
                  <a:pt x="2189" y="2081"/>
                  <a:pt x="2192" y="2085"/>
                  <a:pt x="2195" y="2090"/>
                </a:cubicBezTo>
                <a:cubicBezTo>
                  <a:pt x="2196" y="2091"/>
                  <a:pt x="2197" y="2092"/>
                  <a:pt x="2198" y="2093"/>
                </a:cubicBezTo>
                <a:cubicBezTo>
                  <a:pt x="2199" y="2094"/>
                  <a:pt x="2199" y="2094"/>
                  <a:pt x="2199" y="2095"/>
                </a:cubicBezTo>
                <a:cubicBezTo>
                  <a:pt x="2200" y="2096"/>
                  <a:pt x="2200" y="2096"/>
                  <a:pt x="2200" y="2096"/>
                </a:cubicBezTo>
                <a:cubicBezTo>
                  <a:pt x="2201" y="2096"/>
                  <a:pt x="2201" y="2096"/>
                  <a:pt x="2201" y="2096"/>
                </a:cubicBezTo>
                <a:cubicBezTo>
                  <a:pt x="2201" y="2097"/>
                  <a:pt x="2201" y="2097"/>
                  <a:pt x="2201" y="2097"/>
                </a:cubicBezTo>
                <a:cubicBezTo>
                  <a:pt x="2202" y="2097"/>
                  <a:pt x="2203" y="2098"/>
                  <a:pt x="2204" y="2099"/>
                </a:cubicBezTo>
                <a:cubicBezTo>
                  <a:pt x="2205" y="2100"/>
                  <a:pt x="2206" y="2101"/>
                  <a:pt x="2207" y="2102"/>
                </a:cubicBezTo>
                <a:cubicBezTo>
                  <a:pt x="2211" y="2106"/>
                  <a:pt x="2215" y="2109"/>
                  <a:pt x="2219" y="2112"/>
                </a:cubicBezTo>
                <a:cubicBezTo>
                  <a:pt x="2224" y="2115"/>
                  <a:pt x="2228" y="2117"/>
                  <a:pt x="2232" y="2119"/>
                </a:cubicBezTo>
                <a:cubicBezTo>
                  <a:pt x="2236" y="2121"/>
                  <a:pt x="2239" y="2122"/>
                  <a:pt x="2243" y="2123"/>
                </a:cubicBezTo>
                <a:cubicBezTo>
                  <a:pt x="2245" y="2124"/>
                  <a:pt x="2246" y="2124"/>
                  <a:pt x="2248" y="2124"/>
                </a:cubicBezTo>
                <a:cubicBezTo>
                  <a:pt x="2249" y="2125"/>
                  <a:pt x="2250" y="2125"/>
                  <a:pt x="2252" y="2125"/>
                </a:cubicBezTo>
                <a:cubicBezTo>
                  <a:pt x="2253" y="2126"/>
                  <a:pt x="2254" y="2126"/>
                  <a:pt x="2255" y="2126"/>
                </a:cubicBezTo>
                <a:cubicBezTo>
                  <a:pt x="2256" y="2126"/>
                  <a:pt x="2257" y="2126"/>
                  <a:pt x="2257" y="2126"/>
                </a:cubicBezTo>
                <a:cubicBezTo>
                  <a:pt x="2259" y="2126"/>
                  <a:pt x="2259" y="2126"/>
                  <a:pt x="2259" y="2126"/>
                </a:cubicBezTo>
                <a:cubicBezTo>
                  <a:pt x="2259" y="2126"/>
                  <a:pt x="2259" y="2126"/>
                  <a:pt x="2257" y="2126"/>
                </a:cubicBezTo>
                <a:cubicBezTo>
                  <a:pt x="2257" y="2126"/>
                  <a:pt x="2256" y="2125"/>
                  <a:pt x="2255" y="2125"/>
                </a:cubicBezTo>
                <a:cubicBezTo>
                  <a:pt x="2254" y="2125"/>
                  <a:pt x="2253" y="2124"/>
                  <a:pt x="2252" y="2124"/>
                </a:cubicBezTo>
                <a:cubicBezTo>
                  <a:pt x="2251" y="2123"/>
                  <a:pt x="2250" y="2123"/>
                  <a:pt x="2248" y="2122"/>
                </a:cubicBezTo>
                <a:cubicBezTo>
                  <a:pt x="2247" y="2122"/>
                  <a:pt x="2246" y="2121"/>
                  <a:pt x="2244" y="2120"/>
                </a:cubicBezTo>
                <a:cubicBezTo>
                  <a:pt x="2241" y="2119"/>
                  <a:pt x="2237" y="2117"/>
                  <a:pt x="2234" y="2115"/>
                </a:cubicBezTo>
                <a:cubicBezTo>
                  <a:pt x="2230" y="2113"/>
                  <a:pt x="2227" y="2110"/>
                  <a:pt x="2223" y="2107"/>
                </a:cubicBezTo>
                <a:cubicBezTo>
                  <a:pt x="2219" y="2104"/>
                  <a:pt x="2215" y="2101"/>
                  <a:pt x="2212" y="2097"/>
                </a:cubicBezTo>
                <a:cubicBezTo>
                  <a:pt x="2211" y="2096"/>
                  <a:pt x="2210" y="2095"/>
                  <a:pt x="2209" y="2095"/>
                </a:cubicBezTo>
                <a:cubicBezTo>
                  <a:pt x="2208" y="2094"/>
                  <a:pt x="2207" y="2093"/>
                  <a:pt x="2206" y="2092"/>
                </a:cubicBezTo>
                <a:cubicBezTo>
                  <a:pt x="2206" y="2091"/>
                  <a:pt x="2206" y="2091"/>
                  <a:pt x="2206" y="2091"/>
                </a:cubicBezTo>
                <a:cubicBezTo>
                  <a:pt x="2206" y="2091"/>
                  <a:pt x="2206" y="2091"/>
                  <a:pt x="2206" y="2091"/>
                </a:cubicBezTo>
                <a:cubicBezTo>
                  <a:pt x="2205" y="2090"/>
                  <a:pt x="2205" y="2090"/>
                  <a:pt x="2205" y="2090"/>
                </a:cubicBezTo>
                <a:cubicBezTo>
                  <a:pt x="2205" y="2089"/>
                  <a:pt x="2204" y="2089"/>
                  <a:pt x="2204" y="2088"/>
                </a:cubicBezTo>
                <a:cubicBezTo>
                  <a:pt x="2203" y="2087"/>
                  <a:pt x="2202" y="2086"/>
                  <a:pt x="2201" y="2085"/>
                </a:cubicBezTo>
                <a:cubicBezTo>
                  <a:pt x="2198" y="2081"/>
                  <a:pt x="2195" y="2076"/>
                  <a:pt x="2192" y="2072"/>
                </a:cubicBezTo>
                <a:cubicBezTo>
                  <a:pt x="2189" y="2067"/>
                  <a:pt x="2186" y="2062"/>
                  <a:pt x="2184" y="2057"/>
                </a:cubicBezTo>
                <a:cubicBezTo>
                  <a:pt x="2182" y="2055"/>
                  <a:pt x="2181" y="2052"/>
                  <a:pt x="2179" y="2050"/>
                </a:cubicBezTo>
                <a:cubicBezTo>
                  <a:pt x="2178" y="2049"/>
                  <a:pt x="2178" y="2048"/>
                  <a:pt x="2177" y="2046"/>
                </a:cubicBezTo>
                <a:cubicBezTo>
                  <a:pt x="2176" y="2045"/>
                  <a:pt x="2176" y="2044"/>
                  <a:pt x="2175" y="2043"/>
                </a:cubicBezTo>
                <a:cubicBezTo>
                  <a:pt x="2172" y="2039"/>
                  <a:pt x="2169" y="2034"/>
                  <a:pt x="2165" y="2031"/>
                </a:cubicBezTo>
                <a:cubicBezTo>
                  <a:pt x="2162" y="2027"/>
                  <a:pt x="2159" y="2023"/>
                  <a:pt x="2156" y="2020"/>
                </a:cubicBezTo>
                <a:cubicBezTo>
                  <a:pt x="2153" y="2017"/>
                  <a:pt x="2149" y="2015"/>
                  <a:pt x="2146" y="2013"/>
                </a:cubicBezTo>
                <a:cubicBezTo>
                  <a:pt x="2146" y="2012"/>
                  <a:pt x="2145" y="2012"/>
                  <a:pt x="2144" y="2012"/>
                </a:cubicBezTo>
                <a:cubicBezTo>
                  <a:pt x="2144" y="2011"/>
                  <a:pt x="2143" y="2011"/>
                  <a:pt x="2142" y="2010"/>
                </a:cubicBezTo>
                <a:cubicBezTo>
                  <a:pt x="2142" y="2010"/>
                  <a:pt x="2141" y="2010"/>
                  <a:pt x="2141" y="2010"/>
                </a:cubicBezTo>
                <a:cubicBezTo>
                  <a:pt x="2141" y="2010"/>
                  <a:pt x="2142" y="2010"/>
                  <a:pt x="2142" y="2010"/>
                </a:cubicBezTo>
                <a:cubicBezTo>
                  <a:pt x="2144" y="2010"/>
                  <a:pt x="2146" y="2011"/>
                  <a:pt x="2148" y="2011"/>
                </a:cubicBezTo>
                <a:cubicBezTo>
                  <a:pt x="2150" y="2012"/>
                  <a:pt x="2151" y="2012"/>
                  <a:pt x="2153" y="2013"/>
                </a:cubicBezTo>
                <a:cubicBezTo>
                  <a:pt x="2155" y="2013"/>
                  <a:pt x="2157" y="2014"/>
                  <a:pt x="2159" y="2014"/>
                </a:cubicBezTo>
                <a:cubicBezTo>
                  <a:pt x="2160" y="2015"/>
                  <a:pt x="2162" y="2015"/>
                  <a:pt x="2164" y="2016"/>
                </a:cubicBezTo>
                <a:cubicBezTo>
                  <a:pt x="2166" y="2017"/>
                  <a:pt x="2167" y="2017"/>
                  <a:pt x="2169" y="2018"/>
                </a:cubicBezTo>
                <a:cubicBezTo>
                  <a:pt x="2171" y="2018"/>
                  <a:pt x="2172" y="2019"/>
                  <a:pt x="2174" y="2020"/>
                </a:cubicBezTo>
                <a:cubicBezTo>
                  <a:pt x="2175" y="2020"/>
                  <a:pt x="2176" y="2020"/>
                  <a:pt x="2176" y="2021"/>
                </a:cubicBezTo>
                <a:cubicBezTo>
                  <a:pt x="2177" y="2021"/>
                  <a:pt x="2178" y="2021"/>
                  <a:pt x="2179" y="2022"/>
                </a:cubicBezTo>
                <a:cubicBezTo>
                  <a:pt x="2180" y="2022"/>
                  <a:pt x="2182" y="2023"/>
                  <a:pt x="2183" y="2023"/>
                </a:cubicBezTo>
                <a:cubicBezTo>
                  <a:pt x="2185" y="2024"/>
                  <a:pt x="2186" y="2025"/>
                  <a:pt x="2188" y="2025"/>
                </a:cubicBezTo>
                <a:cubicBezTo>
                  <a:pt x="2189" y="2026"/>
                  <a:pt x="2191" y="2027"/>
                  <a:pt x="2192" y="2027"/>
                </a:cubicBezTo>
                <a:cubicBezTo>
                  <a:pt x="2193" y="2028"/>
                  <a:pt x="2193" y="2028"/>
                  <a:pt x="2194" y="2028"/>
                </a:cubicBezTo>
                <a:cubicBezTo>
                  <a:pt x="2195" y="2029"/>
                  <a:pt x="2195" y="2029"/>
                  <a:pt x="2196" y="2030"/>
                </a:cubicBezTo>
                <a:cubicBezTo>
                  <a:pt x="2197" y="2030"/>
                  <a:pt x="2198" y="2031"/>
                  <a:pt x="2200" y="2032"/>
                </a:cubicBezTo>
                <a:cubicBezTo>
                  <a:pt x="2201" y="2032"/>
                  <a:pt x="2202" y="2033"/>
                  <a:pt x="2203" y="2034"/>
                </a:cubicBezTo>
                <a:cubicBezTo>
                  <a:pt x="2204" y="2034"/>
                  <a:pt x="2204" y="2034"/>
                  <a:pt x="2205" y="2035"/>
                </a:cubicBezTo>
                <a:cubicBezTo>
                  <a:pt x="2205" y="2035"/>
                  <a:pt x="2206" y="2035"/>
                  <a:pt x="2206" y="2036"/>
                </a:cubicBezTo>
                <a:cubicBezTo>
                  <a:pt x="2209" y="2037"/>
                  <a:pt x="2211" y="2038"/>
                  <a:pt x="2212" y="2039"/>
                </a:cubicBezTo>
                <a:cubicBezTo>
                  <a:pt x="2214" y="2041"/>
                  <a:pt x="2216" y="2042"/>
                  <a:pt x="2217" y="2043"/>
                </a:cubicBezTo>
                <a:cubicBezTo>
                  <a:pt x="2219" y="2044"/>
                  <a:pt x="2220" y="2045"/>
                  <a:pt x="2221" y="2045"/>
                </a:cubicBezTo>
                <a:cubicBezTo>
                  <a:pt x="2222" y="2046"/>
                  <a:pt x="2223" y="2047"/>
                  <a:pt x="2224" y="2048"/>
                </a:cubicBezTo>
                <a:cubicBezTo>
                  <a:pt x="2225" y="2049"/>
                  <a:pt x="2226" y="2049"/>
                  <a:pt x="2226" y="2049"/>
                </a:cubicBezTo>
                <a:cubicBezTo>
                  <a:pt x="2226" y="2049"/>
                  <a:pt x="2225" y="2049"/>
                  <a:pt x="2224" y="2047"/>
                </a:cubicBezTo>
                <a:cubicBezTo>
                  <a:pt x="2223" y="2047"/>
                  <a:pt x="2223" y="2046"/>
                  <a:pt x="2222" y="2045"/>
                </a:cubicBezTo>
                <a:cubicBezTo>
                  <a:pt x="2221" y="2044"/>
                  <a:pt x="2220" y="2043"/>
                  <a:pt x="2218" y="2041"/>
                </a:cubicBezTo>
                <a:cubicBezTo>
                  <a:pt x="2217" y="2040"/>
                  <a:pt x="2215" y="2039"/>
                  <a:pt x="2214" y="2037"/>
                </a:cubicBezTo>
                <a:cubicBezTo>
                  <a:pt x="2212" y="2036"/>
                  <a:pt x="2210" y="2035"/>
                  <a:pt x="2208" y="2033"/>
                </a:cubicBezTo>
                <a:cubicBezTo>
                  <a:pt x="2208" y="2033"/>
                  <a:pt x="2207" y="2032"/>
                  <a:pt x="2207" y="2032"/>
                </a:cubicBezTo>
                <a:cubicBezTo>
                  <a:pt x="2206" y="2031"/>
                  <a:pt x="2206" y="2031"/>
                  <a:pt x="2205" y="2031"/>
                </a:cubicBezTo>
                <a:cubicBezTo>
                  <a:pt x="2204" y="2030"/>
                  <a:pt x="2203" y="2029"/>
                  <a:pt x="2202" y="2028"/>
                </a:cubicBezTo>
                <a:cubicBezTo>
                  <a:pt x="2201" y="2027"/>
                  <a:pt x="2199" y="2027"/>
                  <a:pt x="2198" y="2026"/>
                </a:cubicBezTo>
                <a:cubicBezTo>
                  <a:pt x="2197" y="2025"/>
                  <a:pt x="2197" y="2025"/>
                  <a:pt x="2196" y="2025"/>
                </a:cubicBezTo>
                <a:cubicBezTo>
                  <a:pt x="2195" y="2024"/>
                  <a:pt x="2195" y="2024"/>
                  <a:pt x="2194" y="2023"/>
                </a:cubicBezTo>
                <a:cubicBezTo>
                  <a:pt x="2189" y="2020"/>
                  <a:pt x="2183" y="2017"/>
                  <a:pt x="2176" y="2014"/>
                </a:cubicBezTo>
                <a:cubicBezTo>
                  <a:pt x="2175" y="2013"/>
                  <a:pt x="2173" y="2013"/>
                  <a:pt x="2171" y="2012"/>
                </a:cubicBezTo>
                <a:cubicBezTo>
                  <a:pt x="2170" y="2011"/>
                  <a:pt x="2168" y="2011"/>
                  <a:pt x="2166" y="2010"/>
                </a:cubicBezTo>
                <a:cubicBezTo>
                  <a:pt x="2164" y="2009"/>
                  <a:pt x="2163" y="2009"/>
                  <a:pt x="2161" y="2008"/>
                </a:cubicBezTo>
                <a:cubicBezTo>
                  <a:pt x="2159" y="2007"/>
                  <a:pt x="2157" y="2007"/>
                  <a:pt x="2155" y="2006"/>
                </a:cubicBezTo>
                <a:cubicBezTo>
                  <a:pt x="2153" y="2005"/>
                  <a:pt x="2152" y="2005"/>
                  <a:pt x="2150" y="2004"/>
                </a:cubicBezTo>
                <a:cubicBezTo>
                  <a:pt x="2148" y="2004"/>
                  <a:pt x="2146" y="2003"/>
                  <a:pt x="2144" y="2003"/>
                </a:cubicBezTo>
                <a:cubicBezTo>
                  <a:pt x="2143" y="2003"/>
                  <a:pt x="2142" y="2002"/>
                  <a:pt x="2141" y="2002"/>
                </a:cubicBezTo>
                <a:cubicBezTo>
                  <a:pt x="2140" y="2002"/>
                  <a:pt x="2139" y="2002"/>
                  <a:pt x="2138" y="2001"/>
                </a:cubicBezTo>
                <a:cubicBezTo>
                  <a:pt x="2137" y="2001"/>
                  <a:pt x="2136" y="2001"/>
                  <a:pt x="2135" y="2001"/>
                </a:cubicBezTo>
                <a:cubicBezTo>
                  <a:pt x="2134" y="2001"/>
                  <a:pt x="2133" y="2000"/>
                  <a:pt x="2132" y="2000"/>
                </a:cubicBezTo>
                <a:cubicBezTo>
                  <a:pt x="2124" y="1999"/>
                  <a:pt x="2116" y="1997"/>
                  <a:pt x="2107" y="1997"/>
                </a:cubicBezTo>
                <a:cubicBezTo>
                  <a:pt x="2099" y="1996"/>
                  <a:pt x="2091" y="1995"/>
                  <a:pt x="2083" y="1995"/>
                </a:cubicBezTo>
                <a:cubicBezTo>
                  <a:pt x="2079" y="1995"/>
                  <a:pt x="2075" y="1995"/>
                  <a:pt x="2071" y="1995"/>
                </a:cubicBezTo>
                <a:cubicBezTo>
                  <a:pt x="2067" y="1995"/>
                  <a:pt x="2063" y="1995"/>
                  <a:pt x="2059" y="1996"/>
                </a:cubicBezTo>
                <a:cubicBezTo>
                  <a:pt x="2051" y="1996"/>
                  <a:pt x="2044" y="1997"/>
                  <a:pt x="2037" y="1997"/>
                </a:cubicBezTo>
                <a:cubicBezTo>
                  <a:pt x="2033" y="1998"/>
                  <a:pt x="2030" y="1998"/>
                  <a:pt x="2026" y="1998"/>
                </a:cubicBezTo>
                <a:cubicBezTo>
                  <a:pt x="2025" y="1999"/>
                  <a:pt x="2023" y="1999"/>
                  <a:pt x="2021" y="1999"/>
                </a:cubicBezTo>
                <a:cubicBezTo>
                  <a:pt x="1949" y="1986"/>
                  <a:pt x="1797" y="1991"/>
                  <a:pt x="1751" y="1937"/>
                </a:cubicBezTo>
                <a:cubicBezTo>
                  <a:pt x="1759" y="1931"/>
                  <a:pt x="1767" y="1926"/>
                  <a:pt x="1774" y="1922"/>
                </a:cubicBezTo>
                <a:cubicBezTo>
                  <a:pt x="1777" y="1922"/>
                  <a:pt x="1780" y="1922"/>
                  <a:pt x="1783" y="1923"/>
                </a:cubicBezTo>
                <a:cubicBezTo>
                  <a:pt x="1787" y="1923"/>
                  <a:pt x="1791" y="1923"/>
                  <a:pt x="1796" y="1924"/>
                </a:cubicBezTo>
                <a:cubicBezTo>
                  <a:pt x="1798" y="1925"/>
                  <a:pt x="1800" y="1925"/>
                  <a:pt x="1802" y="1926"/>
                </a:cubicBezTo>
                <a:cubicBezTo>
                  <a:pt x="1803" y="1926"/>
                  <a:pt x="1805" y="1927"/>
                  <a:pt x="1806" y="1927"/>
                </a:cubicBezTo>
                <a:cubicBezTo>
                  <a:pt x="1806" y="1927"/>
                  <a:pt x="1806" y="1927"/>
                  <a:pt x="1806" y="1927"/>
                </a:cubicBezTo>
                <a:cubicBezTo>
                  <a:pt x="1807" y="1927"/>
                  <a:pt x="1807" y="1927"/>
                  <a:pt x="1807" y="1927"/>
                </a:cubicBezTo>
                <a:cubicBezTo>
                  <a:pt x="1807" y="1928"/>
                  <a:pt x="1807" y="1928"/>
                  <a:pt x="1807" y="1928"/>
                </a:cubicBezTo>
                <a:cubicBezTo>
                  <a:pt x="1807" y="1928"/>
                  <a:pt x="1807" y="1928"/>
                  <a:pt x="1807" y="1928"/>
                </a:cubicBezTo>
                <a:cubicBezTo>
                  <a:pt x="1807" y="1928"/>
                  <a:pt x="1807" y="1928"/>
                  <a:pt x="1807" y="1928"/>
                </a:cubicBezTo>
                <a:cubicBezTo>
                  <a:pt x="1807" y="1928"/>
                  <a:pt x="1807" y="1928"/>
                  <a:pt x="1807" y="1928"/>
                </a:cubicBezTo>
                <a:cubicBezTo>
                  <a:pt x="1808" y="1928"/>
                  <a:pt x="1808" y="1928"/>
                  <a:pt x="1809" y="1928"/>
                </a:cubicBezTo>
                <a:cubicBezTo>
                  <a:pt x="1809" y="1929"/>
                  <a:pt x="1810" y="1929"/>
                  <a:pt x="1810" y="1929"/>
                </a:cubicBezTo>
                <a:cubicBezTo>
                  <a:pt x="1811" y="1930"/>
                  <a:pt x="1811" y="1930"/>
                  <a:pt x="1811" y="1930"/>
                </a:cubicBezTo>
                <a:cubicBezTo>
                  <a:pt x="1812" y="1930"/>
                  <a:pt x="1812" y="1930"/>
                  <a:pt x="1812" y="1930"/>
                </a:cubicBezTo>
                <a:cubicBezTo>
                  <a:pt x="1813" y="1931"/>
                  <a:pt x="1814" y="1932"/>
                  <a:pt x="1815" y="1932"/>
                </a:cubicBezTo>
                <a:cubicBezTo>
                  <a:pt x="1817" y="1934"/>
                  <a:pt x="1819" y="1935"/>
                  <a:pt x="1821" y="1937"/>
                </a:cubicBezTo>
                <a:cubicBezTo>
                  <a:pt x="1825" y="1941"/>
                  <a:pt x="1828" y="1944"/>
                  <a:pt x="1832" y="1948"/>
                </a:cubicBezTo>
                <a:cubicBezTo>
                  <a:pt x="1833" y="1949"/>
                  <a:pt x="1834" y="1950"/>
                  <a:pt x="1836" y="1951"/>
                </a:cubicBezTo>
                <a:cubicBezTo>
                  <a:pt x="1837" y="1952"/>
                  <a:pt x="1837" y="1952"/>
                  <a:pt x="1837" y="1952"/>
                </a:cubicBezTo>
                <a:cubicBezTo>
                  <a:pt x="1839" y="1954"/>
                  <a:pt x="1839" y="1954"/>
                  <a:pt x="1839" y="1954"/>
                </a:cubicBezTo>
                <a:cubicBezTo>
                  <a:pt x="1841" y="1955"/>
                  <a:pt x="1843" y="1957"/>
                  <a:pt x="1845" y="1959"/>
                </a:cubicBezTo>
                <a:cubicBezTo>
                  <a:pt x="1847" y="1960"/>
                  <a:pt x="1848" y="1960"/>
                  <a:pt x="1849" y="1961"/>
                </a:cubicBezTo>
                <a:cubicBezTo>
                  <a:pt x="1850" y="1962"/>
                  <a:pt x="1851" y="1962"/>
                  <a:pt x="1853" y="1963"/>
                </a:cubicBezTo>
                <a:cubicBezTo>
                  <a:pt x="1853" y="1963"/>
                  <a:pt x="1854" y="1964"/>
                  <a:pt x="1854" y="1964"/>
                </a:cubicBezTo>
                <a:cubicBezTo>
                  <a:pt x="1855" y="1964"/>
                  <a:pt x="1856" y="1965"/>
                  <a:pt x="1856" y="1965"/>
                </a:cubicBezTo>
                <a:cubicBezTo>
                  <a:pt x="1857" y="1966"/>
                  <a:pt x="1859" y="1966"/>
                  <a:pt x="1860" y="1967"/>
                </a:cubicBezTo>
                <a:cubicBezTo>
                  <a:pt x="1865" y="1969"/>
                  <a:pt x="1869" y="1971"/>
                  <a:pt x="1874" y="1972"/>
                </a:cubicBezTo>
                <a:cubicBezTo>
                  <a:pt x="1875" y="1972"/>
                  <a:pt x="1876" y="1973"/>
                  <a:pt x="1877" y="1973"/>
                </a:cubicBezTo>
                <a:cubicBezTo>
                  <a:pt x="1879" y="1973"/>
                  <a:pt x="1880" y="1974"/>
                  <a:pt x="1881" y="1974"/>
                </a:cubicBezTo>
                <a:cubicBezTo>
                  <a:pt x="1882" y="1974"/>
                  <a:pt x="1883" y="1974"/>
                  <a:pt x="1884" y="1974"/>
                </a:cubicBezTo>
                <a:cubicBezTo>
                  <a:pt x="1885" y="1975"/>
                  <a:pt x="1886" y="1975"/>
                  <a:pt x="1887" y="1975"/>
                </a:cubicBezTo>
                <a:cubicBezTo>
                  <a:pt x="1891" y="1975"/>
                  <a:pt x="1895" y="1976"/>
                  <a:pt x="1899" y="1976"/>
                </a:cubicBezTo>
                <a:cubicBezTo>
                  <a:pt x="1902" y="1976"/>
                  <a:pt x="1905" y="1976"/>
                  <a:pt x="1907" y="1975"/>
                </a:cubicBezTo>
                <a:cubicBezTo>
                  <a:pt x="1910" y="1975"/>
                  <a:pt x="1912" y="1975"/>
                  <a:pt x="1913" y="1975"/>
                </a:cubicBezTo>
                <a:cubicBezTo>
                  <a:pt x="1914" y="1974"/>
                  <a:pt x="1915" y="1974"/>
                  <a:pt x="1915" y="1974"/>
                </a:cubicBezTo>
                <a:cubicBezTo>
                  <a:pt x="1915" y="1974"/>
                  <a:pt x="1914" y="1974"/>
                  <a:pt x="1913" y="1974"/>
                </a:cubicBezTo>
                <a:cubicBezTo>
                  <a:pt x="1912" y="1974"/>
                  <a:pt x="1910" y="1974"/>
                  <a:pt x="1907" y="1974"/>
                </a:cubicBezTo>
                <a:cubicBezTo>
                  <a:pt x="1905" y="1974"/>
                  <a:pt x="1902" y="1973"/>
                  <a:pt x="1899" y="1973"/>
                </a:cubicBezTo>
                <a:cubicBezTo>
                  <a:pt x="1896" y="1972"/>
                  <a:pt x="1892" y="1971"/>
                  <a:pt x="1888" y="1970"/>
                </a:cubicBezTo>
                <a:cubicBezTo>
                  <a:pt x="1887" y="1970"/>
                  <a:pt x="1886" y="1970"/>
                  <a:pt x="1885" y="1970"/>
                </a:cubicBezTo>
                <a:cubicBezTo>
                  <a:pt x="1884" y="1969"/>
                  <a:pt x="1883" y="1969"/>
                  <a:pt x="1882" y="1969"/>
                </a:cubicBezTo>
                <a:cubicBezTo>
                  <a:pt x="1880" y="1968"/>
                  <a:pt x="1878" y="1967"/>
                  <a:pt x="1876" y="1966"/>
                </a:cubicBezTo>
                <a:cubicBezTo>
                  <a:pt x="1872" y="1965"/>
                  <a:pt x="1867" y="1963"/>
                  <a:pt x="1863" y="1961"/>
                </a:cubicBezTo>
                <a:cubicBezTo>
                  <a:pt x="1862" y="1960"/>
                  <a:pt x="1861" y="1959"/>
                  <a:pt x="1860" y="1959"/>
                </a:cubicBezTo>
                <a:cubicBezTo>
                  <a:pt x="1859" y="1958"/>
                  <a:pt x="1858" y="1958"/>
                  <a:pt x="1858" y="1958"/>
                </a:cubicBezTo>
                <a:cubicBezTo>
                  <a:pt x="1857" y="1957"/>
                  <a:pt x="1857" y="1957"/>
                  <a:pt x="1856" y="1957"/>
                </a:cubicBezTo>
                <a:cubicBezTo>
                  <a:pt x="1854" y="1955"/>
                  <a:pt x="1852" y="1954"/>
                  <a:pt x="1850" y="1953"/>
                </a:cubicBezTo>
                <a:cubicBezTo>
                  <a:pt x="1848" y="1951"/>
                  <a:pt x="1847" y="1950"/>
                  <a:pt x="1845" y="1949"/>
                </a:cubicBezTo>
                <a:cubicBezTo>
                  <a:pt x="1846" y="1949"/>
                  <a:pt x="1846" y="1949"/>
                  <a:pt x="1847" y="1949"/>
                </a:cubicBezTo>
                <a:cubicBezTo>
                  <a:pt x="1848" y="1950"/>
                  <a:pt x="1848" y="1950"/>
                  <a:pt x="1849" y="1950"/>
                </a:cubicBezTo>
                <a:cubicBezTo>
                  <a:pt x="1850" y="1950"/>
                  <a:pt x="1852" y="1950"/>
                  <a:pt x="1853" y="1950"/>
                </a:cubicBezTo>
                <a:cubicBezTo>
                  <a:pt x="1856" y="1950"/>
                  <a:pt x="1859" y="1950"/>
                  <a:pt x="1862" y="1950"/>
                </a:cubicBezTo>
                <a:cubicBezTo>
                  <a:pt x="1865" y="1950"/>
                  <a:pt x="1868" y="1950"/>
                  <a:pt x="1871" y="1950"/>
                </a:cubicBezTo>
                <a:cubicBezTo>
                  <a:pt x="1874" y="1949"/>
                  <a:pt x="1877" y="1949"/>
                  <a:pt x="1880" y="1948"/>
                </a:cubicBezTo>
                <a:cubicBezTo>
                  <a:pt x="1883" y="1948"/>
                  <a:pt x="1886" y="1948"/>
                  <a:pt x="1889" y="1947"/>
                </a:cubicBezTo>
                <a:cubicBezTo>
                  <a:pt x="1890" y="1947"/>
                  <a:pt x="1890" y="1947"/>
                  <a:pt x="1891" y="1947"/>
                </a:cubicBezTo>
                <a:cubicBezTo>
                  <a:pt x="1892" y="1947"/>
                  <a:pt x="1892" y="1947"/>
                  <a:pt x="1893" y="1947"/>
                </a:cubicBezTo>
                <a:cubicBezTo>
                  <a:pt x="1895" y="1947"/>
                  <a:pt x="1896" y="1947"/>
                  <a:pt x="1897" y="1947"/>
                </a:cubicBezTo>
                <a:cubicBezTo>
                  <a:pt x="1900" y="1947"/>
                  <a:pt x="1903" y="1947"/>
                  <a:pt x="1905" y="1947"/>
                </a:cubicBezTo>
                <a:cubicBezTo>
                  <a:pt x="1908" y="1947"/>
                  <a:pt x="1911" y="1948"/>
                  <a:pt x="1913" y="1948"/>
                </a:cubicBezTo>
                <a:cubicBezTo>
                  <a:pt x="1914" y="1948"/>
                  <a:pt x="1915" y="1948"/>
                  <a:pt x="1916" y="1948"/>
                </a:cubicBezTo>
                <a:cubicBezTo>
                  <a:pt x="1917" y="1948"/>
                  <a:pt x="1918" y="1949"/>
                  <a:pt x="1919" y="1949"/>
                </a:cubicBezTo>
                <a:cubicBezTo>
                  <a:pt x="1920" y="1949"/>
                  <a:pt x="1921" y="1949"/>
                  <a:pt x="1922" y="1949"/>
                </a:cubicBezTo>
                <a:cubicBezTo>
                  <a:pt x="1922" y="1949"/>
                  <a:pt x="1923" y="1949"/>
                  <a:pt x="1924" y="1949"/>
                </a:cubicBezTo>
                <a:cubicBezTo>
                  <a:pt x="1925" y="1950"/>
                  <a:pt x="1926" y="1950"/>
                  <a:pt x="1927" y="1950"/>
                </a:cubicBezTo>
                <a:cubicBezTo>
                  <a:pt x="1928" y="1950"/>
                  <a:pt x="1928" y="1950"/>
                  <a:pt x="1928" y="1950"/>
                </a:cubicBezTo>
                <a:cubicBezTo>
                  <a:pt x="1928" y="1950"/>
                  <a:pt x="1928" y="1950"/>
                  <a:pt x="1927" y="1950"/>
                </a:cubicBezTo>
                <a:cubicBezTo>
                  <a:pt x="1926" y="1949"/>
                  <a:pt x="1926" y="1949"/>
                  <a:pt x="1924" y="1948"/>
                </a:cubicBezTo>
                <a:cubicBezTo>
                  <a:pt x="1924" y="1948"/>
                  <a:pt x="1923" y="1947"/>
                  <a:pt x="1922" y="1947"/>
                </a:cubicBezTo>
                <a:cubicBezTo>
                  <a:pt x="1922" y="1946"/>
                  <a:pt x="1921" y="1946"/>
                  <a:pt x="1920" y="1946"/>
                </a:cubicBezTo>
                <a:cubicBezTo>
                  <a:pt x="1918" y="1945"/>
                  <a:pt x="1916" y="1944"/>
                  <a:pt x="1914" y="1943"/>
                </a:cubicBezTo>
                <a:cubicBezTo>
                  <a:pt x="1911" y="1943"/>
                  <a:pt x="1909" y="1942"/>
                  <a:pt x="1906" y="1941"/>
                </a:cubicBezTo>
                <a:cubicBezTo>
                  <a:pt x="1904" y="1941"/>
                  <a:pt x="1901" y="1940"/>
                  <a:pt x="1898" y="1940"/>
                </a:cubicBezTo>
                <a:cubicBezTo>
                  <a:pt x="1896" y="1940"/>
                  <a:pt x="1895" y="1940"/>
                  <a:pt x="1893" y="1940"/>
                </a:cubicBezTo>
                <a:cubicBezTo>
                  <a:pt x="1892" y="1940"/>
                  <a:pt x="1890" y="1940"/>
                  <a:pt x="1888" y="1940"/>
                </a:cubicBezTo>
                <a:cubicBezTo>
                  <a:pt x="1885" y="1940"/>
                  <a:pt x="1882" y="1940"/>
                  <a:pt x="1879" y="1941"/>
                </a:cubicBezTo>
                <a:cubicBezTo>
                  <a:pt x="1876" y="1941"/>
                  <a:pt x="1873" y="1942"/>
                  <a:pt x="1870" y="1942"/>
                </a:cubicBezTo>
                <a:cubicBezTo>
                  <a:pt x="1868" y="1942"/>
                  <a:pt x="1867" y="1942"/>
                  <a:pt x="1865" y="1943"/>
                </a:cubicBezTo>
                <a:cubicBezTo>
                  <a:pt x="1864" y="1943"/>
                  <a:pt x="1862" y="1943"/>
                  <a:pt x="1861" y="1943"/>
                </a:cubicBezTo>
                <a:cubicBezTo>
                  <a:pt x="1858" y="1944"/>
                  <a:pt x="1855" y="1944"/>
                  <a:pt x="1853" y="1944"/>
                </a:cubicBezTo>
                <a:cubicBezTo>
                  <a:pt x="1852" y="1944"/>
                  <a:pt x="1852" y="1944"/>
                  <a:pt x="1851" y="1944"/>
                </a:cubicBezTo>
                <a:cubicBezTo>
                  <a:pt x="1850" y="1945"/>
                  <a:pt x="1850" y="1944"/>
                  <a:pt x="1849" y="1945"/>
                </a:cubicBezTo>
                <a:cubicBezTo>
                  <a:pt x="1849" y="1945"/>
                  <a:pt x="1848" y="1945"/>
                  <a:pt x="1847" y="1945"/>
                </a:cubicBezTo>
                <a:cubicBezTo>
                  <a:pt x="1847" y="1945"/>
                  <a:pt x="1846" y="1945"/>
                  <a:pt x="1846" y="1945"/>
                </a:cubicBezTo>
                <a:cubicBezTo>
                  <a:pt x="1845" y="1944"/>
                  <a:pt x="1845" y="1944"/>
                  <a:pt x="1844" y="1944"/>
                </a:cubicBezTo>
                <a:cubicBezTo>
                  <a:pt x="1844" y="1944"/>
                  <a:pt x="1843" y="1944"/>
                  <a:pt x="1843" y="1944"/>
                </a:cubicBezTo>
                <a:cubicBezTo>
                  <a:pt x="1842" y="1944"/>
                  <a:pt x="1842" y="1944"/>
                  <a:pt x="1841" y="1944"/>
                </a:cubicBezTo>
                <a:cubicBezTo>
                  <a:pt x="1841" y="1944"/>
                  <a:pt x="1840" y="1944"/>
                  <a:pt x="1840" y="1944"/>
                </a:cubicBezTo>
                <a:cubicBezTo>
                  <a:pt x="1840" y="1944"/>
                  <a:pt x="1840" y="1944"/>
                  <a:pt x="1839" y="1944"/>
                </a:cubicBezTo>
                <a:cubicBezTo>
                  <a:pt x="1839" y="1943"/>
                  <a:pt x="1838" y="1943"/>
                  <a:pt x="1838" y="1942"/>
                </a:cubicBezTo>
                <a:cubicBezTo>
                  <a:pt x="1834" y="1939"/>
                  <a:pt x="1830" y="1935"/>
                  <a:pt x="1826" y="1931"/>
                </a:cubicBezTo>
                <a:cubicBezTo>
                  <a:pt x="1824" y="1929"/>
                  <a:pt x="1821" y="1928"/>
                  <a:pt x="1819" y="1926"/>
                </a:cubicBezTo>
                <a:cubicBezTo>
                  <a:pt x="1818" y="1925"/>
                  <a:pt x="1817" y="1925"/>
                  <a:pt x="1815" y="1924"/>
                </a:cubicBezTo>
                <a:cubicBezTo>
                  <a:pt x="1815" y="1924"/>
                  <a:pt x="1815" y="1924"/>
                  <a:pt x="1815" y="1924"/>
                </a:cubicBezTo>
                <a:cubicBezTo>
                  <a:pt x="1814" y="1923"/>
                  <a:pt x="1814" y="1923"/>
                  <a:pt x="1814" y="1923"/>
                </a:cubicBezTo>
                <a:cubicBezTo>
                  <a:pt x="1813" y="1923"/>
                  <a:pt x="1812" y="1922"/>
                  <a:pt x="1812" y="1922"/>
                </a:cubicBezTo>
                <a:cubicBezTo>
                  <a:pt x="1811" y="1922"/>
                  <a:pt x="1811" y="1922"/>
                  <a:pt x="1810" y="1921"/>
                </a:cubicBezTo>
                <a:cubicBezTo>
                  <a:pt x="1810" y="1921"/>
                  <a:pt x="1810" y="1921"/>
                  <a:pt x="1810" y="1921"/>
                </a:cubicBezTo>
                <a:cubicBezTo>
                  <a:pt x="1810" y="1921"/>
                  <a:pt x="1810" y="1921"/>
                  <a:pt x="1810" y="1921"/>
                </a:cubicBezTo>
                <a:cubicBezTo>
                  <a:pt x="1810" y="1921"/>
                  <a:pt x="1810" y="1921"/>
                  <a:pt x="1810" y="1921"/>
                </a:cubicBezTo>
                <a:cubicBezTo>
                  <a:pt x="1809" y="1921"/>
                  <a:pt x="1809" y="1921"/>
                  <a:pt x="1809" y="1921"/>
                </a:cubicBezTo>
                <a:cubicBezTo>
                  <a:pt x="1809" y="1921"/>
                  <a:pt x="1809" y="1921"/>
                  <a:pt x="1809" y="1921"/>
                </a:cubicBezTo>
                <a:cubicBezTo>
                  <a:pt x="1808" y="1921"/>
                  <a:pt x="1808" y="1921"/>
                  <a:pt x="1808" y="1921"/>
                </a:cubicBezTo>
                <a:cubicBezTo>
                  <a:pt x="1807" y="1920"/>
                  <a:pt x="1805" y="1920"/>
                  <a:pt x="1804" y="1919"/>
                </a:cubicBezTo>
                <a:cubicBezTo>
                  <a:pt x="1802" y="1919"/>
                  <a:pt x="1799" y="1918"/>
                  <a:pt x="1797" y="1918"/>
                </a:cubicBezTo>
                <a:cubicBezTo>
                  <a:pt x="1792" y="1918"/>
                  <a:pt x="1787" y="1918"/>
                  <a:pt x="1783" y="1918"/>
                </a:cubicBezTo>
                <a:cubicBezTo>
                  <a:pt x="1783" y="1918"/>
                  <a:pt x="1782" y="1918"/>
                  <a:pt x="1782" y="1918"/>
                </a:cubicBezTo>
                <a:cubicBezTo>
                  <a:pt x="1808" y="1906"/>
                  <a:pt x="1834" y="1905"/>
                  <a:pt x="1877" y="1899"/>
                </a:cubicBezTo>
                <a:cubicBezTo>
                  <a:pt x="1894" y="1897"/>
                  <a:pt x="1911" y="1896"/>
                  <a:pt x="1926" y="1896"/>
                </a:cubicBezTo>
                <a:cubicBezTo>
                  <a:pt x="1929" y="1897"/>
                  <a:pt x="1931" y="1898"/>
                  <a:pt x="1933" y="1899"/>
                </a:cubicBezTo>
                <a:cubicBezTo>
                  <a:pt x="1937" y="1901"/>
                  <a:pt x="1942" y="1904"/>
                  <a:pt x="1946" y="1907"/>
                </a:cubicBezTo>
                <a:cubicBezTo>
                  <a:pt x="1951" y="1910"/>
                  <a:pt x="1956" y="1914"/>
                  <a:pt x="1961" y="1918"/>
                </a:cubicBezTo>
                <a:cubicBezTo>
                  <a:pt x="1966" y="1922"/>
                  <a:pt x="1971" y="1926"/>
                  <a:pt x="1976" y="1931"/>
                </a:cubicBezTo>
                <a:cubicBezTo>
                  <a:pt x="1979" y="1933"/>
                  <a:pt x="1981" y="1936"/>
                  <a:pt x="1984" y="1938"/>
                </a:cubicBezTo>
                <a:cubicBezTo>
                  <a:pt x="1987" y="1940"/>
                  <a:pt x="1990" y="1943"/>
                  <a:pt x="1992" y="1945"/>
                </a:cubicBezTo>
                <a:cubicBezTo>
                  <a:pt x="1995" y="1948"/>
                  <a:pt x="1998" y="1950"/>
                  <a:pt x="2001" y="1952"/>
                </a:cubicBezTo>
                <a:cubicBezTo>
                  <a:pt x="2003" y="1954"/>
                  <a:pt x="2004" y="1955"/>
                  <a:pt x="2006" y="1956"/>
                </a:cubicBezTo>
                <a:cubicBezTo>
                  <a:pt x="2006" y="1957"/>
                  <a:pt x="2007" y="1957"/>
                  <a:pt x="2008" y="1958"/>
                </a:cubicBezTo>
                <a:cubicBezTo>
                  <a:pt x="2009" y="1959"/>
                  <a:pt x="2009" y="1959"/>
                  <a:pt x="2009" y="1959"/>
                </a:cubicBezTo>
                <a:cubicBezTo>
                  <a:pt x="2010" y="1959"/>
                  <a:pt x="2010" y="1959"/>
                  <a:pt x="2010" y="1959"/>
                </a:cubicBezTo>
                <a:cubicBezTo>
                  <a:pt x="2010" y="1959"/>
                  <a:pt x="2010" y="1959"/>
                  <a:pt x="2010" y="1959"/>
                </a:cubicBezTo>
                <a:cubicBezTo>
                  <a:pt x="2015" y="1963"/>
                  <a:pt x="2015" y="1963"/>
                  <a:pt x="2015" y="1963"/>
                </a:cubicBezTo>
                <a:cubicBezTo>
                  <a:pt x="2016" y="1963"/>
                  <a:pt x="2017" y="1964"/>
                  <a:pt x="2017" y="1964"/>
                </a:cubicBezTo>
                <a:cubicBezTo>
                  <a:pt x="2020" y="1966"/>
                  <a:pt x="2020" y="1966"/>
                  <a:pt x="2020" y="1966"/>
                </a:cubicBezTo>
                <a:cubicBezTo>
                  <a:pt x="2022" y="1967"/>
                  <a:pt x="2022" y="1967"/>
                  <a:pt x="2022" y="1967"/>
                </a:cubicBezTo>
                <a:cubicBezTo>
                  <a:pt x="2023" y="1968"/>
                  <a:pt x="2024" y="1968"/>
                  <a:pt x="2025" y="1969"/>
                </a:cubicBezTo>
                <a:cubicBezTo>
                  <a:pt x="2026" y="1970"/>
                  <a:pt x="2028" y="1970"/>
                  <a:pt x="2030" y="1971"/>
                </a:cubicBezTo>
                <a:cubicBezTo>
                  <a:pt x="2031" y="1972"/>
                  <a:pt x="2033" y="1973"/>
                  <a:pt x="2035" y="1974"/>
                </a:cubicBezTo>
                <a:cubicBezTo>
                  <a:pt x="2036" y="1975"/>
                  <a:pt x="2038" y="1976"/>
                  <a:pt x="2040" y="1976"/>
                </a:cubicBezTo>
                <a:cubicBezTo>
                  <a:pt x="2043" y="1978"/>
                  <a:pt x="2047" y="1979"/>
                  <a:pt x="2050" y="1981"/>
                </a:cubicBezTo>
                <a:cubicBezTo>
                  <a:pt x="2052" y="1981"/>
                  <a:pt x="2053" y="1982"/>
                  <a:pt x="2055" y="1982"/>
                </a:cubicBezTo>
                <a:cubicBezTo>
                  <a:pt x="2056" y="1983"/>
                  <a:pt x="2057" y="1983"/>
                  <a:pt x="2057" y="1983"/>
                </a:cubicBezTo>
                <a:cubicBezTo>
                  <a:pt x="2058" y="1983"/>
                  <a:pt x="2059" y="1984"/>
                  <a:pt x="2060" y="1984"/>
                </a:cubicBezTo>
                <a:cubicBezTo>
                  <a:pt x="2061" y="1985"/>
                  <a:pt x="2063" y="1985"/>
                  <a:pt x="2065" y="1986"/>
                </a:cubicBezTo>
                <a:cubicBezTo>
                  <a:pt x="2066" y="1986"/>
                  <a:pt x="2068" y="1986"/>
                  <a:pt x="2070" y="1987"/>
                </a:cubicBezTo>
                <a:cubicBezTo>
                  <a:pt x="2071" y="1987"/>
                  <a:pt x="2073" y="1988"/>
                  <a:pt x="2074" y="1988"/>
                </a:cubicBezTo>
                <a:cubicBezTo>
                  <a:pt x="2076" y="1988"/>
                  <a:pt x="2077" y="1989"/>
                  <a:pt x="2079" y="1989"/>
                </a:cubicBezTo>
                <a:cubicBezTo>
                  <a:pt x="2080" y="1989"/>
                  <a:pt x="2082" y="1989"/>
                  <a:pt x="2083" y="1990"/>
                </a:cubicBezTo>
                <a:cubicBezTo>
                  <a:pt x="2085" y="1990"/>
                  <a:pt x="2086" y="1990"/>
                  <a:pt x="2088" y="1990"/>
                </a:cubicBezTo>
                <a:cubicBezTo>
                  <a:pt x="2090" y="1991"/>
                  <a:pt x="2093" y="1991"/>
                  <a:pt x="2096" y="1991"/>
                </a:cubicBezTo>
                <a:cubicBezTo>
                  <a:pt x="2098" y="1992"/>
                  <a:pt x="2101" y="1992"/>
                  <a:pt x="2103" y="1992"/>
                </a:cubicBezTo>
                <a:cubicBezTo>
                  <a:pt x="2105" y="1992"/>
                  <a:pt x="2108" y="1992"/>
                  <a:pt x="2110" y="1992"/>
                </a:cubicBezTo>
                <a:cubicBezTo>
                  <a:pt x="2112" y="1992"/>
                  <a:pt x="2113" y="1992"/>
                  <a:pt x="2115" y="1992"/>
                </a:cubicBezTo>
                <a:cubicBezTo>
                  <a:pt x="2116" y="1992"/>
                  <a:pt x="2117" y="1992"/>
                  <a:pt x="2117" y="1992"/>
                </a:cubicBezTo>
                <a:cubicBezTo>
                  <a:pt x="2118" y="1992"/>
                  <a:pt x="2119" y="1992"/>
                  <a:pt x="2119" y="1992"/>
                </a:cubicBezTo>
                <a:cubicBezTo>
                  <a:pt x="2121" y="1992"/>
                  <a:pt x="2122" y="1992"/>
                  <a:pt x="2123" y="1992"/>
                </a:cubicBezTo>
                <a:cubicBezTo>
                  <a:pt x="2124" y="1992"/>
                  <a:pt x="2125" y="1992"/>
                  <a:pt x="2125" y="1992"/>
                </a:cubicBezTo>
                <a:cubicBezTo>
                  <a:pt x="2125" y="1992"/>
                  <a:pt x="2124" y="1992"/>
                  <a:pt x="2123" y="1991"/>
                </a:cubicBezTo>
                <a:cubicBezTo>
                  <a:pt x="2121" y="1991"/>
                  <a:pt x="2118" y="1991"/>
                  <a:pt x="2115" y="1991"/>
                </a:cubicBezTo>
                <a:cubicBezTo>
                  <a:pt x="2114" y="1990"/>
                  <a:pt x="2112" y="1990"/>
                  <a:pt x="2110" y="1990"/>
                </a:cubicBezTo>
                <a:cubicBezTo>
                  <a:pt x="2108" y="1990"/>
                  <a:pt x="2106" y="1989"/>
                  <a:pt x="2103" y="1989"/>
                </a:cubicBezTo>
                <a:cubicBezTo>
                  <a:pt x="2101" y="1989"/>
                  <a:pt x="2099" y="1988"/>
                  <a:pt x="2096" y="1988"/>
                </a:cubicBezTo>
                <a:cubicBezTo>
                  <a:pt x="2094" y="1987"/>
                  <a:pt x="2091" y="1987"/>
                  <a:pt x="2088" y="1986"/>
                </a:cubicBezTo>
                <a:cubicBezTo>
                  <a:pt x="2086" y="1985"/>
                  <a:pt x="2083" y="1985"/>
                  <a:pt x="2080" y="1984"/>
                </a:cubicBezTo>
                <a:cubicBezTo>
                  <a:pt x="2077" y="1983"/>
                  <a:pt x="2074" y="1982"/>
                  <a:pt x="2071" y="1981"/>
                </a:cubicBezTo>
                <a:cubicBezTo>
                  <a:pt x="2070" y="1981"/>
                  <a:pt x="2068" y="1980"/>
                  <a:pt x="2067" y="1980"/>
                </a:cubicBezTo>
                <a:cubicBezTo>
                  <a:pt x="2065" y="1979"/>
                  <a:pt x="2064" y="1978"/>
                  <a:pt x="2062" y="1978"/>
                </a:cubicBezTo>
                <a:cubicBezTo>
                  <a:pt x="2061" y="1978"/>
                  <a:pt x="2060" y="1977"/>
                  <a:pt x="2060" y="1977"/>
                </a:cubicBezTo>
                <a:cubicBezTo>
                  <a:pt x="2059" y="1977"/>
                  <a:pt x="2058" y="1976"/>
                  <a:pt x="2057" y="1976"/>
                </a:cubicBezTo>
                <a:cubicBezTo>
                  <a:pt x="2056" y="1975"/>
                  <a:pt x="2054" y="1975"/>
                  <a:pt x="2053" y="1974"/>
                </a:cubicBezTo>
                <a:cubicBezTo>
                  <a:pt x="2046" y="1971"/>
                  <a:pt x="2040" y="1968"/>
                  <a:pt x="2034" y="1965"/>
                </a:cubicBezTo>
                <a:cubicBezTo>
                  <a:pt x="2037" y="1966"/>
                  <a:pt x="2040" y="1966"/>
                  <a:pt x="2043" y="1966"/>
                </a:cubicBezTo>
                <a:cubicBezTo>
                  <a:pt x="2044" y="1967"/>
                  <a:pt x="2045" y="1967"/>
                  <a:pt x="2046" y="1967"/>
                </a:cubicBezTo>
                <a:cubicBezTo>
                  <a:pt x="2047" y="1967"/>
                  <a:pt x="2047" y="1967"/>
                  <a:pt x="2048" y="1967"/>
                </a:cubicBezTo>
                <a:cubicBezTo>
                  <a:pt x="2050" y="1967"/>
                  <a:pt x="2052" y="1967"/>
                  <a:pt x="2053" y="1967"/>
                </a:cubicBezTo>
                <a:cubicBezTo>
                  <a:pt x="2055" y="1967"/>
                  <a:pt x="2057" y="1967"/>
                  <a:pt x="2058" y="1967"/>
                </a:cubicBezTo>
                <a:cubicBezTo>
                  <a:pt x="2060" y="1967"/>
                  <a:pt x="2062" y="1967"/>
                  <a:pt x="2063" y="1967"/>
                </a:cubicBezTo>
                <a:cubicBezTo>
                  <a:pt x="2064" y="1967"/>
                  <a:pt x="2065" y="1967"/>
                  <a:pt x="2066" y="1967"/>
                </a:cubicBezTo>
                <a:cubicBezTo>
                  <a:pt x="2067" y="1967"/>
                  <a:pt x="2067" y="1967"/>
                  <a:pt x="2068" y="1967"/>
                </a:cubicBezTo>
                <a:cubicBezTo>
                  <a:pt x="2070" y="1967"/>
                  <a:pt x="2072" y="1967"/>
                  <a:pt x="2073" y="1967"/>
                </a:cubicBezTo>
                <a:cubicBezTo>
                  <a:pt x="2076" y="1966"/>
                  <a:pt x="2079" y="1966"/>
                  <a:pt x="2082" y="1965"/>
                </a:cubicBezTo>
                <a:cubicBezTo>
                  <a:pt x="2083" y="1965"/>
                  <a:pt x="2085" y="1965"/>
                  <a:pt x="2086" y="1965"/>
                </a:cubicBezTo>
                <a:cubicBezTo>
                  <a:pt x="2088" y="1965"/>
                  <a:pt x="2089" y="1964"/>
                  <a:pt x="2090" y="1964"/>
                </a:cubicBezTo>
                <a:cubicBezTo>
                  <a:pt x="2093" y="1964"/>
                  <a:pt x="2095" y="1963"/>
                  <a:pt x="2097" y="1963"/>
                </a:cubicBezTo>
                <a:cubicBezTo>
                  <a:pt x="2099" y="1962"/>
                  <a:pt x="2100" y="1962"/>
                  <a:pt x="2102" y="1961"/>
                </a:cubicBezTo>
                <a:cubicBezTo>
                  <a:pt x="2103" y="1961"/>
                  <a:pt x="2104" y="1961"/>
                  <a:pt x="2105" y="1960"/>
                </a:cubicBezTo>
                <a:cubicBezTo>
                  <a:pt x="2106" y="1960"/>
                  <a:pt x="2106" y="1960"/>
                  <a:pt x="2106" y="1960"/>
                </a:cubicBezTo>
                <a:cubicBezTo>
                  <a:pt x="2106" y="1960"/>
                  <a:pt x="2106" y="1960"/>
                  <a:pt x="2105" y="1960"/>
                </a:cubicBezTo>
                <a:cubicBezTo>
                  <a:pt x="2104" y="1960"/>
                  <a:pt x="2103" y="1960"/>
                  <a:pt x="2102" y="1960"/>
                </a:cubicBezTo>
                <a:cubicBezTo>
                  <a:pt x="2100" y="1960"/>
                  <a:pt x="2098" y="1960"/>
                  <a:pt x="2096" y="1960"/>
                </a:cubicBezTo>
                <a:cubicBezTo>
                  <a:pt x="2094" y="1960"/>
                  <a:pt x="2092" y="1960"/>
                  <a:pt x="2090" y="1960"/>
                </a:cubicBezTo>
                <a:cubicBezTo>
                  <a:pt x="2087" y="1960"/>
                  <a:pt x="2084" y="1960"/>
                  <a:pt x="2082" y="1960"/>
                </a:cubicBezTo>
                <a:cubicBezTo>
                  <a:pt x="2079" y="1960"/>
                  <a:pt x="2076" y="1960"/>
                  <a:pt x="2073" y="1960"/>
                </a:cubicBezTo>
                <a:cubicBezTo>
                  <a:pt x="2070" y="1960"/>
                  <a:pt x="2066" y="1960"/>
                  <a:pt x="2063" y="1960"/>
                </a:cubicBezTo>
                <a:cubicBezTo>
                  <a:pt x="2060" y="1960"/>
                  <a:pt x="2057" y="1959"/>
                  <a:pt x="2054" y="1959"/>
                </a:cubicBezTo>
                <a:cubicBezTo>
                  <a:pt x="2052" y="1959"/>
                  <a:pt x="2050" y="1959"/>
                  <a:pt x="2049" y="1959"/>
                </a:cubicBezTo>
                <a:cubicBezTo>
                  <a:pt x="2048" y="1959"/>
                  <a:pt x="2047" y="1959"/>
                  <a:pt x="2046" y="1959"/>
                </a:cubicBezTo>
                <a:cubicBezTo>
                  <a:pt x="2045" y="1959"/>
                  <a:pt x="2045" y="1959"/>
                  <a:pt x="2044" y="1959"/>
                </a:cubicBezTo>
                <a:cubicBezTo>
                  <a:pt x="2043" y="1959"/>
                  <a:pt x="2042" y="1959"/>
                  <a:pt x="2042" y="1959"/>
                </a:cubicBezTo>
                <a:cubicBezTo>
                  <a:pt x="2041" y="1959"/>
                  <a:pt x="2040" y="1959"/>
                  <a:pt x="2039" y="1959"/>
                </a:cubicBezTo>
                <a:cubicBezTo>
                  <a:pt x="2038" y="1958"/>
                  <a:pt x="2036" y="1958"/>
                  <a:pt x="2035" y="1958"/>
                </a:cubicBezTo>
                <a:cubicBezTo>
                  <a:pt x="2033" y="1958"/>
                  <a:pt x="2032" y="1958"/>
                  <a:pt x="2030" y="1957"/>
                </a:cubicBezTo>
                <a:cubicBezTo>
                  <a:pt x="2029" y="1957"/>
                  <a:pt x="2027" y="1957"/>
                  <a:pt x="2026" y="1957"/>
                </a:cubicBezTo>
                <a:cubicBezTo>
                  <a:pt x="2025" y="1957"/>
                  <a:pt x="2023" y="1956"/>
                  <a:pt x="2022" y="1956"/>
                </a:cubicBezTo>
                <a:cubicBezTo>
                  <a:pt x="2021" y="1956"/>
                  <a:pt x="2020" y="1956"/>
                  <a:pt x="2019" y="1955"/>
                </a:cubicBezTo>
                <a:cubicBezTo>
                  <a:pt x="2015" y="1953"/>
                  <a:pt x="2015" y="1953"/>
                  <a:pt x="2015" y="1953"/>
                </a:cubicBezTo>
                <a:cubicBezTo>
                  <a:pt x="2014" y="1952"/>
                  <a:pt x="2014" y="1952"/>
                  <a:pt x="2014" y="1952"/>
                </a:cubicBezTo>
                <a:cubicBezTo>
                  <a:pt x="2014" y="1952"/>
                  <a:pt x="2014" y="1952"/>
                  <a:pt x="2014" y="1952"/>
                </a:cubicBezTo>
                <a:cubicBezTo>
                  <a:pt x="2013" y="1951"/>
                  <a:pt x="2013" y="1951"/>
                  <a:pt x="2013" y="1951"/>
                </a:cubicBezTo>
                <a:cubicBezTo>
                  <a:pt x="2012" y="1951"/>
                  <a:pt x="2011" y="1950"/>
                  <a:pt x="2010" y="1950"/>
                </a:cubicBezTo>
                <a:cubicBezTo>
                  <a:pt x="2009" y="1949"/>
                  <a:pt x="2007" y="1947"/>
                  <a:pt x="2006" y="1946"/>
                </a:cubicBezTo>
                <a:cubicBezTo>
                  <a:pt x="2003" y="1944"/>
                  <a:pt x="2000" y="1942"/>
                  <a:pt x="1997" y="1939"/>
                </a:cubicBezTo>
                <a:cubicBezTo>
                  <a:pt x="1994" y="1937"/>
                  <a:pt x="1992" y="1935"/>
                  <a:pt x="1989" y="1932"/>
                </a:cubicBezTo>
                <a:cubicBezTo>
                  <a:pt x="1986" y="1930"/>
                  <a:pt x="1983" y="1928"/>
                  <a:pt x="1981" y="1926"/>
                </a:cubicBezTo>
                <a:cubicBezTo>
                  <a:pt x="1975" y="1921"/>
                  <a:pt x="1970" y="1917"/>
                  <a:pt x="1964" y="1913"/>
                </a:cubicBezTo>
                <a:cubicBezTo>
                  <a:pt x="1959" y="1909"/>
                  <a:pt x="1954" y="1906"/>
                  <a:pt x="1949" y="1903"/>
                </a:cubicBezTo>
                <a:cubicBezTo>
                  <a:pt x="1944" y="1900"/>
                  <a:pt x="1939" y="1898"/>
                  <a:pt x="1935" y="1896"/>
                </a:cubicBezTo>
                <a:cubicBezTo>
                  <a:pt x="1934" y="1896"/>
                  <a:pt x="1934" y="1896"/>
                  <a:pt x="1933" y="1896"/>
                </a:cubicBezTo>
                <a:cubicBezTo>
                  <a:pt x="1955" y="1896"/>
                  <a:pt x="1974" y="1898"/>
                  <a:pt x="1988" y="1899"/>
                </a:cubicBezTo>
                <a:cubicBezTo>
                  <a:pt x="2035" y="1904"/>
                  <a:pt x="2062" y="1920"/>
                  <a:pt x="2085" y="1943"/>
                </a:cubicBezTo>
                <a:cubicBezTo>
                  <a:pt x="2075" y="1925"/>
                  <a:pt x="2055" y="1911"/>
                  <a:pt x="2032" y="1902"/>
                </a:cubicBezTo>
                <a:cubicBezTo>
                  <a:pt x="2037" y="1902"/>
                  <a:pt x="2043" y="1902"/>
                  <a:pt x="2049" y="1903"/>
                </a:cubicBezTo>
                <a:cubicBezTo>
                  <a:pt x="2056" y="1903"/>
                  <a:pt x="2063" y="1903"/>
                  <a:pt x="2070" y="1904"/>
                </a:cubicBezTo>
                <a:cubicBezTo>
                  <a:pt x="2076" y="1905"/>
                  <a:pt x="2083" y="1905"/>
                  <a:pt x="2090" y="1906"/>
                </a:cubicBezTo>
                <a:cubicBezTo>
                  <a:pt x="2096" y="1907"/>
                  <a:pt x="2103" y="1908"/>
                  <a:pt x="2109" y="1909"/>
                </a:cubicBezTo>
                <a:cubicBezTo>
                  <a:pt x="2111" y="1910"/>
                  <a:pt x="2112" y="1910"/>
                  <a:pt x="2114" y="1911"/>
                </a:cubicBezTo>
                <a:cubicBezTo>
                  <a:pt x="2114" y="1911"/>
                  <a:pt x="2115" y="1912"/>
                  <a:pt x="2116" y="1913"/>
                </a:cubicBezTo>
                <a:cubicBezTo>
                  <a:pt x="2117" y="1913"/>
                  <a:pt x="2118" y="1914"/>
                  <a:pt x="2119" y="1915"/>
                </a:cubicBezTo>
                <a:cubicBezTo>
                  <a:pt x="2120" y="1916"/>
                  <a:pt x="2121" y="1917"/>
                  <a:pt x="2122" y="1918"/>
                </a:cubicBezTo>
                <a:cubicBezTo>
                  <a:pt x="2123" y="1919"/>
                  <a:pt x="2125" y="1921"/>
                  <a:pt x="2126" y="1922"/>
                </a:cubicBezTo>
                <a:cubicBezTo>
                  <a:pt x="2128" y="1924"/>
                  <a:pt x="2131" y="1927"/>
                  <a:pt x="2133" y="1930"/>
                </a:cubicBezTo>
                <a:cubicBezTo>
                  <a:pt x="2136" y="1933"/>
                  <a:pt x="2139" y="1936"/>
                  <a:pt x="2141" y="1939"/>
                </a:cubicBezTo>
                <a:cubicBezTo>
                  <a:pt x="2143" y="1941"/>
                  <a:pt x="2144" y="1943"/>
                  <a:pt x="2146" y="1944"/>
                </a:cubicBezTo>
                <a:cubicBezTo>
                  <a:pt x="2147" y="1946"/>
                  <a:pt x="2149" y="1948"/>
                  <a:pt x="2150" y="1950"/>
                </a:cubicBezTo>
                <a:cubicBezTo>
                  <a:pt x="2153" y="1953"/>
                  <a:pt x="2156" y="1957"/>
                  <a:pt x="2159" y="1960"/>
                </a:cubicBezTo>
                <a:cubicBezTo>
                  <a:pt x="2161" y="1962"/>
                  <a:pt x="2162" y="1963"/>
                  <a:pt x="2164" y="1965"/>
                </a:cubicBezTo>
                <a:cubicBezTo>
                  <a:pt x="2166" y="1967"/>
                  <a:pt x="2168" y="1968"/>
                  <a:pt x="2169" y="1970"/>
                </a:cubicBezTo>
                <a:cubicBezTo>
                  <a:pt x="2171" y="1972"/>
                  <a:pt x="2173" y="1973"/>
                  <a:pt x="2175" y="1975"/>
                </a:cubicBezTo>
                <a:cubicBezTo>
                  <a:pt x="2176" y="1975"/>
                  <a:pt x="2176" y="1976"/>
                  <a:pt x="2177" y="1977"/>
                </a:cubicBezTo>
                <a:cubicBezTo>
                  <a:pt x="2178" y="1977"/>
                  <a:pt x="2179" y="1978"/>
                  <a:pt x="2180" y="1979"/>
                </a:cubicBezTo>
                <a:cubicBezTo>
                  <a:pt x="2184" y="1981"/>
                  <a:pt x="2187" y="1984"/>
                  <a:pt x="2191" y="1986"/>
                </a:cubicBezTo>
                <a:cubicBezTo>
                  <a:pt x="2195" y="1987"/>
                  <a:pt x="2198" y="1989"/>
                  <a:pt x="2202" y="1990"/>
                </a:cubicBezTo>
                <a:cubicBezTo>
                  <a:pt x="2203" y="1991"/>
                  <a:pt x="2205" y="1991"/>
                  <a:pt x="2207" y="1992"/>
                </a:cubicBezTo>
                <a:cubicBezTo>
                  <a:pt x="2208" y="1992"/>
                  <a:pt x="2210" y="1992"/>
                  <a:pt x="2211" y="1993"/>
                </a:cubicBezTo>
                <a:cubicBezTo>
                  <a:pt x="2213" y="1993"/>
                  <a:pt x="2214" y="1993"/>
                  <a:pt x="2215" y="1993"/>
                </a:cubicBezTo>
                <a:cubicBezTo>
                  <a:pt x="2216" y="1993"/>
                  <a:pt x="2218" y="1993"/>
                  <a:pt x="2219" y="1993"/>
                </a:cubicBezTo>
                <a:cubicBezTo>
                  <a:pt x="2220" y="1993"/>
                  <a:pt x="2221" y="1993"/>
                  <a:pt x="2221" y="1993"/>
                </a:cubicBezTo>
                <a:cubicBezTo>
                  <a:pt x="2222" y="1993"/>
                  <a:pt x="2223" y="1993"/>
                  <a:pt x="2223" y="1993"/>
                </a:cubicBezTo>
                <a:cubicBezTo>
                  <a:pt x="2224" y="1993"/>
                  <a:pt x="2225" y="1993"/>
                  <a:pt x="2225" y="1993"/>
                </a:cubicBezTo>
                <a:cubicBezTo>
                  <a:pt x="2225" y="1993"/>
                  <a:pt x="2225" y="1993"/>
                  <a:pt x="2223" y="1993"/>
                </a:cubicBezTo>
                <a:cubicBezTo>
                  <a:pt x="2222" y="1993"/>
                  <a:pt x="2221" y="1992"/>
                  <a:pt x="2219" y="1992"/>
                </a:cubicBezTo>
                <a:cubicBezTo>
                  <a:pt x="2218" y="1991"/>
                  <a:pt x="2217" y="1991"/>
                  <a:pt x="2216" y="1991"/>
                </a:cubicBezTo>
                <a:cubicBezTo>
                  <a:pt x="2214" y="1990"/>
                  <a:pt x="2213" y="1990"/>
                  <a:pt x="2212" y="1990"/>
                </a:cubicBezTo>
                <a:cubicBezTo>
                  <a:pt x="2211" y="1989"/>
                  <a:pt x="2209" y="1989"/>
                  <a:pt x="2208" y="1988"/>
                </a:cubicBezTo>
                <a:cubicBezTo>
                  <a:pt x="2206" y="1987"/>
                  <a:pt x="2205" y="1987"/>
                  <a:pt x="2203" y="1986"/>
                </a:cubicBezTo>
                <a:cubicBezTo>
                  <a:pt x="2200" y="1984"/>
                  <a:pt x="2197" y="1983"/>
                  <a:pt x="2194" y="1980"/>
                </a:cubicBezTo>
                <a:cubicBezTo>
                  <a:pt x="2191" y="1978"/>
                  <a:pt x="2188" y="1976"/>
                  <a:pt x="2184" y="1973"/>
                </a:cubicBezTo>
                <a:cubicBezTo>
                  <a:pt x="2181" y="1970"/>
                  <a:pt x="2178" y="1967"/>
                  <a:pt x="2175" y="1964"/>
                </a:cubicBezTo>
                <a:cubicBezTo>
                  <a:pt x="2173" y="1963"/>
                  <a:pt x="2171" y="1961"/>
                  <a:pt x="2170" y="1960"/>
                </a:cubicBezTo>
                <a:cubicBezTo>
                  <a:pt x="2168" y="1958"/>
                  <a:pt x="2167" y="1956"/>
                  <a:pt x="2165" y="1955"/>
                </a:cubicBezTo>
                <a:cubicBezTo>
                  <a:pt x="2162" y="1951"/>
                  <a:pt x="2159" y="1948"/>
                  <a:pt x="2156" y="1945"/>
                </a:cubicBezTo>
                <a:cubicBezTo>
                  <a:pt x="2154" y="1943"/>
                  <a:pt x="2153" y="1941"/>
                  <a:pt x="2151" y="1940"/>
                </a:cubicBezTo>
                <a:cubicBezTo>
                  <a:pt x="2150" y="1938"/>
                  <a:pt x="2148" y="1936"/>
                  <a:pt x="2147" y="1935"/>
                </a:cubicBezTo>
                <a:cubicBezTo>
                  <a:pt x="2143" y="1932"/>
                  <a:pt x="2140" y="1929"/>
                  <a:pt x="2137" y="1926"/>
                </a:cubicBezTo>
                <a:cubicBezTo>
                  <a:pt x="2135" y="1923"/>
                  <a:pt x="2132" y="1921"/>
                  <a:pt x="2129" y="1918"/>
                </a:cubicBezTo>
                <a:cubicBezTo>
                  <a:pt x="2127" y="1917"/>
                  <a:pt x="2126" y="1916"/>
                  <a:pt x="2125" y="1915"/>
                </a:cubicBezTo>
                <a:cubicBezTo>
                  <a:pt x="2123" y="1915"/>
                  <a:pt x="2122" y="1914"/>
                  <a:pt x="2121" y="1913"/>
                </a:cubicBezTo>
                <a:cubicBezTo>
                  <a:pt x="2120" y="1913"/>
                  <a:pt x="2120" y="1912"/>
                  <a:pt x="2119" y="1912"/>
                </a:cubicBezTo>
                <a:cubicBezTo>
                  <a:pt x="2122" y="1913"/>
                  <a:pt x="2124" y="1913"/>
                  <a:pt x="2127" y="1914"/>
                </a:cubicBezTo>
                <a:cubicBezTo>
                  <a:pt x="2132" y="1916"/>
                  <a:pt x="2137" y="1918"/>
                  <a:pt x="2142" y="1919"/>
                </a:cubicBezTo>
                <a:cubicBezTo>
                  <a:pt x="2144" y="1920"/>
                  <a:pt x="2147" y="1921"/>
                  <a:pt x="2149" y="1922"/>
                </a:cubicBezTo>
                <a:cubicBezTo>
                  <a:pt x="2151" y="1923"/>
                  <a:pt x="2153" y="1924"/>
                  <a:pt x="2155" y="1925"/>
                </a:cubicBezTo>
                <a:cubicBezTo>
                  <a:pt x="2157" y="1926"/>
                  <a:pt x="2158" y="1927"/>
                  <a:pt x="2160" y="1928"/>
                </a:cubicBezTo>
                <a:cubicBezTo>
                  <a:pt x="2161" y="1929"/>
                  <a:pt x="2163" y="1930"/>
                  <a:pt x="2164" y="1931"/>
                </a:cubicBezTo>
                <a:cubicBezTo>
                  <a:pt x="2167" y="1932"/>
                  <a:pt x="2169" y="1934"/>
                  <a:pt x="2170" y="1934"/>
                </a:cubicBezTo>
                <a:cubicBezTo>
                  <a:pt x="2171" y="1935"/>
                  <a:pt x="2172" y="1936"/>
                  <a:pt x="2172" y="1936"/>
                </a:cubicBezTo>
                <a:cubicBezTo>
                  <a:pt x="2172" y="1936"/>
                  <a:pt x="2171" y="1935"/>
                  <a:pt x="2170" y="1934"/>
                </a:cubicBezTo>
                <a:cubicBezTo>
                  <a:pt x="2170" y="1934"/>
                  <a:pt x="2169" y="1933"/>
                  <a:pt x="2168" y="1932"/>
                </a:cubicBezTo>
                <a:cubicBezTo>
                  <a:pt x="2168" y="1932"/>
                  <a:pt x="2167" y="1931"/>
                  <a:pt x="2167" y="1931"/>
                </a:cubicBezTo>
                <a:cubicBezTo>
                  <a:pt x="2166" y="1930"/>
                  <a:pt x="2166" y="1930"/>
                  <a:pt x="2165" y="1929"/>
                </a:cubicBezTo>
                <a:cubicBezTo>
                  <a:pt x="2164" y="1928"/>
                  <a:pt x="2163" y="1927"/>
                  <a:pt x="2161" y="1926"/>
                </a:cubicBezTo>
                <a:cubicBezTo>
                  <a:pt x="2160" y="1925"/>
                  <a:pt x="2158" y="1924"/>
                  <a:pt x="2156" y="1923"/>
                </a:cubicBezTo>
                <a:cubicBezTo>
                  <a:pt x="2155" y="1922"/>
                  <a:pt x="2153" y="1920"/>
                  <a:pt x="2151" y="1919"/>
                </a:cubicBezTo>
                <a:cubicBezTo>
                  <a:pt x="2149" y="1918"/>
                  <a:pt x="2146" y="1917"/>
                  <a:pt x="2144" y="1915"/>
                </a:cubicBezTo>
                <a:cubicBezTo>
                  <a:pt x="2143" y="1915"/>
                  <a:pt x="2142" y="1914"/>
                  <a:pt x="2140" y="1914"/>
                </a:cubicBezTo>
                <a:cubicBezTo>
                  <a:pt x="2139" y="1913"/>
                  <a:pt x="2138" y="1912"/>
                  <a:pt x="2137" y="1912"/>
                </a:cubicBezTo>
                <a:cubicBezTo>
                  <a:pt x="2134" y="1911"/>
                  <a:pt x="2131" y="1909"/>
                  <a:pt x="2129" y="1908"/>
                </a:cubicBezTo>
                <a:cubicBezTo>
                  <a:pt x="2123" y="1906"/>
                  <a:pt x="2117" y="1904"/>
                  <a:pt x="2111" y="1903"/>
                </a:cubicBezTo>
                <a:cubicBezTo>
                  <a:pt x="2109" y="1902"/>
                  <a:pt x="2107" y="1902"/>
                  <a:pt x="2106" y="1901"/>
                </a:cubicBezTo>
                <a:cubicBezTo>
                  <a:pt x="2104" y="1901"/>
                  <a:pt x="2103" y="1901"/>
                  <a:pt x="2101" y="1900"/>
                </a:cubicBezTo>
                <a:cubicBezTo>
                  <a:pt x="2098" y="1900"/>
                  <a:pt x="2094" y="1899"/>
                  <a:pt x="2091" y="1899"/>
                </a:cubicBezTo>
                <a:cubicBezTo>
                  <a:pt x="2084" y="1897"/>
                  <a:pt x="2077" y="1897"/>
                  <a:pt x="2070" y="1896"/>
                </a:cubicBezTo>
                <a:cubicBezTo>
                  <a:pt x="2063" y="1896"/>
                  <a:pt x="2056" y="1895"/>
                  <a:pt x="2050" y="1895"/>
                </a:cubicBezTo>
                <a:cubicBezTo>
                  <a:pt x="2046" y="1895"/>
                  <a:pt x="2043" y="1895"/>
                  <a:pt x="2040" y="1895"/>
                </a:cubicBezTo>
                <a:cubicBezTo>
                  <a:pt x="2036" y="1895"/>
                  <a:pt x="2033" y="1895"/>
                  <a:pt x="2030" y="1895"/>
                </a:cubicBezTo>
                <a:cubicBezTo>
                  <a:pt x="2023" y="1895"/>
                  <a:pt x="2017" y="1894"/>
                  <a:pt x="2011" y="1894"/>
                </a:cubicBezTo>
                <a:cubicBezTo>
                  <a:pt x="2011" y="1894"/>
                  <a:pt x="2011" y="1894"/>
                  <a:pt x="2010" y="1894"/>
                </a:cubicBezTo>
                <a:cubicBezTo>
                  <a:pt x="1983" y="1887"/>
                  <a:pt x="1953" y="1883"/>
                  <a:pt x="1924" y="1881"/>
                </a:cubicBezTo>
                <a:cubicBezTo>
                  <a:pt x="1928" y="1880"/>
                  <a:pt x="1933" y="1879"/>
                  <a:pt x="1937" y="1878"/>
                </a:cubicBezTo>
                <a:cubicBezTo>
                  <a:pt x="1941" y="1877"/>
                  <a:pt x="1944" y="1876"/>
                  <a:pt x="1948" y="1875"/>
                </a:cubicBezTo>
                <a:cubicBezTo>
                  <a:pt x="1951" y="1874"/>
                  <a:pt x="1955" y="1873"/>
                  <a:pt x="1959" y="1872"/>
                </a:cubicBezTo>
                <a:cubicBezTo>
                  <a:pt x="1966" y="1870"/>
                  <a:pt x="1973" y="1867"/>
                  <a:pt x="1980" y="1866"/>
                </a:cubicBezTo>
                <a:cubicBezTo>
                  <a:pt x="1988" y="1864"/>
                  <a:pt x="1995" y="1862"/>
                  <a:pt x="2002" y="1861"/>
                </a:cubicBezTo>
                <a:cubicBezTo>
                  <a:pt x="2006" y="1860"/>
                  <a:pt x="2010" y="1860"/>
                  <a:pt x="2013" y="1859"/>
                </a:cubicBezTo>
                <a:cubicBezTo>
                  <a:pt x="2015" y="1859"/>
                  <a:pt x="2017" y="1859"/>
                  <a:pt x="2019" y="1858"/>
                </a:cubicBezTo>
                <a:cubicBezTo>
                  <a:pt x="2020" y="1858"/>
                  <a:pt x="2022" y="1858"/>
                  <a:pt x="2024" y="1858"/>
                </a:cubicBezTo>
                <a:cubicBezTo>
                  <a:pt x="2031" y="1857"/>
                  <a:pt x="2038" y="1857"/>
                  <a:pt x="2044" y="1857"/>
                </a:cubicBezTo>
                <a:cubicBezTo>
                  <a:pt x="2051" y="1857"/>
                  <a:pt x="2057" y="1857"/>
                  <a:pt x="2063" y="1857"/>
                </a:cubicBezTo>
                <a:cubicBezTo>
                  <a:pt x="2068" y="1858"/>
                  <a:pt x="2073" y="1858"/>
                  <a:pt x="2078" y="1859"/>
                </a:cubicBezTo>
                <a:cubicBezTo>
                  <a:pt x="2079" y="1859"/>
                  <a:pt x="2080" y="1859"/>
                  <a:pt x="2081" y="1859"/>
                </a:cubicBezTo>
                <a:cubicBezTo>
                  <a:pt x="2082" y="1859"/>
                  <a:pt x="2083" y="1859"/>
                  <a:pt x="2084" y="1860"/>
                </a:cubicBezTo>
                <a:cubicBezTo>
                  <a:pt x="2086" y="1860"/>
                  <a:pt x="2088" y="1860"/>
                  <a:pt x="2090" y="1860"/>
                </a:cubicBezTo>
                <a:cubicBezTo>
                  <a:pt x="2092" y="1861"/>
                  <a:pt x="2093" y="1861"/>
                  <a:pt x="2094" y="1861"/>
                </a:cubicBezTo>
                <a:cubicBezTo>
                  <a:pt x="2096" y="1861"/>
                  <a:pt x="2097" y="1862"/>
                  <a:pt x="2098" y="1862"/>
                </a:cubicBezTo>
                <a:cubicBezTo>
                  <a:pt x="2099" y="1862"/>
                  <a:pt x="2100" y="1862"/>
                  <a:pt x="2100" y="1862"/>
                </a:cubicBezTo>
                <a:cubicBezTo>
                  <a:pt x="2100" y="1862"/>
                  <a:pt x="2099" y="1862"/>
                  <a:pt x="2098" y="1861"/>
                </a:cubicBezTo>
                <a:cubicBezTo>
                  <a:pt x="2097" y="1861"/>
                  <a:pt x="2096" y="1861"/>
                  <a:pt x="2095" y="1860"/>
                </a:cubicBezTo>
                <a:cubicBezTo>
                  <a:pt x="2093" y="1860"/>
                  <a:pt x="2092" y="1859"/>
                  <a:pt x="2090" y="1859"/>
                </a:cubicBezTo>
                <a:cubicBezTo>
                  <a:pt x="2089" y="1858"/>
                  <a:pt x="2087" y="1858"/>
                  <a:pt x="2085" y="1857"/>
                </a:cubicBezTo>
                <a:cubicBezTo>
                  <a:pt x="2084" y="1857"/>
                  <a:pt x="2083" y="1857"/>
                  <a:pt x="2082" y="1857"/>
                </a:cubicBezTo>
                <a:cubicBezTo>
                  <a:pt x="2081" y="1856"/>
                  <a:pt x="2080" y="1856"/>
                  <a:pt x="2079" y="1856"/>
                </a:cubicBezTo>
                <a:cubicBezTo>
                  <a:pt x="2074" y="1855"/>
                  <a:pt x="2069" y="1854"/>
                  <a:pt x="2063" y="1853"/>
                </a:cubicBezTo>
                <a:cubicBezTo>
                  <a:pt x="2057" y="1852"/>
                  <a:pt x="2051" y="1851"/>
                  <a:pt x="2044" y="1851"/>
                </a:cubicBezTo>
                <a:cubicBezTo>
                  <a:pt x="2038" y="1851"/>
                  <a:pt x="2031" y="1850"/>
                  <a:pt x="2023" y="1851"/>
                </a:cubicBezTo>
                <a:cubicBezTo>
                  <a:pt x="2022" y="1851"/>
                  <a:pt x="2020" y="1851"/>
                  <a:pt x="2018" y="1851"/>
                </a:cubicBezTo>
                <a:cubicBezTo>
                  <a:pt x="2016" y="1851"/>
                  <a:pt x="2014" y="1852"/>
                  <a:pt x="2012" y="1852"/>
                </a:cubicBezTo>
                <a:cubicBezTo>
                  <a:pt x="2011" y="1852"/>
                  <a:pt x="2009" y="1852"/>
                  <a:pt x="2007" y="1852"/>
                </a:cubicBezTo>
                <a:cubicBezTo>
                  <a:pt x="2005" y="1853"/>
                  <a:pt x="2003" y="1853"/>
                  <a:pt x="2001" y="1853"/>
                </a:cubicBezTo>
                <a:cubicBezTo>
                  <a:pt x="1994" y="1854"/>
                  <a:pt x="1986" y="1856"/>
                  <a:pt x="1978" y="1858"/>
                </a:cubicBezTo>
                <a:cubicBezTo>
                  <a:pt x="1971" y="1860"/>
                  <a:pt x="1964" y="1862"/>
                  <a:pt x="1956" y="1864"/>
                </a:cubicBezTo>
                <a:cubicBezTo>
                  <a:pt x="1953" y="1865"/>
                  <a:pt x="1949" y="1867"/>
                  <a:pt x="1946" y="1868"/>
                </a:cubicBezTo>
                <a:cubicBezTo>
                  <a:pt x="1942" y="1869"/>
                  <a:pt x="1939" y="1870"/>
                  <a:pt x="1935" y="1871"/>
                </a:cubicBezTo>
                <a:cubicBezTo>
                  <a:pt x="1925" y="1874"/>
                  <a:pt x="1915" y="1877"/>
                  <a:pt x="1907" y="1880"/>
                </a:cubicBezTo>
                <a:cubicBezTo>
                  <a:pt x="1856" y="1879"/>
                  <a:pt x="1812" y="1883"/>
                  <a:pt x="1800" y="1883"/>
                </a:cubicBezTo>
                <a:cubicBezTo>
                  <a:pt x="1802" y="1876"/>
                  <a:pt x="1805" y="1869"/>
                  <a:pt x="1808" y="1862"/>
                </a:cubicBezTo>
                <a:cubicBezTo>
                  <a:pt x="1808" y="1862"/>
                  <a:pt x="1809" y="1862"/>
                  <a:pt x="1809" y="1862"/>
                </a:cubicBezTo>
                <a:cubicBezTo>
                  <a:pt x="1810" y="1861"/>
                  <a:pt x="1811" y="1860"/>
                  <a:pt x="1812" y="1860"/>
                </a:cubicBezTo>
                <a:cubicBezTo>
                  <a:pt x="1813" y="1859"/>
                  <a:pt x="1815" y="1858"/>
                  <a:pt x="1816" y="1857"/>
                </a:cubicBezTo>
                <a:cubicBezTo>
                  <a:pt x="1817" y="1856"/>
                  <a:pt x="1819" y="1856"/>
                  <a:pt x="1820" y="1855"/>
                </a:cubicBezTo>
                <a:cubicBezTo>
                  <a:pt x="1822" y="1854"/>
                  <a:pt x="1824" y="1853"/>
                  <a:pt x="1825" y="1852"/>
                </a:cubicBezTo>
                <a:cubicBezTo>
                  <a:pt x="1826" y="1852"/>
                  <a:pt x="1827" y="1852"/>
                  <a:pt x="1828" y="1851"/>
                </a:cubicBezTo>
                <a:cubicBezTo>
                  <a:pt x="1829" y="1851"/>
                  <a:pt x="1830" y="1851"/>
                  <a:pt x="1830" y="1850"/>
                </a:cubicBezTo>
                <a:cubicBezTo>
                  <a:pt x="1832" y="1850"/>
                  <a:pt x="1834" y="1849"/>
                  <a:pt x="1836" y="1848"/>
                </a:cubicBezTo>
                <a:cubicBezTo>
                  <a:pt x="1837" y="1848"/>
                  <a:pt x="1838" y="1848"/>
                  <a:pt x="1839" y="1847"/>
                </a:cubicBezTo>
                <a:cubicBezTo>
                  <a:pt x="1840" y="1847"/>
                  <a:pt x="1841" y="1847"/>
                  <a:pt x="1842" y="1846"/>
                </a:cubicBezTo>
                <a:cubicBezTo>
                  <a:pt x="1844" y="1846"/>
                  <a:pt x="1846" y="1845"/>
                  <a:pt x="1848" y="1845"/>
                </a:cubicBezTo>
                <a:cubicBezTo>
                  <a:pt x="1852" y="1844"/>
                  <a:pt x="1856" y="1843"/>
                  <a:pt x="1860" y="1842"/>
                </a:cubicBezTo>
                <a:cubicBezTo>
                  <a:pt x="1863" y="1841"/>
                  <a:pt x="1863" y="1841"/>
                  <a:pt x="1863" y="1841"/>
                </a:cubicBezTo>
                <a:cubicBezTo>
                  <a:pt x="1864" y="1841"/>
                  <a:pt x="1865" y="1841"/>
                  <a:pt x="1867" y="1840"/>
                </a:cubicBezTo>
                <a:cubicBezTo>
                  <a:pt x="1868" y="1840"/>
                  <a:pt x="1869" y="1840"/>
                  <a:pt x="1871" y="1839"/>
                </a:cubicBezTo>
                <a:cubicBezTo>
                  <a:pt x="1871" y="1839"/>
                  <a:pt x="1871" y="1840"/>
                  <a:pt x="1871" y="1840"/>
                </a:cubicBezTo>
                <a:cubicBezTo>
                  <a:pt x="1871" y="1840"/>
                  <a:pt x="1872" y="1840"/>
                  <a:pt x="1873" y="1841"/>
                </a:cubicBezTo>
                <a:cubicBezTo>
                  <a:pt x="1873" y="1841"/>
                  <a:pt x="1874" y="1841"/>
                  <a:pt x="1875" y="1842"/>
                </a:cubicBezTo>
                <a:cubicBezTo>
                  <a:pt x="1876" y="1842"/>
                  <a:pt x="1876" y="1843"/>
                  <a:pt x="1877" y="1843"/>
                </a:cubicBezTo>
                <a:cubicBezTo>
                  <a:pt x="1878" y="1843"/>
                  <a:pt x="1879" y="1844"/>
                  <a:pt x="1880" y="1844"/>
                </a:cubicBezTo>
                <a:cubicBezTo>
                  <a:pt x="1881" y="1845"/>
                  <a:pt x="1881" y="1845"/>
                  <a:pt x="1882" y="1845"/>
                </a:cubicBezTo>
                <a:cubicBezTo>
                  <a:pt x="1883" y="1846"/>
                  <a:pt x="1884" y="1846"/>
                  <a:pt x="1885" y="1846"/>
                </a:cubicBezTo>
                <a:cubicBezTo>
                  <a:pt x="1887" y="1847"/>
                  <a:pt x="1889" y="1847"/>
                  <a:pt x="1891" y="1848"/>
                </a:cubicBezTo>
                <a:cubicBezTo>
                  <a:pt x="1894" y="1848"/>
                  <a:pt x="1896" y="1849"/>
                  <a:pt x="1898" y="1849"/>
                </a:cubicBezTo>
                <a:cubicBezTo>
                  <a:pt x="1900" y="1849"/>
                  <a:pt x="1902" y="1849"/>
                  <a:pt x="1905" y="1849"/>
                </a:cubicBezTo>
                <a:cubicBezTo>
                  <a:pt x="1907" y="1850"/>
                  <a:pt x="1909" y="1849"/>
                  <a:pt x="1911" y="1849"/>
                </a:cubicBezTo>
                <a:cubicBezTo>
                  <a:pt x="1912" y="1849"/>
                  <a:pt x="1913" y="1849"/>
                  <a:pt x="1914" y="1849"/>
                </a:cubicBezTo>
                <a:cubicBezTo>
                  <a:pt x="1915" y="1849"/>
                  <a:pt x="1916" y="1849"/>
                  <a:pt x="1917" y="1849"/>
                </a:cubicBezTo>
                <a:cubicBezTo>
                  <a:pt x="1918" y="1849"/>
                  <a:pt x="1919" y="1848"/>
                  <a:pt x="1920" y="1848"/>
                </a:cubicBezTo>
                <a:cubicBezTo>
                  <a:pt x="1920" y="1848"/>
                  <a:pt x="1921" y="1848"/>
                  <a:pt x="1922" y="1848"/>
                </a:cubicBezTo>
                <a:cubicBezTo>
                  <a:pt x="1923" y="1847"/>
                  <a:pt x="1924" y="1847"/>
                  <a:pt x="1924" y="1847"/>
                </a:cubicBezTo>
                <a:cubicBezTo>
                  <a:pt x="1925" y="1847"/>
                  <a:pt x="1926" y="1847"/>
                  <a:pt x="1926" y="1846"/>
                </a:cubicBezTo>
                <a:cubicBezTo>
                  <a:pt x="1928" y="1846"/>
                  <a:pt x="1929" y="1845"/>
                  <a:pt x="1930" y="1845"/>
                </a:cubicBezTo>
                <a:cubicBezTo>
                  <a:pt x="1931" y="1845"/>
                  <a:pt x="1931" y="1844"/>
                  <a:pt x="1932" y="1844"/>
                </a:cubicBezTo>
                <a:cubicBezTo>
                  <a:pt x="1932" y="1844"/>
                  <a:pt x="1932" y="1844"/>
                  <a:pt x="1932" y="1844"/>
                </a:cubicBezTo>
                <a:cubicBezTo>
                  <a:pt x="1932" y="1844"/>
                  <a:pt x="1932" y="1844"/>
                  <a:pt x="1932" y="1844"/>
                </a:cubicBezTo>
                <a:cubicBezTo>
                  <a:pt x="1931" y="1844"/>
                  <a:pt x="1930" y="1844"/>
                  <a:pt x="1929" y="1844"/>
                </a:cubicBezTo>
                <a:cubicBezTo>
                  <a:pt x="1928" y="1843"/>
                  <a:pt x="1927" y="1843"/>
                  <a:pt x="1926" y="1843"/>
                </a:cubicBezTo>
                <a:cubicBezTo>
                  <a:pt x="1925" y="1843"/>
                  <a:pt x="1925" y="1843"/>
                  <a:pt x="1924" y="1843"/>
                </a:cubicBezTo>
                <a:cubicBezTo>
                  <a:pt x="1923" y="1843"/>
                  <a:pt x="1922" y="1843"/>
                  <a:pt x="1922" y="1843"/>
                </a:cubicBezTo>
                <a:cubicBezTo>
                  <a:pt x="1920" y="1843"/>
                  <a:pt x="1918" y="1843"/>
                  <a:pt x="1917" y="1843"/>
                </a:cubicBezTo>
                <a:cubicBezTo>
                  <a:pt x="1916" y="1843"/>
                  <a:pt x="1915" y="1843"/>
                  <a:pt x="1914" y="1843"/>
                </a:cubicBezTo>
                <a:cubicBezTo>
                  <a:pt x="1913" y="1842"/>
                  <a:pt x="1912" y="1842"/>
                  <a:pt x="1911" y="1842"/>
                </a:cubicBezTo>
                <a:cubicBezTo>
                  <a:pt x="1910" y="1842"/>
                  <a:pt x="1909" y="1842"/>
                  <a:pt x="1908" y="1842"/>
                </a:cubicBezTo>
                <a:cubicBezTo>
                  <a:pt x="1907" y="1842"/>
                  <a:pt x="1906" y="1842"/>
                  <a:pt x="1905" y="1842"/>
                </a:cubicBezTo>
                <a:cubicBezTo>
                  <a:pt x="1903" y="1842"/>
                  <a:pt x="1901" y="1841"/>
                  <a:pt x="1899" y="1841"/>
                </a:cubicBezTo>
                <a:cubicBezTo>
                  <a:pt x="1897" y="1841"/>
                  <a:pt x="1895" y="1841"/>
                  <a:pt x="1893" y="1840"/>
                </a:cubicBezTo>
                <a:cubicBezTo>
                  <a:pt x="1892" y="1840"/>
                  <a:pt x="1891" y="1840"/>
                  <a:pt x="1890" y="1840"/>
                </a:cubicBezTo>
                <a:cubicBezTo>
                  <a:pt x="1889" y="1840"/>
                  <a:pt x="1888" y="1840"/>
                  <a:pt x="1887" y="1839"/>
                </a:cubicBezTo>
                <a:cubicBezTo>
                  <a:pt x="1886" y="1839"/>
                  <a:pt x="1885" y="1839"/>
                  <a:pt x="1884" y="1839"/>
                </a:cubicBezTo>
                <a:cubicBezTo>
                  <a:pt x="1884" y="1839"/>
                  <a:pt x="1883" y="1839"/>
                  <a:pt x="1883" y="1839"/>
                </a:cubicBezTo>
                <a:cubicBezTo>
                  <a:pt x="1882" y="1839"/>
                  <a:pt x="1882" y="1839"/>
                  <a:pt x="1881" y="1839"/>
                </a:cubicBezTo>
                <a:cubicBezTo>
                  <a:pt x="1880" y="1838"/>
                  <a:pt x="1879" y="1838"/>
                  <a:pt x="1878" y="1838"/>
                </a:cubicBezTo>
                <a:cubicBezTo>
                  <a:pt x="1880" y="1837"/>
                  <a:pt x="1883" y="1837"/>
                  <a:pt x="1885" y="1836"/>
                </a:cubicBezTo>
                <a:cubicBezTo>
                  <a:pt x="1893" y="1835"/>
                  <a:pt x="1901" y="1833"/>
                  <a:pt x="1907" y="1832"/>
                </a:cubicBezTo>
                <a:cubicBezTo>
                  <a:pt x="1910" y="1831"/>
                  <a:pt x="1913" y="1831"/>
                  <a:pt x="1916" y="1830"/>
                </a:cubicBezTo>
                <a:cubicBezTo>
                  <a:pt x="1918" y="1829"/>
                  <a:pt x="1921" y="1829"/>
                  <a:pt x="1922" y="1829"/>
                </a:cubicBezTo>
                <a:cubicBezTo>
                  <a:pt x="1924" y="1828"/>
                  <a:pt x="1926" y="1828"/>
                  <a:pt x="1927" y="1828"/>
                </a:cubicBezTo>
                <a:cubicBezTo>
                  <a:pt x="1928" y="1827"/>
                  <a:pt x="1928" y="1827"/>
                  <a:pt x="1928" y="1827"/>
                </a:cubicBezTo>
                <a:cubicBezTo>
                  <a:pt x="1928" y="1827"/>
                  <a:pt x="1928" y="1827"/>
                  <a:pt x="1927" y="1827"/>
                </a:cubicBezTo>
                <a:cubicBezTo>
                  <a:pt x="1926" y="1827"/>
                  <a:pt x="1924" y="1827"/>
                  <a:pt x="1922" y="1827"/>
                </a:cubicBezTo>
                <a:cubicBezTo>
                  <a:pt x="1920" y="1827"/>
                  <a:pt x="1918" y="1827"/>
                  <a:pt x="1915" y="1827"/>
                </a:cubicBezTo>
                <a:cubicBezTo>
                  <a:pt x="1913" y="1827"/>
                  <a:pt x="1910" y="1827"/>
                  <a:pt x="1906" y="1827"/>
                </a:cubicBezTo>
                <a:cubicBezTo>
                  <a:pt x="1900" y="1828"/>
                  <a:pt x="1892" y="1828"/>
                  <a:pt x="1884" y="1829"/>
                </a:cubicBezTo>
                <a:cubicBezTo>
                  <a:pt x="1880" y="1830"/>
                  <a:pt x="1876" y="1831"/>
                  <a:pt x="1871" y="1831"/>
                </a:cubicBezTo>
                <a:cubicBezTo>
                  <a:pt x="1869" y="1832"/>
                  <a:pt x="1867" y="1832"/>
                  <a:pt x="1865" y="1833"/>
                </a:cubicBezTo>
                <a:cubicBezTo>
                  <a:pt x="1864" y="1833"/>
                  <a:pt x="1863" y="1833"/>
                  <a:pt x="1862" y="1833"/>
                </a:cubicBezTo>
                <a:cubicBezTo>
                  <a:pt x="1858" y="1834"/>
                  <a:pt x="1858" y="1834"/>
                  <a:pt x="1858" y="1834"/>
                </a:cubicBezTo>
                <a:cubicBezTo>
                  <a:pt x="1856" y="1834"/>
                  <a:pt x="1854" y="1835"/>
                  <a:pt x="1852" y="1836"/>
                </a:cubicBezTo>
                <a:cubicBezTo>
                  <a:pt x="1850" y="1836"/>
                  <a:pt x="1848" y="1837"/>
                  <a:pt x="1846" y="1837"/>
                </a:cubicBezTo>
                <a:cubicBezTo>
                  <a:pt x="1841" y="1839"/>
                  <a:pt x="1837" y="1840"/>
                  <a:pt x="1833" y="1842"/>
                </a:cubicBezTo>
                <a:cubicBezTo>
                  <a:pt x="1832" y="1843"/>
                  <a:pt x="1830" y="1843"/>
                  <a:pt x="1828" y="1844"/>
                </a:cubicBezTo>
                <a:cubicBezTo>
                  <a:pt x="1826" y="1845"/>
                  <a:pt x="1824" y="1846"/>
                  <a:pt x="1823" y="1847"/>
                </a:cubicBezTo>
                <a:cubicBezTo>
                  <a:pt x="1822" y="1848"/>
                  <a:pt x="1821" y="1848"/>
                  <a:pt x="1820" y="1849"/>
                </a:cubicBezTo>
                <a:cubicBezTo>
                  <a:pt x="1819" y="1849"/>
                  <a:pt x="1819" y="1850"/>
                  <a:pt x="1818" y="1850"/>
                </a:cubicBezTo>
                <a:cubicBezTo>
                  <a:pt x="1816" y="1851"/>
                  <a:pt x="1815" y="1852"/>
                  <a:pt x="1814" y="1853"/>
                </a:cubicBezTo>
                <a:cubicBezTo>
                  <a:pt x="1813" y="1854"/>
                  <a:pt x="1813" y="1854"/>
                  <a:pt x="1812" y="1854"/>
                </a:cubicBezTo>
                <a:cubicBezTo>
                  <a:pt x="1814" y="1851"/>
                  <a:pt x="1816" y="1849"/>
                  <a:pt x="1817" y="1846"/>
                </a:cubicBezTo>
                <a:cubicBezTo>
                  <a:pt x="1818" y="1845"/>
                  <a:pt x="1820" y="1844"/>
                  <a:pt x="1821" y="1843"/>
                </a:cubicBezTo>
                <a:cubicBezTo>
                  <a:pt x="1824" y="1839"/>
                  <a:pt x="1827" y="1836"/>
                  <a:pt x="1830" y="1833"/>
                </a:cubicBezTo>
                <a:cubicBezTo>
                  <a:pt x="1834" y="1830"/>
                  <a:pt x="1837" y="1828"/>
                  <a:pt x="1841" y="1825"/>
                </a:cubicBezTo>
                <a:cubicBezTo>
                  <a:pt x="1842" y="1824"/>
                  <a:pt x="1842" y="1824"/>
                  <a:pt x="1842" y="1824"/>
                </a:cubicBezTo>
                <a:cubicBezTo>
                  <a:pt x="1844" y="1823"/>
                  <a:pt x="1844" y="1823"/>
                  <a:pt x="1844" y="1823"/>
                </a:cubicBezTo>
                <a:cubicBezTo>
                  <a:pt x="1845" y="1823"/>
                  <a:pt x="1845" y="1822"/>
                  <a:pt x="1846" y="1821"/>
                </a:cubicBezTo>
                <a:cubicBezTo>
                  <a:pt x="1848" y="1821"/>
                  <a:pt x="1848" y="1821"/>
                  <a:pt x="1848" y="1821"/>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50" y="1819"/>
                  <a:pt x="1851" y="1819"/>
                  <a:pt x="1852" y="1818"/>
                </a:cubicBezTo>
                <a:cubicBezTo>
                  <a:pt x="1855" y="1817"/>
                  <a:pt x="1855" y="1817"/>
                  <a:pt x="1855" y="1817"/>
                </a:cubicBezTo>
                <a:cubicBezTo>
                  <a:pt x="1858" y="1815"/>
                  <a:pt x="1858" y="1815"/>
                  <a:pt x="1858" y="1815"/>
                </a:cubicBezTo>
                <a:cubicBezTo>
                  <a:pt x="1861" y="1814"/>
                  <a:pt x="1861" y="1814"/>
                  <a:pt x="1861" y="1814"/>
                </a:cubicBezTo>
                <a:cubicBezTo>
                  <a:pt x="1864" y="1812"/>
                  <a:pt x="1864" y="1812"/>
                  <a:pt x="1864" y="1812"/>
                </a:cubicBezTo>
                <a:cubicBezTo>
                  <a:pt x="1869" y="1811"/>
                  <a:pt x="1873" y="1809"/>
                  <a:pt x="1877" y="1808"/>
                </a:cubicBezTo>
                <a:cubicBezTo>
                  <a:pt x="1882" y="1807"/>
                  <a:pt x="1886" y="1806"/>
                  <a:pt x="1890" y="1805"/>
                </a:cubicBezTo>
                <a:cubicBezTo>
                  <a:pt x="1895" y="1803"/>
                  <a:pt x="1899" y="1802"/>
                  <a:pt x="1903" y="1801"/>
                </a:cubicBezTo>
                <a:cubicBezTo>
                  <a:pt x="1912" y="1799"/>
                  <a:pt x="1920" y="1797"/>
                  <a:pt x="1928" y="1796"/>
                </a:cubicBezTo>
                <a:cubicBezTo>
                  <a:pt x="1929" y="1795"/>
                  <a:pt x="1931" y="1795"/>
                  <a:pt x="1933" y="1795"/>
                </a:cubicBezTo>
                <a:cubicBezTo>
                  <a:pt x="1935" y="1794"/>
                  <a:pt x="1937" y="1794"/>
                  <a:pt x="1939" y="1794"/>
                </a:cubicBezTo>
                <a:cubicBezTo>
                  <a:pt x="1941" y="1793"/>
                  <a:pt x="1942" y="1793"/>
                  <a:pt x="1944" y="1793"/>
                </a:cubicBezTo>
                <a:cubicBezTo>
                  <a:pt x="1946" y="1792"/>
                  <a:pt x="1948" y="1792"/>
                  <a:pt x="1950" y="1792"/>
                </a:cubicBezTo>
                <a:cubicBezTo>
                  <a:pt x="1956" y="1791"/>
                  <a:pt x="1963" y="1790"/>
                  <a:pt x="1968" y="1790"/>
                </a:cubicBezTo>
                <a:cubicBezTo>
                  <a:pt x="1970" y="1790"/>
                  <a:pt x="1971" y="1790"/>
                  <a:pt x="1972" y="1790"/>
                </a:cubicBezTo>
                <a:cubicBezTo>
                  <a:pt x="1974" y="1790"/>
                  <a:pt x="1975" y="1790"/>
                  <a:pt x="1976" y="1790"/>
                </a:cubicBezTo>
                <a:cubicBezTo>
                  <a:pt x="1979" y="1790"/>
                  <a:pt x="1981" y="1790"/>
                  <a:pt x="1983" y="1790"/>
                </a:cubicBezTo>
                <a:cubicBezTo>
                  <a:pt x="1987" y="1791"/>
                  <a:pt x="1990" y="1791"/>
                  <a:pt x="1992" y="1791"/>
                </a:cubicBezTo>
                <a:cubicBezTo>
                  <a:pt x="1994" y="1792"/>
                  <a:pt x="1996" y="1792"/>
                  <a:pt x="1996" y="1792"/>
                </a:cubicBezTo>
                <a:cubicBezTo>
                  <a:pt x="1996" y="1792"/>
                  <a:pt x="1994" y="1792"/>
                  <a:pt x="1992" y="1791"/>
                </a:cubicBezTo>
                <a:cubicBezTo>
                  <a:pt x="1991" y="1791"/>
                  <a:pt x="1990" y="1790"/>
                  <a:pt x="1988" y="1790"/>
                </a:cubicBezTo>
                <a:cubicBezTo>
                  <a:pt x="1987" y="1790"/>
                  <a:pt x="1985" y="1789"/>
                  <a:pt x="1983" y="1789"/>
                </a:cubicBezTo>
                <a:cubicBezTo>
                  <a:pt x="1981" y="1789"/>
                  <a:pt x="1979" y="1788"/>
                  <a:pt x="1976" y="1788"/>
                </a:cubicBezTo>
                <a:cubicBezTo>
                  <a:pt x="1975" y="1788"/>
                  <a:pt x="1974" y="1788"/>
                  <a:pt x="1972" y="1787"/>
                </a:cubicBezTo>
                <a:cubicBezTo>
                  <a:pt x="1971" y="1787"/>
                  <a:pt x="1970" y="1787"/>
                  <a:pt x="1968" y="1787"/>
                </a:cubicBezTo>
                <a:cubicBezTo>
                  <a:pt x="1967" y="1787"/>
                  <a:pt x="1965" y="1787"/>
                  <a:pt x="1964" y="1787"/>
                </a:cubicBezTo>
                <a:cubicBezTo>
                  <a:pt x="1962" y="1787"/>
                  <a:pt x="1961" y="1787"/>
                  <a:pt x="1959" y="1787"/>
                </a:cubicBezTo>
                <a:cubicBezTo>
                  <a:pt x="1958" y="1787"/>
                  <a:pt x="1956" y="1787"/>
                  <a:pt x="1954" y="1787"/>
                </a:cubicBezTo>
                <a:cubicBezTo>
                  <a:pt x="1953" y="1787"/>
                  <a:pt x="1951" y="1787"/>
                  <a:pt x="1949" y="1787"/>
                </a:cubicBezTo>
                <a:cubicBezTo>
                  <a:pt x="1947" y="1787"/>
                  <a:pt x="1945" y="1788"/>
                  <a:pt x="1944" y="1788"/>
                </a:cubicBezTo>
                <a:cubicBezTo>
                  <a:pt x="1942" y="1788"/>
                  <a:pt x="1940" y="1788"/>
                  <a:pt x="1938" y="1788"/>
                </a:cubicBezTo>
                <a:cubicBezTo>
                  <a:pt x="1934" y="1789"/>
                  <a:pt x="1930" y="1789"/>
                  <a:pt x="1926" y="1790"/>
                </a:cubicBezTo>
                <a:cubicBezTo>
                  <a:pt x="1918" y="1791"/>
                  <a:pt x="1910" y="1793"/>
                  <a:pt x="1902" y="1795"/>
                </a:cubicBezTo>
                <a:cubicBezTo>
                  <a:pt x="1897" y="1795"/>
                  <a:pt x="1893" y="1796"/>
                  <a:pt x="1889" y="1797"/>
                </a:cubicBezTo>
                <a:cubicBezTo>
                  <a:pt x="1884" y="1798"/>
                  <a:pt x="1880" y="1799"/>
                  <a:pt x="1875" y="1801"/>
                </a:cubicBezTo>
                <a:cubicBezTo>
                  <a:pt x="1871" y="1802"/>
                  <a:pt x="1866" y="1803"/>
                  <a:pt x="1862" y="1805"/>
                </a:cubicBezTo>
                <a:cubicBezTo>
                  <a:pt x="1858" y="1806"/>
                  <a:pt x="1858" y="1806"/>
                  <a:pt x="1858" y="1806"/>
                </a:cubicBezTo>
                <a:cubicBezTo>
                  <a:pt x="1855" y="1808"/>
                  <a:pt x="1855" y="1808"/>
                  <a:pt x="1855" y="1808"/>
                </a:cubicBezTo>
                <a:cubicBezTo>
                  <a:pt x="1852" y="1809"/>
                  <a:pt x="1852" y="1809"/>
                  <a:pt x="1852" y="1809"/>
                </a:cubicBezTo>
                <a:cubicBezTo>
                  <a:pt x="1848" y="1811"/>
                  <a:pt x="1848" y="1811"/>
                  <a:pt x="1848" y="1811"/>
                </a:cubicBezTo>
                <a:cubicBezTo>
                  <a:pt x="1847" y="1812"/>
                  <a:pt x="1846" y="1812"/>
                  <a:pt x="1845" y="1813"/>
                </a:cubicBezTo>
                <a:cubicBezTo>
                  <a:pt x="1845" y="1813"/>
                  <a:pt x="1845" y="1813"/>
                  <a:pt x="1845" y="1813"/>
                </a:cubicBezTo>
                <a:cubicBezTo>
                  <a:pt x="1845" y="1813"/>
                  <a:pt x="1845" y="1813"/>
                  <a:pt x="1845" y="1813"/>
                </a:cubicBezTo>
                <a:cubicBezTo>
                  <a:pt x="1845" y="1813"/>
                  <a:pt x="1845" y="1813"/>
                  <a:pt x="1845" y="1813"/>
                </a:cubicBezTo>
                <a:cubicBezTo>
                  <a:pt x="1844" y="1814"/>
                  <a:pt x="1844" y="1814"/>
                  <a:pt x="1844" y="1814"/>
                </a:cubicBezTo>
                <a:cubicBezTo>
                  <a:pt x="1842" y="1815"/>
                  <a:pt x="1842" y="1815"/>
                  <a:pt x="1842" y="1815"/>
                </a:cubicBezTo>
                <a:cubicBezTo>
                  <a:pt x="1841" y="1815"/>
                  <a:pt x="1840" y="1816"/>
                  <a:pt x="1839" y="1817"/>
                </a:cubicBezTo>
                <a:cubicBezTo>
                  <a:pt x="1838" y="1818"/>
                  <a:pt x="1838" y="1818"/>
                  <a:pt x="1838" y="1818"/>
                </a:cubicBezTo>
                <a:cubicBezTo>
                  <a:pt x="1836" y="1819"/>
                  <a:pt x="1836" y="1819"/>
                  <a:pt x="1836" y="1819"/>
                </a:cubicBezTo>
                <a:cubicBezTo>
                  <a:pt x="1834" y="1820"/>
                  <a:pt x="1832" y="1822"/>
                  <a:pt x="1830" y="1824"/>
                </a:cubicBezTo>
                <a:cubicBezTo>
                  <a:pt x="1822" y="1826"/>
                  <a:pt x="1816" y="1829"/>
                  <a:pt x="1810" y="1833"/>
                </a:cubicBezTo>
                <a:cubicBezTo>
                  <a:pt x="1810" y="1833"/>
                  <a:pt x="1811" y="1832"/>
                  <a:pt x="1811" y="1831"/>
                </a:cubicBezTo>
                <a:cubicBezTo>
                  <a:pt x="1813" y="1829"/>
                  <a:pt x="1814" y="1827"/>
                  <a:pt x="1816" y="1824"/>
                </a:cubicBezTo>
                <a:cubicBezTo>
                  <a:pt x="1818" y="1822"/>
                  <a:pt x="1820" y="1819"/>
                  <a:pt x="1822" y="1817"/>
                </a:cubicBezTo>
                <a:cubicBezTo>
                  <a:pt x="1824" y="1814"/>
                  <a:pt x="1826" y="1812"/>
                  <a:pt x="1828" y="1810"/>
                </a:cubicBezTo>
                <a:cubicBezTo>
                  <a:pt x="1831" y="1807"/>
                  <a:pt x="1833" y="1805"/>
                  <a:pt x="1836" y="1803"/>
                </a:cubicBezTo>
                <a:cubicBezTo>
                  <a:pt x="1838" y="1801"/>
                  <a:pt x="1841" y="1799"/>
                  <a:pt x="1843" y="1797"/>
                </a:cubicBezTo>
                <a:cubicBezTo>
                  <a:pt x="1846" y="1796"/>
                  <a:pt x="1848" y="1794"/>
                  <a:pt x="1850" y="1793"/>
                </a:cubicBezTo>
                <a:cubicBezTo>
                  <a:pt x="1853" y="1791"/>
                  <a:pt x="1855" y="1790"/>
                  <a:pt x="1858" y="1789"/>
                </a:cubicBezTo>
                <a:cubicBezTo>
                  <a:pt x="1859" y="1788"/>
                  <a:pt x="1860" y="1788"/>
                  <a:pt x="1861" y="1787"/>
                </a:cubicBezTo>
                <a:cubicBezTo>
                  <a:pt x="1862" y="1787"/>
                  <a:pt x="1863" y="1786"/>
                  <a:pt x="1864" y="1786"/>
                </a:cubicBezTo>
                <a:cubicBezTo>
                  <a:pt x="1865" y="1785"/>
                  <a:pt x="1866" y="1785"/>
                  <a:pt x="1866" y="1785"/>
                </a:cubicBezTo>
                <a:cubicBezTo>
                  <a:pt x="1867" y="1784"/>
                  <a:pt x="1868" y="1784"/>
                  <a:pt x="1869" y="1784"/>
                </a:cubicBezTo>
                <a:cubicBezTo>
                  <a:pt x="1870" y="1783"/>
                  <a:pt x="1871" y="1783"/>
                  <a:pt x="1872" y="1783"/>
                </a:cubicBezTo>
                <a:cubicBezTo>
                  <a:pt x="1873" y="1782"/>
                  <a:pt x="1873" y="1782"/>
                  <a:pt x="1873" y="1782"/>
                </a:cubicBezTo>
                <a:cubicBezTo>
                  <a:pt x="1873" y="1782"/>
                  <a:pt x="1873" y="1782"/>
                  <a:pt x="1872" y="1782"/>
                </a:cubicBezTo>
                <a:cubicBezTo>
                  <a:pt x="1871" y="1782"/>
                  <a:pt x="1870" y="1782"/>
                  <a:pt x="1868" y="1782"/>
                </a:cubicBezTo>
                <a:cubicBezTo>
                  <a:pt x="1868" y="1782"/>
                  <a:pt x="1867" y="1782"/>
                  <a:pt x="1866" y="1783"/>
                </a:cubicBezTo>
                <a:cubicBezTo>
                  <a:pt x="1865" y="1783"/>
                  <a:pt x="1864" y="1783"/>
                  <a:pt x="1863" y="1783"/>
                </a:cubicBezTo>
                <a:cubicBezTo>
                  <a:pt x="1862" y="1783"/>
                  <a:pt x="1861" y="1783"/>
                  <a:pt x="1860" y="1784"/>
                </a:cubicBezTo>
                <a:cubicBezTo>
                  <a:pt x="1858" y="1784"/>
                  <a:pt x="1857" y="1784"/>
                  <a:pt x="1856" y="1784"/>
                </a:cubicBezTo>
                <a:cubicBezTo>
                  <a:pt x="1855" y="1785"/>
                  <a:pt x="1853" y="1785"/>
                  <a:pt x="1852" y="1786"/>
                </a:cubicBezTo>
                <a:cubicBezTo>
                  <a:pt x="1851" y="1786"/>
                  <a:pt x="1849" y="1787"/>
                  <a:pt x="1848" y="1787"/>
                </a:cubicBezTo>
                <a:cubicBezTo>
                  <a:pt x="1845" y="1788"/>
                  <a:pt x="1842" y="1790"/>
                  <a:pt x="1839" y="1791"/>
                </a:cubicBezTo>
                <a:cubicBezTo>
                  <a:pt x="1838" y="1792"/>
                  <a:pt x="1836" y="1793"/>
                  <a:pt x="1835" y="1794"/>
                </a:cubicBezTo>
                <a:cubicBezTo>
                  <a:pt x="1834" y="1795"/>
                  <a:pt x="1832" y="1796"/>
                  <a:pt x="1831" y="1797"/>
                </a:cubicBezTo>
                <a:cubicBezTo>
                  <a:pt x="1828" y="1799"/>
                  <a:pt x="1825" y="1801"/>
                  <a:pt x="1823" y="1804"/>
                </a:cubicBezTo>
                <a:cubicBezTo>
                  <a:pt x="1820" y="1806"/>
                  <a:pt x="1818" y="1809"/>
                  <a:pt x="1816" y="1812"/>
                </a:cubicBezTo>
                <a:cubicBezTo>
                  <a:pt x="1815" y="1813"/>
                  <a:pt x="1814" y="1815"/>
                  <a:pt x="1813" y="1816"/>
                </a:cubicBezTo>
                <a:cubicBezTo>
                  <a:pt x="1812" y="1817"/>
                  <a:pt x="1811" y="1819"/>
                  <a:pt x="1810" y="1820"/>
                </a:cubicBezTo>
                <a:cubicBezTo>
                  <a:pt x="1808" y="1823"/>
                  <a:pt x="1807" y="1826"/>
                  <a:pt x="1806" y="1829"/>
                </a:cubicBezTo>
                <a:cubicBezTo>
                  <a:pt x="1805" y="1830"/>
                  <a:pt x="1805" y="1832"/>
                  <a:pt x="1804" y="1833"/>
                </a:cubicBezTo>
                <a:cubicBezTo>
                  <a:pt x="1804" y="1834"/>
                  <a:pt x="1803" y="1835"/>
                  <a:pt x="1803" y="1837"/>
                </a:cubicBezTo>
                <a:cubicBezTo>
                  <a:pt x="1803" y="1838"/>
                  <a:pt x="1802" y="1839"/>
                  <a:pt x="1802" y="1840"/>
                </a:cubicBezTo>
                <a:cubicBezTo>
                  <a:pt x="1793" y="1848"/>
                  <a:pt x="1786" y="1859"/>
                  <a:pt x="1778" y="1869"/>
                </a:cubicBezTo>
                <a:cubicBezTo>
                  <a:pt x="1778" y="1869"/>
                  <a:pt x="1779" y="1868"/>
                  <a:pt x="1779" y="1867"/>
                </a:cubicBezTo>
                <a:cubicBezTo>
                  <a:pt x="1779" y="1864"/>
                  <a:pt x="1780" y="1861"/>
                  <a:pt x="1780" y="1857"/>
                </a:cubicBezTo>
                <a:cubicBezTo>
                  <a:pt x="1780" y="1856"/>
                  <a:pt x="1780" y="1855"/>
                  <a:pt x="1780" y="1854"/>
                </a:cubicBezTo>
                <a:cubicBezTo>
                  <a:pt x="1780" y="1853"/>
                  <a:pt x="1780" y="1852"/>
                  <a:pt x="1780" y="1852"/>
                </a:cubicBezTo>
                <a:cubicBezTo>
                  <a:pt x="1781" y="1850"/>
                  <a:pt x="1781" y="1848"/>
                  <a:pt x="1781" y="1846"/>
                </a:cubicBezTo>
                <a:cubicBezTo>
                  <a:pt x="1781" y="1842"/>
                  <a:pt x="1781" y="1839"/>
                  <a:pt x="1781" y="1835"/>
                </a:cubicBezTo>
                <a:cubicBezTo>
                  <a:pt x="1781" y="1831"/>
                  <a:pt x="1781" y="1828"/>
                  <a:pt x="1782" y="1824"/>
                </a:cubicBezTo>
                <a:cubicBezTo>
                  <a:pt x="1782" y="1823"/>
                  <a:pt x="1782" y="1823"/>
                  <a:pt x="1782" y="1822"/>
                </a:cubicBezTo>
                <a:cubicBezTo>
                  <a:pt x="1782" y="1821"/>
                  <a:pt x="1782" y="1820"/>
                  <a:pt x="1783" y="1819"/>
                </a:cubicBezTo>
                <a:cubicBezTo>
                  <a:pt x="1783" y="1818"/>
                  <a:pt x="1783" y="1818"/>
                  <a:pt x="1783" y="1817"/>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4" y="1815"/>
                  <a:pt x="1784" y="1815"/>
                  <a:pt x="1784" y="1814"/>
                </a:cubicBezTo>
                <a:cubicBezTo>
                  <a:pt x="1785" y="1811"/>
                  <a:pt x="1786" y="1808"/>
                  <a:pt x="1787" y="1806"/>
                </a:cubicBezTo>
                <a:cubicBezTo>
                  <a:pt x="1789" y="1803"/>
                  <a:pt x="1790" y="1801"/>
                  <a:pt x="1792" y="1799"/>
                </a:cubicBezTo>
                <a:cubicBezTo>
                  <a:pt x="1793" y="1797"/>
                  <a:pt x="1794" y="1797"/>
                  <a:pt x="1794" y="1796"/>
                </a:cubicBezTo>
                <a:cubicBezTo>
                  <a:pt x="1795" y="1795"/>
                  <a:pt x="1796" y="1794"/>
                  <a:pt x="1797" y="1793"/>
                </a:cubicBezTo>
                <a:cubicBezTo>
                  <a:pt x="1799" y="1792"/>
                  <a:pt x="1800" y="1791"/>
                  <a:pt x="1802" y="1790"/>
                </a:cubicBezTo>
                <a:cubicBezTo>
                  <a:pt x="1803" y="1790"/>
                  <a:pt x="1804" y="1789"/>
                  <a:pt x="1805" y="1789"/>
                </a:cubicBezTo>
                <a:cubicBezTo>
                  <a:pt x="1806" y="1788"/>
                  <a:pt x="1807" y="1788"/>
                  <a:pt x="1807" y="1788"/>
                </a:cubicBezTo>
                <a:cubicBezTo>
                  <a:pt x="1807" y="1788"/>
                  <a:pt x="1806" y="1788"/>
                  <a:pt x="1805" y="1788"/>
                </a:cubicBezTo>
                <a:cubicBezTo>
                  <a:pt x="1804" y="1788"/>
                  <a:pt x="1803" y="1788"/>
                  <a:pt x="1801" y="1789"/>
                </a:cubicBezTo>
                <a:cubicBezTo>
                  <a:pt x="1800" y="1789"/>
                  <a:pt x="1798" y="1790"/>
                  <a:pt x="1795" y="1791"/>
                </a:cubicBezTo>
                <a:cubicBezTo>
                  <a:pt x="1794" y="1791"/>
                  <a:pt x="1793" y="1792"/>
                  <a:pt x="1792" y="1793"/>
                </a:cubicBezTo>
                <a:cubicBezTo>
                  <a:pt x="1791" y="1793"/>
                  <a:pt x="1790" y="1794"/>
                  <a:pt x="1789" y="1795"/>
                </a:cubicBezTo>
                <a:cubicBezTo>
                  <a:pt x="1786" y="1797"/>
                  <a:pt x="1784" y="1800"/>
                  <a:pt x="1782" y="1803"/>
                </a:cubicBezTo>
                <a:cubicBezTo>
                  <a:pt x="1780" y="1805"/>
                  <a:pt x="1779" y="1809"/>
                  <a:pt x="1777" y="1812"/>
                </a:cubicBezTo>
                <a:cubicBezTo>
                  <a:pt x="1777" y="1813"/>
                  <a:pt x="1777" y="1813"/>
                  <a:pt x="1777" y="1813"/>
                </a:cubicBezTo>
                <a:cubicBezTo>
                  <a:pt x="1777" y="1814"/>
                  <a:pt x="1777" y="1814"/>
                  <a:pt x="1777" y="1814"/>
                </a:cubicBezTo>
                <a:cubicBezTo>
                  <a:pt x="1777" y="1814"/>
                  <a:pt x="1777" y="1814"/>
                  <a:pt x="1777" y="1814"/>
                </a:cubicBezTo>
                <a:cubicBezTo>
                  <a:pt x="1776" y="1814"/>
                  <a:pt x="1776" y="1814"/>
                  <a:pt x="1776" y="1814"/>
                </a:cubicBezTo>
                <a:cubicBezTo>
                  <a:pt x="1776" y="1814"/>
                  <a:pt x="1776" y="1814"/>
                  <a:pt x="1776" y="1814"/>
                </a:cubicBezTo>
                <a:cubicBezTo>
                  <a:pt x="1776" y="1815"/>
                  <a:pt x="1776" y="1815"/>
                  <a:pt x="1776" y="1815"/>
                </a:cubicBezTo>
                <a:cubicBezTo>
                  <a:pt x="1776" y="1816"/>
                  <a:pt x="1776" y="1817"/>
                  <a:pt x="1775" y="1818"/>
                </a:cubicBezTo>
                <a:cubicBezTo>
                  <a:pt x="1775" y="1819"/>
                  <a:pt x="1775" y="1821"/>
                  <a:pt x="1774" y="1823"/>
                </a:cubicBezTo>
                <a:cubicBezTo>
                  <a:pt x="1774" y="1827"/>
                  <a:pt x="1773" y="1831"/>
                  <a:pt x="1773" y="1835"/>
                </a:cubicBezTo>
                <a:cubicBezTo>
                  <a:pt x="1773" y="1839"/>
                  <a:pt x="1773" y="1842"/>
                  <a:pt x="1773" y="1846"/>
                </a:cubicBezTo>
                <a:cubicBezTo>
                  <a:pt x="1773" y="1848"/>
                  <a:pt x="1773" y="1850"/>
                  <a:pt x="1773" y="1851"/>
                </a:cubicBezTo>
                <a:cubicBezTo>
                  <a:pt x="1773" y="1853"/>
                  <a:pt x="1773" y="1855"/>
                  <a:pt x="1773" y="1857"/>
                </a:cubicBezTo>
                <a:cubicBezTo>
                  <a:pt x="1773" y="1860"/>
                  <a:pt x="1773" y="1863"/>
                  <a:pt x="1773" y="1867"/>
                </a:cubicBezTo>
                <a:cubicBezTo>
                  <a:pt x="1773" y="1870"/>
                  <a:pt x="1772" y="1873"/>
                  <a:pt x="1772" y="1875"/>
                </a:cubicBezTo>
                <a:cubicBezTo>
                  <a:pt x="1772" y="1876"/>
                  <a:pt x="1771" y="1877"/>
                  <a:pt x="1771" y="1879"/>
                </a:cubicBezTo>
                <a:cubicBezTo>
                  <a:pt x="1764" y="1888"/>
                  <a:pt x="1755" y="1897"/>
                  <a:pt x="1743" y="1904"/>
                </a:cubicBezTo>
                <a:cubicBezTo>
                  <a:pt x="1699" y="1930"/>
                  <a:pt x="1649" y="1910"/>
                  <a:pt x="1604" y="1887"/>
                </a:cubicBezTo>
                <a:cubicBezTo>
                  <a:pt x="1607" y="1887"/>
                  <a:pt x="1610" y="1887"/>
                  <a:pt x="1613" y="1888"/>
                </a:cubicBezTo>
                <a:cubicBezTo>
                  <a:pt x="1617" y="1888"/>
                  <a:pt x="1622" y="1888"/>
                  <a:pt x="1627" y="1888"/>
                </a:cubicBezTo>
                <a:cubicBezTo>
                  <a:pt x="1632" y="1888"/>
                  <a:pt x="1637" y="1888"/>
                  <a:pt x="1642" y="1887"/>
                </a:cubicBezTo>
                <a:cubicBezTo>
                  <a:pt x="1646" y="1886"/>
                  <a:pt x="1651" y="1885"/>
                  <a:pt x="1655" y="1884"/>
                </a:cubicBezTo>
                <a:cubicBezTo>
                  <a:pt x="1655" y="1884"/>
                  <a:pt x="1655" y="1884"/>
                  <a:pt x="1655" y="1884"/>
                </a:cubicBezTo>
                <a:cubicBezTo>
                  <a:pt x="1656" y="1884"/>
                  <a:pt x="1656" y="1885"/>
                  <a:pt x="1656" y="1885"/>
                </a:cubicBezTo>
                <a:cubicBezTo>
                  <a:pt x="1657" y="1885"/>
                  <a:pt x="1659" y="1886"/>
                  <a:pt x="1660" y="1887"/>
                </a:cubicBezTo>
                <a:cubicBezTo>
                  <a:pt x="1661" y="1887"/>
                  <a:pt x="1662" y="1887"/>
                  <a:pt x="1663" y="1887"/>
                </a:cubicBezTo>
                <a:cubicBezTo>
                  <a:pt x="1663" y="1888"/>
                  <a:pt x="1664" y="1888"/>
                  <a:pt x="1665" y="1888"/>
                </a:cubicBezTo>
                <a:cubicBezTo>
                  <a:pt x="1666" y="1889"/>
                  <a:pt x="1667" y="1889"/>
                  <a:pt x="1668" y="1889"/>
                </a:cubicBezTo>
                <a:cubicBezTo>
                  <a:pt x="1669" y="1890"/>
                  <a:pt x="1670" y="1890"/>
                  <a:pt x="1671" y="1890"/>
                </a:cubicBezTo>
                <a:cubicBezTo>
                  <a:pt x="1672" y="1890"/>
                  <a:pt x="1674" y="1891"/>
                  <a:pt x="1675" y="1891"/>
                </a:cubicBezTo>
                <a:cubicBezTo>
                  <a:pt x="1676" y="1891"/>
                  <a:pt x="1677" y="1891"/>
                  <a:pt x="1678" y="1891"/>
                </a:cubicBezTo>
                <a:cubicBezTo>
                  <a:pt x="1681" y="1892"/>
                  <a:pt x="1683" y="1892"/>
                  <a:pt x="1686" y="1892"/>
                </a:cubicBezTo>
                <a:cubicBezTo>
                  <a:pt x="1688" y="1893"/>
                  <a:pt x="1691" y="1893"/>
                  <a:pt x="1694" y="1893"/>
                </a:cubicBezTo>
                <a:cubicBezTo>
                  <a:pt x="1696" y="1892"/>
                  <a:pt x="1699" y="1892"/>
                  <a:pt x="1701" y="1892"/>
                </a:cubicBezTo>
                <a:cubicBezTo>
                  <a:pt x="1704" y="1892"/>
                  <a:pt x="1707" y="1891"/>
                  <a:pt x="1709" y="1891"/>
                </a:cubicBezTo>
                <a:cubicBezTo>
                  <a:pt x="1710" y="1891"/>
                  <a:pt x="1711" y="1891"/>
                  <a:pt x="1712" y="1890"/>
                </a:cubicBezTo>
                <a:cubicBezTo>
                  <a:pt x="1714" y="1890"/>
                  <a:pt x="1715" y="1890"/>
                  <a:pt x="1716" y="1889"/>
                </a:cubicBezTo>
                <a:cubicBezTo>
                  <a:pt x="1717" y="1889"/>
                  <a:pt x="1718" y="1889"/>
                  <a:pt x="1719" y="1889"/>
                </a:cubicBezTo>
                <a:cubicBezTo>
                  <a:pt x="1720" y="1888"/>
                  <a:pt x="1721" y="1888"/>
                  <a:pt x="1722" y="1888"/>
                </a:cubicBezTo>
                <a:cubicBezTo>
                  <a:pt x="1723" y="1887"/>
                  <a:pt x="1724" y="1887"/>
                  <a:pt x="1725" y="1887"/>
                </a:cubicBezTo>
                <a:cubicBezTo>
                  <a:pt x="1725" y="1886"/>
                  <a:pt x="1726" y="1886"/>
                  <a:pt x="1727" y="1886"/>
                </a:cubicBezTo>
                <a:cubicBezTo>
                  <a:pt x="1728" y="1885"/>
                  <a:pt x="1730" y="1884"/>
                  <a:pt x="1731" y="1884"/>
                </a:cubicBezTo>
                <a:cubicBezTo>
                  <a:pt x="1732" y="1883"/>
                  <a:pt x="1732" y="1883"/>
                  <a:pt x="1733" y="1882"/>
                </a:cubicBezTo>
                <a:cubicBezTo>
                  <a:pt x="1733" y="1882"/>
                  <a:pt x="1734" y="1882"/>
                  <a:pt x="1734" y="1882"/>
                </a:cubicBezTo>
                <a:cubicBezTo>
                  <a:pt x="1734" y="1882"/>
                  <a:pt x="1733" y="1882"/>
                  <a:pt x="1733" y="1882"/>
                </a:cubicBezTo>
                <a:cubicBezTo>
                  <a:pt x="1732" y="1882"/>
                  <a:pt x="1731" y="1882"/>
                  <a:pt x="1730" y="1882"/>
                </a:cubicBezTo>
                <a:cubicBezTo>
                  <a:pt x="1730" y="1882"/>
                  <a:pt x="1729" y="1882"/>
                  <a:pt x="1728" y="1882"/>
                </a:cubicBezTo>
                <a:cubicBezTo>
                  <a:pt x="1728" y="1882"/>
                  <a:pt x="1727" y="1883"/>
                  <a:pt x="1726" y="1883"/>
                </a:cubicBezTo>
                <a:cubicBezTo>
                  <a:pt x="1725" y="1883"/>
                  <a:pt x="1724" y="1883"/>
                  <a:pt x="1724" y="1883"/>
                </a:cubicBezTo>
                <a:cubicBezTo>
                  <a:pt x="1723" y="1883"/>
                  <a:pt x="1722" y="1883"/>
                  <a:pt x="1721" y="1883"/>
                </a:cubicBezTo>
                <a:cubicBezTo>
                  <a:pt x="1719" y="1883"/>
                  <a:pt x="1717" y="1883"/>
                  <a:pt x="1715" y="1884"/>
                </a:cubicBezTo>
                <a:cubicBezTo>
                  <a:pt x="1714" y="1884"/>
                  <a:pt x="1714" y="1884"/>
                  <a:pt x="1713" y="1884"/>
                </a:cubicBezTo>
                <a:cubicBezTo>
                  <a:pt x="1713" y="1884"/>
                  <a:pt x="1712" y="1884"/>
                  <a:pt x="1712" y="1884"/>
                </a:cubicBezTo>
                <a:cubicBezTo>
                  <a:pt x="1710" y="1884"/>
                  <a:pt x="1709" y="1884"/>
                  <a:pt x="1708" y="1884"/>
                </a:cubicBezTo>
                <a:cubicBezTo>
                  <a:pt x="1707" y="1884"/>
                  <a:pt x="1706" y="1884"/>
                  <a:pt x="1705" y="1884"/>
                </a:cubicBezTo>
                <a:cubicBezTo>
                  <a:pt x="1703" y="1884"/>
                  <a:pt x="1702" y="1884"/>
                  <a:pt x="1701" y="1884"/>
                </a:cubicBezTo>
                <a:cubicBezTo>
                  <a:pt x="1698" y="1885"/>
                  <a:pt x="1696" y="1885"/>
                  <a:pt x="1694" y="1885"/>
                </a:cubicBezTo>
                <a:cubicBezTo>
                  <a:pt x="1691" y="1885"/>
                  <a:pt x="1689" y="1885"/>
                  <a:pt x="1686" y="1885"/>
                </a:cubicBezTo>
                <a:cubicBezTo>
                  <a:pt x="1685" y="1885"/>
                  <a:pt x="1684" y="1885"/>
                  <a:pt x="1682" y="1885"/>
                </a:cubicBezTo>
                <a:cubicBezTo>
                  <a:pt x="1681" y="1885"/>
                  <a:pt x="1680" y="1885"/>
                  <a:pt x="1679" y="1885"/>
                </a:cubicBezTo>
                <a:cubicBezTo>
                  <a:pt x="1678" y="1884"/>
                  <a:pt x="1677" y="1884"/>
                  <a:pt x="1676" y="1884"/>
                </a:cubicBezTo>
                <a:cubicBezTo>
                  <a:pt x="1675" y="1884"/>
                  <a:pt x="1674" y="1884"/>
                  <a:pt x="1674" y="1884"/>
                </a:cubicBezTo>
                <a:cubicBezTo>
                  <a:pt x="1673" y="1884"/>
                  <a:pt x="1673" y="1884"/>
                  <a:pt x="1672" y="1884"/>
                </a:cubicBezTo>
                <a:cubicBezTo>
                  <a:pt x="1671" y="1884"/>
                  <a:pt x="1670" y="1884"/>
                  <a:pt x="1669" y="1884"/>
                </a:cubicBezTo>
                <a:cubicBezTo>
                  <a:pt x="1668" y="1884"/>
                  <a:pt x="1667" y="1884"/>
                  <a:pt x="1666" y="1884"/>
                </a:cubicBezTo>
                <a:cubicBezTo>
                  <a:pt x="1665" y="1884"/>
                  <a:pt x="1664" y="1884"/>
                  <a:pt x="1663" y="1884"/>
                </a:cubicBezTo>
                <a:cubicBezTo>
                  <a:pt x="1663" y="1884"/>
                  <a:pt x="1662" y="1884"/>
                  <a:pt x="1661" y="1884"/>
                </a:cubicBezTo>
                <a:cubicBezTo>
                  <a:pt x="1660" y="1884"/>
                  <a:pt x="1659" y="1883"/>
                  <a:pt x="1659" y="1883"/>
                </a:cubicBezTo>
                <a:cubicBezTo>
                  <a:pt x="1659" y="1883"/>
                  <a:pt x="1659" y="1883"/>
                  <a:pt x="1659" y="1883"/>
                </a:cubicBezTo>
                <a:cubicBezTo>
                  <a:pt x="1660" y="1883"/>
                  <a:pt x="1661" y="1883"/>
                  <a:pt x="1662" y="1883"/>
                </a:cubicBezTo>
                <a:cubicBezTo>
                  <a:pt x="1663" y="1882"/>
                  <a:pt x="1664" y="1882"/>
                  <a:pt x="1665" y="1882"/>
                </a:cubicBezTo>
                <a:cubicBezTo>
                  <a:pt x="1666" y="1881"/>
                  <a:pt x="1667" y="1881"/>
                  <a:pt x="1668" y="1881"/>
                </a:cubicBezTo>
                <a:cubicBezTo>
                  <a:pt x="1670" y="1880"/>
                  <a:pt x="1672" y="1879"/>
                  <a:pt x="1673" y="1879"/>
                </a:cubicBezTo>
                <a:cubicBezTo>
                  <a:pt x="1674" y="1878"/>
                  <a:pt x="1675" y="1878"/>
                  <a:pt x="1676" y="1877"/>
                </a:cubicBezTo>
                <a:cubicBezTo>
                  <a:pt x="1677" y="1877"/>
                  <a:pt x="1678" y="1877"/>
                  <a:pt x="1679" y="1876"/>
                </a:cubicBezTo>
                <a:cubicBezTo>
                  <a:pt x="1680" y="1876"/>
                  <a:pt x="1682" y="1875"/>
                  <a:pt x="1683" y="1874"/>
                </a:cubicBezTo>
                <a:cubicBezTo>
                  <a:pt x="1685" y="1873"/>
                  <a:pt x="1686" y="1873"/>
                  <a:pt x="1687" y="1872"/>
                </a:cubicBezTo>
                <a:cubicBezTo>
                  <a:pt x="1689" y="1871"/>
                  <a:pt x="1690" y="1871"/>
                  <a:pt x="1691" y="1870"/>
                </a:cubicBezTo>
                <a:cubicBezTo>
                  <a:pt x="1692" y="1869"/>
                  <a:pt x="1693" y="1869"/>
                  <a:pt x="1694" y="1868"/>
                </a:cubicBezTo>
                <a:cubicBezTo>
                  <a:pt x="1696" y="1867"/>
                  <a:pt x="1697" y="1866"/>
                  <a:pt x="1698" y="1865"/>
                </a:cubicBezTo>
                <a:cubicBezTo>
                  <a:pt x="1699" y="1865"/>
                  <a:pt x="1699" y="1864"/>
                  <a:pt x="1699" y="1864"/>
                </a:cubicBezTo>
                <a:cubicBezTo>
                  <a:pt x="1699" y="1864"/>
                  <a:pt x="1699" y="1865"/>
                  <a:pt x="1698" y="1865"/>
                </a:cubicBezTo>
                <a:cubicBezTo>
                  <a:pt x="1697" y="1865"/>
                  <a:pt x="1695" y="1866"/>
                  <a:pt x="1693" y="1867"/>
                </a:cubicBezTo>
                <a:cubicBezTo>
                  <a:pt x="1692" y="1867"/>
                  <a:pt x="1691" y="1867"/>
                  <a:pt x="1690" y="1868"/>
                </a:cubicBezTo>
                <a:cubicBezTo>
                  <a:pt x="1689" y="1868"/>
                  <a:pt x="1688" y="1869"/>
                  <a:pt x="1686" y="1869"/>
                </a:cubicBezTo>
                <a:cubicBezTo>
                  <a:pt x="1685" y="1870"/>
                  <a:pt x="1683" y="1870"/>
                  <a:pt x="1682" y="1871"/>
                </a:cubicBezTo>
                <a:cubicBezTo>
                  <a:pt x="1680" y="1871"/>
                  <a:pt x="1679" y="1872"/>
                  <a:pt x="1677" y="1872"/>
                </a:cubicBezTo>
                <a:cubicBezTo>
                  <a:pt x="1675" y="1872"/>
                  <a:pt x="1674" y="1873"/>
                  <a:pt x="1672" y="1874"/>
                </a:cubicBezTo>
                <a:cubicBezTo>
                  <a:pt x="1670" y="1874"/>
                  <a:pt x="1668" y="1874"/>
                  <a:pt x="1666" y="1875"/>
                </a:cubicBezTo>
                <a:cubicBezTo>
                  <a:pt x="1665" y="1875"/>
                  <a:pt x="1664" y="1875"/>
                  <a:pt x="1663" y="1876"/>
                </a:cubicBezTo>
                <a:cubicBezTo>
                  <a:pt x="1662" y="1876"/>
                  <a:pt x="1661" y="1876"/>
                  <a:pt x="1660" y="1876"/>
                </a:cubicBezTo>
                <a:cubicBezTo>
                  <a:pt x="1658" y="1877"/>
                  <a:pt x="1656" y="1877"/>
                  <a:pt x="1654" y="1877"/>
                </a:cubicBezTo>
                <a:cubicBezTo>
                  <a:pt x="1652" y="1878"/>
                  <a:pt x="1650" y="1878"/>
                  <a:pt x="1647" y="1878"/>
                </a:cubicBezTo>
                <a:cubicBezTo>
                  <a:pt x="1646" y="1879"/>
                  <a:pt x="1645" y="1879"/>
                  <a:pt x="1644" y="1879"/>
                </a:cubicBezTo>
                <a:cubicBezTo>
                  <a:pt x="1643" y="1879"/>
                  <a:pt x="1642" y="1879"/>
                  <a:pt x="1641" y="1879"/>
                </a:cubicBezTo>
                <a:cubicBezTo>
                  <a:pt x="1636" y="1880"/>
                  <a:pt x="1632" y="1880"/>
                  <a:pt x="1627" y="1880"/>
                </a:cubicBezTo>
                <a:cubicBezTo>
                  <a:pt x="1622" y="1880"/>
                  <a:pt x="1618" y="1880"/>
                  <a:pt x="1613" y="1880"/>
                </a:cubicBezTo>
                <a:cubicBezTo>
                  <a:pt x="1612" y="1880"/>
                  <a:pt x="1611" y="1880"/>
                  <a:pt x="1610" y="1880"/>
                </a:cubicBezTo>
                <a:cubicBezTo>
                  <a:pt x="1609" y="1880"/>
                  <a:pt x="1608" y="1880"/>
                  <a:pt x="1606" y="1880"/>
                </a:cubicBezTo>
                <a:cubicBezTo>
                  <a:pt x="1604" y="1879"/>
                  <a:pt x="1602" y="1879"/>
                  <a:pt x="1600" y="1879"/>
                </a:cubicBezTo>
                <a:cubicBezTo>
                  <a:pt x="1598" y="1879"/>
                  <a:pt x="1596" y="1878"/>
                  <a:pt x="1593" y="1878"/>
                </a:cubicBezTo>
                <a:cubicBezTo>
                  <a:pt x="1592" y="1878"/>
                  <a:pt x="1591" y="1878"/>
                  <a:pt x="1590" y="1878"/>
                </a:cubicBezTo>
                <a:cubicBezTo>
                  <a:pt x="1590" y="1878"/>
                  <a:pt x="1590" y="1878"/>
                  <a:pt x="1589" y="1878"/>
                </a:cubicBezTo>
                <a:cubicBezTo>
                  <a:pt x="1590" y="1878"/>
                  <a:pt x="1590" y="1878"/>
                  <a:pt x="1590" y="1878"/>
                </a:cubicBezTo>
                <a:cubicBezTo>
                  <a:pt x="1592" y="1878"/>
                  <a:pt x="1593" y="1878"/>
                  <a:pt x="1594" y="1878"/>
                </a:cubicBezTo>
                <a:cubicBezTo>
                  <a:pt x="1596" y="1878"/>
                  <a:pt x="1598" y="1878"/>
                  <a:pt x="1599" y="1877"/>
                </a:cubicBezTo>
                <a:cubicBezTo>
                  <a:pt x="1601" y="1877"/>
                  <a:pt x="1603" y="1877"/>
                  <a:pt x="1605" y="1877"/>
                </a:cubicBezTo>
                <a:cubicBezTo>
                  <a:pt x="1608" y="1876"/>
                  <a:pt x="1612" y="1876"/>
                  <a:pt x="1617" y="1875"/>
                </a:cubicBezTo>
                <a:cubicBezTo>
                  <a:pt x="1621" y="1874"/>
                  <a:pt x="1625" y="1873"/>
                  <a:pt x="1630" y="1871"/>
                </a:cubicBezTo>
                <a:cubicBezTo>
                  <a:pt x="1631" y="1871"/>
                  <a:pt x="1632" y="1871"/>
                  <a:pt x="1633" y="1870"/>
                </a:cubicBezTo>
                <a:cubicBezTo>
                  <a:pt x="1634" y="1870"/>
                  <a:pt x="1635" y="1870"/>
                  <a:pt x="1637" y="1869"/>
                </a:cubicBezTo>
                <a:cubicBezTo>
                  <a:pt x="1639" y="1868"/>
                  <a:pt x="1641" y="1868"/>
                  <a:pt x="1643" y="1867"/>
                </a:cubicBezTo>
                <a:cubicBezTo>
                  <a:pt x="1648" y="1865"/>
                  <a:pt x="1653" y="1863"/>
                  <a:pt x="1657" y="1861"/>
                </a:cubicBezTo>
                <a:cubicBezTo>
                  <a:pt x="1662" y="1860"/>
                  <a:pt x="1666" y="1858"/>
                  <a:pt x="1671" y="1856"/>
                </a:cubicBezTo>
                <a:cubicBezTo>
                  <a:pt x="1675" y="1854"/>
                  <a:pt x="1680" y="1852"/>
                  <a:pt x="1684" y="1851"/>
                </a:cubicBezTo>
                <a:cubicBezTo>
                  <a:pt x="1688" y="1849"/>
                  <a:pt x="1692" y="1848"/>
                  <a:pt x="1696" y="1846"/>
                </a:cubicBezTo>
                <a:cubicBezTo>
                  <a:pt x="1700" y="1845"/>
                  <a:pt x="1704" y="1844"/>
                  <a:pt x="1707" y="1843"/>
                </a:cubicBezTo>
                <a:cubicBezTo>
                  <a:pt x="1708" y="1843"/>
                  <a:pt x="1709" y="1843"/>
                  <a:pt x="1709" y="1843"/>
                </a:cubicBezTo>
                <a:cubicBezTo>
                  <a:pt x="1710" y="1843"/>
                  <a:pt x="1710" y="1843"/>
                  <a:pt x="1710" y="1843"/>
                </a:cubicBezTo>
                <a:cubicBezTo>
                  <a:pt x="1711" y="1844"/>
                  <a:pt x="1712" y="1845"/>
                  <a:pt x="1712" y="1845"/>
                </a:cubicBezTo>
                <a:cubicBezTo>
                  <a:pt x="1713" y="1846"/>
                  <a:pt x="1714" y="1847"/>
                  <a:pt x="1715" y="1847"/>
                </a:cubicBezTo>
                <a:cubicBezTo>
                  <a:pt x="1716" y="1848"/>
                  <a:pt x="1717" y="1849"/>
                  <a:pt x="1719" y="1849"/>
                </a:cubicBezTo>
                <a:cubicBezTo>
                  <a:pt x="1720" y="1850"/>
                  <a:pt x="1721" y="1851"/>
                  <a:pt x="1723" y="1851"/>
                </a:cubicBezTo>
                <a:cubicBezTo>
                  <a:pt x="1723" y="1852"/>
                  <a:pt x="1724" y="1852"/>
                  <a:pt x="1725" y="1852"/>
                </a:cubicBezTo>
                <a:cubicBezTo>
                  <a:pt x="1725" y="1853"/>
                  <a:pt x="1726" y="1853"/>
                  <a:pt x="1727" y="1853"/>
                </a:cubicBezTo>
                <a:cubicBezTo>
                  <a:pt x="1729" y="1854"/>
                  <a:pt x="1730" y="1854"/>
                  <a:pt x="1732" y="1855"/>
                </a:cubicBezTo>
                <a:cubicBezTo>
                  <a:pt x="1733" y="1855"/>
                  <a:pt x="1735" y="1856"/>
                  <a:pt x="1736" y="1856"/>
                </a:cubicBezTo>
                <a:cubicBezTo>
                  <a:pt x="1737" y="1856"/>
                  <a:pt x="1738" y="1856"/>
                  <a:pt x="1739" y="1856"/>
                </a:cubicBezTo>
                <a:cubicBezTo>
                  <a:pt x="1740" y="1857"/>
                  <a:pt x="1740" y="1857"/>
                  <a:pt x="1741" y="1857"/>
                </a:cubicBezTo>
                <a:cubicBezTo>
                  <a:pt x="1743" y="1857"/>
                  <a:pt x="1744" y="1857"/>
                  <a:pt x="1746" y="1857"/>
                </a:cubicBezTo>
                <a:cubicBezTo>
                  <a:pt x="1747" y="1857"/>
                  <a:pt x="1748" y="1857"/>
                  <a:pt x="1750" y="1857"/>
                </a:cubicBezTo>
                <a:cubicBezTo>
                  <a:pt x="1751" y="1857"/>
                  <a:pt x="1752" y="1857"/>
                  <a:pt x="1753" y="1857"/>
                </a:cubicBezTo>
                <a:cubicBezTo>
                  <a:pt x="1754" y="1857"/>
                  <a:pt x="1755" y="1857"/>
                  <a:pt x="1756" y="1857"/>
                </a:cubicBezTo>
                <a:cubicBezTo>
                  <a:pt x="1757" y="1856"/>
                  <a:pt x="1757" y="1856"/>
                  <a:pt x="1757" y="1856"/>
                </a:cubicBezTo>
                <a:cubicBezTo>
                  <a:pt x="1758" y="1856"/>
                  <a:pt x="1758" y="1856"/>
                  <a:pt x="1758" y="1856"/>
                </a:cubicBezTo>
                <a:cubicBezTo>
                  <a:pt x="1758" y="1856"/>
                  <a:pt x="1758" y="1856"/>
                  <a:pt x="1758" y="1856"/>
                </a:cubicBezTo>
                <a:cubicBezTo>
                  <a:pt x="1757" y="1856"/>
                  <a:pt x="1757" y="1855"/>
                  <a:pt x="1756" y="1855"/>
                </a:cubicBezTo>
                <a:cubicBezTo>
                  <a:pt x="1755" y="1855"/>
                  <a:pt x="1754" y="1854"/>
                  <a:pt x="1754" y="1854"/>
                </a:cubicBezTo>
                <a:cubicBezTo>
                  <a:pt x="1753" y="1854"/>
                  <a:pt x="1752" y="1853"/>
                  <a:pt x="1750" y="1853"/>
                </a:cubicBezTo>
                <a:cubicBezTo>
                  <a:pt x="1749" y="1852"/>
                  <a:pt x="1748" y="1852"/>
                  <a:pt x="1747" y="1851"/>
                </a:cubicBezTo>
                <a:cubicBezTo>
                  <a:pt x="1745" y="1851"/>
                  <a:pt x="1744" y="1850"/>
                  <a:pt x="1743" y="1850"/>
                </a:cubicBezTo>
                <a:cubicBezTo>
                  <a:pt x="1742" y="1850"/>
                  <a:pt x="1741" y="1849"/>
                  <a:pt x="1741" y="1849"/>
                </a:cubicBezTo>
                <a:cubicBezTo>
                  <a:pt x="1740" y="1849"/>
                  <a:pt x="1739" y="1849"/>
                  <a:pt x="1738" y="1849"/>
                </a:cubicBezTo>
                <a:cubicBezTo>
                  <a:pt x="1737" y="1848"/>
                  <a:pt x="1735" y="1848"/>
                  <a:pt x="1734" y="1847"/>
                </a:cubicBezTo>
                <a:cubicBezTo>
                  <a:pt x="1732" y="1847"/>
                  <a:pt x="1731" y="1846"/>
                  <a:pt x="1729" y="1846"/>
                </a:cubicBezTo>
                <a:cubicBezTo>
                  <a:pt x="1729" y="1846"/>
                  <a:pt x="1728" y="1846"/>
                  <a:pt x="1727" y="1845"/>
                </a:cubicBezTo>
                <a:cubicBezTo>
                  <a:pt x="1726" y="1845"/>
                  <a:pt x="1726" y="1845"/>
                  <a:pt x="1725" y="1845"/>
                </a:cubicBezTo>
                <a:cubicBezTo>
                  <a:pt x="1723" y="1844"/>
                  <a:pt x="1722" y="1844"/>
                  <a:pt x="1721" y="1844"/>
                </a:cubicBezTo>
                <a:cubicBezTo>
                  <a:pt x="1719" y="1844"/>
                  <a:pt x="1718" y="1843"/>
                  <a:pt x="1717" y="1843"/>
                </a:cubicBezTo>
                <a:cubicBezTo>
                  <a:pt x="1716" y="1843"/>
                  <a:pt x="1715" y="1843"/>
                  <a:pt x="1714" y="1842"/>
                </a:cubicBezTo>
                <a:cubicBezTo>
                  <a:pt x="1713" y="1842"/>
                  <a:pt x="1712" y="1842"/>
                  <a:pt x="1712" y="1842"/>
                </a:cubicBezTo>
                <a:cubicBezTo>
                  <a:pt x="1712" y="1842"/>
                  <a:pt x="1712" y="1842"/>
                  <a:pt x="1712" y="1842"/>
                </a:cubicBezTo>
                <a:cubicBezTo>
                  <a:pt x="1714" y="1842"/>
                  <a:pt x="1716" y="1841"/>
                  <a:pt x="1717" y="1841"/>
                </a:cubicBezTo>
                <a:cubicBezTo>
                  <a:pt x="1719" y="1841"/>
                  <a:pt x="1720" y="1840"/>
                  <a:pt x="1721" y="1840"/>
                </a:cubicBezTo>
                <a:cubicBezTo>
                  <a:pt x="1722" y="1840"/>
                  <a:pt x="1724" y="1840"/>
                  <a:pt x="1725" y="1840"/>
                </a:cubicBezTo>
                <a:cubicBezTo>
                  <a:pt x="1727" y="1839"/>
                  <a:pt x="1729" y="1839"/>
                  <a:pt x="1730" y="1839"/>
                </a:cubicBezTo>
                <a:cubicBezTo>
                  <a:pt x="1731" y="1839"/>
                  <a:pt x="1731" y="1839"/>
                  <a:pt x="1731" y="1839"/>
                </a:cubicBezTo>
                <a:cubicBezTo>
                  <a:pt x="1731" y="1839"/>
                  <a:pt x="1731" y="1839"/>
                  <a:pt x="1730" y="1839"/>
                </a:cubicBezTo>
                <a:cubicBezTo>
                  <a:pt x="1729" y="1839"/>
                  <a:pt x="1727" y="1838"/>
                  <a:pt x="1725" y="1838"/>
                </a:cubicBezTo>
                <a:cubicBezTo>
                  <a:pt x="1724" y="1838"/>
                  <a:pt x="1722" y="1838"/>
                  <a:pt x="1721" y="1838"/>
                </a:cubicBezTo>
                <a:cubicBezTo>
                  <a:pt x="1720" y="1838"/>
                  <a:pt x="1718" y="1838"/>
                  <a:pt x="1717" y="1838"/>
                </a:cubicBezTo>
                <a:cubicBezTo>
                  <a:pt x="1715" y="1838"/>
                  <a:pt x="1714" y="1838"/>
                  <a:pt x="1712" y="1838"/>
                </a:cubicBezTo>
                <a:cubicBezTo>
                  <a:pt x="1710" y="1838"/>
                  <a:pt x="1708" y="1838"/>
                  <a:pt x="1707" y="1839"/>
                </a:cubicBezTo>
                <a:cubicBezTo>
                  <a:pt x="1703" y="1839"/>
                  <a:pt x="1699" y="1840"/>
                  <a:pt x="1695" y="1841"/>
                </a:cubicBezTo>
                <a:cubicBezTo>
                  <a:pt x="1690" y="1842"/>
                  <a:pt x="1686" y="1843"/>
                  <a:pt x="1682" y="1844"/>
                </a:cubicBezTo>
                <a:cubicBezTo>
                  <a:pt x="1679" y="1845"/>
                  <a:pt x="1677" y="1846"/>
                  <a:pt x="1675" y="1846"/>
                </a:cubicBezTo>
                <a:cubicBezTo>
                  <a:pt x="1672" y="1847"/>
                  <a:pt x="1670" y="1848"/>
                  <a:pt x="1668" y="1849"/>
                </a:cubicBezTo>
                <a:cubicBezTo>
                  <a:pt x="1663" y="1850"/>
                  <a:pt x="1659" y="1852"/>
                  <a:pt x="1654" y="1854"/>
                </a:cubicBezTo>
                <a:cubicBezTo>
                  <a:pt x="1650" y="1856"/>
                  <a:pt x="1645" y="1858"/>
                  <a:pt x="1641" y="1860"/>
                </a:cubicBezTo>
                <a:cubicBezTo>
                  <a:pt x="1636" y="1861"/>
                  <a:pt x="1632" y="1863"/>
                  <a:pt x="1627" y="1865"/>
                </a:cubicBezTo>
                <a:cubicBezTo>
                  <a:pt x="1623" y="1866"/>
                  <a:pt x="1619" y="1868"/>
                  <a:pt x="1615" y="1869"/>
                </a:cubicBezTo>
                <a:cubicBezTo>
                  <a:pt x="1611" y="1870"/>
                  <a:pt x="1607" y="1871"/>
                  <a:pt x="1604" y="1872"/>
                </a:cubicBezTo>
                <a:cubicBezTo>
                  <a:pt x="1602" y="1873"/>
                  <a:pt x="1600" y="1873"/>
                  <a:pt x="1599" y="1874"/>
                </a:cubicBezTo>
                <a:cubicBezTo>
                  <a:pt x="1597" y="1874"/>
                  <a:pt x="1596" y="1874"/>
                  <a:pt x="1594" y="1875"/>
                </a:cubicBezTo>
                <a:cubicBezTo>
                  <a:pt x="1593" y="1875"/>
                  <a:pt x="1591" y="1875"/>
                  <a:pt x="1590" y="1875"/>
                </a:cubicBezTo>
                <a:cubicBezTo>
                  <a:pt x="1589" y="1876"/>
                  <a:pt x="1588" y="1876"/>
                  <a:pt x="1587" y="1876"/>
                </a:cubicBezTo>
                <a:cubicBezTo>
                  <a:pt x="1585" y="1876"/>
                  <a:pt x="1584" y="1876"/>
                  <a:pt x="1584" y="1876"/>
                </a:cubicBezTo>
                <a:cubicBezTo>
                  <a:pt x="1576" y="1872"/>
                  <a:pt x="1569" y="1869"/>
                  <a:pt x="1562" y="1866"/>
                </a:cubicBezTo>
                <a:cubicBezTo>
                  <a:pt x="1533" y="1851"/>
                  <a:pt x="1510" y="1840"/>
                  <a:pt x="1488" y="1830"/>
                </a:cubicBezTo>
                <a:cubicBezTo>
                  <a:pt x="1426" y="1802"/>
                  <a:pt x="1372" y="1776"/>
                  <a:pt x="1329" y="1717"/>
                </a:cubicBezTo>
                <a:cubicBezTo>
                  <a:pt x="1272" y="1638"/>
                  <a:pt x="1260" y="1544"/>
                  <a:pt x="1229" y="1455"/>
                </a:cubicBezTo>
                <a:cubicBezTo>
                  <a:pt x="1196" y="1360"/>
                  <a:pt x="1289" y="1274"/>
                  <a:pt x="1366" y="1257"/>
                </a:cubicBezTo>
                <a:cubicBezTo>
                  <a:pt x="1392" y="1251"/>
                  <a:pt x="1415" y="1246"/>
                  <a:pt x="1437" y="1240"/>
                </a:cubicBezTo>
                <a:cubicBezTo>
                  <a:pt x="1438" y="1240"/>
                  <a:pt x="1440" y="1241"/>
                  <a:pt x="1442" y="1241"/>
                </a:cubicBezTo>
                <a:cubicBezTo>
                  <a:pt x="1447" y="1243"/>
                  <a:pt x="1452" y="1245"/>
                  <a:pt x="1457" y="1246"/>
                </a:cubicBezTo>
                <a:cubicBezTo>
                  <a:pt x="1460" y="1247"/>
                  <a:pt x="1463" y="1248"/>
                  <a:pt x="1466" y="1248"/>
                </a:cubicBezTo>
                <a:cubicBezTo>
                  <a:pt x="1466" y="1249"/>
                  <a:pt x="1466" y="1249"/>
                  <a:pt x="1466" y="1250"/>
                </a:cubicBezTo>
                <a:cubicBezTo>
                  <a:pt x="1467" y="1250"/>
                  <a:pt x="1467" y="1251"/>
                  <a:pt x="1467" y="1251"/>
                </a:cubicBezTo>
                <a:cubicBezTo>
                  <a:pt x="1467" y="1251"/>
                  <a:pt x="1467" y="1252"/>
                  <a:pt x="1467" y="1252"/>
                </a:cubicBezTo>
                <a:cubicBezTo>
                  <a:pt x="1467" y="1252"/>
                  <a:pt x="1468" y="1253"/>
                  <a:pt x="1468" y="1253"/>
                </a:cubicBezTo>
                <a:cubicBezTo>
                  <a:pt x="1468" y="1253"/>
                  <a:pt x="1468" y="1253"/>
                  <a:pt x="1468" y="1253"/>
                </a:cubicBezTo>
                <a:cubicBezTo>
                  <a:pt x="1468" y="1254"/>
                  <a:pt x="1469" y="1255"/>
                  <a:pt x="1469" y="1255"/>
                </a:cubicBezTo>
                <a:cubicBezTo>
                  <a:pt x="1470" y="1256"/>
                  <a:pt x="1470" y="1257"/>
                  <a:pt x="1471" y="1258"/>
                </a:cubicBezTo>
                <a:cubicBezTo>
                  <a:pt x="1471" y="1259"/>
                  <a:pt x="1472" y="1260"/>
                  <a:pt x="1472" y="1261"/>
                </a:cubicBezTo>
                <a:cubicBezTo>
                  <a:pt x="1472" y="1262"/>
                  <a:pt x="1473" y="1263"/>
                  <a:pt x="1473" y="1263"/>
                </a:cubicBezTo>
                <a:cubicBezTo>
                  <a:pt x="1474" y="1264"/>
                  <a:pt x="1474" y="1265"/>
                  <a:pt x="1474" y="1266"/>
                </a:cubicBezTo>
                <a:cubicBezTo>
                  <a:pt x="1474" y="1267"/>
                  <a:pt x="1474" y="1267"/>
                  <a:pt x="1474" y="1267"/>
                </a:cubicBezTo>
                <a:cubicBezTo>
                  <a:pt x="1459" y="1283"/>
                  <a:pt x="1466" y="1292"/>
                  <a:pt x="1488" y="1295"/>
                </a:cubicBezTo>
                <a:cubicBezTo>
                  <a:pt x="1489" y="1284"/>
                  <a:pt x="1495" y="1269"/>
                  <a:pt x="1477" y="1266"/>
                </a:cubicBezTo>
                <a:cubicBezTo>
                  <a:pt x="1477" y="1265"/>
                  <a:pt x="1477" y="1265"/>
                  <a:pt x="1477" y="1265"/>
                </a:cubicBezTo>
                <a:cubicBezTo>
                  <a:pt x="1477" y="1265"/>
                  <a:pt x="1477" y="1265"/>
                  <a:pt x="1477" y="1265"/>
                </a:cubicBezTo>
                <a:cubicBezTo>
                  <a:pt x="1477" y="1264"/>
                  <a:pt x="1476" y="1263"/>
                  <a:pt x="1476" y="1262"/>
                </a:cubicBezTo>
                <a:cubicBezTo>
                  <a:pt x="1476" y="1261"/>
                  <a:pt x="1475" y="1260"/>
                  <a:pt x="1475" y="1259"/>
                </a:cubicBezTo>
                <a:cubicBezTo>
                  <a:pt x="1474" y="1258"/>
                  <a:pt x="1474" y="1257"/>
                  <a:pt x="1473" y="1257"/>
                </a:cubicBezTo>
                <a:cubicBezTo>
                  <a:pt x="1473" y="1256"/>
                  <a:pt x="1473" y="1255"/>
                  <a:pt x="1472" y="1254"/>
                </a:cubicBezTo>
                <a:cubicBezTo>
                  <a:pt x="1472" y="1253"/>
                  <a:pt x="1471" y="1252"/>
                  <a:pt x="1471" y="1252"/>
                </a:cubicBezTo>
                <a:cubicBezTo>
                  <a:pt x="1470" y="1251"/>
                  <a:pt x="1470" y="1251"/>
                  <a:pt x="1470" y="1251"/>
                </a:cubicBezTo>
                <a:cubicBezTo>
                  <a:pt x="1470" y="1251"/>
                  <a:pt x="1470" y="1251"/>
                  <a:pt x="1470" y="1251"/>
                </a:cubicBezTo>
                <a:cubicBezTo>
                  <a:pt x="1470" y="1250"/>
                  <a:pt x="1469" y="1250"/>
                  <a:pt x="1469" y="1250"/>
                </a:cubicBezTo>
                <a:cubicBezTo>
                  <a:pt x="1468" y="1249"/>
                  <a:pt x="1468" y="1249"/>
                  <a:pt x="1467" y="1249"/>
                </a:cubicBezTo>
                <a:cubicBezTo>
                  <a:pt x="1467" y="1249"/>
                  <a:pt x="1467" y="1249"/>
                  <a:pt x="1467" y="1248"/>
                </a:cubicBezTo>
                <a:cubicBezTo>
                  <a:pt x="1469" y="1249"/>
                  <a:pt x="1472" y="1249"/>
                  <a:pt x="1474" y="1249"/>
                </a:cubicBezTo>
                <a:cubicBezTo>
                  <a:pt x="1476" y="1249"/>
                  <a:pt x="1477" y="1249"/>
                  <a:pt x="1478" y="1249"/>
                </a:cubicBezTo>
                <a:cubicBezTo>
                  <a:pt x="1479" y="1249"/>
                  <a:pt x="1479" y="1249"/>
                  <a:pt x="1479" y="1249"/>
                </a:cubicBezTo>
                <a:cubicBezTo>
                  <a:pt x="1480" y="1249"/>
                  <a:pt x="1480" y="1249"/>
                  <a:pt x="1480" y="1249"/>
                </a:cubicBezTo>
                <a:cubicBezTo>
                  <a:pt x="1481" y="1249"/>
                  <a:pt x="1481" y="1249"/>
                  <a:pt x="1481" y="1249"/>
                </a:cubicBezTo>
                <a:cubicBezTo>
                  <a:pt x="1481" y="1249"/>
                  <a:pt x="1482" y="1249"/>
                  <a:pt x="1483" y="1249"/>
                </a:cubicBezTo>
                <a:cubicBezTo>
                  <a:pt x="1486" y="1249"/>
                  <a:pt x="1488" y="1248"/>
                  <a:pt x="1491" y="1247"/>
                </a:cubicBezTo>
                <a:cubicBezTo>
                  <a:pt x="1493" y="1247"/>
                  <a:pt x="1494" y="1246"/>
                  <a:pt x="1495" y="1246"/>
                </a:cubicBezTo>
                <a:cubicBezTo>
                  <a:pt x="1496" y="1246"/>
                  <a:pt x="1496" y="1246"/>
                  <a:pt x="1496" y="1247"/>
                </a:cubicBezTo>
                <a:cubicBezTo>
                  <a:pt x="1497" y="1247"/>
                  <a:pt x="1497" y="1247"/>
                  <a:pt x="1498" y="1248"/>
                </a:cubicBezTo>
                <a:cubicBezTo>
                  <a:pt x="1498" y="1248"/>
                  <a:pt x="1499" y="1248"/>
                  <a:pt x="1499" y="1248"/>
                </a:cubicBezTo>
                <a:cubicBezTo>
                  <a:pt x="1499" y="1249"/>
                  <a:pt x="1499" y="1249"/>
                  <a:pt x="1500" y="1249"/>
                </a:cubicBezTo>
                <a:cubicBezTo>
                  <a:pt x="1500" y="1249"/>
                  <a:pt x="1501" y="1250"/>
                  <a:pt x="1502" y="1250"/>
                </a:cubicBezTo>
                <a:cubicBezTo>
                  <a:pt x="1502" y="1250"/>
                  <a:pt x="1503" y="1251"/>
                  <a:pt x="1504" y="1251"/>
                </a:cubicBezTo>
                <a:cubicBezTo>
                  <a:pt x="1504" y="1252"/>
                  <a:pt x="1504" y="1252"/>
                  <a:pt x="1505" y="1252"/>
                </a:cubicBezTo>
                <a:cubicBezTo>
                  <a:pt x="1505" y="1252"/>
                  <a:pt x="1505" y="1252"/>
                  <a:pt x="1506" y="1253"/>
                </a:cubicBezTo>
                <a:cubicBezTo>
                  <a:pt x="1506" y="1253"/>
                  <a:pt x="1507" y="1254"/>
                  <a:pt x="1508" y="1254"/>
                </a:cubicBezTo>
                <a:cubicBezTo>
                  <a:pt x="1509" y="1255"/>
                  <a:pt x="1511" y="1257"/>
                  <a:pt x="1512" y="1258"/>
                </a:cubicBezTo>
                <a:cubicBezTo>
                  <a:pt x="1514" y="1259"/>
                  <a:pt x="1515" y="1261"/>
                  <a:pt x="1516" y="1262"/>
                </a:cubicBezTo>
                <a:cubicBezTo>
                  <a:pt x="1517" y="1263"/>
                  <a:pt x="1519" y="1265"/>
                  <a:pt x="1520" y="1266"/>
                </a:cubicBezTo>
                <a:cubicBezTo>
                  <a:pt x="1521" y="1268"/>
                  <a:pt x="1521" y="1269"/>
                  <a:pt x="1522" y="1270"/>
                </a:cubicBezTo>
                <a:cubicBezTo>
                  <a:pt x="1518" y="1278"/>
                  <a:pt x="1514" y="1288"/>
                  <a:pt x="1518" y="1296"/>
                </a:cubicBezTo>
                <a:cubicBezTo>
                  <a:pt x="1522" y="1305"/>
                  <a:pt x="1535" y="1305"/>
                  <a:pt x="1545" y="1308"/>
                </a:cubicBezTo>
                <a:cubicBezTo>
                  <a:pt x="1543" y="1291"/>
                  <a:pt x="1551" y="1263"/>
                  <a:pt x="1524" y="1268"/>
                </a:cubicBezTo>
                <a:cubicBezTo>
                  <a:pt x="1524" y="1267"/>
                  <a:pt x="1524" y="1267"/>
                  <a:pt x="1524" y="1267"/>
                </a:cubicBezTo>
                <a:cubicBezTo>
                  <a:pt x="1525" y="1267"/>
                  <a:pt x="1525" y="1266"/>
                  <a:pt x="1526" y="1265"/>
                </a:cubicBezTo>
                <a:cubicBezTo>
                  <a:pt x="1524" y="1267"/>
                  <a:pt x="1524" y="1267"/>
                  <a:pt x="1524" y="1267"/>
                </a:cubicBezTo>
                <a:cubicBezTo>
                  <a:pt x="1523" y="1266"/>
                  <a:pt x="1523" y="1265"/>
                  <a:pt x="1522" y="1265"/>
                </a:cubicBezTo>
                <a:cubicBezTo>
                  <a:pt x="1521" y="1263"/>
                  <a:pt x="1520" y="1261"/>
                  <a:pt x="1518" y="1260"/>
                </a:cubicBezTo>
                <a:cubicBezTo>
                  <a:pt x="1517" y="1258"/>
                  <a:pt x="1516" y="1257"/>
                  <a:pt x="1514" y="1256"/>
                </a:cubicBezTo>
                <a:cubicBezTo>
                  <a:pt x="1513" y="1254"/>
                  <a:pt x="1511" y="1253"/>
                  <a:pt x="1510" y="1252"/>
                </a:cubicBezTo>
                <a:cubicBezTo>
                  <a:pt x="1509" y="1251"/>
                  <a:pt x="1508" y="1251"/>
                  <a:pt x="1508" y="1250"/>
                </a:cubicBezTo>
                <a:cubicBezTo>
                  <a:pt x="1507" y="1250"/>
                  <a:pt x="1507" y="1250"/>
                  <a:pt x="1507" y="1249"/>
                </a:cubicBezTo>
                <a:cubicBezTo>
                  <a:pt x="1506" y="1249"/>
                  <a:pt x="1506" y="1249"/>
                  <a:pt x="1505" y="1249"/>
                </a:cubicBezTo>
                <a:cubicBezTo>
                  <a:pt x="1505" y="1248"/>
                  <a:pt x="1504" y="1248"/>
                  <a:pt x="1503" y="1247"/>
                </a:cubicBezTo>
                <a:cubicBezTo>
                  <a:pt x="1503" y="1247"/>
                  <a:pt x="1502" y="1246"/>
                  <a:pt x="1501" y="1246"/>
                </a:cubicBezTo>
                <a:cubicBezTo>
                  <a:pt x="1501" y="1246"/>
                  <a:pt x="1501" y="1246"/>
                  <a:pt x="1500" y="1246"/>
                </a:cubicBezTo>
                <a:cubicBezTo>
                  <a:pt x="1500" y="1245"/>
                  <a:pt x="1500" y="1245"/>
                  <a:pt x="1499" y="1245"/>
                </a:cubicBezTo>
                <a:cubicBezTo>
                  <a:pt x="1499" y="1245"/>
                  <a:pt x="1499" y="1245"/>
                  <a:pt x="1498" y="1245"/>
                </a:cubicBezTo>
                <a:cubicBezTo>
                  <a:pt x="1501" y="1244"/>
                  <a:pt x="1504" y="1243"/>
                  <a:pt x="1507" y="1241"/>
                </a:cubicBezTo>
                <a:cubicBezTo>
                  <a:pt x="1512" y="1239"/>
                  <a:pt x="1516" y="1237"/>
                  <a:pt x="1521" y="1236"/>
                </a:cubicBezTo>
                <a:cubicBezTo>
                  <a:pt x="1526" y="1234"/>
                  <a:pt x="1531" y="1233"/>
                  <a:pt x="1536" y="1233"/>
                </a:cubicBezTo>
                <a:cubicBezTo>
                  <a:pt x="1541" y="1233"/>
                  <a:pt x="1545" y="1234"/>
                  <a:pt x="1550" y="1236"/>
                </a:cubicBezTo>
                <a:cubicBezTo>
                  <a:pt x="1554" y="1238"/>
                  <a:pt x="1559" y="1240"/>
                  <a:pt x="1563" y="1242"/>
                </a:cubicBezTo>
                <a:cubicBezTo>
                  <a:pt x="1571" y="1246"/>
                  <a:pt x="1578" y="1251"/>
                  <a:pt x="1585" y="1256"/>
                </a:cubicBezTo>
                <a:cubicBezTo>
                  <a:pt x="1586" y="1257"/>
                  <a:pt x="1588" y="1259"/>
                  <a:pt x="1589" y="1260"/>
                </a:cubicBezTo>
                <a:cubicBezTo>
                  <a:pt x="1591" y="1261"/>
                  <a:pt x="1592" y="1262"/>
                  <a:pt x="1594" y="1264"/>
                </a:cubicBezTo>
                <a:cubicBezTo>
                  <a:pt x="1596" y="1266"/>
                  <a:pt x="1599" y="1268"/>
                  <a:pt x="1601" y="1271"/>
                </a:cubicBezTo>
                <a:cubicBezTo>
                  <a:pt x="1606" y="1275"/>
                  <a:pt x="1609" y="1280"/>
                  <a:pt x="1612" y="1284"/>
                </a:cubicBezTo>
                <a:cubicBezTo>
                  <a:pt x="1612" y="1284"/>
                  <a:pt x="1612" y="1284"/>
                  <a:pt x="1612" y="1284"/>
                </a:cubicBezTo>
                <a:cubicBezTo>
                  <a:pt x="1612" y="1284"/>
                  <a:pt x="1612" y="1284"/>
                  <a:pt x="1612" y="1284"/>
                </a:cubicBezTo>
                <a:cubicBezTo>
                  <a:pt x="1612" y="1284"/>
                  <a:pt x="1612" y="1285"/>
                  <a:pt x="1612" y="1285"/>
                </a:cubicBezTo>
                <a:cubicBezTo>
                  <a:pt x="1612" y="1285"/>
                  <a:pt x="1612" y="1285"/>
                  <a:pt x="1612" y="1285"/>
                </a:cubicBezTo>
                <a:cubicBezTo>
                  <a:pt x="1612" y="1286"/>
                  <a:pt x="1612" y="1287"/>
                  <a:pt x="1613" y="1288"/>
                </a:cubicBezTo>
                <a:cubicBezTo>
                  <a:pt x="1613" y="1288"/>
                  <a:pt x="1613" y="1289"/>
                  <a:pt x="1613" y="1290"/>
                </a:cubicBezTo>
                <a:cubicBezTo>
                  <a:pt x="1613" y="1291"/>
                  <a:pt x="1613" y="1292"/>
                  <a:pt x="1613" y="1293"/>
                </a:cubicBezTo>
                <a:cubicBezTo>
                  <a:pt x="1613" y="1294"/>
                  <a:pt x="1613" y="1295"/>
                  <a:pt x="1613" y="1296"/>
                </a:cubicBezTo>
                <a:cubicBezTo>
                  <a:pt x="1612" y="1297"/>
                  <a:pt x="1612" y="1297"/>
                  <a:pt x="1612" y="1298"/>
                </a:cubicBezTo>
                <a:cubicBezTo>
                  <a:pt x="1603" y="1308"/>
                  <a:pt x="1597" y="1319"/>
                  <a:pt x="1605" y="1330"/>
                </a:cubicBezTo>
                <a:cubicBezTo>
                  <a:pt x="1614" y="1319"/>
                  <a:pt x="1622" y="1309"/>
                  <a:pt x="1616" y="1296"/>
                </a:cubicBezTo>
                <a:cubicBezTo>
                  <a:pt x="1615" y="1296"/>
                  <a:pt x="1615" y="1296"/>
                  <a:pt x="1615" y="1296"/>
                </a:cubicBezTo>
                <a:cubicBezTo>
                  <a:pt x="1615" y="1296"/>
                  <a:pt x="1615" y="1296"/>
                  <a:pt x="1615" y="1296"/>
                </a:cubicBezTo>
                <a:cubicBezTo>
                  <a:pt x="1616" y="1295"/>
                  <a:pt x="1616" y="1294"/>
                  <a:pt x="1616" y="1293"/>
                </a:cubicBezTo>
                <a:cubicBezTo>
                  <a:pt x="1616" y="1292"/>
                  <a:pt x="1616" y="1292"/>
                  <a:pt x="1616" y="1291"/>
                </a:cubicBezTo>
                <a:cubicBezTo>
                  <a:pt x="1616" y="1292"/>
                  <a:pt x="1616" y="1293"/>
                  <a:pt x="1616" y="1294"/>
                </a:cubicBezTo>
                <a:cubicBezTo>
                  <a:pt x="1617" y="1295"/>
                  <a:pt x="1617" y="1296"/>
                  <a:pt x="1617" y="1297"/>
                </a:cubicBezTo>
                <a:cubicBezTo>
                  <a:pt x="1617" y="1297"/>
                  <a:pt x="1617" y="1298"/>
                  <a:pt x="1617" y="1298"/>
                </a:cubicBezTo>
                <a:cubicBezTo>
                  <a:pt x="1617" y="1298"/>
                  <a:pt x="1617" y="1297"/>
                  <a:pt x="1617" y="1297"/>
                </a:cubicBezTo>
                <a:cubicBezTo>
                  <a:pt x="1617" y="1296"/>
                  <a:pt x="1617" y="1295"/>
                  <a:pt x="1617" y="1294"/>
                </a:cubicBezTo>
                <a:cubicBezTo>
                  <a:pt x="1617" y="1292"/>
                  <a:pt x="1616" y="1290"/>
                  <a:pt x="1615" y="1288"/>
                </a:cubicBezTo>
                <a:cubicBezTo>
                  <a:pt x="1615" y="1288"/>
                  <a:pt x="1615" y="1287"/>
                  <a:pt x="1615" y="1287"/>
                </a:cubicBezTo>
                <a:cubicBezTo>
                  <a:pt x="1615" y="1286"/>
                  <a:pt x="1615" y="1286"/>
                  <a:pt x="1615" y="1285"/>
                </a:cubicBezTo>
                <a:cubicBezTo>
                  <a:pt x="1615" y="1285"/>
                  <a:pt x="1615" y="1285"/>
                  <a:pt x="1615" y="1284"/>
                </a:cubicBezTo>
                <a:cubicBezTo>
                  <a:pt x="1615" y="1284"/>
                  <a:pt x="1615" y="1284"/>
                  <a:pt x="1615" y="1284"/>
                </a:cubicBezTo>
                <a:cubicBezTo>
                  <a:pt x="1615" y="1284"/>
                  <a:pt x="1615" y="1283"/>
                  <a:pt x="1614" y="1283"/>
                </a:cubicBezTo>
                <a:cubicBezTo>
                  <a:pt x="1614" y="1282"/>
                  <a:pt x="1614" y="1282"/>
                  <a:pt x="1614" y="1282"/>
                </a:cubicBezTo>
                <a:cubicBezTo>
                  <a:pt x="1613" y="1281"/>
                  <a:pt x="1613" y="1280"/>
                  <a:pt x="1613" y="1280"/>
                </a:cubicBezTo>
                <a:cubicBezTo>
                  <a:pt x="1613" y="1280"/>
                  <a:pt x="1613" y="1281"/>
                  <a:pt x="1613" y="1281"/>
                </a:cubicBezTo>
                <a:cubicBezTo>
                  <a:pt x="1611" y="1278"/>
                  <a:pt x="1609" y="1274"/>
                  <a:pt x="1606" y="1270"/>
                </a:cubicBezTo>
                <a:cubicBezTo>
                  <a:pt x="1606" y="1270"/>
                  <a:pt x="1607" y="1271"/>
                  <a:pt x="1608" y="1271"/>
                </a:cubicBezTo>
                <a:cubicBezTo>
                  <a:pt x="1609" y="1271"/>
                  <a:pt x="1610" y="1271"/>
                  <a:pt x="1611" y="1271"/>
                </a:cubicBezTo>
                <a:cubicBezTo>
                  <a:pt x="1611" y="1271"/>
                  <a:pt x="1612" y="1271"/>
                  <a:pt x="1613" y="1271"/>
                </a:cubicBezTo>
                <a:cubicBezTo>
                  <a:pt x="1613" y="1271"/>
                  <a:pt x="1613" y="1271"/>
                  <a:pt x="1614" y="1271"/>
                </a:cubicBezTo>
                <a:cubicBezTo>
                  <a:pt x="1614" y="1271"/>
                  <a:pt x="1614" y="1271"/>
                  <a:pt x="1615" y="1271"/>
                </a:cubicBezTo>
                <a:cubicBezTo>
                  <a:pt x="1615" y="1271"/>
                  <a:pt x="1616" y="1271"/>
                  <a:pt x="1617" y="1271"/>
                </a:cubicBezTo>
                <a:cubicBezTo>
                  <a:pt x="1617" y="1271"/>
                  <a:pt x="1618" y="1271"/>
                  <a:pt x="1619" y="1271"/>
                </a:cubicBezTo>
                <a:cubicBezTo>
                  <a:pt x="1620" y="1271"/>
                  <a:pt x="1621" y="1272"/>
                  <a:pt x="1621" y="1272"/>
                </a:cubicBezTo>
                <a:cubicBezTo>
                  <a:pt x="1622" y="1272"/>
                  <a:pt x="1623" y="1272"/>
                  <a:pt x="1624" y="1272"/>
                </a:cubicBezTo>
                <a:cubicBezTo>
                  <a:pt x="1626" y="1272"/>
                  <a:pt x="1628" y="1273"/>
                  <a:pt x="1629" y="1273"/>
                </a:cubicBezTo>
                <a:cubicBezTo>
                  <a:pt x="1631" y="1273"/>
                  <a:pt x="1633" y="1274"/>
                  <a:pt x="1635" y="1274"/>
                </a:cubicBezTo>
                <a:cubicBezTo>
                  <a:pt x="1636" y="1275"/>
                  <a:pt x="1638" y="1276"/>
                  <a:pt x="1640" y="1276"/>
                </a:cubicBezTo>
                <a:cubicBezTo>
                  <a:pt x="1641" y="1277"/>
                  <a:pt x="1643" y="1278"/>
                  <a:pt x="1645" y="1279"/>
                </a:cubicBezTo>
                <a:cubicBezTo>
                  <a:pt x="1645" y="1279"/>
                  <a:pt x="1645" y="1279"/>
                  <a:pt x="1645" y="1279"/>
                </a:cubicBezTo>
                <a:cubicBezTo>
                  <a:pt x="1647" y="1306"/>
                  <a:pt x="1666" y="1302"/>
                  <a:pt x="1686" y="1292"/>
                </a:cubicBezTo>
                <a:cubicBezTo>
                  <a:pt x="1668" y="1287"/>
                  <a:pt x="1668" y="1268"/>
                  <a:pt x="1645" y="1275"/>
                </a:cubicBezTo>
                <a:cubicBezTo>
                  <a:pt x="1644" y="1275"/>
                  <a:pt x="1642" y="1274"/>
                  <a:pt x="1641" y="1273"/>
                </a:cubicBezTo>
                <a:cubicBezTo>
                  <a:pt x="1639" y="1273"/>
                  <a:pt x="1637" y="1272"/>
                  <a:pt x="1636" y="1271"/>
                </a:cubicBezTo>
                <a:cubicBezTo>
                  <a:pt x="1634" y="1271"/>
                  <a:pt x="1632" y="1270"/>
                  <a:pt x="1630" y="1270"/>
                </a:cubicBezTo>
                <a:cubicBezTo>
                  <a:pt x="1628" y="1269"/>
                  <a:pt x="1626" y="1269"/>
                  <a:pt x="1624" y="1269"/>
                </a:cubicBezTo>
                <a:cubicBezTo>
                  <a:pt x="1624" y="1269"/>
                  <a:pt x="1623" y="1269"/>
                  <a:pt x="1622" y="1269"/>
                </a:cubicBezTo>
                <a:cubicBezTo>
                  <a:pt x="1621" y="1268"/>
                  <a:pt x="1620" y="1268"/>
                  <a:pt x="1619" y="1268"/>
                </a:cubicBezTo>
                <a:cubicBezTo>
                  <a:pt x="1618" y="1268"/>
                  <a:pt x="1618" y="1268"/>
                  <a:pt x="1617" y="1268"/>
                </a:cubicBezTo>
                <a:cubicBezTo>
                  <a:pt x="1616" y="1268"/>
                  <a:pt x="1615" y="1268"/>
                  <a:pt x="1615" y="1268"/>
                </a:cubicBezTo>
                <a:cubicBezTo>
                  <a:pt x="1614" y="1268"/>
                  <a:pt x="1614" y="1268"/>
                  <a:pt x="1614" y="1268"/>
                </a:cubicBezTo>
                <a:cubicBezTo>
                  <a:pt x="1613" y="1268"/>
                  <a:pt x="1613" y="1268"/>
                  <a:pt x="1612" y="1268"/>
                </a:cubicBezTo>
                <a:cubicBezTo>
                  <a:pt x="1612" y="1268"/>
                  <a:pt x="1611" y="1268"/>
                  <a:pt x="1611" y="1269"/>
                </a:cubicBezTo>
                <a:cubicBezTo>
                  <a:pt x="1610" y="1269"/>
                  <a:pt x="1610" y="1269"/>
                  <a:pt x="1609" y="1269"/>
                </a:cubicBezTo>
                <a:cubicBezTo>
                  <a:pt x="1609" y="1269"/>
                  <a:pt x="1608" y="1269"/>
                  <a:pt x="1608" y="1269"/>
                </a:cubicBezTo>
                <a:cubicBezTo>
                  <a:pt x="1607" y="1270"/>
                  <a:pt x="1606" y="1270"/>
                  <a:pt x="1605" y="1270"/>
                </a:cubicBezTo>
                <a:cubicBezTo>
                  <a:pt x="1605" y="1270"/>
                  <a:pt x="1604" y="1269"/>
                  <a:pt x="1604" y="1268"/>
                </a:cubicBezTo>
                <a:cubicBezTo>
                  <a:pt x="1602" y="1266"/>
                  <a:pt x="1599" y="1263"/>
                  <a:pt x="1597" y="1260"/>
                </a:cubicBezTo>
                <a:cubicBezTo>
                  <a:pt x="1595" y="1259"/>
                  <a:pt x="1594" y="1258"/>
                  <a:pt x="1592" y="1256"/>
                </a:cubicBezTo>
                <a:cubicBezTo>
                  <a:pt x="1591" y="1255"/>
                  <a:pt x="1589" y="1254"/>
                  <a:pt x="1588" y="1252"/>
                </a:cubicBezTo>
                <a:cubicBezTo>
                  <a:pt x="1585" y="1250"/>
                  <a:pt x="1582" y="1248"/>
                  <a:pt x="1579" y="1246"/>
                </a:cubicBezTo>
                <a:cubicBezTo>
                  <a:pt x="1580" y="1246"/>
                  <a:pt x="1580" y="1246"/>
                  <a:pt x="1580" y="1246"/>
                </a:cubicBezTo>
                <a:cubicBezTo>
                  <a:pt x="1582" y="1247"/>
                  <a:pt x="1584" y="1247"/>
                  <a:pt x="1586" y="1247"/>
                </a:cubicBezTo>
                <a:cubicBezTo>
                  <a:pt x="1587" y="1247"/>
                  <a:pt x="1589" y="1246"/>
                  <a:pt x="1590" y="1246"/>
                </a:cubicBezTo>
                <a:cubicBezTo>
                  <a:pt x="1590" y="1246"/>
                  <a:pt x="1591" y="1246"/>
                  <a:pt x="1592" y="1246"/>
                </a:cubicBezTo>
                <a:cubicBezTo>
                  <a:pt x="1592" y="1246"/>
                  <a:pt x="1593" y="1245"/>
                  <a:pt x="1594" y="1245"/>
                </a:cubicBezTo>
                <a:cubicBezTo>
                  <a:pt x="1596" y="1244"/>
                  <a:pt x="1599" y="1243"/>
                  <a:pt x="1602" y="1242"/>
                </a:cubicBezTo>
                <a:cubicBezTo>
                  <a:pt x="1605" y="1241"/>
                  <a:pt x="1608" y="1239"/>
                  <a:pt x="1611" y="1238"/>
                </a:cubicBezTo>
                <a:cubicBezTo>
                  <a:pt x="1617" y="1235"/>
                  <a:pt x="1623" y="1232"/>
                  <a:pt x="1630" y="1228"/>
                </a:cubicBezTo>
                <a:cubicBezTo>
                  <a:pt x="1633" y="1227"/>
                  <a:pt x="1636" y="1225"/>
                  <a:pt x="1639" y="1224"/>
                </a:cubicBezTo>
                <a:cubicBezTo>
                  <a:pt x="1643" y="1222"/>
                  <a:pt x="1646" y="1221"/>
                  <a:pt x="1649" y="1219"/>
                </a:cubicBezTo>
                <a:cubicBezTo>
                  <a:pt x="1650" y="1218"/>
                  <a:pt x="1652" y="1218"/>
                  <a:pt x="1653" y="1217"/>
                </a:cubicBezTo>
                <a:cubicBezTo>
                  <a:pt x="1655" y="1217"/>
                  <a:pt x="1656" y="1217"/>
                  <a:pt x="1658" y="1216"/>
                </a:cubicBezTo>
                <a:cubicBezTo>
                  <a:pt x="1658" y="1216"/>
                  <a:pt x="1658" y="1216"/>
                  <a:pt x="1659" y="1216"/>
                </a:cubicBezTo>
                <a:cubicBezTo>
                  <a:pt x="1659" y="1216"/>
                  <a:pt x="1659" y="1216"/>
                  <a:pt x="1660" y="1216"/>
                </a:cubicBezTo>
                <a:cubicBezTo>
                  <a:pt x="1660" y="1216"/>
                  <a:pt x="1661" y="1216"/>
                  <a:pt x="1662" y="1217"/>
                </a:cubicBezTo>
                <a:cubicBezTo>
                  <a:pt x="1663" y="1217"/>
                  <a:pt x="1664" y="1217"/>
                  <a:pt x="1666" y="1217"/>
                </a:cubicBezTo>
                <a:cubicBezTo>
                  <a:pt x="1667" y="1218"/>
                  <a:pt x="1668" y="1218"/>
                  <a:pt x="1669" y="1219"/>
                </a:cubicBezTo>
                <a:cubicBezTo>
                  <a:pt x="1670" y="1219"/>
                  <a:pt x="1671" y="1219"/>
                  <a:pt x="1671" y="1220"/>
                </a:cubicBezTo>
                <a:cubicBezTo>
                  <a:pt x="1671" y="1220"/>
                  <a:pt x="1671" y="1220"/>
                  <a:pt x="1672" y="1220"/>
                </a:cubicBezTo>
                <a:cubicBezTo>
                  <a:pt x="1672" y="1220"/>
                  <a:pt x="1672" y="1220"/>
                  <a:pt x="1672" y="1221"/>
                </a:cubicBezTo>
                <a:cubicBezTo>
                  <a:pt x="1673" y="1221"/>
                  <a:pt x="1673" y="1221"/>
                  <a:pt x="1673" y="1221"/>
                </a:cubicBezTo>
                <a:cubicBezTo>
                  <a:pt x="1673" y="1221"/>
                  <a:pt x="1673" y="1221"/>
                  <a:pt x="1673" y="1221"/>
                </a:cubicBezTo>
                <a:cubicBezTo>
                  <a:pt x="1674" y="1221"/>
                  <a:pt x="1674" y="1221"/>
                  <a:pt x="1675" y="1221"/>
                </a:cubicBezTo>
                <a:cubicBezTo>
                  <a:pt x="1676" y="1222"/>
                  <a:pt x="1676" y="1222"/>
                  <a:pt x="1677" y="1223"/>
                </a:cubicBezTo>
                <a:cubicBezTo>
                  <a:pt x="1680" y="1224"/>
                  <a:pt x="1681" y="1225"/>
                  <a:pt x="1681" y="1225"/>
                </a:cubicBezTo>
                <a:cubicBezTo>
                  <a:pt x="1681" y="1225"/>
                  <a:pt x="1681" y="1225"/>
                  <a:pt x="1681" y="1224"/>
                </a:cubicBezTo>
                <a:cubicBezTo>
                  <a:pt x="1680" y="1224"/>
                  <a:pt x="1679" y="1223"/>
                  <a:pt x="1678" y="1222"/>
                </a:cubicBezTo>
                <a:cubicBezTo>
                  <a:pt x="1679" y="1222"/>
                  <a:pt x="1679" y="1223"/>
                  <a:pt x="1679" y="1223"/>
                </a:cubicBezTo>
                <a:cubicBezTo>
                  <a:pt x="1680" y="1223"/>
                  <a:pt x="1681" y="1223"/>
                  <a:pt x="1682" y="1223"/>
                </a:cubicBezTo>
                <a:cubicBezTo>
                  <a:pt x="1683" y="1223"/>
                  <a:pt x="1684" y="1224"/>
                  <a:pt x="1685" y="1224"/>
                </a:cubicBezTo>
                <a:cubicBezTo>
                  <a:pt x="1686" y="1224"/>
                  <a:pt x="1687" y="1224"/>
                  <a:pt x="1687" y="1224"/>
                </a:cubicBezTo>
                <a:cubicBezTo>
                  <a:pt x="1687" y="1224"/>
                  <a:pt x="1687" y="1224"/>
                  <a:pt x="1687" y="1224"/>
                </a:cubicBezTo>
                <a:cubicBezTo>
                  <a:pt x="1689" y="1224"/>
                  <a:pt x="1689" y="1224"/>
                  <a:pt x="1689" y="1224"/>
                </a:cubicBezTo>
                <a:cubicBezTo>
                  <a:pt x="1695" y="1239"/>
                  <a:pt x="1708" y="1231"/>
                  <a:pt x="1719" y="1228"/>
                </a:cubicBezTo>
                <a:cubicBezTo>
                  <a:pt x="1711" y="1210"/>
                  <a:pt x="1700" y="1205"/>
                  <a:pt x="1689" y="1221"/>
                </a:cubicBezTo>
                <a:cubicBezTo>
                  <a:pt x="1689" y="1221"/>
                  <a:pt x="1689" y="1221"/>
                  <a:pt x="1688" y="1221"/>
                </a:cubicBezTo>
                <a:cubicBezTo>
                  <a:pt x="1687" y="1221"/>
                  <a:pt x="1686" y="1221"/>
                  <a:pt x="1685" y="1221"/>
                </a:cubicBezTo>
                <a:cubicBezTo>
                  <a:pt x="1684" y="1221"/>
                  <a:pt x="1683" y="1221"/>
                  <a:pt x="1682" y="1221"/>
                </a:cubicBezTo>
                <a:cubicBezTo>
                  <a:pt x="1681" y="1220"/>
                  <a:pt x="1680" y="1220"/>
                  <a:pt x="1679" y="1220"/>
                </a:cubicBezTo>
                <a:cubicBezTo>
                  <a:pt x="1678" y="1220"/>
                  <a:pt x="1678" y="1220"/>
                  <a:pt x="1677" y="1219"/>
                </a:cubicBezTo>
                <a:cubicBezTo>
                  <a:pt x="1676" y="1219"/>
                  <a:pt x="1675" y="1219"/>
                  <a:pt x="1674" y="1218"/>
                </a:cubicBezTo>
                <a:cubicBezTo>
                  <a:pt x="1674" y="1218"/>
                  <a:pt x="1674" y="1218"/>
                  <a:pt x="1674" y="1218"/>
                </a:cubicBezTo>
                <a:cubicBezTo>
                  <a:pt x="1674" y="1218"/>
                  <a:pt x="1674" y="1218"/>
                  <a:pt x="1673" y="1218"/>
                </a:cubicBezTo>
                <a:cubicBezTo>
                  <a:pt x="1673" y="1218"/>
                  <a:pt x="1673" y="1218"/>
                  <a:pt x="1673" y="1218"/>
                </a:cubicBezTo>
                <a:cubicBezTo>
                  <a:pt x="1672" y="1218"/>
                  <a:pt x="1671" y="1217"/>
                  <a:pt x="1670" y="1216"/>
                </a:cubicBezTo>
                <a:cubicBezTo>
                  <a:pt x="1670" y="1216"/>
                  <a:pt x="1669" y="1216"/>
                  <a:pt x="1668" y="1215"/>
                </a:cubicBezTo>
                <a:cubicBezTo>
                  <a:pt x="1668" y="1215"/>
                  <a:pt x="1667" y="1215"/>
                  <a:pt x="1666" y="1215"/>
                </a:cubicBezTo>
                <a:cubicBezTo>
                  <a:pt x="1665" y="1214"/>
                  <a:pt x="1664" y="1214"/>
                  <a:pt x="1663" y="1214"/>
                </a:cubicBezTo>
                <a:cubicBezTo>
                  <a:pt x="1663" y="1213"/>
                  <a:pt x="1663" y="1213"/>
                  <a:pt x="1663" y="1212"/>
                </a:cubicBezTo>
                <a:cubicBezTo>
                  <a:pt x="1663" y="1212"/>
                  <a:pt x="1663" y="1211"/>
                  <a:pt x="1664" y="1211"/>
                </a:cubicBezTo>
                <a:cubicBezTo>
                  <a:pt x="1664" y="1210"/>
                  <a:pt x="1664" y="1210"/>
                  <a:pt x="1664" y="1209"/>
                </a:cubicBezTo>
                <a:cubicBezTo>
                  <a:pt x="1664" y="1208"/>
                  <a:pt x="1664" y="1207"/>
                  <a:pt x="1665" y="1207"/>
                </a:cubicBezTo>
                <a:cubicBezTo>
                  <a:pt x="1665" y="1206"/>
                  <a:pt x="1665" y="1206"/>
                  <a:pt x="1665" y="1206"/>
                </a:cubicBezTo>
                <a:cubicBezTo>
                  <a:pt x="1665" y="1205"/>
                  <a:pt x="1665" y="1205"/>
                  <a:pt x="1665" y="1204"/>
                </a:cubicBezTo>
                <a:cubicBezTo>
                  <a:pt x="1665" y="1204"/>
                  <a:pt x="1665" y="1203"/>
                  <a:pt x="1666" y="1202"/>
                </a:cubicBezTo>
                <a:cubicBezTo>
                  <a:pt x="1666" y="1201"/>
                  <a:pt x="1666" y="1200"/>
                  <a:pt x="1666" y="1199"/>
                </a:cubicBezTo>
                <a:cubicBezTo>
                  <a:pt x="1667" y="1199"/>
                  <a:pt x="1667" y="1198"/>
                  <a:pt x="1667" y="1198"/>
                </a:cubicBezTo>
                <a:cubicBezTo>
                  <a:pt x="1667" y="1197"/>
                  <a:pt x="1667" y="1197"/>
                  <a:pt x="1667" y="1196"/>
                </a:cubicBezTo>
                <a:cubicBezTo>
                  <a:pt x="1668" y="1195"/>
                  <a:pt x="1668" y="1195"/>
                  <a:pt x="1668" y="1194"/>
                </a:cubicBezTo>
                <a:cubicBezTo>
                  <a:pt x="1669" y="1192"/>
                  <a:pt x="1670" y="1190"/>
                  <a:pt x="1671" y="1188"/>
                </a:cubicBezTo>
                <a:cubicBezTo>
                  <a:pt x="1672" y="1188"/>
                  <a:pt x="1672" y="1189"/>
                  <a:pt x="1673" y="1190"/>
                </a:cubicBezTo>
                <a:cubicBezTo>
                  <a:pt x="1671" y="1188"/>
                  <a:pt x="1671" y="1188"/>
                  <a:pt x="1671" y="1188"/>
                </a:cubicBezTo>
                <a:cubicBezTo>
                  <a:pt x="1672" y="1187"/>
                  <a:pt x="1672" y="1186"/>
                  <a:pt x="1672" y="1186"/>
                </a:cubicBezTo>
                <a:cubicBezTo>
                  <a:pt x="1680" y="1184"/>
                  <a:pt x="1689" y="1183"/>
                  <a:pt x="1696" y="1179"/>
                </a:cubicBezTo>
                <a:cubicBezTo>
                  <a:pt x="1707" y="1174"/>
                  <a:pt x="1711" y="1160"/>
                  <a:pt x="1722" y="1155"/>
                </a:cubicBezTo>
                <a:cubicBezTo>
                  <a:pt x="1704" y="1143"/>
                  <a:pt x="1664" y="1155"/>
                  <a:pt x="1668" y="1183"/>
                </a:cubicBezTo>
                <a:cubicBezTo>
                  <a:pt x="1669" y="1185"/>
                  <a:pt x="1669" y="1185"/>
                  <a:pt x="1669" y="1185"/>
                </a:cubicBezTo>
                <a:cubicBezTo>
                  <a:pt x="1669" y="1185"/>
                  <a:pt x="1669" y="1186"/>
                  <a:pt x="1668" y="1186"/>
                </a:cubicBezTo>
                <a:cubicBezTo>
                  <a:pt x="1667" y="1188"/>
                  <a:pt x="1666" y="1190"/>
                  <a:pt x="1665" y="1192"/>
                </a:cubicBezTo>
                <a:cubicBezTo>
                  <a:pt x="1665" y="1193"/>
                  <a:pt x="1665" y="1194"/>
                  <a:pt x="1664" y="1195"/>
                </a:cubicBezTo>
                <a:cubicBezTo>
                  <a:pt x="1664" y="1196"/>
                  <a:pt x="1664" y="1196"/>
                  <a:pt x="1664" y="1197"/>
                </a:cubicBezTo>
                <a:cubicBezTo>
                  <a:pt x="1664" y="1197"/>
                  <a:pt x="1664" y="1198"/>
                  <a:pt x="1663" y="1198"/>
                </a:cubicBezTo>
                <a:cubicBezTo>
                  <a:pt x="1663" y="1199"/>
                  <a:pt x="1663" y="1200"/>
                  <a:pt x="1663" y="1201"/>
                </a:cubicBezTo>
                <a:cubicBezTo>
                  <a:pt x="1662" y="1202"/>
                  <a:pt x="1662" y="1203"/>
                  <a:pt x="1662" y="1204"/>
                </a:cubicBezTo>
                <a:cubicBezTo>
                  <a:pt x="1662" y="1204"/>
                  <a:pt x="1662" y="1205"/>
                  <a:pt x="1662" y="1205"/>
                </a:cubicBezTo>
                <a:cubicBezTo>
                  <a:pt x="1662" y="1205"/>
                  <a:pt x="1662" y="1206"/>
                  <a:pt x="1662" y="1206"/>
                </a:cubicBezTo>
                <a:cubicBezTo>
                  <a:pt x="1662" y="1207"/>
                  <a:pt x="1662" y="1208"/>
                  <a:pt x="1662" y="1209"/>
                </a:cubicBezTo>
                <a:cubicBezTo>
                  <a:pt x="1662" y="1209"/>
                  <a:pt x="1662" y="1210"/>
                  <a:pt x="1662" y="1211"/>
                </a:cubicBezTo>
                <a:cubicBezTo>
                  <a:pt x="1662" y="1211"/>
                  <a:pt x="1662" y="1212"/>
                  <a:pt x="1662" y="1212"/>
                </a:cubicBezTo>
                <a:cubicBezTo>
                  <a:pt x="1662" y="1213"/>
                  <a:pt x="1662" y="1213"/>
                  <a:pt x="1662" y="1214"/>
                </a:cubicBezTo>
                <a:cubicBezTo>
                  <a:pt x="1662" y="1214"/>
                  <a:pt x="1662" y="1214"/>
                  <a:pt x="1662" y="1214"/>
                </a:cubicBezTo>
                <a:cubicBezTo>
                  <a:pt x="1661" y="1214"/>
                  <a:pt x="1661" y="1214"/>
                  <a:pt x="1660" y="1214"/>
                </a:cubicBezTo>
                <a:cubicBezTo>
                  <a:pt x="1659" y="1214"/>
                  <a:pt x="1659" y="1214"/>
                  <a:pt x="1659" y="1214"/>
                </a:cubicBezTo>
                <a:cubicBezTo>
                  <a:pt x="1658" y="1214"/>
                  <a:pt x="1658" y="1214"/>
                  <a:pt x="1657" y="1214"/>
                </a:cubicBezTo>
                <a:cubicBezTo>
                  <a:pt x="1654" y="1214"/>
                  <a:pt x="1651" y="1215"/>
                  <a:pt x="1648" y="1217"/>
                </a:cubicBezTo>
                <a:cubicBezTo>
                  <a:pt x="1644" y="1218"/>
                  <a:pt x="1641" y="1220"/>
                  <a:pt x="1638" y="1221"/>
                </a:cubicBezTo>
                <a:cubicBezTo>
                  <a:pt x="1635" y="1223"/>
                  <a:pt x="1632" y="1224"/>
                  <a:pt x="1629" y="1226"/>
                </a:cubicBezTo>
                <a:cubicBezTo>
                  <a:pt x="1622" y="1229"/>
                  <a:pt x="1616" y="1232"/>
                  <a:pt x="1610" y="1235"/>
                </a:cubicBezTo>
                <a:cubicBezTo>
                  <a:pt x="1606" y="1237"/>
                  <a:pt x="1604" y="1238"/>
                  <a:pt x="1601" y="1239"/>
                </a:cubicBezTo>
                <a:cubicBezTo>
                  <a:pt x="1598" y="1241"/>
                  <a:pt x="1595" y="1242"/>
                  <a:pt x="1593" y="1243"/>
                </a:cubicBezTo>
                <a:cubicBezTo>
                  <a:pt x="1592" y="1243"/>
                  <a:pt x="1590" y="1243"/>
                  <a:pt x="1589" y="1244"/>
                </a:cubicBezTo>
                <a:cubicBezTo>
                  <a:pt x="1588" y="1244"/>
                  <a:pt x="1587" y="1244"/>
                  <a:pt x="1586" y="1244"/>
                </a:cubicBezTo>
                <a:cubicBezTo>
                  <a:pt x="1585" y="1245"/>
                  <a:pt x="1584" y="1245"/>
                  <a:pt x="1583" y="1245"/>
                </a:cubicBezTo>
                <a:cubicBezTo>
                  <a:pt x="1582" y="1245"/>
                  <a:pt x="1582" y="1245"/>
                  <a:pt x="1582" y="1245"/>
                </a:cubicBezTo>
                <a:cubicBezTo>
                  <a:pt x="1581" y="1245"/>
                  <a:pt x="1581" y="1245"/>
                  <a:pt x="1580" y="1245"/>
                </a:cubicBezTo>
                <a:cubicBezTo>
                  <a:pt x="1580" y="1245"/>
                  <a:pt x="1579" y="1245"/>
                  <a:pt x="1578" y="1245"/>
                </a:cubicBezTo>
                <a:cubicBezTo>
                  <a:pt x="1578" y="1245"/>
                  <a:pt x="1578" y="1245"/>
                  <a:pt x="1578" y="1245"/>
                </a:cubicBezTo>
                <a:cubicBezTo>
                  <a:pt x="1574" y="1243"/>
                  <a:pt x="1570" y="1240"/>
                  <a:pt x="1565" y="1238"/>
                </a:cubicBezTo>
                <a:cubicBezTo>
                  <a:pt x="1561" y="1235"/>
                  <a:pt x="1556" y="1233"/>
                  <a:pt x="1552" y="1232"/>
                </a:cubicBezTo>
                <a:cubicBezTo>
                  <a:pt x="1550" y="1231"/>
                  <a:pt x="1549" y="1231"/>
                  <a:pt x="1548" y="1230"/>
                </a:cubicBezTo>
                <a:cubicBezTo>
                  <a:pt x="1547" y="1230"/>
                  <a:pt x="1547" y="1230"/>
                  <a:pt x="1546" y="1230"/>
                </a:cubicBezTo>
                <a:cubicBezTo>
                  <a:pt x="1545" y="1230"/>
                  <a:pt x="1545" y="1230"/>
                  <a:pt x="1545" y="1230"/>
                </a:cubicBezTo>
                <a:cubicBezTo>
                  <a:pt x="1545" y="1230"/>
                  <a:pt x="1545" y="1230"/>
                  <a:pt x="1545" y="1230"/>
                </a:cubicBezTo>
                <a:cubicBezTo>
                  <a:pt x="1545" y="1229"/>
                  <a:pt x="1546" y="1229"/>
                  <a:pt x="1546" y="1229"/>
                </a:cubicBezTo>
                <a:cubicBezTo>
                  <a:pt x="1547" y="1229"/>
                  <a:pt x="1547" y="1228"/>
                  <a:pt x="1547" y="1228"/>
                </a:cubicBezTo>
                <a:cubicBezTo>
                  <a:pt x="1547" y="1228"/>
                  <a:pt x="1548" y="1228"/>
                  <a:pt x="1548" y="1227"/>
                </a:cubicBezTo>
                <a:cubicBezTo>
                  <a:pt x="1548" y="1227"/>
                  <a:pt x="1549" y="1227"/>
                  <a:pt x="1550" y="1226"/>
                </a:cubicBezTo>
                <a:cubicBezTo>
                  <a:pt x="1550" y="1226"/>
                  <a:pt x="1551" y="1225"/>
                  <a:pt x="1551" y="1225"/>
                </a:cubicBezTo>
                <a:cubicBezTo>
                  <a:pt x="1552" y="1224"/>
                  <a:pt x="1553" y="1224"/>
                  <a:pt x="1553" y="1223"/>
                </a:cubicBezTo>
                <a:cubicBezTo>
                  <a:pt x="1554" y="1223"/>
                  <a:pt x="1555" y="1222"/>
                  <a:pt x="1555" y="1222"/>
                </a:cubicBezTo>
                <a:cubicBezTo>
                  <a:pt x="1557" y="1221"/>
                  <a:pt x="1558" y="1220"/>
                  <a:pt x="1560" y="1219"/>
                </a:cubicBezTo>
                <a:cubicBezTo>
                  <a:pt x="1561" y="1219"/>
                  <a:pt x="1563" y="1218"/>
                  <a:pt x="1565" y="1217"/>
                </a:cubicBezTo>
                <a:cubicBezTo>
                  <a:pt x="1566" y="1216"/>
                  <a:pt x="1568" y="1216"/>
                  <a:pt x="1570" y="1215"/>
                </a:cubicBezTo>
                <a:cubicBezTo>
                  <a:pt x="1570" y="1215"/>
                  <a:pt x="1570" y="1215"/>
                  <a:pt x="1570" y="1215"/>
                </a:cubicBezTo>
                <a:cubicBezTo>
                  <a:pt x="1569" y="1215"/>
                  <a:pt x="1568" y="1216"/>
                  <a:pt x="1567" y="1217"/>
                </a:cubicBezTo>
                <a:cubicBezTo>
                  <a:pt x="1582" y="1242"/>
                  <a:pt x="1610" y="1216"/>
                  <a:pt x="1620" y="1199"/>
                </a:cubicBezTo>
                <a:cubicBezTo>
                  <a:pt x="1609" y="1202"/>
                  <a:pt x="1562" y="1188"/>
                  <a:pt x="1565" y="1214"/>
                </a:cubicBezTo>
                <a:cubicBezTo>
                  <a:pt x="1564" y="1214"/>
                  <a:pt x="1564" y="1214"/>
                  <a:pt x="1563" y="1214"/>
                </a:cubicBezTo>
                <a:cubicBezTo>
                  <a:pt x="1562" y="1215"/>
                  <a:pt x="1560" y="1216"/>
                  <a:pt x="1558" y="1217"/>
                </a:cubicBezTo>
                <a:cubicBezTo>
                  <a:pt x="1557" y="1217"/>
                  <a:pt x="1555" y="1218"/>
                  <a:pt x="1554" y="1219"/>
                </a:cubicBezTo>
                <a:cubicBezTo>
                  <a:pt x="1553" y="1220"/>
                  <a:pt x="1552" y="1220"/>
                  <a:pt x="1552" y="1221"/>
                </a:cubicBezTo>
                <a:cubicBezTo>
                  <a:pt x="1551" y="1221"/>
                  <a:pt x="1550" y="1222"/>
                  <a:pt x="1549" y="1222"/>
                </a:cubicBezTo>
                <a:cubicBezTo>
                  <a:pt x="1549" y="1223"/>
                  <a:pt x="1548" y="1223"/>
                  <a:pt x="1548" y="1224"/>
                </a:cubicBezTo>
                <a:cubicBezTo>
                  <a:pt x="1547" y="1224"/>
                  <a:pt x="1546" y="1225"/>
                  <a:pt x="1546" y="1225"/>
                </a:cubicBezTo>
                <a:cubicBezTo>
                  <a:pt x="1546" y="1225"/>
                  <a:pt x="1545" y="1226"/>
                  <a:pt x="1545" y="1226"/>
                </a:cubicBezTo>
                <a:cubicBezTo>
                  <a:pt x="1545" y="1226"/>
                  <a:pt x="1545" y="1226"/>
                  <a:pt x="1544" y="1226"/>
                </a:cubicBezTo>
                <a:cubicBezTo>
                  <a:pt x="1544" y="1227"/>
                  <a:pt x="1544" y="1227"/>
                  <a:pt x="1543" y="1228"/>
                </a:cubicBezTo>
                <a:cubicBezTo>
                  <a:pt x="1543" y="1228"/>
                  <a:pt x="1543" y="1229"/>
                  <a:pt x="1542" y="1229"/>
                </a:cubicBezTo>
                <a:cubicBezTo>
                  <a:pt x="1540" y="1229"/>
                  <a:pt x="1538" y="1229"/>
                  <a:pt x="1536" y="1228"/>
                </a:cubicBezTo>
                <a:cubicBezTo>
                  <a:pt x="1531" y="1228"/>
                  <a:pt x="1525" y="1229"/>
                  <a:pt x="1520" y="1231"/>
                </a:cubicBezTo>
                <a:cubicBezTo>
                  <a:pt x="1515" y="1233"/>
                  <a:pt x="1510" y="1235"/>
                  <a:pt x="1505" y="1237"/>
                </a:cubicBezTo>
                <a:cubicBezTo>
                  <a:pt x="1500" y="1239"/>
                  <a:pt x="1495" y="1241"/>
                  <a:pt x="1490" y="1243"/>
                </a:cubicBezTo>
                <a:cubicBezTo>
                  <a:pt x="1487" y="1244"/>
                  <a:pt x="1485" y="1244"/>
                  <a:pt x="1482" y="1244"/>
                </a:cubicBezTo>
                <a:cubicBezTo>
                  <a:pt x="1481" y="1245"/>
                  <a:pt x="1481" y="1245"/>
                  <a:pt x="1480" y="1245"/>
                </a:cubicBezTo>
                <a:cubicBezTo>
                  <a:pt x="1479" y="1245"/>
                  <a:pt x="1479" y="1245"/>
                  <a:pt x="1479" y="1245"/>
                </a:cubicBezTo>
                <a:cubicBezTo>
                  <a:pt x="1479" y="1245"/>
                  <a:pt x="1479" y="1245"/>
                  <a:pt x="1479" y="1245"/>
                </a:cubicBezTo>
                <a:cubicBezTo>
                  <a:pt x="1478" y="1245"/>
                  <a:pt x="1478" y="1245"/>
                  <a:pt x="1478" y="1245"/>
                </a:cubicBezTo>
                <a:cubicBezTo>
                  <a:pt x="1477" y="1245"/>
                  <a:pt x="1476" y="1245"/>
                  <a:pt x="1474" y="1245"/>
                </a:cubicBezTo>
                <a:cubicBezTo>
                  <a:pt x="1469" y="1244"/>
                  <a:pt x="1464" y="1243"/>
                  <a:pt x="1459" y="1242"/>
                </a:cubicBezTo>
                <a:cubicBezTo>
                  <a:pt x="1454" y="1240"/>
                  <a:pt x="1450" y="1239"/>
                  <a:pt x="1445" y="1237"/>
                </a:cubicBezTo>
                <a:cubicBezTo>
                  <a:pt x="1477" y="1228"/>
                  <a:pt x="1507" y="1216"/>
                  <a:pt x="1540" y="1196"/>
                </a:cubicBezTo>
                <a:cubicBezTo>
                  <a:pt x="1505" y="1206"/>
                  <a:pt x="1477" y="1220"/>
                  <a:pt x="1444" y="1223"/>
                </a:cubicBezTo>
                <a:cubicBezTo>
                  <a:pt x="1446" y="1222"/>
                  <a:pt x="1447" y="1221"/>
                  <a:pt x="1448" y="1219"/>
                </a:cubicBezTo>
                <a:cubicBezTo>
                  <a:pt x="1449" y="1219"/>
                  <a:pt x="1449" y="1218"/>
                  <a:pt x="1450" y="1218"/>
                </a:cubicBezTo>
                <a:cubicBezTo>
                  <a:pt x="1450" y="1217"/>
                  <a:pt x="1451" y="1216"/>
                  <a:pt x="1451" y="1216"/>
                </a:cubicBezTo>
                <a:cubicBezTo>
                  <a:pt x="1452" y="1215"/>
                  <a:pt x="1453" y="1213"/>
                  <a:pt x="1454" y="1212"/>
                </a:cubicBezTo>
                <a:cubicBezTo>
                  <a:pt x="1456" y="1210"/>
                  <a:pt x="1458" y="1207"/>
                  <a:pt x="1460" y="1204"/>
                </a:cubicBezTo>
                <a:cubicBezTo>
                  <a:pt x="1462" y="1202"/>
                  <a:pt x="1464" y="1199"/>
                  <a:pt x="1466" y="1197"/>
                </a:cubicBezTo>
                <a:cubicBezTo>
                  <a:pt x="1466" y="1196"/>
                  <a:pt x="1467" y="1195"/>
                  <a:pt x="1468" y="1195"/>
                </a:cubicBezTo>
                <a:cubicBezTo>
                  <a:pt x="1468" y="1195"/>
                  <a:pt x="1468" y="1195"/>
                  <a:pt x="1468" y="1195"/>
                </a:cubicBezTo>
                <a:cubicBezTo>
                  <a:pt x="1468" y="1195"/>
                  <a:pt x="1468" y="1195"/>
                  <a:pt x="1468" y="1194"/>
                </a:cubicBezTo>
                <a:cubicBezTo>
                  <a:pt x="1469" y="1193"/>
                  <a:pt x="1471" y="1192"/>
                  <a:pt x="1472" y="1191"/>
                </a:cubicBezTo>
                <a:cubicBezTo>
                  <a:pt x="1476" y="1187"/>
                  <a:pt x="1481" y="1184"/>
                  <a:pt x="1485" y="1182"/>
                </a:cubicBezTo>
                <a:cubicBezTo>
                  <a:pt x="1486" y="1182"/>
                  <a:pt x="1486" y="1181"/>
                  <a:pt x="1487" y="1181"/>
                </a:cubicBezTo>
                <a:cubicBezTo>
                  <a:pt x="1487" y="1181"/>
                  <a:pt x="1488" y="1181"/>
                  <a:pt x="1488" y="1180"/>
                </a:cubicBezTo>
                <a:cubicBezTo>
                  <a:pt x="1489" y="1180"/>
                  <a:pt x="1490" y="1179"/>
                  <a:pt x="1491" y="1179"/>
                </a:cubicBezTo>
                <a:cubicBezTo>
                  <a:pt x="1492" y="1178"/>
                  <a:pt x="1493" y="1178"/>
                  <a:pt x="1493" y="1177"/>
                </a:cubicBezTo>
                <a:cubicBezTo>
                  <a:pt x="1493" y="1178"/>
                  <a:pt x="1492" y="1179"/>
                  <a:pt x="1492" y="1179"/>
                </a:cubicBezTo>
                <a:cubicBezTo>
                  <a:pt x="1492" y="1179"/>
                  <a:pt x="1493" y="1178"/>
                  <a:pt x="1494" y="1178"/>
                </a:cubicBezTo>
                <a:cubicBezTo>
                  <a:pt x="1495" y="1178"/>
                  <a:pt x="1496" y="1177"/>
                  <a:pt x="1497" y="1177"/>
                </a:cubicBezTo>
                <a:cubicBezTo>
                  <a:pt x="1497" y="1177"/>
                  <a:pt x="1497" y="1176"/>
                  <a:pt x="1498" y="1176"/>
                </a:cubicBezTo>
                <a:cubicBezTo>
                  <a:pt x="1498" y="1176"/>
                  <a:pt x="1498" y="1176"/>
                  <a:pt x="1499" y="1176"/>
                </a:cubicBezTo>
                <a:cubicBezTo>
                  <a:pt x="1499" y="1175"/>
                  <a:pt x="1499" y="1175"/>
                  <a:pt x="1499" y="1175"/>
                </a:cubicBezTo>
                <a:cubicBezTo>
                  <a:pt x="1500" y="1174"/>
                  <a:pt x="1501" y="1174"/>
                  <a:pt x="1502" y="1173"/>
                </a:cubicBezTo>
                <a:cubicBezTo>
                  <a:pt x="1503" y="1172"/>
                  <a:pt x="1504" y="1171"/>
                  <a:pt x="1505" y="1170"/>
                </a:cubicBezTo>
                <a:cubicBezTo>
                  <a:pt x="1507" y="1169"/>
                  <a:pt x="1508" y="1168"/>
                  <a:pt x="1509" y="1167"/>
                </a:cubicBezTo>
                <a:cubicBezTo>
                  <a:pt x="1510" y="1166"/>
                  <a:pt x="1511" y="1164"/>
                  <a:pt x="1512" y="1163"/>
                </a:cubicBezTo>
                <a:cubicBezTo>
                  <a:pt x="1513" y="1162"/>
                  <a:pt x="1513" y="1162"/>
                  <a:pt x="1514" y="1161"/>
                </a:cubicBezTo>
                <a:cubicBezTo>
                  <a:pt x="1531" y="1161"/>
                  <a:pt x="1536" y="1145"/>
                  <a:pt x="1535" y="1130"/>
                </a:cubicBezTo>
                <a:cubicBezTo>
                  <a:pt x="1535" y="1130"/>
                  <a:pt x="1536" y="1130"/>
                  <a:pt x="1536" y="1130"/>
                </a:cubicBezTo>
                <a:cubicBezTo>
                  <a:pt x="1555" y="1128"/>
                  <a:pt x="1563" y="1117"/>
                  <a:pt x="1580" y="1112"/>
                </a:cubicBezTo>
                <a:cubicBezTo>
                  <a:pt x="1605" y="1105"/>
                  <a:pt x="1624" y="1110"/>
                  <a:pt x="1650" y="1096"/>
                </a:cubicBezTo>
                <a:cubicBezTo>
                  <a:pt x="1696" y="1071"/>
                  <a:pt x="1750" y="1077"/>
                  <a:pt x="1799" y="1101"/>
                </a:cubicBezTo>
                <a:cubicBezTo>
                  <a:pt x="1826" y="1114"/>
                  <a:pt x="1850" y="1151"/>
                  <a:pt x="1868" y="1186"/>
                </a:cubicBezTo>
                <a:cubicBezTo>
                  <a:pt x="1868" y="1188"/>
                  <a:pt x="1868" y="1191"/>
                  <a:pt x="1869" y="1193"/>
                </a:cubicBezTo>
                <a:cubicBezTo>
                  <a:pt x="1869" y="1195"/>
                  <a:pt x="1869" y="1197"/>
                  <a:pt x="1869" y="1199"/>
                </a:cubicBezTo>
                <a:cubicBezTo>
                  <a:pt x="1870" y="1200"/>
                  <a:pt x="1870" y="1202"/>
                  <a:pt x="1870" y="1203"/>
                </a:cubicBezTo>
                <a:cubicBezTo>
                  <a:pt x="1870" y="1204"/>
                  <a:pt x="1870" y="1204"/>
                  <a:pt x="1870" y="1204"/>
                </a:cubicBezTo>
                <a:cubicBezTo>
                  <a:pt x="1870" y="1204"/>
                  <a:pt x="1870" y="1205"/>
                  <a:pt x="1870" y="1205"/>
                </a:cubicBezTo>
                <a:cubicBezTo>
                  <a:pt x="1870" y="1205"/>
                  <a:pt x="1869" y="1205"/>
                  <a:pt x="1869" y="1206"/>
                </a:cubicBezTo>
                <a:cubicBezTo>
                  <a:pt x="1869" y="1206"/>
                  <a:pt x="1869" y="1207"/>
                  <a:pt x="1869" y="1207"/>
                </a:cubicBezTo>
                <a:cubicBezTo>
                  <a:pt x="1869" y="1207"/>
                  <a:pt x="1869" y="1207"/>
                  <a:pt x="1869" y="1207"/>
                </a:cubicBezTo>
                <a:cubicBezTo>
                  <a:pt x="1869" y="1207"/>
                  <a:pt x="1869" y="1208"/>
                  <a:pt x="1869" y="1208"/>
                </a:cubicBezTo>
                <a:cubicBezTo>
                  <a:pt x="1869" y="1208"/>
                  <a:pt x="1869" y="1209"/>
                  <a:pt x="1869" y="1210"/>
                </a:cubicBezTo>
                <a:cubicBezTo>
                  <a:pt x="1869" y="1211"/>
                  <a:pt x="1869" y="1212"/>
                  <a:pt x="1869" y="1212"/>
                </a:cubicBezTo>
                <a:cubicBezTo>
                  <a:pt x="1869" y="1213"/>
                  <a:pt x="1869" y="1214"/>
                  <a:pt x="1869" y="1215"/>
                </a:cubicBezTo>
                <a:cubicBezTo>
                  <a:pt x="1869" y="1216"/>
                  <a:pt x="1869" y="1217"/>
                  <a:pt x="1869" y="1218"/>
                </a:cubicBezTo>
                <a:cubicBezTo>
                  <a:pt x="1869" y="1218"/>
                  <a:pt x="1869" y="1218"/>
                  <a:pt x="1869" y="1218"/>
                </a:cubicBezTo>
                <a:cubicBezTo>
                  <a:pt x="1869" y="1218"/>
                  <a:pt x="1869" y="1218"/>
                  <a:pt x="1869" y="1218"/>
                </a:cubicBezTo>
                <a:cubicBezTo>
                  <a:pt x="1865" y="1230"/>
                  <a:pt x="1871" y="1239"/>
                  <a:pt x="1878" y="1248"/>
                </a:cubicBezTo>
                <a:cubicBezTo>
                  <a:pt x="1884" y="1238"/>
                  <a:pt x="1879" y="1228"/>
                  <a:pt x="1872" y="1220"/>
                </a:cubicBezTo>
                <a:cubicBezTo>
                  <a:pt x="1872" y="1219"/>
                  <a:pt x="1871" y="1218"/>
                  <a:pt x="1871" y="1217"/>
                </a:cubicBezTo>
                <a:cubicBezTo>
                  <a:pt x="1871" y="1216"/>
                  <a:pt x="1871" y="1216"/>
                  <a:pt x="1871" y="1215"/>
                </a:cubicBezTo>
                <a:cubicBezTo>
                  <a:pt x="1871" y="1214"/>
                  <a:pt x="1871" y="1213"/>
                  <a:pt x="1871" y="1212"/>
                </a:cubicBezTo>
                <a:cubicBezTo>
                  <a:pt x="1871" y="1211"/>
                  <a:pt x="1871" y="1211"/>
                  <a:pt x="1871" y="1210"/>
                </a:cubicBezTo>
                <a:cubicBezTo>
                  <a:pt x="1871" y="1210"/>
                  <a:pt x="1871" y="1209"/>
                  <a:pt x="1871" y="1209"/>
                </a:cubicBezTo>
                <a:cubicBezTo>
                  <a:pt x="1871" y="1210"/>
                  <a:pt x="1871" y="1210"/>
                  <a:pt x="1871" y="1210"/>
                </a:cubicBezTo>
                <a:cubicBezTo>
                  <a:pt x="1872" y="1212"/>
                  <a:pt x="1872" y="1213"/>
                  <a:pt x="1872" y="1213"/>
                </a:cubicBezTo>
                <a:cubicBezTo>
                  <a:pt x="1872" y="1213"/>
                  <a:pt x="1872" y="1212"/>
                  <a:pt x="1872" y="1210"/>
                </a:cubicBezTo>
                <a:cubicBezTo>
                  <a:pt x="1872" y="1209"/>
                  <a:pt x="1872" y="1208"/>
                  <a:pt x="1872" y="1207"/>
                </a:cubicBezTo>
                <a:cubicBezTo>
                  <a:pt x="1872" y="1207"/>
                  <a:pt x="1872" y="1206"/>
                  <a:pt x="1872" y="1205"/>
                </a:cubicBezTo>
                <a:cubicBezTo>
                  <a:pt x="1872" y="1205"/>
                  <a:pt x="1872" y="1204"/>
                  <a:pt x="1872" y="1204"/>
                </a:cubicBezTo>
                <a:cubicBezTo>
                  <a:pt x="1872" y="1204"/>
                  <a:pt x="1872" y="1203"/>
                  <a:pt x="1872" y="1203"/>
                </a:cubicBezTo>
                <a:cubicBezTo>
                  <a:pt x="1872" y="1202"/>
                  <a:pt x="1872" y="1200"/>
                  <a:pt x="1872" y="1198"/>
                </a:cubicBezTo>
                <a:cubicBezTo>
                  <a:pt x="1872" y="1197"/>
                  <a:pt x="1871" y="1195"/>
                  <a:pt x="1871" y="1193"/>
                </a:cubicBezTo>
                <a:cubicBezTo>
                  <a:pt x="1871" y="1193"/>
                  <a:pt x="1871" y="1193"/>
                  <a:pt x="1871" y="1193"/>
                </a:cubicBezTo>
                <a:cubicBezTo>
                  <a:pt x="1876" y="1203"/>
                  <a:pt x="1881" y="1213"/>
                  <a:pt x="1884" y="1222"/>
                </a:cubicBezTo>
                <a:cubicBezTo>
                  <a:pt x="1889" y="1211"/>
                  <a:pt x="1878" y="1184"/>
                  <a:pt x="1865" y="1159"/>
                </a:cubicBezTo>
                <a:cubicBezTo>
                  <a:pt x="1865" y="1159"/>
                  <a:pt x="1864" y="1159"/>
                  <a:pt x="1864" y="1158"/>
                </a:cubicBezTo>
                <a:cubicBezTo>
                  <a:pt x="1864" y="1158"/>
                  <a:pt x="1864" y="1157"/>
                  <a:pt x="1864" y="1156"/>
                </a:cubicBezTo>
                <a:cubicBezTo>
                  <a:pt x="1863" y="1156"/>
                  <a:pt x="1863" y="1155"/>
                  <a:pt x="1863" y="1155"/>
                </a:cubicBezTo>
                <a:cubicBezTo>
                  <a:pt x="1871" y="1162"/>
                  <a:pt x="1880" y="1169"/>
                  <a:pt x="1889" y="1175"/>
                </a:cubicBezTo>
                <a:cubicBezTo>
                  <a:pt x="1891" y="1177"/>
                  <a:pt x="1894" y="1178"/>
                  <a:pt x="1896" y="1179"/>
                </a:cubicBezTo>
                <a:cubicBezTo>
                  <a:pt x="1898" y="1181"/>
                  <a:pt x="1900" y="1182"/>
                  <a:pt x="1903" y="1184"/>
                </a:cubicBezTo>
                <a:cubicBezTo>
                  <a:pt x="1907" y="1186"/>
                  <a:pt x="1912" y="1189"/>
                  <a:pt x="1917" y="1191"/>
                </a:cubicBezTo>
                <a:cubicBezTo>
                  <a:pt x="1924" y="1196"/>
                  <a:pt x="1932" y="1200"/>
                  <a:pt x="1939" y="1204"/>
                </a:cubicBezTo>
                <a:cubicBezTo>
                  <a:pt x="1939" y="1204"/>
                  <a:pt x="1939" y="1205"/>
                  <a:pt x="1940" y="1206"/>
                </a:cubicBezTo>
                <a:cubicBezTo>
                  <a:pt x="1940" y="1206"/>
                  <a:pt x="1940" y="1206"/>
                  <a:pt x="1940" y="1207"/>
                </a:cubicBezTo>
                <a:cubicBezTo>
                  <a:pt x="1940" y="1207"/>
                  <a:pt x="1940" y="1208"/>
                  <a:pt x="1941" y="1208"/>
                </a:cubicBezTo>
                <a:cubicBezTo>
                  <a:pt x="1941" y="1208"/>
                  <a:pt x="1941" y="1209"/>
                  <a:pt x="1941" y="1209"/>
                </a:cubicBezTo>
                <a:cubicBezTo>
                  <a:pt x="1941" y="1210"/>
                  <a:pt x="1941" y="1210"/>
                  <a:pt x="1942" y="1210"/>
                </a:cubicBezTo>
                <a:cubicBezTo>
                  <a:pt x="1942" y="1210"/>
                  <a:pt x="1942" y="1210"/>
                  <a:pt x="1942" y="1211"/>
                </a:cubicBezTo>
                <a:cubicBezTo>
                  <a:pt x="1942" y="1211"/>
                  <a:pt x="1943" y="1212"/>
                  <a:pt x="1943" y="1212"/>
                </a:cubicBezTo>
                <a:cubicBezTo>
                  <a:pt x="1943" y="1213"/>
                  <a:pt x="1943" y="1213"/>
                  <a:pt x="1944" y="1214"/>
                </a:cubicBezTo>
                <a:cubicBezTo>
                  <a:pt x="1944" y="1214"/>
                  <a:pt x="1944" y="1214"/>
                  <a:pt x="1944" y="1215"/>
                </a:cubicBezTo>
                <a:cubicBezTo>
                  <a:pt x="1944" y="1215"/>
                  <a:pt x="1944" y="1215"/>
                  <a:pt x="1944" y="1215"/>
                </a:cubicBezTo>
                <a:cubicBezTo>
                  <a:pt x="1945" y="1216"/>
                  <a:pt x="1945" y="1217"/>
                  <a:pt x="1945" y="1217"/>
                </a:cubicBezTo>
                <a:cubicBezTo>
                  <a:pt x="1946" y="1219"/>
                  <a:pt x="1946" y="1220"/>
                  <a:pt x="1947" y="1221"/>
                </a:cubicBezTo>
                <a:cubicBezTo>
                  <a:pt x="1947" y="1223"/>
                  <a:pt x="1947" y="1224"/>
                  <a:pt x="1948" y="1226"/>
                </a:cubicBezTo>
                <a:cubicBezTo>
                  <a:pt x="1948" y="1227"/>
                  <a:pt x="1948" y="1228"/>
                  <a:pt x="1948" y="1230"/>
                </a:cubicBezTo>
                <a:cubicBezTo>
                  <a:pt x="1949" y="1231"/>
                  <a:pt x="1949" y="1232"/>
                  <a:pt x="1949" y="1233"/>
                </a:cubicBezTo>
                <a:cubicBezTo>
                  <a:pt x="1943" y="1236"/>
                  <a:pt x="1936" y="1242"/>
                  <a:pt x="1936" y="1248"/>
                </a:cubicBezTo>
                <a:cubicBezTo>
                  <a:pt x="1935" y="1256"/>
                  <a:pt x="1944" y="1261"/>
                  <a:pt x="1949" y="1267"/>
                </a:cubicBezTo>
                <a:cubicBezTo>
                  <a:pt x="1954" y="1255"/>
                  <a:pt x="1971" y="1240"/>
                  <a:pt x="1951" y="1232"/>
                </a:cubicBezTo>
                <a:cubicBezTo>
                  <a:pt x="1951" y="1232"/>
                  <a:pt x="1951" y="1232"/>
                  <a:pt x="1951" y="1232"/>
                </a:cubicBezTo>
                <a:cubicBezTo>
                  <a:pt x="1952" y="1232"/>
                  <a:pt x="1952" y="1232"/>
                  <a:pt x="1953" y="1231"/>
                </a:cubicBezTo>
                <a:cubicBezTo>
                  <a:pt x="1951" y="1232"/>
                  <a:pt x="1951" y="1232"/>
                  <a:pt x="1951" y="1232"/>
                </a:cubicBezTo>
                <a:cubicBezTo>
                  <a:pt x="1951" y="1231"/>
                  <a:pt x="1951" y="1230"/>
                  <a:pt x="1951" y="1230"/>
                </a:cubicBezTo>
                <a:cubicBezTo>
                  <a:pt x="1951" y="1228"/>
                  <a:pt x="1950" y="1227"/>
                  <a:pt x="1950" y="1225"/>
                </a:cubicBezTo>
                <a:cubicBezTo>
                  <a:pt x="1950" y="1224"/>
                  <a:pt x="1949" y="1222"/>
                  <a:pt x="1949" y="1221"/>
                </a:cubicBezTo>
                <a:cubicBezTo>
                  <a:pt x="1949" y="1219"/>
                  <a:pt x="1948" y="1218"/>
                  <a:pt x="1948" y="1216"/>
                </a:cubicBezTo>
                <a:cubicBezTo>
                  <a:pt x="1947" y="1216"/>
                  <a:pt x="1947" y="1215"/>
                  <a:pt x="1947" y="1215"/>
                </a:cubicBezTo>
                <a:cubicBezTo>
                  <a:pt x="1947" y="1214"/>
                  <a:pt x="1946" y="1214"/>
                  <a:pt x="1946" y="1214"/>
                </a:cubicBezTo>
                <a:cubicBezTo>
                  <a:pt x="1946" y="1213"/>
                  <a:pt x="1946" y="1213"/>
                  <a:pt x="1946" y="1213"/>
                </a:cubicBezTo>
                <a:cubicBezTo>
                  <a:pt x="1946" y="1212"/>
                  <a:pt x="1945" y="1212"/>
                  <a:pt x="1945" y="1211"/>
                </a:cubicBezTo>
                <a:cubicBezTo>
                  <a:pt x="1945" y="1210"/>
                  <a:pt x="1944" y="1210"/>
                  <a:pt x="1944" y="1209"/>
                </a:cubicBezTo>
                <a:cubicBezTo>
                  <a:pt x="1944" y="1209"/>
                  <a:pt x="1944" y="1209"/>
                  <a:pt x="1944" y="1209"/>
                </a:cubicBezTo>
                <a:cubicBezTo>
                  <a:pt x="1944" y="1208"/>
                  <a:pt x="1943" y="1208"/>
                  <a:pt x="1943" y="1208"/>
                </a:cubicBezTo>
                <a:cubicBezTo>
                  <a:pt x="1943" y="1208"/>
                  <a:pt x="1942" y="1207"/>
                  <a:pt x="1942" y="1207"/>
                </a:cubicBezTo>
                <a:cubicBezTo>
                  <a:pt x="1942" y="1207"/>
                  <a:pt x="1942" y="1206"/>
                  <a:pt x="1941" y="1206"/>
                </a:cubicBezTo>
                <a:cubicBezTo>
                  <a:pt x="1941" y="1206"/>
                  <a:pt x="1941" y="1206"/>
                  <a:pt x="1940" y="1205"/>
                </a:cubicBezTo>
                <a:cubicBezTo>
                  <a:pt x="1940" y="1205"/>
                  <a:pt x="1940" y="1205"/>
                  <a:pt x="1939" y="1204"/>
                </a:cubicBezTo>
                <a:cubicBezTo>
                  <a:pt x="1941" y="1206"/>
                  <a:pt x="1943" y="1207"/>
                  <a:pt x="1945" y="1208"/>
                </a:cubicBezTo>
                <a:cubicBezTo>
                  <a:pt x="1946" y="1208"/>
                  <a:pt x="1947" y="1209"/>
                  <a:pt x="1948" y="1210"/>
                </a:cubicBezTo>
                <a:cubicBezTo>
                  <a:pt x="1949" y="1211"/>
                  <a:pt x="1950" y="1212"/>
                  <a:pt x="1951" y="1212"/>
                </a:cubicBezTo>
                <a:cubicBezTo>
                  <a:pt x="1952" y="1213"/>
                  <a:pt x="1953" y="1214"/>
                  <a:pt x="1955" y="1215"/>
                </a:cubicBezTo>
                <a:cubicBezTo>
                  <a:pt x="1958" y="1217"/>
                  <a:pt x="1958" y="1217"/>
                  <a:pt x="1958" y="1217"/>
                </a:cubicBezTo>
                <a:cubicBezTo>
                  <a:pt x="1962" y="1220"/>
                  <a:pt x="1966" y="1224"/>
                  <a:pt x="1970" y="1227"/>
                </a:cubicBezTo>
                <a:cubicBezTo>
                  <a:pt x="1978" y="1234"/>
                  <a:pt x="1986" y="1241"/>
                  <a:pt x="1994" y="1248"/>
                </a:cubicBezTo>
                <a:cubicBezTo>
                  <a:pt x="2001" y="1255"/>
                  <a:pt x="2008" y="1262"/>
                  <a:pt x="2015" y="1268"/>
                </a:cubicBezTo>
                <a:cubicBezTo>
                  <a:pt x="2023" y="1274"/>
                  <a:pt x="2030" y="1280"/>
                  <a:pt x="2036" y="1285"/>
                </a:cubicBezTo>
                <a:cubicBezTo>
                  <a:pt x="2040" y="1287"/>
                  <a:pt x="2043" y="1290"/>
                  <a:pt x="2046" y="1292"/>
                </a:cubicBezTo>
                <a:cubicBezTo>
                  <a:pt x="2048" y="1293"/>
                  <a:pt x="2049" y="1293"/>
                  <a:pt x="2051" y="1294"/>
                </a:cubicBezTo>
                <a:cubicBezTo>
                  <a:pt x="2052" y="1295"/>
                  <a:pt x="2054" y="1296"/>
                  <a:pt x="2055" y="1297"/>
                </a:cubicBezTo>
                <a:cubicBezTo>
                  <a:pt x="2061" y="1300"/>
                  <a:pt x="2067" y="1302"/>
                  <a:pt x="2071" y="1304"/>
                </a:cubicBezTo>
                <a:cubicBezTo>
                  <a:pt x="2074" y="1304"/>
                  <a:pt x="2076" y="1305"/>
                  <a:pt x="2077" y="1305"/>
                </a:cubicBezTo>
                <a:cubicBezTo>
                  <a:pt x="2079" y="1306"/>
                  <a:pt x="2081" y="1306"/>
                  <a:pt x="2082" y="1307"/>
                </a:cubicBezTo>
                <a:cubicBezTo>
                  <a:pt x="2085" y="1307"/>
                  <a:pt x="2086" y="1308"/>
                  <a:pt x="2086" y="1308"/>
                </a:cubicBezTo>
                <a:cubicBezTo>
                  <a:pt x="2086" y="1308"/>
                  <a:pt x="2085" y="1307"/>
                  <a:pt x="2082" y="1306"/>
                </a:cubicBezTo>
                <a:cubicBezTo>
                  <a:pt x="2081" y="1306"/>
                  <a:pt x="2079" y="1305"/>
                  <a:pt x="2078" y="1305"/>
                </a:cubicBezTo>
                <a:cubicBezTo>
                  <a:pt x="2076" y="1304"/>
                  <a:pt x="2074" y="1303"/>
                  <a:pt x="2072" y="1302"/>
                </a:cubicBezTo>
                <a:cubicBezTo>
                  <a:pt x="2068" y="1300"/>
                  <a:pt x="2062" y="1298"/>
                  <a:pt x="2057" y="1294"/>
                </a:cubicBezTo>
                <a:cubicBezTo>
                  <a:pt x="2055" y="1293"/>
                  <a:pt x="2054" y="1292"/>
                  <a:pt x="2053" y="1291"/>
                </a:cubicBezTo>
                <a:cubicBezTo>
                  <a:pt x="2051" y="1290"/>
                  <a:pt x="2050" y="1289"/>
                  <a:pt x="2048" y="1288"/>
                </a:cubicBezTo>
                <a:cubicBezTo>
                  <a:pt x="2047" y="1288"/>
                  <a:pt x="2047" y="1287"/>
                  <a:pt x="2046" y="1287"/>
                </a:cubicBezTo>
                <a:cubicBezTo>
                  <a:pt x="2045" y="1286"/>
                  <a:pt x="2044" y="1286"/>
                  <a:pt x="2043" y="1285"/>
                </a:cubicBezTo>
                <a:cubicBezTo>
                  <a:pt x="2042" y="1284"/>
                  <a:pt x="2040" y="1283"/>
                  <a:pt x="2039" y="1282"/>
                </a:cubicBezTo>
                <a:cubicBezTo>
                  <a:pt x="2038" y="1282"/>
                  <a:pt x="2038" y="1282"/>
                  <a:pt x="2038" y="1282"/>
                </a:cubicBezTo>
                <a:cubicBezTo>
                  <a:pt x="2038" y="1282"/>
                  <a:pt x="2039" y="1282"/>
                  <a:pt x="2039" y="1282"/>
                </a:cubicBezTo>
                <a:cubicBezTo>
                  <a:pt x="2040" y="1282"/>
                  <a:pt x="2041" y="1282"/>
                  <a:pt x="2042" y="1282"/>
                </a:cubicBezTo>
                <a:cubicBezTo>
                  <a:pt x="2043" y="1282"/>
                  <a:pt x="2045" y="1283"/>
                  <a:pt x="2046" y="1283"/>
                </a:cubicBezTo>
                <a:cubicBezTo>
                  <a:pt x="2047" y="1283"/>
                  <a:pt x="2048" y="1283"/>
                  <a:pt x="2050" y="1283"/>
                </a:cubicBezTo>
                <a:cubicBezTo>
                  <a:pt x="2050" y="1283"/>
                  <a:pt x="2050" y="1283"/>
                  <a:pt x="2050" y="1283"/>
                </a:cubicBezTo>
                <a:cubicBezTo>
                  <a:pt x="2050" y="1283"/>
                  <a:pt x="2050" y="1283"/>
                  <a:pt x="2050" y="1283"/>
                </a:cubicBezTo>
                <a:cubicBezTo>
                  <a:pt x="2067" y="1291"/>
                  <a:pt x="2080" y="1285"/>
                  <a:pt x="2095" y="1276"/>
                </a:cubicBezTo>
                <a:cubicBezTo>
                  <a:pt x="2081" y="1266"/>
                  <a:pt x="2066" y="1271"/>
                  <a:pt x="2053" y="1280"/>
                </a:cubicBezTo>
                <a:cubicBezTo>
                  <a:pt x="2052" y="1280"/>
                  <a:pt x="2051" y="1280"/>
                  <a:pt x="2050" y="1280"/>
                </a:cubicBezTo>
                <a:cubicBezTo>
                  <a:pt x="2049" y="1280"/>
                  <a:pt x="2047" y="1280"/>
                  <a:pt x="2046" y="1279"/>
                </a:cubicBezTo>
                <a:cubicBezTo>
                  <a:pt x="2045" y="1279"/>
                  <a:pt x="2044" y="1279"/>
                  <a:pt x="2043" y="1279"/>
                </a:cubicBezTo>
                <a:cubicBezTo>
                  <a:pt x="2041" y="1279"/>
                  <a:pt x="2040" y="1279"/>
                  <a:pt x="2039" y="1279"/>
                </a:cubicBezTo>
                <a:cubicBezTo>
                  <a:pt x="2038" y="1278"/>
                  <a:pt x="2037" y="1278"/>
                  <a:pt x="2036" y="1278"/>
                </a:cubicBezTo>
                <a:cubicBezTo>
                  <a:pt x="2036" y="1278"/>
                  <a:pt x="2036" y="1278"/>
                  <a:pt x="2036" y="1278"/>
                </a:cubicBezTo>
                <a:cubicBezTo>
                  <a:pt x="2036" y="1278"/>
                  <a:pt x="2035" y="1278"/>
                  <a:pt x="2035" y="1278"/>
                </a:cubicBezTo>
                <a:cubicBezTo>
                  <a:pt x="2035" y="1278"/>
                  <a:pt x="2034" y="1278"/>
                  <a:pt x="2034" y="1278"/>
                </a:cubicBezTo>
                <a:cubicBezTo>
                  <a:pt x="2034" y="1278"/>
                  <a:pt x="2033" y="1278"/>
                  <a:pt x="2033" y="1278"/>
                </a:cubicBezTo>
                <a:cubicBezTo>
                  <a:pt x="2028" y="1274"/>
                  <a:pt x="2023" y="1270"/>
                  <a:pt x="2018" y="1265"/>
                </a:cubicBezTo>
                <a:cubicBezTo>
                  <a:pt x="2011" y="1259"/>
                  <a:pt x="2004" y="1252"/>
                  <a:pt x="1996" y="1245"/>
                </a:cubicBezTo>
                <a:cubicBezTo>
                  <a:pt x="1989" y="1238"/>
                  <a:pt x="1981" y="1231"/>
                  <a:pt x="1973" y="1224"/>
                </a:cubicBezTo>
                <a:cubicBezTo>
                  <a:pt x="1969" y="1221"/>
                  <a:pt x="1964" y="1217"/>
                  <a:pt x="1960" y="1214"/>
                </a:cubicBezTo>
                <a:cubicBezTo>
                  <a:pt x="1957" y="1211"/>
                  <a:pt x="1957" y="1211"/>
                  <a:pt x="1957" y="1211"/>
                </a:cubicBezTo>
                <a:cubicBezTo>
                  <a:pt x="1956" y="1211"/>
                  <a:pt x="1955" y="1210"/>
                  <a:pt x="1954" y="1209"/>
                </a:cubicBezTo>
                <a:cubicBezTo>
                  <a:pt x="1952" y="1208"/>
                  <a:pt x="1951" y="1207"/>
                  <a:pt x="1950" y="1207"/>
                </a:cubicBezTo>
                <a:cubicBezTo>
                  <a:pt x="1949" y="1206"/>
                  <a:pt x="1948" y="1205"/>
                  <a:pt x="1947" y="1204"/>
                </a:cubicBezTo>
                <a:cubicBezTo>
                  <a:pt x="1937" y="1198"/>
                  <a:pt x="1928" y="1193"/>
                  <a:pt x="1918" y="1188"/>
                </a:cubicBezTo>
                <a:cubicBezTo>
                  <a:pt x="1916" y="1186"/>
                  <a:pt x="1913" y="1185"/>
                  <a:pt x="1910" y="1183"/>
                </a:cubicBezTo>
                <a:cubicBezTo>
                  <a:pt x="1911" y="1184"/>
                  <a:pt x="1911" y="1184"/>
                  <a:pt x="1911" y="1184"/>
                </a:cubicBezTo>
                <a:cubicBezTo>
                  <a:pt x="1912" y="1184"/>
                  <a:pt x="1912" y="1184"/>
                  <a:pt x="1913" y="1184"/>
                </a:cubicBezTo>
                <a:cubicBezTo>
                  <a:pt x="1914" y="1184"/>
                  <a:pt x="1915" y="1184"/>
                  <a:pt x="1915" y="1184"/>
                </a:cubicBezTo>
                <a:cubicBezTo>
                  <a:pt x="1916" y="1184"/>
                  <a:pt x="1917" y="1184"/>
                  <a:pt x="1918" y="1184"/>
                </a:cubicBezTo>
                <a:cubicBezTo>
                  <a:pt x="1919" y="1184"/>
                  <a:pt x="1919" y="1184"/>
                  <a:pt x="1919" y="1184"/>
                </a:cubicBezTo>
                <a:cubicBezTo>
                  <a:pt x="1920" y="1184"/>
                  <a:pt x="1920" y="1184"/>
                  <a:pt x="1921" y="1184"/>
                </a:cubicBezTo>
                <a:cubicBezTo>
                  <a:pt x="1923" y="1184"/>
                  <a:pt x="1925" y="1184"/>
                  <a:pt x="1928" y="1184"/>
                </a:cubicBezTo>
                <a:cubicBezTo>
                  <a:pt x="1930" y="1184"/>
                  <a:pt x="1932" y="1183"/>
                  <a:pt x="1935" y="1183"/>
                </a:cubicBezTo>
                <a:cubicBezTo>
                  <a:pt x="1940" y="1183"/>
                  <a:pt x="1945" y="1182"/>
                  <a:pt x="1951" y="1181"/>
                </a:cubicBezTo>
                <a:cubicBezTo>
                  <a:pt x="1956" y="1181"/>
                  <a:pt x="1961" y="1180"/>
                  <a:pt x="1965" y="1180"/>
                </a:cubicBezTo>
                <a:cubicBezTo>
                  <a:pt x="1966" y="1180"/>
                  <a:pt x="1966" y="1181"/>
                  <a:pt x="1966" y="1181"/>
                </a:cubicBezTo>
                <a:cubicBezTo>
                  <a:pt x="1966" y="1181"/>
                  <a:pt x="1967" y="1182"/>
                  <a:pt x="1967" y="1183"/>
                </a:cubicBezTo>
                <a:cubicBezTo>
                  <a:pt x="1968" y="1183"/>
                  <a:pt x="1968" y="1184"/>
                  <a:pt x="1968" y="1184"/>
                </a:cubicBezTo>
                <a:cubicBezTo>
                  <a:pt x="1968" y="1184"/>
                  <a:pt x="1969" y="1184"/>
                  <a:pt x="1969" y="1185"/>
                </a:cubicBezTo>
                <a:cubicBezTo>
                  <a:pt x="1969" y="1185"/>
                  <a:pt x="1969" y="1185"/>
                  <a:pt x="1969" y="1185"/>
                </a:cubicBezTo>
                <a:cubicBezTo>
                  <a:pt x="1970" y="1186"/>
                  <a:pt x="1971" y="1187"/>
                  <a:pt x="1972" y="1188"/>
                </a:cubicBezTo>
                <a:cubicBezTo>
                  <a:pt x="1973" y="1189"/>
                  <a:pt x="1974" y="1189"/>
                  <a:pt x="1975" y="1190"/>
                </a:cubicBezTo>
                <a:cubicBezTo>
                  <a:pt x="1977" y="1192"/>
                  <a:pt x="1979" y="1194"/>
                  <a:pt x="1981" y="1196"/>
                </a:cubicBezTo>
                <a:cubicBezTo>
                  <a:pt x="1981" y="1196"/>
                  <a:pt x="1982" y="1197"/>
                  <a:pt x="1982" y="1197"/>
                </a:cubicBezTo>
                <a:cubicBezTo>
                  <a:pt x="1981" y="1197"/>
                  <a:pt x="1981" y="1197"/>
                  <a:pt x="1981" y="1197"/>
                </a:cubicBezTo>
                <a:cubicBezTo>
                  <a:pt x="1978" y="1215"/>
                  <a:pt x="2000" y="1220"/>
                  <a:pt x="2012" y="1215"/>
                </a:cubicBezTo>
                <a:cubicBezTo>
                  <a:pt x="2004" y="1208"/>
                  <a:pt x="1997" y="1191"/>
                  <a:pt x="1984" y="1196"/>
                </a:cubicBezTo>
                <a:cubicBezTo>
                  <a:pt x="1983" y="1195"/>
                  <a:pt x="1983" y="1195"/>
                  <a:pt x="1983" y="1195"/>
                </a:cubicBezTo>
                <a:cubicBezTo>
                  <a:pt x="1980" y="1193"/>
                  <a:pt x="1978" y="1191"/>
                  <a:pt x="1976" y="1189"/>
                </a:cubicBezTo>
                <a:cubicBezTo>
                  <a:pt x="1975" y="1188"/>
                  <a:pt x="1974" y="1187"/>
                  <a:pt x="1973" y="1186"/>
                </a:cubicBezTo>
                <a:cubicBezTo>
                  <a:pt x="1972" y="1185"/>
                  <a:pt x="1972" y="1184"/>
                  <a:pt x="1971" y="1184"/>
                </a:cubicBezTo>
                <a:cubicBezTo>
                  <a:pt x="1971" y="1183"/>
                  <a:pt x="1970" y="1183"/>
                  <a:pt x="1970" y="1183"/>
                </a:cubicBezTo>
                <a:cubicBezTo>
                  <a:pt x="1970" y="1183"/>
                  <a:pt x="1970" y="1183"/>
                  <a:pt x="1970" y="1183"/>
                </a:cubicBezTo>
                <a:cubicBezTo>
                  <a:pt x="1969" y="1182"/>
                  <a:pt x="1969" y="1182"/>
                  <a:pt x="1969" y="1182"/>
                </a:cubicBezTo>
                <a:cubicBezTo>
                  <a:pt x="1968" y="1181"/>
                  <a:pt x="1967" y="1181"/>
                  <a:pt x="1967" y="1180"/>
                </a:cubicBezTo>
                <a:cubicBezTo>
                  <a:pt x="1966" y="1180"/>
                  <a:pt x="1966" y="1180"/>
                  <a:pt x="1966" y="1180"/>
                </a:cubicBezTo>
                <a:cubicBezTo>
                  <a:pt x="1966" y="1180"/>
                  <a:pt x="1966" y="1180"/>
                  <a:pt x="1966" y="1180"/>
                </a:cubicBezTo>
                <a:cubicBezTo>
                  <a:pt x="1969" y="1180"/>
                  <a:pt x="1971" y="1179"/>
                  <a:pt x="1973" y="1179"/>
                </a:cubicBezTo>
                <a:cubicBezTo>
                  <a:pt x="1976" y="1179"/>
                  <a:pt x="1978" y="1179"/>
                  <a:pt x="1980" y="1179"/>
                </a:cubicBezTo>
                <a:cubicBezTo>
                  <a:pt x="1980" y="1179"/>
                  <a:pt x="1981" y="1179"/>
                  <a:pt x="1981" y="1179"/>
                </a:cubicBezTo>
                <a:cubicBezTo>
                  <a:pt x="1982" y="1179"/>
                  <a:pt x="1982" y="1179"/>
                  <a:pt x="1983" y="1179"/>
                </a:cubicBezTo>
                <a:cubicBezTo>
                  <a:pt x="1984" y="1179"/>
                  <a:pt x="1985" y="1179"/>
                  <a:pt x="1985" y="1178"/>
                </a:cubicBezTo>
                <a:cubicBezTo>
                  <a:pt x="1987" y="1178"/>
                  <a:pt x="1989" y="1178"/>
                  <a:pt x="1990" y="1178"/>
                </a:cubicBezTo>
                <a:cubicBezTo>
                  <a:pt x="1992" y="1178"/>
                  <a:pt x="1993" y="1178"/>
                  <a:pt x="1993" y="1178"/>
                </a:cubicBezTo>
                <a:cubicBezTo>
                  <a:pt x="1993" y="1178"/>
                  <a:pt x="1992" y="1177"/>
                  <a:pt x="1990" y="1177"/>
                </a:cubicBezTo>
                <a:cubicBezTo>
                  <a:pt x="1989" y="1177"/>
                  <a:pt x="1988" y="1177"/>
                  <a:pt x="1988" y="1177"/>
                </a:cubicBezTo>
                <a:cubicBezTo>
                  <a:pt x="1987" y="1177"/>
                  <a:pt x="1986" y="1177"/>
                  <a:pt x="1985" y="1177"/>
                </a:cubicBezTo>
                <a:cubicBezTo>
                  <a:pt x="1985" y="1177"/>
                  <a:pt x="1984" y="1176"/>
                  <a:pt x="1983" y="1176"/>
                </a:cubicBezTo>
                <a:cubicBezTo>
                  <a:pt x="1982" y="1176"/>
                  <a:pt x="1982" y="1176"/>
                  <a:pt x="1981" y="1176"/>
                </a:cubicBezTo>
                <a:cubicBezTo>
                  <a:pt x="1981" y="1176"/>
                  <a:pt x="1980" y="1176"/>
                  <a:pt x="1980" y="1177"/>
                </a:cubicBezTo>
                <a:cubicBezTo>
                  <a:pt x="1978" y="1177"/>
                  <a:pt x="1976" y="1177"/>
                  <a:pt x="1973" y="1177"/>
                </a:cubicBezTo>
                <a:cubicBezTo>
                  <a:pt x="1971" y="1177"/>
                  <a:pt x="1969" y="1177"/>
                  <a:pt x="1966" y="1177"/>
                </a:cubicBezTo>
                <a:cubicBezTo>
                  <a:pt x="1961" y="1178"/>
                  <a:pt x="1956" y="1178"/>
                  <a:pt x="1950" y="1179"/>
                </a:cubicBezTo>
                <a:cubicBezTo>
                  <a:pt x="1949" y="1179"/>
                  <a:pt x="1947" y="1179"/>
                  <a:pt x="1945" y="1180"/>
                </a:cubicBezTo>
                <a:cubicBezTo>
                  <a:pt x="1946" y="1179"/>
                  <a:pt x="1946" y="1179"/>
                  <a:pt x="1946" y="1179"/>
                </a:cubicBezTo>
                <a:cubicBezTo>
                  <a:pt x="1946" y="1179"/>
                  <a:pt x="1946" y="1179"/>
                  <a:pt x="1947" y="1178"/>
                </a:cubicBezTo>
                <a:cubicBezTo>
                  <a:pt x="1947" y="1178"/>
                  <a:pt x="1947" y="1178"/>
                  <a:pt x="1947" y="1178"/>
                </a:cubicBezTo>
                <a:cubicBezTo>
                  <a:pt x="1947" y="1177"/>
                  <a:pt x="1948" y="1177"/>
                  <a:pt x="1948" y="1177"/>
                </a:cubicBezTo>
                <a:cubicBezTo>
                  <a:pt x="1949" y="1174"/>
                  <a:pt x="1951" y="1171"/>
                  <a:pt x="1952" y="1167"/>
                </a:cubicBezTo>
                <a:cubicBezTo>
                  <a:pt x="1953" y="1165"/>
                  <a:pt x="1954" y="1161"/>
                  <a:pt x="1955" y="1158"/>
                </a:cubicBezTo>
                <a:cubicBezTo>
                  <a:pt x="1955" y="1159"/>
                  <a:pt x="1956" y="1159"/>
                  <a:pt x="1956" y="1159"/>
                </a:cubicBezTo>
                <a:cubicBezTo>
                  <a:pt x="1959" y="1159"/>
                  <a:pt x="1959" y="1159"/>
                  <a:pt x="1959" y="1159"/>
                </a:cubicBezTo>
                <a:cubicBezTo>
                  <a:pt x="1974" y="1159"/>
                  <a:pt x="1984" y="1144"/>
                  <a:pt x="1979" y="1130"/>
                </a:cubicBezTo>
                <a:cubicBezTo>
                  <a:pt x="1969" y="1136"/>
                  <a:pt x="1947" y="1140"/>
                  <a:pt x="1954" y="1156"/>
                </a:cubicBezTo>
                <a:cubicBezTo>
                  <a:pt x="1954" y="1156"/>
                  <a:pt x="1954" y="1156"/>
                  <a:pt x="1954" y="1156"/>
                </a:cubicBezTo>
                <a:cubicBezTo>
                  <a:pt x="1952" y="1160"/>
                  <a:pt x="1951" y="1163"/>
                  <a:pt x="1950" y="1167"/>
                </a:cubicBezTo>
                <a:cubicBezTo>
                  <a:pt x="1948" y="1170"/>
                  <a:pt x="1947" y="1173"/>
                  <a:pt x="1946" y="1175"/>
                </a:cubicBezTo>
                <a:cubicBezTo>
                  <a:pt x="1946" y="1176"/>
                  <a:pt x="1945" y="1176"/>
                  <a:pt x="1945" y="1176"/>
                </a:cubicBezTo>
                <a:cubicBezTo>
                  <a:pt x="1945" y="1177"/>
                  <a:pt x="1945" y="1177"/>
                  <a:pt x="1945" y="1177"/>
                </a:cubicBezTo>
                <a:cubicBezTo>
                  <a:pt x="1945" y="1177"/>
                  <a:pt x="1944" y="1178"/>
                  <a:pt x="1944" y="1178"/>
                </a:cubicBezTo>
                <a:cubicBezTo>
                  <a:pt x="1944" y="1178"/>
                  <a:pt x="1944" y="1178"/>
                  <a:pt x="1944" y="1179"/>
                </a:cubicBezTo>
                <a:cubicBezTo>
                  <a:pt x="1943" y="1179"/>
                  <a:pt x="1943" y="1180"/>
                  <a:pt x="1943" y="1180"/>
                </a:cubicBezTo>
                <a:cubicBezTo>
                  <a:pt x="1940" y="1180"/>
                  <a:pt x="1937" y="1181"/>
                  <a:pt x="1935" y="1181"/>
                </a:cubicBezTo>
                <a:cubicBezTo>
                  <a:pt x="1932" y="1181"/>
                  <a:pt x="1930" y="1181"/>
                  <a:pt x="1927" y="1181"/>
                </a:cubicBezTo>
                <a:cubicBezTo>
                  <a:pt x="1925" y="1182"/>
                  <a:pt x="1923" y="1182"/>
                  <a:pt x="1921" y="1182"/>
                </a:cubicBezTo>
                <a:cubicBezTo>
                  <a:pt x="1920" y="1182"/>
                  <a:pt x="1919" y="1182"/>
                  <a:pt x="1918" y="1182"/>
                </a:cubicBezTo>
                <a:cubicBezTo>
                  <a:pt x="1917" y="1182"/>
                  <a:pt x="1916" y="1182"/>
                  <a:pt x="1915" y="1182"/>
                </a:cubicBezTo>
                <a:cubicBezTo>
                  <a:pt x="1914" y="1182"/>
                  <a:pt x="1912" y="1183"/>
                  <a:pt x="1911" y="1183"/>
                </a:cubicBezTo>
                <a:cubicBezTo>
                  <a:pt x="1910" y="1183"/>
                  <a:pt x="1910" y="1183"/>
                  <a:pt x="1909" y="1183"/>
                </a:cubicBezTo>
                <a:cubicBezTo>
                  <a:pt x="1908" y="1182"/>
                  <a:pt x="1906" y="1181"/>
                  <a:pt x="1905" y="1180"/>
                </a:cubicBezTo>
                <a:cubicBezTo>
                  <a:pt x="1902" y="1179"/>
                  <a:pt x="1900" y="1177"/>
                  <a:pt x="1898" y="1176"/>
                </a:cubicBezTo>
                <a:cubicBezTo>
                  <a:pt x="1896" y="1175"/>
                  <a:pt x="1894" y="1173"/>
                  <a:pt x="1892" y="1172"/>
                </a:cubicBezTo>
                <a:cubicBezTo>
                  <a:pt x="1880" y="1164"/>
                  <a:pt x="1869" y="1155"/>
                  <a:pt x="1860" y="1147"/>
                </a:cubicBezTo>
                <a:cubicBezTo>
                  <a:pt x="1860" y="1147"/>
                  <a:pt x="1861" y="1147"/>
                  <a:pt x="1861" y="1147"/>
                </a:cubicBezTo>
                <a:cubicBezTo>
                  <a:pt x="1862" y="1147"/>
                  <a:pt x="1862" y="1147"/>
                  <a:pt x="1863" y="1146"/>
                </a:cubicBezTo>
                <a:cubicBezTo>
                  <a:pt x="1864" y="1146"/>
                  <a:pt x="1865" y="1146"/>
                  <a:pt x="1866" y="1146"/>
                </a:cubicBezTo>
                <a:cubicBezTo>
                  <a:pt x="1867" y="1145"/>
                  <a:pt x="1868" y="1145"/>
                  <a:pt x="1868" y="1145"/>
                </a:cubicBezTo>
                <a:cubicBezTo>
                  <a:pt x="1869" y="1145"/>
                  <a:pt x="1869" y="1145"/>
                  <a:pt x="1869" y="1145"/>
                </a:cubicBezTo>
                <a:cubicBezTo>
                  <a:pt x="1869" y="1145"/>
                  <a:pt x="1869" y="1145"/>
                  <a:pt x="1869" y="1145"/>
                </a:cubicBezTo>
                <a:cubicBezTo>
                  <a:pt x="1883" y="1147"/>
                  <a:pt x="1889" y="1137"/>
                  <a:pt x="1896" y="1124"/>
                </a:cubicBezTo>
                <a:cubicBezTo>
                  <a:pt x="1883" y="1118"/>
                  <a:pt x="1875" y="1128"/>
                  <a:pt x="1870" y="1140"/>
                </a:cubicBezTo>
                <a:cubicBezTo>
                  <a:pt x="1869" y="1141"/>
                  <a:pt x="1868" y="1141"/>
                  <a:pt x="1867" y="1142"/>
                </a:cubicBezTo>
                <a:cubicBezTo>
                  <a:pt x="1867" y="1142"/>
                  <a:pt x="1866" y="1142"/>
                  <a:pt x="1865" y="1143"/>
                </a:cubicBezTo>
                <a:cubicBezTo>
                  <a:pt x="1864" y="1143"/>
                  <a:pt x="1863" y="1143"/>
                  <a:pt x="1862" y="1143"/>
                </a:cubicBezTo>
                <a:cubicBezTo>
                  <a:pt x="1862" y="1143"/>
                  <a:pt x="1861" y="1144"/>
                  <a:pt x="1860" y="1144"/>
                </a:cubicBezTo>
                <a:cubicBezTo>
                  <a:pt x="1859" y="1144"/>
                  <a:pt x="1859" y="1144"/>
                  <a:pt x="1858" y="1144"/>
                </a:cubicBezTo>
                <a:cubicBezTo>
                  <a:pt x="1858" y="1144"/>
                  <a:pt x="1858" y="1144"/>
                  <a:pt x="1857" y="1144"/>
                </a:cubicBezTo>
                <a:cubicBezTo>
                  <a:pt x="1857" y="1144"/>
                  <a:pt x="1857" y="1144"/>
                  <a:pt x="1857" y="1144"/>
                </a:cubicBezTo>
                <a:cubicBezTo>
                  <a:pt x="1856" y="1144"/>
                  <a:pt x="1856" y="1143"/>
                  <a:pt x="1855" y="1143"/>
                </a:cubicBezTo>
                <a:cubicBezTo>
                  <a:pt x="1846" y="1128"/>
                  <a:pt x="1838" y="1115"/>
                  <a:pt x="1833" y="1110"/>
                </a:cubicBezTo>
                <a:cubicBezTo>
                  <a:pt x="1871" y="1117"/>
                  <a:pt x="1927" y="1106"/>
                  <a:pt x="1967" y="1108"/>
                </a:cubicBezTo>
                <a:cubicBezTo>
                  <a:pt x="1952" y="1105"/>
                  <a:pt x="1925" y="1103"/>
                  <a:pt x="1910" y="1100"/>
                </a:cubicBezTo>
                <a:cubicBezTo>
                  <a:pt x="1890" y="1097"/>
                  <a:pt x="1868" y="1100"/>
                  <a:pt x="1846" y="1097"/>
                </a:cubicBezTo>
                <a:cubicBezTo>
                  <a:pt x="1786" y="1089"/>
                  <a:pt x="1756" y="1035"/>
                  <a:pt x="1692" y="1052"/>
                </a:cubicBezTo>
                <a:cubicBezTo>
                  <a:pt x="1726" y="1027"/>
                  <a:pt x="1767" y="1013"/>
                  <a:pt x="1808" y="1006"/>
                </a:cubicBezTo>
                <a:cubicBezTo>
                  <a:pt x="1856" y="999"/>
                  <a:pt x="1885" y="1022"/>
                  <a:pt x="1928" y="1033"/>
                </a:cubicBezTo>
                <a:cubicBezTo>
                  <a:pt x="1962" y="1041"/>
                  <a:pt x="1999" y="1033"/>
                  <a:pt x="2034" y="1041"/>
                </a:cubicBezTo>
                <a:cubicBezTo>
                  <a:pt x="2069" y="1050"/>
                  <a:pt x="2098" y="1070"/>
                  <a:pt x="2132" y="1079"/>
                </a:cubicBezTo>
                <a:cubicBezTo>
                  <a:pt x="2143" y="1082"/>
                  <a:pt x="2151" y="1082"/>
                  <a:pt x="2159" y="1083"/>
                </a:cubicBezTo>
                <a:cubicBezTo>
                  <a:pt x="2167" y="1087"/>
                  <a:pt x="2175" y="1092"/>
                  <a:pt x="2185" y="1096"/>
                </a:cubicBezTo>
                <a:cubicBezTo>
                  <a:pt x="2187" y="1097"/>
                  <a:pt x="2190" y="1099"/>
                  <a:pt x="2192" y="1100"/>
                </a:cubicBezTo>
                <a:cubicBezTo>
                  <a:pt x="2193" y="1100"/>
                  <a:pt x="2193" y="1100"/>
                  <a:pt x="2193" y="1100"/>
                </a:cubicBezTo>
                <a:cubicBezTo>
                  <a:pt x="2193" y="1101"/>
                  <a:pt x="2193" y="1102"/>
                  <a:pt x="2193" y="1102"/>
                </a:cubicBezTo>
                <a:cubicBezTo>
                  <a:pt x="2193" y="1103"/>
                  <a:pt x="2193" y="1103"/>
                  <a:pt x="2194" y="1103"/>
                </a:cubicBezTo>
                <a:cubicBezTo>
                  <a:pt x="2194" y="1104"/>
                  <a:pt x="2194" y="1104"/>
                  <a:pt x="2194" y="1104"/>
                </a:cubicBezTo>
                <a:cubicBezTo>
                  <a:pt x="2194" y="1104"/>
                  <a:pt x="2194" y="1104"/>
                  <a:pt x="2194" y="1105"/>
                </a:cubicBezTo>
                <a:cubicBezTo>
                  <a:pt x="2194" y="1105"/>
                  <a:pt x="2194" y="1106"/>
                  <a:pt x="2194" y="1107"/>
                </a:cubicBezTo>
                <a:cubicBezTo>
                  <a:pt x="2194" y="1108"/>
                  <a:pt x="2194" y="1110"/>
                  <a:pt x="2194" y="1111"/>
                </a:cubicBezTo>
                <a:cubicBezTo>
                  <a:pt x="2194" y="1112"/>
                  <a:pt x="2194" y="1113"/>
                  <a:pt x="2194" y="1114"/>
                </a:cubicBezTo>
                <a:cubicBezTo>
                  <a:pt x="2194" y="1115"/>
                  <a:pt x="2194" y="1117"/>
                  <a:pt x="2193" y="1118"/>
                </a:cubicBezTo>
                <a:cubicBezTo>
                  <a:pt x="2193" y="1119"/>
                  <a:pt x="2193" y="1121"/>
                  <a:pt x="2193" y="1122"/>
                </a:cubicBezTo>
                <a:cubicBezTo>
                  <a:pt x="2185" y="1125"/>
                  <a:pt x="2184" y="1140"/>
                  <a:pt x="2188" y="1146"/>
                </a:cubicBezTo>
                <a:cubicBezTo>
                  <a:pt x="2192" y="1155"/>
                  <a:pt x="2201" y="1157"/>
                  <a:pt x="2210" y="1155"/>
                </a:cubicBezTo>
                <a:cubicBezTo>
                  <a:pt x="2193" y="1148"/>
                  <a:pt x="2210" y="1133"/>
                  <a:pt x="2195" y="1123"/>
                </a:cubicBezTo>
                <a:cubicBezTo>
                  <a:pt x="2195" y="1121"/>
                  <a:pt x="2195" y="1120"/>
                  <a:pt x="2195" y="1118"/>
                </a:cubicBezTo>
                <a:cubicBezTo>
                  <a:pt x="2195" y="1117"/>
                  <a:pt x="2196" y="1116"/>
                  <a:pt x="2196" y="1114"/>
                </a:cubicBezTo>
                <a:cubicBezTo>
                  <a:pt x="2196" y="1113"/>
                  <a:pt x="2196" y="1112"/>
                  <a:pt x="2196" y="1111"/>
                </a:cubicBezTo>
                <a:cubicBezTo>
                  <a:pt x="2196" y="1109"/>
                  <a:pt x="2196" y="1108"/>
                  <a:pt x="2196" y="1107"/>
                </a:cubicBezTo>
                <a:cubicBezTo>
                  <a:pt x="2196" y="1106"/>
                  <a:pt x="2196" y="1105"/>
                  <a:pt x="2196" y="1104"/>
                </a:cubicBezTo>
                <a:cubicBezTo>
                  <a:pt x="2196" y="1104"/>
                  <a:pt x="2196" y="1104"/>
                  <a:pt x="2196" y="1103"/>
                </a:cubicBezTo>
                <a:cubicBezTo>
                  <a:pt x="2195" y="1103"/>
                  <a:pt x="2195" y="1103"/>
                  <a:pt x="2195" y="1103"/>
                </a:cubicBezTo>
                <a:cubicBezTo>
                  <a:pt x="2195" y="1102"/>
                  <a:pt x="2195" y="1102"/>
                  <a:pt x="2195" y="1102"/>
                </a:cubicBezTo>
                <a:cubicBezTo>
                  <a:pt x="2194" y="1101"/>
                  <a:pt x="2194" y="1101"/>
                  <a:pt x="2194" y="1101"/>
                </a:cubicBezTo>
                <a:cubicBezTo>
                  <a:pt x="2197" y="1102"/>
                  <a:pt x="2200" y="1104"/>
                  <a:pt x="2204" y="1105"/>
                </a:cubicBezTo>
                <a:cubicBezTo>
                  <a:pt x="2221" y="1122"/>
                  <a:pt x="2230" y="1145"/>
                  <a:pt x="2235" y="1166"/>
                </a:cubicBezTo>
                <a:cubicBezTo>
                  <a:pt x="2234" y="1168"/>
                  <a:pt x="2234" y="1169"/>
                  <a:pt x="2233" y="1170"/>
                </a:cubicBezTo>
                <a:cubicBezTo>
                  <a:pt x="2232" y="1172"/>
                  <a:pt x="2232" y="1173"/>
                  <a:pt x="2231" y="1175"/>
                </a:cubicBezTo>
                <a:cubicBezTo>
                  <a:pt x="2230" y="1176"/>
                  <a:pt x="2229" y="1177"/>
                  <a:pt x="2228" y="1178"/>
                </a:cubicBezTo>
                <a:cubicBezTo>
                  <a:pt x="2228" y="1178"/>
                  <a:pt x="2227" y="1179"/>
                  <a:pt x="2227" y="1179"/>
                </a:cubicBezTo>
                <a:cubicBezTo>
                  <a:pt x="2227" y="1180"/>
                  <a:pt x="2226" y="1180"/>
                  <a:pt x="2226" y="1180"/>
                </a:cubicBezTo>
                <a:cubicBezTo>
                  <a:pt x="2225" y="1181"/>
                  <a:pt x="2224" y="1182"/>
                  <a:pt x="2223" y="1183"/>
                </a:cubicBezTo>
                <a:cubicBezTo>
                  <a:pt x="2222" y="1183"/>
                  <a:pt x="2222" y="1183"/>
                  <a:pt x="2222" y="1184"/>
                </a:cubicBezTo>
                <a:cubicBezTo>
                  <a:pt x="2207" y="1180"/>
                  <a:pt x="2205" y="1192"/>
                  <a:pt x="2194" y="1199"/>
                </a:cubicBezTo>
                <a:cubicBezTo>
                  <a:pt x="2209" y="1207"/>
                  <a:pt x="2218" y="1199"/>
                  <a:pt x="2224" y="1184"/>
                </a:cubicBezTo>
                <a:cubicBezTo>
                  <a:pt x="2224" y="1184"/>
                  <a:pt x="2223" y="1184"/>
                  <a:pt x="2223" y="1184"/>
                </a:cubicBezTo>
                <a:cubicBezTo>
                  <a:pt x="2224" y="1183"/>
                  <a:pt x="2225" y="1182"/>
                  <a:pt x="2226" y="1182"/>
                </a:cubicBezTo>
                <a:cubicBezTo>
                  <a:pt x="2227" y="1181"/>
                  <a:pt x="2227" y="1181"/>
                  <a:pt x="2228" y="1180"/>
                </a:cubicBezTo>
                <a:cubicBezTo>
                  <a:pt x="2228" y="1180"/>
                  <a:pt x="2229" y="1179"/>
                  <a:pt x="2229" y="1179"/>
                </a:cubicBezTo>
                <a:cubicBezTo>
                  <a:pt x="2230" y="1179"/>
                  <a:pt x="2230" y="1178"/>
                  <a:pt x="2230" y="1178"/>
                </a:cubicBezTo>
                <a:cubicBezTo>
                  <a:pt x="2230" y="1180"/>
                  <a:pt x="2229" y="1181"/>
                  <a:pt x="2229" y="1182"/>
                </a:cubicBezTo>
                <a:cubicBezTo>
                  <a:pt x="2228" y="1186"/>
                  <a:pt x="2227" y="1190"/>
                  <a:pt x="2227" y="1193"/>
                </a:cubicBezTo>
                <a:cubicBezTo>
                  <a:pt x="2227" y="1194"/>
                  <a:pt x="2227" y="1194"/>
                  <a:pt x="2227" y="1195"/>
                </a:cubicBezTo>
                <a:cubicBezTo>
                  <a:pt x="2227" y="1195"/>
                  <a:pt x="2227" y="1195"/>
                  <a:pt x="2227" y="1196"/>
                </a:cubicBezTo>
                <a:cubicBezTo>
                  <a:pt x="2227" y="1196"/>
                  <a:pt x="2227" y="1197"/>
                  <a:pt x="2227" y="1198"/>
                </a:cubicBezTo>
                <a:cubicBezTo>
                  <a:pt x="2227" y="1199"/>
                  <a:pt x="2227" y="1200"/>
                  <a:pt x="2228" y="1201"/>
                </a:cubicBezTo>
                <a:cubicBezTo>
                  <a:pt x="2228" y="1202"/>
                  <a:pt x="2228" y="1203"/>
                  <a:pt x="2228" y="1203"/>
                </a:cubicBezTo>
                <a:cubicBezTo>
                  <a:pt x="2228" y="1204"/>
                  <a:pt x="2228" y="1204"/>
                  <a:pt x="2228" y="1204"/>
                </a:cubicBezTo>
                <a:cubicBezTo>
                  <a:pt x="2228" y="1204"/>
                  <a:pt x="2228" y="1203"/>
                  <a:pt x="2229" y="1201"/>
                </a:cubicBezTo>
                <a:cubicBezTo>
                  <a:pt x="2229" y="1200"/>
                  <a:pt x="2229" y="1199"/>
                  <a:pt x="2229" y="1198"/>
                </a:cubicBezTo>
                <a:cubicBezTo>
                  <a:pt x="2230" y="1197"/>
                  <a:pt x="2230" y="1196"/>
                  <a:pt x="2230" y="1196"/>
                </a:cubicBezTo>
                <a:cubicBezTo>
                  <a:pt x="2230" y="1195"/>
                  <a:pt x="2230" y="1195"/>
                  <a:pt x="2230" y="1195"/>
                </a:cubicBezTo>
                <a:cubicBezTo>
                  <a:pt x="2230" y="1194"/>
                  <a:pt x="2230" y="1194"/>
                  <a:pt x="2230" y="1194"/>
                </a:cubicBezTo>
                <a:cubicBezTo>
                  <a:pt x="2230" y="1193"/>
                  <a:pt x="2230" y="1192"/>
                  <a:pt x="2230" y="1192"/>
                </a:cubicBezTo>
                <a:cubicBezTo>
                  <a:pt x="2230" y="1192"/>
                  <a:pt x="2230" y="1192"/>
                  <a:pt x="2230" y="1192"/>
                </a:cubicBezTo>
                <a:cubicBezTo>
                  <a:pt x="2230" y="1192"/>
                  <a:pt x="2230" y="1192"/>
                  <a:pt x="2230" y="1192"/>
                </a:cubicBezTo>
                <a:cubicBezTo>
                  <a:pt x="2231" y="1192"/>
                  <a:pt x="2231" y="1193"/>
                  <a:pt x="2231" y="1193"/>
                </a:cubicBezTo>
                <a:cubicBezTo>
                  <a:pt x="2231" y="1194"/>
                  <a:pt x="2231" y="1195"/>
                  <a:pt x="2232" y="1196"/>
                </a:cubicBezTo>
                <a:cubicBezTo>
                  <a:pt x="2232" y="1197"/>
                  <a:pt x="2232" y="1197"/>
                  <a:pt x="2233" y="1198"/>
                </a:cubicBezTo>
                <a:cubicBezTo>
                  <a:pt x="2233" y="1199"/>
                  <a:pt x="2234" y="1201"/>
                  <a:pt x="2234" y="1202"/>
                </a:cubicBezTo>
                <a:cubicBezTo>
                  <a:pt x="2234" y="1202"/>
                  <a:pt x="2235" y="1203"/>
                  <a:pt x="2235" y="1203"/>
                </a:cubicBezTo>
                <a:cubicBezTo>
                  <a:pt x="2235" y="1203"/>
                  <a:pt x="2235" y="1203"/>
                  <a:pt x="2235" y="1203"/>
                </a:cubicBezTo>
                <a:cubicBezTo>
                  <a:pt x="2235" y="1203"/>
                  <a:pt x="2235" y="1203"/>
                  <a:pt x="2235" y="1203"/>
                </a:cubicBezTo>
                <a:cubicBezTo>
                  <a:pt x="2235" y="1204"/>
                  <a:pt x="2235" y="1204"/>
                  <a:pt x="2235" y="1204"/>
                </a:cubicBezTo>
                <a:cubicBezTo>
                  <a:pt x="2233" y="1207"/>
                  <a:pt x="2233" y="1217"/>
                  <a:pt x="2237" y="1221"/>
                </a:cubicBezTo>
                <a:cubicBezTo>
                  <a:pt x="2241" y="1227"/>
                  <a:pt x="2250" y="1228"/>
                  <a:pt x="2256" y="1230"/>
                </a:cubicBezTo>
                <a:cubicBezTo>
                  <a:pt x="2248" y="1219"/>
                  <a:pt x="2252" y="1205"/>
                  <a:pt x="2237" y="1204"/>
                </a:cubicBezTo>
                <a:cubicBezTo>
                  <a:pt x="2237" y="1203"/>
                  <a:pt x="2236" y="1202"/>
                  <a:pt x="2236" y="1201"/>
                </a:cubicBezTo>
                <a:cubicBezTo>
                  <a:pt x="2235" y="1200"/>
                  <a:pt x="2235" y="1199"/>
                  <a:pt x="2235" y="1198"/>
                </a:cubicBezTo>
                <a:cubicBezTo>
                  <a:pt x="2234" y="1197"/>
                  <a:pt x="2234" y="1196"/>
                  <a:pt x="2233" y="1195"/>
                </a:cubicBezTo>
                <a:cubicBezTo>
                  <a:pt x="2233" y="1194"/>
                  <a:pt x="2233" y="1193"/>
                  <a:pt x="2233" y="1192"/>
                </a:cubicBezTo>
                <a:cubicBezTo>
                  <a:pt x="2232" y="1192"/>
                  <a:pt x="2232" y="1192"/>
                  <a:pt x="2232" y="1192"/>
                </a:cubicBezTo>
                <a:cubicBezTo>
                  <a:pt x="2232" y="1191"/>
                  <a:pt x="2232" y="1191"/>
                  <a:pt x="2232" y="1191"/>
                </a:cubicBezTo>
                <a:cubicBezTo>
                  <a:pt x="2232" y="1191"/>
                  <a:pt x="2232" y="1190"/>
                  <a:pt x="2232" y="1190"/>
                </a:cubicBezTo>
                <a:cubicBezTo>
                  <a:pt x="2231" y="1189"/>
                  <a:pt x="2231" y="1189"/>
                  <a:pt x="2231" y="1188"/>
                </a:cubicBezTo>
                <a:cubicBezTo>
                  <a:pt x="2231" y="1188"/>
                  <a:pt x="2231" y="1188"/>
                  <a:pt x="2231" y="1188"/>
                </a:cubicBezTo>
                <a:cubicBezTo>
                  <a:pt x="2231" y="1187"/>
                  <a:pt x="2231" y="1185"/>
                  <a:pt x="2232" y="1183"/>
                </a:cubicBezTo>
                <a:cubicBezTo>
                  <a:pt x="2232" y="1181"/>
                  <a:pt x="2233" y="1179"/>
                  <a:pt x="2234" y="1177"/>
                </a:cubicBezTo>
                <a:cubicBezTo>
                  <a:pt x="2234" y="1176"/>
                  <a:pt x="2235" y="1174"/>
                  <a:pt x="2236" y="1172"/>
                </a:cubicBezTo>
                <a:cubicBezTo>
                  <a:pt x="2237" y="1168"/>
                  <a:pt x="2239" y="1164"/>
                  <a:pt x="2241" y="1161"/>
                </a:cubicBezTo>
                <a:cubicBezTo>
                  <a:pt x="2242" y="1159"/>
                  <a:pt x="2243" y="1157"/>
                  <a:pt x="2244" y="1155"/>
                </a:cubicBezTo>
                <a:cubicBezTo>
                  <a:pt x="2244" y="1154"/>
                  <a:pt x="2245" y="1152"/>
                  <a:pt x="2246" y="1151"/>
                </a:cubicBezTo>
                <a:cubicBezTo>
                  <a:pt x="2246" y="1150"/>
                  <a:pt x="2246" y="1150"/>
                  <a:pt x="2246" y="1149"/>
                </a:cubicBezTo>
                <a:cubicBezTo>
                  <a:pt x="2246" y="1149"/>
                  <a:pt x="2247" y="1149"/>
                  <a:pt x="2247" y="1148"/>
                </a:cubicBezTo>
                <a:cubicBezTo>
                  <a:pt x="2247" y="1148"/>
                  <a:pt x="2247" y="1147"/>
                  <a:pt x="2247" y="1146"/>
                </a:cubicBezTo>
                <a:cubicBezTo>
                  <a:pt x="2247" y="1146"/>
                  <a:pt x="2247" y="1145"/>
                  <a:pt x="2247" y="1144"/>
                </a:cubicBezTo>
                <a:cubicBezTo>
                  <a:pt x="2247" y="1144"/>
                  <a:pt x="2247" y="1144"/>
                  <a:pt x="2247" y="1144"/>
                </a:cubicBezTo>
                <a:cubicBezTo>
                  <a:pt x="2250" y="1148"/>
                  <a:pt x="2253" y="1151"/>
                  <a:pt x="2256" y="1154"/>
                </a:cubicBezTo>
                <a:cubicBezTo>
                  <a:pt x="2258" y="1156"/>
                  <a:pt x="2261" y="1159"/>
                  <a:pt x="2264" y="1161"/>
                </a:cubicBezTo>
                <a:cubicBezTo>
                  <a:pt x="2267" y="1163"/>
                  <a:pt x="2270" y="1166"/>
                  <a:pt x="2272" y="1168"/>
                </a:cubicBezTo>
                <a:cubicBezTo>
                  <a:pt x="2275" y="1170"/>
                  <a:pt x="2277" y="1172"/>
                  <a:pt x="2279" y="1175"/>
                </a:cubicBezTo>
                <a:cubicBezTo>
                  <a:pt x="2280" y="1175"/>
                  <a:pt x="2280" y="1176"/>
                  <a:pt x="2280"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8"/>
                  <a:pt x="2282" y="1178"/>
                  <a:pt x="2282" y="1178"/>
                </a:cubicBezTo>
                <a:cubicBezTo>
                  <a:pt x="2282" y="1179"/>
                  <a:pt x="2282" y="1179"/>
                  <a:pt x="2282" y="1179"/>
                </a:cubicBezTo>
                <a:cubicBezTo>
                  <a:pt x="2282" y="1180"/>
                  <a:pt x="2283" y="1180"/>
                  <a:pt x="2283" y="1180"/>
                </a:cubicBezTo>
                <a:cubicBezTo>
                  <a:pt x="2283" y="1181"/>
                  <a:pt x="2283" y="1182"/>
                  <a:pt x="2284" y="1182"/>
                </a:cubicBezTo>
                <a:cubicBezTo>
                  <a:pt x="2284" y="1184"/>
                  <a:pt x="2285" y="1185"/>
                  <a:pt x="2285" y="1186"/>
                </a:cubicBezTo>
                <a:cubicBezTo>
                  <a:pt x="2286" y="1188"/>
                  <a:pt x="2286" y="1189"/>
                  <a:pt x="2287" y="1191"/>
                </a:cubicBezTo>
                <a:cubicBezTo>
                  <a:pt x="2288" y="1193"/>
                  <a:pt x="2289" y="1196"/>
                  <a:pt x="2289" y="1198"/>
                </a:cubicBezTo>
                <a:cubicBezTo>
                  <a:pt x="2290" y="1198"/>
                  <a:pt x="2290" y="1198"/>
                  <a:pt x="2290" y="1199"/>
                </a:cubicBezTo>
                <a:cubicBezTo>
                  <a:pt x="2290" y="1199"/>
                  <a:pt x="2290" y="1199"/>
                  <a:pt x="2290" y="1200"/>
                </a:cubicBezTo>
                <a:cubicBezTo>
                  <a:pt x="2290" y="1201"/>
                  <a:pt x="2290" y="1201"/>
                  <a:pt x="2290" y="1202"/>
                </a:cubicBezTo>
                <a:cubicBezTo>
                  <a:pt x="2290" y="1203"/>
                  <a:pt x="2290" y="1203"/>
                  <a:pt x="2290" y="1204"/>
                </a:cubicBezTo>
                <a:cubicBezTo>
                  <a:pt x="2290" y="1205"/>
                  <a:pt x="2291" y="1207"/>
                  <a:pt x="2290" y="1208"/>
                </a:cubicBezTo>
                <a:cubicBezTo>
                  <a:pt x="2291" y="1210"/>
                  <a:pt x="2290" y="1212"/>
                  <a:pt x="2290" y="1213"/>
                </a:cubicBezTo>
                <a:cubicBezTo>
                  <a:pt x="2290" y="1215"/>
                  <a:pt x="2290" y="1216"/>
                  <a:pt x="2290" y="1218"/>
                </a:cubicBezTo>
                <a:cubicBezTo>
                  <a:pt x="2289" y="1219"/>
                  <a:pt x="2289" y="1221"/>
                  <a:pt x="2289" y="1222"/>
                </a:cubicBezTo>
                <a:cubicBezTo>
                  <a:pt x="2289" y="1222"/>
                  <a:pt x="2289" y="1222"/>
                  <a:pt x="2289" y="1222"/>
                </a:cubicBezTo>
                <a:cubicBezTo>
                  <a:pt x="2268" y="1230"/>
                  <a:pt x="2274" y="1245"/>
                  <a:pt x="2286" y="1259"/>
                </a:cubicBezTo>
                <a:cubicBezTo>
                  <a:pt x="2287" y="1243"/>
                  <a:pt x="2301" y="1239"/>
                  <a:pt x="2291" y="1222"/>
                </a:cubicBezTo>
                <a:cubicBezTo>
                  <a:pt x="2292" y="1220"/>
                  <a:pt x="2292" y="1219"/>
                  <a:pt x="2292" y="1218"/>
                </a:cubicBezTo>
                <a:cubicBezTo>
                  <a:pt x="2292" y="1216"/>
                  <a:pt x="2293" y="1215"/>
                  <a:pt x="2293" y="1213"/>
                </a:cubicBezTo>
                <a:cubicBezTo>
                  <a:pt x="2293" y="1212"/>
                  <a:pt x="2293" y="1210"/>
                  <a:pt x="2293" y="1208"/>
                </a:cubicBezTo>
                <a:cubicBezTo>
                  <a:pt x="2293" y="1207"/>
                  <a:pt x="2293" y="1207"/>
                  <a:pt x="2293" y="1206"/>
                </a:cubicBezTo>
                <a:cubicBezTo>
                  <a:pt x="2294" y="1207"/>
                  <a:pt x="2294" y="1209"/>
                  <a:pt x="2295" y="1210"/>
                </a:cubicBezTo>
                <a:cubicBezTo>
                  <a:pt x="2296" y="1211"/>
                  <a:pt x="2297" y="1213"/>
                  <a:pt x="2298" y="1214"/>
                </a:cubicBezTo>
                <a:cubicBezTo>
                  <a:pt x="2299" y="1215"/>
                  <a:pt x="2299" y="1216"/>
                  <a:pt x="2300" y="1217"/>
                </a:cubicBezTo>
                <a:cubicBezTo>
                  <a:pt x="2301" y="1218"/>
                  <a:pt x="2302" y="1219"/>
                  <a:pt x="2302" y="1219"/>
                </a:cubicBezTo>
                <a:cubicBezTo>
                  <a:pt x="2302" y="1219"/>
                  <a:pt x="2301" y="1218"/>
                  <a:pt x="2300" y="1216"/>
                </a:cubicBezTo>
                <a:cubicBezTo>
                  <a:pt x="2300" y="1216"/>
                  <a:pt x="2299" y="1215"/>
                  <a:pt x="2299" y="1213"/>
                </a:cubicBezTo>
                <a:cubicBezTo>
                  <a:pt x="2298" y="1212"/>
                  <a:pt x="2297" y="1211"/>
                  <a:pt x="2297" y="1209"/>
                </a:cubicBezTo>
                <a:cubicBezTo>
                  <a:pt x="2295" y="1206"/>
                  <a:pt x="2294" y="1202"/>
                  <a:pt x="2293" y="1197"/>
                </a:cubicBezTo>
                <a:cubicBezTo>
                  <a:pt x="2292" y="1194"/>
                  <a:pt x="2291" y="1192"/>
                  <a:pt x="2291" y="1189"/>
                </a:cubicBezTo>
                <a:cubicBezTo>
                  <a:pt x="2290" y="1187"/>
                  <a:pt x="2290" y="1186"/>
                  <a:pt x="2289" y="1185"/>
                </a:cubicBezTo>
                <a:cubicBezTo>
                  <a:pt x="2289" y="1183"/>
                  <a:pt x="2288" y="1182"/>
                  <a:pt x="2288" y="1180"/>
                </a:cubicBezTo>
                <a:cubicBezTo>
                  <a:pt x="2287" y="1180"/>
                  <a:pt x="2287" y="1179"/>
                  <a:pt x="2287" y="1178"/>
                </a:cubicBezTo>
                <a:cubicBezTo>
                  <a:pt x="2286" y="1178"/>
                  <a:pt x="2286" y="1177"/>
                  <a:pt x="2286" y="1177"/>
                </a:cubicBezTo>
                <a:cubicBezTo>
                  <a:pt x="2286" y="1176"/>
                  <a:pt x="2286" y="1176"/>
                  <a:pt x="2285" y="1176"/>
                </a:cubicBezTo>
                <a:cubicBezTo>
                  <a:pt x="2285" y="1175"/>
                  <a:pt x="2285" y="1175"/>
                  <a:pt x="2285" y="1175"/>
                </a:cubicBezTo>
                <a:cubicBezTo>
                  <a:pt x="2285" y="1174"/>
                  <a:pt x="2285" y="1174"/>
                  <a:pt x="2285" y="1174"/>
                </a:cubicBezTo>
                <a:cubicBezTo>
                  <a:pt x="2284" y="1174"/>
                  <a:pt x="2285" y="1174"/>
                  <a:pt x="2284" y="1174"/>
                </a:cubicBezTo>
                <a:cubicBezTo>
                  <a:pt x="2284" y="1174"/>
                  <a:pt x="2284" y="1174"/>
                  <a:pt x="2284" y="1174"/>
                </a:cubicBezTo>
                <a:cubicBezTo>
                  <a:pt x="2284" y="1174"/>
                  <a:pt x="2284" y="1174"/>
                  <a:pt x="2284" y="1174"/>
                </a:cubicBezTo>
                <a:cubicBezTo>
                  <a:pt x="2284" y="1174"/>
                  <a:pt x="2284" y="1174"/>
                  <a:pt x="2284" y="1174"/>
                </a:cubicBezTo>
                <a:cubicBezTo>
                  <a:pt x="2283" y="1173"/>
                  <a:pt x="2283" y="1172"/>
                  <a:pt x="2282" y="1172"/>
                </a:cubicBezTo>
                <a:cubicBezTo>
                  <a:pt x="2282" y="1171"/>
                  <a:pt x="2281" y="1170"/>
                  <a:pt x="2280" y="1169"/>
                </a:cubicBezTo>
                <a:cubicBezTo>
                  <a:pt x="2281" y="1169"/>
                  <a:pt x="2281" y="1169"/>
                  <a:pt x="2281" y="1169"/>
                </a:cubicBezTo>
                <a:cubicBezTo>
                  <a:pt x="2282" y="1170"/>
                  <a:pt x="2284" y="1170"/>
                  <a:pt x="2286" y="1170"/>
                </a:cubicBezTo>
                <a:cubicBezTo>
                  <a:pt x="2286" y="1170"/>
                  <a:pt x="2287" y="1170"/>
                  <a:pt x="2287" y="1170"/>
                </a:cubicBezTo>
                <a:cubicBezTo>
                  <a:pt x="2288" y="1170"/>
                  <a:pt x="2288" y="1170"/>
                  <a:pt x="2289" y="1170"/>
                </a:cubicBezTo>
                <a:cubicBezTo>
                  <a:pt x="2290" y="1170"/>
                  <a:pt x="2290" y="1170"/>
                  <a:pt x="2291" y="1169"/>
                </a:cubicBezTo>
                <a:cubicBezTo>
                  <a:pt x="2291" y="1169"/>
                  <a:pt x="2292" y="1169"/>
                  <a:pt x="2292" y="1169"/>
                </a:cubicBezTo>
                <a:cubicBezTo>
                  <a:pt x="2294" y="1168"/>
                  <a:pt x="2295" y="1168"/>
                  <a:pt x="2296" y="1167"/>
                </a:cubicBezTo>
                <a:cubicBezTo>
                  <a:pt x="2296" y="1167"/>
                  <a:pt x="2297" y="1167"/>
                  <a:pt x="2297" y="1166"/>
                </a:cubicBezTo>
                <a:cubicBezTo>
                  <a:pt x="2297" y="1166"/>
                  <a:pt x="2297" y="1166"/>
                  <a:pt x="2298" y="1166"/>
                </a:cubicBezTo>
                <a:cubicBezTo>
                  <a:pt x="2298" y="1166"/>
                  <a:pt x="2298" y="1165"/>
                  <a:pt x="2298" y="1165"/>
                </a:cubicBezTo>
                <a:cubicBezTo>
                  <a:pt x="2299" y="1165"/>
                  <a:pt x="2299" y="1165"/>
                  <a:pt x="2299" y="1164"/>
                </a:cubicBezTo>
                <a:cubicBezTo>
                  <a:pt x="2301" y="1162"/>
                  <a:pt x="2303" y="1160"/>
                  <a:pt x="2305" y="1157"/>
                </a:cubicBezTo>
                <a:cubicBezTo>
                  <a:pt x="2306" y="1156"/>
                  <a:pt x="2307" y="1155"/>
                  <a:pt x="2308" y="1154"/>
                </a:cubicBezTo>
                <a:cubicBezTo>
                  <a:pt x="2308" y="1154"/>
                  <a:pt x="2309" y="1154"/>
                  <a:pt x="2310" y="1153"/>
                </a:cubicBezTo>
                <a:cubicBezTo>
                  <a:pt x="2310" y="1153"/>
                  <a:pt x="2310" y="1153"/>
                  <a:pt x="2310" y="1153"/>
                </a:cubicBezTo>
                <a:cubicBezTo>
                  <a:pt x="2310" y="1153"/>
                  <a:pt x="2310" y="1153"/>
                  <a:pt x="2310" y="1153"/>
                </a:cubicBezTo>
                <a:cubicBezTo>
                  <a:pt x="2311" y="1153"/>
                  <a:pt x="2311" y="1153"/>
                  <a:pt x="2311" y="1153"/>
                </a:cubicBezTo>
                <a:cubicBezTo>
                  <a:pt x="2311" y="1152"/>
                  <a:pt x="2311" y="1152"/>
                  <a:pt x="2311" y="1152"/>
                </a:cubicBezTo>
                <a:cubicBezTo>
                  <a:pt x="2314" y="1151"/>
                  <a:pt x="2317" y="1151"/>
                  <a:pt x="2320" y="1151"/>
                </a:cubicBezTo>
                <a:cubicBezTo>
                  <a:pt x="2323" y="1152"/>
                  <a:pt x="2326" y="1152"/>
                  <a:pt x="2329" y="1152"/>
                </a:cubicBezTo>
                <a:cubicBezTo>
                  <a:pt x="2332" y="1152"/>
                  <a:pt x="2335" y="1152"/>
                  <a:pt x="2338" y="1152"/>
                </a:cubicBezTo>
                <a:cubicBezTo>
                  <a:pt x="2340" y="1152"/>
                  <a:pt x="2342" y="1152"/>
                  <a:pt x="2344" y="1151"/>
                </a:cubicBezTo>
                <a:cubicBezTo>
                  <a:pt x="2344" y="1152"/>
                  <a:pt x="2344" y="1152"/>
                  <a:pt x="2345" y="1152"/>
                </a:cubicBezTo>
                <a:cubicBezTo>
                  <a:pt x="2345" y="1152"/>
                  <a:pt x="2345" y="1152"/>
                  <a:pt x="2346" y="1152"/>
                </a:cubicBezTo>
                <a:cubicBezTo>
                  <a:pt x="2346" y="1153"/>
                  <a:pt x="2346" y="1153"/>
                  <a:pt x="2346" y="1153"/>
                </a:cubicBezTo>
                <a:cubicBezTo>
                  <a:pt x="2346" y="1153"/>
                  <a:pt x="2347" y="1153"/>
                  <a:pt x="2347" y="1153"/>
                </a:cubicBezTo>
                <a:cubicBezTo>
                  <a:pt x="2347" y="1153"/>
                  <a:pt x="2348" y="1153"/>
                  <a:pt x="2348" y="1153"/>
                </a:cubicBezTo>
                <a:cubicBezTo>
                  <a:pt x="2349" y="1153"/>
                  <a:pt x="2349" y="1154"/>
                  <a:pt x="2349" y="1154"/>
                </a:cubicBezTo>
                <a:cubicBezTo>
                  <a:pt x="2350" y="1154"/>
                  <a:pt x="2350" y="1154"/>
                  <a:pt x="2351" y="1154"/>
                </a:cubicBezTo>
                <a:cubicBezTo>
                  <a:pt x="2351" y="1155"/>
                  <a:pt x="2352" y="1155"/>
                  <a:pt x="2352" y="1155"/>
                </a:cubicBezTo>
                <a:cubicBezTo>
                  <a:pt x="2353" y="1156"/>
                  <a:pt x="2354" y="1156"/>
                  <a:pt x="2355" y="1157"/>
                </a:cubicBezTo>
                <a:cubicBezTo>
                  <a:pt x="2356" y="1157"/>
                  <a:pt x="2357" y="1158"/>
                  <a:pt x="2358" y="1159"/>
                </a:cubicBezTo>
                <a:cubicBezTo>
                  <a:pt x="2359" y="1160"/>
                  <a:pt x="2360" y="1160"/>
                  <a:pt x="2361" y="1161"/>
                </a:cubicBezTo>
                <a:cubicBezTo>
                  <a:pt x="2361" y="1161"/>
                  <a:pt x="2361" y="1161"/>
                  <a:pt x="2361" y="1161"/>
                </a:cubicBezTo>
                <a:cubicBezTo>
                  <a:pt x="2361" y="1161"/>
                  <a:pt x="2360" y="1160"/>
                  <a:pt x="2359" y="1160"/>
                </a:cubicBezTo>
                <a:cubicBezTo>
                  <a:pt x="2350" y="1178"/>
                  <a:pt x="2374" y="1185"/>
                  <a:pt x="2387" y="1185"/>
                </a:cubicBezTo>
                <a:cubicBezTo>
                  <a:pt x="2382" y="1179"/>
                  <a:pt x="2374" y="1146"/>
                  <a:pt x="2360" y="1158"/>
                </a:cubicBezTo>
                <a:cubicBezTo>
                  <a:pt x="2360" y="1157"/>
                  <a:pt x="2360" y="1157"/>
                  <a:pt x="2360" y="1157"/>
                </a:cubicBezTo>
                <a:cubicBezTo>
                  <a:pt x="2359" y="1156"/>
                  <a:pt x="2358" y="1156"/>
                  <a:pt x="2356" y="1155"/>
                </a:cubicBezTo>
                <a:cubicBezTo>
                  <a:pt x="2355" y="1154"/>
                  <a:pt x="2354" y="1154"/>
                  <a:pt x="2353" y="1153"/>
                </a:cubicBezTo>
                <a:cubicBezTo>
                  <a:pt x="2353" y="1153"/>
                  <a:pt x="2352" y="1153"/>
                  <a:pt x="2352" y="1152"/>
                </a:cubicBezTo>
                <a:cubicBezTo>
                  <a:pt x="2351" y="1152"/>
                  <a:pt x="2351" y="1152"/>
                  <a:pt x="2350" y="1152"/>
                </a:cubicBezTo>
                <a:cubicBezTo>
                  <a:pt x="2350" y="1152"/>
                  <a:pt x="2349" y="1151"/>
                  <a:pt x="2349" y="1151"/>
                </a:cubicBezTo>
                <a:cubicBezTo>
                  <a:pt x="2349" y="1151"/>
                  <a:pt x="2349" y="1151"/>
                  <a:pt x="2348" y="1151"/>
                </a:cubicBezTo>
                <a:cubicBezTo>
                  <a:pt x="2350" y="1151"/>
                  <a:pt x="2352" y="1151"/>
                  <a:pt x="2353" y="1150"/>
                </a:cubicBezTo>
                <a:cubicBezTo>
                  <a:pt x="2354" y="1150"/>
                  <a:pt x="2355" y="1150"/>
                  <a:pt x="2355" y="1150"/>
                </a:cubicBezTo>
                <a:cubicBezTo>
                  <a:pt x="2356" y="1150"/>
                  <a:pt x="2356" y="1150"/>
                  <a:pt x="2357" y="1150"/>
                </a:cubicBezTo>
                <a:cubicBezTo>
                  <a:pt x="2358" y="1150"/>
                  <a:pt x="2359" y="1150"/>
                  <a:pt x="2360" y="1149"/>
                </a:cubicBezTo>
                <a:cubicBezTo>
                  <a:pt x="2361" y="1149"/>
                  <a:pt x="2363" y="1149"/>
                  <a:pt x="2364" y="1148"/>
                </a:cubicBezTo>
                <a:cubicBezTo>
                  <a:pt x="2365" y="1148"/>
                  <a:pt x="2366" y="1148"/>
                  <a:pt x="2366" y="1148"/>
                </a:cubicBezTo>
                <a:cubicBezTo>
                  <a:pt x="2366" y="1147"/>
                  <a:pt x="2367" y="1147"/>
                  <a:pt x="2367" y="1147"/>
                </a:cubicBezTo>
                <a:cubicBezTo>
                  <a:pt x="2367" y="1147"/>
                  <a:pt x="2367" y="1147"/>
                  <a:pt x="2367" y="1147"/>
                </a:cubicBezTo>
                <a:cubicBezTo>
                  <a:pt x="2367" y="1147"/>
                  <a:pt x="2367" y="1147"/>
                  <a:pt x="2367" y="1147"/>
                </a:cubicBezTo>
                <a:cubicBezTo>
                  <a:pt x="2367" y="1147"/>
                  <a:pt x="2367" y="1147"/>
                  <a:pt x="2367" y="1147"/>
                </a:cubicBezTo>
                <a:cubicBezTo>
                  <a:pt x="2367" y="1146"/>
                  <a:pt x="2367" y="1146"/>
                  <a:pt x="2367" y="1146"/>
                </a:cubicBezTo>
                <a:cubicBezTo>
                  <a:pt x="2367" y="1146"/>
                  <a:pt x="2367" y="1146"/>
                  <a:pt x="2367"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5" y="1147"/>
                  <a:pt x="2364" y="1147"/>
                </a:cubicBezTo>
                <a:cubicBezTo>
                  <a:pt x="2363" y="1147"/>
                  <a:pt x="2361" y="1147"/>
                  <a:pt x="2359" y="1147"/>
                </a:cubicBezTo>
                <a:cubicBezTo>
                  <a:pt x="2359" y="1147"/>
                  <a:pt x="2358" y="1147"/>
                  <a:pt x="2356" y="1147"/>
                </a:cubicBezTo>
                <a:cubicBezTo>
                  <a:pt x="2356" y="1147"/>
                  <a:pt x="2355" y="1147"/>
                  <a:pt x="2355" y="1147"/>
                </a:cubicBezTo>
                <a:cubicBezTo>
                  <a:pt x="2354" y="1147"/>
                  <a:pt x="2354" y="1147"/>
                  <a:pt x="2353" y="1147"/>
                </a:cubicBezTo>
                <a:cubicBezTo>
                  <a:pt x="2349" y="1148"/>
                  <a:pt x="2343" y="1148"/>
                  <a:pt x="2338" y="1149"/>
                </a:cubicBezTo>
                <a:cubicBezTo>
                  <a:pt x="2335" y="1149"/>
                  <a:pt x="2332" y="1149"/>
                  <a:pt x="2329" y="1149"/>
                </a:cubicBezTo>
                <a:cubicBezTo>
                  <a:pt x="2328" y="1149"/>
                  <a:pt x="2327" y="1149"/>
                  <a:pt x="2326" y="1149"/>
                </a:cubicBezTo>
                <a:cubicBezTo>
                  <a:pt x="2326" y="1148"/>
                  <a:pt x="2327" y="1148"/>
                  <a:pt x="2327" y="1148"/>
                </a:cubicBezTo>
                <a:cubicBezTo>
                  <a:pt x="2328" y="1148"/>
                  <a:pt x="2328" y="1147"/>
                  <a:pt x="2329" y="1147"/>
                </a:cubicBezTo>
                <a:cubicBezTo>
                  <a:pt x="2330" y="1146"/>
                  <a:pt x="2331" y="1145"/>
                  <a:pt x="2332" y="1145"/>
                </a:cubicBezTo>
                <a:cubicBezTo>
                  <a:pt x="2332" y="1144"/>
                  <a:pt x="2333" y="1143"/>
                  <a:pt x="2334" y="1143"/>
                </a:cubicBezTo>
                <a:cubicBezTo>
                  <a:pt x="2334" y="1143"/>
                  <a:pt x="2334" y="1143"/>
                  <a:pt x="2334" y="1142"/>
                </a:cubicBezTo>
                <a:cubicBezTo>
                  <a:pt x="2335" y="1143"/>
                  <a:pt x="2335" y="1143"/>
                  <a:pt x="2335" y="1143"/>
                </a:cubicBezTo>
                <a:cubicBezTo>
                  <a:pt x="2349" y="1138"/>
                  <a:pt x="2354" y="1127"/>
                  <a:pt x="2359" y="1113"/>
                </a:cubicBezTo>
                <a:cubicBezTo>
                  <a:pt x="2345" y="1115"/>
                  <a:pt x="2338" y="1126"/>
                  <a:pt x="2335" y="1139"/>
                </a:cubicBezTo>
                <a:cubicBezTo>
                  <a:pt x="2334" y="1139"/>
                  <a:pt x="2333" y="1140"/>
                  <a:pt x="2333" y="1141"/>
                </a:cubicBezTo>
                <a:cubicBezTo>
                  <a:pt x="2332" y="1141"/>
                  <a:pt x="2331" y="1142"/>
                  <a:pt x="2330" y="1143"/>
                </a:cubicBezTo>
                <a:cubicBezTo>
                  <a:pt x="2329" y="1143"/>
                  <a:pt x="2329" y="1144"/>
                  <a:pt x="2328" y="1144"/>
                </a:cubicBezTo>
                <a:cubicBezTo>
                  <a:pt x="2327" y="1145"/>
                  <a:pt x="2326" y="1145"/>
                  <a:pt x="2326" y="1146"/>
                </a:cubicBezTo>
                <a:cubicBezTo>
                  <a:pt x="2325" y="1146"/>
                  <a:pt x="2324" y="1147"/>
                  <a:pt x="2324" y="1147"/>
                </a:cubicBezTo>
                <a:cubicBezTo>
                  <a:pt x="2323" y="1147"/>
                  <a:pt x="2323" y="1147"/>
                  <a:pt x="2323" y="1147"/>
                </a:cubicBezTo>
                <a:cubicBezTo>
                  <a:pt x="2323" y="1147"/>
                  <a:pt x="2323" y="1147"/>
                  <a:pt x="2323" y="1148"/>
                </a:cubicBezTo>
                <a:cubicBezTo>
                  <a:pt x="2322" y="1148"/>
                  <a:pt x="2322" y="1148"/>
                  <a:pt x="2322" y="1148"/>
                </a:cubicBezTo>
                <a:cubicBezTo>
                  <a:pt x="2321" y="1148"/>
                  <a:pt x="2321" y="1148"/>
                  <a:pt x="2320" y="1148"/>
                </a:cubicBezTo>
                <a:cubicBezTo>
                  <a:pt x="2317" y="1148"/>
                  <a:pt x="2314" y="1148"/>
                  <a:pt x="2310" y="1149"/>
                </a:cubicBezTo>
                <a:cubicBezTo>
                  <a:pt x="2310" y="1149"/>
                  <a:pt x="2310" y="1149"/>
                  <a:pt x="2310" y="1149"/>
                </a:cubicBezTo>
                <a:cubicBezTo>
                  <a:pt x="2309" y="1150"/>
                  <a:pt x="2309" y="1150"/>
                  <a:pt x="2309" y="1150"/>
                </a:cubicBezTo>
                <a:cubicBezTo>
                  <a:pt x="2309" y="1150"/>
                  <a:pt x="2309" y="1150"/>
                  <a:pt x="2309" y="1150"/>
                </a:cubicBezTo>
                <a:cubicBezTo>
                  <a:pt x="2308" y="1150"/>
                  <a:pt x="2308" y="1150"/>
                  <a:pt x="2308" y="1150"/>
                </a:cubicBezTo>
                <a:cubicBezTo>
                  <a:pt x="2307" y="1151"/>
                  <a:pt x="2307" y="1151"/>
                  <a:pt x="2306" y="1152"/>
                </a:cubicBezTo>
                <a:cubicBezTo>
                  <a:pt x="2305" y="1153"/>
                  <a:pt x="2304" y="1154"/>
                  <a:pt x="2303" y="1155"/>
                </a:cubicBezTo>
                <a:cubicBezTo>
                  <a:pt x="2301" y="1158"/>
                  <a:pt x="2299" y="1160"/>
                  <a:pt x="2297" y="1162"/>
                </a:cubicBezTo>
                <a:cubicBezTo>
                  <a:pt x="2297" y="1162"/>
                  <a:pt x="2297" y="1162"/>
                  <a:pt x="2297" y="1163"/>
                </a:cubicBezTo>
                <a:cubicBezTo>
                  <a:pt x="2296" y="1163"/>
                  <a:pt x="2296" y="1163"/>
                  <a:pt x="2296" y="1163"/>
                </a:cubicBezTo>
                <a:cubicBezTo>
                  <a:pt x="2296" y="1163"/>
                  <a:pt x="2295" y="1164"/>
                  <a:pt x="2295" y="1164"/>
                </a:cubicBezTo>
                <a:cubicBezTo>
                  <a:pt x="2295" y="1164"/>
                  <a:pt x="2295" y="1164"/>
                  <a:pt x="2294" y="1164"/>
                </a:cubicBezTo>
                <a:cubicBezTo>
                  <a:pt x="2293" y="1165"/>
                  <a:pt x="2292" y="1165"/>
                  <a:pt x="2291" y="1166"/>
                </a:cubicBezTo>
                <a:cubicBezTo>
                  <a:pt x="2290" y="1166"/>
                  <a:pt x="2289" y="1166"/>
                  <a:pt x="2288" y="1167"/>
                </a:cubicBezTo>
                <a:cubicBezTo>
                  <a:pt x="2288" y="1167"/>
                  <a:pt x="2288" y="1167"/>
                  <a:pt x="2287" y="1167"/>
                </a:cubicBezTo>
                <a:cubicBezTo>
                  <a:pt x="2287" y="1167"/>
                  <a:pt x="2286" y="1167"/>
                  <a:pt x="2286" y="1167"/>
                </a:cubicBezTo>
                <a:cubicBezTo>
                  <a:pt x="2284" y="1168"/>
                  <a:pt x="2282" y="1168"/>
                  <a:pt x="2281" y="1168"/>
                </a:cubicBezTo>
                <a:cubicBezTo>
                  <a:pt x="2280" y="1168"/>
                  <a:pt x="2280" y="1168"/>
                  <a:pt x="2279" y="1168"/>
                </a:cubicBezTo>
                <a:cubicBezTo>
                  <a:pt x="2278" y="1167"/>
                  <a:pt x="2277" y="1166"/>
                  <a:pt x="2275" y="1164"/>
                </a:cubicBezTo>
                <a:cubicBezTo>
                  <a:pt x="2272" y="1162"/>
                  <a:pt x="2270" y="1160"/>
                  <a:pt x="2267" y="1157"/>
                </a:cubicBezTo>
                <a:cubicBezTo>
                  <a:pt x="2264" y="1155"/>
                  <a:pt x="2261" y="1153"/>
                  <a:pt x="2259" y="1150"/>
                </a:cubicBezTo>
                <a:cubicBezTo>
                  <a:pt x="2253" y="1145"/>
                  <a:pt x="2248" y="1139"/>
                  <a:pt x="2244" y="1133"/>
                </a:cubicBezTo>
                <a:cubicBezTo>
                  <a:pt x="2242" y="1129"/>
                  <a:pt x="2239" y="1126"/>
                  <a:pt x="2237" y="1123"/>
                </a:cubicBezTo>
                <a:cubicBezTo>
                  <a:pt x="2236" y="1122"/>
                  <a:pt x="2236" y="1121"/>
                  <a:pt x="2235" y="1120"/>
                </a:cubicBezTo>
                <a:cubicBezTo>
                  <a:pt x="2234" y="1119"/>
                  <a:pt x="2233" y="1119"/>
                  <a:pt x="2233" y="1118"/>
                </a:cubicBezTo>
                <a:cubicBezTo>
                  <a:pt x="2231" y="1116"/>
                  <a:pt x="2230" y="1115"/>
                  <a:pt x="2228" y="1114"/>
                </a:cubicBezTo>
                <a:cubicBezTo>
                  <a:pt x="2226" y="1112"/>
                  <a:pt x="2223" y="1110"/>
                  <a:pt x="2220" y="1109"/>
                </a:cubicBezTo>
                <a:cubicBezTo>
                  <a:pt x="2220" y="1107"/>
                  <a:pt x="2219" y="1106"/>
                  <a:pt x="2219" y="1105"/>
                </a:cubicBezTo>
                <a:cubicBezTo>
                  <a:pt x="2219" y="1105"/>
                  <a:pt x="2219" y="1105"/>
                  <a:pt x="2219" y="1105"/>
                </a:cubicBezTo>
                <a:cubicBezTo>
                  <a:pt x="2220" y="1105"/>
                  <a:pt x="2220" y="1105"/>
                  <a:pt x="2221" y="1105"/>
                </a:cubicBezTo>
                <a:cubicBezTo>
                  <a:pt x="2224" y="1104"/>
                  <a:pt x="2227" y="1103"/>
                  <a:pt x="2230" y="1101"/>
                </a:cubicBezTo>
                <a:cubicBezTo>
                  <a:pt x="2230" y="1101"/>
                  <a:pt x="2230" y="1101"/>
                  <a:pt x="2231" y="1101"/>
                </a:cubicBezTo>
                <a:cubicBezTo>
                  <a:pt x="2231" y="1100"/>
                  <a:pt x="2231" y="1100"/>
                  <a:pt x="2232" y="1100"/>
                </a:cubicBezTo>
                <a:cubicBezTo>
                  <a:pt x="2232" y="1099"/>
                  <a:pt x="2232" y="1099"/>
                  <a:pt x="2232" y="1099"/>
                </a:cubicBezTo>
                <a:cubicBezTo>
                  <a:pt x="2233" y="1099"/>
                  <a:pt x="2233" y="1099"/>
                  <a:pt x="2233" y="1099"/>
                </a:cubicBezTo>
                <a:cubicBezTo>
                  <a:pt x="2233" y="1099"/>
                  <a:pt x="2233" y="1098"/>
                  <a:pt x="2233" y="1098"/>
                </a:cubicBezTo>
                <a:cubicBezTo>
                  <a:pt x="2235" y="1096"/>
                  <a:pt x="2236" y="1095"/>
                  <a:pt x="2237" y="1094"/>
                </a:cubicBezTo>
                <a:cubicBezTo>
                  <a:pt x="2237" y="1093"/>
                  <a:pt x="2237" y="1092"/>
                  <a:pt x="2238" y="1091"/>
                </a:cubicBezTo>
                <a:cubicBezTo>
                  <a:pt x="2238" y="1091"/>
                  <a:pt x="2239" y="1090"/>
                  <a:pt x="2239" y="1089"/>
                </a:cubicBezTo>
                <a:cubicBezTo>
                  <a:pt x="2240" y="1088"/>
                  <a:pt x="2240" y="1088"/>
                  <a:pt x="2241" y="1087"/>
                </a:cubicBezTo>
                <a:cubicBezTo>
                  <a:pt x="2241" y="1086"/>
                  <a:pt x="2242" y="1086"/>
                  <a:pt x="2242" y="1085"/>
                </a:cubicBezTo>
                <a:cubicBezTo>
                  <a:pt x="2243" y="1085"/>
                  <a:pt x="2243" y="1084"/>
                  <a:pt x="2244" y="1084"/>
                </a:cubicBezTo>
                <a:cubicBezTo>
                  <a:pt x="2244" y="1084"/>
                  <a:pt x="2244" y="1084"/>
                  <a:pt x="2244" y="1084"/>
                </a:cubicBezTo>
                <a:cubicBezTo>
                  <a:pt x="2244" y="1084"/>
                  <a:pt x="2245" y="1084"/>
                  <a:pt x="2245" y="1084"/>
                </a:cubicBezTo>
                <a:cubicBezTo>
                  <a:pt x="2245" y="1084"/>
                  <a:pt x="2245" y="1084"/>
                  <a:pt x="2246" y="1084"/>
                </a:cubicBezTo>
                <a:cubicBezTo>
                  <a:pt x="2246" y="1084"/>
                  <a:pt x="2246" y="1084"/>
                  <a:pt x="2246" y="1084"/>
                </a:cubicBezTo>
                <a:cubicBezTo>
                  <a:pt x="2247" y="1084"/>
                  <a:pt x="2247" y="1084"/>
                  <a:pt x="2247" y="1084"/>
                </a:cubicBezTo>
                <a:cubicBezTo>
                  <a:pt x="2248" y="1084"/>
                  <a:pt x="2248" y="1084"/>
                  <a:pt x="2249" y="1084"/>
                </a:cubicBezTo>
                <a:cubicBezTo>
                  <a:pt x="2249" y="1084"/>
                  <a:pt x="2249" y="1084"/>
                  <a:pt x="2249" y="1084"/>
                </a:cubicBezTo>
                <a:cubicBezTo>
                  <a:pt x="2250" y="1084"/>
                  <a:pt x="2250" y="1084"/>
                  <a:pt x="2250" y="1084"/>
                </a:cubicBezTo>
                <a:cubicBezTo>
                  <a:pt x="2251" y="1084"/>
                  <a:pt x="2251" y="1084"/>
                  <a:pt x="2252" y="1084"/>
                </a:cubicBezTo>
                <a:cubicBezTo>
                  <a:pt x="2253" y="1084"/>
                  <a:pt x="2254" y="1085"/>
                  <a:pt x="2255" y="1085"/>
                </a:cubicBezTo>
                <a:cubicBezTo>
                  <a:pt x="2256" y="1085"/>
                  <a:pt x="2257" y="1086"/>
                  <a:pt x="2258" y="1086"/>
                </a:cubicBezTo>
                <a:cubicBezTo>
                  <a:pt x="2258" y="1086"/>
                  <a:pt x="2258" y="1086"/>
                  <a:pt x="2258" y="1086"/>
                </a:cubicBezTo>
                <a:cubicBezTo>
                  <a:pt x="2258" y="1086"/>
                  <a:pt x="2258" y="1087"/>
                  <a:pt x="2257" y="1087"/>
                </a:cubicBezTo>
                <a:cubicBezTo>
                  <a:pt x="2258" y="1087"/>
                  <a:pt x="2259" y="1088"/>
                  <a:pt x="2260" y="1088"/>
                </a:cubicBezTo>
                <a:cubicBezTo>
                  <a:pt x="2258" y="1088"/>
                  <a:pt x="2258" y="1088"/>
                  <a:pt x="2258" y="1088"/>
                </a:cubicBezTo>
                <a:cubicBezTo>
                  <a:pt x="2254" y="1107"/>
                  <a:pt x="2274" y="1100"/>
                  <a:pt x="2282" y="1105"/>
                </a:cubicBezTo>
                <a:cubicBezTo>
                  <a:pt x="2280" y="1097"/>
                  <a:pt x="2270" y="1077"/>
                  <a:pt x="2259" y="1085"/>
                </a:cubicBezTo>
                <a:cubicBezTo>
                  <a:pt x="2259" y="1085"/>
                  <a:pt x="2259" y="1085"/>
                  <a:pt x="2258" y="1084"/>
                </a:cubicBezTo>
                <a:cubicBezTo>
                  <a:pt x="2257" y="1084"/>
                  <a:pt x="2256" y="1084"/>
                  <a:pt x="2255" y="1083"/>
                </a:cubicBezTo>
                <a:cubicBezTo>
                  <a:pt x="2254" y="1083"/>
                  <a:pt x="2253" y="1083"/>
                  <a:pt x="2252" y="1083"/>
                </a:cubicBezTo>
                <a:cubicBezTo>
                  <a:pt x="2251" y="1082"/>
                  <a:pt x="2251" y="1082"/>
                  <a:pt x="2250" y="1082"/>
                </a:cubicBezTo>
                <a:cubicBezTo>
                  <a:pt x="2250" y="1082"/>
                  <a:pt x="2250" y="1082"/>
                  <a:pt x="2250" y="1082"/>
                </a:cubicBezTo>
                <a:cubicBezTo>
                  <a:pt x="2249" y="1082"/>
                  <a:pt x="2249" y="1082"/>
                  <a:pt x="2249" y="1082"/>
                </a:cubicBezTo>
                <a:cubicBezTo>
                  <a:pt x="2248" y="1082"/>
                  <a:pt x="2248" y="1082"/>
                  <a:pt x="2248" y="1082"/>
                </a:cubicBezTo>
                <a:cubicBezTo>
                  <a:pt x="2247" y="1082"/>
                  <a:pt x="2247" y="1082"/>
                  <a:pt x="2246" y="1082"/>
                </a:cubicBezTo>
                <a:cubicBezTo>
                  <a:pt x="2246" y="1082"/>
                  <a:pt x="2246" y="1082"/>
                  <a:pt x="2246" y="1082"/>
                </a:cubicBezTo>
                <a:cubicBezTo>
                  <a:pt x="2245" y="1082"/>
                  <a:pt x="2245" y="1082"/>
                  <a:pt x="2245" y="1082"/>
                </a:cubicBezTo>
                <a:cubicBezTo>
                  <a:pt x="2246" y="1081"/>
                  <a:pt x="2248" y="1079"/>
                  <a:pt x="2250" y="1078"/>
                </a:cubicBezTo>
                <a:cubicBezTo>
                  <a:pt x="2250" y="1077"/>
                  <a:pt x="2250" y="1077"/>
                  <a:pt x="2251" y="1077"/>
                </a:cubicBezTo>
                <a:cubicBezTo>
                  <a:pt x="2252" y="1076"/>
                  <a:pt x="2252" y="1076"/>
                  <a:pt x="2252" y="1076"/>
                </a:cubicBezTo>
                <a:cubicBezTo>
                  <a:pt x="2253" y="1075"/>
                  <a:pt x="2253" y="1075"/>
                  <a:pt x="2254" y="1074"/>
                </a:cubicBezTo>
                <a:cubicBezTo>
                  <a:pt x="2255" y="1074"/>
                  <a:pt x="2255" y="1073"/>
                  <a:pt x="2256" y="1073"/>
                </a:cubicBezTo>
                <a:cubicBezTo>
                  <a:pt x="2257" y="1072"/>
                  <a:pt x="2258" y="1072"/>
                  <a:pt x="2258" y="1072"/>
                </a:cubicBezTo>
                <a:cubicBezTo>
                  <a:pt x="2261" y="1070"/>
                  <a:pt x="2264" y="1068"/>
                  <a:pt x="2267" y="1067"/>
                </a:cubicBezTo>
                <a:cubicBezTo>
                  <a:pt x="2268" y="1067"/>
                  <a:pt x="2270" y="1066"/>
                  <a:pt x="2271" y="1066"/>
                </a:cubicBezTo>
                <a:cubicBezTo>
                  <a:pt x="2271" y="1066"/>
                  <a:pt x="2271" y="1066"/>
                  <a:pt x="2271" y="1066"/>
                </a:cubicBezTo>
                <a:cubicBezTo>
                  <a:pt x="2271" y="1066"/>
                  <a:pt x="2271" y="1066"/>
                  <a:pt x="2272" y="1065"/>
                </a:cubicBezTo>
                <a:cubicBezTo>
                  <a:pt x="2284" y="1066"/>
                  <a:pt x="2296" y="1069"/>
                  <a:pt x="2311" y="1071"/>
                </a:cubicBezTo>
                <a:cubicBezTo>
                  <a:pt x="2305" y="1068"/>
                  <a:pt x="2298" y="1065"/>
                  <a:pt x="2291" y="1063"/>
                </a:cubicBezTo>
                <a:cubicBezTo>
                  <a:pt x="2292" y="1062"/>
                  <a:pt x="2293" y="1063"/>
                  <a:pt x="2294" y="1063"/>
                </a:cubicBezTo>
                <a:cubicBezTo>
                  <a:pt x="2295" y="1062"/>
                  <a:pt x="2296" y="1062"/>
                  <a:pt x="2296" y="1062"/>
                </a:cubicBezTo>
                <a:cubicBezTo>
                  <a:pt x="2299" y="1063"/>
                  <a:pt x="2301" y="1063"/>
                  <a:pt x="2301" y="1063"/>
                </a:cubicBezTo>
                <a:cubicBezTo>
                  <a:pt x="2301" y="1063"/>
                  <a:pt x="2301" y="1063"/>
                  <a:pt x="2300" y="1062"/>
                </a:cubicBezTo>
                <a:cubicBezTo>
                  <a:pt x="2299" y="1062"/>
                  <a:pt x="2298" y="1062"/>
                  <a:pt x="2297" y="1061"/>
                </a:cubicBezTo>
                <a:cubicBezTo>
                  <a:pt x="2296" y="1061"/>
                  <a:pt x="2295" y="1061"/>
                  <a:pt x="2294" y="1061"/>
                </a:cubicBezTo>
                <a:cubicBezTo>
                  <a:pt x="2293" y="1060"/>
                  <a:pt x="2292" y="1060"/>
                  <a:pt x="2291" y="1060"/>
                </a:cubicBezTo>
                <a:cubicBezTo>
                  <a:pt x="2290" y="1060"/>
                  <a:pt x="2289" y="1060"/>
                  <a:pt x="2288" y="1060"/>
                </a:cubicBezTo>
                <a:cubicBezTo>
                  <a:pt x="2287" y="1060"/>
                  <a:pt x="2287" y="1060"/>
                  <a:pt x="2286" y="1060"/>
                </a:cubicBezTo>
                <a:cubicBezTo>
                  <a:pt x="2285" y="1060"/>
                  <a:pt x="2285" y="1060"/>
                  <a:pt x="2284" y="1060"/>
                </a:cubicBezTo>
                <a:cubicBezTo>
                  <a:pt x="2284" y="1060"/>
                  <a:pt x="2283" y="1060"/>
                  <a:pt x="2283" y="1060"/>
                </a:cubicBezTo>
                <a:cubicBezTo>
                  <a:pt x="2283" y="1060"/>
                  <a:pt x="2283" y="1060"/>
                  <a:pt x="2283" y="1060"/>
                </a:cubicBezTo>
                <a:cubicBezTo>
                  <a:pt x="2281" y="1060"/>
                  <a:pt x="2280" y="1059"/>
                  <a:pt x="2279" y="1059"/>
                </a:cubicBezTo>
                <a:cubicBezTo>
                  <a:pt x="2279" y="1058"/>
                  <a:pt x="2280" y="1057"/>
                  <a:pt x="2281" y="1056"/>
                </a:cubicBezTo>
                <a:cubicBezTo>
                  <a:pt x="2281" y="1056"/>
                  <a:pt x="2282" y="1055"/>
                  <a:pt x="2282" y="1054"/>
                </a:cubicBezTo>
                <a:cubicBezTo>
                  <a:pt x="2283" y="1053"/>
                  <a:pt x="2283" y="1052"/>
                  <a:pt x="2283" y="1052"/>
                </a:cubicBezTo>
                <a:cubicBezTo>
                  <a:pt x="2283" y="1052"/>
                  <a:pt x="2283" y="1052"/>
                  <a:pt x="2283" y="1052"/>
                </a:cubicBezTo>
                <a:cubicBezTo>
                  <a:pt x="2284" y="1050"/>
                  <a:pt x="2284" y="1050"/>
                  <a:pt x="2284" y="1050"/>
                </a:cubicBezTo>
                <a:cubicBezTo>
                  <a:pt x="2287" y="1050"/>
                  <a:pt x="2290" y="1050"/>
                  <a:pt x="2292" y="1048"/>
                </a:cubicBezTo>
                <a:cubicBezTo>
                  <a:pt x="2294" y="1051"/>
                  <a:pt x="2296" y="1053"/>
                  <a:pt x="2298" y="1056"/>
                </a:cubicBezTo>
                <a:cubicBezTo>
                  <a:pt x="2301" y="1059"/>
                  <a:pt x="2303" y="1061"/>
                  <a:pt x="2306" y="1064"/>
                </a:cubicBezTo>
                <a:cubicBezTo>
                  <a:pt x="2308" y="1067"/>
                  <a:pt x="2311" y="1070"/>
                  <a:pt x="2314" y="1072"/>
                </a:cubicBezTo>
                <a:cubicBezTo>
                  <a:pt x="2315" y="1073"/>
                  <a:pt x="2315" y="1073"/>
                  <a:pt x="2315" y="1073"/>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8" y="1075"/>
                  <a:pt x="2318" y="1075"/>
                  <a:pt x="2318" y="1075"/>
                </a:cubicBezTo>
                <a:cubicBezTo>
                  <a:pt x="2319" y="1075"/>
                  <a:pt x="2319" y="1075"/>
                  <a:pt x="2319" y="1075"/>
                </a:cubicBezTo>
                <a:cubicBezTo>
                  <a:pt x="2319" y="1075"/>
                  <a:pt x="2319" y="1076"/>
                  <a:pt x="2319" y="1076"/>
                </a:cubicBezTo>
                <a:cubicBezTo>
                  <a:pt x="2319" y="1077"/>
                  <a:pt x="2319" y="1077"/>
                  <a:pt x="2320" y="1077"/>
                </a:cubicBezTo>
                <a:cubicBezTo>
                  <a:pt x="2320" y="1078"/>
                  <a:pt x="2320" y="1078"/>
                  <a:pt x="2320" y="1078"/>
                </a:cubicBezTo>
                <a:cubicBezTo>
                  <a:pt x="2320" y="1078"/>
                  <a:pt x="2320" y="1079"/>
                  <a:pt x="2320" y="1079"/>
                </a:cubicBezTo>
                <a:cubicBezTo>
                  <a:pt x="2320" y="1079"/>
                  <a:pt x="2321" y="1080"/>
                  <a:pt x="2321" y="1080"/>
                </a:cubicBezTo>
                <a:cubicBezTo>
                  <a:pt x="2321" y="1081"/>
                  <a:pt x="2321" y="1081"/>
                  <a:pt x="2321" y="1082"/>
                </a:cubicBezTo>
                <a:cubicBezTo>
                  <a:pt x="2321" y="1082"/>
                  <a:pt x="2322" y="1083"/>
                  <a:pt x="2322" y="1083"/>
                </a:cubicBezTo>
                <a:cubicBezTo>
                  <a:pt x="2322" y="1083"/>
                  <a:pt x="2322" y="1084"/>
                  <a:pt x="2322" y="1084"/>
                </a:cubicBezTo>
                <a:cubicBezTo>
                  <a:pt x="2322" y="1084"/>
                  <a:pt x="2322" y="1085"/>
                  <a:pt x="2322" y="1086"/>
                </a:cubicBezTo>
                <a:cubicBezTo>
                  <a:pt x="2322" y="1087"/>
                  <a:pt x="2323" y="1088"/>
                  <a:pt x="2323" y="1090"/>
                </a:cubicBezTo>
                <a:cubicBezTo>
                  <a:pt x="2323" y="1091"/>
                  <a:pt x="2322" y="1093"/>
                  <a:pt x="2322" y="1094"/>
                </a:cubicBezTo>
                <a:cubicBezTo>
                  <a:pt x="2322" y="1095"/>
                  <a:pt x="2322" y="1095"/>
                  <a:pt x="2322" y="1095"/>
                </a:cubicBezTo>
                <a:cubicBezTo>
                  <a:pt x="2322" y="1095"/>
                  <a:pt x="2322" y="1095"/>
                  <a:pt x="2321" y="1094"/>
                </a:cubicBezTo>
                <a:cubicBezTo>
                  <a:pt x="2321" y="1096"/>
                  <a:pt x="2321" y="1097"/>
                  <a:pt x="2321" y="1098"/>
                </a:cubicBezTo>
                <a:cubicBezTo>
                  <a:pt x="2319" y="1096"/>
                  <a:pt x="2319" y="1096"/>
                  <a:pt x="2319" y="1096"/>
                </a:cubicBezTo>
                <a:cubicBezTo>
                  <a:pt x="2290" y="1105"/>
                  <a:pt x="2309" y="1124"/>
                  <a:pt x="2306" y="1137"/>
                </a:cubicBezTo>
                <a:cubicBezTo>
                  <a:pt x="2317" y="1128"/>
                  <a:pt x="2342" y="1103"/>
                  <a:pt x="2325" y="1096"/>
                </a:cubicBezTo>
                <a:cubicBezTo>
                  <a:pt x="2325" y="1095"/>
                  <a:pt x="2325" y="1095"/>
                  <a:pt x="2325" y="1094"/>
                </a:cubicBezTo>
                <a:cubicBezTo>
                  <a:pt x="2325" y="1092"/>
                  <a:pt x="2325" y="1091"/>
                  <a:pt x="2325" y="1089"/>
                </a:cubicBezTo>
                <a:cubicBezTo>
                  <a:pt x="2325" y="1088"/>
                  <a:pt x="2325" y="1086"/>
                  <a:pt x="2325" y="1085"/>
                </a:cubicBezTo>
                <a:cubicBezTo>
                  <a:pt x="2325" y="1084"/>
                  <a:pt x="2324" y="1084"/>
                  <a:pt x="2324" y="1083"/>
                </a:cubicBezTo>
                <a:cubicBezTo>
                  <a:pt x="2324" y="1083"/>
                  <a:pt x="2324" y="1082"/>
                  <a:pt x="2324" y="1082"/>
                </a:cubicBezTo>
                <a:cubicBezTo>
                  <a:pt x="2324" y="1082"/>
                  <a:pt x="2324" y="1081"/>
                  <a:pt x="2324" y="1081"/>
                </a:cubicBezTo>
                <a:cubicBezTo>
                  <a:pt x="2324" y="1080"/>
                  <a:pt x="2323" y="1080"/>
                  <a:pt x="2323" y="1079"/>
                </a:cubicBezTo>
                <a:cubicBezTo>
                  <a:pt x="2323" y="1079"/>
                  <a:pt x="2323" y="1078"/>
                  <a:pt x="2323" y="1078"/>
                </a:cubicBezTo>
                <a:cubicBezTo>
                  <a:pt x="2322" y="1077"/>
                  <a:pt x="2322" y="1077"/>
                  <a:pt x="2322" y="1077"/>
                </a:cubicBezTo>
                <a:cubicBezTo>
                  <a:pt x="2323" y="1077"/>
                  <a:pt x="2324" y="1078"/>
                  <a:pt x="2325" y="1078"/>
                </a:cubicBezTo>
                <a:cubicBezTo>
                  <a:pt x="2326" y="1078"/>
                  <a:pt x="2327" y="1079"/>
                  <a:pt x="2328" y="1079"/>
                </a:cubicBezTo>
                <a:cubicBezTo>
                  <a:pt x="2329" y="1079"/>
                  <a:pt x="2330" y="1080"/>
                  <a:pt x="2331" y="1080"/>
                </a:cubicBezTo>
                <a:cubicBezTo>
                  <a:pt x="2332" y="1080"/>
                  <a:pt x="2333" y="1080"/>
                  <a:pt x="2334" y="1081"/>
                </a:cubicBezTo>
                <a:cubicBezTo>
                  <a:pt x="2335" y="1081"/>
                  <a:pt x="2336" y="1081"/>
                  <a:pt x="2337" y="1081"/>
                </a:cubicBezTo>
                <a:cubicBezTo>
                  <a:pt x="2338" y="1081"/>
                  <a:pt x="2339" y="1082"/>
                  <a:pt x="2340" y="1082"/>
                </a:cubicBezTo>
                <a:cubicBezTo>
                  <a:pt x="2342" y="1082"/>
                  <a:pt x="2343" y="1082"/>
                  <a:pt x="2344" y="1082"/>
                </a:cubicBezTo>
                <a:cubicBezTo>
                  <a:pt x="2345" y="1082"/>
                  <a:pt x="2346" y="1082"/>
                  <a:pt x="2347" y="1082"/>
                </a:cubicBezTo>
                <a:cubicBezTo>
                  <a:pt x="2348" y="1082"/>
                  <a:pt x="2349" y="1082"/>
                  <a:pt x="2350" y="1082"/>
                </a:cubicBezTo>
                <a:cubicBezTo>
                  <a:pt x="2352" y="1082"/>
                  <a:pt x="2354" y="1082"/>
                  <a:pt x="2356" y="1081"/>
                </a:cubicBezTo>
                <a:cubicBezTo>
                  <a:pt x="2357" y="1081"/>
                  <a:pt x="2358" y="1081"/>
                  <a:pt x="2359" y="1081"/>
                </a:cubicBezTo>
                <a:cubicBezTo>
                  <a:pt x="2360" y="1081"/>
                  <a:pt x="2361" y="1081"/>
                  <a:pt x="2362" y="1081"/>
                </a:cubicBezTo>
                <a:cubicBezTo>
                  <a:pt x="2362" y="1080"/>
                  <a:pt x="2363" y="1080"/>
                  <a:pt x="2363" y="1080"/>
                </a:cubicBezTo>
                <a:cubicBezTo>
                  <a:pt x="2363" y="1080"/>
                  <a:pt x="2363" y="1080"/>
                  <a:pt x="2363" y="1080"/>
                </a:cubicBezTo>
                <a:cubicBezTo>
                  <a:pt x="2364" y="1080"/>
                  <a:pt x="2364" y="1080"/>
                  <a:pt x="2364" y="1080"/>
                </a:cubicBezTo>
                <a:cubicBezTo>
                  <a:pt x="2364" y="1080"/>
                  <a:pt x="2364" y="1080"/>
                  <a:pt x="2364" y="1080"/>
                </a:cubicBezTo>
                <a:cubicBezTo>
                  <a:pt x="2365" y="1080"/>
                  <a:pt x="2365" y="1080"/>
                  <a:pt x="2365" y="1080"/>
                </a:cubicBezTo>
                <a:cubicBezTo>
                  <a:pt x="2366" y="1080"/>
                  <a:pt x="2367" y="1080"/>
                  <a:pt x="2368" y="1080"/>
                </a:cubicBezTo>
                <a:cubicBezTo>
                  <a:pt x="2368" y="1080"/>
                  <a:pt x="2369" y="1081"/>
                  <a:pt x="2370" y="1081"/>
                </a:cubicBezTo>
                <a:cubicBezTo>
                  <a:pt x="2371" y="1081"/>
                  <a:pt x="2372" y="1081"/>
                  <a:pt x="2373" y="1081"/>
                </a:cubicBezTo>
                <a:cubicBezTo>
                  <a:pt x="2374" y="1081"/>
                  <a:pt x="2375" y="1081"/>
                  <a:pt x="2376" y="1082"/>
                </a:cubicBezTo>
                <a:cubicBezTo>
                  <a:pt x="2376" y="1082"/>
                  <a:pt x="2377" y="1082"/>
                  <a:pt x="2377" y="1082"/>
                </a:cubicBezTo>
                <a:cubicBezTo>
                  <a:pt x="2377" y="1082"/>
                  <a:pt x="2377" y="1082"/>
                  <a:pt x="2377" y="1082"/>
                </a:cubicBezTo>
                <a:cubicBezTo>
                  <a:pt x="2378" y="1082"/>
                  <a:pt x="2379" y="1084"/>
                  <a:pt x="2380" y="1084"/>
                </a:cubicBezTo>
                <a:cubicBezTo>
                  <a:pt x="2381" y="1084"/>
                  <a:pt x="2381" y="1084"/>
                  <a:pt x="2381" y="1084"/>
                </a:cubicBezTo>
                <a:cubicBezTo>
                  <a:pt x="2376" y="1091"/>
                  <a:pt x="2387" y="1091"/>
                  <a:pt x="2391" y="1092"/>
                </a:cubicBezTo>
                <a:cubicBezTo>
                  <a:pt x="2398" y="1094"/>
                  <a:pt x="2399" y="1096"/>
                  <a:pt x="2404" y="1100"/>
                </a:cubicBezTo>
                <a:cubicBezTo>
                  <a:pt x="2405" y="1090"/>
                  <a:pt x="2395" y="1071"/>
                  <a:pt x="2379" y="1080"/>
                </a:cubicBezTo>
                <a:cubicBezTo>
                  <a:pt x="2378" y="1080"/>
                  <a:pt x="2378" y="1080"/>
                  <a:pt x="2377" y="1080"/>
                </a:cubicBezTo>
                <a:cubicBezTo>
                  <a:pt x="2376" y="1080"/>
                  <a:pt x="2375" y="1080"/>
                  <a:pt x="2374" y="1080"/>
                </a:cubicBezTo>
                <a:cubicBezTo>
                  <a:pt x="2373" y="1079"/>
                  <a:pt x="2372" y="1079"/>
                  <a:pt x="2371" y="1079"/>
                </a:cubicBezTo>
                <a:cubicBezTo>
                  <a:pt x="2370" y="1079"/>
                  <a:pt x="2369" y="1079"/>
                  <a:pt x="2368" y="1079"/>
                </a:cubicBezTo>
                <a:cubicBezTo>
                  <a:pt x="2369" y="1079"/>
                  <a:pt x="2369" y="1079"/>
                  <a:pt x="2369" y="1079"/>
                </a:cubicBezTo>
                <a:cubicBezTo>
                  <a:pt x="2370" y="1078"/>
                  <a:pt x="2371" y="1078"/>
                  <a:pt x="2372" y="1078"/>
                </a:cubicBezTo>
                <a:cubicBezTo>
                  <a:pt x="2375" y="1077"/>
                  <a:pt x="2377" y="1076"/>
                  <a:pt x="2379" y="1075"/>
                </a:cubicBezTo>
                <a:cubicBezTo>
                  <a:pt x="2381" y="1074"/>
                  <a:pt x="2382" y="1073"/>
                  <a:pt x="2384" y="1072"/>
                </a:cubicBezTo>
                <a:cubicBezTo>
                  <a:pt x="2385" y="1071"/>
                  <a:pt x="2385" y="1071"/>
                  <a:pt x="2385" y="1071"/>
                </a:cubicBezTo>
                <a:cubicBezTo>
                  <a:pt x="2385" y="1071"/>
                  <a:pt x="2385" y="1071"/>
                  <a:pt x="2383" y="1072"/>
                </a:cubicBezTo>
                <a:cubicBezTo>
                  <a:pt x="2382" y="1072"/>
                  <a:pt x="2381" y="1073"/>
                  <a:pt x="2379" y="1074"/>
                </a:cubicBezTo>
                <a:cubicBezTo>
                  <a:pt x="2377" y="1074"/>
                  <a:pt x="2374" y="1075"/>
                  <a:pt x="2371" y="1076"/>
                </a:cubicBezTo>
                <a:cubicBezTo>
                  <a:pt x="2371" y="1076"/>
                  <a:pt x="2370" y="1076"/>
                  <a:pt x="2369" y="1076"/>
                </a:cubicBezTo>
                <a:cubicBezTo>
                  <a:pt x="2368" y="1077"/>
                  <a:pt x="2368" y="1077"/>
                  <a:pt x="2367" y="1077"/>
                </a:cubicBezTo>
                <a:cubicBezTo>
                  <a:pt x="2365" y="1077"/>
                  <a:pt x="2363" y="1078"/>
                  <a:pt x="2362" y="1078"/>
                </a:cubicBezTo>
                <a:cubicBezTo>
                  <a:pt x="2361" y="1078"/>
                  <a:pt x="2360" y="1078"/>
                  <a:pt x="2359" y="1079"/>
                </a:cubicBezTo>
                <a:cubicBezTo>
                  <a:pt x="2358" y="1079"/>
                  <a:pt x="2357" y="1079"/>
                  <a:pt x="2356" y="1079"/>
                </a:cubicBezTo>
                <a:cubicBezTo>
                  <a:pt x="2354" y="1079"/>
                  <a:pt x="2352" y="1079"/>
                  <a:pt x="2350" y="1079"/>
                </a:cubicBezTo>
                <a:cubicBezTo>
                  <a:pt x="2349" y="1079"/>
                  <a:pt x="2349" y="1079"/>
                  <a:pt x="2348" y="1079"/>
                </a:cubicBezTo>
                <a:cubicBezTo>
                  <a:pt x="2347" y="1079"/>
                  <a:pt x="2345" y="1079"/>
                  <a:pt x="2344" y="1079"/>
                </a:cubicBezTo>
                <a:cubicBezTo>
                  <a:pt x="2343" y="1079"/>
                  <a:pt x="2342" y="1079"/>
                  <a:pt x="2341" y="1079"/>
                </a:cubicBezTo>
                <a:cubicBezTo>
                  <a:pt x="2340" y="1079"/>
                  <a:pt x="2339" y="1079"/>
                  <a:pt x="2338" y="1079"/>
                </a:cubicBezTo>
                <a:cubicBezTo>
                  <a:pt x="2337" y="1079"/>
                  <a:pt x="2336" y="1078"/>
                  <a:pt x="2335" y="1078"/>
                </a:cubicBezTo>
                <a:cubicBezTo>
                  <a:pt x="2334" y="1078"/>
                  <a:pt x="2333" y="1078"/>
                  <a:pt x="2332" y="1078"/>
                </a:cubicBezTo>
                <a:cubicBezTo>
                  <a:pt x="2331" y="1077"/>
                  <a:pt x="2330" y="1077"/>
                  <a:pt x="2329" y="1077"/>
                </a:cubicBezTo>
                <a:cubicBezTo>
                  <a:pt x="2329" y="1076"/>
                  <a:pt x="2328" y="1076"/>
                  <a:pt x="2327" y="1076"/>
                </a:cubicBezTo>
                <a:cubicBezTo>
                  <a:pt x="2326" y="1075"/>
                  <a:pt x="2325" y="1075"/>
                  <a:pt x="2324" y="1075"/>
                </a:cubicBezTo>
                <a:cubicBezTo>
                  <a:pt x="2323" y="1074"/>
                  <a:pt x="2323" y="1074"/>
                  <a:pt x="2323" y="1074"/>
                </a:cubicBezTo>
                <a:cubicBezTo>
                  <a:pt x="2322" y="1074"/>
                  <a:pt x="2322" y="1073"/>
                  <a:pt x="2321" y="1073"/>
                </a:cubicBezTo>
                <a:cubicBezTo>
                  <a:pt x="2320" y="1072"/>
                  <a:pt x="2320" y="1072"/>
                  <a:pt x="2320"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8" y="1071"/>
                  <a:pt x="2318" y="1071"/>
                  <a:pt x="2318" y="1071"/>
                </a:cubicBezTo>
                <a:cubicBezTo>
                  <a:pt x="2316" y="1070"/>
                  <a:pt x="2316" y="1070"/>
                  <a:pt x="2316" y="1070"/>
                </a:cubicBezTo>
                <a:cubicBezTo>
                  <a:pt x="2313" y="1068"/>
                  <a:pt x="2311" y="1065"/>
                  <a:pt x="2308" y="1062"/>
                </a:cubicBezTo>
                <a:cubicBezTo>
                  <a:pt x="2306" y="1060"/>
                  <a:pt x="2303" y="1057"/>
                  <a:pt x="2301" y="1054"/>
                </a:cubicBezTo>
                <a:cubicBezTo>
                  <a:pt x="2299" y="1051"/>
                  <a:pt x="2296" y="1049"/>
                  <a:pt x="2294" y="1046"/>
                </a:cubicBezTo>
                <a:cubicBezTo>
                  <a:pt x="2299" y="1041"/>
                  <a:pt x="2298" y="1032"/>
                  <a:pt x="2300" y="1024"/>
                </a:cubicBezTo>
                <a:cubicBezTo>
                  <a:pt x="2287" y="1024"/>
                  <a:pt x="2279" y="1028"/>
                  <a:pt x="2278" y="1036"/>
                </a:cubicBezTo>
                <a:cubicBezTo>
                  <a:pt x="2278" y="1036"/>
                  <a:pt x="2277" y="1035"/>
                  <a:pt x="2276" y="1035"/>
                </a:cubicBezTo>
                <a:cubicBezTo>
                  <a:pt x="2275" y="1035"/>
                  <a:pt x="2274" y="1034"/>
                  <a:pt x="2273" y="1034"/>
                </a:cubicBezTo>
                <a:cubicBezTo>
                  <a:pt x="2272" y="1034"/>
                  <a:pt x="2272" y="1034"/>
                  <a:pt x="2271" y="1034"/>
                </a:cubicBezTo>
                <a:cubicBezTo>
                  <a:pt x="2271" y="1034"/>
                  <a:pt x="2270" y="1034"/>
                  <a:pt x="2270" y="1034"/>
                </a:cubicBezTo>
                <a:cubicBezTo>
                  <a:pt x="2269" y="1034"/>
                  <a:pt x="2269" y="1034"/>
                  <a:pt x="2268" y="1034"/>
                </a:cubicBezTo>
                <a:cubicBezTo>
                  <a:pt x="2268" y="1034"/>
                  <a:pt x="2267" y="1034"/>
                  <a:pt x="2267" y="1034"/>
                </a:cubicBezTo>
                <a:cubicBezTo>
                  <a:pt x="2268" y="1033"/>
                  <a:pt x="2269" y="1033"/>
                  <a:pt x="2271" y="1032"/>
                </a:cubicBezTo>
                <a:cubicBezTo>
                  <a:pt x="2279" y="1028"/>
                  <a:pt x="2288" y="1024"/>
                  <a:pt x="2298" y="1021"/>
                </a:cubicBezTo>
                <a:cubicBezTo>
                  <a:pt x="2302" y="1019"/>
                  <a:pt x="2307" y="1017"/>
                  <a:pt x="2312" y="1016"/>
                </a:cubicBezTo>
                <a:cubicBezTo>
                  <a:pt x="2313" y="1016"/>
                  <a:pt x="2314" y="1015"/>
                  <a:pt x="2315" y="1015"/>
                </a:cubicBezTo>
                <a:cubicBezTo>
                  <a:pt x="2317" y="1015"/>
                  <a:pt x="2317" y="1015"/>
                  <a:pt x="2317" y="1015"/>
                </a:cubicBezTo>
                <a:cubicBezTo>
                  <a:pt x="2319" y="1014"/>
                  <a:pt x="2319" y="1014"/>
                  <a:pt x="2319" y="1014"/>
                </a:cubicBezTo>
                <a:cubicBezTo>
                  <a:pt x="2321" y="1014"/>
                  <a:pt x="2321" y="1014"/>
                  <a:pt x="2321"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4" y="1013"/>
                  <a:pt x="2325" y="1013"/>
                  <a:pt x="2326" y="1013"/>
                </a:cubicBezTo>
                <a:cubicBezTo>
                  <a:pt x="2333" y="1012"/>
                  <a:pt x="2339" y="1012"/>
                  <a:pt x="2346" y="1011"/>
                </a:cubicBezTo>
                <a:cubicBezTo>
                  <a:pt x="2346" y="1011"/>
                  <a:pt x="2346" y="1011"/>
                  <a:pt x="2346" y="1011"/>
                </a:cubicBezTo>
                <a:cubicBezTo>
                  <a:pt x="2349" y="1012"/>
                  <a:pt x="2352" y="1013"/>
                  <a:pt x="2355" y="1015"/>
                </a:cubicBezTo>
                <a:cubicBezTo>
                  <a:pt x="2355" y="1015"/>
                  <a:pt x="2356" y="1015"/>
                  <a:pt x="2357" y="1016"/>
                </a:cubicBezTo>
                <a:cubicBezTo>
                  <a:pt x="2358" y="1016"/>
                  <a:pt x="2358" y="1017"/>
                  <a:pt x="2359" y="1017"/>
                </a:cubicBezTo>
                <a:cubicBezTo>
                  <a:pt x="2360" y="1018"/>
                  <a:pt x="2362" y="1019"/>
                  <a:pt x="2363" y="1020"/>
                </a:cubicBezTo>
                <a:cubicBezTo>
                  <a:pt x="2364" y="1020"/>
                  <a:pt x="2364" y="1020"/>
                  <a:pt x="2364" y="1021"/>
                </a:cubicBezTo>
                <a:cubicBezTo>
                  <a:pt x="2359" y="1044"/>
                  <a:pt x="2380" y="1040"/>
                  <a:pt x="2393" y="1051"/>
                </a:cubicBezTo>
                <a:cubicBezTo>
                  <a:pt x="2404" y="1025"/>
                  <a:pt x="2390" y="1016"/>
                  <a:pt x="2365" y="1018"/>
                </a:cubicBezTo>
                <a:cubicBezTo>
                  <a:pt x="2365" y="1018"/>
                  <a:pt x="2365" y="1018"/>
                  <a:pt x="2365" y="1018"/>
                </a:cubicBezTo>
                <a:cubicBezTo>
                  <a:pt x="2364" y="1017"/>
                  <a:pt x="2362" y="1016"/>
                  <a:pt x="2361" y="1015"/>
                </a:cubicBezTo>
                <a:cubicBezTo>
                  <a:pt x="2360" y="1015"/>
                  <a:pt x="2359" y="1014"/>
                  <a:pt x="2359" y="1014"/>
                </a:cubicBezTo>
                <a:cubicBezTo>
                  <a:pt x="2358" y="1013"/>
                  <a:pt x="2357" y="1013"/>
                  <a:pt x="2356" y="1013"/>
                </a:cubicBezTo>
                <a:cubicBezTo>
                  <a:pt x="2355" y="1012"/>
                  <a:pt x="2354" y="1012"/>
                  <a:pt x="2353" y="1011"/>
                </a:cubicBezTo>
                <a:cubicBezTo>
                  <a:pt x="2353" y="1011"/>
                  <a:pt x="2354" y="1011"/>
                  <a:pt x="2355" y="1011"/>
                </a:cubicBezTo>
                <a:cubicBezTo>
                  <a:pt x="2360" y="1011"/>
                  <a:pt x="2364" y="1010"/>
                  <a:pt x="2369" y="1010"/>
                </a:cubicBezTo>
                <a:cubicBezTo>
                  <a:pt x="2371" y="1009"/>
                  <a:pt x="2374" y="1009"/>
                  <a:pt x="2376" y="1009"/>
                </a:cubicBezTo>
                <a:cubicBezTo>
                  <a:pt x="2378" y="1008"/>
                  <a:pt x="2379" y="1008"/>
                  <a:pt x="2380" y="1008"/>
                </a:cubicBezTo>
                <a:cubicBezTo>
                  <a:pt x="2381" y="1008"/>
                  <a:pt x="2381" y="1008"/>
                  <a:pt x="2381" y="1008"/>
                </a:cubicBezTo>
                <a:cubicBezTo>
                  <a:pt x="2381" y="1008"/>
                  <a:pt x="2381" y="1008"/>
                  <a:pt x="2381" y="1008"/>
                </a:cubicBezTo>
                <a:cubicBezTo>
                  <a:pt x="2381" y="1008"/>
                  <a:pt x="2381" y="1008"/>
                  <a:pt x="2381" y="1008"/>
                </a:cubicBezTo>
                <a:cubicBezTo>
                  <a:pt x="2381" y="1008"/>
                  <a:pt x="2381" y="1008"/>
                  <a:pt x="2381" y="1008"/>
                </a:cubicBezTo>
                <a:cubicBezTo>
                  <a:pt x="2382" y="1008"/>
                  <a:pt x="2382" y="1008"/>
                  <a:pt x="2382" y="1008"/>
                </a:cubicBezTo>
                <a:cubicBezTo>
                  <a:pt x="2383" y="1007"/>
                  <a:pt x="2383" y="1007"/>
                  <a:pt x="2383" y="1007"/>
                </a:cubicBezTo>
                <a:cubicBezTo>
                  <a:pt x="2388" y="1006"/>
                  <a:pt x="2393" y="1004"/>
                  <a:pt x="2398" y="1002"/>
                </a:cubicBezTo>
                <a:cubicBezTo>
                  <a:pt x="2398" y="1002"/>
                  <a:pt x="2398" y="1002"/>
                  <a:pt x="2398" y="1002"/>
                </a:cubicBezTo>
                <a:cubicBezTo>
                  <a:pt x="2398" y="1003"/>
                  <a:pt x="2399" y="1003"/>
                  <a:pt x="2400" y="1003"/>
                </a:cubicBezTo>
                <a:cubicBezTo>
                  <a:pt x="2400" y="1003"/>
                  <a:pt x="2401" y="1004"/>
                  <a:pt x="2402" y="1004"/>
                </a:cubicBezTo>
                <a:cubicBezTo>
                  <a:pt x="2403" y="1004"/>
                  <a:pt x="2403" y="1005"/>
                  <a:pt x="2404" y="1005"/>
                </a:cubicBezTo>
                <a:cubicBezTo>
                  <a:pt x="2405" y="1006"/>
                  <a:pt x="2406" y="1006"/>
                  <a:pt x="2407" y="1006"/>
                </a:cubicBezTo>
                <a:cubicBezTo>
                  <a:pt x="2409" y="1007"/>
                  <a:pt x="2410" y="1009"/>
                  <a:pt x="2412" y="1010"/>
                </a:cubicBezTo>
                <a:cubicBezTo>
                  <a:pt x="2414" y="1011"/>
                  <a:pt x="2416" y="1013"/>
                  <a:pt x="2418" y="1014"/>
                </a:cubicBezTo>
                <a:cubicBezTo>
                  <a:pt x="2420" y="1015"/>
                  <a:pt x="2422" y="1017"/>
                  <a:pt x="2425" y="1018"/>
                </a:cubicBezTo>
                <a:cubicBezTo>
                  <a:pt x="2426" y="1018"/>
                  <a:pt x="2426" y="1019"/>
                  <a:pt x="2427" y="1019"/>
                </a:cubicBezTo>
                <a:cubicBezTo>
                  <a:pt x="2427" y="1019"/>
                  <a:pt x="2427" y="1019"/>
                  <a:pt x="2428" y="1020"/>
                </a:cubicBezTo>
                <a:cubicBezTo>
                  <a:pt x="2429" y="1020"/>
                  <a:pt x="2429" y="1020"/>
                  <a:pt x="2429" y="1020"/>
                </a:cubicBezTo>
                <a:cubicBezTo>
                  <a:pt x="2431" y="1021"/>
                  <a:pt x="2431" y="1021"/>
                  <a:pt x="2431" y="1021"/>
                </a:cubicBezTo>
                <a:cubicBezTo>
                  <a:pt x="2432" y="1021"/>
                  <a:pt x="2432" y="1021"/>
                  <a:pt x="2433" y="1021"/>
                </a:cubicBezTo>
                <a:cubicBezTo>
                  <a:pt x="2434" y="1022"/>
                  <a:pt x="2436" y="1022"/>
                  <a:pt x="2437" y="1022"/>
                </a:cubicBezTo>
                <a:cubicBezTo>
                  <a:pt x="2438" y="1023"/>
                  <a:pt x="2439" y="1023"/>
                  <a:pt x="2440" y="1023"/>
                </a:cubicBezTo>
                <a:cubicBezTo>
                  <a:pt x="2440" y="1023"/>
                  <a:pt x="2441" y="1023"/>
                  <a:pt x="2442" y="1023"/>
                </a:cubicBezTo>
                <a:cubicBezTo>
                  <a:pt x="2443" y="1023"/>
                  <a:pt x="2443" y="1023"/>
                  <a:pt x="2444" y="1023"/>
                </a:cubicBezTo>
                <a:cubicBezTo>
                  <a:pt x="2445" y="1024"/>
                  <a:pt x="2445" y="1024"/>
                  <a:pt x="2445" y="1024"/>
                </a:cubicBezTo>
                <a:cubicBezTo>
                  <a:pt x="2446" y="1024"/>
                  <a:pt x="2446" y="1024"/>
                  <a:pt x="2446" y="1024"/>
                </a:cubicBezTo>
                <a:cubicBezTo>
                  <a:pt x="2447" y="1024"/>
                  <a:pt x="2448" y="1024"/>
                  <a:pt x="2449" y="1024"/>
                </a:cubicBezTo>
                <a:cubicBezTo>
                  <a:pt x="2450" y="1024"/>
                  <a:pt x="2450" y="1024"/>
                  <a:pt x="2451" y="1024"/>
                </a:cubicBezTo>
                <a:cubicBezTo>
                  <a:pt x="2452" y="1024"/>
                  <a:pt x="2453" y="1024"/>
                  <a:pt x="2453" y="1024"/>
                </a:cubicBezTo>
                <a:cubicBezTo>
                  <a:pt x="2454" y="1023"/>
                  <a:pt x="2455" y="1023"/>
                  <a:pt x="2456" y="1023"/>
                </a:cubicBezTo>
                <a:cubicBezTo>
                  <a:pt x="2457" y="1023"/>
                  <a:pt x="2459" y="1023"/>
                  <a:pt x="2460" y="1023"/>
                </a:cubicBezTo>
                <a:cubicBezTo>
                  <a:pt x="2461" y="1023"/>
                  <a:pt x="2461" y="1023"/>
                  <a:pt x="2462" y="1022"/>
                </a:cubicBezTo>
                <a:cubicBezTo>
                  <a:pt x="2463" y="1022"/>
                  <a:pt x="2463" y="1022"/>
                  <a:pt x="2464" y="1022"/>
                </a:cubicBezTo>
                <a:cubicBezTo>
                  <a:pt x="2465" y="1022"/>
                  <a:pt x="2467" y="1021"/>
                  <a:pt x="2468" y="1021"/>
                </a:cubicBezTo>
                <a:cubicBezTo>
                  <a:pt x="2469" y="1021"/>
                  <a:pt x="2469" y="1021"/>
                  <a:pt x="2470" y="1021"/>
                </a:cubicBezTo>
                <a:cubicBezTo>
                  <a:pt x="2470" y="1021"/>
                  <a:pt x="2471" y="1020"/>
                  <a:pt x="2472" y="1020"/>
                </a:cubicBezTo>
                <a:cubicBezTo>
                  <a:pt x="2473" y="1020"/>
                  <a:pt x="2474" y="1019"/>
                  <a:pt x="2475" y="1019"/>
                </a:cubicBezTo>
                <a:cubicBezTo>
                  <a:pt x="2477" y="1018"/>
                  <a:pt x="2478" y="1017"/>
                  <a:pt x="2480" y="1016"/>
                </a:cubicBezTo>
                <a:cubicBezTo>
                  <a:pt x="2480" y="1016"/>
                  <a:pt x="2481" y="1016"/>
                  <a:pt x="2481" y="1015"/>
                </a:cubicBezTo>
                <a:cubicBezTo>
                  <a:pt x="2482" y="1015"/>
                  <a:pt x="2482" y="1015"/>
                  <a:pt x="2483" y="1014"/>
                </a:cubicBezTo>
                <a:cubicBezTo>
                  <a:pt x="2483" y="1014"/>
                  <a:pt x="2484" y="1014"/>
                  <a:pt x="2484" y="1014"/>
                </a:cubicBezTo>
                <a:cubicBezTo>
                  <a:pt x="2484" y="1014"/>
                  <a:pt x="2483" y="1014"/>
                  <a:pt x="2482" y="1014"/>
                </a:cubicBezTo>
                <a:cubicBezTo>
                  <a:pt x="2482" y="1015"/>
                  <a:pt x="2481" y="1015"/>
                  <a:pt x="2479" y="1015"/>
                </a:cubicBezTo>
                <a:cubicBezTo>
                  <a:pt x="2478" y="1016"/>
                  <a:pt x="2476" y="1016"/>
                  <a:pt x="2474" y="1017"/>
                </a:cubicBezTo>
                <a:cubicBezTo>
                  <a:pt x="2473" y="1017"/>
                  <a:pt x="2472" y="1018"/>
                  <a:pt x="2471" y="1018"/>
                </a:cubicBezTo>
                <a:cubicBezTo>
                  <a:pt x="2470" y="1018"/>
                  <a:pt x="2469" y="1018"/>
                  <a:pt x="2468" y="1019"/>
                </a:cubicBezTo>
                <a:cubicBezTo>
                  <a:pt x="2467" y="1019"/>
                  <a:pt x="2465" y="1019"/>
                  <a:pt x="2464" y="1020"/>
                </a:cubicBezTo>
                <a:cubicBezTo>
                  <a:pt x="2463" y="1020"/>
                  <a:pt x="2463" y="1020"/>
                  <a:pt x="2462" y="1020"/>
                </a:cubicBezTo>
                <a:cubicBezTo>
                  <a:pt x="2461" y="1020"/>
                  <a:pt x="2461" y="1020"/>
                  <a:pt x="2460" y="1020"/>
                </a:cubicBezTo>
                <a:cubicBezTo>
                  <a:pt x="2459" y="1020"/>
                  <a:pt x="2457" y="1021"/>
                  <a:pt x="2456" y="1021"/>
                </a:cubicBezTo>
                <a:cubicBezTo>
                  <a:pt x="2455" y="1021"/>
                  <a:pt x="2455" y="1021"/>
                  <a:pt x="2454" y="1021"/>
                </a:cubicBezTo>
                <a:cubicBezTo>
                  <a:pt x="2453" y="1021"/>
                  <a:pt x="2452" y="1021"/>
                  <a:pt x="2452" y="1021"/>
                </a:cubicBezTo>
                <a:cubicBezTo>
                  <a:pt x="2451" y="1021"/>
                  <a:pt x="2450" y="1021"/>
                  <a:pt x="2449" y="1021"/>
                </a:cubicBezTo>
                <a:cubicBezTo>
                  <a:pt x="2449" y="1021"/>
                  <a:pt x="2448" y="1021"/>
                  <a:pt x="2447" y="1021"/>
                </a:cubicBezTo>
                <a:cubicBezTo>
                  <a:pt x="2446" y="1021"/>
                  <a:pt x="2446" y="1021"/>
                  <a:pt x="2446" y="1021"/>
                </a:cubicBezTo>
                <a:cubicBezTo>
                  <a:pt x="2445" y="1021"/>
                  <a:pt x="2445" y="1021"/>
                  <a:pt x="2445" y="1021"/>
                </a:cubicBezTo>
                <a:cubicBezTo>
                  <a:pt x="2445" y="1021"/>
                  <a:pt x="2445" y="1021"/>
                  <a:pt x="2445" y="1021"/>
                </a:cubicBezTo>
                <a:cubicBezTo>
                  <a:pt x="2445" y="1021"/>
                  <a:pt x="2445" y="1021"/>
                  <a:pt x="2445" y="1021"/>
                </a:cubicBezTo>
                <a:cubicBezTo>
                  <a:pt x="2445" y="1021"/>
                  <a:pt x="2445" y="1021"/>
                  <a:pt x="2446" y="1021"/>
                </a:cubicBezTo>
                <a:close/>
                <a:moveTo>
                  <a:pt x="2003" y="715"/>
                </a:moveTo>
                <a:cubicBezTo>
                  <a:pt x="2013" y="702"/>
                  <a:pt x="2015" y="686"/>
                  <a:pt x="2025" y="674"/>
                </a:cubicBezTo>
                <a:cubicBezTo>
                  <a:pt x="2028" y="671"/>
                  <a:pt x="2030" y="668"/>
                  <a:pt x="2033" y="665"/>
                </a:cubicBezTo>
                <a:cubicBezTo>
                  <a:pt x="2033" y="666"/>
                  <a:pt x="2033" y="667"/>
                  <a:pt x="2033" y="667"/>
                </a:cubicBezTo>
                <a:cubicBezTo>
                  <a:pt x="2033" y="668"/>
                  <a:pt x="2033" y="669"/>
                  <a:pt x="2033" y="669"/>
                </a:cubicBezTo>
                <a:cubicBezTo>
                  <a:pt x="2033" y="670"/>
                  <a:pt x="2033" y="670"/>
                  <a:pt x="2033" y="670"/>
                </a:cubicBezTo>
                <a:cubicBezTo>
                  <a:pt x="2033" y="670"/>
                  <a:pt x="2033" y="670"/>
                  <a:pt x="2033" y="670"/>
                </a:cubicBezTo>
                <a:cubicBezTo>
                  <a:pt x="2032" y="670"/>
                  <a:pt x="2032" y="671"/>
                  <a:pt x="2032" y="672"/>
                </a:cubicBezTo>
                <a:cubicBezTo>
                  <a:pt x="2031" y="673"/>
                  <a:pt x="2030" y="675"/>
                  <a:pt x="2029" y="676"/>
                </a:cubicBezTo>
                <a:cubicBezTo>
                  <a:pt x="2027" y="679"/>
                  <a:pt x="2026" y="682"/>
                  <a:pt x="2024" y="686"/>
                </a:cubicBezTo>
                <a:cubicBezTo>
                  <a:pt x="2024" y="686"/>
                  <a:pt x="2024" y="687"/>
                  <a:pt x="2024" y="688"/>
                </a:cubicBezTo>
                <a:cubicBezTo>
                  <a:pt x="2023" y="689"/>
                  <a:pt x="2023" y="690"/>
                  <a:pt x="2023" y="691"/>
                </a:cubicBezTo>
                <a:cubicBezTo>
                  <a:pt x="2023" y="692"/>
                  <a:pt x="2022" y="692"/>
                  <a:pt x="2022" y="693"/>
                </a:cubicBezTo>
                <a:cubicBezTo>
                  <a:pt x="2022" y="695"/>
                  <a:pt x="2022" y="695"/>
                  <a:pt x="2022" y="695"/>
                </a:cubicBezTo>
                <a:cubicBezTo>
                  <a:pt x="2022" y="695"/>
                  <a:pt x="2022" y="695"/>
                  <a:pt x="2022" y="696"/>
                </a:cubicBezTo>
                <a:cubicBezTo>
                  <a:pt x="2021" y="699"/>
                  <a:pt x="2021" y="703"/>
                  <a:pt x="2021" y="707"/>
                </a:cubicBezTo>
                <a:cubicBezTo>
                  <a:pt x="2021" y="707"/>
                  <a:pt x="2021" y="708"/>
                  <a:pt x="2021" y="709"/>
                </a:cubicBezTo>
                <a:cubicBezTo>
                  <a:pt x="2021" y="710"/>
                  <a:pt x="2021" y="711"/>
                  <a:pt x="2021" y="712"/>
                </a:cubicBezTo>
                <a:cubicBezTo>
                  <a:pt x="2021" y="713"/>
                  <a:pt x="2021" y="714"/>
                  <a:pt x="2021" y="714"/>
                </a:cubicBezTo>
                <a:cubicBezTo>
                  <a:pt x="2021" y="715"/>
                  <a:pt x="2021" y="716"/>
                  <a:pt x="2021" y="717"/>
                </a:cubicBezTo>
                <a:cubicBezTo>
                  <a:pt x="2022" y="718"/>
                  <a:pt x="2022" y="720"/>
                  <a:pt x="2022" y="721"/>
                </a:cubicBezTo>
                <a:cubicBezTo>
                  <a:pt x="2022" y="722"/>
                  <a:pt x="2022" y="722"/>
                  <a:pt x="2022" y="722"/>
                </a:cubicBezTo>
                <a:cubicBezTo>
                  <a:pt x="2022" y="723"/>
                  <a:pt x="2022" y="723"/>
                  <a:pt x="2022" y="723"/>
                </a:cubicBezTo>
                <a:cubicBezTo>
                  <a:pt x="2022" y="724"/>
                  <a:pt x="2022" y="724"/>
                  <a:pt x="2022" y="724"/>
                </a:cubicBezTo>
                <a:cubicBezTo>
                  <a:pt x="2022" y="724"/>
                  <a:pt x="2022" y="724"/>
                  <a:pt x="2022" y="725"/>
                </a:cubicBezTo>
                <a:cubicBezTo>
                  <a:pt x="2021" y="725"/>
                  <a:pt x="2021" y="725"/>
                  <a:pt x="2021" y="726"/>
                </a:cubicBezTo>
                <a:cubicBezTo>
                  <a:pt x="2020" y="728"/>
                  <a:pt x="2019" y="730"/>
                  <a:pt x="2017" y="732"/>
                </a:cubicBezTo>
                <a:cubicBezTo>
                  <a:pt x="2016" y="733"/>
                  <a:pt x="2015" y="734"/>
                  <a:pt x="2015" y="735"/>
                </a:cubicBezTo>
                <a:cubicBezTo>
                  <a:pt x="2014" y="735"/>
                  <a:pt x="2014" y="735"/>
                  <a:pt x="2013" y="736"/>
                </a:cubicBezTo>
                <a:cubicBezTo>
                  <a:pt x="2013" y="736"/>
                  <a:pt x="2013" y="737"/>
                  <a:pt x="2012" y="737"/>
                </a:cubicBezTo>
                <a:cubicBezTo>
                  <a:pt x="2011" y="738"/>
                  <a:pt x="2009" y="739"/>
                  <a:pt x="2008" y="740"/>
                </a:cubicBezTo>
                <a:cubicBezTo>
                  <a:pt x="2007" y="741"/>
                  <a:pt x="2006" y="742"/>
                  <a:pt x="2006" y="742"/>
                </a:cubicBezTo>
                <a:cubicBezTo>
                  <a:pt x="1998" y="744"/>
                  <a:pt x="1991" y="746"/>
                  <a:pt x="1984" y="748"/>
                </a:cubicBezTo>
                <a:cubicBezTo>
                  <a:pt x="1973" y="752"/>
                  <a:pt x="1962" y="755"/>
                  <a:pt x="1952" y="757"/>
                </a:cubicBezTo>
                <a:cubicBezTo>
                  <a:pt x="1952" y="757"/>
                  <a:pt x="1953" y="757"/>
                  <a:pt x="1953" y="757"/>
                </a:cubicBezTo>
                <a:cubicBezTo>
                  <a:pt x="1968" y="743"/>
                  <a:pt x="1991" y="731"/>
                  <a:pt x="2003" y="715"/>
                </a:cubicBezTo>
                <a:close/>
                <a:moveTo>
                  <a:pt x="272" y="1185"/>
                </a:moveTo>
                <a:cubicBezTo>
                  <a:pt x="271" y="1186"/>
                  <a:pt x="270" y="1186"/>
                  <a:pt x="269" y="1187"/>
                </a:cubicBezTo>
                <a:cubicBezTo>
                  <a:pt x="268" y="1187"/>
                  <a:pt x="268" y="1187"/>
                  <a:pt x="268" y="1187"/>
                </a:cubicBezTo>
                <a:cubicBezTo>
                  <a:pt x="268" y="1187"/>
                  <a:pt x="268" y="1187"/>
                  <a:pt x="268" y="1187"/>
                </a:cubicBezTo>
                <a:cubicBezTo>
                  <a:pt x="267" y="1187"/>
                  <a:pt x="267" y="1187"/>
                  <a:pt x="267" y="1187"/>
                </a:cubicBezTo>
                <a:cubicBezTo>
                  <a:pt x="267" y="1188"/>
                  <a:pt x="266" y="1188"/>
                  <a:pt x="266" y="1188"/>
                </a:cubicBezTo>
                <a:cubicBezTo>
                  <a:pt x="264" y="1189"/>
                  <a:pt x="262" y="1190"/>
                  <a:pt x="261" y="1192"/>
                </a:cubicBezTo>
                <a:cubicBezTo>
                  <a:pt x="260" y="1192"/>
                  <a:pt x="259" y="1193"/>
                  <a:pt x="258" y="1194"/>
                </a:cubicBezTo>
                <a:cubicBezTo>
                  <a:pt x="258" y="1194"/>
                  <a:pt x="257" y="1194"/>
                  <a:pt x="257" y="1193"/>
                </a:cubicBezTo>
                <a:cubicBezTo>
                  <a:pt x="257" y="1193"/>
                  <a:pt x="256" y="1193"/>
                  <a:pt x="256" y="1193"/>
                </a:cubicBezTo>
                <a:cubicBezTo>
                  <a:pt x="255" y="1193"/>
                  <a:pt x="255" y="1193"/>
                  <a:pt x="255" y="1193"/>
                </a:cubicBezTo>
                <a:cubicBezTo>
                  <a:pt x="255" y="1193"/>
                  <a:pt x="254" y="1193"/>
                  <a:pt x="254" y="1193"/>
                </a:cubicBezTo>
                <a:cubicBezTo>
                  <a:pt x="254" y="1193"/>
                  <a:pt x="253" y="1193"/>
                  <a:pt x="253" y="1193"/>
                </a:cubicBezTo>
                <a:cubicBezTo>
                  <a:pt x="252" y="1192"/>
                  <a:pt x="251" y="1192"/>
                  <a:pt x="251" y="1192"/>
                </a:cubicBezTo>
                <a:cubicBezTo>
                  <a:pt x="251" y="1192"/>
                  <a:pt x="250" y="1192"/>
                  <a:pt x="250" y="1192"/>
                </a:cubicBezTo>
                <a:cubicBezTo>
                  <a:pt x="250" y="1192"/>
                  <a:pt x="249" y="1192"/>
                  <a:pt x="249" y="1192"/>
                </a:cubicBezTo>
                <a:cubicBezTo>
                  <a:pt x="248" y="1192"/>
                  <a:pt x="248" y="1192"/>
                  <a:pt x="247" y="1191"/>
                </a:cubicBezTo>
                <a:cubicBezTo>
                  <a:pt x="246" y="1191"/>
                  <a:pt x="245" y="1191"/>
                  <a:pt x="244" y="1190"/>
                </a:cubicBezTo>
                <a:cubicBezTo>
                  <a:pt x="255" y="1188"/>
                  <a:pt x="267" y="1184"/>
                  <a:pt x="274" y="1183"/>
                </a:cubicBezTo>
                <a:cubicBezTo>
                  <a:pt x="274" y="1183"/>
                  <a:pt x="274" y="1183"/>
                  <a:pt x="274" y="1184"/>
                </a:cubicBezTo>
                <a:cubicBezTo>
                  <a:pt x="275" y="1184"/>
                  <a:pt x="275" y="1184"/>
                  <a:pt x="275" y="1184"/>
                </a:cubicBezTo>
                <a:cubicBezTo>
                  <a:pt x="276" y="1184"/>
                  <a:pt x="276" y="1184"/>
                  <a:pt x="277" y="1184"/>
                </a:cubicBezTo>
                <a:cubicBezTo>
                  <a:pt x="277" y="1184"/>
                  <a:pt x="277" y="1184"/>
                  <a:pt x="277" y="1184"/>
                </a:cubicBezTo>
                <a:cubicBezTo>
                  <a:pt x="275" y="1184"/>
                  <a:pt x="274" y="1185"/>
                  <a:pt x="272" y="1185"/>
                </a:cubicBezTo>
                <a:close/>
                <a:moveTo>
                  <a:pt x="277" y="1183"/>
                </a:moveTo>
                <a:cubicBezTo>
                  <a:pt x="278" y="1184"/>
                  <a:pt x="278" y="1184"/>
                  <a:pt x="279" y="1184"/>
                </a:cubicBezTo>
                <a:cubicBezTo>
                  <a:pt x="279" y="1184"/>
                  <a:pt x="278" y="1184"/>
                  <a:pt x="278" y="1184"/>
                </a:cubicBezTo>
                <a:cubicBezTo>
                  <a:pt x="278" y="1184"/>
                  <a:pt x="277" y="1184"/>
                  <a:pt x="277" y="1183"/>
                </a:cubicBezTo>
                <a:close/>
                <a:moveTo>
                  <a:pt x="825" y="992"/>
                </a:moveTo>
                <a:cubicBezTo>
                  <a:pt x="827" y="991"/>
                  <a:pt x="829" y="991"/>
                  <a:pt x="831" y="991"/>
                </a:cubicBezTo>
                <a:cubicBezTo>
                  <a:pt x="835" y="991"/>
                  <a:pt x="839" y="990"/>
                  <a:pt x="843" y="990"/>
                </a:cubicBezTo>
                <a:cubicBezTo>
                  <a:pt x="846" y="989"/>
                  <a:pt x="850" y="989"/>
                  <a:pt x="854" y="990"/>
                </a:cubicBezTo>
                <a:cubicBezTo>
                  <a:pt x="855" y="990"/>
                  <a:pt x="855" y="990"/>
                  <a:pt x="855" y="990"/>
                </a:cubicBezTo>
                <a:cubicBezTo>
                  <a:pt x="855" y="990"/>
                  <a:pt x="856" y="990"/>
                  <a:pt x="856" y="991"/>
                </a:cubicBezTo>
                <a:cubicBezTo>
                  <a:pt x="857" y="991"/>
                  <a:pt x="857" y="991"/>
                  <a:pt x="857" y="991"/>
                </a:cubicBezTo>
                <a:cubicBezTo>
                  <a:pt x="857" y="991"/>
                  <a:pt x="857" y="991"/>
                  <a:pt x="857" y="991"/>
                </a:cubicBezTo>
                <a:cubicBezTo>
                  <a:pt x="857" y="991"/>
                  <a:pt x="857" y="991"/>
                  <a:pt x="857" y="991"/>
                </a:cubicBezTo>
                <a:cubicBezTo>
                  <a:pt x="859" y="991"/>
                  <a:pt x="859" y="991"/>
                  <a:pt x="859" y="991"/>
                </a:cubicBezTo>
                <a:cubicBezTo>
                  <a:pt x="860" y="992"/>
                  <a:pt x="861" y="992"/>
                  <a:pt x="861" y="992"/>
                </a:cubicBezTo>
                <a:cubicBezTo>
                  <a:pt x="862" y="993"/>
                  <a:pt x="863" y="993"/>
                  <a:pt x="864" y="993"/>
                </a:cubicBezTo>
                <a:cubicBezTo>
                  <a:pt x="871" y="996"/>
                  <a:pt x="878" y="999"/>
                  <a:pt x="884" y="1002"/>
                </a:cubicBezTo>
                <a:cubicBezTo>
                  <a:pt x="886" y="1003"/>
                  <a:pt x="888" y="1003"/>
                  <a:pt x="889" y="1004"/>
                </a:cubicBezTo>
                <a:cubicBezTo>
                  <a:pt x="886" y="1005"/>
                  <a:pt x="883" y="1005"/>
                  <a:pt x="880" y="1005"/>
                </a:cubicBezTo>
                <a:cubicBezTo>
                  <a:pt x="861" y="1006"/>
                  <a:pt x="841" y="1008"/>
                  <a:pt x="822" y="1011"/>
                </a:cubicBezTo>
                <a:cubicBezTo>
                  <a:pt x="821" y="1009"/>
                  <a:pt x="820" y="1006"/>
                  <a:pt x="817" y="1003"/>
                </a:cubicBezTo>
                <a:cubicBezTo>
                  <a:pt x="817" y="1003"/>
                  <a:pt x="817" y="1003"/>
                  <a:pt x="818" y="1003"/>
                </a:cubicBezTo>
                <a:cubicBezTo>
                  <a:pt x="818" y="1002"/>
                  <a:pt x="818" y="1002"/>
                  <a:pt x="818" y="1001"/>
                </a:cubicBezTo>
                <a:cubicBezTo>
                  <a:pt x="819" y="1000"/>
                  <a:pt x="819" y="1000"/>
                  <a:pt x="820" y="999"/>
                </a:cubicBezTo>
                <a:cubicBezTo>
                  <a:pt x="820" y="999"/>
                  <a:pt x="820" y="998"/>
                  <a:pt x="821" y="997"/>
                </a:cubicBezTo>
                <a:cubicBezTo>
                  <a:pt x="821" y="997"/>
                  <a:pt x="822" y="996"/>
                  <a:pt x="822" y="996"/>
                </a:cubicBezTo>
                <a:cubicBezTo>
                  <a:pt x="822" y="995"/>
                  <a:pt x="823" y="995"/>
                  <a:pt x="823" y="995"/>
                </a:cubicBezTo>
                <a:cubicBezTo>
                  <a:pt x="823" y="994"/>
                  <a:pt x="823" y="994"/>
                  <a:pt x="823" y="994"/>
                </a:cubicBezTo>
                <a:cubicBezTo>
                  <a:pt x="823" y="994"/>
                  <a:pt x="824" y="994"/>
                  <a:pt x="824" y="994"/>
                </a:cubicBezTo>
                <a:cubicBezTo>
                  <a:pt x="824" y="994"/>
                  <a:pt x="824" y="994"/>
                  <a:pt x="824" y="993"/>
                </a:cubicBezTo>
                <a:cubicBezTo>
                  <a:pt x="824" y="993"/>
                  <a:pt x="824" y="993"/>
                  <a:pt x="824" y="992"/>
                </a:cubicBezTo>
                <a:cubicBezTo>
                  <a:pt x="825" y="992"/>
                  <a:pt x="825" y="992"/>
                  <a:pt x="825" y="992"/>
                </a:cubicBezTo>
                <a:close/>
                <a:moveTo>
                  <a:pt x="804" y="986"/>
                </a:moveTo>
                <a:cubicBezTo>
                  <a:pt x="805" y="987"/>
                  <a:pt x="806" y="987"/>
                  <a:pt x="807" y="987"/>
                </a:cubicBezTo>
                <a:cubicBezTo>
                  <a:pt x="809" y="988"/>
                  <a:pt x="811" y="989"/>
                  <a:pt x="813" y="990"/>
                </a:cubicBezTo>
                <a:cubicBezTo>
                  <a:pt x="814" y="990"/>
                  <a:pt x="814" y="990"/>
                  <a:pt x="815" y="990"/>
                </a:cubicBezTo>
                <a:cubicBezTo>
                  <a:pt x="815" y="990"/>
                  <a:pt x="815" y="990"/>
                  <a:pt x="815" y="990"/>
                </a:cubicBezTo>
                <a:cubicBezTo>
                  <a:pt x="816" y="991"/>
                  <a:pt x="816" y="991"/>
                  <a:pt x="816" y="991"/>
                </a:cubicBezTo>
                <a:cubicBezTo>
                  <a:pt x="816" y="991"/>
                  <a:pt x="816" y="991"/>
                  <a:pt x="816" y="991"/>
                </a:cubicBezTo>
                <a:cubicBezTo>
                  <a:pt x="817" y="991"/>
                  <a:pt x="818" y="991"/>
                  <a:pt x="819" y="991"/>
                </a:cubicBezTo>
                <a:cubicBezTo>
                  <a:pt x="821" y="991"/>
                  <a:pt x="823" y="992"/>
                  <a:pt x="824" y="992"/>
                </a:cubicBezTo>
                <a:cubicBezTo>
                  <a:pt x="824" y="992"/>
                  <a:pt x="824" y="992"/>
                  <a:pt x="824" y="992"/>
                </a:cubicBezTo>
                <a:cubicBezTo>
                  <a:pt x="824" y="992"/>
                  <a:pt x="823" y="992"/>
                  <a:pt x="823" y="992"/>
                </a:cubicBezTo>
                <a:cubicBezTo>
                  <a:pt x="822" y="992"/>
                  <a:pt x="822" y="992"/>
                  <a:pt x="822" y="993"/>
                </a:cubicBezTo>
                <a:cubicBezTo>
                  <a:pt x="822" y="993"/>
                  <a:pt x="822" y="993"/>
                  <a:pt x="822" y="993"/>
                </a:cubicBezTo>
                <a:cubicBezTo>
                  <a:pt x="822" y="993"/>
                  <a:pt x="821" y="993"/>
                  <a:pt x="821" y="993"/>
                </a:cubicBezTo>
                <a:cubicBezTo>
                  <a:pt x="821" y="994"/>
                  <a:pt x="821" y="994"/>
                  <a:pt x="820" y="995"/>
                </a:cubicBezTo>
                <a:cubicBezTo>
                  <a:pt x="820" y="995"/>
                  <a:pt x="819" y="996"/>
                  <a:pt x="819" y="996"/>
                </a:cubicBezTo>
                <a:cubicBezTo>
                  <a:pt x="819" y="997"/>
                  <a:pt x="818" y="997"/>
                  <a:pt x="818" y="998"/>
                </a:cubicBezTo>
                <a:cubicBezTo>
                  <a:pt x="817" y="999"/>
                  <a:pt x="817" y="999"/>
                  <a:pt x="817" y="1000"/>
                </a:cubicBezTo>
                <a:cubicBezTo>
                  <a:pt x="816" y="1000"/>
                  <a:pt x="816" y="1001"/>
                  <a:pt x="816" y="1001"/>
                </a:cubicBezTo>
                <a:cubicBezTo>
                  <a:pt x="816" y="1001"/>
                  <a:pt x="816" y="1001"/>
                  <a:pt x="816" y="1001"/>
                </a:cubicBezTo>
                <a:cubicBezTo>
                  <a:pt x="815" y="1002"/>
                  <a:pt x="815" y="1002"/>
                  <a:pt x="815" y="1002"/>
                </a:cubicBezTo>
                <a:cubicBezTo>
                  <a:pt x="806" y="1002"/>
                  <a:pt x="805" y="1007"/>
                  <a:pt x="805" y="1013"/>
                </a:cubicBezTo>
                <a:cubicBezTo>
                  <a:pt x="798" y="1014"/>
                  <a:pt x="791" y="1015"/>
                  <a:pt x="785" y="1016"/>
                </a:cubicBezTo>
                <a:cubicBezTo>
                  <a:pt x="787" y="1012"/>
                  <a:pt x="786" y="1004"/>
                  <a:pt x="783" y="999"/>
                </a:cubicBezTo>
                <a:cubicBezTo>
                  <a:pt x="784" y="998"/>
                  <a:pt x="785" y="998"/>
                  <a:pt x="785" y="997"/>
                </a:cubicBezTo>
                <a:cubicBezTo>
                  <a:pt x="786" y="996"/>
                  <a:pt x="787" y="995"/>
                  <a:pt x="788" y="994"/>
                </a:cubicBezTo>
                <a:cubicBezTo>
                  <a:pt x="789" y="994"/>
                  <a:pt x="790" y="993"/>
                  <a:pt x="791" y="992"/>
                </a:cubicBezTo>
                <a:cubicBezTo>
                  <a:pt x="792" y="991"/>
                  <a:pt x="794" y="991"/>
                  <a:pt x="795" y="990"/>
                </a:cubicBezTo>
                <a:cubicBezTo>
                  <a:pt x="795" y="990"/>
                  <a:pt x="796" y="990"/>
                  <a:pt x="796" y="989"/>
                </a:cubicBezTo>
                <a:cubicBezTo>
                  <a:pt x="797" y="989"/>
                  <a:pt x="797" y="989"/>
                  <a:pt x="797" y="989"/>
                </a:cubicBezTo>
                <a:cubicBezTo>
                  <a:pt x="797" y="989"/>
                  <a:pt x="798" y="989"/>
                  <a:pt x="798" y="989"/>
                </a:cubicBezTo>
                <a:cubicBezTo>
                  <a:pt x="798" y="988"/>
                  <a:pt x="799" y="988"/>
                  <a:pt x="799" y="988"/>
                </a:cubicBezTo>
                <a:cubicBezTo>
                  <a:pt x="800" y="988"/>
                  <a:pt x="800" y="988"/>
                  <a:pt x="801" y="987"/>
                </a:cubicBezTo>
                <a:cubicBezTo>
                  <a:pt x="801" y="987"/>
                  <a:pt x="801" y="987"/>
                  <a:pt x="802" y="987"/>
                </a:cubicBezTo>
                <a:cubicBezTo>
                  <a:pt x="802" y="987"/>
                  <a:pt x="802" y="987"/>
                  <a:pt x="802" y="987"/>
                </a:cubicBezTo>
                <a:cubicBezTo>
                  <a:pt x="803" y="987"/>
                  <a:pt x="803" y="987"/>
                  <a:pt x="804" y="986"/>
                </a:cubicBezTo>
                <a:cubicBezTo>
                  <a:pt x="804" y="986"/>
                  <a:pt x="804" y="986"/>
                  <a:pt x="804" y="986"/>
                </a:cubicBezTo>
                <a:close/>
                <a:moveTo>
                  <a:pt x="717" y="1005"/>
                </a:moveTo>
                <a:cubicBezTo>
                  <a:pt x="717" y="1004"/>
                  <a:pt x="717" y="1003"/>
                  <a:pt x="717" y="1003"/>
                </a:cubicBezTo>
                <a:cubicBezTo>
                  <a:pt x="717" y="1002"/>
                  <a:pt x="717" y="1002"/>
                  <a:pt x="717" y="1001"/>
                </a:cubicBezTo>
                <a:cubicBezTo>
                  <a:pt x="717" y="1000"/>
                  <a:pt x="718" y="1000"/>
                  <a:pt x="718" y="999"/>
                </a:cubicBezTo>
                <a:cubicBezTo>
                  <a:pt x="718" y="999"/>
                  <a:pt x="718" y="998"/>
                  <a:pt x="718" y="998"/>
                </a:cubicBezTo>
                <a:cubicBezTo>
                  <a:pt x="718" y="998"/>
                  <a:pt x="718" y="997"/>
                  <a:pt x="718" y="997"/>
                </a:cubicBezTo>
                <a:cubicBezTo>
                  <a:pt x="718" y="997"/>
                  <a:pt x="718" y="997"/>
                  <a:pt x="718" y="997"/>
                </a:cubicBezTo>
                <a:cubicBezTo>
                  <a:pt x="718" y="997"/>
                  <a:pt x="718" y="997"/>
                  <a:pt x="718" y="997"/>
                </a:cubicBezTo>
                <a:cubicBezTo>
                  <a:pt x="718" y="997"/>
                  <a:pt x="718" y="997"/>
                  <a:pt x="718" y="997"/>
                </a:cubicBezTo>
                <a:cubicBezTo>
                  <a:pt x="721" y="994"/>
                  <a:pt x="723" y="992"/>
                  <a:pt x="727" y="989"/>
                </a:cubicBezTo>
                <a:cubicBezTo>
                  <a:pt x="729" y="988"/>
                  <a:pt x="731" y="986"/>
                  <a:pt x="733" y="985"/>
                </a:cubicBezTo>
                <a:cubicBezTo>
                  <a:pt x="734" y="985"/>
                  <a:pt x="735" y="984"/>
                  <a:pt x="737" y="983"/>
                </a:cubicBezTo>
                <a:cubicBezTo>
                  <a:pt x="738" y="982"/>
                  <a:pt x="739" y="982"/>
                  <a:pt x="740" y="981"/>
                </a:cubicBezTo>
                <a:cubicBezTo>
                  <a:pt x="745" y="979"/>
                  <a:pt x="751" y="976"/>
                  <a:pt x="757" y="974"/>
                </a:cubicBezTo>
                <a:cubicBezTo>
                  <a:pt x="760" y="973"/>
                  <a:pt x="763" y="972"/>
                  <a:pt x="767" y="972"/>
                </a:cubicBezTo>
                <a:cubicBezTo>
                  <a:pt x="770" y="971"/>
                  <a:pt x="773" y="971"/>
                  <a:pt x="777" y="972"/>
                </a:cubicBezTo>
                <a:cubicBezTo>
                  <a:pt x="780" y="972"/>
                  <a:pt x="784" y="974"/>
                  <a:pt x="787" y="975"/>
                </a:cubicBezTo>
                <a:cubicBezTo>
                  <a:pt x="790" y="977"/>
                  <a:pt x="793" y="979"/>
                  <a:pt x="797" y="981"/>
                </a:cubicBezTo>
                <a:cubicBezTo>
                  <a:pt x="799" y="983"/>
                  <a:pt x="800" y="984"/>
                  <a:pt x="802" y="985"/>
                </a:cubicBezTo>
                <a:cubicBezTo>
                  <a:pt x="802" y="985"/>
                  <a:pt x="802" y="985"/>
                  <a:pt x="802" y="985"/>
                </a:cubicBezTo>
                <a:cubicBezTo>
                  <a:pt x="801" y="985"/>
                  <a:pt x="801" y="985"/>
                  <a:pt x="801" y="985"/>
                </a:cubicBezTo>
                <a:cubicBezTo>
                  <a:pt x="801" y="985"/>
                  <a:pt x="800" y="985"/>
                  <a:pt x="800" y="985"/>
                </a:cubicBezTo>
                <a:cubicBezTo>
                  <a:pt x="800" y="986"/>
                  <a:pt x="799" y="986"/>
                  <a:pt x="799" y="986"/>
                </a:cubicBezTo>
                <a:cubicBezTo>
                  <a:pt x="798" y="986"/>
                  <a:pt x="798" y="986"/>
                  <a:pt x="797" y="987"/>
                </a:cubicBezTo>
                <a:cubicBezTo>
                  <a:pt x="797" y="987"/>
                  <a:pt x="796" y="987"/>
                  <a:pt x="796" y="987"/>
                </a:cubicBezTo>
                <a:cubicBezTo>
                  <a:pt x="796" y="987"/>
                  <a:pt x="796" y="987"/>
                  <a:pt x="795" y="987"/>
                </a:cubicBezTo>
                <a:cubicBezTo>
                  <a:pt x="795" y="988"/>
                  <a:pt x="794" y="988"/>
                  <a:pt x="794" y="988"/>
                </a:cubicBezTo>
                <a:cubicBezTo>
                  <a:pt x="792" y="989"/>
                  <a:pt x="791" y="989"/>
                  <a:pt x="790" y="990"/>
                </a:cubicBezTo>
                <a:cubicBezTo>
                  <a:pt x="789" y="991"/>
                  <a:pt x="788" y="992"/>
                  <a:pt x="787" y="993"/>
                </a:cubicBezTo>
                <a:cubicBezTo>
                  <a:pt x="786" y="993"/>
                  <a:pt x="785" y="994"/>
                  <a:pt x="784" y="995"/>
                </a:cubicBezTo>
                <a:cubicBezTo>
                  <a:pt x="783" y="996"/>
                  <a:pt x="783" y="996"/>
                  <a:pt x="782" y="997"/>
                </a:cubicBezTo>
                <a:cubicBezTo>
                  <a:pt x="781" y="995"/>
                  <a:pt x="781" y="995"/>
                  <a:pt x="781" y="995"/>
                </a:cubicBezTo>
                <a:cubicBezTo>
                  <a:pt x="781" y="996"/>
                  <a:pt x="782" y="996"/>
                  <a:pt x="782" y="997"/>
                </a:cubicBezTo>
                <a:cubicBezTo>
                  <a:pt x="782" y="997"/>
                  <a:pt x="782" y="997"/>
                  <a:pt x="782" y="997"/>
                </a:cubicBezTo>
                <a:cubicBezTo>
                  <a:pt x="765" y="991"/>
                  <a:pt x="766" y="1008"/>
                  <a:pt x="764" y="1019"/>
                </a:cubicBezTo>
                <a:cubicBezTo>
                  <a:pt x="751" y="1021"/>
                  <a:pt x="740" y="1022"/>
                  <a:pt x="722" y="1018"/>
                </a:cubicBezTo>
                <a:cubicBezTo>
                  <a:pt x="722" y="1014"/>
                  <a:pt x="720" y="1010"/>
                  <a:pt x="717" y="1007"/>
                </a:cubicBezTo>
                <a:cubicBezTo>
                  <a:pt x="717" y="1006"/>
                  <a:pt x="717" y="1005"/>
                  <a:pt x="717" y="1005"/>
                </a:cubicBezTo>
                <a:close/>
                <a:moveTo>
                  <a:pt x="842" y="1122"/>
                </a:moveTo>
                <a:cubicBezTo>
                  <a:pt x="809" y="1121"/>
                  <a:pt x="794" y="1110"/>
                  <a:pt x="766" y="1097"/>
                </a:cubicBezTo>
                <a:cubicBezTo>
                  <a:pt x="769" y="1108"/>
                  <a:pt x="779" y="1116"/>
                  <a:pt x="788" y="1123"/>
                </a:cubicBezTo>
                <a:cubicBezTo>
                  <a:pt x="766" y="1141"/>
                  <a:pt x="728" y="1123"/>
                  <a:pt x="707" y="1114"/>
                </a:cubicBezTo>
                <a:cubicBezTo>
                  <a:pt x="702" y="1112"/>
                  <a:pt x="691" y="1114"/>
                  <a:pt x="686" y="1111"/>
                </a:cubicBezTo>
                <a:cubicBezTo>
                  <a:pt x="682" y="1108"/>
                  <a:pt x="681" y="1097"/>
                  <a:pt x="677" y="1096"/>
                </a:cubicBezTo>
                <a:cubicBezTo>
                  <a:pt x="669" y="1091"/>
                  <a:pt x="651" y="1090"/>
                  <a:pt x="646" y="1080"/>
                </a:cubicBezTo>
                <a:cubicBezTo>
                  <a:pt x="657" y="1075"/>
                  <a:pt x="674" y="1056"/>
                  <a:pt x="684" y="1052"/>
                </a:cubicBezTo>
                <a:cubicBezTo>
                  <a:pt x="705" y="1045"/>
                  <a:pt x="712" y="1055"/>
                  <a:pt x="723" y="1056"/>
                </a:cubicBezTo>
                <a:cubicBezTo>
                  <a:pt x="752" y="1057"/>
                  <a:pt x="777" y="1054"/>
                  <a:pt x="810" y="1049"/>
                </a:cubicBezTo>
                <a:cubicBezTo>
                  <a:pt x="847" y="1045"/>
                  <a:pt x="875" y="1042"/>
                  <a:pt x="899" y="1049"/>
                </a:cubicBezTo>
                <a:cubicBezTo>
                  <a:pt x="911" y="1053"/>
                  <a:pt x="903" y="1095"/>
                  <a:pt x="923" y="1120"/>
                </a:cubicBezTo>
                <a:cubicBezTo>
                  <a:pt x="898" y="1124"/>
                  <a:pt x="867" y="1123"/>
                  <a:pt x="842" y="1122"/>
                </a:cubicBezTo>
                <a:close/>
                <a:moveTo>
                  <a:pt x="1032" y="1170"/>
                </a:moveTo>
                <a:cubicBezTo>
                  <a:pt x="1021" y="1163"/>
                  <a:pt x="1003" y="1154"/>
                  <a:pt x="993" y="1146"/>
                </a:cubicBezTo>
                <a:cubicBezTo>
                  <a:pt x="985" y="1139"/>
                  <a:pt x="978" y="1132"/>
                  <a:pt x="972" y="1123"/>
                </a:cubicBezTo>
                <a:cubicBezTo>
                  <a:pt x="972" y="1123"/>
                  <a:pt x="972" y="1123"/>
                  <a:pt x="972" y="1123"/>
                </a:cubicBezTo>
                <a:cubicBezTo>
                  <a:pt x="973" y="1123"/>
                  <a:pt x="974" y="1123"/>
                  <a:pt x="975" y="1123"/>
                </a:cubicBezTo>
                <a:cubicBezTo>
                  <a:pt x="975" y="1122"/>
                  <a:pt x="976" y="1122"/>
                  <a:pt x="977" y="1122"/>
                </a:cubicBezTo>
                <a:cubicBezTo>
                  <a:pt x="978" y="1122"/>
                  <a:pt x="979" y="1122"/>
                  <a:pt x="980" y="1122"/>
                </a:cubicBezTo>
                <a:cubicBezTo>
                  <a:pt x="980" y="1122"/>
                  <a:pt x="981" y="1122"/>
                  <a:pt x="982" y="1122"/>
                </a:cubicBezTo>
                <a:cubicBezTo>
                  <a:pt x="983" y="1122"/>
                  <a:pt x="983" y="1122"/>
                  <a:pt x="984" y="1122"/>
                </a:cubicBezTo>
                <a:cubicBezTo>
                  <a:pt x="984" y="1122"/>
                  <a:pt x="984" y="1122"/>
                  <a:pt x="984" y="1122"/>
                </a:cubicBezTo>
                <a:cubicBezTo>
                  <a:pt x="984" y="1122"/>
                  <a:pt x="984" y="1122"/>
                  <a:pt x="984" y="1122"/>
                </a:cubicBezTo>
                <a:cubicBezTo>
                  <a:pt x="985" y="1123"/>
                  <a:pt x="986" y="1123"/>
                  <a:pt x="986" y="1124"/>
                </a:cubicBezTo>
                <a:cubicBezTo>
                  <a:pt x="987" y="1125"/>
                  <a:pt x="989" y="1126"/>
                  <a:pt x="990" y="1126"/>
                </a:cubicBezTo>
                <a:cubicBezTo>
                  <a:pt x="993" y="1128"/>
                  <a:pt x="996" y="1130"/>
                  <a:pt x="999" y="1131"/>
                </a:cubicBezTo>
                <a:cubicBezTo>
                  <a:pt x="999" y="1131"/>
                  <a:pt x="1000" y="1132"/>
                  <a:pt x="1001" y="1132"/>
                </a:cubicBezTo>
                <a:cubicBezTo>
                  <a:pt x="1002" y="1132"/>
                  <a:pt x="1003" y="1132"/>
                  <a:pt x="1003" y="1133"/>
                </a:cubicBezTo>
                <a:cubicBezTo>
                  <a:pt x="1004" y="1133"/>
                  <a:pt x="1005" y="1133"/>
                  <a:pt x="1006" y="1133"/>
                </a:cubicBezTo>
                <a:cubicBezTo>
                  <a:pt x="1007" y="1134"/>
                  <a:pt x="1007" y="1134"/>
                  <a:pt x="1007" y="1134"/>
                </a:cubicBezTo>
                <a:cubicBezTo>
                  <a:pt x="1007" y="1134"/>
                  <a:pt x="1008" y="1134"/>
                  <a:pt x="1008" y="1134"/>
                </a:cubicBezTo>
                <a:cubicBezTo>
                  <a:pt x="1011" y="1135"/>
                  <a:pt x="1014" y="1135"/>
                  <a:pt x="1017" y="1135"/>
                </a:cubicBezTo>
                <a:cubicBezTo>
                  <a:pt x="1018" y="1135"/>
                  <a:pt x="1019" y="1135"/>
                  <a:pt x="1020" y="1135"/>
                </a:cubicBezTo>
                <a:cubicBezTo>
                  <a:pt x="1020" y="1135"/>
                  <a:pt x="1021" y="1135"/>
                  <a:pt x="1022" y="1135"/>
                </a:cubicBezTo>
                <a:cubicBezTo>
                  <a:pt x="1023" y="1135"/>
                  <a:pt x="1023" y="1135"/>
                  <a:pt x="1024" y="1135"/>
                </a:cubicBezTo>
                <a:cubicBezTo>
                  <a:pt x="1025" y="1135"/>
                  <a:pt x="1026" y="1135"/>
                  <a:pt x="1026" y="1135"/>
                </a:cubicBezTo>
                <a:cubicBezTo>
                  <a:pt x="1028" y="1135"/>
                  <a:pt x="1029" y="1134"/>
                  <a:pt x="1030" y="1135"/>
                </a:cubicBezTo>
                <a:cubicBezTo>
                  <a:pt x="1030" y="1135"/>
                  <a:pt x="1031" y="1135"/>
                  <a:pt x="1031" y="1135"/>
                </a:cubicBezTo>
                <a:cubicBezTo>
                  <a:pt x="1032" y="1135"/>
                  <a:pt x="1032" y="1135"/>
                  <a:pt x="1032" y="1135"/>
                </a:cubicBezTo>
                <a:cubicBezTo>
                  <a:pt x="1032" y="1135"/>
                  <a:pt x="1032" y="1135"/>
                  <a:pt x="1032" y="1135"/>
                </a:cubicBezTo>
                <a:cubicBezTo>
                  <a:pt x="1032" y="1135"/>
                  <a:pt x="1033" y="1135"/>
                  <a:pt x="1033" y="1135"/>
                </a:cubicBezTo>
                <a:cubicBezTo>
                  <a:pt x="1033" y="1135"/>
                  <a:pt x="1034" y="1135"/>
                  <a:pt x="1034" y="1135"/>
                </a:cubicBezTo>
                <a:cubicBezTo>
                  <a:pt x="1036" y="1136"/>
                  <a:pt x="1038" y="1138"/>
                  <a:pt x="1040" y="1139"/>
                </a:cubicBezTo>
                <a:cubicBezTo>
                  <a:pt x="1041" y="1140"/>
                  <a:pt x="1042" y="1141"/>
                  <a:pt x="1042" y="1142"/>
                </a:cubicBezTo>
                <a:cubicBezTo>
                  <a:pt x="1043" y="1142"/>
                  <a:pt x="1043" y="1143"/>
                  <a:pt x="1043" y="1143"/>
                </a:cubicBezTo>
                <a:cubicBezTo>
                  <a:pt x="1044" y="1144"/>
                  <a:pt x="1044" y="1144"/>
                  <a:pt x="1045" y="1144"/>
                </a:cubicBezTo>
                <a:cubicBezTo>
                  <a:pt x="1046" y="1146"/>
                  <a:pt x="1047" y="1147"/>
                  <a:pt x="1048" y="1149"/>
                </a:cubicBezTo>
                <a:cubicBezTo>
                  <a:pt x="1049" y="1149"/>
                  <a:pt x="1049" y="1150"/>
                  <a:pt x="1050" y="1151"/>
                </a:cubicBezTo>
                <a:cubicBezTo>
                  <a:pt x="1052" y="1158"/>
                  <a:pt x="1055" y="1165"/>
                  <a:pt x="1057" y="1172"/>
                </a:cubicBezTo>
                <a:cubicBezTo>
                  <a:pt x="1059" y="1179"/>
                  <a:pt x="1062" y="1186"/>
                  <a:pt x="1064" y="1192"/>
                </a:cubicBezTo>
                <a:cubicBezTo>
                  <a:pt x="1055" y="1183"/>
                  <a:pt x="1045" y="1177"/>
                  <a:pt x="1032" y="1170"/>
                </a:cubicBezTo>
                <a:close/>
                <a:moveTo>
                  <a:pt x="1865" y="2007"/>
                </a:moveTo>
                <a:cubicBezTo>
                  <a:pt x="1865" y="2007"/>
                  <a:pt x="1865" y="2008"/>
                  <a:pt x="1865" y="2008"/>
                </a:cubicBezTo>
                <a:cubicBezTo>
                  <a:pt x="1866" y="2009"/>
                  <a:pt x="1868" y="2010"/>
                  <a:pt x="1869" y="2012"/>
                </a:cubicBezTo>
                <a:cubicBezTo>
                  <a:pt x="1869" y="2012"/>
                  <a:pt x="1870" y="2012"/>
                  <a:pt x="1870" y="2012"/>
                </a:cubicBezTo>
                <a:cubicBezTo>
                  <a:pt x="1869" y="2012"/>
                  <a:pt x="1869" y="2012"/>
                  <a:pt x="1868" y="2012"/>
                </a:cubicBezTo>
                <a:cubicBezTo>
                  <a:pt x="1867" y="2011"/>
                  <a:pt x="1865" y="2010"/>
                  <a:pt x="1864" y="2010"/>
                </a:cubicBezTo>
                <a:cubicBezTo>
                  <a:pt x="1862" y="2009"/>
                  <a:pt x="1861" y="2009"/>
                  <a:pt x="1860" y="2008"/>
                </a:cubicBezTo>
                <a:cubicBezTo>
                  <a:pt x="1858" y="2007"/>
                  <a:pt x="1856" y="2007"/>
                  <a:pt x="1855" y="2006"/>
                </a:cubicBezTo>
                <a:cubicBezTo>
                  <a:pt x="1858" y="2006"/>
                  <a:pt x="1861" y="2007"/>
                  <a:pt x="1865" y="2007"/>
                </a:cubicBezTo>
                <a:close/>
                <a:moveTo>
                  <a:pt x="1672" y="846"/>
                </a:moveTo>
                <a:cubicBezTo>
                  <a:pt x="1673" y="846"/>
                  <a:pt x="1673" y="846"/>
                  <a:pt x="1673" y="846"/>
                </a:cubicBezTo>
                <a:cubicBezTo>
                  <a:pt x="1674" y="847"/>
                  <a:pt x="1674" y="847"/>
                  <a:pt x="1674" y="847"/>
                </a:cubicBezTo>
                <a:cubicBezTo>
                  <a:pt x="1675" y="847"/>
                  <a:pt x="1675" y="847"/>
                  <a:pt x="1675" y="847"/>
                </a:cubicBezTo>
                <a:cubicBezTo>
                  <a:pt x="1675" y="848"/>
                  <a:pt x="1675" y="848"/>
                  <a:pt x="1675" y="848"/>
                </a:cubicBezTo>
                <a:cubicBezTo>
                  <a:pt x="1676" y="848"/>
                  <a:pt x="1676" y="848"/>
                  <a:pt x="1676" y="849"/>
                </a:cubicBezTo>
                <a:cubicBezTo>
                  <a:pt x="1677" y="850"/>
                  <a:pt x="1678" y="851"/>
                  <a:pt x="1680" y="853"/>
                </a:cubicBezTo>
                <a:cubicBezTo>
                  <a:pt x="1680" y="854"/>
                  <a:pt x="1681" y="854"/>
                  <a:pt x="1681" y="855"/>
                </a:cubicBezTo>
                <a:cubicBezTo>
                  <a:pt x="1682" y="856"/>
                  <a:pt x="1683" y="857"/>
                  <a:pt x="1683" y="857"/>
                </a:cubicBezTo>
                <a:cubicBezTo>
                  <a:pt x="1684" y="858"/>
                  <a:pt x="1684" y="859"/>
                  <a:pt x="1685" y="860"/>
                </a:cubicBezTo>
                <a:cubicBezTo>
                  <a:pt x="1685" y="860"/>
                  <a:pt x="1685" y="860"/>
                  <a:pt x="1685" y="860"/>
                </a:cubicBezTo>
                <a:cubicBezTo>
                  <a:pt x="1673" y="857"/>
                  <a:pt x="1666" y="857"/>
                  <a:pt x="1650" y="859"/>
                </a:cubicBezTo>
                <a:cubicBezTo>
                  <a:pt x="1655" y="854"/>
                  <a:pt x="1660" y="849"/>
                  <a:pt x="1666" y="844"/>
                </a:cubicBezTo>
                <a:cubicBezTo>
                  <a:pt x="1668" y="844"/>
                  <a:pt x="1670" y="845"/>
                  <a:pt x="1672" y="846"/>
                </a:cubicBezTo>
                <a:close/>
                <a:moveTo>
                  <a:pt x="1657" y="839"/>
                </a:moveTo>
                <a:cubicBezTo>
                  <a:pt x="1656" y="840"/>
                  <a:pt x="1655" y="840"/>
                  <a:pt x="1654" y="841"/>
                </a:cubicBezTo>
                <a:cubicBezTo>
                  <a:pt x="1654" y="841"/>
                  <a:pt x="1654" y="841"/>
                  <a:pt x="1654" y="841"/>
                </a:cubicBezTo>
                <a:cubicBezTo>
                  <a:pt x="1653" y="842"/>
                  <a:pt x="1651" y="842"/>
                  <a:pt x="1650" y="842"/>
                </a:cubicBezTo>
                <a:cubicBezTo>
                  <a:pt x="1652" y="841"/>
                  <a:pt x="1655" y="840"/>
                  <a:pt x="1657" y="839"/>
                </a:cubicBezTo>
                <a:close/>
                <a:moveTo>
                  <a:pt x="1620" y="858"/>
                </a:moveTo>
                <a:cubicBezTo>
                  <a:pt x="1628" y="854"/>
                  <a:pt x="1636" y="850"/>
                  <a:pt x="1645" y="845"/>
                </a:cubicBezTo>
                <a:cubicBezTo>
                  <a:pt x="1646" y="845"/>
                  <a:pt x="1647" y="845"/>
                  <a:pt x="1648" y="845"/>
                </a:cubicBezTo>
                <a:cubicBezTo>
                  <a:pt x="1649" y="845"/>
                  <a:pt x="1650" y="844"/>
                  <a:pt x="1651" y="844"/>
                </a:cubicBezTo>
                <a:cubicBezTo>
                  <a:pt x="1645" y="850"/>
                  <a:pt x="1637" y="855"/>
                  <a:pt x="1626" y="859"/>
                </a:cubicBezTo>
                <a:cubicBezTo>
                  <a:pt x="1620" y="862"/>
                  <a:pt x="1612" y="864"/>
                  <a:pt x="1604" y="866"/>
                </a:cubicBezTo>
                <a:cubicBezTo>
                  <a:pt x="1609" y="864"/>
                  <a:pt x="1615" y="861"/>
                  <a:pt x="1620" y="858"/>
                </a:cubicBezTo>
                <a:close/>
                <a:moveTo>
                  <a:pt x="1564" y="914"/>
                </a:moveTo>
                <a:cubicBezTo>
                  <a:pt x="1568" y="914"/>
                  <a:pt x="1572" y="913"/>
                  <a:pt x="1576" y="912"/>
                </a:cubicBezTo>
                <a:cubicBezTo>
                  <a:pt x="1565" y="922"/>
                  <a:pt x="1558" y="940"/>
                  <a:pt x="1570" y="951"/>
                </a:cubicBezTo>
                <a:cubicBezTo>
                  <a:pt x="1572" y="952"/>
                  <a:pt x="1572" y="952"/>
                  <a:pt x="1572" y="952"/>
                </a:cubicBezTo>
                <a:cubicBezTo>
                  <a:pt x="1572" y="952"/>
                  <a:pt x="1572" y="952"/>
                  <a:pt x="1572" y="953"/>
                </a:cubicBezTo>
                <a:cubicBezTo>
                  <a:pt x="1572" y="955"/>
                  <a:pt x="1573" y="956"/>
                  <a:pt x="1573" y="958"/>
                </a:cubicBezTo>
                <a:cubicBezTo>
                  <a:pt x="1573" y="959"/>
                  <a:pt x="1574" y="960"/>
                  <a:pt x="1574" y="961"/>
                </a:cubicBezTo>
                <a:cubicBezTo>
                  <a:pt x="1574" y="961"/>
                  <a:pt x="1574" y="961"/>
                  <a:pt x="1574" y="962"/>
                </a:cubicBezTo>
                <a:cubicBezTo>
                  <a:pt x="1575" y="962"/>
                  <a:pt x="1575" y="963"/>
                  <a:pt x="1575" y="963"/>
                </a:cubicBezTo>
                <a:cubicBezTo>
                  <a:pt x="1575" y="964"/>
                  <a:pt x="1576" y="964"/>
                  <a:pt x="1576" y="965"/>
                </a:cubicBezTo>
                <a:cubicBezTo>
                  <a:pt x="1576" y="966"/>
                  <a:pt x="1577" y="966"/>
                  <a:pt x="1577" y="967"/>
                </a:cubicBezTo>
                <a:cubicBezTo>
                  <a:pt x="1577" y="967"/>
                  <a:pt x="1577" y="968"/>
                  <a:pt x="1577" y="968"/>
                </a:cubicBezTo>
                <a:cubicBezTo>
                  <a:pt x="1578" y="968"/>
                  <a:pt x="1578" y="969"/>
                  <a:pt x="1578" y="969"/>
                </a:cubicBezTo>
                <a:cubicBezTo>
                  <a:pt x="1578" y="969"/>
                  <a:pt x="1579" y="970"/>
                  <a:pt x="1579" y="970"/>
                </a:cubicBezTo>
                <a:cubicBezTo>
                  <a:pt x="1579" y="971"/>
                  <a:pt x="1580" y="971"/>
                  <a:pt x="1580" y="971"/>
                </a:cubicBezTo>
                <a:cubicBezTo>
                  <a:pt x="1581" y="972"/>
                  <a:pt x="1581" y="972"/>
                  <a:pt x="1581" y="972"/>
                </a:cubicBezTo>
                <a:cubicBezTo>
                  <a:pt x="1582" y="973"/>
                  <a:pt x="1582" y="973"/>
                  <a:pt x="1582" y="973"/>
                </a:cubicBezTo>
                <a:cubicBezTo>
                  <a:pt x="1582" y="973"/>
                  <a:pt x="1582" y="973"/>
                  <a:pt x="1582" y="973"/>
                </a:cubicBezTo>
                <a:cubicBezTo>
                  <a:pt x="1581" y="974"/>
                  <a:pt x="1581" y="974"/>
                  <a:pt x="1580" y="974"/>
                </a:cubicBezTo>
                <a:cubicBezTo>
                  <a:pt x="1580" y="974"/>
                  <a:pt x="1580" y="975"/>
                  <a:pt x="1580" y="975"/>
                </a:cubicBezTo>
                <a:cubicBezTo>
                  <a:pt x="1579" y="975"/>
                  <a:pt x="1579" y="975"/>
                  <a:pt x="1579" y="976"/>
                </a:cubicBezTo>
                <a:cubicBezTo>
                  <a:pt x="1577" y="977"/>
                  <a:pt x="1576" y="980"/>
                  <a:pt x="1574" y="982"/>
                </a:cubicBezTo>
                <a:cubicBezTo>
                  <a:pt x="1573" y="985"/>
                  <a:pt x="1572" y="987"/>
                  <a:pt x="1571" y="990"/>
                </a:cubicBezTo>
                <a:cubicBezTo>
                  <a:pt x="1570" y="993"/>
                  <a:pt x="1569" y="995"/>
                  <a:pt x="1567" y="998"/>
                </a:cubicBezTo>
                <a:cubicBezTo>
                  <a:pt x="1565" y="1003"/>
                  <a:pt x="1563" y="1008"/>
                  <a:pt x="1560" y="1013"/>
                </a:cubicBezTo>
                <a:cubicBezTo>
                  <a:pt x="1559" y="1016"/>
                  <a:pt x="1558" y="1018"/>
                  <a:pt x="1557" y="1020"/>
                </a:cubicBezTo>
                <a:cubicBezTo>
                  <a:pt x="1556" y="1022"/>
                  <a:pt x="1555" y="1025"/>
                  <a:pt x="1554" y="1026"/>
                </a:cubicBezTo>
                <a:cubicBezTo>
                  <a:pt x="1553" y="1027"/>
                  <a:pt x="1552" y="1028"/>
                  <a:pt x="1552" y="1029"/>
                </a:cubicBezTo>
                <a:cubicBezTo>
                  <a:pt x="1551" y="1030"/>
                  <a:pt x="1551" y="1030"/>
                  <a:pt x="1550" y="1031"/>
                </a:cubicBezTo>
                <a:cubicBezTo>
                  <a:pt x="1550" y="1032"/>
                  <a:pt x="1549" y="1032"/>
                  <a:pt x="1549" y="1033"/>
                </a:cubicBezTo>
                <a:cubicBezTo>
                  <a:pt x="1548" y="1033"/>
                  <a:pt x="1548" y="1033"/>
                  <a:pt x="1548" y="1034"/>
                </a:cubicBezTo>
                <a:cubicBezTo>
                  <a:pt x="1548" y="1034"/>
                  <a:pt x="1548" y="1034"/>
                  <a:pt x="1547" y="1034"/>
                </a:cubicBezTo>
                <a:cubicBezTo>
                  <a:pt x="1547" y="1035"/>
                  <a:pt x="1546" y="1035"/>
                  <a:pt x="1546" y="1035"/>
                </a:cubicBezTo>
                <a:cubicBezTo>
                  <a:pt x="1546" y="1036"/>
                  <a:pt x="1546" y="1036"/>
                  <a:pt x="1546" y="1036"/>
                </a:cubicBezTo>
                <a:cubicBezTo>
                  <a:pt x="1542" y="1036"/>
                  <a:pt x="1538" y="1037"/>
                  <a:pt x="1534" y="1037"/>
                </a:cubicBezTo>
                <a:cubicBezTo>
                  <a:pt x="1530" y="1038"/>
                  <a:pt x="1526" y="1039"/>
                  <a:pt x="1522" y="1040"/>
                </a:cubicBezTo>
                <a:cubicBezTo>
                  <a:pt x="1521" y="1041"/>
                  <a:pt x="1520" y="1041"/>
                  <a:pt x="1519" y="1042"/>
                </a:cubicBezTo>
                <a:cubicBezTo>
                  <a:pt x="1519" y="1042"/>
                  <a:pt x="1519" y="1042"/>
                  <a:pt x="1518" y="1042"/>
                </a:cubicBezTo>
                <a:cubicBezTo>
                  <a:pt x="1517" y="1043"/>
                  <a:pt x="1517" y="1043"/>
                  <a:pt x="1517" y="1043"/>
                </a:cubicBezTo>
                <a:cubicBezTo>
                  <a:pt x="1517" y="1043"/>
                  <a:pt x="1517" y="1043"/>
                  <a:pt x="1517" y="1043"/>
                </a:cubicBezTo>
                <a:cubicBezTo>
                  <a:pt x="1517" y="1042"/>
                  <a:pt x="1518" y="1042"/>
                  <a:pt x="1518" y="1041"/>
                </a:cubicBezTo>
                <a:cubicBezTo>
                  <a:pt x="1518" y="1041"/>
                  <a:pt x="1518" y="1041"/>
                  <a:pt x="1518" y="1041"/>
                </a:cubicBezTo>
                <a:cubicBezTo>
                  <a:pt x="1518" y="1040"/>
                  <a:pt x="1518" y="1040"/>
                  <a:pt x="1518" y="1040"/>
                </a:cubicBezTo>
                <a:cubicBezTo>
                  <a:pt x="1518" y="1039"/>
                  <a:pt x="1518" y="1039"/>
                  <a:pt x="1518" y="1038"/>
                </a:cubicBezTo>
                <a:cubicBezTo>
                  <a:pt x="1519" y="1038"/>
                  <a:pt x="1519" y="1037"/>
                  <a:pt x="1519" y="1036"/>
                </a:cubicBezTo>
                <a:cubicBezTo>
                  <a:pt x="1519" y="1036"/>
                  <a:pt x="1519" y="1035"/>
                  <a:pt x="1519" y="1035"/>
                </a:cubicBezTo>
                <a:cubicBezTo>
                  <a:pt x="1520" y="1034"/>
                  <a:pt x="1520" y="1033"/>
                  <a:pt x="1520" y="1033"/>
                </a:cubicBezTo>
                <a:cubicBezTo>
                  <a:pt x="1520" y="1031"/>
                  <a:pt x="1521" y="1030"/>
                  <a:pt x="1521" y="1029"/>
                </a:cubicBezTo>
                <a:cubicBezTo>
                  <a:pt x="1522" y="1027"/>
                  <a:pt x="1523" y="1026"/>
                  <a:pt x="1523" y="1025"/>
                </a:cubicBezTo>
                <a:cubicBezTo>
                  <a:pt x="1524" y="1023"/>
                  <a:pt x="1524" y="1022"/>
                  <a:pt x="1525" y="1021"/>
                </a:cubicBezTo>
                <a:cubicBezTo>
                  <a:pt x="1526" y="1021"/>
                  <a:pt x="1526" y="1021"/>
                  <a:pt x="1526" y="1021"/>
                </a:cubicBezTo>
                <a:cubicBezTo>
                  <a:pt x="1525" y="1022"/>
                  <a:pt x="1525" y="1023"/>
                  <a:pt x="1524" y="1024"/>
                </a:cubicBezTo>
                <a:cubicBezTo>
                  <a:pt x="1546" y="1031"/>
                  <a:pt x="1551" y="1001"/>
                  <a:pt x="1549" y="985"/>
                </a:cubicBezTo>
                <a:cubicBezTo>
                  <a:pt x="1543" y="993"/>
                  <a:pt x="1507" y="1008"/>
                  <a:pt x="1522" y="1022"/>
                </a:cubicBezTo>
                <a:cubicBezTo>
                  <a:pt x="1521" y="1023"/>
                  <a:pt x="1521" y="1023"/>
                  <a:pt x="1521" y="1024"/>
                </a:cubicBezTo>
                <a:cubicBezTo>
                  <a:pt x="1520" y="1025"/>
                  <a:pt x="1520" y="1026"/>
                  <a:pt x="1519" y="1028"/>
                </a:cubicBezTo>
                <a:cubicBezTo>
                  <a:pt x="1518" y="1029"/>
                  <a:pt x="1518" y="1030"/>
                  <a:pt x="1517" y="1032"/>
                </a:cubicBezTo>
                <a:cubicBezTo>
                  <a:pt x="1517" y="1032"/>
                  <a:pt x="1517" y="1033"/>
                  <a:pt x="1517" y="1034"/>
                </a:cubicBezTo>
                <a:cubicBezTo>
                  <a:pt x="1517" y="1034"/>
                  <a:pt x="1517" y="1035"/>
                  <a:pt x="1516" y="1036"/>
                </a:cubicBezTo>
                <a:cubicBezTo>
                  <a:pt x="1516" y="1036"/>
                  <a:pt x="1516" y="1037"/>
                  <a:pt x="1516" y="1038"/>
                </a:cubicBezTo>
                <a:cubicBezTo>
                  <a:pt x="1516" y="1038"/>
                  <a:pt x="1516" y="1039"/>
                  <a:pt x="1516" y="1039"/>
                </a:cubicBezTo>
                <a:cubicBezTo>
                  <a:pt x="1516" y="1040"/>
                  <a:pt x="1515" y="1040"/>
                  <a:pt x="1515" y="1040"/>
                </a:cubicBezTo>
                <a:cubicBezTo>
                  <a:pt x="1515" y="1040"/>
                  <a:pt x="1515" y="1041"/>
                  <a:pt x="1515" y="1041"/>
                </a:cubicBezTo>
                <a:cubicBezTo>
                  <a:pt x="1515" y="1041"/>
                  <a:pt x="1515" y="1042"/>
                  <a:pt x="1515" y="1042"/>
                </a:cubicBezTo>
                <a:cubicBezTo>
                  <a:pt x="1515" y="1043"/>
                  <a:pt x="1515" y="1043"/>
                  <a:pt x="1515" y="1044"/>
                </a:cubicBezTo>
                <a:cubicBezTo>
                  <a:pt x="1514" y="1044"/>
                  <a:pt x="1513" y="1045"/>
                  <a:pt x="1511" y="1046"/>
                </a:cubicBezTo>
                <a:cubicBezTo>
                  <a:pt x="1508" y="1049"/>
                  <a:pt x="1505" y="1053"/>
                  <a:pt x="1502" y="1056"/>
                </a:cubicBezTo>
                <a:cubicBezTo>
                  <a:pt x="1500" y="1060"/>
                  <a:pt x="1498" y="1064"/>
                  <a:pt x="1496" y="1068"/>
                </a:cubicBezTo>
                <a:cubicBezTo>
                  <a:pt x="1494" y="1068"/>
                  <a:pt x="1492" y="1069"/>
                  <a:pt x="1490" y="1069"/>
                </a:cubicBezTo>
                <a:cubicBezTo>
                  <a:pt x="1483" y="1062"/>
                  <a:pt x="1476" y="1062"/>
                  <a:pt x="1471" y="1074"/>
                </a:cubicBezTo>
                <a:cubicBezTo>
                  <a:pt x="1471" y="1074"/>
                  <a:pt x="1471" y="1074"/>
                  <a:pt x="1471" y="1074"/>
                </a:cubicBezTo>
                <a:cubicBezTo>
                  <a:pt x="1471" y="1074"/>
                  <a:pt x="1471" y="1074"/>
                  <a:pt x="1471" y="1074"/>
                </a:cubicBezTo>
                <a:cubicBezTo>
                  <a:pt x="1470" y="1074"/>
                  <a:pt x="1469" y="1074"/>
                  <a:pt x="1468" y="1074"/>
                </a:cubicBezTo>
                <a:cubicBezTo>
                  <a:pt x="1468" y="1074"/>
                  <a:pt x="1467" y="1074"/>
                  <a:pt x="1466" y="1074"/>
                </a:cubicBezTo>
                <a:cubicBezTo>
                  <a:pt x="1465" y="1074"/>
                  <a:pt x="1465" y="1074"/>
                  <a:pt x="1464" y="1074"/>
                </a:cubicBezTo>
                <a:cubicBezTo>
                  <a:pt x="1463" y="1074"/>
                  <a:pt x="1463" y="1074"/>
                  <a:pt x="1462" y="1074"/>
                </a:cubicBezTo>
                <a:cubicBezTo>
                  <a:pt x="1461" y="1074"/>
                  <a:pt x="1461" y="1074"/>
                  <a:pt x="1460" y="1074"/>
                </a:cubicBezTo>
                <a:cubicBezTo>
                  <a:pt x="1460" y="1074"/>
                  <a:pt x="1460" y="1074"/>
                  <a:pt x="1460" y="1074"/>
                </a:cubicBezTo>
                <a:cubicBezTo>
                  <a:pt x="1460" y="1074"/>
                  <a:pt x="1459" y="1074"/>
                  <a:pt x="1459" y="1074"/>
                </a:cubicBezTo>
                <a:cubicBezTo>
                  <a:pt x="1459" y="1074"/>
                  <a:pt x="1459" y="1074"/>
                  <a:pt x="1459" y="1074"/>
                </a:cubicBezTo>
                <a:cubicBezTo>
                  <a:pt x="1458" y="1074"/>
                  <a:pt x="1458" y="1073"/>
                  <a:pt x="1457" y="1073"/>
                </a:cubicBezTo>
                <a:cubicBezTo>
                  <a:pt x="1456" y="1073"/>
                  <a:pt x="1456" y="1073"/>
                  <a:pt x="1455" y="1073"/>
                </a:cubicBezTo>
                <a:cubicBezTo>
                  <a:pt x="1455" y="1073"/>
                  <a:pt x="1454" y="1072"/>
                  <a:pt x="1454" y="1072"/>
                </a:cubicBezTo>
                <a:cubicBezTo>
                  <a:pt x="1453" y="1072"/>
                  <a:pt x="1452" y="1072"/>
                  <a:pt x="1452" y="1072"/>
                </a:cubicBezTo>
                <a:cubicBezTo>
                  <a:pt x="1452" y="1072"/>
                  <a:pt x="1452" y="1071"/>
                  <a:pt x="1452" y="1070"/>
                </a:cubicBezTo>
                <a:cubicBezTo>
                  <a:pt x="1452" y="1068"/>
                  <a:pt x="1451" y="1065"/>
                  <a:pt x="1452" y="1063"/>
                </a:cubicBezTo>
                <a:cubicBezTo>
                  <a:pt x="1452" y="1062"/>
                  <a:pt x="1452" y="1061"/>
                  <a:pt x="1452" y="1060"/>
                </a:cubicBezTo>
                <a:cubicBezTo>
                  <a:pt x="1452" y="1060"/>
                  <a:pt x="1452" y="1060"/>
                  <a:pt x="1452" y="1060"/>
                </a:cubicBezTo>
                <a:cubicBezTo>
                  <a:pt x="1452" y="1060"/>
                  <a:pt x="1452" y="1060"/>
                  <a:pt x="1452" y="1060"/>
                </a:cubicBezTo>
                <a:cubicBezTo>
                  <a:pt x="1452" y="1058"/>
                  <a:pt x="1452" y="1057"/>
                  <a:pt x="1452" y="1056"/>
                </a:cubicBezTo>
                <a:cubicBezTo>
                  <a:pt x="1453" y="1054"/>
                  <a:pt x="1453" y="1053"/>
                  <a:pt x="1453" y="1052"/>
                </a:cubicBezTo>
                <a:cubicBezTo>
                  <a:pt x="1453" y="1052"/>
                  <a:pt x="1454" y="1053"/>
                  <a:pt x="1455" y="1053"/>
                </a:cubicBezTo>
                <a:cubicBezTo>
                  <a:pt x="1453" y="1052"/>
                  <a:pt x="1453" y="1052"/>
                  <a:pt x="1453" y="1052"/>
                </a:cubicBezTo>
                <a:cubicBezTo>
                  <a:pt x="1453" y="1051"/>
                  <a:pt x="1453" y="1051"/>
                  <a:pt x="1454" y="1050"/>
                </a:cubicBezTo>
                <a:cubicBezTo>
                  <a:pt x="1459" y="1048"/>
                  <a:pt x="1466" y="1046"/>
                  <a:pt x="1470" y="1042"/>
                </a:cubicBezTo>
                <a:cubicBezTo>
                  <a:pt x="1477" y="1036"/>
                  <a:pt x="1478" y="1025"/>
                  <a:pt x="1485" y="1020"/>
                </a:cubicBezTo>
                <a:cubicBezTo>
                  <a:pt x="1479" y="1018"/>
                  <a:pt x="1470" y="1019"/>
                  <a:pt x="1463" y="1023"/>
                </a:cubicBezTo>
                <a:cubicBezTo>
                  <a:pt x="1463" y="1023"/>
                  <a:pt x="1463" y="1022"/>
                  <a:pt x="1463" y="1022"/>
                </a:cubicBezTo>
                <a:cubicBezTo>
                  <a:pt x="1463" y="1021"/>
                  <a:pt x="1463" y="1019"/>
                  <a:pt x="1463" y="1018"/>
                </a:cubicBezTo>
                <a:cubicBezTo>
                  <a:pt x="1463" y="1017"/>
                  <a:pt x="1463" y="1016"/>
                  <a:pt x="1463" y="1016"/>
                </a:cubicBezTo>
                <a:cubicBezTo>
                  <a:pt x="1480" y="1003"/>
                  <a:pt x="1459" y="980"/>
                  <a:pt x="1446" y="974"/>
                </a:cubicBezTo>
                <a:cubicBezTo>
                  <a:pt x="1450" y="982"/>
                  <a:pt x="1452" y="985"/>
                  <a:pt x="1452" y="994"/>
                </a:cubicBezTo>
                <a:cubicBezTo>
                  <a:pt x="1452" y="1000"/>
                  <a:pt x="1449" y="1012"/>
                  <a:pt x="1459" y="1011"/>
                </a:cubicBezTo>
                <a:cubicBezTo>
                  <a:pt x="1459" y="1012"/>
                  <a:pt x="1459" y="1012"/>
                  <a:pt x="1459" y="1012"/>
                </a:cubicBezTo>
                <a:cubicBezTo>
                  <a:pt x="1459" y="1014"/>
                  <a:pt x="1461" y="1015"/>
                  <a:pt x="1461" y="1017"/>
                </a:cubicBezTo>
                <a:cubicBezTo>
                  <a:pt x="1461" y="1017"/>
                  <a:pt x="1461" y="1017"/>
                  <a:pt x="1461" y="1017"/>
                </a:cubicBezTo>
                <a:cubicBezTo>
                  <a:pt x="1461" y="1017"/>
                  <a:pt x="1461" y="1018"/>
                  <a:pt x="1461" y="1018"/>
                </a:cubicBezTo>
                <a:cubicBezTo>
                  <a:pt x="1461" y="1019"/>
                  <a:pt x="1461" y="1021"/>
                  <a:pt x="1461" y="1022"/>
                </a:cubicBezTo>
                <a:cubicBezTo>
                  <a:pt x="1461" y="1023"/>
                  <a:pt x="1461" y="1023"/>
                  <a:pt x="1461" y="1024"/>
                </a:cubicBezTo>
                <a:cubicBezTo>
                  <a:pt x="1452" y="1030"/>
                  <a:pt x="1446" y="1039"/>
                  <a:pt x="1450" y="1049"/>
                </a:cubicBezTo>
                <a:cubicBezTo>
                  <a:pt x="1451" y="1050"/>
                  <a:pt x="1451" y="1050"/>
                  <a:pt x="1451" y="1050"/>
                </a:cubicBezTo>
                <a:cubicBezTo>
                  <a:pt x="1451" y="1051"/>
                  <a:pt x="1451" y="1051"/>
                  <a:pt x="1451" y="1051"/>
                </a:cubicBezTo>
                <a:cubicBezTo>
                  <a:pt x="1450" y="1052"/>
                  <a:pt x="1450" y="1053"/>
                  <a:pt x="1450" y="1054"/>
                </a:cubicBezTo>
                <a:cubicBezTo>
                  <a:pt x="1450" y="1054"/>
                  <a:pt x="1450" y="1054"/>
                  <a:pt x="1450" y="1054"/>
                </a:cubicBezTo>
                <a:cubicBezTo>
                  <a:pt x="1450" y="1054"/>
                  <a:pt x="1449" y="1053"/>
                  <a:pt x="1449" y="1053"/>
                </a:cubicBezTo>
                <a:cubicBezTo>
                  <a:pt x="1449" y="1053"/>
                  <a:pt x="1449" y="1053"/>
                  <a:pt x="1449" y="1053"/>
                </a:cubicBezTo>
                <a:cubicBezTo>
                  <a:pt x="1447" y="1051"/>
                  <a:pt x="1444" y="1049"/>
                  <a:pt x="1442" y="1048"/>
                </a:cubicBezTo>
                <a:cubicBezTo>
                  <a:pt x="1440" y="1046"/>
                  <a:pt x="1437" y="1045"/>
                  <a:pt x="1435" y="1043"/>
                </a:cubicBezTo>
                <a:cubicBezTo>
                  <a:pt x="1435" y="1043"/>
                  <a:pt x="1436" y="1043"/>
                  <a:pt x="1436" y="1043"/>
                </a:cubicBezTo>
                <a:cubicBezTo>
                  <a:pt x="1436" y="1040"/>
                  <a:pt x="1436" y="1040"/>
                  <a:pt x="1436" y="1040"/>
                </a:cubicBezTo>
                <a:cubicBezTo>
                  <a:pt x="1439" y="1028"/>
                  <a:pt x="1429" y="1017"/>
                  <a:pt x="1416" y="1018"/>
                </a:cubicBezTo>
                <a:cubicBezTo>
                  <a:pt x="1419" y="1028"/>
                  <a:pt x="1418" y="1046"/>
                  <a:pt x="1432" y="1044"/>
                </a:cubicBezTo>
                <a:cubicBezTo>
                  <a:pt x="1433" y="1044"/>
                  <a:pt x="1433" y="1044"/>
                  <a:pt x="1433" y="1044"/>
                </a:cubicBezTo>
                <a:cubicBezTo>
                  <a:pt x="1435" y="1046"/>
                  <a:pt x="1438" y="1048"/>
                  <a:pt x="1441" y="1049"/>
                </a:cubicBezTo>
                <a:cubicBezTo>
                  <a:pt x="1443" y="1051"/>
                  <a:pt x="1445" y="1052"/>
                  <a:pt x="1447" y="1054"/>
                </a:cubicBezTo>
                <a:cubicBezTo>
                  <a:pt x="1447" y="1054"/>
                  <a:pt x="1448" y="1054"/>
                  <a:pt x="1448" y="1055"/>
                </a:cubicBezTo>
                <a:cubicBezTo>
                  <a:pt x="1448" y="1055"/>
                  <a:pt x="1448" y="1055"/>
                  <a:pt x="1448" y="1055"/>
                </a:cubicBezTo>
                <a:cubicBezTo>
                  <a:pt x="1448" y="1055"/>
                  <a:pt x="1449" y="1056"/>
                  <a:pt x="1449" y="1056"/>
                </a:cubicBezTo>
                <a:cubicBezTo>
                  <a:pt x="1449" y="1056"/>
                  <a:pt x="1449" y="1056"/>
                  <a:pt x="1449" y="1056"/>
                </a:cubicBezTo>
                <a:cubicBezTo>
                  <a:pt x="1449" y="1056"/>
                  <a:pt x="1449" y="1056"/>
                  <a:pt x="1450" y="1057"/>
                </a:cubicBezTo>
                <a:cubicBezTo>
                  <a:pt x="1449" y="1057"/>
                  <a:pt x="1449" y="1058"/>
                  <a:pt x="1449" y="1059"/>
                </a:cubicBezTo>
                <a:cubicBezTo>
                  <a:pt x="1449" y="1059"/>
                  <a:pt x="1449" y="1059"/>
                  <a:pt x="1449" y="1060"/>
                </a:cubicBezTo>
                <a:cubicBezTo>
                  <a:pt x="1449" y="1060"/>
                  <a:pt x="1449" y="1060"/>
                  <a:pt x="1449" y="1061"/>
                </a:cubicBezTo>
                <a:cubicBezTo>
                  <a:pt x="1449" y="1062"/>
                  <a:pt x="1449" y="1062"/>
                  <a:pt x="1449" y="1063"/>
                </a:cubicBezTo>
                <a:cubicBezTo>
                  <a:pt x="1449" y="1064"/>
                  <a:pt x="1449" y="1064"/>
                  <a:pt x="1449" y="1065"/>
                </a:cubicBezTo>
                <a:cubicBezTo>
                  <a:pt x="1449" y="1065"/>
                  <a:pt x="1449" y="1066"/>
                  <a:pt x="1449" y="1066"/>
                </a:cubicBezTo>
                <a:cubicBezTo>
                  <a:pt x="1449" y="1066"/>
                  <a:pt x="1449" y="1067"/>
                  <a:pt x="1449" y="1067"/>
                </a:cubicBezTo>
                <a:cubicBezTo>
                  <a:pt x="1449" y="1068"/>
                  <a:pt x="1449" y="1068"/>
                  <a:pt x="1449" y="1069"/>
                </a:cubicBezTo>
                <a:cubicBezTo>
                  <a:pt x="1449" y="1069"/>
                  <a:pt x="1449" y="1070"/>
                  <a:pt x="1449" y="1070"/>
                </a:cubicBezTo>
                <a:cubicBezTo>
                  <a:pt x="1449" y="1071"/>
                  <a:pt x="1449" y="1072"/>
                  <a:pt x="1449" y="1072"/>
                </a:cubicBezTo>
                <a:cubicBezTo>
                  <a:pt x="1449" y="1072"/>
                  <a:pt x="1449" y="1072"/>
                  <a:pt x="1449" y="1073"/>
                </a:cubicBezTo>
                <a:cubicBezTo>
                  <a:pt x="1448" y="1073"/>
                  <a:pt x="1448" y="1073"/>
                  <a:pt x="1448" y="1073"/>
                </a:cubicBezTo>
                <a:cubicBezTo>
                  <a:pt x="1447" y="1073"/>
                  <a:pt x="1447" y="1073"/>
                  <a:pt x="1447" y="1073"/>
                </a:cubicBezTo>
                <a:cubicBezTo>
                  <a:pt x="1444" y="1074"/>
                  <a:pt x="1442" y="1075"/>
                  <a:pt x="1440" y="1077"/>
                </a:cubicBezTo>
                <a:cubicBezTo>
                  <a:pt x="1438" y="1078"/>
                  <a:pt x="1436" y="1080"/>
                  <a:pt x="1434" y="1081"/>
                </a:cubicBezTo>
                <a:cubicBezTo>
                  <a:pt x="1432" y="1083"/>
                  <a:pt x="1430" y="1085"/>
                  <a:pt x="1428" y="1086"/>
                </a:cubicBezTo>
                <a:cubicBezTo>
                  <a:pt x="1424" y="1090"/>
                  <a:pt x="1419" y="1093"/>
                  <a:pt x="1415" y="1096"/>
                </a:cubicBezTo>
                <a:cubicBezTo>
                  <a:pt x="1413" y="1098"/>
                  <a:pt x="1411" y="1099"/>
                  <a:pt x="1410" y="1100"/>
                </a:cubicBezTo>
                <a:cubicBezTo>
                  <a:pt x="1408" y="1102"/>
                  <a:pt x="1406" y="1103"/>
                  <a:pt x="1404" y="1104"/>
                </a:cubicBezTo>
                <a:cubicBezTo>
                  <a:pt x="1403" y="1104"/>
                  <a:pt x="1403" y="1105"/>
                  <a:pt x="1402" y="1105"/>
                </a:cubicBezTo>
                <a:cubicBezTo>
                  <a:pt x="1401" y="1106"/>
                  <a:pt x="1400" y="1106"/>
                  <a:pt x="1400" y="1106"/>
                </a:cubicBezTo>
                <a:cubicBezTo>
                  <a:pt x="1399" y="1107"/>
                  <a:pt x="1398" y="1107"/>
                  <a:pt x="1397" y="1107"/>
                </a:cubicBezTo>
                <a:cubicBezTo>
                  <a:pt x="1397" y="1107"/>
                  <a:pt x="1397" y="1108"/>
                  <a:pt x="1397" y="1108"/>
                </a:cubicBezTo>
                <a:cubicBezTo>
                  <a:pt x="1396" y="1108"/>
                  <a:pt x="1396" y="1108"/>
                  <a:pt x="1396" y="1108"/>
                </a:cubicBezTo>
                <a:cubicBezTo>
                  <a:pt x="1395" y="1108"/>
                  <a:pt x="1395" y="1108"/>
                  <a:pt x="1394" y="1108"/>
                </a:cubicBezTo>
                <a:cubicBezTo>
                  <a:pt x="1394" y="1108"/>
                  <a:pt x="1394" y="1108"/>
                  <a:pt x="1394" y="1108"/>
                </a:cubicBezTo>
                <a:cubicBezTo>
                  <a:pt x="1391" y="1107"/>
                  <a:pt x="1387" y="1106"/>
                  <a:pt x="1383" y="1105"/>
                </a:cubicBezTo>
                <a:cubicBezTo>
                  <a:pt x="1380" y="1104"/>
                  <a:pt x="1376" y="1103"/>
                  <a:pt x="1372" y="1102"/>
                </a:cubicBezTo>
                <a:cubicBezTo>
                  <a:pt x="1372" y="1102"/>
                  <a:pt x="1371" y="1102"/>
                  <a:pt x="1370" y="1102"/>
                </a:cubicBezTo>
                <a:cubicBezTo>
                  <a:pt x="1369" y="1102"/>
                  <a:pt x="1369" y="1102"/>
                  <a:pt x="1368" y="1102"/>
                </a:cubicBezTo>
                <a:cubicBezTo>
                  <a:pt x="1367" y="1102"/>
                  <a:pt x="1367" y="1102"/>
                  <a:pt x="1367" y="1102"/>
                </a:cubicBezTo>
                <a:cubicBezTo>
                  <a:pt x="1367" y="1102"/>
                  <a:pt x="1367" y="1102"/>
                  <a:pt x="1367" y="1102"/>
                </a:cubicBezTo>
                <a:cubicBezTo>
                  <a:pt x="1368" y="1102"/>
                  <a:pt x="1368" y="1101"/>
                  <a:pt x="1368" y="1101"/>
                </a:cubicBezTo>
                <a:cubicBezTo>
                  <a:pt x="1368" y="1101"/>
                  <a:pt x="1369" y="1101"/>
                  <a:pt x="1369" y="1100"/>
                </a:cubicBezTo>
                <a:cubicBezTo>
                  <a:pt x="1369" y="1100"/>
                  <a:pt x="1369" y="1100"/>
                  <a:pt x="1369" y="1100"/>
                </a:cubicBezTo>
                <a:cubicBezTo>
                  <a:pt x="1370" y="1099"/>
                  <a:pt x="1370" y="1099"/>
                  <a:pt x="1370" y="1099"/>
                </a:cubicBezTo>
                <a:cubicBezTo>
                  <a:pt x="1371" y="1098"/>
                  <a:pt x="1371" y="1098"/>
                  <a:pt x="1371" y="1097"/>
                </a:cubicBezTo>
                <a:cubicBezTo>
                  <a:pt x="1372" y="1097"/>
                  <a:pt x="1372" y="1096"/>
                  <a:pt x="1373" y="1096"/>
                </a:cubicBezTo>
                <a:cubicBezTo>
                  <a:pt x="1373" y="1096"/>
                  <a:pt x="1373" y="1095"/>
                  <a:pt x="1374" y="1095"/>
                </a:cubicBezTo>
                <a:cubicBezTo>
                  <a:pt x="1375" y="1094"/>
                  <a:pt x="1376" y="1093"/>
                  <a:pt x="1377" y="1092"/>
                </a:cubicBezTo>
                <a:cubicBezTo>
                  <a:pt x="1378" y="1091"/>
                  <a:pt x="1379" y="1090"/>
                  <a:pt x="1380" y="1090"/>
                </a:cubicBezTo>
                <a:cubicBezTo>
                  <a:pt x="1381" y="1089"/>
                  <a:pt x="1382" y="1088"/>
                  <a:pt x="1383" y="1087"/>
                </a:cubicBezTo>
                <a:cubicBezTo>
                  <a:pt x="1384" y="1087"/>
                  <a:pt x="1384" y="1087"/>
                  <a:pt x="1384" y="1087"/>
                </a:cubicBezTo>
                <a:cubicBezTo>
                  <a:pt x="1383" y="1088"/>
                  <a:pt x="1382" y="1089"/>
                  <a:pt x="1381" y="1089"/>
                </a:cubicBezTo>
                <a:cubicBezTo>
                  <a:pt x="1396" y="1105"/>
                  <a:pt x="1413" y="1082"/>
                  <a:pt x="1418" y="1068"/>
                </a:cubicBezTo>
                <a:cubicBezTo>
                  <a:pt x="1410" y="1072"/>
                  <a:pt x="1373" y="1069"/>
                  <a:pt x="1379" y="1087"/>
                </a:cubicBezTo>
                <a:cubicBezTo>
                  <a:pt x="1379" y="1087"/>
                  <a:pt x="1379" y="1087"/>
                  <a:pt x="1378" y="1088"/>
                </a:cubicBezTo>
                <a:cubicBezTo>
                  <a:pt x="1377" y="1089"/>
                  <a:pt x="1376" y="1089"/>
                  <a:pt x="1375" y="1090"/>
                </a:cubicBezTo>
                <a:cubicBezTo>
                  <a:pt x="1374" y="1091"/>
                  <a:pt x="1373" y="1092"/>
                  <a:pt x="1372" y="1093"/>
                </a:cubicBezTo>
                <a:cubicBezTo>
                  <a:pt x="1372" y="1093"/>
                  <a:pt x="1371" y="1094"/>
                  <a:pt x="1371" y="1094"/>
                </a:cubicBezTo>
                <a:cubicBezTo>
                  <a:pt x="1370" y="1095"/>
                  <a:pt x="1370" y="1095"/>
                  <a:pt x="1370" y="1096"/>
                </a:cubicBezTo>
                <a:cubicBezTo>
                  <a:pt x="1369" y="1096"/>
                  <a:pt x="1369" y="1097"/>
                  <a:pt x="1368" y="1097"/>
                </a:cubicBezTo>
                <a:cubicBezTo>
                  <a:pt x="1368" y="1098"/>
                  <a:pt x="1368" y="1098"/>
                  <a:pt x="1367" y="1098"/>
                </a:cubicBezTo>
                <a:cubicBezTo>
                  <a:pt x="1367" y="1099"/>
                  <a:pt x="1367" y="1099"/>
                  <a:pt x="1367" y="1099"/>
                </a:cubicBezTo>
                <a:cubicBezTo>
                  <a:pt x="1367" y="1099"/>
                  <a:pt x="1367" y="1099"/>
                  <a:pt x="1366" y="1100"/>
                </a:cubicBezTo>
                <a:cubicBezTo>
                  <a:pt x="1366" y="1100"/>
                  <a:pt x="1366" y="1100"/>
                  <a:pt x="1366" y="1101"/>
                </a:cubicBezTo>
                <a:cubicBezTo>
                  <a:pt x="1366" y="1101"/>
                  <a:pt x="1366" y="1102"/>
                  <a:pt x="1365" y="1102"/>
                </a:cubicBezTo>
                <a:cubicBezTo>
                  <a:pt x="1364" y="1102"/>
                  <a:pt x="1362" y="1102"/>
                  <a:pt x="1361" y="1102"/>
                </a:cubicBezTo>
                <a:cubicBezTo>
                  <a:pt x="1357" y="1103"/>
                  <a:pt x="1353" y="1105"/>
                  <a:pt x="1349" y="1107"/>
                </a:cubicBezTo>
                <a:cubicBezTo>
                  <a:pt x="1346" y="1109"/>
                  <a:pt x="1342" y="1111"/>
                  <a:pt x="1339" y="1113"/>
                </a:cubicBezTo>
                <a:cubicBezTo>
                  <a:pt x="1336" y="1116"/>
                  <a:pt x="1333" y="1118"/>
                  <a:pt x="1329" y="1120"/>
                </a:cubicBezTo>
                <a:cubicBezTo>
                  <a:pt x="1327" y="1121"/>
                  <a:pt x="1326" y="1122"/>
                  <a:pt x="1324" y="1122"/>
                </a:cubicBezTo>
                <a:cubicBezTo>
                  <a:pt x="1323" y="1122"/>
                  <a:pt x="1323" y="1123"/>
                  <a:pt x="1322" y="1123"/>
                </a:cubicBezTo>
                <a:cubicBezTo>
                  <a:pt x="1322" y="1123"/>
                  <a:pt x="1322" y="1123"/>
                  <a:pt x="1322" y="1123"/>
                </a:cubicBezTo>
                <a:cubicBezTo>
                  <a:pt x="1321" y="1123"/>
                  <a:pt x="1321" y="1123"/>
                  <a:pt x="1321" y="1123"/>
                </a:cubicBezTo>
                <a:cubicBezTo>
                  <a:pt x="1321" y="1123"/>
                  <a:pt x="1321" y="1123"/>
                  <a:pt x="1321" y="1123"/>
                </a:cubicBezTo>
                <a:cubicBezTo>
                  <a:pt x="1320" y="1123"/>
                  <a:pt x="1319" y="1124"/>
                  <a:pt x="1318" y="1124"/>
                </a:cubicBezTo>
                <a:cubicBezTo>
                  <a:pt x="1314" y="1124"/>
                  <a:pt x="1310" y="1124"/>
                  <a:pt x="1306" y="1124"/>
                </a:cubicBezTo>
                <a:cubicBezTo>
                  <a:pt x="1302" y="1123"/>
                  <a:pt x="1298" y="1123"/>
                  <a:pt x="1294" y="1123"/>
                </a:cubicBezTo>
                <a:cubicBezTo>
                  <a:pt x="1290" y="1122"/>
                  <a:pt x="1286" y="1122"/>
                  <a:pt x="1282" y="1123"/>
                </a:cubicBezTo>
                <a:cubicBezTo>
                  <a:pt x="1283" y="1123"/>
                  <a:pt x="1283" y="1122"/>
                  <a:pt x="1284" y="1122"/>
                </a:cubicBezTo>
                <a:cubicBezTo>
                  <a:pt x="1285" y="1122"/>
                  <a:pt x="1285" y="1121"/>
                  <a:pt x="1286" y="1121"/>
                </a:cubicBezTo>
                <a:cubicBezTo>
                  <a:pt x="1286" y="1121"/>
                  <a:pt x="1287" y="1120"/>
                  <a:pt x="1287" y="1120"/>
                </a:cubicBezTo>
                <a:cubicBezTo>
                  <a:pt x="1287" y="1120"/>
                  <a:pt x="1288" y="1119"/>
                  <a:pt x="1288" y="1119"/>
                </a:cubicBezTo>
                <a:cubicBezTo>
                  <a:pt x="1291" y="1117"/>
                  <a:pt x="1293" y="1113"/>
                  <a:pt x="1295" y="1109"/>
                </a:cubicBezTo>
                <a:cubicBezTo>
                  <a:pt x="1296" y="1109"/>
                  <a:pt x="1296" y="1108"/>
                  <a:pt x="1296" y="1108"/>
                </a:cubicBezTo>
                <a:cubicBezTo>
                  <a:pt x="1296" y="1107"/>
                  <a:pt x="1297" y="1107"/>
                  <a:pt x="1297" y="1106"/>
                </a:cubicBezTo>
                <a:cubicBezTo>
                  <a:pt x="1297" y="1105"/>
                  <a:pt x="1298" y="1104"/>
                  <a:pt x="1298" y="1103"/>
                </a:cubicBezTo>
                <a:cubicBezTo>
                  <a:pt x="1299" y="1101"/>
                  <a:pt x="1300" y="1099"/>
                  <a:pt x="1301" y="1097"/>
                </a:cubicBezTo>
                <a:cubicBezTo>
                  <a:pt x="1302" y="1094"/>
                  <a:pt x="1303" y="1092"/>
                  <a:pt x="1305" y="1090"/>
                </a:cubicBezTo>
                <a:cubicBezTo>
                  <a:pt x="1305" y="1090"/>
                  <a:pt x="1305" y="1089"/>
                  <a:pt x="1306" y="1088"/>
                </a:cubicBezTo>
                <a:cubicBezTo>
                  <a:pt x="1306" y="1088"/>
                  <a:pt x="1306" y="1088"/>
                  <a:pt x="1306" y="1088"/>
                </a:cubicBezTo>
                <a:cubicBezTo>
                  <a:pt x="1306" y="1088"/>
                  <a:pt x="1306" y="1088"/>
                  <a:pt x="1306" y="1088"/>
                </a:cubicBezTo>
                <a:cubicBezTo>
                  <a:pt x="1307" y="1087"/>
                  <a:pt x="1307" y="1086"/>
                  <a:pt x="1308" y="1085"/>
                </a:cubicBezTo>
                <a:cubicBezTo>
                  <a:pt x="1311" y="1081"/>
                  <a:pt x="1314" y="1078"/>
                  <a:pt x="1317" y="1076"/>
                </a:cubicBezTo>
                <a:cubicBezTo>
                  <a:pt x="1317" y="1076"/>
                  <a:pt x="1317" y="1076"/>
                  <a:pt x="1318" y="1075"/>
                </a:cubicBezTo>
                <a:cubicBezTo>
                  <a:pt x="1318" y="1075"/>
                  <a:pt x="1318" y="1075"/>
                  <a:pt x="1319" y="1075"/>
                </a:cubicBezTo>
                <a:cubicBezTo>
                  <a:pt x="1319" y="1074"/>
                  <a:pt x="1320" y="1073"/>
                  <a:pt x="1320" y="1073"/>
                </a:cubicBezTo>
                <a:cubicBezTo>
                  <a:pt x="1321" y="1072"/>
                  <a:pt x="1321" y="1072"/>
                  <a:pt x="1322" y="1072"/>
                </a:cubicBezTo>
                <a:cubicBezTo>
                  <a:pt x="1321" y="1072"/>
                  <a:pt x="1321" y="1073"/>
                  <a:pt x="1321" y="1073"/>
                </a:cubicBezTo>
                <a:cubicBezTo>
                  <a:pt x="1321" y="1073"/>
                  <a:pt x="1322" y="1072"/>
                  <a:pt x="1322" y="1072"/>
                </a:cubicBezTo>
                <a:cubicBezTo>
                  <a:pt x="1323" y="1071"/>
                  <a:pt x="1323" y="1071"/>
                  <a:pt x="1324" y="1071"/>
                </a:cubicBezTo>
                <a:cubicBezTo>
                  <a:pt x="1324" y="1070"/>
                  <a:pt x="1325" y="1070"/>
                  <a:pt x="1325" y="1070"/>
                </a:cubicBezTo>
                <a:cubicBezTo>
                  <a:pt x="1325" y="1070"/>
                  <a:pt x="1325" y="1070"/>
                  <a:pt x="1325" y="1070"/>
                </a:cubicBezTo>
                <a:cubicBezTo>
                  <a:pt x="1325" y="1069"/>
                  <a:pt x="1326" y="1069"/>
                  <a:pt x="1326" y="1069"/>
                </a:cubicBezTo>
                <a:cubicBezTo>
                  <a:pt x="1326" y="1068"/>
                  <a:pt x="1327" y="1068"/>
                  <a:pt x="1328" y="1067"/>
                </a:cubicBezTo>
                <a:cubicBezTo>
                  <a:pt x="1328" y="1066"/>
                  <a:pt x="1329" y="1065"/>
                  <a:pt x="1329" y="1064"/>
                </a:cubicBezTo>
                <a:cubicBezTo>
                  <a:pt x="1330" y="1063"/>
                  <a:pt x="1331" y="1062"/>
                  <a:pt x="1331" y="1061"/>
                </a:cubicBezTo>
                <a:cubicBezTo>
                  <a:pt x="1332" y="1060"/>
                  <a:pt x="1333" y="1059"/>
                  <a:pt x="1333" y="1058"/>
                </a:cubicBezTo>
                <a:cubicBezTo>
                  <a:pt x="1334" y="1058"/>
                  <a:pt x="1334" y="1057"/>
                  <a:pt x="1334" y="1056"/>
                </a:cubicBezTo>
                <a:cubicBezTo>
                  <a:pt x="1353" y="1053"/>
                  <a:pt x="1347" y="1027"/>
                  <a:pt x="1339" y="1016"/>
                </a:cubicBezTo>
                <a:cubicBezTo>
                  <a:pt x="1365" y="1005"/>
                  <a:pt x="1384" y="986"/>
                  <a:pt x="1401" y="967"/>
                </a:cubicBezTo>
                <a:cubicBezTo>
                  <a:pt x="1418" y="948"/>
                  <a:pt x="1505" y="921"/>
                  <a:pt x="1564" y="914"/>
                </a:cubicBezTo>
                <a:close/>
                <a:moveTo>
                  <a:pt x="1358" y="1132"/>
                </a:moveTo>
                <a:cubicBezTo>
                  <a:pt x="1357" y="1132"/>
                  <a:pt x="1357" y="1131"/>
                  <a:pt x="1356" y="1131"/>
                </a:cubicBezTo>
                <a:cubicBezTo>
                  <a:pt x="1355" y="1130"/>
                  <a:pt x="1354" y="1129"/>
                  <a:pt x="1353" y="1128"/>
                </a:cubicBezTo>
                <a:cubicBezTo>
                  <a:pt x="1351" y="1127"/>
                  <a:pt x="1350" y="1126"/>
                  <a:pt x="1349" y="1125"/>
                </a:cubicBezTo>
                <a:cubicBezTo>
                  <a:pt x="1348" y="1125"/>
                  <a:pt x="1346" y="1124"/>
                  <a:pt x="1345" y="1123"/>
                </a:cubicBezTo>
                <a:cubicBezTo>
                  <a:pt x="1345" y="1123"/>
                  <a:pt x="1344" y="1123"/>
                  <a:pt x="1343" y="1123"/>
                </a:cubicBezTo>
                <a:cubicBezTo>
                  <a:pt x="1343" y="1122"/>
                  <a:pt x="1343" y="1122"/>
                  <a:pt x="1342" y="1122"/>
                </a:cubicBezTo>
                <a:cubicBezTo>
                  <a:pt x="1342" y="1122"/>
                  <a:pt x="1342" y="1122"/>
                  <a:pt x="1341" y="1122"/>
                </a:cubicBezTo>
                <a:cubicBezTo>
                  <a:pt x="1341" y="1122"/>
                  <a:pt x="1340" y="1121"/>
                  <a:pt x="1340" y="1121"/>
                </a:cubicBezTo>
                <a:cubicBezTo>
                  <a:pt x="1339" y="1121"/>
                  <a:pt x="1339" y="1121"/>
                  <a:pt x="1338" y="1121"/>
                </a:cubicBezTo>
                <a:cubicBezTo>
                  <a:pt x="1338" y="1120"/>
                  <a:pt x="1338" y="1120"/>
                  <a:pt x="1337" y="1120"/>
                </a:cubicBezTo>
                <a:cubicBezTo>
                  <a:pt x="1337" y="1120"/>
                  <a:pt x="1337" y="1120"/>
                  <a:pt x="1337" y="1120"/>
                </a:cubicBezTo>
                <a:cubicBezTo>
                  <a:pt x="1336" y="1120"/>
                  <a:pt x="1336" y="1120"/>
                  <a:pt x="1336" y="1120"/>
                </a:cubicBezTo>
                <a:cubicBezTo>
                  <a:pt x="1338" y="1119"/>
                  <a:pt x="1339" y="1118"/>
                  <a:pt x="1341" y="1116"/>
                </a:cubicBezTo>
                <a:cubicBezTo>
                  <a:pt x="1344" y="1114"/>
                  <a:pt x="1348" y="1112"/>
                  <a:pt x="1351" y="1110"/>
                </a:cubicBezTo>
                <a:cubicBezTo>
                  <a:pt x="1354" y="1108"/>
                  <a:pt x="1358" y="1106"/>
                  <a:pt x="1361" y="1106"/>
                </a:cubicBezTo>
                <a:cubicBezTo>
                  <a:pt x="1365" y="1105"/>
                  <a:pt x="1368" y="1105"/>
                  <a:pt x="1372" y="1106"/>
                </a:cubicBezTo>
                <a:cubicBezTo>
                  <a:pt x="1376" y="1106"/>
                  <a:pt x="1379" y="1107"/>
                  <a:pt x="1382" y="1108"/>
                </a:cubicBezTo>
                <a:cubicBezTo>
                  <a:pt x="1389" y="1110"/>
                  <a:pt x="1395" y="1112"/>
                  <a:pt x="1400" y="1115"/>
                </a:cubicBezTo>
                <a:cubicBezTo>
                  <a:pt x="1402" y="1116"/>
                  <a:pt x="1403" y="1116"/>
                  <a:pt x="1404" y="1117"/>
                </a:cubicBezTo>
                <a:cubicBezTo>
                  <a:pt x="1405" y="1118"/>
                  <a:pt x="1406" y="1118"/>
                  <a:pt x="1407" y="1118"/>
                </a:cubicBezTo>
                <a:cubicBezTo>
                  <a:pt x="1401" y="1125"/>
                  <a:pt x="1396" y="1131"/>
                  <a:pt x="1392" y="1137"/>
                </a:cubicBezTo>
                <a:cubicBezTo>
                  <a:pt x="1389" y="1143"/>
                  <a:pt x="1383" y="1151"/>
                  <a:pt x="1380" y="1158"/>
                </a:cubicBezTo>
                <a:cubicBezTo>
                  <a:pt x="1379" y="1158"/>
                  <a:pt x="1379" y="1158"/>
                  <a:pt x="1379" y="1158"/>
                </a:cubicBezTo>
                <a:cubicBezTo>
                  <a:pt x="1375" y="1146"/>
                  <a:pt x="1377" y="1125"/>
                  <a:pt x="1358" y="1133"/>
                </a:cubicBezTo>
                <a:cubicBezTo>
                  <a:pt x="1358" y="1133"/>
                  <a:pt x="1358" y="1132"/>
                  <a:pt x="1358" y="1132"/>
                </a:cubicBezTo>
                <a:cubicBezTo>
                  <a:pt x="1358" y="1132"/>
                  <a:pt x="1358" y="1131"/>
                  <a:pt x="1359" y="1131"/>
                </a:cubicBezTo>
                <a:lnTo>
                  <a:pt x="1358" y="1132"/>
                </a:lnTo>
                <a:close/>
                <a:moveTo>
                  <a:pt x="1464" y="1076"/>
                </a:moveTo>
                <a:cubicBezTo>
                  <a:pt x="1464" y="1076"/>
                  <a:pt x="1464" y="1076"/>
                  <a:pt x="1464" y="1076"/>
                </a:cubicBezTo>
                <a:cubicBezTo>
                  <a:pt x="1464" y="1076"/>
                  <a:pt x="1464" y="1076"/>
                  <a:pt x="1465" y="1076"/>
                </a:cubicBezTo>
                <a:cubicBezTo>
                  <a:pt x="1464" y="1076"/>
                  <a:pt x="1464" y="1076"/>
                  <a:pt x="1464" y="1076"/>
                </a:cubicBezTo>
                <a:cubicBezTo>
                  <a:pt x="1464" y="1076"/>
                  <a:pt x="1464" y="1076"/>
                  <a:pt x="1464" y="1076"/>
                </a:cubicBezTo>
                <a:close/>
                <a:moveTo>
                  <a:pt x="1452" y="1082"/>
                </a:moveTo>
                <a:cubicBezTo>
                  <a:pt x="1452" y="1082"/>
                  <a:pt x="1452" y="1082"/>
                  <a:pt x="1452" y="1082"/>
                </a:cubicBezTo>
                <a:cubicBezTo>
                  <a:pt x="1452" y="1080"/>
                  <a:pt x="1452" y="1079"/>
                  <a:pt x="1452" y="1078"/>
                </a:cubicBezTo>
                <a:cubicBezTo>
                  <a:pt x="1452" y="1077"/>
                  <a:pt x="1452" y="1076"/>
                  <a:pt x="1452" y="1074"/>
                </a:cubicBezTo>
                <a:cubicBezTo>
                  <a:pt x="1452" y="1074"/>
                  <a:pt x="1453" y="1074"/>
                  <a:pt x="1454" y="1074"/>
                </a:cubicBezTo>
                <a:cubicBezTo>
                  <a:pt x="1454" y="1075"/>
                  <a:pt x="1455" y="1075"/>
                  <a:pt x="1456" y="1075"/>
                </a:cubicBezTo>
                <a:cubicBezTo>
                  <a:pt x="1457" y="1075"/>
                  <a:pt x="1457" y="1075"/>
                  <a:pt x="1458" y="1075"/>
                </a:cubicBezTo>
                <a:cubicBezTo>
                  <a:pt x="1458" y="1075"/>
                  <a:pt x="1458" y="1075"/>
                  <a:pt x="1458" y="1075"/>
                </a:cubicBezTo>
                <a:cubicBezTo>
                  <a:pt x="1458" y="1075"/>
                  <a:pt x="1459" y="1076"/>
                  <a:pt x="1459" y="1076"/>
                </a:cubicBezTo>
                <a:cubicBezTo>
                  <a:pt x="1459" y="1076"/>
                  <a:pt x="1459" y="1076"/>
                  <a:pt x="1459" y="1076"/>
                </a:cubicBezTo>
                <a:cubicBezTo>
                  <a:pt x="1460" y="1076"/>
                  <a:pt x="1460" y="1076"/>
                  <a:pt x="1460" y="1076"/>
                </a:cubicBezTo>
                <a:cubicBezTo>
                  <a:pt x="1460" y="1076"/>
                  <a:pt x="1460" y="1076"/>
                  <a:pt x="1461" y="1076"/>
                </a:cubicBezTo>
                <a:cubicBezTo>
                  <a:pt x="1462" y="1076"/>
                  <a:pt x="1462" y="1076"/>
                  <a:pt x="1463" y="1077"/>
                </a:cubicBezTo>
                <a:cubicBezTo>
                  <a:pt x="1463" y="1077"/>
                  <a:pt x="1463" y="1077"/>
                  <a:pt x="1463" y="1077"/>
                </a:cubicBezTo>
                <a:cubicBezTo>
                  <a:pt x="1460" y="1078"/>
                  <a:pt x="1456" y="1080"/>
                  <a:pt x="1452" y="1082"/>
                </a:cubicBezTo>
                <a:close/>
                <a:moveTo>
                  <a:pt x="1450" y="1078"/>
                </a:moveTo>
                <a:cubicBezTo>
                  <a:pt x="1450" y="1079"/>
                  <a:pt x="1450" y="1080"/>
                  <a:pt x="1450" y="1082"/>
                </a:cubicBezTo>
                <a:cubicBezTo>
                  <a:pt x="1450" y="1082"/>
                  <a:pt x="1450" y="1083"/>
                  <a:pt x="1450" y="1084"/>
                </a:cubicBezTo>
                <a:cubicBezTo>
                  <a:pt x="1450" y="1084"/>
                  <a:pt x="1450" y="1084"/>
                  <a:pt x="1450" y="1084"/>
                </a:cubicBezTo>
                <a:cubicBezTo>
                  <a:pt x="1435" y="1092"/>
                  <a:pt x="1421" y="1104"/>
                  <a:pt x="1409" y="1116"/>
                </a:cubicBezTo>
                <a:cubicBezTo>
                  <a:pt x="1408" y="1115"/>
                  <a:pt x="1407" y="1115"/>
                  <a:pt x="1406" y="1114"/>
                </a:cubicBezTo>
                <a:cubicBezTo>
                  <a:pt x="1405" y="1113"/>
                  <a:pt x="1403" y="1113"/>
                  <a:pt x="1402" y="1112"/>
                </a:cubicBezTo>
                <a:cubicBezTo>
                  <a:pt x="1400" y="1111"/>
                  <a:pt x="1397" y="1110"/>
                  <a:pt x="1395" y="1109"/>
                </a:cubicBezTo>
                <a:cubicBezTo>
                  <a:pt x="1395" y="1109"/>
                  <a:pt x="1396" y="1109"/>
                  <a:pt x="1396" y="1109"/>
                </a:cubicBezTo>
                <a:cubicBezTo>
                  <a:pt x="1397" y="1109"/>
                  <a:pt x="1398" y="1108"/>
                  <a:pt x="1400" y="1108"/>
                </a:cubicBezTo>
                <a:cubicBezTo>
                  <a:pt x="1401" y="1108"/>
                  <a:pt x="1402" y="1107"/>
                  <a:pt x="1403" y="1107"/>
                </a:cubicBezTo>
                <a:cubicBezTo>
                  <a:pt x="1403" y="1107"/>
                  <a:pt x="1404" y="1107"/>
                  <a:pt x="1404" y="1106"/>
                </a:cubicBezTo>
                <a:cubicBezTo>
                  <a:pt x="1404" y="1106"/>
                  <a:pt x="1405" y="1106"/>
                  <a:pt x="1405" y="1106"/>
                </a:cubicBezTo>
                <a:cubicBezTo>
                  <a:pt x="1407" y="1105"/>
                  <a:pt x="1409" y="1103"/>
                  <a:pt x="1411" y="1102"/>
                </a:cubicBezTo>
                <a:cubicBezTo>
                  <a:pt x="1413" y="1101"/>
                  <a:pt x="1415" y="1099"/>
                  <a:pt x="1417" y="1098"/>
                </a:cubicBezTo>
                <a:cubicBezTo>
                  <a:pt x="1421" y="1095"/>
                  <a:pt x="1425" y="1091"/>
                  <a:pt x="1429" y="1088"/>
                </a:cubicBezTo>
                <a:cubicBezTo>
                  <a:pt x="1431" y="1086"/>
                  <a:pt x="1433" y="1085"/>
                  <a:pt x="1435" y="1083"/>
                </a:cubicBezTo>
                <a:cubicBezTo>
                  <a:pt x="1437" y="1081"/>
                  <a:pt x="1440" y="1080"/>
                  <a:pt x="1442" y="1078"/>
                </a:cubicBezTo>
                <a:cubicBezTo>
                  <a:pt x="1442" y="1078"/>
                  <a:pt x="1443" y="1077"/>
                  <a:pt x="1444" y="1076"/>
                </a:cubicBezTo>
                <a:cubicBezTo>
                  <a:pt x="1445" y="1076"/>
                  <a:pt x="1447" y="1075"/>
                  <a:pt x="1447" y="1075"/>
                </a:cubicBezTo>
                <a:cubicBezTo>
                  <a:pt x="1448" y="1075"/>
                  <a:pt x="1448" y="1075"/>
                  <a:pt x="1448" y="1075"/>
                </a:cubicBezTo>
                <a:cubicBezTo>
                  <a:pt x="1449" y="1075"/>
                  <a:pt x="1449" y="1075"/>
                  <a:pt x="1449" y="1075"/>
                </a:cubicBezTo>
                <a:cubicBezTo>
                  <a:pt x="1449" y="1075"/>
                  <a:pt x="1449" y="1075"/>
                  <a:pt x="1450" y="1074"/>
                </a:cubicBezTo>
                <a:cubicBezTo>
                  <a:pt x="1450" y="1076"/>
                  <a:pt x="1450" y="1077"/>
                  <a:pt x="1450" y="1078"/>
                </a:cubicBezTo>
                <a:close/>
                <a:moveTo>
                  <a:pt x="1247" y="1138"/>
                </a:moveTo>
                <a:cubicBezTo>
                  <a:pt x="1226" y="1128"/>
                  <a:pt x="1198" y="1126"/>
                  <a:pt x="1210" y="1089"/>
                </a:cubicBezTo>
                <a:cubicBezTo>
                  <a:pt x="1222" y="1048"/>
                  <a:pt x="1249" y="1030"/>
                  <a:pt x="1283" y="1029"/>
                </a:cubicBezTo>
                <a:cubicBezTo>
                  <a:pt x="1305" y="1028"/>
                  <a:pt x="1323" y="1023"/>
                  <a:pt x="1338" y="1017"/>
                </a:cubicBezTo>
                <a:cubicBezTo>
                  <a:pt x="1338" y="1024"/>
                  <a:pt x="1338" y="1027"/>
                  <a:pt x="1335" y="1034"/>
                </a:cubicBezTo>
                <a:cubicBezTo>
                  <a:pt x="1332" y="1039"/>
                  <a:pt x="1324" y="1047"/>
                  <a:pt x="1333" y="1051"/>
                </a:cubicBezTo>
                <a:cubicBezTo>
                  <a:pt x="1332" y="1052"/>
                  <a:pt x="1332" y="1052"/>
                  <a:pt x="1332" y="1052"/>
                </a:cubicBezTo>
                <a:cubicBezTo>
                  <a:pt x="1332" y="1053"/>
                  <a:pt x="1332" y="1055"/>
                  <a:pt x="1332" y="1057"/>
                </a:cubicBezTo>
                <a:cubicBezTo>
                  <a:pt x="1332" y="1057"/>
                  <a:pt x="1332" y="1057"/>
                  <a:pt x="1332" y="1057"/>
                </a:cubicBezTo>
                <a:cubicBezTo>
                  <a:pt x="1332" y="1057"/>
                  <a:pt x="1332" y="1057"/>
                  <a:pt x="1331" y="1057"/>
                </a:cubicBezTo>
                <a:cubicBezTo>
                  <a:pt x="1331" y="1058"/>
                  <a:pt x="1330" y="1059"/>
                  <a:pt x="1330" y="1060"/>
                </a:cubicBezTo>
                <a:cubicBezTo>
                  <a:pt x="1329" y="1061"/>
                  <a:pt x="1328" y="1062"/>
                  <a:pt x="1328" y="1063"/>
                </a:cubicBezTo>
                <a:cubicBezTo>
                  <a:pt x="1327" y="1064"/>
                  <a:pt x="1327" y="1065"/>
                  <a:pt x="1326" y="1066"/>
                </a:cubicBezTo>
                <a:cubicBezTo>
                  <a:pt x="1325" y="1066"/>
                  <a:pt x="1325" y="1067"/>
                  <a:pt x="1324" y="1068"/>
                </a:cubicBezTo>
                <a:cubicBezTo>
                  <a:pt x="1324" y="1068"/>
                  <a:pt x="1324" y="1068"/>
                  <a:pt x="1324" y="1068"/>
                </a:cubicBezTo>
                <a:cubicBezTo>
                  <a:pt x="1324" y="1068"/>
                  <a:pt x="1324" y="1069"/>
                  <a:pt x="1323" y="1069"/>
                </a:cubicBezTo>
                <a:cubicBezTo>
                  <a:pt x="1323" y="1069"/>
                  <a:pt x="1323" y="1069"/>
                  <a:pt x="1323" y="1069"/>
                </a:cubicBezTo>
                <a:cubicBezTo>
                  <a:pt x="1323" y="1070"/>
                  <a:pt x="1323" y="1070"/>
                  <a:pt x="1322" y="1070"/>
                </a:cubicBezTo>
                <a:cubicBezTo>
                  <a:pt x="1322" y="1070"/>
                  <a:pt x="1320" y="1071"/>
                  <a:pt x="1319" y="1072"/>
                </a:cubicBezTo>
                <a:cubicBezTo>
                  <a:pt x="1319" y="1072"/>
                  <a:pt x="1318" y="1073"/>
                  <a:pt x="1317" y="1073"/>
                </a:cubicBezTo>
                <a:cubicBezTo>
                  <a:pt x="1317" y="1073"/>
                  <a:pt x="1317" y="1073"/>
                  <a:pt x="1316" y="1074"/>
                </a:cubicBezTo>
                <a:cubicBezTo>
                  <a:pt x="1316" y="1074"/>
                  <a:pt x="1316" y="1074"/>
                  <a:pt x="1315" y="1075"/>
                </a:cubicBezTo>
                <a:cubicBezTo>
                  <a:pt x="1313" y="1077"/>
                  <a:pt x="1310" y="1080"/>
                  <a:pt x="1307" y="1083"/>
                </a:cubicBezTo>
                <a:cubicBezTo>
                  <a:pt x="1307" y="1083"/>
                  <a:pt x="1307" y="1083"/>
                  <a:pt x="1307" y="1083"/>
                </a:cubicBezTo>
                <a:cubicBezTo>
                  <a:pt x="1307" y="1083"/>
                  <a:pt x="1307" y="1082"/>
                  <a:pt x="1307" y="1082"/>
                </a:cubicBezTo>
                <a:cubicBezTo>
                  <a:pt x="1307" y="1082"/>
                  <a:pt x="1307" y="1082"/>
                  <a:pt x="1307" y="1081"/>
                </a:cubicBezTo>
                <a:cubicBezTo>
                  <a:pt x="1307" y="1081"/>
                  <a:pt x="1307" y="1081"/>
                  <a:pt x="1306" y="1081"/>
                </a:cubicBezTo>
                <a:cubicBezTo>
                  <a:pt x="1306" y="1078"/>
                  <a:pt x="1304" y="1076"/>
                  <a:pt x="1303" y="1074"/>
                </a:cubicBezTo>
                <a:cubicBezTo>
                  <a:pt x="1302" y="1071"/>
                  <a:pt x="1300" y="1069"/>
                  <a:pt x="1299" y="1067"/>
                </a:cubicBezTo>
                <a:cubicBezTo>
                  <a:pt x="1300" y="1067"/>
                  <a:pt x="1300" y="1067"/>
                  <a:pt x="1300" y="1067"/>
                </a:cubicBezTo>
                <a:cubicBezTo>
                  <a:pt x="1301" y="1065"/>
                  <a:pt x="1301" y="1065"/>
                  <a:pt x="1301" y="1065"/>
                </a:cubicBezTo>
                <a:cubicBezTo>
                  <a:pt x="1309" y="1056"/>
                  <a:pt x="1306" y="1043"/>
                  <a:pt x="1295" y="1038"/>
                </a:cubicBezTo>
                <a:cubicBezTo>
                  <a:pt x="1293" y="1048"/>
                  <a:pt x="1284" y="1062"/>
                  <a:pt x="1297" y="1066"/>
                </a:cubicBezTo>
                <a:cubicBezTo>
                  <a:pt x="1297" y="1067"/>
                  <a:pt x="1297" y="1067"/>
                  <a:pt x="1297" y="1067"/>
                </a:cubicBezTo>
                <a:cubicBezTo>
                  <a:pt x="1298" y="1070"/>
                  <a:pt x="1300" y="1072"/>
                  <a:pt x="1301" y="1074"/>
                </a:cubicBezTo>
                <a:cubicBezTo>
                  <a:pt x="1303" y="1077"/>
                  <a:pt x="1304" y="1079"/>
                  <a:pt x="1305" y="1081"/>
                </a:cubicBezTo>
                <a:cubicBezTo>
                  <a:pt x="1305" y="1081"/>
                  <a:pt x="1305" y="1082"/>
                  <a:pt x="1305" y="1082"/>
                </a:cubicBezTo>
                <a:cubicBezTo>
                  <a:pt x="1305" y="1082"/>
                  <a:pt x="1305" y="1082"/>
                  <a:pt x="1305" y="1083"/>
                </a:cubicBezTo>
                <a:cubicBezTo>
                  <a:pt x="1305" y="1083"/>
                  <a:pt x="1305" y="1083"/>
                  <a:pt x="1305" y="1083"/>
                </a:cubicBezTo>
                <a:cubicBezTo>
                  <a:pt x="1305" y="1083"/>
                  <a:pt x="1305" y="1084"/>
                  <a:pt x="1305" y="1084"/>
                </a:cubicBezTo>
                <a:cubicBezTo>
                  <a:pt x="1306" y="1084"/>
                  <a:pt x="1306" y="1084"/>
                  <a:pt x="1306" y="1085"/>
                </a:cubicBezTo>
                <a:cubicBezTo>
                  <a:pt x="1305" y="1086"/>
                  <a:pt x="1304" y="1088"/>
                  <a:pt x="1303" y="1089"/>
                </a:cubicBezTo>
                <a:cubicBezTo>
                  <a:pt x="1302" y="1091"/>
                  <a:pt x="1300" y="1093"/>
                  <a:pt x="1299" y="1096"/>
                </a:cubicBezTo>
                <a:cubicBezTo>
                  <a:pt x="1298" y="1098"/>
                  <a:pt x="1297" y="1100"/>
                  <a:pt x="1296" y="1102"/>
                </a:cubicBezTo>
                <a:cubicBezTo>
                  <a:pt x="1296" y="1103"/>
                  <a:pt x="1296" y="1104"/>
                  <a:pt x="1295" y="1105"/>
                </a:cubicBezTo>
                <a:cubicBezTo>
                  <a:pt x="1295" y="1106"/>
                  <a:pt x="1294" y="1106"/>
                  <a:pt x="1294" y="1107"/>
                </a:cubicBezTo>
                <a:cubicBezTo>
                  <a:pt x="1294" y="1107"/>
                  <a:pt x="1294" y="1108"/>
                  <a:pt x="1293" y="1108"/>
                </a:cubicBezTo>
                <a:cubicBezTo>
                  <a:pt x="1291" y="1112"/>
                  <a:pt x="1289" y="1115"/>
                  <a:pt x="1286" y="1118"/>
                </a:cubicBezTo>
                <a:cubicBezTo>
                  <a:pt x="1286" y="1118"/>
                  <a:pt x="1286" y="1118"/>
                  <a:pt x="1286" y="1118"/>
                </a:cubicBezTo>
                <a:cubicBezTo>
                  <a:pt x="1285" y="1119"/>
                  <a:pt x="1285" y="1119"/>
                  <a:pt x="1285" y="1119"/>
                </a:cubicBezTo>
                <a:cubicBezTo>
                  <a:pt x="1284" y="1120"/>
                  <a:pt x="1284" y="1120"/>
                  <a:pt x="1283" y="1121"/>
                </a:cubicBezTo>
                <a:cubicBezTo>
                  <a:pt x="1282" y="1122"/>
                  <a:pt x="1281" y="1122"/>
                  <a:pt x="1280" y="1123"/>
                </a:cubicBezTo>
                <a:cubicBezTo>
                  <a:pt x="1279" y="1123"/>
                  <a:pt x="1279" y="1124"/>
                  <a:pt x="1278" y="1124"/>
                </a:cubicBezTo>
                <a:cubicBezTo>
                  <a:pt x="1278" y="1124"/>
                  <a:pt x="1278" y="1124"/>
                  <a:pt x="1278" y="1124"/>
                </a:cubicBezTo>
                <a:cubicBezTo>
                  <a:pt x="1278" y="1124"/>
                  <a:pt x="1278" y="1124"/>
                  <a:pt x="1278" y="1124"/>
                </a:cubicBezTo>
                <a:cubicBezTo>
                  <a:pt x="1278" y="1124"/>
                  <a:pt x="1278" y="1124"/>
                  <a:pt x="1278" y="1124"/>
                </a:cubicBezTo>
                <a:cubicBezTo>
                  <a:pt x="1277" y="1124"/>
                  <a:pt x="1277" y="1124"/>
                  <a:pt x="1277" y="1124"/>
                </a:cubicBezTo>
                <a:cubicBezTo>
                  <a:pt x="1276" y="1125"/>
                  <a:pt x="1276" y="1125"/>
                  <a:pt x="1276" y="1125"/>
                </a:cubicBezTo>
                <a:cubicBezTo>
                  <a:pt x="1275" y="1125"/>
                  <a:pt x="1274" y="1125"/>
                  <a:pt x="1273" y="1126"/>
                </a:cubicBezTo>
                <a:cubicBezTo>
                  <a:pt x="1272" y="1126"/>
                  <a:pt x="1271" y="1127"/>
                  <a:pt x="1270" y="1127"/>
                </a:cubicBezTo>
                <a:cubicBezTo>
                  <a:pt x="1263" y="1130"/>
                  <a:pt x="1257" y="1133"/>
                  <a:pt x="1250" y="1136"/>
                </a:cubicBezTo>
                <a:cubicBezTo>
                  <a:pt x="1249" y="1137"/>
                  <a:pt x="1248" y="1137"/>
                  <a:pt x="1247" y="1138"/>
                </a:cubicBezTo>
                <a:close/>
                <a:moveTo>
                  <a:pt x="1077" y="746"/>
                </a:moveTo>
                <a:cubicBezTo>
                  <a:pt x="1076" y="741"/>
                  <a:pt x="1073" y="736"/>
                  <a:pt x="1071" y="731"/>
                </a:cubicBezTo>
                <a:cubicBezTo>
                  <a:pt x="1068" y="723"/>
                  <a:pt x="1064" y="715"/>
                  <a:pt x="1061" y="707"/>
                </a:cubicBezTo>
                <a:cubicBezTo>
                  <a:pt x="1061" y="707"/>
                  <a:pt x="1062" y="707"/>
                  <a:pt x="1062" y="706"/>
                </a:cubicBezTo>
                <a:cubicBezTo>
                  <a:pt x="1062" y="705"/>
                  <a:pt x="1062" y="705"/>
                  <a:pt x="1062" y="705"/>
                </a:cubicBezTo>
                <a:cubicBezTo>
                  <a:pt x="1062" y="704"/>
                  <a:pt x="1062" y="704"/>
                  <a:pt x="1062" y="703"/>
                </a:cubicBezTo>
                <a:cubicBezTo>
                  <a:pt x="1062" y="703"/>
                  <a:pt x="1062" y="702"/>
                  <a:pt x="1063" y="702"/>
                </a:cubicBezTo>
                <a:cubicBezTo>
                  <a:pt x="1063" y="702"/>
                  <a:pt x="1063" y="702"/>
                  <a:pt x="1063" y="702"/>
                </a:cubicBezTo>
                <a:cubicBezTo>
                  <a:pt x="1082" y="702"/>
                  <a:pt x="1100" y="705"/>
                  <a:pt x="1112" y="714"/>
                </a:cubicBezTo>
                <a:cubicBezTo>
                  <a:pt x="1117" y="717"/>
                  <a:pt x="1120" y="721"/>
                  <a:pt x="1122" y="726"/>
                </a:cubicBezTo>
                <a:cubicBezTo>
                  <a:pt x="1118" y="728"/>
                  <a:pt x="1113" y="732"/>
                  <a:pt x="1108" y="736"/>
                </a:cubicBezTo>
                <a:cubicBezTo>
                  <a:pt x="1113" y="737"/>
                  <a:pt x="1117" y="739"/>
                  <a:pt x="1121" y="741"/>
                </a:cubicBezTo>
                <a:cubicBezTo>
                  <a:pt x="1121" y="742"/>
                  <a:pt x="1120" y="742"/>
                  <a:pt x="1120" y="742"/>
                </a:cubicBezTo>
                <a:cubicBezTo>
                  <a:pt x="1120" y="743"/>
                  <a:pt x="1119" y="744"/>
                  <a:pt x="1119" y="744"/>
                </a:cubicBezTo>
                <a:cubicBezTo>
                  <a:pt x="1118" y="745"/>
                  <a:pt x="1118" y="745"/>
                  <a:pt x="1118" y="745"/>
                </a:cubicBezTo>
                <a:cubicBezTo>
                  <a:pt x="1118" y="745"/>
                  <a:pt x="1118" y="744"/>
                  <a:pt x="1119" y="744"/>
                </a:cubicBezTo>
                <a:cubicBezTo>
                  <a:pt x="1119" y="742"/>
                  <a:pt x="1120" y="741"/>
                  <a:pt x="1120" y="741"/>
                </a:cubicBezTo>
                <a:cubicBezTo>
                  <a:pt x="1120" y="741"/>
                  <a:pt x="1119" y="742"/>
                  <a:pt x="1118" y="743"/>
                </a:cubicBezTo>
                <a:cubicBezTo>
                  <a:pt x="1117" y="744"/>
                  <a:pt x="1117" y="745"/>
                  <a:pt x="1116" y="746"/>
                </a:cubicBezTo>
                <a:cubicBezTo>
                  <a:pt x="1115" y="746"/>
                  <a:pt x="1115" y="747"/>
                  <a:pt x="1115" y="747"/>
                </a:cubicBezTo>
                <a:cubicBezTo>
                  <a:pt x="1114" y="747"/>
                  <a:pt x="1114" y="748"/>
                  <a:pt x="1114" y="748"/>
                </a:cubicBezTo>
                <a:cubicBezTo>
                  <a:pt x="1114" y="748"/>
                  <a:pt x="1114" y="749"/>
                  <a:pt x="1113" y="749"/>
                </a:cubicBezTo>
                <a:cubicBezTo>
                  <a:pt x="1113" y="750"/>
                  <a:pt x="1112" y="752"/>
                  <a:pt x="1111" y="753"/>
                </a:cubicBezTo>
                <a:cubicBezTo>
                  <a:pt x="1110" y="755"/>
                  <a:pt x="1109" y="756"/>
                  <a:pt x="1108" y="758"/>
                </a:cubicBezTo>
                <a:cubicBezTo>
                  <a:pt x="1106" y="761"/>
                  <a:pt x="1104" y="764"/>
                  <a:pt x="1103" y="768"/>
                </a:cubicBezTo>
                <a:cubicBezTo>
                  <a:pt x="1101" y="771"/>
                  <a:pt x="1099" y="775"/>
                  <a:pt x="1097" y="778"/>
                </a:cubicBezTo>
                <a:cubicBezTo>
                  <a:pt x="1097" y="778"/>
                  <a:pt x="1097" y="779"/>
                  <a:pt x="1097" y="779"/>
                </a:cubicBezTo>
                <a:cubicBezTo>
                  <a:pt x="1097" y="779"/>
                  <a:pt x="1097" y="779"/>
                  <a:pt x="1097" y="778"/>
                </a:cubicBezTo>
                <a:cubicBezTo>
                  <a:pt x="1097" y="778"/>
                  <a:pt x="1096" y="777"/>
                  <a:pt x="1096" y="776"/>
                </a:cubicBezTo>
                <a:cubicBezTo>
                  <a:pt x="1095" y="774"/>
                  <a:pt x="1095" y="772"/>
                  <a:pt x="1094" y="771"/>
                </a:cubicBezTo>
                <a:cubicBezTo>
                  <a:pt x="1094" y="770"/>
                  <a:pt x="1093" y="769"/>
                  <a:pt x="1093" y="769"/>
                </a:cubicBezTo>
                <a:cubicBezTo>
                  <a:pt x="1093" y="768"/>
                  <a:pt x="1093" y="767"/>
                  <a:pt x="1092" y="766"/>
                </a:cubicBezTo>
                <a:cubicBezTo>
                  <a:pt x="1091" y="763"/>
                  <a:pt x="1091" y="761"/>
                  <a:pt x="1090" y="759"/>
                </a:cubicBezTo>
                <a:cubicBezTo>
                  <a:pt x="1090" y="757"/>
                  <a:pt x="1090" y="755"/>
                  <a:pt x="1090" y="754"/>
                </a:cubicBezTo>
                <a:cubicBezTo>
                  <a:pt x="1089" y="753"/>
                  <a:pt x="1089" y="752"/>
                  <a:pt x="1089" y="752"/>
                </a:cubicBezTo>
                <a:cubicBezTo>
                  <a:pt x="1089" y="752"/>
                  <a:pt x="1089" y="753"/>
                  <a:pt x="1089" y="754"/>
                </a:cubicBezTo>
                <a:cubicBezTo>
                  <a:pt x="1089" y="755"/>
                  <a:pt x="1089" y="757"/>
                  <a:pt x="1089" y="759"/>
                </a:cubicBezTo>
                <a:cubicBezTo>
                  <a:pt x="1089" y="761"/>
                  <a:pt x="1090" y="764"/>
                  <a:pt x="1090" y="767"/>
                </a:cubicBezTo>
                <a:cubicBezTo>
                  <a:pt x="1090" y="768"/>
                  <a:pt x="1090" y="768"/>
                  <a:pt x="1090" y="769"/>
                </a:cubicBezTo>
                <a:cubicBezTo>
                  <a:pt x="1091" y="770"/>
                  <a:pt x="1091" y="770"/>
                  <a:pt x="1091" y="770"/>
                </a:cubicBezTo>
                <a:cubicBezTo>
                  <a:pt x="1090" y="770"/>
                  <a:pt x="1089" y="769"/>
                  <a:pt x="1089" y="768"/>
                </a:cubicBezTo>
                <a:cubicBezTo>
                  <a:pt x="1088" y="767"/>
                  <a:pt x="1087" y="767"/>
                  <a:pt x="1086" y="766"/>
                </a:cubicBezTo>
                <a:cubicBezTo>
                  <a:pt x="1086" y="765"/>
                  <a:pt x="1085" y="764"/>
                  <a:pt x="1084" y="763"/>
                </a:cubicBezTo>
                <a:cubicBezTo>
                  <a:pt x="1084" y="763"/>
                  <a:pt x="1084" y="763"/>
                  <a:pt x="1084" y="763"/>
                </a:cubicBezTo>
                <a:cubicBezTo>
                  <a:pt x="1083" y="762"/>
                  <a:pt x="1083" y="761"/>
                  <a:pt x="1083" y="761"/>
                </a:cubicBezTo>
                <a:cubicBezTo>
                  <a:pt x="1083" y="760"/>
                  <a:pt x="1082" y="759"/>
                  <a:pt x="1082" y="759"/>
                </a:cubicBezTo>
                <a:cubicBezTo>
                  <a:pt x="1082" y="756"/>
                  <a:pt x="1081" y="754"/>
                  <a:pt x="1080" y="753"/>
                </a:cubicBezTo>
                <a:cubicBezTo>
                  <a:pt x="1079" y="750"/>
                  <a:pt x="1078" y="748"/>
                  <a:pt x="1077" y="746"/>
                </a:cubicBezTo>
                <a:close/>
                <a:moveTo>
                  <a:pt x="1023" y="704"/>
                </a:moveTo>
                <a:cubicBezTo>
                  <a:pt x="1024" y="704"/>
                  <a:pt x="1024" y="705"/>
                  <a:pt x="1024" y="705"/>
                </a:cubicBezTo>
                <a:cubicBezTo>
                  <a:pt x="1024" y="705"/>
                  <a:pt x="1024" y="705"/>
                  <a:pt x="1024" y="706"/>
                </a:cubicBezTo>
                <a:cubicBezTo>
                  <a:pt x="1024" y="706"/>
                  <a:pt x="1024" y="707"/>
                  <a:pt x="1024" y="707"/>
                </a:cubicBezTo>
                <a:cubicBezTo>
                  <a:pt x="1024" y="708"/>
                  <a:pt x="1025" y="709"/>
                  <a:pt x="1025" y="709"/>
                </a:cubicBezTo>
                <a:cubicBezTo>
                  <a:pt x="1025" y="710"/>
                  <a:pt x="1025" y="710"/>
                  <a:pt x="1025" y="710"/>
                </a:cubicBezTo>
                <a:cubicBezTo>
                  <a:pt x="1025" y="710"/>
                  <a:pt x="1025" y="710"/>
                  <a:pt x="1025" y="710"/>
                </a:cubicBezTo>
                <a:cubicBezTo>
                  <a:pt x="1023" y="709"/>
                  <a:pt x="1021" y="707"/>
                  <a:pt x="1019" y="706"/>
                </a:cubicBezTo>
                <a:cubicBezTo>
                  <a:pt x="1017" y="705"/>
                  <a:pt x="1016" y="704"/>
                  <a:pt x="1015" y="704"/>
                </a:cubicBezTo>
                <a:cubicBezTo>
                  <a:pt x="1018" y="703"/>
                  <a:pt x="1021" y="703"/>
                  <a:pt x="1023" y="703"/>
                </a:cubicBezTo>
                <a:cubicBezTo>
                  <a:pt x="1023" y="703"/>
                  <a:pt x="1023" y="704"/>
                  <a:pt x="1023" y="704"/>
                </a:cubicBezTo>
                <a:close/>
                <a:moveTo>
                  <a:pt x="1026" y="705"/>
                </a:moveTo>
                <a:cubicBezTo>
                  <a:pt x="1026" y="704"/>
                  <a:pt x="1026" y="704"/>
                  <a:pt x="1026" y="704"/>
                </a:cubicBezTo>
                <a:cubicBezTo>
                  <a:pt x="1026" y="704"/>
                  <a:pt x="1026" y="703"/>
                  <a:pt x="1025" y="703"/>
                </a:cubicBezTo>
                <a:cubicBezTo>
                  <a:pt x="1035" y="702"/>
                  <a:pt x="1045" y="702"/>
                  <a:pt x="1055" y="702"/>
                </a:cubicBezTo>
                <a:cubicBezTo>
                  <a:pt x="1055" y="702"/>
                  <a:pt x="1055" y="702"/>
                  <a:pt x="1055" y="702"/>
                </a:cubicBezTo>
                <a:cubicBezTo>
                  <a:pt x="1059" y="713"/>
                  <a:pt x="1063" y="723"/>
                  <a:pt x="1068" y="733"/>
                </a:cubicBezTo>
                <a:cubicBezTo>
                  <a:pt x="1069" y="736"/>
                  <a:pt x="1070" y="738"/>
                  <a:pt x="1071" y="741"/>
                </a:cubicBezTo>
                <a:cubicBezTo>
                  <a:pt x="1071" y="741"/>
                  <a:pt x="1071" y="741"/>
                  <a:pt x="1071" y="741"/>
                </a:cubicBezTo>
                <a:cubicBezTo>
                  <a:pt x="1070" y="740"/>
                  <a:pt x="1070" y="740"/>
                  <a:pt x="1069" y="739"/>
                </a:cubicBezTo>
                <a:cubicBezTo>
                  <a:pt x="1069" y="739"/>
                  <a:pt x="1068" y="738"/>
                  <a:pt x="1068" y="738"/>
                </a:cubicBezTo>
                <a:cubicBezTo>
                  <a:pt x="1067" y="737"/>
                  <a:pt x="1066" y="737"/>
                  <a:pt x="1066" y="736"/>
                </a:cubicBezTo>
                <a:cubicBezTo>
                  <a:pt x="1065" y="736"/>
                  <a:pt x="1065" y="735"/>
                  <a:pt x="1064" y="735"/>
                </a:cubicBezTo>
                <a:cubicBezTo>
                  <a:pt x="1064" y="735"/>
                  <a:pt x="1064" y="735"/>
                  <a:pt x="1063" y="734"/>
                </a:cubicBezTo>
                <a:cubicBezTo>
                  <a:pt x="1062" y="733"/>
                  <a:pt x="1060" y="732"/>
                  <a:pt x="1058" y="731"/>
                </a:cubicBezTo>
                <a:cubicBezTo>
                  <a:pt x="1056" y="729"/>
                  <a:pt x="1054" y="728"/>
                  <a:pt x="1052" y="727"/>
                </a:cubicBezTo>
                <a:cubicBezTo>
                  <a:pt x="1047" y="724"/>
                  <a:pt x="1043" y="721"/>
                  <a:pt x="1038" y="718"/>
                </a:cubicBezTo>
                <a:cubicBezTo>
                  <a:pt x="1034" y="716"/>
                  <a:pt x="1030" y="713"/>
                  <a:pt x="1025" y="710"/>
                </a:cubicBezTo>
                <a:cubicBezTo>
                  <a:pt x="1025" y="710"/>
                  <a:pt x="1026" y="710"/>
                  <a:pt x="1026" y="709"/>
                </a:cubicBezTo>
                <a:cubicBezTo>
                  <a:pt x="1026" y="709"/>
                  <a:pt x="1026" y="708"/>
                  <a:pt x="1026" y="707"/>
                </a:cubicBezTo>
                <a:cubicBezTo>
                  <a:pt x="1026" y="706"/>
                  <a:pt x="1026" y="706"/>
                  <a:pt x="1026" y="705"/>
                </a:cubicBezTo>
                <a:cubicBezTo>
                  <a:pt x="1026" y="705"/>
                  <a:pt x="1026" y="705"/>
                  <a:pt x="1026" y="705"/>
                </a:cubicBezTo>
                <a:close/>
                <a:moveTo>
                  <a:pt x="1060" y="702"/>
                </a:moveTo>
                <a:cubicBezTo>
                  <a:pt x="1060" y="702"/>
                  <a:pt x="1060" y="703"/>
                  <a:pt x="1060" y="703"/>
                </a:cubicBezTo>
                <a:cubicBezTo>
                  <a:pt x="1060" y="704"/>
                  <a:pt x="1061" y="704"/>
                  <a:pt x="1061" y="705"/>
                </a:cubicBezTo>
                <a:cubicBezTo>
                  <a:pt x="1061" y="705"/>
                  <a:pt x="1061" y="705"/>
                  <a:pt x="1061" y="706"/>
                </a:cubicBezTo>
                <a:cubicBezTo>
                  <a:pt x="1061" y="706"/>
                  <a:pt x="1061" y="707"/>
                  <a:pt x="1061" y="707"/>
                </a:cubicBezTo>
                <a:cubicBezTo>
                  <a:pt x="1060" y="705"/>
                  <a:pt x="1060" y="703"/>
                  <a:pt x="1059" y="702"/>
                </a:cubicBezTo>
                <a:cubicBezTo>
                  <a:pt x="1060" y="702"/>
                  <a:pt x="1060" y="702"/>
                  <a:pt x="1060" y="702"/>
                </a:cubicBezTo>
                <a:close/>
                <a:moveTo>
                  <a:pt x="1194" y="635"/>
                </a:moveTo>
                <a:cubicBezTo>
                  <a:pt x="1194" y="635"/>
                  <a:pt x="1194" y="635"/>
                  <a:pt x="1194" y="635"/>
                </a:cubicBezTo>
                <a:cubicBezTo>
                  <a:pt x="1198" y="634"/>
                  <a:pt x="1202" y="633"/>
                  <a:pt x="1206" y="632"/>
                </a:cubicBezTo>
                <a:cubicBezTo>
                  <a:pt x="1207" y="632"/>
                  <a:pt x="1207" y="632"/>
                  <a:pt x="1208" y="632"/>
                </a:cubicBezTo>
                <a:cubicBezTo>
                  <a:pt x="1221" y="642"/>
                  <a:pt x="1230" y="640"/>
                  <a:pt x="1241" y="655"/>
                </a:cubicBezTo>
                <a:cubicBezTo>
                  <a:pt x="1245" y="661"/>
                  <a:pt x="1249" y="677"/>
                  <a:pt x="1250" y="698"/>
                </a:cubicBezTo>
                <a:cubicBezTo>
                  <a:pt x="1241" y="702"/>
                  <a:pt x="1229" y="704"/>
                  <a:pt x="1236" y="717"/>
                </a:cubicBezTo>
                <a:cubicBezTo>
                  <a:pt x="1236" y="717"/>
                  <a:pt x="1236" y="717"/>
                  <a:pt x="1236" y="717"/>
                </a:cubicBezTo>
                <a:cubicBezTo>
                  <a:pt x="1235" y="718"/>
                  <a:pt x="1235" y="718"/>
                  <a:pt x="1235" y="719"/>
                </a:cubicBezTo>
                <a:cubicBezTo>
                  <a:pt x="1234" y="720"/>
                  <a:pt x="1233" y="721"/>
                  <a:pt x="1233" y="722"/>
                </a:cubicBezTo>
                <a:cubicBezTo>
                  <a:pt x="1232" y="723"/>
                  <a:pt x="1232" y="724"/>
                  <a:pt x="1231" y="725"/>
                </a:cubicBezTo>
                <a:cubicBezTo>
                  <a:pt x="1231" y="726"/>
                  <a:pt x="1230" y="727"/>
                  <a:pt x="1230" y="729"/>
                </a:cubicBezTo>
                <a:cubicBezTo>
                  <a:pt x="1230" y="729"/>
                  <a:pt x="1230" y="730"/>
                  <a:pt x="1230" y="730"/>
                </a:cubicBezTo>
                <a:cubicBezTo>
                  <a:pt x="1229" y="730"/>
                  <a:pt x="1229" y="731"/>
                  <a:pt x="1229" y="731"/>
                </a:cubicBezTo>
                <a:cubicBezTo>
                  <a:pt x="1229" y="731"/>
                  <a:pt x="1229" y="731"/>
                  <a:pt x="1229" y="732"/>
                </a:cubicBezTo>
                <a:cubicBezTo>
                  <a:pt x="1229" y="732"/>
                  <a:pt x="1229" y="733"/>
                  <a:pt x="1229" y="733"/>
                </a:cubicBezTo>
                <a:cubicBezTo>
                  <a:pt x="1229" y="734"/>
                  <a:pt x="1229" y="734"/>
                  <a:pt x="1229" y="735"/>
                </a:cubicBezTo>
                <a:cubicBezTo>
                  <a:pt x="1229" y="735"/>
                  <a:pt x="1229" y="735"/>
                  <a:pt x="1228" y="735"/>
                </a:cubicBezTo>
                <a:cubicBezTo>
                  <a:pt x="1228" y="736"/>
                  <a:pt x="1228" y="736"/>
                  <a:pt x="1228" y="736"/>
                </a:cubicBezTo>
                <a:cubicBezTo>
                  <a:pt x="1228" y="736"/>
                  <a:pt x="1228" y="736"/>
                  <a:pt x="1228" y="736"/>
                </a:cubicBezTo>
                <a:cubicBezTo>
                  <a:pt x="1225" y="740"/>
                  <a:pt x="1222" y="744"/>
                  <a:pt x="1219" y="748"/>
                </a:cubicBezTo>
                <a:cubicBezTo>
                  <a:pt x="1217" y="750"/>
                  <a:pt x="1216" y="752"/>
                  <a:pt x="1214" y="754"/>
                </a:cubicBezTo>
                <a:cubicBezTo>
                  <a:pt x="1213" y="755"/>
                  <a:pt x="1211" y="757"/>
                  <a:pt x="1210" y="759"/>
                </a:cubicBezTo>
                <a:cubicBezTo>
                  <a:pt x="1207" y="763"/>
                  <a:pt x="1205" y="766"/>
                  <a:pt x="1203" y="770"/>
                </a:cubicBezTo>
                <a:cubicBezTo>
                  <a:pt x="1203" y="770"/>
                  <a:pt x="1203" y="770"/>
                  <a:pt x="1203" y="771"/>
                </a:cubicBezTo>
                <a:cubicBezTo>
                  <a:pt x="1202" y="771"/>
                  <a:pt x="1202" y="772"/>
                  <a:pt x="1202" y="772"/>
                </a:cubicBezTo>
                <a:cubicBezTo>
                  <a:pt x="1202" y="773"/>
                  <a:pt x="1202" y="774"/>
                  <a:pt x="1202" y="774"/>
                </a:cubicBezTo>
                <a:cubicBezTo>
                  <a:pt x="1201" y="775"/>
                  <a:pt x="1201" y="776"/>
                  <a:pt x="1201" y="777"/>
                </a:cubicBezTo>
                <a:cubicBezTo>
                  <a:pt x="1201" y="777"/>
                  <a:pt x="1201" y="778"/>
                  <a:pt x="1201" y="778"/>
                </a:cubicBezTo>
                <a:cubicBezTo>
                  <a:pt x="1201" y="779"/>
                  <a:pt x="1201" y="779"/>
                  <a:pt x="1202" y="780"/>
                </a:cubicBezTo>
                <a:cubicBezTo>
                  <a:pt x="1201" y="780"/>
                  <a:pt x="1201" y="780"/>
                  <a:pt x="1201" y="780"/>
                </a:cubicBezTo>
                <a:cubicBezTo>
                  <a:pt x="1201" y="779"/>
                  <a:pt x="1201" y="779"/>
                  <a:pt x="1201" y="779"/>
                </a:cubicBezTo>
                <a:cubicBezTo>
                  <a:pt x="1201" y="779"/>
                  <a:pt x="1201" y="779"/>
                  <a:pt x="1201" y="779"/>
                </a:cubicBezTo>
                <a:cubicBezTo>
                  <a:pt x="1201" y="779"/>
                  <a:pt x="1201" y="779"/>
                  <a:pt x="1201" y="779"/>
                </a:cubicBezTo>
                <a:cubicBezTo>
                  <a:pt x="1200" y="777"/>
                  <a:pt x="1200" y="776"/>
                  <a:pt x="1199" y="775"/>
                </a:cubicBezTo>
                <a:cubicBezTo>
                  <a:pt x="1195" y="766"/>
                  <a:pt x="1189" y="757"/>
                  <a:pt x="1184" y="748"/>
                </a:cubicBezTo>
                <a:cubicBezTo>
                  <a:pt x="1181" y="744"/>
                  <a:pt x="1179" y="740"/>
                  <a:pt x="1176" y="735"/>
                </a:cubicBezTo>
                <a:cubicBezTo>
                  <a:pt x="1176" y="734"/>
                  <a:pt x="1175" y="733"/>
                  <a:pt x="1175" y="732"/>
                </a:cubicBezTo>
                <a:cubicBezTo>
                  <a:pt x="1175" y="732"/>
                  <a:pt x="1175" y="732"/>
                  <a:pt x="1175" y="732"/>
                </a:cubicBezTo>
                <a:cubicBezTo>
                  <a:pt x="1175" y="731"/>
                  <a:pt x="1175" y="731"/>
                  <a:pt x="1175" y="730"/>
                </a:cubicBezTo>
                <a:cubicBezTo>
                  <a:pt x="1175" y="730"/>
                  <a:pt x="1175" y="729"/>
                  <a:pt x="1175" y="728"/>
                </a:cubicBezTo>
                <a:cubicBezTo>
                  <a:pt x="1176" y="727"/>
                  <a:pt x="1176" y="726"/>
                  <a:pt x="1176" y="726"/>
                </a:cubicBezTo>
                <a:cubicBezTo>
                  <a:pt x="1176" y="726"/>
                  <a:pt x="1176" y="725"/>
                  <a:pt x="1176" y="725"/>
                </a:cubicBezTo>
                <a:cubicBezTo>
                  <a:pt x="1176" y="725"/>
                  <a:pt x="1176" y="724"/>
                  <a:pt x="1177" y="724"/>
                </a:cubicBezTo>
                <a:cubicBezTo>
                  <a:pt x="1177" y="721"/>
                  <a:pt x="1179" y="718"/>
                  <a:pt x="1181" y="715"/>
                </a:cubicBezTo>
                <a:cubicBezTo>
                  <a:pt x="1181" y="714"/>
                  <a:pt x="1182" y="714"/>
                  <a:pt x="1182" y="713"/>
                </a:cubicBezTo>
                <a:cubicBezTo>
                  <a:pt x="1183" y="712"/>
                  <a:pt x="1183" y="711"/>
                  <a:pt x="1184" y="711"/>
                </a:cubicBezTo>
                <a:cubicBezTo>
                  <a:pt x="1185" y="709"/>
                  <a:pt x="1186" y="708"/>
                  <a:pt x="1187" y="706"/>
                </a:cubicBezTo>
                <a:cubicBezTo>
                  <a:pt x="1187" y="706"/>
                  <a:pt x="1188" y="705"/>
                  <a:pt x="1188" y="705"/>
                </a:cubicBezTo>
                <a:cubicBezTo>
                  <a:pt x="1212" y="704"/>
                  <a:pt x="1209" y="686"/>
                  <a:pt x="1223" y="672"/>
                </a:cubicBezTo>
                <a:cubicBezTo>
                  <a:pt x="1197" y="668"/>
                  <a:pt x="1186" y="682"/>
                  <a:pt x="1185" y="705"/>
                </a:cubicBezTo>
                <a:cubicBezTo>
                  <a:pt x="1185" y="705"/>
                  <a:pt x="1185" y="705"/>
                  <a:pt x="1185" y="705"/>
                </a:cubicBezTo>
                <a:cubicBezTo>
                  <a:pt x="1184" y="706"/>
                  <a:pt x="1183" y="708"/>
                  <a:pt x="1182" y="709"/>
                </a:cubicBezTo>
                <a:cubicBezTo>
                  <a:pt x="1181" y="710"/>
                  <a:pt x="1181" y="711"/>
                  <a:pt x="1180" y="712"/>
                </a:cubicBezTo>
                <a:cubicBezTo>
                  <a:pt x="1180" y="713"/>
                  <a:pt x="1179" y="713"/>
                  <a:pt x="1179" y="714"/>
                </a:cubicBezTo>
                <a:cubicBezTo>
                  <a:pt x="1177" y="717"/>
                  <a:pt x="1175" y="720"/>
                  <a:pt x="1175" y="723"/>
                </a:cubicBezTo>
                <a:cubicBezTo>
                  <a:pt x="1174" y="724"/>
                  <a:pt x="1174" y="724"/>
                  <a:pt x="1174" y="724"/>
                </a:cubicBezTo>
                <a:cubicBezTo>
                  <a:pt x="1174" y="725"/>
                  <a:pt x="1174" y="725"/>
                  <a:pt x="1174" y="725"/>
                </a:cubicBezTo>
                <a:cubicBezTo>
                  <a:pt x="1174" y="726"/>
                  <a:pt x="1174" y="727"/>
                  <a:pt x="1174" y="727"/>
                </a:cubicBezTo>
                <a:cubicBezTo>
                  <a:pt x="1174" y="728"/>
                  <a:pt x="1174" y="729"/>
                  <a:pt x="1174" y="730"/>
                </a:cubicBezTo>
                <a:cubicBezTo>
                  <a:pt x="1174" y="730"/>
                  <a:pt x="1174" y="729"/>
                  <a:pt x="1173" y="729"/>
                </a:cubicBezTo>
                <a:cubicBezTo>
                  <a:pt x="1173" y="728"/>
                  <a:pt x="1173" y="727"/>
                  <a:pt x="1172" y="725"/>
                </a:cubicBezTo>
                <a:cubicBezTo>
                  <a:pt x="1172" y="725"/>
                  <a:pt x="1172" y="725"/>
                  <a:pt x="1172" y="725"/>
                </a:cubicBezTo>
                <a:cubicBezTo>
                  <a:pt x="1172" y="724"/>
                  <a:pt x="1172" y="724"/>
                  <a:pt x="1172" y="724"/>
                </a:cubicBezTo>
                <a:cubicBezTo>
                  <a:pt x="1172" y="724"/>
                  <a:pt x="1172" y="724"/>
                  <a:pt x="1172" y="724"/>
                </a:cubicBezTo>
                <a:cubicBezTo>
                  <a:pt x="1172" y="724"/>
                  <a:pt x="1172" y="724"/>
                  <a:pt x="1172" y="724"/>
                </a:cubicBezTo>
                <a:cubicBezTo>
                  <a:pt x="1171" y="724"/>
                  <a:pt x="1171" y="724"/>
                  <a:pt x="1171" y="724"/>
                </a:cubicBezTo>
                <a:cubicBezTo>
                  <a:pt x="1171" y="722"/>
                  <a:pt x="1171" y="722"/>
                  <a:pt x="1171" y="722"/>
                </a:cubicBezTo>
                <a:cubicBezTo>
                  <a:pt x="1168" y="713"/>
                  <a:pt x="1167" y="704"/>
                  <a:pt x="1167" y="695"/>
                </a:cubicBezTo>
                <a:cubicBezTo>
                  <a:pt x="1167" y="687"/>
                  <a:pt x="1168" y="679"/>
                  <a:pt x="1169" y="671"/>
                </a:cubicBezTo>
                <a:cubicBezTo>
                  <a:pt x="1169" y="669"/>
                  <a:pt x="1170" y="667"/>
                  <a:pt x="1170" y="666"/>
                </a:cubicBezTo>
                <a:cubicBezTo>
                  <a:pt x="1171" y="664"/>
                  <a:pt x="1171" y="662"/>
                  <a:pt x="1171" y="660"/>
                </a:cubicBezTo>
                <a:cubicBezTo>
                  <a:pt x="1172" y="657"/>
                  <a:pt x="1173" y="654"/>
                  <a:pt x="1173" y="651"/>
                </a:cubicBezTo>
                <a:cubicBezTo>
                  <a:pt x="1174" y="646"/>
                  <a:pt x="1175" y="642"/>
                  <a:pt x="1176" y="638"/>
                </a:cubicBezTo>
                <a:cubicBezTo>
                  <a:pt x="1183" y="641"/>
                  <a:pt x="1189" y="642"/>
                  <a:pt x="1194" y="635"/>
                </a:cubicBezTo>
                <a:close/>
                <a:moveTo>
                  <a:pt x="1253" y="537"/>
                </a:moveTo>
                <a:cubicBezTo>
                  <a:pt x="1253" y="537"/>
                  <a:pt x="1253" y="538"/>
                  <a:pt x="1253" y="538"/>
                </a:cubicBezTo>
                <a:cubicBezTo>
                  <a:pt x="1254" y="540"/>
                  <a:pt x="1255" y="542"/>
                  <a:pt x="1255" y="544"/>
                </a:cubicBezTo>
                <a:cubicBezTo>
                  <a:pt x="1256" y="545"/>
                  <a:pt x="1257" y="547"/>
                  <a:pt x="1258" y="549"/>
                </a:cubicBezTo>
                <a:cubicBezTo>
                  <a:pt x="1258" y="549"/>
                  <a:pt x="1258" y="550"/>
                  <a:pt x="1259" y="551"/>
                </a:cubicBezTo>
                <a:cubicBezTo>
                  <a:pt x="1259" y="552"/>
                  <a:pt x="1260" y="552"/>
                  <a:pt x="1260" y="553"/>
                </a:cubicBezTo>
                <a:cubicBezTo>
                  <a:pt x="1261" y="554"/>
                  <a:pt x="1261" y="554"/>
                  <a:pt x="1261" y="555"/>
                </a:cubicBezTo>
                <a:cubicBezTo>
                  <a:pt x="1262" y="556"/>
                  <a:pt x="1262" y="556"/>
                  <a:pt x="1263" y="557"/>
                </a:cubicBezTo>
                <a:cubicBezTo>
                  <a:pt x="1263" y="557"/>
                  <a:pt x="1263" y="558"/>
                  <a:pt x="1263" y="558"/>
                </a:cubicBezTo>
                <a:cubicBezTo>
                  <a:pt x="1263" y="558"/>
                  <a:pt x="1263" y="558"/>
                  <a:pt x="1264" y="559"/>
                </a:cubicBezTo>
                <a:cubicBezTo>
                  <a:pt x="1264" y="559"/>
                  <a:pt x="1265" y="559"/>
                  <a:pt x="1265" y="560"/>
                </a:cubicBezTo>
                <a:cubicBezTo>
                  <a:pt x="1266" y="560"/>
                  <a:pt x="1266" y="560"/>
                  <a:pt x="1266" y="561"/>
                </a:cubicBezTo>
                <a:cubicBezTo>
                  <a:pt x="1266" y="563"/>
                  <a:pt x="1265" y="565"/>
                  <a:pt x="1265" y="567"/>
                </a:cubicBezTo>
                <a:cubicBezTo>
                  <a:pt x="1264" y="572"/>
                  <a:pt x="1265" y="578"/>
                  <a:pt x="1266" y="583"/>
                </a:cubicBezTo>
                <a:cubicBezTo>
                  <a:pt x="1267" y="589"/>
                  <a:pt x="1269" y="594"/>
                  <a:pt x="1271" y="599"/>
                </a:cubicBezTo>
                <a:cubicBezTo>
                  <a:pt x="1272" y="604"/>
                  <a:pt x="1274" y="609"/>
                  <a:pt x="1275" y="614"/>
                </a:cubicBezTo>
                <a:cubicBezTo>
                  <a:pt x="1276" y="617"/>
                  <a:pt x="1276" y="620"/>
                  <a:pt x="1276" y="622"/>
                </a:cubicBezTo>
                <a:cubicBezTo>
                  <a:pt x="1276" y="623"/>
                  <a:pt x="1276" y="623"/>
                  <a:pt x="1276" y="623"/>
                </a:cubicBezTo>
                <a:cubicBezTo>
                  <a:pt x="1267" y="604"/>
                  <a:pt x="1255" y="578"/>
                  <a:pt x="1249" y="560"/>
                </a:cubicBezTo>
                <a:cubicBezTo>
                  <a:pt x="1246" y="551"/>
                  <a:pt x="1245" y="543"/>
                  <a:pt x="1246" y="536"/>
                </a:cubicBezTo>
                <a:cubicBezTo>
                  <a:pt x="1248" y="537"/>
                  <a:pt x="1250" y="537"/>
                  <a:pt x="1253" y="537"/>
                </a:cubicBezTo>
                <a:close/>
                <a:moveTo>
                  <a:pt x="1316" y="483"/>
                </a:moveTo>
                <a:cubicBezTo>
                  <a:pt x="1317" y="483"/>
                  <a:pt x="1317" y="482"/>
                  <a:pt x="1317" y="481"/>
                </a:cubicBezTo>
                <a:cubicBezTo>
                  <a:pt x="1317" y="482"/>
                  <a:pt x="1317" y="482"/>
                  <a:pt x="1318" y="483"/>
                </a:cubicBezTo>
                <a:cubicBezTo>
                  <a:pt x="1319" y="487"/>
                  <a:pt x="1320" y="492"/>
                  <a:pt x="1320" y="498"/>
                </a:cubicBezTo>
                <a:cubicBezTo>
                  <a:pt x="1318" y="499"/>
                  <a:pt x="1316" y="500"/>
                  <a:pt x="1313" y="502"/>
                </a:cubicBezTo>
                <a:cubicBezTo>
                  <a:pt x="1313" y="501"/>
                  <a:pt x="1313" y="500"/>
                  <a:pt x="1314" y="499"/>
                </a:cubicBezTo>
                <a:cubicBezTo>
                  <a:pt x="1314" y="499"/>
                  <a:pt x="1314" y="498"/>
                  <a:pt x="1314" y="497"/>
                </a:cubicBezTo>
                <a:cubicBezTo>
                  <a:pt x="1314" y="496"/>
                  <a:pt x="1315" y="495"/>
                  <a:pt x="1315" y="495"/>
                </a:cubicBezTo>
                <a:cubicBezTo>
                  <a:pt x="1315" y="494"/>
                  <a:pt x="1315" y="494"/>
                  <a:pt x="1315" y="494"/>
                </a:cubicBezTo>
                <a:cubicBezTo>
                  <a:pt x="1315" y="493"/>
                  <a:pt x="1315" y="493"/>
                  <a:pt x="1315" y="493"/>
                </a:cubicBezTo>
                <a:cubicBezTo>
                  <a:pt x="1315" y="492"/>
                  <a:pt x="1315" y="491"/>
                  <a:pt x="1315" y="491"/>
                </a:cubicBezTo>
                <a:cubicBezTo>
                  <a:pt x="1315" y="490"/>
                  <a:pt x="1315" y="489"/>
                  <a:pt x="1315" y="488"/>
                </a:cubicBezTo>
                <a:cubicBezTo>
                  <a:pt x="1316" y="488"/>
                  <a:pt x="1316" y="487"/>
                  <a:pt x="1316" y="486"/>
                </a:cubicBezTo>
                <a:cubicBezTo>
                  <a:pt x="1316" y="485"/>
                  <a:pt x="1316" y="484"/>
                  <a:pt x="1316" y="483"/>
                </a:cubicBezTo>
                <a:close/>
                <a:moveTo>
                  <a:pt x="1310" y="792"/>
                </a:moveTo>
                <a:cubicBezTo>
                  <a:pt x="1310" y="792"/>
                  <a:pt x="1310" y="792"/>
                  <a:pt x="1310" y="792"/>
                </a:cubicBezTo>
                <a:cubicBezTo>
                  <a:pt x="1310" y="793"/>
                  <a:pt x="1310" y="793"/>
                  <a:pt x="1310" y="793"/>
                </a:cubicBezTo>
                <a:cubicBezTo>
                  <a:pt x="1309" y="793"/>
                  <a:pt x="1309" y="793"/>
                  <a:pt x="1309" y="793"/>
                </a:cubicBezTo>
                <a:cubicBezTo>
                  <a:pt x="1309" y="794"/>
                  <a:pt x="1308" y="795"/>
                  <a:pt x="1307" y="796"/>
                </a:cubicBezTo>
                <a:cubicBezTo>
                  <a:pt x="1307" y="797"/>
                  <a:pt x="1307" y="797"/>
                  <a:pt x="1306" y="797"/>
                </a:cubicBezTo>
                <a:cubicBezTo>
                  <a:pt x="1307" y="797"/>
                  <a:pt x="1307" y="796"/>
                  <a:pt x="1307" y="795"/>
                </a:cubicBezTo>
                <a:cubicBezTo>
                  <a:pt x="1307" y="794"/>
                  <a:pt x="1307" y="793"/>
                  <a:pt x="1307" y="793"/>
                </a:cubicBezTo>
                <a:cubicBezTo>
                  <a:pt x="1307" y="792"/>
                  <a:pt x="1307" y="792"/>
                  <a:pt x="1307" y="792"/>
                </a:cubicBezTo>
                <a:cubicBezTo>
                  <a:pt x="1307" y="791"/>
                  <a:pt x="1307" y="791"/>
                  <a:pt x="1307" y="791"/>
                </a:cubicBezTo>
                <a:cubicBezTo>
                  <a:pt x="1307" y="788"/>
                  <a:pt x="1306" y="784"/>
                  <a:pt x="1305" y="781"/>
                </a:cubicBezTo>
                <a:cubicBezTo>
                  <a:pt x="1305" y="780"/>
                  <a:pt x="1304" y="780"/>
                  <a:pt x="1304" y="779"/>
                </a:cubicBezTo>
                <a:cubicBezTo>
                  <a:pt x="1311" y="766"/>
                  <a:pt x="1318" y="752"/>
                  <a:pt x="1325" y="739"/>
                </a:cubicBezTo>
                <a:cubicBezTo>
                  <a:pt x="1325" y="739"/>
                  <a:pt x="1325" y="740"/>
                  <a:pt x="1325" y="741"/>
                </a:cubicBezTo>
                <a:cubicBezTo>
                  <a:pt x="1325" y="749"/>
                  <a:pt x="1324" y="757"/>
                  <a:pt x="1322" y="765"/>
                </a:cubicBezTo>
                <a:cubicBezTo>
                  <a:pt x="1320" y="774"/>
                  <a:pt x="1316" y="782"/>
                  <a:pt x="1311" y="790"/>
                </a:cubicBezTo>
                <a:cubicBezTo>
                  <a:pt x="1310" y="792"/>
                  <a:pt x="1310" y="792"/>
                  <a:pt x="1310" y="792"/>
                </a:cubicBezTo>
                <a:cubicBezTo>
                  <a:pt x="1310" y="792"/>
                  <a:pt x="1310" y="792"/>
                  <a:pt x="1310" y="792"/>
                </a:cubicBezTo>
                <a:cubicBezTo>
                  <a:pt x="1310" y="792"/>
                  <a:pt x="1310" y="792"/>
                  <a:pt x="1310" y="792"/>
                </a:cubicBezTo>
                <a:close/>
                <a:moveTo>
                  <a:pt x="1184" y="801"/>
                </a:moveTo>
                <a:cubicBezTo>
                  <a:pt x="1164" y="799"/>
                  <a:pt x="1163" y="775"/>
                  <a:pt x="1166" y="748"/>
                </a:cubicBezTo>
                <a:cubicBezTo>
                  <a:pt x="1167" y="749"/>
                  <a:pt x="1168" y="749"/>
                  <a:pt x="1170" y="750"/>
                </a:cubicBezTo>
                <a:cubicBezTo>
                  <a:pt x="1171" y="750"/>
                  <a:pt x="1172" y="751"/>
                  <a:pt x="1173" y="751"/>
                </a:cubicBezTo>
                <a:cubicBezTo>
                  <a:pt x="1174" y="752"/>
                  <a:pt x="1175" y="752"/>
                  <a:pt x="1175" y="752"/>
                </a:cubicBezTo>
                <a:cubicBezTo>
                  <a:pt x="1179" y="754"/>
                  <a:pt x="1182" y="756"/>
                  <a:pt x="1184" y="759"/>
                </a:cubicBezTo>
                <a:cubicBezTo>
                  <a:pt x="1185" y="759"/>
                  <a:pt x="1185" y="759"/>
                  <a:pt x="1185" y="759"/>
                </a:cubicBezTo>
                <a:cubicBezTo>
                  <a:pt x="1189" y="765"/>
                  <a:pt x="1192" y="771"/>
                  <a:pt x="1195" y="777"/>
                </a:cubicBezTo>
                <a:cubicBezTo>
                  <a:pt x="1196" y="778"/>
                  <a:pt x="1196" y="779"/>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2"/>
                  <a:pt x="1197" y="782"/>
                  <a:pt x="1197" y="782"/>
                </a:cubicBezTo>
                <a:cubicBezTo>
                  <a:pt x="1198" y="784"/>
                  <a:pt x="1198" y="784"/>
                  <a:pt x="1198" y="784"/>
                </a:cubicBezTo>
                <a:cubicBezTo>
                  <a:pt x="1199" y="786"/>
                  <a:pt x="1199" y="786"/>
                  <a:pt x="1199" y="786"/>
                </a:cubicBezTo>
                <a:cubicBezTo>
                  <a:pt x="1199" y="788"/>
                  <a:pt x="1199" y="788"/>
                  <a:pt x="1199" y="788"/>
                </a:cubicBezTo>
                <a:cubicBezTo>
                  <a:pt x="1200" y="789"/>
                  <a:pt x="1200" y="790"/>
                  <a:pt x="1201" y="791"/>
                </a:cubicBezTo>
                <a:cubicBezTo>
                  <a:pt x="1201" y="792"/>
                  <a:pt x="1201" y="793"/>
                  <a:pt x="1201" y="794"/>
                </a:cubicBezTo>
                <a:cubicBezTo>
                  <a:pt x="1200" y="794"/>
                  <a:pt x="1199" y="795"/>
                  <a:pt x="1198" y="795"/>
                </a:cubicBezTo>
                <a:cubicBezTo>
                  <a:pt x="1200" y="799"/>
                  <a:pt x="1202" y="801"/>
                  <a:pt x="1204" y="804"/>
                </a:cubicBezTo>
                <a:cubicBezTo>
                  <a:pt x="1204" y="804"/>
                  <a:pt x="1204" y="804"/>
                  <a:pt x="1204" y="805"/>
                </a:cubicBezTo>
                <a:cubicBezTo>
                  <a:pt x="1197" y="803"/>
                  <a:pt x="1189" y="801"/>
                  <a:pt x="1184" y="801"/>
                </a:cubicBezTo>
                <a:close/>
                <a:moveTo>
                  <a:pt x="1205" y="790"/>
                </a:moveTo>
                <a:cubicBezTo>
                  <a:pt x="1205" y="789"/>
                  <a:pt x="1204" y="787"/>
                  <a:pt x="1204" y="786"/>
                </a:cubicBezTo>
                <a:cubicBezTo>
                  <a:pt x="1203" y="784"/>
                  <a:pt x="1203" y="784"/>
                  <a:pt x="1203" y="784"/>
                </a:cubicBezTo>
                <a:cubicBezTo>
                  <a:pt x="1203" y="782"/>
                  <a:pt x="1203" y="782"/>
                  <a:pt x="1203" y="782"/>
                </a:cubicBezTo>
                <a:cubicBezTo>
                  <a:pt x="1202" y="781"/>
                  <a:pt x="1202" y="781"/>
                  <a:pt x="1202" y="781"/>
                </a:cubicBezTo>
                <a:cubicBezTo>
                  <a:pt x="1202" y="781"/>
                  <a:pt x="1202" y="781"/>
                  <a:pt x="1202" y="781"/>
                </a:cubicBezTo>
                <a:cubicBezTo>
                  <a:pt x="1202" y="781"/>
                  <a:pt x="1202" y="780"/>
                  <a:pt x="1202" y="780"/>
                </a:cubicBezTo>
                <a:cubicBezTo>
                  <a:pt x="1202" y="780"/>
                  <a:pt x="1202" y="779"/>
                  <a:pt x="1203" y="779"/>
                </a:cubicBezTo>
                <a:cubicBezTo>
                  <a:pt x="1203" y="778"/>
                  <a:pt x="1203" y="778"/>
                  <a:pt x="1203" y="777"/>
                </a:cubicBezTo>
                <a:cubicBezTo>
                  <a:pt x="1203" y="776"/>
                  <a:pt x="1204" y="776"/>
                  <a:pt x="1204" y="775"/>
                </a:cubicBezTo>
                <a:cubicBezTo>
                  <a:pt x="1204" y="775"/>
                  <a:pt x="1205" y="774"/>
                  <a:pt x="1205" y="773"/>
                </a:cubicBezTo>
                <a:cubicBezTo>
                  <a:pt x="1205" y="773"/>
                  <a:pt x="1205" y="772"/>
                  <a:pt x="1205" y="772"/>
                </a:cubicBezTo>
                <a:cubicBezTo>
                  <a:pt x="1206" y="772"/>
                  <a:pt x="1206" y="771"/>
                  <a:pt x="1206" y="771"/>
                </a:cubicBezTo>
                <a:cubicBezTo>
                  <a:pt x="1207" y="768"/>
                  <a:pt x="1210" y="764"/>
                  <a:pt x="1213" y="761"/>
                </a:cubicBezTo>
                <a:cubicBezTo>
                  <a:pt x="1214" y="759"/>
                  <a:pt x="1215" y="757"/>
                  <a:pt x="1217" y="756"/>
                </a:cubicBezTo>
                <a:cubicBezTo>
                  <a:pt x="1218" y="754"/>
                  <a:pt x="1220" y="752"/>
                  <a:pt x="1221" y="750"/>
                </a:cubicBezTo>
                <a:cubicBezTo>
                  <a:pt x="1222" y="750"/>
                  <a:pt x="1222" y="750"/>
                  <a:pt x="1222" y="749"/>
                </a:cubicBezTo>
                <a:cubicBezTo>
                  <a:pt x="1222" y="749"/>
                  <a:pt x="1222" y="749"/>
                  <a:pt x="1222" y="749"/>
                </a:cubicBezTo>
                <a:cubicBezTo>
                  <a:pt x="1222" y="749"/>
                  <a:pt x="1223" y="749"/>
                  <a:pt x="1224" y="750"/>
                </a:cubicBezTo>
                <a:cubicBezTo>
                  <a:pt x="1224" y="750"/>
                  <a:pt x="1224" y="750"/>
                  <a:pt x="1225" y="750"/>
                </a:cubicBezTo>
                <a:cubicBezTo>
                  <a:pt x="1225" y="750"/>
                  <a:pt x="1225" y="750"/>
                  <a:pt x="1225" y="750"/>
                </a:cubicBezTo>
                <a:cubicBezTo>
                  <a:pt x="1225" y="750"/>
                  <a:pt x="1226" y="750"/>
                  <a:pt x="1226" y="750"/>
                </a:cubicBezTo>
                <a:cubicBezTo>
                  <a:pt x="1226" y="750"/>
                  <a:pt x="1227" y="750"/>
                  <a:pt x="1227" y="750"/>
                </a:cubicBezTo>
                <a:cubicBezTo>
                  <a:pt x="1225" y="754"/>
                  <a:pt x="1223" y="758"/>
                  <a:pt x="1226" y="762"/>
                </a:cubicBezTo>
                <a:cubicBezTo>
                  <a:pt x="1229" y="767"/>
                  <a:pt x="1236" y="769"/>
                  <a:pt x="1242" y="769"/>
                </a:cubicBezTo>
                <a:cubicBezTo>
                  <a:pt x="1242" y="769"/>
                  <a:pt x="1242" y="769"/>
                  <a:pt x="1242" y="770"/>
                </a:cubicBezTo>
                <a:cubicBezTo>
                  <a:pt x="1242" y="772"/>
                  <a:pt x="1241" y="774"/>
                  <a:pt x="1240" y="776"/>
                </a:cubicBezTo>
                <a:cubicBezTo>
                  <a:pt x="1240" y="776"/>
                  <a:pt x="1240" y="776"/>
                  <a:pt x="1239" y="775"/>
                </a:cubicBezTo>
                <a:cubicBezTo>
                  <a:pt x="1238" y="774"/>
                  <a:pt x="1238" y="773"/>
                  <a:pt x="1237" y="772"/>
                </a:cubicBezTo>
                <a:cubicBezTo>
                  <a:pt x="1236" y="770"/>
                  <a:pt x="1235" y="769"/>
                  <a:pt x="1235" y="769"/>
                </a:cubicBezTo>
                <a:cubicBezTo>
                  <a:pt x="1235" y="769"/>
                  <a:pt x="1235" y="770"/>
                  <a:pt x="1236" y="773"/>
                </a:cubicBezTo>
                <a:cubicBezTo>
                  <a:pt x="1236" y="774"/>
                  <a:pt x="1236" y="775"/>
                  <a:pt x="1237" y="776"/>
                </a:cubicBezTo>
                <a:cubicBezTo>
                  <a:pt x="1237" y="777"/>
                  <a:pt x="1237" y="778"/>
                  <a:pt x="1238" y="779"/>
                </a:cubicBezTo>
                <a:cubicBezTo>
                  <a:pt x="1238" y="779"/>
                  <a:pt x="1238" y="779"/>
                  <a:pt x="1238" y="780"/>
                </a:cubicBezTo>
                <a:cubicBezTo>
                  <a:pt x="1238" y="780"/>
                  <a:pt x="1239" y="780"/>
                  <a:pt x="1239" y="780"/>
                </a:cubicBezTo>
                <a:cubicBezTo>
                  <a:pt x="1236" y="787"/>
                  <a:pt x="1234" y="793"/>
                  <a:pt x="1231" y="798"/>
                </a:cubicBezTo>
                <a:cubicBezTo>
                  <a:pt x="1231" y="798"/>
                  <a:pt x="1231" y="798"/>
                  <a:pt x="1231" y="798"/>
                </a:cubicBezTo>
                <a:cubicBezTo>
                  <a:pt x="1225" y="787"/>
                  <a:pt x="1215" y="789"/>
                  <a:pt x="1206" y="792"/>
                </a:cubicBezTo>
                <a:cubicBezTo>
                  <a:pt x="1206" y="792"/>
                  <a:pt x="1205" y="791"/>
                  <a:pt x="1205" y="790"/>
                </a:cubicBezTo>
                <a:close/>
                <a:moveTo>
                  <a:pt x="1242" y="721"/>
                </a:moveTo>
                <a:cubicBezTo>
                  <a:pt x="1241" y="722"/>
                  <a:pt x="1240" y="723"/>
                  <a:pt x="1239" y="724"/>
                </a:cubicBezTo>
                <a:cubicBezTo>
                  <a:pt x="1238" y="725"/>
                  <a:pt x="1238" y="725"/>
                  <a:pt x="1237" y="726"/>
                </a:cubicBezTo>
                <a:cubicBezTo>
                  <a:pt x="1237" y="726"/>
                  <a:pt x="1236" y="726"/>
                  <a:pt x="1236" y="727"/>
                </a:cubicBezTo>
                <a:cubicBezTo>
                  <a:pt x="1236" y="727"/>
                  <a:pt x="1236" y="727"/>
                  <a:pt x="1235" y="728"/>
                </a:cubicBezTo>
                <a:cubicBezTo>
                  <a:pt x="1234" y="729"/>
                  <a:pt x="1232" y="731"/>
                  <a:pt x="1231" y="733"/>
                </a:cubicBezTo>
                <a:cubicBezTo>
                  <a:pt x="1231" y="733"/>
                  <a:pt x="1231" y="733"/>
                  <a:pt x="1231" y="732"/>
                </a:cubicBezTo>
                <a:cubicBezTo>
                  <a:pt x="1231" y="732"/>
                  <a:pt x="1231" y="732"/>
                  <a:pt x="1231" y="731"/>
                </a:cubicBezTo>
                <a:cubicBezTo>
                  <a:pt x="1231" y="731"/>
                  <a:pt x="1231" y="731"/>
                  <a:pt x="1231" y="731"/>
                </a:cubicBezTo>
                <a:cubicBezTo>
                  <a:pt x="1232" y="730"/>
                  <a:pt x="1232" y="730"/>
                  <a:pt x="1232" y="729"/>
                </a:cubicBezTo>
                <a:cubicBezTo>
                  <a:pt x="1232" y="728"/>
                  <a:pt x="1233" y="727"/>
                  <a:pt x="1233" y="726"/>
                </a:cubicBezTo>
                <a:cubicBezTo>
                  <a:pt x="1233" y="725"/>
                  <a:pt x="1234" y="724"/>
                  <a:pt x="1234" y="723"/>
                </a:cubicBezTo>
                <a:cubicBezTo>
                  <a:pt x="1235" y="722"/>
                  <a:pt x="1236" y="721"/>
                  <a:pt x="1236" y="720"/>
                </a:cubicBezTo>
                <a:cubicBezTo>
                  <a:pt x="1237" y="719"/>
                  <a:pt x="1237" y="718"/>
                  <a:pt x="1238" y="717"/>
                </a:cubicBezTo>
                <a:cubicBezTo>
                  <a:pt x="1242" y="718"/>
                  <a:pt x="1247" y="718"/>
                  <a:pt x="1250" y="717"/>
                </a:cubicBezTo>
                <a:cubicBezTo>
                  <a:pt x="1250" y="725"/>
                  <a:pt x="1249" y="734"/>
                  <a:pt x="1248" y="743"/>
                </a:cubicBezTo>
                <a:cubicBezTo>
                  <a:pt x="1246" y="744"/>
                  <a:pt x="1243" y="746"/>
                  <a:pt x="1241" y="748"/>
                </a:cubicBezTo>
                <a:cubicBezTo>
                  <a:pt x="1240" y="748"/>
                  <a:pt x="1240" y="748"/>
                  <a:pt x="1240" y="748"/>
                </a:cubicBezTo>
                <a:cubicBezTo>
                  <a:pt x="1240" y="748"/>
                  <a:pt x="1240" y="748"/>
                  <a:pt x="1240" y="748"/>
                </a:cubicBezTo>
                <a:cubicBezTo>
                  <a:pt x="1239" y="748"/>
                  <a:pt x="1238" y="748"/>
                  <a:pt x="1238" y="748"/>
                </a:cubicBezTo>
                <a:cubicBezTo>
                  <a:pt x="1237" y="747"/>
                  <a:pt x="1236" y="747"/>
                  <a:pt x="1234" y="747"/>
                </a:cubicBezTo>
                <a:cubicBezTo>
                  <a:pt x="1234" y="747"/>
                  <a:pt x="1233" y="747"/>
                  <a:pt x="1233" y="747"/>
                </a:cubicBezTo>
                <a:cubicBezTo>
                  <a:pt x="1232" y="746"/>
                  <a:pt x="1230" y="745"/>
                  <a:pt x="1229" y="744"/>
                </a:cubicBezTo>
                <a:cubicBezTo>
                  <a:pt x="1229" y="745"/>
                  <a:pt x="1229" y="746"/>
                  <a:pt x="1228" y="747"/>
                </a:cubicBezTo>
                <a:cubicBezTo>
                  <a:pt x="1227" y="747"/>
                  <a:pt x="1226" y="747"/>
                  <a:pt x="1226" y="747"/>
                </a:cubicBezTo>
                <a:cubicBezTo>
                  <a:pt x="1225" y="747"/>
                  <a:pt x="1225" y="747"/>
                  <a:pt x="1225" y="747"/>
                </a:cubicBezTo>
                <a:cubicBezTo>
                  <a:pt x="1225" y="747"/>
                  <a:pt x="1225" y="747"/>
                  <a:pt x="1225" y="747"/>
                </a:cubicBezTo>
                <a:cubicBezTo>
                  <a:pt x="1224" y="747"/>
                  <a:pt x="1224" y="747"/>
                  <a:pt x="1223" y="748"/>
                </a:cubicBezTo>
                <a:cubicBezTo>
                  <a:pt x="1223" y="748"/>
                  <a:pt x="1223" y="748"/>
                  <a:pt x="1223" y="748"/>
                </a:cubicBezTo>
                <a:cubicBezTo>
                  <a:pt x="1229" y="741"/>
                  <a:pt x="1234" y="735"/>
                  <a:pt x="1238" y="730"/>
                </a:cubicBezTo>
                <a:cubicBezTo>
                  <a:pt x="1238" y="729"/>
                  <a:pt x="1238" y="729"/>
                  <a:pt x="1239" y="729"/>
                </a:cubicBezTo>
                <a:cubicBezTo>
                  <a:pt x="1239" y="728"/>
                  <a:pt x="1239" y="728"/>
                  <a:pt x="1239" y="728"/>
                </a:cubicBezTo>
                <a:cubicBezTo>
                  <a:pt x="1240" y="727"/>
                  <a:pt x="1240" y="726"/>
                  <a:pt x="1241" y="726"/>
                </a:cubicBezTo>
                <a:cubicBezTo>
                  <a:pt x="1241" y="724"/>
                  <a:pt x="1242" y="723"/>
                  <a:pt x="1243" y="722"/>
                </a:cubicBezTo>
                <a:cubicBezTo>
                  <a:pt x="1244" y="720"/>
                  <a:pt x="1244" y="719"/>
                  <a:pt x="1244" y="719"/>
                </a:cubicBezTo>
                <a:cubicBezTo>
                  <a:pt x="1244" y="719"/>
                  <a:pt x="1243" y="720"/>
                  <a:pt x="1242" y="721"/>
                </a:cubicBezTo>
                <a:close/>
                <a:moveTo>
                  <a:pt x="1281" y="622"/>
                </a:moveTo>
                <a:cubicBezTo>
                  <a:pt x="1281" y="619"/>
                  <a:pt x="1280" y="616"/>
                  <a:pt x="1280" y="614"/>
                </a:cubicBezTo>
                <a:cubicBezTo>
                  <a:pt x="1279" y="612"/>
                  <a:pt x="1279" y="611"/>
                  <a:pt x="1279" y="609"/>
                </a:cubicBezTo>
                <a:cubicBezTo>
                  <a:pt x="1279" y="609"/>
                  <a:pt x="1279" y="609"/>
                  <a:pt x="1280" y="608"/>
                </a:cubicBezTo>
                <a:cubicBezTo>
                  <a:pt x="1280" y="608"/>
                  <a:pt x="1280" y="607"/>
                  <a:pt x="1281" y="607"/>
                </a:cubicBezTo>
                <a:cubicBezTo>
                  <a:pt x="1281" y="606"/>
                  <a:pt x="1281" y="606"/>
                  <a:pt x="1281" y="606"/>
                </a:cubicBezTo>
                <a:cubicBezTo>
                  <a:pt x="1282" y="606"/>
                  <a:pt x="1282" y="605"/>
                  <a:pt x="1282" y="605"/>
                </a:cubicBezTo>
                <a:cubicBezTo>
                  <a:pt x="1282" y="604"/>
                  <a:pt x="1283" y="604"/>
                  <a:pt x="1283" y="603"/>
                </a:cubicBezTo>
                <a:cubicBezTo>
                  <a:pt x="1284" y="603"/>
                  <a:pt x="1284" y="602"/>
                  <a:pt x="1285" y="601"/>
                </a:cubicBezTo>
                <a:cubicBezTo>
                  <a:pt x="1285" y="601"/>
                  <a:pt x="1285" y="601"/>
                  <a:pt x="1286" y="600"/>
                </a:cubicBezTo>
                <a:cubicBezTo>
                  <a:pt x="1286" y="600"/>
                  <a:pt x="1286" y="600"/>
                  <a:pt x="1286" y="599"/>
                </a:cubicBezTo>
                <a:cubicBezTo>
                  <a:pt x="1287" y="599"/>
                  <a:pt x="1288" y="598"/>
                  <a:pt x="1288" y="597"/>
                </a:cubicBezTo>
                <a:cubicBezTo>
                  <a:pt x="1289" y="596"/>
                  <a:pt x="1291" y="595"/>
                  <a:pt x="1292" y="594"/>
                </a:cubicBezTo>
                <a:cubicBezTo>
                  <a:pt x="1294" y="592"/>
                  <a:pt x="1295" y="591"/>
                  <a:pt x="1297" y="590"/>
                </a:cubicBezTo>
                <a:cubicBezTo>
                  <a:pt x="1298" y="589"/>
                  <a:pt x="1300" y="588"/>
                  <a:pt x="1301" y="587"/>
                </a:cubicBezTo>
                <a:cubicBezTo>
                  <a:pt x="1303" y="586"/>
                  <a:pt x="1304" y="585"/>
                  <a:pt x="1305" y="585"/>
                </a:cubicBezTo>
                <a:cubicBezTo>
                  <a:pt x="1310" y="588"/>
                  <a:pt x="1316" y="591"/>
                  <a:pt x="1322" y="592"/>
                </a:cubicBezTo>
                <a:cubicBezTo>
                  <a:pt x="1321" y="602"/>
                  <a:pt x="1319" y="611"/>
                  <a:pt x="1316" y="619"/>
                </a:cubicBezTo>
                <a:cubicBezTo>
                  <a:pt x="1308" y="617"/>
                  <a:pt x="1300" y="617"/>
                  <a:pt x="1297" y="629"/>
                </a:cubicBezTo>
                <a:cubicBezTo>
                  <a:pt x="1296" y="629"/>
                  <a:pt x="1296" y="629"/>
                  <a:pt x="1296" y="629"/>
                </a:cubicBezTo>
                <a:cubicBezTo>
                  <a:pt x="1296" y="629"/>
                  <a:pt x="1296" y="629"/>
                  <a:pt x="1296" y="629"/>
                </a:cubicBezTo>
                <a:cubicBezTo>
                  <a:pt x="1295" y="630"/>
                  <a:pt x="1294" y="630"/>
                  <a:pt x="1293" y="630"/>
                </a:cubicBezTo>
                <a:cubicBezTo>
                  <a:pt x="1292" y="630"/>
                  <a:pt x="1291" y="630"/>
                  <a:pt x="1290" y="631"/>
                </a:cubicBezTo>
                <a:cubicBezTo>
                  <a:pt x="1289" y="631"/>
                  <a:pt x="1288" y="632"/>
                  <a:pt x="1287" y="632"/>
                </a:cubicBezTo>
                <a:cubicBezTo>
                  <a:pt x="1286" y="632"/>
                  <a:pt x="1285" y="633"/>
                  <a:pt x="1284" y="633"/>
                </a:cubicBezTo>
                <a:cubicBezTo>
                  <a:pt x="1284" y="634"/>
                  <a:pt x="1283" y="634"/>
                  <a:pt x="1282" y="634"/>
                </a:cubicBezTo>
                <a:cubicBezTo>
                  <a:pt x="1282" y="634"/>
                  <a:pt x="1282" y="635"/>
                  <a:pt x="1282" y="635"/>
                </a:cubicBezTo>
                <a:cubicBezTo>
                  <a:pt x="1281" y="635"/>
                  <a:pt x="1281" y="635"/>
                  <a:pt x="1281" y="635"/>
                </a:cubicBezTo>
                <a:cubicBezTo>
                  <a:pt x="1281" y="634"/>
                  <a:pt x="1280" y="633"/>
                  <a:pt x="1280" y="632"/>
                </a:cubicBezTo>
                <a:cubicBezTo>
                  <a:pt x="1280" y="631"/>
                  <a:pt x="1280" y="631"/>
                  <a:pt x="1280" y="631"/>
                </a:cubicBezTo>
                <a:cubicBezTo>
                  <a:pt x="1280" y="629"/>
                  <a:pt x="1281" y="628"/>
                  <a:pt x="1281" y="626"/>
                </a:cubicBezTo>
                <a:cubicBezTo>
                  <a:pt x="1281" y="626"/>
                  <a:pt x="1281" y="626"/>
                  <a:pt x="1281" y="626"/>
                </a:cubicBezTo>
                <a:cubicBezTo>
                  <a:pt x="1281" y="625"/>
                  <a:pt x="1281" y="625"/>
                  <a:pt x="1281" y="625"/>
                </a:cubicBezTo>
                <a:cubicBezTo>
                  <a:pt x="1281" y="624"/>
                  <a:pt x="1281" y="624"/>
                  <a:pt x="1281" y="624"/>
                </a:cubicBezTo>
                <a:cubicBezTo>
                  <a:pt x="1281" y="624"/>
                  <a:pt x="1281" y="623"/>
                  <a:pt x="1281" y="622"/>
                </a:cubicBezTo>
                <a:close/>
                <a:moveTo>
                  <a:pt x="1287" y="647"/>
                </a:moveTo>
                <a:cubicBezTo>
                  <a:pt x="1287" y="646"/>
                  <a:pt x="1285" y="642"/>
                  <a:pt x="1283" y="637"/>
                </a:cubicBezTo>
                <a:cubicBezTo>
                  <a:pt x="1283" y="637"/>
                  <a:pt x="1283" y="637"/>
                  <a:pt x="1283" y="637"/>
                </a:cubicBezTo>
                <a:cubicBezTo>
                  <a:pt x="1283" y="637"/>
                  <a:pt x="1283" y="637"/>
                  <a:pt x="1283" y="637"/>
                </a:cubicBezTo>
                <a:cubicBezTo>
                  <a:pt x="1284" y="637"/>
                  <a:pt x="1285" y="636"/>
                  <a:pt x="1286" y="636"/>
                </a:cubicBezTo>
                <a:cubicBezTo>
                  <a:pt x="1286" y="636"/>
                  <a:pt x="1287" y="635"/>
                  <a:pt x="1288" y="635"/>
                </a:cubicBezTo>
                <a:cubicBezTo>
                  <a:pt x="1289" y="634"/>
                  <a:pt x="1290" y="634"/>
                  <a:pt x="1291" y="634"/>
                </a:cubicBezTo>
                <a:cubicBezTo>
                  <a:pt x="1292" y="633"/>
                  <a:pt x="1293" y="633"/>
                  <a:pt x="1294" y="633"/>
                </a:cubicBezTo>
                <a:cubicBezTo>
                  <a:pt x="1295" y="633"/>
                  <a:pt x="1296" y="632"/>
                  <a:pt x="1297" y="632"/>
                </a:cubicBezTo>
                <a:cubicBezTo>
                  <a:pt x="1297" y="632"/>
                  <a:pt x="1298" y="632"/>
                  <a:pt x="1298" y="632"/>
                </a:cubicBezTo>
                <a:cubicBezTo>
                  <a:pt x="1300" y="635"/>
                  <a:pt x="1303" y="637"/>
                  <a:pt x="1305" y="639"/>
                </a:cubicBezTo>
                <a:cubicBezTo>
                  <a:pt x="1300" y="644"/>
                  <a:pt x="1294" y="647"/>
                  <a:pt x="1287" y="647"/>
                </a:cubicBezTo>
                <a:close/>
                <a:moveTo>
                  <a:pt x="1242" y="753"/>
                </a:moveTo>
                <a:cubicBezTo>
                  <a:pt x="1241" y="752"/>
                  <a:pt x="1239" y="751"/>
                  <a:pt x="1238" y="750"/>
                </a:cubicBezTo>
                <a:cubicBezTo>
                  <a:pt x="1239" y="751"/>
                  <a:pt x="1240" y="751"/>
                  <a:pt x="1240" y="751"/>
                </a:cubicBezTo>
                <a:cubicBezTo>
                  <a:pt x="1241" y="751"/>
                  <a:pt x="1241" y="751"/>
                  <a:pt x="1241" y="751"/>
                </a:cubicBezTo>
                <a:cubicBezTo>
                  <a:pt x="1241" y="752"/>
                  <a:pt x="1241" y="752"/>
                  <a:pt x="1242" y="753"/>
                </a:cubicBezTo>
                <a:close/>
                <a:moveTo>
                  <a:pt x="1229" y="804"/>
                </a:moveTo>
                <a:cubicBezTo>
                  <a:pt x="1226" y="808"/>
                  <a:pt x="1225" y="811"/>
                  <a:pt x="1225" y="811"/>
                </a:cubicBezTo>
                <a:cubicBezTo>
                  <a:pt x="1225" y="811"/>
                  <a:pt x="1223" y="811"/>
                  <a:pt x="1221" y="810"/>
                </a:cubicBezTo>
                <a:cubicBezTo>
                  <a:pt x="1224" y="809"/>
                  <a:pt x="1226" y="807"/>
                  <a:pt x="1229" y="804"/>
                </a:cubicBezTo>
                <a:close/>
                <a:moveTo>
                  <a:pt x="1303" y="782"/>
                </a:moveTo>
                <a:cubicBezTo>
                  <a:pt x="1304" y="785"/>
                  <a:pt x="1305" y="788"/>
                  <a:pt x="1305" y="791"/>
                </a:cubicBezTo>
                <a:cubicBezTo>
                  <a:pt x="1305" y="791"/>
                  <a:pt x="1305" y="791"/>
                  <a:pt x="1305" y="792"/>
                </a:cubicBezTo>
                <a:cubicBezTo>
                  <a:pt x="1305" y="792"/>
                  <a:pt x="1305" y="792"/>
                  <a:pt x="1305" y="793"/>
                </a:cubicBezTo>
                <a:cubicBezTo>
                  <a:pt x="1305" y="793"/>
                  <a:pt x="1305" y="794"/>
                  <a:pt x="1305" y="795"/>
                </a:cubicBezTo>
                <a:cubicBezTo>
                  <a:pt x="1305" y="796"/>
                  <a:pt x="1305" y="797"/>
                  <a:pt x="1305" y="798"/>
                </a:cubicBezTo>
                <a:cubicBezTo>
                  <a:pt x="1305" y="798"/>
                  <a:pt x="1305" y="798"/>
                  <a:pt x="1305" y="799"/>
                </a:cubicBezTo>
                <a:cubicBezTo>
                  <a:pt x="1305" y="799"/>
                  <a:pt x="1305" y="799"/>
                  <a:pt x="1305" y="799"/>
                </a:cubicBezTo>
                <a:cubicBezTo>
                  <a:pt x="1304" y="800"/>
                  <a:pt x="1303" y="801"/>
                  <a:pt x="1302" y="802"/>
                </a:cubicBezTo>
                <a:cubicBezTo>
                  <a:pt x="1299" y="806"/>
                  <a:pt x="1295" y="809"/>
                  <a:pt x="1292" y="813"/>
                </a:cubicBezTo>
                <a:cubicBezTo>
                  <a:pt x="1289" y="815"/>
                  <a:pt x="1286" y="818"/>
                  <a:pt x="1283" y="821"/>
                </a:cubicBezTo>
                <a:cubicBezTo>
                  <a:pt x="1289" y="808"/>
                  <a:pt x="1296" y="795"/>
                  <a:pt x="1303" y="782"/>
                </a:cubicBezTo>
                <a:close/>
                <a:moveTo>
                  <a:pt x="1321" y="500"/>
                </a:moveTo>
                <a:cubicBezTo>
                  <a:pt x="1323" y="517"/>
                  <a:pt x="1325" y="541"/>
                  <a:pt x="1324" y="564"/>
                </a:cubicBezTo>
                <a:cubicBezTo>
                  <a:pt x="1312" y="563"/>
                  <a:pt x="1302" y="565"/>
                  <a:pt x="1303" y="582"/>
                </a:cubicBezTo>
                <a:cubicBezTo>
                  <a:pt x="1303" y="582"/>
                  <a:pt x="1303" y="582"/>
                  <a:pt x="1303" y="582"/>
                </a:cubicBezTo>
                <a:cubicBezTo>
                  <a:pt x="1302" y="582"/>
                  <a:pt x="1301" y="581"/>
                  <a:pt x="1301" y="581"/>
                </a:cubicBezTo>
                <a:cubicBezTo>
                  <a:pt x="1302" y="583"/>
                  <a:pt x="1302" y="583"/>
                  <a:pt x="1302" y="583"/>
                </a:cubicBezTo>
                <a:cubicBezTo>
                  <a:pt x="1301" y="583"/>
                  <a:pt x="1300" y="584"/>
                  <a:pt x="1300" y="584"/>
                </a:cubicBezTo>
                <a:cubicBezTo>
                  <a:pt x="1298" y="585"/>
                  <a:pt x="1296" y="586"/>
                  <a:pt x="1295" y="587"/>
                </a:cubicBezTo>
                <a:cubicBezTo>
                  <a:pt x="1293" y="589"/>
                  <a:pt x="1291" y="590"/>
                  <a:pt x="1290" y="591"/>
                </a:cubicBezTo>
                <a:cubicBezTo>
                  <a:pt x="1289" y="592"/>
                  <a:pt x="1287" y="594"/>
                  <a:pt x="1286" y="595"/>
                </a:cubicBezTo>
                <a:cubicBezTo>
                  <a:pt x="1285" y="596"/>
                  <a:pt x="1285" y="597"/>
                  <a:pt x="1284" y="597"/>
                </a:cubicBezTo>
                <a:cubicBezTo>
                  <a:pt x="1284" y="598"/>
                  <a:pt x="1283" y="598"/>
                  <a:pt x="1283" y="598"/>
                </a:cubicBezTo>
                <a:cubicBezTo>
                  <a:pt x="1283" y="599"/>
                  <a:pt x="1283" y="599"/>
                  <a:pt x="1282" y="599"/>
                </a:cubicBezTo>
                <a:cubicBezTo>
                  <a:pt x="1282" y="600"/>
                  <a:pt x="1281" y="601"/>
                  <a:pt x="1281" y="601"/>
                </a:cubicBezTo>
                <a:cubicBezTo>
                  <a:pt x="1280" y="602"/>
                  <a:pt x="1280" y="603"/>
                  <a:pt x="1279" y="603"/>
                </a:cubicBezTo>
                <a:cubicBezTo>
                  <a:pt x="1279" y="604"/>
                  <a:pt x="1279" y="604"/>
                  <a:pt x="1279" y="604"/>
                </a:cubicBezTo>
                <a:cubicBezTo>
                  <a:pt x="1279" y="604"/>
                  <a:pt x="1278" y="605"/>
                  <a:pt x="1278" y="605"/>
                </a:cubicBezTo>
                <a:cubicBezTo>
                  <a:pt x="1278" y="605"/>
                  <a:pt x="1278" y="606"/>
                  <a:pt x="1278" y="606"/>
                </a:cubicBezTo>
                <a:cubicBezTo>
                  <a:pt x="1277" y="603"/>
                  <a:pt x="1276" y="600"/>
                  <a:pt x="1275" y="598"/>
                </a:cubicBezTo>
                <a:cubicBezTo>
                  <a:pt x="1273" y="592"/>
                  <a:pt x="1272" y="587"/>
                  <a:pt x="1271" y="582"/>
                </a:cubicBezTo>
                <a:cubicBezTo>
                  <a:pt x="1270" y="577"/>
                  <a:pt x="1269" y="572"/>
                  <a:pt x="1270" y="568"/>
                </a:cubicBezTo>
                <a:cubicBezTo>
                  <a:pt x="1270" y="563"/>
                  <a:pt x="1272" y="558"/>
                  <a:pt x="1274" y="554"/>
                </a:cubicBezTo>
                <a:cubicBezTo>
                  <a:pt x="1276" y="549"/>
                  <a:pt x="1278" y="545"/>
                  <a:pt x="1281" y="542"/>
                </a:cubicBezTo>
                <a:cubicBezTo>
                  <a:pt x="1286" y="534"/>
                  <a:pt x="1291" y="527"/>
                  <a:pt x="1297" y="521"/>
                </a:cubicBezTo>
                <a:cubicBezTo>
                  <a:pt x="1298" y="520"/>
                  <a:pt x="1300" y="518"/>
                  <a:pt x="1301" y="517"/>
                </a:cubicBezTo>
                <a:cubicBezTo>
                  <a:pt x="1303" y="516"/>
                  <a:pt x="1304" y="514"/>
                  <a:pt x="1305" y="513"/>
                </a:cubicBezTo>
                <a:cubicBezTo>
                  <a:pt x="1308" y="510"/>
                  <a:pt x="1310" y="508"/>
                  <a:pt x="1313" y="506"/>
                </a:cubicBezTo>
                <a:cubicBezTo>
                  <a:pt x="1316" y="504"/>
                  <a:pt x="1318" y="502"/>
                  <a:pt x="1321" y="500"/>
                </a:cubicBezTo>
                <a:close/>
                <a:moveTo>
                  <a:pt x="1184" y="586"/>
                </a:moveTo>
                <a:cubicBezTo>
                  <a:pt x="1184" y="586"/>
                  <a:pt x="1184" y="586"/>
                  <a:pt x="1184" y="586"/>
                </a:cubicBezTo>
                <a:cubicBezTo>
                  <a:pt x="1185" y="585"/>
                  <a:pt x="1187" y="584"/>
                  <a:pt x="1188" y="582"/>
                </a:cubicBezTo>
                <a:cubicBezTo>
                  <a:pt x="1189" y="584"/>
                  <a:pt x="1189" y="584"/>
                  <a:pt x="1189" y="584"/>
                </a:cubicBezTo>
                <a:cubicBezTo>
                  <a:pt x="1190" y="585"/>
                  <a:pt x="1193" y="585"/>
                  <a:pt x="1195" y="586"/>
                </a:cubicBezTo>
                <a:cubicBezTo>
                  <a:pt x="1195" y="586"/>
                  <a:pt x="1195" y="586"/>
                  <a:pt x="1195" y="586"/>
                </a:cubicBezTo>
                <a:cubicBezTo>
                  <a:pt x="1195" y="586"/>
                  <a:pt x="1196" y="586"/>
                  <a:pt x="1196" y="587"/>
                </a:cubicBezTo>
                <a:cubicBezTo>
                  <a:pt x="1197" y="588"/>
                  <a:pt x="1198" y="589"/>
                  <a:pt x="1199" y="590"/>
                </a:cubicBezTo>
                <a:cubicBezTo>
                  <a:pt x="1200" y="591"/>
                  <a:pt x="1201" y="593"/>
                  <a:pt x="1202" y="594"/>
                </a:cubicBezTo>
                <a:cubicBezTo>
                  <a:pt x="1203" y="595"/>
                  <a:pt x="1204" y="596"/>
                  <a:pt x="1204" y="597"/>
                </a:cubicBezTo>
                <a:cubicBezTo>
                  <a:pt x="1205" y="598"/>
                  <a:pt x="1206" y="599"/>
                  <a:pt x="1206" y="600"/>
                </a:cubicBezTo>
                <a:cubicBezTo>
                  <a:pt x="1207" y="600"/>
                  <a:pt x="1207" y="601"/>
                  <a:pt x="1207" y="601"/>
                </a:cubicBezTo>
                <a:cubicBezTo>
                  <a:pt x="1207" y="601"/>
                  <a:pt x="1207" y="601"/>
                  <a:pt x="1207" y="601"/>
                </a:cubicBezTo>
                <a:cubicBezTo>
                  <a:pt x="1208" y="602"/>
                  <a:pt x="1208" y="602"/>
                  <a:pt x="1208" y="602"/>
                </a:cubicBezTo>
                <a:cubicBezTo>
                  <a:pt x="1208" y="603"/>
                  <a:pt x="1208" y="603"/>
                  <a:pt x="1208" y="603"/>
                </a:cubicBezTo>
                <a:cubicBezTo>
                  <a:pt x="1209" y="605"/>
                  <a:pt x="1209" y="606"/>
                  <a:pt x="1209" y="608"/>
                </a:cubicBezTo>
                <a:cubicBezTo>
                  <a:pt x="1210" y="609"/>
                  <a:pt x="1210" y="610"/>
                  <a:pt x="1210" y="611"/>
                </a:cubicBezTo>
                <a:cubicBezTo>
                  <a:pt x="1210" y="612"/>
                  <a:pt x="1211" y="612"/>
                  <a:pt x="1211" y="613"/>
                </a:cubicBezTo>
                <a:cubicBezTo>
                  <a:pt x="1211" y="613"/>
                  <a:pt x="1211" y="614"/>
                  <a:pt x="1212" y="614"/>
                </a:cubicBezTo>
                <a:cubicBezTo>
                  <a:pt x="1213" y="617"/>
                  <a:pt x="1214" y="620"/>
                  <a:pt x="1216" y="623"/>
                </a:cubicBezTo>
                <a:cubicBezTo>
                  <a:pt x="1203" y="615"/>
                  <a:pt x="1199" y="600"/>
                  <a:pt x="1184" y="586"/>
                </a:cubicBezTo>
                <a:close/>
                <a:moveTo>
                  <a:pt x="1167" y="725"/>
                </a:moveTo>
                <a:cubicBezTo>
                  <a:pt x="1167" y="726"/>
                  <a:pt x="1167" y="726"/>
                  <a:pt x="1167" y="726"/>
                </a:cubicBezTo>
                <a:cubicBezTo>
                  <a:pt x="1167" y="726"/>
                  <a:pt x="1167" y="726"/>
                  <a:pt x="1167" y="726"/>
                </a:cubicBezTo>
                <a:cubicBezTo>
                  <a:pt x="1167" y="726"/>
                  <a:pt x="1167" y="726"/>
                  <a:pt x="1167" y="726"/>
                </a:cubicBezTo>
                <a:cubicBezTo>
                  <a:pt x="1167" y="726"/>
                  <a:pt x="1167" y="726"/>
                  <a:pt x="1167" y="726"/>
                </a:cubicBezTo>
                <a:cubicBezTo>
                  <a:pt x="1168" y="727"/>
                  <a:pt x="1168" y="727"/>
                  <a:pt x="1168" y="727"/>
                </a:cubicBezTo>
                <a:cubicBezTo>
                  <a:pt x="1168" y="728"/>
                  <a:pt x="1168" y="729"/>
                  <a:pt x="1169" y="731"/>
                </a:cubicBezTo>
                <a:cubicBezTo>
                  <a:pt x="1170" y="733"/>
                  <a:pt x="1171" y="735"/>
                  <a:pt x="1172" y="737"/>
                </a:cubicBezTo>
                <a:cubicBezTo>
                  <a:pt x="1175" y="742"/>
                  <a:pt x="1177" y="746"/>
                  <a:pt x="1180" y="751"/>
                </a:cubicBezTo>
                <a:cubicBezTo>
                  <a:pt x="1180" y="751"/>
                  <a:pt x="1181" y="752"/>
                  <a:pt x="1181" y="753"/>
                </a:cubicBezTo>
                <a:cubicBezTo>
                  <a:pt x="1180" y="752"/>
                  <a:pt x="1178" y="751"/>
                  <a:pt x="1177" y="750"/>
                </a:cubicBezTo>
                <a:cubicBezTo>
                  <a:pt x="1176" y="750"/>
                  <a:pt x="1175" y="749"/>
                  <a:pt x="1174" y="749"/>
                </a:cubicBezTo>
                <a:cubicBezTo>
                  <a:pt x="1173" y="748"/>
                  <a:pt x="1172" y="748"/>
                  <a:pt x="1171" y="747"/>
                </a:cubicBezTo>
                <a:cubicBezTo>
                  <a:pt x="1169" y="747"/>
                  <a:pt x="1168" y="746"/>
                  <a:pt x="1166" y="745"/>
                </a:cubicBezTo>
                <a:cubicBezTo>
                  <a:pt x="1166" y="745"/>
                  <a:pt x="1166" y="744"/>
                  <a:pt x="1166" y="743"/>
                </a:cubicBezTo>
                <a:cubicBezTo>
                  <a:pt x="1167" y="735"/>
                  <a:pt x="1167" y="728"/>
                  <a:pt x="1166" y="722"/>
                </a:cubicBezTo>
                <a:cubicBezTo>
                  <a:pt x="1166" y="722"/>
                  <a:pt x="1166" y="723"/>
                  <a:pt x="1166" y="724"/>
                </a:cubicBezTo>
                <a:lnTo>
                  <a:pt x="1167" y="725"/>
                </a:lnTo>
                <a:close/>
                <a:moveTo>
                  <a:pt x="1161" y="707"/>
                </a:moveTo>
                <a:cubicBezTo>
                  <a:pt x="1161" y="707"/>
                  <a:pt x="1161" y="707"/>
                  <a:pt x="1161" y="707"/>
                </a:cubicBezTo>
                <a:cubicBezTo>
                  <a:pt x="1162" y="708"/>
                  <a:pt x="1162" y="708"/>
                  <a:pt x="1163" y="709"/>
                </a:cubicBezTo>
                <a:cubicBezTo>
                  <a:pt x="1163" y="709"/>
                  <a:pt x="1163" y="709"/>
                  <a:pt x="1163" y="709"/>
                </a:cubicBezTo>
                <a:cubicBezTo>
                  <a:pt x="1163" y="711"/>
                  <a:pt x="1164" y="713"/>
                  <a:pt x="1164" y="715"/>
                </a:cubicBezTo>
                <a:cubicBezTo>
                  <a:pt x="1163" y="712"/>
                  <a:pt x="1162" y="710"/>
                  <a:pt x="1161" y="707"/>
                </a:cubicBezTo>
                <a:close/>
                <a:moveTo>
                  <a:pt x="1085" y="767"/>
                </a:moveTo>
                <a:cubicBezTo>
                  <a:pt x="1086" y="768"/>
                  <a:pt x="1087" y="769"/>
                  <a:pt x="1087" y="769"/>
                </a:cubicBezTo>
                <a:cubicBezTo>
                  <a:pt x="1088" y="770"/>
                  <a:pt x="1089" y="771"/>
                  <a:pt x="1089" y="772"/>
                </a:cubicBezTo>
                <a:cubicBezTo>
                  <a:pt x="1090" y="773"/>
                  <a:pt x="1091" y="773"/>
                  <a:pt x="1091" y="774"/>
                </a:cubicBezTo>
                <a:cubicBezTo>
                  <a:pt x="1091" y="774"/>
                  <a:pt x="1091" y="774"/>
                  <a:pt x="1091" y="774"/>
                </a:cubicBezTo>
                <a:cubicBezTo>
                  <a:pt x="1091" y="775"/>
                  <a:pt x="1092" y="775"/>
                  <a:pt x="1092" y="775"/>
                </a:cubicBezTo>
                <a:cubicBezTo>
                  <a:pt x="1092" y="775"/>
                  <a:pt x="1092" y="775"/>
                  <a:pt x="1092" y="775"/>
                </a:cubicBezTo>
                <a:cubicBezTo>
                  <a:pt x="1092" y="776"/>
                  <a:pt x="1092" y="776"/>
                  <a:pt x="1092" y="776"/>
                </a:cubicBezTo>
                <a:cubicBezTo>
                  <a:pt x="1093" y="776"/>
                  <a:pt x="1093" y="777"/>
                  <a:pt x="1093" y="777"/>
                </a:cubicBezTo>
                <a:cubicBezTo>
                  <a:pt x="1093" y="778"/>
                  <a:pt x="1094" y="779"/>
                  <a:pt x="1094" y="780"/>
                </a:cubicBezTo>
                <a:cubicBezTo>
                  <a:pt x="1094" y="781"/>
                  <a:pt x="1095" y="781"/>
                  <a:pt x="1095" y="782"/>
                </a:cubicBezTo>
                <a:cubicBezTo>
                  <a:pt x="1095" y="783"/>
                  <a:pt x="1095" y="783"/>
                  <a:pt x="1095" y="783"/>
                </a:cubicBezTo>
                <a:cubicBezTo>
                  <a:pt x="1094" y="785"/>
                  <a:pt x="1094" y="786"/>
                  <a:pt x="1093" y="787"/>
                </a:cubicBezTo>
                <a:cubicBezTo>
                  <a:pt x="1093" y="788"/>
                  <a:pt x="1092" y="789"/>
                  <a:pt x="1092" y="789"/>
                </a:cubicBezTo>
                <a:cubicBezTo>
                  <a:pt x="1092" y="790"/>
                  <a:pt x="1092" y="791"/>
                  <a:pt x="1092" y="791"/>
                </a:cubicBezTo>
                <a:cubicBezTo>
                  <a:pt x="1092" y="792"/>
                  <a:pt x="1091" y="792"/>
                  <a:pt x="1091" y="793"/>
                </a:cubicBezTo>
                <a:cubicBezTo>
                  <a:pt x="1090" y="784"/>
                  <a:pt x="1087" y="776"/>
                  <a:pt x="1085" y="767"/>
                </a:cubicBezTo>
                <a:cubicBezTo>
                  <a:pt x="1085" y="767"/>
                  <a:pt x="1085" y="767"/>
                  <a:pt x="1085" y="767"/>
                </a:cubicBezTo>
                <a:close/>
                <a:moveTo>
                  <a:pt x="1090" y="805"/>
                </a:moveTo>
                <a:cubicBezTo>
                  <a:pt x="1090" y="806"/>
                  <a:pt x="1090" y="808"/>
                  <a:pt x="1090" y="809"/>
                </a:cubicBezTo>
                <a:cubicBezTo>
                  <a:pt x="1088" y="807"/>
                  <a:pt x="1086" y="805"/>
                  <a:pt x="1084" y="802"/>
                </a:cubicBezTo>
                <a:cubicBezTo>
                  <a:pt x="1084" y="802"/>
                  <a:pt x="1085" y="802"/>
                  <a:pt x="1085" y="802"/>
                </a:cubicBezTo>
                <a:cubicBezTo>
                  <a:pt x="1085" y="803"/>
                  <a:pt x="1086" y="803"/>
                  <a:pt x="1087" y="803"/>
                </a:cubicBezTo>
                <a:cubicBezTo>
                  <a:pt x="1088" y="804"/>
                  <a:pt x="1088" y="804"/>
                  <a:pt x="1089" y="804"/>
                </a:cubicBezTo>
                <a:cubicBezTo>
                  <a:pt x="1089" y="804"/>
                  <a:pt x="1089" y="805"/>
                  <a:pt x="1089" y="805"/>
                </a:cubicBezTo>
                <a:cubicBezTo>
                  <a:pt x="1089" y="805"/>
                  <a:pt x="1089" y="805"/>
                  <a:pt x="1090" y="805"/>
                </a:cubicBezTo>
                <a:close/>
                <a:moveTo>
                  <a:pt x="1095" y="815"/>
                </a:moveTo>
                <a:cubicBezTo>
                  <a:pt x="1094" y="809"/>
                  <a:pt x="1093" y="802"/>
                  <a:pt x="1092" y="795"/>
                </a:cubicBezTo>
                <a:cubicBezTo>
                  <a:pt x="1092" y="795"/>
                  <a:pt x="1092" y="795"/>
                  <a:pt x="1092" y="795"/>
                </a:cubicBezTo>
                <a:cubicBezTo>
                  <a:pt x="1092" y="794"/>
                  <a:pt x="1093" y="793"/>
                  <a:pt x="1093" y="792"/>
                </a:cubicBezTo>
                <a:cubicBezTo>
                  <a:pt x="1094" y="791"/>
                  <a:pt x="1094" y="791"/>
                  <a:pt x="1094" y="790"/>
                </a:cubicBezTo>
                <a:cubicBezTo>
                  <a:pt x="1095" y="790"/>
                  <a:pt x="1095" y="789"/>
                  <a:pt x="1095" y="788"/>
                </a:cubicBezTo>
                <a:cubicBezTo>
                  <a:pt x="1096" y="787"/>
                  <a:pt x="1096" y="786"/>
                  <a:pt x="1097" y="785"/>
                </a:cubicBezTo>
                <a:cubicBezTo>
                  <a:pt x="1097" y="786"/>
                  <a:pt x="1098" y="787"/>
                  <a:pt x="1099" y="788"/>
                </a:cubicBezTo>
                <a:cubicBezTo>
                  <a:pt x="1099" y="789"/>
                  <a:pt x="1100" y="790"/>
                  <a:pt x="1101" y="791"/>
                </a:cubicBezTo>
                <a:cubicBezTo>
                  <a:pt x="1101" y="792"/>
                  <a:pt x="1102" y="793"/>
                  <a:pt x="1103" y="794"/>
                </a:cubicBezTo>
                <a:cubicBezTo>
                  <a:pt x="1103" y="795"/>
                  <a:pt x="1104" y="795"/>
                  <a:pt x="1105" y="796"/>
                </a:cubicBezTo>
                <a:cubicBezTo>
                  <a:pt x="1106" y="797"/>
                  <a:pt x="1106" y="798"/>
                  <a:pt x="1107" y="799"/>
                </a:cubicBezTo>
                <a:cubicBezTo>
                  <a:pt x="1108" y="800"/>
                  <a:pt x="1109" y="801"/>
                  <a:pt x="1110" y="801"/>
                </a:cubicBezTo>
                <a:cubicBezTo>
                  <a:pt x="1111" y="802"/>
                  <a:pt x="1112" y="803"/>
                  <a:pt x="1113" y="804"/>
                </a:cubicBezTo>
                <a:cubicBezTo>
                  <a:pt x="1114" y="805"/>
                  <a:pt x="1115" y="805"/>
                  <a:pt x="1116" y="806"/>
                </a:cubicBezTo>
                <a:cubicBezTo>
                  <a:pt x="1117" y="807"/>
                  <a:pt x="1118" y="808"/>
                  <a:pt x="1119" y="808"/>
                </a:cubicBezTo>
                <a:cubicBezTo>
                  <a:pt x="1120" y="809"/>
                  <a:pt x="1121" y="810"/>
                  <a:pt x="1122" y="810"/>
                </a:cubicBezTo>
                <a:cubicBezTo>
                  <a:pt x="1121" y="810"/>
                  <a:pt x="1121" y="810"/>
                  <a:pt x="1121" y="810"/>
                </a:cubicBezTo>
                <a:cubicBezTo>
                  <a:pt x="1120" y="810"/>
                  <a:pt x="1119" y="810"/>
                  <a:pt x="1118" y="810"/>
                </a:cubicBezTo>
                <a:cubicBezTo>
                  <a:pt x="1118" y="811"/>
                  <a:pt x="1117" y="811"/>
                  <a:pt x="1116" y="811"/>
                </a:cubicBezTo>
                <a:cubicBezTo>
                  <a:pt x="1116" y="811"/>
                  <a:pt x="1115" y="811"/>
                  <a:pt x="1115" y="811"/>
                </a:cubicBezTo>
                <a:cubicBezTo>
                  <a:pt x="1114" y="811"/>
                  <a:pt x="1114" y="811"/>
                  <a:pt x="1113" y="811"/>
                </a:cubicBezTo>
                <a:cubicBezTo>
                  <a:pt x="1113" y="811"/>
                  <a:pt x="1112" y="812"/>
                  <a:pt x="1111" y="812"/>
                </a:cubicBezTo>
                <a:cubicBezTo>
                  <a:pt x="1109" y="812"/>
                  <a:pt x="1107" y="813"/>
                  <a:pt x="1105" y="813"/>
                </a:cubicBezTo>
                <a:cubicBezTo>
                  <a:pt x="1103" y="814"/>
                  <a:pt x="1102" y="815"/>
                  <a:pt x="1100" y="816"/>
                </a:cubicBezTo>
                <a:cubicBezTo>
                  <a:pt x="1099" y="816"/>
                  <a:pt x="1099" y="816"/>
                  <a:pt x="1098" y="817"/>
                </a:cubicBezTo>
                <a:cubicBezTo>
                  <a:pt x="1097" y="816"/>
                  <a:pt x="1096" y="816"/>
                  <a:pt x="1095" y="815"/>
                </a:cubicBezTo>
                <a:close/>
                <a:moveTo>
                  <a:pt x="1120" y="806"/>
                </a:moveTo>
                <a:cubicBezTo>
                  <a:pt x="1119" y="805"/>
                  <a:pt x="1118" y="804"/>
                  <a:pt x="1118" y="804"/>
                </a:cubicBezTo>
                <a:cubicBezTo>
                  <a:pt x="1117" y="803"/>
                  <a:pt x="1116" y="802"/>
                  <a:pt x="1115" y="802"/>
                </a:cubicBezTo>
                <a:cubicBezTo>
                  <a:pt x="1114" y="801"/>
                  <a:pt x="1113" y="800"/>
                  <a:pt x="1112" y="799"/>
                </a:cubicBezTo>
                <a:cubicBezTo>
                  <a:pt x="1111" y="798"/>
                  <a:pt x="1110" y="798"/>
                  <a:pt x="1110" y="797"/>
                </a:cubicBezTo>
                <a:cubicBezTo>
                  <a:pt x="1109" y="796"/>
                  <a:pt x="1108" y="795"/>
                  <a:pt x="1107" y="794"/>
                </a:cubicBezTo>
                <a:cubicBezTo>
                  <a:pt x="1107" y="793"/>
                  <a:pt x="1106" y="793"/>
                  <a:pt x="1105" y="792"/>
                </a:cubicBezTo>
                <a:cubicBezTo>
                  <a:pt x="1104" y="791"/>
                  <a:pt x="1104" y="790"/>
                  <a:pt x="1103" y="789"/>
                </a:cubicBezTo>
                <a:cubicBezTo>
                  <a:pt x="1103" y="788"/>
                  <a:pt x="1102" y="787"/>
                  <a:pt x="1101" y="786"/>
                </a:cubicBezTo>
                <a:cubicBezTo>
                  <a:pt x="1100" y="785"/>
                  <a:pt x="1099" y="783"/>
                  <a:pt x="1098" y="781"/>
                </a:cubicBezTo>
                <a:cubicBezTo>
                  <a:pt x="1099" y="781"/>
                  <a:pt x="1099" y="780"/>
                  <a:pt x="1099" y="779"/>
                </a:cubicBezTo>
                <a:cubicBezTo>
                  <a:pt x="1101" y="776"/>
                  <a:pt x="1103" y="772"/>
                  <a:pt x="1105" y="769"/>
                </a:cubicBezTo>
                <a:cubicBezTo>
                  <a:pt x="1106" y="765"/>
                  <a:pt x="1108" y="762"/>
                  <a:pt x="1110" y="759"/>
                </a:cubicBezTo>
                <a:cubicBezTo>
                  <a:pt x="1111" y="757"/>
                  <a:pt x="1112" y="756"/>
                  <a:pt x="1113" y="754"/>
                </a:cubicBezTo>
                <a:cubicBezTo>
                  <a:pt x="1114" y="753"/>
                  <a:pt x="1115" y="751"/>
                  <a:pt x="1115" y="750"/>
                </a:cubicBezTo>
                <a:cubicBezTo>
                  <a:pt x="1116" y="750"/>
                  <a:pt x="1116" y="750"/>
                  <a:pt x="1116" y="749"/>
                </a:cubicBezTo>
                <a:cubicBezTo>
                  <a:pt x="1116" y="749"/>
                  <a:pt x="1116" y="749"/>
                  <a:pt x="1116" y="749"/>
                </a:cubicBezTo>
                <a:cubicBezTo>
                  <a:pt x="1117" y="749"/>
                  <a:pt x="1117" y="749"/>
                  <a:pt x="1118" y="749"/>
                </a:cubicBezTo>
                <a:cubicBezTo>
                  <a:pt x="1118" y="748"/>
                  <a:pt x="1118" y="748"/>
                  <a:pt x="1118" y="748"/>
                </a:cubicBezTo>
                <a:cubicBezTo>
                  <a:pt x="1118" y="748"/>
                  <a:pt x="1119" y="748"/>
                  <a:pt x="1119" y="748"/>
                </a:cubicBezTo>
                <a:cubicBezTo>
                  <a:pt x="1119" y="748"/>
                  <a:pt x="1119" y="747"/>
                  <a:pt x="1119" y="747"/>
                </a:cubicBezTo>
                <a:cubicBezTo>
                  <a:pt x="1119" y="747"/>
                  <a:pt x="1120" y="746"/>
                  <a:pt x="1120" y="746"/>
                </a:cubicBezTo>
                <a:cubicBezTo>
                  <a:pt x="1121" y="745"/>
                  <a:pt x="1121" y="744"/>
                  <a:pt x="1122" y="744"/>
                </a:cubicBezTo>
                <a:cubicBezTo>
                  <a:pt x="1122" y="743"/>
                  <a:pt x="1122" y="743"/>
                  <a:pt x="1123" y="743"/>
                </a:cubicBezTo>
                <a:cubicBezTo>
                  <a:pt x="1123" y="743"/>
                  <a:pt x="1124" y="743"/>
                  <a:pt x="1124" y="744"/>
                </a:cubicBezTo>
                <a:cubicBezTo>
                  <a:pt x="1123" y="763"/>
                  <a:pt x="1116" y="788"/>
                  <a:pt x="1127" y="808"/>
                </a:cubicBezTo>
                <a:cubicBezTo>
                  <a:pt x="1128" y="809"/>
                  <a:pt x="1128" y="810"/>
                  <a:pt x="1129" y="810"/>
                </a:cubicBezTo>
                <a:cubicBezTo>
                  <a:pt x="1129" y="810"/>
                  <a:pt x="1129" y="810"/>
                  <a:pt x="1129" y="810"/>
                </a:cubicBezTo>
                <a:cubicBezTo>
                  <a:pt x="1127" y="809"/>
                  <a:pt x="1127" y="809"/>
                  <a:pt x="1127" y="809"/>
                </a:cubicBezTo>
                <a:cubicBezTo>
                  <a:pt x="1126" y="809"/>
                  <a:pt x="1126" y="809"/>
                  <a:pt x="1125" y="809"/>
                </a:cubicBezTo>
                <a:cubicBezTo>
                  <a:pt x="1124" y="808"/>
                  <a:pt x="1124" y="808"/>
                  <a:pt x="1124" y="808"/>
                </a:cubicBezTo>
                <a:cubicBezTo>
                  <a:pt x="1123" y="807"/>
                  <a:pt x="1121" y="806"/>
                  <a:pt x="1120" y="806"/>
                </a:cubicBezTo>
                <a:close/>
                <a:moveTo>
                  <a:pt x="1298" y="889"/>
                </a:moveTo>
                <a:cubicBezTo>
                  <a:pt x="1303" y="890"/>
                  <a:pt x="1308" y="890"/>
                  <a:pt x="1314" y="891"/>
                </a:cubicBezTo>
                <a:cubicBezTo>
                  <a:pt x="1319" y="891"/>
                  <a:pt x="1325" y="891"/>
                  <a:pt x="1330" y="891"/>
                </a:cubicBezTo>
                <a:cubicBezTo>
                  <a:pt x="1332" y="890"/>
                  <a:pt x="1332" y="890"/>
                  <a:pt x="1332" y="890"/>
                </a:cubicBezTo>
                <a:cubicBezTo>
                  <a:pt x="1334" y="890"/>
                  <a:pt x="1334" y="890"/>
                  <a:pt x="1334" y="890"/>
                </a:cubicBezTo>
                <a:cubicBezTo>
                  <a:pt x="1335" y="890"/>
                  <a:pt x="1335" y="890"/>
                  <a:pt x="1335" y="890"/>
                </a:cubicBezTo>
                <a:cubicBezTo>
                  <a:pt x="1335" y="890"/>
                  <a:pt x="1335" y="890"/>
                  <a:pt x="1335" y="890"/>
                </a:cubicBezTo>
                <a:cubicBezTo>
                  <a:pt x="1335" y="890"/>
                  <a:pt x="1335" y="890"/>
                  <a:pt x="1335" y="890"/>
                </a:cubicBezTo>
                <a:cubicBezTo>
                  <a:pt x="1336" y="890"/>
                  <a:pt x="1336" y="890"/>
                  <a:pt x="1336" y="890"/>
                </a:cubicBezTo>
                <a:cubicBezTo>
                  <a:pt x="1337" y="890"/>
                  <a:pt x="1337" y="890"/>
                  <a:pt x="1337" y="890"/>
                </a:cubicBezTo>
                <a:cubicBezTo>
                  <a:pt x="1338" y="890"/>
                  <a:pt x="1338" y="890"/>
                  <a:pt x="1338" y="890"/>
                </a:cubicBezTo>
                <a:cubicBezTo>
                  <a:pt x="1338" y="890"/>
                  <a:pt x="1339" y="890"/>
                  <a:pt x="1339" y="890"/>
                </a:cubicBezTo>
                <a:cubicBezTo>
                  <a:pt x="1340" y="890"/>
                  <a:pt x="1340" y="890"/>
                  <a:pt x="1341" y="891"/>
                </a:cubicBezTo>
                <a:cubicBezTo>
                  <a:pt x="1341" y="891"/>
                  <a:pt x="1342" y="891"/>
                  <a:pt x="1342" y="891"/>
                </a:cubicBezTo>
                <a:cubicBezTo>
                  <a:pt x="1342" y="891"/>
                  <a:pt x="1343" y="891"/>
                  <a:pt x="1343" y="891"/>
                </a:cubicBezTo>
                <a:cubicBezTo>
                  <a:pt x="1344" y="892"/>
                  <a:pt x="1345" y="892"/>
                  <a:pt x="1345" y="892"/>
                </a:cubicBezTo>
                <a:cubicBezTo>
                  <a:pt x="1346" y="892"/>
                  <a:pt x="1347" y="893"/>
                  <a:pt x="1348" y="893"/>
                </a:cubicBezTo>
                <a:cubicBezTo>
                  <a:pt x="1348" y="893"/>
                  <a:pt x="1349" y="893"/>
                  <a:pt x="1349" y="893"/>
                </a:cubicBezTo>
                <a:cubicBezTo>
                  <a:pt x="1349" y="894"/>
                  <a:pt x="1350" y="894"/>
                  <a:pt x="1350" y="894"/>
                </a:cubicBezTo>
                <a:cubicBezTo>
                  <a:pt x="1351" y="894"/>
                  <a:pt x="1352" y="895"/>
                  <a:pt x="1353" y="895"/>
                </a:cubicBezTo>
                <a:cubicBezTo>
                  <a:pt x="1355" y="896"/>
                  <a:pt x="1356" y="897"/>
                  <a:pt x="1358" y="898"/>
                </a:cubicBezTo>
                <a:cubicBezTo>
                  <a:pt x="1360" y="899"/>
                  <a:pt x="1361" y="900"/>
                  <a:pt x="1363" y="901"/>
                </a:cubicBezTo>
                <a:cubicBezTo>
                  <a:pt x="1363" y="902"/>
                  <a:pt x="1363" y="902"/>
                  <a:pt x="1363" y="902"/>
                </a:cubicBezTo>
                <a:cubicBezTo>
                  <a:pt x="1363" y="902"/>
                  <a:pt x="1362" y="902"/>
                  <a:pt x="1362" y="902"/>
                </a:cubicBezTo>
                <a:cubicBezTo>
                  <a:pt x="1363" y="904"/>
                  <a:pt x="1364" y="904"/>
                  <a:pt x="1365" y="905"/>
                </a:cubicBezTo>
                <a:cubicBezTo>
                  <a:pt x="1362" y="905"/>
                  <a:pt x="1362" y="905"/>
                  <a:pt x="1362" y="905"/>
                </a:cubicBezTo>
                <a:cubicBezTo>
                  <a:pt x="1353" y="921"/>
                  <a:pt x="1363" y="928"/>
                  <a:pt x="1376" y="933"/>
                </a:cubicBezTo>
                <a:cubicBezTo>
                  <a:pt x="1365" y="942"/>
                  <a:pt x="1355" y="951"/>
                  <a:pt x="1341" y="959"/>
                </a:cubicBezTo>
                <a:cubicBezTo>
                  <a:pt x="1325" y="969"/>
                  <a:pt x="1306" y="971"/>
                  <a:pt x="1289" y="976"/>
                </a:cubicBezTo>
                <a:cubicBezTo>
                  <a:pt x="1272" y="980"/>
                  <a:pt x="1259" y="986"/>
                  <a:pt x="1241" y="988"/>
                </a:cubicBezTo>
                <a:cubicBezTo>
                  <a:pt x="1251" y="956"/>
                  <a:pt x="1251" y="931"/>
                  <a:pt x="1270" y="905"/>
                </a:cubicBezTo>
                <a:cubicBezTo>
                  <a:pt x="1275" y="899"/>
                  <a:pt x="1280" y="894"/>
                  <a:pt x="1286" y="889"/>
                </a:cubicBezTo>
                <a:cubicBezTo>
                  <a:pt x="1290" y="889"/>
                  <a:pt x="1294" y="889"/>
                  <a:pt x="1298" y="889"/>
                </a:cubicBezTo>
                <a:close/>
                <a:moveTo>
                  <a:pt x="1448" y="743"/>
                </a:moveTo>
                <a:cubicBezTo>
                  <a:pt x="1449" y="742"/>
                  <a:pt x="1449" y="742"/>
                  <a:pt x="1449" y="742"/>
                </a:cubicBezTo>
                <a:cubicBezTo>
                  <a:pt x="1449" y="742"/>
                  <a:pt x="1449" y="742"/>
                  <a:pt x="1449" y="742"/>
                </a:cubicBezTo>
                <a:cubicBezTo>
                  <a:pt x="1449" y="742"/>
                  <a:pt x="1449" y="742"/>
                  <a:pt x="1449" y="742"/>
                </a:cubicBezTo>
                <a:cubicBezTo>
                  <a:pt x="1450" y="741"/>
                  <a:pt x="1450" y="741"/>
                  <a:pt x="1450" y="741"/>
                </a:cubicBezTo>
                <a:cubicBezTo>
                  <a:pt x="1450" y="741"/>
                  <a:pt x="1451" y="740"/>
                  <a:pt x="1451" y="740"/>
                </a:cubicBezTo>
                <a:cubicBezTo>
                  <a:pt x="1452" y="739"/>
                  <a:pt x="1452" y="739"/>
                  <a:pt x="1452" y="739"/>
                </a:cubicBezTo>
                <a:cubicBezTo>
                  <a:pt x="1454" y="738"/>
                  <a:pt x="1455" y="736"/>
                  <a:pt x="1457" y="735"/>
                </a:cubicBezTo>
                <a:cubicBezTo>
                  <a:pt x="1454" y="738"/>
                  <a:pt x="1451" y="740"/>
                  <a:pt x="1448" y="743"/>
                </a:cubicBezTo>
                <a:close/>
                <a:moveTo>
                  <a:pt x="1519" y="662"/>
                </a:moveTo>
                <a:cubicBezTo>
                  <a:pt x="1518" y="662"/>
                  <a:pt x="1518" y="663"/>
                  <a:pt x="1518" y="664"/>
                </a:cubicBezTo>
                <a:cubicBezTo>
                  <a:pt x="1518" y="664"/>
                  <a:pt x="1518" y="665"/>
                  <a:pt x="1518" y="665"/>
                </a:cubicBezTo>
                <a:cubicBezTo>
                  <a:pt x="1518" y="666"/>
                  <a:pt x="1518" y="667"/>
                  <a:pt x="1517" y="667"/>
                </a:cubicBezTo>
                <a:cubicBezTo>
                  <a:pt x="1517" y="667"/>
                  <a:pt x="1517" y="668"/>
                  <a:pt x="1517" y="668"/>
                </a:cubicBezTo>
                <a:cubicBezTo>
                  <a:pt x="1517" y="668"/>
                  <a:pt x="1517" y="669"/>
                  <a:pt x="1517" y="669"/>
                </a:cubicBezTo>
                <a:cubicBezTo>
                  <a:pt x="1517" y="669"/>
                  <a:pt x="1517" y="670"/>
                  <a:pt x="1517" y="670"/>
                </a:cubicBezTo>
                <a:cubicBezTo>
                  <a:pt x="1517" y="671"/>
                  <a:pt x="1517" y="671"/>
                  <a:pt x="1517" y="671"/>
                </a:cubicBezTo>
                <a:cubicBezTo>
                  <a:pt x="1516" y="672"/>
                  <a:pt x="1515" y="673"/>
                  <a:pt x="1513" y="674"/>
                </a:cubicBezTo>
                <a:cubicBezTo>
                  <a:pt x="1510" y="677"/>
                  <a:pt x="1507" y="681"/>
                  <a:pt x="1505" y="685"/>
                </a:cubicBezTo>
                <a:cubicBezTo>
                  <a:pt x="1503" y="688"/>
                  <a:pt x="1501" y="692"/>
                  <a:pt x="1499" y="696"/>
                </a:cubicBezTo>
                <a:cubicBezTo>
                  <a:pt x="1497" y="700"/>
                  <a:pt x="1495" y="704"/>
                  <a:pt x="1493" y="708"/>
                </a:cubicBezTo>
                <a:cubicBezTo>
                  <a:pt x="1492" y="710"/>
                  <a:pt x="1490" y="711"/>
                  <a:pt x="1489" y="713"/>
                </a:cubicBezTo>
                <a:cubicBezTo>
                  <a:pt x="1489" y="713"/>
                  <a:pt x="1488" y="714"/>
                  <a:pt x="1488" y="714"/>
                </a:cubicBezTo>
                <a:cubicBezTo>
                  <a:pt x="1487" y="715"/>
                  <a:pt x="1487" y="715"/>
                  <a:pt x="1487" y="715"/>
                </a:cubicBezTo>
                <a:cubicBezTo>
                  <a:pt x="1487" y="715"/>
                  <a:pt x="1487" y="715"/>
                  <a:pt x="1487" y="715"/>
                </a:cubicBezTo>
                <a:cubicBezTo>
                  <a:pt x="1487" y="715"/>
                  <a:pt x="1487" y="715"/>
                  <a:pt x="1487" y="715"/>
                </a:cubicBezTo>
                <a:cubicBezTo>
                  <a:pt x="1486" y="716"/>
                  <a:pt x="1485" y="717"/>
                  <a:pt x="1484" y="717"/>
                </a:cubicBezTo>
                <a:cubicBezTo>
                  <a:pt x="1481" y="720"/>
                  <a:pt x="1477" y="722"/>
                  <a:pt x="1473" y="724"/>
                </a:cubicBezTo>
                <a:cubicBezTo>
                  <a:pt x="1469" y="726"/>
                  <a:pt x="1465" y="727"/>
                  <a:pt x="1461" y="729"/>
                </a:cubicBezTo>
                <a:cubicBezTo>
                  <a:pt x="1457" y="731"/>
                  <a:pt x="1453" y="733"/>
                  <a:pt x="1450" y="736"/>
                </a:cubicBezTo>
                <a:cubicBezTo>
                  <a:pt x="1450" y="735"/>
                  <a:pt x="1451" y="735"/>
                  <a:pt x="1451" y="734"/>
                </a:cubicBezTo>
                <a:cubicBezTo>
                  <a:pt x="1452" y="733"/>
                  <a:pt x="1452" y="733"/>
                  <a:pt x="1452" y="732"/>
                </a:cubicBezTo>
                <a:cubicBezTo>
                  <a:pt x="1453" y="731"/>
                  <a:pt x="1453" y="731"/>
                  <a:pt x="1453" y="731"/>
                </a:cubicBezTo>
                <a:cubicBezTo>
                  <a:pt x="1453" y="730"/>
                  <a:pt x="1453" y="730"/>
                  <a:pt x="1453" y="729"/>
                </a:cubicBezTo>
                <a:cubicBezTo>
                  <a:pt x="1454" y="725"/>
                  <a:pt x="1455" y="721"/>
                  <a:pt x="1455" y="716"/>
                </a:cubicBezTo>
                <a:cubicBezTo>
                  <a:pt x="1455" y="715"/>
                  <a:pt x="1455" y="715"/>
                  <a:pt x="1455" y="714"/>
                </a:cubicBezTo>
                <a:cubicBezTo>
                  <a:pt x="1455" y="713"/>
                  <a:pt x="1455" y="713"/>
                  <a:pt x="1455" y="712"/>
                </a:cubicBezTo>
                <a:cubicBezTo>
                  <a:pt x="1455" y="711"/>
                  <a:pt x="1455" y="709"/>
                  <a:pt x="1455" y="708"/>
                </a:cubicBezTo>
                <a:cubicBezTo>
                  <a:pt x="1454" y="706"/>
                  <a:pt x="1454" y="703"/>
                  <a:pt x="1454" y="701"/>
                </a:cubicBezTo>
                <a:cubicBezTo>
                  <a:pt x="1454" y="698"/>
                  <a:pt x="1454" y="695"/>
                  <a:pt x="1454" y="693"/>
                </a:cubicBezTo>
                <a:cubicBezTo>
                  <a:pt x="1454" y="692"/>
                  <a:pt x="1454" y="691"/>
                  <a:pt x="1454" y="690"/>
                </a:cubicBezTo>
                <a:cubicBezTo>
                  <a:pt x="1454" y="690"/>
                  <a:pt x="1454" y="690"/>
                  <a:pt x="1454" y="690"/>
                </a:cubicBezTo>
                <a:cubicBezTo>
                  <a:pt x="1454" y="690"/>
                  <a:pt x="1454" y="690"/>
                  <a:pt x="1454" y="690"/>
                </a:cubicBezTo>
                <a:cubicBezTo>
                  <a:pt x="1454" y="688"/>
                  <a:pt x="1454" y="687"/>
                  <a:pt x="1454" y="686"/>
                </a:cubicBezTo>
                <a:cubicBezTo>
                  <a:pt x="1455" y="681"/>
                  <a:pt x="1456" y="677"/>
                  <a:pt x="1458" y="673"/>
                </a:cubicBezTo>
                <a:cubicBezTo>
                  <a:pt x="1458" y="673"/>
                  <a:pt x="1458" y="672"/>
                  <a:pt x="1458" y="672"/>
                </a:cubicBezTo>
                <a:cubicBezTo>
                  <a:pt x="1458" y="672"/>
                  <a:pt x="1458" y="671"/>
                  <a:pt x="1459" y="671"/>
                </a:cubicBezTo>
                <a:cubicBezTo>
                  <a:pt x="1459" y="670"/>
                  <a:pt x="1459" y="669"/>
                  <a:pt x="1459" y="668"/>
                </a:cubicBezTo>
                <a:cubicBezTo>
                  <a:pt x="1460" y="668"/>
                  <a:pt x="1460" y="667"/>
                  <a:pt x="1460" y="666"/>
                </a:cubicBezTo>
                <a:cubicBezTo>
                  <a:pt x="1460" y="667"/>
                  <a:pt x="1460" y="667"/>
                  <a:pt x="1460" y="667"/>
                </a:cubicBezTo>
                <a:cubicBezTo>
                  <a:pt x="1460" y="667"/>
                  <a:pt x="1460" y="667"/>
                  <a:pt x="1461" y="666"/>
                </a:cubicBezTo>
                <a:cubicBezTo>
                  <a:pt x="1461" y="665"/>
                  <a:pt x="1461" y="665"/>
                  <a:pt x="1462" y="664"/>
                </a:cubicBezTo>
                <a:cubicBezTo>
                  <a:pt x="1462" y="664"/>
                  <a:pt x="1462" y="663"/>
                  <a:pt x="1462" y="663"/>
                </a:cubicBezTo>
                <a:cubicBezTo>
                  <a:pt x="1462" y="663"/>
                  <a:pt x="1462" y="662"/>
                  <a:pt x="1462" y="662"/>
                </a:cubicBezTo>
                <a:cubicBezTo>
                  <a:pt x="1462" y="662"/>
                  <a:pt x="1462" y="662"/>
                  <a:pt x="1462" y="662"/>
                </a:cubicBezTo>
                <a:cubicBezTo>
                  <a:pt x="1463" y="661"/>
                  <a:pt x="1463" y="660"/>
                  <a:pt x="1463" y="659"/>
                </a:cubicBezTo>
                <a:cubicBezTo>
                  <a:pt x="1463" y="657"/>
                  <a:pt x="1463" y="656"/>
                  <a:pt x="1463" y="655"/>
                </a:cubicBezTo>
                <a:cubicBezTo>
                  <a:pt x="1463" y="654"/>
                  <a:pt x="1464" y="653"/>
                  <a:pt x="1464" y="651"/>
                </a:cubicBezTo>
                <a:cubicBezTo>
                  <a:pt x="1464" y="650"/>
                  <a:pt x="1464" y="649"/>
                  <a:pt x="1464" y="648"/>
                </a:cubicBezTo>
                <a:cubicBezTo>
                  <a:pt x="1464" y="647"/>
                  <a:pt x="1464" y="646"/>
                  <a:pt x="1464" y="645"/>
                </a:cubicBezTo>
                <a:cubicBezTo>
                  <a:pt x="1472" y="638"/>
                  <a:pt x="1470" y="629"/>
                  <a:pt x="1465" y="621"/>
                </a:cubicBezTo>
                <a:cubicBezTo>
                  <a:pt x="1485" y="623"/>
                  <a:pt x="1504" y="628"/>
                  <a:pt x="1522" y="635"/>
                </a:cubicBezTo>
                <a:cubicBezTo>
                  <a:pt x="1518" y="640"/>
                  <a:pt x="1518" y="645"/>
                  <a:pt x="1523" y="650"/>
                </a:cubicBezTo>
                <a:cubicBezTo>
                  <a:pt x="1523" y="650"/>
                  <a:pt x="1522" y="651"/>
                  <a:pt x="1522" y="651"/>
                </a:cubicBezTo>
                <a:cubicBezTo>
                  <a:pt x="1522" y="653"/>
                  <a:pt x="1521" y="654"/>
                  <a:pt x="1521" y="655"/>
                </a:cubicBezTo>
                <a:cubicBezTo>
                  <a:pt x="1520" y="657"/>
                  <a:pt x="1520" y="658"/>
                  <a:pt x="1519" y="659"/>
                </a:cubicBezTo>
                <a:cubicBezTo>
                  <a:pt x="1519" y="660"/>
                  <a:pt x="1519" y="661"/>
                  <a:pt x="1519" y="662"/>
                </a:cubicBezTo>
                <a:close/>
                <a:moveTo>
                  <a:pt x="1548" y="662"/>
                </a:moveTo>
                <a:cubicBezTo>
                  <a:pt x="1548" y="662"/>
                  <a:pt x="1548" y="662"/>
                  <a:pt x="1548" y="662"/>
                </a:cubicBezTo>
                <a:cubicBezTo>
                  <a:pt x="1544" y="663"/>
                  <a:pt x="1540" y="664"/>
                  <a:pt x="1536" y="665"/>
                </a:cubicBezTo>
                <a:cubicBezTo>
                  <a:pt x="1532" y="665"/>
                  <a:pt x="1528" y="667"/>
                  <a:pt x="1524" y="668"/>
                </a:cubicBezTo>
                <a:cubicBezTo>
                  <a:pt x="1523" y="668"/>
                  <a:pt x="1522" y="669"/>
                  <a:pt x="1521" y="669"/>
                </a:cubicBezTo>
                <a:cubicBezTo>
                  <a:pt x="1521" y="670"/>
                  <a:pt x="1520" y="670"/>
                  <a:pt x="1520" y="670"/>
                </a:cubicBezTo>
                <a:cubicBezTo>
                  <a:pt x="1519" y="670"/>
                  <a:pt x="1519" y="670"/>
                  <a:pt x="1519" y="670"/>
                </a:cubicBezTo>
                <a:cubicBezTo>
                  <a:pt x="1519" y="670"/>
                  <a:pt x="1519" y="670"/>
                  <a:pt x="1519" y="670"/>
                </a:cubicBezTo>
                <a:cubicBezTo>
                  <a:pt x="1519" y="670"/>
                  <a:pt x="1520" y="670"/>
                  <a:pt x="1520" y="669"/>
                </a:cubicBezTo>
                <a:cubicBezTo>
                  <a:pt x="1520" y="669"/>
                  <a:pt x="1520" y="669"/>
                  <a:pt x="1520" y="668"/>
                </a:cubicBezTo>
                <a:cubicBezTo>
                  <a:pt x="1520" y="668"/>
                  <a:pt x="1520" y="668"/>
                  <a:pt x="1520" y="668"/>
                </a:cubicBezTo>
                <a:cubicBezTo>
                  <a:pt x="1520" y="667"/>
                  <a:pt x="1520" y="666"/>
                  <a:pt x="1520" y="666"/>
                </a:cubicBezTo>
                <a:cubicBezTo>
                  <a:pt x="1520" y="665"/>
                  <a:pt x="1520" y="665"/>
                  <a:pt x="1521" y="664"/>
                </a:cubicBezTo>
                <a:cubicBezTo>
                  <a:pt x="1521" y="663"/>
                  <a:pt x="1521" y="663"/>
                  <a:pt x="1521" y="662"/>
                </a:cubicBezTo>
                <a:cubicBezTo>
                  <a:pt x="1521" y="662"/>
                  <a:pt x="1521" y="661"/>
                  <a:pt x="1522" y="660"/>
                </a:cubicBezTo>
                <a:cubicBezTo>
                  <a:pt x="1522" y="659"/>
                  <a:pt x="1522" y="658"/>
                  <a:pt x="1523" y="656"/>
                </a:cubicBezTo>
                <a:cubicBezTo>
                  <a:pt x="1523" y="655"/>
                  <a:pt x="1524" y="654"/>
                  <a:pt x="1525" y="652"/>
                </a:cubicBezTo>
                <a:cubicBezTo>
                  <a:pt x="1525" y="651"/>
                  <a:pt x="1526" y="650"/>
                  <a:pt x="1527" y="648"/>
                </a:cubicBezTo>
                <a:cubicBezTo>
                  <a:pt x="1527" y="648"/>
                  <a:pt x="1527" y="648"/>
                  <a:pt x="1527" y="648"/>
                </a:cubicBezTo>
                <a:cubicBezTo>
                  <a:pt x="1526" y="649"/>
                  <a:pt x="1526" y="650"/>
                  <a:pt x="1526" y="651"/>
                </a:cubicBezTo>
                <a:cubicBezTo>
                  <a:pt x="1534" y="654"/>
                  <a:pt x="1540" y="651"/>
                  <a:pt x="1544" y="646"/>
                </a:cubicBezTo>
                <a:cubicBezTo>
                  <a:pt x="1548" y="648"/>
                  <a:pt x="1552" y="650"/>
                  <a:pt x="1555" y="652"/>
                </a:cubicBezTo>
                <a:cubicBezTo>
                  <a:pt x="1555" y="653"/>
                  <a:pt x="1555" y="653"/>
                  <a:pt x="1555" y="653"/>
                </a:cubicBezTo>
                <a:cubicBezTo>
                  <a:pt x="1555" y="654"/>
                  <a:pt x="1554" y="654"/>
                  <a:pt x="1554" y="655"/>
                </a:cubicBezTo>
                <a:cubicBezTo>
                  <a:pt x="1553" y="656"/>
                  <a:pt x="1553" y="657"/>
                  <a:pt x="1552" y="658"/>
                </a:cubicBezTo>
                <a:cubicBezTo>
                  <a:pt x="1552" y="658"/>
                  <a:pt x="1551" y="659"/>
                  <a:pt x="1551" y="660"/>
                </a:cubicBezTo>
                <a:cubicBezTo>
                  <a:pt x="1550" y="660"/>
                  <a:pt x="1550" y="660"/>
                  <a:pt x="1550" y="660"/>
                </a:cubicBezTo>
                <a:cubicBezTo>
                  <a:pt x="1550" y="661"/>
                  <a:pt x="1549" y="661"/>
                  <a:pt x="1549" y="661"/>
                </a:cubicBezTo>
                <a:cubicBezTo>
                  <a:pt x="1549" y="662"/>
                  <a:pt x="1548" y="662"/>
                  <a:pt x="1548" y="662"/>
                </a:cubicBezTo>
                <a:close/>
                <a:moveTo>
                  <a:pt x="1567" y="661"/>
                </a:moveTo>
                <a:cubicBezTo>
                  <a:pt x="1566" y="661"/>
                  <a:pt x="1564" y="661"/>
                  <a:pt x="1562" y="661"/>
                </a:cubicBezTo>
                <a:cubicBezTo>
                  <a:pt x="1561" y="661"/>
                  <a:pt x="1559" y="661"/>
                  <a:pt x="1557" y="661"/>
                </a:cubicBezTo>
                <a:cubicBezTo>
                  <a:pt x="1555" y="662"/>
                  <a:pt x="1552" y="662"/>
                  <a:pt x="1549" y="662"/>
                </a:cubicBezTo>
                <a:cubicBezTo>
                  <a:pt x="1549" y="662"/>
                  <a:pt x="1550" y="662"/>
                  <a:pt x="1550" y="662"/>
                </a:cubicBezTo>
                <a:cubicBezTo>
                  <a:pt x="1551" y="661"/>
                  <a:pt x="1552" y="660"/>
                  <a:pt x="1553" y="659"/>
                </a:cubicBezTo>
                <a:cubicBezTo>
                  <a:pt x="1554" y="658"/>
                  <a:pt x="1555" y="657"/>
                  <a:pt x="1555" y="657"/>
                </a:cubicBezTo>
                <a:cubicBezTo>
                  <a:pt x="1556" y="656"/>
                  <a:pt x="1556" y="656"/>
                  <a:pt x="1556" y="655"/>
                </a:cubicBezTo>
                <a:cubicBezTo>
                  <a:pt x="1557" y="655"/>
                  <a:pt x="1557" y="654"/>
                  <a:pt x="1557" y="654"/>
                </a:cubicBezTo>
                <a:cubicBezTo>
                  <a:pt x="1557" y="654"/>
                  <a:pt x="1557" y="654"/>
                  <a:pt x="1557" y="654"/>
                </a:cubicBezTo>
                <a:cubicBezTo>
                  <a:pt x="1561" y="656"/>
                  <a:pt x="1565" y="659"/>
                  <a:pt x="1569" y="662"/>
                </a:cubicBezTo>
                <a:cubicBezTo>
                  <a:pt x="1568" y="661"/>
                  <a:pt x="1568" y="661"/>
                  <a:pt x="1567" y="661"/>
                </a:cubicBezTo>
                <a:close/>
                <a:moveTo>
                  <a:pt x="1520" y="553"/>
                </a:moveTo>
                <a:cubicBezTo>
                  <a:pt x="1523" y="552"/>
                  <a:pt x="1543" y="552"/>
                  <a:pt x="1563" y="555"/>
                </a:cubicBezTo>
                <a:cubicBezTo>
                  <a:pt x="1561" y="562"/>
                  <a:pt x="1563" y="571"/>
                  <a:pt x="1570" y="577"/>
                </a:cubicBezTo>
                <a:cubicBezTo>
                  <a:pt x="1571" y="577"/>
                  <a:pt x="1571" y="577"/>
                  <a:pt x="1571" y="577"/>
                </a:cubicBezTo>
                <a:cubicBezTo>
                  <a:pt x="1571" y="577"/>
                  <a:pt x="1571" y="578"/>
                  <a:pt x="1571" y="578"/>
                </a:cubicBezTo>
                <a:cubicBezTo>
                  <a:pt x="1572" y="580"/>
                  <a:pt x="1572" y="582"/>
                  <a:pt x="1573" y="583"/>
                </a:cubicBezTo>
                <a:cubicBezTo>
                  <a:pt x="1573" y="584"/>
                  <a:pt x="1573" y="585"/>
                  <a:pt x="1574" y="586"/>
                </a:cubicBezTo>
                <a:cubicBezTo>
                  <a:pt x="1574" y="586"/>
                  <a:pt x="1574" y="587"/>
                  <a:pt x="1574" y="587"/>
                </a:cubicBezTo>
                <a:cubicBezTo>
                  <a:pt x="1574" y="587"/>
                  <a:pt x="1575" y="588"/>
                  <a:pt x="1575" y="588"/>
                </a:cubicBezTo>
                <a:cubicBezTo>
                  <a:pt x="1575" y="589"/>
                  <a:pt x="1575" y="590"/>
                  <a:pt x="1576" y="590"/>
                </a:cubicBezTo>
                <a:cubicBezTo>
                  <a:pt x="1576" y="591"/>
                  <a:pt x="1576" y="592"/>
                  <a:pt x="1577" y="592"/>
                </a:cubicBezTo>
                <a:cubicBezTo>
                  <a:pt x="1577" y="593"/>
                  <a:pt x="1577" y="593"/>
                  <a:pt x="1577" y="593"/>
                </a:cubicBezTo>
                <a:cubicBezTo>
                  <a:pt x="1577" y="593"/>
                  <a:pt x="1578" y="594"/>
                  <a:pt x="1578" y="594"/>
                </a:cubicBezTo>
                <a:cubicBezTo>
                  <a:pt x="1578" y="594"/>
                  <a:pt x="1579" y="595"/>
                  <a:pt x="1579" y="595"/>
                </a:cubicBezTo>
                <a:cubicBezTo>
                  <a:pt x="1580" y="596"/>
                  <a:pt x="1580" y="596"/>
                  <a:pt x="1580" y="596"/>
                </a:cubicBezTo>
                <a:cubicBezTo>
                  <a:pt x="1581" y="597"/>
                  <a:pt x="1581" y="597"/>
                  <a:pt x="1581" y="597"/>
                </a:cubicBezTo>
                <a:cubicBezTo>
                  <a:pt x="1582" y="598"/>
                  <a:pt x="1582" y="598"/>
                  <a:pt x="1582" y="598"/>
                </a:cubicBezTo>
                <a:cubicBezTo>
                  <a:pt x="1582" y="598"/>
                  <a:pt x="1582" y="598"/>
                  <a:pt x="1582" y="598"/>
                </a:cubicBezTo>
                <a:cubicBezTo>
                  <a:pt x="1582" y="599"/>
                  <a:pt x="1581" y="599"/>
                  <a:pt x="1581" y="599"/>
                </a:cubicBezTo>
                <a:cubicBezTo>
                  <a:pt x="1580" y="600"/>
                  <a:pt x="1580" y="600"/>
                  <a:pt x="1580" y="600"/>
                </a:cubicBezTo>
                <a:cubicBezTo>
                  <a:pt x="1580" y="600"/>
                  <a:pt x="1579" y="600"/>
                  <a:pt x="1579" y="601"/>
                </a:cubicBezTo>
                <a:cubicBezTo>
                  <a:pt x="1577" y="603"/>
                  <a:pt x="1576" y="605"/>
                  <a:pt x="1575" y="608"/>
                </a:cubicBezTo>
                <a:cubicBezTo>
                  <a:pt x="1574" y="610"/>
                  <a:pt x="1573" y="613"/>
                  <a:pt x="1572" y="615"/>
                </a:cubicBezTo>
                <a:cubicBezTo>
                  <a:pt x="1570" y="618"/>
                  <a:pt x="1569" y="621"/>
                  <a:pt x="1568" y="624"/>
                </a:cubicBezTo>
                <a:cubicBezTo>
                  <a:pt x="1566" y="629"/>
                  <a:pt x="1564" y="634"/>
                  <a:pt x="1562" y="639"/>
                </a:cubicBezTo>
                <a:cubicBezTo>
                  <a:pt x="1561" y="641"/>
                  <a:pt x="1560" y="643"/>
                  <a:pt x="1559" y="645"/>
                </a:cubicBezTo>
                <a:cubicBezTo>
                  <a:pt x="1556" y="642"/>
                  <a:pt x="1552" y="638"/>
                  <a:pt x="1548" y="635"/>
                </a:cubicBezTo>
                <a:cubicBezTo>
                  <a:pt x="1550" y="627"/>
                  <a:pt x="1550" y="618"/>
                  <a:pt x="1549" y="612"/>
                </a:cubicBezTo>
                <a:cubicBezTo>
                  <a:pt x="1547" y="615"/>
                  <a:pt x="1539" y="620"/>
                  <a:pt x="1532" y="625"/>
                </a:cubicBezTo>
                <a:cubicBezTo>
                  <a:pt x="1530" y="624"/>
                  <a:pt x="1527" y="623"/>
                  <a:pt x="1525" y="622"/>
                </a:cubicBezTo>
                <a:cubicBezTo>
                  <a:pt x="1491" y="609"/>
                  <a:pt x="1477" y="607"/>
                  <a:pt x="1444" y="599"/>
                </a:cubicBezTo>
                <a:cubicBezTo>
                  <a:pt x="1476" y="580"/>
                  <a:pt x="1486" y="568"/>
                  <a:pt x="1520" y="553"/>
                </a:cubicBezTo>
                <a:close/>
                <a:moveTo>
                  <a:pt x="1452" y="619"/>
                </a:moveTo>
                <a:cubicBezTo>
                  <a:pt x="1452" y="619"/>
                  <a:pt x="1452" y="619"/>
                  <a:pt x="1452" y="619"/>
                </a:cubicBezTo>
                <a:cubicBezTo>
                  <a:pt x="1452" y="620"/>
                  <a:pt x="1452" y="622"/>
                  <a:pt x="1452" y="623"/>
                </a:cubicBezTo>
                <a:cubicBezTo>
                  <a:pt x="1452" y="630"/>
                  <a:pt x="1449" y="642"/>
                  <a:pt x="1460" y="641"/>
                </a:cubicBezTo>
                <a:cubicBezTo>
                  <a:pt x="1459" y="642"/>
                  <a:pt x="1459" y="642"/>
                  <a:pt x="1459" y="642"/>
                </a:cubicBezTo>
                <a:cubicBezTo>
                  <a:pt x="1460" y="643"/>
                  <a:pt x="1461" y="645"/>
                  <a:pt x="1461" y="647"/>
                </a:cubicBezTo>
                <a:cubicBezTo>
                  <a:pt x="1462" y="647"/>
                  <a:pt x="1462" y="646"/>
                  <a:pt x="1462" y="646"/>
                </a:cubicBezTo>
                <a:cubicBezTo>
                  <a:pt x="1462" y="647"/>
                  <a:pt x="1462" y="647"/>
                  <a:pt x="1462" y="648"/>
                </a:cubicBezTo>
                <a:cubicBezTo>
                  <a:pt x="1462" y="649"/>
                  <a:pt x="1462" y="650"/>
                  <a:pt x="1462" y="651"/>
                </a:cubicBezTo>
                <a:cubicBezTo>
                  <a:pt x="1462" y="653"/>
                  <a:pt x="1461" y="654"/>
                  <a:pt x="1461" y="655"/>
                </a:cubicBezTo>
                <a:cubicBezTo>
                  <a:pt x="1461" y="656"/>
                  <a:pt x="1461" y="657"/>
                  <a:pt x="1461" y="658"/>
                </a:cubicBezTo>
                <a:cubicBezTo>
                  <a:pt x="1461" y="659"/>
                  <a:pt x="1461" y="660"/>
                  <a:pt x="1460" y="661"/>
                </a:cubicBezTo>
                <a:cubicBezTo>
                  <a:pt x="1460" y="661"/>
                  <a:pt x="1460" y="662"/>
                  <a:pt x="1460" y="662"/>
                </a:cubicBezTo>
                <a:cubicBezTo>
                  <a:pt x="1460" y="662"/>
                  <a:pt x="1460" y="662"/>
                  <a:pt x="1460" y="662"/>
                </a:cubicBezTo>
                <a:cubicBezTo>
                  <a:pt x="1460" y="663"/>
                  <a:pt x="1460" y="663"/>
                  <a:pt x="1460" y="663"/>
                </a:cubicBezTo>
                <a:cubicBezTo>
                  <a:pt x="1460" y="664"/>
                  <a:pt x="1460" y="664"/>
                  <a:pt x="1460" y="664"/>
                </a:cubicBezTo>
                <a:cubicBezTo>
                  <a:pt x="1459" y="665"/>
                  <a:pt x="1458" y="666"/>
                  <a:pt x="1458" y="668"/>
                </a:cubicBezTo>
                <a:cubicBezTo>
                  <a:pt x="1457" y="668"/>
                  <a:pt x="1457" y="669"/>
                  <a:pt x="1457" y="670"/>
                </a:cubicBezTo>
                <a:cubicBezTo>
                  <a:pt x="1456" y="670"/>
                  <a:pt x="1456" y="671"/>
                  <a:pt x="1456" y="671"/>
                </a:cubicBezTo>
                <a:cubicBezTo>
                  <a:pt x="1456" y="672"/>
                  <a:pt x="1456" y="672"/>
                  <a:pt x="1455" y="672"/>
                </a:cubicBezTo>
                <a:cubicBezTo>
                  <a:pt x="1454" y="676"/>
                  <a:pt x="1453" y="680"/>
                  <a:pt x="1452" y="685"/>
                </a:cubicBezTo>
                <a:cubicBezTo>
                  <a:pt x="1452" y="685"/>
                  <a:pt x="1452" y="685"/>
                  <a:pt x="1452" y="685"/>
                </a:cubicBezTo>
                <a:cubicBezTo>
                  <a:pt x="1452" y="685"/>
                  <a:pt x="1452" y="684"/>
                  <a:pt x="1452" y="684"/>
                </a:cubicBezTo>
                <a:cubicBezTo>
                  <a:pt x="1451" y="684"/>
                  <a:pt x="1451" y="684"/>
                  <a:pt x="1451" y="683"/>
                </a:cubicBezTo>
                <a:cubicBezTo>
                  <a:pt x="1451" y="683"/>
                  <a:pt x="1451" y="683"/>
                  <a:pt x="1450" y="683"/>
                </a:cubicBezTo>
                <a:cubicBezTo>
                  <a:pt x="1448" y="681"/>
                  <a:pt x="1446" y="679"/>
                  <a:pt x="1443" y="678"/>
                </a:cubicBezTo>
                <a:cubicBezTo>
                  <a:pt x="1441" y="677"/>
                  <a:pt x="1439" y="675"/>
                  <a:pt x="1436" y="674"/>
                </a:cubicBezTo>
                <a:cubicBezTo>
                  <a:pt x="1437" y="674"/>
                  <a:pt x="1437" y="674"/>
                  <a:pt x="1437" y="673"/>
                </a:cubicBezTo>
                <a:cubicBezTo>
                  <a:pt x="1437" y="671"/>
                  <a:pt x="1437" y="671"/>
                  <a:pt x="1437" y="671"/>
                </a:cubicBezTo>
                <a:cubicBezTo>
                  <a:pt x="1440" y="659"/>
                  <a:pt x="1430" y="647"/>
                  <a:pt x="1417" y="649"/>
                </a:cubicBezTo>
                <a:cubicBezTo>
                  <a:pt x="1420" y="659"/>
                  <a:pt x="1420" y="677"/>
                  <a:pt x="1434" y="674"/>
                </a:cubicBezTo>
                <a:cubicBezTo>
                  <a:pt x="1434" y="675"/>
                  <a:pt x="1434" y="675"/>
                  <a:pt x="1434" y="675"/>
                </a:cubicBezTo>
                <a:cubicBezTo>
                  <a:pt x="1437" y="677"/>
                  <a:pt x="1440" y="678"/>
                  <a:pt x="1442" y="680"/>
                </a:cubicBezTo>
                <a:cubicBezTo>
                  <a:pt x="1445" y="681"/>
                  <a:pt x="1447" y="683"/>
                  <a:pt x="1449" y="684"/>
                </a:cubicBezTo>
                <a:cubicBezTo>
                  <a:pt x="1449" y="684"/>
                  <a:pt x="1449" y="685"/>
                  <a:pt x="1449" y="685"/>
                </a:cubicBezTo>
                <a:cubicBezTo>
                  <a:pt x="1450" y="685"/>
                  <a:pt x="1450" y="685"/>
                  <a:pt x="1450" y="685"/>
                </a:cubicBezTo>
                <a:cubicBezTo>
                  <a:pt x="1450" y="686"/>
                  <a:pt x="1450" y="686"/>
                  <a:pt x="1451" y="686"/>
                </a:cubicBezTo>
                <a:cubicBezTo>
                  <a:pt x="1451" y="686"/>
                  <a:pt x="1451" y="686"/>
                  <a:pt x="1451" y="686"/>
                </a:cubicBezTo>
                <a:cubicBezTo>
                  <a:pt x="1451" y="687"/>
                  <a:pt x="1452" y="687"/>
                  <a:pt x="1452" y="687"/>
                </a:cubicBezTo>
                <a:cubicBezTo>
                  <a:pt x="1452" y="689"/>
                  <a:pt x="1451" y="691"/>
                  <a:pt x="1451" y="693"/>
                </a:cubicBezTo>
                <a:cubicBezTo>
                  <a:pt x="1451" y="696"/>
                  <a:pt x="1452" y="698"/>
                  <a:pt x="1452" y="701"/>
                </a:cubicBezTo>
                <a:cubicBezTo>
                  <a:pt x="1452" y="703"/>
                  <a:pt x="1452" y="706"/>
                  <a:pt x="1452" y="708"/>
                </a:cubicBezTo>
                <a:cubicBezTo>
                  <a:pt x="1452" y="710"/>
                  <a:pt x="1453" y="711"/>
                  <a:pt x="1453" y="712"/>
                </a:cubicBezTo>
                <a:cubicBezTo>
                  <a:pt x="1453" y="713"/>
                  <a:pt x="1453" y="713"/>
                  <a:pt x="1453" y="714"/>
                </a:cubicBezTo>
                <a:cubicBezTo>
                  <a:pt x="1453" y="715"/>
                  <a:pt x="1453" y="715"/>
                  <a:pt x="1453" y="716"/>
                </a:cubicBezTo>
                <a:cubicBezTo>
                  <a:pt x="1453" y="720"/>
                  <a:pt x="1452" y="725"/>
                  <a:pt x="1451" y="728"/>
                </a:cubicBezTo>
                <a:cubicBezTo>
                  <a:pt x="1451" y="729"/>
                  <a:pt x="1451" y="729"/>
                  <a:pt x="1451" y="730"/>
                </a:cubicBezTo>
                <a:cubicBezTo>
                  <a:pt x="1451" y="730"/>
                  <a:pt x="1450" y="731"/>
                  <a:pt x="1450" y="731"/>
                </a:cubicBezTo>
                <a:cubicBezTo>
                  <a:pt x="1450" y="732"/>
                  <a:pt x="1450" y="733"/>
                  <a:pt x="1450" y="733"/>
                </a:cubicBezTo>
                <a:cubicBezTo>
                  <a:pt x="1449" y="735"/>
                  <a:pt x="1448" y="736"/>
                  <a:pt x="1448" y="737"/>
                </a:cubicBezTo>
                <a:cubicBezTo>
                  <a:pt x="1448" y="738"/>
                  <a:pt x="1447" y="738"/>
                  <a:pt x="1447" y="739"/>
                </a:cubicBezTo>
                <a:cubicBezTo>
                  <a:pt x="1447" y="739"/>
                  <a:pt x="1447" y="739"/>
                  <a:pt x="1447" y="739"/>
                </a:cubicBezTo>
                <a:cubicBezTo>
                  <a:pt x="1446" y="739"/>
                  <a:pt x="1446" y="739"/>
                  <a:pt x="1446" y="739"/>
                </a:cubicBezTo>
                <a:cubicBezTo>
                  <a:pt x="1446" y="739"/>
                  <a:pt x="1446" y="739"/>
                  <a:pt x="1446" y="739"/>
                </a:cubicBezTo>
                <a:cubicBezTo>
                  <a:pt x="1446" y="740"/>
                  <a:pt x="1446" y="740"/>
                  <a:pt x="1446" y="740"/>
                </a:cubicBezTo>
                <a:cubicBezTo>
                  <a:pt x="1445" y="741"/>
                  <a:pt x="1445" y="741"/>
                  <a:pt x="1445" y="741"/>
                </a:cubicBezTo>
                <a:cubicBezTo>
                  <a:pt x="1444" y="742"/>
                  <a:pt x="1444" y="742"/>
                  <a:pt x="1443" y="743"/>
                </a:cubicBezTo>
                <a:cubicBezTo>
                  <a:pt x="1442" y="744"/>
                  <a:pt x="1442" y="745"/>
                  <a:pt x="1441" y="746"/>
                </a:cubicBezTo>
                <a:cubicBezTo>
                  <a:pt x="1436" y="752"/>
                  <a:pt x="1431" y="759"/>
                  <a:pt x="1427" y="765"/>
                </a:cubicBezTo>
                <a:cubicBezTo>
                  <a:pt x="1408" y="787"/>
                  <a:pt x="1391" y="811"/>
                  <a:pt x="1366" y="826"/>
                </a:cubicBezTo>
                <a:cubicBezTo>
                  <a:pt x="1333" y="845"/>
                  <a:pt x="1292" y="865"/>
                  <a:pt x="1259" y="880"/>
                </a:cubicBezTo>
                <a:cubicBezTo>
                  <a:pt x="1264" y="864"/>
                  <a:pt x="1270" y="849"/>
                  <a:pt x="1277" y="834"/>
                </a:cubicBezTo>
                <a:cubicBezTo>
                  <a:pt x="1280" y="830"/>
                  <a:pt x="1284" y="826"/>
                  <a:pt x="1288" y="823"/>
                </a:cubicBezTo>
                <a:cubicBezTo>
                  <a:pt x="1288" y="823"/>
                  <a:pt x="1288" y="823"/>
                  <a:pt x="1289" y="823"/>
                </a:cubicBezTo>
                <a:cubicBezTo>
                  <a:pt x="1292" y="821"/>
                  <a:pt x="1295" y="820"/>
                  <a:pt x="1300" y="819"/>
                </a:cubicBezTo>
                <a:cubicBezTo>
                  <a:pt x="1301" y="819"/>
                  <a:pt x="1302" y="818"/>
                  <a:pt x="1303" y="818"/>
                </a:cubicBezTo>
                <a:cubicBezTo>
                  <a:pt x="1304" y="818"/>
                  <a:pt x="1305" y="818"/>
                  <a:pt x="1306" y="818"/>
                </a:cubicBezTo>
                <a:cubicBezTo>
                  <a:pt x="1308" y="817"/>
                  <a:pt x="1311" y="817"/>
                  <a:pt x="1313" y="817"/>
                </a:cubicBezTo>
                <a:cubicBezTo>
                  <a:pt x="1314" y="817"/>
                  <a:pt x="1314" y="817"/>
                  <a:pt x="1315" y="816"/>
                </a:cubicBezTo>
                <a:cubicBezTo>
                  <a:pt x="1338" y="838"/>
                  <a:pt x="1350" y="820"/>
                  <a:pt x="1374" y="820"/>
                </a:cubicBezTo>
                <a:cubicBezTo>
                  <a:pt x="1354" y="792"/>
                  <a:pt x="1332" y="795"/>
                  <a:pt x="1312" y="814"/>
                </a:cubicBezTo>
                <a:cubicBezTo>
                  <a:pt x="1312" y="814"/>
                  <a:pt x="1312" y="814"/>
                  <a:pt x="1312" y="814"/>
                </a:cubicBezTo>
                <a:cubicBezTo>
                  <a:pt x="1310" y="814"/>
                  <a:pt x="1308" y="815"/>
                  <a:pt x="1306" y="815"/>
                </a:cubicBezTo>
                <a:cubicBezTo>
                  <a:pt x="1304" y="815"/>
                  <a:pt x="1303" y="815"/>
                  <a:pt x="1302" y="816"/>
                </a:cubicBezTo>
                <a:cubicBezTo>
                  <a:pt x="1301" y="816"/>
                  <a:pt x="1300" y="816"/>
                  <a:pt x="1299" y="816"/>
                </a:cubicBezTo>
                <a:cubicBezTo>
                  <a:pt x="1297" y="817"/>
                  <a:pt x="1295" y="817"/>
                  <a:pt x="1294" y="818"/>
                </a:cubicBezTo>
                <a:cubicBezTo>
                  <a:pt x="1294" y="817"/>
                  <a:pt x="1295" y="817"/>
                  <a:pt x="1295" y="816"/>
                </a:cubicBezTo>
                <a:cubicBezTo>
                  <a:pt x="1299" y="812"/>
                  <a:pt x="1303" y="809"/>
                  <a:pt x="1306" y="805"/>
                </a:cubicBezTo>
                <a:cubicBezTo>
                  <a:pt x="1308" y="803"/>
                  <a:pt x="1310" y="801"/>
                  <a:pt x="1311" y="799"/>
                </a:cubicBezTo>
                <a:cubicBezTo>
                  <a:pt x="1312" y="798"/>
                  <a:pt x="1313" y="797"/>
                  <a:pt x="1314" y="796"/>
                </a:cubicBezTo>
                <a:cubicBezTo>
                  <a:pt x="1314" y="795"/>
                  <a:pt x="1314" y="795"/>
                  <a:pt x="1314" y="795"/>
                </a:cubicBezTo>
                <a:cubicBezTo>
                  <a:pt x="1314" y="795"/>
                  <a:pt x="1314" y="795"/>
                  <a:pt x="1314" y="795"/>
                </a:cubicBezTo>
                <a:cubicBezTo>
                  <a:pt x="1315" y="795"/>
                  <a:pt x="1315" y="795"/>
                  <a:pt x="1315" y="795"/>
                </a:cubicBezTo>
                <a:cubicBezTo>
                  <a:pt x="1315" y="795"/>
                  <a:pt x="1315" y="795"/>
                  <a:pt x="1315" y="795"/>
                </a:cubicBezTo>
                <a:cubicBezTo>
                  <a:pt x="1315" y="795"/>
                  <a:pt x="1315" y="795"/>
                  <a:pt x="1315" y="795"/>
                </a:cubicBezTo>
                <a:cubicBezTo>
                  <a:pt x="1316" y="793"/>
                  <a:pt x="1316" y="793"/>
                  <a:pt x="1316" y="793"/>
                </a:cubicBezTo>
                <a:cubicBezTo>
                  <a:pt x="1319" y="789"/>
                  <a:pt x="1321" y="784"/>
                  <a:pt x="1323" y="779"/>
                </a:cubicBezTo>
                <a:cubicBezTo>
                  <a:pt x="1323" y="779"/>
                  <a:pt x="1323" y="779"/>
                  <a:pt x="1323" y="779"/>
                </a:cubicBezTo>
                <a:cubicBezTo>
                  <a:pt x="1324" y="779"/>
                  <a:pt x="1324" y="779"/>
                  <a:pt x="1325" y="778"/>
                </a:cubicBezTo>
                <a:cubicBezTo>
                  <a:pt x="1326" y="778"/>
                  <a:pt x="1327" y="778"/>
                  <a:pt x="1328" y="778"/>
                </a:cubicBezTo>
                <a:cubicBezTo>
                  <a:pt x="1329" y="777"/>
                  <a:pt x="1330" y="777"/>
                  <a:pt x="1332" y="777"/>
                </a:cubicBezTo>
                <a:cubicBezTo>
                  <a:pt x="1333" y="777"/>
                  <a:pt x="1334" y="776"/>
                  <a:pt x="1335" y="776"/>
                </a:cubicBezTo>
                <a:cubicBezTo>
                  <a:pt x="1338" y="775"/>
                  <a:pt x="1341" y="775"/>
                  <a:pt x="1344" y="775"/>
                </a:cubicBezTo>
                <a:cubicBezTo>
                  <a:pt x="1347" y="774"/>
                  <a:pt x="1350" y="774"/>
                  <a:pt x="1354" y="774"/>
                </a:cubicBezTo>
                <a:cubicBezTo>
                  <a:pt x="1357" y="773"/>
                  <a:pt x="1361" y="773"/>
                  <a:pt x="1364" y="772"/>
                </a:cubicBezTo>
                <a:cubicBezTo>
                  <a:pt x="1365" y="772"/>
                  <a:pt x="1366" y="772"/>
                  <a:pt x="1367" y="771"/>
                </a:cubicBezTo>
                <a:cubicBezTo>
                  <a:pt x="1367" y="771"/>
                  <a:pt x="1368" y="771"/>
                  <a:pt x="1368" y="771"/>
                </a:cubicBezTo>
                <a:cubicBezTo>
                  <a:pt x="1370" y="771"/>
                  <a:pt x="1370" y="771"/>
                  <a:pt x="1370" y="771"/>
                </a:cubicBezTo>
                <a:cubicBezTo>
                  <a:pt x="1372" y="770"/>
                  <a:pt x="1372" y="770"/>
                  <a:pt x="1372" y="770"/>
                </a:cubicBezTo>
                <a:cubicBezTo>
                  <a:pt x="1373" y="769"/>
                  <a:pt x="1374" y="769"/>
                  <a:pt x="1375" y="769"/>
                </a:cubicBezTo>
                <a:cubicBezTo>
                  <a:pt x="1377" y="768"/>
                  <a:pt x="1378" y="767"/>
                  <a:pt x="1380" y="767"/>
                </a:cubicBezTo>
                <a:cubicBezTo>
                  <a:pt x="1381" y="766"/>
                  <a:pt x="1381" y="766"/>
                  <a:pt x="1382" y="765"/>
                </a:cubicBezTo>
                <a:cubicBezTo>
                  <a:pt x="1383" y="765"/>
                  <a:pt x="1384" y="764"/>
                  <a:pt x="1385" y="764"/>
                </a:cubicBezTo>
                <a:cubicBezTo>
                  <a:pt x="1385" y="763"/>
                  <a:pt x="1386" y="763"/>
                  <a:pt x="1387" y="762"/>
                </a:cubicBezTo>
                <a:cubicBezTo>
                  <a:pt x="1388" y="762"/>
                  <a:pt x="1388" y="762"/>
                  <a:pt x="1388" y="762"/>
                </a:cubicBezTo>
                <a:cubicBezTo>
                  <a:pt x="1389" y="761"/>
                  <a:pt x="1389" y="761"/>
                  <a:pt x="1389" y="761"/>
                </a:cubicBezTo>
                <a:cubicBezTo>
                  <a:pt x="1390" y="760"/>
                  <a:pt x="1390" y="760"/>
                  <a:pt x="1391" y="759"/>
                </a:cubicBezTo>
                <a:cubicBezTo>
                  <a:pt x="1392" y="759"/>
                  <a:pt x="1392" y="758"/>
                  <a:pt x="1393" y="758"/>
                </a:cubicBezTo>
                <a:cubicBezTo>
                  <a:pt x="1394" y="757"/>
                  <a:pt x="1394" y="757"/>
                  <a:pt x="1395" y="756"/>
                </a:cubicBezTo>
                <a:cubicBezTo>
                  <a:pt x="1395" y="755"/>
                  <a:pt x="1396" y="755"/>
                  <a:pt x="1397" y="754"/>
                </a:cubicBezTo>
                <a:cubicBezTo>
                  <a:pt x="1398" y="753"/>
                  <a:pt x="1399" y="752"/>
                  <a:pt x="1400" y="751"/>
                </a:cubicBezTo>
                <a:cubicBezTo>
                  <a:pt x="1400" y="750"/>
                  <a:pt x="1401" y="750"/>
                  <a:pt x="1401" y="749"/>
                </a:cubicBezTo>
                <a:cubicBezTo>
                  <a:pt x="1402" y="748"/>
                  <a:pt x="1402" y="748"/>
                  <a:pt x="1403" y="747"/>
                </a:cubicBezTo>
                <a:cubicBezTo>
                  <a:pt x="1403" y="746"/>
                  <a:pt x="1404" y="745"/>
                  <a:pt x="1405" y="744"/>
                </a:cubicBezTo>
                <a:cubicBezTo>
                  <a:pt x="1405" y="743"/>
                  <a:pt x="1405" y="743"/>
                  <a:pt x="1406" y="742"/>
                </a:cubicBezTo>
                <a:cubicBezTo>
                  <a:pt x="1406" y="742"/>
                  <a:pt x="1406" y="741"/>
                  <a:pt x="1407" y="741"/>
                </a:cubicBezTo>
                <a:cubicBezTo>
                  <a:pt x="1407" y="740"/>
                  <a:pt x="1407" y="738"/>
                  <a:pt x="1408" y="737"/>
                </a:cubicBezTo>
                <a:cubicBezTo>
                  <a:pt x="1409" y="735"/>
                  <a:pt x="1409" y="734"/>
                  <a:pt x="1409" y="732"/>
                </a:cubicBezTo>
                <a:cubicBezTo>
                  <a:pt x="1409" y="731"/>
                  <a:pt x="1409" y="731"/>
                  <a:pt x="1410" y="730"/>
                </a:cubicBezTo>
                <a:cubicBezTo>
                  <a:pt x="1410" y="730"/>
                  <a:pt x="1410" y="729"/>
                  <a:pt x="1410" y="729"/>
                </a:cubicBezTo>
                <a:cubicBezTo>
                  <a:pt x="1410" y="728"/>
                  <a:pt x="1410" y="727"/>
                  <a:pt x="1410" y="727"/>
                </a:cubicBezTo>
                <a:cubicBezTo>
                  <a:pt x="1410" y="727"/>
                  <a:pt x="1410" y="728"/>
                  <a:pt x="1409" y="729"/>
                </a:cubicBezTo>
                <a:cubicBezTo>
                  <a:pt x="1409" y="729"/>
                  <a:pt x="1409" y="730"/>
                  <a:pt x="1408" y="732"/>
                </a:cubicBezTo>
                <a:cubicBezTo>
                  <a:pt x="1407" y="733"/>
                  <a:pt x="1407" y="735"/>
                  <a:pt x="1405" y="736"/>
                </a:cubicBezTo>
                <a:cubicBezTo>
                  <a:pt x="1405" y="737"/>
                  <a:pt x="1404" y="738"/>
                  <a:pt x="1404" y="739"/>
                </a:cubicBezTo>
                <a:cubicBezTo>
                  <a:pt x="1403" y="740"/>
                  <a:pt x="1403" y="741"/>
                  <a:pt x="1402" y="742"/>
                </a:cubicBezTo>
                <a:cubicBezTo>
                  <a:pt x="1401" y="743"/>
                  <a:pt x="1400" y="744"/>
                  <a:pt x="1400" y="745"/>
                </a:cubicBezTo>
                <a:cubicBezTo>
                  <a:pt x="1399" y="746"/>
                  <a:pt x="1399" y="747"/>
                  <a:pt x="1398" y="747"/>
                </a:cubicBezTo>
                <a:cubicBezTo>
                  <a:pt x="1398" y="748"/>
                  <a:pt x="1398" y="748"/>
                  <a:pt x="1397" y="749"/>
                </a:cubicBezTo>
                <a:cubicBezTo>
                  <a:pt x="1396" y="750"/>
                  <a:pt x="1395" y="751"/>
                  <a:pt x="1394" y="752"/>
                </a:cubicBezTo>
                <a:cubicBezTo>
                  <a:pt x="1394" y="753"/>
                  <a:pt x="1393" y="753"/>
                  <a:pt x="1392" y="754"/>
                </a:cubicBezTo>
                <a:cubicBezTo>
                  <a:pt x="1392" y="754"/>
                  <a:pt x="1391" y="755"/>
                  <a:pt x="1391" y="755"/>
                </a:cubicBezTo>
                <a:cubicBezTo>
                  <a:pt x="1390" y="756"/>
                  <a:pt x="1389" y="756"/>
                  <a:pt x="1389" y="757"/>
                </a:cubicBezTo>
                <a:cubicBezTo>
                  <a:pt x="1388" y="757"/>
                  <a:pt x="1387" y="758"/>
                  <a:pt x="1387" y="758"/>
                </a:cubicBezTo>
                <a:cubicBezTo>
                  <a:pt x="1386" y="759"/>
                  <a:pt x="1386" y="759"/>
                  <a:pt x="1386" y="759"/>
                </a:cubicBezTo>
                <a:cubicBezTo>
                  <a:pt x="1385" y="760"/>
                  <a:pt x="1385" y="760"/>
                  <a:pt x="1385" y="760"/>
                </a:cubicBezTo>
                <a:cubicBezTo>
                  <a:pt x="1385" y="760"/>
                  <a:pt x="1384" y="760"/>
                  <a:pt x="1384" y="760"/>
                </a:cubicBezTo>
                <a:cubicBezTo>
                  <a:pt x="1384" y="760"/>
                  <a:pt x="1384" y="760"/>
                  <a:pt x="1384" y="760"/>
                </a:cubicBezTo>
                <a:cubicBezTo>
                  <a:pt x="1384" y="760"/>
                  <a:pt x="1385" y="760"/>
                  <a:pt x="1385" y="759"/>
                </a:cubicBezTo>
                <a:cubicBezTo>
                  <a:pt x="1385" y="759"/>
                  <a:pt x="1385" y="759"/>
                  <a:pt x="1386" y="758"/>
                </a:cubicBezTo>
                <a:cubicBezTo>
                  <a:pt x="1386" y="758"/>
                  <a:pt x="1386" y="757"/>
                  <a:pt x="1387" y="757"/>
                </a:cubicBezTo>
                <a:cubicBezTo>
                  <a:pt x="1387" y="757"/>
                  <a:pt x="1387" y="756"/>
                  <a:pt x="1387" y="756"/>
                </a:cubicBezTo>
                <a:cubicBezTo>
                  <a:pt x="1387" y="756"/>
                  <a:pt x="1387" y="756"/>
                  <a:pt x="1387" y="755"/>
                </a:cubicBezTo>
                <a:cubicBezTo>
                  <a:pt x="1387" y="755"/>
                  <a:pt x="1388" y="754"/>
                  <a:pt x="1388" y="754"/>
                </a:cubicBezTo>
                <a:cubicBezTo>
                  <a:pt x="1388" y="753"/>
                  <a:pt x="1388" y="752"/>
                  <a:pt x="1388" y="752"/>
                </a:cubicBezTo>
                <a:cubicBezTo>
                  <a:pt x="1388" y="751"/>
                  <a:pt x="1389" y="750"/>
                  <a:pt x="1389" y="750"/>
                </a:cubicBezTo>
                <a:cubicBezTo>
                  <a:pt x="1389" y="749"/>
                  <a:pt x="1389" y="748"/>
                  <a:pt x="1389" y="748"/>
                </a:cubicBezTo>
                <a:cubicBezTo>
                  <a:pt x="1389" y="746"/>
                  <a:pt x="1390" y="745"/>
                  <a:pt x="1390" y="743"/>
                </a:cubicBezTo>
                <a:cubicBezTo>
                  <a:pt x="1390" y="742"/>
                  <a:pt x="1390" y="740"/>
                  <a:pt x="1390" y="738"/>
                </a:cubicBezTo>
                <a:cubicBezTo>
                  <a:pt x="1390" y="737"/>
                  <a:pt x="1390" y="735"/>
                  <a:pt x="1390" y="734"/>
                </a:cubicBezTo>
                <a:cubicBezTo>
                  <a:pt x="1390" y="733"/>
                  <a:pt x="1389" y="732"/>
                  <a:pt x="1389" y="730"/>
                </a:cubicBezTo>
                <a:cubicBezTo>
                  <a:pt x="1401" y="715"/>
                  <a:pt x="1386" y="710"/>
                  <a:pt x="1386" y="694"/>
                </a:cubicBezTo>
                <a:cubicBezTo>
                  <a:pt x="1373" y="707"/>
                  <a:pt x="1365" y="721"/>
                  <a:pt x="1386" y="730"/>
                </a:cubicBezTo>
                <a:cubicBezTo>
                  <a:pt x="1386" y="730"/>
                  <a:pt x="1386" y="730"/>
                  <a:pt x="1386" y="730"/>
                </a:cubicBezTo>
                <a:cubicBezTo>
                  <a:pt x="1387" y="731"/>
                  <a:pt x="1387" y="732"/>
                  <a:pt x="1387" y="734"/>
                </a:cubicBezTo>
                <a:cubicBezTo>
                  <a:pt x="1387" y="735"/>
                  <a:pt x="1387" y="737"/>
                  <a:pt x="1387" y="738"/>
                </a:cubicBezTo>
                <a:cubicBezTo>
                  <a:pt x="1387" y="740"/>
                  <a:pt x="1387" y="741"/>
                  <a:pt x="1387" y="743"/>
                </a:cubicBezTo>
                <a:cubicBezTo>
                  <a:pt x="1387" y="744"/>
                  <a:pt x="1387" y="746"/>
                  <a:pt x="1386" y="747"/>
                </a:cubicBezTo>
                <a:cubicBezTo>
                  <a:pt x="1386" y="748"/>
                  <a:pt x="1386" y="748"/>
                  <a:pt x="1386" y="749"/>
                </a:cubicBezTo>
                <a:cubicBezTo>
                  <a:pt x="1386" y="750"/>
                  <a:pt x="1386" y="750"/>
                  <a:pt x="1386" y="751"/>
                </a:cubicBezTo>
                <a:cubicBezTo>
                  <a:pt x="1385" y="752"/>
                  <a:pt x="1385" y="752"/>
                  <a:pt x="1385" y="753"/>
                </a:cubicBezTo>
                <a:cubicBezTo>
                  <a:pt x="1385" y="753"/>
                  <a:pt x="1385" y="754"/>
                  <a:pt x="1385" y="754"/>
                </a:cubicBezTo>
                <a:cubicBezTo>
                  <a:pt x="1384" y="755"/>
                  <a:pt x="1384" y="755"/>
                  <a:pt x="1384" y="755"/>
                </a:cubicBezTo>
                <a:cubicBezTo>
                  <a:pt x="1384" y="755"/>
                  <a:pt x="1384" y="756"/>
                  <a:pt x="1384" y="756"/>
                </a:cubicBezTo>
                <a:cubicBezTo>
                  <a:pt x="1384" y="756"/>
                  <a:pt x="1384" y="757"/>
                  <a:pt x="1384" y="757"/>
                </a:cubicBezTo>
                <a:cubicBezTo>
                  <a:pt x="1384" y="758"/>
                  <a:pt x="1383" y="759"/>
                  <a:pt x="1383" y="760"/>
                </a:cubicBezTo>
                <a:cubicBezTo>
                  <a:pt x="1383" y="760"/>
                  <a:pt x="1383" y="761"/>
                  <a:pt x="1383" y="761"/>
                </a:cubicBezTo>
                <a:cubicBezTo>
                  <a:pt x="1383" y="761"/>
                  <a:pt x="1383" y="761"/>
                  <a:pt x="1383" y="761"/>
                </a:cubicBezTo>
                <a:cubicBezTo>
                  <a:pt x="1382" y="762"/>
                  <a:pt x="1381" y="762"/>
                  <a:pt x="1380" y="762"/>
                </a:cubicBezTo>
                <a:cubicBezTo>
                  <a:pt x="1380" y="763"/>
                  <a:pt x="1379" y="763"/>
                  <a:pt x="1378" y="764"/>
                </a:cubicBezTo>
                <a:cubicBezTo>
                  <a:pt x="1377" y="764"/>
                  <a:pt x="1375" y="765"/>
                  <a:pt x="1373" y="766"/>
                </a:cubicBezTo>
                <a:cubicBezTo>
                  <a:pt x="1373" y="766"/>
                  <a:pt x="1372" y="766"/>
                  <a:pt x="1371" y="767"/>
                </a:cubicBezTo>
                <a:cubicBezTo>
                  <a:pt x="1368" y="768"/>
                  <a:pt x="1368" y="768"/>
                  <a:pt x="1368" y="768"/>
                </a:cubicBezTo>
                <a:cubicBezTo>
                  <a:pt x="1367" y="768"/>
                  <a:pt x="1367" y="768"/>
                  <a:pt x="1367" y="768"/>
                </a:cubicBezTo>
                <a:cubicBezTo>
                  <a:pt x="1367" y="768"/>
                  <a:pt x="1366" y="768"/>
                  <a:pt x="1366" y="768"/>
                </a:cubicBezTo>
                <a:cubicBezTo>
                  <a:pt x="1365" y="768"/>
                  <a:pt x="1364" y="769"/>
                  <a:pt x="1363" y="769"/>
                </a:cubicBezTo>
                <a:cubicBezTo>
                  <a:pt x="1362" y="769"/>
                  <a:pt x="1360" y="770"/>
                  <a:pt x="1358" y="770"/>
                </a:cubicBezTo>
                <a:cubicBezTo>
                  <a:pt x="1357" y="770"/>
                  <a:pt x="1355" y="770"/>
                  <a:pt x="1353" y="770"/>
                </a:cubicBezTo>
                <a:cubicBezTo>
                  <a:pt x="1346" y="771"/>
                  <a:pt x="1340" y="772"/>
                  <a:pt x="1334" y="773"/>
                </a:cubicBezTo>
                <a:cubicBezTo>
                  <a:pt x="1334" y="773"/>
                  <a:pt x="1333" y="773"/>
                  <a:pt x="1332" y="773"/>
                </a:cubicBezTo>
                <a:cubicBezTo>
                  <a:pt x="1332" y="773"/>
                  <a:pt x="1331" y="774"/>
                  <a:pt x="1330" y="774"/>
                </a:cubicBezTo>
                <a:cubicBezTo>
                  <a:pt x="1329" y="774"/>
                  <a:pt x="1328" y="775"/>
                  <a:pt x="1327" y="775"/>
                </a:cubicBezTo>
                <a:cubicBezTo>
                  <a:pt x="1326" y="776"/>
                  <a:pt x="1325" y="777"/>
                  <a:pt x="1324" y="777"/>
                </a:cubicBezTo>
                <a:cubicBezTo>
                  <a:pt x="1325" y="774"/>
                  <a:pt x="1326" y="770"/>
                  <a:pt x="1327" y="767"/>
                </a:cubicBezTo>
                <a:cubicBezTo>
                  <a:pt x="1329" y="758"/>
                  <a:pt x="1330" y="749"/>
                  <a:pt x="1330" y="742"/>
                </a:cubicBezTo>
                <a:cubicBezTo>
                  <a:pt x="1330" y="741"/>
                  <a:pt x="1330" y="740"/>
                  <a:pt x="1330" y="739"/>
                </a:cubicBezTo>
                <a:cubicBezTo>
                  <a:pt x="1330" y="738"/>
                  <a:pt x="1330" y="738"/>
                  <a:pt x="1330" y="737"/>
                </a:cubicBezTo>
                <a:cubicBezTo>
                  <a:pt x="1330" y="737"/>
                  <a:pt x="1330" y="736"/>
                  <a:pt x="1330" y="736"/>
                </a:cubicBezTo>
                <a:cubicBezTo>
                  <a:pt x="1330" y="734"/>
                  <a:pt x="1331" y="732"/>
                  <a:pt x="1330" y="730"/>
                </a:cubicBezTo>
                <a:cubicBezTo>
                  <a:pt x="1330" y="730"/>
                  <a:pt x="1330" y="729"/>
                  <a:pt x="1330" y="728"/>
                </a:cubicBezTo>
                <a:cubicBezTo>
                  <a:pt x="1333" y="723"/>
                  <a:pt x="1335" y="718"/>
                  <a:pt x="1338" y="712"/>
                </a:cubicBezTo>
                <a:cubicBezTo>
                  <a:pt x="1361" y="658"/>
                  <a:pt x="1388" y="613"/>
                  <a:pt x="1452" y="619"/>
                </a:cubicBezTo>
                <a:close/>
                <a:moveTo>
                  <a:pt x="1270" y="464"/>
                </a:moveTo>
                <a:cubicBezTo>
                  <a:pt x="1269" y="460"/>
                  <a:pt x="1267" y="457"/>
                  <a:pt x="1266" y="454"/>
                </a:cubicBezTo>
                <a:cubicBezTo>
                  <a:pt x="1266" y="452"/>
                  <a:pt x="1265" y="451"/>
                  <a:pt x="1265" y="449"/>
                </a:cubicBezTo>
                <a:cubicBezTo>
                  <a:pt x="1264" y="448"/>
                  <a:pt x="1264" y="446"/>
                  <a:pt x="1264" y="445"/>
                </a:cubicBezTo>
                <a:cubicBezTo>
                  <a:pt x="1264" y="445"/>
                  <a:pt x="1264" y="444"/>
                  <a:pt x="1264" y="444"/>
                </a:cubicBezTo>
                <a:cubicBezTo>
                  <a:pt x="1264" y="443"/>
                  <a:pt x="1264" y="443"/>
                  <a:pt x="1264" y="443"/>
                </a:cubicBezTo>
                <a:cubicBezTo>
                  <a:pt x="1264" y="442"/>
                  <a:pt x="1265" y="441"/>
                  <a:pt x="1265" y="441"/>
                </a:cubicBezTo>
                <a:cubicBezTo>
                  <a:pt x="1265" y="439"/>
                  <a:pt x="1265" y="438"/>
                  <a:pt x="1266" y="437"/>
                </a:cubicBezTo>
                <a:cubicBezTo>
                  <a:pt x="1266" y="436"/>
                  <a:pt x="1267" y="435"/>
                  <a:pt x="1268" y="434"/>
                </a:cubicBezTo>
                <a:cubicBezTo>
                  <a:pt x="1268" y="433"/>
                  <a:pt x="1268" y="432"/>
                  <a:pt x="1269" y="431"/>
                </a:cubicBezTo>
                <a:cubicBezTo>
                  <a:pt x="1269" y="431"/>
                  <a:pt x="1269" y="431"/>
                  <a:pt x="1269" y="431"/>
                </a:cubicBezTo>
                <a:cubicBezTo>
                  <a:pt x="1269" y="431"/>
                  <a:pt x="1269" y="431"/>
                  <a:pt x="1270" y="431"/>
                </a:cubicBezTo>
                <a:cubicBezTo>
                  <a:pt x="1270" y="430"/>
                  <a:pt x="1270" y="430"/>
                  <a:pt x="1270" y="430"/>
                </a:cubicBezTo>
                <a:cubicBezTo>
                  <a:pt x="1270" y="430"/>
                  <a:pt x="1270" y="430"/>
                  <a:pt x="1270" y="429"/>
                </a:cubicBezTo>
                <a:cubicBezTo>
                  <a:pt x="1270" y="429"/>
                  <a:pt x="1271" y="429"/>
                  <a:pt x="1271" y="428"/>
                </a:cubicBezTo>
                <a:cubicBezTo>
                  <a:pt x="1271" y="427"/>
                  <a:pt x="1272" y="427"/>
                  <a:pt x="1272" y="426"/>
                </a:cubicBezTo>
                <a:cubicBezTo>
                  <a:pt x="1274" y="423"/>
                  <a:pt x="1275" y="422"/>
                  <a:pt x="1275" y="422"/>
                </a:cubicBezTo>
                <a:cubicBezTo>
                  <a:pt x="1275" y="422"/>
                  <a:pt x="1275" y="422"/>
                  <a:pt x="1274" y="423"/>
                </a:cubicBezTo>
                <a:cubicBezTo>
                  <a:pt x="1274" y="423"/>
                  <a:pt x="1273" y="424"/>
                  <a:pt x="1272" y="425"/>
                </a:cubicBezTo>
                <a:cubicBezTo>
                  <a:pt x="1272" y="425"/>
                  <a:pt x="1272" y="424"/>
                  <a:pt x="1272" y="424"/>
                </a:cubicBezTo>
                <a:cubicBezTo>
                  <a:pt x="1273" y="423"/>
                  <a:pt x="1273" y="422"/>
                  <a:pt x="1273" y="421"/>
                </a:cubicBezTo>
                <a:cubicBezTo>
                  <a:pt x="1273" y="420"/>
                  <a:pt x="1274" y="419"/>
                  <a:pt x="1274" y="418"/>
                </a:cubicBezTo>
                <a:cubicBezTo>
                  <a:pt x="1274" y="417"/>
                  <a:pt x="1274" y="417"/>
                  <a:pt x="1274" y="416"/>
                </a:cubicBezTo>
                <a:cubicBezTo>
                  <a:pt x="1274" y="416"/>
                  <a:pt x="1274" y="416"/>
                  <a:pt x="1274" y="416"/>
                </a:cubicBezTo>
                <a:cubicBezTo>
                  <a:pt x="1275" y="415"/>
                  <a:pt x="1275" y="415"/>
                  <a:pt x="1275" y="415"/>
                </a:cubicBezTo>
                <a:cubicBezTo>
                  <a:pt x="1281" y="412"/>
                  <a:pt x="1284" y="409"/>
                  <a:pt x="1284" y="404"/>
                </a:cubicBezTo>
                <a:cubicBezTo>
                  <a:pt x="1304" y="424"/>
                  <a:pt x="1309" y="446"/>
                  <a:pt x="1316" y="475"/>
                </a:cubicBezTo>
                <a:cubicBezTo>
                  <a:pt x="1315" y="476"/>
                  <a:pt x="1315" y="477"/>
                  <a:pt x="1315" y="477"/>
                </a:cubicBezTo>
                <a:cubicBezTo>
                  <a:pt x="1314" y="479"/>
                  <a:pt x="1314" y="481"/>
                  <a:pt x="1313" y="483"/>
                </a:cubicBezTo>
                <a:cubicBezTo>
                  <a:pt x="1313" y="484"/>
                  <a:pt x="1313" y="484"/>
                  <a:pt x="1313" y="485"/>
                </a:cubicBezTo>
                <a:cubicBezTo>
                  <a:pt x="1313" y="486"/>
                  <a:pt x="1312" y="487"/>
                  <a:pt x="1312" y="488"/>
                </a:cubicBezTo>
                <a:cubicBezTo>
                  <a:pt x="1312" y="489"/>
                  <a:pt x="1312" y="489"/>
                  <a:pt x="1312" y="490"/>
                </a:cubicBezTo>
                <a:cubicBezTo>
                  <a:pt x="1312" y="491"/>
                  <a:pt x="1312" y="492"/>
                  <a:pt x="1312" y="492"/>
                </a:cubicBezTo>
                <a:cubicBezTo>
                  <a:pt x="1312" y="493"/>
                  <a:pt x="1312" y="493"/>
                  <a:pt x="1312" y="494"/>
                </a:cubicBezTo>
                <a:cubicBezTo>
                  <a:pt x="1312" y="494"/>
                  <a:pt x="1312" y="494"/>
                  <a:pt x="1312" y="495"/>
                </a:cubicBezTo>
                <a:cubicBezTo>
                  <a:pt x="1312" y="495"/>
                  <a:pt x="1312" y="496"/>
                  <a:pt x="1312" y="496"/>
                </a:cubicBezTo>
                <a:cubicBezTo>
                  <a:pt x="1312" y="497"/>
                  <a:pt x="1312" y="498"/>
                  <a:pt x="1312" y="498"/>
                </a:cubicBezTo>
                <a:cubicBezTo>
                  <a:pt x="1312" y="499"/>
                  <a:pt x="1312" y="499"/>
                  <a:pt x="1312" y="499"/>
                </a:cubicBezTo>
                <a:cubicBezTo>
                  <a:pt x="1313" y="501"/>
                  <a:pt x="1313" y="501"/>
                  <a:pt x="1313" y="502"/>
                </a:cubicBezTo>
                <a:cubicBezTo>
                  <a:pt x="1312" y="502"/>
                  <a:pt x="1312" y="503"/>
                  <a:pt x="1311" y="503"/>
                </a:cubicBezTo>
                <a:cubicBezTo>
                  <a:pt x="1308" y="505"/>
                  <a:pt x="1305" y="507"/>
                  <a:pt x="1302" y="510"/>
                </a:cubicBezTo>
                <a:cubicBezTo>
                  <a:pt x="1301" y="511"/>
                  <a:pt x="1299" y="512"/>
                  <a:pt x="1298" y="513"/>
                </a:cubicBezTo>
                <a:cubicBezTo>
                  <a:pt x="1296" y="515"/>
                  <a:pt x="1295" y="516"/>
                  <a:pt x="1294" y="518"/>
                </a:cubicBezTo>
                <a:cubicBezTo>
                  <a:pt x="1291" y="520"/>
                  <a:pt x="1289" y="523"/>
                  <a:pt x="1287" y="526"/>
                </a:cubicBezTo>
                <a:cubicBezTo>
                  <a:pt x="1287" y="525"/>
                  <a:pt x="1287" y="525"/>
                  <a:pt x="1287" y="525"/>
                </a:cubicBezTo>
                <a:cubicBezTo>
                  <a:pt x="1287" y="523"/>
                  <a:pt x="1288" y="521"/>
                  <a:pt x="1288" y="519"/>
                </a:cubicBezTo>
                <a:cubicBezTo>
                  <a:pt x="1288" y="518"/>
                  <a:pt x="1288" y="516"/>
                  <a:pt x="1288" y="515"/>
                </a:cubicBezTo>
                <a:cubicBezTo>
                  <a:pt x="1288" y="515"/>
                  <a:pt x="1288" y="514"/>
                  <a:pt x="1287" y="513"/>
                </a:cubicBezTo>
                <a:cubicBezTo>
                  <a:pt x="1287" y="513"/>
                  <a:pt x="1287" y="512"/>
                  <a:pt x="1287" y="511"/>
                </a:cubicBezTo>
                <a:cubicBezTo>
                  <a:pt x="1286" y="509"/>
                  <a:pt x="1286" y="506"/>
                  <a:pt x="1285" y="503"/>
                </a:cubicBezTo>
                <a:cubicBezTo>
                  <a:pt x="1284" y="500"/>
                  <a:pt x="1283" y="497"/>
                  <a:pt x="1282" y="495"/>
                </a:cubicBezTo>
                <a:cubicBezTo>
                  <a:pt x="1282" y="494"/>
                  <a:pt x="1283" y="494"/>
                  <a:pt x="1283" y="494"/>
                </a:cubicBezTo>
                <a:cubicBezTo>
                  <a:pt x="1282" y="494"/>
                  <a:pt x="1282" y="494"/>
                  <a:pt x="1281" y="494"/>
                </a:cubicBezTo>
                <a:cubicBezTo>
                  <a:pt x="1281" y="494"/>
                  <a:pt x="1281" y="494"/>
                  <a:pt x="1281" y="493"/>
                </a:cubicBezTo>
                <a:cubicBezTo>
                  <a:pt x="1279" y="487"/>
                  <a:pt x="1276" y="480"/>
                  <a:pt x="1274" y="474"/>
                </a:cubicBezTo>
                <a:cubicBezTo>
                  <a:pt x="1272" y="470"/>
                  <a:pt x="1271" y="467"/>
                  <a:pt x="1270" y="464"/>
                </a:cubicBezTo>
                <a:close/>
                <a:moveTo>
                  <a:pt x="1279" y="496"/>
                </a:moveTo>
                <a:cubicBezTo>
                  <a:pt x="1280" y="499"/>
                  <a:pt x="1281" y="501"/>
                  <a:pt x="1282" y="504"/>
                </a:cubicBezTo>
                <a:cubicBezTo>
                  <a:pt x="1283" y="506"/>
                  <a:pt x="1284" y="509"/>
                  <a:pt x="1284" y="512"/>
                </a:cubicBezTo>
                <a:cubicBezTo>
                  <a:pt x="1285" y="513"/>
                  <a:pt x="1285" y="514"/>
                  <a:pt x="1285" y="516"/>
                </a:cubicBezTo>
                <a:cubicBezTo>
                  <a:pt x="1285" y="517"/>
                  <a:pt x="1285" y="518"/>
                  <a:pt x="1286" y="519"/>
                </a:cubicBezTo>
                <a:cubicBezTo>
                  <a:pt x="1286" y="520"/>
                  <a:pt x="1286" y="521"/>
                  <a:pt x="1286" y="522"/>
                </a:cubicBezTo>
                <a:cubicBezTo>
                  <a:pt x="1286" y="522"/>
                  <a:pt x="1286" y="523"/>
                  <a:pt x="1286" y="523"/>
                </a:cubicBezTo>
                <a:cubicBezTo>
                  <a:pt x="1286" y="524"/>
                  <a:pt x="1286" y="524"/>
                  <a:pt x="1286" y="524"/>
                </a:cubicBezTo>
                <a:cubicBezTo>
                  <a:pt x="1286" y="525"/>
                  <a:pt x="1286" y="526"/>
                  <a:pt x="1286" y="527"/>
                </a:cubicBezTo>
                <a:cubicBezTo>
                  <a:pt x="1286" y="527"/>
                  <a:pt x="1286" y="527"/>
                  <a:pt x="1286" y="527"/>
                </a:cubicBezTo>
                <a:cubicBezTo>
                  <a:pt x="1283" y="530"/>
                  <a:pt x="1280" y="535"/>
                  <a:pt x="1277" y="539"/>
                </a:cubicBezTo>
                <a:cubicBezTo>
                  <a:pt x="1274" y="543"/>
                  <a:pt x="1272" y="547"/>
                  <a:pt x="1270" y="552"/>
                </a:cubicBezTo>
                <a:cubicBezTo>
                  <a:pt x="1269" y="553"/>
                  <a:pt x="1269" y="554"/>
                  <a:pt x="1268" y="555"/>
                </a:cubicBezTo>
                <a:cubicBezTo>
                  <a:pt x="1268" y="556"/>
                  <a:pt x="1268" y="557"/>
                  <a:pt x="1267" y="557"/>
                </a:cubicBezTo>
                <a:cubicBezTo>
                  <a:pt x="1267" y="558"/>
                  <a:pt x="1267" y="558"/>
                  <a:pt x="1267" y="558"/>
                </a:cubicBezTo>
                <a:cubicBezTo>
                  <a:pt x="1267" y="558"/>
                  <a:pt x="1267" y="558"/>
                  <a:pt x="1267" y="558"/>
                </a:cubicBezTo>
                <a:cubicBezTo>
                  <a:pt x="1267" y="558"/>
                  <a:pt x="1267" y="557"/>
                  <a:pt x="1266" y="557"/>
                </a:cubicBezTo>
                <a:cubicBezTo>
                  <a:pt x="1266" y="556"/>
                  <a:pt x="1266" y="556"/>
                  <a:pt x="1266" y="556"/>
                </a:cubicBezTo>
                <a:cubicBezTo>
                  <a:pt x="1266" y="556"/>
                  <a:pt x="1265" y="555"/>
                  <a:pt x="1265" y="555"/>
                </a:cubicBezTo>
                <a:cubicBezTo>
                  <a:pt x="1265" y="555"/>
                  <a:pt x="1264" y="554"/>
                  <a:pt x="1264" y="553"/>
                </a:cubicBezTo>
                <a:cubicBezTo>
                  <a:pt x="1264" y="553"/>
                  <a:pt x="1263" y="552"/>
                  <a:pt x="1263" y="551"/>
                </a:cubicBezTo>
                <a:cubicBezTo>
                  <a:pt x="1262" y="551"/>
                  <a:pt x="1262" y="550"/>
                  <a:pt x="1262" y="549"/>
                </a:cubicBezTo>
                <a:cubicBezTo>
                  <a:pt x="1261" y="549"/>
                  <a:pt x="1261" y="548"/>
                  <a:pt x="1260" y="547"/>
                </a:cubicBezTo>
                <a:cubicBezTo>
                  <a:pt x="1260" y="546"/>
                  <a:pt x="1259" y="544"/>
                  <a:pt x="1258" y="542"/>
                </a:cubicBezTo>
                <a:cubicBezTo>
                  <a:pt x="1257" y="541"/>
                  <a:pt x="1257" y="539"/>
                  <a:pt x="1256" y="537"/>
                </a:cubicBezTo>
                <a:cubicBezTo>
                  <a:pt x="1256" y="536"/>
                  <a:pt x="1255" y="534"/>
                  <a:pt x="1255" y="532"/>
                </a:cubicBezTo>
                <a:cubicBezTo>
                  <a:pt x="1255" y="532"/>
                  <a:pt x="1255" y="532"/>
                  <a:pt x="1255" y="532"/>
                </a:cubicBezTo>
                <a:cubicBezTo>
                  <a:pt x="1255" y="533"/>
                  <a:pt x="1256" y="534"/>
                  <a:pt x="1257" y="536"/>
                </a:cubicBezTo>
                <a:cubicBezTo>
                  <a:pt x="1270" y="529"/>
                  <a:pt x="1270" y="517"/>
                  <a:pt x="1265" y="506"/>
                </a:cubicBezTo>
                <a:cubicBezTo>
                  <a:pt x="1269" y="502"/>
                  <a:pt x="1274" y="499"/>
                  <a:pt x="1279" y="496"/>
                </a:cubicBezTo>
                <a:close/>
                <a:moveTo>
                  <a:pt x="1131" y="307"/>
                </a:moveTo>
                <a:cubicBezTo>
                  <a:pt x="1123" y="302"/>
                  <a:pt x="1117" y="295"/>
                  <a:pt x="1109" y="291"/>
                </a:cubicBezTo>
                <a:cubicBezTo>
                  <a:pt x="1110" y="291"/>
                  <a:pt x="1110" y="291"/>
                  <a:pt x="1111" y="291"/>
                </a:cubicBezTo>
                <a:cubicBezTo>
                  <a:pt x="1112" y="291"/>
                  <a:pt x="1113" y="291"/>
                  <a:pt x="1114" y="291"/>
                </a:cubicBezTo>
                <a:cubicBezTo>
                  <a:pt x="1115" y="291"/>
                  <a:pt x="1116" y="291"/>
                  <a:pt x="1117" y="291"/>
                </a:cubicBezTo>
                <a:cubicBezTo>
                  <a:pt x="1118" y="291"/>
                  <a:pt x="1120" y="291"/>
                  <a:pt x="1121" y="291"/>
                </a:cubicBezTo>
                <a:cubicBezTo>
                  <a:pt x="1122" y="290"/>
                  <a:pt x="1123" y="290"/>
                  <a:pt x="1124" y="290"/>
                </a:cubicBezTo>
                <a:cubicBezTo>
                  <a:pt x="1126" y="290"/>
                  <a:pt x="1128" y="290"/>
                  <a:pt x="1129" y="289"/>
                </a:cubicBezTo>
                <a:cubicBezTo>
                  <a:pt x="1130" y="289"/>
                  <a:pt x="1130" y="289"/>
                  <a:pt x="1131" y="289"/>
                </a:cubicBezTo>
                <a:cubicBezTo>
                  <a:pt x="1131" y="290"/>
                  <a:pt x="1131" y="290"/>
                  <a:pt x="1131" y="290"/>
                </a:cubicBezTo>
                <a:cubicBezTo>
                  <a:pt x="1132" y="290"/>
                  <a:pt x="1132" y="290"/>
                  <a:pt x="1132" y="290"/>
                </a:cubicBezTo>
                <a:cubicBezTo>
                  <a:pt x="1132" y="290"/>
                  <a:pt x="1133" y="290"/>
                  <a:pt x="1133" y="290"/>
                </a:cubicBezTo>
                <a:cubicBezTo>
                  <a:pt x="1134" y="290"/>
                  <a:pt x="1134" y="290"/>
                  <a:pt x="1135" y="290"/>
                </a:cubicBezTo>
                <a:cubicBezTo>
                  <a:pt x="1138" y="291"/>
                  <a:pt x="1141" y="293"/>
                  <a:pt x="1143" y="295"/>
                </a:cubicBezTo>
                <a:cubicBezTo>
                  <a:pt x="1143" y="295"/>
                  <a:pt x="1143" y="295"/>
                  <a:pt x="1143" y="295"/>
                </a:cubicBezTo>
                <a:cubicBezTo>
                  <a:pt x="1139" y="299"/>
                  <a:pt x="1134" y="303"/>
                  <a:pt x="1131" y="307"/>
                </a:cubicBezTo>
                <a:close/>
                <a:moveTo>
                  <a:pt x="1145" y="297"/>
                </a:moveTo>
                <a:cubicBezTo>
                  <a:pt x="1145" y="297"/>
                  <a:pt x="1146" y="298"/>
                  <a:pt x="1146" y="298"/>
                </a:cubicBezTo>
                <a:cubicBezTo>
                  <a:pt x="1146" y="299"/>
                  <a:pt x="1147" y="299"/>
                  <a:pt x="1147" y="300"/>
                </a:cubicBezTo>
                <a:cubicBezTo>
                  <a:pt x="1148" y="300"/>
                  <a:pt x="1148" y="301"/>
                  <a:pt x="1149" y="301"/>
                </a:cubicBezTo>
                <a:cubicBezTo>
                  <a:pt x="1150" y="303"/>
                  <a:pt x="1152" y="305"/>
                  <a:pt x="1153" y="306"/>
                </a:cubicBezTo>
                <a:cubicBezTo>
                  <a:pt x="1154" y="307"/>
                  <a:pt x="1155" y="308"/>
                  <a:pt x="1155" y="309"/>
                </a:cubicBezTo>
                <a:cubicBezTo>
                  <a:pt x="1158" y="318"/>
                  <a:pt x="1160" y="327"/>
                  <a:pt x="1163" y="336"/>
                </a:cubicBezTo>
                <a:cubicBezTo>
                  <a:pt x="1167" y="350"/>
                  <a:pt x="1171" y="363"/>
                  <a:pt x="1175" y="375"/>
                </a:cubicBezTo>
                <a:cubicBezTo>
                  <a:pt x="1152" y="357"/>
                  <a:pt x="1124" y="346"/>
                  <a:pt x="1145" y="297"/>
                </a:cubicBezTo>
                <a:close/>
                <a:moveTo>
                  <a:pt x="1030" y="585"/>
                </a:moveTo>
                <a:cubicBezTo>
                  <a:pt x="1029" y="584"/>
                  <a:pt x="1028" y="583"/>
                  <a:pt x="1027" y="583"/>
                </a:cubicBezTo>
                <a:cubicBezTo>
                  <a:pt x="1026" y="582"/>
                  <a:pt x="1025" y="581"/>
                  <a:pt x="1024" y="580"/>
                </a:cubicBezTo>
                <a:cubicBezTo>
                  <a:pt x="1024" y="579"/>
                  <a:pt x="1023" y="578"/>
                  <a:pt x="1022" y="577"/>
                </a:cubicBezTo>
                <a:cubicBezTo>
                  <a:pt x="1021" y="577"/>
                  <a:pt x="1021" y="577"/>
                  <a:pt x="1021" y="577"/>
                </a:cubicBezTo>
                <a:cubicBezTo>
                  <a:pt x="1022" y="577"/>
                  <a:pt x="1022" y="577"/>
                  <a:pt x="1022" y="577"/>
                </a:cubicBezTo>
                <a:cubicBezTo>
                  <a:pt x="1014" y="562"/>
                  <a:pt x="1001" y="558"/>
                  <a:pt x="986" y="555"/>
                </a:cubicBezTo>
                <a:cubicBezTo>
                  <a:pt x="994" y="550"/>
                  <a:pt x="1002" y="545"/>
                  <a:pt x="1011" y="540"/>
                </a:cubicBezTo>
                <a:cubicBezTo>
                  <a:pt x="1011" y="541"/>
                  <a:pt x="1012" y="542"/>
                  <a:pt x="1013" y="543"/>
                </a:cubicBezTo>
                <a:cubicBezTo>
                  <a:pt x="1014" y="545"/>
                  <a:pt x="1015" y="547"/>
                  <a:pt x="1016" y="549"/>
                </a:cubicBezTo>
                <a:cubicBezTo>
                  <a:pt x="1018" y="553"/>
                  <a:pt x="1020" y="558"/>
                  <a:pt x="1023" y="564"/>
                </a:cubicBezTo>
                <a:cubicBezTo>
                  <a:pt x="1023" y="566"/>
                  <a:pt x="1024" y="567"/>
                  <a:pt x="1025" y="569"/>
                </a:cubicBezTo>
                <a:cubicBezTo>
                  <a:pt x="1025" y="571"/>
                  <a:pt x="1026" y="572"/>
                  <a:pt x="1026" y="574"/>
                </a:cubicBezTo>
                <a:cubicBezTo>
                  <a:pt x="1027" y="575"/>
                  <a:pt x="1027" y="576"/>
                  <a:pt x="1027" y="577"/>
                </a:cubicBezTo>
                <a:cubicBezTo>
                  <a:pt x="1027" y="578"/>
                  <a:pt x="1028" y="579"/>
                  <a:pt x="1028" y="579"/>
                </a:cubicBezTo>
                <a:cubicBezTo>
                  <a:pt x="1029" y="581"/>
                  <a:pt x="1029" y="583"/>
                  <a:pt x="1030" y="585"/>
                </a:cubicBezTo>
                <a:cubicBezTo>
                  <a:pt x="1030" y="585"/>
                  <a:pt x="1030" y="585"/>
                  <a:pt x="1030" y="585"/>
                </a:cubicBezTo>
                <a:cubicBezTo>
                  <a:pt x="1030" y="585"/>
                  <a:pt x="1030" y="585"/>
                  <a:pt x="1030" y="585"/>
                </a:cubicBezTo>
                <a:close/>
                <a:moveTo>
                  <a:pt x="1045" y="639"/>
                </a:moveTo>
                <a:cubicBezTo>
                  <a:pt x="1043" y="629"/>
                  <a:pt x="1042" y="619"/>
                  <a:pt x="1040" y="610"/>
                </a:cubicBezTo>
                <a:cubicBezTo>
                  <a:pt x="1038" y="601"/>
                  <a:pt x="1036" y="592"/>
                  <a:pt x="1034" y="584"/>
                </a:cubicBezTo>
                <a:cubicBezTo>
                  <a:pt x="1032" y="580"/>
                  <a:pt x="1031" y="576"/>
                  <a:pt x="1030" y="573"/>
                </a:cubicBezTo>
                <a:cubicBezTo>
                  <a:pt x="1029" y="571"/>
                  <a:pt x="1028" y="569"/>
                  <a:pt x="1028" y="568"/>
                </a:cubicBezTo>
                <a:cubicBezTo>
                  <a:pt x="1027" y="566"/>
                  <a:pt x="1026" y="564"/>
                  <a:pt x="1026" y="563"/>
                </a:cubicBezTo>
                <a:cubicBezTo>
                  <a:pt x="1023" y="557"/>
                  <a:pt x="1020" y="552"/>
                  <a:pt x="1017" y="548"/>
                </a:cubicBezTo>
                <a:cubicBezTo>
                  <a:pt x="1016" y="546"/>
                  <a:pt x="1015" y="544"/>
                  <a:pt x="1013" y="543"/>
                </a:cubicBezTo>
                <a:cubicBezTo>
                  <a:pt x="1013" y="542"/>
                  <a:pt x="1012" y="541"/>
                  <a:pt x="1011" y="540"/>
                </a:cubicBezTo>
                <a:cubicBezTo>
                  <a:pt x="1031" y="529"/>
                  <a:pt x="1052" y="521"/>
                  <a:pt x="1075" y="520"/>
                </a:cubicBezTo>
                <a:cubicBezTo>
                  <a:pt x="1102" y="519"/>
                  <a:pt x="1120" y="519"/>
                  <a:pt x="1146" y="523"/>
                </a:cubicBezTo>
                <a:cubicBezTo>
                  <a:pt x="1166" y="525"/>
                  <a:pt x="1201" y="529"/>
                  <a:pt x="1208" y="557"/>
                </a:cubicBezTo>
                <a:cubicBezTo>
                  <a:pt x="1214" y="578"/>
                  <a:pt x="1214" y="586"/>
                  <a:pt x="1218" y="593"/>
                </a:cubicBezTo>
                <a:cubicBezTo>
                  <a:pt x="1226" y="610"/>
                  <a:pt x="1227" y="611"/>
                  <a:pt x="1234" y="629"/>
                </a:cubicBezTo>
                <a:cubicBezTo>
                  <a:pt x="1229" y="628"/>
                  <a:pt x="1224" y="627"/>
                  <a:pt x="1221" y="626"/>
                </a:cubicBezTo>
                <a:cubicBezTo>
                  <a:pt x="1218" y="621"/>
                  <a:pt x="1216" y="617"/>
                  <a:pt x="1214" y="613"/>
                </a:cubicBezTo>
                <a:cubicBezTo>
                  <a:pt x="1214" y="613"/>
                  <a:pt x="1214" y="612"/>
                  <a:pt x="1213" y="612"/>
                </a:cubicBezTo>
                <a:cubicBezTo>
                  <a:pt x="1213" y="611"/>
                  <a:pt x="1213" y="611"/>
                  <a:pt x="1213" y="610"/>
                </a:cubicBezTo>
                <a:cubicBezTo>
                  <a:pt x="1212" y="609"/>
                  <a:pt x="1212" y="608"/>
                  <a:pt x="1211" y="607"/>
                </a:cubicBezTo>
                <a:cubicBezTo>
                  <a:pt x="1211" y="606"/>
                  <a:pt x="1211" y="606"/>
                  <a:pt x="1210" y="605"/>
                </a:cubicBezTo>
                <a:cubicBezTo>
                  <a:pt x="1211" y="606"/>
                  <a:pt x="1211" y="606"/>
                  <a:pt x="1211" y="606"/>
                </a:cubicBezTo>
                <a:cubicBezTo>
                  <a:pt x="1211" y="606"/>
                  <a:pt x="1211" y="605"/>
                  <a:pt x="1211" y="604"/>
                </a:cubicBezTo>
                <a:cubicBezTo>
                  <a:pt x="1211" y="603"/>
                  <a:pt x="1210" y="603"/>
                  <a:pt x="1210" y="602"/>
                </a:cubicBezTo>
                <a:cubicBezTo>
                  <a:pt x="1210" y="601"/>
                  <a:pt x="1210" y="601"/>
                  <a:pt x="1209" y="600"/>
                </a:cubicBezTo>
                <a:cubicBezTo>
                  <a:pt x="1209" y="600"/>
                  <a:pt x="1209" y="600"/>
                  <a:pt x="1209" y="599"/>
                </a:cubicBezTo>
                <a:cubicBezTo>
                  <a:pt x="1209" y="599"/>
                  <a:pt x="1209" y="599"/>
                  <a:pt x="1209" y="599"/>
                </a:cubicBezTo>
                <a:cubicBezTo>
                  <a:pt x="1208" y="598"/>
                  <a:pt x="1207" y="597"/>
                  <a:pt x="1206" y="596"/>
                </a:cubicBezTo>
                <a:cubicBezTo>
                  <a:pt x="1206" y="594"/>
                  <a:pt x="1205" y="593"/>
                  <a:pt x="1204" y="592"/>
                </a:cubicBezTo>
                <a:cubicBezTo>
                  <a:pt x="1203" y="591"/>
                  <a:pt x="1202" y="590"/>
                  <a:pt x="1201" y="589"/>
                </a:cubicBezTo>
                <a:cubicBezTo>
                  <a:pt x="1200" y="587"/>
                  <a:pt x="1199" y="586"/>
                  <a:pt x="1198" y="585"/>
                </a:cubicBezTo>
                <a:cubicBezTo>
                  <a:pt x="1197" y="584"/>
                  <a:pt x="1196" y="583"/>
                  <a:pt x="1196" y="583"/>
                </a:cubicBezTo>
                <a:cubicBezTo>
                  <a:pt x="1199" y="557"/>
                  <a:pt x="1162" y="555"/>
                  <a:pt x="1145" y="561"/>
                </a:cubicBezTo>
                <a:cubicBezTo>
                  <a:pt x="1138" y="556"/>
                  <a:pt x="1131" y="550"/>
                  <a:pt x="1124" y="538"/>
                </a:cubicBezTo>
                <a:cubicBezTo>
                  <a:pt x="1126" y="543"/>
                  <a:pt x="1125" y="547"/>
                  <a:pt x="1126" y="551"/>
                </a:cubicBezTo>
                <a:cubicBezTo>
                  <a:pt x="1115" y="561"/>
                  <a:pt x="1097" y="556"/>
                  <a:pt x="1085" y="564"/>
                </a:cubicBezTo>
                <a:cubicBezTo>
                  <a:pt x="1084" y="558"/>
                  <a:pt x="1081" y="552"/>
                  <a:pt x="1078" y="546"/>
                </a:cubicBezTo>
                <a:cubicBezTo>
                  <a:pt x="1062" y="555"/>
                  <a:pt x="1058" y="566"/>
                  <a:pt x="1075" y="575"/>
                </a:cubicBezTo>
                <a:cubicBezTo>
                  <a:pt x="1075" y="576"/>
                  <a:pt x="1075" y="576"/>
                  <a:pt x="1075" y="576"/>
                </a:cubicBezTo>
                <a:cubicBezTo>
                  <a:pt x="1075" y="577"/>
                  <a:pt x="1075" y="578"/>
                  <a:pt x="1075" y="579"/>
                </a:cubicBezTo>
                <a:cubicBezTo>
                  <a:pt x="1075" y="580"/>
                  <a:pt x="1075" y="581"/>
                  <a:pt x="1075" y="582"/>
                </a:cubicBezTo>
                <a:cubicBezTo>
                  <a:pt x="1075" y="583"/>
                  <a:pt x="1074" y="584"/>
                  <a:pt x="1074" y="585"/>
                </a:cubicBezTo>
                <a:cubicBezTo>
                  <a:pt x="1074" y="586"/>
                  <a:pt x="1074" y="587"/>
                  <a:pt x="1074" y="588"/>
                </a:cubicBezTo>
                <a:cubicBezTo>
                  <a:pt x="1074" y="588"/>
                  <a:pt x="1074" y="589"/>
                  <a:pt x="1073" y="590"/>
                </a:cubicBezTo>
                <a:cubicBezTo>
                  <a:pt x="1073" y="590"/>
                  <a:pt x="1073" y="590"/>
                  <a:pt x="1073" y="591"/>
                </a:cubicBezTo>
                <a:cubicBezTo>
                  <a:pt x="1073" y="591"/>
                  <a:pt x="1073" y="591"/>
                  <a:pt x="1073" y="591"/>
                </a:cubicBezTo>
                <a:cubicBezTo>
                  <a:pt x="1073" y="591"/>
                  <a:pt x="1073" y="592"/>
                  <a:pt x="1073" y="592"/>
                </a:cubicBezTo>
                <a:cubicBezTo>
                  <a:pt x="1073" y="592"/>
                  <a:pt x="1073" y="592"/>
                  <a:pt x="1073" y="592"/>
                </a:cubicBezTo>
                <a:cubicBezTo>
                  <a:pt x="1072" y="593"/>
                  <a:pt x="1072" y="594"/>
                  <a:pt x="1071" y="595"/>
                </a:cubicBezTo>
                <a:cubicBezTo>
                  <a:pt x="1070" y="596"/>
                  <a:pt x="1068" y="597"/>
                  <a:pt x="1067" y="598"/>
                </a:cubicBezTo>
                <a:cubicBezTo>
                  <a:pt x="1066" y="600"/>
                  <a:pt x="1064" y="601"/>
                  <a:pt x="1063" y="602"/>
                </a:cubicBezTo>
                <a:cubicBezTo>
                  <a:pt x="1062" y="603"/>
                  <a:pt x="1060" y="605"/>
                  <a:pt x="1059" y="606"/>
                </a:cubicBezTo>
                <a:cubicBezTo>
                  <a:pt x="1057" y="607"/>
                  <a:pt x="1056" y="609"/>
                  <a:pt x="1055" y="610"/>
                </a:cubicBezTo>
                <a:cubicBezTo>
                  <a:pt x="1053" y="612"/>
                  <a:pt x="1052" y="613"/>
                  <a:pt x="1051" y="615"/>
                </a:cubicBezTo>
                <a:cubicBezTo>
                  <a:pt x="1050" y="616"/>
                  <a:pt x="1049" y="618"/>
                  <a:pt x="1048" y="619"/>
                </a:cubicBezTo>
                <a:cubicBezTo>
                  <a:pt x="1047" y="620"/>
                  <a:pt x="1046" y="622"/>
                  <a:pt x="1046" y="623"/>
                </a:cubicBezTo>
                <a:cubicBezTo>
                  <a:pt x="1046" y="624"/>
                  <a:pt x="1046" y="624"/>
                  <a:pt x="1045" y="624"/>
                </a:cubicBezTo>
                <a:cubicBezTo>
                  <a:pt x="1045" y="625"/>
                  <a:pt x="1045" y="625"/>
                  <a:pt x="1045" y="625"/>
                </a:cubicBezTo>
                <a:cubicBezTo>
                  <a:pt x="1045" y="626"/>
                  <a:pt x="1045" y="627"/>
                  <a:pt x="1045" y="627"/>
                </a:cubicBezTo>
                <a:cubicBezTo>
                  <a:pt x="1045" y="628"/>
                  <a:pt x="1045" y="628"/>
                  <a:pt x="1045" y="629"/>
                </a:cubicBezTo>
                <a:cubicBezTo>
                  <a:pt x="1045" y="629"/>
                  <a:pt x="1045" y="630"/>
                  <a:pt x="1045" y="630"/>
                </a:cubicBezTo>
                <a:cubicBezTo>
                  <a:pt x="1044" y="631"/>
                  <a:pt x="1045" y="632"/>
                  <a:pt x="1045" y="632"/>
                </a:cubicBezTo>
                <a:cubicBezTo>
                  <a:pt x="1045" y="633"/>
                  <a:pt x="1045" y="633"/>
                  <a:pt x="1045" y="633"/>
                </a:cubicBezTo>
                <a:cubicBezTo>
                  <a:pt x="1045" y="633"/>
                  <a:pt x="1045" y="633"/>
                  <a:pt x="1045" y="632"/>
                </a:cubicBezTo>
                <a:cubicBezTo>
                  <a:pt x="1045" y="632"/>
                  <a:pt x="1045" y="631"/>
                  <a:pt x="1045" y="630"/>
                </a:cubicBezTo>
                <a:cubicBezTo>
                  <a:pt x="1046" y="630"/>
                  <a:pt x="1046" y="629"/>
                  <a:pt x="1047" y="628"/>
                </a:cubicBezTo>
                <a:cubicBezTo>
                  <a:pt x="1047" y="627"/>
                  <a:pt x="1047" y="627"/>
                  <a:pt x="1047" y="626"/>
                </a:cubicBezTo>
                <a:cubicBezTo>
                  <a:pt x="1048" y="625"/>
                  <a:pt x="1048" y="625"/>
                  <a:pt x="1048" y="624"/>
                </a:cubicBezTo>
                <a:cubicBezTo>
                  <a:pt x="1049" y="623"/>
                  <a:pt x="1049" y="622"/>
                  <a:pt x="1050" y="620"/>
                </a:cubicBezTo>
                <a:cubicBezTo>
                  <a:pt x="1051" y="619"/>
                  <a:pt x="1052" y="617"/>
                  <a:pt x="1053" y="616"/>
                </a:cubicBezTo>
                <a:cubicBezTo>
                  <a:pt x="1055" y="613"/>
                  <a:pt x="1058" y="610"/>
                  <a:pt x="1060" y="608"/>
                </a:cubicBezTo>
                <a:cubicBezTo>
                  <a:pt x="1062" y="606"/>
                  <a:pt x="1063" y="605"/>
                  <a:pt x="1065" y="604"/>
                </a:cubicBezTo>
                <a:cubicBezTo>
                  <a:pt x="1066" y="603"/>
                  <a:pt x="1067" y="601"/>
                  <a:pt x="1069" y="600"/>
                </a:cubicBezTo>
                <a:cubicBezTo>
                  <a:pt x="1070" y="599"/>
                  <a:pt x="1071" y="598"/>
                  <a:pt x="1072" y="597"/>
                </a:cubicBezTo>
                <a:cubicBezTo>
                  <a:pt x="1074" y="595"/>
                  <a:pt x="1075" y="594"/>
                  <a:pt x="1076" y="593"/>
                </a:cubicBezTo>
                <a:cubicBezTo>
                  <a:pt x="1076" y="593"/>
                  <a:pt x="1076" y="593"/>
                  <a:pt x="1076" y="592"/>
                </a:cubicBezTo>
                <a:cubicBezTo>
                  <a:pt x="1077" y="592"/>
                  <a:pt x="1077" y="592"/>
                  <a:pt x="1077" y="592"/>
                </a:cubicBezTo>
                <a:cubicBezTo>
                  <a:pt x="1077" y="591"/>
                  <a:pt x="1078" y="590"/>
                  <a:pt x="1078" y="590"/>
                </a:cubicBezTo>
                <a:cubicBezTo>
                  <a:pt x="1079" y="589"/>
                  <a:pt x="1079" y="588"/>
                  <a:pt x="1079" y="587"/>
                </a:cubicBezTo>
                <a:cubicBezTo>
                  <a:pt x="1080" y="586"/>
                  <a:pt x="1080" y="586"/>
                  <a:pt x="1080" y="585"/>
                </a:cubicBezTo>
                <a:cubicBezTo>
                  <a:pt x="1080" y="585"/>
                  <a:pt x="1081" y="585"/>
                  <a:pt x="1081" y="585"/>
                </a:cubicBezTo>
                <a:cubicBezTo>
                  <a:pt x="1081" y="585"/>
                  <a:pt x="1080" y="585"/>
                  <a:pt x="1080" y="585"/>
                </a:cubicBezTo>
                <a:cubicBezTo>
                  <a:pt x="1080" y="586"/>
                  <a:pt x="1079" y="586"/>
                  <a:pt x="1079" y="587"/>
                </a:cubicBezTo>
                <a:cubicBezTo>
                  <a:pt x="1078" y="587"/>
                  <a:pt x="1077" y="588"/>
                  <a:pt x="1077" y="589"/>
                </a:cubicBezTo>
                <a:cubicBezTo>
                  <a:pt x="1076" y="589"/>
                  <a:pt x="1076" y="589"/>
                  <a:pt x="1076" y="589"/>
                </a:cubicBezTo>
                <a:cubicBezTo>
                  <a:pt x="1076" y="589"/>
                  <a:pt x="1076" y="589"/>
                  <a:pt x="1076" y="588"/>
                </a:cubicBezTo>
                <a:cubicBezTo>
                  <a:pt x="1077" y="587"/>
                  <a:pt x="1077" y="586"/>
                  <a:pt x="1077" y="585"/>
                </a:cubicBezTo>
                <a:cubicBezTo>
                  <a:pt x="1077" y="584"/>
                  <a:pt x="1077" y="583"/>
                  <a:pt x="1077" y="582"/>
                </a:cubicBezTo>
                <a:cubicBezTo>
                  <a:pt x="1077" y="581"/>
                  <a:pt x="1077" y="580"/>
                  <a:pt x="1077" y="579"/>
                </a:cubicBezTo>
                <a:cubicBezTo>
                  <a:pt x="1077" y="578"/>
                  <a:pt x="1077" y="578"/>
                  <a:pt x="1077" y="577"/>
                </a:cubicBezTo>
                <a:cubicBezTo>
                  <a:pt x="1077" y="577"/>
                  <a:pt x="1077" y="577"/>
                  <a:pt x="1077" y="577"/>
                </a:cubicBezTo>
                <a:cubicBezTo>
                  <a:pt x="1077" y="576"/>
                  <a:pt x="1077" y="576"/>
                  <a:pt x="1077" y="576"/>
                </a:cubicBezTo>
                <a:cubicBezTo>
                  <a:pt x="1083" y="573"/>
                  <a:pt x="1085" y="569"/>
                  <a:pt x="1085" y="565"/>
                </a:cubicBezTo>
                <a:cubicBezTo>
                  <a:pt x="1122" y="555"/>
                  <a:pt x="1146" y="575"/>
                  <a:pt x="1175" y="599"/>
                </a:cubicBezTo>
                <a:cubicBezTo>
                  <a:pt x="1185" y="608"/>
                  <a:pt x="1194" y="620"/>
                  <a:pt x="1204" y="628"/>
                </a:cubicBezTo>
                <a:cubicBezTo>
                  <a:pt x="1204" y="629"/>
                  <a:pt x="1205" y="629"/>
                  <a:pt x="1205" y="630"/>
                </a:cubicBezTo>
                <a:cubicBezTo>
                  <a:pt x="1205" y="630"/>
                  <a:pt x="1205" y="630"/>
                  <a:pt x="1205" y="630"/>
                </a:cubicBezTo>
                <a:cubicBezTo>
                  <a:pt x="1202" y="630"/>
                  <a:pt x="1199" y="631"/>
                  <a:pt x="1195" y="632"/>
                </a:cubicBezTo>
                <a:cubicBezTo>
                  <a:pt x="1196" y="631"/>
                  <a:pt x="1196" y="631"/>
                  <a:pt x="1196" y="631"/>
                </a:cubicBezTo>
                <a:cubicBezTo>
                  <a:pt x="1194" y="628"/>
                  <a:pt x="1194" y="628"/>
                  <a:pt x="1194" y="628"/>
                </a:cubicBezTo>
                <a:cubicBezTo>
                  <a:pt x="1186" y="615"/>
                  <a:pt x="1167" y="614"/>
                  <a:pt x="1157" y="627"/>
                </a:cubicBezTo>
                <a:cubicBezTo>
                  <a:pt x="1162" y="629"/>
                  <a:pt x="1168" y="634"/>
                  <a:pt x="1174" y="637"/>
                </a:cubicBezTo>
                <a:cubicBezTo>
                  <a:pt x="1173" y="641"/>
                  <a:pt x="1171" y="645"/>
                  <a:pt x="1170" y="650"/>
                </a:cubicBezTo>
                <a:cubicBezTo>
                  <a:pt x="1169" y="653"/>
                  <a:pt x="1168" y="656"/>
                  <a:pt x="1167" y="659"/>
                </a:cubicBezTo>
                <a:cubicBezTo>
                  <a:pt x="1166" y="661"/>
                  <a:pt x="1166" y="663"/>
                  <a:pt x="1165" y="665"/>
                </a:cubicBezTo>
                <a:cubicBezTo>
                  <a:pt x="1165" y="665"/>
                  <a:pt x="1165" y="665"/>
                  <a:pt x="1165" y="666"/>
                </a:cubicBezTo>
                <a:cubicBezTo>
                  <a:pt x="1165" y="666"/>
                  <a:pt x="1165" y="667"/>
                  <a:pt x="1165" y="667"/>
                </a:cubicBezTo>
                <a:cubicBezTo>
                  <a:pt x="1165" y="668"/>
                  <a:pt x="1165" y="669"/>
                  <a:pt x="1164" y="670"/>
                </a:cubicBezTo>
                <a:cubicBezTo>
                  <a:pt x="1163" y="678"/>
                  <a:pt x="1162" y="686"/>
                  <a:pt x="1162" y="695"/>
                </a:cubicBezTo>
                <a:cubicBezTo>
                  <a:pt x="1162" y="699"/>
                  <a:pt x="1162" y="703"/>
                  <a:pt x="1163" y="706"/>
                </a:cubicBezTo>
                <a:cubicBezTo>
                  <a:pt x="1162" y="706"/>
                  <a:pt x="1161" y="705"/>
                  <a:pt x="1160" y="704"/>
                </a:cubicBezTo>
                <a:cubicBezTo>
                  <a:pt x="1159" y="703"/>
                  <a:pt x="1159" y="703"/>
                  <a:pt x="1158" y="702"/>
                </a:cubicBezTo>
                <a:cubicBezTo>
                  <a:pt x="1146" y="684"/>
                  <a:pt x="1125" y="675"/>
                  <a:pt x="1113" y="672"/>
                </a:cubicBezTo>
                <a:cubicBezTo>
                  <a:pt x="1113" y="671"/>
                  <a:pt x="1113" y="671"/>
                  <a:pt x="1113" y="671"/>
                </a:cubicBezTo>
                <a:cubicBezTo>
                  <a:pt x="1113" y="671"/>
                  <a:pt x="1113" y="670"/>
                  <a:pt x="1113" y="670"/>
                </a:cubicBezTo>
                <a:cubicBezTo>
                  <a:pt x="1113" y="670"/>
                  <a:pt x="1113" y="669"/>
                  <a:pt x="1113" y="668"/>
                </a:cubicBezTo>
                <a:cubicBezTo>
                  <a:pt x="1113" y="668"/>
                  <a:pt x="1113" y="667"/>
                  <a:pt x="1113" y="667"/>
                </a:cubicBezTo>
                <a:cubicBezTo>
                  <a:pt x="1113" y="666"/>
                  <a:pt x="1113" y="665"/>
                  <a:pt x="1113" y="665"/>
                </a:cubicBezTo>
                <a:cubicBezTo>
                  <a:pt x="1113" y="664"/>
                  <a:pt x="1113" y="663"/>
                  <a:pt x="1113" y="663"/>
                </a:cubicBezTo>
                <a:cubicBezTo>
                  <a:pt x="1113" y="661"/>
                  <a:pt x="1113" y="660"/>
                  <a:pt x="1113" y="658"/>
                </a:cubicBezTo>
                <a:cubicBezTo>
                  <a:pt x="1113" y="657"/>
                  <a:pt x="1114" y="655"/>
                  <a:pt x="1114" y="654"/>
                </a:cubicBezTo>
                <a:cubicBezTo>
                  <a:pt x="1114" y="653"/>
                  <a:pt x="1115" y="651"/>
                  <a:pt x="1115" y="650"/>
                </a:cubicBezTo>
                <a:cubicBezTo>
                  <a:pt x="1115" y="648"/>
                  <a:pt x="1116" y="647"/>
                  <a:pt x="1116" y="646"/>
                </a:cubicBezTo>
                <a:cubicBezTo>
                  <a:pt x="1116" y="646"/>
                  <a:pt x="1117" y="646"/>
                  <a:pt x="1117" y="646"/>
                </a:cubicBezTo>
                <a:cubicBezTo>
                  <a:pt x="1138" y="642"/>
                  <a:pt x="1134" y="627"/>
                  <a:pt x="1124" y="611"/>
                </a:cubicBezTo>
                <a:cubicBezTo>
                  <a:pt x="1121" y="627"/>
                  <a:pt x="1107" y="628"/>
                  <a:pt x="1114" y="646"/>
                </a:cubicBezTo>
                <a:cubicBezTo>
                  <a:pt x="1113" y="647"/>
                  <a:pt x="1113" y="648"/>
                  <a:pt x="1113" y="649"/>
                </a:cubicBezTo>
                <a:cubicBezTo>
                  <a:pt x="1112" y="650"/>
                  <a:pt x="1112" y="652"/>
                  <a:pt x="1111" y="653"/>
                </a:cubicBezTo>
                <a:cubicBezTo>
                  <a:pt x="1111" y="655"/>
                  <a:pt x="1111" y="656"/>
                  <a:pt x="1111" y="658"/>
                </a:cubicBezTo>
                <a:cubicBezTo>
                  <a:pt x="1110" y="659"/>
                  <a:pt x="1110" y="661"/>
                  <a:pt x="1110" y="662"/>
                </a:cubicBezTo>
                <a:cubicBezTo>
                  <a:pt x="1110" y="663"/>
                  <a:pt x="1110" y="664"/>
                  <a:pt x="1110" y="665"/>
                </a:cubicBezTo>
                <a:cubicBezTo>
                  <a:pt x="1110" y="665"/>
                  <a:pt x="1110" y="666"/>
                  <a:pt x="1110" y="667"/>
                </a:cubicBezTo>
                <a:cubicBezTo>
                  <a:pt x="1110" y="667"/>
                  <a:pt x="1110" y="668"/>
                  <a:pt x="1110" y="669"/>
                </a:cubicBezTo>
                <a:cubicBezTo>
                  <a:pt x="1110" y="669"/>
                  <a:pt x="1110" y="670"/>
                  <a:pt x="1110" y="670"/>
                </a:cubicBezTo>
                <a:cubicBezTo>
                  <a:pt x="1110" y="671"/>
                  <a:pt x="1110" y="671"/>
                  <a:pt x="1110" y="671"/>
                </a:cubicBezTo>
                <a:cubicBezTo>
                  <a:pt x="1109" y="670"/>
                  <a:pt x="1108" y="670"/>
                  <a:pt x="1108" y="670"/>
                </a:cubicBezTo>
                <a:cubicBezTo>
                  <a:pt x="1107" y="670"/>
                  <a:pt x="1107" y="670"/>
                  <a:pt x="1107" y="670"/>
                </a:cubicBezTo>
                <a:cubicBezTo>
                  <a:pt x="1107" y="669"/>
                  <a:pt x="1106" y="668"/>
                  <a:pt x="1106" y="668"/>
                </a:cubicBezTo>
                <a:cubicBezTo>
                  <a:pt x="1106" y="667"/>
                  <a:pt x="1105" y="666"/>
                  <a:pt x="1105" y="666"/>
                </a:cubicBezTo>
                <a:cubicBezTo>
                  <a:pt x="1104" y="664"/>
                  <a:pt x="1104" y="663"/>
                  <a:pt x="1103" y="662"/>
                </a:cubicBezTo>
                <a:cubicBezTo>
                  <a:pt x="1103" y="661"/>
                  <a:pt x="1102" y="661"/>
                  <a:pt x="1102" y="660"/>
                </a:cubicBezTo>
                <a:cubicBezTo>
                  <a:pt x="1102" y="659"/>
                  <a:pt x="1101" y="659"/>
                  <a:pt x="1101" y="658"/>
                </a:cubicBezTo>
                <a:cubicBezTo>
                  <a:pt x="1101" y="657"/>
                  <a:pt x="1100" y="656"/>
                  <a:pt x="1100" y="654"/>
                </a:cubicBezTo>
                <a:cubicBezTo>
                  <a:pt x="1100" y="653"/>
                  <a:pt x="1099" y="652"/>
                  <a:pt x="1099" y="651"/>
                </a:cubicBezTo>
                <a:cubicBezTo>
                  <a:pt x="1099" y="650"/>
                  <a:pt x="1098" y="649"/>
                  <a:pt x="1098" y="648"/>
                </a:cubicBezTo>
                <a:cubicBezTo>
                  <a:pt x="1097" y="646"/>
                  <a:pt x="1097" y="644"/>
                  <a:pt x="1097" y="643"/>
                </a:cubicBezTo>
                <a:cubicBezTo>
                  <a:pt x="1096" y="641"/>
                  <a:pt x="1096" y="640"/>
                  <a:pt x="1096" y="639"/>
                </a:cubicBezTo>
                <a:cubicBezTo>
                  <a:pt x="1096" y="638"/>
                  <a:pt x="1096" y="638"/>
                  <a:pt x="1096" y="638"/>
                </a:cubicBezTo>
                <a:cubicBezTo>
                  <a:pt x="1096" y="638"/>
                  <a:pt x="1096" y="638"/>
                  <a:pt x="1096" y="639"/>
                </a:cubicBezTo>
                <a:cubicBezTo>
                  <a:pt x="1096" y="640"/>
                  <a:pt x="1096" y="640"/>
                  <a:pt x="1096" y="641"/>
                </a:cubicBezTo>
                <a:cubicBezTo>
                  <a:pt x="1096" y="641"/>
                  <a:pt x="1095" y="642"/>
                  <a:pt x="1096" y="643"/>
                </a:cubicBezTo>
                <a:cubicBezTo>
                  <a:pt x="1096" y="644"/>
                  <a:pt x="1095" y="646"/>
                  <a:pt x="1096" y="648"/>
                </a:cubicBezTo>
                <a:cubicBezTo>
                  <a:pt x="1096" y="649"/>
                  <a:pt x="1096" y="650"/>
                  <a:pt x="1096" y="652"/>
                </a:cubicBezTo>
                <a:cubicBezTo>
                  <a:pt x="1096" y="652"/>
                  <a:pt x="1096" y="653"/>
                  <a:pt x="1096" y="653"/>
                </a:cubicBezTo>
                <a:cubicBezTo>
                  <a:pt x="1097" y="654"/>
                  <a:pt x="1097" y="655"/>
                  <a:pt x="1097" y="655"/>
                </a:cubicBezTo>
                <a:cubicBezTo>
                  <a:pt x="1097" y="657"/>
                  <a:pt x="1098" y="658"/>
                  <a:pt x="1098" y="659"/>
                </a:cubicBezTo>
                <a:cubicBezTo>
                  <a:pt x="1099" y="660"/>
                  <a:pt x="1099" y="660"/>
                  <a:pt x="1099" y="661"/>
                </a:cubicBezTo>
                <a:cubicBezTo>
                  <a:pt x="1099" y="661"/>
                  <a:pt x="1099" y="661"/>
                  <a:pt x="1099" y="662"/>
                </a:cubicBezTo>
                <a:cubicBezTo>
                  <a:pt x="1097" y="659"/>
                  <a:pt x="1095" y="655"/>
                  <a:pt x="1091" y="652"/>
                </a:cubicBezTo>
                <a:cubicBezTo>
                  <a:pt x="1091" y="652"/>
                  <a:pt x="1091" y="652"/>
                  <a:pt x="1091" y="652"/>
                </a:cubicBezTo>
                <a:cubicBezTo>
                  <a:pt x="1091" y="652"/>
                  <a:pt x="1091" y="652"/>
                  <a:pt x="1091" y="652"/>
                </a:cubicBezTo>
                <a:cubicBezTo>
                  <a:pt x="1082" y="642"/>
                  <a:pt x="1069" y="630"/>
                  <a:pt x="1051" y="622"/>
                </a:cubicBezTo>
                <a:cubicBezTo>
                  <a:pt x="1067" y="633"/>
                  <a:pt x="1076" y="647"/>
                  <a:pt x="1080" y="656"/>
                </a:cubicBezTo>
                <a:cubicBezTo>
                  <a:pt x="1073" y="659"/>
                  <a:pt x="1066" y="662"/>
                  <a:pt x="1066" y="668"/>
                </a:cubicBezTo>
                <a:cubicBezTo>
                  <a:pt x="1061" y="669"/>
                  <a:pt x="1056" y="669"/>
                  <a:pt x="1050" y="669"/>
                </a:cubicBezTo>
                <a:cubicBezTo>
                  <a:pt x="1048" y="659"/>
                  <a:pt x="1047" y="649"/>
                  <a:pt x="1045" y="639"/>
                </a:cubicBezTo>
                <a:close/>
                <a:moveTo>
                  <a:pt x="1166" y="573"/>
                </a:moveTo>
                <a:cubicBezTo>
                  <a:pt x="1160" y="569"/>
                  <a:pt x="1154" y="566"/>
                  <a:pt x="1148" y="563"/>
                </a:cubicBezTo>
                <a:cubicBezTo>
                  <a:pt x="1156" y="565"/>
                  <a:pt x="1160" y="567"/>
                  <a:pt x="1166" y="573"/>
                </a:cubicBezTo>
                <a:close/>
                <a:moveTo>
                  <a:pt x="986" y="706"/>
                </a:moveTo>
                <a:cubicBezTo>
                  <a:pt x="993" y="706"/>
                  <a:pt x="1002" y="705"/>
                  <a:pt x="1011" y="704"/>
                </a:cubicBezTo>
                <a:cubicBezTo>
                  <a:pt x="1012" y="704"/>
                  <a:pt x="1012" y="704"/>
                  <a:pt x="1012" y="704"/>
                </a:cubicBezTo>
                <a:cubicBezTo>
                  <a:pt x="1014" y="705"/>
                  <a:pt x="1015" y="707"/>
                  <a:pt x="1017" y="708"/>
                </a:cubicBezTo>
                <a:cubicBezTo>
                  <a:pt x="1019" y="709"/>
                  <a:pt x="1021" y="711"/>
                  <a:pt x="1023" y="712"/>
                </a:cubicBezTo>
                <a:cubicBezTo>
                  <a:pt x="1028" y="715"/>
                  <a:pt x="1032" y="718"/>
                  <a:pt x="1037" y="720"/>
                </a:cubicBezTo>
                <a:cubicBezTo>
                  <a:pt x="1038" y="721"/>
                  <a:pt x="1040" y="722"/>
                  <a:pt x="1041" y="723"/>
                </a:cubicBezTo>
                <a:cubicBezTo>
                  <a:pt x="1041" y="723"/>
                  <a:pt x="1041" y="723"/>
                  <a:pt x="1040" y="723"/>
                </a:cubicBezTo>
                <a:cubicBezTo>
                  <a:pt x="1040" y="723"/>
                  <a:pt x="1040" y="723"/>
                  <a:pt x="1039" y="723"/>
                </a:cubicBezTo>
                <a:cubicBezTo>
                  <a:pt x="1039" y="723"/>
                  <a:pt x="1039" y="723"/>
                  <a:pt x="1038" y="723"/>
                </a:cubicBezTo>
                <a:cubicBezTo>
                  <a:pt x="1038" y="723"/>
                  <a:pt x="1038" y="724"/>
                  <a:pt x="1037" y="724"/>
                </a:cubicBezTo>
                <a:cubicBezTo>
                  <a:pt x="1035" y="725"/>
                  <a:pt x="1032" y="727"/>
                  <a:pt x="1029" y="729"/>
                </a:cubicBezTo>
                <a:cubicBezTo>
                  <a:pt x="1026" y="730"/>
                  <a:pt x="1023" y="732"/>
                  <a:pt x="1020" y="734"/>
                </a:cubicBezTo>
                <a:cubicBezTo>
                  <a:pt x="1021" y="733"/>
                  <a:pt x="1021" y="733"/>
                  <a:pt x="1021" y="733"/>
                </a:cubicBezTo>
                <a:cubicBezTo>
                  <a:pt x="1018" y="731"/>
                  <a:pt x="1018" y="731"/>
                  <a:pt x="1018" y="731"/>
                </a:cubicBezTo>
                <a:cubicBezTo>
                  <a:pt x="1006" y="722"/>
                  <a:pt x="989" y="727"/>
                  <a:pt x="984" y="742"/>
                </a:cubicBezTo>
                <a:cubicBezTo>
                  <a:pt x="996" y="743"/>
                  <a:pt x="1015" y="753"/>
                  <a:pt x="1020" y="737"/>
                </a:cubicBezTo>
                <a:cubicBezTo>
                  <a:pt x="1020" y="737"/>
                  <a:pt x="1020" y="737"/>
                  <a:pt x="1020" y="737"/>
                </a:cubicBezTo>
                <a:cubicBezTo>
                  <a:pt x="1024" y="735"/>
                  <a:pt x="1027" y="733"/>
                  <a:pt x="1030" y="731"/>
                </a:cubicBezTo>
                <a:cubicBezTo>
                  <a:pt x="1033" y="729"/>
                  <a:pt x="1036" y="727"/>
                  <a:pt x="1038" y="726"/>
                </a:cubicBezTo>
                <a:cubicBezTo>
                  <a:pt x="1039" y="726"/>
                  <a:pt x="1039" y="726"/>
                  <a:pt x="1039" y="726"/>
                </a:cubicBezTo>
                <a:cubicBezTo>
                  <a:pt x="1040" y="726"/>
                  <a:pt x="1040" y="725"/>
                  <a:pt x="1040" y="725"/>
                </a:cubicBezTo>
                <a:cubicBezTo>
                  <a:pt x="1040" y="725"/>
                  <a:pt x="1041" y="725"/>
                  <a:pt x="1041" y="725"/>
                </a:cubicBezTo>
                <a:cubicBezTo>
                  <a:pt x="1041" y="725"/>
                  <a:pt x="1041" y="725"/>
                  <a:pt x="1042" y="725"/>
                </a:cubicBezTo>
                <a:cubicBezTo>
                  <a:pt x="1042" y="725"/>
                  <a:pt x="1043" y="724"/>
                  <a:pt x="1043" y="724"/>
                </a:cubicBezTo>
                <a:cubicBezTo>
                  <a:pt x="1046" y="726"/>
                  <a:pt x="1048" y="727"/>
                  <a:pt x="1050" y="729"/>
                </a:cubicBezTo>
                <a:cubicBezTo>
                  <a:pt x="1053" y="730"/>
                  <a:pt x="1055" y="731"/>
                  <a:pt x="1057" y="733"/>
                </a:cubicBezTo>
                <a:cubicBezTo>
                  <a:pt x="1058" y="734"/>
                  <a:pt x="1060" y="735"/>
                  <a:pt x="1062" y="736"/>
                </a:cubicBezTo>
                <a:cubicBezTo>
                  <a:pt x="1063" y="737"/>
                  <a:pt x="1063" y="737"/>
                  <a:pt x="1064" y="738"/>
                </a:cubicBezTo>
                <a:cubicBezTo>
                  <a:pt x="1065" y="738"/>
                  <a:pt x="1066" y="739"/>
                  <a:pt x="1066" y="739"/>
                </a:cubicBezTo>
                <a:cubicBezTo>
                  <a:pt x="1068" y="740"/>
                  <a:pt x="1069" y="741"/>
                  <a:pt x="1070" y="741"/>
                </a:cubicBezTo>
                <a:cubicBezTo>
                  <a:pt x="1071" y="742"/>
                  <a:pt x="1071" y="742"/>
                  <a:pt x="1072" y="742"/>
                </a:cubicBezTo>
                <a:cubicBezTo>
                  <a:pt x="1072" y="744"/>
                  <a:pt x="1073" y="746"/>
                  <a:pt x="1074" y="747"/>
                </a:cubicBezTo>
                <a:cubicBezTo>
                  <a:pt x="1074" y="748"/>
                  <a:pt x="1074" y="748"/>
                  <a:pt x="1074" y="748"/>
                </a:cubicBezTo>
                <a:cubicBezTo>
                  <a:pt x="1065" y="744"/>
                  <a:pt x="1051" y="745"/>
                  <a:pt x="1043" y="749"/>
                </a:cubicBezTo>
                <a:cubicBezTo>
                  <a:pt x="1051" y="751"/>
                  <a:pt x="1055" y="751"/>
                  <a:pt x="1060" y="756"/>
                </a:cubicBezTo>
                <a:cubicBezTo>
                  <a:pt x="1064" y="760"/>
                  <a:pt x="1071" y="770"/>
                  <a:pt x="1077" y="762"/>
                </a:cubicBezTo>
                <a:cubicBezTo>
                  <a:pt x="1077" y="763"/>
                  <a:pt x="1077" y="763"/>
                  <a:pt x="1077" y="763"/>
                </a:cubicBezTo>
                <a:cubicBezTo>
                  <a:pt x="1078" y="763"/>
                  <a:pt x="1079" y="763"/>
                  <a:pt x="1080" y="763"/>
                </a:cubicBezTo>
                <a:cubicBezTo>
                  <a:pt x="1084" y="776"/>
                  <a:pt x="1087" y="789"/>
                  <a:pt x="1089" y="801"/>
                </a:cubicBezTo>
                <a:cubicBezTo>
                  <a:pt x="1089" y="801"/>
                  <a:pt x="1088" y="800"/>
                  <a:pt x="1088" y="800"/>
                </a:cubicBezTo>
                <a:cubicBezTo>
                  <a:pt x="1088" y="800"/>
                  <a:pt x="1087" y="800"/>
                  <a:pt x="1086" y="799"/>
                </a:cubicBezTo>
                <a:cubicBezTo>
                  <a:pt x="1085" y="799"/>
                  <a:pt x="1084" y="799"/>
                  <a:pt x="1083" y="798"/>
                </a:cubicBezTo>
                <a:cubicBezTo>
                  <a:pt x="1083" y="798"/>
                  <a:pt x="1082" y="798"/>
                  <a:pt x="1081" y="798"/>
                </a:cubicBezTo>
                <a:cubicBezTo>
                  <a:pt x="1081" y="798"/>
                  <a:pt x="1081" y="797"/>
                  <a:pt x="1080" y="797"/>
                </a:cubicBezTo>
                <a:cubicBezTo>
                  <a:pt x="1081" y="797"/>
                  <a:pt x="1081" y="797"/>
                  <a:pt x="1081" y="797"/>
                </a:cubicBezTo>
                <a:cubicBezTo>
                  <a:pt x="1079" y="795"/>
                  <a:pt x="1078" y="794"/>
                  <a:pt x="1076" y="793"/>
                </a:cubicBezTo>
                <a:cubicBezTo>
                  <a:pt x="1066" y="783"/>
                  <a:pt x="1057" y="775"/>
                  <a:pt x="1051" y="771"/>
                </a:cubicBezTo>
                <a:cubicBezTo>
                  <a:pt x="1026" y="757"/>
                  <a:pt x="988" y="754"/>
                  <a:pt x="959" y="757"/>
                </a:cubicBezTo>
                <a:cubicBezTo>
                  <a:pt x="957" y="751"/>
                  <a:pt x="949" y="747"/>
                  <a:pt x="943" y="743"/>
                </a:cubicBezTo>
                <a:cubicBezTo>
                  <a:pt x="934" y="760"/>
                  <a:pt x="937" y="771"/>
                  <a:pt x="956" y="770"/>
                </a:cubicBezTo>
                <a:cubicBezTo>
                  <a:pt x="956" y="770"/>
                  <a:pt x="956" y="770"/>
                  <a:pt x="957" y="770"/>
                </a:cubicBezTo>
                <a:cubicBezTo>
                  <a:pt x="957" y="771"/>
                  <a:pt x="958" y="772"/>
                  <a:pt x="958" y="773"/>
                </a:cubicBezTo>
                <a:cubicBezTo>
                  <a:pt x="959" y="774"/>
                  <a:pt x="959" y="775"/>
                  <a:pt x="960" y="775"/>
                </a:cubicBezTo>
                <a:cubicBezTo>
                  <a:pt x="960" y="776"/>
                  <a:pt x="961" y="777"/>
                  <a:pt x="961" y="778"/>
                </a:cubicBezTo>
                <a:cubicBezTo>
                  <a:pt x="961" y="779"/>
                  <a:pt x="962" y="780"/>
                  <a:pt x="962" y="781"/>
                </a:cubicBezTo>
                <a:cubicBezTo>
                  <a:pt x="962" y="781"/>
                  <a:pt x="963" y="782"/>
                  <a:pt x="963" y="783"/>
                </a:cubicBezTo>
                <a:cubicBezTo>
                  <a:pt x="963" y="783"/>
                  <a:pt x="963" y="783"/>
                  <a:pt x="963" y="783"/>
                </a:cubicBezTo>
                <a:cubicBezTo>
                  <a:pt x="963" y="784"/>
                  <a:pt x="963" y="784"/>
                  <a:pt x="963" y="784"/>
                </a:cubicBezTo>
                <a:cubicBezTo>
                  <a:pt x="963" y="784"/>
                  <a:pt x="964" y="784"/>
                  <a:pt x="964" y="785"/>
                </a:cubicBezTo>
                <a:cubicBezTo>
                  <a:pt x="964" y="785"/>
                  <a:pt x="964" y="785"/>
                  <a:pt x="964" y="785"/>
                </a:cubicBezTo>
                <a:cubicBezTo>
                  <a:pt x="964" y="786"/>
                  <a:pt x="964" y="787"/>
                  <a:pt x="963" y="788"/>
                </a:cubicBezTo>
                <a:cubicBezTo>
                  <a:pt x="963" y="790"/>
                  <a:pt x="963" y="792"/>
                  <a:pt x="962" y="793"/>
                </a:cubicBezTo>
                <a:cubicBezTo>
                  <a:pt x="962" y="795"/>
                  <a:pt x="961" y="797"/>
                  <a:pt x="961" y="799"/>
                </a:cubicBezTo>
                <a:cubicBezTo>
                  <a:pt x="960" y="801"/>
                  <a:pt x="960" y="802"/>
                  <a:pt x="959" y="804"/>
                </a:cubicBezTo>
                <a:cubicBezTo>
                  <a:pt x="959" y="806"/>
                  <a:pt x="959" y="808"/>
                  <a:pt x="958" y="810"/>
                </a:cubicBezTo>
                <a:cubicBezTo>
                  <a:pt x="958" y="812"/>
                  <a:pt x="958" y="814"/>
                  <a:pt x="958" y="816"/>
                </a:cubicBezTo>
                <a:cubicBezTo>
                  <a:pt x="958" y="817"/>
                  <a:pt x="958" y="819"/>
                  <a:pt x="958" y="821"/>
                </a:cubicBezTo>
                <a:cubicBezTo>
                  <a:pt x="958" y="823"/>
                  <a:pt x="958" y="824"/>
                  <a:pt x="958" y="826"/>
                </a:cubicBezTo>
                <a:cubicBezTo>
                  <a:pt x="958" y="826"/>
                  <a:pt x="958" y="826"/>
                  <a:pt x="958" y="827"/>
                </a:cubicBezTo>
                <a:cubicBezTo>
                  <a:pt x="958" y="827"/>
                  <a:pt x="959" y="827"/>
                  <a:pt x="959" y="828"/>
                </a:cubicBezTo>
                <a:cubicBezTo>
                  <a:pt x="959" y="828"/>
                  <a:pt x="959" y="829"/>
                  <a:pt x="959" y="830"/>
                </a:cubicBezTo>
                <a:cubicBezTo>
                  <a:pt x="960" y="830"/>
                  <a:pt x="960" y="831"/>
                  <a:pt x="960" y="831"/>
                </a:cubicBezTo>
                <a:cubicBezTo>
                  <a:pt x="960" y="832"/>
                  <a:pt x="961" y="832"/>
                  <a:pt x="961" y="832"/>
                </a:cubicBezTo>
                <a:cubicBezTo>
                  <a:pt x="961" y="833"/>
                  <a:pt x="962" y="834"/>
                  <a:pt x="962" y="834"/>
                </a:cubicBezTo>
                <a:cubicBezTo>
                  <a:pt x="962" y="834"/>
                  <a:pt x="963" y="835"/>
                  <a:pt x="963" y="835"/>
                </a:cubicBezTo>
                <a:cubicBezTo>
                  <a:pt x="963" y="835"/>
                  <a:pt x="962" y="834"/>
                  <a:pt x="962" y="834"/>
                </a:cubicBezTo>
                <a:cubicBezTo>
                  <a:pt x="962" y="833"/>
                  <a:pt x="962" y="833"/>
                  <a:pt x="962" y="832"/>
                </a:cubicBezTo>
                <a:cubicBezTo>
                  <a:pt x="962" y="831"/>
                  <a:pt x="961" y="830"/>
                  <a:pt x="961" y="829"/>
                </a:cubicBezTo>
                <a:cubicBezTo>
                  <a:pt x="961" y="828"/>
                  <a:pt x="961" y="828"/>
                  <a:pt x="961" y="827"/>
                </a:cubicBezTo>
                <a:cubicBezTo>
                  <a:pt x="961" y="827"/>
                  <a:pt x="961" y="826"/>
                  <a:pt x="961" y="825"/>
                </a:cubicBezTo>
                <a:cubicBezTo>
                  <a:pt x="960" y="824"/>
                  <a:pt x="960" y="822"/>
                  <a:pt x="960" y="821"/>
                </a:cubicBezTo>
                <a:cubicBezTo>
                  <a:pt x="960" y="819"/>
                  <a:pt x="960" y="818"/>
                  <a:pt x="960" y="816"/>
                </a:cubicBezTo>
                <a:cubicBezTo>
                  <a:pt x="960" y="812"/>
                  <a:pt x="961" y="809"/>
                  <a:pt x="962" y="805"/>
                </a:cubicBezTo>
                <a:cubicBezTo>
                  <a:pt x="962" y="803"/>
                  <a:pt x="963" y="801"/>
                  <a:pt x="963" y="799"/>
                </a:cubicBezTo>
                <a:cubicBezTo>
                  <a:pt x="964" y="797"/>
                  <a:pt x="964" y="796"/>
                  <a:pt x="965" y="794"/>
                </a:cubicBezTo>
                <a:cubicBezTo>
                  <a:pt x="965" y="792"/>
                  <a:pt x="965" y="790"/>
                  <a:pt x="966" y="789"/>
                </a:cubicBezTo>
                <a:cubicBezTo>
                  <a:pt x="966" y="787"/>
                  <a:pt x="966" y="786"/>
                  <a:pt x="967" y="784"/>
                </a:cubicBezTo>
                <a:cubicBezTo>
                  <a:pt x="967" y="784"/>
                  <a:pt x="967" y="783"/>
                  <a:pt x="967" y="783"/>
                </a:cubicBezTo>
                <a:cubicBezTo>
                  <a:pt x="967" y="783"/>
                  <a:pt x="967" y="782"/>
                  <a:pt x="967" y="782"/>
                </a:cubicBezTo>
                <a:cubicBezTo>
                  <a:pt x="967" y="781"/>
                  <a:pt x="967" y="781"/>
                  <a:pt x="967" y="780"/>
                </a:cubicBezTo>
                <a:cubicBezTo>
                  <a:pt x="967" y="779"/>
                  <a:pt x="967" y="778"/>
                  <a:pt x="966" y="777"/>
                </a:cubicBezTo>
                <a:cubicBezTo>
                  <a:pt x="966" y="776"/>
                  <a:pt x="966" y="776"/>
                  <a:pt x="966" y="775"/>
                </a:cubicBezTo>
                <a:cubicBezTo>
                  <a:pt x="966" y="775"/>
                  <a:pt x="966" y="774"/>
                  <a:pt x="966" y="774"/>
                </a:cubicBezTo>
                <a:cubicBezTo>
                  <a:pt x="966" y="774"/>
                  <a:pt x="966" y="775"/>
                  <a:pt x="966" y="775"/>
                </a:cubicBezTo>
                <a:cubicBezTo>
                  <a:pt x="966" y="776"/>
                  <a:pt x="966" y="776"/>
                  <a:pt x="966" y="777"/>
                </a:cubicBezTo>
                <a:cubicBezTo>
                  <a:pt x="965" y="778"/>
                  <a:pt x="965" y="779"/>
                  <a:pt x="965" y="780"/>
                </a:cubicBezTo>
                <a:cubicBezTo>
                  <a:pt x="965" y="780"/>
                  <a:pt x="965" y="780"/>
                  <a:pt x="965" y="781"/>
                </a:cubicBezTo>
                <a:cubicBezTo>
                  <a:pt x="965" y="780"/>
                  <a:pt x="965" y="780"/>
                  <a:pt x="964" y="780"/>
                </a:cubicBezTo>
                <a:cubicBezTo>
                  <a:pt x="964" y="779"/>
                  <a:pt x="964" y="778"/>
                  <a:pt x="963" y="777"/>
                </a:cubicBezTo>
                <a:cubicBezTo>
                  <a:pt x="963" y="776"/>
                  <a:pt x="962" y="775"/>
                  <a:pt x="962" y="774"/>
                </a:cubicBezTo>
                <a:cubicBezTo>
                  <a:pt x="962" y="773"/>
                  <a:pt x="961" y="772"/>
                  <a:pt x="960" y="772"/>
                </a:cubicBezTo>
                <a:cubicBezTo>
                  <a:pt x="960" y="771"/>
                  <a:pt x="960" y="770"/>
                  <a:pt x="959" y="770"/>
                </a:cubicBezTo>
                <a:cubicBezTo>
                  <a:pt x="959" y="770"/>
                  <a:pt x="959" y="770"/>
                  <a:pt x="959" y="770"/>
                </a:cubicBezTo>
                <a:cubicBezTo>
                  <a:pt x="958" y="769"/>
                  <a:pt x="958" y="769"/>
                  <a:pt x="958" y="769"/>
                </a:cubicBezTo>
                <a:cubicBezTo>
                  <a:pt x="961" y="764"/>
                  <a:pt x="961" y="760"/>
                  <a:pt x="960" y="757"/>
                </a:cubicBezTo>
                <a:cubicBezTo>
                  <a:pt x="1030" y="770"/>
                  <a:pt x="1042" y="783"/>
                  <a:pt x="1042" y="783"/>
                </a:cubicBezTo>
                <a:cubicBezTo>
                  <a:pt x="1042" y="783"/>
                  <a:pt x="995" y="795"/>
                  <a:pt x="987" y="824"/>
                </a:cubicBezTo>
                <a:cubicBezTo>
                  <a:pt x="998" y="803"/>
                  <a:pt x="1041" y="796"/>
                  <a:pt x="1051" y="795"/>
                </a:cubicBezTo>
                <a:cubicBezTo>
                  <a:pt x="1050" y="796"/>
                  <a:pt x="1048" y="796"/>
                  <a:pt x="1046" y="797"/>
                </a:cubicBezTo>
                <a:cubicBezTo>
                  <a:pt x="1050" y="805"/>
                  <a:pt x="1056" y="807"/>
                  <a:pt x="1063" y="806"/>
                </a:cubicBezTo>
                <a:cubicBezTo>
                  <a:pt x="1067" y="810"/>
                  <a:pt x="1071" y="816"/>
                  <a:pt x="1075" y="823"/>
                </a:cubicBezTo>
                <a:cubicBezTo>
                  <a:pt x="1068" y="832"/>
                  <a:pt x="1062" y="845"/>
                  <a:pt x="1060" y="853"/>
                </a:cubicBezTo>
                <a:cubicBezTo>
                  <a:pt x="1066" y="849"/>
                  <a:pt x="1074" y="848"/>
                  <a:pt x="1083" y="847"/>
                </a:cubicBezTo>
                <a:cubicBezTo>
                  <a:pt x="1083" y="848"/>
                  <a:pt x="1083" y="850"/>
                  <a:pt x="1083" y="851"/>
                </a:cubicBezTo>
                <a:cubicBezTo>
                  <a:pt x="1082" y="850"/>
                  <a:pt x="1082" y="849"/>
                  <a:pt x="1081" y="848"/>
                </a:cubicBezTo>
                <a:cubicBezTo>
                  <a:pt x="1077" y="855"/>
                  <a:pt x="1077" y="862"/>
                  <a:pt x="1080" y="868"/>
                </a:cubicBezTo>
                <a:cubicBezTo>
                  <a:pt x="1074" y="886"/>
                  <a:pt x="1064" y="911"/>
                  <a:pt x="1063" y="919"/>
                </a:cubicBezTo>
                <a:cubicBezTo>
                  <a:pt x="1061" y="918"/>
                  <a:pt x="1060" y="917"/>
                  <a:pt x="1058" y="916"/>
                </a:cubicBezTo>
                <a:cubicBezTo>
                  <a:pt x="1056" y="914"/>
                  <a:pt x="1054" y="912"/>
                  <a:pt x="1052" y="911"/>
                </a:cubicBezTo>
                <a:cubicBezTo>
                  <a:pt x="1048" y="908"/>
                  <a:pt x="1043" y="905"/>
                  <a:pt x="1039" y="902"/>
                </a:cubicBezTo>
                <a:cubicBezTo>
                  <a:pt x="1032" y="897"/>
                  <a:pt x="1024" y="893"/>
                  <a:pt x="1017" y="888"/>
                </a:cubicBezTo>
                <a:cubicBezTo>
                  <a:pt x="1017" y="887"/>
                  <a:pt x="1017" y="887"/>
                  <a:pt x="1017" y="886"/>
                </a:cubicBezTo>
                <a:cubicBezTo>
                  <a:pt x="1017" y="886"/>
                  <a:pt x="1016" y="885"/>
                  <a:pt x="1016" y="885"/>
                </a:cubicBezTo>
                <a:cubicBezTo>
                  <a:pt x="1016" y="884"/>
                  <a:pt x="1016" y="884"/>
                  <a:pt x="1016" y="884"/>
                </a:cubicBezTo>
                <a:cubicBezTo>
                  <a:pt x="1016" y="883"/>
                  <a:pt x="1016" y="883"/>
                  <a:pt x="1015" y="882"/>
                </a:cubicBezTo>
                <a:cubicBezTo>
                  <a:pt x="1015" y="882"/>
                  <a:pt x="1015" y="882"/>
                  <a:pt x="1015" y="882"/>
                </a:cubicBezTo>
                <a:cubicBezTo>
                  <a:pt x="1015" y="881"/>
                  <a:pt x="1015" y="881"/>
                  <a:pt x="1015" y="881"/>
                </a:cubicBezTo>
                <a:cubicBezTo>
                  <a:pt x="1014" y="880"/>
                  <a:pt x="1014" y="880"/>
                  <a:pt x="1014" y="879"/>
                </a:cubicBezTo>
                <a:cubicBezTo>
                  <a:pt x="1014" y="879"/>
                  <a:pt x="1014" y="878"/>
                  <a:pt x="1013" y="878"/>
                </a:cubicBezTo>
                <a:cubicBezTo>
                  <a:pt x="1013" y="877"/>
                  <a:pt x="1013" y="877"/>
                  <a:pt x="1013" y="877"/>
                </a:cubicBezTo>
                <a:cubicBezTo>
                  <a:pt x="1013" y="876"/>
                  <a:pt x="1013" y="876"/>
                  <a:pt x="1013" y="876"/>
                </a:cubicBezTo>
                <a:cubicBezTo>
                  <a:pt x="1012" y="875"/>
                  <a:pt x="1012" y="875"/>
                  <a:pt x="1012" y="874"/>
                </a:cubicBezTo>
                <a:cubicBezTo>
                  <a:pt x="1012" y="873"/>
                  <a:pt x="1011" y="871"/>
                  <a:pt x="1011" y="870"/>
                </a:cubicBezTo>
                <a:cubicBezTo>
                  <a:pt x="1011" y="868"/>
                  <a:pt x="1010" y="867"/>
                  <a:pt x="1010" y="866"/>
                </a:cubicBezTo>
                <a:cubicBezTo>
                  <a:pt x="1010" y="864"/>
                  <a:pt x="1010" y="863"/>
                  <a:pt x="1010" y="861"/>
                </a:cubicBezTo>
                <a:cubicBezTo>
                  <a:pt x="1010" y="860"/>
                  <a:pt x="1010" y="859"/>
                  <a:pt x="1010" y="858"/>
                </a:cubicBezTo>
                <a:cubicBezTo>
                  <a:pt x="1016" y="855"/>
                  <a:pt x="1023" y="850"/>
                  <a:pt x="1024" y="844"/>
                </a:cubicBezTo>
                <a:cubicBezTo>
                  <a:pt x="1025" y="836"/>
                  <a:pt x="1017" y="831"/>
                  <a:pt x="1012" y="824"/>
                </a:cubicBezTo>
                <a:cubicBezTo>
                  <a:pt x="1006" y="836"/>
                  <a:pt x="988" y="850"/>
                  <a:pt x="1007" y="859"/>
                </a:cubicBezTo>
                <a:cubicBezTo>
                  <a:pt x="1007" y="859"/>
                  <a:pt x="1007" y="859"/>
                  <a:pt x="1007" y="859"/>
                </a:cubicBezTo>
                <a:cubicBezTo>
                  <a:pt x="1007" y="859"/>
                  <a:pt x="1006" y="859"/>
                  <a:pt x="1006" y="859"/>
                </a:cubicBezTo>
                <a:cubicBezTo>
                  <a:pt x="1007" y="859"/>
                  <a:pt x="1007" y="859"/>
                  <a:pt x="1007" y="859"/>
                </a:cubicBezTo>
                <a:cubicBezTo>
                  <a:pt x="1007" y="860"/>
                  <a:pt x="1007" y="861"/>
                  <a:pt x="1007" y="861"/>
                </a:cubicBezTo>
                <a:cubicBezTo>
                  <a:pt x="1007" y="863"/>
                  <a:pt x="1008" y="864"/>
                  <a:pt x="1008" y="866"/>
                </a:cubicBezTo>
                <a:cubicBezTo>
                  <a:pt x="1008" y="867"/>
                  <a:pt x="1008" y="869"/>
                  <a:pt x="1009" y="870"/>
                </a:cubicBezTo>
                <a:cubicBezTo>
                  <a:pt x="1009" y="872"/>
                  <a:pt x="1009" y="873"/>
                  <a:pt x="1010" y="875"/>
                </a:cubicBezTo>
                <a:cubicBezTo>
                  <a:pt x="1010" y="875"/>
                  <a:pt x="1010" y="876"/>
                  <a:pt x="1010" y="877"/>
                </a:cubicBezTo>
                <a:cubicBezTo>
                  <a:pt x="1010" y="877"/>
                  <a:pt x="1011" y="877"/>
                  <a:pt x="1011" y="878"/>
                </a:cubicBezTo>
                <a:cubicBezTo>
                  <a:pt x="1011" y="878"/>
                  <a:pt x="1011" y="878"/>
                  <a:pt x="1011" y="879"/>
                </a:cubicBezTo>
                <a:cubicBezTo>
                  <a:pt x="1011" y="879"/>
                  <a:pt x="1012" y="880"/>
                  <a:pt x="1012" y="880"/>
                </a:cubicBezTo>
                <a:cubicBezTo>
                  <a:pt x="1012" y="881"/>
                  <a:pt x="1012" y="881"/>
                  <a:pt x="1013" y="882"/>
                </a:cubicBezTo>
                <a:cubicBezTo>
                  <a:pt x="1013" y="882"/>
                  <a:pt x="1013" y="882"/>
                  <a:pt x="1013" y="883"/>
                </a:cubicBezTo>
                <a:cubicBezTo>
                  <a:pt x="1013" y="883"/>
                  <a:pt x="1013" y="883"/>
                  <a:pt x="1013" y="883"/>
                </a:cubicBezTo>
                <a:cubicBezTo>
                  <a:pt x="1014" y="884"/>
                  <a:pt x="1014" y="884"/>
                  <a:pt x="1014" y="885"/>
                </a:cubicBezTo>
                <a:cubicBezTo>
                  <a:pt x="1015" y="885"/>
                  <a:pt x="1015" y="885"/>
                  <a:pt x="1015" y="886"/>
                </a:cubicBezTo>
                <a:cubicBezTo>
                  <a:pt x="1015" y="886"/>
                  <a:pt x="1016" y="886"/>
                  <a:pt x="1016" y="886"/>
                </a:cubicBezTo>
                <a:cubicBezTo>
                  <a:pt x="1016" y="887"/>
                  <a:pt x="1017" y="887"/>
                  <a:pt x="1017" y="887"/>
                </a:cubicBezTo>
                <a:cubicBezTo>
                  <a:pt x="1015" y="886"/>
                  <a:pt x="1014" y="885"/>
                  <a:pt x="1012" y="884"/>
                </a:cubicBezTo>
                <a:cubicBezTo>
                  <a:pt x="1011" y="883"/>
                  <a:pt x="1010" y="882"/>
                  <a:pt x="1009" y="881"/>
                </a:cubicBezTo>
                <a:cubicBezTo>
                  <a:pt x="1008" y="880"/>
                  <a:pt x="1007" y="879"/>
                  <a:pt x="1006" y="879"/>
                </a:cubicBezTo>
                <a:cubicBezTo>
                  <a:pt x="1005" y="878"/>
                  <a:pt x="1004" y="877"/>
                  <a:pt x="1003" y="876"/>
                </a:cubicBezTo>
                <a:cubicBezTo>
                  <a:pt x="1000" y="873"/>
                  <a:pt x="1000" y="873"/>
                  <a:pt x="1000" y="873"/>
                </a:cubicBezTo>
                <a:cubicBezTo>
                  <a:pt x="995" y="870"/>
                  <a:pt x="992" y="866"/>
                  <a:pt x="988" y="862"/>
                </a:cubicBezTo>
                <a:cubicBezTo>
                  <a:pt x="980" y="855"/>
                  <a:pt x="973" y="847"/>
                  <a:pt x="966" y="839"/>
                </a:cubicBezTo>
                <a:cubicBezTo>
                  <a:pt x="959" y="832"/>
                  <a:pt x="952" y="825"/>
                  <a:pt x="946" y="818"/>
                </a:cubicBezTo>
                <a:cubicBezTo>
                  <a:pt x="939" y="811"/>
                  <a:pt x="933" y="805"/>
                  <a:pt x="926" y="800"/>
                </a:cubicBezTo>
                <a:cubicBezTo>
                  <a:pt x="923" y="797"/>
                  <a:pt x="920" y="794"/>
                  <a:pt x="917" y="792"/>
                </a:cubicBezTo>
                <a:cubicBezTo>
                  <a:pt x="916" y="791"/>
                  <a:pt x="914" y="790"/>
                  <a:pt x="913" y="789"/>
                </a:cubicBezTo>
                <a:cubicBezTo>
                  <a:pt x="911" y="788"/>
                  <a:pt x="910" y="787"/>
                  <a:pt x="908" y="786"/>
                </a:cubicBezTo>
                <a:cubicBezTo>
                  <a:pt x="902" y="783"/>
                  <a:pt x="897" y="780"/>
                  <a:pt x="893" y="778"/>
                </a:cubicBezTo>
                <a:cubicBezTo>
                  <a:pt x="891" y="778"/>
                  <a:pt x="889" y="777"/>
                  <a:pt x="887" y="776"/>
                </a:cubicBezTo>
                <a:cubicBezTo>
                  <a:pt x="885" y="775"/>
                  <a:pt x="884" y="775"/>
                  <a:pt x="882" y="775"/>
                </a:cubicBezTo>
                <a:cubicBezTo>
                  <a:pt x="880" y="774"/>
                  <a:pt x="879" y="773"/>
                  <a:pt x="879" y="773"/>
                </a:cubicBezTo>
                <a:cubicBezTo>
                  <a:pt x="879" y="773"/>
                  <a:pt x="880" y="774"/>
                  <a:pt x="882" y="775"/>
                </a:cubicBezTo>
                <a:cubicBezTo>
                  <a:pt x="883" y="775"/>
                  <a:pt x="885" y="776"/>
                  <a:pt x="886" y="777"/>
                </a:cubicBezTo>
                <a:cubicBezTo>
                  <a:pt x="888" y="778"/>
                  <a:pt x="890" y="779"/>
                  <a:pt x="892" y="780"/>
                </a:cubicBezTo>
                <a:cubicBezTo>
                  <a:pt x="896" y="782"/>
                  <a:pt x="901" y="785"/>
                  <a:pt x="907" y="789"/>
                </a:cubicBezTo>
                <a:cubicBezTo>
                  <a:pt x="908" y="790"/>
                  <a:pt x="909" y="791"/>
                  <a:pt x="911" y="792"/>
                </a:cubicBezTo>
                <a:cubicBezTo>
                  <a:pt x="912" y="793"/>
                  <a:pt x="913" y="794"/>
                  <a:pt x="915" y="795"/>
                </a:cubicBezTo>
                <a:cubicBezTo>
                  <a:pt x="916" y="796"/>
                  <a:pt x="916" y="797"/>
                  <a:pt x="917" y="797"/>
                </a:cubicBezTo>
                <a:cubicBezTo>
                  <a:pt x="918" y="798"/>
                  <a:pt x="919" y="798"/>
                  <a:pt x="919" y="799"/>
                </a:cubicBezTo>
                <a:cubicBezTo>
                  <a:pt x="921" y="800"/>
                  <a:pt x="922" y="801"/>
                  <a:pt x="924" y="803"/>
                </a:cubicBezTo>
                <a:cubicBezTo>
                  <a:pt x="924" y="803"/>
                  <a:pt x="924" y="803"/>
                  <a:pt x="924" y="803"/>
                </a:cubicBezTo>
                <a:cubicBezTo>
                  <a:pt x="924" y="803"/>
                  <a:pt x="924" y="803"/>
                  <a:pt x="924" y="803"/>
                </a:cubicBezTo>
                <a:cubicBezTo>
                  <a:pt x="923" y="802"/>
                  <a:pt x="921" y="802"/>
                  <a:pt x="920" y="802"/>
                </a:cubicBezTo>
                <a:cubicBezTo>
                  <a:pt x="919" y="802"/>
                  <a:pt x="918" y="801"/>
                  <a:pt x="917" y="801"/>
                </a:cubicBezTo>
                <a:cubicBezTo>
                  <a:pt x="915" y="801"/>
                  <a:pt x="914" y="801"/>
                  <a:pt x="913" y="801"/>
                </a:cubicBezTo>
                <a:cubicBezTo>
                  <a:pt x="913" y="801"/>
                  <a:pt x="912" y="801"/>
                  <a:pt x="912" y="801"/>
                </a:cubicBezTo>
                <a:cubicBezTo>
                  <a:pt x="912" y="800"/>
                  <a:pt x="912" y="800"/>
                  <a:pt x="912" y="800"/>
                </a:cubicBezTo>
                <a:cubicBezTo>
                  <a:pt x="897" y="791"/>
                  <a:pt x="884" y="796"/>
                  <a:pt x="868" y="803"/>
                </a:cubicBezTo>
                <a:cubicBezTo>
                  <a:pt x="866" y="800"/>
                  <a:pt x="863" y="797"/>
                  <a:pt x="860" y="794"/>
                </a:cubicBezTo>
                <a:cubicBezTo>
                  <a:pt x="855" y="804"/>
                  <a:pt x="839" y="817"/>
                  <a:pt x="855" y="822"/>
                </a:cubicBezTo>
                <a:cubicBezTo>
                  <a:pt x="855" y="822"/>
                  <a:pt x="855" y="822"/>
                  <a:pt x="855" y="823"/>
                </a:cubicBezTo>
                <a:cubicBezTo>
                  <a:pt x="854" y="823"/>
                  <a:pt x="854" y="823"/>
                  <a:pt x="853" y="823"/>
                </a:cubicBezTo>
                <a:cubicBezTo>
                  <a:pt x="855" y="823"/>
                  <a:pt x="855" y="823"/>
                  <a:pt x="855" y="823"/>
                </a:cubicBezTo>
                <a:cubicBezTo>
                  <a:pt x="855" y="823"/>
                  <a:pt x="855" y="824"/>
                  <a:pt x="855" y="825"/>
                </a:cubicBezTo>
                <a:cubicBezTo>
                  <a:pt x="855" y="826"/>
                  <a:pt x="855" y="827"/>
                  <a:pt x="855" y="828"/>
                </a:cubicBezTo>
                <a:cubicBezTo>
                  <a:pt x="855" y="829"/>
                  <a:pt x="855" y="831"/>
                  <a:pt x="855" y="832"/>
                </a:cubicBezTo>
                <a:cubicBezTo>
                  <a:pt x="856" y="833"/>
                  <a:pt x="856" y="834"/>
                  <a:pt x="856" y="835"/>
                </a:cubicBezTo>
                <a:cubicBezTo>
                  <a:pt x="856" y="836"/>
                  <a:pt x="857" y="836"/>
                  <a:pt x="857" y="837"/>
                </a:cubicBezTo>
                <a:cubicBezTo>
                  <a:pt x="857" y="837"/>
                  <a:pt x="857" y="837"/>
                  <a:pt x="857" y="838"/>
                </a:cubicBezTo>
                <a:cubicBezTo>
                  <a:pt x="857" y="838"/>
                  <a:pt x="857" y="838"/>
                  <a:pt x="857" y="838"/>
                </a:cubicBezTo>
                <a:cubicBezTo>
                  <a:pt x="857" y="839"/>
                  <a:pt x="858" y="839"/>
                  <a:pt x="858" y="840"/>
                </a:cubicBezTo>
                <a:cubicBezTo>
                  <a:pt x="858" y="840"/>
                  <a:pt x="858" y="841"/>
                  <a:pt x="858" y="841"/>
                </a:cubicBezTo>
                <a:cubicBezTo>
                  <a:pt x="858" y="841"/>
                  <a:pt x="859" y="841"/>
                  <a:pt x="859" y="841"/>
                </a:cubicBezTo>
                <a:cubicBezTo>
                  <a:pt x="859" y="842"/>
                  <a:pt x="859" y="842"/>
                  <a:pt x="859" y="842"/>
                </a:cubicBezTo>
                <a:cubicBezTo>
                  <a:pt x="859" y="842"/>
                  <a:pt x="859" y="842"/>
                  <a:pt x="859" y="843"/>
                </a:cubicBezTo>
                <a:cubicBezTo>
                  <a:pt x="858" y="842"/>
                  <a:pt x="857" y="842"/>
                  <a:pt x="856" y="841"/>
                </a:cubicBezTo>
                <a:cubicBezTo>
                  <a:pt x="856" y="841"/>
                  <a:pt x="856" y="841"/>
                  <a:pt x="855" y="840"/>
                </a:cubicBezTo>
                <a:cubicBezTo>
                  <a:pt x="854" y="840"/>
                  <a:pt x="853" y="839"/>
                  <a:pt x="853" y="839"/>
                </a:cubicBezTo>
                <a:cubicBezTo>
                  <a:pt x="852" y="838"/>
                  <a:pt x="851" y="837"/>
                  <a:pt x="850" y="837"/>
                </a:cubicBezTo>
                <a:cubicBezTo>
                  <a:pt x="848" y="835"/>
                  <a:pt x="848" y="835"/>
                  <a:pt x="848" y="835"/>
                </a:cubicBezTo>
                <a:cubicBezTo>
                  <a:pt x="844" y="832"/>
                  <a:pt x="841" y="829"/>
                  <a:pt x="838" y="827"/>
                </a:cubicBezTo>
                <a:cubicBezTo>
                  <a:pt x="832" y="821"/>
                  <a:pt x="826" y="815"/>
                  <a:pt x="820" y="810"/>
                </a:cubicBezTo>
                <a:cubicBezTo>
                  <a:pt x="815" y="804"/>
                  <a:pt x="809" y="799"/>
                  <a:pt x="804" y="794"/>
                </a:cubicBezTo>
                <a:cubicBezTo>
                  <a:pt x="803" y="793"/>
                  <a:pt x="803" y="792"/>
                  <a:pt x="802" y="792"/>
                </a:cubicBezTo>
                <a:cubicBezTo>
                  <a:pt x="807" y="789"/>
                  <a:pt x="812" y="786"/>
                  <a:pt x="817" y="781"/>
                </a:cubicBezTo>
                <a:cubicBezTo>
                  <a:pt x="816" y="781"/>
                  <a:pt x="816" y="781"/>
                  <a:pt x="816" y="782"/>
                </a:cubicBezTo>
                <a:cubicBezTo>
                  <a:pt x="816" y="783"/>
                  <a:pt x="816" y="785"/>
                  <a:pt x="815" y="786"/>
                </a:cubicBezTo>
                <a:cubicBezTo>
                  <a:pt x="815" y="788"/>
                  <a:pt x="815" y="789"/>
                  <a:pt x="814" y="791"/>
                </a:cubicBezTo>
                <a:cubicBezTo>
                  <a:pt x="814" y="792"/>
                  <a:pt x="814" y="794"/>
                  <a:pt x="814" y="795"/>
                </a:cubicBezTo>
                <a:cubicBezTo>
                  <a:pt x="814" y="797"/>
                  <a:pt x="814" y="798"/>
                  <a:pt x="814" y="799"/>
                </a:cubicBezTo>
                <a:cubicBezTo>
                  <a:pt x="814" y="799"/>
                  <a:pt x="814" y="800"/>
                  <a:pt x="814" y="800"/>
                </a:cubicBezTo>
                <a:cubicBezTo>
                  <a:pt x="814" y="800"/>
                  <a:pt x="814" y="800"/>
                  <a:pt x="815" y="801"/>
                </a:cubicBezTo>
                <a:cubicBezTo>
                  <a:pt x="815" y="801"/>
                  <a:pt x="815" y="802"/>
                  <a:pt x="815" y="802"/>
                </a:cubicBezTo>
                <a:cubicBezTo>
                  <a:pt x="815" y="803"/>
                  <a:pt x="816" y="803"/>
                  <a:pt x="816" y="803"/>
                </a:cubicBezTo>
                <a:cubicBezTo>
                  <a:pt x="816" y="804"/>
                  <a:pt x="816" y="804"/>
                  <a:pt x="816" y="804"/>
                </a:cubicBezTo>
                <a:cubicBezTo>
                  <a:pt x="817" y="805"/>
                  <a:pt x="817" y="805"/>
                  <a:pt x="817" y="805"/>
                </a:cubicBezTo>
                <a:cubicBezTo>
                  <a:pt x="817" y="806"/>
                  <a:pt x="818" y="806"/>
                  <a:pt x="818" y="806"/>
                </a:cubicBezTo>
                <a:cubicBezTo>
                  <a:pt x="818" y="806"/>
                  <a:pt x="818" y="806"/>
                  <a:pt x="817" y="805"/>
                </a:cubicBezTo>
                <a:cubicBezTo>
                  <a:pt x="817" y="805"/>
                  <a:pt x="817" y="804"/>
                  <a:pt x="817" y="804"/>
                </a:cubicBezTo>
                <a:cubicBezTo>
                  <a:pt x="817" y="803"/>
                  <a:pt x="817" y="802"/>
                  <a:pt x="817" y="802"/>
                </a:cubicBezTo>
                <a:cubicBezTo>
                  <a:pt x="817" y="801"/>
                  <a:pt x="817" y="801"/>
                  <a:pt x="817" y="800"/>
                </a:cubicBezTo>
                <a:cubicBezTo>
                  <a:pt x="817" y="800"/>
                  <a:pt x="816" y="799"/>
                  <a:pt x="816" y="799"/>
                </a:cubicBezTo>
                <a:cubicBezTo>
                  <a:pt x="816" y="797"/>
                  <a:pt x="816" y="796"/>
                  <a:pt x="816" y="795"/>
                </a:cubicBezTo>
                <a:cubicBezTo>
                  <a:pt x="816" y="794"/>
                  <a:pt x="816" y="792"/>
                  <a:pt x="816" y="791"/>
                </a:cubicBezTo>
                <a:cubicBezTo>
                  <a:pt x="817" y="788"/>
                  <a:pt x="817" y="785"/>
                  <a:pt x="818" y="782"/>
                </a:cubicBezTo>
                <a:cubicBezTo>
                  <a:pt x="819" y="780"/>
                  <a:pt x="819" y="779"/>
                  <a:pt x="820" y="778"/>
                </a:cubicBezTo>
                <a:cubicBezTo>
                  <a:pt x="832" y="764"/>
                  <a:pt x="842" y="744"/>
                  <a:pt x="861" y="733"/>
                </a:cubicBezTo>
                <a:cubicBezTo>
                  <a:pt x="879" y="722"/>
                  <a:pt x="947" y="708"/>
                  <a:pt x="986" y="706"/>
                </a:cubicBezTo>
                <a:close/>
                <a:moveTo>
                  <a:pt x="1008" y="912"/>
                </a:moveTo>
                <a:cubicBezTo>
                  <a:pt x="1008" y="912"/>
                  <a:pt x="1008" y="912"/>
                  <a:pt x="1008" y="913"/>
                </a:cubicBezTo>
                <a:cubicBezTo>
                  <a:pt x="1007" y="913"/>
                  <a:pt x="1007" y="913"/>
                  <a:pt x="1007" y="913"/>
                </a:cubicBezTo>
                <a:cubicBezTo>
                  <a:pt x="1005" y="913"/>
                  <a:pt x="1003" y="912"/>
                  <a:pt x="1002" y="912"/>
                </a:cubicBezTo>
                <a:cubicBezTo>
                  <a:pt x="1003" y="912"/>
                  <a:pt x="1003" y="912"/>
                  <a:pt x="1004" y="912"/>
                </a:cubicBezTo>
                <a:cubicBezTo>
                  <a:pt x="1006" y="912"/>
                  <a:pt x="1007" y="912"/>
                  <a:pt x="1009" y="912"/>
                </a:cubicBezTo>
                <a:cubicBezTo>
                  <a:pt x="1009" y="912"/>
                  <a:pt x="1009" y="912"/>
                  <a:pt x="1008" y="912"/>
                </a:cubicBezTo>
                <a:close/>
                <a:moveTo>
                  <a:pt x="1004" y="909"/>
                </a:moveTo>
                <a:cubicBezTo>
                  <a:pt x="1001" y="909"/>
                  <a:pt x="998" y="910"/>
                  <a:pt x="995" y="910"/>
                </a:cubicBezTo>
                <a:cubicBezTo>
                  <a:pt x="993" y="909"/>
                  <a:pt x="990" y="908"/>
                  <a:pt x="987" y="907"/>
                </a:cubicBezTo>
                <a:cubicBezTo>
                  <a:pt x="987" y="906"/>
                  <a:pt x="987" y="906"/>
                  <a:pt x="987" y="905"/>
                </a:cubicBezTo>
                <a:cubicBezTo>
                  <a:pt x="986" y="905"/>
                  <a:pt x="986" y="905"/>
                  <a:pt x="986" y="905"/>
                </a:cubicBezTo>
                <a:cubicBezTo>
                  <a:pt x="986" y="905"/>
                  <a:pt x="986" y="904"/>
                  <a:pt x="986" y="904"/>
                </a:cubicBezTo>
                <a:cubicBezTo>
                  <a:pt x="985" y="903"/>
                  <a:pt x="984" y="902"/>
                  <a:pt x="983" y="902"/>
                </a:cubicBezTo>
                <a:cubicBezTo>
                  <a:pt x="982" y="901"/>
                  <a:pt x="981" y="900"/>
                  <a:pt x="981" y="899"/>
                </a:cubicBezTo>
                <a:cubicBezTo>
                  <a:pt x="979" y="897"/>
                  <a:pt x="977" y="894"/>
                  <a:pt x="975" y="892"/>
                </a:cubicBezTo>
                <a:cubicBezTo>
                  <a:pt x="974" y="892"/>
                  <a:pt x="974" y="892"/>
                  <a:pt x="974" y="892"/>
                </a:cubicBezTo>
                <a:cubicBezTo>
                  <a:pt x="974" y="891"/>
                  <a:pt x="974" y="891"/>
                  <a:pt x="974" y="891"/>
                </a:cubicBezTo>
                <a:cubicBezTo>
                  <a:pt x="979" y="874"/>
                  <a:pt x="958" y="867"/>
                  <a:pt x="945" y="871"/>
                </a:cubicBezTo>
                <a:cubicBezTo>
                  <a:pt x="952" y="879"/>
                  <a:pt x="958" y="897"/>
                  <a:pt x="972" y="893"/>
                </a:cubicBezTo>
                <a:cubicBezTo>
                  <a:pt x="972" y="893"/>
                  <a:pt x="973" y="893"/>
                  <a:pt x="973" y="894"/>
                </a:cubicBezTo>
                <a:cubicBezTo>
                  <a:pt x="975" y="896"/>
                  <a:pt x="977" y="898"/>
                  <a:pt x="979" y="900"/>
                </a:cubicBezTo>
                <a:cubicBezTo>
                  <a:pt x="980" y="901"/>
                  <a:pt x="981" y="902"/>
                  <a:pt x="982" y="903"/>
                </a:cubicBezTo>
                <a:cubicBezTo>
                  <a:pt x="982" y="904"/>
                  <a:pt x="983" y="904"/>
                  <a:pt x="983" y="905"/>
                </a:cubicBezTo>
                <a:cubicBezTo>
                  <a:pt x="966" y="898"/>
                  <a:pt x="948" y="889"/>
                  <a:pt x="929" y="880"/>
                </a:cubicBezTo>
                <a:cubicBezTo>
                  <a:pt x="927" y="879"/>
                  <a:pt x="924" y="878"/>
                  <a:pt x="922" y="877"/>
                </a:cubicBezTo>
                <a:cubicBezTo>
                  <a:pt x="922" y="876"/>
                  <a:pt x="922" y="876"/>
                  <a:pt x="922" y="876"/>
                </a:cubicBezTo>
                <a:cubicBezTo>
                  <a:pt x="922" y="875"/>
                  <a:pt x="922" y="873"/>
                  <a:pt x="922" y="872"/>
                </a:cubicBezTo>
                <a:cubicBezTo>
                  <a:pt x="921" y="869"/>
                  <a:pt x="921" y="866"/>
                  <a:pt x="921" y="863"/>
                </a:cubicBezTo>
                <a:cubicBezTo>
                  <a:pt x="921" y="860"/>
                  <a:pt x="921" y="856"/>
                  <a:pt x="921" y="854"/>
                </a:cubicBezTo>
                <a:cubicBezTo>
                  <a:pt x="921" y="852"/>
                  <a:pt x="921" y="851"/>
                  <a:pt x="921" y="849"/>
                </a:cubicBezTo>
                <a:cubicBezTo>
                  <a:pt x="921" y="848"/>
                  <a:pt x="921" y="847"/>
                  <a:pt x="921" y="845"/>
                </a:cubicBezTo>
                <a:cubicBezTo>
                  <a:pt x="921" y="845"/>
                  <a:pt x="921" y="845"/>
                  <a:pt x="921" y="845"/>
                </a:cubicBezTo>
                <a:cubicBezTo>
                  <a:pt x="921" y="844"/>
                  <a:pt x="921" y="844"/>
                  <a:pt x="921" y="844"/>
                </a:cubicBezTo>
                <a:cubicBezTo>
                  <a:pt x="921" y="844"/>
                  <a:pt x="922" y="844"/>
                  <a:pt x="922" y="843"/>
                </a:cubicBezTo>
                <a:cubicBezTo>
                  <a:pt x="922" y="843"/>
                  <a:pt x="922" y="843"/>
                  <a:pt x="922" y="843"/>
                </a:cubicBezTo>
                <a:cubicBezTo>
                  <a:pt x="922" y="842"/>
                  <a:pt x="922" y="842"/>
                  <a:pt x="922" y="842"/>
                </a:cubicBezTo>
                <a:cubicBezTo>
                  <a:pt x="922" y="842"/>
                  <a:pt x="922" y="842"/>
                  <a:pt x="922" y="842"/>
                </a:cubicBezTo>
                <a:cubicBezTo>
                  <a:pt x="922" y="841"/>
                  <a:pt x="923" y="841"/>
                  <a:pt x="923" y="840"/>
                </a:cubicBezTo>
                <a:cubicBezTo>
                  <a:pt x="923" y="839"/>
                  <a:pt x="923" y="839"/>
                  <a:pt x="923" y="838"/>
                </a:cubicBezTo>
                <a:cubicBezTo>
                  <a:pt x="923" y="837"/>
                  <a:pt x="923" y="837"/>
                  <a:pt x="923" y="836"/>
                </a:cubicBezTo>
                <a:cubicBezTo>
                  <a:pt x="923" y="835"/>
                  <a:pt x="923" y="834"/>
                  <a:pt x="923" y="834"/>
                </a:cubicBezTo>
                <a:cubicBezTo>
                  <a:pt x="923" y="834"/>
                  <a:pt x="923" y="834"/>
                  <a:pt x="923" y="833"/>
                </a:cubicBezTo>
                <a:cubicBezTo>
                  <a:pt x="924" y="833"/>
                  <a:pt x="924" y="833"/>
                  <a:pt x="924" y="833"/>
                </a:cubicBezTo>
                <a:cubicBezTo>
                  <a:pt x="928" y="823"/>
                  <a:pt x="924" y="816"/>
                  <a:pt x="919" y="809"/>
                </a:cubicBezTo>
                <a:cubicBezTo>
                  <a:pt x="913" y="817"/>
                  <a:pt x="916" y="826"/>
                  <a:pt x="921" y="832"/>
                </a:cubicBezTo>
                <a:cubicBezTo>
                  <a:pt x="921" y="833"/>
                  <a:pt x="921" y="833"/>
                  <a:pt x="921" y="834"/>
                </a:cubicBezTo>
                <a:cubicBezTo>
                  <a:pt x="921" y="835"/>
                  <a:pt x="921" y="835"/>
                  <a:pt x="921" y="836"/>
                </a:cubicBezTo>
                <a:cubicBezTo>
                  <a:pt x="921" y="837"/>
                  <a:pt x="921" y="837"/>
                  <a:pt x="921" y="838"/>
                </a:cubicBezTo>
                <a:cubicBezTo>
                  <a:pt x="921" y="839"/>
                  <a:pt x="921" y="839"/>
                  <a:pt x="921" y="840"/>
                </a:cubicBezTo>
                <a:cubicBezTo>
                  <a:pt x="921" y="840"/>
                  <a:pt x="921" y="840"/>
                  <a:pt x="921" y="841"/>
                </a:cubicBezTo>
                <a:cubicBezTo>
                  <a:pt x="921" y="840"/>
                  <a:pt x="921" y="840"/>
                  <a:pt x="921" y="840"/>
                </a:cubicBezTo>
                <a:cubicBezTo>
                  <a:pt x="920" y="838"/>
                  <a:pt x="920" y="838"/>
                  <a:pt x="920" y="838"/>
                </a:cubicBezTo>
                <a:cubicBezTo>
                  <a:pt x="920" y="838"/>
                  <a:pt x="920" y="838"/>
                  <a:pt x="920" y="840"/>
                </a:cubicBezTo>
                <a:cubicBezTo>
                  <a:pt x="920" y="840"/>
                  <a:pt x="919" y="841"/>
                  <a:pt x="919" y="842"/>
                </a:cubicBezTo>
                <a:cubicBezTo>
                  <a:pt x="919" y="843"/>
                  <a:pt x="919" y="843"/>
                  <a:pt x="919" y="844"/>
                </a:cubicBezTo>
                <a:cubicBezTo>
                  <a:pt x="919" y="844"/>
                  <a:pt x="919" y="844"/>
                  <a:pt x="919" y="845"/>
                </a:cubicBezTo>
                <a:cubicBezTo>
                  <a:pt x="919" y="845"/>
                  <a:pt x="919" y="845"/>
                  <a:pt x="919" y="846"/>
                </a:cubicBezTo>
                <a:cubicBezTo>
                  <a:pt x="919" y="847"/>
                  <a:pt x="919" y="848"/>
                  <a:pt x="919" y="849"/>
                </a:cubicBezTo>
                <a:cubicBezTo>
                  <a:pt x="919" y="851"/>
                  <a:pt x="919" y="852"/>
                  <a:pt x="919" y="854"/>
                </a:cubicBezTo>
                <a:cubicBezTo>
                  <a:pt x="919" y="857"/>
                  <a:pt x="919" y="860"/>
                  <a:pt x="919" y="863"/>
                </a:cubicBezTo>
                <a:cubicBezTo>
                  <a:pt x="919" y="866"/>
                  <a:pt x="919" y="869"/>
                  <a:pt x="920" y="872"/>
                </a:cubicBezTo>
                <a:cubicBezTo>
                  <a:pt x="920" y="873"/>
                  <a:pt x="920" y="874"/>
                  <a:pt x="920" y="875"/>
                </a:cubicBezTo>
                <a:cubicBezTo>
                  <a:pt x="900" y="865"/>
                  <a:pt x="882" y="853"/>
                  <a:pt x="862" y="844"/>
                </a:cubicBezTo>
                <a:cubicBezTo>
                  <a:pt x="862" y="843"/>
                  <a:pt x="861" y="843"/>
                  <a:pt x="861" y="843"/>
                </a:cubicBezTo>
                <a:cubicBezTo>
                  <a:pt x="861" y="843"/>
                  <a:pt x="861" y="842"/>
                  <a:pt x="861" y="842"/>
                </a:cubicBezTo>
                <a:cubicBezTo>
                  <a:pt x="861" y="842"/>
                  <a:pt x="861" y="841"/>
                  <a:pt x="861" y="841"/>
                </a:cubicBezTo>
                <a:cubicBezTo>
                  <a:pt x="861" y="841"/>
                  <a:pt x="861" y="841"/>
                  <a:pt x="861" y="840"/>
                </a:cubicBezTo>
                <a:cubicBezTo>
                  <a:pt x="860" y="840"/>
                  <a:pt x="860" y="840"/>
                  <a:pt x="860" y="840"/>
                </a:cubicBezTo>
                <a:cubicBezTo>
                  <a:pt x="860" y="840"/>
                  <a:pt x="860" y="839"/>
                  <a:pt x="860" y="839"/>
                </a:cubicBezTo>
                <a:cubicBezTo>
                  <a:pt x="860" y="838"/>
                  <a:pt x="859" y="838"/>
                  <a:pt x="859" y="837"/>
                </a:cubicBezTo>
                <a:cubicBezTo>
                  <a:pt x="859" y="837"/>
                  <a:pt x="859" y="837"/>
                  <a:pt x="859" y="837"/>
                </a:cubicBezTo>
                <a:cubicBezTo>
                  <a:pt x="859" y="836"/>
                  <a:pt x="859" y="836"/>
                  <a:pt x="859" y="836"/>
                </a:cubicBezTo>
                <a:cubicBezTo>
                  <a:pt x="859" y="835"/>
                  <a:pt x="858" y="835"/>
                  <a:pt x="858" y="834"/>
                </a:cubicBezTo>
                <a:cubicBezTo>
                  <a:pt x="858" y="833"/>
                  <a:pt x="858" y="832"/>
                  <a:pt x="857" y="831"/>
                </a:cubicBezTo>
                <a:cubicBezTo>
                  <a:pt x="857" y="830"/>
                  <a:pt x="857" y="829"/>
                  <a:pt x="857" y="828"/>
                </a:cubicBezTo>
                <a:cubicBezTo>
                  <a:pt x="857" y="827"/>
                  <a:pt x="857" y="826"/>
                  <a:pt x="857" y="824"/>
                </a:cubicBezTo>
                <a:cubicBezTo>
                  <a:pt x="857" y="823"/>
                  <a:pt x="857" y="823"/>
                  <a:pt x="857" y="822"/>
                </a:cubicBezTo>
                <a:cubicBezTo>
                  <a:pt x="862" y="819"/>
                  <a:pt x="868" y="814"/>
                  <a:pt x="870" y="809"/>
                </a:cubicBezTo>
                <a:cubicBezTo>
                  <a:pt x="870" y="808"/>
                  <a:pt x="870" y="807"/>
                  <a:pt x="870" y="806"/>
                </a:cubicBezTo>
                <a:cubicBezTo>
                  <a:pt x="882" y="814"/>
                  <a:pt x="896" y="811"/>
                  <a:pt x="909" y="804"/>
                </a:cubicBezTo>
                <a:cubicBezTo>
                  <a:pt x="910" y="804"/>
                  <a:pt x="911" y="804"/>
                  <a:pt x="912" y="804"/>
                </a:cubicBezTo>
                <a:cubicBezTo>
                  <a:pt x="914" y="804"/>
                  <a:pt x="915" y="804"/>
                  <a:pt x="916" y="804"/>
                </a:cubicBezTo>
                <a:cubicBezTo>
                  <a:pt x="917" y="805"/>
                  <a:pt x="918" y="805"/>
                  <a:pt x="920" y="805"/>
                </a:cubicBezTo>
                <a:cubicBezTo>
                  <a:pt x="921" y="805"/>
                  <a:pt x="922" y="806"/>
                  <a:pt x="923" y="806"/>
                </a:cubicBezTo>
                <a:cubicBezTo>
                  <a:pt x="924" y="806"/>
                  <a:pt x="925" y="806"/>
                  <a:pt x="926" y="807"/>
                </a:cubicBezTo>
                <a:cubicBezTo>
                  <a:pt x="926" y="807"/>
                  <a:pt x="926" y="807"/>
                  <a:pt x="926" y="807"/>
                </a:cubicBezTo>
                <a:cubicBezTo>
                  <a:pt x="926" y="807"/>
                  <a:pt x="927" y="807"/>
                  <a:pt x="927" y="807"/>
                </a:cubicBezTo>
                <a:cubicBezTo>
                  <a:pt x="927" y="807"/>
                  <a:pt x="928" y="807"/>
                  <a:pt x="928" y="807"/>
                </a:cubicBezTo>
                <a:cubicBezTo>
                  <a:pt x="928" y="807"/>
                  <a:pt x="929" y="807"/>
                  <a:pt x="929" y="807"/>
                </a:cubicBezTo>
                <a:cubicBezTo>
                  <a:pt x="933" y="811"/>
                  <a:pt x="938" y="816"/>
                  <a:pt x="943" y="821"/>
                </a:cubicBezTo>
                <a:cubicBezTo>
                  <a:pt x="949" y="827"/>
                  <a:pt x="956" y="835"/>
                  <a:pt x="963" y="842"/>
                </a:cubicBezTo>
                <a:cubicBezTo>
                  <a:pt x="970" y="850"/>
                  <a:pt x="977" y="857"/>
                  <a:pt x="985" y="865"/>
                </a:cubicBezTo>
                <a:cubicBezTo>
                  <a:pt x="989" y="869"/>
                  <a:pt x="993" y="873"/>
                  <a:pt x="997" y="876"/>
                </a:cubicBezTo>
                <a:cubicBezTo>
                  <a:pt x="1000" y="879"/>
                  <a:pt x="1000" y="879"/>
                  <a:pt x="1000" y="879"/>
                </a:cubicBezTo>
                <a:cubicBezTo>
                  <a:pt x="1001" y="880"/>
                  <a:pt x="1002" y="881"/>
                  <a:pt x="1003" y="882"/>
                </a:cubicBezTo>
                <a:cubicBezTo>
                  <a:pt x="1004" y="882"/>
                  <a:pt x="1005" y="883"/>
                  <a:pt x="1006" y="884"/>
                </a:cubicBezTo>
                <a:cubicBezTo>
                  <a:pt x="1007" y="885"/>
                  <a:pt x="1008" y="886"/>
                  <a:pt x="1010" y="887"/>
                </a:cubicBezTo>
                <a:cubicBezTo>
                  <a:pt x="1018" y="893"/>
                  <a:pt x="1028" y="899"/>
                  <a:pt x="1037" y="905"/>
                </a:cubicBezTo>
                <a:cubicBezTo>
                  <a:pt x="1039" y="907"/>
                  <a:pt x="1042" y="909"/>
                  <a:pt x="1044" y="910"/>
                </a:cubicBezTo>
                <a:cubicBezTo>
                  <a:pt x="1044" y="910"/>
                  <a:pt x="1044" y="910"/>
                  <a:pt x="1043" y="910"/>
                </a:cubicBezTo>
                <a:cubicBezTo>
                  <a:pt x="1043" y="910"/>
                  <a:pt x="1042" y="910"/>
                  <a:pt x="1042" y="910"/>
                </a:cubicBezTo>
                <a:cubicBezTo>
                  <a:pt x="1041" y="910"/>
                  <a:pt x="1040" y="910"/>
                  <a:pt x="1039" y="909"/>
                </a:cubicBezTo>
                <a:cubicBezTo>
                  <a:pt x="1038" y="909"/>
                  <a:pt x="1038" y="909"/>
                  <a:pt x="1037" y="909"/>
                </a:cubicBezTo>
                <a:cubicBezTo>
                  <a:pt x="1036" y="909"/>
                  <a:pt x="1036" y="909"/>
                  <a:pt x="1035" y="909"/>
                </a:cubicBezTo>
                <a:cubicBezTo>
                  <a:pt x="1035" y="909"/>
                  <a:pt x="1034" y="909"/>
                  <a:pt x="1034" y="909"/>
                </a:cubicBezTo>
                <a:cubicBezTo>
                  <a:pt x="1032" y="909"/>
                  <a:pt x="1029" y="909"/>
                  <a:pt x="1027" y="909"/>
                </a:cubicBezTo>
                <a:cubicBezTo>
                  <a:pt x="1025" y="909"/>
                  <a:pt x="1022" y="909"/>
                  <a:pt x="1020" y="909"/>
                </a:cubicBezTo>
                <a:cubicBezTo>
                  <a:pt x="1015" y="909"/>
                  <a:pt x="1009" y="909"/>
                  <a:pt x="1004" y="909"/>
                </a:cubicBezTo>
                <a:close/>
                <a:moveTo>
                  <a:pt x="820" y="757"/>
                </a:moveTo>
                <a:cubicBezTo>
                  <a:pt x="820" y="756"/>
                  <a:pt x="819" y="756"/>
                  <a:pt x="819" y="755"/>
                </a:cubicBezTo>
                <a:cubicBezTo>
                  <a:pt x="818" y="754"/>
                  <a:pt x="818" y="754"/>
                  <a:pt x="818" y="753"/>
                </a:cubicBezTo>
                <a:cubicBezTo>
                  <a:pt x="818" y="753"/>
                  <a:pt x="818" y="753"/>
                  <a:pt x="818" y="753"/>
                </a:cubicBezTo>
                <a:cubicBezTo>
                  <a:pt x="817" y="753"/>
                  <a:pt x="817" y="753"/>
                  <a:pt x="817" y="753"/>
                </a:cubicBezTo>
                <a:cubicBezTo>
                  <a:pt x="823" y="742"/>
                  <a:pt x="815" y="739"/>
                  <a:pt x="808" y="735"/>
                </a:cubicBezTo>
                <a:cubicBezTo>
                  <a:pt x="813" y="734"/>
                  <a:pt x="819" y="733"/>
                  <a:pt x="826" y="732"/>
                </a:cubicBezTo>
                <a:cubicBezTo>
                  <a:pt x="826" y="740"/>
                  <a:pt x="824" y="749"/>
                  <a:pt x="821" y="758"/>
                </a:cubicBezTo>
                <a:cubicBezTo>
                  <a:pt x="820" y="758"/>
                  <a:pt x="820" y="757"/>
                  <a:pt x="820" y="757"/>
                </a:cubicBezTo>
                <a:close/>
                <a:moveTo>
                  <a:pt x="700" y="747"/>
                </a:moveTo>
                <a:cubicBezTo>
                  <a:pt x="701" y="747"/>
                  <a:pt x="701" y="746"/>
                  <a:pt x="702" y="745"/>
                </a:cubicBezTo>
                <a:cubicBezTo>
                  <a:pt x="702" y="744"/>
                  <a:pt x="703" y="743"/>
                  <a:pt x="703" y="742"/>
                </a:cubicBezTo>
                <a:cubicBezTo>
                  <a:pt x="704" y="741"/>
                  <a:pt x="704" y="741"/>
                  <a:pt x="705" y="740"/>
                </a:cubicBezTo>
                <a:cubicBezTo>
                  <a:pt x="705" y="739"/>
                  <a:pt x="705" y="738"/>
                  <a:pt x="706" y="737"/>
                </a:cubicBezTo>
                <a:cubicBezTo>
                  <a:pt x="708" y="733"/>
                  <a:pt x="709" y="729"/>
                  <a:pt x="710" y="725"/>
                </a:cubicBezTo>
                <a:cubicBezTo>
                  <a:pt x="710" y="725"/>
                  <a:pt x="710" y="724"/>
                  <a:pt x="710" y="724"/>
                </a:cubicBezTo>
                <a:cubicBezTo>
                  <a:pt x="710" y="722"/>
                  <a:pt x="710" y="722"/>
                  <a:pt x="710" y="722"/>
                </a:cubicBezTo>
                <a:cubicBezTo>
                  <a:pt x="711" y="721"/>
                  <a:pt x="711" y="720"/>
                  <a:pt x="711" y="719"/>
                </a:cubicBezTo>
                <a:cubicBezTo>
                  <a:pt x="711" y="718"/>
                  <a:pt x="711" y="717"/>
                  <a:pt x="711" y="716"/>
                </a:cubicBezTo>
                <a:cubicBezTo>
                  <a:pt x="712" y="716"/>
                  <a:pt x="712" y="715"/>
                  <a:pt x="712" y="714"/>
                </a:cubicBezTo>
                <a:cubicBezTo>
                  <a:pt x="712" y="710"/>
                  <a:pt x="712" y="706"/>
                  <a:pt x="712" y="702"/>
                </a:cubicBezTo>
                <a:cubicBezTo>
                  <a:pt x="712" y="701"/>
                  <a:pt x="712" y="699"/>
                  <a:pt x="711" y="697"/>
                </a:cubicBezTo>
                <a:cubicBezTo>
                  <a:pt x="711" y="696"/>
                  <a:pt x="711" y="695"/>
                  <a:pt x="711" y="695"/>
                </a:cubicBezTo>
                <a:cubicBezTo>
                  <a:pt x="711" y="694"/>
                  <a:pt x="711" y="694"/>
                  <a:pt x="711" y="694"/>
                </a:cubicBezTo>
                <a:cubicBezTo>
                  <a:pt x="711" y="694"/>
                  <a:pt x="711" y="694"/>
                  <a:pt x="711" y="694"/>
                </a:cubicBezTo>
                <a:cubicBezTo>
                  <a:pt x="711" y="693"/>
                  <a:pt x="712" y="692"/>
                  <a:pt x="712" y="692"/>
                </a:cubicBezTo>
                <a:cubicBezTo>
                  <a:pt x="712" y="691"/>
                  <a:pt x="713" y="690"/>
                  <a:pt x="713" y="689"/>
                </a:cubicBezTo>
                <a:cubicBezTo>
                  <a:pt x="714" y="688"/>
                  <a:pt x="714" y="687"/>
                  <a:pt x="715" y="686"/>
                </a:cubicBezTo>
                <a:cubicBezTo>
                  <a:pt x="715" y="685"/>
                  <a:pt x="716" y="684"/>
                  <a:pt x="717" y="683"/>
                </a:cubicBezTo>
                <a:cubicBezTo>
                  <a:pt x="717" y="682"/>
                  <a:pt x="718" y="681"/>
                  <a:pt x="718" y="680"/>
                </a:cubicBezTo>
                <a:cubicBezTo>
                  <a:pt x="719" y="680"/>
                  <a:pt x="719" y="680"/>
                  <a:pt x="719" y="680"/>
                </a:cubicBezTo>
                <a:cubicBezTo>
                  <a:pt x="724" y="679"/>
                  <a:pt x="728" y="679"/>
                  <a:pt x="731" y="677"/>
                </a:cubicBezTo>
                <a:cubicBezTo>
                  <a:pt x="735" y="678"/>
                  <a:pt x="740" y="676"/>
                  <a:pt x="742" y="673"/>
                </a:cubicBezTo>
                <a:cubicBezTo>
                  <a:pt x="742" y="673"/>
                  <a:pt x="742" y="673"/>
                  <a:pt x="742" y="673"/>
                </a:cubicBezTo>
                <a:cubicBezTo>
                  <a:pt x="742" y="673"/>
                  <a:pt x="742" y="673"/>
                  <a:pt x="742" y="673"/>
                </a:cubicBezTo>
                <a:cubicBezTo>
                  <a:pt x="742" y="673"/>
                  <a:pt x="742" y="673"/>
                  <a:pt x="742" y="673"/>
                </a:cubicBezTo>
                <a:cubicBezTo>
                  <a:pt x="742" y="673"/>
                  <a:pt x="743" y="673"/>
                  <a:pt x="743" y="673"/>
                </a:cubicBezTo>
                <a:cubicBezTo>
                  <a:pt x="744" y="673"/>
                  <a:pt x="745" y="673"/>
                  <a:pt x="746" y="673"/>
                </a:cubicBezTo>
                <a:cubicBezTo>
                  <a:pt x="747" y="673"/>
                  <a:pt x="747" y="673"/>
                  <a:pt x="748" y="673"/>
                </a:cubicBezTo>
                <a:cubicBezTo>
                  <a:pt x="749" y="673"/>
                  <a:pt x="750" y="673"/>
                  <a:pt x="750" y="673"/>
                </a:cubicBezTo>
                <a:cubicBezTo>
                  <a:pt x="750" y="673"/>
                  <a:pt x="751" y="673"/>
                  <a:pt x="751" y="673"/>
                </a:cubicBezTo>
                <a:cubicBezTo>
                  <a:pt x="751" y="673"/>
                  <a:pt x="751" y="673"/>
                  <a:pt x="751" y="673"/>
                </a:cubicBezTo>
                <a:cubicBezTo>
                  <a:pt x="751" y="673"/>
                  <a:pt x="751" y="673"/>
                  <a:pt x="751" y="673"/>
                </a:cubicBezTo>
                <a:cubicBezTo>
                  <a:pt x="751" y="673"/>
                  <a:pt x="750" y="673"/>
                  <a:pt x="750" y="674"/>
                </a:cubicBezTo>
                <a:cubicBezTo>
                  <a:pt x="750" y="674"/>
                  <a:pt x="750" y="674"/>
                  <a:pt x="749" y="674"/>
                </a:cubicBezTo>
                <a:cubicBezTo>
                  <a:pt x="749" y="674"/>
                  <a:pt x="749" y="674"/>
                  <a:pt x="749" y="674"/>
                </a:cubicBezTo>
                <a:cubicBezTo>
                  <a:pt x="748" y="675"/>
                  <a:pt x="748" y="675"/>
                  <a:pt x="748" y="675"/>
                </a:cubicBezTo>
                <a:cubicBezTo>
                  <a:pt x="747" y="676"/>
                  <a:pt x="746" y="676"/>
                  <a:pt x="746" y="677"/>
                </a:cubicBezTo>
                <a:cubicBezTo>
                  <a:pt x="745" y="677"/>
                  <a:pt x="744" y="678"/>
                  <a:pt x="744" y="678"/>
                </a:cubicBezTo>
                <a:cubicBezTo>
                  <a:pt x="744" y="678"/>
                  <a:pt x="744" y="678"/>
                  <a:pt x="744" y="678"/>
                </a:cubicBezTo>
                <a:cubicBezTo>
                  <a:pt x="745" y="678"/>
                  <a:pt x="745" y="678"/>
                  <a:pt x="746" y="678"/>
                </a:cubicBezTo>
                <a:cubicBezTo>
                  <a:pt x="747" y="677"/>
                  <a:pt x="747" y="677"/>
                  <a:pt x="748" y="677"/>
                </a:cubicBezTo>
                <a:cubicBezTo>
                  <a:pt x="749" y="677"/>
                  <a:pt x="749" y="677"/>
                  <a:pt x="750" y="676"/>
                </a:cubicBezTo>
                <a:cubicBezTo>
                  <a:pt x="750" y="676"/>
                  <a:pt x="750" y="676"/>
                  <a:pt x="750" y="676"/>
                </a:cubicBezTo>
                <a:cubicBezTo>
                  <a:pt x="751" y="676"/>
                  <a:pt x="751" y="676"/>
                  <a:pt x="751" y="676"/>
                </a:cubicBezTo>
                <a:cubicBezTo>
                  <a:pt x="753" y="675"/>
                  <a:pt x="755" y="673"/>
                  <a:pt x="758" y="671"/>
                </a:cubicBezTo>
                <a:cubicBezTo>
                  <a:pt x="758" y="671"/>
                  <a:pt x="759" y="670"/>
                  <a:pt x="760" y="669"/>
                </a:cubicBezTo>
                <a:cubicBezTo>
                  <a:pt x="760" y="669"/>
                  <a:pt x="760" y="670"/>
                  <a:pt x="760" y="670"/>
                </a:cubicBezTo>
                <a:cubicBezTo>
                  <a:pt x="760" y="670"/>
                  <a:pt x="759" y="671"/>
                  <a:pt x="759" y="671"/>
                </a:cubicBezTo>
                <a:cubicBezTo>
                  <a:pt x="759" y="672"/>
                  <a:pt x="759" y="672"/>
                  <a:pt x="759" y="673"/>
                </a:cubicBezTo>
                <a:cubicBezTo>
                  <a:pt x="759" y="674"/>
                  <a:pt x="759" y="674"/>
                  <a:pt x="758" y="675"/>
                </a:cubicBezTo>
                <a:cubicBezTo>
                  <a:pt x="758" y="675"/>
                  <a:pt x="758" y="675"/>
                  <a:pt x="758" y="675"/>
                </a:cubicBezTo>
                <a:cubicBezTo>
                  <a:pt x="750" y="683"/>
                  <a:pt x="749" y="692"/>
                  <a:pt x="759" y="700"/>
                </a:cubicBezTo>
                <a:cubicBezTo>
                  <a:pt x="760" y="690"/>
                  <a:pt x="767" y="685"/>
                  <a:pt x="759" y="676"/>
                </a:cubicBezTo>
                <a:cubicBezTo>
                  <a:pt x="759" y="676"/>
                  <a:pt x="759" y="676"/>
                  <a:pt x="759" y="676"/>
                </a:cubicBezTo>
                <a:cubicBezTo>
                  <a:pt x="760" y="675"/>
                  <a:pt x="760" y="674"/>
                  <a:pt x="760" y="673"/>
                </a:cubicBezTo>
                <a:cubicBezTo>
                  <a:pt x="760" y="672"/>
                  <a:pt x="760" y="672"/>
                  <a:pt x="760" y="672"/>
                </a:cubicBezTo>
                <a:cubicBezTo>
                  <a:pt x="760" y="671"/>
                  <a:pt x="761" y="671"/>
                  <a:pt x="761" y="670"/>
                </a:cubicBezTo>
                <a:cubicBezTo>
                  <a:pt x="761" y="669"/>
                  <a:pt x="761" y="668"/>
                  <a:pt x="762" y="668"/>
                </a:cubicBezTo>
                <a:cubicBezTo>
                  <a:pt x="762" y="667"/>
                  <a:pt x="763" y="666"/>
                  <a:pt x="764" y="665"/>
                </a:cubicBezTo>
                <a:cubicBezTo>
                  <a:pt x="766" y="663"/>
                  <a:pt x="768" y="660"/>
                  <a:pt x="769" y="658"/>
                </a:cubicBezTo>
                <a:cubicBezTo>
                  <a:pt x="770" y="657"/>
                  <a:pt x="771" y="656"/>
                  <a:pt x="772" y="655"/>
                </a:cubicBezTo>
                <a:cubicBezTo>
                  <a:pt x="773" y="654"/>
                  <a:pt x="773" y="653"/>
                  <a:pt x="774" y="652"/>
                </a:cubicBezTo>
                <a:cubicBezTo>
                  <a:pt x="774" y="652"/>
                  <a:pt x="775" y="652"/>
                  <a:pt x="775" y="652"/>
                </a:cubicBezTo>
                <a:cubicBezTo>
                  <a:pt x="775" y="652"/>
                  <a:pt x="775" y="651"/>
                  <a:pt x="775" y="651"/>
                </a:cubicBezTo>
                <a:cubicBezTo>
                  <a:pt x="776" y="651"/>
                  <a:pt x="776" y="650"/>
                  <a:pt x="776" y="650"/>
                </a:cubicBezTo>
                <a:cubicBezTo>
                  <a:pt x="776" y="650"/>
                  <a:pt x="777" y="649"/>
                  <a:pt x="777" y="649"/>
                </a:cubicBezTo>
                <a:cubicBezTo>
                  <a:pt x="777" y="649"/>
                  <a:pt x="777" y="649"/>
                  <a:pt x="777" y="648"/>
                </a:cubicBezTo>
                <a:cubicBezTo>
                  <a:pt x="780" y="649"/>
                  <a:pt x="782" y="649"/>
                  <a:pt x="784" y="650"/>
                </a:cubicBezTo>
                <a:cubicBezTo>
                  <a:pt x="787" y="651"/>
                  <a:pt x="790" y="651"/>
                  <a:pt x="793" y="652"/>
                </a:cubicBezTo>
                <a:cubicBezTo>
                  <a:pt x="793" y="652"/>
                  <a:pt x="794" y="652"/>
                  <a:pt x="795" y="652"/>
                </a:cubicBezTo>
                <a:cubicBezTo>
                  <a:pt x="795" y="653"/>
                  <a:pt x="796" y="653"/>
                  <a:pt x="797" y="653"/>
                </a:cubicBezTo>
                <a:cubicBezTo>
                  <a:pt x="798" y="654"/>
                  <a:pt x="799" y="654"/>
                  <a:pt x="801" y="655"/>
                </a:cubicBezTo>
                <a:cubicBezTo>
                  <a:pt x="806" y="658"/>
                  <a:pt x="810" y="662"/>
                  <a:pt x="815" y="665"/>
                </a:cubicBezTo>
                <a:cubicBezTo>
                  <a:pt x="818" y="667"/>
                  <a:pt x="820" y="669"/>
                  <a:pt x="822" y="671"/>
                </a:cubicBezTo>
                <a:cubicBezTo>
                  <a:pt x="822" y="671"/>
                  <a:pt x="822" y="671"/>
                  <a:pt x="822" y="671"/>
                </a:cubicBezTo>
                <a:cubicBezTo>
                  <a:pt x="821" y="671"/>
                  <a:pt x="821" y="671"/>
                  <a:pt x="821" y="671"/>
                </a:cubicBezTo>
                <a:cubicBezTo>
                  <a:pt x="820" y="671"/>
                  <a:pt x="820" y="671"/>
                  <a:pt x="820" y="671"/>
                </a:cubicBezTo>
                <a:cubicBezTo>
                  <a:pt x="820" y="671"/>
                  <a:pt x="820" y="671"/>
                  <a:pt x="820" y="671"/>
                </a:cubicBezTo>
                <a:cubicBezTo>
                  <a:pt x="819" y="671"/>
                  <a:pt x="818" y="671"/>
                  <a:pt x="817" y="672"/>
                </a:cubicBezTo>
                <a:cubicBezTo>
                  <a:pt x="817" y="672"/>
                  <a:pt x="816" y="672"/>
                  <a:pt x="815" y="673"/>
                </a:cubicBezTo>
                <a:cubicBezTo>
                  <a:pt x="814" y="673"/>
                  <a:pt x="814" y="674"/>
                  <a:pt x="813" y="674"/>
                </a:cubicBezTo>
                <a:cubicBezTo>
                  <a:pt x="812" y="674"/>
                  <a:pt x="811" y="675"/>
                  <a:pt x="811" y="675"/>
                </a:cubicBezTo>
                <a:cubicBezTo>
                  <a:pt x="810" y="676"/>
                  <a:pt x="809" y="676"/>
                  <a:pt x="808" y="677"/>
                </a:cubicBezTo>
                <a:cubicBezTo>
                  <a:pt x="796" y="670"/>
                  <a:pt x="792" y="685"/>
                  <a:pt x="782" y="676"/>
                </a:cubicBezTo>
                <a:cubicBezTo>
                  <a:pt x="784" y="683"/>
                  <a:pt x="788" y="688"/>
                  <a:pt x="795" y="689"/>
                </a:cubicBezTo>
                <a:cubicBezTo>
                  <a:pt x="800" y="689"/>
                  <a:pt x="810" y="685"/>
                  <a:pt x="809" y="678"/>
                </a:cubicBezTo>
                <a:cubicBezTo>
                  <a:pt x="810" y="678"/>
                  <a:pt x="810" y="677"/>
                  <a:pt x="811" y="677"/>
                </a:cubicBezTo>
                <a:cubicBezTo>
                  <a:pt x="812" y="676"/>
                  <a:pt x="813" y="676"/>
                  <a:pt x="814" y="675"/>
                </a:cubicBezTo>
                <a:cubicBezTo>
                  <a:pt x="814" y="675"/>
                  <a:pt x="815" y="674"/>
                  <a:pt x="816" y="674"/>
                </a:cubicBezTo>
                <a:cubicBezTo>
                  <a:pt x="817" y="674"/>
                  <a:pt x="817" y="673"/>
                  <a:pt x="818" y="673"/>
                </a:cubicBezTo>
                <a:cubicBezTo>
                  <a:pt x="819" y="673"/>
                  <a:pt x="819" y="673"/>
                  <a:pt x="820" y="673"/>
                </a:cubicBezTo>
                <a:cubicBezTo>
                  <a:pt x="820" y="672"/>
                  <a:pt x="820" y="672"/>
                  <a:pt x="820" y="672"/>
                </a:cubicBezTo>
                <a:cubicBezTo>
                  <a:pt x="820" y="672"/>
                  <a:pt x="821" y="672"/>
                  <a:pt x="821" y="672"/>
                </a:cubicBezTo>
                <a:cubicBezTo>
                  <a:pt x="821" y="672"/>
                  <a:pt x="821" y="672"/>
                  <a:pt x="822" y="672"/>
                </a:cubicBezTo>
                <a:cubicBezTo>
                  <a:pt x="822" y="672"/>
                  <a:pt x="822" y="672"/>
                  <a:pt x="823" y="672"/>
                </a:cubicBezTo>
                <a:cubicBezTo>
                  <a:pt x="823" y="672"/>
                  <a:pt x="823" y="672"/>
                  <a:pt x="823" y="672"/>
                </a:cubicBezTo>
                <a:cubicBezTo>
                  <a:pt x="825" y="673"/>
                  <a:pt x="827" y="675"/>
                  <a:pt x="829" y="676"/>
                </a:cubicBezTo>
                <a:cubicBezTo>
                  <a:pt x="837" y="683"/>
                  <a:pt x="846" y="690"/>
                  <a:pt x="853" y="696"/>
                </a:cubicBezTo>
                <a:cubicBezTo>
                  <a:pt x="854" y="697"/>
                  <a:pt x="854" y="697"/>
                  <a:pt x="855" y="698"/>
                </a:cubicBezTo>
                <a:cubicBezTo>
                  <a:pt x="856" y="699"/>
                  <a:pt x="857" y="699"/>
                  <a:pt x="858" y="700"/>
                </a:cubicBezTo>
                <a:cubicBezTo>
                  <a:pt x="858" y="700"/>
                  <a:pt x="859" y="701"/>
                  <a:pt x="859" y="701"/>
                </a:cubicBezTo>
                <a:cubicBezTo>
                  <a:pt x="832" y="695"/>
                  <a:pt x="783" y="688"/>
                  <a:pt x="758" y="702"/>
                </a:cubicBezTo>
                <a:cubicBezTo>
                  <a:pt x="786" y="696"/>
                  <a:pt x="801" y="699"/>
                  <a:pt x="834" y="704"/>
                </a:cubicBezTo>
                <a:cubicBezTo>
                  <a:pt x="843" y="706"/>
                  <a:pt x="851" y="708"/>
                  <a:pt x="853" y="712"/>
                </a:cubicBezTo>
                <a:cubicBezTo>
                  <a:pt x="811" y="714"/>
                  <a:pt x="766" y="727"/>
                  <a:pt x="729" y="743"/>
                </a:cubicBezTo>
                <a:cubicBezTo>
                  <a:pt x="719" y="748"/>
                  <a:pt x="709" y="749"/>
                  <a:pt x="699" y="750"/>
                </a:cubicBezTo>
                <a:cubicBezTo>
                  <a:pt x="699" y="749"/>
                  <a:pt x="700" y="748"/>
                  <a:pt x="700" y="747"/>
                </a:cubicBezTo>
                <a:close/>
                <a:moveTo>
                  <a:pt x="700" y="771"/>
                </a:moveTo>
                <a:cubicBezTo>
                  <a:pt x="700" y="771"/>
                  <a:pt x="700" y="770"/>
                  <a:pt x="699" y="770"/>
                </a:cubicBezTo>
                <a:cubicBezTo>
                  <a:pt x="699" y="769"/>
                  <a:pt x="699" y="769"/>
                  <a:pt x="699" y="768"/>
                </a:cubicBezTo>
                <a:cubicBezTo>
                  <a:pt x="698" y="767"/>
                  <a:pt x="698" y="766"/>
                  <a:pt x="697" y="765"/>
                </a:cubicBezTo>
                <a:cubicBezTo>
                  <a:pt x="697" y="763"/>
                  <a:pt x="696" y="761"/>
                  <a:pt x="696" y="758"/>
                </a:cubicBezTo>
                <a:cubicBezTo>
                  <a:pt x="707" y="759"/>
                  <a:pt x="718" y="759"/>
                  <a:pt x="727" y="755"/>
                </a:cubicBezTo>
                <a:cubicBezTo>
                  <a:pt x="757" y="746"/>
                  <a:pt x="776" y="741"/>
                  <a:pt x="804" y="735"/>
                </a:cubicBezTo>
                <a:cubicBezTo>
                  <a:pt x="797" y="748"/>
                  <a:pt x="800" y="756"/>
                  <a:pt x="815" y="754"/>
                </a:cubicBezTo>
                <a:cubicBezTo>
                  <a:pt x="815" y="754"/>
                  <a:pt x="815" y="754"/>
                  <a:pt x="816" y="754"/>
                </a:cubicBezTo>
                <a:cubicBezTo>
                  <a:pt x="816" y="755"/>
                  <a:pt x="816" y="756"/>
                  <a:pt x="817" y="756"/>
                </a:cubicBezTo>
                <a:cubicBezTo>
                  <a:pt x="817" y="757"/>
                  <a:pt x="818" y="757"/>
                  <a:pt x="818" y="758"/>
                </a:cubicBezTo>
                <a:cubicBezTo>
                  <a:pt x="818" y="759"/>
                  <a:pt x="819" y="760"/>
                  <a:pt x="819" y="760"/>
                </a:cubicBezTo>
                <a:cubicBezTo>
                  <a:pt x="819" y="761"/>
                  <a:pt x="819" y="761"/>
                  <a:pt x="819" y="761"/>
                </a:cubicBezTo>
                <a:cubicBezTo>
                  <a:pt x="815" y="773"/>
                  <a:pt x="808" y="783"/>
                  <a:pt x="800" y="790"/>
                </a:cubicBezTo>
                <a:cubicBezTo>
                  <a:pt x="796" y="786"/>
                  <a:pt x="792" y="783"/>
                  <a:pt x="788" y="780"/>
                </a:cubicBezTo>
                <a:cubicBezTo>
                  <a:pt x="786" y="778"/>
                  <a:pt x="783" y="776"/>
                  <a:pt x="781" y="775"/>
                </a:cubicBezTo>
                <a:cubicBezTo>
                  <a:pt x="779" y="774"/>
                  <a:pt x="778" y="773"/>
                  <a:pt x="777" y="773"/>
                </a:cubicBezTo>
                <a:cubicBezTo>
                  <a:pt x="776" y="772"/>
                  <a:pt x="774" y="771"/>
                  <a:pt x="773" y="771"/>
                </a:cubicBezTo>
                <a:cubicBezTo>
                  <a:pt x="768" y="768"/>
                  <a:pt x="764" y="766"/>
                  <a:pt x="760" y="765"/>
                </a:cubicBezTo>
                <a:cubicBezTo>
                  <a:pt x="758" y="765"/>
                  <a:pt x="757" y="764"/>
                  <a:pt x="755" y="764"/>
                </a:cubicBezTo>
                <a:cubicBezTo>
                  <a:pt x="754" y="763"/>
                  <a:pt x="753" y="763"/>
                  <a:pt x="751" y="763"/>
                </a:cubicBezTo>
                <a:cubicBezTo>
                  <a:pt x="749" y="762"/>
                  <a:pt x="748" y="762"/>
                  <a:pt x="748" y="762"/>
                </a:cubicBezTo>
                <a:cubicBezTo>
                  <a:pt x="748" y="762"/>
                  <a:pt x="749" y="762"/>
                  <a:pt x="751" y="763"/>
                </a:cubicBezTo>
                <a:cubicBezTo>
                  <a:pt x="752" y="763"/>
                  <a:pt x="754" y="764"/>
                  <a:pt x="755" y="764"/>
                </a:cubicBezTo>
                <a:cubicBezTo>
                  <a:pt x="756" y="765"/>
                  <a:pt x="758" y="766"/>
                  <a:pt x="760" y="766"/>
                </a:cubicBezTo>
                <a:cubicBezTo>
                  <a:pt x="763" y="768"/>
                  <a:pt x="767" y="770"/>
                  <a:pt x="772" y="773"/>
                </a:cubicBezTo>
                <a:cubicBezTo>
                  <a:pt x="773" y="773"/>
                  <a:pt x="774" y="774"/>
                  <a:pt x="775" y="775"/>
                </a:cubicBezTo>
                <a:cubicBezTo>
                  <a:pt x="776" y="776"/>
                  <a:pt x="777" y="777"/>
                  <a:pt x="778" y="777"/>
                </a:cubicBezTo>
                <a:cubicBezTo>
                  <a:pt x="779" y="778"/>
                  <a:pt x="780" y="778"/>
                  <a:pt x="780" y="779"/>
                </a:cubicBezTo>
                <a:cubicBezTo>
                  <a:pt x="781" y="779"/>
                  <a:pt x="781" y="779"/>
                  <a:pt x="782" y="780"/>
                </a:cubicBezTo>
                <a:cubicBezTo>
                  <a:pt x="783" y="781"/>
                  <a:pt x="785" y="782"/>
                  <a:pt x="786" y="783"/>
                </a:cubicBezTo>
                <a:cubicBezTo>
                  <a:pt x="786" y="783"/>
                  <a:pt x="786" y="783"/>
                  <a:pt x="786" y="783"/>
                </a:cubicBezTo>
                <a:cubicBezTo>
                  <a:pt x="786" y="783"/>
                  <a:pt x="786" y="783"/>
                  <a:pt x="786" y="783"/>
                </a:cubicBezTo>
                <a:cubicBezTo>
                  <a:pt x="785" y="783"/>
                  <a:pt x="784" y="782"/>
                  <a:pt x="783" y="782"/>
                </a:cubicBezTo>
                <a:cubicBezTo>
                  <a:pt x="782" y="782"/>
                  <a:pt x="781" y="782"/>
                  <a:pt x="780" y="782"/>
                </a:cubicBezTo>
                <a:cubicBezTo>
                  <a:pt x="779" y="782"/>
                  <a:pt x="778" y="782"/>
                  <a:pt x="776" y="782"/>
                </a:cubicBezTo>
                <a:cubicBezTo>
                  <a:pt x="776" y="782"/>
                  <a:pt x="776" y="782"/>
                  <a:pt x="776" y="782"/>
                </a:cubicBezTo>
                <a:cubicBezTo>
                  <a:pt x="776" y="781"/>
                  <a:pt x="776" y="781"/>
                  <a:pt x="776" y="781"/>
                </a:cubicBezTo>
                <a:cubicBezTo>
                  <a:pt x="763" y="775"/>
                  <a:pt x="751" y="781"/>
                  <a:pt x="737" y="787"/>
                </a:cubicBezTo>
                <a:cubicBezTo>
                  <a:pt x="748" y="796"/>
                  <a:pt x="761" y="792"/>
                  <a:pt x="773" y="784"/>
                </a:cubicBezTo>
                <a:cubicBezTo>
                  <a:pt x="774" y="784"/>
                  <a:pt x="775" y="784"/>
                  <a:pt x="776" y="784"/>
                </a:cubicBezTo>
                <a:cubicBezTo>
                  <a:pt x="777" y="784"/>
                  <a:pt x="778" y="785"/>
                  <a:pt x="779" y="785"/>
                </a:cubicBezTo>
                <a:cubicBezTo>
                  <a:pt x="780" y="785"/>
                  <a:pt x="781" y="785"/>
                  <a:pt x="782" y="785"/>
                </a:cubicBezTo>
                <a:cubicBezTo>
                  <a:pt x="783" y="785"/>
                  <a:pt x="784" y="785"/>
                  <a:pt x="785" y="785"/>
                </a:cubicBezTo>
                <a:cubicBezTo>
                  <a:pt x="786" y="785"/>
                  <a:pt x="786" y="786"/>
                  <a:pt x="787" y="786"/>
                </a:cubicBezTo>
                <a:cubicBezTo>
                  <a:pt x="787" y="786"/>
                  <a:pt x="788" y="786"/>
                  <a:pt x="788" y="786"/>
                </a:cubicBezTo>
                <a:cubicBezTo>
                  <a:pt x="788" y="786"/>
                  <a:pt x="788" y="786"/>
                  <a:pt x="788" y="786"/>
                </a:cubicBezTo>
                <a:cubicBezTo>
                  <a:pt x="789" y="786"/>
                  <a:pt x="789" y="786"/>
                  <a:pt x="789" y="786"/>
                </a:cubicBezTo>
                <a:cubicBezTo>
                  <a:pt x="790" y="786"/>
                  <a:pt x="790" y="786"/>
                  <a:pt x="790" y="786"/>
                </a:cubicBezTo>
                <a:cubicBezTo>
                  <a:pt x="792" y="788"/>
                  <a:pt x="794" y="790"/>
                  <a:pt x="797" y="792"/>
                </a:cubicBezTo>
                <a:cubicBezTo>
                  <a:pt x="795" y="793"/>
                  <a:pt x="794" y="793"/>
                  <a:pt x="792" y="794"/>
                </a:cubicBezTo>
                <a:cubicBezTo>
                  <a:pt x="794" y="794"/>
                  <a:pt x="796" y="793"/>
                  <a:pt x="798" y="793"/>
                </a:cubicBezTo>
                <a:cubicBezTo>
                  <a:pt x="799" y="794"/>
                  <a:pt x="800" y="795"/>
                  <a:pt x="801" y="796"/>
                </a:cubicBezTo>
                <a:cubicBezTo>
                  <a:pt x="807" y="801"/>
                  <a:pt x="812" y="806"/>
                  <a:pt x="818" y="812"/>
                </a:cubicBezTo>
                <a:cubicBezTo>
                  <a:pt x="823" y="818"/>
                  <a:pt x="829" y="823"/>
                  <a:pt x="835" y="829"/>
                </a:cubicBezTo>
                <a:cubicBezTo>
                  <a:pt x="839" y="832"/>
                  <a:pt x="842" y="835"/>
                  <a:pt x="845" y="837"/>
                </a:cubicBezTo>
                <a:cubicBezTo>
                  <a:pt x="845" y="837"/>
                  <a:pt x="845" y="837"/>
                  <a:pt x="845" y="837"/>
                </a:cubicBezTo>
                <a:cubicBezTo>
                  <a:pt x="816" y="828"/>
                  <a:pt x="792" y="825"/>
                  <a:pt x="770" y="826"/>
                </a:cubicBezTo>
                <a:cubicBezTo>
                  <a:pt x="768" y="825"/>
                  <a:pt x="766" y="823"/>
                  <a:pt x="764" y="822"/>
                </a:cubicBezTo>
                <a:cubicBezTo>
                  <a:pt x="763" y="821"/>
                  <a:pt x="762" y="820"/>
                  <a:pt x="761" y="819"/>
                </a:cubicBezTo>
                <a:cubicBezTo>
                  <a:pt x="760" y="818"/>
                  <a:pt x="758" y="817"/>
                  <a:pt x="757" y="817"/>
                </a:cubicBezTo>
                <a:cubicBezTo>
                  <a:pt x="747" y="809"/>
                  <a:pt x="735" y="801"/>
                  <a:pt x="723" y="792"/>
                </a:cubicBezTo>
                <a:cubicBezTo>
                  <a:pt x="717" y="787"/>
                  <a:pt x="710" y="783"/>
                  <a:pt x="704" y="779"/>
                </a:cubicBezTo>
                <a:cubicBezTo>
                  <a:pt x="704" y="778"/>
                  <a:pt x="703" y="777"/>
                  <a:pt x="703" y="776"/>
                </a:cubicBezTo>
                <a:cubicBezTo>
                  <a:pt x="702" y="775"/>
                  <a:pt x="701" y="773"/>
                  <a:pt x="700" y="771"/>
                </a:cubicBezTo>
                <a:close/>
                <a:moveTo>
                  <a:pt x="548" y="765"/>
                </a:moveTo>
                <a:cubicBezTo>
                  <a:pt x="548" y="765"/>
                  <a:pt x="548" y="765"/>
                  <a:pt x="548" y="765"/>
                </a:cubicBezTo>
                <a:cubicBezTo>
                  <a:pt x="549" y="764"/>
                  <a:pt x="551" y="763"/>
                  <a:pt x="552" y="762"/>
                </a:cubicBezTo>
                <a:cubicBezTo>
                  <a:pt x="553" y="761"/>
                  <a:pt x="555" y="760"/>
                  <a:pt x="556" y="759"/>
                </a:cubicBezTo>
                <a:cubicBezTo>
                  <a:pt x="558" y="758"/>
                  <a:pt x="559" y="757"/>
                  <a:pt x="561" y="757"/>
                </a:cubicBezTo>
                <a:cubicBezTo>
                  <a:pt x="562" y="756"/>
                  <a:pt x="564" y="755"/>
                  <a:pt x="565" y="754"/>
                </a:cubicBezTo>
                <a:cubicBezTo>
                  <a:pt x="566" y="754"/>
                  <a:pt x="566" y="754"/>
                  <a:pt x="567" y="753"/>
                </a:cubicBezTo>
                <a:cubicBezTo>
                  <a:pt x="568" y="753"/>
                  <a:pt x="569" y="753"/>
                  <a:pt x="569" y="753"/>
                </a:cubicBezTo>
                <a:cubicBezTo>
                  <a:pt x="570" y="752"/>
                  <a:pt x="570" y="752"/>
                  <a:pt x="571" y="752"/>
                </a:cubicBezTo>
                <a:cubicBezTo>
                  <a:pt x="571" y="752"/>
                  <a:pt x="571" y="752"/>
                  <a:pt x="571" y="752"/>
                </a:cubicBezTo>
                <a:cubicBezTo>
                  <a:pt x="574" y="752"/>
                  <a:pt x="577" y="751"/>
                  <a:pt x="580" y="751"/>
                </a:cubicBezTo>
                <a:cubicBezTo>
                  <a:pt x="581" y="751"/>
                  <a:pt x="583" y="750"/>
                  <a:pt x="585" y="750"/>
                </a:cubicBezTo>
                <a:cubicBezTo>
                  <a:pt x="586" y="750"/>
                  <a:pt x="588" y="749"/>
                  <a:pt x="589" y="749"/>
                </a:cubicBezTo>
                <a:cubicBezTo>
                  <a:pt x="590" y="749"/>
                  <a:pt x="591" y="749"/>
                  <a:pt x="592" y="749"/>
                </a:cubicBezTo>
                <a:cubicBezTo>
                  <a:pt x="592" y="749"/>
                  <a:pt x="592" y="749"/>
                  <a:pt x="593" y="749"/>
                </a:cubicBezTo>
                <a:cubicBezTo>
                  <a:pt x="593" y="749"/>
                  <a:pt x="593" y="749"/>
                  <a:pt x="594" y="749"/>
                </a:cubicBezTo>
                <a:cubicBezTo>
                  <a:pt x="594" y="749"/>
                  <a:pt x="595" y="749"/>
                  <a:pt x="595" y="749"/>
                </a:cubicBezTo>
                <a:cubicBezTo>
                  <a:pt x="595" y="749"/>
                  <a:pt x="595" y="749"/>
                  <a:pt x="595" y="749"/>
                </a:cubicBezTo>
                <a:cubicBezTo>
                  <a:pt x="595" y="749"/>
                  <a:pt x="595" y="749"/>
                  <a:pt x="595" y="749"/>
                </a:cubicBezTo>
                <a:cubicBezTo>
                  <a:pt x="596" y="749"/>
                  <a:pt x="596" y="749"/>
                  <a:pt x="596" y="749"/>
                </a:cubicBezTo>
                <a:cubicBezTo>
                  <a:pt x="596" y="749"/>
                  <a:pt x="596" y="749"/>
                  <a:pt x="596" y="749"/>
                </a:cubicBezTo>
                <a:cubicBezTo>
                  <a:pt x="596" y="749"/>
                  <a:pt x="596" y="749"/>
                  <a:pt x="596" y="749"/>
                </a:cubicBezTo>
                <a:cubicBezTo>
                  <a:pt x="597" y="749"/>
                  <a:pt x="598" y="749"/>
                  <a:pt x="599" y="749"/>
                </a:cubicBezTo>
                <a:cubicBezTo>
                  <a:pt x="602" y="750"/>
                  <a:pt x="605" y="751"/>
                  <a:pt x="609" y="752"/>
                </a:cubicBezTo>
                <a:cubicBezTo>
                  <a:pt x="612" y="753"/>
                  <a:pt x="615" y="755"/>
                  <a:pt x="619" y="756"/>
                </a:cubicBezTo>
                <a:cubicBezTo>
                  <a:pt x="623" y="757"/>
                  <a:pt x="626" y="759"/>
                  <a:pt x="630" y="760"/>
                </a:cubicBezTo>
                <a:cubicBezTo>
                  <a:pt x="634" y="761"/>
                  <a:pt x="639" y="762"/>
                  <a:pt x="643" y="763"/>
                </a:cubicBezTo>
                <a:cubicBezTo>
                  <a:pt x="643" y="763"/>
                  <a:pt x="643" y="763"/>
                  <a:pt x="643" y="763"/>
                </a:cubicBezTo>
                <a:cubicBezTo>
                  <a:pt x="643" y="763"/>
                  <a:pt x="642" y="764"/>
                  <a:pt x="642" y="764"/>
                </a:cubicBezTo>
                <a:cubicBezTo>
                  <a:pt x="641" y="765"/>
                  <a:pt x="640" y="765"/>
                  <a:pt x="640" y="766"/>
                </a:cubicBezTo>
                <a:cubicBezTo>
                  <a:pt x="639" y="766"/>
                  <a:pt x="639" y="766"/>
                  <a:pt x="639" y="767"/>
                </a:cubicBezTo>
                <a:cubicBezTo>
                  <a:pt x="638" y="767"/>
                  <a:pt x="638" y="767"/>
                  <a:pt x="638" y="768"/>
                </a:cubicBezTo>
                <a:cubicBezTo>
                  <a:pt x="637" y="769"/>
                  <a:pt x="635" y="770"/>
                  <a:pt x="634" y="772"/>
                </a:cubicBezTo>
                <a:cubicBezTo>
                  <a:pt x="633" y="774"/>
                  <a:pt x="632" y="775"/>
                  <a:pt x="630" y="777"/>
                </a:cubicBezTo>
                <a:cubicBezTo>
                  <a:pt x="628" y="781"/>
                  <a:pt x="625" y="785"/>
                  <a:pt x="622" y="788"/>
                </a:cubicBezTo>
                <a:cubicBezTo>
                  <a:pt x="621" y="790"/>
                  <a:pt x="619" y="792"/>
                  <a:pt x="618" y="793"/>
                </a:cubicBezTo>
                <a:cubicBezTo>
                  <a:pt x="616" y="795"/>
                  <a:pt x="614" y="797"/>
                  <a:pt x="613" y="798"/>
                </a:cubicBezTo>
                <a:cubicBezTo>
                  <a:pt x="611" y="799"/>
                  <a:pt x="610" y="801"/>
                  <a:pt x="608" y="802"/>
                </a:cubicBezTo>
                <a:cubicBezTo>
                  <a:pt x="608" y="802"/>
                  <a:pt x="608" y="802"/>
                  <a:pt x="608" y="802"/>
                </a:cubicBezTo>
                <a:cubicBezTo>
                  <a:pt x="608" y="802"/>
                  <a:pt x="607" y="802"/>
                  <a:pt x="606" y="802"/>
                </a:cubicBezTo>
                <a:cubicBezTo>
                  <a:pt x="606" y="802"/>
                  <a:pt x="606" y="802"/>
                  <a:pt x="605" y="802"/>
                </a:cubicBezTo>
                <a:cubicBezTo>
                  <a:pt x="605" y="802"/>
                  <a:pt x="605" y="802"/>
                  <a:pt x="604" y="802"/>
                </a:cubicBezTo>
                <a:cubicBezTo>
                  <a:pt x="604" y="802"/>
                  <a:pt x="604" y="802"/>
                  <a:pt x="604" y="802"/>
                </a:cubicBezTo>
                <a:cubicBezTo>
                  <a:pt x="603" y="802"/>
                  <a:pt x="602" y="803"/>
                  <a:pt x="601" y="803"/>
                </a:cubicBezTo>
                <a:cubicBezTo>
                  <a:pt x="600" y="803"/>
                  <a:pt x="599" y="803"/>
                  <a:pt x="598" y="803"/>
                </a:cubicBezTo>
                <a:cubicBezTo>
                  <a:pt x="596" y="803"/>
                  <a:pt x="595" y="804"/>
                  <a:pt x="594" y="804"/>
                </a:cubicBezTo>
                <a:cubicBezTo>
                  <a:pt x="593" y="804"/>
                  <a:pt x="592" y="804"/>
                  <a:pt x="591" y="804"/>
                </a:cubicBezTo>
                <a:cubicBezTo>
                  <a:pt x="585" y="795"/>
                  <a:pt x="579" y="797"/>
                  <a:pt x="571" y="799"/>
                </a:cubicBezTo>
                <a:cubicBezTo>
                  <a:pt x="567" y="797"/>
                  <a:pt x="563" y="795"/>
                  <a:pt x="559" y="793"/>
                </a:cubicBezTo>
                <a:cubicBezTo>
                  <a:pt x="554" y="791"/>
                  <a:pt x="548" y="788"/>
                  <a:pt x="542" y="785"/>
                </a:cubicBezTo>
                <a:cubicBezTo>
                  <a:pt x="547" y="782"/>
                  <a:pt x="549" y="775"/>
                  <a:pt x="548" y="765"/>
                </a:cubicBezTo>
                <a:close/>
                <a:moveTo>
                  <a:pt x="616" y="806"/>
                </a:moveTo>
                <a:cubicBezTo>
                  <a:pt x="616" y="806"/>
                  <a:pt x="616" y="806"/>
                  <a:pt x="616" y="806"/>
                </a:cubicBezTo>
                <a:cubicBezTo>
                  <a:pt x="613" y="810"/>
                  <a:pt x="610" y="813"/>
                  <a:pt x="608" y="817"/>
                </a:cubicBezTo>
                <a:cubicBezTo>
                  <a:pt x="608" y="816"/>
                  <a:pt x="607" y="816"/>
                  <a:pt x="606" y="816"/>
                </a:cubicBezTo>
                <a:cubicBezTo>
                  <a:pt x="603" y="814"/>
                  <a:pt x="601" y="813"/>
                  <a:pt x="598" y="812"/>
                </a:cubicBezTo>
                <a:cubicBezTo>
                  <a:pt x="599" y="811"/>
                  <a:pt x="600" y="811"/>
                  <a:pt x="601" y="810"/>
                </a:cubicBezTo>
                <a:cubicBezTo>
                  <a:pt x="602" y="810"/>
                  <a:pt x="602" y="810"/>
                  <a:pt x="603" y="809"/>
                </a:cubicBezTo>
                <a:cubicBezTo>
                  <a:pt x="604" y="809"/>
                  <a:pt x="604" y="809"/>
                  <a:pt x="604" y="809"/>
                </a:cubicBezTo>
                <a:cubicBezTo>
                  <a:pt x="605" y="809"/>
                  <a:pt x="605" y="808"/>
                  <a:pt x="605" y="808"/>
                </a:cubicBezTo>
                <a:cubicBezTo>
                  <a:pt x="608" y="806"/>
                  <a:pt x="612" y="803"/>
                  <a:pt x="615" y="800"/>
                </a:cubicBezTo>
                <a:cubicBezTo>
                  <a:pt x="616" y="799"/>
                  <a:pt x="617" y="798"/>
                  <a:pt x="619" y="797"/>
                </a:cubicBezTo>
                <a:cubicBezTo>
                  <a:pt x="618" y="797"/>
                  <a:pt x="618" y="798"/>
                  <a:pt x="618" y="798"/>
                </a:cubicBezTo>
                <a:cubicBezTo>
                  <a:pt x="618" y="799"/>
                  <a:pt x="618" y="800"/>
                  <a:pt x="618" y="800"/>
                </a:cubicBezTo>
                <a:cubicBezTo>
                  <a:pt x="617" y="801"/>
                  <a:pt x="617" y="802"/>
                  <a:pt x="617" y="802"/>
                </a:cubicBezTo>
                <a:cubicBezTo>
                  <a:pt x="617" y="804"/>
                  <a:pt x="616" y="805"/>
                  <a:pt x="616" y="806"/>
                </a:cubicBezTo>
                <a:close/>
                <a:moveTo>
                  <a:pt x="596" y="811"/>
                </a:moveTo>
                <a:cubicBezTo>
                  <a:pt x="594" y="810"/>
                  <a:pt x="592" y="809"/>
                  <a:pt x="590" y="808"/>
                </a:cubicBezTo>
                <a:cubicBezTo>
                  <a:pt x="591" y="807"/>
                  <a:pt x="591" y="807"/>
                  <a:pt x="591" y="806"/>
                </a:cubicBezTo>
                <a:cubicBezTo>
                  <a:pt x="592" y="806"/>
                  <a:pt x="592" y="806"/>
                  <a:pt x="592" y="806"/>
                </a:cubicBezTo>
                <a:cubicBezTo>
                  <a:pt x="592" y="806"/>
                  <a:pt x="592" y="806"/>
                  <a:pt x="592" y="806"/>
                </a:cubicBezTo>
                <a:cubicBezTo>
                  <a:pt x="592" y="806"/>
                  <a:pt x="592" y="806"/>
                  <a:pt x="592" y="806"/>
                </a:cubicBezTo>
                <a:cubicBezTo>
                  <a:pt x="593" y="806"/>
                  <a:pt x="593" y="806"/>
                  <a:pt x="594" y="806"/>
                </a:cubicBezTo>
                <a:cubicBezTo>
                  <a:pt x="595" y="806"/>
                  <a:pt x="596" y="806"/>
                  <a:pt x="598" y="805"/>
                </a:cubicBezTo>
                <a:cubicBezTo>
                  <a:pt x="599" y="805"/>
                  <a:pt x="600" y="805"/>
                  <a:pt x="601" y="805"/>
                </a:cubicBezTo>
                <a:cubicBezTo>
                  <a:pt x="602" y="805"/>
                  <a:pt x="603" y="805"/>
                  <a:pt x="604" y="804"/>
                </a:cubicBezTo>
                <a:cubicBezTo>
                  <a:pt x="604" y="804"/>
                  <a:pt x="604" y="804"/>
                  <a:pt x="605" y="804"/>
                </a:cubicBezTo>
                <a:cubicBezTo>
                  <a:pt x="605" y="804"/>
                  <a:pt x="605" y="804"/>
                  <a:pt x="605" y="804"/>
                </a:cubicBezTo>
                <a:cubicBezTo>
                  <a:pt x="605" y="804"/>
                  <a:pt x="605" y="804"/>
                  <a:pt x="605" y="804"/>
                </a:cubicBezTo>
                <a:cubicBezTo>
                  <a:pt x="605" y="804"/>
                  <a:pt x="604" y="805"/>
                  <a:pt x="604" y="805"/>
                </a:cubicBezTo>
                <a:cubicBezTo>
                  <a:pt x="603" y="806"/>
                  <a:pt x="603" y="806"/>
                  <a:pt x="603" y="806"/>
                </a:cubicBezTo>
                <a:cubicBezTo>
                  <a:pt x="602" y="806"/>
                  <a:pt x="602" y="806"/>
                  <a:pt x="602" y="807"/>
                </a:cubicBezTo>
                <a:cubicBezTo>
                  <a:pt x="601" y="807"/>
                  <a:pt x="600" y="808"/>
                  <a:pt x="600" y="808"/>
                </a:cubicBezTo>
                <a:cubicBezTo>
                  <a:pt x="599" y="809"/>
                  <a:pt x="598" y="810"/>
                  <a:pt x="597" y="811"/>
                </a:cubicBezTo>
                <a:cubicBezTo>
                  <a:pt x="597" y="811"/>
                  <a:pt x="597" y="811"/>
                  <a:pt x="596" y="811"/>
                </a:cubicBezTo>
                <a:close/>
                <a:moveTo>
                  <a:pt x="530" y="789"/>
                </a:moveTo>
                <a:cubicBezTo>
                  <a:pt x="532" y="789"/>
                  <a:pt x="534" y="788"/>
                  <a:pt x="536" y="788"/>
                </a:cubicBezTo>
                <a:cubicBezTo>
                  <a:pt x="539" y="789"/>
                  <a:pt x="542" y="791"/>
                  <a:pt x="545" y="793"/>
                </a:cubicBezTo>
                <a:cubicBezTo>
                  <a:pt x="545" y="793"/>
                  <a:pt x="544" y="792"/>
                  <a:pt x="544" y="793"/>
                </a:cubicBezTo>
                <a:cubicBezTo>
                  <a:pt x="543" y="793"/>
                  <a:pt x="543" y="793"/>
                  <a:pt x="542" y="793"/>
                </a:cubicBezTo>
                <a:cubicBezTo>
                  <a:pt x="542" y="793"/>
                  <a:pt x="542" y="793"/>
                  <a:pt x="541" y="793"/>
                </a:cubicBezTo>
                <a:cubicBezTo>
                  <a:pt x="541" y="793"/>
                  <a:pt x="541" y="793"/>
                  <a:pt x="541" y="793"/>
                </a:cubicBezTo>
                <a:cubicBezTo>
                  <a:pt x="540" y="794"/>
                  <a:pt x="539" y="794"/>
                  <a:pt x="538" y="795"/>
                </a:cubicBezTo>
                <a:cubicBezTo>
                  <a:pt x="537" y="795"/>
                  <a:pt x="536" y="796"/>
                  <a:pt x="536" y="797"/>
                </a:cubicBezTo>
                <a:cubicBezTo>
                  <a:pt x="534" y="794"/>
                  <a:pt x="532" y="791"/>
                  <a:pt x="530" y="789"/>
                </a:cubicBezTo>
                <a:close/>
                <a:moveTo>
                  <a:pt x="526" y="817"/>
                </a:moveTo>
                <a:cubicBezTo>
                  <a:pt x="527" y="815"/>
                  <a:pt x="528" y="811"/>
                  <a:pt x="527" y="808"/>
                </a:cubicBezTo>
                <a:cubicBezTo>
                  <a:pt x="528" y="807"/>
                  <a:pt x="529" y="806"/>
                  <a:pt x="530" y="805"/>
                </a:cubicBezTo>
                <a:cubicBezTo>
                  <a:pt x="531" y="804"/>
                  <a:pt x="532" y="803"/>
                  <a:pt x="533" y="802"/>
                </a:cubicBezTo>
                <a:cubicBezTo>
                  <a:pt x="534" y="801"/>
                  <a:pt x="535" y="800"/>
                  <a:pt x="536" y="799"/>
                </a:cubicBezTo>
                <a:cubicBezTo>
                  <a:pt x="538" y="805"/>
                  <a:pt x="539" y="811"/>
                  <a:pt x="539" y="817"/>
                </a:cubicBezTo>
                <a:cubicBezTo>
                  <a:pt x="535" y="817"/>
                  <a:pt x="530" y="817"/>
                  <a:pt x="526" y="817"/>
                </a:cubicBezTo>
                <a:close/>
                <a:moveTo>
                  <a:pt x="553" y="818"/>
                </a:moveTo>
                <a:cubicBezTo>
                  <a:pt x="545" y="813"/>
                  <a:pt x="541" y="806"/>
                  <a:pt x="537" y="799"/>
                </a:cubicBezTo>
                <a:cubicBezTo>
                  <a:pt x="538" y="798"/>
                  <a:pt x="538" y="797"/>
                  <a:pt x="539" y="797"/>
                </a:cubicBezTo>
                <a:cubicBezTo>
                  <a:pt x="540" y="796"/>
                  <a:pt x="541" y="796"/>
                  <a:pt x="542" y="795"/>
                </a:cubicBezTo>
                <a:cubicBezTo>
                  <a:pt x="542" y="795"/>
                  <a:pt x="542" y="795"/>
                  <a:pt x="542" y="795"/>
                </a:cubicBezTo>
                <a:cubicBezTo>
                  <a:pt x="543" y="795"/>
                  <a:pt x="543" y="795"/>
                  <a:pt x="543" y="795"/>
                </a:cubicBezTo>
                <a:cubicBezTo>
                  <a:pt x="543" y="795"/>
                  <a:pt x="544" y="794"/>
                  <a:pt x="544" y="794"/>
                </a:cubicBezTo>
                <a:cubicBezTo>
                  <a:pt x="545" y="794"/>
                  <a:pt x="546" y="794"/>
                  <a:pt x="546" y="794"/>
                </a:cubicBezTo>
                <a:cubicBezTo>
                  <a:pt x="547" y="794"/>
                  <a:pt x="547" y="793"/>
                  <a:pt x="547" y="793"/>
                </a:cubicBezTo>
                <a:cubicBezTo>
                  <a:pt x="551" y="795"/>
                  <a:pt x="554" y="797"/>
                  <a:pt x="557" y="798"/>
                </a:cubicBezTo>
                <a:cubicBezTo>
                  <a:pt x="559" y="799"/>
                  <a:pt x="560" y="800"/>
                  <a:pt x="561" y="800"/>
                </a:cubicBezTo>
                <a:cubicBezTo>
                  <a:pt x="560" y="800"/>
                  <a:pt x="558" y="800"/>
                  <a:pt x="556" y="800"/>
                </a:cubicBezTo>
                <a:cubicBezTo>
                  <a:pt x="562" y="805"/>
                  <a:pt x="567" y="813"/>
                  <a:pt x="574" y="814"/>
                </a:cubicBezTo>
                <a:cubicBezTo>
                  <a:pt x="577" y="814"/>
                  <a:pt x="581" y="813"/>
                  <a:pt x="585" y="811"/>
                </a:cubicBezTo>
                <a:cubicBezTo>
                  <a:pt x="592" y="815"/>
                  <a:pt x="598" y="818"/>
                  <a:pt x="604" y="820"/>
                </a:cubicBezTo>
                <a:cubicBezTo>
                  <a:pt x="605" y="821"/>
                  <a:pt x="606" y="821"/>
                  <a:pt x="606" y="821"/>
                </a:cubicBezTo>
                <a:cubicBezTo>
                  <a:pt x="606" y="823"/>
                  <a:pt x="606" y="825"/>
                  <a:pt x="606" y="827"/>
                </a:cubicBezTo>
                <a:cubicBezTo>
                  <a:pt x="587" y="828"/>
                  <a:pt x="564" y="826"/>
                  <a:pt x="553" y="818"/>
                </a:cubicBezTo>
                <a:close/>
                <a:moveTo>
                  <a:pt x="682" y="830"/>
                </a:moveTo>
                <a:cubicBezTo>
                  <a:pt x="661" y="829"/>
                  <a:pt x="646" y="822"/>
                  <a:pt x="625" y="825"/>
                </a:cubicBezTo>
                <a:cubicBezTo>
                  <a:pt x="625" y="825"/>
                  <a:pt x="625" y="825"/>
                  <a:pt x="625" y="825"/>
                </a:cubicBezTo>
                <a:cubicBezTo>
                  <a:pt x="624" y="824"/>
                  <a:pt x="622" y="824"/>
                  <a:pt x="621" y="823"/>
                </a:cubicBezTo>
                <a:cubicBezTo>
                  <a:pt x="622" y="818"/>
                  <a:pt x="622" y="813"/>
                  <a:pt x="617" y="808"/>
                </a:cubicBezTo>
                <a:cubicBezTo>
                  <a:pt x="617" y="807"/>
                  <a:pt x="617" y="807"/>
                  <a:pt x="617" y="807"/>
                </a:cubicBezTo>
                <a:cubicBezTo>
                  <a:pt x="618" y="805"/>
                  <a:pt x="618" y="804"/>
                  <a:pt x="618" y="802"/>
                </a:cubicBezTo>
                <a:cubicBezTo>
                  <a:pt x="619" y="802"/>
                  <a:pt x="619" y="801"/>
                  <a:pt x="619" y="800"/>
                </a:cubicBezTo>
                <a:cubicBezTo>
                  <a:pt x="619" y="800"/>
                  <a:pt x="619" y="799"/>
                  <a:pt x="620" y="799"/>
                </a:cubicBezTo>
                <a:cubicBezTo>
                  <a:pt x="620" y="797"/>
                  <a:pt x="621" y="796"/>
                  <a:pt x="621" y="794"/>
                </a:cubicBezTo>
                <a:cubicBezTo>
                  <a:pt x="622" y="793"/>
                  <a:pt x="624" y="792"/>
                  <a:pt x="625" y="790"/>
                </a:cubicBezTo>
                <a:cubicBezTo>
                  <a:pt x="628" y="786"/>
                  <a:pt x="630" y="783"/>
                  <a:pt x="633" y="779"/>
                </a:cubicBezTo>
                <a:cubicBezTo>
                  <a:pt x="634" y="777"/>
                  <a:pt x="636" y="776"/>
                  <a:pt x="637" y="774"/>
                </a:cubicBezTo>
                <a:cubicBezTo>
                  <a:pt x="638" y="772"/>
                  <a:pt x="639" y="771"/>
                  <a:pt x="640" y="770"/>
                </a:cubicBezTo>
                <a:cubicBezTo>
                  <a:pt x="641" y="769"/>
                  <a:pt x="641" y="769"/>
                  <a:pt x="641" y="769"/>
                </a:cubicBezTo>
                <a:cubicBezTo>
                  <a:pt x="641" y="768"/>
                  <a:pt x="642" y="768"/>
                  <a:pt x="642" y="768"/>
                </a:cubicBezTo>
                <a:cubicBezTo>
                  <a:pt x="642" y="767"/>
                  <a:pt x="643" y="767"/>
                  <a:pt x="643" y="766"/>
                </a:cubicBezTo>
                <a:cubicBezTo>
                  <a:pt x="644" y="765"/>
                  <a:pt x="644" y="765"/>
                  <a:pt x="644" y="764"/>
                </a:cubicBezTo>
                <a:cubicBezTo>
                  <a:pt x="645" y="764"/>
                  <a:pt x="645" y="764"/>
                  <a:pt x="645" y="763"/>
                </a:cubicBezTo>
                <a:cubicBezTo>
                  <a:pt x="648" y="764"/>
                  <a:pt x="652" y="764"/>
                  <a:pt x="655" y="765"/>
                </a:cubicBezTo>
                <a:cubicBezTo>
                  <a:pt x="659" y="765"/>
                  <a:pt x="664" y="765"/>
                  <a:pt x="668" y="766"/>
                </a:cubicBezTo>
                <a:cubicBezTo>
                  <a:pt x="669" y="766"/>
                  <a:pt x="670" y="766"/>
                  <a:pt x="671" y="766"/>
                </a:cubicBezTo>
                <a:cubicBezTo>
                  <a:pt x="672" y="767"/>
                  <a:pt x="673" y="767"/>
                  <a:pt x="674" y="767"/>
                </a:cubicBezTo>
                <a:cubicBezTo>
                  <a:pt x="676" y="768"/>
                  <a:pt x="678" y="768"/>
                  <a:pt x="679" y="769"/>
                </a:cubicBezTo>
                <a:cubicBezTo>
                  <a:pt x="687" y="772"/>
                  <a:pt x="693" y="777"/>
                  <a:pt x="700" y="782"/>
                </a:cubicBezTo>
                <a:cubicBezTo>
                  <a:pt x="704" y="785"/>
                  <a:pt x="707" y="787"/>
                  <a:pt x="711" y="790"/>
                </a:cubicBezTo>
                <a:cubicBezTo>
                  <a:pt x="710" y="790"/>
                  <a:pt x="710" y="789"/>
                  <a:pt x="709" y="789"/>
                </a:cubicBezTo>
                <a:cubicBezTo>
                  <a:pt x="709" y="789"/>
                  <a:pt x="708" y="789"/>
                  <a:pt x="708" y="789"/>
                </a:cubicBezTo>
                <a:cubicBezTo>
                  <a:pt x="708" y="789"/>
                  <a:pt x="707" y="789"/>
                  <a:pt x="707" y="790"/>
                </a:cubicBezTo>
                <a:cubicBezTo>
                  <a:pt x="707" y="790"/>
                  <a:pt x="707" y="790"/>
                  <a:pt x="706" y="790"/>
                </a:cubicBezTo>
                <a:cubicBezTo>
                  <a:pt x="705" y="790"/>
                  <a:pt x="704" y="791"/>
                  <a:pt x="703" y="791"/>
                </a:cubicBezTo>
                <a:cubicBezTo>
                  <a:pt x="702" y="792"/>
                  <a:pt x="701" y="792"/>
                  <a:pt x="700" y="793"/>
                </a:cubicBezTo>
                <a:cubicBezTo>
                  <a:pt x="699" y="794"/>
                  <a:pt x="698" y="794"/>
                  <a:pt x="696" y="795"/>
                </a:cubicBezTo>
                <a:cubicBezTo>
                  <a:pt x="695" y="796"/>
                  <a:pt x="694" y="797"/>
                  <a:pt x="693" y="798"/>
                </a:cubicBezTo>
                <a:cubicBezTo>
                  <a:pt x="692" y="799"/>
                  <a:pt x="690" y="800"/>
                  <a:pt x="689" y="801"/>
                </a:cubicBezTo>
                <a:cubicBezTo>
                  <a:pt x="672" y="792"/>
                  <a:pt x="665" y="815"/>
                  <a:pt x="650" y="803"/>
                </a:cubicBezTo>
                <a:cubicBezTo>
                  <a:pt x="653" y="813"/>
                  <a:pt x="659" y="820"/>
                  <a:pt x="670" y="820"/>
                </a:cubicBezTo>
                <a:cubicBezTo>
                  <a:pt x="677" y="819"/>
                  <a:pt x="691" y="811"/>
                  <a:pt x="690" y="802"/>
                </a:cubicBezTo>
                <a:cubicBezTo>
                  <a:pt x="691" y="801"/>
                  <a:pt x="693" y="800"/>
                  <a:pt x="694" y="799"/>
                </a:cubicBezTo>
                <a:cubicBezTo>
                  <a:pt x="695" y="798"/>
                  <a:pt x="696" y="798"/>
                  <a:pt x="697" y="797"/>
                </a:cubicBezTo>
                <a:cubicBezTo>
                  <a:pt x="699" y="796"/>
                  <a:pt x="700" y="795"/>
                  <a:pt x="701" y="795"/>
                </a:cubicBezTo>
                <a:cubicBezTo>
                  <a:pt x="702" y="794"/>
                  <a:pt x="703" y="793"/>
                  <a:pt x="704" y="793"/>
                </a:cubicBezTo>
                <a:cubicBezTo>
                  <a:pt x="705" y="792"/>
                  <a:pt x="706" y="792"/>
                  <a:pt x="707" y="792"/>
                </a:cubicBezTo>
                <a:cubicBezTo>
                  <a:pt x="707" y="792"/>
                  <a:pt x="707" y="792"/>
                  <a:pt x="707" y="792"/>
                </a:cubicBezTo>
                <a:cubicBezTo>
                  <a:pt x="708" y="792"/>
                  <a:pt x="708" y="792"/>
                  <a:pt x="708" y="791"/>
                </a:cubicBezTo>
                <a:cubicBezTo>
                  <a:pt x="709" y="791"/>
                  <a:pt x="709" y="791"/>
                  <a:pt x="709" y="791"/>
                </a:cubicBezTo>
                <a:cubicBezTo>
                  <a:pt x="710" y="791"/>
                  <a:pt x="711" y="791"/>
                  <a:pt x="711" y="791"/>
                </a:cubicBezTo>
                <a:cubicBezTo>
                  <a:pt x="712" y="791"/>
                  <a:pt x="712" y="791"/>
                  <a:pt x="712" y="791"/>
                </a:cubicBezTo>
                <a:cubicBezTo>
                  <a:pt x="715" y="792"/>
                  <a:pt x="717" y="794"/>
                  <a:pt x="719" y="796"/>
                </a:cubicBezTo>
                <a:cubicBezTo>
                  <a:pt x="732" y="805"/>
                  <a:pt x="744" y="813"/>
                  <a:pt x="754" y="821"/>
                </a:cubicBezTo>
                <a:cubicBezTo>
                  <a:pt x="755" y="822"/>
                  <a:pt x="756" y="822"/>
                  <a:pt x="758" y="823"/>
                </a:cubicBezTo>
                <a:cubicBezTo>
                  <a:pt x="759" y="824"/>
                  <a:pt x="760" y="825"/>
                  <a:pt x="761" y="826"/>
                </a:cubicBezTo>
                <a:cubicBezTo>
                  <a:pt x="762" y="826"/>
                  <a:pt x="762" y="826"/>
                  <a:pt x="763" y="827"/>
                </a:cubicBezTo>
                <a:cubicBezTo>
                  <a:pt x="759" y="827"/>
                  <a:pt x="755" y="828"/>
                  <a:pt x="751" y="828"/>
                </a:cubicBezTo>
                <a:cubicBezTo>
                  <a:pt x="725" y="833"/>
                  <a:pt x="712" y="831"/>
                  <a:pt x="682" y="830"/>
                </a:cubicBezTo>
                <a:close/>
                <a:moveTo>
                  <a:pt x="1010" y="914"/>
                </a:moveTo>
                <a:cubicBezTo>
                  <a:pt x="1010" y="914"/>
                  <a:pt x="1010" y="914"/>
                  <a:pt x="1010" y="913"/>
                </a:cubicBezTo>
                <a:cubicBezTo>
                  <a:pt x="1010" y="913"/>
                  <a:pt x="1010" y="913"/>
                  <a:pt x="1010" y="913"/>
                </a:cubicBezTo>
                <a:cubicBezTo>
                  <a:pt x="1011" y="912"/>
                  <a:pt x="1011" y="912"/>
                  <a:pt x="1012" y="911"/>
                </a:cubicBezTo>
                <a:cubicBezTo>
                  <a:pt x="1014" y="911"/>
                  <a:pt x="1017" y="911"/>
                  <a:pt x="1020" y="911"/>
                </a:cubicBezTo>
                <a:cubicBezTo>
                  <a:pt x="1022" y="911"/>
                  <a:pt x="1025" y="911"/>
                  <a:pt x="1027" y="911"/>
                </a:cubicBezTo>
                <a:cubicBezTo>
                  <a:pt x="1029" y="911"/>
                  <a:pt x="1032" y="911"/>
                  <a:pt x="1034" y="911"/>
                </a:cubicBezTo>
                <a:cubicBezTo>
                  <a:pt x="1035" y="911"/>
                  <a:pt x="1036" y="911"/>
                  <a:pt x="1037" y="911"/>
                </a:cubicBezTo>
                <a:cubicBezTo>
                  <a:pt x="1037" y="911"/>
                  <a:pt x="1038" y="911"/>
                  <a:pt x="1039" y="911"/>
                </a:cubicBezTo>
                <a:cubicBezTo>
                  <a:pt x="1041" y="911"/>
                  <a:pt x="1042" y="911"/>
                  <a:pt x="1043" y="911"/>
                </a:cubicBezTo>
                <a:cubicBezTo>
                  <a:pt x="1044" y="911"/>
                  <a:pt x="1045" y="911"/>
                  <a:pt x="1045" y="911"/>
                </a:cubicBezTo>
                <a:cubicBezTo>
                  <a:pt x="1047" y="912"/>
                  <a:pt x="1048" y="913"/>
                  <a:pt x="1050" y="914"/>
                </a:cubicBezTo>
                <a:cubicBezTo>
                  <a:pt x="1052" y="916"/>
                  <a:pt x="1054" y="917"/>
                  <a:pt x="1056" y="919"/>
                </a:cubicBezTo>
                <a:cubicBezTo>
                  <a:pt x="1056" y="919"/>
                  <a:pt x="1057" y="919"/>
                  <a:pt x="1057" y="919"/>
                </a:cubicBezTo>
                <a:cubicBezTo>
                  <a:pt x="1040" y="920"/>
                  <a:pt x="1024" y="918"/>
                  <a:pt x="1010" y="914"/>
                </a:cubicBezTo>
                <a:close/>
                <a:moveTo>
                  <a:pt x="1096" y="922"/>
                </a:moveTo>
                <a:cubicBezTo>
                  <a:pt x="1085" y="894"/>
                  <a:pt x="1115" y="868"/>
                  <a:pt x="1109" y="840"/>
                </a:cubicBezTo>
                <a:cubicBezTo>
                  <a:pt x="1108" y="836"/>
                  <a:pt x="1105" y="831"/>
                  <a:pt x="1102" y="825"/>
                </a:cubicBezTo>
                <a:cubicBezTo>
                  <a:pt x="1102" y="824"/>
                  <a:pt x="1101" y="823"/>
                  <a:pt x="1101" y="821"/>
                </a:cubicBezTo>
                <a:cubicBezTo>
                  <a:pt x="1099" y="821"/>
                  <a:pt x="1099" y="821"/>
                  <a:pt x="1099" y="821"/>
                </a:cubicBezTo>
                <a:cubicBezTo>
                  <a:pt x="1099" y="821"/>
                  <a:pt x="1099" y="821"/>
                  <a:pt x="1099" y="821"/>
                </a:cubicBezTo>
                <a:cubicBezTo>
                  <a:pt x="1100" y="821"/>
                  <a:pt x="1101" y="820"/>
                  <a:pt x="1102" y="819"/>
                </a:cubicBezTo>
                <a:cubicBezTo>
                  <a:pt x="1101" y="819"/>
                  <a:pt x="1101" y="819"/>
                  <a:pt x="1101" y="818"/>
                </a:cubicBezTo>
                <a:cubicBezTo>
                  <a:pt x="1101" y="818"/>
                  <a:pt x="1101" y="818"/>
                  <a:pt x="1101" y="818"/>
                </a:cubicBezTo>
                <a:cubicBezTo>
                  <a:pt x="1103" y="817"/>
                  <a:pt x="1104" y="817"/>
                  <a:pt x="1106" y="816"/>
                </a:cubicBezTo>
                <a:cubicBezTo>
                  <a:pt x="1108" y="815"/>
                  <a:pt x="1110" y="815"/>
                  <a:pt x="1111" y="814"/>
                </a:cubicBezTo>
                <a:cubicBezTo>
                  <a:pt x="1112" y="814"/>
                  <a:pt x="1113" y="814"/>
                  <a:pt x="1114" y="814"/>
                </a:cubicBezTo>
                <a:cubicBezTo>
                  <a:pt x="1114" y="814"/>
                  <a:pt x="1115" y="814"/>
                  <a:pt x="1115" y="814"/>
                </a:cubicBezTo>
                <a:cubicBezTo>
                  <a:pt x="1116" y="814"/>
                  <a:pt x="1116" y="813"/>
                  <a:pt x="1116" y="813"/>
                </a:cubicBezTo>
                <a:cubicBezTo>
                  <a:pt x="1117" y="813"/>
                  <a:pt x="1118" y="813"/>
                  <a:pt x="1119" y="813"/>
                </a:cubicBezTo>
                <a:cubicBezTo>
                  <a:pt x="1119" y="813"/>
                  <a:pt x="1120" y="813"/>
                  <a:pt x="1121" y="813"/>
                </a:cubicBezTo>
                <a:cubicBezTo>
                  <a:pt x="1121" y="813"/>
                  <a:pt x="1122" y="813"/>
                  <a:pt x="1122" y="813"/>
                </a:cubicBezTo>
                <a:cubicBezTo>
                  <a:pt x="1122" y="813"/>
                  <a:pt x="1123" y="813"/>
                  <a:pt x="1123" y="813"/>
                </a:cubicBezTo>
                <a:cubicBezTo>
                  <a:pt x="1123" y="813"/>
                  <a:pt x="1124" y="813"/>
                  <a:pt x="1125" y="813"/>
                </a:cubicBezTo>
                <a:cubicBezTo>
                  <a:pt x="1125" y="813"/>
                  <a:pt x="1126" y="812"/>
                  <a:pt x="1126" y="812"/>
                </a:cubicBezTo>
                <a:cubicBezTo>
                  <a:pt x="1127" y="813"/>
                  <a:pt x="1127" y="813"/>
                  <a:pt x="1127" y="813"/>
                </a:cubicBezTo>
                <a:cubicBezTo>
                  <a:pt x="1128" y="813"/>
                  <a:pt x="1128" y="813"/>
                  <a:pt x="1128" y="813"/>
                </a:cubicBezTo>
                <a:cubicBezTo>
                  <a:pt x="1128" y="813"/>
                  <a:pt x="1128" y="813"/>
                  <a:pt x="1128" y="813"/>
                </a:cubicBezTo>
                <a:cubicBezTo>
                  <a:pt x="1128" y="814"/>
                  <a:pt x="1128" y="814"/>
                  <a:pt x="1128" y="814"/>
                </a:cubicBezTo>
                <a:cubicBezTo>
                  <a:pt x="1128" y="814"/>
                  <a:pt x="1128" y="814"/>
                  <a:pt x="1128" y="814"/>
                </a:cubicBezTo>
                <a:cubicBezTo>
                  <a:pt x="1129" y="814"/>
                  <a:pt x="1129" y="814"/>
                  <a:pt x="1129" y="814"/>
                </a:cubicBezTo>
                <a:cubicBezTo>
                  <a:pt x="1131" y="815"/>
                  <a:pt x="1131" y="815"/>
                  <a:pt x="1131" y="815"/>
                </a:cubicBezTo>
                <a:cubicBezTo>
                  <a:pt x="1132" y="815"/>
                  <a:pt x="1132" y="815"/>
                  <a:pt x="1132" y="815"/>
                </a:cubicBezTo>
                <a:cubicBezTo>
                  <a:pt x="1153" y="842"/>
                  <a:pt x="1195" y="839"/>
                  <a:pt x="1209" y="869"/>
                </a:cubicBezTo>
                <a:cubicBezTo>
                  <a:pt x="1209" y="874"/>
                  <a:pt x="1210" y="878"/>
                  <a:pt x="1210" y="883"/>
                </a:cubicBezTo>
                <a:cubicBezTo>
                  <a:pt x="1209" y="881"/>
                  <a:pt x="1207" y="879"/>
                  <a:pt x="1206" y="876"/>
                </a:cubicBezTo>
                <a:cubicBezTo>
                  <a:pt x="1200" y="890"/>
                  <a:pt x="1198" y="903"/>
                  <a:pt x="1211" y="908"/>
                </a:cubicBezTo>
                <a:cubicBezTo>
                  <a:pt x="1206" y="937"/>
                  <a:pt x="1191" y="970"/>
                  <a:pt x="1175" y="974"/>
                </a:cubicBezTo>
                <a:cubicBezTo>
                  <a:pt x="1157" y="980"/>
                  <a:pt x="1103" y="940"/>
                  <a:pt x="1096" y="922"/>
                </a:cubicBezTo>
                <a:close/>
                <a:moveTo>
                  <a:pt x="1256" y="1251"/>
                </a:moveTo>
                <a:cubicBezTo>
                  <a:pt x="1241" y="1259"/>
                  <a:pt x="1234" y="1270"/>
                  <a:pt x="1222" y="1280"/>
                </a:cubicBezTo>
                <a:cubicBezTo>
                  <a:pt x="1196" y="1302"/>
                  <a:pt x="1186" y="1279"/>
                  <a:pt x="1162" y="1290"/>
                </a:cubicBezTo>
                <a:cubicBezTo>
                  <a:pt x="1163" y="1290"/>
                  <a:pt x="1163" y="1291"/>
                  <a:pt x="1163" y="1292"/>
                </a:cubicBezTo>
                <a:cubicBezTo>
                  <a:pt x="1166" y="1296"/>
                  <a:pt x="1162" y="1295"/>
                  <a:pt x="1158" y="1292"/>
                </a:cubicBezTo>
                <a:cubicBezTo>
                  <a:pt x="1160" y="1291"/>
                  <a:pt x="1161" y="1290"/>
                  <a:pt x="1162" y="1290"/>
                </a:cubicBezTo>
                <a:cubicBezTo>
                  <a:pt x="1151" y="1260"/>
                  <a:pt x="1192" y="1230"/>
                  <a:pt x="1200" y="1203"/>
                </a:cubicBezTo>
                <a:cubicBezTo>
                  <a:pt x="1208" y="1179"/>
                  <a:pt x="1200" y="1186"/>
                  <a:pt x="1220" y="1172"/>
                </a:cubicBezTo>
                <a:cubicBezTo>
                  <a:pt x="1234" y="1162"/>
                  <a:pt x="1248" y="1157"/>
                  <a:pt x="1257" y="1144"/>
                </a:cubicBezTo>
                <a:cubicBezTo>
                  <a:pt x="1255" y="1142"/>
                  <a:pt x="1253" y="1141"/>
                  <a:pt x="1251" y="1140"/>
                </a:cubicBezTo>
                <a:cubicBezTo>
                  <a:pt x="1251" y="1140"/>
                  <a:pt x="1252" y="1140"/>
                  <a:pt x="1252" y="1139"/>
                </a:cubicBezTo>
                <a:cubicBezTo>
                  <a:pt x="1258" y="1136"/>
                  <a:pt x="1265" y="1133"/>
                  <a:pt x="1272" y="1130"/>
                </a:cubicBezTo>
                <a:cubicBezTo>
                  <a:pt x="1273" y="1130"/>
                  <a:pt x="1274" y="1129"/>
                  <a:pt x="1274" y="1129"/>
                </a:cubicBezTo>
                <a:cubicBezTo>
                  <a:pt x="1275" y="1129"/>
                  <a:pt x="1276" y="1128"/>
                  <a:pt x="1277" y="1128"/>
                </a:cubicBezTo>
                <a:cubicBezTo>
                  <a:pt x="1279" y="1128"/>
                  <a:pt x="1279" y="1128"/>
                  <a:pt x="1279" y="1128"/>
                </a:cubicBezTo>
                <a:cubicBezTo>
                  <a:pt x="1279" y="1127"/>
                  <a:pt x="1279" y="1127"/>
                  <a:pt x="1279" y="1127"/>
                </a:cubicBezTo>
                <a:cubicBezTo>
                  <a:pt x="1279" y="1127"/>
                  <a:pt x="1279" y="1127"/>
                  <a:pt x="1279" y="1127"/>
                </a:cubicBezTo>
                <a:cubicBezTo>
                  <a:pt x="1280" y="1127"/>
                  <a:pt x="1280" y="1127"/>
                  <a:pt x="1280" y="1127"/>
                </a:cubicBezTo>
                <a:cubicBezTo>
                  <a:pt x="1280" y="1127"/>
                  <a:pt x="1281" y="1127"/>
                  <a:pt x="1281" y="1127"/>
                </a:cubicBezTo>
                <a:cubicBezTo>
                  <a:pt x="1283" y="1126"/>
                  <a:pt x="1283" y="1126"/>
                  <a:pt x="1283" y="1126"/>
                </a:cubicBezTo>
                <a:cubicBezTo>
                  <a:pt x="1286" y="1126"/>
                  <a:pt x="1290" y="1126"/>
                  <a:pt x="1294" y="1126"/>
                </a:cubicBezTo>
                <a:cubicBezTo>
                  <a:pt x="1298" y="1126"/>
                  <a:pt x="1302" y="1127"/>
                  <a:pt x="1306" y="1127"/>
                </a:cubicBezTo>
                <a:cubicBezTo>
                  <a:pt x="1308" y="1127"/>
                  <a:pt x="1310" y="1128"/>
                  <a:pt x="1313" y="1128"/>
                </a:cubicBezTo>
                <a:cubicBezTo>
                  <a:pt x="1313" y="1128"/>
                  <a:pt x="1313" y="1128"/>
                  <a:pt x="1313" y="1128"/>
                </a:cubicBezTo>
                <a:cubicBezTo>
                  <a:pt x="1313" y="1129"/>
                  <a:pt x="1314" y="1129"/>
                  <a:pt x="1314" y="1129"/>
                </a:cubicBezTo>
                <a:cubicBezTo>
                  <a:pt x="1314" y="1130"/>
                  <a:pt x="1314" y="1130"/>
                  <a:pt x="1314" y="1130"/>
                </a:cubicBezTo>
                <a:cubicBezTo>
                  <a:pt x="1314" y="1130"/>
                  <a:pt x="1314" y="1130"/>
                  <a:pt x="1314" y="1130"/>
                </a:cubicBezTo>
                <a:cubicBezTo>
                  <a:pt x="1315" y="1131"/>
                  <a:pt x="1315" y="1131"/>
                  <a:pt x="1315" y="1131"/>
                </a:cubicBezTo>
                <a:cubicBezTo>
                  <a:pt x="1315" y="1131"/>
                  <a:pt x="1316" y="1132"/>
                  <a:pt x="1316" y="1132"/>
                </a:cubicBezTo>
                <a:cubicBezTo>
                  <a:pt x="1317" y="1133"/>
                  <a:pt x="1317" y="1133"/>
                  <a:pt x="1318" y="1134"/>
                </a:cubicBezTo>
                <a:cubicBezTo>
                  <a:pt x="1318" y="1134"/>
                  <a:pt x="1318" y="1135"/>
                  <a:pt x="1319" y="1136"/>
                </a:cubicBezTo>
                <a:cubicBezTo>
                  <a:pt x="1319" y="1136"/>
                  <a:pt x="1320" y="1137"/>
                  <a:pt x="1320" y="1138"/>
                </a:cubicBezTo>
                <a:cubicBezTo>
                  <a:pt x="1321" y="1138"/>
                  <a:pt x="1321" y="1139"/>
                  <a:pt x="1321" y="1140"/>
                </a:cubicBezTo>
                <a:cubicBezTo>
                  <a:pt x="1321" y="1140"/>
                  <a:pt x="1322" y="1140"/>
                  <a:pt x="1322" y="1140"/>
                </a:cubicBezTo>
                <a:cubicBezTo>
                  <a:pt x="1313" y="1154"/>
                  <a:pt x="1320" y="1159"/>
                  <a:pt x="1336" y="1159"/>
                </a:cubicBezTo>
                <a:cubicBezTo>
                  <a:pt x="1335" y="1150"/>
                  <a:pt x="1337" y="1138"/>
                  <a:pt x="1324" y="1139"/>
                </a:cubicBezTo>
                <a:cubicBezTo>
                  <a:pt x="1323" y="1138"/>
                  <a:pt x="1323" y="1138"/>
                  <a:pt x="1323" y="1138"/>
                </a:cubicBezTo>
                <a:cubicBezTo>
                  <a:pt x="1323" y="1138"/>
                  <a:pt x="1323" y="1138"/>
                  <a:pt x="1323" y="1138"/>
                </a:cubicBezTo>
                <a:cubicBezTo>
                  <a:pt x="1323" y="1137"/>
                  <a:pt x="1322" y="1137"/>
                  <a:pt x="1322" y="1136"/>
                </a:cubicBezTo>
                <a:cubicBezTo>
                  <a:pt x="1322" y="1136"/>
                  <a:pt x="1321" y="1135"/>
                  <a:pt x="1321" y="1134"/>
                </a:cubicBezTo>
                <a:cubicBezTo>
                  <a:pt x="1320" y="1134"/>
                  <a:pt x="1320" y="1133"/>
                  <a:pt x="1319" y="1132"/>
                </a:cubicBezTo>
                <a:cubicBezTo>
                  <a:pt x="1319" y="1132"/>
                  <a:pt x="1318" y="1131"/>
                  <a:pt x="1318" y="1131"/>
                </a:cubicBezTo>
                <a:cubicBezTo>
                  <a:pt x="1317" y="1130"/>
                  <a:pt x="1317" y="1130"/>
                  <a:pt x="1316" y="1129"/>
                </a:cubicBezTo>
                <a:cubicBezTo>
                  <a:pt x="1316" y="1129"/>
                  <a:pt x="1316" y="1129"/>
                  <a:pt x="1316" y="1129"/>
                </a:cubicBezTo>
                <a:cubicBezTo>
                  <a:pt x="1316" y="1129"/>
                  <a:pt x="1316" y="1129"/>
                  <a:pt x="1316" y="1129"/>
                </a:cubicBezTo>
                <a:cubicBezTo>
                  <a:pt x="1316" y="1129"/>
                  <a:pt x="1315" y="1128"/>
                  <a:pt x="1315" y="1128"/>
                </a:cubicBezTo>
                <a:cubicBezTo>
                  <a:pt x="1315" y="1128"/>
                  <a:pt x="1314" y="1128"/>
                  <a:pt x="1314" y="1128"/>
                </a:cubicBezTo>
                <a:cubicBezTo>
                  <a:pt x="1314" y="1128"/>
                  <a:pt x="1313" y="1128"/>
                  <a:pt x="1313" y="1128"/>
                </a:cubicBezTo>
                <a:cubicBezTo>
                  <a:pt x="1315" y="1128"/>
                  <a:pt x="1317" y="1127"/>
                  <a:pt x="1319" y="1127"/>
                </a:cubicBezTo>
                <a:cubicBezTo>
                  <a:pt x="1320" y="1127"/>
                  <a:pt x="1321" y="1127"/>
                  <a:pt x="1322" y="1126"/>
                </a:cubicBezTo>
                <a:cubicBezTo>
                  <a:pt x="1322" y="1126"/>
                  <a:pt x="1322" y="1126"/>
                  <a:pt x="1322" y="1126"/>
                </a:cubicBezTo>
                <a:cubicBezTo>
                  <a:pt x="1323" y="1126"/>
                  <a:pt x="1323" y="1126"/>
                  <a:pt x="1323" y="1126"/>
                </a:cubicBezTo>
                <a:cubicBezTo>
                  <a:pt x="1323" y="1126"/>
                  <a:pt x="1323" y="1126"/>
                  <a:pt x="1323" y="1126"/>
                </a:cubicBezTo>
                <a:cubicBezTo>
                  <a:pt x="1324" y="1126"/>
                  <a:pt x="1324" y="1126"/>
                  <a:pt x="1325" y="1126"/>
                </a:cubicBezTo>
                <a:cubicBezTo>
                  <a:pt x="1327" y="1125"/>
                  <a:pt x="1329" y="1124"/>
                  <a:pt x="1331" y="1123"/>
                </a:cubicBezTo>
                <a:cubicBezTo>
                  <a:pt x="1332" y="1122"/>
                  <a:pt x="1333" y="1122"/>
                  <a:pt x="1334" y="1121"/>
                </a:cubicBezTo>
                <a:cubicBezTo>
                  <a:pt x="1334" y="1121"/>
                  <a:pt x="1334" y="1122"/>
                  <a:pt x="1335" y="1122"/>
                </a:cubicBezTo>
                <a:cubicBezTo>
                  <a:pt x="1335" y="1122"/>
                  <a:pt x="1335" y="1122"/>
                  <a:pt x="1336" y="1122"/>
                </a:cubicBezTo>
                <a:cubicBezTo>
                  <a:pt x="1336" y="1122"/>
                  <a:pt x="1336" y="1123"/>
                  <a:pt x="1337" y="1123"/>
                </a:cubicBezTo>
                <a:cubicBezTo>
                  <a:pt x="1337" y="1123"/>
                  <a:pt x="1337" y="1123"/>
                  <a:pt x="1337" y="1123"/>
                </a:cubicBezTo>
                <a:cubicBezTo>
                  <a:pt x="1338" y="1123"/>
                  <a:pt x="1338" y="1123"/>
                  <a:pt x="1339" y="1123"/>
                </a:cubicBezTo>
                <a:cubicBezTo>
                  <a:pt x="1339" y="1124"/>
                  <a:pt x="1340" y="1124"/>
                  <a:pt x="1341" y="1124"/>
                </a:cubicBezTo>
                <a:cubicBezTo>
                  <a:pt x="1341" y="1124"/>
                  <a:pt x="1341" y="1124"/>
                  <a:pt x="1341" y="1124"/>
                </a:cubicBezTo>
                <a:cubicBezTo>
                  <a:pt x="1342" y="1124"/>
                  <a:pt x="1342" y="1125"/>
                  <a:pt x="1342" y="1125"/>
                </a:cubicBezTo>
                <a:cubicBezTo>
                  <a:pt x="1343" y="1125"/>
                  <a:pt x="1344" y="1125"/>
                  <a:pt x="1344" y="1125"/>
                </a:cubicBezTo>
                <a:cubicBezTo>
                  <a:pt x="1345" y="1126"/>
                  <a:pt x="1347" y="1127"/>
                  <a:pt x="1348" y="1127"/>
                </a:cubicBezTo>
                <a:cubicBezTo>
                  <a:pt x="1349" y="1128"/>
                  <a:pt x="1350" y="1129"/>
                  <a:pt x="1351" y="1130"/>
                </a:cubicBezTo>
                <a:cubicBezTo>
                  <a:pt x="1352" y="1131"/>
                  <a:pt x="1354" y="1132"/>
                  <a:pt x="1355" y="1133"/>
                </a:cubicBezTo>
                <a:cubicBezTo>
                  <a:pt x="1355" y="1133"/>
                  <a:pt x="1356" y="1134"/>
                  <a:pt x="1357" y="1135"/>
                </a:cubicBezTo>
                <a:cubicBezTo>
                  <a:pt x="1355" y="1141"/>
                  <a:pt x="1354" y="1149"/>
                  <a:pt x="1358" y="1154"/>
                </a:cubicBezTo>
                <a:cubicBezTo>
                  <a:pt x="1362" y="1160"/>
                  <a:pt x="1371" y="1158"/>
                  <a:pt x="1379" y="1159"/>
                </a:cubicBezTo>
                <a:cubicBezTo>
                  <a:pt x="1374" y="1168"/>
                  <a:pt x="1368" y="1176"/>
                  <a:pt x="1360" y="1184"/>
                </a:cubicBezTo>
                <a:cubicBezTo>
                  <a:pt x="1344" y="1199"/>
                  <a:pt x="1342" y="1211"/>
                  <a:pt x="1324" y="1223"/>
                </a:cubicBezTo>
                <a:cubicBezTo>
                  <a:pt x="1302" y="1237"/>
                  <a:pt x="1278" y="1239"/>
                  <a:pt x="1256" y="1251"/>
                </a:cubicBezTo>
                <a:close/>
                <a:moveTo>
                  <a:pt x="1464" y="1195"/>
                </a:moveTo>
                <a:cubicBezTo>
                  <a:pt x="1461" y="1198"/>
                  <a:pt x="1459" y="1200"/>
                  <a:pt x="1458" y="1203"/>
                </a:cubicBezTo>
                <a:cubicBezTo>
                  <a:pt x="1456" y="1205"/>
                  <a:pt x="1454" y="1208"/>
                  <a:pt x="1452" y="1210"/>
                </a:cubicBezTo>
                <a:cubicBezTo>
                  <a:pt x="1451" y="1212"/>
                  <a:pt x="1450" y="1213"/>
                  <a:pt x="1449" y="1214"/>
                </a:cubicBezTo>
                <a:cubicBezTo>
                  <a:pt x="1449" y="1215"/>
                  <a:pt x="1448" y="1215"/>
                  <a:pt x="1448" y="1216"/>
                </a:cubicBezTo>
                <a:cubicBezTo>
                  <a:pt x="1447" y="1216"/>
                  <a:pt x="1447" y="1217"/>
                  <a:pt x="1446" y="1218"/>
                </a:cubicBezTo>
                <a:cubicBezTo>
                  <a:pt x="1444" y="1220"/>
                  <a:pt x="1442" y="1222"/>
                  <a:pt x="1440" y="1224"/>
                </a:cubicBezTo>
                <a:cubicBezTo>
                  <a:pt x="1433" y="1224"/>
                  <a:pt x="1425" y="1224"/>
                  <a:pt x="1418" y="1223"/>
                </a:cubicBezTo>
                <a:cubicBezTo>
                  <a:pt x="1431" y="1209"/>
                  <a:pt x="1443" y="1182"/>
                  <a:pt x="1458" y="1160"/>
                </a:cubicBezTo>
                <a:cubicBezTo>
                  <a:pt x="1459" y="1161"/>
                  <a:pt x="1460" y="1162"/>
                  <a:pt x="1462" y="1164"/>
                </a:cubicBezTo>
                <a:cubicBezTo>
                  <a:pt x="1462" y="1164"/>
                  <a:pt x="1462" y="1164"/>
                  <a:pt x="1462" y="1164"/>
                </a:cubicBezTo>
                <a:cubicBezTo>
                  <a:pt x="1463" y="1168"/>
                  <a:pt x="1465" y="1172"/>
                  <a:pt x="1466" y="1176"/>
                </a:cubicBezTo>
                <a:cubicBezTo>
                  <a:pt x="1467" y="1179"/>
                  <a:pt x="1468" y="1182"/>
                  <a:pt x="1468" y="1185"/>
                </a:cubicBezTo>
                <a:cubicBezTo>
                  <a:pt x="1468" y="1186"/>
                  <a:pt x="1468" y="1186"/>
                  <a:pt x="1468" y="1186"/>
                </a:cubicBezTo>
                <a:cubicBezTo>
                  <a:pt x="1468" y="1187"/>
                  <a:pt x="1468" y="1187"/>
                  <a:pt x="1468" y="1187"/>
                </a:cubicBezTo>
                <a:cubicBezTo>
                  <a:pt x="1468" y="1188"/>
                  <a:pt x="1469" y="1188"/>
                  <a:pt x="1469" y="1188"/>
                </a:cubicBezTo>
                <a:cubicBezTo>
                  <a:pt x="1469" y="1188"/>
                  <a:pt x="1469" y="1189"/>
                  <a:pt x="1469" y="1189"/>
                </a:cubicBezTo>
                <a:cubicBezTo>
                  <a:pt x="1469" y="1189"/>
                  <a:pt x="1469" y="1190"/>
                  <a:pt x="1469" y="1190"/>
                </a:cubicBezTo>
                <a:cubicBezTo>
                  <a:pt x="1467" y="1192"/>
                  <a:pt x="1465" y="1193"/>
                  <a:pt x="1464" y="1195"/>
                </a:cubicBezTo>
                <a:close/>
                <a:moveTo>
                  <a:pt x="1514" y="1153"/>
                </a:moveTo>
                <a:cubicBezTo>
                  <a:pt x="1512" y="1154"/>
                  <a:pt x="1512" y="1154"/>
                  <a:pt x="1512" y="1154"/>
                </a:cubicBezTo>
                <a:cubicBezTo>
                  <a:pt x="1512" y="1156"/>
                  <a:pt x="1512" y="1158"/>
                  <a:pt x="1511" y="1160"/>
                </a:cubicBezTo>
                <a:cubicBezTo>
                  <a:pt x="1511" y="1160"/>
                  <a:pt x="1511" y="1160"/>
                  <a:pt x="1511" y="1160"/>
                </a:cubicBezTo>
                <a:cubicBezTo>
                  <a:pt x="1511" y="1161"/>
                  <a:pt x="1510" y="1161"/>
                  <a:pt x="1510" y="1162"/>
                </a:cubicBezTo>
                <a:cubicBezTo>
                  <a:pt x="1509" y="1163"/>
                  <a:pt x="1508" y="1164"/>
                  <a:pt x="1507" y="1165"/>
                </a:cubicBezTo>
                <a:cubicBezTo>
                  <a:pt x="1506" y="1166"/>
                  <a:pt x="1505" y="1167"/>
                  <a:pt x="1504" y="1168"/>
                </a:cubicBezTo>
                <a:cubicBezTo>
                  <a:pt x="1503" y="1169"/>
                  <a:pt x="1502" y="1170"/>
                  <a:pt x="1501" y="1171"/>
                </a:cubicBezTo>
                <a:cubicBezTo>
                  <a:pt x="1500" y="1172"/>
                  <a:pt x="1499" y="1172"/>
                  <a:pt x="1498" y="1173"/>
                </a:cubicBezTo>
                <a:cubicBezTo>
                  <a:pt x="1498" y="1173"/>
                  <a:pt x="1497" y="1173"/>
                  <a:pt x="1497" y="1174"/>
                </a:cubicBezTo>
                <a:cubicBezTo>
                  <a:pt x="1497" y="1174"/>
                  <a:pt x="1497" y="1174"/>
                  <a:pt x="1496" y="1174"/>
                </a:cubicBezTo>
                <a:cubicBezTo>
                  <a:pt x="1496" y="1174"/>
                  <a:pt x="1496" y="1175"/>
                  <a:pt x="1496" y="1175"/>
                </a:cubicBezTo>
                <a:cubicBezTo>
                  <a:pt x="1495" y="1175"/>
                  <a:pt x="1495" y="1175"/>
                  <a:pt x="1495" y="1175"/>
                </a:cubicBezTo>
                <a:cubicBezTo>
                  <a:pt x="1493" y="1176"/>
                  <a:pt x="1492" y="1176"/>
                  <a:pt x="1490" y="1177"/>
                </a:cubicBezTo>
                <a:cubicBezTo>
                  <a:pt x="1489" y="1177"/>
                  <a:pt x="1488" y="1178"/>
                  <a:pt x="1487" y="1178"/>
                </a:cubicBezTo>
                <a:cubicBezTo>
                  <a:pt x="1487" y="1178"/>
                  <a:pt x="1486" y="1178"/>
                  <a:pt x="1486" y="1179"/>
                </a:cubicBezTo>
                <a:cubicBezTo>
                  <a:pt x="1485" y="1179"/>
                  <a:pt x="1485" y="1179"/>
                  <a:pt x="1484" y="1180"/>
                </a:cubicBezTo>
                <a:cubicBezTo>
                  <a:pt x="1480" y="1182"/>
                  <a:pt x="1475" y="1185"/>
                  <a:pt x="1471" y="1188"/>
                </a:cubicBezTo>
                <a:cubicBezTo>
                  <a:pt x="1471" y="1188"/>
                  <a:pt x="1471" y="1188"/>
                  <a:pt x="1471" y="1188"/>
                </a:cubicBezTo>
                <a:cubicBezTo>
                  <a:pt x="1471" y="1188"/>
                  <a:pt x="1471" y="1188"/>
                  <a:pt x="1471" y="1187"/>
                </a:cubicBezTo>
                <a:cubicBezTo>
                  <a:pt x="1471" y="1187"/>
                  <a:pt x="1471" y="1186"/>
                  <a:pt x="1471" y="1186"/>
                </a:cubicBezTo>
                <a:cubicBezTo>
                  <a:pt x="1471" y="1186"/>
                  <a:pt x="1471" y="1185"/>
                  <a:pt x="1471" y="1185"/>
                </a:cubicBezTo>
                <a:cubicBezTo>
                  <a:pt x="1470" y="1182"/>
                  <a:pt x="1469" y="1178"/>
                  <a:pt x="1468" y="1175"/>
                </a:cubicBezTo>
                <a:cubicBezTo>
                  <a:pt x="1467" y="1172"/>
                  <a:pt x="1466" y="1168"/>
                  <a:pt x="1465" y="1165"/>
                </a:cubicBezTo>
                <a:cubicBezTo>
                  <a:pt x="1466" y="1165"/>
                  <a:pt x="1466" y="1165"/>
                  <a:pt x="1466" y="1166"/>
                </a:cubicBezTo>
                <a:cubicBezTo>
                  <a:pt x="1468" y="1163"/>
                  <a:pt x="1468" y="1163"/>
                  <a:pt x="1468" y="1163"/>
                </a:cubicBezTo>
                <a:cubicBezTo>
                  <a:pt x="1477" y="1157"/>
                  <a:pt x="1479" y="1146"/>
                  <a:pt x="1476" y="1137"/>
                </a:cubicBezTo>
                <a:cubicBezTo>
                  <a:pt x="1483" y="1130"/>
                  <a:pt x="1490" y="1125"/>
                  <a:pt x="1499" y="1123"/>
                </a:cubicBezTo>
                <a:cubicBezTo>
                  <a:pt x="1507" y="1121"/>
                  <a:pt x="1515" y="1125"/>
                  <a:pt x="1523" y="1128"/>
                </a:cubicBezTo>
                <a:cubicBezTo>
                  <a:pt x="1523" y="1129"/>
                  <a:pt x="1522" y="1130"/>
                  <a:pt x="1521" y="1131"/>
                </a:cubicBezTo>
                <a:cubicBezTo>
                  <a:pt x="1516" y="1137"/>
                  <a:pt x="1503" y="1146"/>
                  <a:pt x="1514" y="1153"/>
                </a:cubicBezTo>
                <a:close/>
                <a:moveTo>
                  <a:pt x="1558" y="1054"/>
                </a:moveTo>
                <a:cubicBezTo>
                  <a:pt x="1542" y="1055"/>
                  <a:pt x="1521" y="1061"/>
                  <a:pt x="1501" y="1066"/>
                </a:cubicBezTo>
                <a:cubicBezTo>
                  <a:pt x="1502" y="1064"/>
                  <a:pt x="1504" y="1061"/>
                  <a:pt x="1506" y="1058"/>
                </a:cubicBezTo>
                <a:cubicBezTo>
                  <a:pt x="1508" y="1055"/>
                  <a:pt x="1510" y="1052"/>
                  <a:pt x="1513" y="1049"/>
                </a:cubicBezTo>
                <a:cubicBezTo>
                  <a:pt x="1517" y="1047"/>
                  <a:pt x="1520" y="1045"/>
                  <a:pt x="1524" y="1044"/>
                </a:cubicBezTo>
                <a:cubicBezTo>
                  <a:pt x="1527" y="1043"/>
                  <a:pt x="1531" y="1042"/>
                  <a:pt x="1535" y="1041"/>
                </a:cubicBezTo>
                <a:cubicBezTo>
                  <a:pt x="1542" y="1040"/>
                  <a:pt x="1549" y="1039"/>
                  <a:pt x="1555" y="1039"/>
                </a:cubicBezTo>
                <a:cubicBezTo>
                  <a:pt x="1557" y="1039"/>
                  <a:pt x="1559" y="1039"/>
                  <a:pt x="1560" y="1039"/>
                </a:cubicBezTo>
                <a:cubicBezTo>
                  <a:pt x="1562" y="1039"/>
                  <a:pt x="1563" y="1039"/>
                  <a:pt x="1565" y="1039"/>
                </a:cubicBezTo>
                <a:cubicBezTo>
                  <a:pt x="1568" y="1039"/>
                  <a:pt x="1571" y="1039"/>
                  <a:pt x="1573" y="1039"/>
                </a:cubicBezTo>
                <a:cubicBezTo>
                  <a:pt x="1578" y="1040"/>
                  <a:pt x="1583" y="1041"/>
                  <a:pt x="1587" y="1042"/>
                </a:cubicBezTo>
                <a:cubicBezTo>
                  <a:pt x="1587" y="1042"/>
                  <a:pt x="1587" y="1042"/>
                  <a:pt x="1587" y="1042"/>
                </a:cubicBezTo>
                <a:cubicBezTo>
                  <a:pt x="1587" y="1042"/>
                  <a:pt x="1587" y="1042"/>
                  <a:pt x="1587" y="1042"/>
                </a:cubicBezTo>
                <a:cubicBezTo>
                  <a:pt x="1587" y="1043"/>
                  <a:pt x="1587" y="1043"/>
                  <a:pt x="1587" y="1043"/>
                </a:cubicBezTo>
                <a:cubicBezTo>
                  <a:pt x="1587" y="1043"/>
                  <a:pt x="1587" y="1043"/>
                  <a:pt x="1587" y="1043"/>
                </a:cubicBezTo>
                <a:cubicBezTo>
                  <a:pt x="1588" y="1043"/>
                  <a:pt x="1588" y="1044"/>
                  <a:pt x="1589" y="1044"/>
                </a:cubicBezTo>
                <a:cubicBezTo>
                  <a:pt x="1589" y="1045"/>
                  <a:pt x="1590" y="1045"/>
                  <a:pt x="1590" y="1046"/>
                </a:cubicBezTo>
                <a:cubicBezTo>
                  <a:pt x="1591" y="1046"/>
                  <a:pt x="1591" y="1047"/>
                  <a:pt x="1592" y="1047"/>
                </a:cubicBezTo>
                <a:cubicBezTo>
                  <a:pt x="1592" y="1048"/>
                  <a:pt x="1592" y="1049"/>
                  <a:pt x="1593" y="1049"/>
                </a:cubicBezTo>
                <a:cubicBezTo>
                  <a:pt x="1593" y="1050"/>
                  <a:pt x="1594" y="1050"/>
                  <a:pt x="1594" y="1051"/>
                </a:cubicBezTo>
                <a:cubicBezTo>
                  <a:pt x="1594" y="1053"/>
                  <a:pt x="1594" y="1056"/>
                  <a:pt x="1594" y="1058"/>
                </a:cubicBezTo>
                <a:cubicBezTo>
                  <a:pt x="1582" y="1056"/>
                  <a:pt x="1569" y="1052"/>
                  <a:pt x="1558" y="1054"/>
                </a:cubicBezTo>
                <a:close/>
                <a:moveTo>
                  <a:pt x="1702" y="974"/>
                </a:moveTo>
                <a:cubicBezTo>
                  <a:pt x="1698" y="980"/>
                  <a:pt x="1691" y="990"/>
                  <a:pt x="1688" y="994"/>
                </a:cubicBezTo>
                <a:cubicBezTo>
                  <a:pt x="1678" y="1006"/>
                  <a:pt x="1671" y="1005"/>
                  <a:pt x="1660" y="1014"/>
                </a:cubicBezTo>
                <a:cubicBezTo>
                  <a:pt x="1643" y="1030"/>
                  <a:pt x="1644" y="1051"/>
                  <a:pt x="1616" y="1058"/>
                </a:cubicBezTo>
                <a:cubicBezTo>
                  <a:pt x="1613" y="1059"/>
                  <a:pt x="1609" y="1059"/>
                  <a:pt x="1604" y="1059"/>
                </a:cubicBezTo>
                <a:cubicBezTo>
                  <a:pt x="1603" y="1054"/>
                  <a:pt x="1600" y="1050"/>
                  <a:pt x="1595" y="1048"/>
                </a:cubicBezTo>
                <a:cubicBezTo>
                  <a:pt x="1595" y="1048"/>
                  <a:pt x="1595" y="1048"/>
                  <a:pt x="1595" y="1048"/>
                </a:cubicBezTo>
                <a:cubicBezTo>
                  <a:pt x="1595" y="1048"/>
                  <a:pt x="1595" y="1048"/>
                  <a:pt x="1595" y="1048"/>
                </a:cubicBezTo>
                <a:cubicBezTo>
                  <a:pt x="1594" y="1047"/>
                  <a:pt x="1594" y="1047"/>
                  <a:pt x="1593" y="1046"/>
                </a:cubicBezTo>
                <a:cubicBezTo>
                  <a:pt x="1593" y="1046"/>
                  <a:pt x="1593" y="1045"/>
                  <a:pt x="1593" y="1045"/>
                </a:cubicBezTo>
                <a:cubicBezTo>
                  <a:pt x="1593" y="1045"/>
                  <a:pt x="1594" y="1046"/>
                  <a:pt x="1594" y="1046"/>
                </a:cubicBezTo>
                <a:cubicBezTo>
                  <a:pt x="1595" y="1047"/>
                  <a:pt x="1596" y="1047"/>
                  <a:pt x="1596" y="1048"/>
                </a:cubicBezTo>
                <a:cubicBezTo>
                  <a:pt x="1597" y="1048"/>
                  <a:pt x="1597" y="1048"/>
                  <a:pt x="1597" y="1048"/>
                </a:cubicBezTo>
                <a:cubicBezTo>
                  <a:pt x="1597" y="1048"/>
                  <a:pt x="1597" y="1048"/>
                  <a:pt x="1596" y="1048"/>
                </a:cubicBezTo>
                <a:cubicBezTo>
                  <a:pt x="1596" y="1047"/>
                  <a:pt x="1595" y="1047"/>
                  <a:pt x="1595" y="1046"/>
                </a:cubicBezTo>
                <a:cubicBezTo>
                  <a:pt x="1594" y="1045"/>
                  <a:pt x="1592" y="1044"/>
                  <a:pt x="1591" y="1043"/>
                </a:cubicBezTo>
                <a:cubicBezTo>
                  <a:pt x="1591" y="1043"/>
                  <a:pt x="1590" y="1043"/>
                  <a:pt x="1590" y="1043"/>
                </a:cubicBezTo>
                <a:cubicBezTo>
                  <a:pt x="1590" y="1042"/>
                  <a:pt x="1589" y="1042"/>
                  <a:pt x="1589" y="1041"/>
                </a:cubicBezTo>
                <a:cubicBezTo>
                  <a:pt x="1589" y="1041"/>
                  <a:pt x="1589" y="1041"/>
                  <a:pt x="1589" y="1041"/>
                </a:cubicBezTo>
                <a:cubicBezTo>
                  <a:pt x="1589" y="1041"/>
                  <a:pt x="1588" y="1041"/>
                  <a:pt x="1588" y="1041"/>
                </a:cubicBezTo>
                <a:cubicBezTo>
                  <a:pt x="1588" y="1041"/>
                  <a:pt x="1588" y="1041"/>
                  <a:pt x="1588" y="1040"/>
                </a:cubicBezTo>
                <a:cubicBezTo>
                  <a:pt x="1587" y="1040"/>
                  <a:pt x="1587" y="1040"/>
                  <a:pt x="1586" y="1040"/>
                </a:cubicBezTo>
                <a:cubicBezTo>
                  <a:pt x="1586" y="1040"/>
                  <a:pt x="1585" y="1040"/>
                  <a:pt x="1585" y="1040"/>
                </a:cubicBezTo>
                <a:cubicBezTo>
                  <a:pt x="1585" y="1040"/>
                  <a:pt x="1585" y="1040"/>
                  <a:pt x="1585" y="1040"/>
                </a:cubicBezTo>
                <a:cubicBezTo>
                  <a:pt x="1583" y="1039"/>
                  <a:pt x="1579" y="1038"/>
                  <a:pt x="1576" y="1037"/>
                </a:cubicBezTo>
                <a:cubicBezTo>
                  <a:pt x="1576" y="1037"/>
                  <a:pt x="1577" y="1037"/>
                  <a:pt x="1577" y="1036"/>
                </a:cubicBezTo>
                <a:cubicBezTo>
                  <a:pt x="1578" y="1036"/>
                  <a:pt x="1578" y="1035"/>
                  <a:pt x="1579" y="1035"/>
                </a:cubicBezTo>
                <a:cubicBezTo>
                  <a:pt x="1580" y="1035"/>
                  <a:pt x="1580" y="1034"/>
                  <a:pt x="1580" y="1034"/>
                </a:cubicBezTo>
                <a:cubicBezTo>
                  <a:pt x="1581" y="1034"/>
                  <a:pt x="1581" y="1034"/>
                  <a:pt x="1581" y="1034"/>
                </a:cubicBezTo>
                <a:cubicBezTo>
                  <a:pt x="1581" y="1033"/>
                  <a:pt x="1582" y="1033"/>
                  <a:pt x="1582" y="1033"/>
                </a:cubicBezTo>
                <a:cubicBezTo>
                  <a:pt x="1582" y="1033"/>
                  <a:pt x="1583" y="1032"/>
                  <a:pt x="1583" y="1032"/>
                </a:cubicBezTo>
                <a:cubicBezTo>
                  <a:pt x="1584" y="1032"/>
                  <a:pt x="1584" y="1031"/>
                  <a:pt x="1585" y="1031"/>
                </a:cubicBezTo>
                <a:cubicBezTo>
                  <a:pt x="1585" y="1030"/>
                  <a:pt x="1586" y="1030"/>
                  <a:pt x="1586" y="1030"/>
                </a:cubicBezTo>
                <a:cubicBezTo>
                  <a:pt x="1587" y="1029"/>
                  <a:pt x="1587" y="1029"/>
                  <a:pt x="1588" y="1029"/>
                </a:cubicBezTo>
                <a:cubicBezTo>
                  <a:pt x="1589" y="1028"/>
                  <a:pt x="1590" y="1027"/>
                  <a:pt x="1592" y="1027"/>
                </a:cubicBezTo>
                <a:cubicBezTo>
                  <a:pt x="1593" y="1026"/>
                  <a:pt x="1594" y="1025"/>
                  <a:pt x="1596" y="1025"/>
                </a:cubicBezTo>
                <a:cubicBezTo>
                  <a:pt x="1597" y="1024"/>
                  <a:pt x="1599" y="1024"/>
                  <a:pt x="1600" y="1023"/>
                </a:cubicBezTo>
                <a:cubicBezTo>
                  <a:pt x="1601" y="1023"/>
                  <a:pt x="1603" y="1023"/>
                  <a:pt x="1604" y="1022"/>
                </a:cubicBezTo>
                <a:cubicBezTo>
                  <a:pt x="1604" y="1022"/>
                  <a:pt x="1604" y="1022"/>
                  <a:pt x="1604" y="1022"/>
                </a:cubicBezTo>
                <a:cubicBezTo>
                  <a:pt x="1619" y="1038"/>
                  <a:pt x="1630" y="1026"/>
                  <a:pt x="1637" y="1009"/>
                </a:cubicBezTo>
                <a:cubicBezTo>
                  <a:pt x="1623" y="1015"/>
                  <a:pt x="1613" y="1004"/>
                  <a:pt x="1602" y="1020"/>
                </a:cubicBezTo>
                <a:cubicBezTo>
                  <a:pt x="1601" y="1020"/>
                  <a:pt x="1600" y="1021"/>
                  <a:pt x="1599" y="1021"/>
                </a:cubicBezTo>
                <a:cubicBezTo>
                  <a:pt x="1598" y="1021"/>
                  <a:pt x="1596" y="1022"/>
                  <a:pt x="1595" y="1022"/>
                </a:cubicBezTo>
                <a:cubicBezTo>
                  <a:pt x="1593" y="1023"/>
                  <a:pt x="1592" y="1024"/>
                  <a:pt x="1591" y="1024"/>
                </a:cubicBezTo>
                <a:cubicBezTo>
                  <a:pt x="1589" y="1025"/>
                  <a:pt x="1588" y="1026"/>
                  <a:pt x="1587" y="1026"/>
                </a:cubicBezTo>
                <a:cubicBezTo>
                  <a:pt x="1586" y="1027"/>
                  <a:pt x="1585" y="1027"/>
                  <a:pt x="1585" y="1028"/>
                </a:cubicBezTo>
                <a:cubicBezTo>
                  <a:pt x="1584" y="1028"/>
                  <a:pt x="1584" y="1028"/>
                  <a:pt x="1583" y="1029"/>
                </a:cubicBezTo>
                <a:cubicBezTo>
                  <a:pt x="1583" y="1029"/>
                  <a:pt x="1582" y="1030"/>
                  <a:pt x="1582" y="1030"/>
                </a:cubicBezTo>
                <a:cubicBezTo>
                  <a:pt x="1581" y="1030"/>
                  <a:pt x="1581" y="1031"/>
                  <a:pt x="1580" y="1031"/>
                </a:cubicBezTo>
                <a:cubicBezTo>
                  <a:pt x="1580" y="1031"/>
                  <a:pt x="1580" y="1031"/>
                  <a:pt x="1579" y="1032"/>
                </a:cubicBezTo>
                <a:cubicBezTo>
                  <a:pt x="1579" y="1032"/>
                  <a:pt x="1579" y="1032"/>
                  <a:pt x="1579" y="1032"/>
                </a:cubicBezTo>
                <a:cubicBezTo>
                  <a:pt x="1579" y="1033"/>
                  <a:pt x="1578" y="1033"/>
                  <a:pt x="1578" y="1033"/>
                </a:cubicBezTo>
                <a:cubicBezTo>
                  <a:pt x="1578" y="1034"/>
                  <a:pt x="1577" y="1034"/>
                  <a:pt x="1577" y="1034"/>
                </a:cubicBezTo>
                <a:cubicBezTo>
                  <a:pt x="1577" y="1035"/>
                  <a:pt x="1577" y="1035"/>
                  <a:pt x="1577" y="1035"/>
                </a:cubicBezTo>
                <a:cubicBezTo>
                  <a:pt x="1576" y="1036"/>
                  <a:pt x="1576" y="1037"/>
                  <a:pt x="1576" y="1037"/>
                </a:cubicBezTo>
                <a:cubicBezTo>
                  <a:pt x="1575" y="1037"/>
                  <a:pt x="1574" y="1037"/>
                  <a:pt x="1574" y="1037"/>
                </a:cubicBezTo>
                <a:cubicBezTo>
                  <a:pt x="1571" y="1036"/>
                  <a:pt x="1568" y="1036"/>
                  <a:pt x="1565" y="1035"/>
                </a:cubicBezTo>
                <a:cubicBezTo>
                  <a:pt x="1563" y="1035"/>
                  <a:pt x="1562" y="1035"/>
                  <a:pt x="1560" y="1035"/>
                </a:cubicBezTo>
                <a:cubicBezTo>
                  <a:pt x="1559" y="1035"/>
                  <a:pt x="1557" y="1035"/>
                  <a:pt x="1555" y="1035"/>
                </a:cubicBezTo>
                <a:cubicBezTo>
                  <a:pt x="1553" y="1035"/>
                  <a:pt x="1550" y="1035"/>
                  <a:pt x="1547" y="1035"/>
                </a:cubicBezTo>
                <a:cubicBezTo>
                  <a:pt x="1547" y="1035"/>
                  <a:pt x="1548" y="1035"/>
                  <a:pt x="1548" y="1035"/>
                </a:cubicBezTo>
                <a:cubicBezTo>
                  <a:pt x="1549" y="1034"/>
                  <a:pt x="1550" y="1033"/>
                  <a:pt x="1552" y="1032"/>
                </a:cubicBezTo>
                <a:cubicBezTo>
                  <a:pt x="1552" y="1032"/>
                  <a:pt x="1553" y="1031"/>
                  <a:pt x="1554" y="1030"/>
                </a:cubicBezTo>
                <a:cubicBezTo>
                  <a:pt x="1554" y="1030"/>
                  <a:pt x="1554" y="1029"/>
                  <a:pt x="1555" y="1029"/>
                </a:cubicBezTo>
                <a:cubicBezTo>
                  <a:pt x="1555" y="1028"/>
                  <a:pt x="1555" y="1028"/>
                  <a:pt x="1555" y="1027"/>
                </a:cubicBezTo>
                <a:cubicBezTo>
                  <a:pt x="1557" y="1026"/>
                  <a:pt x="1558" y="1024"/>
                  <a:pt x="1559" y="1021"/>
                </a:cubicBezTo>
                <a:cubicBezTo>
                  <a:pt x="1560" y="1019"/>
                  <a:pt x="1561" y="1017"/>
                  <a:pt x="1562" y="1014"/>
                </a:cubicBezTo>
                <a:cubicBezTo>
                  <a:pt x="1565" y="1009"/>
                  <a:pt x="1567" y="1004"/>
                  <a:pt x="1569" y="999"/>
                </a:cubicBezTo>
                <a:cubicBezTo>
                  <a:pt x="1571" y="996"/>
                  <a:pt x="1572" y="993"/>
                  <a:pt x="1573" y="991"/>
                </a:cubicBezTo>
                <a:cubicBezTo>
                  <a:pt x="1574" y="988"/>
                  <a:pt x="1575" y="986"/>
                  <a:pt x="1576" y="983"/>
                </a:cubicBezTo>
                <a:cubicBezTo>
                  <a:pt x="1577" y="982"/>
                  <a:pt x="1578" y="981"/>
                  <a:pt x="1578" y="980"/>
                </a:cubicBezTo>
                <a:cubicBezTo>
                  <a:pt x="1579" y="979"/>
                  <a:pt x="1580" y="978"/>
                  <a:pt x="1580" y="977"/>
                </a:cubicBezTo>
                <a:cubicBezTo>
                  <a:pt x="1581" y="977"/>
                  <a:pt x="1581" y="977"/>
                  <a:pt x="1581" y="977"/>
                </a:cubicBezTo>
                <a:cubicBezTo>
                  <a:pt x="1581" y="976"/>
                  <a:pt x="1582" y="976"/>
                  <a:pt x="1582" y="976"/>
                </a:cubicBezTo>
                <a:cubicBezTo>
                  <a:pt x="1582" y="976"/>
                  <a:pt x="1583" y="975"/>
                  <a:pt x="1583" y="975"/>
                </a:cubicBezTo>
                <a:cubicBezTo>
                  <a:pt x="1584" y="975"/>
                  <a:pt x="1585" y="974"/>
                  <a:pt x="1586" y="974"/>
                </a:cubicBezTo>
                <a:cubicBezTo>
                  <a:pt x="1587" y="973"/>
                  <a:pt x="1588" y="973"/>
                  <a:pt x="1589" y="973"/>
                </a:cubicBezTo>
                <a:cubicBezTo>
                  <a:pt x="1590" y="973"/>
                  <a:pt x="1590" y="972"/>
                  <a:pt x="1591" y="972"/>
                </a:cubicBezTo>
                <a:cubicBezTo>
                  <a:pt x="1591" y="972"/>
                  <a:pt x="1591" y="972"/>
                  <a:pt x="1591" y="972"/>
                </a:cubicBezTo>
                <a:cubicBezTo>
                  <a:pt x="1591" y="972"/>
                  <a:pt x="1592" y="972"/>
                  <a:pt x="1592" y="972"/>
                </a:cubicBezTo>
                <a:cubicBezTo>
                  <a:pt x="1592" y="972"/>
                  <a:pt x="1592" y="972"/>
                  <a:pt x="1592" y="972"/>
                </a:cubicBezTo>
                <a:cubicBezTo>
                  <a:pt x="1592" y="972"/>
                  <a:pt x="1593" y="972"/>
                  <a:pt x="1593" y="972"/>
                </a:cubicBezTo>
                <a:cubicBezTo>
                  <a:pt x="1593" y="972"/>
                  <a:pt x="1593" y="972"/>
                  <a:pt x="1594" y="972"/>
                </a:cubicBezTo>
                <a:cubicBezTo>
                  <a:pt x="1594" y="971"/>
                  <a:pt x="1595" y="971"/>
                  <a:pt x="1596" y="971"/>
                </a:cubicBezTo>
                <a:cubicBezTo>
                  <a:pt x="1598" y="971"/>
                  <a:pt x="1600" y="970"/>
                  <a:pt x="1600" y="970"/>
                </a:cubicBezTo>
                <a:cubicBezTo>
                  <a:pt x="1600" y="970"/>
                  <a:pt x="1599" y="970"/>
                  <a:pt x="1599" y="970"/>
                </a:cubicBezTo>
                <a:cubicBezTo>
                  <a:pt x="1598" y="970"/>
                  <a:pt x="1597" y="970"/>
                  <a:pt x="1597" y="970"/>
                </a:cubicBezTo>
                <a:cubicBezTo>
                  <a:pt x="1597" y="970"/>
                  <a:pt x="1597" y="970"/>
                  <a:pt x="1597" y="970"/>
                </a:cubicBezTo>
                <a:cubicBezTo>
                  <a:pt x="1598" y="970"/>
                  <a:pt x="1598" y="969"/>
                  <a:pt x="1599" y="969"/>
                </a:cubicBezTo>
                <a:cubicBezTo>
                  <a:pt x="1600" y="969"/>
                  <a:pt x="1600" y="968"/>
                  <a:pt x="1601" y="968"/>
                </a:cubicBezTo>
                <a:cubicBezTo>
                  <a:pt x="1602" y="967"/>
                  <a:pt x="1602" y="967"/>
                  <a:pt x="1603" y="967"/>
                </a:cubicBezTo>
                <a:cubicBezTo>
                  <a:pt x="1603" y="967"/>
                  <a:pt x="1603" y="967"/>
                  <a:pt x="1603" y="967"/>
                </a:cubicBezTo>
                <a:cubicBezTo>
                  <a:pt x="1604" y="966"/>
                  <a:pt x="1604" y="966"/>
                  <a:pt x="1604" y="966"/>
                </a:cubicBezTo>
                <a:cubicBezTo>
                  <a:pt x="1615" y="972"/>
                  <a:pt x="1619" y="960"/>
                  <a:pt x="1624" y="953"/>
                </a:cubicBezTo>
                <a:cubicBezTo>
                  <a:pt x="1610" y="946"/>
                  <a:pt x="1601" y="948"/>
                  <a:pt x="1603" y="964"/>
                </a:cubicBezTo>
                <a:cubicBezTo>
                  <a:pt x="1602" y="964"/>
                  <a:pt x="1602" y="964"/>
                  <a:pt x="1602" y="965"/>
                </a:cubicBezTo>
                <a:cubicBezTo>
                  <a:pt x="1601" y="965"/>
                  <a:pt x="1601" y="965"/>
                  <a:pt x="1600" y="966"/>
                </a:cubicBezTo>
                <a:cubicBezTo>
                  <a:pt x="1599" y="966"/>
                  <a:pt x="1599" y="967"/>
                  <a:pt x="1598" y="967"/>
                </a:cubicBezTo>
                <a:cubicBezTo>
                  <a:pt x="1597" y="968"/>
                  <a:pt x="1597" y="968"/>
                  <a:pt x="1596" y="968"/>
                </a:cubicBezTo>
                <a:cubicBezTo>
                  <a:pt x="1595" y="969"/>
                  <a:pt x="1595" y="969"/>
                  <a:pt x="1594" y="969"/>
                </a:cubicBezTo>
                <a:cubicBezTo>
                  <a:pt x="1593" y="969"/>
                  <a:pt x="1593" y="970"/>
                  <a:pt x="1592" y="970"/>
                </a:cubicBezTo>
                <a:cubicBezTo>
                  <a:pt x="1592" y="970"/>
                  <a:pt x="1592" y="970"/>
                  <a:pt x="1592" y="970"/>
                </a:cubicBezTo>
                <a:cubicBezTo>
                  <a:pt x="1591" y="970"/>
                  <a:pt x="1591" y="970"/>
                  <a:pt x="1591" y="970"/>
                </a:cubicBezTo>
                <a:cubicBezTo>
                  <a:pt x="1591" y="970"/>
                  <a:pt x="1591" y="970"/>
                  <a:pt x="1591" y="970"/>
                </a:cubicBezTo>
                <a:cubicBezTo>
                  <a:pt x="1590" y="970"/>
                  <a:pt x="1589" y="971"/>
                  <a:pt x="1588" y="971"/>
                </a:cubicBezTo>
                <a:cubicBezTo>
                  <a:pt x="1588" y="971"/>
                  <a:pt x="1587" y="971"/>
                  <a:pt x="1587" y="971"/>
                </a:cubicBezTo>
                <a:cubicBezTo>
                  <a:pt x="1586" y="971"/>
                  <a:pt x="1586" y="971"/>
                  <a:pt x="1585" y="972"/>
                </a:cubicBezTo>
                <a:cubicBezTo>
                  <a:pt x="1584" y="972"/>
                  <a:pt x="1583" y="972"/>
                  <a:pt x="1583" y="973"/>
                </a:cubicBezTo>
                <a:cubicBezTo>
                  <a:pt x="1582" y="973"/>
                  <a:pt x="1582" y="972"/>
                  <a:pt x="1582" y="972"/>
                </a:cubicBezTo>
                <a:cubicBezTo>
                  <a:pt x="1582" y="971"/>
                  <a:pt x="1582" y="971"/>
                  <a:pt x="1581" y="971"/>
                </a:cubicBezTo>
                <a:cubicBezTo>
                  <a:pt x="1581" y="970"/>
                  <a:pt x="1581" y="970"/>
                  <a:pt x="1581" y="969"/>
                </a:cubicBezTo>
                <a:cubicBezTo>
                  <a:pt x="1581" y="969"/>
                  <a:pt x="1580" y="968"/>
                  <a:pt x="1580" y="968"/>
                </a:cubicBezTo>
                <a:cubicBezTo>
                  <a:pt x="1580" y="967"/>
                  <a:pt x="1580" y="967"/>
                  <a:pt x="1580" y="967"/>
                </a:cubicBezTo>
                <a:cubicBezTo>
                  <a:pt x="1579" y="966"/>
                  <a:pt x="1579" y="966"/>
                  <a:pt x="1579" y="966"/>
                </a:cubicBezTo>
                <a:cubicBezTo>
                  <a:pt x="1579" y="965"/>
                  <a:pt x="1578" y="965"/>
                  <a:pt x="1578" y="964"/>
                </a:cubicBezTo>
                <a:cubicBezTo>
                  <a:pt x="1578" y="963"/>
                  <a:pt x="1578" y="963"/>
                  <a:pt x="1577" y="962"/>
                </a:cubicBezTo>
                <a:cubicBezTo>
                  <a:pt x="1577" y="962"/>
                  <a:pt x="1577" y="961"/>
                  <a:pt x="1577" y="961"/>
                </a:cubicBezTo>
                <a:cubicBezTo>
                  <a:pt x="1577" y="961"/>
                  <a:pt x="1577" y="960"/>
                  <a:pt x="1576" y="960"/>
                </a:cubicBezTo>
                <a:cubicBezTo>
                  <a:pt x="1576" y="959"/>
                  <a:pt x="1576" y="958"/>
                  <a:pt x="1576" y="957"/>
                </a:cubicBezTo>
                <a:cubicBezTo>
                  <a:pt x="1575" y="956"/>
                  <a:pt x="1575" y="954"/>
                  <a:pt x="1574" y="952"/>
                </a:cubicBezTo>
                <a:cubicBezTo>
                  <a:pt x="1575" y="953"/>
                  <a:pt x="1576" y="953"/>
                  <a:pt x="1577" y="953"/>
                </a:cubicBezTo>
                <a:cubicBezTo>
                  <a:pt x="1574" y="952"/>
                  <a:pt x="1574" y="952"/>
                  <a:pt x="1574" y="952"/>
                </a:cubicBezTo>
                <a:cubicBezTo>
                  <a:pt x="1574" y="952"/>
                  <a:pt x="1574" y="951"/>
                  <a:pt x="1574" y="951"/>
                </a:cubicBezTo>
                <a:cubicBezTo>
                  <a:pt x="1578" y="946"/>
                  <a:pt x="1583" y="940"/>
                  <a:pt x="1586" y="935"/>
                </a:cubicBezTo>
                <a:cubicBezTo>
                  <a:pt x="1589" y="927"/>
                  <a:pt x="1586" y="918"/>
                  <a:pt x="1588" y="910"/>
                </a:cubicBezTo>
                <a:cubicBezTo>
                  <a:pt x="1622" y="901"/>
                  <a:pt x="1649" y="885"/>
                  <a:pt x="1685" y="898"/>
                </a:cubicBezTo>
                <a:cubicBezTo>
                  <a:pt x="1713" y="907"/>
                  <a:pt x="1729" y="929"/>
                  <a:pt x="1729" y="929"/>
                </a:cubicBezTo>
                <a:cubicBezTo>
                  <a:pt x="1729" y="929"/>
                  <a:pt x="1716" y="950"/>
                  <a:pt x="1702" y="974"/>
                </a:cubicBezTo>
                <a:close/>
                <a:moveTo>
                  <a:pt x="1754" y="982"/>
                </a:moveTo>
                <a:cubicBezTo>
                  <a:pt x="1735" y="994"/>
                  <a:pt x="1735" y="994"/>
                  <a:pt x="1735" y="994"/>
                </a:cubicBezTo>
                <a:cubicBezTo>
                  <a:pt x="1740" y="990"/>
                  <a:pt x="1756" y="972"/>
                  <a:pt x="1763" y="959"/>
                </a:cubicBezTo>
                <a:cubicBezTo>
                  <a:pt x="1778" y="961"/>
                  <a:pt x="1789" y="967"/>
                  <a:pt x="1803" y="974"/>
                </a:cubicBezTo>
                <a:cubicBezTo>
                  <a:pt x="1784" y="972"/>
                  <a:pt x="1768" y="971"/>
                  <a:pt x="1754" y="982"/>
                </a:cubicBezTo>
                <a:close/>
                <a:moveTo>
                  <a:pt x="1889" y="979"/>
                </a:moveTo>
                <a:cubicBezTo>
                  <a:pt x="1893" y="978"/>
                  <a:pt x="1897" y="978"/>
                  <a:pt x="1902" y="977"/>
                </a:cubicBezTo>
                <a:cubicBezTo>
                  <a:pt x="1909" y="976"/>
                  <a:pt x="1917" y="975"/>
                  <a:pt x="1925" y="974"/>
                </a:cubicBezTo>
                <a:cubicBezTo>
                  <a:pt x="1929" y="973"/>
                  <a:pt x="1933" y="972"/>
                  <a:pt x="1937" y="970"/>
                </a:cubicBezTo>
                <a:cubicBezTo>
                  <a:pt x="1938" y="970"/>
                  <a:pt x="1939" y="969"/>
                  <a:pt x="1940" y="969"/>
                </a:cubicBezTo>
                <a:cubicBezTo>
                  <a:pt x="1941" y="968"/>
                  <a:pt x="1941" y="968"/>
                  <a:pt x="1941" y="968"/>
                </a:cubicBezTo>
                <a:cubicBezTo>
                  <a:pt x="1943" y="968"/>
                  <a:pt x="1943" y="968"/>
                  <a:pt x="1943" y="968"/>
                </a:cubicBezTo>
                <a:cubicBezTo>
                  <a:pt x="1944" y="967"/>
                  <a:pt x="1944" y="967"/>
                  <a:pt x="1944" y="967"/>
                </a:cubicBezTo>
                <a:cubicBezTo>
                  <a:pt x="1944" y="967"/>
                  <a:pt x="1944" y="967"/>
                  <a:pt x="1944" y="967"/>
                </a:cubicBezTo>
                <a:cubicBezTo>
                  <a:pt x="1944" y="967"/>
                  <a:pt x="1944" y="968"/>
                  <a:pt x="1945" y="968"/>
                </a:cubicBezTo>
                <a:cubicBezTo>
                  <a:pt x="1945" y="968"/>
                  <a:pt x="1945" y="968"/>
                  <a:pt x="1946" y="968"/>
                </a:cubicBezTo>
                <a:cubicBezTo>
                  <a:pt x="1946" y="968"/>
                  <a:pt x="1947" y="968"/>
                  <a:pt x="1947" y="968"/>
                </a:cubicBezTo>
                <a:cubicBezTo>
                  <a:pt x="1947" y="968"/>
                  <a:pt x="1948" y="969"/>
                  <a:pt x="1948" y="969"/>
                </a:cubicBezTo>
                <a:cubicBezTo>
                  <a:pt x="1949" y="969"/>
                  <a:pt x="1950" y="969"/>
                  <a:pt x="1950" y="969"/>
                </a:cubicBezTo>
                <a:cubicBezTo>
                  <a:pt x="1950" y="970"/>
                  <a:pt x="1951" y="970"/>
                  <a:pt x="1951" y="970"/>
                </a:cubicBezTo>
                <a:cubicBezTo>
                  <a:pt x="1951" y="970"/>
                  <a:pt x="1952" y="970"/>
                  <a:pt x="1952" y="970"/>
                </a:cubicBezTo>
                <a:cubicBezTo>
                  <a:pt x="1954" y="971"/>
                  <a:pt x="1957" y="973"/>
                  <a:pt x="1960" y="975"/>
                </a:cubicBezTo>
                <a:cubicBezTo>
                  <a:pt x="1961" y="976"/>
                  <a:pt x="1963" y="977"/>
                  <a:pt x="1964" y="978"/>
                </a:cubicBezTo>
                <a:cubicBezTo>
                  <a:pt x="1966" y="979"/>
                  <a:pt x="1967" y="980"/>
                  <a:pt x="1969" y="981"/>
                </a:cubicBezTo>
                <a:cubicBezTo>
                  <a:pt x="1969" y="982"/>
                  <a:pt x="1969" y="982"/>
                  <a:pt x="1970" y="982"/>
                </a:cubicBezTo>
                <a:cubicBezTo>
                  <a:pt x="1970" y="982"/>
                  <a:pt x="1970" y="982"/>
                  <a:pt x="1970" y="982"/>
                </a:cubicBezTo>
                <a:cubicBezTo>
                  <a:pt x="1970" y="982"/>
                  <a:pt x="1969" y="983"/>
                  <a:pt x="1969" y="983"/>
                </a:cubicBezTo>
                <a:cubicBezTo>
                  <a:pt x="1969" y="984"/>
                  <a:pt x="1969" y="984"/>
                  <a:pt x="1969" y="984"/>
                </a:cubicBezTo>
                <a:cubicBezTo>
                  <a:pt x="1969" y="984"/>
                  <a:pt x="1969" y="984"/>
                  <a:pt x="1969" y="985"/>
                </a:cubicBezTo>
                <a:cubicBezTo>
                  <a:pt x="1969" y="985"/>
                  <a:pt x="1969" y="985"/>
                  <a:pt x="1969" y="985"/>
                </a:cubicBezTo>
                <a:cubicBezTo>
                  <a:pt x="1969" y="986"/>
                  <a:pt x="1969" y="986"/>
                  <a:pt x="1970" y="987"/>
                </a:cubicBezTo>
                <a:cubicBezTo>
                  <a:pt x="1970" y="988"/>
                  <a:pt x="1970" y="989"/>
                  <a:pt x="1970" y="989"/>
                </a:cubicBezTo>
                <a:cubicBezTo>
                  <a:pt x="1970" y="990"/>
                  <a:pt x="1970" y="991"/>
                  <a:pt x="1970" y="992"/>
                </a:cubicBezTo>
                <a:cubicBezTo>
                  <a:pt x="1970" y="992"/>
                  <a:pt x="1969" y="993"/>
                  <a:pt x="1969" y="994"/>
                </a:cubicBezTo>
                <a:cubicBezTo>
                  <a:pt x="1969" y="995"/>
                  <a:pt x="1969" y="996"/>
                  <a:pt x="1969" y="997"/>
                </a:cubicBezTo>
                <a:cubicBezTo>
                  <a:pt x="1969" y="997"/>
                  <a:pt x="1969" y="997"/>
                  <a:pt x="1969" y="997"/>
                </a:cubicBezTo>
                <a:cubicBezTo>
                  <a:pt x="1967" y="998"/>
                  <a:pt x="1966" y="999"/>
                  <a:pt x="1965" y="999"/>
                </a:cubicBezTo>
                <a:cubicBezTo>
                  <a:pt x="1939" y="996"/>
                  <a:pt x="1914" y="988"/>
                  <a:pt x="1889" y="979"/>
                </a:cubicBezTo>
                <a:close/>
                <a:moveTo>
                  <a:pt x="1974" y="1001"/>
                </a:moveTo>
                <a:cubicBezTo>
                  <a:pt x="1974" y="999"/>
                  <a:pt x="1973" y="998"/>
                  <a:pt x="1971" y="997"/>
                </a:cubicBezTo>
                <a:cubicBezTo>
                  <a:pt x="1971" y="996"/>
                  <a:pt x="1971" y="996"/>
                  <a:pt x="1971" y="996"/>
                </a:cubicBezTo>
                <a:cubicBezTo>
                  <a:pt x="1971" y="996"/>
                  <a:pt x="1971" y="996"/>
                  <a:pt x="1971" y="996"/>
                </a:cubicBezTo>
                <a:cubicBezTo>
                  <a:pt x="1971" y="996"/>
                  <a:pt x="1971" y="995"/>
                  <a:pt x="1971" y="994"/>
                </a:cubicBezTo>
                <a:cubicBezTo>
                  <a:pt x="1972" y="993"/>
                  <a:pt x="1972" y="993"/>
                  <a:pt x="1972" y="992"/>
                </a:cubicBezTo>
                <a:cubicBezTo>
                  <a:pt x="1972" y="991"/>
                  <a:pt x="1972" y="990"/>
                  <a:pt x="1972" y="989"/>
                </a:cubicBezTo>
                <a:cubicBezTo>
                  <a:pt x="1972" y="988"/>
                  <a:pt x="1972" y="988"/>
                  <a:pt x="1972" y="987"/>
                </a:cubicBezTo>
                <a:cubicBezTo>
                  <a:pt x="1972" y="986"/>
                  <a:pt x="1972" y="985"/>
                  <a:pt x="1971" y="985"/>
                </a:cubicBezTo>
                <a:cubicBezTo>
                  <a:pt x="1971" y="985"/>
                  <a:pt x="1971" y="985"/>
                  <a:pt x="1971" y="984"/>
                </a:cubicBezTo>
                <a:cubicBezTo>
                  <a:pt x="1971" y="984"/>
                  <a:pt x="1971" y="984"/>
                  <a:pt x="1971" y="984"/>
                </a:cubicBezTo>
                <a:cubicBezTo>
                  <a:pt x="1971" y="984"/>
                  <a:pt x="1971" y="983"/>
                  <a:pt x="1971" y="983"/>
                </a:cubicBezTo>
                <a:cubicBezTo>
                  <a:pt x="1971" y="983"/>
                  <a:pt x="1971" y="983"/>
                  <a:pt x="1971" y="983"/>
                </a:cubicBezTo>
                <a:cubicBezTo>
                  <a:pt x="1976" y="987"/>
                  <a:pt x="1982" y="991"/>
                  <a:pt x="1986" y="994"/>
                </a:cubicBezTo>
                <a:cubicBezTo>
                  <a:pt x="1986" y="994"/>
                  <a:pt x="1986" y="994"/>
                  <a:pt x="1987" y="994"/>
                </a:cubicBezTo>
                <a:cubicBezTo>
                  <a:pt x="1987" y="995"/>
                  <a:pt x="1987" y="995"/>
                  <a:pt x="1987" y="995"/>
                </a:cubicBezTo>
                <a:cubicBezTo>
                  <a:pt x="1988" y="995"/>
                  <a:pt x="1988" y="996"/>
                  <a:pt x="1989" y="996"/>
                </a:cubicBezTo>
                <a:cubicBezTo>
                  <a:pt x="1990" y="996"/>
                  <a:pt x="1991" y="997"/>
                  <a:pt x="1992" y="997"/>
                </a:cubicBezTo>
                <a:cubicBezTo>
                  <a:pt x="1993" y="998"/>
                  <a:pt x="1994" y="998"/>
                  <a:pt x="1994" y="998"/>
                </a:cubicBezTo>
                <a:cubicBezTo>
                  <a:pt x="1994" y="998"/>
                  <a:pt x="1993" y="998"/>
                  <a:pt x="1992" y="996"/>
                </a:cubicBezTo>
                <a:cubicBezTo>
                  <a:pt x="1992" y="996"/>
                  <a:pt x="1991" y="995"/>
                  <a:pt x="1990" y="994"/>
                </a:cubicBezTo>
                <a:cubicBezTo>
                  <a:pt x="1990" y="994"/>
                  <a:pt x="1989" y="993"/>
                  <a:pt x="1989" y="993"/>
                </a:cubicBezTo>
                <a:cubicBezTo>
                  <a:pt x="1989" y="993"/>
                  <a:pt x="1988" y="993"/>
                  <a:pt x="1988" y="992"/>
                </a:cubicBezTo>
                <a:cubicBezTo>
                  <a:pt x="1988" y="992"/>
                  <a:pt x="1987" y="992"/>
                  <a:pt x="1987" y="992"/>
                </a:cubicBezTo>
                <a:cubicBezTo>
                  <a:pt x="1986" y="991"/>
                  <a:pt x="1984" y="990"/>
                  <a:pt x="1982" y="988"/>
                </a:cubicBezTo>
                <a:cubicBezTo>
                  <a:pt x="1983" y="988"/>
                  <a:pt x="1983" y="988"/>
                  <a:pt x="1983" y="988"/>
                </a:cubicBezTo>
                <a:cubicBezTo>
                  <a:pt x="1984" y="989"/>
                  <a:pt x="1984" y="989"/>
                  <a:pt x="1984" y="989"/>
                </a:cubicBezTo>
                <a:cubicBezTo>
                  <a:pt x="1984" y="989"/>
                  <a:pt x="1984" y="989"/>
                  <a:pt x="1985" y="989"/>
                </a:cubicBezTo>
                <a:cubicBezTo>
                  <a:pt x="1985" y="989"/>
                  <a:pt x="1985" y="989"/>
                  <a:pt x="1986" y="989"/>
                </a:cubicBezTo>
                <a:cubicBezTo>
                  <a:pt x="1987" y="989"/>
                  <a:pt x="1988" y="989"/>
                  <a:pt x="1988" y="990"/>
                </a:cubicBezTo>
                <a:cubicBezTo>
                  <a:pt x="1989" y="990"/>
                  <a:pt x="1990" y="990"/>
                  <a:pt x="1991" y="991"/>
                </a:cubicBezTo>
                <a:cubicBezTo>
                  <a:pt x="1992" y="991"/>
                  <a:pt x="1993" y="992"/>
                  <a:pt x="1993" y="992"/>
                </a:cubicBezTo>
                <a:cubicBezTo>
                  <a:pt x="1994" y="992"/>
                  <a:pt x="1995" y="993"/>
                  <a:pt x="1995" y="993"/>
                </a:cubicBezTo>
                <a:cubicBezTo>
                  <a:pt x="1995" y="996"/>
                  <a:pt x="1995" y="999"/>
                  <a:pt x="1996" y="1002"/>
                </a:cubicBezTo>
                <a:cubicBezTo>
                  <a:pt x="1989" y="1002"/>
                  <a:pt x="1982" y="1001"/>
                  <a:pt x="1974" y="1001"/>
                </a:cubicBezTo>
                <a:close/>
                <a:moveTo>
                  <a:pt x="2238" y="1022"/>
                </a:moveTo>
                <a:cubicBezTo>
                  <a:pt x="2239" y="1025"/>
                  <a:pt x="2240" y="1027"/>
                  <a:pt x="2242" y="1030"/>
                </a:cubicBezTo>
                <a:cubicBezTo>
                  <a:pt x="2242" y="1030"/>
                  <a:pt x="2242" y="1030"/>
                  <a:pt x="2242" y="1030"/>
                </a:cubicBezTo>
                <a:cubicBezTo>
                  <a:pt x="2242" y="1031"/>
                  <a:pt x="2241" y="1032"/>
                  <a:pt x="2241" y="1033"/>
                </a:cubicBezTo>
                <a:cubicBezTo>
                  <a:pt x="2240" y="1034"/>
                  <a:pt x="2239" y="1036"/>
                  <a:pt x="2238" y="1037"/>
                </a:cubicBezTo>
                <a:cubicBezTo>
                  <a:pt x="2237" y="1038"/>
                  <a:pt x="2237" y="1039"/>
                  <a:pt x="2236" y="1040"/>
                </a:cubicBezTo>
                <a:cubicBezTo>
                  <a:pt x="2235" y="1041"/>
                  <a:pt x="2234" y="1042"/>
                  <a:pt x="2233" y="1043"/>
                </a:cubicBezTo>
                <a:cubicBezTo>
                  <a:pt x="2233" y="1044"/>
                  <a:pt x="2232" y="1044"/>
                  <a:pt x="2232" y="1044"/>
                </a:cubicBezTo>
                <a:cubicBezTo>
                  <a:pt x="2231" y="1045"/>
                  <a:pt x="2231" y="1045"/>
                  <a:pt x="2230" y="1046"/>
                </a:cubicBezTo>
                <a:cubicBezTo>
                  <a:pt x="2230" y="1046"/>
                  <a:pt x="2229" y="1047"/>
                  <a:pt x="2229" y="1047"/>
                </a:cubicBezTo>
                <a:cubicBezTo>
                  <a:pt x="2229" y="1047"/>
                  <a:pt x="2228" y="1048"/>
                  <a:pt x="2228" y="1048"/>
                </a:cubicBezTo>
                <a:cubicBezTo>
                  <a:pt x="2228" y="1048"/>
                  <a:pt x="2228" y="1048"/>
                  <a:pt x="2228" y="1048"/>
                </a:cubicBezTo>
                <a:cubicBezTo>
                  <a:pt x="2227" y="1049"/>
                  <a:pt x="2226" y="1049"/>
                  <a:pt x="2226" y="1049"/>
                </a:cubicBezTo>
                <a:cubicBezTo>
                  <a:pt x="2228" y="1043"/>
                  <a:pt x="2232" y="1033"/>
                  <a:pt x="2238" y="1022"/>
                </a:cubicBezTo>
                <a:close/>
                <a:moveTo>
                  <a:pt x="2225" y="1118"/>
                </a:moveTo>
                <a:cubicBezTo>
                  <a:pt x="2227" y="1119"/>
                  <a:pt x="2228" y="1120"/>
                  <a:pt x="2230" y="1121"/>
                </a:cubicBezTo>
                <a:cubicBezTo>
                  <a:pt x="2230" y="1122"/>
                  <a:pt x="2231" y="1123"/>
                  <a:pt x="2232" y="1123"/>
                </a:cubicBezTo>
                <a:cubicBezTo>
                  <a:pt x="2232" y="1124"/>
                  <a:pt x="2233" y="1125"/>
                  <a:pt x="2233" y="1126"/>
                </a:cubicBezTo>
                <a:cubicBezTo>
                  <a:pt x="2236" y="1129"/>
                  <a:pt x="2238" y="1132"/>
                  <a:pt x="2240" y="1135"/>
                </a:cubicBezTo>
                <a:cubicBezTo>
                  <a:pt x="2242" y="1138"/>
                  <a:pt x="2244" y="1140"/>
                  <a:pt x="2246" y="1143"/>
                </a:cubicBezTo>
                <a:cubicBezTo>
                  <a:pt x="2246" y="1143"/>
                  <a:pt x="2246" y="1143"/>
                  <a:pt x="2245" y="1144"/>
                </a:cubicBezTo>
                <a:cubicBezTo>
                  <a:pt x="2245" y="1144"/>
                  <a:pt x="2245" y="1145"/>
                  <a:pt x="2245" y="1145"/>
                </a:cubicBezTo>
                <a:cubicBezTo>
                  <a:pt x="2244" y="1146"/>
                  <a:pt x="2244" y="1147"/>
                  <a:pt x="2244" y="1147"/>
                </a:cubicBezTo>
                <a:cubicBezTo>
                  <a:pt x="2243" y="1148"/>
                  <a:pt x="2243" y="1148"/>
                  <a:pt x="2243" y="1148"/>
                </a:cubicBezTo>
                <a:cubicBezTo>
                  <a:pt x="2243" y="1149"/>
                  <a:pt x="2243" y="1149"/>
                  <a:pt x="2243" y="1149"/>
                </a:cubicBezTo>
                <a:cubicBezTo>
                  <a:pt x="2242" y="1151"/>
                  <a:pt x="2242" y="1152"/>
                  <a:pt x="2241" y="1154"/>
                </a:cubicBezTo>
                <a:cubicBezTo>
                  <a:pt x="2240" y="1156"/>
                  <a:pt x="2239" y="1157"/>
                  <a:pt x="2238" y="1159"/>
                </a:cubicBezTo>
                <a:cubicBezTo>
                  <a:pt x="2238" y="1161"/>
                  <a:pt x="2237" y="1162"/>
                  <a:pt x="2236" y="1164"/>
                </a:cubicBezTo>
                <a:cubicBezTo>
                  <a:pt x="2237" y="1147"/>
                  <a:pt x="2230" y="1131"/>
                  <a:pt x="2223" y="1116"/>
                </a:cubicBezTo>
                <a:cubicBezTo>
                  <a:pt x="2224" y="1117"/>
                  <a:pt x="2225" y="1117"/>
                  <a:pt x="2225" y="1118"/>
                </a:cubicBezTo>
                <a:close/>
                <a:moveTo>
                  <a:pt x="2257" y="1069"/>
                </a:moveTo>
                <a:cubicBezTo>
                  <a:pt x="2256" y="1069"/>
                  <a:pt x="2255" y="1070"/>
                  <a:pt x="2255" y="1070"/>
                </a:cubicBezTo>
                <a:cubicBezTo>
                  <a:pt x="2254" y="1071"/>
                  <a:pt x="2253" y="1071"/>
                  <a:pt x="2252" y="1072"/>
                </a:cubicBezTo>
                <a:cubicBezTo>
                  <a:pt x="2252" y="1072"/>
                  <a:pt x="2251" y="1073"/>
                  <a:pt x="2250" y="1073"/>
                </a:cubicBezTo>
                <a:cubicBezTo>
                  <a:pt x="2249" y="1074"/>
                  <a:pt x="2249" y="1074"/>
                  <a:pt x="2249" y="1074"/>
                </a:cubicBezTo>
                <a:cubicBezTo>
                  <a:pt x="2249" y="1074"/>
                  <a:pt x="2248" y="1075"/>
                  <a:pt x="2248" y="1075"/>
                </a:cubicBezTo>
                <a:cubicBezTo>
                  <a:pt x="2245" y="1077"/>
                  <a:pt x="2242" y="1080"/>
                  <a:pt x="2240" y="1083"/>
                </a:cubicBezTo>
                <a:cubicBezTo>
                  <a:pt x="2240" y="1084"/>
                  <a:pt x="2239" y="1084"/>
                  <a:pt x="2238" y="1085"/>
                </a:cubicBezTo>
                <a:cubicBezTo>
                  <a:pt x="2238" y="1086"/>
                  <a:pt x="2237" y="1087"/>
                  <a:pt x="2237" y="1087"/>
                </a:cubicBezTo>
                <a:cubicBezTo>
                  <a:pt x="2236" y="1088"/>
                  <a:pt x="2236" y="1089"/>
                  <a:pt x="2235" y="1090"/>
                </a:cubicBezTo>
                <a:cubicBezTo>
                  <a:pt x="2235" y="1090"/>
                  <a:pt x="2234" y="1091"/>
                  <a:pt x="2234" y="1092"/>
                </a:cubicBezTo>
                <a:cubicBezTo>
                  <a:pt x="2233" y="1093"/>
                  <a:pt x="2232" y="1095"/>
                  <a:pt x="2231" y="1096"/>
                </a:cubicBezTo>
                <a:cubicBezTo>
                  <a:pt x="2231" y="1096"/>
                  <a:pt x="2231" y="1096"/>
                  <a:pt x="2230" y="1097"/>
                </a:cubicBezTo>
                <a:cubicBezTo>
                  <a:pt x="2230" y="1097"/>
                  <a:pt x="2230" y="1097"/>
                  <a:pt x="2230" y="1097"/>
                </a:cubicBezTo>
                <a:cubicBezTo>
                  <a:pt x="2230" y="1097"/>
                  <a:pt x="2230" y="1097"/>
                  <a:pt x="2230" y="1097"/>
                </a:cubicBezTo>
                <a:cubicBezTo>
                  <a:pt x="2229" y="1098"/>
                  <a:pt x="2229" y="1098"/>
                  <a:pt x="2229" y="1098"/>
                </a:cubicBezTo>
                <a:cubicBezTo>
                  <a:pt x="2229" y="1098"/>
                  <a:pt x="2228" y="1098"/>
                  <a:pt x="2228" y="1099"/>
                </a:cubicBezTo>
                <a:cubicBezTo>
                  <a:pt x="2226" y="1100"/>
                  <a:pt x="2223" y="1101"/>
                  <a:pt x="2221" y="1101"/>
                </a:cubicBezTo>
                <a:cubicBezTo>
                  <a:pt x="2220" y="1101"/>
                  <a:pt x="2219" y="1101"/>
                  <a:pt x="2218" y="1101"/>
                </a:cubicBezTo>
                <a:cubicBezTo>
                  <a:pt x="2214" y="1091"/>
                  <a:pt x="2212" y="1082"/>
                  <a:pt x="2217" y="1074"/>
                </a:cubicBezTo>
                <a:cubicBezTo>
                  <a:pt x="2232" y="1067"/>
                  <a:pt x="2247" y="1065"/>
                  <a:pt x="2264" y="1065"/>
                </a:cubicBezTo>
                <a:cubicBezTo>
                  <a:pt x="2261" y="1066"/>
                  <a:pt x="2259" y="1067"/>
                  <a:pt x="2257" y="1069"/>
                </a:cubicBezTo>
                <a:close/>
                <a:moveTo>
                  <a:pt x="2268" y="1034"/>
                </a:moveTo>
                <a:cubicBezTo>
                  <a:pt x="2268" y="1034"/>
                  <a:pt x="2269" y="1034"/>
                  <a:pt x="2270" y="1035"/>
                </a:cubicBezTo>
                <a:cubicBezTo>
                  <a:pt x="2270" y="1035"/>
                  <a:pt x="2270" y="1035"/>
                  <a:pt x="2271" y="1035"/>
                </a:cubicBezTo>
                <a:cubicBezTo>
                  <a:pt x="2271" y="1035"/>
                  <a:pt x="2272" y="1035"/>
                  <a:pt x="2272" y="1035"/>
                </a:cubicBezTo>
                <a:cubicBezTo>
                  <a:pt x="2274" y="1036"/>
                  <a:pt x="2276" y="1037"/>
                  <a:pt x="2278" y="1038"/>
                </a:cubicBezTo>
                <a:cubicBezTo>
                  <a:pt x="2278" y="1038"/>
                  <a:pt x="2278" y="1038"/>
                  <a:pt x="2278" y="1038"/>
                </a:cubicBezTo>
                <a:cubicBezTo>
                  <a:pt x="2279" y="1041"/>
                  <a:pt x="2280" y="1045"/>
                  <a:pt x="2282" y="1049"/>
                </a:cubicBezTo>
                <a:cubicBezTo>
                  <a:pt x="2282" y="1049"/>
                  <a:pt x="2282" y="1049"/>
                  <a:pt x="2282" y="1050"/>
                </a:cubicBezTo>
                <a:cubicBezTo>
                  <a:pt x="2281" y="1051"/>
                  <a:pt x="2281" y="1051"/>
                  <a:pt x="2280" y="1052"/>
                </a:cubicBezTo>
                <a:cubicBezTo>
                  <a:pt x="2280" y="1053"/>
                  <a:pt x="2279" y="1054"/>
                  <a:pt x="2279" y="1055"/>
                </a:cubicBezTo>
                <a:cubicBezTo>
                  <a:pt x="2278" y="1056"/>
                  <a:pt x="2277" y="1057"/>
                  <a:pt x="2277" y="1057"/>
                </a:cubicBezTo>
                <a:cubicBezTo>
                  <a:pt x="2277" y="1058"/>
                  <a:pt x="2276" y="1058"/>
                  <a:pt x="2276" y="1058"/>
                </a:cubicBezTo>
                <a:cubicBezTo>
                  <a:pt x="2249" y="1053"/>
                  <a:pt x="2224" y="1054"/>
                  <a:pt x="2224" y="1054"/>
                </a:cubicBezTo>
                <a:cubicBezTo>
                  <a:pt x="2224" y="1054"/>
                  <a:pt x="2224" y="1054"/>
                  <a:pt x="2224" y="1053"/>
                </a:cubicBezTo>
                <a:cubicBezTo>
                  <a:pt x="2231" y="1051"/>
                  <a:pt x="2238" y="1048"/>
                  <a:pt x="2245" y="1044"/>
                </a:cubicBezTo>
                <a:cubicBezTo>
                  <a:pt x="2252" y="1041"/>
                  <a:pt x="2259" y="1037"/>
                  <a:pt x="2267" y="1034"/>
                </a:cubicBezTo>
                <a:cubicBezTo>
                  <a:pt x="2267" y="1034"/>
                  <a:pt x="2267" y="1034"/>
                  <a:pt x="2268" y="1034"/>
                </a:cubicBezTo>
                <a:close/>
              </a:path>
            </a:pathLst>
          </a:custGeom>
          <a:solidFill>
            <a:schemeClr val="accent1"/>
          </a:solidFill>
          <a:ln>
            <a:noFill/>
          </a:ln>
        </p:spPr>
        <p:txBody>
          <a:bodyPr vert="horz" wrap="square" lIns="68580" tIns="34290" rIns="68580" bIns="34290" numCol="1" anchor="t" anchorCtr="0" compatLnSpc="1"/>
          <a:lstStyle/>
          <a:p>
            <a:endParaRPr lang="en-US"/>
          </a:p>
        </p:txBody>
      </p:sp>
      <p:grpSp>
        <p:nvGrpSpPr>
          <p:cNvPr id="10" name="Group 77"/>
          <p:cNvGrpSpPr/>
          <p:nvPr/>
        </p:nvGrpSpPr>
        <p:grpSpPr>
          <a:xfrm>
            <a:off x="3000788" y="1751708"/>
            <a:ext cx="1218407" cy="1353126"/>
            <a:chOff x="4001051" y="2334890"/>
            <a:chExt cx="1624542" cy="1803611"/>
          </a:xfrm>
        </p:grpSpPr>
        <p:sp>
          <p:nvSpPr>
            <p:cNvPr id="79" name="AutoShape 3"/>
            <p:cNvSpPr>
              <a:spLocks noChangeAspect="1" noChangeArrowheads="1" noTextEdit="1"/>
            </p:cNvSpPr>
            <p:nvPr/>
          </p:nvSpPr>
          <p:spPr bwMode="auto">
            <a:xfrm>
              <a:off x="4001886" y="2335307"/>
              <a:ext cx="1623707" cy="18031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0" name="Freeform 17"/>
            <p:cNvSpPr>
              <a:spLocks noEditPoints="1"/>
            </p:cNvSpPr>
            <p:nvPr/>
          </p:nvSpPr>
          <p:spPr bwMode="auto">
            <a:xfrm>
              <a:off x="4001051" y="2334890"/>
              <a:ext cx="1624542" cy="1803611"/>
            </a:xfrm>
            <a:custGeom>
              <a:avLst/>
              <a:gdLst>
                <a:gd name="T0" fmla="*/ 2258 w 2497"/>
                <a:gd name="T1" fmla="*/ 799 h 2773"/>
                <a:gd name="T2" fmla="*/ 1940 w 2497"/>
                <a:gd name="T3" fmla="*/ 965 h 2773"/>
                <a:gd name="T4" fmla="*/ 2164 w 2497"/>
                <a:gd name="T5" fmla="*/ 679 h 2773"/>
                <a:gd name="T6" fmla="*/ 2235 w 2497"/>
                <a:gd name="T7" fmla="*/ 517 h 2773"/>
                <a:gd name="T8" fmla="*/ 1949 w 2497"/>
                <a:gd name="T9" fmla="*/ 315 h 2773"/>
                <a:gd name="T10" fmla="*/ 1873 w 2497"/>
                <a:gd name="T11" fmla="*/ 546 h 2773"/>
                <a:gd name="T12" fmla="*/ 1846 w 2497"/>
                <a:gd name="T13" fmla="*/ 777 h 2773"/>
                <a:gd name="T14" fmla="*/ 1493 w 2497"/>
                <a:gd name="T15" fmla="*/ 726 h 2773"/>
                <a:gd name="T16" fmla="*/ 1518 w 2497"/>
                <a:gd name="T17" fmla="*/ 299 h 2773"/>
                <a:gd name="T18" fmla="*/ 1436 w 2497"/>
                <a:gd name="T19" fmla="*/ 182 h 2773"/>
                <a:gd name="T20" fmla="*/ 1301 w 2497"/>
                <a:gd name="T21" fmla="*/ 143 h 2773"/>
                <a:gd name="T22" fmla="*/ 1061 w 2497"/>
                <a:gd name="T23" fmla="*/ 117 h 2773"/>
                <a:gd name="T24" fmla="*/ 839 w 2497"/>
                <a:gd name="T25" fmla="*/ 107 h 2773"/>
                <a:gd name="T26" fmla="*/ 930 w 2497"/>
                <a:gd name="T27" fmla="*/ 465 h 2773"/>
                <a:gd name="T28" fmla="*/ 810 w 2497"/>
                <a:gd name="T29" fmla="*/ 645 h 2773"/>
                <a:gd name="T30" fmla="*/ 603 w 2497"/>
                <a:gd name="T31" fmla="*/ 684 h 2773"/>
                <a:gd name="T32" fmla="*/ 401 w 2497"/>
                <a:gd name="T33" fmla="*/ 722 h 2773"/>
                <a:gd name="T34" fmla="*/ 1050 w 2497"/>
                <a:gd name="T35" fmla="*/ 1018 h 2773"/>
                <a:gd name="T36" fmla="*/ 788 w 2497"/>
                <a:gd name="T37" fmla="*/ 973 h 2773"/>
                <a:gd name="T38" fmla="*/ 317 w 2497"/>
                <a:gd name="T39" fmla="*/ 941 h 2773"/>
                <a:gd name="T40" fmla="*/ 161 w 2497"/>
                <a:gd name="T41" fmla="*/ 918 h 2773"/>
                <a:gd name="T42" fmla="*/ 267 w 2497"/>
                <a:gd name="T43" fmla="*/ 1172 h 2773"/>
                <a:gd name="T44" fmla="*/ 529 w 2497"/>
                <a:gd name="T45" fmla="*/ 1136 h 2773"/>
                <a:gd name="T46" fmla="*/ 774 w 2497"/>
                <a:gd name="T47" fmla="*/ 1274 h 2773"/>
                <a:gd name="T48" fmla="*/ 660 w 2497"/>
                <a:gd name="T49" fmla="*/ 2011 h 2773"/>
                <a:gd name="T50" fmla="*/ 448 w 2497"/>
                <a:gd name="T51" fmla="*/ 2284 h 2773"/>
                <a:gd name="T52" fmla="*/ 772 w 2497"/>
                <a:gd name="T53" fmla="*/ 2047 h 2773"/>
                <a:gd name="T54" fmla="*/ 681 w 2497"/>
                <a:gd name="T55" fmla="*/ 2287 h 2773"/>
                <a:gd name="T56" fmla="*/ 664 w 2497"/>
                <a:gd name="T57" fmla="*/ 2549 h 2773"/>
                <a:gd name="T58" fmla="*/ 803 w 2497"/>
                <a:gd name="T59" fmla="*/ 2243 h 2773"/>
                <a:gd name="T60" fmla="*/ 852 w 2497"/>
                <a:gd name="T61" fmla="*/ 2197 h 2773"/>
                <a:gd name="T62" fmla="*/ 1033 w 2497"/>
                <a:gd name="T63" fmla="*/ 2333 h 2773"/>
                <a:gd name="T64" fmla="*/ 1020 w 2497"/>
                <a:gd name="T65" fmla="*/ 2056 h 2773"/>
                <a:gd name="T66" fmla="*/ 1155 w 2497"/>
                <a:gd name="T67" fmla="*/ 2160 h 2773"/>
                <a:gd name="T68" fmla="*/ 1122 w 2497"/>
                <a:gd name="T69" fmla="*/ 2692 h 2773"/>
                <a:gd name="T70" fmla="*/ 1246 w 2497"/>
                <a:gd name="T71" fmla="*/ 2364 h 2773"/>
                <a:gd name="T72" fmla="*/ 1356 w 2497"/>
                <a:gd name="T73" fmla="*/ 2340 h 2773"/>
                <a:gd name="T74" fmla="*/ 1371 w 2497"/>
                <a:gd name="T75" fmla="*/ 2620 h 2773"/>
                <a:gd name="T76" fmla="*/ 1513 w 2497"/>
                <a:gd name="T77" fmla="*/ 2568 h 2773"/>
                <a:gd name="T78" fmla="*/ 1546 w 2497"/>
                <a:gd name="T79" fmla="*/ 2316 h 2773"/>
                <a:gd name="T80" fmla="*/ 1327 w 2497"/>
                <a:gd name="T81" fmla="*/ 2065 h 2773"/>
                <a:gd name="T82" fmla="*/ 1517 w 2497"/>
                <a:gd name="T83" fmla="*/ 2179 h 2773"/>
                <a:gd name="T84" fmla="*/ 1629 w 2497"/>
                <a:gd name="T85" fmla="*/ 2366 h 2773"/>
                <a:gd name="T86" fmla="*/ 1766 w 2497"/>
                <a:gd name="T87" fmla="*/ 2269 h 2773"/>
                <a:gd name="T88" fmla="*/ 1894 w 2497"/>
                <a:gd name="T89" fmla="*/ 2303 h 2773"/>
                <a:gd name="T90" fmla="*/ 1655 w 2497"/>
                <a:gd name="T91" fmla="*/ 2085 h 2773"/>
                <a:gd name="T92" fmla="*/ 1459 w 2497"/>
                <a:gd name="T93" fmla="*/ 1915 h 2773"/>
                <a:gd name="T94" fmla="*/ 2073 w 2497"/>
                <a:gd name="T95" fmla="*/ 2218 h 2773"/>
                <a:gd name="T96" fmla="*/ 2192 w 2497"/>
                <a:gd name="T97" fmla="*/ 2072 h 2773"/>
                <a:gd name="T98" fmla="*/ 2155 w 2497"/>
                <a:gd name="T99" fmla="*/ 1925 h 2773"/>
                <a:gd name="T100" fmla="*/ 1686 w 2497"/>
                <a:gd name="T101" fmla="*/ 1885 h 2773"/>
                <a:gd name="T102" fmla="*/ 1668 w 2497"/>
                <a:gd name="T103" fmla="*/ 1194 h 2773"/>
                <a:gd name="T104" fmla="*/ 1863 w 2497"/>
                <a:gd name="T105" fmla="*/ 1146 h 2773"/>
                <a:gd name="T106" fmla="*/ 2250 w 2497"/>
                <a:gd name="T107" fmla="*/ 1078 h 2773"/>
                <a:gd name="T108" fmla="*/ 824 w 2497"/>
                <a:gd name="T109" fmla="*/ 992 h 2773"/>
                <a:gd name="T110" fmla="*/ 1368 w 2497"/>
                <a:gd name="T111" fmla="*/ 1101 h 2773"/>
                <a:gd name="T112" fmla="*/ 1199 w 2497"/>
                <a:gd name="T113" fmla="*/ 775 h 2773"/>
                <a:gd name="T114" fmla="*/ 1166 w 2497"/>
                <a:gd name="T115" fmla="*/ 722 h 2773"/>
                <a:gd name="T116" fmla="*/ 1366 w 2497"/>
                <a:gd name="T117" fmla="*/ 826 h 2773"/>
                <a:gd name="T118" fmla="*/ 1047 w 2497"/>
                <a:gd name="T119" fmla="*/ 628 h 2773"/>
                <a:gd name="T120" fmla="*/ 814 w 2497"/>
                <a:gd name="T121" fmla="*/ 799 h 2773"/>
                <a:gd name="T122" fmla="*/ 594 w 2497"/>
                <a:gd name="T123" fmla="*/ 749 h 2773"/>
                <a:gd name="T124" fmla="*/ 1466 w 2497"/>
                <a:gd name="T125" fmla="*/ 1166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7" h="2773">
                  <a:moveTo>
                    <a:pt x="2446" y="1021"/>
                  </a:moveTo>
                  <a:cubicBezTo>
                    <a:pt x="2446" y="1021"/>
                    <a:pt x="2446" y="1020"/>
                    <a:pt x="2447" y="1020"/>
                  </a:cubicBezTo>
                  <a:cubicBezTo>
                    <a:pt x="2447" y="1020"/>
                    <a:pt x="2448" y="1020"/>
                    <a:pt x="2448" y="1020"/>
                  </a:cubicBezTo>
                  <a:cubicBezTo>
                    <a:pt x="2449" y="1020"/>
                    <a:pt x="2449" y="1020"/>
                    <a:pt x="2449" y="1020"/>
                  </a:cubicBezTo>
                  <a:cubicBezTo>
                    <a:pt x="2449" y="1020"/>
                    <a:pt x="2450" y="1019"/>
                    <a:pt x="2450" y="1019"/>
                  </a:cubicBezTo>
                  <a:cubicBezTo>
                    <a:pt x="2450" y="1019"/>
                    <a:pt x="2451" y="1019"/>
                    <a:pt x="2452" y="1019"/>
                  </a:cubicBezTo>
                  <a:cubicBezTo>
                    <a:pt x="2452" y="1018"/>
                    <a:pt x="2453" y="1018"/>
                    <a:pt x="2453" y="1018"/>
                  </a:cubicBezTo>
                  <a:cubicBezTo>
                    <a:pt x="2454" y="1017"/>
                    <a:pt x="2455" y="1017"/>
                    <a:pt x="2455" y="1017"/>
                  </a:cubicBezTo>
                  <a:cubicBezTo>
                    <a:pt x="2456" y="1016"/>
                    <a:pt x="2456" y="1016"/>
                    <a:pt x="2457" y="1016"/>
                  </a:cubicBezTo>
                  <a:cubicBezTo>
                    <a:pt x="2458" y="1015"/>
                    <a:pt x="2460" y="1014"/>
                    <a:pt x="2461" y="1013"/>
                  </a:cubicBezTo>
                  <a:cubicBezTo>
                    <a:pt x="2462" y="1013"/>
                    <a:pt x="2463" y="1012"/>
                    <a:pt x="2465" y="1011"/>
                  </a:cubicBezTo>
                  <a:cubicBezTo>
                    <a:pt x="2466" y="1010"/>
                    <a:pt x="2467" y="1009"/>
                    <a:pt x="2468" y="1008"/>
                  </a:cubicBezTo>
                  <a:cubicBezTo>
                    <a:pt x="2469" y="1007"/>
                    <a:pt x="2470" y="1006"/>
                    <a:pt x="2471" y="1006"/>
                  </a:cubicBezTo>
                  <a:cubicBezTo>
                    <a:pt x="2489" y="1002"/>
                    <a:pt x="2485" y="992"/>
                    <a:pt x="2497" y="983"/>
                  </a:cubicBezTo>
                  <a:cubicBezTo>
                    <a:pt x="2481" y="984"/>
                    <a:pt x="2466" y="988"/>
                    <a:pt x="2470" y="1004"/>
                  </a:cubicBezTo>
                  <a:cubicBezTo>
                    <a:pt x="2470" y="1004"/>
                    <a:pt x="2470" y="1004"/>
                    <a:pt x="2470" y="1004"/>
                  </a:cubicBezTo>
                  <a:cubicBezTo>
                    <a:pt x="2469" y="1005"/>
                    <a:pt x="2468" y="1006"/>
                    <a:pt x="2467" y="1007"/>
                  </a:cubicBezTo>
                  <a:cubicBezTo>
                    <a:pt x="2466" y="1008"/>
                    <a:pt x="2464" y="1008"/>
                    <a:pt x="2463" y="1009"/>
                  </a:cubicBezTo>
                  <a:cubicBezTo>
                    <a:pt x="2462" y="1010"/>
                    <a:pt x="2461" y="1011"/>
                    <a:pt x="2460" y="1012"/>
                  </a:cubicBezTo>
                  <a:cubicBezTo>
                    <a:pt x="2458" y="1013"/>
                    <a:pt x="2457" y="1013"/>
                    <a:pt x="2456" y="1014"/>
                  </a:cubicBezTo>
                  <a:cubicBezTo>
                    <a:pt x="2455" y="1014"/>
                    <a:pt x="2455" y="1015"/>
                    <a:pt x="2454" y="1015"/>
                  </a:cubicBezTo>
                  <a:cubicBezTo>
                    <a:pt x="2454" y="1015"/>
                    <a:pt x="2453" y="1016"/>
                    <a:pt x="2453" y="1016"/>
                  </a:cubicBezTo>
                  <a:cubicBezTo>
                    <a:pt x="2452" y="1016"/>
                    <a:pt x="2451" y="1017"/>
                    <a:pt x="2451" y="1017"/>
                  </a:cubicBezTo>
                  <a:cubicBezTo>
                    <a:pt x="2450" y="1017"/>
                    <a:pt x="2450" y="1017"/>
                    <a:pt x="2449" y="1018"/>
                  </a:cubicBezTo>
                  <a:cubicBezTo>
                    <a:pt x="2449" y="1018"/>
                    <a:pt x="2449" y="1018"/>
                    <a:pt x="2449" y="1018"/>
                  </a:cubicBezTo>
                  <a:cubicBezTo>
                    <a:pt x="2448" y="1018"/>
                    <a:pt x="2448" y="1018"/>
                    <a:pt x="2448" y="1018"/>
                  </a:cubicBezTo>
                  <a:cubicBezTo>
                    <a:pt x="2447" y="1018"/>
                    <a:pt x="2447" y="1019"/>
                    <a:pt x="2447" y="1019"/>
                  </a:cubicBezTo>
                  <a:cubicBezTo>
                    <a:pt x="2446" y="1019"/>
                    <a:pt x="2445" y="1020"/>
                    <a:pt x="2444" y="1020"/>
                  </a:cubicBezTo>
                  <a:cubicBezTo>
                    <a:pt x="2444" y="1020"/>
                    <a:pt x="2444" y="1021"/>
                    <a:pt x="2443" y="1021"/>
                  </a:cubicBezTo>
                  <a:cubicBezTo>
                    <a:pt x="2443" y="1021"/>
                    <a:pt x="2443" y="1021"/>
                    <a:pt x="2443" y="1021"/>
                  </a:cubicBezTo>
                  <a:cubicBezTo>
                    <a:pt x="2442" y="1021"/>
                    <a:pt x="2441" y="1020"/>
                    <a:pt x="2441" y="1020"/>
                  </a:cubicBezTo>
                  <a:cubicBezTo>
                    <a:pt x="2440" y="1020"/>
                    <a:pt x="2439" y="1020"/>
                    <a:pt x="2439" y="1020"/>
                  </a:cubicBezTo>
                  <a:cubicBezTo>
                    <a:pt x="2437" y="1020"/>
                    <a:pt x="2436" y="1019"/>
                    <a:pt x="2434" y="1019"/>
                  </a:cubicBezTo>
                  <a:cubicBezTo>
                    <a:pt x="2434" y="1019"/>
                    <a:pt x="2433" y="1019"/>
                    <a:pt x="2432" y="1018"/>
                  </a:cubicBezTo>
                  <a:cubicBezTo>
                    <a:pt x="2431" y="1018"/>
                    <a:pt x="2431" y="1018"/>
                    <a:pt x="2431" y="1018"/>
                  </a:cubicBezTo>
                  <a:cubicBezTo>
                    <a:pt x="2430" y="1017"/>
                    <a:pt x="2430" y="1017"/>
                    <a:pt x="2430" y="1017"/>
                  </a:cubicBezTo>
                  <a:cubicBezTo>
                    <a:pt x="2429" y="1017"/>
                    <a:pt x="2429" y="1017"/>
                    <a:pt x="2429" y="1017"/>
                  </a:cubicBezTo>
                  <a:cubicBezTo>
                    <a:pt x="2428" y="1016"/>
                    <a:pt x="2427" y="1016"/>
                    <a:pt x="2427" y="1016"/>
                  </a:cubicBezTo>
                  <a:cubicBezTo>
                    <a:pt x="2426" y="1015"/>
                    <a:pt x="2425" y="1015"/>
                    <a:pt x="2424" y="1014"/>
                  </a:cubicBezTo>
                  <a:cubicBezTo>
                    <a:pt x="2422" y="1013"/>
                    <a:pt x="2421" y="1013"/>
                    <a:pt x="2420" y="1012"/>
                  </a:cubicBezTo>
                  <a:cubicBezTo>
                    <a:pt x="2416" y="1009"/>
                    <a:pt x="2413" y="1006"/>
                    <a:pt x="2409" y="1004"/>
                  </a:cubicBezTo>
                  <a:cubicBezTo>
                    <a:pt x="2408" y="1004"/>
                    <a:pt x="2408" y="1004"/>
                    <a:pt x="2407" y="1003"/>
                  </a:cubicBezTo>
                  <a:cubicBezTo>
                    <a:pt x="2407" y="1003"/>
                    <a:pt x="2407" y="1003"/>
                    <a:pt x="2406" y="1003"/>
                  </a:cubicBezTo>
                  <a:cubicBezTo>
                    <a:pt x="2405" y="1003"/>
                    <a:pt x="2404" y="1002"/>
                    <a:pt x="2403" y="1002"/>
                  </a:cubicBezTo>
                  <a:cubicBezTo>
                    <a:pt x="2402" y="1002"/>
                    <a:pt x="2401" y="1002"/>
                    <a:pt x="2400" y="1002"/>
                  </a:cubicBezTo>
                  <a:cubicBezTo>
                    <a:pt x="2403" y="1000"/>
                    <a:pt x="2407" y="999"/>
                    <a:pt x="2410" y="997"/>
                  </a:cubicBezTo>
                  <a:cubicBezTo>
                    <a:pt x="2418" y="993"/>
                    <a:pt x="2425" y="988"/>
                    <a:pt x="2431" y="984"/>
                  </a:cubicBezTo>
                  <a:cubicBezTo>
                    <a:pt x="2432" y="983"/>
                    <a:pt x="2433" y="982"/>
                    <a:pt x="2434" y="982"/>
                  </a:cubicBezTo>
                  <a:cubicBezTo>
                    <a:pt x="2434" y="982"/>
                    <a:pt x="2434" y="981"/>
                    <a:pt x="2435" y="981"/>
                  </a:cubicBezTo>
                  <a:cubicBezTo>
                    <a:pt x="2435" y="981"/>
                    <a:pt x="2436" y="981"/>
                    <a:pt x="2436" y="980"/>
                  </a:cubicBezTo>
                  <a:cubicBezTo>
                    <a:pt x="2437" y="979"/>
                    <a:pt x="2439" y="978"/>
                    <a:pt x="2440" y="977"/>
                  </a:cubicBezTo>
                  <a:cubicBezTo>
                    <a:pt x="2443" y="975"/>
                    <a:pt x="2445" y="973"/>
                    <a:pt x="2448" y="970"/>
                  </a:cubicBezTo>
                  <a:cubicBezTo>
                    <a:pt x="2452" y="966"/>
                    <a:pt x="2456" y="963"/>
                    <a:pt x="2459" y="960"/>
                  </a:cubicBezTo>
                  <a:cubicBezTo>
                    <a:pt x="2462" y="956"/>
                    <a:pt x="2465" y="954"/>
                    <a:pt x="2467" y="952"/>
                  </a:cubicBezTo>
                  <a:cubicBezTo>
                    <a:pt x="2468" y="951"/>
                    <a:pt x="2469" y="950"/>
                    <a:pt x="2469" y="950"/>
                  </a:cubicBezTo>
                  <a:cubicBezTo>
                    <a:pt x="2469" y="950"/>
                    <a:pt x="2465" y="953"/>
                    <a:pt x="2458" y="959"/>
                  </a:cubicBezTo>
                  <a:cubicBezTo>
                    <a:pt x="2455" y="961"/>
                    <a:pt x="2451" y="965"/>
                    <a:pt x="2446" y="969"/>
                  </a:cubicBezTo>
                  <a:cubicBezTo>
                    <a:pt x="2443" y="970"/>
                    <a:pt x="2441" y="972"/>
                    <a:pt x="2438" y="974"/>
                  </a:cubicBezTo>
                  <a:cubicBezTo>
                    <a:pt x="2436" y="975"/>
                    <a:pt x="2435" y="976"/>
                    <a:pt x="2433" y="978"/>
                  </a:cubicBezTo>
                  <a:cubicBezTo>
                    <a:pt x="2432" y="979"/>
                    <a:pt x="2431" y="980"/>
                    <a:pt x="2429" y="981"/>
                  </a:cubicBezTo>
                  <a:cubicBezTo>
                    <a:pt x="2423" y="985"/>
                    <a:pt x="2416" y="990"/>
                    <a:pt x="2408" y="994"/>
                  </a:cubicBezTo>
                  <a:cubicBezTo>
                    <a:pt x="2401" y="998"/>
                    <a:pt x="2392" y="1001"/>
                    <a:pt x="2383" y="1003"/>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0" y="1004"/>
                    <a:pt x="2380" y="1004"/>
                    <a:pt x="2380" y="1004"/>
                  </a:cubicBezTo>
                  <a:cubicBezTo>
                    <a:pt x="2379" y="1004"/>
                    <a:pt x="2377" y="1005"/>
                    <a:pt x="2376" y="1005"/>
                  </a:cubicBezTo>
                  <a:cubicBezTo>
                    <a:pt x="2376" y="1005"/>
                    <a:pt x="2375" y="1005"/>
                    <a:pt x="2375" y="1005"/>
                  </a:cubicBezTo>
                  <a:cubicBezTo>
                    <a:pt x="2376" y="1005"/>
                    <a:pt x="2377" y="1004"/>
                    <a:pt x="2378" y="1004"/>
                  </a:cubicBezTo>
                  <a:cubicBezTo>
                    <a:pt x="2378" y="1004"/>
                    <a:pt x="2379" y="1003"/>
                    <a:pt x="2379" y="1003"/>
                  </a:cubicBezTo>
                  <a:cubicBezTo>
                    <a:pt x="2380" y="1003"/>
                    <a:pt x="2380" y="1003"/>
                    <a:pt x="2380" y="1002"/>
                  </a:cubicBezTo>
                  <a:cubicBezTo>
                    <a:pt x="2380" y="1002"/>
                    <a:pt x="2381" y="1002"/>
                    <a:pt x="2381" y="1002"/>
                  </a:cubicBezTo>
                  <a:cubicBezTo>
                    <a:pt x="2383" y="1000"/>
                    <a:pt x="2385" y="997"/>
                    <a:pt x="2387" y="994"/>
                  </a:cubicBezTo>
                  <a:cubicBezTo>
                    <a:pt x="2388" y="994"/>
                    <a:pt x="2388" y="993"/>
                    <a:pt x="2389" y="992"/>
                  </a:cubicBezTo>
                  <a:cubicBezTo>
                    <a:pt x="2389" y="992"/>
                    <a:pt x="2390" y="991"/>
                    <a:pt x="2390" y="990"/>
                  </a:cubicBezTo>
                  <a:cubicBezTo>
                    <a:pt x="2391" y="989"/>
                    <a:pt x="2392" y="987"/>
                    <a:pt x="2393" y="986"/>
                  </a:cubicBezTo>
                  <a:cubicBezTo>
                    <a:pt x="2393" y="986"/>
                    <a:pt x="2393" y="986"/>
                    <a:pt x="2394" y="986"/>
                  </a:cubicBezTo>
                  <a:cubicBezTo>
                    <a:pt x="2413" y="974"/>
                    <a:pt x="2422" y="961"/>
                    <a:pt x="2410" y="946"/>
                  </a:cubicBezTo>
                  <a:cubicBezTo>
                    <a:pt x="2402" y="961"/>
                    <a:pt x="2385" y="968"/>
                    <a:pt x="2392" y="984"/>
                  </a:cubicBezTo>
                  <a:cubicBezTo>
                    <a:pt x="2392" y="985"/>
                    <a:pt x="2392" y="985"/>
                    <a:pt x="2392" y="985"/>
                  </a:cubicBezTo>
                  <a:cubicBezTo>
                    <a:pt x="2391" y="987"/>
                    <a:pt x="2390" y="988"/>
                    <a:pt x="2389" y="990"/>
                  </a:cubicBezTo>
                  <a:cubicBezTo>
                    <a:pt x="2388" y="990"/>
                    <a:pt x="2388" y="991"/>
                    <a:pt x="2387" y="992"/>
                  </a:cubicBezTo>
                  <a:cubicBezTo>
                    <a:pt x="2387" y="992"/>
                    <a:pt x="2386" y="993"/>
                    <a:pt x="2386" y="994"/>
                  </a:cubicBezTo>
                  <a:cubicBezTo>
                    <a:pt x="2384" y="996"/>
                    <a:pt x="2382" y="999"/>
                    <a:pt x="2380" y="1001"/>
                  </a:cubicBezTo>
                  <a:cubicBezTo>
                    <a:pt x="2379" y="1001"/>
                    <a:pt x="2379" y="1001"/>
                    <a:pt x="2379" y="1001"/>
                  </a:cubicBezTo>
                  <a:cubicBezTo>
                    <a:pt x="2379" y="1001"/>
                    <a:pt x="2378" y="1002"/>
                    <a:pt x="2378" y="1002"/>
                  </a:cubicBezTo>
                  <a:cubicBezTo>
                    <a:pt x="2378" y="1002"/>
                    <a:pt x="2377" y="1003"/>
                    <a:pt x="2377" y="1003"/>
                  </a:cubicBezTo>
                  <a:cubicBezTo>
                    <a:pt x="2376" y="1004"/>
                    <a:pt x="2375" y="1004"/>
                    <a:pt x="2374" y="1005"/>
                  </a:cubicBezTo>
                  <a:cubicBezTo>
                    <a:pt x="2374" y="1005"/>
                    <a:pt x="2374" y="1005"/>
                    <a:pt x="2373" y="1005"/>
                  </a:cubicBezTo>
                  <a:cubicBezTo>
                    <a:pt x="2373" y="1005"/>
                    <a:pt x="2373" y="1005"/>
                    <a:pt x="2373" y="1005"/>
                  </a:cubicBezTo>
                  <a:cubicBezTo>
                    <a:pt x="2372" y="1006"/>
                    <a:pt x="2371" y="1006"/>
                    <a:pt x="2370" y="1006"/>
                  </a:cubicBezTo>
                  <a:cubicBezTo>
                    <a:pt x="2365" y="1006"/>
                    <a:pt x="2360" y="1007"/>
                    <a:pt x="2356" y="1007"/>
                  </a:cubicBezTo>
                  <a:cubicBezTo>
                    <a:pt x="2346" y="1008"/>
                    <a:pt x="2336" y="1008"/>
                    <a:pt x="2326" y="1009"/>
                  </a:cubicBezTo>
                  <a:cubicBezTo>
                    <a:pt x="2325" y="1009"/>
                    <a:pt x="2324" y="1010"/>
                    <a:pt x="2323" y="1010"/>
                  </a:cubicBezTo>
                  <a:cubicBezTo>
                    <a:pt x="2322" y="1010"/>
                    <a:pt x="2322" y="1010"/>
                    <a:pt x="2322" y="1010"/>
                  </a:cubicBezTo>
                  <a:cubicBezTo>
                    <a:pt x="2322" y="1010"/>
                    <a:pt x="2322" y="1010"/>
                    <a:pt x="2322" y="1010"/>
                  </a:cubicBezTo>
                  <a:cubicBezTo>
                    <a:pt x="2322" y="1010"/>
                    <a:pt x="2322" y="1010"/>
                    <a:pt x="2322" y="1010"/>
                  </a:cubicBezTo>
                  <a:cubicBezTo>
                    <a:pt x="2321" y="1010"/>
                    <a:pt x="2321" y="1010"/>
                    <a:pt x="2321" y="1010"/>
                  </a:cubicBezTo>
                  <a:cubicBezTo>
                    <a:pt x="2322" y="1010"/>
                    <a:pt x="2322" y="1010"/>
                    <a:pt x="2323" y="1010"/>
                  </a:cubicBezTo>
                  <a:cubicBezTo>
                    <a:pt x="2323" y="1009"/>
                    <a:pt x="2324" y="1009"/>
                    <a:pt x="2324" y="1009"/>
                  </a:cubicBezTo>
                  <a:cubicBezTo>
                    <a:pt x="2325" y="1008"/>
                    <a:pt x="2326" y="1008"/>
                    <a:pt x="2326" y="1008"/>
                  </a:cubicBezTo>
                  <a:cubicBezTo>
                    <a:pt x="2327" y="1007"/>
                    <a:pt x="2327" y="1007"/>
                    <a:pt x="2328" y="1006"/>
                  </a:cubicBezTo>
                  <a:cubicBezTo>
                    <a:pt x="2328" y="1006"/>
                    <a:pt x="2329" y="1006"/>
                    <a:pt x="2329" y="1005"/>
                  </a:cubicBezTo>
                  <a:cubicBezTo>
                    <a:pt x="2329" y="1005"/>
                    <a:pt x="2330" y="1005"/>
                    <a:pt x="2330" y="1004"/>
                  </a:cubicBezTo>
                  <a:cubicBezTo>
                    <a:pt x="2332" y="1002"/>
                    <a:pt x="2335" y="998"/>
                    <a:pt x="2337" y="995"/>
                  </a:cubicBezTo>
                  <a:cubicBezTo>
                    <a:pt x="2338" y="993"/>
                    <a:pt x="2339" y="991"/>
                    <a:pt x="2340" y="989"/>
                  </a:cubicBezTo>
                  <a:cubicBezTo>
                    <a:pt x="2341" y="988"/>
                    <a:pt x="2342" y="986"/>
                    <a:pt x="2344" y="984"/>
                  </a:cubicBezTo>
                  <a:cubicBezTo>
                    <a:pt x="2346" y="980"/>
                    <a:pt x="2348" y="976"/>
                    <a:pt x="2351" y="972"/>
                  </a:cubicBezTo>
                  <a:cubicBezTo>
                    <a:pt x="2351" y="972"/>
                    <a:pt x="2351" y="972"/>
                    <a:pt x="2351" y="972"/>
                  </a:cubicBezTo>
                  <a:cubicBezTo>
                    <a:pt x="2351" y="972"/>
                    <a:pt x="2351" y="972"/>
                    <a:pt x="2351" y="972"/>
                  </a:cubicBezTo>
                  <a:cubicBezTo>
                    <a:pt x="2352" y="971"/>
                    <a:pt x="2352" y="971"/>
                    <a:pt x="2352" y="971"/>
                  </a:cubicBezTo>
                  <a:cubicBezTo>
                    <a:pt x="2352" y="971"/>
                    <a:pt x="2353" y="971"/>
                    <a:pt x="2353" y="970"/>
                  </a:cubicBezTo>
                  <a:cubicBezTo>
                    <a:pt x="2354" y="970"/>
                    <a:pt x="2354" y="970"/>
                    <a:pt x="2354" y="969"/>
                  </a:cubicBezTo>
                  <a:cubicBezTo>
                    <a:pt x="2355" y="969"/>
                    <a:pt x="2355" y="969"/>
                    <a:pt x="2355" y="969"/>
                  </a:cubicBezTo>
                  <a:cubicBezTo>
                    <a:pt x="2355" y="969"/>
                    <a:pt x="2355" y="969"/>
                    <a:pt x="2356" y="968"/>
                  </a:cubicBezTo>
                  <a:cubicBezTo>
                    <a:pt x="2356" y="968"/>
                    <a:pt x="2357" y="968"/>
                    <a:pt x="2357" y="967"/>
                  </a:cubicBezTo>
                  <a:cubicBezTo>
                    <a:pt x="2358" y="967"/>
                    <a:pt x="2359" y="966"/>
                    <a:pt x="2359" y="965"/>
                  </a:cubicBezTo>
                  <a:cubicBezTo>
                    <a:pt x="2360" y="964"/>
                    <a:pt x="2361" y="963"/>
                    <a:pt x="2362" y="962"/>
                  </a:cubicBezTo>
                  <a:cubicBezTo>
                    <a:pt x="2363" y="962"/>
                    <a:pt x="2363" y="961"/>
                    <a:pt x="2364" y="960"/>
                  </a:cubicBezTo>
                  <a:cubicBezTo>
                    <a:pt x="2364" y="959"/>
                    <a:pt x="2365" y="959"/>
                    <a:pt x="2365" y="958"/>
                  </a:cubicBezTo>
                  <a:cubicBezTo>
                    <a:pt x="2365" y="958"/>
                    <a:pt x="2365" y="958"/>
                    <a:pt x="2365" y="958"/>
                  </a:cubicBezTo>
                  <a:cubicBezTo>
                    <a:pt x="2381" y="957"/>
                    <a:pt x="2376" y="944"/>
                    <a:pt x="2377" y="936"/>
                  </a:cubicBezTo>
                  <a:cubicBezTo>
                    <a:pt x="2371" y="939"/>
                    <a:pt x="2364" y="940"/>
                    <a:pt x="2361" y="946"/>
                  </a:cubicBezTo>
                  <a:cubicBezTo>
                    <a:pt x="2359" y="949"/>
                    <a:pt x="2361" y="954"/>
                    <a:pt x="2364" y="957"/>
                  </a:cubicBezTo>
                  <a:cubicBezTo>
                    <a:pt x="2364" y="958"/>
                    <a:pt x="2363" y="959"/>
                    <a:pt x="2363" y="959"/>
                  </a:cubicBezTo>
                  <a:cubicBezTo>
                    <a:pt x="2362" y="960"/>
                    <a:pt x="2361" y="961"/>
                    <a:pt x="2360" y="962"/>
                  </a:cubicBezTo>
                  <a:cubicBezTo>
                    <a:pt x="2360" y="963"/>
                    <a:pt x="2359" y="963"/>
                    <a:pt x="2358" y="964"/>
                  </a:cubicBezTo>
                  <a:cubicBezTo>
                    <a:pt x="2357" y="965"/>
                    <a:pt x="2357" y="966"/>
                    <a:pt x="2356" y="966"/>
                  </a:cubicBezTo>
                  <a:cubicBezTo>
                    <a:pt x="2355" y="967"/>
                    <a:pt x="2355" y="967"/>
                    <a:pt x="2355" y="967"/>
                  </a:cubicBezTo>
                  <a:cubicBezTo>
                    <a:pt x="2354" y="968"/>
                    <a:pt x="2354" y="968"/>
                    <a:pt x="2354" y="968"/>
                  </a:cubicBezTo>
                  <a:cubicBezTo>
                    <a:pt x="2354" y="968"/>
                    <a:pt x="2354" y="968"/>
                    <a:pt x="2353" y="968"/>
                  </a:cubicBezTo>
                  <a:cubicBezTo>
                    <a:pt x="2353" y="969"/>
                    <a:pt x="2353" y="969"/>
                    <a:pt x="2352" y="969"/>
                  </a:cubicBezTo>
                  <a:cubicBezTo>
                    <a:pt x="2354" y="967"/>
                    <a:pt x="2355" y="965"/>
                    <a:pt x="2356" y="963"/>
                  </a:cubicBezTo>
                  <a:cubicBezTo>
                    <a:pt x="2356" y="963"/>
                    <a:pt x="2356" y="963"/>
                    <a:pt x="2356" y="962"/>
                  </a:cubicBezTo>
                  <a:cubicBezTo>
                    <a:pt x="2357" y="962"/>
                    <a:pt x="2357" y="962"/>
                    <a:pt x="2357" y="961"/>
                  </a:cubicBezTo>
                  <a:cubicBezTo>
                    <a:pt x="2357" y="961"/>
                    <a:pt x="2358" y="960"/>
                    <a:pt x="2358" y="959"/>
                  </a:cubicBezTo>
                  <a:cubicBezTo>
                    <a:pt x="2358" y="958"/>
                    <a:pt x="2359" y="957"/>
                    <a:pt x="2359" y="956"/>
                  </a:cubicBezTo>
                  <a:cubicBezTo>
                    <a:pt x="2360" y="955"/>
                    <a:pt x="2360" y="954"/>
                    <a:pt x="2360" y="954"/>
                  </a:cubicBezTo>
                  <a:cubicBezTo>
                    <a:pt x="2360" y="954"/>
                    <a:pt x="2359" y="955"/>
                    <a:pt x="2358" y="956"/>
                  </a:cubicBezTo>
                  <a:cubicBezTo>
                    <a:pt x="2357" y="957"/>
                    <a:pt x="2357" y="958"/>
                    <a:pt x="2356" y="959"/>
                  </a:cubicBezTo>
                  <a:cubicBezTo>
                    <a:pt x="2355" y="960"/>
                    <a:pt x="2355" y="960"/>
                    <a:pt x="2354" y="961"/>
                  </a:cubicBezTo>
                  <a:cubicBezTo>
                    <a:pt x="2354" y="961"/>
                    <a:pt x="2354" y="961"/>
                    <a:pt x="2354" y="962"/>
                  </a:cubicBezTo>
                  <a:cubicBezTo>
                    <a:pt x="2354" y="962"/>
                    <a:pt x="2353" y="962"/>
                    <a:pt x="2353" y="963"/>
                  </a:cubicBezTo>
                  <a:cubicBezTo>
                    <a:pt x="2350" y="968"/>
                    <a:pt x="2346" y="974"/>
                    <a:pt x="2342" y="981"/>
                  </a:cubicBezTo>
                  <a:cubicBezTo>
                    <a:pt x="2342" y="981"/>
                    <a:pt x="2342" y="981"/>
                    <a:pt x="2342" y="981"/>
                  </a:cubicBezTo>
                  <a:cubicBezTo>
                    <a:pt x="2342" y="980"/>
                    <a:pt x="2342" y="980"/>
                    <a:pt x="2342" y="980"/>
                  </a:cubicBezTo>
                  <a:cubicBezTo>
                    <a:pt x="2342" y="980"/>
                    <a:pt x="2342" y="979"/>
                    <a:pt x="2342" y="979"/>
                  </a:cubicBezTo>
                  <a:cubicBezTo>
                    <a:pt x="2342" y="979"/>
                    <a:pt x="2342" y="979"/>
                    <a:pt x="2342" y="979"/>
                  </a:cubicBezTo>
                  <a:cubicBezTo>
                    <a:pt x="2342" y="978"/>
                    <a:pt x="2341" y="978"/>
                    <a:pt x="2341" y="977"/>
                  </a:cubicBezTo>
                  <a:cubicBezTo>
                    <a:pt x="2341" y="976"/>
                    <a:pt x="2341" y="976"/>
                    <a:pt x="2340" y="975"/>
                  </a:cubicBezTo>
                  <a:cubicBezTo>
                    <a:pt x="2340" y="975"/>
                    <a:pt x="2339" y="974"/>
                    <a:pt x="2339" y="973"/>
                  </a:cubicBezTo>
                  <a:cubicBezTo>
                    <a:pt x="2338" y="972"/>
                    <a:pt x="2338" y="972"/>
                    <a:pt x="2337" y="971"/>
                  </a:cubicBezTo>
                  <a:cubicBezTo>
                    <a:pt x="2337" y="971"/>
                    <a:pt x="2337" y="970"/>
                    <a:pt x="2336" y="970"/>
                  </a:cubicBezTo>
                  <a:cubicBezTo>
                    <a:pt x="2336" y="970"/>
                    <a:pt x="2336" y="970"/>
                    <a:pt x="2336" y="970"/>
                  </a:cubicBezTo>
                  <a:cubicBezTo>
                    <a:pt x="2335" y="969"/>
                    <a:pt x="2335" y="969"/>
                    <a:pt x="2335" y="969"/>
                  </a:cubicBezTo>
                  <a:cubicBezTo>
                    <a:pt x="2343" y="957"/>
                    <a:pt x="2329" y="955"/>
                    <a:pt x="2321" y="951"/>
                  </a:cubicBezTo>
                  <a:cubicBezTo>
                    <a:pt x="2312" y="966"/>
                    <a:pt x="2314" y="975"/>
                    <a:pt x="2333" y="971"/>
                  </a:cubicBezTo>
                  <a:cubicBezTo>
                    <a:pt x="2333" y="971"/>
                    <a:pt x="2334" y="971"/>
                    <a:pt x="2334" y="971"/>
                  </a:cubicBezTo>
                  <a:cubicBezTo>
                    <a:pt x="2334" y="971"/>
                    <a:pt x="2335" y="972"/>
                    <a:pt x="2335" y="973"/>
                  </a:cubicBezTo>
                  <a:cubicBezTo>
                    <a:pt x="2336" y="973"/>
                    <a:pt x="2336" y="974"/>
                    <a:pt x="2337" y="975"/>
                  </a:cubicBezTo>
                  <a:cubicBezTo>
                    <a:pt x="2337" y="975"/>
                    <a:pt x="2337" y="976"/>
                    <a:pt x="2338" y="976"/>
                  </a:cubicBezTo>
                  <a:cubicBezTo>
                    <a:pt x="2338" y="977"/>
                    <a:pt x="2339" y="978"/>
                    <a:pt x="2339" y="978"/>
                  </a:cubicBezTo>
                  <a:cubicBezTo>
                    <a:pt x="2339" y="979"/>
                    <a:pt x="2339" y="979"/>
                    <a:pt x="2340" y="980"/>
                  </a:cubicBezTo>
                  <a:cubicBezTo>
                    <a:pt x="2340" y="980"/>
                    <a:pt x="2340" y="980"/>
                    <a:pt x="2340" y="980"/>
                  </a:cubicBezTo>
                  <a:cubicBezTo>
                    <a:pt x="2340" y="981"/>
                    <a:pt x="2340" y="981"/>
                    <a:pt x="2340" y="981"/>
                  </a:cubicBezTo>
                  <a:cubicBezTo>
                    <a:pt x="2340" y="981"/>
                    <a:pt x="2340" y="981"/>
                    <a:pt x="2340" y="981"/>
                  </a:cubicBezTo>
                  <a:cubicBezTo>
                    <a:pt x="2341" y="982"/>
                    <a:pt x="2341" y="982"/>
                    <a:pt x="2341" y="982"/>
                  </a:cubicBezTo>
                  <a:cubicBezTo>
                    <a:pt x="2341" y="982"/>
                    <a:pt x="2341" y="982"/>
                    <a:pt x="2341" y="982"/>
                  </a:cubicBezTo>
                  <a:cubicBezTo>
                    <a:pt x="2341" y="983"/>
                    <a:pt x="2341" y="983"/>
                    <a:pt x="2341" y="983"/>
                  </a:cubicBezTo>
                  <a:cubicBezTo>
                    <a:pt x="2340" y="985"/>
                    <a:pt x="2339" y="987"/>
                    <a:pt x="2338" y="989"/>
                  </a:cubicBezTo>
                  <a:cubicBezTo>
                    <a:pt x="2336" y="991"/>
                    <a:pt x="2335" y="992"/>
                    <a:pt x="2334" y="994"/>
                  </a:cubicBezTo>
                  <a:cubicBezTo>
                    <a:pt x="2332" y="998"/>
                    <a:pt x="2330" y="1001"/>
                    <a:pt x="2328" y="1003"/>
                  </a:cubicBezTo>
                  <a:cubicBezTo>
                    <a:pt x="2327" y="1003"/>
                    <a:pt x="2327" y="1004"/>
                    <a:pt x="2327" y="1004"/>
                  </a:cubicBezTo>
                  <a:cubicBezTo>
                    <a:pt x="2327" y="1004"/>
                    <a:pt x="2326" y="1004"/>
                    <a:pt x="2326" y="1005"/>
                  </a:cubicBezTo>
                  <a:cubicBezTo>
                    <a:pt x="2326" y="1005"/>
                    <a:pt x="2325" y="1006"/>
                    <a:pt x="2325" y="1006"/>
                  </a:cubicBezTo>
                  <a:cubicBezTo>
                    <a:pt x="2324" y="1007"/>
                    <a:pt x="2324" y="1007"/>
                    <a:pt x="2323" y="1008"/>
                  </a:cubicBezTo>
                  <a:cubicBezTo>
                    <a:pt x="2323" y="1008"/>
                    <a:pt x="2323" y="1008"/>
                    <a:pt x="2322" y="1009"/>
                  </a:cubicBezTo>
                  <a:cubicBezTo>
                    <a:pt x="2322" y="1009"/>
                    <a:pt x="2321" y="1009"/>
                    <a:pt x="2321" y="1010"/>
                  </a:cubicBezTo>
                  <a:cubicBezTo>
                    <a:pt x="2321" y="1010"/>
                    <a:pt x="2320" y="1010"/>
                    <a:pt x="2320" y="1010"/>
                  </a:cubicBezTo>
                  <a:cubicBezTo>
                    <a:pt x="2320" y="1010"/>
                    <a:pt x="2320" y="1010"/>
                    <a:pt x="2320" y="1010"/>
                  </a:cubicBezTo>
                  <a:cubicBezTo>
                    <a:pt x="2319" y="1011"/>
                    <a:pt x="2319" y="1011"/>
                    <a:pt x="2319" y="1011"/>
                  </a:cubicBezTo>
                  <a:cubicBezTo>
                    <a:pt x="2317" y="1011"/>
                    <a:pt x="2317" y="1011"/>
                    <a:pt x="2317" y="1011"/>
                  </a:cubicBezTo>
                  <a:cubicBezTo>
                    <a:pt x="2315" y="1011"/>
                    <a:pt x="2315" y="1011"/>
                    <a:pt x="2315" y="1011"/>
                  </a:cubicBezTo>
                  <a:cubicBezTo>
                    <a:pt x="2314" y="1012"/>
                    <a:pt x="2313" y="1012"/>
                    <a:pt x="2311" y="1012"/>
                  </a:cubicBezTo>
                  <a:cubicBezTo>
                    <a:pt x="2306" y="1014"/>
                    <a:pt x="2302" y="1015"/>
                    <a:pt x="2297" y="1017"/>
                  </a:cubicBezTo>
                  <a:cubicBezTo>
                    <a:pt x="2287" y="1021"/>
                    <a:pt x="2278" y="1025"/>
                    <a:pt x="2269" y="1029"/>
                  </a:cubicBezTo>
                  <a:cubicBezTo>
                    <a:pt x="2260" y="1033"/>
                    <a:pt x="2252" y="1037"/>
                    <a:pt x="2244" y="1041"/>
                  </a:cubicBezTo>
                  <a:cubicBezTo>
                    <a:pt x="2240" y="1043"/>
                    <a:pt x="2237" y="1044"/>
                    <a:pt x="2233" y="1046"/>
                  </a:cubicBezTo>
                  <a:cubicBezTo>
                    <a:pt x="2233" y="1046"/>
                    <a:pt x="2233" y="1046"/>
                    <a:pt x="2233" y="1046"/>
                  </a:cubicBezTo>
                  <a:cubicBezTo>
                    <a:pt x="2234" y="1045"/>
                    <a:pt x="2234" y="1045"/>
                    <a:pt x="2235" y="1044"/>
                  </a:cubicBezTo>
                  <a:cubicBezTo>
                    <a:pt x="2236" y="1043"/>
                    <a:pt x="2237" y="1042"/>
                    <a:pt x="2238" y="1041"/>
                  </a:cubicBezTo>
                  <a:cubicBezTo>
                    <a:pt x="2239" y="1040"/>
                    <a:pt x="2239" y="1039"/>
                    <a:pt x="2240" y="1037"/>
                  </a:cubicBezTo>
                  <a:cubicBezTo>
                    <a:pt x="2241" y="1036"/>
                    <a:pt x="2242" y="1035"/>
                    <a:pt x="2243" y="1034"/>
                  </a:cubicBezTo>
                  <a:cubicBezTo>
                    <a:pt x="2243" y="1033"/>
                    <a:pt x="2244" y="1032"/>
                    <a:pt x="2244" y="1031"/>
                  </a:cubicBezTo>
                  <a:cubicBezTo>
                    <a:pt x="2261" y="1022"/>
                    <a:pt x="2253" y="1015"/>
                    <a:pt x="2261" y="1003"/>
                  </a:cubicBezTo>
                  <a:cubicBezTo>
                    <a:pt x="2255" y="1006"/>
                    <a:pt x="2249" y="1009"/>
                    <a:pt x="2245" y="1012"/>
                  </a:cubicBezTo>
                  <a:cubicBezTo>
                    <a:pt x="2251" y="1001"/>
                    <a:pt x="2260" y="990"/>
                    <a:pt x="2270" y="980"/>
                  </a:cubicBezTo>
                  <a:cubicBezTo>
                    <a:pt x="2258" y="985"/>
                    <a:pt x="2247" y="995"/>
                    <a:pt x="2237" y="1003"/>
                  </a:cubicBezTo>
                  <a:cubicBezTo>
                    <a:pt x="2226" y="1013"/>
                    <a:pt x="2219" y="1025"/>
                    <a:pt x="2213" y="1035"/>
                  </a:cubicBezTo>
                  <a:cubicBezTo>
                    <a:pt x="2192" y="1051"/>
                    <a:pt x="2164" y="1053"/>
                    <a:pt x="2139" y="1047"/>
                  </a:cubicBezTo>
                  <a:cubicBezTo>
                    <a:pt x="2129" y="1041"/>
                    <a:pt x="2114" y="1035"/>
                    <a:pt x="2105" y="1033"/>
                  </a:cubicBezTo>
                  <a:cubicBezTo>
                    <a:pt x="2089" y="1029"/>
                    <a:pt x="2082" y="1020"/>
                    <a:pt x="2066" y="1015"/>
                  </a:cubicBezTo>
                  <a:cubicBezTo>
                    <a:pt x="2062" y="1014"/>
                    <a:pt x="2058" y="1012"/>
                    <a:pt x="2054" y="1011"/>
                  </a:cubicBezTo>
                  <a:cubicBezTo>
                    <a:pt x="2055" y="1011"/>
                    <a:pt x="2056" y="1010"/>
                    <a:pt x="2057" y="1010"/>
                  </a:cubicBezTo>
                  <a:cubicBezTo>
                    <a:pt x="2063" y="1007"/>
                    <a:pt x="2069" y="1003"/>
                    <a:pt x="2076" y="999"/>
                  </a:cubicBezTo>
                  <a:cubicBezTo>
                    <a:pt x="2076" y="999"/>
                    <a:pt x="2076" y="999"/>
                    <a:pt x="2076" y="999"/>
                  </a:cubicBezTo>
                  <a:cubicBezTo>
                    <a:pt x="2077" y="1000"/>
                    <a:pt x="2078" y="1000"/>
                    <a:pt x="2079" y="1000"/>
                  </a:cubicBezTo>
                  <a:cubicBezTo>
                    <a:pt x="2080" y="1000"/>
                    <a:pt x="2080" y="1001"/>
                    <a:pt x="2081" y="1001"/>
                  </a:cubicBezTo>
                  <a:cubicBezTo>
                    <a:pt x="2082" y="1001"/>
                    <a:pt x="2082" y="1001"/>
                    <a:pt x="2083" y="1001"/>
                  </a:cubicBezTo>
                  <a:cubicBezTo>
                    <a:pt x="2084" y="1001"/>
                    <a:pt x="2086" y="1002"/>
                    <a:pt x="2088" y="1002"/>
                  </a:cubicBezTo>
                  <a:cubicBezTo>
                    <a:pt x="2089" y="1002"/>
                    <a:pt x="2091" y="1003"/>
                    <a:pt x="2093" y="1003"/>
                  </a:cubicBezTo>
                  <a:cubicBezTo>
                    <a:pt x="2097" y="1004"/>
                    <a:pt x="2101" y="1004"/>
                    <a:pt x="2105" y="1005"/>
                  </a:cubicBezTo>
                  <a:cubicBezTo>
                    <a:pt x="2109" y="1006"/>
                    <a:pt x="2113" y="1007"/>
                    <a:pt x="2116" y="1008"/>
                  </a:cubicBezTo>
                  <a:cubicBezTo>
                    <a:pt x="2118" y="1009"/>
                    <a:pt x="2120" y="1009"/>
                    <a:pt x="2122" y="1010"/>
                  </a:cubicBezTo>
                  <a:cubicBezTo>
                    <a:pt x="2123" y="1010"/>
                    <a:pt x="2125" y="1011"/>
                    <a:pt x="2126" y="1011"/>
                  </a:cubicBezTo>
                  <a:cubicBezTo>
                    <a:pt x="2127" y="1012"/>
                    <a:pt x="2127" y="1012"/>
                    <a:pt x="2127" y="1012"/>
                  </a:cubicBezTo>
                  <a:cubicBezTo>
                    <a:pt x="2127" y="1012"/>
                    <a:pt x="2128" y="1012"/>
                    <a:pt x="2128" y="1012"/>
                  </a:cubicBezTo>
                  <a:cubicBezTo>
                    <a:pt x="2128" y="1012"/>
                    <a:pt x="2128" y="1013"/>
                    <a:pt x="2129" y="1013"/>
                  </a:cubicBezTo>
                  <a:cubicBezTo>
                    <a:pt x="2129" y="1014"/>
                    <a:pt x="2129" y="1014"/>
                    <a:pt x="2129" y="1014"/>
                  </a:cubicBezTo>
                  <a:cubicBezTo>
                    <a:pt x="2130" y="1014"/>
                    <a:pt x="2130" y="1014"/>
                    <a:pt x="2130" y="1014"/>
                  </a:cubicBezTo>
                  <a:cubicBezTo>
                    <a:pt x="2130" y="1014"/>
                    <a:pt x="2130" y="1014"/>
                    <a:pt x="2130" y="1015"/>
                  </a:cubicBezTo>
                  <a:cubicBezTo>
                    <a:pt x="2131" y="1015"/>
                    <a:pt x="2132" y="1015"/>
                    <a:pt x="2132" y="1016"/>
                  </a:cubicBezTo>
                  <a:cubicBezTo>
                    <a:pt x="2133" y="1016"/>
                    <a:pt x="2134" y="1016"/>
                    <a:pt x="2135" y="1017"/>
                  </a:cubicBezTo>
                  <a:cubicBezTo>
                    <a:pt x="2136" y="1017"/>
                    <a:pt x="2137" y="1017"/>
                    <a:pt x="2137" y="1018"/>
                  </a:cubicBezTo>
                  <a:cubicBezTo>
                    <a:pt x="2138" y="1018"/>
                    <a:pt x="2139" y="1018"/>
                    <a:pt x="2140" y="1018"/>
                  </a:cubicBezTo>
                  <a:cubicBezTo>
                    <a:pt x="2140" y="1018"/>
                    <a:pt x="2140" y="1019"/>
                    <a:pt x="2140" y="1019"/>
                  </a:cubicBezTo>
                  <a:cubicBezTo>
                    <a:pt x="2140" y="1019"/>
                    <a:pt x="2140" y="1019"/>
                    <a:pt x="2140" y="1019"/>
                  </a:cubicBezTo>
                  <a:cubicBezTo>
                    <a:pt x="2151" y="1028"/>
                    <a:pt x="2161" y="1025"/>
                    <a:pt x="2173" y="1022"/>
                  </a:cubicBezTo>
                  <a:cubicBezTo>
                    <a:pt x="2164" y="1011"/>
                    <a:pt x="2153" y="1012"/>
                    <a:pt x="2143" y="1017"/>
                  </a:cubicBezTo>
                  <a:cubicBezTo>
                    <a:pt x="2142" y="1016"/>
                    <a:pt x="2141" y="1016"/>
                    <a:pt x="2140" y="1016"/>
                  </a:cubicBezTo>
                  <a:cubicBezTo>
                    <a:pt x="2140" y="1016"/>
                    <a:pt x="2139" y="1015"/>
                    <a:pt x="2138" y="1015"/>
                  </a:cubicBezTo>
                  <a:cubicBezTo>
                    <a:pt x="2137" y="1015"/>
                    <a:pt x="2136" y="1015"/>
                    <a:pt x="2135" y="1014"/>
                  </a:cubicBezTo>
                  <a:cubicBezTo>
                    <a:pt x="2135" y="1014"/>
                    <a:pt x="2134" y="1014"/>
                    <a:pt x="2133" y="1013"/>
                  </a:cubicBezTo>
                  <a:cubicBezTo>
                    <a:pt x="2133" y="1013"/>
                    <a:pt x="2133" y="1013"/>
                    <a:pt x="2132" y="1013"/>
                  </a:cubicBezTo>
                  <a:cubicBezTo>
                    <a:pt x="2133" y="1013"/>
                    <a:pt x="2133" y="1013"/>
                    <a:pt x="2134" y="1013"/>
                  </a:cubicBezTo>
                  <a:cubicBezTo>
                    <a:pt x="2135" y="1013"/>
                    <a:pt x="2136" y="1013"/>
                    <a:pt x="2136" y="1013"/>
                  </a:cubicBezTo>
                  <a:cubicBezTo>
                    <a:pt x="2136" y="1013"/>
                    <a:pt x="2135" y="1013"/>
                    <a:pt x="2134" y="1012"/>
                  </a:cubicBezTo>
                  <a:cubicBezTo>
                    <a:pt x="2133" y="1012"/>
                    <a:pt x="2132" y="1011"/>
                    <a:pt x="2131" y="1010"/>
                  </a:cubicBezTo>
                  <a:cubicBezTo>
                    <a:pt x="2130" y="1010"/>
                    <a:pt x="2130" y="1010"/>
                    <a:pt x="2129" y="1010"/>
                  </a:cubicBezTo>
                  <a:cubicBezTo>
                    <a:pt x="2129" y="1009"/>
                    <a:pt x="2128" y="1009"/>
                    <a:pt x="2128" y="1009"/>
                  </a:cubicBezTo>
                  <a:cubicBezTo>
                    <a:pt x="2127" y="1009"/>
                    <a:pt x="2127" y="1009"/>
                    <a:pt x="2127" y="1009"/>
                  </a:cubicBezTo>
                  <a:cubicBezTo>
                    <a:pt x="2125" y="1008"/>
                    <a:pt x="2124" y="1008"/>
                    <a:pt x="2122" y="1007"/>
                  </a:cubicBezTo>
                  <a:cubicBezTo>
                    <a:pt x="2120" y="1007"/>
                    <a:pt x="2118" y="1006"/>
                    <a:pt x="2117" y="1006"/>
                  </a:cubicBezTo>
                  <a:cubicBezTo>
                    <a:pt x="2113" y="1005"/>
                    <a:pt x="2109" y="1004"/>
                    <a:pt x="2105" y="1003"/>
                  </a:cubicBezTo>
                  <a:cubicBezTo>
                    <a:pt x="2101" y="1002"/>
                    <a:pt x="2097" y="1001"/>
                    <a:pt x="2093" y="1000"/>
                  </a:cubicBezTo>
                  <a:cubicBezTo>
                    <a:pt x="2091" y="1000"/>
                    <a:pt x="2090" y="999"/>
                    <a:pt x="2088" y="999"/>
                  </a:cubicBezTo>
                  <a:cubicBezTo>
                    <a:pt x="2086" y="999"/>
                    <a:pt x="2085" y="999"/>
                    <a:pt x="2083" y="998"/>
                  </a:cubicBezTo>
                  <a:cubicBezTo>
                    <a:pt x="2082" y="998"/>
                    <a:pt x="2082" y="998"/>
                    <a:pt x="2081" y="998"/>
                  </a:cubicBezTo>
                  <a:cubicBezTo>
                    <a:pt x="2080" y="998"/>
                    <a:pt x="2080" y="998"/>
                    <a:pt x="2079" y="998"/>
                  </a:cubicBezTo>
                  <a:cubicBezTo>
                    <a:pt x="2078" y="998"/>
                    <a:pt x="2078" y="998"/>
                    <a:pt x="2077" y="998"/>
                  </a:cubicBezTo>
                  <a:cubicBezTo>
                    <a:pt x="2086" y="993"/>
                    <a:pt x="2095" y="986"/>
                    <a:pt x="2104" y="978"/>
                  </a:cubicBezTo>
                  <a:cubicBezTo>
                    <a:pt x="2106" y="977"/>
                    <a:pt x="2108" y="975"/>
                    <a:pt x="2110" y="973"/>
                  </a:cubicBezTo>
                  <a:cubicBezTo>
                    <a:pt x="2112" y="971"/>
                    <a:pt x="2114" y="970"/>
                    <a:pt x="2116" y="968"/>
                  </a:cubicBezTo>
                  <a:cubicBezTo>
                    <a:pt x="2120" y="964"/>
                    <a:pt x="2124" y="960"/>
                    <a:pt x="2127" y="956"/>
                  </a:cubicBezTo>
                  <a:cubicBezTo>
                    <a:pt x="2133" y="950"/>
                    <a:pt x="2139" y="943"/>
                    <a:pt x="2146" y="937"/>
                  </a:cubicBezTo>
                  <a:cubicBezTo>
                    <a:pt x="2146" y="937"/>
                    <a:pt x="2147" y="937"/>
                    <a:pt x="2148" y="937"/>
                  </a:cubicBezTo>
                  <a:cubicBezTo>
                    <a:pt x="2148" y="937"/>
                    <a:pt x="2148" y="937"/>
                    <a:pt x="2149" y="937"/>
                  </a:cubicBezTo>
                  <a:cubicBezTo>
                    <a:pt x="2149" y="937"/>
                    <a:pt x="2149" y="937"/>
                    <a:pt x="2150" y="937"/>
                  </a:cubicBezTo>
                  <a:cubicBezTo>
                    <a:pt x="2150" y="937"/>
                    <a:pt x="2151" y="937"/>
                    <a:pt x="2151" y="937"/>
                  </a:cubicBezTo>
                  <a:cubicBezTo>
                    <a:pt x="2152" y="937"/>
                    <a:pt x="2152" y="937"/>
                    <a:pt x="2152" y="937"/>
                  </a:cubicBezTo>
                  <a:cubicBezTo>
                    <a:pt x="2152" y="937"/>
                    <a:pt x="2153" y="937"/>
                    <a:pt x="2153" y="937"/>
                  </a:cubicBezTo>
                  <a:cubicBezTo>
                    <a:pt x="2153" y="937"/>
                    <a:pt x="2154" y="936"/>
                    <a:pt x="2155" y="936"/>
                  </a:cubicBezTo>
                  <a:cubicBezTo>
                    <a:pt x="2155" y="936"/>
                    <a:pt x="2156" y="936"/>
                    <a:pt x="2156" y="936"/>
                  </a:cubicBezTo>
                  <a:cubicBezTo>
                    <a:pt x="2157" y="936"/>
                    <a:pt x="2157" y="936"/>
                    <a:pt x="2157" y="936"/>
                  </a:cubicBezTo>
                  <a:cubicBezTo>
                    <a:pt x="2158" y="936"/>
                    <a:pt x="2158" y="936"/>
                    <a:pt x="2158" y="936"/>
                  </a:cubicBezTo>
                  <a:cubicBezTo>
                    <a:pt x="2159" y="936"/>
                    <a:pt x="2160" y="936"/>
                    <a:pt x="2160" y="936"/>
                  </a:cubicBezTo>
                  <a:cubicBezTo>
                    <a:pt x="2162" y="936"/>
                    <a:pt x="2163" y="936"/>
                    <a:pt x="2165" y="936"/>
                  </a:cubicBezTo>
                  <a:cubicBezTo>
                    <a:pt x="2166" y="936"/>
                    <a:pt x="2167" y="937"/>
                    <a:pt x="2169" y="937"/>
                  </a:cubicBezTo>
                  <a:cubicBezTo>
                    <a:pt x="2170" y="937"/>
                    <a:pt x="2172" y="937"/>
                    <a:pt x="2173" y="938"/>
                  </a:cubicBezTo>
                  <a:cubicBezTo>
                    <a:pt x="2174" y="938"/>
                    <a:pt x="2176" y="939"/>
                    <a:pt x="2177" y="939"/>
                  </a:cubicBezTo>
                  <a:cubicBezTo>
                    <a:pt x="2178" y="947"/>
                    <a:pt x="2182" y="956"/>
                    <a:pt x="2188" y="959"/>
                  </a:cubicBezTo>
                  <a:cubicBezTo>
                    <a:pt x="2195" y="964"/>
                    <a:pt x="2202" y="956"/>
                    <a:pt x="2209" y="953"/>
                  </a:cubicBezTo>
                  <a:cubicBezTo>
                    <a:pt x="2199" y="943"/>
                    <a:pt x="2189" y="918"/>
                    <a:pt x="2177" y="936"/>
                  </a:cubicBezTo>
                  <a:cubicBezTo>
                    <a:pt x="2176" y="936"/>
                    <a:pt x="2176" y="936"/>
                    <a:pt x="2176" y="936"/>
                  </a:cubicBezTo>
                  <a:cubicBezTo>
                    <a:pt x="2176" y="935"/>
                    <a:pt x="2176" y="935"/>
                    <a:pt x="2176" y="934"/>
                  </a:cubicBezTo>
                  <a:cubicBezTo>
                    <a:pt x="2176" y="936"/>
                    <a:pt x="2176" y="936"/>
                    <a:pt x="2176" y="936"/>
                  </a:cubicBezTo>
                  <a:cubicBezTo>
                    <a:pt x="2175" y="936"/>
                    <a:pt x="2174" y="935"/>
                    <a:pt x="2174" y="935"/>
                  </a:cubicBezTo>
                  <a:cubicBezTo>
                    <a:pt x="2172" y="935"/>
                    <a:pt x="2171" y="934"/>
                    <a:pt x="2169" y="934"/>
                  </a:cubicBezTo>
                  <a:cubicBezTo>
                    <a:pt x="2168" y="934"/>
                    <a:pt x="2166" y="934"/>
                    <a:pt x="2164" y="933"/>
                  </a:cubicBezTo>
                  <a:cubicBezTo>
                    <a:pt x="2163" y="933"/>
                    <a:pt x="2161" y="933"/>
                    <a:pt x="2160" y="933"/>
                  </a:cubicBezTo>
                  <a:cubicBezTo>
                    <a:pt x="2159" y="933"/>
                    <a:pt x="2159" y="933"/>
                    <a:pt x="2158" y="933"/>
                  </a:cubicBezTo>
                  <a:cubicBezTo>
                    <a:pt x="2158" y="933"/>
                    <a:pt x="2157" y="933"/>
                    <a:pt x="2157" y="933"/>
                  </a:cubicBezTo>
                  <a:cubicBezTo>
                    <a:pt x="2157" y="933"/>
                    <a:pt x="2156" y="933"/>
                    <a:pt x="2156" y="933"/>
                  </a:cubicBezTo>
                  <a:cubicBezTo>
                    <a:pt x="2155" y="934"/>
                    <a:pt x="2155" y="934"/>
                    <a:pt x="2154" y="934"/>
                  </a:cubicBezTo>
                  <a:cubicBezTo>
                    <a:pt x="2153" y="934"/>
                    <a:pt x="2153" y="934"/>
                    <a:pt x="2152" y="934"/>
                  </a:cubicBezTo>
                  <a:cubicBezTo>
                    <a:pt x="2152" y="934"/>
                    <a:pt x="2152" y="934"/>
                    <a:pt x="2151" y="934"/>
                  </a:cubicBezTo>
                  <a:cubicBezTo>
                    <a:pt x="2151" y="934"/>
                    <a:pt x="2151" y="934"/>
                    <a:pt x="2151" y="934"/>
                  </a:cubicBezTo>
                  <a:cubicBezTo>
                    <a:pt x="2150" y="935"/>
                    <a:pt x="2150" y="935"/>
                    <a:pt x="2149" y="935"/>
                  </a:cubicBezTo>
                  <a:cubicBezTo>
                    <a:pt x="2149" y="935"/>
                    <a:pt x="2149" y="935"/>
                    <a:pt x="2148" y="936"/>
                  </a:cubicBezTo>
                  <a:cubicBezTo>
                    <a:pt x="2148" y="936"/>
                    <a:pt x="2148" y="936"/>
                    <a:pt x="2147" y="936"/>
                  </a:cubicBezTo>
                  <a:cubicBezTo>
                    <a:pt x="2147" y="936"/>
                    <a:pt x="2146" y="937"/>
                    <a:pt x="2146" y="937"/>
                  </a:cubicBezTo>
                  <a:cubicBezTo>
                    <a:pt x="2148" y="935"/>
                    <a:pt x="2149" y="934"/>
                    <a:pt x="2151" y="933"/>
                  </a:cubicBezTo>
                  <a:cubicBezTo>
                    <a:pt x="2152" y="932"/>
                    <a:pt x="2153" y="931"/>
                    <a:pt x="2154" y="930"/>
                  </a:cubicBezTo>
                  <a:cubicBezTo>
                    <a:pt x="2155" y="929"/>
                    <a:pt x="2156" y="928"/>
                    <a:pt x="2157" y="927"/>
                  </a:cubicBezTo>
                  <a:cubicBezTo>
                    <a:pt x="2158" y="927"/>
                    <a:pt x="2159" y="926"/>
                    <a:pt x="2160" y="925"/>
                  </a:cubicBezTo>
                  <a:cubicBezTo>
                    <a:pt x="2163" y="922"/>
                    <a:pt x="2163" y="922"/>
                    <a:pt x="2163" y="922"/>
                  </a:cubicBezTo>
                  <a:cubicBezTo>
                    <a:pt x="2168" y="919"/>
                    <a:pt x="2172" y="916"/>
                    <a:pt x="2177" y="913"/>
                  </a:cubicBezTo>
                  <a:cubicBezTo>
                    <a:pt x="2186" y="907"/>
                    <a:pt x="2195" y="902"/>
                    <a:pt x="2203" y="897"/>
                  </a:cubicBezTo>
                  <a:cubicBezTo>
                    <a:pt x="2212" y="892"/>
                    <a:pt x="2221" y="887"/>
                    <a:pt x="2229" y="882"/>
                  </a:cubicBezTo>
                  <a:cubicBezTo>
                    <a:pt x="2237" y="877"/>
                    <a:pt x="2244" y="872"/>
                    <a:pt x="2251" y="867"/>
                  </a:cubicBezTo>
                  <a:cubicBezTo>
                    <a:pt x="2254" y="864"/>
                    <a:pt x="2257" y="862"/>
                    <a:pt x="2260" y="859"/>
                  </a:cubicBezTo>
                  <a:cubicBezTo>
                    <a:pt x="2261" y="858"/>
                    <a:pt x="2262" y="856"/>
                    <a:pt x="2264" y="855"/>
                  </a:cubicBezTo>
                  <a:cubicBezTo>
                    <a:pt x="2265" y="854"/>
                    <a:pt x="2266" y="852"/>
                    <a:pt x="2267" y="851"/>
                  </a:cubicBezTo>
                  <a:cubicBezTo>
                    <a:pt x="2272" y="846"/>
                    <a:pt x="2275" y="841"/>
                    <a:pt x="2278" y="837"/>
                  </a:cubicBezTo>
                  <a:cubicBezTo>
                    <a:pt x="2280" y="835"/>
                    <a:pt x="2281" y="833"/>
                    <a:pt x="2282" y="831"/>
                  </a:cubicBezTo>
                  <a:cubicBezTo>
                    <a:pt x="2283" y="829"/>
                    <a:pt x="2284" y="828"/>
                    <a:pt x="2284" y="827"/>
                  </a:cubicBezTo>
                  <a:cubicBezTo>
                    <a:pt x="2285" y="824"/>
                    <a:pt x="2286" y="823"/>
                    <a:pt x="2286" y="823"/>
                  </a:cubicBezTo>
                  <a:cubicBezTo>
                    <a:pt x="2286" y="823"/>
                    <a:pt x="2285" y="824"/>
                    <a:pt x="2284" y="826"/>
                  </a:cubicBezTo>
                  <a:cubicBezTo>
                    <a:pt x="2283" y="827"/>
                    <a:pt x="2282" y="829"/>
                    <a:pt x="2281" y="830"/>
                  </a:cubicBezTo>
                  <a:cubicBezTo>
                    <a:pt x="2280" y="832"/>
                    <a:pt x="2278" y="834"/>
                    <a:pt x="2277" y="836"/>
                  </a:cubicBezTo>
                  <a:cubicBezTo>
                    <a:pt x="2274" y="839"/>
                    <a:pt x="2270" y="844"/>
                    <a:pt x="2265" y="848"/>
                  </a:cubicBezTo>
                  <a:cubicBezTo>
                    <a:pt x="2264" y="850"/>
                    <a:pt x="2263" y="851"/>
                    <a:pt x="2261" y="852"/>
                  </a:cubicBezTo>
                  <a:cubicBezTo>
                    <a:pt x="2260" y="853"/>
                    <a:pt x="2259" y="854"/>
                    <a:pt x="2257" y="855"/>
                  </a:cubicBezTo>
                  <a:cubicBezTo>
                    <a:pt x="2256" y="856"/>
                    <a:pt x="2256" y="857"/>
                    <a:pt x="2255" y="857"/>
                  </a:cubicBezTo>
                  <a:cubicBezTo>
                    <a:pt x="2254" y="858"/>
                    <a:pt x="2254" y="859"/>
                    <a:pt x="2253" y="859"/>
                  </a:cubicBezTo>
                  <a:cubicBezTo>
                    <a:pt x="2251" y="860"/>
                    <a:pt x="2250" y="862"/>
                    <a:pt x="2248" y="863"/>
                  </a:cubicBezTo>
                  <a:cubicBezTo>
                    <a:pt x="2248" y="863"/>
                    <a:pt x="2248" y="863"/>
                    <a:pt x="2248" y="863"/>
                  </a:cubicBezTo>
                  <a:cubicBezTo>
                    <a:pt x="2248" y="863"/>
                    <a:pt x="2248" y="863"/>
                    <a:pt x="2248" y="863"/>
                  </a:cubicBezTo>
                  <a:cubicBezTo>
                    <a:pt x="2249" y="862"/>
                    <a:pt x="2249" y="860"/>
                    <a:pt x="2250" y="859"/>
                  </a:cubicBezTo>
                  <a:cubicBezTo>
                    <a:pt x="2250" y="858"/>
                    <a:pt x="2251" y="857"/>
                    <a:pt x="2251" y="855"/>
                  </a:cubicBezTo>
                  <a:cubicBezTo>
                    <a:pt x="2251" y="854"/>
                    <a:pt x="2252" y="853"/>
                    <a:pt x="2252" y="851"/>
                  </a:cubicBezTo>
                  <a:cubicBezTo>
                    <a:pt x="2252" y="851"/>
                    <a:pt x="2252" y="851"/>
                    <a:pt x="2252" y="851"/>
                  </a:cubicBezTo>
                  <a:cubicBezTo>
                    <a:pt x="2253" y="851"/>
                    <a:pt x="2253" y="851"/>
                    <a:pt x="2253" y="851"/>
                  </a:cubicBezTo>
                  <a:cubicBezTo>
                    <a:pt x="2265" y="836"/>
                    <a:pt x="2262" y="819"/>
                    <a:pt x="2258" y="799"/>
                  </a:cubicBezTo>
                  <a:cubicBezTo>
                    <a:pt x="2244" y="810"/>
                    <a:pt x="2245" y="828"/>
                    <a:pt x="2250" y="846"/>
                  </a:cubicBezTo>
                  <a:cubicBezTo>
                    <a:pt x="2250" y="847"/>
                    <a:pt x="2249" y="849"/>
                    <a:pt x="2249" y="850"/>
                  </a:cubicBezTo>
                  <a:cubicBezTo>
                    <a:pt x="2249" y="851"/>
                    <a:pt x="2248" y="853"/>
                    <a:pt x="2248" y="854"/>
                  </a:cubicBezTo>
                  <a:cubicBezTo>
                    <a:pt x="2248" y="855"/>
                    <a:pt x="2247" y="856"/>
                    <a:pt x="2247" y="857"/>
                  </a:cubicBezTo>
                  <a:cubicBezTo>
                    <a:pt x="2246" y="859"/>
                    <a:pt x="2246" y="860"/>
                    <a:pt x="2245" y="861"/>
                  </a:cubicBezTo>
                  <a:cubicBezTo>
                    <a:pt x="2245" y="862"/>
                    <a:pt x="2244" y="863"/>
                    <a:pt x="2244" y="864"/>
                  </a:cubicBezTo>
                  <a:cubicBezTo>
                    <a:pt x="2244" y="864"/>
                    <a:pt x="2244" y="864"/>
                    <a:pt x="2244" y="864"/>
                  </a:cubicBezTo>
                  <a:cubicBezTo>
                    <a:pt x="2243" y="864"/>
                    <a:pt x="2243" y="865"/>
                    <a:pt x="2243" y="865"/>
                  </a:cubicBezTo>
                  <a:cubicBezTo>
                    <a:pt x="2243" y="865"/>
                    <a:pt x="2243" y="866"/>
                    <a:pt x="2243" y="866"/>
                  </a:cubicBezTo>
                  <a:cubicBezTo>
                    <a:pt x="2243" y="866"/>
                    <a:pt x="2243" y="867"/>
                    <a:pt x="2243" y="867"/>
                  </a:cubicBezTo>
                  <a:cubicBezTo>
                    <a:pt x="2238" y="871"/>
                    <a:pt x="2232" y="874"/>
                    <a:pt x="2227" y="878"/>
                  </a:cubicBezTo>
                  <a:cubicBezTo>
                    <a:pt x="2219" y="883"/>
                    <a:pt x="2210" y="888"/>
                    <a:pt x="2201" y="893"/>
                  </a:cubicBezTo>
                  <a:cubicBezTo>
                    <a:pt x="2193" y="898"/>
                    <a:pt x="2183" y="903"/>
                    <a:pt x="2174" y="909"/>
                  </a:cubicBezTo>
                  <a:cubicBezTo>
                    <a:pt x="2170" y="912"/>
                    <a:pt x="2165" y="915"/>
                    <a:pt x="2161" y="919"/>
                  </a:cubicBezTo>
                  <a:cubicBezTo>
                    <a:pt x="2158" y="921"/>
                    <a:pt x="2158" y="921"/>
                    <a:pt x="2158" y="921"/>
                  </a:cubicBezTo>
                  <a:cubicBezTo>
                    <a:pt x="2157" y="922"/>
                    <a:pt x="2156" y="923"/>
                    <a:pt x="2154" y="924"/>
                  </a:cubicBezTo>
                  <a:cubicBezTo>
                    <a:pt x="2153" y="924"/>
                    <a:pt x="2152" y="925"/>
                    <a:pt x="2151" y="926"/>
                  </a:cubicBezTo>
                  <a:cubicBezTo>
                    <a:pt x="2150" y="927"/>
                    <a:pt x="2149" y="928"/>
                    <a:pt x="2148" y="929"/>
                  </a:cubicBezTo>
                  <a:cubicBezTo>
                    <a:pt x="2140" y="936"/>
                    <a:pt x="2132" y="945"/>
                    <a:pt x="2124" y="952"/>
                  </a:cubicBezTo>
                  <a:cubicBezTo>
                    <a:pt x="2122" y="955"/>
                    <a:pt x="2120" y="957"/>
                    <a:pt x="2118" y="959"/>
                  </a:cubicBezTo>
                  <a:cubicBezTo>
                    <a:pt x="2118" y="959"/>
                    <a:pt x="2118" y="959"/>
                    <a:pt x="2118" y="958"/>
                  </a:cubicBezTo>
                  <a:cubicBezTo>
                    <a:pt x="2118" y="958"/>
                    <a:pt x="2119" y="957"/>
                    <a:pt x="2119" y="956"/>
                  </a:cubicBezTo>
                  <a:cubicBezTo>
                    <a:pt x="2119" y="956"/>
                    <a:pt x="2120" y="955"/>
                    <a:pt x="2120" y="954"/>
                  </a:cubicBezTo>
                  <a:cubicBezTo>
                    <a:pt x="2120" y="953"/>
                    <a:pt x="2120" y="952"/>
                    <a:pt x="2121" y="951"/>
                  </a:cubicBezTo>
                  <a:cubicBezTo>
                    <a:pt x="2121" y="951"/>
                    <a:pt x="2121" y="950"/>
                    <a:pt x="2121" y="950"/>
                  </a:cubicBezTo>
                  <a:cubicBezTo>
                    <a:pt x="2121" y="949"/>
                    <a:pt x="2121" y="949"/>
                    <a:pt x="2121" y="948"/>
                  </a:cubicBezTo>
                  <a:cubicBezTo>
                    <a:pt x="2122" y="946"/>
                    <a:pt x="2122" y="943"/>
                    <a:pt x="2123" y="941"/>
                  </a:cubicBezTo>
                  <a:cubicBezTo>
                    <a:pt x="2123" y="938"/>
                    <a:pt x="2124" y="935"/>
                    <a:pt x="2124" y="933"/>
                  </a:cubicBezTo>
                  <a:cubicBezTo>
                    <a:pt x="2125" y="927"/>
                    <a:pt x="2126" y="921"/>
                    <a:pt x="2127" y="915"/>
                  </a:cubicBezTo>
                  <a:cubicBezTo>
                    <a:pt x="2128" y="909"/>
                    <a:pt x="2128" y="904"/>
                    <a:pt x="2129" y="898"/>
                  </a:cubicBezTo>
                  <a:cubicBezTo>
                    <a:pt x="2130" y="898"/>
                    <a:pt x="2130" y="898"/>
                    <a:pt x="2130" y="898"/>
                  </a:cubicBezTo>
                  <a:cubicBezTo>
                    <a:pt x="2131" y="898"/>
                    <a:pt x="2132" y="898"/>
                    <a:pt x="2133" y="897"/>
                  </a:cubicBezTo>
                  <a:cubicBezTo>
                    <a:pt x="2133" y="897"/>
                    <a:pt x="2134" y="897"/>
                    <a:pt x="2134" y="897"/>
                  </a:cubicBezTo>
                  <a:cubicBezTo>
                    <a:pt x="2134" y="897"/>
                    <a:pt x="2135" y="897"/>
                    <a:pt x="2135" y="897"/>
                  </a:cubicBezTo>
                  <a:cubicBezTo>
                    <a:pt x="2135" y="896"/>
                    <a:pt x="2135" y="896"/>
                    <a:pt x="2135" y="896"/>
                  </a:cubicBezTo>
                  <a:cubicBezTo>
                    <a:pt x="2136" y="896"/>
                    <a:pt x="2137" y="895"/>
                    <a:pt x="2139" y="895"/>
                  </a:cubicBezTo>
                  <a:cubicBezTo>
                    <a:pt x="2140" y="894"/>
                    <a:pt x="2141" y="893"/>
                    <a:pt x="2142" y="893"/>
                  </a:cubicBezTo>
                  <a:cubicBezTo>
                    <a:pt x="2144" y="891"/>
                    <a:pt x="2147" y="890"/>
                    <a:pt x="2149" y="888"/>
                  </a:cubicBezTo>
                  <a:cubicBezTo>
                    <a:pt x="2150" y="888"/>
                    <a:pt x="2150" y="888"/>
                    <a:pt x="2150" y="888"/>
                  </a:cubicBezTo>
                  <a:cubicBezTo>
                    <a:pt x="2150" y="888"/>
                    <a:pt x="2150" y="888"/>
                    <a:pt x="2150" y="888"/>
                  </a:cubicBezTo>
                  <a:cubicBezTo>
                    <a:pt x="2167" y="900"/>
                    <a:pt x="2178" y="878"/>
                    <a:pt x="2176" y="863"/>
                  </a:cubicBezTo>
                  <a:cubicBezTo>
                    <a:pt x="2167" y="868"/>
                    <a:pt x="2148" y="869"/>
                    <a:pt x="2149" y="885"/>
                  </a:cubicBezTo>
                  <a:cubicBezTo>
                    <a:pt x="2149" y="886"/>
                    <a:pt x="2149" y="886"/>
                    <a:pt x="2148" y="886"/>
                  </a:cubicBezTo>
                  <a:cubicBezTo>
                    <a:pt x="2146" y="888"/>
                    <a:pt x="2143" y="889"/>
                    <a:pt x="2141" y="890"/>
                  </a:cubicBezTo>
                  <a:cubicBezTo>
                    <a:pt x="2140" y="891"/>
                    <a:pt x="2139" y="892"/>
                    <a:pt x="2137" y="892"/>
                  </a:cubicBezTo>
                  <a:cubicBezTo>
                    <a:pt x="2136" y="893"/>
                    <a:pt x="2135" y="893"/>
                    <a:pt x="2134" y="894"/>
                  </a:cubicBezTo>
                  <a:cubicBezTo>
                    <a:pt x="2134" y="894"/>
                    <a:pt x="2134" y="894"/>
                    <a:pt x="2134" y="894"/>
                  </a:cubicBezTo>
                  <a:cubicBezTo>
                    <a:pt x="2133" y="894"/>
                    <a:pt x="2133" y="895"/>
                    <a:pt x="2133" y="895"/>
                  </a:cubicBezTo>
                  <a:cubicBezTo>
                    <a:pt x="2133" y="895"/>
                    <a:pt x="2132" y="895"/>
                    <a:pt x="2132" y="896"/>
                  </a:cubicBezTo>
                  <a:cubicBezTo>
                    <a:pt x="2131" y="896"/>
                    <a:pt x="2131" y="897"/>
                    <a:pt x="2130" y="897"/>
                  </a:cubicBezTo>
                  <a:cubicBezTo>
                    <a:pt x="2130" y="897"/>
                    <a:pt x="2130" y="897"/>
                    <a:pt x="2129" y="898"/>
                  </a:cubicBezTo>
                  <a:cubicBezTo>
                    <a:pt x="2129" y="897"/>
                    <a:pt x="2129" y="897"/>
                    <a:pt x="2129" y="897"/>
                  </a:cubicBezTo>
                  <a:cubicBezTo>
                    <a:pt x="2130" y="894"/>
                    <a:pt x="2130" y="892"/>
                    <a:pt x="2131" y="889"/>
                  </a:cubicBezTo>
                  <a:cubicBezTo>
                    <a:pt x="2131" y="887"/>
                    <a:pt x="2132" y="884"/>
                    <a:pt x="2132" y="882"/>
                  </a:cubicBezTo>
                  <a:cubicBezTo>
                    <a:pt x="2132" y="881"/>
                    <a:pt x="2132" y="881"/>
                    <a:pt x="2133" y="880"/>
                  </a:cubicBezTo>
                  <a:cubicBezTo>
                    <a:pt x="2133" y="880"/>
                    <a:pt x="2133" y="879"/>
                    <a:pt x="2133" y="879"/>
                  </a:cubicBezTo>
                  <a:cubicBezTo>
                    <a:pt x="2133" y="878"/>
                    <a:pt x="2133" y="877"/>
                    <a:pt x="2133" y="876"/>
                  </a:cubicBezTo>
                  <a:cubicBezTo>
                    <a:pt x="2133" y="874"/>
                    <a:pt x="2134" y="872"/>
                    <a:pt x="2134" y="871"/>
                  </a:cubicBezTo>
                  <a:cubicBezTo>
                    <a:pt x="2134" y="869"/>
                    <a:pt x="2135" y="867"/>
                    <a:pt x="2135" y="867"/>
                  </a:cubicBezTo>
                  <a:cubicBezTo>
                    <a:pt x="2135" y="867"/>
                    <a:pt x="2134" y="868"/>
                    <a:pt x="2133" y="871"/>
                  </a:cubicBezTo>
                  <a:cubicBezTo>
                    <a:pt x="2133" y="871"/>
                    <a:pt x="2133" y="872"/>
                    <a:pt x="2132" y="873"/>
                  </a:cubicBezTo>
                  <a:cubicBezTo>
                    <a:pt x="2132" y="874"/>
                    <a:pt x="2132" y="874"/>
                    <a:pt x="2131" y="875"/>
                  </a:cubicBezTo>
                  <a:cubicBezTo>
                    <a:pt x="2131" y="876"/>
                    <a:pt x="2131" y="877"/>
                    <a:pt x="2131" y="878"/>
                  </a:cubicBezTo>
                  <a:cubicBezTo>
                    <a:pt x="2130" y="878"/>
                    <a:pt x="2130" y="879"/>
                    <a:pt x="2130" y="879"/>
                  </a:cubicBezTo>
                  <a:cubicBezTo>
                    <a:pt x="2130" y="880"/>
                    <a:pt x="2130" y="881"/>
                    <a:pt x="2130" y="881"/>
                  </a:cubicBezTo>
                  <a:cubicBezTo>
                    <a:pt x="2129" y="883"/>
                    <a:pt x="2129" y="886"/>
                    <a:pt x="2128" y="888"/>
                  </a:cubicBezTo>
                  <a:cubicBezTo>
                    <a:pt x="2128" y="891"/>
                    <a:pt x="2128" y="894"/>
                    <a:pt x="2127" y="896"/>
                  </a:cubicBezTo>
                  <a:cubicBezTo>
                    <a:pt x="2126" y="902"/>
                    <a:pt x="2125" y="908"/>
                    <a:pt x="2124" y="914"/>
                  </a:cubicBezTo>
                  <a:cubicBezTo>
                    <a:pt x="2124" y="916"/>
                    <a:pt x="2124" y="918"/>
                    <a:pt x="2124" y="920"/>
                  </a:cubicBezTo>
                  <a:cubicBezTo>
                    <a:pt x="2124" y="919"/>
                    <a:pt x="2123" y="919"/>
                    <a:pt x="2123" y="919"/>
                  </a:cubicBezTo>
                  <a:cubicBezTo>
                    <a:pt x="2123" y="919"/>
                    <a:pt x="2123" y="918"/>
                    <a:pt x="2123" y="918"/>
                  </a:cubicBezTo>
                  <a:cubicBezTo>
                    <a:pt x="2123" y="917"/>
                    <a:pt x="2122" y="917"/>
                    <a:pt x="2122" y="917"/>
                  </a:cubicBezTo>
                  <a:cubicBezTo>
                    <a:pt x="2122" y="916"/>
                    <a:pt x="2122" y="916"/>
                    <a:pt x="2121" y="916"/>
                  </a:cubicBezTo>
                  <a:cubicBezTo>
                    <a:pt x="2119" y="913"/>
                    <a:pt x="2117" y="910"/>
                    <a:pt x="2113" y="907"/>
                  </a:cubicBezTo>
                  <a:cubicBezTo>
                    <a:pt x="2111" y="905"/>
                    <a:pt x="2108" y="903"/>
                    <a:pt x="2106" y="900"/>
                  </a:cubicBezTo>
                  <a:cubicBezTo>
                    <a:pt x="2106" y="900"/>
                    <a:pt x="2106" y="900"/>
                    <a:pt x="2107" y="900"/>
                  </a:cubicBezTo>
                  <a:cubicBezTo>
                    <a:pt x="2107" y="896"/>
                    <a:pt x="2107" y="896"/>
                    <a:pt x="2107" y="896"/>
                  </a:cubicBezTo>
                  <a:cubicBezTo>
                    <a:pt x="2111" y="880"/>
                    <a:pt x="2100" y="863"/>
                    <a:pt x="2084" y="862"/>
                  </a:cubicBezTo>
                  <a:cubicBezTo>
                    <a:pt x="2087" y="876"/>
                    <a:pt x="2085" y="901"/>
                    <a:pt x="2102" y="900"/>
                  </a:cubicBezTo>
                  <a:cubicBezTo>
                    <a:pt x="2103" y="901"/>
                    <a:pt x="2103" y="901"/>
                    <a:pt x="2103" y="901"/>
                  </a:cubicBezTo>
                  <a:cubicBezTo>
                    <a:pt x="2106" y="904"/>
                    <a:pt x="2109" y="907"/>
                    <a:pt x="2112" y="910"/>
                  </a:cubicBezTo>
                  <a:cubicBezTo>
                    <a:pt x="2115" y="912"/>
                    <a:pt x="2118" y="915"/>
                    <a:pt x="2120" y="917"/>
                  </a:cubicBezTo>
                  <a:cubicBezTo>
                    <a:pt x="2120" y="918"/>
                    <a:pt x="2120" y="918"/>
                    <a:pt x="2120" y="918"/>
                  </a:cubicBezTo>
                  <a:cubicBezTo>
                    <a:pt x="2120" y="919"/>
                    <a:pt x="2121" y="919"/>
                    <a:pt x="2121" y="919"/>
                  </a:cubicBezTo>
                  <a:cubicBezTo>
                    <a:pt x="2121" y="920"/>
                    <a:pt x="2121" y="920"/>
                    <a:pt x="2122" y="920"/>
                  </a:cubicBezTo>
                  <a:cubicBezTo>
                    <a:pt x="2122" y="920"/>
                    <a:pt x="2122" y="921"/>
                    <a:pt x="2122" y="921"/>
                  </a:cubicBezTo>
                  <a:cubicBezTo>
                    <a:pt x="2123" y="922"/>
                    <a:pt x="2123" y="922"/>
                    <a:pt x="2123" y="923"/>
                  </a:cubicBezTo>
                  <a:cubicBezTo>
                    <a:pt x="2123" y="926"/>
                    <a:pt x="2122" y="929"/>
                    <a:pt x="2122" y="932"/>
                  </a:cubicBezTo>
                  <a:cubicBezTo>
                    <a:pt x="2121" y="935"/>
                    <a:pt x="2121" y="937"/>
                    <a:pt x="2120" y="940"/>
                  </a:cubicBezTo>
                  <a:cubicBezTo>
                    <a:pt x="2120" y="943"/>
                    <a:pt x="2120" y="945"/>
                    <a:pt x="2119" y="947"/>
                  </a:cubicBezTo>
                  <a:cubicBezTo>
                    <a:pt x="2119" y="948"/>
                    <a:pt x="2119" y="949"/>
                    <a:pt x="2118" y="950"/>
                  </a:cubicBezTo>
                  <a:cubicBezTo>
                    <a:pt x="2118" y="951"/>
                    <a:pt x="2118" y="952"/>
                    <a:pt x="2118" y="953"/>
                  </a:cubicBezTo>
                  <a:cubicBezTo>
                    <a:pt x="2118" y="955"/>
                    <a:pt x="2118" y="957"/>
                    <a:pt x="2117" y="958"/>
                  </a:cubicBezTo>
                  <a:cubicBezTo>
                    <a:pt x="2117" y="959"/>
                    <a:pt x="2117" y="959"/>
                    <a:pt x="2117" y="960"/>
                  </a:cubicBezTo>
                  <a:cubicBezTo>
                    <a:pt x="2116" y="961"/>
                    <a:pt x="2114" y="963"/>
                    <a:pt x="2113" y="964"/>
                  </a:cubicBezTo>
                  <a:cubicBezTo>
                    <a:pt x="2111" y="966"/>
                    <a:pt x="2109" y="968"/>
                    <a:pt x="2107" y="969"/>
                  </a:cubicBezTo>
                  <a:cubicBezTo>
                    <a:pt x="2105" y="971"/>
                    <a:pt x="2103" y="973"/>
                    <a:pt x="2102" y="975"/>
                  </a:cubicBezTo>
                  <a:cubicBezTo>
                    <a:pt x="2091" y="984"/>
                    <a:pt x="2080" y="992"/>
                    <a:pt x="2069" y="998"/>
                  </a:cubicBezTo>
                  <a:cubicBezTo>
                    <a:pt x="2069" y="998"/>
                    <a:pt x="2069" y="997"/>
                    <a:pt x="2069" y="997"/>
                  </a:cubicBezTo>
                  <a:cubicBezTo>
                    <a:pt x="2069" y="996"/>
                    <a:pt x="2069" y="995"/>
                    <a:pt x="2069" y="994"/>
                  </a:cubicBezTo>
                  <a:cubicBezTo>
                    <a:pt x="2069" y="993"/>
                    <a:pt x="2069" y="992"/>
                    <a:pt x="2069" y="991"/>
                  </a:cubicBezTo>
                  <a:cubicBezTo>
                    <a:pt x="2069" y="990"/>
                    <a:pt x="2069" y="989"/>
                    <a:pt x="2069" y="988"/>
                  </a:cubicBezTo>
                  <a:cubicBezTo>
                    <a:pt x="2069" y="988"/>
                    <a:pt x="2069" y="988"/>
                    <a:pt x="2069" y="987"/>
                  </a:cubicBezTo>
                  <a:cubicBezTo>
                    <a:pt x="2069" y="988"/>
                    <a:pt x="2069" y="988"/>
                    <a:pt x="2069" y="988"/>
                  </a:cubicBezTo>
                  <a:cubicBezTo>
                    <a:pt x="2075" y="974"/>
                    <a:pt x="2067" y="962"/>
                    <a:pt x="2056" y="949"/>
                  </a:cubicBezTo>
                  <a:cubicBezTo>
                    <a:pt x="2047" y="960"/>
                    <a:pt x="2054" y="973"/>
                    <a:pt x="2065" y="985"/>
                  </a:cubicBezTo>
                  <a:cubicBezTo>
                    <a:pt x="2065" y="986"/>
                    <a:pt x="2065" y="987"/>
                    <a:pt x="2066" y="988"/>
                  </a:cubicBezTo>
                  <a:cubicBezTo>
                    <a:pt x="2066" y="989"/>
                    <a:pt x="2066" y="990"/>
                    <a:pt x="2066" y="991"/>
                  </a:cubicBezTo>
                  <a:cubicBezTo>
                    <a:pt x="2066" y="992"/>
                    <a:pt x="2066" y="993"/>
                    <a:pt x="2066" y="994"/>
                  </a:cubicBezTo>
                  <a:cubicBezTo>
                    <a:pt x="2066" y="995"/>
                    <a:pt x="2066" y="996"/>
                    <a:pt x="2066" y="997"/>
                  </a:cubicBezTo>
                  <a:cubicBezTo>
                    <a:pt x="2066" y="997"/>
                    <a:pt x="2066" y="998"/>
                    <a:pt x="2066" y="999"/>
                  </a:cubicBezTo>
                  <a:cubicBezTo>
                    <a:pt x="2065" y="999"/>
                    <a:pt x="2065" y="999"/>
                    <a:pt x="2065" y="1000"/>
                  </a:cubicBezTo>
                  <a:cubicBezTo>
                    <a:pt x="2065" y="1000"/>
                    <a:pt x="2065" y="1000"/>
                    <a:pt x="2065" y="1000"/>
                  </a:cubicBezTo>
                  <a:cubicBezTo>
                    <a:pt x="2062" y="1002"/>
                    <a:pt x="2059" y="1004"/>
                    <a:pt x="2056" y="1005"/>
                  </a:cubicBezTo>
                  <a:cubicBezTo>
                    <a:pt x="2054" y="1006"/>
                    <a:pt x="2052" y="1007"/>
                    <a:pt x="2050" y="1008"/>
                  </a:cubicBezTo>
                  <a:cubicBezTo>
                    <a:pt x="2049" y="1008"/>
                    <a:pt x="2049" y="1009"/>
                    <a:pt x="2048" y="1009"/>
                  </a:cubicBezTo>
                  <a:cubicBezTo>
                    <a:pt x="2036" y="1005"/>
                    <a:pt x="2025" y="1002"/>
                    <a:pt x="2011" y="1002"/>
                  </a:cubicBezTo>
                  <a:cubicBezTo>
                    <a:pt x="2008" y="995"/>
                    <a:pt x="2005" y="986"/>
                    <a:pt x="1996" y="992"/>
                  </a:cubicBezTo>
                  <a:cubicBezTo>
                    <a:pt x="1996" y="992"/>
                    <a:pt x="1995" y="992"/>
                    <a:pt x="1995" y="992"/>
                  </a:cubicBezTo>
                  <a:cubicBezTo>
                    <a:pt x="1995" y="991"/>
                    <a:pt x="1995" y="991"/>
                    <a:pt x="1994" y="991"/>
                  </a:cubicBezTo>
                  <a:cubicBezTo>
                    <a:pt x="1993" y="990"/>
                    <a:pt x="1992" y="990"/>
                    <a:pt x="1992" y="989"/>
                  </a:cubicBezTo>
                  <a:cubicBezTo>
                    <a:pt x="1991" y="989"/>
                    <a:pt x="1990" y="989"/>
                    <a:pt x="1989" y="988"/>
                  </a:cubicBezTo>
                  <a:cubicBezTo>
                    <a:pt x="1988" y="988"/>
                    <a:pt x="1987" y="988"/>
                    <a:pt x="1986" y="988"/>
                  </a:cubicBezTo>
                  <a:cubicBezTo>
                    <a:pt x="1986" y="987"/>
                    <a:pt x="1985" y="987"/>
                    <a:pt x="1985" y="987"/>
                  </a:cubicBezTo>
                  <a:cubicBezTo>
                    <a:pt x="1985" y="987"/>
                    <a:pt x="1985" y="987"/>
                    <a:pt x="1984" y="987"/>
                  </a:cubicBezTo>
                  <a:cubicBezTo>
                    <a:pt x="1984" y="987"/>
                    <a:pt x="1984" y="987"/>
                    <a:pt x="1984" y="987"/>
                  </a:cubicBezTo>
                  <a:cubicBezTo>
                    <a:pt x="1983" y="987"/>
                    <a:pt x="1983" y="987"/>
                    <a:pt x="1982" y="987"/>
                  </a:cubicBezTo>
                  <a:cubicBezTo>
                    <a:pt x="1982" y="987"/>
                    <a:pt x="1982" y="987"/>
                    <a:pt x="1981" y="987"/>
                  </a:cubicBezTo>
                  <a:cubicBezTo>
                    <a:pt x="1981" y="987"/>
                    <a:pt x="1981" y="987"/>
                    <a:pt x="1981" y="987"/>
                  </a:cubicBezTo>
                  <a:cubicBezTo>
                    <a:pt x="1981" y="987"/>
                    <a:pt x="1980" y="987"/>
                    <a:pt x="1980" y="987"/>
                  </a:cubicBezTo>
                  <a:cubicBezTo>
                    <a:pt x="1980" y="987"/>
                    <a:pt x="1980" y="987"/>
                    <a:pt x="1980" y="987"/>
                  </a:cubicBezTo>
                  <a:cubicBezTo>
                    <a:pt x="1977" y="984"/>
                    <a:pt x="1974" y="982"/>
                    <a:pt x="1970" y="979"/>
                  </a:cubicBezTo>
                  <a:cubicBezTo>
                    <a:pt x="1969" y="978"/>
                    <a:pt x="1967" y="977"/>
                    <a:pt x="1966" y="976"/>
                  </a:cubicBezTo>
                  <a:cubicBezTo>
                    <a:pt x="1964" y="975"/>
                    <a:pt x="1963" y="974"/>
                    <a:pt x="1961" y="973"/>
                  </a:cubicBezTo>
                  <a:cubicBezTo>
                    <a:pt x="1958" y="971"/>
                    <a:pt x="1956" y="969"/>
                    <a:pt x="1953" y="968"/>
                  </a:cubicBezTo>
                  <a:cubicBezTo>
                    <a:pt x="1953" y="968"/>
                    <a:pt x="1952" y="968"/>
                    <a:pt x="1952" y="967"/>
                  </a:cubicBezTo>
                  <a:cubicBezTo>
                    <a:pt x="1952" y="967"/>
                    <a:pt x="1951" y="967"/>
                    <a:pt x="1951" y="967"/>
                  </a:cubicBezTo>
                  <a:cubicBezTo>
                    <a:pt x="1950" y="967"/>
                    <a:pt x="1950" y="967"/>
                    <a:pt x="1949" y="967"/>
                  </a:cubicBezTo>
                  <a:cubicBezTo>
                    <a:pt x="1948" y="967"/>
                    <a:pt x="1948" y="967"/>
                    <a:pt x="1947" y="967"/>
                  </a:cubicBezTo>
                  <a:cubicBezTo>
                    <a:pt x="1947" y="967"/>
                    <a:pt x="1946" y="967"/>
                    <a:pt x="1946" y="967"/>
                  </a:cubicBezTo>
                  <a:cubicBezTo>
                    <a:pt x="1945" y="967"/>
                    <a:pt x="1945" y="967"/>
                    <a:pt x="1945" y="967"/>
                  </a:cubicBezTo>
                  <a:cubicBezTo>
                    <a:pt x="1945" y="967"/>
                    <a:pt x="1945" y="967"/>
                    <a:pt x="1945" y="967"/>
                  </a:cubicBezTo>
                  <a:cubicBezTo>
                    <a:pt x="1945" y="967"/>
                    <a:pt x="1945" y="967"/>
                    <a:pt x="1945" y="967"/>
                  </a:cubicBezTo>
                  <a:cubicBezTo>
                    <a:pt x="1945" y="967"/>
                    <a:pt x="1945" y="967"/>
                    <a:pt x="1945" y="967"/>
                  </a:cubicBezTo>
                  <a:cubicBezTo>
                    <a:pt x="1946" y="967"/>
                    <a:pt x="1946" y="967"/>
                    <a:pt x="1946" y="967"/>
                  </a:cubicBezTo>
                  <a:cubicBezTo>
                    <a:pt x="1947" y="966"/>
                    <a:pt x="1947" y="966"/>
                    <a:pt x="1948" y="965"/>
                  </a:cubicBezTo>
                  <a:cubicBezTo>
                    <a:pt x="1956" y="961"/>
                    <a:pt x="1962" y="956"/>
                    <a:pt x="1969" y="952"/>
                  </a:cubicBezTo>
                  <a:cubicBezTo>
                    <a:pt x="1972" y="950"/>
                    <a:pt x="1976" y="947"/>
                    <a:pt x="1979" y="946"/>
                  </a:cubicBezTo>
                  <a:cubicBezTo>
                    <a:pt x="1980" y="945"/>
                    <a:pt x="1981" y="944"/>
                    <a:pt x="1982" y="944"/>
                  </a:cubicBezTo>
                  <a:cubicBezTo>
                    <a:pt x="1982" y="944"/>
                    <a:pt x="1982" y="944"/>
                    <a:pt x="1982" y="944"/>
                  </a:cubicBezTo>
                  <a:cubicBezTo>
                    <a:pt x="1982" y="944"/>
                    <a:pt x="1982" y="944"/>
                    <a:pt x="1983" y="944"/>
                  </a:cubicBezTo>
                  <a:cubicBezTo>
                    <a:pt x="1983" y="944"/>
                    <a:pt x="1984" y="944"/>
                    <a:pt x="1985" y="944"/>
                  </a:cubicBezTo>
                  <a:cubicBezTo>
                    <a:pt x="1985" y="944"/>
                    <a:pt x="1986" y="945"/>
                    <a:pt x="1986" y="945"/>
                  </a:cubicBezTo>
                  <a:cubicBezTo>
                    <a:pt x="1987" y="945"/>
                    <a:pt x="1987" y="945"/>
                    <a:pt x="1987" y="945"/>
                  </a:cubicBezTo>
                  <a:cubicBezTo>
                    <a:pt x="1987" y="945"/>
                    <a:pt x="1988" y="945"/>
                    <a:pt x="1988" y="945"/>
                  </a:cubicBezTo>
                  <a:cubicBezTo>
                    <a:pt x="1990" y="946"/>
                    <a:pt x="1992" y="947"/>
                    <a:pt x="1995" y="948"/>
                  </a:cubicBezTo>
                  <a:cubicBezTo>
                    <a:pt x="1996" y="948"/>
                    <a:pt x="1996" y="949"/>
                    <a:pt x="1997" y="949"/>
                  </a:cubicBezTo>
                  <a:cubicBezTo>
                    <a:pt x="1997" y="950"/>
                    <a:pt x="1998" y="950"/>
                    <a:pt x="1999" y="950"/>
                  </a:cubicBezTo>
                  <a:cubicBezTo>
                    <a:pt x="2000" y="951"/>
                    <a:pt x="2001" y="952"/>
                    <a:pt x="2002" y="953"/>
                  </a:cubicBezTo>
                  <a:cubicBezTo>
                    <a:pt x="2003" y="953"/>
                    <a:pt x="2003" y="953"/>
                    <a:pt x="2003" y="953"/>
                  </a:cubicBezTo>
                  <a:cubicBezTo>
                    <a:pt x="2005" y="972"/>
                    <a:pt x="2019" y="970"/>
                    <a:pt x="2031" y="980"/>
                  </a:cubicBezTo>
                  <a:cubicBezTo>
                    <a:pt x="2033" y="959"/>
                    <a:pt x="2021" y="951"/>
                    <a:pt x="2003" y="951"/>
                  </a:cubicBezTo>
                  <a:cubicBezTo>
                    <a:pt x="2003" y="951"/>
                    <a:pt x="2003" y="951"/>
                    <a:pt x="2003" y="951"/>
                  </a:cubicBezTo>
                  <a:cubicBezTo>
                    <a:pt x="2002" y="951"/>
                    <a:pt x="2001" y="950"/>
                    <a:pt x="1999" y="949"/>
                  </a:cubicBezTo>
                  <a:cubicBezTo>
                    <a:pt x="1999" y="949"/>
                    <a:pt x="1998" y="948"/>
                    <a:pt x="1998" y="948"/>
                  </a:cubicBezTo>
                  <a:cubicBezTo>
                    <a:pt x="1997" y="947"/>
                    <a:pt x="1996" y="947"/>
                    <a:pt x="1996" y="947"/>
                  </a:cubicBezTo>
                  <a:cubicBezTo>
                    <a:pt x="1993" y="945"/>
                    <a:pt x="1991" y="944"/>
                    <a:pt x="1988" y="944"/>
                  </a:cubicBezTo>
                  <a:cubicBezTo>
                    <a:pt x="1988" y="943"/>
                    <a:pt x="1988" y="943"/>
                    <a:pt x="1987" y="943"/>
                  </a:cubicBezTo>
                  <a:cubicBezTo>
                    <a:pt x="1987" y="943"/>
                    <a:pt x="1987" y="943"/>
                    <a:pt x="1987" y="943"/>
                  </a:cubicBezTo>
                  <a:cubicBezTo>
                    <a:pt x="1986" y="943"/>
                    <a:pt x="1986" y="943"/>
                    <a:pt x="1985" y="943"/>
                  </a:cubicBezTo>
                  <a:cubicBezTo>
                    <a:pt x="1984" y="943"/>
                    <a:pt x="1984" y="943"/>
                    <a:pt x="1983" y="943"/>
                  </a:cubicBezTo>
                  <a:cubicBezTo>
                    <a:pt x="1983" y="943"/>
                    <a:pt x="1984" y="943"/>
                    <a:pt x="1984" y="943"/>
                  </a:cubicBezTo>
                  <a:cubicBezTo>
                    <a:pt x="1985" y="942"/>
                    <a:pt x="1986" y="942"/>
                    <a:pt x="1987" y="942"/>
                  </a:cubicBezTo>
                  <a:cubicBezTo>
                    <a:pt x="1987" y="941"/>
                    <a:pt x="1987" y="941"/>
                    <a:pt x="1987" y="941"/>
                  </a:cubicBezTo>
                  <a:cubicBezTo>
                    <a:pt x="1988" y="941"/>
                    <a:pt x="1988" y="941"/>
                    <a:pt x="1988" y="941"/>
                  </a:cubicBezTo>
                  <a:cubicBezTo>
                    <a:pt x="1988" y="941"/>
                    <a:pt x="1988" y="941"/>
                    <a:pt x="1988" y="941"/>
                  </a:cubicBezTo>
                  <a:cubicBezTo>
                    <a:pt x="1988" y="941"/>
                    <a:pt x="1988" y="941"/>
                    <a:pt x="1988" y="941"/>
                  </a:cubicBezTo>
                  <a:cubicBezTo>
                    <a:pt x="1988" y="941"/>
                    <a:pt x="1988" y="941"/>
                    <a:pt x="1988" y="941"/>
                  </a:cubicBezTo>
                  <a:cubicBezTo>
                    <a:pt x="1989" y="941"/>
                    <a:pt x="1989" y="941"/>
                    <a:pt x="1989" y="941"/>
                  </a:cubicBezTo>
                  <a:cubicBezTo>
                    <a:pt x="1996" y="938"/>
                    <a:pt x="2003" y="937"/>
                    <a:pt x="2010" y="936"/>
                  </a:cubicBezTo>
                  <a:cubicBezTo>
                    <a:pt x="2017" y="936"/>
                    <a:pt x="2023" y="936"/>
                    <a:pt x="2029" y="937"/>
                  </a:cubicBezTo>
                  <a:cubicBezTo>
                    <a:pt x="2031" y="937"/>
                    <a:pt x="2032" y="938"/>
                    <a:pt x="2034" y="938"/>
                  </a:cubicBezTo>
                  <a:cubicBezTo>
                    <a:pt x="2035" y="938"/>
                    <a:pt x="2037" y="938"/>
                    <a:pt x="2038" y="939"/>
                  </a:cubicBezTo>
                  <a:cubicBezTo>
                    <a:pt x="2041" y="939"/>
                    <a:pt x="2043" y="939"/>
                    <a:pt x="2046" y="940"/>
                  </a:cubicBezTo>
                  <a:cubicBezTo>
                    <a:pt x="2051" y="941"/>
                    <a:pt x="2055" y="942"/>
                    <a:pt x="2058" y="942"/>
                  </a:cubicBezTo>
                  <a:cubicBezTo>
                    <a:pt x="2065" y="944"/>
                    <a:pt x="2069" y="945"/>
                    <a:pt x="2069" y="945"/>
                  </a:cubicBezTo>
                  <a:cubicBezTo>
                    <a:pt x="2069" y="945"/>
                    <a:pt x="2068" y="944"/>
                    <a:pt x="2066" y="944"/>
                  </a:cubicBezTo>
                  <a:cubicBezTo>
                    <a:pt x="2065" y="943"/>
                    <a:pt x="2062" y="942"/>
                    <a:pt x="2059" y="941"/>
                  </a:cubicBezTo>
                  <a:cubicBezTo>
                    <a:pt x="2055" y="940"/>
                    <a:pt x="2051" y="938"/>
                    <a:pt x="2046" y="937"/>
                  </a:cubicBezTo>
                  <a:cubicBezTo>
                    <a:pt x="2044" y="936"/>
                    <a:pt x="2041" y="936"/>
                    <a:pt x="2039" y="935"/>
                  </a:cubicBezTo>
                  <a:cubicBezTo>
                    <a:pt x="2037" y="935"/>
                    <a:pt x="2036" y="934"/>
                    <a:pt x="2034" y="934"/>
                  </a:cubicBezTo>
                  <a:cubicBezTo>
                    <a:pt x="2034" y="934"/>
                    <a:pt x="2034" y="934"/>
                    <a:pt x="2033" y="934"/>
                  </a:cubicBezTo>
                  <a:cubicBezTo>
                    <a:pt x="2033" y="934"/>
                    <a:pt x="2032" y="934"/>
                    <a:pt x="2032" y="934"/>
                  </a:cubicBezTo>
                  <a:cubicBezTo>
                    <a:pt x="2031" y="934"/>
                    <a:pt x="2031" y="934"/>
                    <a:pt x="2030" y="934"/>
                  </a:cubicBezTo>
                  <a:cubicBezTo>
                    <a:pt x="2024" y="933"/>
                    <a:pt x="2017" y="932"/>
                    <a:pt x="2010" y="933"/>
                  </a:cubicBezTo>
                  <a:cubicBezTo>
                    <a:pt x="2007" y="933"/>
                    <a:pt x="2004" y="933"/>
                    <a:pt x="2001" y="934"/>
                  </a:cubicBezTo>
                  <a:cubicBezTo>
                    <a:pt x="2002" y="933"/>
                    <a:pt x="2003" y="932"/>
                    <a:pt x="2003" y="931"/>
                  </a:cubicBezTo>
                  <a:cubicBezTo>
                    <a:pt x="2004" y="931"/>
                    <a:pt x="2004" y="930"/>
                    <a:pt x="2005" y="929"/>
                  </a:cubicBezTo>
                  <a:cubicBezTo>
                    <a:pt x="2005" y="929"/>
                    <a:pt x="2005" y="928"/>
                    <a:pt x="2006" y="928"/>
                  </a:cubicBezTo>
                  <a:cubicBezTo>
                    <a:pt x="2006" y="927"/>
                    <a:pt x="2006" y="927"/>
                    <a:pt x="2006" y="926"/>
                  </a:cubicBezTo>
                  <a:cubicBezTo>
                    <a:pt x="2008" y="923"/>
                    <a:pt x="2009" y="918"/>
                    <a:pt x="2011" y="913"/>
                  </a:cubicBezTo>
                  <a:cubicBezTo>
                    <a:pt x="2011" y="912"/>
                    <a:pt x="2012" y="911"/>
                    <a:pt x="2012" y="910"/>
                  </a:cubicBezTo>
                  <a:cubicBezTo>
                    <a:pt x="2012" y="909"/>
                    <a:pt x="2013" y="907"/>
                    <a:pt x="2013" y="906"/>
                  </a:cubicBezTo>
                  <a:cubicBezTo>
                    <a:pt x="2014" y="906"/>
                    <a:pt x="2014" y="905"/>
                    <a:pt x="2014" y="904"/>
                  </a:cubicBezTo>
                  <a:cubicBezTo>
                    <a:pt x="2015" y="904"/>
                    <a:pt x="2015" y="904"/>
                    <a:pt x="2015" y="904"/>
                  </a:cubicBezTo>
                  <a:cubicBezTo>
                    <a:pt x="2015" y="903"/>
                    <a:pt x="2015" y="903"/>
                    <a:pt x="2015" y="903"/>
                  </a:cubicBezTo>
                  <a:cubicBezTo>
                    <a:pt x="2016" y="901"/>
                    <a:pt x="2016" y="901"/>
                    <a:pt x="2016" y="901"/>
                  </a:cubicBezTo>
                  <a:cubicBezTo>
                    <a:pt x="2017" y="900"/>
                    <a:pt x="2017" y="900"/>
                    <a:pt x="2017" y="899"/>
                  </a:cubicBezTo>
                  <a:cubicBezTo>
                    <a:pt x="2018" y="898"/>
                    <a:pt x="2019" y="897"/>
                    <a:pt x="2020" y="896"/>
                  </a:cubicBezTo>
                  <a:cubicBezTo>
                    <a:pt x="2020" y="896"/>
                    <a:pt x="2021" y="895"/>
                    <a:pt x="2021" y="895"/>
                  </a:cubicBezTo>
                  <a:cubicBezTo>
                    <a:pt x="2021" y="894"/>
                    <a:pt x="2022" y="894"/>
                    <a:pt x="2022" y="893"/>
                  </a:cubicBezTo>
                  <a:cubicBezTo>
                    <a:pt x="2022" y="893"/>
                    <a:pt x="2023" y="893"/>
                    <a:pt x="2023" y="893"/>
                  </a:cubicBezTo>
                  <a:cubicBezTo>
                    <a:pt x="2023" y="893"/>
                    <a:pt x="2023" y="893"/>
                    <a:pt x="2024" y="893"/>
                  </a:cubicBezTo>
                  <a:cubicBezTo>
                    <a:pt x="2024" y="893"/>
                    <a:pt x="2025" y="893"/>
                    <a:pt x="2026" y="893"/>
                  </a:cubicBezTo>
                  <a:cubicBezTo>
                    <a:pt x="2026" y="893"/>
                    <a:pt x="2026" y="893"/>
                    <a:pt x="2027" y="893"/>
                  </a:cubicBezTo>
                  <a:cubicBezTo>
                    <a:pt x="2027" y="893"/>
                    <a:pt x="2027" y="893"/>
                    <a:pt x="2027" y="893"/>
                  </a:cubicBezTo>
                  <a:cubicBezTo>
                    <a:pt x="2027" y="893"/>
                    <a:pt x="2028" y="893"/>
                    <a:pt x="2028" y="893"/>
                  </a:cubicBezTo>
                  <a:cubicBezTo>
                    <a:pt x="2028" y="893"/>
                    <a:pt x="2029" y="893"/>
                    <a:pt x="2029" y="893"/>
                  </a:cubicBezTo>
                  <a:cubicBezTo>
                    <a:pt x="2030" y="893"/>
                    <a:pt x="2030" y="893"/>
                    <a:pt x="2031" y="893"/>
                  </a:cubicBezTo>
                  <a:cubicBezTo>
                    <a:pt x="2031" y="893"/>
                    <a:pt x="2032" y="893"/>
                    <a:pt x="2032" y="893"/>
                  </a:cubicBezTo>
                  <a:cubicBezTo>
                    <a:pt x="2033" y="893"/>
                    <a:pt x="2033" y="892"/>
                    <a:pt x="2034" y="892"/>
                  </a:cubicBezTo>
                  <a:cubicBezTo>
                    <a:pt x="2035" y="893"/>
                    <a:pt x="2036" y="893"/>
                    <a:pt x="2037" y="893"/>
                  </a:cubicBezTo>
                  <a:cubicBezTo>
                    <a:pt x="2038" y="893"/>
                    <a:pt x="2040" y="893"/>
                    <a:pt x="2041" y="893"/>
                  </a:cubicBezTo>
                  <a:cubicBezTo>
                    <a:pt x="2042" y="893"/>
                    <a:pt x="2043" y="894"/>
                    <a:pt x="2044" y="894"/>
                  </a:cubicBezTo>
                  <a:cubicBezTo>
                    <a:pt x="2045" y="894"/>
                    <a:pt x="2046" y="894"/>
                    <a:pt x="2047" y="895"/>
                  </a:cubicBezTo>
                  <a:cubicBezTo>
                    <a:pt x="2047" y="895"/>
                    <a:pt x="2047" y="895"/>
                    <a:pt x="2047" y="895"/>
                  </a:cubicBezTo>
                  <a:cubicBezTo>
                    <a:pt x="2051" y="912"/>
                    <a:pt x="2063" y="908"/>
                    <a:pt x="2075" y="900"/>
                  </a:cubicBezTo>
                  <a:cubicBezTo>
                    <a:pt x="2063" y="898"/>
                    <a:pt x="2061" y="886"/>
                    <a:pt x="2047" y="893"/>
                  </a:cubicBezTo>
                  <a:cubicBezTo>
                    <a:pt x="2046" y="892"/>
                    <a:pt x="2046" y="892"/>
                    <a:pt x="2045" y="892"/>
                  </a:cubicBezTo>
                  <a:cubicBezTo>
                    <a:pt x="2044" y="892"/>
                    <a:pt x="2042" y="891"/>
                    <a:pt x="2041" y="891"/>
                  </a:cubicBezTo>
                  <a:cubicBezTo>
                    <a:pt x="2040" y="891"/>
                    <a:pt x="2039" y="891"/>
                    <a:pt x="2037" y="891"/>
                  </a:cubicBezTo>
                  <a:cubicBezTo>
                    <a:pt x="2036" y="891"/>
                    <a:pt x="2035" y="891"/>
                    <a:pt x="2034" y="890"/>
                  </a:cubicBezTo>
                  <a:cubicBezTo>
                    <a:pt x="2033" y="890"/>
                    <a:pt x="2033" y="891"/>
                    <a:pt x="2032" y="891"/>
                  </a:cubicBezTo>
                  <a:cubicBezTo>
                    <a:pt x="2032" y="891"/>
                    <a:pt x="2031" y="891"/>
                    <a:pt x="2031" y="891"/>
                  </a:cubicBezTo>
                  <a:cubicBezTo>
                    <a:pt x="2030" y="891"/>
                    <a:pt x="2030" y="891"/>
                    <a:pt x="2029" y="891"/>
                  </a:cubicBezTo>
                  <a:cubicBezTo>
                    <a:pt x="2029" y="891"/>
                    <a:pt x="2028" y="891"/>
                    <a:pt x="2028" y="891"/>
                  </a:cubicBezTo>
                  <a:cubicBezTo>
                    <a:pt x="2027" y="891"/>
                    <a:pt x="2027" y="891"/>
                    <a:pt x="2027" y="891"/>
                  </a:cubicBezTo>
                  <a:cubicBezTo>
                    <a:pt x="2027" y="891"/>
                    <a:pt x="2027" y="891"/>
                    <a:pt x="2026" y="891"/>
                  </a:cubicBezTo>
                  <a:cubicBezTo>
                    <a:pt x="2026" y="891"/>
                    <a:pt x="2026" y="891"/>
                    <a:pt x="2025" y="892"/>
                  </a:cubicBezTo>
                  <a:cubicBezTo>
                    <a:pt x="2025" y="892"/>
                    <a:pt x="2025" y="892"/>
                    <a:pt x="2024" y="892"/>
                  </a:cubicBezTo>
                  <a:cubicBezTo>
                    <a:pt x="2024" y="892"/>
                    <a:pt x="2024" y="892"/>
                    <a:pt x="2023" y="892"/>
                  </a:cubicBezTo>
                  <a:cubicBezTo>
                    <a:pt x="2023" y="892"/>
                    <a:pt x="2023" y="892"/>
                    <a:pt x="2023" y="892"/>
                  </a:cubicBezTo>
                  <a:cubicBezTo>
                    <a:pt x="2023" y="892"/>
                    <a:pt x="2024" y="892"/>
                    <a:pt x="2024" y="892"/>
                  </a:cubicBezTo>
                  <a:cubicBezTo>
                    <a:pt x="2024" y="891"/>
                    <a:pt x="2024" y="891"/>
                    <a:pt x="2024" y="891"/>
                  </a:cubicBezTo>
                  <a:cubicBezTo>
                    <a:pt x="2025" y="891"/>
                    <a:pt x="2025" y="891"/>
                    <a:pt x="2025" y="891"/>
                  </a:cubicBezTo>
                  <a:cubicBezTo>
                    <a:pt x="2026" y="890"/>
                    <a:pt x="2026" y="890"/>
                    <a:pt x="2027" y="890"/>
                  </a:cubicBezTo>
                  <a:cubicBezTo>
                    <a:pt x="2027" y="889"/>
                    <a:pt x="2028" y="889"/>
                    <a:pt x="2028" y="888"/>
                  </a:cubicBezTo>
                  <a:cubicBezTo>
                    <a:pt x="2029" y="888"/>
                    <a:pt x="2029" y="888"/>
                    <a:pt x="2030" y="887"/>
                  </a:cubicBezTo>
                  <a:cubicBezTo>
                    <a:pt x="2030" y="887"/>
                    <a:pt x="2031" y="887"/>
                    <a:pt x="2031" y="886"/>
                  </a:cubicBezTo>
                  <a:cubicBezTo>
                    <a:pt x="2032" y="886"/>
                    <a:pt x="2033" y="885"/>
                    <a:pt x="2034" y="885"/>
                  </a:cubicBezTo>
                  <a:cubicBezTo>
                    <a:pt x="2035" y="884"/>
                    <a:pt x="2035" y="884"/>
                    <a:pt x="2036" y="884"/>
                  </a:cubicBezTo>
                  <a:cubicBezTo>
                    <a:pt x="2036" y="884"/>
                    <a:pt x="2037" y="883"/>
                    <a:pt x="2037" y="883"/>
                  </a:cubicBezTo>
                  <a:cubicBezTo>
                    <a:pt x="2038" y="883"/>
                    <a:pt x="2039" y="882"/>
                    <a:pt x="2040" y="882"/>
                  </a:cubicBezTo>
                  <a:cubicBezTo>
                    <a:pt x="2041" y="882"/>
                    <a:pt x="2042" y="882"/>
                    <a:pt x="2043" y="881"/>
                  </a:cubicBezTo>
                  <a:cubicBezTo>
                    <a:pt x="2043" y="881"/>
                    <a:pt x="2044" y="881"/>
                    <a:pt x="2045" y="880"/>
                  </a:cubicBezTo>
                  <a:cubicBezTo>
                    <a:pt x="2047" y="880"/>
                    <a:pt x="2048" y="879"/>
                    <a:pt x="2049" y="879"/>
                  </a:cubicBezTo>
                  <a:cubicBezTo>
                    <a:pt x="2050" y="879"/>
                    <a:pt x="2051" y="879"/>
                    <a:pt x="2052" y="878"/>
                  </a:cubicBezTo>
                  <a:cubicBezTo>
                    <a:pt x="2052" y="878"/>
                    <a:pt x="2053" y="878"/>
                    <a:pt x="2053" y="878"/>
                  </a:cubicBezTo>
                  <a:cubicBezTo>
                    <a:pt x="2053" y="878"/>
                    <a:pt x="2052" y="878"/>
                    <a:pt x="2052" y="878"/>
                  </a:cubicBezTo>
                  <a:cubicBezTo>
                    <a:pt x="2051" y="878"/>
                    <a:pt x="2051" y="878"/>
                    <a:pt x="2051" y="878"/>
                  </a:cubicBezTo>
                  <a:cubicBezTo>
                    <a:pt x="2050" y="878"/>
                    <a:pt x="2050" y="878"/>
                    <a:pt x="2049" y="878"/>
                  </a:cubicBezTo>
                  <a:cubicBezTo>
                    <a:pt x="2048" y="878"/>
                    <a:pt x="2046" y="878"/>
                    <a:pt x="2045" y="878"/>
                  </a:cubicBezTo>
                  <a:cubicBezTo>
                    <a:pt x="2044" y="879"/>
                    <a:pt x="2043" y="879"/>
                    <a:pt x="2042" y="879"/>
                  </a:cubicBezTo>
                  <a:cubicBezTo>
                    <a:pt x="2041" y="879"/>
                    <a:pt x="2041" y="879"/>
                    <a:pt x="2041" y="879"/>
                  </a:cubicBezTo>
                  <a:cubicBezTo>
                    <a:pt x="2040" y="879"/>
                    <a:pt x="2040" y="880"/>
                    <a:pt x="2039" y="880"/>
                  </a:cubicBezTo>
                  <a:cubicBezTo>
                    <a:pt x="2038" y="880"/>
                    <a:pt x="2037" y="880"/>
                    <a:pt x="2036" y="881"/>
                  </a:cubicBezTo>
                  <a:cubicBezTo>
                    <a:pt x="2036" y="881"/>
                    <a:pt x="2035" y="881"/>
                    <a:pt x="2035" y="882"/>
                  </a:cubicBezTo>
                  <a:cubicBezTo>
                    <a:pt x="2034" y="882"/>
                    <a:pt x="2033" y="882"/>
                    <a:pt x="2033" y="882"/>
                  </a:cubicBezTo>
                  <a:cubicBezTo>
                    <a:pt x="2032" y="883"/>
                    <a:pt x="2031" y="884"/>
                    <a:pt x="2030" y="884"/>
                  </a:cubicBezTo>
                  <a:cubicBezTo>
                    <a:pt x="2029" y="885"/>
                    <a:pt x="2029" y="885"/>
                    <a:pt x="2028" y="885"/>
                  </a:cubicBezTo>
                  <a:cubicBezTo>
                    <a:pt x="2028" y="886"/>
                    <a:pt x="2027" y="886"/>
                    <a:pt x="2027" y="886"/>
                  </a:cubicBezTo>
                  <a:cubicBezTo>
                    <a:pt x="2026" y="887"/>
                    <a:pt x="2026" y="887"/>
                    <a:pt x="2025" y="888"/>
                  </a:cubicBezTo>
                  <a:cubicBezTo>
                    <a:pt x="2025" y="888"/>
                    <a:pt x="2024" y="888"/>
                    <a:pt x="2024" y="889"/>
                  </a:cubicBezTo>
                  <a:cubicBezTo>
                    <a:pt x="2023" y="890"/>
                    <a:pt x="2023" y="890"/>
                    <a:pt x="2023" y="890"/>
                  </a:cubicBezTo>
                  <a:cubicBezTo>
                    <a:pt x="2022" y="890"/>
                    <a:pt x="2022" y="890"/>
                    <a:pt x="2022" y="890"/>
                  </a:cubicBezTo>
                  <a:cubicBezTo>
                    <a:pt x="2022" y="891"/>
                    <a:pt x="2021" y="891"/>
                    <a:pt x="2021" y="892"/>
                  </a:cubicBezTo>
                  <a:cubicBezTo>
                    <a:pt x="2020" y="892"/>
                    <a:pt x="2020" y="893"/>
                    <a:pt x="2019" y="893"/>
                  </a:cubicBezTo>
                  <a:cubicBezTo>
                    <a:pt x="2019" y="894"/>
                    <a:pt x="2018" y="894"/>
                    <a:pt x="2018" y="895"/>
                  </a:cubicBezTo>
                  <a:cubicBezTo>
                    <a:pt x="2017" y="896"/>
                    <a:pt x="2016" y="897"/>
                    <a:pt x="2015" y="898"/>
                  </a:cubicBezTo>
                  <a:cubicBezTo>
                    <a:pt x="2015" y="899"/>
                    <a:pt x="2015" y="899"/>
                    <a:pt x="2014" y="900"/>
                  </a:cubicBezTo>
                  <a:cubicBezTo>
                    <a:pt x="2013" y="902"/>
                    <a:pt x="2013" y="902"/>
                    <a:pt x="2013" y="902"/>
                  </a:cubicBezTo>
                  <a:cubicBezTo>
                    <a:pt x="2013" y="902"/>
                    <a:pt x="2013" y="902"/>
                    <a:pt x="2013" y="902"/>
                  </a:cubicBezTo>
                  <a:cubicBezTo>
                    <a:pt x="2012" y="903"/>
                    <a:pt x="2012" y="903"/>
                    <a:pt x="2012" y="903"/>
                  </a:cubicBezTo>
                  <a:cubicBezTo>
                    <a:pt x="2012" y="904"/>
                    <a:pt x="2012" y="905"/>
                    <a:pt x="2011" y="905"/>
                  </a:cubicBezTo>
                  <a:cubicBezTo>
                    <a:pt x="2010" y="908"/>
                    <a:pt x="2009" y="910"/>
                    <a:pt x="2008" y="913"/>
                  </a:cubicBezTo>
                  <a:cubicBezTo>
                    <a:pt x="2008" y="915"/>
                    <a:pt x="2007" y="917"/>
                    <a:pt x="2006" y="919"/>
                  </a:cubicBezTo>
                  <a:cubicBezTo>
                    <a:pt x="2005" y="922"/>
                    <a:pt x="2005" y="924"/>
                    <a:pt x="2004" y="925"/>
                  </a:cubicBezTo>
                  <a:cubicBezTo>
                    <a:pt x="2004" y="926"/>
                    <a:pt x="2003" y="927"/>
                    <a:pt x="2003" y="928"/>
                  </a:cubicBezTo>
                  <a:cubicBezTo>
                    <a:pt x="2002" y="929"/>
                    <a:pt x="2002" y="930"/>
                    <a:pt x="2002" y="930"/>
                  </a:cubicBezTo>
                  <a:cubicBezTo>
                    <a:pt x="2001" y="931"/>
                    <a:pt x="2001" y="932"/>
                    <a:pt x="2000" y="932"/>
                  </a:cubicBezTo>
                  <a:cubicBezTo>
                    <a:pt x="2000" y="933"/>
                    <a:pt x="2000" y="933"/>
                    <a:pt x="1999" y="934"/>
                  </a:cubicBezTo>
                  <a:cubicBezTo>
                    <a:pt x="1999" y="934"/>
                    <a:pt x="1999" y="934"/>
                    <a:pt x="1999" y="934"/>
                  </a:cubicBezTo>
                  <a:cubicBezTo>
                    <a:pt x="1996" y="935"/>
                    <a:pt x="1992" y="936"/>
                    <a:pt x="1988" y="937"/>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5" y="938"/>
                    <a:pt x="1985" y="938"/>
                    <a:pt x="1985" y="938"/>
                  </a:cubicBezTo>
                  <a:cubicBezTo>
                    <a:pt x="1984" y="939"/>
                    <a:pt x="1983" y="939"/>
                    <a:pt x="1982" y="939"/>
                  </a:cubicBezTo>
                  <a:cubicBezTo>
                    <a:pt x="1981" y="940"/>
                    <a:pt x="1979" y="941"/>
                    <a:pt x="1977" y="942"/>
                  </a:cubicBezTo>
                  <a:cubicBezTo>
                    <a:pt x="1974" y="944"/>
                    <a:pt x="1970" y="946"/>
                    <a:pt x="1967" y="949"/>
                  </a:cubicBezTo>
                  <a:cubicBezTo>
                    <a:pt x="1966" y="949"/>
                    <a:pt x="1966" y="949"/>
                    <a:pt x="1965" y="950"/>
                  </a:cubicBezTo>
                  <a:cubicBezTo>
                    <a:pt x="1966" y="949"/>
                    <a:pt x="1967" y="947"/>
                    <a:pt x="1967" y="946"/>
                  </a:cubicBezTo>
                  <a:cubicBezTo>
                    <a:pt x="1967" y="946"/>
                    <a:pt x="1968" y="945"/>
                    <a:pt x="1968" y="944"/>
                  </a:cubicBezTo>
                  <a:cubicBezTo>
                    <a:pt x="1968" y="943"/>
                    <a:pt x="1969" y="942"/>
                    <a:pt x="1969" y="942"/>
                  </a:cubicBezTo>
                  <a:cubicBezTo>
                    <a:pt x="1970" y="940"/>
                    <a:pt x="1970" y="938"/>
                    <a:pt x="1971" y="937"/>
                  </a:cubicBezTo>
                  <a:cubicBezTo>
                    <a:pt x="1971" y="937"/>
                    <a:pt x="1971" y="937"/>
                    <a:pt x="1971" y="937"/>
                  </a:cubicBezTo>
                  <a:cubicBezTo>
                    <a:pt x="1989" y="925"/>
                    <a:pt x="1994" y="910"/>
                    <a:pt x="1976" y="892"/>
                  </a:cubicBezTo>
                  <a:cubicBezTo>
                    <a:pt x="1972" y="909"/>
                    <a:pt x="1956" y="916"/>
                    <a:pt x="1969" y="935"/>
                  </a:cubicBezTo>
                  <a:cubicBezTo>
                    <a:pt x="1969" y="935"/>
                    <a:pt x="1969" y="936"/>
                    <a:pt x="1969" y="936"/>
                  </a:cubicBezTo>
                  <a:cubicBezTo>
                    <a:pt x="1968" y="938"/>
                    <a:pt x="1968" y="939"/>
                    <a:pt x="1967" y="941"/>
                  </a:cubicBezTo>
                  <a:cubicBezTo>
                    <a:pt x="1967" y="942"/>
                    <a:pt x="1967" y="942"/>
                    <a:pt x="1966" y="943"/>
                  </a:cubicBezTo>
                  <a:cubicBezTo>
                    <a:pt x="1966" y="944"/>
                    <a:pt x="1966" y="945"/>
                    <a:pt x="1965" y="945"/>
                  </a:cubicBezTo>
                  <a:cubicBezTo>
                    <a:pt x="1964" y="948"/>
                    <a:pt x="1962" y="951"/>
                    <a:pt x="1961" y="953"/>
                  </a:cubicBezTo>
                  <a:cubicBezTo>
                    <a:pt x="1961" y="953"/>
                    <a:pt x="1961" y="953"/>
                    <a:pt x="1960" y="953"/>
                  </a:cubicBezTo>
                  <a:cubicBezTo>
                    <a:pt x="1956" y="956"/>
                    <a:pt x="1951" y="959"/>
                    <a:pt x="1947" y="962"/>
                  </a:cubicBezTo>
                  <a:cubicBezTo>
                    <a:pt x="1946" y="962"/>
                    <a:pt x="1945" y="963"/>
                    <a:pt x="1944" y="963"/>
                  </a:cubicBezTo>
                  <a:cubicBezTo>
                    <a:pt x="1944" y="963"/>
                    <a:pt x="1944" y="963"/>
                    <a:pt x="1944" y="963"/>
                  </a:cubicBezTo>
                  <a:cubicBezTo>
                    <a:pt x="1944" y="963"/>
                    <a:pt x="1944" y="963"/>
                    <a:pt x="1944" y="963"/>
                  </a:cubicBezTo>
                  <a:cubicBezTo>
                    <a:pt x="1944" y="963"/>
                    <a:pt x="1944" y="963"/>
                    <a:pt x="1944" y="963"/>
                  </a:cubicBezTo>
                  <a:cubicBezTo>
                    <a:pt x="1944" y="963"/>
                    <a:pt x="1943" y="963"/>
                    <a:pt x="1943" y="963"/>
                  </a:cubicBezTo>
                  <a:cubicBezTo>
                    <a:pt x="1943" y="964"/>
                    <a:pt x="1943" y="964"/>
                    <a:pt x="1943" y="964"/>
                  </a:cubicBezTo>
                  <a:cubicBezTo>
                    <a:pt x="1943" y="964"/>
                    <a:pt x="1943" y="964"/>
                    <a:pt x="1943" y="964"/>
                  </a:cubicBezTo>
                  <a:cubicBezTo>
                    <a:pt x="1941" y="964"/>
                    <a:pt x="1941" y="964"/>
                    <a:pt x="1941" y="964"/>
                  </a:cubicBezTo>
                  <a:cubicBezTo>
                    <a:pt x="1940" y="965"/>
                    <a:pt x="1940" y="965"/>
                    <a:pt x="1940" y="965"/>
                  </a:cubicBezTo>
                  <a:cubicBezTo>
                    <a:pt x="1938" y="966"/>
                    <a:pt x="1938" y="966"/>
                    <a:pt x="1938" y="966"/>
                  </a:cubicBezTo>
                  <a:cubicBezTo>
                    <a:pt x="1938" y="966"/>
                    <a:pt x="1937" y="966"/>
                    <a:pt x="1936" y="967"/>
                  </a:cubicBezTo>
                  <a:cubicBezTo>
                    <a:pt x="1932" y="968"/>
                    <a:pt x="1928" y="969"/>
                    <a:pt x="1924" y="970"/>
                  </a:cubicBezTo>
                  <a:cubicBezTo>
                    <a:pt x="1917" y="972"/>
                    <a:pt x="1909" y="973"/>
                    <a:pt x="1901" y="974"/>
                  </a:cubicBezTo>
                  <a:cubicBezTo>
                    <a:pt x="1900" y="974"/>
                    <a:pt x="1899" y="974"/>
                    <a:pt x="1898" y="974"/>
                  </a:cubicBezTo>
                  <a:cubicBezTo>
                    <a:pt x="1898" y="974"/>
                    <a:pt x="1899" y="974"/>
                    <a:pt x="1899" y="973"/>
                  </a:cubicBezTo>
                  <a:cubicBezTo>
                    <a:pt x="1899" y="973"/>
                    <a:pt x="1900" y="973"/>
                    <a:pt x="1900" y="972"/>
                  </a:cubicBezTo>
                  <a:cubicBezTo>
                    <a:pt x="1900" y="972"/>
                    <a:pt x="1901" y="972"/>
                    <a:pt x="1901" y="971"/>
                  </a:cubicBezTo>
                  <a:cubicBezTo>
                    <a:pt x="1901" y="971"/>
                    <a:pt x="1901" y="971"/>
                    <a:pt x="1902" y="970"/>
                  </a:cubicBezTo>
                  <a:cubicBezTo>
                    <a:pt x="1902" y="970"/>
                    <a:pt x="1903" y="969"/>
                    <a:pt x="1904" y="968"/>
                  </a:cubicBezTo>
                  <a:cubicBezTo>
                    <a:pt x="1904" y="967"/>
                    <a:pt x="1905" y="966"/>
                    <a:pt x="1906" y="965"/>
                  </a:cubicBezTo>
                  <a:cubicBezTo>
                    <a:pt x="1906" y="965"/>
                    <a:pt x="1906" y="964"/>
                    <a:pt x="1906" y="964"/>
                  </a:cubicBezTo>
                  <a:cubicBezTo>
                    <a:pt x="1907" y="963"/>
                    <a:pt x="1907" y="962"/>
                    <a:pt x="1907" y="962"/>
                  </a:cubicBezTo>
                  <a:cubicBezTo>
                    <a:pt x="1908" y="961"/>
                    <a:pt x="1908" y="960"/>
                    <a:pt x="1908" y="960"/>
                  </a:cubicBezTo>
                  <a:cubicBezTo>
                    <a:pt x="1908" y="959"/>
                    <a:pt x="1909" y="958"/>
                    <a:pt x="1909" y="958"/>
                  </a:cubicBezTo>
                  <a:cubicBezTo>
                    <a:pt x="1910" y="955"/>
                    <a:pt x="1911" y="952"/>
                    <a:pt x="1911" y="948"/>
                  </a:cubicBezTo>
                  <a:cubicBezTo>
                    <a:pt x="1912" y="945"/>
                    <a:pt x="1912" y="941"/>
                    <a:pt x="1913" y="937"/>
                  </a:cubicBezTo>
                  <a:cubicBezTo>
                    <a:pt x="1913" y="934"/>
                    <a:pt x="1914" y="930"/>
                    <a:pt x="1914" y="926"/>
                  </a:cubicBezTo>
                  <a:cubicBezTo>
                    <a:pt x="1915" y="922"/>
                    <a:pt x="1915" y="918"/>
                    <a:pt x="1917" y="915"/>
                  </a:cubicBezTo>
                  <a:cubicBezTo>
                    <a:pt x="1917" y="913"/>
                    <a:pt x="1917" y="913"/>
                    <a:pt x="1917" y="913"/>
                  </a:cubicBezTo>
                  <a:cubicBezTo>
                    <a:pt x="1917" y="912"/>
                    <a:pt x="1917" y="912"/>
                    <a:pt x="1917" y="912"/>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0"/>
                    <a:pt x="1918" y="910"/>
                    <a:pt x="1918" y="910"/>
                  </a:cubicBezTo>
                  <a:cubicBezTo>
                    <a:pt x="1919" y="909"/>
                    <a:pt x="1919" y="909"/>
                    <a:pt x="1919" y="909"/>
                  </a:cubicBezTo>
                  <a:cubicBezTo>
                    <a:pt x="1919" y="909"/>
                    <a:pt x="1919" y="908"/>
                    <a:pt x="1919" y="908"/>
                  </a:cubicBezTo>
                  <a:cubicBezTo>
                    <a:pt x="1920" y="906"/>
                    <a:pt x="1920" y="906"/>
                    <a:pt x="1920" y="906"/>
                  </a:cubicBezTo>
                  <a:cubicBezTo>
                    <a:pt x="1920" y="906"/>
                    <a:pt x="1921" y="905"/>
                    <a:pt x="1921" y="904"/>
                  </a:cubicBezTo>
                  <a:cubicBezTo>
                    <a:pt x="1922" y="903"/>
                    <a:pt x="1922" y="902"/>
                    <a:pt x="1923" y="902"/>
                  </a:cubicBezTo>
                  <a:cubicBezTo>
                    <a:pt x="1923" y="901"/>
                    <a:pt x="1924" y="900"/>
                    <a:pt x="1924" y="899"/>
                  </a:cubicBezTo>
                  <a:cubicBezTo>
                    <a:pt x="1925" y="898"/>
                    <a:pt x="1925" y="898"/>
                    <a:pt x="1926" y="897"/>
                  </a:cubicBezTo>
                  <a:cubicBezTo>
                    <a:pt x="1927" y="896"/>
                    <a:pt x="1927" y="896"/>
                    <a:pt x="1928" y="895"/>
                  </a:cubicBezTo>
                  <a:cubicBezTo>
                    <a:pt x="1928" y="894"/>
                    <a:pt x="1929" y="894"/>
                    <a:pt x="1930" y="893"/>
                  </a:cubicBezTo>
                  <a:cubicBezTo>
                    <a:pt x="1930" y="892"/>
                    <a:pt x="1931" y="892"/>
                    <a:pt x="1932" y="891"/>
                  </a:cubicBezTo>
                  <a:cubicBezTo>
                    <a:pt x="1932" y="891"/>
                    <a:pt x="1933" y="890"/>
                    <a:pt x="1934" y="890"/>
                  </a:cubicBezTo>
                  <a:cubicBezTo>
                    <a:pt x="1934" y="889"/>
                    <a:pt x="1935" y="889"/>
                    <a:pt x="1936" y="888"/>
                  </a:cubicBezTo>
                  <a:cubicBezTo>
                    <a:pt x="1937" y="887"/>
                    <a:pt x="1938" y="886"/>
                    <a:pt x="1940" y="885"/>
                  </a:cubicBezTo>
                  <a:cubicBezTo>
                    <a:pt x="1941" y="885"/>
                    <a:pt x="1941" y="885"/>
                    <a:pt x="1942" y="884"/>
                  </a:cubicBezTo>
                  <a:cubicBezTo>
                    <a:pt x="1943" y="884"/>
                    <a:pt x="1943" y="884"/>
                    <a:pt x="1944" y="883"/>
                  </a:cubicBezTo>
                  <a:cubicBezTo>
                    <a:pt x="1945" y="883"/>
                    <a:pt x="1947" y="882"/>
                    <a:pt x="1948" y="882"/>
                  </a:cubicBezTo>
                  <a:cubicBezTo>
                    <a:pt x="1948" y="881"/>
                    <a:pt x="1949" y="881"/>
                    <a:pt x="1949" y="881"/>
                  </a:cubicBezTo>
                  <a:cubicBezTo>
                    <a:pt x="1950" y="881"/>
                    <a:pt x="1951" y="880"/>
                    <a:pt x="1951" y="880"/>
                  </a:cubicBezTo>
                  <a:cubicBezTo>
                    <a:pt x="1953" y="879"/>
                    <a:pt x="1955" y="879"/>
                    <a:pt x="1957" y="878"/>
                  </a:cubicBezTo>
                  <a:cubicBezTo>
                    <a:pt x="1959" y="878"/>
                    <a:pt x="1960" y="878"/>
                    <a:pt x="1961" y="878"/>
                  </a:cubicBezTo>
                  <a:cubicBezTo>
                    <a:pt x="1962" y="878"/>
                    <a:pt x="1962" y="877"/>
                    <a:pt x="1962" y="877"/>
                  </a:cubicBezTo>
                  <a:cubicBezTo>
                    <a:pt x="1962" y="877"/>
                    <a:pt x="1962" y="877"/>
                    <a:pt x="1961" y="877"/>
                  </a:cubicBezTo>
                  <a:cubicBezTo>
                    <a:pt x="1960" y="877"/>
                    <a:pt x="1959" y="877"/>
                    <a:pt x="1957" y="878"/>
                  </a:cubicBezTo>
                  <a:cubicBezTo>
                    <a:pt x="1955" y="878"/>
                    <a:pt x="1953" y="878"/>
                    <a:pt x="1951" y="878"/>
                  </a:cubicBezTo>
                  <a:cubicBezTo>
                    <a:pt x="1950" y="879"/>
                    <a:pt x="1949" y="879"/>
                    <a:pt x="1949" y="879"/>
                  </a:cubicBezTo>
                  <a:cubicBezTo>
                    <a:pt x="1949" y="879"/>
                    <a:pt x="1948" y="879"/>
                    <a:pt x="1948" y="879"/>
                  </a:cubicBezTo>
                  <a:cubicBezTo>
                    <a:pt x="1949" y="879"/>
                    <a:pt x="1949" y="878"/>
                    <a:pt x="1950" y="878"/>
                  </a:cubicBezTo>
                  <a:cubicBezTo>
                    <a:pt x="1950" y="877"/>
                    <a:pt x="1951" y="876"/>
                    <a:pt x="1952" y="876"/>
                  </a:cubicBezTo>
                  <a:cubicBezTo>
                    <a:pt x="1952" y="875"/>
                    <a:pt x="1953" y="874"/>
                    <a:pt x="1953" y="874"/>
                  </a:cubicBezTo>
                  <a:cubicBezTo>
                    <a:pt x="1954" y="873"/>
                    <a:pt x="1954" y="873"/>
                    <a:pt x="1955" y="872"/>
                  </a:cubicBezTo>
                  <a:cubicBezTo>
                    <a:pt x="1970" y="872"/>
                    <a:pt x="1968" y="850"/>
                    <a:pt x="1963" y="841"/>
                  </a:cubicBezTo>
                  <a:cubicBezTo>
                    <a:pt x="1962" y="847"/>
                    <a:pt x="1962" y="850"/>
                    <a:pt x="1958" y="855"/>
                  </a:cubicBezTo>
                  <a:cubicBezTo>
                    <a:pt x="1955" y="858"/>
                    <a:pt x="1948" y="864"/>
                    <a:pt x="1954" y="868"/>
                  </a:cubicBezTo>
                  <a:cubicBezTo>
                    <a:pt x="1954" y="868"/>
                    <a:pt x="1954" y="868"/>
                    <a:pt x="1954" y="868"/>
                  </a:cubicBezTo>
                  <a:cubicBezTo>
                    <a:pt x="1953" y="869"/>
                    <a:pt x="1953" y="871"/>
                    <a:pt x="1953" y="872"/>
                  </a:cubicBezTo>
                  <a:cubicBezTo>
                    <a:pt x="1953" y="872"/>
                    <a:pt x="1953" y="872"/>
                    <a:pt x="1953" y="872"/>
                  </a:cubicBezTo>
                  <a:cubicBezTo>
                    <a:pt x="1953" y="872"/>
                    <a:pt x="1952" y="872"/>
                    <a:pt x="1952" y="873"/>
                  </a:cubicBezTo>
                  <a:cubicBezTo>
                    <a:pt x="1952" y="873"/>
                    <a:pt x="1951" y="874"/>
                    <a:pt x="1950" y="875"/>
                  </a:cubicBezTo>
                  <a:cubicBezTo>
                    <a:pt x="1950" y="875"/>
                    <a:pt x="1949" y="876"/>
                    <a:pt x="1949" y="876"/>
                  </a:cubicBezTo>
                  <a:cubicBezTo>
                    <a:pt x="1948" y="877"/>
                    <a:pt x="1947" y="878"/>
                    <a:pt x="1947" y="878"/>
                  </a:cubicBezTo>
                  <a:cubicBezTo>
                    <a:pt x="1946" y="879"/>
                    <a:pt x="1946" y="879"/>
                    <a:pt x="1945" y="880"/>
                  </a:cubicBezTo>
                  <a:cubicBezTo>
                    <a:pt x="1945" y="880"/>
                    <a:pt x="1945" y="880"/>
                    <a:pt x="1945" y="880"/>
                  </a:cubicBezTo>
                  <a:cubicBezTo>
                    <a:pt x="1945" y="880"/>
                    <a:pt x="1945" y="880"/>
                    <a:pt x="1944" y="880"/>
                  </a:cubicBezTo>
                  <a:cubicBezTo>
                    <a:pt x="1944" y="880"/>
                    <a:pt x="1944" y="880"/>
                    <a:pt x="1944" y="881"/>
                  </a:cubicBezTo>
                  <a:cubicBezTo>
                    <a:pt x="1944" y="881"/>
                    <a:pt x="1944" y="881"/>
                    <a:pt x="1944" y="881"/>
                  </a:cubicBezTo>
                  <a:cubicBezTo>
                    <a:pt x="1943" y="881"/>
                    <a:pt x="1943" y="881"/>
                    <a:pt x="1943" y="881"/>
                  </a:cubicBezTo>
                  <a:cubicBezTo>
                    <a:pt x="1942" y="881"/>
                    <a:pt x="1941" y="882"/>
                    <a:pt x="1941" y="882"/>
                  </a:cubicBezTo>
                  <a:cubicBezTo>
                    <a:pt x="1940" y="882"/>
                    <a:pt x="1939" y="883"/>
                    <a:pt x="1939" y="883"/>
                  </a:cubicBezTo>
                  <a:cubicBezTo>
                    <a:pt x="1937" y="884"/>
                    <a:pt x="1936" y="885"/>
                    <a:pt x="1934" y="886"/>
                  </a:cubicBezTo>
                  <a:cubicBezTo>
                    <a:pt x="1934" y="887"/>
                    <a:pt x="1933" y="887"/>
                    <a:pt x="1932" y="888"/>
                  </a:cubicBezTo>
                  <a:cubicBezTo>
                    <a:pt x="1931" y="888"/>
                    <a:pt x="1931" y="889"/>
                    <a:pt x="1930" y="889"/>
                  </a:cubicBezTo>
                  <a:cubicBezTo>
                    <a:pt x="1929" y="890"/>
                    <a:pt x="1929" y="891"/>
                    <a:pt x="1928" y="891"/>
                  </a:cubicBezTo>
                  <a:cubicBezTo>
                    <a:pt x="1927" y="892"/>
                    <a:pt x="1927" y="893"/>
                    <a:pt x="1926" y="893"/>
                  </a:cubicBezTo>
                  <a:cubicBezTo>
                    <a:pt x="1925" y="894"/>
                    <a:pt x="1925" y="895"/>
                    <a:pt x="1924" y="895"/>
                  </a:cubicBezTo>
                  <a:cubicBezTo>
                    <a:pt x="1924" y="896"/>
                    <a:pt x="1923" y="897"/>
                    <a:pt x="1922" y="898"/>
                  </a:cubicBezTo>
                  <a:cubicBezTo>
                    <a:pt x="1922" y="899"/>
                    <a:pt x="1921" y="899"/>
                    <a:pt x="1921" y="900"/>
                  </a:cubicBezTo>
                  <a:cubicBezTo>
                    <a:pt x="1920" y="901"/>
                    <a:pt x="1920" y="902"/>
                    <a:pt x="1919" y="903"/>
                  </a:cubicBezTo>
                  <a:cubicBezTo>
                    <a:pt x="1919" y="903"/>
                    <a:pt x="1918" y="904"/>
                    <a:pt x="1918" y="905"/>
                  </a:cubicBezTo>
                  <a:cubicBezTo>
                    <a:pt x="1918" y="905"/>
                    <a:pt x="1918" y="905"/>
                    <a:pt x="1918" y="904"/>
                  </a:cubicBezTo>
                  <a:cubicBezTo>
                    <a:pt x="1918" y="904"/>
                    <a:pt x="1918" y="903"/>
                    <a:pt x="1917" y="903"/>
                  </a:cubicBezTo>
                  <a:cubicBezTo>
                    <a:pt x="1917" y="902"/>
                    <a:pt x="1917" y="901"/>
                    <a:pt x="1917" y="901"/>
                  </a:cubicBezTo>
                  <a:cubicBezTo>
                    <a:pt x="1917" y="900"/>
                    <a:pt x="1917" y="900"/>
                    <a:pt x="1917" y="900"/>
                  </a:cubicBezTo>
                  <a:cubicBezTo>
                    <a:pt x="1917" y="899"/>
                    <a:pt x="1917" y="899"/>
                    <a:pt x="1917" y="899"/>
                  </a:cubicBezTo>
                  <a:cubicBezTo>
                    <a:pt x="1916" y="898"/>
                    <a:pt x="1916" y="897"/>
                    <a:pt x="1916" y="896"/>
                  </a:cubicBezTo>
                  <a:cubicBezTo>
                    <a:pt x="1916" y="895"/>
                    <a:pt x="1915" y="894"/>
                    <a:pt x="1914" y="892"/>
                  </a:cubicBezTo>
                  <a:cubicBezTo>
                    <a:pt x="1914" y="891"/>
                    <a:pt x="1913" y="889"/>
                    <a:pt x="1912" y="888"/>
                  </a:cubicBezTo>
                  <a:cubicBezTo>
                    <a:pt x="1912" y="888"/>
                    <a:pt x="1912" y="887"/>
                    <a:pt x="1912" y="887"/>
                  </a:cubicBezTo>
                  <a:cubicBezTo>
                    <a:pt x="1920" y="871"/>
                    <a:pt x="1893" y="861"/>
                    <a:pt x="1882" y="858"/>
                  </a:cubicBezTo>
                  <a:cubicBezTo>
                    <a:pt x="1889" y="869"/>
                    <a:pt x="1885" y="897"/>
                    <a:pt x="1908" y="889"/>
                  </a:cubicBezTo>
                  <a:cubicBezTo>
                    <a:pt x="1908" y="887"/>
                    <a:pt x="1908" y="887"/>
                    <a:pt x="1908" y="887"/>
                  </a:cubicBezTo>
                  <a:cubicBezTo>
                    <a:pt x="1908" y="888"/>
                    <a:pt x="1909" y="889"/>
                    <a:pt x="1910" y="890"/>
                  </a:cubicBezTo>
                  <a:cubicBezTo>
                    <a:pt x="1910" y="889"/>
                    <a:pt x="1910" y="889"/>
                    <a:pt x="1910" y="889"/>
                  </a:cubicBezTo>
                  <a:cubicBezTo>
                    <a:pt x="1910" y="889"/>
                    <a:pt x="1911" y="889"/>
                    <a:pt x="1911" y="889"/>
                  </a:cubicBezTo>
                  <a:cubicBezTo>
                    <a:pt x="1911" y="890"/>
                    <a:pt x="1912" y="892"/>
                    <a:pt x="1913" y="893"/>
                  </a:cubicBezTo>
                  <a:cubicBezTo>
                    <a:pt x="1913" y="894"/>
                    <a:pt x="1914" y="896"/>
                    <a:pt x="1914" y="897"/>
                  </a:cubicBezTo>
                  <a:cubicBezTo>
                    <a:pt x="1914" y="898"/>
                    <a:pt x="1914" y="898"/>
                    <a:pt x="1915" y="899"/>
                  </a:cubicBezTo>
                  <a:cubicBezTo>
                    <a:pt x="1915" y="899"/>
                    <a:pt x="1915" y="900"/>
                    <a:pt x="1915" y="900"/>
                  </a:cubicBezTo>
                  <a:cubicBezTo>
                    <a:pt x="1915" y="900"/>
                    <a:pt x="1915" y="901"/>
                    <a:pt x="1915" y="901"/>
                  </a:cubicBezTo>
                  <a:cubicBezTo>
                    <a:pt x="1915" y="902"/>
                    <a:pt x="1915" y="902"/>
                    <a:pt x="1915" y="903"/>
                  </a:cubicBezTo>
                  <a:cubicBezTo>
                    <a:pt x="1915" y="903"/>
                    <a:pt x="1915" y="904"/>
                    <a:pt x="1915" y="905"/>
                  </a:cubicBezTo>
                  <a:cubicBezTo>
                    <a:pt x="1916" y="905"/>
                    <a:pt x="1916" y="905"/>
                    <a:pt x="1916" y="905"/>
                  </a:cubicBezTo>
                  <a:cubicBezTo>
                    <a:pt x="1916" y="906"/>
                    <a:pt x="1916" y="906"/>
                    <a:pt x="1916" y="906"/>
                  </a:cubicBezTo>
                  <a:cubicBezTo>
                    <a:pt x="1916" y="907"/>
                    <a:pt x="1916" y="907"/>
                    <a:pt x="1916" y="908"/>
                  </a:cubicBezTo>
                  <a:cubicBezTo>
                    <a:pt x="1916" y="908"/>
                    <a:pt x="1916" y="908"/>
                    <a:pt x="1916" y="909"/>
                  </a:cubicBezTo>
                  <a:cubicBezTo>
                    <a:pt x="1916" y="910"/>
                    <a:pt x="1916" y="910"/>
                    <a:pt x="1916" y="910"/>
                  </a:cubicBezTo>
                  <a:cubicBezTo>
                    <a:pt x="1915" y="910"/>
                    <a:pt x="1915" y="910"/>
                    <a:pt x="1915" y="910"/>
                  </a:cubicBezTo>
                  <a:cubicBezTo>
                    <a:pt x="1915" y="910"/>
                    <a:pt x="1915" y="910"/>
                    <a:pt x="1915" y="910"/>
                  </a:cubicBezTo>
                  <a:cubicBezTo>
                    <a:pt x="1915" y="911"/>
                    <a:pt x="1915" y="911"/>
                    <a:pt x="1915" y="911"/>
                  </a:cubicBezTo>
                  <a:cubicBezTo>
                    <a:pt x="1915" y="911"/>
                    <a:pt x="1915" y="911"/>
                    <a:pt x="1915" y="911"/>
                  </a:cubicBezTo>
                  <a:cubicBezTo>
                    <a:pt x="1915" y="911"/>
                    <a:pt x="1915" y="911"/>
                    <a:pt x="1915" y="911"/>
                  </a:cubicBezTo>
                  <a:cubicBezTo>
                    <a:pt x="1915" y="912"/>
                    <a:pt x="1915" y="912"/>
                    <a:pt x="1915" y="912"/>
                  </a:cubicBezTo>
                  <a:cubicBezTo>
                    <a:pt x="1914" y="914"/>
                    <a:pt x="1914" y="914"/>
                    <a:pt x="1914" y="914"/>
                  </a:cubicBezTo>
                  <a:cubicBezTo>
                    <a:pt x="1913" y="918"/>
                    <a:pt x="1912" y="922"/>
                    <a:pt x="1912" y="926"/>
                  </a:cubicBezTo>
                  <a:cubicBezTo>
                    <a:pt x="1911" y="930"/>
                    <a:pt x="1911" y="933"/>
                    <a:pt x="1910" y="937"/>
                  </a:cubicBezTo>
                  <a:cubicBezTo>
                    <a:pt x="1910" y="941"/>
                    <a:pt x="1909" y="944"/>
                    <a:pt x="1909" y="948"/>
                  </a:cubicBezTo>
                  <a:cubicBezTo>
                    <a:pt x="1908" y="951"/>
                    <a:pt x="1907" y="954"/>
                    <a:pt x="1907" y="957"/>
                  </a:cubicBezTo>
                  <a:cubicBezTo>
                    <a:pt x="1906" y="958"/>
                    <a:pt x="1906" y="960"/>
                    <a:pt x="1905" y="961"/>
                  </a:cubicBezTo>
                  <a:cubicBezTo>
                    <a:pt x="1905" y="961"/>
                    <a:pt x="1905" y="962"/>
                    <a:pt x="1904" y="963"/>
                  </a:cubicBezTo>
                  <a:cubicBezTo>
                    <a:pt x="1904" y="963"/>
                    <a:pt x="1904" y="964"/>
                    <a:pt x="1904" y="964"/>
                  </a:cubicBezTo>
                  <a:cubicBezTo>
                    <a:pt x="1903" y="967"/>
                    <a:pt x="1902" y="968"/>
                    <a:pt x="1901" y="970"/>
                  </a:cubicBezTo>
                  <a:cubicBezTo>
                    <a:pt x="1901" y="970"/>
                    <a:pt x="1901" y="971"/>
                    <a:pt x="1900" y="971"/>
                  </a:cubicBezTo>
                  <a:cubicBezTo>
                    <a:pt x="1900" y="971"/>
                    <a:pt x="1900" y="971"/>
                    <a:pt x="1900" y="972"/>
                  </a:cubicBezTo>
                  <a:cubicBezTo>
                    <a:pt x="1899" y="972"/>
                    <a:pt x="1899" y="973"/>
                    <a:pt x="1899" y="973"/>
                  </a:cubicBezTo>
                  <a:cubicBezTo>
                    <a:pt x="1898" y="973"/>
                    <a:pt x="1898" y="974"/>
                    <a:pt x="1898" y="974"/>
                  </a:cubicBezTo>
                  <a:cubicBezTo>
                    <a:pt x="1892" y="974"/>
                    <a:pt x="1886" y="975"/>
                    <a:pt x="1881" y="976"/>
                  </a:cubicBezTo>
                  <a:cubicBezTo>
                    <a:pt x="1845" y="961"/>
                    <a:pt x="1810" y="944"/>
                    <a:pt x="1780" y="927"/>
                  </a:cubicBezTo>
                  <a:cubicBezTo>
                    <a:pt x="1804" y="896"/>
                    <a:pt x="1825" y="869"/>
                    <a:pt x="1850" y="847"/>
                  </a:cubicBezTo>
                  <a:cubicBezTo>
                    <a:pt x="1882" y="819"/>
                    <a:pt x="1914" y="792"/>
                    <a:pt x="1945" y="764"/>
                  </a:cubicBezTo>
                  <a:cubicBezTo>
                    <a:pt x="1957" y="761"/>
                    <a:pt x="1970" y="757"/>
                    <a:pt x="1985" y="753"/>
                  </a:cubicBezTo>
                  <a:cubicBezTo>
                    <a:pt x="1988" y="752"/>
                    <a:pt x="1991" y="751"/>
                    <a:pt x="1994" y="750"/>
                  </a:cubicBezTo>
                  <a:cubicBezTo>
                    <a:pt x="1994" y="750"/>
                    <a:pt x="1994" y="750"/>
                    <a:pt x="1995" y="750"/>
                  </a:cubicBezTo>
                  <a:cubicBezTo>
                    <a:pt x="1995" y="750"/>
                    <a:pt x="1996" y="751"/>
                    <a:pt x="1996" y="751"/>
                  </a:cubicBezTo>
                  <a:cubicBezTo>
                    <a:pt x="1996" y="751"/>
                    <a:pt x="1997" y="751"/>
                    <a:pt x="1997" y="752"/>
                  </a:cubicBezTo>
                  <a:cubicBezTo>
                    <a:pt x="1997" y="752"/>
                    <a:pt x="1997" y="752"/>
                    <a:pt x="1998" y="752"/>
                  </a:cubicBezTo>
                  <a:cubicBezTo>
                    <a:pt x="1998" y="752"/>
                    <a:pt x="1998" y="752"/>
                    <a:pt x="1998" y="752"/>
                  </a:cubicBezTo>
                  <a:cubicBezTo>
                    <a:pt x="1999" y="753"/>
                    <a:pt x="1999" y="753"/>
                    <a:pt x="2000" y="754"/>
                  </a:cubicBezTo>
                  <a:cubicBezTo>
                    <a:pt x="2001" y="755"/>
                    <a:pt x="2002" y="756"/>
                    <a:pt x="2002" y="756"/>
                  </a:cubicBezTo>
                  <a:cubicBezTo>
                    <a:pt x="2003" y="757"/>
                    <a:pt x="2004" y="758"/>
                    <a:pt x="2004" y="759"/>
                  </a:cubicBezTo>
                  <a:cubicBezTo>
                    <a:pt x="2005" y="760"/>
                    <a:pt x="2006" y="761"/>
                    <a:pt x="2007" y="762"/>
                  </a:cubicBezTo>
                  <a:cubicBezTo>
                    <a:pt x="2007" y="763"/>
                    <a:pt x="2008" y="764"/>
                    <a:pt x="2009" y="765"/>
                  </a:cubicBezTo>
                  <a:cubicBezTo>
                    <a:pt x="2004" y="773"/>
                    <a:pt x="2013" y="783"/>
                    <a:pt x="2020" y="785"/>
                  </a:cubicBezTo>
                  <a:cubicBezTo>
                    <a:pt x="2030" y="788"/>
                    <a:pt x="2038" y="784"/>
                    <a:pt x="2044" y="777"/>
                  </a:cubicBezTo>
                  <a:cubicBezTo>
                    <a:pt x="2026" y="783"/>
                    <a:pt x="2029" y="761"/>
                    <a:pt x="2011" y="764"/>
                  </a:cubicBezTo>
                  <a:cubicBezTo>
                    <a:pt x="2010" y="763"/>
                    <a:pt x="2009" y="762"/>
                    <a:pt x="2008" y="761"/>
                  </a:cubicBezTo>
                  <a:cubicBezTo>
                    <a:pt x="2007" y="760"/>
                    <a:pt x="2007" y="759"/>
                    <a:pt x="2006" y="758"/>
                  </a:cubicBezTo>
                  <a:cubicBezTo>
                    <a:pt x="2005" y="757"/>
                    <a:pt x="2005" y="756"/>
                    <a:pt x="2004" y="755"/>
                  </a:cubicBezTo>
                  <a:cubicBezTo>
                    <a:pt x="2003" y="754"/>
                    <a:pt x="2002" y="753"/>
                    <a:pt x="2002" y="753"/>
                  </a:cubicBezTo>
                  <a:cubicBezTo>
                    <a:pt x="2001" y="752"/>
                    <a:pt x="2000" y="751"/>
                    <a:pt x="1999" y="751"/>
                  </a:cubicBezTo>
                  <a:cubicBezTo>
                    <a:pt x="1999" y="751"/>
                    <a:pt x="1999" y="750"/>
                    <a:pt x="1999" y="750"/>
                  </a:cubicBezTo>
                  <a:cubicBezTo>
                    <a:pt x="1998" y="750"/>
                    <a:pt x="1998" y="750"/>
                    <a:pt x="1998" y="750"/>
                  </a:cubicBezTo>
                  <a:cubicBezTo>
                    <a:pt x="1998" y="750"/>
                    <a:pt x="1997" y="750"/>
                    <a:pt x="1997" y="750"/>
                  </a:cubicBezTo>
                  <a:cubicBezTo>
                    <a:pt x="1996" y="750"/>
                    <a:pt x="1996" y="750"/>
                    <a:pt x="1995" y="750"/>
                  </a:cubicBezTo>
                  <a:cubicBezTo>
                    <a:pt x="2000" y="748"/>
                    <a:pt x="2004" y="747"/>
                    <a:pt x="2008" y="746"/>
                  </a:cubicBezTo>
                  <a:cubicBezTo>
                    <a:pt x="2016" y="744"/>
                    <a:pt x="2024" y="741"/>
                    <a:pt x="2032" y="740"/>
                  </a:cubicBezTo>
                  <a:cubicBezTo>
                    <a:pt x="2034" y="740"/>
                    <a:pt x="2036" y="740"/>
                    <a:pt x="2037" y="740"/>
                  </a:cubicBezTo>
                  <a:cubicBezTo>
                    <a:pt x="2039" y="740"/>
                    <a:pt x="2039" y="740"/>
                    <a:pt x="2040" y="740"/>
                  </a:cubicBezTo>
                  <a:cubicBezTo>
                    <a:pt x="2041" y="741"/>
                    <a:pt x="2042" y="741"/>
                    <a:pt x="2043" y="741"/>
                  </a:cubicBezTo>
                  <a:cubicBezTo>
                    <a:pt x="2047" y="741"/>
                    <a:pt x="2051" y="742"/>
                    <a:pt x="2055" y="743"/>
                  </a:cubicBezTo>
                  <a:cubicBezTo>
                    <a:pt x="2058" y="744"/>
                    <a:pt x="2061" y="744"/>
                    <a:pt x="2064" y="744"/>
                  </a:cubicBezTo>
                  <a:cubicBezTo>
                    <a:pt x="2064" y="745"/>
                    <a:pt x="2065" y="745"/>
                    <a:pt x="2065" y="746"/>
                  </a:cubicBezTo>
                  <a:cubicBezTo>
                    <a:pt x="2065" y="746"/>
                    <a:pt x="2065" y="747"/>
                    <a:pt x="2065" y="747"/>
                  </a:cubicBezTo>
                  <a:cubicBezTo>
                    <a:pt x="2065" y="748"/>
                    <a:pt x="2065" y="748"/>
                    <a:pt x="2065" y="749"/>
                  </a:cubicBezTo>
                  <a:cubicBezTo>
                    <a:pt x="2066" y="749"/>
                    <a:pt x="2066" y="750"/>
                    <a:pt x="2066" y="750"/>
                  </a:cubicBezTo>
                  <a:cubicBezTo>
                    <a:pt x="2066" y="750"/>
                    <a:pt x="2066" y="751"/>
                    <a:pt x="2066" y="751"/>
                  </a:cubicBezTo>
                  <a:cubicBezTo>
                    <a:pt x="2067" y="752"/>
                    <a:pt x="2067" y="754"/>
                    <a:pt x="2068" y="756"/>
                  </a:cubicBezTo>
                  <a:cubicBezTo>
                    <a:pt x="2068" y="757"/>
                    <a:pt x="2069" y="759"/>
                    <a:pt x="2069" y="761"/>
                  </a:cubicBezTo>
                  <a:cubicBezTo>
                    <a:pt x="2070" y="764"/>
                    <a:pt x="2071" y="768"/>
                    <a:pt x="2072" y="772"/>
                  </a:cubicBezTo>
                  <a:cubicBezTo>
                    <a:pt x="2073" y="774"/>
                    <a:pt x="2073" y="775"/>
                    <a:pt x="2074" y="777"/>
                  </a:cubicBezTo>
                  <a:cubicBezTo>
                    <a:pt x="2074" y="778"/>
                    <a:pt x="2074" y="779"/>
                    <a:pt x="2073" y="781"/>
                  </a:cubicBezTo>
                  <a:cubicBezTo>
                    <a:pt x="2073" y="781"/>
                    <a:pt x="2073" y="782"/>
                    <a:pt x="2073" y="782"/>
                  </a:cubicBezTo>
                  <a:cubicBezTo>
                    <a:pt x="2073" y="783"/>
                    <a:pt x="2073" y="784"/>
                    <a:pt x="2073" y="784"/>
                  </a:cubicBezTo>
                  <a:cubicBezTo>
                    <a:pt x="2073" y="785"/>
                    <a:pt x="2072" y="787"/>
                    <a:pt x="2072" y="788"/>
                  </a:cubicBezTo>
                  <a:cubicBezTo>
                    <a:pt x="2072" y="788"/>
                    <a:pt x="2072" y="788"/>
                    <a:pt x="2072" y="789"/>
                  </a:cubicBezTo>
                  <a:cubicBezTo>
                    <a:pt x="2058" y="796"/>
                    <a:pt x="2064" y="806"/>
                    <a:pt x="2060" y="818"/>
                  </a:cubicBezTo>
                  <a:cubicBezTo>
                    <a:pt x="2077" y="813"/>
                    <a:pt x="2079" y="802"/>
                    <a:pt x="2074" y="788"/>
                  </a:cubicBezTo>
                  <a:cubicBezTo>
                    <a:pt x="2074" y="788"/>
                    <a:pt x="2074" y="788"/>
                    <a:pt x="2074" y="788"/>
                  </a:cubicBezTo>
                  <a:cubicBezTo>
                    <a:pt x="2074" y="787"/>
                    <a:pt x="2074" y="786"/>
                    <a:pt x="2074" y="784"/>
                  </a:cubicBezTo>
                  <a:cubicBezTo>
                    <a:pt x="2074" y="784"/>
                    <a:pt x="2074" y="783"/>
                    <a:pt x="2075" y="783"/>
                  </a:cubicBezTo>
                  <a:cubicBezTo>
                    <a:pt x="2075" y="782"/>
                    <a:pt x="2075" y="781"/>
                    <a:pt x="2075" y="781"/>
                  </a:cubicBezTo>
                  <a:cubicBezTo>
                    <a:pt x="2075" y="780"/>
                    <a:pt x="2075" y="780"/>
                    <a:pt x="2075" y="780"/>
                  </a:cubicBezTo>
                  <a:cubicBezTo>
                    <a:pt x="2076" y="781"/>
                    <a:pt x="2076" y="782"/>
                    <a:pt x="2077" y="783"/>
                  </a:cubicBezTo>
                  <a:cubicBezTo>
                    <a:pt x="2079" y="787"/>
                    <a:pt x="2081" y="790"/>
                    <a:pt x="2082" y="792"/>
                  </a:cubicBezTo>
                  <a:cubicBezTo>
                    <a:pt x="2083" y="793"/>
                    <a:pt x="2083" y="793"/>
                    <a:pt x="2083" y="793"/>
                  </a:cubicBezTo>
                  <a:cubicBezTo>
                    <a:pt x="2083" y="793"/>
                    <a:pt x="2084" y="794"/>
                    <a:pt x="2084" y="794"/>
                  </a:cubicBezTo>
                  <a:cubicBezTo>
                    <a:pt x="2084" y="794"/>
                    <a:pt x="2085" y="795"/>
                    <a:pt x="2085" y="795"/>
                  </a:cubicBezTo>
                  <a:cubicBezTo>
                    <a:pt x="2086" y="796"/>
                    <a:pt x="2087" y="797"/>
                    <a:pt x="2088" y="797"/>
                  </a:cubicBezTo>
                  <a:cubicBezTo>
                    <a:pt x="2089" y="798"/>
                    <a:pt x="2089" y="798"/>
                    <a:pt x="2090" y="798"/>
                  </a:cubicBezTo>
                  <a:cubicBezTo>
                    <a:pt x="2090" y="799"/>
                    <a:pt x="2090" y="799"/>
                    <a:pt x="2090" y="799"/>
                  </a:cubicBezTo>
                  <a:cubicBezTo>
                    <a:pt x="2090" y="799"/>
                    <a:pt x="2090" y="798"/>
                    <a:pt x="2089" y="796"/>
                  </a:cubicBezTo>
                  <a:cubicBezTo>
                    <a:pt x="2088" y="796"/>
                    <a:pt x="2088" y="795"/>
                    <a:pt x="2087" y="794"/>
                  </a:cubicBezTo>
                  <a:cubicBezTo>
                    <a:pt x="2087" y="793"/>
                    <a:pt x="2087" y="793"/>
                    <a:pt x="2086" y="792"/>
                  </a:cubicBezTo>
                  <a:cubicBezTo>
                    <a:pt x="2086" y="792"/>
                    <a:pt x="2086" y="791"/>
                    <a:pt x="2086" y="791"/>
                  </a:cubicBezTo>
                  <a:cubicBezTo>
                    <a:pt x="2085" y="791"/>
                    <a:pt x="2085" y="791"/>
                    <a:pt x="2085" y="790"/>
                  </a:cubicBezTo>
                  <a:cubicBezTo>
                    <a:pt x="2085" y="790"/>
                    <a:pt x="2084" y="789"/>
                    <a:pt x="2084" y="789"/>
                  </a:cubicBezTo>
                  <a:cubicBezTo>
                    <a:pt x="2084" y="789"/>
                    <a:pt x="2084" y="789"/>
                    <a:pt x="2084" y="789"/>
                  </a:cubicBezTo>
                  <a:cubicBezTo>
                    <a:pt x="2084" y="789"/>
                    <a:pt x="2084" y="789"/>
                    <a:pt x="2085" y="789"/>
                  </a:cubicBezTo>
                  <a:cubicBezTo>
                    <a:pt x="2085" y="789"/>
                    <a:pt x="2085" y="789"/>
                    <a:pt x="2085" y="789"/>
                  </a:cubicBezTo>
                  <a:cubicBezTo>
                    <a:pt x="2086" y="790"/>
                    <a:pt x="2087" y="790"/>
                    <a:pt x="2088" y="791"/>
                  </a:cubicBezTo>
                  <a:cubicBezTo>
                    <a:pt x="2088" y="791"/>
                    <a:pt x="2089" y="792"/>
                    <a:pt x="2090" y="792"/>
                  </a:cubicBezTo>
                  <a:cubicBezTo>
                    <a:pt x="2091" y="792"/>
                    <a:pt x="2092" y="793"/>
                    <a:pt x="2093" y="793"/>
                  </a:cubicBezTo>
                  <a:cubicBezTo>
                    <a:pt x="2094" y="793"/>
                    <a:pt x="2095" y="794"/>
                    <a:pt x="2095" y="794"/>
                  </a:cubicBezTo>
                  <a:cubicBezTo>
                    <a:pt x="2095" y="794"/>
                    <a:pt x="2095" y="794"/>
                    <a:pt x="2095" y="794"/>
                  </a:cubicBezTo>
                  <a:cubicBezTo>
                    <a:pt x="2095" y="794"/>
                    <a:pt x="2095" y="794"/>
                    <a:pt x="2095" y="794"/>
                  </a:cubicBezTo>
                  <a:cubicBezTo>
                    <a:pt x="2095" y="794"/>
                    <a:pt x="2096" y="794"/>
                    <a:pt x="2096" y="794"/>
                  </a:cubicBezTo>
                  <a:cubicBezTo>
                    <a:pt x="2096" y="798"/>
                    <a:pt x="2103" y="804"/>
                    <a:pt x="2108" y="805"/>
                  </a:cubicBezTo>
                  <a:cubicBezTo>
                    <a:pt x="2115" y="806"/>
                    <a:pt x="2123" y="801"/>
                    <a:pt x="2129" y="798"/>
                  </a:cubicBezTo>
                  <a:cubicBezTo>
                    <a:pt x="2116" y="796"/>
                    <a:pt x="2110" y="784"/>
                    <a:pt x="2097" y="793"/>
                  </a:cubicBezTo>
                  <a:cubicBezTo>
                    <a:pt x="2096" y="792"/>
                    <a:pt x="2095" y="792"/>
                    <a:pt x="2094" y="791"/>
                  </a:cubicBezTo>
                  <a:cubicBezTo>
                    <a:pt x="2093" y="791"/>
                    <a:pt x="2092" y="791"/>
                    <a:pt x="2091" y="790"/>
                  </a:cubicBezTo>
                  <a:cubicBezTo>
                    <a:pt x="2090" y="790"/>
                    <a:pt x="2089" y="789"/>
                    <a:pt x="2088" y="789"/>
                  </a:cubicBezTo>
                  <a:cubicBezTo>
                    <a:pt x="2088" y="788"/>
                    <a:pt x="2087" y="788"/>
                    <a:pt x="2086" y="788"/>
                  </a:cubicBezTo>
                  <a:cubicBezTo>
                    <a:pt x="2086" y="788"/>
                    <a:pt x="2086" y="787"/>
                    <a:pt x="2086" y="787"/>
                  </a:cubicBezTo>
                  <a:cubicBezTo>
                    <a:pt x="2085" y="787"/>
                    <a:pt x="2085" y="787"/>
                    <a:pt x="2085" y="787"/>
                  </a:cubicBezTo>
                  <a:cubicBezTo>
                    <a:pt x="2085" y="787"/>
                    <a:pt x="2084" y="787"/>
                    <a:pt x="2084" y="787"/>
                  </a:cubicBezTo>
                  <a:cubicBezTo>
                    <a:pt x="2083" y="787"/>
                    <a:pt x="2083" y="786"/>
                    <a:pt x="2082" y="786"/>
                  </a:cubicBezTo>
                  <a:cubicBezTo>
                    <a:pt x="2082" y="786"/>
                    <a:pt x="2082" y="786"/>
                    <a:pt x="2082" y="786"/>
                  </a:cubicBezTo>
                  <a:cubicBezTo>
                    <a:pt x="2081" y="785"/>
                    <a:pt x="2080" y="783"/>
                    <a:pt x="2080" y="782"/>
                  </a:cubicBezTo>
                  <a:cubicBezTo>
                    <a:pt x="2079" y="780"/>
                    <a:pt x="2078" y="779"/>
                    <a:pt x="2077" y="777"/>
                  </a:cubicBezTo>
                  <a:cubicBezTo>
                    <a:pt x="2077" y="775"/>
                    <a:pt x="2076" y="773"/>
                    <a:pt x="2075" y="771"/>
                  </a:cubicBezTo>
                  <a:cubicBezTo>
                    <a:pt x="2074" y="767"/>
                    <a:pt x="2073" y="764"/>
                    <a:pt x="2072" y="760"/>
                  </a:cubicBezTo>
                  <a:cubicBezTo>
                    <a:pt x="2072" y="758"/>
                    <a:pt x="2071" y="756"/>
                    <a:pt x="2071" y="755"/>
                  </a:cubicBezTo>
                  <a:cubicBezTo>
                    <a:pt x="2070" y="753"/>
                    <a:pt x="2070" y="751"/>
                    <a:pt x="2069" y="750"/>
                  </a:cubicBezTo>
                  <a:cubicBezTo>
                    <a:pt x="2069" y="750"/>
                    <a:pt x="2069" y="749"/>
                    <a:pt x="2069" y="749"/>
                  </a:cubicBezTo>
                  <a:cubicBezTo>
                    <a:pt x="2069" y="748"/>
                    <a:pt x="2069" y="748"/>
                    <a:pt x="2068" y="748"/>
                  </a:cubicBezTo>
                  <a:cubicBezTo>
                    <a:pt x="2068" y="747"/>
                    <a:pt x="2068" y="747"/>
                    <a:pt x="2067" y="746"/>
                  </a:cubicBezTo>
                  <a:cubicBezTo>
                    <a:pt x="2067" y="746"/>
                    <a:pt x="2067" y="745"/>
                    <a:pt x="2066" y="745"/>
                  </a:cubicBezTo>
                  <a:cubicBezTo>
                    <a:pt x="2066" y="745"/>
                    <a:pt x="2066" y="745"/>
                    <a:pt x="2066" y="745"/>
                  </a:cubicBezTo>
                  <a:cubicBezTo>
                    <a:pt x="2071" y="745"/>
                    <a:pt x="2075" y="745"/>
                    <a:pt x="2079" y="745"/>
                  </a:cubicBezTo>
                  <a:cubicBezTo>
                    <a:pt x="2083" y="745"/>
                    <a:pt x="2087" y="745"/>
                    <a:pt x="2091" y="745"/>
                  </a:cubicBezTo>
                  <a:cubicBezTo>
                    <a:pt x="2094" y="745"/>
                    <a:pt x="2098" y="745"/>
                    <a:pt x="2102" y="744"/>
                  </a:cubicBezTo>
                  <a:cubicBezTo>
                    <a:pt x="2105" y="744"/>
                    <a:pt x="2108" y="744"/>
                    <a:pt x="2112" y="745"/>
                  </a:cubicBezTo>
                  <a:cubicBezTo>
                    <a:pt x="2112" y="745"/>
                    <a:pt x="2113" y="745"/>
                    <a:pt x="2114" y="745"/>
                  </a:cubicBezTo>
                  <a:cubicBezTo>
                    <a:pt x="2114" y="745"/>
                    <a:pt x="2114" y="745"/>
                    <a:pt x="2114" y="745"/>
                  </a:cubicBezTo>
                  <a:cubicBezTo>
                    <a:pt x="2115" y="745"/>
                    <a:pt x="2115" y="745"/>
                    <a:pt x="2115" y="745"/>
                  </a:cubicBezTo>
                  <a:cubicBezTo>
                    <a:pt x="2115" y="745"/>
                    <a:pt x="2115" y="745"/>
                    <a:pt x="2115" y="745"/>
                  </a:cubicBezTo>
                  <a:cubicBezTo>
                    <a:pt x="2115" y="745"/>
                    <a:pt x="2115" y="745"/>
                    <a:pt x="2115" y="745"/>
                  </a:cubicBezTo>
                  <a:cubicBezTo>
                    <a:pt x="2115" y="745"/>
                    <a:pt x="2115" y="745"/>
                    <a:pt x="2115" y="745"/>
                  </a:cubicBezTo>
                  <a:cubicBezTo>
                    <a:pt x="2115" y="745"/>
                    <a:pt x="2116" y="745"/>
                    <a:pt x="2116" y="745"/>
                  </a:cubicBezTo>
                  <a:cubicBezTo>
                    <a:pt x="2116" y="746"/>
                    <a:pt x="2117" y="746"/>
                    <a:pt x="2117" y="746"/>
                  </a:cubicBezTo>
                  <a:cubicBezTo>
                    <a:pt x="2117" y="746"/>
                    <a:pt x="2118" y="746"/>
                    <a:pt x="2118" y="746"/>
                  </a:cubicBezTo>
                  <a:cubicBezTo>
                    <a:pt x="2119" y="746"/>
                    <a:pt x="2119" y="747"/>
                    <a:pt x="2120" y="747"/>
                  </a:cubicBezTo>
                  <a:cubicBezTo>
                    <a:pt x="2121" y="748"/>
                    <a:pt x="2123" y="748"/>
                    <a:pt x="2124" y="749"/>
                  </a:cubicBezTo>
                  <a:cubicBezTo>
                    <a:pt x="2125" y="750"/>
                    <a:pt x="2127" y="750"/>
                    <a:pt x="2128" y="751"/>
                  </a:cubicBezTo>
                  <a:cubicBezTo>
                    <a:pt x="2130" y="752"/>
                    <a:pt x="2133" y="753"/>
                    <a:pt x="2135" y="754"/>
                  </a:cubicBezTo>
                  <a:cubicBezTo>
                    <a:pt x="2135" y="754"/>
                    <a:pt x="2135" y="754"/>
                    <a:pt x="2136" y="754"/>
                  </a:cubicBezTo>
                  <a:cubicBezTo>
                    <a:pt x="2136" y="754"/>
                    <a:pt x="2136" y="755"/>
                    <a:pt x="2137" y="755"/>
                  </a:cubicBezTo>
                  <a:cubicBezTo>
                    <a:pt x="2137" y="755"/>
                    <a:pt x="2138" y="756"/>
                    <a:pt x="2138" y="756"/>
                  </a:cubicBezTo>
                  <a:cubicBezTo>
                    <a:pt x="2139" y="757"/>
                    <a:pt x="2139" y="757"/>
                    <a:pt x="2140" y="758"/>
                  </a:cubicBezTo>
                  <a:cubicBezTo>
                    <a:pt x="2141" y="759"/>
                    <a:pt x="2142" y="760"/>
                    <a:pt x="2143" y="761"/>
                  </a:cubicBezTo>
                  <a:cubicBezTo>
                    <a:pt x="2144" y="762"/>
                    <a:pt x="2145" y="763"/>
                    <a:pt x="2146" y="764"/>
                  </a:cubicBezTo>
                  <a:cubicBezTo>
                    <a:pt x="2146" y="765"/>
                    <a:pt x="2147" y="766"/>
                    <a:pt x="2148" y="768"/>
                  </a:cubicBezTo>
                  <a:cubicBezTo>
                    <a:pt x="2149" y="769"/>
                    <a:pt x="2150" y="770"/>
                    <a:pt x="2150" y="771"/>
                  </a:cubicBezTo>
                  <a:cubicBezTo>
                    <a:pt x="2150" y="771"/>
                    <a:pt x="2150" y="771"/>
                    <a:pt x="2150" y="771"/>
                  </a:cubicBezTo>
                  <a:cubicBezTo>
                    <a:pt x="2139" y="790"/>
                    <a:pt x="2154" y="797"/>
                    <a:pt x="2172" y="799"/>
                  </a:cubicBezTo>
                  <a:cubicBezTo>
                    <a:pt x="2162" y="787"/>
                    <a:pt x="2171" y="775"/>
                    <a:pt x="2152" y="769"/>
                  </a:cubicBezTo>
                  <a:cubicBezTo>
                    <a:pt x="2151" y="768"/>
                    <a:pt x="2151" y="767"/>
                    <a:pt x="2150" y="766"/>
                  </a:cubicBezTo>
                  <a:cubicBezTo>
                    <a:pt x="2150" y="765"/>
                    <a:pt x="2149" y="764"/>
                    <a:pt x="2148" y="762"/>
                  </a:cubicBezTo>
                  <a:cubicBezTo>
                    <a:pt x="2147" y="761"/>
                    <a:pt x="2146" y="760"/>
                    <a:pt x="2145" y="759"/>
                  </a:cubicBezTo>
                  <a:cubicBezTo>
                    <a:pt x="2144" y="758"/>
                    <a:pt x="2143" y="758"/>
                    <a:pt x="2143" y="757"/>
                  </a:cubicBezTo>
                  <a:cubicBezTo>
                    <a:pt x="2144" y="758"/>
                    <a:pt x="2146" y="758"/>
                    <a:pt x="2147" y="759"/>
                  </a:cubicBezTo>
                  <a:cubicBezTo>
                    <a:pt x="2149" y="759"/>
                    <a:pt x="2151" y="759"/>
                    <a:pt x="2152" y="760"/>
                  </a:cubicBezTo>
                  <a:cubicBezTo>
                    <a:pt x="2153" y="760"/>
                    <a:pt x="2155" y="760"/>
                    <a:pt x="2156" y="760"/>
                  </a:cubicBezTo>
                  <a:cubicBezTo>
                    <a:pt x="2158" y="760"/>
                    <a:pt x="2159" y="760"/>
                    <a:pt x="2159" y="760"/>
                  </a:cubicBezTo>
                  <a:cubicBezTo>
                    <a:pt x="2159" y="760"/>
                    <a:pt x="2158" y="760"/>
                    <a:pt x="2156" y="760"/>
                  </a:cubicBezTo>
                  <a:cubicBezTo>
                    <a:pt x="2155" y="759"/>
                    <a:pt x="2154" y="759"/>
                    <a:pt x="2152" y="759"/>
                  </a:cubicBezTo>
                  <a:cubicBezTo>
                    <a:pt x="2151" y="758"/>
                    <a:pt x="2150" y="758"/>
                    <a:pt x="2148" y="757"/>
                  </a:cubicBezTo>
                  <a:cubicBezTo>
                    <a:pt x="2145" y="756"/>
                    <a:pt x="2141" y="753"/>
                    <a:pt x="2137" y="751"/>
                  </a:cubicBezTo>
                  <a:cubicBezTo>
                    <a:pt x="2135" y="750"/>
                    <a:pt x="2132" y="748"/>
                    <a:pt x="2130" y="747"/>
                  </a:cubicBezTo>
                  <a:cubicBezTo>
                    <a:pt x="2129" y="746"/>
                    <a:pt x="2127" y="745"/>
                    <a:pt x="2126" y="745"/>
                  </a:cubicBezTo>
                  <a:cubicBezTo>
                    <a:pt x="2125" y="744"/>
                    <a:pt x="2123" y="744"/>
                    <a:pt x="2122" y="743"/>
                  </a:cubicBezTo>
                  <a:cubicBezTo>
                    <a:pt x="2121" y="743"/>
                    <a:pt x="2121" y="742"/>
                    <a:pt x="2120" y="742"/>
                  </a:cubicBezTo>
                  <a:cubicBezTo>
                    <a:pt x="2119" y="742"/>
                    <a:pt x="2119" y="742"/>
                    <a:pt x="2118" y="742"/>
                  </a:cubicBezTo>
                  <a:cubicBezTo>
                    <a:pt x="2118" y="741"/>
                    <a:pt x="2118" y="741"/>
                    <a:pt x="2117" y="741"/>
                  </a:cubicBezTo>
                  <a:cubicBezTo>
                    <a:pt x="2117" y="741"/>
                    <a:pt x="2116" y="741"/>
                    <a:pt x="2116" y="741"/>
                  </a:cubicBezTo>
                  <a:cubicBezTo>
                    <a:pt x="2116" y="741"/>
                    <a:pt x="2116" y="741"/>
                    <a:pt x="2116" y="741"/>
                  </a:cubicBezTo>
                  <a:cubicBezTo>
                    <a:pt x="2115" y="741"/>
                    <a:pt x="2116" y="741"/>
                    <a:pt x="2116" y="741"/>
                  </a:cubicBezTo>
                  <a:cubicBezTo>
                    <a:pt x="2115" y="741"/>
                    <a:pt x="2115" y="741"/>
                    <a:pt x="2115" y="741"/>
                  </a:cubicBezTo>
                  <a:cubicBezTo>
                    <a:pt x="2115" y="741"/>
                    <a:pt x="2115" y="741"/>
                    <a:pt x="2115" y="741"/>
                  </a:cubicBezTo>
                  <a:cubicBezTo>
                    <a:pt x="2115" y="741"/>
                    <a:pt x="2115" y="741"/>
                    <a:pt x="2115" y="741"/>
                  </a:cubicBezTo>
                  <a:cubicBezTo>
                    <a:pt x="2114" y="740"/>
                    <a:pt x="2113" y="740"/>
                    <a:pt x="2112" y="740"/>
                  </a:cubicBezTo>
                  <a:cubicBezTo>
                    <a:pt x="2111" y="740"/>
                    <a:pt x="2110" y="740"/>
                    <a:pt x="2109" y="740"/>
                  </a:cubicBezTo>
                  <a:cubicBezTo>
                    <a:pt x="2109" y="740"/>
                    <a:pt x="2109" y="740"/>
                    <a:pt x="2110" y="740"/>
                  </a:cubicBezTo>
                  <a:cubicBezTo>
                    <a:pt x="2111" y="739"/>
                    <a:pt x="2112" y="738"/>
                    <a:pt x="2114" y="737"/>
                  </a:cubicBezTo>
                  <a:cubicBezTo>
                    <a:pt x="2114" y="737"/>
                    <a:pt x="2115" y="736"/>
                    <a:pt x="2115" y="736"/>
                  </a:cubicBezTo>
                  <a:cubicBezTo>
                    <a:pt x="2115" y="735"/>
                    <a:pt x="2116" y="735"/>
                    <a:pt x="2116" y="735"/>
                  </a:cubicBezTo>
                  <a:cubicBezTo>
                    <a:pt x="2117" y="734"/>
                    <a:pt x="2117" y="734"/>
                    <a:pt x="2117" y="733"/>
                  </a:cubicBezTo>
                  <a:cubicBezTo>
                    <a:pt x="2118" y="733"/>
                    <a:pt x="2118" y="732"/>
                    <a:pt x="2118" y="732"/>
                  </a:cubicBezTo>
                  <a:cubicBezTo>
                    <a:pt x="2119" y="731"/>
                    <a:pt x="2119" y="729"/>
                    <a:pt x="2120" y="728"/>
                  </a:cubicBezTo>
                  <a:cubicBezTo>
                    <a:pt x="2120" y="728"/>
                    <a:pt x="2120" y="727"/>
                    <a:pt x="2120" y="727"/>
                  </a:cubicBezTo>
                  <a:cubicBezTo>
                    <a:pt x="2120" y="727"/>
                    <a:pt x="2120" y="727"/>
                    <a:pt x="2120" y="726"/>
                  </a:cubicBezTo>
                  <a:cubicBezTo>
                    <a:pt x="2121" y="726"/>
                    <a:pt x="2121" y="725"/>
                    <a:pt x="2121" y="725"/>
                  </a:cubicBezTo>
                  <a:cubicBezTo>
                    <a:pt x="2121" y="725"/>
                    <a:pt x="2121" y="724"/>
                    <a:pt x="2121" y="724"/>
                  </a:cubicBezTo>
                  <a:cubicBezTo>
                    <a:pt x="2121" y="721"/>
                    <a:pt x="2121" y="718"/>
                    <a:pt x="2121" y="715"/>
                  </a:cubicBezTo>
                  <a:cubicBezTo>
                    <a:pt x="2121" y="714"/>
                    <a:pt x="2121" y="713"/>
                    <a:pt x="2121" y="711"/>
                  </a:cubicBezTo>
                  <a:cubicBezTo>
                    <a:pt x="2121" y="711"/>
                    <a:pt x="2121" y="710"/>
                    <a:pt x="2122" y="710"/>
                  </a:cubicBezTo>
                  <a:cubicBezTo>
                    <a:pt x="2122" y="709"/>
                    <a:pt x="2122" y="709"/>
                    <a:pt x="2122" y="709"/>
                  </a:cubicBezTo>
                  <a:cubicBezTo>
                    <a:pt x="2122" y="709"/>
                    <a:pt x="2122" y="709"/>
                    <a:pt x="2122" y="709"/>
                  </a:cubicBezTo>
                  <a:cubicBezTo>
                    <a:pt x="2122" y="708"/>
                    <a:pt x="2122" y="708"/>
                    <a:pt x="2122" y="708"/>
                  </a:cubicBezTo>
                  <a:cubicBezTo>
                    <a:pt x="2123" y="708"/>
                    <a:pt x="2123" y="708"/>
                    <a:pt x="2123" y="708"/>
                  </a:cubicBezTo>
                  <a:cubicBezTo>
                    <a:pt x="2124" y="705"/>
                    <a:pt x="2126" y="703"/>
                    <a:pt x="2129" y="701"/>
                  </a:cubicBezTo>
                  <a:cubicBezTo>
                    <a:pt x="2131" y="700"/>
                    <a:pt x="2134" y="698"/>
                    <a:pt x="2136" y="696"/>
                  </a:cubicBezTo>
                  <a:cubicBezTo>
                    <a:pt x="2139" y="694"/>
                    <a:pt x="2141" y="692"/>
                    <a:pt x="2143" y="690"/>
                  </a:cubicBezTo>
                  <a:cubicBezTo>
                    <a:pt x="2145" y="688"/>
                    <a:pt x="2146" y="687"/>
                    <a:pt x="2148" y="686"/>
                  </a:cubicBezTo>
                  <a:cubicBezTo>
                    <a:pt x="2148" y="686"/>
                    <a:pt x="2148" y="685"/>
                    <a:pt x="2149" y="685"/>
                  </a:cubicBezTo>
                  <a:cubicBezTo>
                    <a:pt x="2149" y="685"/>
                    <a:pt x="2149" y="685"/>
                    <a:pt x="2150" y="685"/>
                  </a:cubicBezTo>
                  <a:cubicBezTo>
                    <a:pt x="2150" y="685"/>
                    <a:pt x="2150" y="685"/>
                    <a:pt x="2150" y="685"/>
                  </a:cubicBezTo>
                  <a:cubicBezTo>
                    <a:pt x="2150" y="685"/>
                    <a:pt x="2151" y="685"/>
                    <a:pt x="2151" y="685"/>
                  </a:cubicBezTo>
                  <a:cubicBezTo>
                    <a:pt x="2151" y="684"/>
                    <a:pt x="2152" y="684"/>
                    <a:pt x="2152" y="684"/>
                  </a:cubicBezTo>
                  <a:cubicBezTo>
                    <a:pt x="2153" y="684"/>
                    <a:pt x="2153" y="684"/>
                    <a:pt x="2154" y="683"/>
                  </a:cubicBezTo>
                  <a:cubicBezTo>
                    <a:pt x="2154" y="683"/>
                    <a:pt x="2155" y="683"/>
                    <a:pt x="2155" y="683"/>
                  </a:cubicBezTo>
                  <a:cubicBezTo>
                    <a:pt x="2156" y="683"/>
                    <a:pt x="2156" y="683"/>
                    <a:pt x="2157" y="682"/>
                  </a:cubicBezTo>
                  <a:cubicBezTo>
                    <a:pt x="2158" y="682"/>
                    <a:pt x="2159" y="682"/>
                    <a:pt x="2160" y="682"/>
                  </a:cubicBezTo>
                  <a:cubicBezTo>
                    <a:pt x="2162" y="681"/>
                    <a:pt x="2163" y="681"/>
                    <a:pt x="2164" y="681"/>
                  </a:cubicBezTo>
                  <a:cubicBezTo>
                    <a:pt x="2165" y="681"/>
                    <a:pt x="2166" y="681"/>
                    <a:pt x="2168" y="681"/>
                  </a:cubicBezTo>
                  <a:cubicBezTo>
                    <a:pt x="2168" y="681"/>
                    <a:pt x="2168" y="681"/>
                    <a:pt x="2168" y="681"/>
                  </a:cubicBezTo>
                  <a:cubicBezTo>
                    <a:pt x="2167" y="681"/>
                    <a:pt x="2166" y="681"/>
                    <a:pt x="2165" y="681"/>
                  </a:cubicBezTo>
                  <a:cubicBezTo>
                    <a:pt x="2170" y="700"/>
                    <a:pt x="2194" y="689"/>
                    <a:pt x="2204" y="680"/>
                  </a:cubicBezTo>
                  <a:cubicBezTo>
                    <a:pt x="2196" y="680"/>
                    <a:pt x="2168" y="662"/>
                    <a:pt x="2165" y="679"/>
                  </a:cubicBezTo>
                  <a:cubicBezTo>
                    <a:pt x="2165" y="679"/>
                    <a:pt x="2164" y="679"/>
                    <a:pt x="2164" y="679"/>
                  </a:cubicBezTo>
                  <a:cubicBezTo>
                    <a:pt x="2163" y="679"/>
                    <a:pt x="2161" y="679"/>
                    <a:pt x="2160" y="680"/>
                  </a:cubicBezTo>
                  <a:cubicBezTo>
                    <a:pt x="2159" y="680"/>
                    <a:pt x="2158" y="680"/>
                    <a:pt x="2156" y="680"/>
                  </a:cubicBezTo>
                  <a:cubicBezTo>
                    <a:pt x="2156" y="681"/>
                    <a:pt x="2155" y="681"/>
                    <a:pt x="2155" y="681"/>
                  </a:cubicBezTo>
                  <a:cubicBezTo>
                    <a:pt x="2154" y="681"/>
                    <a:pt x="2154" y="681"/>
                    <a:pt x="2153" y="681"/>
                  </a:cubicBezTo>
                  <a:cubicBezTo>
                    <a:pt x="2153" y="682"/>
                    <a:pt x="2152" y="682"/>
                    <a:pt x="2152" y="682"/>
                  </a:cubicBezTo>
                  <a:cubicBezTo>
                    <a:pt x="2151" y="682"/>
                    <a:pt x="2151" y="682"/>
                    <a:pt x="2151" y="682"/>
                  </a:cubicBezTo>
                  <a:cubicBezTo>
                    <a:pt x="2152" y="681"/>
                    <a:pt x="2153" y="680"/>
                    <a:pt x="2155" y="678"/>
                  </a:cubicBezTo>
                  <a:cubicBezTo>
                    <a:pt x="2155" y="678"/>
                    <a:pt x="2155" y="678"/>
                    <a:pt x="2156" y="677"/>
                  </a:cubicBezTo>
                  <a:cubicBezTo>
                    <a:pt x="2156" y="677"/>
                    <a:pt x="2157" y="676"/>
                    <a:pt x="2157" y="676"/>
                  </a:cubicBezTo>
                  <a:cubicBezTo>
                    <a:pt x="2158" y="675"/>
                    <a:pt x="2158" y="674"/>
                    <a:pt x="2159" y="674"/>
                  </a:cubicBezTo>
                  <a:cubicBezTo>
                    <a:pt x="2160" y="672"/>
                    <a:pt x="2161" y="671"/>
                    <a:pt x="2162" y="670"/>
                  </a:cubicBezTo>
                  <a:cubicBezTo>
                    <a:pt x="2162" y="669"/>
                    <a:pt x="2163" y="669"/>
                    <a:pt x="2163" y="668"/>
                  </a:cubicBezTo>
                  <a:cubicBezTo>
                    <a:pt x="2163" y="668"/>
                    <a:pt x="2163" y="667"/>
                    <a:pt x="2163" y="667"/>
                  </a:cubicBezTo>
                  <a:cubicBezTo>
                    <a:pt x="2163" y="667"/>
                    <a:pt x="2163" y="667"/>
                    <a:pt x="2163" y="667"/>
                  </a:cubicBezTo>
                  <a:cubicBezTo>
                    <a:pt x="2163" y="667"/>
                    <a:pt x="2163" y="667"/>
                    <a:pt x="2163" y="667"/>
                  </a:cubicBezTo>
                  <a:cubicBezTo>
                    <a:pt x="2163" y="667"/>
                    <a:pt x="2163" y="667"/>
                    <a:pt x="2163" y="667"/>
                  </a:cubicBezTo>
                  <a:cubicBezTo>
                    <a:pt x="2163" y="667"/>
                    <a:pt x="2163" y="667"/>
                    <a:pt x="2162" y="667"/>
                  </a:cubicBezTo>
                  <a:cubicBezTo>
                    <a:pt x="2162" y="667"/>
                    <a:pt x="2162" y="667"/>
                    <a:pt x="2162" y="667"/>
                  </a:cubicBezTo>
                  <a:cubicBezTo>
                    <a:pt x="2162" y="667"/>
                    <a:pt x="2161" y="667"/>
                    <a:pt x="2161" y="667"/>
                  </a:cubicBezTo>
                  <a:cubicBezTo>
                    <a:pt x="2161" y="668"/>
                    <a:pt x="2162" y="668"/>
                    <a:pt x="2162" y="668"/>
                  </a:cubicBezTo>
                  <a:cubicBezTo>
                    <a:pt x="2162" y="668"/>
                    <a:pt x="2161"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8"/>
                    <a:pt x="2162" y="668"/>
                  </a:cubicBezTo>
                  <a:cubicBezTo>
                    <a:pt x="2162" y="668"/>
                    <a:pt x="2162" y="668"/>
                    <a:pt x="2161" y="669"/>
                  </a:cubicBezTo>
                  <a:cubicBezTo>
                    <a:pt x="2160" y="670"/>
                    <a:pt x="2159" y="671"/>
                    <a:pt x="2157" y="672"/>
                  </a:cubicBezTo>
                  <a:cubicBezTo>
                    <a:pt x="2156" y="673"/>
                    <a:pt x="2156" y="673"/>
                    <a:pt x="2155" y="674"/>
                  </a:cubicBezTo>
                  <a:cubicBezTo>
                    <a:pt x="2154" y="674"/>
                    <a:pt x="2154" y="675"/>
                    <a:pt x="2154" y="675"/>
                  </a:cubicBezTo>
                  <a:cubicBezTo>
                    <a:pt x="2153" y="675"/>
                    <a:pt x="2153" y="676"/>
                    <a:pt x="2152" y="676"/>
                  </a:cubicBezTo>
                  <a:cubicBezTo>
                    <a:pt x="2149" y="680"/>
                    <a:pt x="2145" y="684"/>
                    <a:pt x="2141" y="688"/>
                  </a:cubicBezTo>
                  <a:cubicBezTo>
                    <a:pt x="2139" y="690"/>
                    <a:pt x="2137" y="691"/>
                    <a:pt x="2134" y="693"/>
                  </a:cubicBezTo>
                  <a:cubicBezTo>
                    <a:pt x="2133" y="694"/>
                    <a:pt x="2133" y="695"/>
                    <a:pt x="2132" y="695"/>
                  </a:cubicBezTo>
                  <a:cubicBezTo>
                    <a:pt x="2132" y="695"/>
                    <a:pt x="2132" y="695"/>
                    <a:pt x="2132" y="694"/>
                  </a:cubicBezTo>
                  <a:cubicBezTo>
                    <a:pt x="2132" y="694"/>
                    <a:pt x="2133" y="693"/>
                    <a:pt x="2133" y="692"/>
                  </a:cubicBezTo>
                  <a:cubicBezTo>
                    <a:pt x="2133" y="691"/>
                    <a:pt x="2133" y="690"/>
                    <a:pt x="2134" y="689"/>
                  </a:cubicBezTo>
                  <a:cubicBezTo>
                    <a:pt x="2134" y="688"/>
                    <a:pt x="2134" y="687"/>
                    <a:pt x="2134" y="686"/>
                  </a:cubicBezTo>
                  <a:cubicBezTo>
                    <a:pt x="2134" y="686"/>
                    <a:pt x="2134" y="686"/>
                    <a:pt x="2134" y="685"/>
                  </a:cubicBezTo>
                  <a:cubicBezTo>
                    <a:pt x="2135" y="686"/>
                    <a:pt x="2135" y="686"/>
                    <a:pt x="2135" y="686"/>
                  </a:cubicBezTo>
                  <a:cubicBezTo>
                    <a:pt x="2143" y="673"/>
                    <a:pt x="2139" y="662"/>
                    <a:pt x="2135" y="649"/>
                  </a:cubicBezTo>
                  <a:cubicBezTo>
                    <a:pt x="2125" y="659"/>
                    <a:pt x="2127" y="671"/>
                    <a:pt x="2132" y="683"/>
                  </a:cubicBezTo>
                  <a:cubicBezTo>
                    <a:pt x="2132" y="684"/>
                    <a:pt x="2132" y="685"/>
                    <a:pt x="2132" y="685"/>
                  </a:cubicBezTo>
                  <a:cubicBezTo>
                    <a:pt x="2132" y="686"/>
                    <a:pt x="2131" y="687"/>
                    <a:pt x="2131" y="688"/>
                  </a:cubicBezTo>
                  <a:cubicBezTo>
                    <a:pt x="2131" y="689"/>
                    <a:pt x="2131" y="690"/>
                    <a:pt x="2130" y="691"/>
                  </a:cubicBezTo>
                  <a:cubicBezTo>
                    <a:pt x="2130" y="692"/>
                    <a:pt x="2130" y="693"/>
                    <a:pt x="2130" y="694"/>
                  </a:cubicBezTo>
                  <a:cubicBezTo>
                    <a:pt x="2129" y="694"/>
                    <a:pt x="2129" y="695"/>
                    <a:pt x="2129" y="696"/>
                  </a:cubicBezTo>
                  <a:cubicBezTo>
                    <a:pt x="2129" y="696"/>
                    <a:pt x="2129" y="696"/>
                    <a:pt x="2128" y="696"/>
                  </a:cubicBezTo>
                  <a:cubicBezTo>
                    <a:pt x="2128" y="697"/>
                    <a:pt x="2128" y="697"/>
                    <a:pt x="2128" y="697"/>
                  </a:cubicBezTo>
                  <a:cubicBezTo>
                    <a:pt x="2128" y="697"/>
                    <a:pt x="2128" y="697"/>
                    <a:pt x="2128" y="698"/>
                  </a:cubicBezTo>
                  <a:cubicBezTo>
                    <a:pt x="2128" y="698"/>
                    <a:pt x="2127" y="699"/>
                    <a:pt x="2127" y="699"/>
                  </a:cubicBezTo>
                  <a:cubicBezTo>
                    <a:pt x="2124" y="701"/>
                    <a:pt x="2122" y="703"/>
                    <a:pt x="2120" y="706"/>
                  </a:cubicBezTo>
                  <a:cubicBezTo>
                    <a:pt x="2120" y="706"/>
                    <a:pt x="2120" y="706"/>
                    <a:pt x="2119" y="707"/>
                  </a:cubicBezTo>
                  <a:cubicBezTo>
                    <a:pt x="2119" y="707"/>
                    <a:pt x="2119" y="707"/>
                    <a:pt x="2119" y="707"/>
                  </a:cubicBezTo>
                  <a:cubicBezTo>
                    <a:pt x="2119" y="707"/>
                    <a:pt x="2119" y="708"/>
                    <a:pt x="2119" y="708"/>
                  </a:cubicBezTo>
                  <a:cubicBezTo>
                    <a:pt x="2119" y="708"/>
                    <a:pt x="2119" y="708"/>
                    <a:pt x="2119" y="708"/>
                  </a:cubicBezTo>
                  <a:cubicBezTo>
                    <a:pt x="2118" y="709"/>
                    <a:pt x="2118" y="710"/>
                    <a:pt x="2118" y="711"/>
                  </a:cubicBezTo>
                  <a:cubicBezTo>
                    <a:pt x="2118" y="712"/>
                    <a:pt x="2118" y="714"/>
                    <a:pt x="2118" y="716"/>
                  </a:cubicBezTo>
                  <a:cubicBezTo>
                    <a:pt x="2118" y="719"/>
                    <a:pt x="2118" y="721"/>
                    <a:pt x="2118" y="724"/>
                  </a:cubicBezTo>
                  <a:cubicBezTo>
                    <a:pt x="2118" y="724"/>
                    <a:pt x="2118" y="724"/>
                    <a:pt x="2118" y="725"/>
                  </a:cubicBezTo>
                  <a:cubicBezTo>
                    <a:pt x="2117" y="725"/>
                    <a:pt x="2117" y="725"/>
                    <a:pt x="2117" y="726"/>
                  </a:cubicBezTo>
                  <a:cubicBezTo>
                    <a:pt x="2117" y="726"/>
                    <a:pt x="2117" y="726"/>
                    <a:pt x="2117" y="726"/>
                  </a:cubicBezTo>
                  <a:cubicBezTo>
                    <a:pt x="2117" y="727"/>
                    <a:pt x="2117" y="727"/>
                    <a:pt x="2117" y="727"/>
                  </a:cubicBezTo>
                  <a:cubicBezTo>
                    <a:pt x="2117" y="728"/>
                    <a:pt x="2116" y="729"/>
                    <a:pt x="2115" y="730"/>
                  </a:cubicBezTo>
                  <a:cubicBezTo>
                    <a:pt x="2115" y="731"/>
                    <a:pt x="2114" y="732"/>
                    <a:pt x="2114" y="733"/>
                  </a:cubicBezTo>
                  <a:cubicBezTo>
                    <a:pt x="2113" y="733"/>
                    <a:pt x="2113" y="734"/>
                    <a:pt x="2113" y="734"/>
                  </a:cubicBezTo>
                  <a:cubicBezTo>
                    <a:pt x="2113" y="734"/>
                    <a:pt x="2112" y="735"/>
                    <a:pt x="2112" y="735"/>
                  </a:cubicBezTo>
                  <a:cubicBezTo>
                    <a:pt x="2111" y="737"/>
                    <a:pt x="2110" y="738"/>
                    <a:pt x="2109" y="739"/>
                  </a:cubicBezTo>
                  <a:cubicBezTo>
                    <a:pt x="2108" y="739"/>
                    <a:pt x="2108" y="740"/>
                    <a:pt x="2108" y="740"/>
                  </a:cubicBezTo>
                  <a:cubicBezTo>
                    <a:pt x="2106" y="740"/>
                    <a:pt x="2104" y="740"/>
                    <a:pt x="2101" y="740"/>
                  </a:cubicBezTo>
                  <a:cubicBezTo>
                    <a:pt x="2098" y="740"/>
                    <a:pt x="2094" y="740"/>
                    <a:pt x="2091" y="741"/>
                  </a:cubicBezTo>
                  <a:cubicBezTo>
                    <a:pt x="2087" y="741"/>
                    <a:pt x="2083" y="741"/>
                    <a:pt x="2079" y="741"/>
                  </a:cubicBezTo>
                  <a:cubicBezTo>
                    <a:pt x="2072" y="741"/>
                    <a:pt x="2064" y="740"/>
                    <a:pt x="2056" y="739"/>
                  </a:cubicBezTo>
                  <a:cubicBezTo>
                    <a:pt x="2052" y="738"/>
                    <a:pt x="2048" y="737"/>
                    <a:pt x="2044" y="736"/>
                  </a:cubicBezTo>
                  <a:cubicBezTo>
                    <a:pt x="2043" y="736"/>
                    <a:pt x="2042" y="736"/>
                    <a:pt x="2041" y="736"/>
                  </a:cubicBezTo>
                  <a:cubicBezTo>
                    <a:pt x="2040" y="736"/>
                    <a:pt x="2039" y="736"/>
                    <a:pt x="2038" y="736"/>
                  </a:cubicBezTo>
                  <a:cubicBezTo>
                    <a:pt x="2035" y="736"/>
                    <a:pt x="2033" y="736"/>
                    <a:pt x="2031" y="736"/>
                  </a:cubicBezTo>
                  <a:cubicBezTo>
                    <a:pt x="2027" y="736"/>
                    <a:pt x="2023" y="737"/>
                    <a:pt x="2019" y="738"/>
                  </a:cubicBezTo>
                  <a:cubicBezTo>
                    <a:pt x="2016" y="739"/>
                    <a:pt x="2013" y="740"/>
                    <a:pt x="2010" y="741"/>
                  </a:cubicBezTo>
                  <a:cubicBezTo>
                    <a:pt x="2011" y="740"/>
                    <a:pt x="2012" y="740"/>
                    <a:pt x="2014" y="739"/>
                  </a:cubicBezTo>
                  <a:cubicBezTo>
                    <a:pt x="2014" y="739"/>
                    <a:pt x="2015" y="738"/>
                    <a:pt x="2015" y="738"/>
                  </a:cubicBezTo>
                  <a:cubicBezTo>
                    <a:pt x="2016" y="738"/>
                    <a:pt x="2016" y="737"/>
                    <a:pt x="2017" y="737"/>
                  </a:cubicBezTo>
                  <a:cubicBezTo>
                    <a:pt x="2017" y="737"/>
                    <a:pt x="2018" y="736"/>
                    <a:pt x="2018" y="736"/>
                  </a:cubicBezTo>
                  <a:cubicBezTo>
                    <a:pt x="2019" y="735"/>
                    <a:pt x="2019" y="735"/>
                    <a:pt x="2020" y="734"/>
                  </a:cubicBezTo>
                  <a:cubicBezTo>
                    <a:pt x="2022" y="732"/>
                    <a:pt x="2023" y="730"/>
                    <a:pt x="2024" y="726"/>
                  </a:cubicBezTo>
                  <a:cubicBezTo>
                    <a:pt x="2024" y="726"/>
                    <a:pt x="2025" y="726"/>
                    <a:pt x="2025" y="725"/>
                  </a:cubicBezTo>
                  <a:cubicBezTo>
                    <a:pt x="2025" y="725"/>
                    <a:pt x="2025" y="724"/>
                    <a:pt x="2025" y="724"/>
                  </a:cubicBezTo>
                  <a:cubicBezTo>
                    <a:pt x="2025" y="723"/>
                    <a:pt x="2025" y="723"/>
                    <a:pt x="2025" y="723"/>
                  </a:cubicBezTo>
                  <a:cubicBezTo>
                    <a:pt x="2025" y="723"/>
                    <a:pt x="2025" y="723"/>
                    <a:pt x="2025" y="723"/>
                  </a:cubicBezTo>
                  <a:cubicBezTo>
                    <a:pt x="2025" y="722"/>
                    <a:pt x="2025" y="722"/>
                    <a:pt x="2025" y="721"/>
                  </a:cubicBezTo>
                  <a:cubicBezTo>
                    <a:pt x="2025" y="720"/>
                    <a:pt x="2025" y="718"/>
                    <a:pt x="2025" y="716"/>
                  </a:cubicBezTo>
                  <a:cubicBezTo>
                    <a:pt x="2025" y="716"/>
                    <a:pt x="2024" y="715"/>
                    <a:pt x="2024" y="714"/>
                  </a:cubicBezTo>
                  <a:cubicBezTo>
                    <a:pt x="2024" y="713"/>
                    <a:pt x="2024" y="712"/>
                    <a:pt x="2024" y="711"/>
                  </a:cubicBezTo>
                  <a:cubicBezTo>
                    <a:pt x="2024" y="711"/>
                    <a:pt x="2024" y="710"/>
                    <a:pt x="2024" y="709"/>
                  </a:cubicBezTo>
                  <a:cubicBezTo>
                    <a:pt x="2024" y="708"/>
                    <a:pt x="2024" y="707"/>
                    <a:pt x="2024" y="706"/>
                  </a:cubicBezTo>
                  <a:cubicBezTo>
                    <a:pt x="2024" y="706"/>
                    <a:pt x="2024" y="705"/>
                    <a:pt x="2024" y="705"/>
                  </a:cubicBezTo>
                  <a:cubicBezTo>
                    <a:pt x="2024" y="705"/>
                    <a:pt x="2024" y="705"/>
                    <a:pt x="2024" y="705"/>
                  </a:cubicBezTo>
                  <a:cubicBezTo>
                    <a:pt x="2024" y="704"/>
                    <a:pt x="2025" y="704"/>
                    <a:pt x="2025" y="704"/>
                  </a:cubicBezTo>
                  <a:cubicBezTo>
                    <a:pt x="2025" y="704"/>
                    <a:pt x="2025" y="704"/>
                    <a:pt x="2026" y="704"/>
                  </a:cubicBezTo>
                  <a:cubicBezTo>
                    <a:pt x="2026" y="703"/>
                    <a:pt x="2026" y="703"/>
                    <a:pt x="2026" y="703"/>
                  </a:cubicBezTo>
                  <a:cubicBezTo>
                    <a:pt x="2026" y="703"/>
                    <a:pt x="2027" y="703"/>
                    <a:pt x="2027" y="702"/>
                  </a:cubicBezTo>
                  <a:cubicBezTo>
                    <a:pt x="2027" y="702"/>
                    <a:pt x="2028" y="702"/>
                    <a:pt x="2028" y="701"/>
                  </a:cubicBezTo>
                  <a:cubicBezTo>
                    <a:pt x="2028" y="701"/>
                    <a:pt x="2028" y="701"/>
                    <a:pt x="2029" y="701"/>
                  </a:cubicBezTo>
                  <a:cubicBezTo>
                    <a:pt x="2029" y="701"/>
                    <a:pt x="2029" y="701"/>
                    <a:pt x="2029" y="701"/>
                  </a:cubicBezTo>
                  <a:cubicBezTo>
                    <a:pt x="2030" y="700"/>
                    <a:pt x="2030" y="700"/>
                    <a:pt x="2031" y="700"/>
                  </a:cubicBezTo>
                  <a:cubicBezTo>
                    <a:pt x="2032" y="699"/>
                    <a:pt x="2032" y="699"/>
                    <a:pt x="2033" y="698"/>
                  </a:cubicBezTo>
                  <a:cubicBezTo>
                    <a:pt x="2034" y="698"/>
                    <a:pt x="2036" y="697"/>
                    <a:pt x="2037" y="697"/>
                  </a:cubicBezTo>
                  <a:cubicBezTo>
                    <a:pt x="2037" y="697"/>
                    <a:pt x="2037" y="697"/>
                    <a:pt x="2037" y="697"/>
                  </a:cubicBezTo>
                  <a:cubicBezTo>
                    <a:pt x="2037" y="697"/>
                    <a:pt x="2037" y="697"/>
                    <a:pt x="2037" y="698"/>
                  </a:cubicBezTo>
                  <a:cubicBezTo>
                    <a:pt x="2038" y="698"/>
                    <a:pt x="2038" y="697"/>
                    <a:pt x="2039" y="697"/>
                  </a:cubicBezTo>
                  <a:cubicBezTo>
                    <a:pt x="2038" y="698"/>
                    <a:pt x="2038" y="698"/>
                    <a:pt x="2038" y="698"/>
                  </a:cubicBezTo>
                  <a:cubicBezTo>
                    <a:pt x="2047" y="714"/>
                    <a:pt x="2059" y="696"/>
                    <a:pt x="2068" y="694"/>
                  </a:cubicBezTo>
                  <a:cubicBezTo>
                    <a:pt x="2061" y="690"/>
                    <a:pt x="2040" y="682"/>
                    <a:pt x="2037" y="695"/>
                  </a:cubicBezTo>
                  <a:cubicBezTo>
                    <a:pt x="2037" y="695"/>
                    <a:pt x="2036" y="695"/>
                    <a:pt x="2036" y="695"/>
                  </a:cubicBezTo>
                  <a:cubicBezTo>
                    <a:pt x="2035" y="696"/>
                    <a:pt x="2034" y="696"/>
                    <a:pt x="2033" y="697"/>
                  </a:cubicBezTo>
                  <a:cubicBezTo>
                    <a:pt x="2032" y="697"/>
                    <a:pt x="2031" y="698"/>
                    <a:pt x="2030" y="698"/>
                  </a:cubicBezTo>
                  <a:cubicBezTo>
                    <a:pt x="2029" y="699"/>
                    <a:pt x="2029" y="699"/>
                    <a:pt x="2028" y="699"/>
                  </a:cubicBezTo>
                  <a:cubicBezTo>
                    <a:pt x="2028" y="699"/>
                    <a:pt x="2028" y="700"/>
                    <a:pt x="2028" y="700"/>
                  </a:cubicBezTo>
                  <a:cubicBezTo>
                    <a:pt x="2028" y="700"/>
                    <a:pt x="2027" y="700"/>
                    <a:pt x="2027" y="700"/>
                  </a:cubicBezTo>
                  <a:cubicBezTo>
                    <a:pt x="2027" y="701"/>
                    <a:pt x="2026" y="701"/>
                    <a:pt x="2026" y="701"/>
                  </a:cubicBezTo>
                  <a:cubicBezTo>
                    <a:pt x="2026" y="701"/>
                    <a:pt x="2025" y="702"/>
                    <a:pt x="2025" y="702"/>
                  </a:cubicBezTo>
                  <a:cubicBezTo>
                    <a:pt x="2025" y="702"/>
                    <a:pt x="2025" y="702"/>
                    <a:pt x="2024" y="702"/>
                  </a:cubicBezTo>
                  <a:cubicBezTo>
                    <a:pt x="2024" y="703"/>
                    <a:pt x="2024" y="703"/>
                    <a:pt x="2024" y="703"/>
                  </a:cubicBezTo>
                  <a:cubicBezTo>
                    <a:pt x="2024" y="701"/>
                    <a:pt x="2024" y="699"/>
                    <a:pt x="2025" y="696"/>
                  </a:cubicBezTo>
                  <a:cubicBezTo>
                    <a:pt x="2025" y="696"/>
                    <a:pt x="2025" y="696"/>
                    <a:pt x="2025" y="695"/>
                  </a:cubicBezTo>
                  <a:cubicBezTo>
                    <a:pt x="2025" y="694"/>
                    <a:pt x="2025" y="694"/>
                    <a:pt x="2025" y="694"/>
                  </a:cubicBezTo>
                  <a:cubicBezTo>
                    <a:pt x="2026" y="693"/>
                    <a:pt x="2026" y="692"/>
                    <a:pt x="2026" y="691"/>
                  </a:cubicBezTo>
                  <a:cubicBezTo>
                    <a:pt x="2026" y="691"/>
                    <a:pt x="2026" y="690"/>
                    <a:pt x="2027" y="689"/>
                  </a:cubicBezTo>
                  <a:cubicBezTo>
                    <a:pt x="2027" y="688"/>
                    <a:pt x="2027" y="687"/>
                    <a:pt x="2028" y="687"/>
                  </a:cubicBezTo>
                  <a:cubicBezTo>
                    <a:pt x="2029" y="683"/>
                    <a:pt x="2030" y="680"/>
                    <a:pt x="2032" y="678"/>
                  </a:cubicBezTo>
                  <a:cubicBezTo>
                    <a:pt x="2032" y="676"/>
                    <a:pt x="2033" y="675"/>
                    <a:pt x="2034" y="674"/>
                  </a:cubicBezTo>
                  <a:cubicBezTo>
                    <a:pt x="2034" y="674"/>
                    <a:pt x="2034" y="674"/>
                    <a:pt x="2034" y="674"/>
                  </a:cubicBezTo>
                  <a:cubicBezTo>
                    <a:pt x="2034" y="674"/>
                    <a:pt x="2034" y="674"/>
                    <a:pt x="2034" y="673"/>
                  </a:cubicBezTo>
                  <a:cubicBezTo>
                    <a:pt x="2035" y="673"/>
                    <a:pt x="2035" y="672"/>
                    <a:pt x="2036" y="672"/>
                  </a:cubicBezTo>
                  <a:cubicBezTo>
                    <a:pt x="2036" y="671"/>
                    <a:pt x="2036" y="671"/>
                    <a:pt x="2036" y="671"/>
                  </a:cubicBezTo>
                  <a:cubicBezTo>
                    <a:pt x="2036" y="670"/>
                    <a:pt x="2037" y="670"/>
                    <a:pt x="2037" y="670"/>
                  </a:cubicBezTo>
                  <a:cubicBezTo>
                    <a:pt x="2038" y="669"/>
                    <a:pt x="2039" y="668"/>
                    <a:pt x="2040" y="667"/>
                  </a:cubicBezTo>
                  <a:cubicBezTo>
                    <a:pt x="2040" y="666"/>
                    <a:pt x="2041" y="666"/>
                    <a:pt x="2041" y="665"/>
                  </a:cubicBezTo>
                  <a:cubicBezTo>
                    <a:pt x="2041" y="665"/>
                    <a:pt x="2042" y="665"/>
                    <a:pt x="2042" y="664"/>
                  </a:cubicBezTo>
                  <a:cubicBezTo>
                    <a:pt x="2042" y="664"/>
                    <a:pt x="2042" y="664"/>
                    <a:pt x="2042" y="664"/>
                  </a:cubicBezTo>
                  <a:cubicBezTo>
                    <a:pt x="2044" y="662"/>
                    <a:pt x="2046" y="660"/>
                    <a:pt x="2048" y="659"/>
                  </a:cubicBezTo>
                  <a:cubicBezTo>
                    <a:pt x="2048" y="658"/>
                    <a:pt x="2049" y="657"/>
                    <a:pt x="2050" y="657"/>
                  </a:cubicBezTo>
                  <a:cubicBezTo>
                    <a:pt x="2051" y="656"/>
                    <a:pt x="2051" y="656"/>
                    <a:pt x="2052" y="655"/>
                  </a:cubicBezTo>
                  <a:cubicBezTo>
                    <a:pt x="2054" y="653"/>
                    <a:pt x="2056" y="652"/>
                    <a:pt x="2056" y="652"/>
                  </a:cubicBezTo>
                  <a:cubicBezTo>
                    <a:pt x="2056" y="652"/>
                    <a:pt x="2055" y="652"/>
                    <a:pt x="2054" y="653"/>
                  </a:cubicBezTo>
                  <a:cubicBezTo>
                    <a:pt x="2054" y="653"/>
                    <a:pt x="2053" y="653"/>
                    <a:pt x="2051" y="654"/>
                  </a:cubicBezTo>
                  <a:cubicBezTo>
                    <a:pt x="2050" y="654"/>
                    <a:pt x="2050" y="655"/>
                    <a:pt x="2049" y="655"/>
                  </a:cubicBezTo>
                  <a:cubicBezTo>
                    <a:pt x="2048" y="656"/>
                    <a:pt x="2047" y="656"/>
                    <a:pt x="2046" y="657"/>
                  </a:cubicBezTo>
                  <a:cubicBezTo>
                    <a:pt x="2045" y="657"/>
                    <a:pt x="2044" y="658"/>
                    <a:pt x="2043" y="659"/>
                  </a:cubicBezTo>
                  <a:cubicBezTo>
                    <a:pt x="2043" y="659"/>
                    <a:pt x="2042" y="660"/>
                    <a:pt x="2042" y="660"/>
                  </a:cubicBezTo>
                  <a:cubicBezTo>
                    <a:pt x="2041" y="660"/>
                    <a:pt x="2041" y="661"/>
                    <a:pt x="2040" y="661"/>
                  </a:cubicBezTo>
                  <a:cubicBezTo>
                    <a:pt x="2040" y="662"/>
                    <a:pt x="2040" y="662"/>
                    <a:pt x="2039" y="662"/>
                  </a:cubicBezTo>
                  <a:cubicBezTo>
                    <a:pt x="2039" y="662"/>
                    <a:pt x="2039" y="663"/>
                    <a:pt x="2039" y="663"/>
                  </a:cubicBezTo>
                  <a:cubicBezTo>
                    <a:pt x="2038" y="663"/>
                    <a:pt x="2038" y="664"/>
                    <a:pt x="2037" y="664"/>
                  </a:cubicBezTo>
                  <a:cubicBezTo>
                    <a:pt x="2037" y="665"/>
                    <a:pt x="2036" y="666"/>
                    <a:pt x="2036" y="666"/>
                  </a:cubicBezTo>
                  <a:cubicBezTo>
                    <a:pt x="2036" y="666"/>
                    <a:pt x="2036" y="665"/>
                    <a:pt x="2036" y="664"/>
                  </a:cubicBezTo>
                  <a:cubicBezTo>
                    <a:pt x="2036" y="664"/>
                    <a:pt x="2036" y="663"/>
                    <a:pt x="2036" y="663"/>
                  </a:cubicBezTo>
                  <a:cubicBezTo>
                    <a:pt x="2054" y="646"/>
                    <a:pt x="2078" y="630"/>
                    <a:pt x="2095" y="610"/>
                  </a:cubicBezTo>
                  <a:cubicBezTo>
                    <a:pt x="2095" y="610"/>
                    <a:pt x="2095" y="610"/>
                    <a:pt x="2095" y="610"/>
                  </a:cubicBezTo>
                  <a:cubicBezTo>
                    <a:pt x="2101" y="605"/>
                    <a:pt x="2107" y="600"/>
                    <a:pt x="2113" y="595"/>
                  </a:cubicBezTo>
                  <a:cubicBezTo>
                    <a:pt x="2113" y="595"/>
                    <a:pt x="2114" y="595"/>
                    <a:pt x="2115" y="594"/>
                  </a:cubicBezTo>
                  <a:cubicBezTo>
                    <a:pt x="2117" y="594"/>
                    <a:pt x="2118" y="594"/>
                    <a:pt x="2121" y="593"/>
                  </a:cubicBezTo>
                  <a:cubicBezTo>
                    <a:pt x="2121" y="593"/>
                    <a:pt x="2122" y="593"/>
                    <a:pt x="2122" y="593"/>
                  </a:cubicBezTo>
                  <a:cubicBezTo>
                    <a:pt x="2123" y="593"/>
                    <a:pt x="2123" y="593"/>
                    <a:pt x="2124" y="593"/>
                  </a:cubicBezTo>
                  <a:cubicBezTo>
                    <a:pt x="2125" y="593"/>
                    <a:pt x="2126" y="592"/>
                    <a:pt x="2128" y="592"/>
                  </a:cubicBezTo>
                  <a:cubicBezTo>
                    <a:pt x="2130" y="592"/>
                    <a:pt x="2133" y="592"/>
                    <a:pt x="2136" y="594"/>
                  </a:cubicBezTo>
                  <a:cubicBezTo>
                    <a:pt x="2136" y="594"/>
                    <a:pt x="2136" y="594"/>
                    <a:pt x="2137" y="594"/>
                  </a:cubicBezTo>
                  <a:cubicBezTo>
                    <a:pt x="2137" y="594"/>
                    <a:pt x="2137" y="594"/>
                    <a:pt x="2138" y="595"/>
                  </a:cubicBezTo>
                  <a:cubicBezTo>
                    <a:pt x="2138" y="595"/>
                    <a:pt x="2138" y="595"/>
                    <a:pt x="2138" y="595"/>
                  </a:cubicBezTo>
                  <a:cubicBezTo>
                    <a:pt x="2139" y="595"/>
                    <a:pt x="2139" y="595"/>
                    <a:pt x="2139" y="595"/>
                  </a:cubicBezTo>
                  <a:cubicBezTo>
                    <a:pt x="2139" y="595"/>
                    <a:pt x="2139" y="596"/>
                    <a:pt x="2140" y="596"/>
                  </a:cubicBezTo>
                  <a:cubicBezTo>
                    <a:pt x="2141" y="597"/>
                    <a:pt x="2142" y="598"/>
                    <a:pt x="2144" y="600"/>
                  </a:cubicBezTo>
                  <a:cubicBezTo>
                    <a:pt x="2144" y="600"/>
                    <a:pt x="2145" y="601"/>
                    <a:pt x="2146" y="602"/>
                  </a:cubicBezTo>
                  <a:cubicBezTo>
                    <a:pt x="2146" y="602"/>
                    <a:pt x="2147" y="603"/>
                    <a:pt x="2148" y="604"/>
                  </a:cubicBezTo>
                  <a:cubicBezTo>
                    <a:pt x="2149" y="604"/>
                    <a:pt x="2149" y="605"/>
                    <a:pt x="2150" y="606"/>
                  </a:cubicBezTo>
                  <a:cubicBezTo>
                    <a:pt x="2151" y="606"/>
                    <a:pt x="2152" y="607"/>
                    <a:pt x="2152" y="608"/>
                  </a:cubicBezTo>
                  <a:cubicBezTo>
                    <a:pt x="2156" y="610"/>
                    <a:pt x="2159" y="613"/>
                    <a:pt x="2162" y="615"/>
                  </a:cubicBezTo>
                  <a:cubicBezTo>
                    <a:pt x="2163" y="615"/>
                    <a:pt x="2163" y="615"/>
                    <a:pt x="2164" y="615"/>
                  </a:cubicBezTo>
                  <a:cubicBezTo>
                    <a:pt x="2165" y="616"/>
                    <a:pt x="2165" y="616"/>
                    <a:pt x="2165" y="616"/>
                  </a:cubicBezTo>
                  <a:cubicBezTo>
                    <a:pt x="2166" y="616"/>
                    <a:pt x="2167" y="617"/>
                    <a:pt x="2168" y="617"/>
                  </a:cubicBezTo>
                  <a:cubicBezTo>
                    <a:pt x="2169" y="618"/>
                    <a:pt x="2170" y="618"/>
                    <a:pt x="2171" y="618"/>
                  </a:cubicBezTo>
                  <a:cubicBezTo>
                    <a:pt x="2171" y="619"/>
                    <a:pt x="2172" y="619"/>
                    <a:pt x="2173" y="619"/>
                  </a:cubicBezTo>
                  <a:cubicBezTo>
                    <a:pt x="2177" y="621"/>
                    <a:pt x="2181" y="622"/>
                    <a:pt x="2184" y="622"/>
                  </a:cubicBezTo>
                  <a:cubicBezTo>
                    <a:pt x="2186" y="623"/>
                    <a:pt x="2188" y="623"/>
                    <a:pt x="2189" y="623"/>
                  </a:cubicBezTo>
                  <a:cubicBezTo>
                    <a:pt x="2190" y="623"/>
                    <a:pt x="2191" y="623"/>
                    <a:pt x="2192" y="623"/>
                  </a:cubicBezTo>
                  <a:cubicBezTo>
                    <a:pt x="2192" y="623"/>
                    <a:pt x="2192" y="623"/>
                    <a:pt x="2192" y="624"/>
                  </a:cubicBezTo>
                  <a:cubicBezTo>
                    <a:pt x="2192" y="624"/>
                    <a:pt x="2192" y="624"/>
                    <a:pt x="2192" y="624"/>
                  </a:cubicBezTo>
                  <a:cubicBezTo>
                    <a:pt x="2193" y="624"/>
                    <a:pt x="2194" y="625"/>
                    <a:pt x="2195" y="625"/>
                  </a:cubicBezTo>
                  <a:cubicBezTo>
                    <a:pt x="2195" y="626"/>
                    <a:pt x="2196" y="627"/>
                    <a:pt x="2197" y="627"/>
                  </a:cubicBezTo>
                  <a:cubicBezTo>
                    <a:pt x="2198" y="628"/>
                    <a:pt x="2198" y="629"/>
                    <a:pt x="2199" y="630"/>
                  </a:cubicBezTo>
                  <a:cubicBezTo>
                    <a:pt x="2200" y="630"/>
                    <a:pt x="2201" y="631"/>
                    <a:pt x="2202" y="632"/>
                  </a:cubicBezTo>
                  <a:cubicBezTo>
                    <a:pt x="2202" y="633"/>
                    <a:pt x="2203" y="634"/>
                    <a:pt x="2204" y="635"/>
                  </a:cubicBezTo>
                  <a:cubicBezTo>
                    <a:pt x="2204" y="635"/>
                    <a:pt x="2204" y="635"/>
                    <a:pt x="2204" y="635"/>
                  </a:cubicBezTo>
                  <a:cubicBezTo>
                    <a:pt x="2199" y="655"/>
                    <a:pt x="2210" y="662"/>
                    <a:pt x="2229" y="658"/>
                  </a:cubicBezTo>
                  <a:cubicBezTo>
                    <a:pt x="2224" y="646"/>
                    <a:pt x="2222" y="630"/>
                    <a:pt x="2206" y="633"/>
                  </a:cubicBezTo>
                  <a:cubicBezTo>
                    <a:pt x="2205" y="632"/>
                    <a:pt x="2205" y="632"/>
                    <a:pt x="2205" y="632"/>
                  </a:cubicBezTo>
                  <a:cubicBezTo>
                    <a:pt x="2205" y="632"/>
                    <a:pt x="2205" y="632"/>
                    <a:pt x="2205" y="632"/>
                  </a:cubicBezTo>
                  <a:cubicBezTo>
                    <a:pt x="2205" y="631"/>
                    <a:pt x="2204" y="631"/>
                    <a:pt x="2203" y="630"/>
                  </a:cubicBezTo>
                  <a:cubicBezTo>
                    <a:pt x="2203" y="629"/>
                    <a:pt x="2202" y="628"/>
                    <a:pt x="2201" y="628"/>
                  </a:cubicBezTo>
                  <a:cubicBezTo>
                    <a:pt x="2200" y="627"/>
                    <a:pt x="2199" y="626"/>
                    <a:pt x="2198" y="625"/>
                  </a:cubicBezTo>
                  <a:cubicBezTo>
                    <a:pt x="2198" y="625"/>
                    <a:pt x="2197" y="624"/>
                    <a:pt x="2197" y="624"/>
                  </a:cubicBezTo>
                  <a:cubicBezTo>
                    <a:pt x="2197" y="624"/>
                    <a:pt x="2198" y="624"/>
                    <a:pt x="2199" y="624"/>
                  </a:cubicBezTo>
                  <a:cubicBezTo>
                    <a:pt x="2200" y="624"/>
                    <a:pt x="2201" y="623"/>
                    <a:pt x="2201" y="623"/>
                  </a:cubicBezTo>
                  <a:cubicBezTo>
                    <a:pt x="2202" y="623"/>
                    <a:pt x="2202" y="623"/>
                    <a:pt x="2202" y="623"/>
                  </a:cubicBezTo>
                  <a:cubicBezTo>
                    <a:pt x="2203" y="623"/>
                    <a:pt x="2203" y="623"/>
                    <a:pt x="2203" y="623"/>
                  </a:cubicBezTo>
                  <a:cubicBezTo>
                    <a:pt x="2204" y="623"/>
                    <a:pt x="2205" y="623"/>
                    <a:pt x="2206" y="623"/>
                  </a:cubicBezTo>
                  <a:cubicBezTo>
                    <a:pt x="2206" y="623"/>
                    <a:pt x="2207" y="623"/>
                    <a:pt x="2207" y="623"/>
                  </a:cubicBezTo>
                  <a:cubicBezTo>
                    <a:pt x="2209" y="622"/>
                    <a:pt x="2210" y="622"/>
                    <a:pt x="2211" y="621"/>
                  </a:cubicBezTo>
                  <a:cubicBezTo>
                    <a:pt x="2212" y="621"/>
                    <a:pt x="2213" y="621"/>
                    <a:pt x="2214" y="620"/>
                  </a:cubicBezTo>
                  <a:cubicBezTo>
                    <a:pt x="2215" y="620"/>
                    <a:pt x="2215" y="619"/>
                    <a:pt x="2216" y="619"/>
                  </a:cubicBezTo>
                  <a:cubicBezTo>
                    <a:pt x="2217" y="618"/>
                    <a:pt x="2218" y="618"/>
                    <a:pt x="2219" y="617"/>
                  </a:cubicBezTo>
                  <a:cubicBezTo>
                    <a:pt x="2220" y="617"/>
                    <a:pt x="2220" y="616"/>
                    <a:pt x="2220" y="616"/>
                  </a:cubicBezTo>
                  <a:cubicBezTo>
                    <a:pt x="2220" y="616"/>
                    <a:pt x="2219" y="617"/>
                    <a:pt x="2215" y="618"/>
                  </a:cubicBezTo>
                  <a:cubicBezTo>
                    <a:pt x="2215" y="618"/>
                    <a:pt x="2214" y="618"/>
                    <a:pt x="2213" y="618"/>
                  </a:cubicBezTo>
                  <a:cubicBezTo>
                    <a:pt x="2212" y="618"/>
                    <a:pt x="2211" y="619"/>
                    <a:pt x="2210" y="619"/>
                  </a:cubicBezTo>
                  <a:cubicBezTo>
                    <a:pt x="2208" y="619"/>
                    <a:pt x="2205" y="619"/>
                    <a:pt x="2203" y="620"/>
                  </a:cubicBezTo>
                  <a:cubicBezTo>
                    <a:pt x="2202" y="620"/>
                    <a:pt x="2202" y="620"/>
                    <a:pt x="2202" y="620"/>
                  </a:cubicBezTo>
                  <a:cubicBezTo>
                    <a:pt x="2201" y="620"/>
                    <a:pt x="2201" y="620"/>
                    <a:pt x="2201" y="620"/>
                  </a:cubicBezTo>
                  <a:cubicBezTo>
                    <a:pt x="2200" y="620"/>
                    <a:pt x="2199" y="620"/>
                    <a:pt x="2199" y="620"/>
                  </a:cubicBezTo>
                  <a:cubicBezTo>
                    <a:pt x="2197" y="620"/>
                    <a:pt x="2196" y="620"/>
                    <a:pt x="2194" y="620"/>
                  </a:cubicBezTo>
                  <a:cubicBezTo>
                    <a:pt x="2194" y="620"/>
                    <a:pt x="2193" y="620"/>
                    <a:pt x="2193" y="620"/>
                  </a:cubicBezTo>
                  <a:cubicBezTo>
                    <a:pt x="2193" y="620"/>
                    <a:pt x="2192" y="620"/>
                    <a:pt x="2192" y="620"/>
                  </a:cubicBezTo>
                  <a:cubicBezTo>
                    <a:pt x="2191" y="620"/>
                    <a:pt x="2190" y="620"/>
                    <a:pt x="2190" y="620"/>
                  </a:cubicBezTo>
                  <a:cubicBezTo>
                    <a:pt x="2189" y="619"/>
                    <a:pt x="2188" y="619"/>
                    <a:pt x="2188" y="619"/>
                  </a:cubicBezTo>
                  <a:cubicBezTo>
                    <a:pt x="2188" y="619"/>
                    <a:pt x="2188" y="619"/>
                    <a:pt x="2188" y="620"/>
                  </a:cubicBezTo>
                  <a:cubicBezTo>
                    <a:pt x="2187" y="619"/>
                    <a:pt x="2186" y="619"/>
                    <a:pt x="2184" y="619"/>
                  </a:cubicBezTo>
                  <a:cubicBezTo>
                    <a:pt x="2181" y="618"/>
                    <a:pt x="2177" y="617"/>
                    <a:pt x="2174" y="616"/>
                  </a:cubicBezTo>
                  <a:cubicBezTo>
                    <a:pt x="2173" y="616"/>
                    <a:pt x="2172" y="615"/>
                    <a:pt x="2171" y="615"/>
                  </a:cubicBezTo>
                  <a:cubicBezTo>
                    <a:pt x="2171" y="615"/>
                    <a:pt x="2170" y="614"/>
                    <a:pt x="2169" y="614"/>
                  </a:cubicBezTo>
                  <a:cubicBezTo>
                    <a:pt x="2168" y="614"/>
                    <a:pt x="2167" y="613"/>
                    <a:pt x="2166" y="613"/>
                  </a:cubicBezTo>
                  <a:cubicBezTo>
                    <a:pt x="2165" y="612"/>
                    <a:pt x="2165" y="612"/>
                    <a:pt x="2165" y="612"/>
                  </a:cubicBezTo>
                  <a:cubicBezTo>
                    <a:pt x="2165" y="612"/>
                    <a:pt x="2164" y="612"/>
                    <a:pt x="2164" y="611"/>
                  </a:cubicBezTo>
                  <a:cubicBezTo>
                    <a:pt x="2162" y="610"/>
                    <a:pt x="2160" y="609"/>
                    <a:pt x="2157" y="607"/>
                  </a:cubicBezTo>
                  <a:cubicBezTo>
                    <a:pt x="2158" y="607"/>
                    <a:pt x="2158" y="607"/>
                    <a:pt x="2158" y="607"/>
                  </a:cubicBezTo>
                  <a:cubicBezTo>
                    <a:pt x="2158" y="607"/>
                    <a:pt x="2159" y="607"/>
                    <a:pt x="2159" y="607"/>
                  </a:cubicBezTo>
                  <a:cubicBezTo>
                    <a:pt x="2159" y="607"/>
                    <a:pt x="2160" y="607"/>
                    <a:pt x="2160" y="607"/>
                  </a:cubicBezTo>
                  <a:cubicBezTo>
                    <a:pt x="2161" y="607"/>
                    <a:pt x="2161" y="607"/>
                    <a:pt x="2162" y="607"/>
                  </a:cubicBezTo>
                  <a:cubicBezTo>
                    <a:pt x="2162" y="607"/>
                    <a:pt x="2162" y="607"/>
                    <a:pt x="2162" y="606"/>
                  </a:cubicBezTo>
                  <a:cubicBezTo>
                    <a:pt x="2163" y="606"/>
                    <a:pt x="2163" y="606"/>
                    <a:pt x="2163" y="606"/>
                  </a:cubicBezTo>
                  <a:cubicBezTo>
                    <a:pt x="2164" y="606"/>
                    <a:pt x="2164" y="606"/>
                    <a:pt x="2165" y="606"/>
                  </a:cubicBezTo>
                  <a:cubicBezTo>
                    <a:pt x="2166" y="605"/>
                    <a:pt x="2167" y="605"/>
                    <a:pt x="2168" y="604"/>
                  </a:cubicBezTo>
                  <a:cubicBezTo>
                    <a:pt x="2169" y="604"/>
                    <a:pt x="2170" y="603"/>
                    <a:pt x="2171" y="602"/>
                  </a:cubicBezTo>
                  <a:cubicBezTo>
                    <a:pt x="2171" y="602"/>
                    <a:pt x="2171" y="602"/>
                    <a:pt x="2172" y="602"/>
                  </a:cubicBezTo>
                  <a:cubicBezTo>
                    <a:pt x="2185" y="608"/>
                    <a:pt x="2189" y="585"/>
                    <a:pt x="2190" y="575"/>
                  </a:cubicBezTo>
                  <a:cubicBezTo>
                    <a:pt x="2183" y="582"/>
                    <a:pt x="2160" y="579"/>
                    <a:pt x="2169" y="599"/>
                  </a:cubicBezTo>
                  <a:cubicBezTo>
                    <a:pt x="2171" y="599"/>
                    <a:pt x="2171" y="599"/>
                    <a:pt x="2171" y="599"/>
                  </a:cubicBezTo>
                  <a:cubicBezTo>
                    <a:pt x="2170" y="599"/>
                    <a:pt x="2170" y="599"/>
                    <a:pt x="2169" y="600"/>
                  </a:cubicBezTo>
                  <a:cubicBezTo>
                    <a:pt x="2169" y="600"/>
                    <a:pt x="2170" y="600"/>
                    <a:pt x="2170" y="601"/>
                  </a:cubicBezTo>
                  <a:cubicBezTo>
                    <a:pt x="2170" y="601"/>
                    <a:pt x="2170" y="601"/>
                    <a:pt x="2170" y="601"/>
                  </a:cubicBezTo>
                  <a:cubicBezTo>
                    <a:pt x="2169" y="601"/>
                    <a:pt x="2168" y="602"/>
                    <a:pt x="2167" y="603"/>
                  </a:cubicBezTo>
                  <a:cubicBezTo>
                    <a:pt x="2166" y="603"/>
                    <a:pt x="2165" y="604"/>
                    <a:pt x="2164" y="604"/>
                  </a:cubicBezTo>
                  <a:cubicBezTo>
                    <a:pt x="2163" y="604"/>
                    <a:pt x="2163" y="604"/>
                    <a:pt x="2162" y="604"/>
                  </a:cubicBezTo>
                  <a:cubicBezTo>
                    <a:pt x="2162" y="605"/>
                    <a:pt x="2162" y="605"/>
                    <a:pt x="2162" y="605"/>
                  </a:cubicBezTo>
                  <a:cubicBezTo>
                    <a:pt x="2161" y="605"/>
                    <a:pt x="2161" y="605"/>
                    <a:pt x="2161" y="605"/>
                  </a:cubicBezTo>
                  <a:cubicBezTo>
                    <a:pt x="2161" y="605"/>
                    <a:pt x="2160" y="605"/>
                    <a:pt x="2160" y="605"/>
                  </a:cubicBezTo>
                  <a:cubicBezTo>
                    <a:pt x="2159" y="605"/>
                    <a:pt x="2159" y="605"/>
                    <a:pt x="2158" y="606"/>
                  </a:cubicBezTo>
                  <a:cubicBezTo>
                    <a:pt x="2158" y="606"/>
                    <a:pt x="2158" y="606"/>
                    <a:pt x="2158" y="606"/>
                  </a:cubicBezTo>
                  <a:cubicBezTo>
                    <a:pt x="2157" y="606"/>
                    <a:pt x="2157" y="606"/>
                    <a:pt x="2157" y="606"/>
                  </a:cubicBezTo>
                  <a:cubicBezTo>
                    <a:pt x="2157" y="606"/>
                    <a:pt x="2156" y="606"/>
                    <a:pt x="2156" y="606"/>
                  </a:cubicBezTo>
                  <a:cubicBezTo>
                    <a:pt x="2156" y="606"/>
                    <a:pt x="2156" y="606"/>
                    <a:pt x="2156" y="606"/>
                  </a:cubicBezTo>
                  <a:cubicBezTo>
                    <a:pt x="2155" y="606"/>
                    <a:pt x="2155" y="605"/>
                    <a:pt x="2154" y="605"/>
                  </a:cubicBezTo>
                  <a:cubicBezTo>
                    <a:pt x="2153" y="604"/>
                    <a:pt x="2153" y="604"/>
                    <a:pt x="2152" y="603"/>
                  </a:cubicBezTo>
                  <a:cubicBezTo>
                    <a:pt x="2151" y="603"/>
                    <a:pt x="2151" y="602"/>
                    <a:pt x="2150" y="601"/>
                  </a:cubicBezTo>
                  <a:cubicBezTo>
                    <a:pt x="2149" y="601"/>
                    <a:pt x="2148" y="600"/>
                    <a:pt x="2148" y="599"/>
                  </a:cubicBezTo>
                  <a:cubicBezTo>
                    <a:pt x="2147" y="599"/>
                    <a:pt x="2146" y="598"/>
                    <a:pt x="2146" y="597"/>
                  </a:cubicBezTo>
                  <a:cubicBezTo>
                    <a:pt x="2144" y="596"/>
                    <a:pt x="2143" y="594"/>
                    <a:pt x="2142" y="593"/>
                  </a:cubicBezTo>
                  <a:cubicBezTo>
                    <a:pt x="2141" y="593"/>
                    <a:pt x="2141" y="593"/>
                    <a:pt x="2140" y="592"/>
                  </a:cubicBezTo>
                  <a:cubicBezTo>
                    <a:pt x="2140" y="592"/>
                    <a:pt x="2140" y="592"/>
                    <a:pt x="2140" y="592"/>
                  </a:cubicBezTo>
                  <a:cubicBezTo>
                    <a:pt x="2139" y="592"/>
                    <a:pt x="2139" y="592"/>
                    <a:pt x="2139" y="592"/>
                  </a:cubicBezTo>
                  <a:cubicBezTo>
                    <a:pt x="2139" y="591"/>
                    <a:pt x="2138" y="591"/>
                    <a:pt x="2138" y="591"/>
                  </a:cubicBezTo>
                  <a:cubicBezTo>
                    <a:pt x="2138" y="591"/>
                    <a:pt x="2137" y="590"/>
                    <a:pt x="2137" y="590"/>
                  </a:cubicBezTo>
                  <a:cubicBezTo>
                    <a:pt x="2133" y="589"/>
                    <a:pt x="2130" y="588"/>
                    <a:pt x="2127" y="589"/>
                  </a:cubicBezTo>
                  <a:cubicBezTo>
                    <a:pt x="2126" y="589"/>
                    <a:pt x="2126" y="589"/>
                    <a:pt x="2125" y="589"/>
                  </a:cubicBezTo>
                  <a:cubicBezTo>
                    <a:pt x="2124" y="589"/>
                    <a:pt x="2124" y="589"/>
                    <a:pt x="2123" y="589"/>
                  </a:cubicBezTo>
                  <a:cubicBezTo>
                    <a:pt x="2122" y="589"/>
                    <a:pt x="2122" y="590"/>
                    <a:pt x="2121" y="590"/>
                  </a:cubicBezTo>
                  <a:cubicBezTo>
                    <a:pt x="2121" y="590"/>
                    <a:pt x="2120" y="590"/>
                    <a:pt x="2120" y="591"/>
                  </a:cubicBezTo>
                  <a:cubicBezTo>
                    <a:pt x="2118" y="591"/>
                    <a:pt x="2117" y="592"/>
                    <a:pt x="2116" y="592"/>
                  </a:cubicBezTo>
                  <a:cubicBezTo>
                    <a:pt x="2118" y="590"/>
                    <a:pt x="2121" y="588"/>
                    <a:pt x="2123" y="587"/>
                  </a:cubicBezTo>
                  <a:cubicBezTo>
                    <a:pt x="2126" y="584"/>
                    <a:pt x="2129" y="581"/>
                    <a:pt x="2132" y="577"/>
                  </a:cubicBezTo>
                  <a:cubicBezTo>
                    <a:pt x="2133" y="576"/>
                    <a:pt x="2134" y="574"/>
                    <a:pt x="2136" y="572"/>
                  </a:cubicBezTo>
                  <a:cubicBezTo>
                    <a:pt x="2136" y="571"/>
                    <a:pt x="2137" y="570"/>
                    <a:pt x="2137" y="569"/>
                  </a:cubicBezTo>
                  <a:cubicBezTo>
                    <a:pt x="2138" y="568"/>
                    <a:pt x="2138" y="567"/>
                    <a:pt x="2139" y="566"/>
                  </a:cubicBezTo>
                  <a:cubicBezTo>
                    <a:pt x="2140" y="562"/>
                    <a:pt x="2142" y="558"/>
                    <a:pt x="2143" y="554"/>
                  </a:cubicBezTo>
                  <a:cubicBezTo>
                    <a:pt x="2146" y="546"/>
                    <a:pt x="2150" y="538"/>
                    <a:pt x="2154" y="532"/>
                  </a:cubicBezTo>
                  <a:cubicBezTo>
                    <a:pt x="2156" y="528"/>
                    <a:pt x="2158" y="525"/>
                    <a:pt x="2160" y="522"/>
                  </a:cubicBezTo>
                  <a:cubicBezTo>
                    <a:pt x="2162" y="519"/>
                    <a:pt x="2165" y="516"/>
                    <a:pt x="2167" y="513"/>
                  </a:cubicBezTo>
                  <a:cubicBezTo>
                    <a:pt x="2168" y="511"/>
                    <a:pt x="2169" y="510"/>
                    <a:pt x="2170" y="508"/>
                  </a:cubicBezTo>
                  <a:cubicBezTo>
                    <a:pt x="2171" y="508"/>
                    <a:pt x="2171" y="508"/>
                    <a:pt x="2172" y="508"/>
                  </a:cubicBezTo>
                  <a:cubicBezTo>
                    <a:pt x="2173" y="508"/>
                    <a:pt x="2175" y="507"/>
                    <a:pt x="2177" y="508"/>
                  </a:cubicBezTo>
                  <a:cubicBezTo>
                    <a:pt x="2177" y="508"/>
                    <a:pt x="2178" y="508"/>
                    <a:pt x="2178" y="508"/>
                  </a:cubicBezTo>
                  <a:cubicBezTo>
                    <a:pt x="2179" y="508"/>
                    <a:pt x="2179" y="508"/>
                    <a:pt x="2180" y="508"/>
                  </a:cubicBezTo>
                  <a:cubicBezTo>
                    <a:pt x="2181" y="508"/>
                    <a:pt x="2182" y="508"/>
                    <a:pt x="2183" y="508"/>
                  </a:cubicBezTo>
                  <a:cubicBezTo>
                    <a:pt x="2184" y="508"/>
                    <a:pt x="2186" y="509"/>
                    <a:pt x="2187" y="509"/>
                  </a:cubicBezTo>
                  <a:cubicBezTo>
                    <a:pt x="2187" y="509"/>
                    <a:pt x="2187" y="509"/>
                    <a:pt x="2188" y="509"/>
                  </a:cubicBezTo>
                  <a:cubicBezTo>
                    <a:pt x="2188" y="509"/>
                    <a:pt x="2188" y="510"/>
                    <a:pt x="2188" y="510"/>
                  </a:cubicBezTo>
                  <a:cubicBezTo>
                    <a:pt x="2189" y="510"/>
                    <a:pt x="2189" y="510"/>
                    <a:pt x="2189" y="510"/>
                  </a:cubicBezTo>
                  <a:cubicBezTo>
                    <a:pt x="2190" y="510"/>
                    <a:pt x="2190" y="511"/>
                    <a:pt x="2190" y="511"/>
                  </a:cubicBezTo>
                  <a:cubicBezTo>
                    <a:pt x="2192" y="512"/>
                    <a:pt x="2195" y="515"/>
                    <a:pt x="2197" y="517"/>
                  </a:cubicBezTo>
                  <a:cubicBezTo>
                    <a:pt x="2199" y="518"/>
                    <a:pt x="2200" y="519"/>
                    <a:pt x="2202" y="520"/>
                  </a:cubicBezTo>
                  <a:cubicBezTo>
                    <a:pt x="2203" y="520"/>
                    <a:pt x="2204" y="521"/>
                    <a:pt x="2204" y="521"/>
                  </a:cubicBezTo>
                  <a:cubicBezTo>
                    <a:pt x="2205" y="521"/>
                    <a:pt x="2205" y="521"/>
                    <a:pt x="2205" y="521"/>
                  </a:cubicBezTo>
                  <a:cubicBezTo>
                    <a:pt x="2205" y="521"/>
                    <a:pt x="2205" y="521"/>
                    <a:pt x="2206" y="521"/>
                  </a:cubicBezTo>
                  <a:cubicBezTo>
                    <a:pt x="2206" y="522"/>
                    <a:pt x="2206" y="522"/>
                    <a:pt x="2206" y="522"/>
                  </a:cubicBezTo>
                  <a:cubicBezTo>
                    <a:pt x="2207" y="522"/>
                    <a:pt x="2207" y="522"/>
                    <a:pt x="2207" y="522"/>
                  </a:cubicBezTo>
                  <a:cubicBezTo>
                    <a:pt x="2211" y="522"/>
                    <a:pt x="2214" y="522"/>
                    <a:pt x="2217" y="521"/>
                  </a:cubicBezTo>
                  <a:cubicBezTo>
                    <a:pt x="2218" y="521"/>
                    <a:pt x="2219" y="520"/>
                    <a:pt x="2219" y="520"/>
                  </a:cubicBezTo>
                  <a:cubicBezTo>
                    <a:pt x="2219" y="520"/>
                    <a:pt x="2220" y="521"/>
                    <a:pt x="2220" y="521"/>
                  </a:cubicBezTo>
                  <a:cubicBezTo>
                    <a:pt x="2220" y="521"/>
                    <a:pt x="2220" y="521"/>
                    <a:pt x="2221" y="521"/>
                  </a:cubicBezTo>
                  <a:cubicBezTo>
                    <a:pt x="2221" y="521"/>
                    <a:pt x="2221" y="521"/>
                    <a:pt x="2221" y="521"/>
                  </a:cubicBezTo>
                  <a:cubicBezTo>
                    <a:pt x="2222" y="521"/>
                    <a:pt x="2223" y="522"/>
                    <a:pt x="2224" y="522"/>
                  </a:cubicBezTo>
                  <a:cubicBezTo>
                    <a:pt x="2224" y="522"/>
                    <a:pt x="2225" y="523"/>
                    <a:pt x="2226" y="523"/>
                  </a:cubicBezTo>
                  <a:cubicBezTo>
                    <a:pt x="2227" y="524"/>
                    <a:pt x="2228" y="524"/>
                    <a:pt x="2229" y="525"/>
                  </a:cubicBezTo>
                  <a:cubicBezTo>
                    <a:pt x="2230" y="525"/>
                    <a:pt x="2231" y="526"/>
                    <a:pt x="2232" y="526"/>
                  </a:cubicBezTo>
                  <a:cubicBezTo>
                    <a:pt x="2233" y="527"/>
                    <a:pt x="2234" y="527"/>
                    <a:pt x="2235" y="528"/>
                  </a:cubicBezTo>
                  <a:cubicBezTo>
                    <a:pt x="2242" y="541"/>
                    <a:pt x="2252" y="551"/>
                    <a:pt x="2266" y="550"/>
                  </a:cubicBezTo>
                  <a:cubicBezTo>
                    <a:pt x="2257" y="536"/>
                    <a:pt x="2249" y="525"/>
                    <a:pt x="2234" y="523"/>
                  </a:cubicBezTo>
                  <a:cubicBezTo>
                    <a:pt x="2234" y="524"/>
                    <a:pt x="2234" y="524"/>
                    <a:pt x="2234" y="524"/>
                  </a:cubicBezTo>
                  <a:cubicBezTo>
                    <a:pt x="2233" y="524"/>
                    <a:pt x="2233" y="524"/>
                    <a:pt x="2233" y="524"/>
                  </a:cubicBezTo>
                  <a:cubicBezTo>
                    <a:pt x="2232" y="523"/>
                    <a:pt x="2231" y="522"/>
                    <a:pt x="2230" y="522"/>
                  </a:cubicBezTo>
                  <a:cubicBezTo>
                    <a:pt x="2229" y="521"/>
                    <a:pt x="2228" y="521"/>
                    <a:pt x="2227" y="521"/>
                  </a:cubicBezTo>
                  <a:cubicBezTo>
                    <a:pt x="2226" y="520"/>
                    <a:pt x="2225" y="520"/>
                    <a:pt x="2224" y="519"/>
                  </a:cubicBezTo>
                  <a:cubicBezTo>
                    <a:pt x="2224" y="519"/>
                    <a:pt x="2224" y="519"/>
                    <a:pt x="2223" y="519"/>
                  </a:cubicBezTo>
                  <a:cubicBezTo>
                    <a:pt x="2224" y="519"/>
                    <a:pt x="2225" y="519"/>
                    <a:pt x="2226" y="518"/>
                  </a:cubicBezTo>
                  <a:cubicBezTo>
                    <a:pt x="2229" y="518"/>
                    <a:pt x="2232" y="517"/>
                    <a:pt x="2235" y="517"/>
                  </a:cubicBezTo>
                  <a:cubicBezTo>
                    <a:pt x="2241" y="516"/>
                    <a:pt x="2247" y="515"/>
                    <a:pt x="2252" y="515"/>
                  </a:cubicBezTo>
                  <a:cubicBezTo>
                    <a:pt x="2252" y="515"/>
                    <a:pt x="2253" y="515"/>
                    <a:pt x="2253" y="515"/>
                  </a:cubicBezTo>
                  <a:cubicBezTo>
                    <a:pt x="2254" y="515"/>
                    <a:pt x="2255" y="515"/>
                    <a:pt x="2255" y="514"/>
                  </a:cubicBezTo>
                  <a:cubicBezTo>
                    <a:pt x="2256" y="514"/>
                    <a:pt x="2257" y="514"/>
                    <a:pt x="2258" y="514"/>
                  </a:cubicBezTo>
                  <a:cubicBezTo>
                    <a:pt x="2260" y="513"/>
                    <a:pt x="2262" y="513"/>
                    <a:pt x="2263" y="513"/>
                  </a:cubicBezTo>
                  <a:cubicBezTo>
                    <a:pt x="2264" y="512"/>
                    <a:pt x="2264" y="512"/>
                    <a:pt x="2265" y="512"/>
                  </a:cubicBezTo>
                  <a:cubicBezTo>
                    <a:pt x="2265" y="512"/>
                    <a:pt x="2265" y="512"/>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4" y="513"/>
                    <a:pt x="2265" y="513"/>
                  </a:cubicBezTo>
                  <a:cubicBezTo>
                    <a:pt x="2265" y="513"/>
                    <a:pt x="2265" y="513"/>
                    <a:pt x="2266" y="513"/>
                  </a:cubicBezTo>
                  <a:cubicBezTo>
                    <a:pt x="2266" y="513"/>
                    <a:pt x="2266" y="513"/>
                    <a:pt x="2266" y="513"/>
                  </a:cubicBezTo>
                  <a:cubicBezTo>
                    <a:pt x="2266" y="513"/>
                    <a:pt x="2266" y="513"/>
                    <a:pt x="2266" y="513"/>
                  </a:cubicBezTo>
                  <a:cubicBezTo>
                    <a:pt x="2266" y="512"/>
                    <a:pt x="2266" y="512"/>
                    <a:pt x="2266" y="512"/>
                  </a:cubicBezTo>
                  <a:cubicBezTo>
                    <a:pt x="2266" y="512"/>
                    <a:pt x="2266" y="512"/>
                    <a:pt x="2266" y="512"/>
                  </a:cubicBezTo>
                  <a:cubicBezTo>
                    <a:pt x="2266" y="512"/>
                    <a:pt x="2266" y="512"/>
                    <a:pt x="2266" y="512"/>
                  </a:cubicBezTo>
                  <a:cubicBezTo>
                    <a:pt x="2265" y="512"/>
                    <a:pt x="2265" y="512"/>
                    <a:pt x="2265" y="512"/>
                  </a:cubicBezTo>
                  <a:cubicBezTo>
                    <a:pt x="2264" y="511"/>
                    <a:pt x="2263" y="511"/>
                    <a:pt x="2263" y="511"/>
                  </a:cubicBezTo>
                  <a:cubicBezTo>
                    <a:pt x="2261" y="511"/>
                    <a:pt x="2260" y="511"/>
                    <a:pt x="2258" y="511"/>
                  </a:cubicBezTo>
                  <a:cubicBezTo>
                    <a:pt x="2257" y="511"/>
                    <a:pt x="2255" y="511"/>
                    <a:pt x="2254" y="511"/>
                  </a:cubicBezTo>
                  <a:cubicBezTo>
                    <a:pt x="2254" y="511"/>
                    <a:pt x="2253" y="511"/>
                    <a:pt x="2253" y="511"/>
                  </a:cubicBezTo>
                  <a:cubicBezTo>
                    <a:pt x="2252" y="511"/>
                    <a:pt x="2251" y="511"/>
                    <a:pt x="2251" y="511"/>
                  </a:cubicBezTo>
                  <a:cubicBezTo>
                    <a:pt x="2249" y="511"/>
                    <a:pt x="2247" y="511"/>
                    <a:pt x="2246" y="512"/>
                  </a:cubicBezTo>
                  <a:cubicBezTo>
                    <a:pt x="2246" y="512"/>
                    <a:pt x="2246" y="511"/>
                    <a:pt x="2246" y="511"/>
                  </a:cubicBezTo>
                  <a:cubicBezTo>
                    <a:pt x="2246" y="511"/>
                    <a:pt x="2247" y="511"/>
                    <a:pt x="2247" y="510"/>
                  </a:cubicBezTo>
                  <a:cubicBezTo>
                    <a:pt x="2248" y="510"/>
                    <a:pt x="2248" y="510"/>
                    <a:pt x="2249" y="509"/>
                  </a:cubicBezTo>
                  <a:cubicBezTo>
                    <a:pt x="2249" y="509"/>
                    <a:pt x="2250" y="509"/>
                    <a:pt x="2250" y="508"/>
                  </a:cubicBezTo>
                  <a:cubicBezTo>
                    <a:pt x="2251" y="507"/>
                    <a:pt x="2252" y="507"/>
                    <a:pt x="2253" y="506"/>
                  </a:cubicBezTo>
                  <a:cubicBezTo>
                    <a:pt x="2254" y="505"/>
                    <a:pt x="2255" y="504"/>
                    <a:pt x="2256" y="503"/>
                  </a:cubicBezTo>
                  <a:cubicBezTo>
                    <a:pt x="2256" y="503"/>
                    <a:pt x="2256" y="502"/>
                    <a:pt x="2256" y="502"/>
                  </a:cubicBezTo>
                  <a:cubicBezTo>
                    <a:pt x="2273" y="511"/>
                    <a:pt x="2272" y="474"/>
                    <a:pt x="2276" y="467"/>
                  </a:cubicBezTo>
                  <a:cubicBezTo>
                    <a:pt x="2263" y="470"/>
                    <a:pt x="2240" y="482"/>
                    <a:pt x="2254" y="500"/>
                  </a:cubicBezTo>
                  <a:cubicBezTo>
                    <a:pt x="2255" y="499"/>
                    <a:pt x="2256" y="499"/>
                    <a:pt x="2256" y="498"/>
                  </a:cubicBezTo>
                  <a:cubicBezTo>
                    <a:pt x="2256" y="498"/>
                    <a:pt x="2256" y="498"/>
                    <a:pt x="2256" y="498"/>
                  </a:cubicBezTo>
                  <a:cubicBezTo>
                    <a:pt x="2255" y="499"/>
                    <a:pt x="2255" y="500"/>
                    <a:pt x="2254" y="501"/>
                  </a:cubicBezTo>
                  <a:cubicBezTo>
                    <a:pt x="2253" y="502"/>
                    <a:pt x="2252" y="503"/>
                    <a:pt x="2251" y="504"/>
                  </a:cubicBezTo>
                  <a:cubicBezTo>
                    <a:pt x="2250" y="505"/>
                    <a:pt x="2249" y="506"/>
                    <a:pt x="2249" y="506"/>
                  </a:cubicBezTo>
                  <a:cubicBezTo>
                    <a:pt x="2248" y="507"/>
                    <a:pt x="2248" y="507"/>
                    <a:pt x="2247" y="507"/>
                  </a:cubicBezTo>
                  <a:cubicBezTo>
                    <a:pt x="2247" y="508"/>
                    <a:pt x="2246" y="508"/>
                    <a:pt x="2246" y="508"/>
                  </a:cubicBezTo>
                  <a:cubicBezTo>
                    <a:pt x="2246" y="509"/>
                    <a:pt x="2245" y="509"/>
                    <a:pt x="2245" y="509"/>
                  </a:cubicBezTo>
                  <a:cubicBezTo>
                    <a:pt x="2244" y="510"/>
                    <a:pt x="2244" y="510"/>
                    <a:pt x="2243" y="510"/>
                  </a:cubicBezTo>
                  <a:cubicBezTo>
                    <a:pt x="2243" y="510"/>
                    <a:pt x="2243" y="510"/>
                    <a:pt x="2243" y="510"/>
                  </a:cubicBezTo>
                  <a:cubicBezTo>
                    <a:pt x="2243" y="510"/>
                    <a:pt x="2242" y="511"/>
                    <a:pt x="2242" y="511"/>
                  </a:cubicBezTo>
                  <a:cubicBezTo>
                    <a:pt x="2242" y="511"/>
                    <a:pt x="2242" y="511"/>
                    <a:pt x="2241" y="512"/>
                  </a:cubicBezTo>
                  <a:cubicBezTo>
                    <a:pt x="2241" y="512"/>
                    <a:pt x="2241" y="512"/>
                    <a:pt x="2241" y="512"/>
                  </a:cubicBezTo>
                  <a:cubicBezTo>
                    <a:pt x="2239" y="512"/>
                    <a:pt x="2237" y="513"/>
                    <a:pt x="2234" y="513"/>
                  </a:cubicBezTo>
                  <a:cubicBezTo>
                    <a:pt x="2231" y="514"/>
                    <a:pt x="2228" y="514"/>
                    <a:pt x="2225" y="515"/>
                  </a:cubicBezTo>
                  <a:cubicBezTo>
                    <a:pt x="2222" y="516"/>
                    <a:pt x="2219" y="517"/>
                    <a:pt x="2216" y="517"/>
                  </a:cubicBezTo>
                  <a:cubicBezTo>
                    <a:pt x="2213" y="518"/>
                    <a:pt x="2210" y="519"/>
                    <a:pt x="2207" y="518"/>
                  </a:cubicBezTo>
                  <a:cubicBezTo>
                    <a:pt x="2207" y="518"/>
                    <a:pt x="2207" y="518"/>
                    <a:pt x="2207" y="518"/>
                  </a:cubicBezTo>
                  <a:cubicBezTo>
                    <a:pt x="2206" y="518"/>
                    <a:pt x="2206" y="518"/>
                    <a:pt x="2206" y="518"/>
                  </a:cubicBezTo>
                  <a:cubicBezTo>
                    <a:pt x="2206" y="518"/>
                    <a:pt x="2206" y="518"/>
                    <a:pt x="2206" y="518"/>
                  </a:cubicBezTo>
                  <a:cubicBezTo>
                    <a:pt x="2205" y="518"/>
                    <a:pt x="2205" y="518"/>
                    <a:pt x="2205" y="518"/>
                  </a:cubicBezTo>
                  <a:cubicBezTo>
                    <a:pt x="2204" y="517"/>
                    <a:pt x="2204" y="517"/>
                    <a:pt x="2203" y="517"/>
                  </a:cubicBezTo>
                  <a:cubicBezTo>
                    <a:pt x="2202" y="516"/>
                    <a:pt x="2200" y="515"/>
                    <a:pt x="2199" y="514"/>
                  </a:cubicBezTo>
                  <a:cubicBezTo>
                    <a:pt x="2197" y="512"/>
                    <a:pt x="2194" y="510"/>
                    <a:pt x="2192" y="508"/>
                  </a:cubicBezTo>
                  <a:cubicBezTo>
                    <a:pt x="2191" y="508"/>
                    <a:pt x="2191" y="507"/>
                    <a:pt x="2191" y="507"/>
                  </a:cubicBezTo>
                  <a:cubicBezTo>
                    <a:pt x="2190" y="507"/>
                    <a:pt x="2190" y="507"/>
                    <a:pt x="2190" y="507"/>
                  </a:cubicBezTo>
                  <a:cubicBezTo>
                    <a:pt x="2189" y="506"/>
                    <a:pt x="2189" y="506"/>
                    <a:pt x="2189" y="506"/>
                  </a:cubicBezTo>
                  <a:cubicBezTo>
                    <a:pt x="2188" y="506"/>
                    <a:pt x="2188" y="506"/>
                    <a:pt x="2187" y="506"/>
                  </a:cubicBezTo>
                  <a:cubicBezTo>
                    <a:pt x="2186" y="505"/>
                    <a:pt x="2185" y="505"/>
                    <a:pt x="2183" y="505"/>
                  </a:cubicBezTo>
                  <a:cubicBezTo>
                    <a:pt x="2183" y="504"/>
                    <a:pt x="2182" y="504"/>
                    <a:pt x="2181" y="504"/>
                  </a:cubicBezTo>
                  <a:cubicBezTo>
                    <a:pt x="2181" y="504"/>
                    <a:pt x="2180" y="504"/>
                    <a:pt x="2180" y="504"/>
                  </a:cubicBezTo>
                  <a:cubicBezTo>
                    <a:pt x="2179" y="504"/>
                    <a:pt x="2178" y="504"/>
                    <a:pt x="2178" y="504"/>
                  </a:cubicBezTo>
                  <a:cubicBezTo>
                    <a:pt x="2177" y="505"/>
                    <a:pt x="2177" y="505"/>
                    <a:pt x="2176" y="505"/>
                  </a:cubicBezTo>
                  <a:cubicBezTo>
                    <a:pt x="2174" y="505"/>
                    <a:pt x="2173" y="506"/>
                    <a:pt x="2171" y="506"/>
                  </a:cubicBezTo>
                  <a:cubicBezTo>
                    <a:pt x="2171" y="506"/>
                    <a:pt x="2171" y="506"/>
                    <a:pt x="2171" y="506"/>
                  </a:cubicBezTo>
                  <a:cubicBezTo>
                    <a:pt x="2171" y="506"/>
                    <a:pt x="2172" y="505"/>
                    <a:pt x="2172" y="504"/>
                  </a:cubicBezTo>
                  <a:cubicBezTo>
                    <a:pt x="2173" y="503"/>
                    <a:pt x="2173" y="502"/>
                    <a:pt x="2173" y="501"/>
                  </a:cubicBezTo>
                  <a:cubicBezTo>
                    <a:pt x="2174" y="501"/>
                    <a:pt x="2174" y="501"/>
                    <a:pt x="2174" y="501"/>
                  </a:cubicBezTo>
                  <a:cubicBezTo>
                    <a:pt x="2174" y="500"/>
                    <a:pt x="2174" y="500"/>
                    <a:pt x="2174" y="500"/>
                  </a:cubicBezTo>
                  <a:cubicBezTo>
                    <a:pt x="2174" y="500"/>
                    <a:pt x="2174" y="500"/>
                    <a:pt x="2174" y="500"/>
                  </a:cubicBezTo>
                  <a:cubicBezTo>
                    <a:pt x="2174" y="500"/>
                    <a:pt x="2174" y="500"/>
                    <a:pt x="2174" y="500"/>
                  </a:cubicBezTo>
                  <a:cubicBezTo>
                    <a:pt x="2174" y="500"/>
                    <a:pt x="2174" y="500"/>
                    <a:pt x="2174" y="500"/>
                  </a:cubicBezTo>
                  <a:cubicBezTo>
                    <a:pt x="2174" y="499"/>
                    <a:pt x="2174" y="499"/>
                    <a:pt x="2174" y="499"/>
                  </a:cubicBezTo>
                  <a:cubicBezTo>
                    <a:pt x="2174" y="498"/>
                    <a:pt x="2175" y="498"/>
                    <a:pt x="2175" y="497"/>
                  </a:cubicBezTo>
                  <a:cubicBezTo>
                    <a:pt x="2175" y="497"/>
                    <a:pt x="2175" y="496"/>
                    <a:pt x="2175" y="496"/>
                  </a:cubicBezTo>
                  <a:cubicBezTo>
                    <a:pt x="2175" y="495"/>
                    <a:pt x="2175" y="494"/>
                    <a:pt x="2175" y="493"/>
                  </a:cubicBezTo>
                  <a:cubicBezTo>
                    <a:pt x="2176" y="492"/>
                    <a:pt x="2176" y="490"/>
                    <a:pt x="2176" y="488"/>
                  </a:cubicBezTo>
                  <a:cubicBezTo>
                    <a:pt x="2176" y="487"/>
                    <a:pt x="2176" y="485"/>
                    <a:pt x="2176" y="483"/>
                  </a:cubicBezTo>
                  <a:cubicBezTo>
                    <a:pt x="2176" y="480"/>
                    <a:pt x="2176" y="477"/>
                    <a:pt x="2176" y="475"/>
                  </a:cubicBezTo>
                  <a:cubicBezTo>
                    <a:pt x="2176" y="469"/>
                    <a:pt x="2177" y="464"/>
                    <a:pt x="2177" y="460"/>
                  </a:cubicBezTo>
                  <a:cubicBezTo>
                    <a:pt x="2177" y="459"/>
                    <a:pt x="2178" y="457"/>
                    <a:pt x="2178" y="455"/>
                  </a:cubicBezTo>
                  <a:cubicBezTo>
                    <a:pt x="2178" y="454"/>
                    <a:pt x="2179" y="453"/>
                    <a:pt x="2179" y="452"/>
                  </a:cubicBezTo>
                  <a:cubicBezTo>
                    <a:pt x="2180" y="450"/>
                    <a:pt x="2180" y="449"/>
                    <a:pt x="2180" y="449"/>
                  </a:cubicBezTo>
                  <a:cubicBezTo>
                    <a:pt x="2180" y="449"/>
                    <a:pt x="2179" y="450"/>
                    <a:pt x="2178" y="451"/>
                  </a:cubicBezTo>
                  <a:cubicBezTo>
                    <a:pt x="2178" y="452"/>
                    <a:pt x="2177" y="454"/>
                    <a:pt x="2177" y="455"/>
                  </a:cubicBezTo>
                  <a:cubicBezTo>
                    <a:pt x="2176" y="456"/>
                    <a:pt x="2176" y="458"/>
                    <a:pt x="2175" y="460"/>
                  </a:cubicBezTo>
                  <a:cubicBezTo>
                    <a:pt x="2175" y="461"/>
                    <a:pt x="2175" y="463"/>
                    <a:pt x="2174" y="465"/>
                  </a:cubicBezTo>
                  <a:cubicBezTo>
                    <a:pt x="2174" y="464"/>
                    <a:pt x="2174" y="463"/>
                    <a:pt x="2173" y="462"/>
                  </a:cubicBezTo>
                  <a:cubicBezTo>
                    <a:pt x="2173" y="460"/>
                    <a:pt x="2173" y="459"/>
                    <a:pt x="2172" y="457"/>
                  </a:cubicBezTo>
                  <a:cubicBezTo>
                    <a:pt x="2171" y="455"/>
                    <a:pt x="2171" y="453"/>
                    <a:pt x="2170" y="452"/>
                  </a:cubicBezTo>
                  <a:cubicBezTo>
                    <a:pt x="2170" y="451"/>
                    <a:pt x="2169" y="449"/>
                    <a:pt x="2168" y="448"/>
                  </a:cubicBezTo>
                  <a:cubicBezTo>
                    <a:pt x="2173" y="428"/>
                    <a:pt x="2158" y="427"/>
                    <a:pt x="2153" y="409"/>
                  </a:cubicBezTo>
                  <a:cubicBezTo>
                    <a:pt x="2145" y="427"/>
                    <a:pt x="2142" y="444"/>
                    <a:pt x="2166" y="448"/>
                  </a:cubicBezTo>
                  <a:cubicBezTo>
                    <a:pt x="2166" y="448"/>
                    <a:pt x="2166" y="448"/>
                    <a:pt x="2166" y="448"/>
                  </a:cubicBezTo>
                  <a:cubicBezTo>
                    <a:pt x="2166" y="450"/>
                    <a:pt x="2167" y="451"/>
                    <a:pt x="2168" y="453"/>
                  </a:cubicBezTo>
                  <a:cubicBezTo>
                    <a:pt x="2168" y="454"/>
                    <a:pt x="2169" y="456"/>
                    <a:pt x="2169" y="457"/>
                  </a:cubicBezTo>
                  <a:cubicBezTo>
                    <a:pt x="2170" y="459"/>
                    <a:pt x="2171" y="461"/>
                    <a:pt x="2171" y="462"/>
                  </a:cubicBezTo>
                  <a:cubicBezTo>
                    <a:pt x="2171" y="464"/>
                    <a:pt x="2172" y="466"/>
                    <a:pt x="2172" y="467"/>
                  </a:cubicBezTo>
                  <a:cubicBezTo>
                    <a:pt x="2172" y="468"/>
                    <a:pt x="2172" y="469"/>
                    <a:pt x="2172" y="470"/>
                  </a:cubicBezTo>
                  <a:cubicBezTo>
                    <a:pt x="2172" y="470"/>
                    <a:pt x="2173" y="471"/>
                    <a:pt x="2173" y="472"/>
                  </a:cubicBezTo>
                  <a:cubicBezTo>
                    <a:pt x="2173" y="472"/>
                    <a:pt x="2173" y="473"/>
                    <a:pt x="2173" y="473"/>
                  </a:cubicBezTo>
                  <a:cubicBezTo>
                    <a:pt x="2173" y="473"/>
                    <a:pt x="2173" y="474"/>
                    <a:pt x="2173" y="474"/>
                  </a:cubicBezTo>
                  <a:cubicBezTo>
                    <a:pt x="2172" y="477"/>
                    <a:pt x="2172" y="479"/>
                    <a:pt x="2172" y="482"/>
                  </a:cubicBezTo>
                  <a:cubicBezTo>
                    <a:pt x="2171" y="484"/>
                    <a:pt x="2171" y="486"/>
                    <a:pt x="2171" y="487"/>
                  </a:cubicBezTo>
                  <a:cubicBezTo>
                    <a:pt x="2171" y="489"/>
                    <a:pt x="2171" y="490"/>
                    <a:pt x="2171" y="492"/>
                  </a:cubicBezTo>
                  <a:cubicBezTo>
                    <a:pt x="2171" y="493"/>
                    <a:pt x="2171" y="494"/>
                    <a:pt x="2170" y="494"/>
                  </a:cubicBezTo>
                  <a:cubicBezTo>
                    <a:pt x="2170" y="495"/>
                    <a:pt x="2170" y="495"/>
                    <a:pt x="2170" y="495"/>
                  </a:cubicBezTo>
                  <a:cubicBezTo>
                    <a:pt x="2170" y="496"/>
                    <a:pt x="2170" y="496"/>
                    <a:pt x="2170" y="497"/>
                  </a:cubicBezTo>
                  <a:cubicBezTo>
                    <a:pt x="2170" y="497"/>
                    <a:pt x="2170" y="497"/>
                    <a:pt x="2169" y="498"/>
                  </a:cubicBezTo>
                  <a:cubicBezTo>
                    <a:pt x="2169" y="498"/>
                    <a:pt x="2169" y="498"/>
                    <a:pt x="2169" y="498"/>
                  </a:cubicBezTo>
                  <a:cubicBezTo>
                    <a:pt x="2169" y="498"/>
                    <a:pt x="2169" y="498"/>
                    <a:pt x="2169" y="498"/>
                  </a:cubicBezTo>
                  <a:cubicBezTo>
                    <a:pt x="2169" y="498"/>
                    <a:pt x="2169" y="498"/>
                    <a:pt x="2169" y="498"/>
                  </a:cubicBezTo>
                  <a:cubicBezTo>
                    <a:pt x="2169" y="498"/>
                    <a:pt x="2169" y="498"/>
                    <a:pt x="2169" y="498"/>
                  </a:cubicBezTo>
                  <a:cubicBezTo>
                    <a:pt x="2169" y="499"/>
                    <a:pt x="2169" y="499"/>
                    <a:pt x="2169" y="499"/>
                  </a:cubicBezTo>
                  <a:cubicBezTo>
                    <a:pt x="2169" y="500"/>
                    <a:pt x="2168" y="500"/>
                    <a:pt x="2168" y="501"/>
                  </a:cubicBezTo>
                  <a:cubicBezTo>
                    <a:pt x="2167" y="504"/>
                    <a:pt x="2165" y="507"/>
                    <a:pt x="2163" y="510"/>
                  </a:cubicBezTo>
                  <a:cubicBezTo>
                    <a:pt x="2161" y="513"/>
                    <a:pt x="2159" y="516"/>
                    <a:pt x="2156" y="519"/>
                  </a:cubicBezTo>
                  <a:cubicBezTo>
                    <a:pt x="2154" y="522"/>
                    <a:pt x="2152" y="525"/>
                    <a:pt x="2150" y="529"/>
                  </a:cubicBezTo>
                  <a:cubicBezTo>
                    <a:pt x="2147" y="532"/>
                    <a:pt x="2145" y="536"/>
                    <a:pt x="2143" y="541"/>
                  </a:cubicBezTo>
                  <a:cubicBezTo>
                    <a:pt x="2143" y="540"/>
                    <a:pt x="2143" y="540"/>
                    <a:pt x="2143" y="540"/>
                  </a:cubicBezTo>
                  <a:cubicBezTo>
                    <a:pt x="2143" y="540"/>
                    <a:pt x="2143" y="539"/>
                    <a:pt x="2143" y="538"/>
                  </a:cubicBezTo>
                  <a:cubicBezTo>
                    <a:pt x="2142" y="538"/>
                    <a:pt x="2142" y="537"/>
                    <a:pt x="2142" y="536"/>
                  </a:cubicBezTo>
                  <a:cubicBezTo>
                    <a:pt x="2142" y="536"/>
                    <a:pt x="2141" y="536"/>
                    <a:pt x="2141" y="535"/>
                  </a:cubicBezTo>
                  <a:cubicBezTo>
                    <a:pt x="2141" y="535"/>
                    <a:pt x="2140" y="534"/>
                    <a:pt x="2140" y="534"/>
                  </a:cubicBezTo>
                  <a:cubicBezTo>
                    <a:pt x="2139" y="533"/>
                    <a:pt x="2138" y="531"/>
                    <a:pt x="2137" y="529"/>
                  </a:cubicBezTo>
                  <a:cubicBezTo>
                    <a:pt x="2136" y="528"/>
                    <a:pt x="2134" y="526"/>
                    <a:pt x="2133" y="524"/>
                  </a:cubicBezTo>
                  <a:cubicBezTo>
                    <a:pt x="2130" y="521"/>
                    <a:pt x="2127" y="517"/>
                    <a:pt x="2124" y="514"/>
                  </a:cubicBezTo>
                  <a:cubicBezTo>
                    <a:pt x="2123" y="512"/>
                    <a:pt x="2122" y="510"/>
                    <a:pt x="2121" y="508"/>
                  </a:cubicBezTo>
                  <a:cubicBezTo>
                    <a:pt x="2119" y="506"/>
                    <a:pt x="2118" y="504"/>
                    <a:pt x="2117" y="502"/>
                  </a:cubicBezTo>
                  <a:cubicBezTo>
                    <a:pt x="2116" y="500"/>
                    <a:pt x="2116" y="498"/>
                    <a:pt x="2115" y="497"/>
                  </a:cubicBezTo>
                  <a:cubicBezTo>
                    <a:pt x="2115" y="497"/>
                    <a:pt x="2115" y="497"/>
                    <a:pt x="2115" y="497"/>
                  </a:cubicBezTo>
                  <a:cubicBezTo>
                    <a:pt x="2115" y="496"/>
                    <a:pt x="2115" y="495"/>
                    <a:pt x="2115" y="495"/>
                  </a:cubicBezTo>
                  <a:cubicBezTo>
                    <a:pt x="2115" y="494"/>
                    <a:pt x="2115" y="494"/>
                    <a:pt x="2116" y="494"/>
                  </a:cubicBezTo>
                  <a:cubicBezTo>
                    <a:pt x="2116" y="493"/>
                    <a:pt x="2116" y="493"/>
                    <a:pt x="2116" y="493"/>
                  </a:cubicBezTo>
                  <a:cubicBezTo>
                    <a:pt x="2116" y="493"/>
                    <a:pt x="2116" y="492"/>
                    <a:pt x="2116" y="492"/>
                  </a:cubicBezTo>
                  <a:cubicBezTo>
                    <a:pt x="2116" y="491"/>
                    <a:pt x="2116" y="490"/>
                    <a:pt x="2116" y="489"/>
                  </a:cubicBezTo>
                  <a:cubicBezTo>
                    <a:pt x="2116" y="488"/>
                    <a:pt x="2116" y="487"/>
                    <a:pt x="2116" y="486"/>
                  </a:cubicBezTo>
                  <a:cubicBezTo>
                    <a:pt x="2116" y="485"/>
                    <a:pt x="2117" y="484"/>
                    <a:pt x="2117" y="483"/>
                  </a:cubicBezTo>
                  <a:cubicBezTo>
                    <a:pt x="2117" y="481"/>
                    <a:pt x="2117" y="480"/>
                    <a:pt x="2117" y="479"/>
                  </a:cubicBezTo>
                  <a:cubicBezTo>
                    <a:pt x="2132" y="475"/>
                    <a:pt x="2124" y="460"/>
                    <a:pt x="2130" y="447"/>
                  </a:cubicBezTo>
                  <a:cubicBezTo>
                    <a:pt x="2124" y="451"/>
                    <a:pt x="2115" y="454"/>
                    <a:pt x="2112" y="460"/>
                  </a:cubicBezTo>
                  <a:cubicBezTo>
                    <a:pt x="2110" y="466"/>
                    <a:pt x="2112" y="476"/>
                    <a:pt x="2115" y="479"/>
                  </a:cubicBezTo>
                  <a:cubicBezTo>
                    <a:pt x="2115" y="479"/>
                    <a:pt x="2115" y="480"/>
                    <a:pt x="2115" y="480"/>
                  </a:cubicBezTo>
                  <a:cubicBezTo>
                    <a:pt x="2115" y="480"/>
                    <a:pt x="2115" y="480"/>
                    <a:pt x="2115" y="480"/>
                  </a:cubicBezTo>
                  <a:cubicBezTo>
                    <a:pt x="2115" y="480"/>
                    <a:pt x="2115" y="480"/>
                    <a:pt x="2115" y="480"/>
                  </a:cubicBezTo>
                  <a:cubicBezTo>
                    <a:pt x="2115" y="480"/>
                    <a:pt x="2115" y="481"/>
                    <a:pt x="2115" y="482"/>
                  </a:cubicBezTo>
                  <a:cubicBezTo>
                    <a:pt x="2114" y="483"/>
                    <a:pt x="2114" y="484"/>
                    <a:pt x="2114" y="485"/>
                  </a:cubicBezTo>
                  <a:cubicBezTo>
                    <a:pt x="2114" y="487"/>
                    <a:pt x="2114" y="488"/>
                    <a:pt x="2114" y="489"/>
                  </a:cubicBezTo>
                  <a:cubicBezTo>
                    <a:pt x="2114" y="490"/>
                    <a:pt x="2114" y="491"/>
                    <a:pt x="2114" y="492"/>
                  </a:cubicBezTo>
                  <a:cubicBezTo>
                    <a:pt x="2114" y="492"/>
                    <a:pt x="2114" y="492"/>
                    <a:pt x="2113" y="493"/>
                  </a:cubicBezTo>
                  <a:cubicBezTo>
                    <a:pt x="2113" y="493"/>
                    <a:pt x="2113" y="493"/>
                    <a:pt x="2113" y="493"/>
                  </a:cubicBezTo>
                  <a:cubicBezTo>
                    <a:pt x="2113" y="493"/>
                    <a:pt x="2114" y="493"/>
                    <a:pt x="2114" y="493"/>
                  </a:cubicBezTo>
                  <a:cubicBezTo>
                    <a:pt x="2113" y="493"/>
                    <a:pt x="2113" y="492"/>
                    <a:pt x="2113" y="491"/>
                  </a:cubicBezTo>
                  <a:cubicBezTo>
                    <a:pt x="2113" y="491"/>
                    <a:pt x="2112" y="490"/>
                    <a:pt x="2112" y="490"/>
                  </a:cubicBezTo>
                  <a:cubicBezTo>
                    <a:pt x="2112" y="490"/>
                    <a:pt x="2112" y="489"/>
                    <a:pt x="2112" y="489"/>
                  </a:cubicBezTo>
                  <a:cubicBezTo>
                    <a:pt x="2112" y="488"/>
                    <a:pt x="2111" y="488"/>
                    <a:pt x="2111" y="487"/>
                  </a:cubicBezTo>
                  <a:cubicBezTo>
                    <a:pt x="2110" y="486"/>
                    <a:pt x="2110" y="484"/>
                    <a:pt x="2109" y="483"/>
                  </a:cubicBezTo>
                  <a:cubicBezTo>
                    <a:pt x="2109" y="482"/>
                    <a:pt x="2108" y="480"/>
                    <a:pt x="2108" y="480"/>
                  </a:cubicBezTo>
                  <a:cubicBezTo>
                    <a:pt x="2108" y="480"/>
                    <a:pt x="2108" y="481"/>
                    <a:pt x="2108" y="481"/>
                  </a:cubicBezTo>
                  <a:cubicBezTo>
                    <a:pt x="2108" y="482"/>
                    <a:pt x="2108" y="483"/>
                    <a:pt x="2108" y="484"/>
                  </a:cubicBezTo>
                  <a:cubicBezTo>
                    <a:pt x="2108" y="485"/>
                    <a:pt x="2108" y="486"/>
                    <a:pt x="2108" y="487"/>
                  </a:cubicBezTo>
                  <a:cubicBezTo>
                    <a:pt x="2109" y="488"/>
                    <a:pt x="2109" y="489"/>
                    <a:pt x="2109" y="490"/>
                  </a:cubicBezTo>
                  <a:cubicBezTo>
                    <a:pt x="2109" y="490"/>
                    <a:pt x="2109" y="490"/>
                    <a:pt x="2109" y="491"/>
                  </a:cubicBezTo>
                  <a:cubicBezTo>
                    <a:pt x="2109" y="491"/>
                    <a:pt x="2109" y="492"/>
                    <a:pt x="2110" y="492"/>
                  </a:cubicBezTo>
                  <a:cubicBezTo>
                    <a:pt x="2111" y="496"/>
                    <a:pt x="2112" y="499"/>
                    <a:pt x="2114" y="503"/>
                  </a:cubicBezTo>
                  <a:cubicBezTo>
                    <a:pt x="2115" y="505"/>
                    <a:pt x="2116" y="506"/>
                    <a:pt x="2117" y="508"/>
                  </a:cubicBezTo>
                  <a:cubicBezTo>
                    <a:pt x="2116" y="508"/>
                    <a:pt x="2116" y="507"/>
                    <a:pt x="2116" y="507"/>
                  </a:cubicBezTo>
                  <a:cubicBezTo>
                    <a:pt x="2115" y="507"/>
                    <a:pt x="2115" y="506"/>
                    <a:pt x="2114" y="506"/>
                  </a:cubicBezTo>
                  <a:cubicBezTo>
                    <a:pt x="2113" y="506"/>
                    <a:pt x="2113" y="505"/>
                    <a:pt x="2112" y="505"/>
                  </a:cubicBezTo>
                  <a:cubicBezTo>
                    <a:pt x="2111" y="504"/>
                    <a:pt x="2110" y="504"/>
                    <a:pt x="2108" y="503"/>
                  </a:cubicBezTo>
                  <a:cubicBezTo>
                    <a:pt x="2109" y="503"/>
                    <a:pt x="2109" y="503"/>
                    <a:pt x="2109" y="503"/>
                  </a:cubicBezTo>
                  <a:cubicBezTo>
                    <a:pt x="2099" y="488"/>
                    <a:pt x="2088" y="482"/>
                    <a:pt x="2074" y="493"/>
                  </a:cubicBezTo>
                  <a:cubicBezTo>
                    <a:pt x="2087" y="498"/>
                    <a:pt x="2093" y="511"/>
                    <a:pt x="2107" y="504"/>
                  </a:cubicBezTo>
                  <a:cubicBezTo>
                    <a:pt x="2107" y="504"/>
                    <a:pt x="2108" y="504"/>
                    <a:pt x="2108" y="504"/>
                  </a:cubicBezTo>
                  <a:cubicBezTo>
                    <a:pt x="2109" y="505"/>
                    <a:pt x="2110" y="506"/>
                    <a:pt x="2112" y="506"/>
                  </a:cubicBezTo>
                  <a:cubicBezTo>
                    <a:pt x="2112" y="507"/>
                    <a:pt x="2113" y="507"/>
                    <a:pt x="2113" y="507"/>
                  </a:cubicBezTo>
                  <a:cubicBezTo>
                    <a:pt x="2114" y="508"/>
                    <a:pt x="2115" y="508"/>
                    <a:pt x="2115" y="508"/>
                  </a:cubicBezTo>
                  <a:cubicBezTo>
                    <a:pt x="2116" y="509"/>
                    <a:pt x="2118" y="510"/>
                    <a:pt x="2119" y="511"/>
                  </a:cubicBezTo>
                  <a:cubicBezTo>
                    <a:pt x="2120" y="513"/>
                    <a:pt x="2121" y="514"/>
                    <a:pt x="2122" y="516"/>
                  </a:cubicBezTo>
                  <a:cubicBezTo>
                    <a:pt x="2125" y="519"/>
                    <a:pt x="2128" y="523"/>
                    <a:pt x="2130" y="526"/>
                  </a:cubicBezTo>
                  <a:cubicBezTo>
                    <a:pt x="2132" y="528"/>
                    <a:pt x="2133" y="530"/>
                    <a:pt x="2134" y="531"/>
                  </a:cubicBezTo>
                  <a:cubicBezTo>
                    <a:pt x="2136" y="533"/>
                    <a:pt x="2137" y="535"/>
                    <a:pt x="2138" y="536"/>
                  </a:cubicBezTo>
                  <a:cubicBezTo>
                    <a:pt x="2138" y="536"/>
                    <a:pt x="2138" y="537"/>
                    <a:pt x="2138" y="537"/>
                  </a:cubicBezTo>
                  <a:cubicBezTo>
                    <a:pt x="2138" y="537"/>
                    <a:pt x="2139" y="538"/>
                    <a:pt x="2139" y="538"/>
                  </a:cubicBezTo>
                  <a:cubicBezTo>
                    <a:pt x="2139" y="539"/>
                    <a:pt x="2140" y="539"/>
                    <a:pt x="2140" y="540"/>
                  </a:cubicBezTo>
                  <a:cubicBezTo>
                    <a:pt x="2141" y="540"/>
                    <a:pt x="2141" y="541"/>
                    <a:pt x="2142" y="541"/>
                  </a:cubicBezTo>
                  <a:cubicBezTo>
                    <a:pt x="2142" y="542"/>
                    <a:pt x="2142" y="542"/>
                    <a:pt x="2142" y="542"/>
                  </a:cubicBezTo>
                  <a:cubicBezTo>
                    <a:pt x="2141" y="545"/>
                    <a:pt x="2140" y="548"/>
                    <a:pt x="2139" y="551"/>
                  </a:cubicBezTo>
                  <a:cubicBezTo>
                    <a:pt x="2137" y="555"/>
                    <a:pt x="2136" y="559"/>
                    <a:pt x="2134" y="563"/>
                  </a:cubicBezTo>
                  <a:cubicBezTo>
                    <a:pt x="2134" y="564"/>
                    <a:pt x="2133" y="565"/>
                    <a:pt x="2133" y="566"/>
                  </a:cubicBezTo>
                  <a:cubicBezTo>
                    <a:pt x="2132" y="567"/>
                    <a:pt x="2132" y="568"/>
                    <a:pt x="2131" y="569"/>
                  </a:cubicBezTo>
                  <a:cubicBezTo>
                    <a:pt x="2130" y="571"/>
                    <a:pt x="2129" y="572"/>
                    <a:pt x="2128" y="574"/>
                  </a:cubicBezTo>
                  <a:cubicBezTo>
                    <a:pt x="2123" y="580"/>
                    <a:pt x="2117" y="585"/>
                    <a:pt x="2110" y="590"/>
                  </a:cubicBezTo>
                  <a:cubicBezTo>
                    <a:pt x="2109" y="592"/>
                    <a:pt x="2107" y="593"/>
                    <a:pt x="2105" y="595"/>
                  </a:cubicBezTo>
                  <a:cubicBezTo>
                    <a:pt x="2107" y="591"/>
                    <a:pt x="2109" y="587"/>
                    <a:pt x="2110" y="584"/>
                  </a:cubicBezTo>
                  <a:cubicBezTo>
                    <a:pt x="2107" y="587"/>
                    <a:pt x="2104" y="590"/>
                    <a:pt x="2101" y="592"/>
                  </a:cubicBezTo>
                  <a:cubicBezTo>
                    <a:pt x="2101" y="592"/>
                    <a:pt x="2101" y="592"/>
                    <a:pt x="2101" y="591"/>
                  </a:cubicBezTo>
                  <a:cubicBezTo>
                    <a:pt x="2100" y="590"/>
                    <a:pt x="2100" y="589"/>
                    <a:pt x="2100" y="587"/>
                  </a:cubicBezTo>
                  <a:cubicBezTo>
                    <a:pt x="2099" y="586"/>
                    <a:pt x="2099" y="585"/>
                    <a:pt x="2098" y="584"/>
                  </a:cubicBezTo>
                  <a:cubicBezTo>
                    <a:pt x="2098" y="582"/>
                    <a:pt x="2097" y="581"/>
                    <a:pt x="2097" y="580"/>
                  </a:cubicBezTo>
                  <a:cubicBezTo>
                    <a:pt x="2096" y="578"/>
                    <a:pt x="2096" y="576"/>
                    <a:pt x="2095" y="575"/>
                  </a:cubicBezTo>
                  <a:cubicBezTo>
                    <a:pt x="2108" y="561"/>
                    <a:pt x="2087" y="548"/>
                    <a:pt x="2103" y="537"/>
                  </a:cubicBezTo>
                  <a:cubicBezTo>
                    <a:pt x="2093" y="537"/>
                    <a:pt x="2084" y="541"/>
                    <a:pt x="2082" y="551"/>
                  </a:cubicBezTo>
                  <a:cubicBezTo>
                    <a:pt x="2080" y="559"/>
                    <a:pt x="2084" y="574"/>
                    <a:pt x="2094" y="576"/>
                  </a:cubicBezTo>
                  <a:cubicBezTo>
                    <a:pt x="2094" y="577"/>
                    <a:pt x="2095" y="579"/>
                    <a:pt x="2095" y="580"/>
                  </a:cubicBezTo>
                  <a:cubicBezTo>
                    <a:pt x="2096" y="581"/>
                    <a:pt x="2096" y="583"/>
                    <a:pt x="2096" y="584"/>
                  </a:cubicBezTo>
                  <a:cubicBezTo>
                    <a:pt x="2097" y="585"/>
                    <a:pt x="2097" y="587"/>
                    <a:pt x="2098" y="588"/>
                  </a:cubicBezTo>
                  <a:cubicBezTo>
                    <a:pt x="2098" y="589"/>
                    <a:pt x="2098" y="590"/>
                    <a:pt x="2099" y="591"/>
                  </a:cubicBezTo>
                  <a:cubicBezTo>
                    <a:pt x="2099" y="592"/>
                    <a:pt x="2099" y="593"/>
                    <a:pt x="2099" y="594"/>
                  </a:cubicBezTo>
                  <a:cubicBezTo>
                    <a:pt x="2081" y="611"/>
                    <a:pt x="2063" y="629"/>
                    <a:pt x="2038" y="640"/>
                  </a:cubicBezTo>
                  <a:cubicBezTo>
                    <a:pt x="2036" y="635"/>
                    <a:pt x="2032" y="631"/>
                    <a:pt x="2029" y="626"/>
                  </a:cubicBezTo>
                  <a:cubicBezTo>
                    <a:pt x="2029" y="627"/>
                    <a:pt x="2028" y="627"/>
                    <a:pt x="2027" y="628"/>
                  </a:cubicBezTo>
                  <a:cubicBezTo>
                    <a:pt x="2021" y="595"/>
                    <a:pt x="2025" y="544"/>
                    <a:pt x="2021" y="516"/>
                  </a:cubicBezTo>
                  <a:cubicBezTo>
                    <a:pt x="2018" y="515"/>
                    <a:pt x="2016" y="518"/>
                    <a:pt x="2015" y="524"/>
                  </a:cubicBezTo>
                  <a:cubicBezTo>
                    <a:pt x="2015" y="523"/>
                    <a:pt x="2014" y="522"/>
                    <a:pt x="2014" y="521"/>
                  </a:cubicBezTo>
                  <a:cubicBezTo>
                    <a:pt x="2014" y="521"/>
                    <a:pt x="2014" y="521"/>
                    <a:pt x="2014" y="521"/>
                  </a:cubicBezTo>
                  <a:cubicBezTo>
                    <a:pt x="2015" y="520"/>
                    <a:pt x="2015" y="520"/>
                    <a:pt x="2016" y="519"/>
                  </a:cubicBezTo>
                  <a:cubicBezTo>
                    <a:pt x="2016" y="518"/>
                    <a:pt x="2016" y="518"/>
                    <a:pt x="2016" y="517"/>
                  </a:cubicBezTo>
                  <a:cubicBezTo>
                    <a:pt x="2017" y="517"/>
                    <a:pt x="2017" y="516"/>
                    <a:pt x="2017" y="516"/>
                  </a:cubicBezTo>
                  <a:cubicBezTo>
                    <a:pt x="2018" y="515"/>
                    <a:pt x="2018" y="513"/>
                    <a:pt x="2019" y="512"/>
                  </a:cubicBezTo>
                  <a:cubicBezTo>
                    <a:pt x="2019" y="511"/>
                    <a:pt x="2020" y="510"/>
                    <a:pt x="2021" y="508"/>
                  </a:cubicBezTo>
                  <a:cubicBezTo>
                    <a:pt x="2022" y="506"/>
                    <a:pt x="2023" y="503"/>
                    <a:pt x="2025" y="500"/>
                  </a:cubicBezTo>
                  <a:cubicBezTo>
                    <a:pt x="2026" y="497"/>
                    <a:pt x="2028" y="494"/>
                    <a:pt x="2029" y="492"/>
                  </a:cubicBezTo>
                  <a:cubicBezTo>
                    <a:pt x="2030" y="490"/>
                    <a:pt x="2031" y="489"/>
                    <a:pt x="2032" y="488"/>
                  </a:cubicBezTo>
                  <a:cubicBezTo>
                    <a:pt x="2032" y="487"/>
                    <a:pt x="2033" y="486"/>
                    <a:pt x="2034" y="484"/>
                  </a:cubicBezTo>
                  <a:cubicBezTo>
                    <a:pt x="2034" y="484"/>
                    <a:pt x="2034" y="484"/>
                    <a:pt x="2034" y="484"/>
                  </a:cubicBezTo>
                  <a:cubicBezTo>
                    <a:pt x="2034" y="484"/>
                    <a:pt x="2034" y="484"/>
                    <a:pt x="2034" y="484"/>
                  </a:cubicBezTo>
                  <a:cubicBezTo>
                    <a:pt x="2035" y="484"/>
                    <a:pt x="2035" y="483"/>
                    <a:pt x="2035" y="483"/>
                  </a:cubicBezTo>
                  <a:cubicBezTo>
                    <a:pt x="2036" y="483"/>
                    <a:pt x="2036" y="483"/>
                    <a:pt x="2036" y="483"/>
                  </a:cubicBezTo>
                  <a:cubicBezTo>
                    <a:pt x="2036" y="483"/>
                    <a:pt x="2036" y="483"/>
                    <a:pt x="2036" y="482"/>
                  </a:cubicBezTo>
                  <a:cubicBezTo>
                    <a:pt x="2036" y="482"/>
                    <a:pt x="2036" y="482"/>
                    <a:pt x="2037" y="482"/>
                  </a:cubicBezTo>
                  <a:cubicBezTo>
                    <a:pt x="2037" y="482"/>
                    <a:pt x="2037" y="481"/>
                    <a:pt x="2038" y="481"/>
                  </a:cubicBezTo>
                  <a:cubicBezTo>
                    <a:pt x="2038" y="480"/>
                    <a:pt x="2038" y="480"/>
                    <a:pt x="2039" y="479"/>
                  </a:cubicBezTo>
                  <a:cubicBezTo>
                    <a:pt x="2039" y="479"/>
                    <a:pt x="2040" y="478"/>
                    <a:pt x="2040" y="477"/>
                  </a:cubicBezTo>
                  <a:cubicBezTo>
                    <a:pt x="2041" y="477"/>
                    <a:pt x="2041" y="476"/>
                    <a:pt x="2041" y="476"/>
                  </a:cubicBezTo>
                  <a:cubicBezTo>
                    <a:pt x="2041" y="476"/>
                    <a:pt x="2041" y="475"/>
                    <a:pt x="2041" y="475"/>
                  </a:cubicBezTo>
                  <a:cubicBezTo>
                    <a:pt x="2042" y="476"/>
                    <a:pt x="2042" y="476"/>
                    <a:pt x="2042" y="476"/>
                  </a:cubicBezTo>
                  <a:cubicBezTo>
                    <a:pt x="2050" y="469"/>
                    <a:pt x="2051" y="461"/>
                    <a:pt x="2051" y="451"/>
                  </a:cubicBezTo>
                  <a:cubicBezTo>
                    <a:pt x="2042" y="455"/>
                    <a:pt x="2040" y="464"/>
                    <a:pt x="2041" y="473"/>
                  </a:cubicBezTo>
                  <a:cubicBezTo>
                    <a:pt x="2040" y="474"/>
                    <a:pt x="2040" y="474"/>
                    <a:pt x="2040" y="475"/>
                  </a:cubicBezTo>
                  <a:cubicBezTo>
                    <a:pt x="2039" y="475"/>
                    <a:pt x="2039" y="476"/>
                    <a:pt x="2039" y="476"/>
                  </a:cubicBezTo>
                  <a:cubicBezTo>
                    <a:pt x="2038" y="477"/>
                    <a:pt x="2038" y="478"/>
                    <a:pt x="2037" y="478"/>
                  </a:cubicBezTo>
                  <a:cubicBezTo>
                    <a:pt x="2037" y="479"/>
                    <a:pt x="2037" y="479"/>
                    <a:pt x="2036" y="480"/>
                  </a:cubicBezTo>
                  <a:cubicBezTo>
                    <a:pt x="2036" y="480"/>
                    <a:pt x="2036" y="480"/>
                    <a:pt x="2036" y="480"/>
                  </a:cubicBezTo>
                  <a:cubicBezTo>
                    <a:pt x="2036" y="480"/>
                    <a:pt x="2036" y="480"/>
                    <a:pt x="2036" y="479"/>
                  </a:cubicBezTo>
                  <a:cubicBezTo>
                    <a:pt x="2037" y="478"/>
                    <a:pt x="2037" y="477"/>
                    <a:pt x="2037" y="477"/>
                  </a:cubicBezTo>
                  <a:cubicBezTo>
                    <a:pt x="2037" y="477"/>
                    <a:pt x="2037" y="478"/>
                    <a:pt x="2036" y="479"/>
                  </a:cubicBezTo>
                  <a:cubicBezTo>
                    <a:pt x="2035" y="479"/>
                    <a:pt x="2035" y="480"/>
                    <a:pt x="2034" y="481"/>
                  </a:cubicBezTo>
                  <a:cubicBezTo>
                    <a:pt x="2034" y="481"/>
                    <a:pt x="2033" y="482"/>
                    <a:pt x="2033" y="482"/>
                  </a:cubicBezTo>
                  <a:cubicBezTo>
                    <a:pt x="2033" y="482"/>
                    <a:pt x="2033" y="482"/>
                    <a:pt x="2032" y="483"/>
                  </a:cubicBezTo>
                  <a:cubicBezTo>
                    <a:pt x="2032" y="483"/>
                    <a:pt x="2032" y="483"/>
                    <a:pt x="2032" y="483"/>
                  </a:cubicBezTo>
                  <a:cubicBezTo>
                    <a:pt x="2031" y="484"/>
                    <a:pt x="2031" y="486"/>
                    <a:pt x="2030" y="487"/>
                  </a:cubicBezTo>
                  <a:cubicBezTo>
                    <a:pt x="2029" y="488"/>
                    <a:pt x="2028" y="489"/>
                    <a:pt x="2028" y="491"/>
                  </a:cubicBezTo>
                  <a:cubicBezTo>
                    <a:pt x="2026" y="493"/>
                    <a:pt x="2025" y="496"/>
                    <a:pt x="2023" y="499"/>
                  </a:cubicBezTo>
                  <a:cubicBezTo>
                    <a:pt x="2022" y="502"/>
                    <a:pt x="2020" y="505"/>
                    <a:pt x="2019" y="507"/>
                  </a:cubicBezTo>
                  <a:cubicBezTo>
                    <a:pt x="2018" y="509"/>
                    <a:pt x="2017" y="510"/>
                    <a:pt x="2017" y="511"/>
                  </a:cubicBezTo>
                  <a:cubicBezTo>
                    <a:pt x="2016" y="513"/>
                    <a:pt x="2016" y="514"/>
                    <a:pt x="2015" y="515"/>
                  </a:cubicBezTo>
                  <a:cubicBezTo>
                    <a:pt x="2015" y="516"/>
                    <a:pt x="2015" y="516"/>
                    <a:pt x="2015" y="517"/>
                  </a:cubicBezTo>
                  <a:cubicBezTo>
                    <a:pt x="2014" y="517"/>
                    <a:pt x="2014" y="518"/>
                    <a:pt x="2014" y="518"/>
                  </a:cubicBezTo>
                  <a:cubicBezTo>
                    <a:pt x="2014" y="519"/>
                    <a:pt x="2014" y="519"/>
                    <a:pt x="2014" y="519"/>
                  </a:cubicBezTo>
                  <a:cubicBezTo>
                    <a:pt x="2012" y="511"/>
                    <a:pt x="2010" y="502"/>
                    <a:pt x="2007" y="493"/>
                  </a:cubicBezTo>
                  <a:cubicBezTo>
                    <a:pt x="2006" y="491"/>
                    <a:pt x="2006" y="489"/>
                    <a:pt x="2005" y="487"/>
                  </a:cubicBezTo>
                  <a:cubicBezTo>
                    <a:pt x="2004" y="485"/>
                    <a:pt x="2003" y="483"/>
                    <a:pt x="2002" y="481"/>
                  </a:cubicBezTo>
                  <a:cubicBezTo>
                    <a:pt x="2001" y="477"/>
                    <a:pt x="1999" y="473"/>
                    <a:pt x="1997" y="469"/>
                  </a:cubicBezTo>
                  <a:cubicBezTo>
                    <a:pt x="1995" y="462"/>
                    <a:pt x="1992" y="456"/>
                    <a:pt x="1989" y="449"/>
                  </a:cubicBezTo>
                  <a:cubicBezTo>
                    <a:pt x="1989" y="449"/>
                    <a:pt x="1989" y="449"/>
                    <a:pt x="1990" y="448"/>
                  </a:cubicBezTo>
                  <a:cubicBezTo>
                    <a:pt x="1990" y="448"/>
                    <a:pt x="1990" y="447"/>
                    <a:pt x="1990" y="447"/>
                  </a:cubicBezTo>
                  <a:cubicBezTo>
                    <a:pt x="1990" y="447"/>
                    <a:pt x="1990" y="446"/>
                    <a:pt x="1990" y="446"/>
                  </a:cubicBezTo>
                  <a:cubicBezTo>
                    <a:pt x="1990" y="446"/>
                    <a:pt x="1990" y="445"/>
                    <a:pt x="1990" y="445"/>
                  </a:cubicBezTo>
                  <a:cubicBezTo>
                    <a:pt x="1990" y="445"/>
                    <a:pt x="1990" y="444"/>
                    <a:pt x="1990" y="444"/>
                  </a:cubicBezTo>
                  <a:cubicBezTo>
                    <a:pt x="1990" y="444"/>
                    <a:pt x="1990" y="444"/>
                    <a:pt x="1990" y="444"/>
                  </a:cubicBezTo>
                  <a:cubicBezTo>
                    <a:pt x="1991" y="443"/>
                    <a:pt x="1991" y="443"/>
                    <a:pt x="1991" y="442"/>
                  </a:cubicBezTo>
                  <a:cubicBezTo>
                    <a:pt x="1991" y="442"/>
                    <a:pt x="1991" y="441"/>
                    <a:pt x="1991" y="441"/>
                  </a:cubicBezTo>
                  <a:cubicBezTo>
                    <a:pt x="1991" y="441"/>
                    <a:pt x="1991" y="440"/>
                    <a:pt x="1991" y="440"/>
                  </a:cubicBezTo>
                  <a:cubicBezTo>
                    <a:pt x="1991" y="440"/>
                    <a:pt x="1991" y="439"/>
                    <a:pt x="1991" y="439"/>
                  </a:cubicBezTo>
                  <a:cubicBezTo>
                    <a:pt x="1991" y="439"/>
                    <a:pt x="1992" y="438"/>
                    <a:pt x="1992" y="438"/>
                  </a:cubicBezTo>
                  <a:cubicBezTo>
                    <a:pt x="1992" y="437"/>
                    <a:pt x="1992" y="435"/>
                    <a:pt x="1993" y="434"/>
                  </a:cubicBezTo>
                  <a:cubicBezTo>
                    <a:pt x="1993" y="433"/>
                    <a:pt x="1994" y="432"/>
                    <a:pt x="1994" y="431"/>
                  </a:cubicBezTo>
                  <a:cubicBezTo>
                    <a:pt x="1995" y="430"/>
                    <a:pt x="1995" y="429"/>
                    <a:pt x="1996" y="428"/>
                  </a:cubicBezTo>
                  <a:cubicBezTo>
                    <a:pt x="1996" y="427"/>
                    <a:pt x="1997" y="426"/>
                    <a:pt x="1997" y="426"/>
                  </a:cubicBezTo>
                  <a:cubicBezTo>
                    <a:pt x="2003" y="427"/>
                    <a:pt x="2010" y="426"/>
                    <a:pt x="2013" y="422"/>
                  </a:cubicBezTo>
                  <a:cubicBezTo>
                    <a:pt x="2018" y="417"/>
                    <a:pt x="2014" y="410"/>
                    <a:pt x="2014" y="404"/>
                  </a:cubicBezTo>
                  <a:cubicBezTo>
                    <a:pt x="2005" y="409"/>
                    <a:pt x="1986" y="411"/>
                    <a:pt x="1995" y="425"/>
                  </a:cubicBezTo>
                  <a:cubicBezTo>
                    <a:pt x="1995" y="425"/>
                    <a:pt x="1995" y="425"/>
                    <a:pt x="1995" y="425"/>
                  </a:cubicBezTo>
                  <a:cubicBezTo>
                    <a:pt x="1995" y="425"/>
                    <a:pt x="1994" y="425"/>
                    <a:pt x="1994" y="425"/>
                  </a:cubicBezTo>
                  <a:cubicBezTo>
                    <a:pt x="1995" y="425"/>
                    <a:pt x="1995" y="425"/>
                    <a:pt x="1995" y="425"/>
                  </a:cubicBezTo>
                  <a:cubicBezTo>
                    <a:pt x="1995" y="426"/>
                    <a:pt x="1994" y="426"/>
                    <a:pt x="1994" y="427"/>
                  </a:cubicBezTo>
                  <a:cubicBezTo>
                    <a:pt x="1994" y="428"/>
                    <a:pt x="1993" y="429"/>
                    <a:pt x="1992" y="430"/>
                  </a:cubicBezTo>
                  <a:cubicBezTo>
                    <a:pt x="1992" y="431"/>
                    <a:pt x="1991" y="432"/>
                    <a:pt x="1991" y="434"/>
                  </a:cubicBezTo>
                  <a:cubicBezTo>
                    <a:pt x="1990" y="435"/>
                    <a:pt x="1990" y="436"/>
                    <a:pt x="1990" y="437"/>
                  </a:cubicBezTo>
                  <a:cubicBezTo>
                    <a:pt x="1990" y="438"/>
                    <a:pt x="1989" y="438"/>
                    <a:pt x="1989" y="439"/>
                  </a:cubicBezTo>
                  <a:cubicBezTo>
                    <a:pt x="1989" y="439"/>
                    <a:pt x="1989" y="439"/>
                    <a:pt x="1989" y="440"/>
                  </a:cubicBezTo>
                  <a:cubicBezTo>
                    <a:pt x="1989" y="440"/>
                    <a:pt x="1989" y="440"/>
                    <a:pt x="1989" y="440"/>
                  </a:cubicBezTo>
                  <a:cubicBezTo>
                    <a:pt x="1989" y="441"/>
                    <a:pt x="1989" y="441"/>
                    <a:pt x="1989" y="442"/>
                  </a:cubicBezTo>
                  <a:cubicBezTo>
                    <a:pt x="1989" y="442"/>
                    <a:pt x="1989" y="443"/>
                    <a:pt x="1988" y="443"/>
                  </a:cubicBezTo>
                  <a:cubicBezTo>
                    <a:pt x="1988" y="444"/>
                    <a:pt x="1988" y="444"/>
                    <a:pt x="1988" y="444"/>
                  </a:cubicBezTo>
                  <a:cubicBezTo>
                    <a:pt x="1988" y="444"/>
                    <a:pt x="1988" y="444"/>
                    <a:pt x="1988" y="445"/>
                  </a:cubicBezTo>
                  <a:cubicBezTo>
                    <a:pt x="1988" y="445"/>
                    <a:pt x="1988" y="446"/>
                    <a:pt x="1989" y="446"/>
                  </a:cubicBezTo>
                  <a:cubicBezTo>
                    <a:pt x="1989" y="446"/>
                    <a:pt x="1989" y="447"/>
                    <a:pt x="1989" y="447"/>
                  </a:cubicBezTo>
                  <a:cubicBezTo>
                    <a:pt x="1989" y="447"/>
                    <a:pt x="1989" y="448"/>
                    <a:pt x="1989" y="448"/>
                  </a:cubicBezTo>
                  <a:cubicBezTo>
                    <a:pt x="1989" y="448"/>
                    <a:pt x="1989" y="449"/>
                    <a:pt x="1989" y="449"/>
                  </a:cubicBezTo>
                  <a:cubicBezTo>
                    <a:pt x="1988" y="447"/>
                    <a:pt x="1988" y="446"/>
                    <a:pt x="1987" y="444"/>
                  </a:cubicBezTo>
                  <a:cubicBezTo>
                    <a:pt x="1987" y="443"/>
                    <a:pt x="1987" y="442"/>
                    <a:pt x="1986" y="441"/>
                  </a:cubicBezTo>
                  <a:cubicBezTo>
                    <a:pt x="1986" y="440"/>
                    <a:pt x="1986" y="439"/>
                    <a:pt x="1985" y="438"/>
                  </a:cubicBezTo>
                  <a:cubicBezTo>
                    <a:pt x="1985" y="437"/>
                    <a:pt x="1985" y="436"/>
                    <a:pt x="1984" y="435"/>
                  </a:cubicBezTo>
                  <a:cubicBezTo>
                    <a:pt x="1983" y="432"/>
                    <a:pt x="1983" y="432"/>
                    <a:pt x="1983" y="432"/>
                  </a:cubicBezTo>
                  <a:cubicBezTo>
                    <a:pt x="1982" y="427"/>
                    <a:pt x="1981" y="423"/>
                    <a:pt x="1980" y="419"/>
                  </a:cubicBezTo>
                  <a:cubicBezTo>
                    <a:pt x="1979" y="410"/>
                    <a:pt x="1977" y="402"/>
                    <a:pt x="1976" y="393"/>
                  </a:cubicBezTo>
                  <a:cubicBezTo>
                    <a:pt x="1974" y="385"/>
                    <a:pt x="1973" y="377"/>
                    <a:pt x="1972" y="369"/>
                  </a:cubicBezTo>
                  <a:cubicBezTo>
                    <a:pt x="1970" y="362"/>
                    <a:pt x="1968" y="355"/>
                    <a:pt x="1966" y="348"/>
                  </a:cubicBezTo>
                  <a:cubicBezTo>
                    <a:pt x="1965" y="345"/>
                    <a:pt x="1965" y="342"/>
                    <a:pt x="1963" y="339"/>
                  </a:cubicBezTo>
                  <a:cubicBezTo>
                    <a:pt x="1963" y="338"/>
                    <a:pt x="1962" y="336"/>
                    <a:pt x="1962" y="335"/>
                  </a:cubicBezTo>
                  <a:cubicBezTo>
                    <a:pt x="1961" y="333"/>
                    <a:pt x="1961" y="332"/>
                    <a:pt x="1960" y="331"/>
                  </a:cubicBezTo>
                  <a:cubicBezTo>
                    <a:pt x="1958" y="326"/>
                    <a:pt x="1955" y="322"/>
                    <a:pt x="1953" y="318"/>
                  </a:cubicBezTo>
                  <a:cubicBezTo>
                    <a:pt x="1952" y="317"/>
                    <a:pt x="1951" y="315"/>
                    <a:pt x="1950" y="314"/>
                  </a:cubicBezTo>
                  <a:cubicBezTo>
                    <a:pt x="1949" y="313"/>
                    <a:pt x="1948" y="312"/>
                    <a:pt x="1948" y="311"/>
                  </a:cubicBezTo>
                  <a:cubicBezTo>
                    <a:pt x="1946" y="309"/>
                    <a:pt x="1946" y="309"/>
                    <a:pt x="1946" y="309"/>
                  </a:cubicBezTo>
                  <a:cubicBezTo>
                    <a:pt x="1946" y="309"/>
                    <a:pt x="1946" y="310"/>
                    <a:pt x="1947" y="311"/>
                  </a:cubicBezTo>
                  <a:cubicBezTo>
                    <a:pt x="1948" y="312"/>
                    <a:pt x="1949" y="313"/>
                    <a:pt x="1949" y="315"/>
                  </a:cubicBezTo>
                  <a:cubicBezTo>
                    <a:pt x="1950" y="316"/>
                    <a:pt x="1951" y="317"/>
                    <a:pt x="1952" y="319"/>
                  </a:cubicBezTo>
                  <a:cubicBezTo>
                    <a:pt x="1954" y="323"/>
                    <a:pt x="1956" y="327"/>
                    <a:pt x="1958" y="332"/>
                  </a:cubicBezTo>
                  <a:cubicBezTo>
                    <a:pt x="1958" y="333"/>
                    <a:pt x="1959" y="334"/>
                    <a:pt x="1959" y="336"/>
                  </a:cubicBezTo>
                  <a:cubicBezTo>
                    <a:pt x="1960" y="337"/>
                    <a:pt x="1960" y="339"/>
                    <a:pt x="1960" y="340"/>
                  </a:cubicBezTo>
                  <a:cubicBezTo>
                    <a:pt x="1961" y="341"/>
                    <a:pt x="1961" y="341"/>
                    <a:pt x="1961" y="342"/>
                  </a:cubicBezTo>
                  <a:cubicBezTo>
                    <a:pt x="1961" y="343"/>
                    <a:pt x="1962" y="344"/>
                    <a:pt x="1962" y="344"/>
                  </a:cubicBezTo>
                  <a:cubicBezTo>
                    <a:pt x="1962" y="346"/>
                    <a:pt x="1963" y="347"/>
                    <a:pt x="1963" y="349"/>
                  </a:cubicBezTo>
                  <a:cubicBezTo>
                    <a:pt x="1963" y="349"/>
                    <a:pt x="1963" y="349"/>
                    <a:pt x="1963" y="349"/>
                  </a:cubicBezTo>
                  <a:cubicBezTo>
                    <a:pt x="1963" y="349"/>
                    <a:pt x="1963" y="349"/>
                    <a:pt x="1963" y="349"/>
                  </a:cubicBezTo>
                  <a:cubicBezTo>
                    <a:pt x="1963" y="348"/>
                    <a:pt x="1962" y="348"/>
                    <a:pt x="1961" y="347"/>
                  </a:cubicBezTo>
                  <a:cubicBezTo>
                    <a:pt x="1961" y="346"/>
                    <a:pt x="1960" y="346"/>
                    <a:pt x="1959" y="345"/>
                  </a:cubicBezTo>
                  <a:cubicBezTo>
                    <a:pt x="1958" y="344"/>
                    <a:pt x="1957" y="343"/>
                    <a:pt x="1957" y="343"/>
                  </a:cubicBezTo>
                  <a:cubicBezTo>
                    <a:pt x="1957" y="343"/>
                    <a:pt x="1956" y="343"/>
                    <a:pt x="1956" y="343"/>
                  </a:cubicBezTo>
                  <a:cubicBezTo>
                    <a:pt x="1957" y="342"/>
                    <a:pt x="1957" y="342"/>
                    <a:pt x="1957" y="342"/>
                  </a:cubicBezTo>
                  <a:cubicBezTo>
                    <a:pt x="1950" y="329"/>
                    <a:pt x="1938" y="326"/>
                    <a:pt x="1924" y="324"/>
                  </a:cubicBezTo>
                  <a:cubicBezTo>
                    <a:pt x="1928" y="338"/>
                    <a:pt x="1940" y="342"/>
                    <a:pt x="1953" y="343"/>
                  </a:cubicBezTo>
                  <a:cubicBezTo>
                    <a:pt x="1953" y="344"/>
                    <a:pt x="1954" y="344"/>
                    <a:pt x="1955" y="345"/>
                  </a:cubicBezTo>
                  <a:cubicBezTo>
                    <a:pt x="1956" y="345"/>
                    <a:pt x="1957" y="346"/>
                    <a:pt x="1957" y="347"/>
                  </a:cubicBezTo>
                  <a:cubicBezTo>
                    <a:pt x="1958" y="347"/>
                    <a:pt x="1959" y="348"/>
                    <a:pt x="1959" y="349"/>
                  </a:cubicBezTo>
                  <a:cubicBezTo>
                    <a:pt x="1960" y="349"/>
                    <a:pt x="1961" y="350"/>
                    <a:pt x="1961" y="351"/>
                  </a:cubicBezTo>
                  <a:cubicBezTo>
                    <a:pt x="1962" y="351"/>
                    <a:pt x="1962" y="352"/>
                    <a:pt x="1963" y="353"/>
                  </a:cubicBezTo>
                  <a:cubicBezTo>
                    <a:pt x="1963" y="353"/>
                    <a:pt x="1963" y="353"/>
                    <a:pt x="1963" y="353"/>
                  </a:cubicBezTo>
                  <a:cubicBezTo>
                    <a:pt x="1963" y="353"/>
                    <a:pt x="1963" y="353"/>
                    <a:pt x="1964" y="353"/>
                  </a:cubicBezTo>
                  <a:cubicBezTo>
                    <a:pt x="1964" y="354"/>
                    <a:pt x="1964" y="354"/>
                    <a:pt x="1964" y="354"/>
                  </a:cubicBezTo>
                  <a:cubicBezTo>
                    <a:pt x="1965" y="354"/>
                    <a:pt x="1965" y="354"/>
                    <a:pt x="1965" y="354"/>
                  </a:cubicBezTo>
                  <a:cubicBezTo>
                    <a:pt x="1966" y="359"/>
                    <a:pt x="1967" y="365"/>
                    <a:pt x="1968" y="370"/>
                  </a:cubicBezTo>
                  <a:cubicBezTo>
                    <a:pt x="1970" y="378"/>
                    <a:pt x="1971" y="386"/>
                    <a:pt x="1973" y="394"/>
                  </a:cubicBezTo>
                  <a:cubicBezTo>
                    <a:pt x="1974" y="402"/>
                    <a:pt x="1975" y="411"/>
                    <a:pt x="1977" y="419"/>
                  </a:cubicBezTo>
                  <a:cubicBezTo>
                    <a:pt x="1978" y="424"/>
                    <a:pt x="1979" y="428"/>
                    <a:pt x="1980" y="432"/>
                  </a:cubicBezTo>
                  <a:cubicBezTo>
                    <a:pt x="1981" y="436"/>
                    <a:pt x="1981" y="436"/>
                    <a:pt x="1981" y="436"/>
                  </a:cubicBezTo>
                  <a:cubicBezTo>
                    <a:pt x="1982" y="437"/>
                    <a:pt x="1982" y="438"/>
                    <a:pt x="1982" y="439"/>
                  </a:cubicBezTo>
                  <a:cubicBezTo>
                    <a:pt x="1982" y="440"/>
                    <a:pt x="1983" y="441"/>
                    <a:pt x="1983" y="442"/>
                  </a:cubicBezTo>
                  <a:cubicBezTo>
                    <a:pt x="1984" y="443"/>
                    <a:pt x="1984" y="444"/>
                    <a:pt x="1984" y="445"/>
                  </a:cubicBezTo>
                  <a:cubicBezTo>
                    <a:pt x="1987" y="454"/>
                    <a:pt x="1991" y="462"/>
                    <a:pt x="1994" y="470"/>
                  </a:cubicBezTo>
                  <a:cubicBezTo>
                    <a:pt x="1995" y="472"/>
                    <a:pt x="1996" y="475"/>
                    <a:pt x="1997" y="477"/>
                  </a:cubicBezTo>
                  <a:cubicBezTo>
                    <a:pt x="1997" y="477"/>
                    <a:pt x="1997" y="477"/>
                    <a:pt x="1997" y="477"/>
                  </a:cubicBezTo>
                  <a:cubicBezTo>
                    <a:pt x="1997" y="476"/>
                    <a:pt x="1996" y="476"/>
                    <a:pt x="1996" y="476"/>
                  </a:cubicBezTo>
                  <a:cubicBezTo>
                    <a:pt x="1995" y="475"/>
                    <a:pt x="1995" y="475"/>
                    <a:pt x="1994" y="474"/>
                  </a:cubicBezTo>
                  <a:cubicBezTo>
                    <a:pt x="1994" y="474"/>
                    <a:pt x="1993" y="473"/>
                    <a:pt x="1993" y="473"/>
                  </a:cubicBezTo>
                  <a:cubicBezTo>
                    <a:pt x="1992" y="473"/>
                    <a:pt x="1992" y="472"/>
                    <a:pt x="1992" y="472"/>
                  </a:cubicBezTo>
                  <a:cubicBezTo>
                    <a:pt x="1991" y="472"/>
                    <a:pt x="1991" y="472"/>
                    <a:pt x="1991" y="471"/>
                  </a:cubicBezTo>
                  <a:cubicBezTo>
                    <a:pt x="1989" y="470"/>
                    <a:pt x="1988" y="469"/>
                    <a:pt x="1986" y="468"/>
                  </a:cubicBezTo>
                  <a:cubicBezTo>
                    <a:pt x="1985" y="467"/>
                    <a:pt x="1983" y="466"/>
                    <a:pt x="1981" y="465"/>
                  </a:cubicBezTo>
                  <a:cubicBezTo>
                    <a:pt x="1978" y="463"/>
                    <a:pt x="1974" y="461"/>
                    <a:pt x="1970" y="458"/>
                  </a:cubicBezTo>
                  <a:cubicBezTo>
                    <a:pt x="1967" y="456"/>
                    <a:pt x="1963" y="454"/>
                    <a:pt x="1960" y="452"/>
                  </a:cubicBezTo>
                  <a:cubicBezTo>
                    <a:pt x="1960" y="452"/>
                    <a:pt x="1960" y="451"/>
                    <a:pt x="1960" y="451"/>
                  </a:cubicBezTo>
                  <a:cubicBezTo>
                    <a:pt x="1960" y="450"/>
                    <a:pt x="1960" y="450"/>
                    <a:pt x="1960" y="449"/>
                  </a:cubicBezTo>
                  <a:cubicBezTo>
                    <a:pt x="1960" y="449"/>
                    <a:pt x="1960" y="448"/>
                    <a:pt x="1960" y="448"/>
                  </a:cubicBezTo>
                  <a:cubicBezTo>
                    <a:pt x="1960" y="448"/>
                    <a:pt x="1960" y="447"/>
                    <a:pt x="1960" y="447"/>
                  </a:cubicBezTo>
                  <a:cubicBezTo>
                    <a:pt x="1960" y="447"/>
                    <a:pt x="1960" y="447"/>
                    <a:pt x="1960" y="446"/>
                  </a:cubicBezTo>
                  <a:cubicBezTo>
                    <a:pt x="1960" y="446"/>
                    <a:pt x="1960" y="445"/>
                    <a:pt x="1960" y="444"/>
                  </a:cubicBezTo>
                  <a:cubicBezTo>
                    <a:pt x="1959" y="443"/>
                    <a:pt x="1959" y="441"/>
                    <a:pt x="1959" y="440"/>
                  </a:cubicBezTo>
                  <a:cubicBezTo>
                    <a:pt x="1959" y="438"/>
                    <a:pt x="1958" y="436"/>
                    <a:pt x="1958" y="433"/>
                  </a:cubicBezTo>
                  <a:cubicBezTo>
                    <a:pt x="1958" y="433"/>
                    <a:pt x="1958" y="433"/>
                    <a:pt x="1958" y="433"/>
                  </a:cubicBezTo>
                  <a:cubicBezTo>
                    <a:pt x="1958" y="433"/>
                    <a:pt x="1958" y="433"/>
                    <a:pt x="1958" y="433"/>
                  </a:cubicBezTo>
                  <a:cubicBezTo>
                    <a:pt x="1969" y="423"/>
                    <a:pt x="1958" y="409"/>
                    <a:pt x="1947" y="406"/>
                  </a:cubicBezTo>
                  <a:cubicBezTo>
                    <a:pt x="1949" y="414"/>
                    <a:pt x="1945" y="429"/>
                    <a:pt x="1956" y="432"/>
                  </a:cubicBezTo>
                  <a:cubicBezTo>
                    <a:pt x="1956" y="433"/>
                    <a:pt x="1956" y="433"/>
                    <a:pt x="1956" y="434"/>
                  </a:cubicBezTo>
                  <a:cubicBezTo>
                    <a:pt x="1957" y="436"/>
                    <a:pt x="1957" y="438"/>
                    <a:pt x="1957" y="441"/>
                  </a:cubicBezTo>
                  <a:cubicBezTo>
                    <a:pt x="1957" y="442"/>
                    <a:pt x="1958" y="443"/>
                    <a:pt x="1958" y="444"/>
                  </a:cubicBezTo>
                  <a:cubicBezTo>
                    <a:pt x="1958" y="445"/>
                    <a:pt x="1958" y="446"/>
                    <a:pt x="1958" y="447"/>
                  </a:cubicBezTo>
                  <a:cubicBezTo>
                    <a:pt x="1958" y="447"/>
                    <a:pt x="1958" y="447"/>
                    <a:pt x="1958" y="447"/>
                  </a:cubicBezTo>
                  <a:cubicBezTo>
                    <a:pt x="1958" y="448"/>
                    <a:pt x="1958" y="448"/>
                    <a:pt x="1958" y="448"/>
                  </a:cubicBezTo>
                  <a:cubicBezTo>
                    <a:pt x="1958" y="448"/>
                    <a:pt x="1959" y="449"/>
                    <a:pt x="1959" y="449"/>
                  </a:cubicBezTo>
                  <a:cubicBezTo>
                    <a:pt x="1959" y="450"/>
                    <a:pt x="1959" y="450"/>
                    <a:pt x="1959" y="451"/>
                  </a:cubicBezTo>
                  <a:cubicBezTo>
                    <a:pt x="1959" y="451"/>
                    <a:pt x="1959" y="451"/>
                    <a:pt x="1959" y="452"/>
                  </a:cubicBezTo>
                  <a:cubicBezTo>
                    <a:pt x="1959" y="452"/>
                    <a:pt x="1959" y="452"/>
                    <a:pt x="1959" y="451"/>
                  </a:cubicBezTo>
                  <a:cubicBezTo>
                    <a:pt x="1958" y="450"/>
                    <a:pt x="1956" y="449"/>
                    <a:pt x="1954" y="448"/>
                  </a:cubicBezTo>
                  <a:cubicBezTo>
                    <a:pt x="1953" y="447"/>
                    <a:pt x="1951" y="446"/>
                    <a:pt x="1950" y="445"/>
                  </a:cubicBezTo>
                  <a:cubicBezTo>
                    <a:pt x="1950" y="445"/>
                    <a:pt x="1949" y="445"/>
                    <a:pt x="1949" y="445"/>
                  </a:cubicBezTo>
                  <a:cubicBezTo>
                    <a:pt x="1949" y="444"/>
                    <a:pt x="1948" y="444"/>
                    <a:pt x="1948" y="444"/>
                  </a:cubicBezTo>
                  <a:cubicBezTo>
                    <a:pt x="1947" y="443"/>
                    <a:pt x="1947" y="443"/>
                    <a:pt x="1946" y="443"/>
                  </a:cubicBezTo>
                  <a:cubicBezTo>
                    <a:pt x="1945" y="442"/>
                    <a:pt x="1944" y="441"/>
                    <a:pt x="1943" y="441"/>
                  </a:cubicBezTo>
                  <a:cubicBezTo>
                    <a:pt x="1941" y="440"/>
                    <a:pt x="1941" y="439"/>
                    <a:pt x="1941" y="439"/>
                  </a:cubicBezTo>
                  <a:cubicBezTo>
                    <a:pt x="1941" y="439"/>
                    <a:pt x="1941" y="440"/>
                    <a:pt x="1943" y="442"/>
                  </a:cubicBezTo>
                  <a:cubicBezTo>
                    <a:pt x="1943" y="442"/>
                    <a:pt x="1943" y="442"/>
                    <a:pt x="1944" y="443"/>
                  </a:cubicBezTo>
                  <a:cubicBezTo>
                    <a:pt x="1944" y="443"/>
                    <a:pt x="1945" y="443"/>
                    <a:pt x="1945" y="444"/>
                  </a:cubicBezTo>
                  <a:cubicBezTo>
                    <a:pt x="1946" y="444"/>
                    <a:pt x="1946" y="445"/>
                    <a:pt x="1947" y="445"/>
                  </a:cubicBezTo>
                  <a:cubicBezTo>
                    <a:pt x="1947" y="446"/>
                    <a:pt x="1947" y="446"/>
                    <a:pt x="1948" y="446"/>
                  </a:cubicBezTo>
                  <a:cubicBezTo>
                    <a:pt x="1948" y="446"/>
                    <a:pt x="1948" y="447"/>
                    <a:pt x="1949" y="447"/>
                  </a:cubicBezTo>
                  <a:cubicBezTo>
                    <a:pt x="1950" y="448"/>
                    <a:pt x="1952" y="449"/>
                    <a:pt x="1953" y="450"/>
                  </a:cubicBezTo>
                  <a:cubicBezTo>
                    <a:pt x="1955" y="451"/>
                    <a:pt x="1956" y="452"/>
                    <a:pt x="1958" y="453"/>
                  </a:cubicBezTo>
                  <a:cubicBezTo>
                    <a:pt x="1962" y="455"/>
                    <a:pt x="1965" y="458"/>
                    <a:pt x="1969" y="460"/>
                  </a:cubicBezTo>
                  <a:cubicBezTo>
                    <a:pt x="1970" y="461"/>
                    <a:pt x="1972" y="461"/>
                    <a:pt x="1973" y="462"/>
                  </a:cubicBezTo>
                  <a:cubicBezTo>
                    <a:pt x="1973" y="462"/>
                    <a:pt x="1972" y="462"/>
                    <a:pt x="1972" y="462"/>
                  </a:cubicBezTo>
                  <a:cubicBezTo>
                    <a:pt x="1972" y="462"/>
                    <a:pt x="1972" y="462"/>
                    <a:pt x="1971" y="462"/>
                  </a:cubicBezTo>
                  <a:cubicBezTo>
                    <a:pt x="1971" y="462"/>
                    <a:pt x="1971" y="462"/>
                    <a:pt x="1970" y="462"/>
                  </a:cubicBezTo>
                  <a:cubicBezTo>
                    <a:pt x="1970" y="463"/>
                    <a:pt x="1970" y="463"/>
                    <a:pt x="1970" y="463"/>
                  </a:cubicBezTo>
                  <a:cubicBezTo>
                    <a:pt x="1967" y="464"/>
                    <a:pt x="1965" y="465"/>
                    <a:pt x="1962" y="467"/>
                  </a:cubicBezTo>
                  <a:cubicBezTo>
                    <a:pt x="1960" y="468"/>
                    <a:pt x="1958" y="470"/>
                    <a:pt x="1956" y="471"/>
                  </a:cubicBezTo>
                  <a:cubicBezTo>
                    <a:pt x="1956" y="471"/>
                    <a:pt x="1956" y="470"/>
                    <a:pt x="1956" y="470"/>
                  </a:cubicBezTo>
                  <a:cubicBezTo>
                    <a:pt x="1953" y="469"/>
                    <a:pt x="1953" y="469"/>
                    <a:pt x="1953" y="469"/>
                  </a:cubicBezTo>
                  <a:cubicBezTo>
                    <a:pt x="1944" y="462"/>
                    <a:pt x="1930" y="466"/>
                    <a:pt x="1926" y="478"/>
                  </a:cubicBezTo>
                  <a:cubicBezTo>
                    <a:pt x="1936" y="479"/>
                    <a:pt x="1952" y="487"/>
                    <a:pt x="1955" y="474"/>
                  </a:cubicBezTo>
                  <a:cubicBezTo>
                    <a:pt x="1955" y="473"/>
                    <a:pt x="1955" y="473"/>
                    <a:pt x="1956" y="473"/>
                  </a:cubicBezTo>
                  <a:cubicBezTo>
                    <a:pt x="1958" y="472"/>
                    <a:pt x="1961" y="470"/>
                    <a:pt x="1963" y="468"/>
                  </a:cubicBezTo>
                  <a:cubicBezTo>
                    <a:pt x="1966" y="467"/>
                    <a:pt x="1968" y="465"/>
                    <a:pt x="1970" y="465"/>
                  </a:cubicBezTo>
                  <a:cubicBezTo>
                    <a:pt x="1971" y="464"/>
                    <a:pt x="1971" y="464"/>
                    <a:pt x="1971" y="464"/>
                  </a:cubicBezTo>
                  <a:cubicBezTo>
                    <a:pt x="1971" y="464"/>
                    <a:pt x="1972" y="464"/>
                    <a:pt x="1972" y="464"/>
                  </a:cubicBezTo>
                  <a:cubicBezTo>
                    <a:pt x="1972" y="464"/>
                    <a:pt x="1972" y="464"/>
                    <a:pt x="1973" y="464"/>
                  </a:cubicBezTo>
                  <a:cubicBezTo>
                    <a:pt x="1973" y="464"/>
                    <a:pt x="1973" y="464"/>
                    <a:pt x="1973" y="464"/>
                  </a:cubicBezTo>
                  <a:cubicBezTo>
                    <a:pt x="1974" y="463"/>
                    <a:pt x="1974" y="463"/>
                    <a:pt x="1975" y="463"/>
                  </a:cubicBezTo>
                  <a:cubicBezTo>
                    <a:pt x="1977" y="464"/>
                    <a:pt x="1978" y="466"/>
                    <a:pt x="1980" y="467"/>
                  </a:cubicBezTo>
                  <a:cubicBezTo>
                    <a:pt x="1982" y="468"/>
                    <a:pt x="1984" y="469"/>
                    <a:pt x="1985" y="470"/>
                  </a:cubicBezTo>
                  <a:cubicBezTo>
                    <a:pt x="1987" y="471"/>
                    <a:pt x="1988" y="472"/>
                    <a:pt x="1990" y="473"/>
                  </a:cubicBezTo>
                  <a:cubicBezTo>
                    <a:pt x="1990" y="473"/>
                    <a:pt x="1991" y="474"/>
                    <a:pt x="1992" y="474"/>
                  </a:cubicBezTo>
                  <a:cubicBezTo>
                    <a:pt x="1992" y="475"/>
                    <a:pt x="1993" y="475"/>
                    <a:pt x="1993" y="475"/>
                  </a:cubicBezTo>
                  <a:cubicBezTo>
                    <a:pt x="1995" y="476"/>
                    <a:pt x="1996" y="477"/>
                    <a:pt x="1996" y="477"/>
                  </a:cubicBezTo>
                  <a:cubicBezTo>
                    <a:pt x="1997" y="478"/>
                    <a:pt x="1997" y="478"/>
                    <a:pt x="1998" y="478"/>
                  </a:cubicBezTo>
                  <a:cubicBezTo>
                    <a:pt x="1998" y="479"/>
                    <a:pt x="1999" y="481"/>
                    <a:pt x="1999" y="482"/>
                  </a:cubicBezTo>
                  <a:cubicBezTo>
                    <a:pt x="2000" y="484"/>
                    <a:pt x="2001" y="486"/>
                    <a:pt x="2002" y="488"/>
                  </a:cubicBezTo>
                  <a:cubicBezTo>
                    <a:pt x="2002" y="490"/>
                    <a:pt x="2003" y="492"/>
                    <a:pt x="2004" y="494"/>
                  </a:cubicBezTo>
                  <a:cubicBezTo>
                    <a:pt x="2007" y="505"/>
                    <a:pt x="2010" y="516"/>
                    <a:pt x="2012" y="526"/>
                  </a:cubicBezTo>
                  <a:cubicBezTo>
                    <a:pt x="2012" y="526"/>
                    <a:pt x="2012" y="526"/>
                    <a:pt x="2011" y="526"/>
                  </a:cubicBezTo>
                  <a:cubicBezTo>
                    <a:pt x="2011" y="525"/>
                    <a:pt x="2010" y="525"/>
                    <a:pt x="2009" y="525"/>
                  </a:cubicBezTo>
                  <a:cubicBezTo>
                    <a:pt x="2009" y="524"/>
                    <a:pt x="2008" y="524"/>
                    <a:pt x="2007" y="524"/>
                  </a:cubicBezTo>
                  <a:cubicBezTo>
                    <a:pt x="2007" y="524"/>
                    <a:pt x="2006" y="524"/>
                    <a:pt x="2005" y="523"/>
                  </a:cubicBezTo>
                  <a:cubicBezTo>
                    <a:pt x="2005" y="523"/>
                    <a:pt x="2005" y="523"/>
                    <a:pt x="2005" y="523"/>
                  </a:cubicBezTo>
                  <a:cubicBezTo>
                    <a:pt x="2005" y="523"/>
                    <a:pt x="2005" y="523"/>
                    <a:pt x="2005" y="523"/>
                  </a:cubicBezTo>
                  <a:cubicBezTo>
                    <a:pt x="1997" y="514"/>
                    <a:pt x="1988" y="518"/>
                    <a:pt x="1977" y="523"/>
                  </a:cubicBezTo>
                  <a:cubicBezTo>
                    <a:pt x="1982" y="533"/>
                    <a:pt x="1992" y="531"/>
                    <a:pt x="2002" y="525"/>
                  </a:cubicBezTo>
                  <a:cubicBezTo>
                    <a:pt x="2003" y="526"/>
                    <a:pt x="2004" y="526"/>
                    <a:pt x="2004" y="526"/>
                  </a:cubicBezTo>
                  <a:cubicBezTo>
                    <a:pt x="2005" y="526"/>
                    <a:pt x="2006" y="526"/>
                    <a:pt x="2006" y="526"/>
                  </a:cubicBezTo>
                  <a:cubicBezTo>
                    <a:pt x="2007" y="527"/>
                    <a:pt x="2008" y="527"/>
                    <a:pt x="2008" y="527"/>
                  </a:cubicBezTo>
                  <a:cubicBezTo>
                    <a:pt x="2009" y="528"/>
                    <a:pt x="2010" y="528"/>
                    <a:pt x="2010" y="528"/>
                  </a:cubicBezTo>
                  <a:cubicBezTo>
                    <a:pt x="2011" y="528"/>
                    <a:pt x="2011" y="529"/>
                    <a:pt x="2012" y="529"/>
                  </a:cubicBezTo>
                  <a:cubicBezTo>
                    <a:pt x="2012" y="529"/>
                    <a:pt x="2012" y="529"/>
                    <a:pt x="2012" y="529"/>
                  </a:cubicBezTo>
                  <a:cubicBezTo>
                    <a:pt x="2012" y="529"/>
                    <a:pt x="2012" y="529"/>
                    <a:pt x="2012" y="529"/>
                  </a:cubicBezTo>
                  <a:cubicBezTo>
                    <a:pt x="2013" y="530"/>
                    <a:pt x="2013" y="532"/>
                    <a:pt x="2013" y="533"/>
                  </a:cubicBezTo>
                  <a:cubicBezTo>
                    <a:pt x="2009" y="566"/>
                    <a:pt x="2014" y="636"/>
                    <a:pt x="2012" y="648"/>
                  </a:cubicBezTo>
                  <a:cubicBezTo>
                    <a:pt x="2005" y="688"/>
                    <a:pt x="1981" y="712"/>
                    <a:pt x="1949" y="735"/>
                  </a:cubicBezTo>
                  <a:cubicBezTo>
                    <a:pt x="1925" y="753"/>
                    <a:pt x="1920" y="753"/>
                    <a:pt x="1907" y="740"/>
                  </a:cubicBezTo>
                  <a:cubicBezTo>
                    <a:pt x="1907" y="739"/>
                    <a:pt x="1907" y="738"/>
                    <a:pt x="1907" y="737"/>
                  </a:cubicBezTo>
                  <a:cubicBezTo>
                    <a:pt x="1907" y="736"/>
                    <a:pt x="1907" y="735"/>
                    <a:pt x="1907" y="734"/>
                  </a:cubicBezTo>
                  <a:cubicBezTo>
                    <a:pt x="1907" y="733"/>
                    <a:pt x="1907" y="731"/>
                    <a:pt x="1907" y="730"/>
                  </a:cubicBezTo>
                  <a:cubicBezTo>
                    <a:pt x="1906" y="720"/>
                    <a:pt x="1905" y="709"/>
                    <a:pt x="1904" y="697"/>
                  </a:cubicBezTo>
                  <a:cubicBezTo>
                    <a:pt x="1904" y="694"/>
                    <a:pt x="1903" y="692"/>
                    <a:pt x="1903" y="689"/>
                  </a:cubicBezTo>
                  <a:cubicBezTo>
                    <a:pt x="1903" y="689"/>
                    <a:pt x="1903" y="689"/>
                    <a:pt x="1903" y="689"/>
                  </a:cubicBezTo>
                  <a:cubicBezTo>
                    <a:pt x="1904" y="689"/>
                    <a:pt x="1904" y="688"/>
                    <a:pt x="1904" y="688"/>
                  </a:cubicBezTo>
                  <a:cubicBezTo>
                    <a:pt x="1905" y="688"/>
                    <a:pt x="1905" y="687"/>
                    <a:pt x="1905" y="687"/>
                  </a:cubicBezTo>
                  <a:cubicBezTo>
                    <a:pt x="1905" y="687"/>
                    <a:pt x="1905" y="687"/>
                    <a:pt x="1905" y="687"/>
                  </a:cubicBezTo>
                  <a:cubicBezTo>
                    <a:pt x="1905" y="687"/>
                    <a:pt x="1906" y="687"/>
                    <a:pt x="1906" y="687"/>
                  </a:cubicBezTo>
                  <a:cubicBezTo>
                    <a:pt x="1906" y="686"/>
                    <a:pt x="1907" y="686"/>
                    <a:pt x="1907" y="685"/>
                  </a:cubicBezTo>
                  <a:cubicBezTo>
                    <a:pt x="1908" y="685"/>
                    <a:pt x="1909" y="684"/>
                    <a:pt x="1910" y="684"/>
                  </a:cubicBezTo>
                  <a:cubicBezTo>
                    <a:pt x="1910" y="683"/>
                    <a:pt x="1911" y="683"/>
                    <a:pt x="1912" y="683"/>
                  </a:cubicBezTo>
                  <a:cubicBezTo>
                    <a:pt x="1913" y="682"/>
                    <a:pt x="1914" y="682"/>
                    <a:pt x="1915" y="681"/>
                  </a:cubicBezTo>
                  <a:cubicBezTo>
                    <a:pt x="1916" y="681"/>
                    <a:pt x="1917" y="680"/>
                    <a:pt x="1918" y="680"/>
                  </a:cubicBezTo>
                  <a:cubicBezTo>
                    <a:pt x="1923" y="685"/>
                    <a:pt x="1932" y="679"/>
                    <a:pt x="1935" y="674"/>
                  </a:cubicBezTo>
                  <a:cubicBezTo>
                    <a:pt x="1939" y="667"/>
                    <a:pt x="1937" y="660"/>
                    <a:pt x="1932" y="654"/>
                  </a:cubicBezTo>
                  <a:cubicBezTo>
                    <a:pt x="1934" y="669"/>
                    <a:pt x="1918" y="663"/>
                    <a:pt x="1917" y="678"/>
                  </a:cubicBezTo>
                  <a:cubicBezTo>
                    <a:pt x="1916" y="679"/>
                    <a:pt x="1915" y="679"/>
                    <a:pt x="1914" y="680"/>
                  </a:cubicBezTo>
                  <a:cubicBezTo>
                    <a:pt x="1913" y="680"/>
                    <a:pt x="1912" y="681"/>
                    <a:pt x="1911" y="681"/>
                  </a:cubicBezTo>
                  <a:cubicBezTo>
                    <a:pt x="1910" y="682"/>
                    <a:pt x="1910" y="682"/>
                    <a:pt x="1909" y="682"/>
                  </a:cubicBezTo>
                  <a:cubicBezTo>
                    <a:pt x="1908" y="683"/>
                    <a:pt x="1907" y="683"/>
                    <a:pt x="1906" y="684"/>
                  </a:cubicBezTo>
                  <a:cubicBezTo>
                    <a:pt x="1906" y="684"/>
                    <a:pt x="1905" y="685"/>
                    <a:pt x="1905" y="685"/>
                  </a:cubicBezTo>
                  <a:cubicBezTo>
                    <a:pt x="1904" y="686"/>
                    <a:pt x="1904" y="686"/>
                    <a:pt x="1904" y="686"/>
                  </a:cubicBezTo>
                  <a:cubicBezTo>
                    <a:pt x="1904" y="686"/>
                    <a:pt x="1904" y="686"/>
                    <a:pt x="1904" y="686"/>
                  </a:cubicBezTo>
                  <a:cubicBezTo>
                    <a:pt x="1904" y="687"/>
                    <a:pt x="1903" y="687"/>
                    <a:pt x="1903" y="687"/>
                  </a:cubicBezTo>
                  <a:cubicBezTo>
                    <a:pt x="1903" y="688"/>
                    <a:pt x="1903" y="688"/>
                    <a:pt x="1903" y="688"/>
                  </a:cubicBezTo>
                  <a:cubicBezTo>
                    <a:pt x="1903" y="685"/>
                    <a:pt x="1902" y="681"/>
                    <a:pt x="1902" y="678"/>
                  </a:cubicBezTo>
                  <a:cubicBezTo>
                    <a:pt x="1901" y="671"/>
                    <a:pt x="1901" y="665"/>
                    <a:pt x="1901" y="659"/>
                  </a:cubicBezTo>
                  <a:cubicBezTo>
                    <a:pt x="1902" y="657"/>
                    <a:pt x="1902" y="655"/>
                    <a:pt x="1902" y="654"/>
                  </a:cubicBezTo>
                  <a:cubicBezTo>
                    <a:pt x="1902" y="653"/>
                    <a:pt x="1903" y="652"/>
                    <a:pt x="1903" y="652"/>
                  </a:cubicBezTo>
                  <a:cubicBezTo>
                    <a:pt x="1903" y="651"/>
                    <a:pt x="1903" y="650"/>
                    <a:pt x="1904" y="649"/>
                  </a:cubicBezTo>
                  <a:cubicBezTo>
                    <a:pt x="1905" y="646"/>
                    <a:pt x="1906" y="644"/>
                    <a:pt x="1907" y="640"/>
                  </a:cubicBezTo>
                  <a:cubicBezTo>
                    <a:pt x="1908" y="638"/>
                    <a:pt x="1909" y="636"/>
                    <a:pt x="1910" y="634"/>
                  </a:cubicBezTo>
                  <a:cubicBezTo>
                    <a:pt x="1910" y="634"/>
                    <a:pt x="1910" y="634"/>
                    <a:pt x="1911" y="633"/>
                  </a:cubicBezTo>
                  <a:cubicBezTo>
                    <a:pt x="1911" y="633"/>
                    <a:pt x="1912" y="633"/>
                    <a:pt x="1912" y="633"/>
                  </a:cubicBezTo>
                  <a:cubicBezTo>
                    <a:pt x="1913" y="633"/>
                    <a:pt x="1913" y="633"/>
                    <a:pt x="1914" y="633"/>
                  </a:cubicBezTo>
                  <a:cubicBezTo>
                    <a:pt x="1914" y="633"/>
                    <a:pt x="1914" y="633"/>
                    <a:pt x="1914" y="633"/>
                  </a:cubicBezTo>
                  <a:cubicBezTo>
                    <a:pt x="1915" y="633"/>
                    <a:pt x="1915" y="633"/>
                    <a:pt x="1915" y="633"/>
                  </a:cubicBezTo>
                  <a:cubicBezTo>
                    <a:pt x="1916" y="633"/>
                    <a:pt x="1918" y="633"/>
                    <a:pt x="1919" y="633"/>
                  </a:cubicBezTo>
                  <a:cubicBezTo>
                    <a:pt x="1921" y="632"/>
                    <a:pt x="1922" y="632"/>
                    <a:pt x="1924" y="632"/>
                  </a:cubicBezTo>
                  <a:cubicBezTo>
                    <a:pt x="1927" y="632"/>
                    <a:pt x="1930" y="632"/>
                    <a:pt x="1933" y="632"/>
                  </a:cubicBezTo>
                  <a:cubicBezTo>
                    <a:pt x="1934" y="631"/>
                    <a:pt x="1936" y="631"/>
                    <a:pt x="1937" y="631"/>
                  </a:cubicBezTo>
                  <a:cubicBezTo>
                    <a:pt x="1938" y="631"/>
                    <a:pt x="1939" y="631"/>
                    <a:pt x="1940" y="632"/>
                  </a:cubicBezTo>
                  <a:cubicBezTo>
                    <a:pt x="1940" y="632"/>
                    <a:pt x="1941" y="632"/>
                    <a:pt x="1941" y="632"/>
                  </a:cubicBezTo>
                  <a:cubicBezTo>
                    <a:pt x="1942" y="632"/>
                    <a:pt x="1942" y="633"/>
                    <a:pt x="1943" y="633"/>
                  </a:cubicBezTo>
                  <a:cubicBezTo>
                    <a:pt x="1944" y="633"/>
                    <a:pt x="1945" y="633"/>
                    <a:pt x="1946" y="634"/>
                  </a:cubicBezTo>
                  <a:cubicBezTo>
                    <a:pt x="1946" y="634"/>
                    <a:pt x="1946" y="634"/>
                    <a:pt x="1946" y="634"/>
                  </a:cubicBezTo>
                  <a:cubicBezTo>
                    <a:pt x="1950" y="646"/>
                    <a:pt x="1959" y="643"/>
                    <a:pt x="1968" y="648"/>
                  </a:cubicBezTo>
                  <a:cubicBezTo>
                    <a:pt x="1967" y="634"/>
                    <a:pt x="1958" y="630"/>
                    <a:pt x="1946" y="633"/>
                  </a:cubicBezTo>
                  <a:cubicBezTo>
                    <a:pt x="1946" y="633"/>
                    <a:pt x="1946" y="633"/>
                    <a:pt x="1946" y="633"/>
                  </a:cubicBezTo>
                  <a:cubicBezTo>
                    <a:pt x="1945" y="632"/>
                    <a:pt x="1944" y="632"/>
                    <a:pt x="1943" y="632"/>
                  </a:cubicBezTo>
                  <a:cubicBezTo>
                    <a:pt x="1943" y="632"/>
                    <a:pt x="1942" y="631"/>
                    <a:pt x="1942" y="631"/>
                  </a:cubicBezTo>
                  <a:cubicBezTo>
                    <a:pt x="1941" y="631"/>
                    <a:pt x="1941" y="631"/>
                    <a:pt x="1940" y="631"/>
                  </a:cubicBezTo>
                  <a:cubicBezTo>
                    <a:pt x="1940" y="631"/>
                    <a:pt x="1940" y="631"/>
                    <a:pt x="1939" y="630"/>
                  </a:cubicBezTo>
                  <a:cubicBezTo>
                    <a:pt x="1941" y="630"/>
                    <a:pt x="1942" y="630"/>
                    <a:pt x="1943" y="630"/>
                  </a:cubicBezTo>
                  <a:cubicBezTo>
                    <a:pt x="1946" y="629"/>
                    <a:pt x="1948" y="628"/>
                    <a:pt x="1951" y="626"/>
                  </a:cubicBezTo>
                  <a:cubicBezTo>
                    <a:pt x="1951" y="626"/>
                    <a:pt x="1951" y="626"/>
                    <a:pt x="1951" y="626"/>
                  </a:cubicBezTo>
                  <a:cubicBezTo>
                    <a:pt x="1952" y="626"/>
                    <a:pt x="1952" y="626"/>
                    <a:pt x="1952" y="626"/>
                  </a:cubicBezTo>
                  <a:cubicBezTo>
                    <a:pt x="1953" y="625"/>
                    <a:pt x="1953" y="625"/>
                    <a:pt x="1954" y="625"/>
                  </a:cubicBezTo>
                  <a:cubicBezTo>
                    <a:pt x="1954" y="624"/>
                    <a:pt x="1955" y="623"/>
                    <a:pt x="1956" y="623"/>
                  </a:cubicBezTo>
                  <a:cubicBezTo>
                    <a:pt x="1956" y="622"/>
                    <a:pt x="1956" y="622"/>
                    <a:pt x="1957" y="622"/>
                  </a:cubicBezTo>
                  <a:cubicBezTo>
                    <a:pt x="1957" y="621"/>
                    <a:pt x="1957" y="621"/>
                    <a:pt x="1957" y="621"/>
                  </a:cubicBezTo>
                  <a:cubicBezTo>
                    <a:pt x="1957" y="621"/>
                    <a:pt x="1956" y="622"/>
                    <a:pt x="1955" y="622"/>
                  </a:cubicBezTo>
                  <a:cubicBezTo>
                    <a:pt x="1954" y="622"/>
                    <a:pt x="1954" y="623"/>
                    <a:pt x="1953" y="623"/>
                  </a:cubicBezTo>
                  <a:cubicBezTo>
                    <a:pt x="1952" y="623"/>
                    <a:pt x="1952" y="623"/>
                    <a:pt x="1951" y="623"/>
                  </a:cubicBezTo>
                  <a:cubicBezTo>
                    <a:pt x="1951" y="624"/>
                    <a:pt x="1951" y="624"/>
                    <a:pt x="1950" y="624"/>
                  </a:cubicBezTo>
                  <a:cubicBezTo>
                    <a:pt x="1950" y="624"/>
                    <a:pt x="1950" y="624"/>
                    <a:pt x="1950" y="624"/>
                  </a:cubicBezTo>
                  <a:cubicBezTo>
                    <a:pt x="1949" y="624"/>
                    <a:pt x="1949" y="625"/>
                    <a:pt x="1948" y="625"/>
                  </a:cubicBezTo>
                  <a:cubicBezTo>
                    <a:pt x="1948" y="625"/>
                    <a:pt x="1948" y="625"/>
                    <a:pt x="1948" y="625"/>
                  </a:cubicBezTo>
                  <a:cubicBezTo>
                    <a:pt x="1948" y="625"/>
                    <a:pt x="1948" y="625"/>
                    <a:pt x="1949" y="624"/>
                  </a:cubicBezTo>
                  <a:cubicBezTo>
                    <a:pt x="1949" y="624"/>
                    <a:pt x="1949" y="624"/>
                    <a:pt x="1949" y="624"/>
                  </a:cubicBezTo>
                  <a:cubicBezTo>
                    <a:pt x="1949" y="623"/>
                    <a:pt x="1950" y="623"/>
                    <a:pt x="1950" y="622"/>
                  </a:cubicBezTo>
                  <a:cubicBezTo>
                    <a:pt x="1951" y="622"/>
                    <a:pt x="1951" y="621"/>
                    <a:pt x="1952" y="620"/>
                  </a:cubicBezTo>
                  <a:cubicBezTo>
                    <a:pt x="1952" y="620"/>
                    <a:pt x="1953" y="619"/>
                    <a:pt x="1953" y="618"/>
                  </a:cubicBezTo>
                  <a:cubicBezTo>
                    <a:pt x="1953" y="618"/>
                    <a:pt x="1954" y="617"/>
                    <a:pt x="1954" y="617"/>
                  </a:cubicBezTo>
                  <a:cubicBezTo>
                    <a:pt x="1954" y="617"/>
                    <a:pt x="1954" y="617"/>
                    <a:pt x="1954" y="617"/>
                  </a:cubicBezTo>
                  <a:cubicBezTo>
                    <a:pt x="1954" y="617"/>
                    <a:pt x="1954" y="617"/>
                    <a:pt x="1954" y="617"/>
                  </a:cubicBezTo>
                  <a:cubicBezTo>
                    <a:pt x="1954" y="617"/>
                    <a:pt x="1954" y="617"/>
                    <a:pt x="1954" y="616"/>
                  </a:cubicBezTo>
                  <a:cubicBezTo>
                    <a:pt x="1958" y="617"/>
                    <a:pt x="1963" y="612"/>
                    <a:pt x="1965" y="608"/>
                  </a:cubicBezTo>
                  <a:cubicBezTo>
                    <a:pt x="1967" y="603"/>
                    <a:pt x="1964" y="596"/>
                    <a:pt x="1963" y="591"/>
                  </a:cubicBezTo>
                  <a:cubicBezTo>
                    <a:pt x="1959" y="601"/>
                    <a:pt x="1948" y="604"/>
                    <a:pt x="1953" y="615"/>
                  </a:cubicBezTo>
                  <a:cubicBezTo>
                    <a:pt x="1953" y="616"/>
                    <a:pt x="1952" y="616"/>
                    <a:pt x="1952" y="617"/>
                  </a:cubicBezTo>
                  <a:cubicBezTo>
                    <a:pt x="1951" y="618"/>
                    <a:pt x="1951" y="619"/>
                    <a:pt x="1950" y="619"/>
                  </a:cubicBezTo>
                  <a:cubicBezTo>
                    <a:pt x="1950" y="620"/>
                    <a:pt x="1949" y="621"/>
                    <a:pt x="1949" y="621"/>
                  </a:cubicBezTo>
                  <a:cubicBezTo>
                    <a:pt x="1948" y="622"/>
                    <a:pt x="1948" y="622"/>
                    <a:pt x="1948" y="623"/>
                  </a:cubicBezTo>
                  <a:cubicBezTo>
                    <a:pt x="1947" y="623"/>
                    <a:pt x="1947" y="623"/>
                    <a:pt x="1947" y="623"/>
                  </a:cubicBezTo>
                  <a:cubicBezTo>
                    <a:pt x="1947" y="623"/>
                    <a:pt x="1947" y="624"/>
                    <a:pt x="1947" y="624"/>
                  </a:cubicBezTo>
                  <a:cubicBezTo>
                    <a:pt x="1947" y="624"/>
                    <a:pt x="1947" y="624"/>
                    <a:pt x="1947" y="625"/>
                  </a:cubicBezTo>
                  <a:cubicBezTo>
                    <a:pt x="1946" y="625"/>
                    <a:pt x="1946" y="625"/>
                    <a:pt x="1946" y="626"/>
                  </a:cubicBezTo>
                  <a:cubicBezTo>
                    <a:pt x="1946" y="626"/>
                    <a:pt x="1946" y="626"/>
                    <a:pt x="1946" y="626"/>
                  </a:cubicBezTo>
                  <a:cubicBezTo>
                    <a:pt x="1945" y="626"/>
                    <a:pt x="1943" y="627"/>
                    <a:pt x="1942" y="627"/>
                  </a:cubicBezTo>
                  <a:cubicBezTo>
                    <a:pt x="1941" y="628"/>
                    <a:pt x="1939" y="628"/>
                    <a:pt x="1938" y="628"/>
                  </a:cubicBezTo>
                  <a:cubicBezTo>
                    <a:pt x="1936" y="629"/>
                    <a:pt x="1934" y="629"/>
                    <a:pt x="1933" y="629"/>
                  </a:cubicBezTo>
                  <a:cubicBezTo>
                    <a:pt x="1930" y="629"/>
                    <a:pt x="1926" y="630"/>
                    <a:pt x="1923" y="630"/>
                  </a:cubicBezTo>
                  <a:cubicBezTo>
                    <a:pt x="1922" y="630"/>
                    <a:pt x="1920" y="630"/>
                    <a:pt x="1919" y="630"/>
                  </a:cubicBezTo>
                  <a:cubicBezTo>
                    <a:pt x="1918" y="630"/>
                    <a:pt x="1916" y="630"/>
                    <a:pt x="1915" y="631"/>
                  </a:cubicBezTo>
                  <a:cubicBezTo>
                    <a:pt x="1915" y="631"/>
                    <a:pt x="1914" y="631"/>
                    <a:pt x="1914" y="631"/>
                  </a:cubicBezTo>
                  <a:cubicBezTo>
                    <a:pt x="1914" y="631"/>
                    <a:pt x="1913" y="631"/>
                    <a:pt x="1913" y="631"/>
                  </a:cubicBezTo>
                  <a:cubicBezTo>
                    <a:pt x="1913" y="631"/>
                    <a:pt x="1912" y="631"/>
                    <a:pt x="1912" y="631"/>
                  </a:cubicBezTo>
                  <a:cubicBezTo>
                    <a:pt x="1911" y="632"/>
                    <a:pt x="1911" y="632"/>
                    <a:pt x="1910" y="632"/>
                  </a:cubicBezTo>
                  <a:cubicBezTo>
                    <a:pt x="1910" y="632"/>
                    <a:pt x="1910" y="632"/>
                    <a:pt x="1910" y="632"/>
                  </a:cubicBezTo>
                  <a:cubicBezTo>
                    <a:pt x="1911" y="629"/>
                    <a:pt x="1912" y="625"/>
                    <a:pt x="1913" y="622"/>
                  </a:cubicBezTo>
                  <a:cubicBezTo>
                    <a:pt x="1914" y="619"/>
                    <a:pt x="1914" y="616"/>
                    <a:pt x="1914" y="613"/>
                  </a:cubicBezTo>
                  <a:cubicBezTo>
                    <a:pt x="1915" y="610"/>
                    <a:pt x="1915" y="607"/>
                    <a:pt x="1916" y="605"/>
                  </a:cubicBezTo>
                  <a:cubicBezTo>
                    <a:pt x="1916" y="602"/>
                    <a:pt x="1917" y="599"/>
                    <a:pt x="1917" y="597"/>
                  </a:cubicBezTo>
                  <a:cubicBezTo>
                    <a:pt x="1918" y="596"/>
                    <a:pt x="1918" y="596"/>
                    <a:pt x="1918" y="595"/>
                  </a:cubicBezTo>
                  <a:cubicBezTo>
                    <a:pt x="1918" y="595"/>
                    <a:pt x="1918" y="595"/>
                    <a:pt x="1918" y="595"/>
                  </a:cubicBezTo>
                  <a:cubicBezTo>
                    <a:pt x="1918" y="594"/>
                    <a:pt x="1918" y="594"/>
                    <a:pt x="1918" y="594"/>
                  </a:cubicBezTo>
                  <a:cubicBezTo>
                    <a:pt x="1918" y="594"/>
                    <a:pt x="1918" y="594"/>
                    <a:pt x="1918" y="594"/>
                  </a:cubicBezTo>
                  <a:cubicBezTo>
                    <a:pt x="1918" y="594"/>
                    <a:pt x="1918" y="594"/>
                    <a:pt x="1918" y="594"/>
                  </a:cubicBezTo>
                  <a:cubicBezTo>
                    <a:pt x="1918" y="594"/>
                    <a:pt x="1918" y="594"/>
                    <a:pt x="1918" y="594"/>
                  </a:cubicBezTo>
                  <a:cubicBezTo>
                    <a:pt x="1918" y="594"/>
                    <a:pt x="1919" y="594"/>
                    <a:pt x="1919" y="593"/>
                  </a:cubicBezTo>
                  <a:cubicBezTo>
                    <a:pt x="1919" y="593"/>
                    <a:pt x="1919" y="593"/>
                    <a:pt x="1919" y="593"/>
                  </a:cubicBezTo>
                  <a:cubicBezTo>
                    <a:pt x="1919" y="592"/>
                    <a:pt x="1919" y="592"/>
                    <a:pt x="1920" y="592"/>
                  </a:cubicBezTo>
                  <a:cubicBezTo>
                    <a:pt x="1920" y="591"/>
                    <a:pt x="1920" y="591"/>
                    <a:pt x="1921" y="590"/>
                  </a:cubicBezTo>
                  <a:cubicBezTo>
                    <a:pt x="1921" y="589"/>
                    <a:pt x="1922" y="589"/>
                    <a:pt x="1923" y="588"/>
                  </a:cubicBezTo>
                  <a:cubicBezTo>
                    <a:pt x="1923" y="587"/>
                    <a:pt x="1924" y="586"/>
                    <a:pt x="1925" y="585"/>
                  </a:cubicBezTo>
                  <a:cubicBezTo>
                    <a:pt x="1926" y="583"/>
                    <a:pt x="1927" y="581"/>
                    <a:pt x="1929" y="580"/>
                  </a:cubicBezTo>
                  <a:cubicBezTo>
                    <a:pt x="1929" y="580"/>
                    <a:pt x="1929" y="579"/>
                    <a:pt x="1929" y="579"/>
                  </a:cubicBezTo>
                  <a:cubicBezTo>
                    <a:pt x="1929" y="579"/>
                    <a:pt x="1929" y="579"/>
                    <a:pt x="1930" y="579"/>
                  </a:cubicBezTo>
                  <a:cubicBezTo>
                    <a:pt x="1930" y="578"/>
                    <a:pt x="1930" y="578"/>
                    <a:pt x="1931" y="578"/>
                  </a:cubicBezTo>
                  <a:cubicBezTo>
                    <a:pt x="1931" y="577"/>
                    <a:pt x="1932" y="577"/>
                    <a:pt x="1932" y="577"/>
                  </a:cubicBezTo>
                  <a:cubicBezTo>
                    <a:pt x="1933" y="576"/>
                    <a:pt x="1934" y="575"/>
                    <a:pt x="1935" y="575"/>
                  </a:cubicBezTo>
                  <a:cubicBezTo>
                    <a:pt x="1936" y="574"/>
                    <a:pt x="1937" y="574"/>
                    <a:pt x="1938" y="573"/>
                  </a:cubicBezTo>
                  <a:cubicBezTo>
                    <a:pt x="1939" y="573"/>
                    <a:pt x="1940" y="572"/>
                    <a:pt x="1941" y="572"/>
                  </a:cubicBezTo>
                  <a:cubicBezTo>
                    <a:pt x="1943" y="571"/>
                    <a:pt x="1944" y="571"/>
                    <a:pt x="1945" y="570"/>
                  </a:cubicBezTo>
                  <a:cubicBezTo>
                    <a:pt x="1945" y="570"/>
                    <a:pt x="1945" y="570"/>
                    <a:pt x="1945" y="570"/>
                  </a:cubicBezTo>
                  <a:cubicBezTo>
                    <a:pt x="1958" y="582"/>
                    <a:pt x="1965" y="571"/>
                    <a:pt x="1970" y="558"/>
                  </a:cubicBezTo>
                  <a:cubicBezTo>
                    <a:pt x="1959" y="564"/>
                    <a:pt x="1951" y="555"/>
                    <a:pt x="1943" y="569"/>
                  </a:cubicBezTo>
                  <a:cubicBezTo>
                    <a:pt x="1942" y="569"/>
                    <a:pt x="1942" y="569"/>
                    <a:pt x="1941" y="570"/>
                  </a:cubicBezTo>
                  <a:cubicBezTo>
                    <a:pt x="1940" y="570"/>
                    <a:pt x="1938" y="571"/>
                    <a:pt x="1937" y="571"/>
                  </a:cubicBezTo>
                  <a:cubicBezTo>
                    <a:pt x="1936" y="572"/>
                    <a:pt x="1935" y="572"/>
                    <a:pt x="1934" y="573"/>
                  </a:cubicBezTo>
                  <a:cubicBezTo>
                    <a:pt x="1933" y="573"/>
                    <a:pt x="1933" y="574"/>
                    <a:pt x="1932" y="574"/>
                  </a:cubicBezTo>
                  <a:cubicBezTo>
                    <a:pt x="1933" y="573"/>
                    <a:pt x="1934" y="572"/>
                    <a:pt x="1934" y="571"/>
                  </a:cubicBezTo>
                  <a:cubicBezTo>
                    <a:pt x="1935" y="570"/>
                    <a:pt x="1935" y="568"/>
                    <a:pt x="1936" y="567"/>
                  </a:cubicBezTo>
                  <a:cubicBezTo>
                    <a:pt x="1936" y="566"/>
                    <a:pt x="1936" y="565"/>
                    <a:pt x="1937" y="565"/>
                  </a:cubicBezTo>
                  <a:cubicBezTo>
                    <a:pt x="1937" y="563"/>
                    <a:pt x="1937" y="562"/>
                    <a:pt x="1937" y="562"/>
                  </a:cubicBezTo>
                  <a:cubicBezTo>
                    <a:pt x="1937" y="562"/>
                    <a:pt x="1937" y="563"/>
                    <a:pt x="1936" y="564"/>
                  </a:cubicBezTo>
                  <a:cubicBezTo>
                    <a:pt x="1936" y="565"/>
                    <a:pt x="1936" y="566"/>
                    <a:pt x="1935" y="567"/>
                  </a:cubicBezTo>
                  <a:cubicBezTo>
                    <a:pt x="1934" y="568"/>
                    <a:pt x="1934" y="569"/>
                    <a:pt x="1933" y="570"/>
                  </a:cubicBezTo>
                  <a:cubicBezTo>
                    <a:pt x="1931" y="572"/>
                    <a:pt x="1929" y="575"/>
                    <a:pt x="1926" y="578"/>
                  </a:cubicBezTo>
                  <a:cubicBezTo>
                    <a:pt x="1925" y="580"/>
                    <a:pt x="1924" y="581"/>
                    <a:pt x="1922" y="583"/>
                  </a:cubicBezTo>
                  <a:cubicBezTo>
                    <a:pt x="1921" y="584"/>
                    <a:pt x="1921" y="584"/>
                    <a:pt x="1920" y="585"/>
                  </a:cubicBezTo>
                  <a:cubicBezTo>
                    <a:pt x="1919" y="586"/>
                    <a:pt x="1918" y="587"/>
                    <a:pt x="1918" y="588"/>
                  </a:cubicBezTo>
                  <a:cubicBezTo>
                    <a:pt x="1917" y="589"/>
                    <a:pt x="1917" y="589"/>
                    <a:pt x="1917" y="590"/>
                  </a:cubicBezTo>
                  <a:cubicBezTo>
                    <a:pt x="1916" y="590"/>
                    <a:pt x="1916" y="591"/>
                    <a:pt x="1916" y="591"/>
                  </a:cubicBezTo>
                  <a:cubicBezTo>
                    <a:pt x="1916" y="591"/>
                    <a:pt x="1916" y="592"/>
                    <a:pt x="1916" y="592"/>
                  </a:cubicBezTo>
                  <a:cubicBezTo>
                    <a:pt x="1915" y="592"/>
                    <a:pt x="1915" y="592"/>
                    <a:pt x="1915" y="593"/>
                  </a:cubicBezTo>
                  <a:cubicBezTo>
                    <a:pt x="1915" y="593"/>
                    <a:pt x="1915" y="593"/>
                    <a:pt x="1915" y="593"/>
                  </a:cubicBezTo>
                  <a:cubicBezTo>
                    <a:pt x="1915" y="593"/>
                    <a:pt x="1915" y="593"/>
                    <a:pt x="1915" y="593"/>
                  </a:cubicBezTo>
                  <a:cubicBezTo>
                    <a:pt x="1915" y="593"/>
                    <a:pt x="1915" y="593"/>
                    <a:pt x="1915" y="593"/>
                  </a:cubicBezTo>
                  <a:cubicBezTo>
                    <a:pt x="1915" y="593"/>
                    <a:pt x="1915" y="593"/>
                    <a:pt x="1915" y="593"/>
                  </a:cubicBezTo>
                  <a:cubicBezTo>
                    <a:pt x="1915" y="594"/>
                    <a:pt x="1915" y="594"/>
                    <a:pt x="1915" y="594"/>
                  </a:cubicBezTo>
                  <a:cubicBezTo>
                    <a:pt x="1914" y="594"/>
                    <a:pt x="1914" y="595"/>
                    <a:pt x="1914" y="596"/>
                  </a:cubicBezTo>
                  <a:cubicBezTo>
                    <a:pt x="1914" y="596"/>
                    <a:pt x="1914" y="597"/>
                    <a:pt x="1913" y="598"/>
                  </a:cubicBezTo>
                  <a:cubicBezTo>
                    <a:pt x="1913" y="598"/>
                    <a:pt x="1913" y="598"/>
                    <a:pt x="1913" y="598"/>
                  </a:cubicBezTo>
                  <a:cubicBezTo>
                    <a:pt x="1913" y="596"/>
                    <a:pt x="1912" y="595"/>
                    <a:pt x="1912" y="594"/>
                  </a:cubicBezTo>
                  <a:cubicBezTo>
                    <a:pt x="1911" y="594"/>
                    <a:pt x="1911" y="593"/>
                    <a:pt x="1911" y="593"/>
                  </a:cubicBezTo>
                  <a:cubicBezTo>
                    <a:pt x="1911" y="592"/>
                    <a:pt x="1910" y="592"/>
                    <a:pt x="1910" y="592"/>
                  </a:cubicBezTo>
                  <a:cubicBezTo>
                    <a:pt x="1910" y="591"/>
                    <a:pt x="1910" y="591"/>
                    <a:pt x="1909" y="591"/>
                  </a:cubicBezTo>
                  <a:cubicBezTo>
                    <a:pt x="1909" y="590"/>
                    <a:pt x="1909" y="590"/>
                    <a:pt x="1908" y="590"/>
                  </a:cubicBezTo>
                  <a:cubicBezTo>
                    <a:pt x="1907" y="589"/>
                    <a:pt x="1907" y="588"/>
                    <a:pt x="1906" y="588"/>
                  </a:cubicBezTo>
                  <a:cubicBezTo>
                    <a:pt x="1905" y="588"/>
                    <a:pt x="1905" y="587"/>
                    <a:pt x="1905" y="587"/>
                  </a:cubicBezTo>
                  <a:cubicBezTo>
                    <a:pt x="1905" y="587"/>
                    <a:pt x="1904" y="587"/>
                    <a:pt x="1904" y="587"/>
                  </a:cubicBezTo>
                  <a:cubicBezTo>
                    <a:pt x="1904" y="587"/>
                    <a:pt x="1904" y="587"/>
                    <a:pt x="1903" y="587"/>
                  </a:cubicBezTo>
                  <a:cubicBezTo>
                    <a:pt x="1903" y="587"/>
                    <a:pt x="1903" y="587"/>
                    <a:pt x="1902" y="586"/>
                  </a:cubicBezTo>
                  <a:cubicBezTo>
                    <a:pt x="1900" y="586"/>
                    <a:pt x="1898" y="586"/>
                    <a:pt x="1896" y="585"/>
                  </a:cubicBezTo>
                  <a:cubicBezTo>
                    <a:pt x="1895" y="585"/>
                    <a:pt x="1893" y="585"/>
                    <a:pt x="1892" y="584"/>
                  </a:cubicBezTo>
                  <a:cubicBezTo>
                    <a:pt x="1892" y="584"/>
                    <a:pt x="1891" y="584"/>
                    <a:pt x="1891" y="584"/>
                  </a:cubicBezTo>
                  <a:cubicBezTo>
                    <a:pt x="1891" y="583"/>
                    <a:pt x="1891" y="583"/>
                    <a:pt x="1891" y="583"/>
                  </a:cubicBezTo>
                  <a:cubicBezTo>
                    <a:pt x="1891" y="583"/>
                    <a:pt x="1890" y="583"/>
                    <a:pt x="1890" y="583"/>
                  </a:cubicBezTo>
                  <a:cubicBezTo>
                    <a:pt x="1890" y="583"/>
                    <a:pt x="1890" y="583"/>
                    <a:pt x="1890" y="583"/>
                  </a:cubicBezTo>
                  <a:cubicBezTo>
                    <a:pt x="1890" y="583"/>
                    <a:pt x="1890" y="583"/>
                    <a:pt x="1890" y="583"/>
                  </a:cubicBezTo>
                  <a:cubicBezTo>
                    <a:pt x="1888" y="581"/>
                    <a:pt x="1887" y="579"/>
                    <a:pt x="1886" y="577"/>
                  </a:cubicBezTo>
                  <a:cubicBezTo>
                    <a:pt x="1885" y="575"/>
                    <a:pt x="1884" y="573"/>
                    <a:pt x="1882" y="570"/>
                  </a:cubicBezTo>
                  <a:cubicBezTo>
                    <a:pt x="1881" y="568"/>
                    <a:pt x="1880" y="566"/>
                    <a:pt x="1879" y="564"/>
                  </a:cubicBezTo>
                  <a:cubicBezTo>
                    <a:pt x="1878" y="563"/>
                    <a:pt x="1877" y="561"/>
                    <a:pt x="1876" y="560"/>
                  </a:cubicBezTo>
                  <a:cubicBezTo>
                    <a:pt x="1876" y="560"/>
                    <a:pt x="1876" y="559"/>
                    <a:pt x="1876" y="559"/>
                  </a:cubicBezTo>
                  <a:cubicBezTo>
                    <a:pt x="1876" y="559"/>
                    <a:pt x="1876" y="559"/>
                    <a:pt x="1876" y="558"/>
                  </a:cubicBezTo>
                  <a:cubicBezTo>
                    <a:pt x="1876" y="558"/>
                    <a:pt x="1876" y="558"/>
                    <a:pt x="1876" y="558"/>
                  </a:cubicBezTo>
                  <a:cubicBezTo>
                    <a:pt x="1876" y="557"/>
                    <a:pt x="1876" y="557"/>
                    <a:pt x="1876" y="557"/>
                  </a:cubicBezTo>
                  <a:cubicBezTo>
                    <a:pt x="1876" y="557"/>
                    <a:pt x="1876" y="556"/>
                    <a:pt x="1876" y="556"/>
                  </a:cubicBezTo>
                  <a:cubicBezTo>
                    <a:pt x="1876" y="556"/>
                    <a:pt x="1875" y="555"/>
                    <a:pt x="1875" y="555"/>
                  </a:cubicBezTo>
                  <a:cubicBezTo>
                    <a:pt x="1875" y="554"/>
                    <a:pt x="1875" y="554"/>
                    <a:pt x="1875" y="553"/>
                  </a:cubicBezTo>
                  <a:cubicBezTo>
                    <a:pt x="1875" y="553"/>
                    <a:pt x="1875" y="553"/>
                    <a:pt x="1875" y="552"/>
                  </a:cubicBezTo>
                  <a:cubicBezTo>
                    <a:pt x="1875" y="551"/>
                    <a:pt x="1875" y="550"/>
                    <a:pt x="1875" y="549"/>
                  </a:cubicBezTo>
                  <a:cubicBezTo>
                    <a:pt x="1875" y="548"/>
                    <a:pt x="1875" y="547"/>
                    <a:pt x="1875" y="546"/>
                  </a:cubicBezTo>
                  <a:cubicBezTo>
                    <a:pt x="1875" y="545"/>
                    <a:pt x="1875" y="544"/>
                    <a:pt x="1875" y="544"/>
                  </a:cubicBezTo>
                  <a:cubicBezTo>
                    <a:pt x="1876" y="543"/>
                    <a:pt x="1876" y="543"/>
                    <a:pt x="1876" y="543"/>
                  </a:cubicBezTo>
                  <a:cubicBezTo>
                    <a:pt x="1875" y="544"/>
                    <a:pt x="1875" y="545"/>
                    <a:pt x="1876" y="546"/>
                  </a:cubicBezTo>
                  <a:cubicBezTo>
                    <a:pt x="1891" y="544"/>
                    <a:pt x="1886" y="525"/>
                    <a:pt x="1881" y="515"/>
                  </a:cubicBezTo>
                  <a:cubicBezTo>
                    <a:pt x="1879" y="521"/>
                    <a:pt x="1860" y="540"/>
                    <a:pt x="1873" y="545"/>
                  </a:cubicBezTo>
                  <a:cubicBezTo>
                    <a:pt x="1873" y="546"/>
                    <a:pt x="1873" y="546"/>
                    <a:pt x="1873" y="546"/>
                  </a:cubicBezTo>
                  <a:cubicBezTo>
                    <a:pt x="1873" y="547"/>
                    <a:pt x="1873" y="548"/>
                    <a:pt x="1873" y="549"/>
                  </a:cubicBezTo>
                  <a:cubicBezTo>
                    <a:pt x="1873" y="550"/>
                    <a:pt x="1873" y="551"/>
                    <a:pt x="1873" y="552"/>
                  </a:cubicBezTo>
                  <a:cubicBezTo>
                    <a:pt x="1873" y="553"/>
                    <a:pt x="1873" y="553"/>
                    <a:pt x="1874" y="554"/>
                  </a:cubicBezTo>
                  <a:cubicBezTo>
                    <a:pt x="1874" y="554"/>
                    <a:pt x="1874" y="555"/>
                    <a:pt x="1874" y="555"/>
                  </a:cubicBezTo>
                  <a:cubicBezTo>
                    <a:pt x="1874" y="555"/>
                    <a:pt x="1874" y="556"/>
                    <a:pt x="1874" y="556"/>
                  </a:cubicBezTo>
                  <a:cubicBezTo>
                    <a:pt x="1874" y="556"/>
                    <a:pt x="1874" y="557"/>
                    <a:pt x="1874" y="557"/>
                  </a:cubicBezTo>
                  <a:cubicBezTo>
                    <a:pt x="1873" y="556"/>
                    <a:pt x="1872" y="554"/>
                    <a:pt x="1872" y="553"/>
                  </a:cubicBezTo>
                  <a:cubicBezTo>
                    <a:pt x="1871" y="553"/>
                    <a:pt x="1871" y="553"/>
                    <a:pt x="1871" y="552"/>
                  </a:cubicBezTo>
                  <a:cubicBezTo>
                    <a:pt x="1871" y="552"/>
                    <a:pt x="1870" y="551"/>
                    <a:pt x="1870" y="551"/>
                  </a:cubicBezTo>
                  <a:cubicBezTo>
                    <a:pt x="1869" y="551"/>
                    <a:pt x="1869" y="550"/>
                    <a:pt x="1868" y="549"/>
                  </a:cubicBezTo>
                  <a:cubicBezTo>
                    <a:pt x="1867" y="548"/>
                    <a:pt x="1866" y="547"/>
                    <a:pt x="1866" y="546"/>
                  </a:cubicBezTo>
                  <a:cubicBezTo>
                    <a:pt x="1865" y="546"/>
                    <a:pt x="1865" y="546"/>
                    <a:pt x="1865" y="545"/>
                  </a:cubicBezTo>
                  <a:cubicBezTo>
                    <a:pt x="1864" y="545"/>
                    <a:pt x="1864" y="545"/>
                    <a:pt x="1864" y="545"/>
                  </a:cubicBezTo>
                  <a:cubicBezTo>
                    <a:pt x="1864" y="545"/>
                    <a:pt x="1864" y="545"/>
                    <a:pt x="1864" y="545"/>
                  </a:cubicBezTo>
                  <a:cubicBezTo>
                    <a:pt x="1864" y="545"/>
                    <a:pt x="1864" y="545"/>
                    <a:pt x="1864" y="545"/>
                  </a:cubicBezTo>
                  <a:cubicBezTo>
                    <a:pt x="1864" y="545"/>
                    <a:pt x="1864" y="545"/>
                    <a:pt x="1864" y="545"/>
                  </a:cubicBezTo>
                  <a:cubicBezTo>
                    <a:pt x="1864" y="545"/>
                    <a:pt x="1863" y="545"/>
                    <a:pt x="1863" y="545"/>
                  </a:cubicBezTo>
                  <a:cubicBezTo>
                    <a:pt x="1863" y="546"/>
                    <a:pt x="1863" y="546"/>
                    <a:pt x="1863" y="546"/>
                  </a:cubicBezTo>
                  <a:cubicBezTo>
                    <a:pt x="1863"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5" y="546"/>
                    <a:pt x="1865" y="547"/>
                  </a:cubicBezTo>
                  <a:cubicBezTo>
                    <a:pt x="1865" y="548"/>
                    <a:pt x="1866" y="549"/>
                    <a:pt x="1867" y="550"/>
                  </a:cubicBezTo>
                  <a:cubicBezTo>
                    <a:pt x="1867" y="551"/>
                    <a:pt x="1868" y="552"/>
                    <a:pt x="1868" y="553"/>
                  </a:cubicBezTo>
                  <a:cubicBezTo>
                    <a:pt x="1868" y="553"/>
                    <a:pt x="1868" y="553"/>
                    <a:pt x="1869" y="554"/>
                  </a:cubicBezTo>
                  <a:cubicBezTo>
                    <a:pt x="1869" y="554"/>
                    <a:pt x="1869" y="554"/>
                    <a:pt x="1869" y="555"/>
                  </a:cubicBezTo>
                  <a:cubicBezTo>
                    <a:pt x="1872" y="558"/>
                    <a:pt x="1874" y="561"/>
                    <a:pt x="1877" y="565"/>
                  </a:cubicBezTo>
                  <a:cubicBezTo>
                    <a:pt x="1878" y="567"/>
                    <a:pt x="1879" y="569"/>
                    <a:pt x="1880" y="572"/>
                  </a:cubicBezTo>
                  <a:cubicBezTo>
                    <a:pt x="1881" y="572"/>
                    <a:pt x="1881" y="573"/>
                    <a:pt x="1881" y="574"/>
                  </a:cubicBezTo>
                  <a:cubicBezTo>
                    <a:pt x="1881" y="574"/>
                    <a:pt x="1881" y="573"/>
                    <a:pt x="1881" y="573"/>
                  </a:cubicBezTo>
                  <a:cubicBezTo>
                    <a:pt x="1880" y="573"/>
                    <a:pt x="1879" y="573"/>
                    <a:pt x="1879" y="572"/>
                  </a:cubicBezTo>
                  <a:cubicBezTo>
                    <a:pt x="1878" y="572"/>
                    <a:pt x="1877" y="572"/>
                    <a:pt x="1877" y="571"/>
                  </a:cubicBezTo>
                  <a:cubicBezTo>
                    <a:pt x="1876" y="571"/>
                    <a:pt x="1875" y="571"/>
                    <a:pt x="1874" y="570"/>
                  </a:cubicBezTo>
                  <a:cubicBezTo>
                    <a:pt x="1874" y="570"/>
                    <a:pt x="1874" y="570"/>
                    <a:pt x="1874" y="570"/>
                  </a:cubicBezTo>
                  <a:cubicBezTo>
                    <a:pt x="1874" y="570"/>
                    <a:pt x="1874" y="570"/>
                    <a:pt x="1874" y="570"/>
                  </a:cubicBezTo>
                  <a:cubicBezTo>
                    <a:pt x="1866" y="562"/>
                    <a:pt x="1856" y="563"/>
                    <a:pt x="1845" y="565"/>
                  </a:cubicBezTo>
                  <a:cubicBezTo>
                    <a:pt x="1851" y="574"/>
                    <a:pt x="1862" y="574"/>
                    <a:pt x="1871" y="572"/>
                  </a:cubicBezTo>
                  <a:cubicBezTo>
                    <a:pt x="1872" y="572"/>
                    <a:pt x="1873" y="572"/>
                    <a:pt x="1874" y="572"/>
                  </a:cubicBezTo>
                  <a:cubicBezTo>
                    <a:pt x="1874" y="573"/>
                    <a:pt x="1875" y="573"/>
                    <a:pt x="1876" y="573"/>
                  </a:cubicBezTo>
                  <a:cubicBezTo>
                    <a:pt x="1876" y="573"/>
                    <a:pt x="1877" y="574"/>
                    <a:pt x="1878" y="574"/>
                  </a:cubicBezTo>
                  <a:cubicBezTo>
                    <a:pt x="1878" y="574"/>
                    <a:pt x="1879" y="575"/>
                    <a:pt x="1880" y="575"/>
                  </a:cubicBezTo>
                  <a:cubicBezTo>
                    <a:pt x="1880" y="576"/>
                    <a:pt x="1881" y="576"/>
                    <a:pt x="1881" y="576"/>
                  </a:cubicBezTo>
                  <a:cubicBezTo>
                    <a:pt x="1881" y="576"/>
                    <a:pt x="1882" y="576"/>
                    <a:pt x="1882" y="576"/>
                  </a:cubicBezTo>
                  <a:cubicBezTo>
                    <a:pt x="1882" y="576"/>
                    <a:pt x="1882" y="577"/>
                    <a:pt x="1882" y="577"/>
                  </a:cubicBezTo>
                  <a:cubicBezTo>
                    <a:pt x="1882" y="577"/>
                    <a:pt x="1883" y="577"/>
                    <a:pt x="1883" y="577"/>
                  </a:cubicBezTo>
                  <a:cubicBezTo>
                    <a:pt x="1883" y="577"/>
                    <a:pt x="1883" y="578"/>
                    <a:pt x="1883" y="578"/>
                  </a:cubicBezTo>
                  <a:cubicBezTo>
                    <a:pt x="1885" y="581"/>
                    <a:pt x="1886" y="583"/>
                    <a:pt x="1888" y="585"/>
                  </a:cubicBezTo>
                  <a:cubicBezTo>
                    <a:pt x="1888" y="585"/>
                    <a:pt x="1888" y="585"/>
                    <a:pt x="1888" y="585"/>
                  </a:cubicBezTo>
                  <a:cubicBezTo>
                    <a:pt x="1889" y="585"/>
                    <a:pt x="1889" y="585"/>
                    <a:pt x="1889" y="585"/>
                  </a:cubicBezTo>
                  <a:cubicBezTo>
                    <a:pt x="1889" y="585"/>
                    <a:pt x="1889" y="586"/>
                    <a:pt x="1889" y="586"/>
                  </a:cubicBezTo>
                  <a:cubicBezTo>
                    <a:pt x="1890" y="586"/>
                    <a:pt x="1890" y="586"/>
                    <a:pt x="1890" y="586"/>
                  </a:cubicBezTo>
                  <a:cubicBezTo>
                    <a:pt x="1890" y="586"/>
                    <a:pt x="1891" y="587"/>
                    <a:pt x="1892" y="587"/>
                  </a:cubicBezTo>
                  <a:cubicBezTo>
                    <a:pt x="1893" y="587"/>
                    <a:pt x="1894" y="588"/>
                    <a:pt x="1895" y="588"/>
                  </a:cubicBezTo>
                  <a:cubicBezTo>
                    <a:pt x="1898" y="588"/>
                    <a:pt x="1900" y="588"/>
                    <a:pt x="1902" y="589"/>
                  </a:cubicBezTo>
                  <a:cubicBezTo>
                    <a:pt x="1902" y="589"/>
                    <a:pt x="1902" y="589"/>
                    <a:pt x="1902" y="589"/>
                  </a:cubicBezTo>
                  <a:cubicBezTo>
                    <a:pt x="1903" y="589"/>
                    <a:pt x="1903" y="589"/>
                    <a:pt x="1903" y="589"/>
                  </a:cubicBezTo>
                  <a:cubicBezTo>
                    <a:pt x="1903" y="589"/>
                    <a:pt x="1904" y="590"/>
                    <a:pt x="1904" y="590"/>
                  </a:cubicBezTo>
                  <a:cubicBezTo>
                    <a:pt x="1904" y="590"/>
                    <a:pt x="1904" y="590"/>
                    <a:pt x="1904" y="590"/>
                  </a:cubicBezTo>
                  <a:cubicBezTo>
                    <a:pt x="1905" y="590"/>
                    <a:pt x="1906" y="591"/>
                    <a:pt x="1907" y="592"/>
                  </a:cubicBezTo>
                  <a:cubicBezTo>
                    <a:pt x="1907" y="592"/>
                    <a:pt x="1908" y="593"/>
                    <a:pt x="1908" y="593"/>
                  </a:cubicBezTo>
                  <a:cubicBezTo>
                    <a:pt x="1909" y="594"/>
                    <a:pt x="1909" y="594"/>
                    <a:pt x="1909" y="594"/>
                  </a:cubicBezTo>
                  <a:cubicBezTo>
                    <a:pt x="1909" y="594"/>
                    <a:pt x="1910" y="595"/>
                    <a:pt x="1910" y="595"/>
                  </a:cubicBezTo>
                  <a:cubicBezTo>
                    <a:pt x="1911" y="596"/>
                    <a:pt x="1912" y="597"/>
                    <a:pt x="1912" y="598"/>
                  </a:cubicBezTo>
                  <a:cubicBezTo>
                    <a:pt x="1913" y="598"/>
                    <a:pt x="1913" y="599"/>
                    <a:pt x="1913" y="599"/>
                  </a:cubicBezTo>
                  <a:cubicBezTo>
                    <a:pt x="1913" y="601"/>
                    <a:pt x="1912" y="602"/>
                    <a:pt x="1912" y="604"/>
                  </a:cubicBezTo>
                  <a:cubicBezTo>
                    <a:pt x="1912" y="607"/>
                    <a:pt x="1911" y="610"/>
                    <a:pt x="1911" y="613"/>
                  </a:cubicBezTo>
                  <a:cubicBezTo>
                    <a:pt x="1911" y="615"/>
                    <a:pt x="1910" y="618"/>
                    <a:pt x="1909" y="621"/>
                  </a:cubicBezTo>
                  <a:cubicBezTo>
                    <a:pt x="1908" y="627"/>
                    <a:pt x="1906" y="633"/>
                    <a:pt x="1904" y="639"/>
                  </a:cubicBezTo>
                  <a:cubicBezTo>
                    <a:pt x="1903" y="642"/>
                    <a:pt x="1901" y="645"/>
                    <a:pt x="1900" y="648"/>
                  </a:cubicBezTo>
                  <a:cubicBezTo>
                    <a:pt x="1900" y="649"/>
                    <a:pt x="1900" y="650"/>
                    <a:pt x="1899" y="651"/>
                  </a:cubicBezTo>
                  <a:cubicBezTo>
                    <a:pt x="1899" y="651"/>
                    <a:pt x="1899" y="652"/>
                    <a:pt x="1899" y="653"/>
                  </a:cubicBezTo>
                  <a:cubicBezTo>
                    <a:pt x="1898" y="655"/>
                    <a:pt x="1898" y="657"/>
                    <a:pt x="1898" y="658"/>
                  </a:cubicBezTo>
                  <a:cubicBezTo>
                    <a:pt x="1898" y="662"/>
                    <a:pt x="1898" y="665"/>
                    <a:pt x="1898" y="668"/>
                  </a:cubicBezTo>
                  <a:cubicBezTo>
                    <a:pt x="1898" y="671"/>
                    <a:pt x="1898" y="673"/>
                    <a:pt x="1898" y="675"/>
                  </a:cubicBezTo>
                  <a:cubicBezTo>
                    <a:pt x="1898" y="674"/>
                    <a:pt x="1898" y="673"/>
                    <a:pt x="1897" y="672"/>
                  </a:cubicBezTo>
                  <a:cubicBezTo>
                    <a:pt x="1897" y="672"/>
                    <a:pt x="1897" y="672"/>
                    <a:pt x="1897" y="671"/>
                  </a:cubicBezTo>
                  <a:cubicBezTo>
                    <a:pt x="1897" y="671"/>
                    <a:pt x="1897" y="670"/>
                    <a:pt x="1896" y="670"/>
                  </a:cubicBezTo>
                  <a:cubicBezTo>
                    <a:pt x="1896" y="669"/>
                    <a:pt x="1896" y="669"/>
                    <a:pt x="1896" y="668"/>
                  </a:cubicBezTo>
                  <a:cubicBezTo>
                    <a:pt x="1895" y="668"/>
                    <a:pt x="1895" y="667"/>
                    <a:pt x="1895" y="667"/>
                  </a:cubicBezTo>
                  <a:cubicBezTo>
                    <a:pt x="1893" y="665"/>
                    <a:pt x="1892" y="663"/>
                    <a:pt x="1889" y="662"/>
                  </a:cubicBezTo>
                  <a:cubicBezTo>
                    <a:pt x="1889" y="662"/>
                    <a:pt x="1889" y="662"/>
                    <a:pt x="1888" y="662"/>
                  </a:cubicBezTo>
                  <a:cubicBezTo>
                    <a:pt x="1888" y="662"/>
                    <a:pt x="1888" y="661"/>
                    <a:pt x="1887" y="661"/>
                  </a:cubicBezTo>
                  <a:cubicBezTo>
                    <a:pt x="1887" y="661"/>
                    <a:pt x="1887" y="661"/>
                    <a:pt x="1887" y="661"/>
                  </a:cubicBezTo>
                  <a:cubicBezTo>
                    <a:pt x="1886" y="661"/>
                    <a:pt x="1886" y="661"/>
                    <a:pt x="1886" y="661"/>
                  </a:cubicBezTo>
                  <a:cubicBezTo>
                    <a:pt x="1886" y="661"/>
                    <a:pt x="1886" y="661"/>
                    <a:pt x="1885" y="661"/>
                  </a:cubicBezTo>
                  <a:cubicBezTo>
                    <a:pt x="1884" y="661"/>
                    <a:pt x="1883" y="660"/>
                    <a:pt x="1881" y="660"/>
                  </a:cubicBezTo>
                  <a:cubicBezTo>
                    <a:pt x="1881" y="660"/>
                    <a:pt x="1880" y="660"/>
                    <a:pt x="1879" y="660"/>
                  </a:cubicBezTo>
                  <a:cubicBezTo>
                    <a:pt x="1879" y="660"/>
                    <a:pt x="1878" y="660"/>
                    <a:pt x="1877" y="660"/>
                  </a:cubicBezTo>
                  <a:cubicBezTo>
                    <a:pt x="1877" y="660"/>
                    <a:pt x="1876" y="660"/>
                    <a:pt x="1875" y="660"/>
                  </a:cubicBezTo>
                  <a:cubicBezTo>
                    <a:pt x="1875" y="660"/>
                    <a:pt x="1874" y="660"/>
                    <a:pt x="1873" y="660"/>
                  </a:cubicBezTo>
                  <a:cubicBezTo>
                    <a:pt x="1873" y="660"/>
                    <a:pt x="1872" y="659"/>
                    <a:pt x="1872" y="659"/>
                  </a:cubicBezTo>
                  <a:cubicBezTo>
                    <a:pt x="1872" y="659"/>
                    <a:pt x="1872" y="659"/>
                    <a:pt x="1872" y="659"/>
                  </a:cubicBezTo>
                  <a:cubicBezTo>
                    <a:pt x="1872" y="659"/>
                    <a:pt x="1872" y="659"/>
                    <a:pt x="1871" y="658"/>
                  </a:cubicBezTo>
                  <a:cubicBezTo>
                    <a:pt x="1871" y="658"/>
                    <a:pt x="1871" y="658"/>
                    <a:pt x="1871" y="658"/>
                  </a:cubicBezTo>
                  <a:cubicBezTo>
                    <a:pt x="1871" y="658"/>
                    <a:pt x="1871" y="658"/>
                    <a:pt x="1871" y="657"/>
                  </a:cubicBezTo>
                  <a:cubicBezTo>
                    <a:pt x="1871" y="657"/>
                    <a:pt x="1871" y="657"/>
                    <a:pt x="1870" y="657"/>
                  </a:cubicBezTo>
                  <a:cubicBezTo>
                    <a:pt x="1870" y="656"/>
                    <a:pt x="1870" y="656"/>
                    <a:pt x="1870" y="656"/>
                  </a:cubicBezTo>
                  <a:cubicBezTo>
                    <a:pt x="1870" y="655"/>
                    <a:pt x="1870" y="655"/>
                    <a:pt x="1870" y="655"/>
                  </a:cubicBezTo>
                  <a:cubicBezTo>
                    <a:pt x="1870" y="655"/>
                    <a:pt x="1869" y="655"/>
                    <a:pt x="1869" y="655"/>
                  </a:cubicBezTo>
                  <a:cubicBezTo>
                    <a:pt x="1869" y="654"/>
                    <a:pt x="1869" y="654"/>
                    <a:pt x="1869" y="653"/>
                  </a:cubicBezTo>
                  <a:cubicBezTo>
                    <a:pt x="1869" y="653"/>
                    <a:pt x="1868" y="652"/>
                    <a:pt x="1868" y="651"/>
                  </a:cubicBezTo>
                  <a:cubicBezTo>
                    <a:pt x="1868" y="650"/>
                    <a:pt x="1868" y="649"/>
                    <a:pt x="1868" y="648"/>
                  </a:cubicBezTo>
                  <a:cubicBezTo>
                    <a:pt x="1868" y="648"/>
                    <a:pt x="1868" y="648"/>
                    <a:pt x="1868" y="648"/>
                  </a:cubicBezTo>
                  <a:cubicBezTo>
                    <a:pt x="1868" y="648"/>
                    <a:pt x="1868" y="648"/>
                    <a:pt x="1868" y="648"/>
                  </a:cubicBezTo>
                  <a:cubicBezTo>
                    <a:pt x="1868" y="648"/>
                    <a:pt x="1868" y="647"/>
                    <a:pt x="1868" y="646"/>
                  </a:cubicBezTo>
                  <a:cubicBezTo>
                    <a:pt x="1869" y="647"/>
                    <a:pt x="1869" y="647"/>
                    <a:pt x="1869" y="647"/>
                  </a:cubicBezTo>
                  <a:cubicBezTo>
                    <a:pt x="1883" y="643"/>
                    <a:pt x="1871" y="631"/>
                    <a:pt x="1870" y="623"/>
                  </a:cubicBezTo>
                  <a:cubicBezTo>
                    <a:pt x="1866" y="628"/>
                    <a:pt x="1857" y="643"/>
                    <a:pt x="1866" y="647"/>
                  </a:cubicBezTo>
                  <a:cubicBezTo>
                    <a:pt x="1866" y="648"/>
                    <a:pt x="1866" y="648"/>
                    <a:pt x="1866" y="648"/>
                  </a:cubicBezTo>
                  <a:cubicBezTo>
                    <a:pt x="1867" y="649"/>
                    <a:pt x="1867" y="650"/>
                    <a:pt x="1867" y="651"/>
                  </a:cubicBezTo>
                  <a:cubicBezTo>
                    <a:pt x="1867" y="652"/>
                    <a:pt x="1867" y="653"/>
                    <a:pt x="1868" y="654"/>
                  </a:cubicBezTo>
                  <a:cubicBezTo>
                    <a:pt x="1868" y="654"/>
                    <a:pt x="1868" y="655"/>
                    <a:pt x="1868" y="655"/>
                  </a:cubicBezTo>
                  <a:cubicBezTo>
                    <a:pt x="1868" y="655"/>
                    <a:pt x="1868" y="655"/>
                    <a:pt x="1868" y="656"/>
                  </a:cubicBezTo>
                  <a:cubicBezTo>
                    <a:pt x="1869" y="656"/>
                    <a:pt x="1869" y="656"/>
                    <a:pt x="1869" y="656"/>
                  </a:cubicBezTo>
                  <a:cubicBezTo>
                    <a:pt x="1869" y="657"/>
                    <a:pt x="1869" y="657"/>
                    <a:pt x="1869" y="657"/>
                  </a:cubicBezTo>
                  <a:cubicBezTo>
                    <a:pt x="1869" y="658"/>
                    <a:pt x="1870" y="658"/>
                    <a:pt x="1870" y="658"/>
                  </a:cubicBezTo>
                  <a:cubicBezTo>
                    <a:pt x="1870" y="658"/>
                    <a:pt x="1870" y="658"/>
                    <a:pt x="1870" y="659"/>
                  </a:cubicBezTo>
                  <a:cubicBezTo>
                    <a:pt x="1870" y="659"/>
                    <a:pt x="1870" y="659"/>
                    <a:pt x="1870" y="659"/>
                  </a:cubicBezTo>
                  <a:cubicBezTo>
                    <a:pt x="1869" y="659"/>
                    <a:pt x="1867" y="658"/>
                    <a:pt x="1865" y="657"/>
                  </a:cubicBezTo>
                  <a:cubicBezTo>
                    <a:pt x="1865" y="657"/>
                    <a:pt x="1865" y="657"/>
                    <a:pt x="1864" y="657"/>
                  </a:cubicBezTo>
                  <a:cubicBezTo>
                    <a:pt x="1863" y="657"/>
                    <a:pt x="1863" y="657"/>
                    <a:pt x="1863" y="657"/>
                  </a:cubicBezTo>
                  <a:cubicBezTo>
                    <a:pt x="1863" y="656"/>
                    <a:pt x="1862" y="656"/>
                    <a:pt x="1862" y="656"/>
                  </a:cubicBezTo>
                  <a:cubicBezTo>
                    <a:pt x="1861" y="655"/>
                    <a:pt x="1860" y="655"/>
                    <a:pt x="1860" y="655"/>
                  </a:cubicBezTo>
                  <a:cubicBezTo>
                    <a:pt x="1859" y="654"/>
                    <a:pt x="1859" y="654"/>
                    <a:pt x="1858" y="654"/>
                  </a:cubicBezTo>
                  <a:cubicBezTo>
                    <a:pt x="1856" y="652"/>
                    <a:pt x="1853" y="651"/>
                    <a:pt x="1851" y="649"/>
                  </a:cubicBezTo>
                  <a:cubicBezTo>
                    <a:pt x="1851" y="649"/>
                    <a:pt x="1850" y="648"/>
                    <a:pt x="1849" y="647"/>
                  </a:cubicBezTo>
                  <a:cubicBezTo>
                    <a:pt x="1849" y="647"/>
                    <a:pt x="1849" y="647"/>
                    <a:pt x="1849" y="647"/>
                  </a:cubicBezTo>
                  <a:cubicBezTo>
                    <a:pt x="1849" y="647"/>
                    <a:pt x="1849" y="647"/>
                    <a:pt x="1848" y="646"/>
                  </a:cubicBezTo>
                  <a:cubicBezTo>
                    <a:pt x="1848" y="646"/>
                    <a:pt x="1848" y="646"/>
                    <a:pt x="1847" y="645"/>
                  </a:cubicBezTo>
                  <a:cubicBezTo>
                    <a:pt x="1847" y="645"/>
                    <a:pt x="1847" y="645"/>
                    <a:pt x="1847" y="645"/>
                  </a:cubicBezTo>
                  <a:cubicBezTo>
                    <a:pt x="1847" y="644"/>
                    <a:pt x="1846" y="644"/>
                    <a:pt x="1846" y="644"/>
                  </a:cubicBezTo>
                  <a:cubicBezTo>
                    <a:pt x="1845" y="643"/>
                    <a:pt x="1845" y="642"/>
                    <a:pt x="1844" y="641"/>
                  </a:cubicBezTo>
                  <a:cubicBezTo>
                    <a:pt x="1844" y="641"/>
                    <a:pt x="1843" y="640"/>
                    <a:pt x="1843" y="640"/>
                  </a:cubicBezTo>
                  <a:cubicBezTo>
                    <a:pt x="1843" y="640"/>
                    <a:pt x="1843" y="640"/>
                    <a:pt x="1842" y="639"/>
                  </a:cubicBezTo>
                  <a:cubicBezTo>
                    <a:pt x="1842" y="639"/>
                    <a:pt x="1842" y="639"/>
                    <a:pt x="1842" y="639"/>
                  </a:cubicBezTo>
                  <a:cubicBezTo>
                    <a:pt x="1841" y="637"/>
                    <a:pt x="1840" y="635"/>
                    <a:pt x="1839" y="634"/>
                  </a:cubicBezTo>
                  <a:cubicBezTo>
                    <a:pt x="1838" y="633"/>
                    <a:pt x="1838" y="633"/>
                    <a:pt x="1838" y="632"/>
                  </a:cubicBezTo>
                  <a:cubicBezTo>
                    <a:pt x="1837" y="631"/>
                    <a:pt x="1837" y="631"/>
                    <a:pt x="1837" y="630"/>
                  </a:cubicBezTo>
                  <a:cubicBezTo>
                    <a:pt x="1836" y="628"/>
                    <a:pt x="1835" y="627"/>
                    <a:pt x="1835" y="627"/>
                  </a:cubicBezTo>
                  <a:cubicBezTo>
                    <a:pt x="1835" y="627"/>
                    <a:pt x="1835" y="627"/>
                    <a:pt x="1835" y="628"/>
                  </a:cubicBezTo>
                  <a:cubicBezTo>
                    <a:pt x="1835" y="628"/>
                    <a:pt x="1836" y="629"/>
                    <a:pt x="1836" y="631"/>
                  </a:cubicBezTo>
                  <a:cubicBezTo>
                    <a:pt x="1836" y="631"/>
                    <a:pt x="1836" y="632"/>
                    <a:pt x="1836" y="633"/>
                  </a:cubicBezTo>
                  <a:cubicBezTo>
                    <a:pt x="1837" y="633"/>
                    <a:pt x="1837" y="634"/>
                    <a:pt x="1837" y="635"/>
                  </a:cubicBezTo>
                  <a:cubicBezTo>
                    <a:pt x="1838" y="636"/>
                    <a:pt x="1838" y="637"/>
                    <a:pt x="1838" y="638"/>
                  </a:cubicBezTo>
                  <a:cubicBezTo>
                    <a:pt x="1838" y="638"/>
                    <a:pt x="1839" y="638"/>
                    <a:pt x="1839" y="639"/>
                  </a:cubicBezTo>
                  <a:cubicBezTo>
                    <a:pt x="1839" y="639"/>
                    <a:pt x="1840" y="640"/>
                    <a:pt x="1840" y="640"/>
                  </a:cubicBezTo>
                  <a:cubicBezTo>
                    <a:pt x="1840" y="640"/>
                    <a:pt x="1840" y="641"/>
                    <a:pt x="1840" y="641"/>
                  </a:cubicBezTo>
                  <a:cubicBezTo>
                    <a:pt x="1841" y="641"/>
                    <a:pt x="1841" y="641"/>
                    <a:pt x="1841" y="642"/>
                  </a:cubicBezTo>
                  <a:cubicBezTo>
                    <a:pt x="1841" y="642"/>
                    <a:pt x="1842" y="642"/>
                    <a:pt x="1842" y="643"/>
                  </a:cubicBezTo>
                  <a:cubicBezTo>
                    <a:pt x="1842" y="643"/>
                    <a:pt x="1843" y="644"/>
                    <a:pt x="1843" y="644"/>
                  </a:cubicBezTo>
                  <a:cubicBezTo>
                    <a:pt x="1843" y="644"/>
                    <a:pt x="1842" y="644"/>
                    <a:pt x="1841" y="644"/>
                  </a:cubicBezTo>
                  <a:cubicBezTo>
                    <a:pt x="1841" y="644"/>
                    <a:pt x="1840" y="644"/>
                    <a:pt x="1839" y="644"/>
                  </a:cubicBezTo>
                  <a:cubicBezTo>
                    <a:pt x="1838" y="644"/>
                    <a:pt x="1837" y="644"/>
                    <a:pt x="1837" y="644"/>
                  </a:cubicBezTo>
                  <a:cubicBezTo>
                    <a:pt x="1836" y="644"/>
                    <a:pt x="1835" y="644"/>
                    <a:pt x="1835" y="644"/>
                  </a:cubicBezTo>
                  <a:cubicBezTo>
                    <a:pt x="1835" y="644"/>
                    <a:pt x="1835" y="644"/>
                    <a:pt x="1835" y="644"/>
                  </a:cubicBezTo>
                  <a:cubicBezTo>
                    <a:pt x="1834" y="644"/>
                    <a:pt x="1834" y="644"/>
                    <a:pt x="1834" y="644"/>
                  </a:cubicBezTo>
                  <a:cubicBezTo>
                    <a:pt x="1827" y="633"/>
                    <a:pt x="1818" y="640"/>
                    <a:pt x="1810" y="644"/>
                  </a:cubicBezTo>
                  <a:cubicBezTo>
                    <a:pt x="1818" y="657"/>
                    <a:pt x="1826" y="659"/>
                    <a:pt x="1834" y="646"/>
                  </a:cubicBezTo>
                  <a:cubicBezTo>
                    <a:pt x="1834" y="646"/>
                    <a:pt x="1834" y="646"/>
                    <a:pt x="1834" y="646"/>
                  </a:cubicBezTo>
                  <a:cubicBezTo>
                    <a:pt x="1835" y="646"/>
                    <a:pt x="1836" y="646"/>
                    <a:pt x="1837" y="646"/>
                  </a:cubicBezTo>
                  <a:cubicBezTo>
                    <a:pt x="1837" y="646"/>
                    <a:pt x="1838" y="646"/>
                    <a:pt x="1839" y="646"/>
                  </a:cubicBezTo>
                  <a:cubicBezTo>
                    <a:pt x="1840" y="646"/>
                    <a:pt x="1840" y="646"/>
                    <a:pt x="1841" y="646"/>
                  </a:cubicBezTo>
                  <a:cubicBezTo>
                    <a:pt x="1842" y="646"/>
                    <a:pt x="1843" y="646"/>
                    <a:pt x="1843" y="647"/>
                  </a:cubicBezTo>
                  <a:cubicBezTo>
                    <a:pt x="1844" y="647"/>
                    <a:pt x="1845" y="647"/>
                    <a:pt x="1845" y="647"/>
                  </a:cubicBezTo>
                  <a:cubicBezTo>
                    <a:pt x="1845" y="647"/>
                    <a:pt x="1845" y="647"/>
                    <a:pt x="1845" y="647"/>
                  </a:cubicBezTo>
                  <a:cubicBezTo>
                    <a:pt x="1845" y="647"/>
                    <a:pt x="1845" y="647"/>
                    <a:pt x="1845" y="647"/>
                  </a:cubicBezTo>
                  <a:cubicBezTo>
                    <a:pt x="1846" y="648"/>
                    <a:pt x="1846" y="648"/>
                    <a:pt x="1847" y="648"/>
                  </a:cubicBezTo>
                  <a:cubicBezTo>
                    <a:pt x="1848" y="649"/>
                    <a:pt x="1849" y="650"/>
                    <a:pt x="1850" y="651"/>
                  </a:cubicBezTo>
                  <a:cubicBezTo>
                    <a:pt x="1852" y="653"/>
                    <a:pt x="1854" y="655"/>
                    <a:pt x="1857" y="656"/>
                  </a:cubicBezTo>
                  <a:cubicBezTo>
                    <a:pt x="1857" y="656"/>
                    <a:pt x="1858" y="657"/>
                    <a:pt x="1859" y="657"/>
                  </a:cubicBezTo>
                  <a:cubicBezTo>
                    <a:pt x="1859" y="657"/>
                    <a:pt x="1860" y="658"/>
                    <a:pt x="1860" y="658"/>
                  </a:cubicBezTo>
                  <a:cubicBezTo>
                    <a:pt x="1861" y="658"/>
                    <a:pt x="1862" y="659"/>
                    <a:pt x="1862" y="659"/>
                  </a:cubicBezTo>
                  <a:cubicBezTo>
                    <a:pt x="1863" y="659"/>
                    <a:pt x="1863" y="659"/>
                    <a:pt x="1863" y="659"/>
                  </a:cubicBezTo>
                  <a:cubicBezTo>
                    <a:pt x="1864" y="660"/>
                    <a:pt x="1864" y="660"/>
                    <a:pt x="1864" y="660"/>
                  </a:cubicBezTo>
                  <a:cubicBezTo>
                    <a:pt x="1867" y="661"/>
                    <a:pt x="1870" y="662"/>
                    <a:pt x="1873" y="662"/>
                  </a:cubicBezTo>
                  <a:cubicBezTo>
                    <a:pt x="1874" y="662"/>
                    <a:pt x="1874" y="662"/>
                    <a:pt x="1875" y="663"/>
                  </a:cubicBezTo>
                  <a:cubicBezTo>
                    <a:pt x="1876" y="663"/>
                    <a:pt x="1876" y="663"/>
                    <a:pt x="1877" y="663"/>
                  </a:cubicBezTo>
                  <a:cubicBezTo>
                    <a:pt x="1878" y="663"/>
                    <a:pt x="1878" y="663"/>
                    <a:pt x="1879" y="663"/>
                  </a:cubicBezTo>
                  <a:cubicBezTo>
                    <a:pt x="1880" y="663"/>
                    <a:pt x="1880" y="663"/>
                    <a:pt x="1881" y="663"/>
                  </a:cubicBezTo>
                  <a:cubicBezTo>
                    <a:pt x="1882" y="663"/>
                    <a:pt x="1884" y="663"/>
                    <a:pt x="1885" y="663"/>
                  </a:cubicBezTo>
                  <a:cubicBezTo>
                    <a:pt x="1885" y="663"/>
                    <a:pt x="1885" y="663"/>
                    <a:pt x="1886" y="664"/>
                  </a:cubicBezTo>
                  <a:cubicBezTo>
                    <a:pt x="1886" y="664"/>
                    <a:pt x="1886" y="664"/>
                    <a:pt x="1886" y="664"/>
                  </a:cubicBezTo>
                  <a:cubicBezTo>
                    <a:pt x="1886" y="664"/>
                    <a:pt x="1886" y="664"/>
                    <a:pt x="1886" y="664"/>
                  </a:cubicBezTo>
                  <a:cubicBezTo>
                    <a:pt x="1887" y="664"/>
                    <a:pt x="1887" y="664"/>
                    <a:pt x="1887" y="664"/>
                  </a:cubicBezTo>
                  <a:cubicBezTo>
                    <a:pt x="1887" y="664"/>
                    <a:pt x="1888" y="664"/>
                    <a:pt x="1888" y="664"/>
                  </a:cubicBezTo>
                  <a:cubicBezTo>
                    <a:pt x="1890" y="665"/>
                    <a:pt x="1891" y="667"/>
                    <a:pt x="1893" y="669"/>
                  </a:cubicBezTo>
                  <a:cubicBezTo>
                    <a:pt x="1893" y="669"/>
                    <a:pt x="1894" y="670"/>
                    <a:pt x="1894" y="671"/>
                  </a:cubicBezTo>
                  <a:cubicBezTo>
                    <a:pt x="1894" y="671"/>
                    <a:pt x="1895" y="672"/>
                    <a:pt x="1895" y="672"/>
                  </a:cubicBezTo>
                  <a:cubicBezTo>
                    <a:pt x="1895" y="672"/>
                    <a:pt x="1895" y="673"/>
                    <a:pt x="1896" y="673"/>
                  </a:cubicBezTo>
                  <a:cubicBezTo>
                    <a:pt x="1896" y="675"/>
                    <a:pt x="1897" y="676"/>
                    <a:pt x="1898" y="677"/>
                  </a:cubicBezTo>
                  <a:cubicBezTo>
                    <a:pt x="1898" y="678"/>
                    <a:pt x="1898" y="678"/>
                    <a:pt x="1899" y="679"/>
                  </a:cubicBezTo>
                  <a:cubicBezTo>
                    <a:pt x="1899" y="685"/>
                    <a:pt x="1900" y="691"/>
                    <a:pt x="1900" y="697"/>
                  </a:cubicBezTo>
                  <a:cubicBezTo>
                    <a:pt x="1901" y="709"/>
                    <a:pt x="1902" y="721"/>
                    <a:pt x="1903" y="730"/>
                  </a:cubicBezTo>
                  <a:cubicBezTo>
                    <a:pt x="1903" y="732"/>
                    <a:pt x="1903" y="733"/>
                    <a:pt x="1903" y="734"/>
                  </a:cubicBezTo>
                  <a:cubicBezTo>
                    <a:pt x="1903" y="735"/>
                    <a:pt x="1904" y="736"/>
                    <a:pt x="1904" y="737"/>
                  </a:cubicBezTo>
                  <a:cubicBezTo>
                    <a:pt x="1900" y="733"/>
                    <a:pt x="1895" y="727"/>
                    <a:pt x="1889" y="722"/>
                  </a:cubicBezTo>
                  <a:cubicBezTo>
                    <a:pt x="1859" y="693"/>
                    <a:pt x="1848" y="698"/>
                    <a:pt x="1834" y="661"/>
                  </a:cubicBezTo>
                  <a:cubicBezTo>
                    <a:pt x="1836" y="704"/>
                    <a:pt x="1908" y="730"/>
                    <a:pt x="1901" y="768"/>
                  </a:cubicBezTo>
                  <a:cubicBezTo>
                    <a:pt x="1895" y="798"/>
                    <a:pt x="1823" y="830"/>
                    <a:pt x="1802" y="850"/>
                  </a:cubicBezTo>
                  <a:cubicBezTo>
                    <a:pt x="1776" y="875"/>
                    <a:pt x="1752" y="891"/>
                    <a:pt x="1752" y="891"/>
                  </a:cubicBezTo>
                  <a:cubicBezTo>
                    <a:pt x="1752" y="891"/>
                    <a:pt x="1745" y="887"/>
                    <a:pt x="1736" y="883"/>
                  </a:cubicBezTo>
                  <a:cubicBezTo>
                    <a:pt x="1736" y="883"/>
                    <a:pt x="1737" y="883"/>
                    <a:pt x="1737" y="883"/>
                  </a:cubicBezTo>
                  <a:cubicBezTo>
                    <a:pt x="1738" y="883"/>
                    <a:pt x="1739" y="883"/>
                    <a:pt x="1740" y="883"/>
                  </a:cubicBezTo>
                  <a:cubicBezTo>
                    <a:pt x="1740" y="883"/>
                    <a:pt x="1740" y="883"/>
                    <a:pt x="1741" y="883"/>
                  </a:cubicBezTo>
                  <a:cubicBezTo>
                    <a:pt x="1741" y="883"/>
                    <a:pt x="1742" y="883"/>
                    <a:pt x="1742" y="883"/>
                  </a:cubicBezTo>
                  <a:cubicBezTo>
                    <a:pt x="1743" y="883"/>
                    <a:pt x="1744" y="883"/>
                    <a:pt x="1745" y="883"/>
                  </a:cubicBezTo>
                  <a:cubicBezTo>
                    <a:pt x="1745" y="883"/>
                    <a:pt x="1746" y="883"/>
                    <a:pt x="1747" y="882"/>
                  </a:cubicBezTo>
                  <a:cubicBezTo>
                    <a:pt x="1748" y="882"/>
                    <a:pt x="1750" y="882"/>
                    <a:pt x="1751" y="882"/>
                  </a:cubicBezTo>
                  <a:cubicBezTo>
                    <a:pt x="1753" y="881"/>
                    <a:pt x="1754" y="881"/>
                    <a:pt x="1755" y="881"/>
                  </a:cubicBezTo>
                  <a:cubicBezTo>
                    <a:pt x="1756" y="880"/>
                    <a:pt x="1757" y="880"/>
                    <a:pt x="1758" y="880"/>
                  </a:cubicBezTo>
                  <a:cubicBezTo>
                    <a:pt x="1760" y="879"/>
                    <a:pt x="1761" y="878"/>
                    <a:pt x="1762" y="878"/>
                  </a:cubicBezTo>
                  <a:cubicBezTo>
                    <a:pt x="1763" y="878"/>
                    <a:pt x="1764" y="878"/>
                    <a:pt x="1764" y="878"/>
                  </a:cubicBezTo>
                  <a:cubicBezTo>
                    <a:pt x="1764" y="878"/>
                    <a:pt x="1761" y="878"/>
                    <a:pt x="1758" y="878"/>
                  </a:cubicBezTo>
                  <a:cubicBezTo>
                    <a:pt x="1757" y="878"/>
                    <a:pt x="1756" y="879"/>
                    <a:pt x="1755" y="879"/>
                  </a:cubicBezTo>
                  <a:cubicBezTo>
                    <a:pt x="1753" y="879"/>
                    <a:pt x="1752" y="879"/>
                    <a:pt x="1751" y="879"/>
                  </a:cubicBezTo>
                  <a:cubicBezTo>
                    <a:pt x="1748" y="879"/>
                    <a:pt x="1745" y="879"/>
                    <a:pt x="1742" y="879"/>
                  </a:cubicBezTo>
                  <a:cubicBezTo>
                    <a:pt x="1742" y="879"/>
                    <a:pt x="1742" y="879"/>
                    <a:pt x="1741" y="879"/>
                  </a:cubicBezTo>
                  <a:cubicBezTo>
                    <a:pt x="1741" y="879"/>
                    <a:pt x="1740" y="879"/>
                    <a:pt x="1740" y="879"/>
                  </a:cubicBezTo>
                  <a:cubicBezTo>
                    <a:pt x="1739" y="879"/>
                    <a:pt x="1738" y="879"/>
                    <a:pt x="1737" y="879"/>
                  </a:cubicBezTo>
                  <a:cubicBezTo>
                    <a:pt x="1736" y="879"/>
                    <a:pt x="1734" y="879"/>
                    <a:pt x="1732" y="878"/>
                  </a:cubicBezTo>
                  <a:cubicBezTo>
                    <a:pt x="1732" y="878"/>
                    <a:pt x="1731" y="878"/>
                    <a:pt x="1731" y="878"/>
                  </a:cubicBezTo>
                  <a:cubicBezTo>
                    <a:pt x="1730" y="878"/>
                    <a:pt x="1730" y="878"/>
                    <a:pt x="1730" y="878"/>
                  </a:cubicBezTo>
                  <a:cubicBezTo>
                    <a:pt x="1729" y="878"/>
                    <a:pt x="1728" y="878"/>
                    <a:pt x="1727" y="878"/>
                  </a:cubicBezTo>
                  <a:cubicBezTo>
                    <a:pt x="1726" y="877"/>
                    <a:pt x="1726" y="877"/>
                    <a:pt x="1726" y="877"/>
                  </a:cubicBezTo>
                  <a:cubicBezTo>
                    <a:pt x="1726" y="877"/>
                    <a:pt x="1726" y="877"/>
                    <a:pt x="1726" y="877"/>
                  </a:cubicBezTo>
                  <a:cubicBezTo>
                    <a:pt x="1726" y="877"/>
                    <a:pt x="1725" y="877"/>
                    <a:pt x="1725" y="877"/>
                  </a:cubicBezTo>
                  <a:cubicBezTo>
                    <a:pt x="1714" y="872"/>
                    <a:pt x="1701" y="865"/>
                    <a:pt x="1695" y="862"/>
                  </a:cubicBezTo>
                  <a:cubicBezTo>
                    <a:pt x="1695" y="862"/>
                    <a:pt x="1695" y="862"/>
                    <a:pt x="1695" y="862"/>
                  </a:cubicBezTo>
                  <a:cubicBezTo>
                    <a:pt x="1695" y="862"/>
                    <a:pt x="1696" y="862"/>
                    <a:pt x="1697" y="862"/>
                  </a:cubicBezTo>
                  <a:cubicBezTo>
                    <a:pt x="1697" y="862"/>
                    <a:pt x="1698" y="862"/>
                    <a:pt x="1698" y="862"/>
                  </a:cubicBezTo>
                  <a:cubicBezTo>
                    <a:pt x="1699" y="862"/>
                    <a:pt x="1699" y="862"/>
                    <a:pt x="1699" y="862"/>
                  </a:cubicBezTo>
                  <a:cubicBezTo>
                    <a:pt x="1700" y="862"/>
                    <a:pt x="1700" y="861"/>
                    <a:pt x="1700" y="861"/>
                  </a:cubicBezTo>
                  <a:cubicBezTo>
                    <a:pt x="1701" y="861"/>
                    <a:pt x="1702" y="861"/>
                    <a:pt x="1702" y="861"/>
                  </a:cubicBezTo>
                  <a:cubicBezTo>
                    <a:pt x="1704" y="861"/>
                    <a:pt x="1705" y="860"/>
                    <a:pt x="1706" y="860"/>
                  </a:cubicBezTo>
                  <a:cubicBezTo>
                    <a:pt x="1708" y="859"/>
                    <a:pt x="1709" y="859"/>
                    <a:pt x="1710" y="858"/>
                  </a:cubicBezTo>
                  <a:cubicBezTo>
                    <a:pt x="1711" y="858"/>
                    <a:pt x="1711" y="858"/>
                    <a:pt x="1712" y="858"/>
                  </a:cubicBezTo>
                  <a:cubicBezTo>
                    <a:pt x="1725" y="865"/>
                    <a:pt x="1737" y="842"/>
                    <a:pt x="1740" y="833"/>
                  </a:cubicBezTo>
                  <a:cubicBezTo>
                    <a:pt x="1730" y="839"/>
                    <a:pt x="1705" y="834"/>
                    <a:pt x="1710" y="854"/>
                  </a:cubicBezTo>
                  <a:cubicBezTo>
                    <a:pt x="1712" y="854"/>
                    <a:pt x="1712" y="854"/>
                    <a:pt x="1712" y="854"/>
                  </a:cubicBezTo>
                  <a:cubicBezTo>
                    <a:pt x="1711" y="855"/>
                    <a:pt x="1710" y="855"/>
                    <a:pt x="1709" y="856"/>
                  </a:cubicBezTo>
                  <a:cubicBezTo>
                    <a:pt x="1709" y="856"/>
                    <a:pt x="1710" y="856"/>
                    <a:pt x="1710" y="856"/>
                  </a:cubicBezTo>
                  <a:cubicBezTo>
                    <a:pt x="1710" y="856"/>
                    <a:pt x="1710" y="857"/>
                    <a:pt x="1709" y="857"/>
                  </a:cubicBezTo>
                  <a:cubicBezTo>
                    <a:pt x="1708" y="857"/>
                    <a:pt x="1707" y="858"/>
                    <a:pt x="1706" y="858"/>
                  </a:cubicBezTo>
                  <a:cubicBezTo>
                    <a:pt x="1704" y="859"/>
                    <a:pt x="1703" y="859"/>
                    <a:pt x="1702" y="859"/>
                  </a:cubicBezTo>
                  <a:cubicBezTo>
                    <a:pt x="1701" y="859"/>
                    <a:pt x="1701" y="859"/>
                    <a:pt x="1700" y="860"/>
                  </a:cubicBezTo>
                  <a:cubicBezTo>
                    <a:pt x="1700" y="860"/>
                    <a:pt x="1699" y="860"/>
                    <a:pt x="1699" y="860"/>
                  </a:cubicBezTo>
                  <a:cubicBezTo>
                    <a:pt x="1699" y="860"/>
                    <a:pt x="1698" y="860"/>
                    <a:pt x="1698" y="860"/>
                  </a:cubicBezTo>
                  <a:cubicBezTo>
                    <a:pt x="1698" y="860"/>
                    <a:pt x="1697" y="860"/>
                    <a:pt x="1697" y="860"/>
                  </a:cubicBezTo>
                  <a:cubicBezTo>
                    <a:pt x="1696" y="860"/>
                    <a:pt x="1695" y="860"/>
                    <a:pt x="1695" y="860"/>
                  </a:cubicBezTo>
                  <a:cubicBezTo>
                    <a:pt x="1695" y="860"/>
                    <a:pt x="1694" y="860"/>
                    <a:pt x="1694" y="860"/>
                  </a:cubicBezTo>
                  <a:cubicBezTo>
                    <a:pt x="1694" y="860"/>
                    <a:pt x="1694" y="860"/>
                    <a:pt x="1693" y="860"/>
                  </a:cubicBezTo>
                  <a:cubicBezTo>
                    <a:pt x="1693" y="860"/>
                    <a:pt x="1693" y="860"/>
                    <a:pt x="1692" y="860"/>
                  </a:cubicBezTo>
                  <a:cubicBezTo>
                    <a:pt x="1692" y="860"/>
                    <a:pt x="1692" y="861"/>
                    <a:pt x="1692" y="861"/>
                  </a:cubicBezTo>
                  <a:cubicBezTo>
                    <a:pt x="1691" y="860"/>
                    <a:pt x="1691" y="860"/>
                    <a:pt x="1690" y="859"/>
                  </a:cubicBezTo>
                  <a:cubicBezTo>
                    <a:pt x="1690" y="859"/>
                    <a:pt x="1689" y="858"/>
                    <a:pt x="1688" y="857"/>
                  </a:cubicBezTo>
                  <a:cubicBezTo>
                    <a:pt x="1688" y="857"/>
                    <a:pt x="1687" y="856"/>
                    <a:pt x="1686" y="855"/>
                  </a:cubicBezTo>
                  <a:cubicBezTo>
                    <a:pt x="1686" y="854"/>
                    <a:pt x="1685" y="854"/>
                    <a:pt x="1685" y="853"/>
                  </a:cubicBezTo>
                  <a:cubicBezTo>
                    <a:pt x="1684" y="852"/>
                    <a:pt x="1683" y="851"/>
                    <a:pt x="1683" y="851"/>
                  </a:cubicBezTo>
                  <a:cubicBezTo>
                    <a:pt x="1682" y="849"/>
                    <a:pt x="1681" y="847"/>
                    <a:pt x="1679" y="846"/>
                  </a:cubicBezTo>
                  <a:cubicBezTo>
                    <a:pt x="1679" y="846"/>
                    <a:pt x="1678" y="845"/>
                    <a:pt x="1678" y="845"/>
                  </a:cubicBezTo>
                  <a:cubicBezTo>
                    <a:pt x="1677" y="845"/>
                    <a:pt x="1677" y="845"/>
                    <a:pt x="1677" y="845"/>
                  </a:cubicBezTo>
                  <a:cubicBezTo>
                    <a:pt x="1677" y="844"/>
                    <a:pt x="1677" y="844"/>
                    <a:pt x="1677" y="844"/>
                  </a:cubicBezTo>
                  <a:cubicBezTo>
                    <a:pt x="1676" y="844"/>
                    <a:pt x="1676" y="844"/>
                    <a:pt x="1676" y="843"/>
                  </a:cubicBezTo>
                  <a:cubicBezTo>
                    <a:pt x="1675" y="843"/>
                    <a:pt x="1675" y="843"/>
                    <a:pt x="1674" y="843"/>
                  </a:cubicBezTo>
                  <a:cubicBezTo>
                    <a:pt x="1673" y="842"/>
                    <a:pt x="1671" y="841"/>
                    <a:pt x="1670" y="841"/>
                  </a:cubicBezTo>
                  <a:cubicBezTo>
                    <a:pt x="1692" y="823"/>
                    <a:pt x="1720" y="807"/>
                    <a:pt x="1735" y="786"/>
                  </a:cubicBezTo>
                  <a:cubicBezTo>
                    <a:pt x="1718" y="801"/>
                    <a:pt x="1701" y="810"/>
                    <a:pt x="1681" y="822"/>
                  </a:cubicBezTo>
                  <a:cubicBezTo>
                    <a:pt x="1681" y="821"/>
                    <a:pt x="1681" y="821"/>
                    <a:pt x="1681" y="821"/>
                  </a:cubicBezTo>
                  <a:cubicBezTo>
                    <a:pt x="1682" y="820"/>
                    <a:pt x="1683" y="819"/>
                    <a:pt x="1684" y="818"/>
                  </a:cubicBezTo>
                  <a:cubicBezTo>
                    <a:pt x="1687" y="814"/>
                    <a:pt x="1690" y="810"/>
                    <a:pt x="1693" y="806"/>
                  </a:cubicBezTo>
                  <a:cubicBezTo>
                    <a:pt x="1698" y="799"/>
                    <a:pt x="1705" y="792"/>
                    <a:pt x="1711" y="785"/>
                  </a:cubicBezTo>
                  <a:cubicBezTo>
                    <a:pt x="1715" y="782"/>
                    <a:pt x="1718" y="779"/>
                    <a:pt x="1722" y="776"/>
                  </a:cubicBezTo>
                  <a:cubicBezTo>
                    <a:pt x="1725" y="774"/>
                    <a:pt x="1729" y="771"/>
                    <a:pt x="1732" y="768"/>
                  </a:cubicBezTo>
                  <a:cubicBezTo>
                    <a:pt x="1734" y="766"/>
                    <a:pt x="1736" y="765"/>
                    <a:pt x="1737" y="763"/>
                  </a:cubicBezTo>
                  <a:cubicBezTo>
                    <a:pt x="1738" y="763"/>
                    <a:pt x="1739" y="763"/>
                    <a:pt x="1739" y="763"/>
                  </a:cubicBezTo>
                  <a:cubicBezTo>
                    <a:pt x="1741" y="763"/>
                    <a:pt x="1743" y="763"/>
                    <a:pt x="1745" y="763"/>
                  </a:cubicBezTo>
                  <a:cubicBezTo>
                    <a:pt x="1746" y="763"/>
                    <a:pt x="1746" y="763"/>
                    <a:pt x="1747" y="763"/>
                  </a:cubicBezTo>
                  <a:cubicBezTo>
                    <a:pt x="1748" y="764"/>
                    <a:pt x="1748" y="764"/>
                    <a:pt x="1749" y="764"/>
                  </a:cubicBezTo>
                  <a:cubicBezTo>
                    <a:pt x="1750" y="764"/>
                    <a:pt x="1751" y="764"/>
                    <a:pt x="1753" y="764"/>
                  </a:cubicBezTo>
                  <a:cubicBezTo>
                    <a:pt x="1754" y="765"/>
                    <a:pt x="1755" y="765"/>
                    <a:pt x="1756" y="766"/>
                  </a:cubicBezTo>
                  <a:cubicBezTo>
                    <a:pt x="1757" y="766"/>
                    <a:pt x="1757" y="766"/>
                    <a:pt x="1757" y="766"/>
                  </a:cubicBezTo>
                  <a:cubicBezTo>
                    <a:pt x="1757" y="766"/>
                    <a:pt x="1758" y="767"/>
                    <a:pt x="1758" y="767"/>
                  </a:cubicBezTo>
                  <a:cubicBezTo>
                    <a:pt x="1758" y="767"/>
                    <a:pt x="1759" y="767"/>
                    <a:pt x="1759" y="767"/>
                  </a:cubicBezTo>
                  <a:cubicBezTo>
                    <a:pt x="1759" y="768"/>
                    <a:pt x="1759" y="768"/>
                    <a:pt x="1760" y="768"/>
                  </a:cubicBezTo>
                  <a:cubicBezTo>
                    <a:pt x="1762" y="770"/>
                    <a:pt x="1764" y="772"/>
                    <a:pt x="1766" y="775"/>
                  </a:cubicBezTo>
                  <a:cubicBezTo>
                    <a:pt x="1768" y="776"/>
                    <a:pt x="1769" y="777"/>
                    <a:pt x="1771" y="778"/>
                  </a:cubicBezTo>
                  <a:cubicBezTo>
                    <a:pt x="1772" y="779"/>
                    <a:pt x="1772" y="779"/>
                    <a:pt x="1773" y="780"/>
                  </a:cubicBezTo>
                  <a:cubicBezTo>
                    <a:pt x="1774" y="780"/>
                    <a:pt x="1774" y="780"/>
                    <a:pt x="1774" y="780"/>
                  </a:cubicBezTo>
                  <a:cubicBezTo>
                    <a:pt x="1774" y="780"/>
                    <a:pt x="1774" y="780"/>
                    <a:pt x="1775" y="780"/>
                  </a:cubicBezTo>
                  <a:cubicBezTo>
                    <a:pt x="1775" y="780"/>
                    <a:pt x="1775" y="780"/>
                    <a:pt x="1775" y="780"/>
                  </a:cubicBezTo>
                  <a:cubicBezTo>
                    <a:pt x="1776" y="780"/>
                    <a:pt x="1776" y="781"/>
                    <a:pt x="1776" y="781"/>
                  </a:cubicBezTo>
                  <a:cubicBezTo>
                    <a:pt x="1780" y="782"/>
                    <a:pt x="1784" y="781"/>
                    <a:pt x="1788" y="781"/>
                  </a:cubicBezTo>
                  <a:cubicBezTo>
                    <a:pt x="1789" y="781"/>
                    <a:pt x="1790" y="781"/>
                    <a:pt x="1791" y="780"/>
                  </a:cubicBezTo>
                  <a:cubicBezTo>
                    <a:pt x="1791" y="781"/>
                    <a:pt x="1791" y="781"/>
                    <a:pt x="1792" y="781"/>
                  </a:cubicBezTo>
                  <a:cubicBezTo>
                    <a:pt x="1792" y="781"/>
                    <a:pt x="1792" y="781"/>
                    <a:pt x="1792" y="781"/>
                  </a:cubicBezTo>
                  <a:cubicBezTo>
                    <a:pt x="1792" y="781"/>
                    <a:pt x="1792" y="782"/>
                    <a:pt x="1793" y="782"/>
                  </a:cubicBezTo>
                  <a:cubicBezTo>
                    <a:pt x="1793" y="782"/>
                    <a:pt x="1794" y="782"/>
                    <a:pt x="1795" y="783"/>
                  </a:cubicBezTo>
                  <a:cubicBezTo>
                    <a:pt x="1796" y="783"/>
                    <a:pt x="1797" y="784"/>
                    <a:pt x="1798" y="784"/>
                  </a:cubicBezTo>
                  <a:cubicBezTo>
                    <a:pt x="1799" y="785"/>
                    <a:pt x="1800" y="785"/>
                    <a:pt x="1801" y="786"/>
                  </a:cubicBezTo>
                  <a:cubicBezTo>
                    <a:pt x="1802" y="786"/>
                    <a:pt x="1803" y="787"/>
                    <a:pt x="1804" y="788"/>
                  </a:cubicBezTo>
                  <a:cubicBezTo>
                    <a:pt x="1805" y="788"/>
                    <a:pt x="1806" y="789"/>
                    <a:pt x="1807" y="790"/>
                  </a:cubicBezTo>
                  <a:cubicBezTo>
                    <a:pt x="1811" y="803"/>
                    <a:pt x="1820" y="815"/>
                    <a:pt x="1837" y="815"/>
                  </a:cubicBezTo>
                  <a:cubicBezTo>
                    <a:pt x="1830" y="801"/>
                    <a:pt x="1824" y="788"/>
                    <a:pt x="1807" y="785"/>
                  </a:cubicBezTo>
                  <a:cubicBezTo>
                    <a:pt x="1806" y="785"/>
                    <a:pt x="1806" y="785"/>
                    <a:pt x="1806" y="785"/>
                  </a:cubicBezTo>
                  <a:cubicBezTo>
                    <a:pt x="1806" y="785"/>
                    <a:pt x="1806" y="785"/>
                    <a:pt x="1806" y="785"/>
                  </a:cubicBezTo>
                  <a:cubicBezTo>
                    <a:pt x="1805" y="785"/>
                    <a:pt x="1804" y="784"/>
                    <a:pt x="1803" y="783"/>
                  </a:cubicBezTo>
                  <a:cubicBezTo>
                    <a:pt x="1802" y="783"/>
                    <a:pt x="1801" y="782"/>
                    <a:pt x="1800" y="782"/>
                  </a:cubicBezTo>
                  <a:cubicBezTo>
                    <a:pt x="1799" y="781"/>
                    <a:pt x="1798" y="781"/>
                    <a:pt x="1797" y="780"/>
                  </a:cubicBezTo>
                  <a:cubicBezTo>
                    <a:pt x="1796" y="780"/>
                    <a:pt x="1796" y="780"/>
                    <a:pt x="1796" y="780"/>
                  </a:cubicBezTo>
                  <a:cubicBezTo>
                    <a:pt x="1797" y="780"/>
                    <a:pt x="1798" y="779"/>
                    <a:pt x="1800" y="779"/>
                  </a:cubicBezTo>
                  <a:cubicBezTo>
                    <a:pt x="1803" y="779"/>
                    <a:pt x="1807" y="779"/>
                    <a:pt x="1810" y="778"/>
                  </a:cubicBezTo>
                  <a:cubicBezTo>
                    <a:pt x="1818" y="778"/>
                    <a:pt x="1824" y="778"/>
                    <a:pt x="1830" y="778"/>
                  </a:cubicBezTo>
                  <a:cubicBezTo>
                    <a:pt x="1831" y="778"/>
                    <a:pt x="1831" y="778"/>
                    <a:pt x="1832" y="778"/>
                  </a:cubicBezTo>
                  <a:cubicBezTo>
                    <a:pt x="1833" y="778"/>
                    <a:pt x="1833" y="778"/>
                    <a:pt x="1834" y="778"/>
                  </a:cubicBezTo>
                  <a:cubicBezTo>
                    <a:pt x="1835" y="778"/>
                    <a:pt x="1837" y="778"/>
                    <a:pt x="1838" y="778"/>
                  </a:cubicBezTo>
                  <a:cubicBezTo>
                    <a:pt x="1840" y="778"/>
                    <a:pt x="1842" y="777"/>
                    <a:pt x="1844" y="777"/>
                  </a:cubicBezTo>
                  <a:cubicBezTo>
                    <a:pt x="1845" y="777"/>
                    <a:pt x="1845"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8"/>
                  </a:cubicBezTo>
                  <a:cubicBezTo>
                    <a:pt x="1846" y="778"/>
                    <a:pt x="1846" y="778"/>
                    <a:pt x="1846" y="778"/>
                  </a:cubicBezTo>
                  <a:cubicBezTo>
                    <a:pt x="1846" y="778"/>
                    <a:pt x="1846" y="778"/>
                    <a:pt x="1846" y="778"/>
                  </a:cubicBezTo>
                  <a:cubicBezTo>
                    <a:pt x="1845" y="778"/>
                    <a:pt x="1845" y="778"/>
                    <a:pt x="1845" y="778"/>
                  </a:cubicBezTo>
                  <a:cubicBezTo>
                    <a:pt x="1845" y="778"/>
                    <a:pt x="1845" y="778"/>
                    <a:pt x="1846" y="778"/>
                  </a:cubicBezTo>
                  <a:cubicBezTo>
                    <a:pt x="1846" y="778"/>
                    <a:pt x="1846" y="778"/>
                    <a:pt x="1847" y="778"/>
                  </a:cubicBezTo>
                  <a:cubicBezTo>
                    <a:pt x="1847" y="778"/>
                    <a:pt x="1847" y="778"/>
                    <a:pt x="1847" y="778"/>
                  </a:cubicBezTo>
                  <a:cubicBezTo>
                    <a:pt x="1847" y="778"/>
                    <a:pt x="1847" y="777"/>
                    <a:pt x="1847" y="777"/>
                  </a:cubicBezTo>
                  <a:cubicBezTo>
                    <a:pt x="1847" y="777"/>
                    <a:pt x="1847" y="777"/>
                    <a:pt x="1847" y="777"/>
                  </a:cubicBezTo>
                  <a:cubicBezTo>
                    <a:pt x="1847" y="777"/>
                    <a:pt x="1847" y="777"/>
                    <a:pt x="1847" y="777"/>
                  </a:cubicBezTo>
                  <a:cubicBezTo>
                    <a:pt x="1847" y="777"/>
                    <a:pt x="1847" y="777"/>
                    <a:pt x="1847" y="777"/>
                  </a:cubicBezTo>
                  <a:cubicBezTo>
                    <a:pt x="1847" y="777"/>
                    <a:pt x="1847" y="776"/>
                    <a:pt x="1846" y="776"/>
                  </a:cubicBezTo>
                  <a:cubicBezTo>
                    <a:pt x="1846" y="776"/>
                    <a:pt x="1845" y="776"/>
                    <a:pt x="1844" y="776"/>
                  </a:cubicBezTo>
                  <a:cubicBezTo>
                    <a:pt x="1842" y="776"/>
                    <a:pt x="1840" y="775"/>
                    <a:pt x="1838" y="775"/>
                  </a:cubicBezTo>
                  <a:cubicBezTo>
                    <a:pt x="1837" y="775"/>
                    <a:pt x="1836" y="775"/>
                    <a:pt x="1834" y="775"/>
                  </a:cubicBezTo>
                  <a:cubicBezTo>
                    <a:pt x="1834" y="774"/>
                    <a:pt x="1833" y="774"/>
                    <a:pt x="1832" y="774"/>
                  </a:cubicBezTo>
                  <a:cubicBezTo>
                    <a:pt x="1832" y="775"/>
                    <a:pt x="1831" y="774"/>
                    <a:pt x="1830" y="774"/>
                  </a:cubicBezTo>
                  <a:cubicBezTo>
                    <a:pt x="1828" y="774"/>
                    <a:pt x="1826" y="774"/>
                    <a:pt x="1824" y="774"/>
                  </a:cubicBezTo>
                  <a:cubicBezTo>
                    <a:pt x="1824" y="774"/>
                    <a:pt x="1824" y="774"/>
                    <a:pt x="1824" y="774"/>
                  </a:cubicBezTo>
                  <a:cubicBezTo>
                    <a:pt x="1825" y="774"/>
                    <a:pt x="1826" y="774"/>
                    <a:pt x="1826" y="773"/>
                  </a:cubicBezTo>
                  <a:cubicBezTo>
                    <a:pt x="1827" y="773"/>
                    <a:pt x="1828" y="773"/>
                    <a:pt x="1828" y="773"/>
                  </a:cubicBezTo>
                  <a:cubicBezTo>
                    <a:pt x="1829" y="772"/>
                    <a:pt x="1830" y="772"/>
                    <a:pt x="1830" y="772"/>
                  </a:cubicBezTo>
                  <a:cubicBezTo>
                    <a:pt x="1831" y="771"/>
                    <a:pt x="1833" y="770"/>
                    <a:pt x="1834" y="769"/>
                  </a:cubicBezTo>
                  <a:cubicBezTo>
                    <a:pt x="1835" y="768"/>
                    <a:pt x="1837" y="767"/>
                    <a:pt x="1838" y="767"/>
                  </a:cubicBezTo>
                  <a:cubicBezTo>
                    <a:pt x="1838" y="766"/>
                    <a:pt x="1839" y="766"/>
                    <a:pt x="1839" y="766"/>
                  </a:cubicBezTo>
                  <a:cubicBezTo>
                    <a:pt x="1856" y="777"/>
                    <a:pt x="1866" y="740"/>
                    <a:pt x="1873" y="732"/>
                  </a:cubicBezTo>
                  <a:cubicBezTo>
                    <a:pt x="1856" y="734"/>
                    <a:pt x="1826" y="744"/>
                    <a:pt x="1837" y="763"/>
                  </a:cubicBezTo>
                  <a:cubicBezTo>
                    <a:pt x="1838" y="763"/>
                    <a:pt x="1839" y="762"/>
                    <a:pt x="1840" y="762"/>
                  </a:cubicBezTo>
                  <a:cubicBezTo>
                    <a:pt x="1840" y="762"/>
                    <a:pt x="1840" y="762"/>
                    <a:pt x="1840" y="762"/>
                  </a:cubicBezTo>
                  <a:cubicBezTo>
                    <a:pt x="1839" y="763"/>
                    <a:pt x="1838" y="764"/>
                    <a:pt x="1836" y="765"/>
                  </a:cubicBezTo>
                  <a:cubicBezTo>
                    <a:pt x="1835" y="766"/>
                    <a:pt x="1834" y="766"/>
                    <a:pt x="1833" y="767"/>
                  </a:cubicBezTo>
                  <a:cubicBezTo>
                    <a:pt x="1831" y="768"/>
                    <a:pt x="1830" y="769"/>
                    <a:pt x="1829" y="769"/>
                  </a:cubicBezTo>
                  <a:cubicBezTo>
                    <a:pt x="1828" y="770"/>
                    <a:pt x="1828" y="770"/>
                    <a:pt x="1827" y="770"/>
                  </a:cubicBezTo>
                  <a:cubicBezTo>
                    <a:pt x="1826" y="771"/>
                    <a:pt x="1826" y="771"/>
                    <a:pt x="1825" y="771"/>
                  </a:cubicBezTo>
                  <a:cubicBezTo>
                    <a:pt x="1825" y="771"/>
                    <a:pt x="1824" y="772"/>
                    <a:pt x="1824" y="772"/>
                  </a:cubicBezTo>
                  <a:cubicBezTo>
                    <a:pt x="1823" y="772"/>
                    <a:pt x="1822" y="772"/>
                    <a:pt x="1822" y="773"/>
                  </a:cubicBezTo>
                  <a:cubicBezTo>
                    <a:pt x="1822" y="773"/>
                    <a:pt x="1821" y="773"/>
                    <a:pt x="1821" y="773"/>
                  </a:cubicBezTo>
                  <a:cubicBezTo>
                    <a:pt x="1821" y="773"/>
                    <a:pt x="1821" y="773"/>
                    <a:pt x="1820" y="773"/>
                  </a:cubicBezTo>
                  <a:cubicBezTo>
                    <a:pt x="1820" y="773"/>
                    <a:pt x="1819" y="774"/>
                    <a:pt x="1819" y="774"/>
                  </a:cubicBezTo>
                  <a:cubicBezTo>
                    <a:pt x="1819" y="774"/>
                    <a:pt x="1818" y="774"/>
                    <a:pt x="1818" y="774"/>
                  </a:cubicBezTo>
                  <a:cubicBezTo>
                    <a:pt x="1816" y="775"/>
                    <a:pt x="1813" y="775"/>
                    <a:pt x="1811" y="775"/>
                  </a:cubicBezTo>
                  <a:cubicBezTo>
                    <a:pt x="1807" y="775"/>
                    <a:pt x="1803" y="775"/>
                    <a:pt x="1799" y="776"/>
                  </a:cubicBezTo>
                  <a:cubicBezTo>
                    <a:pt x="1795" y="776"/>
                    <a:pt x="1792" y="777"/>
                    <a:pt x="1788" y="777"/>
                  </a:cubicBezTo>
                  <a:cubicBezTo>
                    <a:pt x="1784" y="778"/>
                    <a:pt x="1781" y="778"/>
                    <a:pt x="1777" y="777"/>
                  </a:cubicBezTo>
                  <a:cubicBezTo>
                    <a:pt x="1777" y="777"/>
                    <a:pt x="1777" y="777"/>
                    <a:pt x="1777" y="777"/>
                  </a:cubicBezTo>
                  <a:cubicBezTo>
                    <a:pt x="1776" y="777"/>
                    <a:pt x="1776" y="777"/>
                    <a:pt x="1776" y="777"/>
                  </a:cubicBezTo>
                  <a:cubicBezTo>
                    <a:pt x="1776" y="777"/>
                    <a:pt x="1776" y="777"/>
                    <a:pt x="1776" y="777"/>
                  </a:cubicBezTo>
                  <a:cubicBezTo>
                    <a:pt x="1775" y="776"/>
                    <a:pt x="1775" y="776"/>
                    <a:pt x="1775" y="776"/>
                  </a:cubicBezTo>
                  <a:cubicBezTo>
                    <a:pt x="1774" y="776"/>
                    <a:pt x="1774" y="776"/>
                    <a:pt x="1773" y="775"/>
                  </a:cubicBezTo>
                  <a:cubicBezTo>
                    <a:pt x="1772" y="774"/>
                    <a:pt x="1770" y="773"/>
                    <a:pt x="1769" y="772"/>
                  </a:cubicBezTo>
                  <a:cubicBezTo>
                    <a:pt x="1767" y="770"/>
                    <a:pt x="1765" y="767"/>
                    <a:pt x="1762" y="765"/>
                  </a:cubicBezTo>
                  <a:cubicBezTo>
                    <a:pt x="1762" y="765"/>
                    <a:pt x="1762" y="765"/>
                    <a:pt x="1761" y="764"/>
                  </a:cubicBezTo>
                  <a:cubicBezTo>
                    <a:pt x="1761" y="764"/>
                    <a:pt x="1761" y="764"/>
                    <a:pt x="1760" y="764"/>
                  </a:cubicBezTo>
                  <a:cubicBezTo>
                    <a:pt x="1760" y="763"/>
                    <a:pt x="1760" y="763"/>
                    <a:pt x="1759" y="763"/>
                  </a:cubicBezTo>
                  <a:cubicBezTo>
                    <a:pt x="1759" y="763"/>
                    <a:pt x="1759" y="763"/>
                    <a:pt x="1758" y="762"/>
                  </a:cubicBezTo>
                  <a:cubicBezTo>
                    <a:pt x="1757" y="762"/>
                    <a:pt x="1755" y="761"/>
                    <a:pt x="1754" y="761"/>
                  </a:cubicBezTo>
                  <a:cubicBezTo>
                    <a:pt x="1753" y="761"/>
                    <a:pt x="1752" y="761"/>
                    <a:pt x="1751" y="760"/>
                  </a:cubicBezTo>
                  <a:cubicBezTo>
                    <a:pt x="1751" y="760"/>
                    <a:pt x="1750" y="760"/>
                    <a:pt x="1749" y="760"/>
                  </a:cubicBezTo>
                  <a:cubicBezTo>
                    <a:pt x="1749" y="760"/>
                    <a:pt x="1748" y="760"/>
                    <a:pt x="1747" y="760"/>
                  </a:cubicBezTo>
                  <a:cubicBezTo>
                    <a:pt x="1747" y="760"/>
                    <a:pt x="1746" y="760"/>
                    <a:pt x="1745" y="760"/>
                  </a:cubicBezTo>
                  <a:cubicBezTo>
                    <a:pt x="1743" y="761"/>
                    <a:pt x="1741" y="761"/>
                    <a:pt x="1739" y="761"/>
                  </a:cubicBezTo>
                  <a:cubicBezTo>
                    <a:pt x="1739" y="761"/>
                    <a:pt x="1739" y="762"/>
                    <a:pt x="1739" y="762"/>
                  </a:cubicBezTo>
                  <a:cubicBezTo>
                    <a:pt x="1740" y="761"/>
                    <a:pt x="1740" y="760"/>
                    <a:pt x="1741" y="759"/>
                  </a:cubicBezTo>
                  <a:cubicBezTo>
                    <a:pt x="1742" y="758"/>
                    <a:pt x="1743" y="757"/>
                    <a:pt x="1743" y="757"/>
                  </a:cubicBezTo>
                  <a:cubicBezTo>
                    <a:pt x="1744" y="756"/>
                    <a:pt x="1744" y="756"/>
                    <a:pt x="1744" y="756"/>
                  </a:cubicBezTo>
                  <a:cubicBezTo>
                    <a:pt x="1744" y="756"/>
                    <a:pt x="1744" y="756"/>
                    <a:pt x="1744" y="756"/>
                  </a:cubicBezTo>
                  <a:cubicBezTo>
                    <a:pt x="1744" y="756"/>
                    <a:pt x="1744" y="756"/>
                    <a:pt x="1744" y="756"/>
                  </a:cubicBezTo>
                  <a:cubicBezTo>
                    <a:pt x="1744" y="756"/>
                    <a:pt x="1744" y="756"/>
                    <a:pt x="1744" y="756"/>
                  </a:cubicBezTo>
                  <a:cubicBezTo>
                    <a:pt x="1744" y="755"/>
                    <a:pt x="1744" y="755"/>
                    <a:pt x="1744" y="755"/>
                  </a:cubicBezTo>
                  <a:cubicBezTo>
                    <a:pt x="1744" y="755"/>
                    <a:pt x="1745" y="754"/>
                    <a:pt x="1745" y="754"/>
                  </a:cubicBezTo>
                  <a:cubicBezTo>
                    <a:pt x="1745" y="754"/>
                    <a:pt x="1745" y="753"/>
                    <a:pt x="1746" y="753"/>
                  </a:cubicBezTo>
                  <a:cubicBezTo>
                    <a:pt x="1746" y="752"/>
                    <a:pt x="1746" y="752"/>
                    <a:pt x="1747" y="751"/>
                  </a:cubicBezTo>
                  <a:cubicBezTo>
                    <a:pt x="1747" y="750"/>
                    <a:pt x="1747" y="750"/>
                    <a:pt x="1748" y="749"/>
                  </a:cubicBezTo>
                  <a:cubicBezTo>
                    <a:pt x="1749" y="747"/>
                    <a:pt x="1749" y="745"/>
                    <a:pt x="1750" y="744"/>
                  </a:cubicBezTo>
                  <a:cubicBezTo>
                    <a:pt x="1751" y="742"/>
                    <a:pt x="1751" y="740"/>
                    <a:pt x="1752" y="739"/>
                  </a:cubicBezTo>
                  <a:cubicBezTo>
                    <a:pt x="1753" y="736"/>
                    <a:pt x="1753" y="733"/>
                    <a:pt x="1754" y="730"/>
                  </a:cubicBezTo>
                  <a:cubicBezTo>
                    <a:pt x="1756" y="724"/>
                    <a:pt x="1758" y="720"/>
                    <a:pt x="1759" y="716"/>
                  </a:cubicBezTo>
                  <a:cubicBezTo>
                    <a:pt x="1760" y="714"/>
                    <a:pt x="1761" y="712"/>
                    <a:pt x="1762" y="711"/>
                  </a:cubicBezTo>
                  <a:cubicBezTo>
                    <a:pt x="1763" y="709"/>
                    <a:pt x="1763" y="708"/>
                    <a:pt x="1764" y="707"/>
                  </a:cubicBezTo>
                  <a:cubicBezTo>
                    <a:pt x="1765" y="705"/>
                    <a:pt x="1766" y="704"/>
                    <a:pt x="1766" y="704"/>
                  </a:cubicBezTo>
                  <a:cubicBezTo>
                    <a:pt x="1766" y="704"/>
                    <a:pt x="1765" y="705"/>
                    <a:pt x="1764" y="707"/>
                  </a:cubicBezTo>
                  <a:cubicBezTo>
                    <a:pt x="1763" y="708"/>
                    <a:pt x="1762" y="709"/>
                    <a:pt x="1761" y="710"/>
                  </a:cubicBezTo>
                  <a:cubicBezTo>
                    <a:pt x="1760" y="712"/>
                    <a:pt x="1759" y="713"/>
                    <a:pt x="1758" y="715"/>
                  </a:cubicBezTo>
                  <a:cubicBezTo>
                    <a:pt x="1757" y="716"/>
                    <a:pt x="1756" y="718"/>
                    <a:pt x="1755" y="720"/>
                  </a:cubicBezTo>
                  <a:cubicBezTo>
                    <a:pt x="1755" y="719"/>
                    <a:pt x="1755" y="718"/>
                    <a:pt x="1755" y="717"/>
                  </a:cubicBezTo>
                  <a:cubicBezTo>
                    <a:pt x="1755" y="715"/>
                    <a:pt x="1755" y="713"/>
                    <a:pt x="1755" y="712"/>
                  </a:cubicBezTo>
                  <a:cubicBezTo>
                    <a:pt x="1754" y="710"/>
                    <a:pt x="1754" y="708"/>
                    <a:pt x="1754" y="706"/>
                  </a:cubicBezTo>
                  <a:cubicBezTo>
                    <a:pt x="1754" y="705"/>
                    <a:pt x="1753" y="704"/>
                    <a:pt x="1753" y="703"/>
                  </a:cubicBezTo>
                  <a:cubicBezTo>
                    <a:pt x="1765" y="682"/>
                    <a:pt x="1747" y="680"/>
                    <a:pt x="1746" y="662"/>
                  </a:cubicBezTo>
                  <a:cubicBezTo>
                    <a:pt x="1732" y="679"/>
                    <a:pt x="1724" y="696"/>
                    <a:pt x="1750" y="702"/>
                  </a:cubicBezTo>
                  <a:cubicBezTo>
                    <a:pt x="1750" y="702"/>
                    <a:pt x="1750" y="702"/>
                    <a:pt x="1750" y="702"/>
                  </a:cubicBezTo>
                  <a:cubicBezTo>
                    <a:pt x="1750" y="704"/>
                    <a:pt x="1750" y="705"/>
                    <a:pt x="1751" y="707"/>
                  </a:cubicBezTo>
                  <a:cubicBezTo>
                    <a:pt x="1751" y="709"/>
                    <a:pt x="1751" y="710"/>
                    <a:pt x="1751" y="712"/>
                  </a:cubicBezTo>
                  <a:cubicBezTo>
                    <a:pt x="1752" y="714"/>
                    <a:pt x="1752" y="715"/>
                    <a:pt x="1752" y="717"/>
                  </a:cubicBezTo>
                  <a:cubicBezTo>
                    <a:pt x="1752" y="719"/>
                    <a:pt x="1752" y="720"/>
                    <a:pt x="1751" y="722"/>
                  </a:cubicBezTo>
                  <a:cubicBezTo>
                    <a:pt x="1751" y="723"/>
                    <a:pt x="1751" y="724"/>
                    <a:pt x="1751" y="724"/>
                  </a:cubicBezTo>
                  <a:cubicBezTo>
                    <a:pt x="1751" y="725"/>
                    <a:pt x="1751" y="726"/>
                    <a:pt x="1751" y="727"/>
                  </a:cubicBezTo>
                  <a:cubicBezTo>
                    <a:pt x="1751" y="727"/>
                    <a:pt x="1751" y="728"/>
                    <a:pt x="1751" y="728"/>
                  </a:cubicBezTo>
                  <a:cubicBezTo>
                    <a:pt x="1750" y="728"/>
                    <a:pt x="1750" y="729"/>
                    <a:pt x="1750" y="729"/>
                  </a:cubicBezTo>
                  <a:cubicBezTo>
                    <a:pt x="1749" y="732"/>
                    <a:pt x="1748" y="734"/>
                    <a:pt x="1746" y="737"/>
                  </a:cubicBezTo>
                  <a:cubicBezTo>
                    <a:pt x="1746" y="739"/>
                    <a:pt x="1745" y="741"/>
                    <a:pt x="1745" y="742"/>
                  </a:cubicBezTo>
                  <a:cubicBezTo>
                    <a:pt x="1744" y="744"/>
                    <a:pt x="1743" y="745"/>
                    <a:pt x="1743" y="747"/>
                  </a:cubicBezTo>
                  <a:cubicBezTo>
                    <a:pt x="1742" y="748"/>
                    <a:pt x="1742" y="749"/>
                    <a:pt x="1742" y="749"/>
                  </a:cubicBezTo>
                  <a:cubicBezTo>
                    <a:pt x="1741" y="750"/>
                    <a:pt x="1741" y="750"/>
                    <a:pt x="1741" y="750"/>
                  </a:cubicBezTo>
                  <a:cubicBezTo>
                    <a:pt x="1741" y="751"/>
                    <a:pt x="1741" y="751"/>
                    <a:pt x="1740" y="751"/>
                  </a:cubicBezTo>
                  <a:cubicBezTo>
                    <a:pt x="1740" y="752"/>
                    <a:pt x="1740" y="752"/>
                    <a:pt x="1740" y="753"/>
                  </a:cubicBezTo>
                  <a:cubicBezTo>
                    <a:pt x="1739" y="753"/>
                    <a:pt x="1739" y="753"/>
                    <a:pt x="1739" y="753"/>
                  </a:cubicBezTo>
                  <a:cubicBezTo>
                    <a:pt x="1739" y="753"/>
                    <a:pt x="1739" y="753"/>
                    <a:pt x="1739" y="753"/>
                  </a:cubicBezTo>
                  <a:cubicBezTo>
                    <a:pt x="1739" y="753"/>
                    <a:pt x="1739" y="753"/>
                    <a:pt x="1739" y="753"/>
                  </a:cubicBezTo>
                  <a:cubicBezTo>
                    <a:pt x="1739" y="753"/>
                    <a:pt x="1739" y="753"/>
                    <a:pt x="1739" y="753"/>
                  </a:cubicBezTo>
                  <a:cubicBezTo>
                    <a:pt x="1739" y="754"/>
                    <a:pt x="1739" y="754"/>
                    <a:pt x="1739" y="754"/>
                  </a:cubicBezTo>
                  <a:cubicBezTo>
                    <a:pt x="1738" y="754"/>
                    <a:pt x="1738" y="755"/>
                    <a:pt x="1737" y="756"/>
                  </a:cubicBezTo>
                  <a:cubicBezTo>
                    <a:pt x="1734" y="759"/>
                    <a:pt x="1732" y="761"/>
                    <a:pt x="1728" y="764"/>
                  </a:cubicBezTo>
                  <a:cubicBezTo>
                    <a:pt x="1725" y="767"/>
                    <a:pt x="1722" y="770"/>
                    <a:pt x="1718" y="773"/>
                  </a:cubicBezTo>
                  <a:cubicBezTo>
                    <a:pt x="1715" y="775"/>
                    <a:pt x="1711" y="779"/>
                    <a:pt x="1708" y="782"/>
                  </a:cubicBezTo>
                  <a:cubicBezTo>
                    <a:pt x="1704" y="785"/>
                    <a:pt x="1700" y="789"/>
                    <a:pt x="1697" y="793"/>
                  </a:cubicBezTo>
                  <a:cubicBezTo>
                    <a:pt x="1697" y="793"/>
                    <a:pt x="1697" y="793"/>
                    <a:pt x="1697" y="793"/>
                  </a:cubicBezTo>
                  <a:cubicBezTo>
                    <a:pt x="1697" y="792"/>
                    <a:pt x="1696" y="792"/>
                    <a:pt x="1696" y="791"/>
                  </a:cubicBezTo>
                  <a:cubicBezTo>
                    <a:pt x="1696" y="790"/>
                    <a:pt x="1696" y="789"/>
                    <a:pt x="1696" y="789"/>
                  </a:cubicBezTo>
                  <a:cubicBezTo>
                    <a:pt x="1696" y="788"/>
                    <a:pt x="1696" y="788"/>
                    <a:pt x="1695" y="788"/>
                  </a:cubicBezTo>
                  <a:cubicBezTo>
                    <a:pt x="1695" y="787"/>
                    <a:pt x="1695" y="787"/>
                    <a:pt x="1695" y="786"/>
                  </a:cubicBezTo>
                  <a:cubicBezTo>
                    <a:pt x="1694" y="785"/>
                    <a:pt x="1693" y="783"/>
                    <a:pt x="1692" y="781"/>
                  </a:cubicBezTo>
                  <a:cubicBezTo>
                    <a:pt x="1691" y="779"/>
                    <a:pt x="1690" y="778"/>
                    <a:pt x="1689" y="776"/>
                  </a:cubicBezTo>
                  <a:cubicBezTo>
                    <a:pt x="1687" y="772"/>
                    <a:pt x="1685" y="768"/>
                    <a:pt x="1683" y="764"/>
                  </a:cubicBezTo>
                  <a:cubicBezTo>
                    <a:pt x="1682" y="762"/>
                    <a:pt x="1681" y="760"/>
                    <a:pt x="1680" y="758"/>
                  </a:cubicBezTo>
                  <a:cubicBezTo>
                    <a:pt x="1679" y="756"/>
                    <a:pt x="1678" y="754"/>
                    <a:pt x="1678" y="752"/>
                  </a:cubicBezTo>
                  <a:cubicBezTo>
                    <a:pt x="1677" y="750"/>
                    <a:pt x="1677" y="748"/>
                    <a:pt x="1676" y="746"/>
                  </a:cubicBezTo>
                  <a:cubicBezTo>
                    <a:pt x="1676" y="746"/>
                    <a:pt x="1676" y="746"/>
                    <a:pt x="1676" y="746"/>
                  </a:cubicBezTo>
                  <a:cubicBezTo>
                    <a:pt x="1677" y="745"/>
                    <a:pt x="1677" y="745"/>
                    <a:pt x="1678" y="744"/>
                  </a:cubicBezTo>
                  <a:cubicBezTo>
                    <a:pt x="1678" y="744"/>
                    <a:pt x="1678" y="743"/>
                    <a:pt x="1678" y="743"/>
                  </a:cubicBezTo>
                  <a:cubicBezTo>
                    <a:pt x="1678" y="743"/>
                    <a:pt x="1678" y="743"/>
                    <a:pt x="1678" y="742"/>
                  </a:cubicBezTo>
                  <a:cubicBezTo>
                    <a:pt x="1679" y="742"/>
                    <a:pt x="1679" y="742"/>
                    <a:pt x="1679" y="742"/>
                  </a:cubicBezTo>
                  <a:cubicBezTo>
                    <a:pt x="1679" y="741"/>
                    <a:pt x="1679" y="740"/>
                    <a:pt x="1680" y="739"/>
                  </a:cubicBezTo>
                  <a:cubicBezTo>
                    <a:pt x="1680" y="738"/>
                    <a:pt x="1681" y="736"/>
                    <a:pt x="1681" y="735"/>
                  </a:cubicBezTo>
                  <a:cubicBezTo>
                    <a:pt x="1682" y="734"/>
                    <a:pt x="1682" y="733"/>
                    <a:pt x="1683" y="732"/>
                  </a:cubicBezTo>
                  <a:cubicBezTo>
                    <a:pt x="1683" y="731"/>
                    <a:pt x="1684" y="730"/>
                    <a:pt x="1685" y="728"/>
                  </a:cubicBezTo>
                  <a:cubicBezTo>
                    <a:pt x="1703" y="725"/>
                    <a:pt x="1698" y="710"/>
                    <a:pt x="1709" y="697"/>
                  </a:cubicBezTo>
                  <a:cubicBezTo>
                    <a:pt x="1700" y="701"/>
                    <a:pt x="1689" y="703"/>
                    <a:pt x="1684" y="709"/>
                  </a:cubicBezTo>
                  <a:cubicBezTo>
                    <a:pt x="1680" y="714"/>
                    <a:pt x="1679" y="725"/>
                    <a:pt x="1682" y="729"/>
                  </a:cubicBezTo>
                  <a:cubicBezTo>
                    <a:pt x="1682" y="729"/>
                    <a:pt x="1682" y="729"/>
                    <a:pt x="1682" y="729"/>
                  </a:cubicBezTo>
                  <a:cubicBezTo>
                    <a:pt x="1682" y="729"/>
                    <a:pt x="1682" y="729"/>
                    <a:pt x="1682" y="729"/>
                  </a:cubicBezTo>
                  <a:cubicBezTo>
                    <a:pt x="1682" y="729"/>
                    <a:pt x="1682" y="729"/>
                    <a:pt x="1682" y="729"/>
                  </a:cubicBezTo>
                  <a:cubicBezTo>
                    <a:pt x="1681" y="730"/>
                    <a:pt x="1681" y="730"/>
                    <a:pt x="1681" y="731"/>
                  </a:cubicBezTo>
                  <a:cubicBezTo>
                    <a:pt x="1680" y="732"/>
                    <a:pt x="1680" y="733"/>
                    <a:pt x="1679" y="735"/>
                  </a:cubicBezTo>
                  <a:cubicBezTo>
                    <a:pt x="1678" y="736"/>
                    <a:pt x="1678" y="737"/>
                    <a:pt x="1678" y="738"/>
                  </a:cubicBezTo>
                  <a:cubicBezTo>
                    <a:pt x="1677" y="739"/>
                    <a:pt x="1677" y="740"/>
                    <a:pt x="1676" y="741"/>
                  </a:cubicBezTo>
                  <a:cubicBezTo>
                    <a:pt x="1676" y="741"/>
                    <a:pt x="1676" y="741"/>
                    <a:pt x="1676" y="742"/>
                  </a:cubicBezTo>
                  <a:cubicBezTo>
                    <a:pt x="1676" y="742"/>
                    <a:pt x="1676" y="742"/>
                    <a:pt x="1676" y="742"/>
                  </a:cubicBezTo>
                  <a:cubicBezTo>
                    <a:pt x="1676" y="742"/>
                    <a:pt x="1676" y="742"/>
                    <a:pt x="1676" y="742"/>
                  </a:cubicBezTo>
                  <a:cubicBezTo>
                    <a:pt x="1676" y="742"/>
                    <a:pt x="1676" y="741"/>
                    <a:pt x="1676" y="740"/>
                  </a:cubicBezTo>
                  <a:cubicBezTo>
                    <a:pt x="1676" y="740"/>
                    <a:pt x="1675" y="739"/>
                    <a:pt x="1675" y="739"/>
                  </a:cubicBezTo>
                  <a:cubicBezTo>
                    <a:pt x="1676" y="739"/>
                    <a:pt x="1675" y="738"/>
                    <a:pt x="1675" y="738"/>
                  </a:cubicBezTo>
                  <a:cubicBezTo>
                    <a:pt x="1675" y="737"/>
                    <a:pt x="1675" y="736"/>
                    <a:pt x="1675" y="736"/>
                  </a:cubicBezTo>
                  <a:cubicBezTo>
                    <a:pt x="1674" y="734"/>
                    <a:pt x="1674" y="733"/>
                    <a:pt x="1674" y="732"/>
                  </a:cubicBezTo>
                  <a:cubicBezTo>
                    <a:pt x="1674" y="730"/>
                    <a:pt x="1673" y="729"/>
                    <a:pt x="1673" y="729"/>
                  </a:cubicBezTo>
                  <a:cubicBezTo>
                    <a:pt x="1673" y="729"/>
                    <a:pt x="1673" y="729"/>
                    <a:pt x="1673" y="730"/>
                  </a:cubicBezTo>
                  <a:cubicBezTo>
                    <a:pt x="1673" y="730"/>
                    <a:pt x="1673" y="731"/>
                    <a:pt x="1672" y="732"/>
                  </a:cubicBezTo>
                  <a:cubicBezTo>
                    <a:pt x="1672" y="733"/>
                    <a:pt x="1672" y="735"/>
                    <a:pt x="1672" y="736"/>
                  </a:cubicBezTo>
                  <a:cubicBezTo>
                    <a:pt x="1672" y="737"/>
                    <a:pt x="1672" y="737"/>
                    <a:pt x="1672" y="738"/>
                  </a:cubicBezTo>
                  <a:cubicBezTo>
                    <a:pt x="1671" y="739"/>
                    <a:pt x="1671" y="739"/>
                    <a:pt x="1672" y="740"/>
                  </a:cubicBezTo>
                  <a:cubicBezTo>
                    <a:pt x="1672" y="740"/>
                    <a:pt x="1672" y="740"/>
                    <a:pt x="1672" y="741"/>
                  </a:cubicBezTo>
                  <a:cubicBezTo>
                    <a:pt x="1672" y="744"/>
                    <a:pt x="1673" y="749"/>
                    <a:pt x="1674" y="753"/>
                  </a:cubicBezTo>
                  <a:cubicBezTo>
                    <a:pt x="1674" y="754"/>
                    <a:pt x="1675" y="756"/>
                    <a:pt x="1675" y="757"/>
                  </a:cubicBezTo>
                  <a:cubicBezTo>
                    <a:pt x="1675" y="757"/>
                    <a:pt x="1675" y="757"/>
                    <a:pt x="1674" y="757"/>
                  </a:cubicBezTo>
                  <a:cubicBezTo>
                    <a:pt x="1674" y="756"/>
                    <a:pt x="1673" y="756"/>
                    <a:pt x="1673" y="755"/>
                  </a:cubicBezTo>
                  <a:cubicBezTo>
                    <a:pt x="1672" y="755"/>
                    <a:pt x="1671" y="754"/>
                    <a:pt x="1671" y="754"/>
                  </a:cubicBezTo>
                  <a:cubicBezTo>
                    <a:pt x="1670" y="753"/>
                    <a:pt x="1668" y="752"/>
                    <a:pt x="1667" y="752"/>
                  </a:cubicBezTo>
                  <a:cubicBezTo>
                    <a:pt x="1667" y="752"/>
                    <a:pt x="1667" y="752"/>
                    <a:pt x="1667" y="752"/>
                  </a:cubicBezTo>
                  <a:cubicBezTo>
                    <a:pt x="1661" y="735"/>
                    <a:pt x="1649" y="728"/>
                    <a:pt x="1630" y="738"/>
                  </a:cubicBezTo>
                  <a:cubicBezTo>
                    <a:pt x="1644" y="745"/>
                    <a:pt x="1647" y="758"/>
                    <a:pt x="1665" y="752"/>
                  </a:cubicBezTo>
                  <a:cubicBezTo>
                    <a:pt x="1665" y="753"/>
                    <a:pt x="1666" y="753"/>
                    <a:pt x="1666" y="753"/>
                  </a:cubicBezTo>
                  <a:cubicBezTo>
                    <a:pt x="1667" y="754"/>
                    <a:pt x="1669" y="755"/>
                    <a:pt x="1670" y="755"/>
                  </a:cubicBezTo>
                  <a:cubicBezTo>
                    <a:pt x="1670" y="756"/>
                    <a:pt x="1671" y="756"/>
                    <a:pt x="1672" y="757"/>
                  </a:cubicBezTo>
                  <a:cubicBezTo>
                    <a:pt x="1672" y="757"/>
                    <a:pt x="1673" y="757"/>
                    <a:pt x="1673" y="758"/>
                  </a:cubicBezTo>
                  <a:cubicBezTo>
                    <a:pt x="1675" y="759"/>
                    <a:pt x="1676" y="760"/>
                    <a:pt x="1677" y="761"/>
                  </a:cubicBezTo>
                  <a:cubicBezTo>
                    <a:pt x="1678" y="763"/>
                    <a:pt x="1678" y="764"/>
                    <a:pt x="1679" y="766"/>
                  </a:cubicBezTo>
                  <a:cubicBezTo>
                    <a:pt x="1681" y="770"/>
                    <a:pt x="1684" y="774"/>
                    <a:pt x="1686" y="778"/>
                  </a:cubicBezTo>
                  <a:cubicBezTo>
                    <a:pt x="1687" y="779"/>
                    <a:pt x="1688" y="781"/>
                    <a:pt x="1689" y="783"/>
                  </a:cubicBezTo>
                  <a:cubicBezTo>
                    <a:pt x="1690" y="785"/>
                    <a:pt x="1691" y="786"/>
                    <a:pt x="1691" y="788"/>
                  </a:cubicBezTo>
                  <a:cubicBezTo>
                    <a:pt x="1691" y="788"/>
                    <a:pt x="1692" y="789"/>
                    <a:pt x="1692" y="789"/>
                  </a:cubicBezTo>
                  <a:cubicBezTo>
                    <a:pt x="1692" y="789"/>
                    <a:pt x="1692" y="790"/>
                    <a:pt x="1692" y="790"/>
                  </a:cubicBezTo>
                  <a:cubicBezTo>
                    <a:pt x="1693" y="791"/>
                    <a:pt x="1693" y="791"/>
                    <a:pt x="1693" y="792"/>
                  </a:cubicBezTo>
                  <a:cubicBezTo>
                    <a:pt x="1694" y="793"/>
                    <a:pt x="1694" y="793"/>
                    <a:pt x="1694" y="794"/>
                  </a:cubicBezTo>
                  <a:cubicBezTo>
                    <a:pt x="1695" y="794"/>
                    <a:pt x="1695" y="795"/>
                    <a:pt x="1695" y="795"/>
                  </a:cubicBezTo>
                  <a:cubicBezTo>
                    <a:pt x="1693" y="798"/>
                    <a:pt x="1690" y="801"/>
                    <a:pt x="1688" y="804"/>
                  </a:cubicBezTo>
                  <a:cubicBezTo>
                    <a:pt x="1685" y="808"/>
                    <a:pt x="1682" y="811"/>
                    <a:pt x="1679" y="815"/>
                  </a:cubicBezTo>
                  <a:cubicBezTo>
                    <a:pt x="1679" y="816"/>
                    <a:pt x="1678" y="817"/>
                    <a:pt x="1677" y="818"/>
                  </a:cubicBezTo>
                  <a:cubicBezTo>
                    <a:pt x="1676" y="819"/>
                    <a:pt x="1675" y="820"/>
                    <a:pt x="1674" y="820"/>
                  </a:cubicBezTo>
                  <a:cubicBezTo>
                    <a:pt x="1673" y="822"/>
                    <a:pt x="1671" y="824"/>
                    <a:pt x="1669" y="825"/>
                  </a:cubicBezTo>
                  <a:cubicBezTo>
                    <a:pt x="1661" y="831"/>
                    <a:pt x="1652" y="835"/>
                    <a:pt x="1644" y="840"/>
                  </a:cubicBezTo>
                  <a:cubicBezTo>
                    <a:pt x="1639" y="843"/>
                    <a:pt x="1634" y="845"/>
                    <a:pt x="1629" y="847"/>
                  </a:cubicBezTo>
                  <a:cubicBezTo>
                    <a:pt x="1630" y="847"/>
                    <a:pt x="1630" y="847"/>
                    <a:pt x="1630" y="846"/>
                  </a:cubicBezTo>
                  <a:cubicBezTo>
                    <a:pt x="1631" y="846"/>
                    <a:pt x="1631" y="845"/>
                    <a:pt x="1631" y="845"/>
                  </a:cubicBezTo>
                  <a:cubicBezTo>
                    <a:pt x="1631" y="845"/>
                    <a:pt x="1631" y="844"/>
                    <a:pt x="1631" y="844"/>
                  </a:cubicBezTo>
                  <a:cubicBezTo>
                    <a:pt x="1632" y="844"/>
                    <a:pt x="1632" y="844"/>
                    <a:pt x="1632" y="843"/>
                  </a:cubicBezTo>
                  <a:cubicBezTo>
                    <a:pt x="1632" y="842"/>
                    <a:pt x="1632" y="841"/>
                    <a:pt x="1632" y="840"/>
                  </a:cubicBezTo>
                  <a:cubicBezTo>
                    <a:pt x="1632" y="839"/>
                    <a:pt x="1632" y="837"/>
                    <a:pt x="1632" y="836"/>
                  </a:cubicBezTo>
                  <a:cubicBezTo>
                    <a:pt x="1632" y="835"/>
                    <a:pt x="1632" y="833"/>
                    <a:pt x="1632" y="832"/>
                  </a:cubicBezTo>
                  <a:cubicBezTo>
                    <a:pt x="1632" y="831"/>
                    <a:pt x="1632" y="829"/>
                    <a:pt x="1631" y="828"/>
                  </a:cubicBezTo>
                  <a:cubicBezTo>
                    <a:pt x="1631" y="826"/>
                    <a:pt x="1631" y="824"/>
                    <a:pt x="1631" y="823"/>
                  </a:cubicBezTo>
                  <a:cubicBezTo>
                    <a:pt x="1650" y="810"/>
                    <a:pt x="1629" y="795"/>
                    <a:pt x="1650" y="785"/>
                  </a:cubicBezTo>
                  <a:cubicBezTo>
                    <a:pt x="1639" y="784"/>
                    <a:pt x="1628" y="787"/>
                    <a:pt x="1622" y="798"/>
                  </a:cubicBezTo>
                  <a:cubicBezTo>
                    <a:pt x="1618" y="805"/>
                    <a:pt x="1618" y="821"/>
                    <a:pt x="1628" y="824"/>
                  </a:cubicBezTo>
                  <a:cubicBezTo>
                    <a:pt x="1629" y="825"/>
                    <a:pt x="1629" y="827"/>
                    <a:pt x="1629" y="828"/>
                  </a:cubicBezTo>
                  <a:cubicBezTo>
                    <a:pt x="1629" y="830"/>
                    <a:pt x="1629" y="831"/>
                    <a:pt x="1629" y="832"/>
                  </a:cubicBezTo>
                  <a:cubicBezTo>
                    <a:pt x="1630" y="834"/>
                    <a:pt x="1630" y="835"/>
                    <a:pt x="1630" y="836"/>
                  </a:cubicBezTo>
                  <a:cubicBezTo>
                    <a:pt x="1630" y="837"/>
                    <a:pt x="1630" y="839"/>
                    <a:pt x="1630" y="840"/>
                  </a:cubicBezTo>
                  <a:cubicBezTo>
                    <a:pt x="1630" y="841"/>
                    <a:pt x="1630" y="842"/>
                    <a:pt x="1629" y="843"/>
                  </a:cubicBezTo>
                  <a:cubicBezTo>
                    <a:pt x="1629" y="843"/>
                    <a:pt x="1629" y="843"/>
                    <a:pt x="1629" y="844"/>
                  </a:cubicBezTo>
                  <a:cubicBezTo>
                    <a:pt x="1629" y="844"/>
                    <a:pt x="1629" y="844"/>
                    <a:pt x="1629" y="844"/>
                  </a:cubicBezTo>
                  <a:cubicBezTo>
                    <a:pt x="1629" y="845"/>
                    <a:pt x="1629" y="845"/>
                    <a:pt x="1629" y="846"/>
                  </a:cubicBezTo>
                  <a:cubicBezTo>
                    <a:pt x="1628" y="846"/>
                    <a:pt x="1628" y="847"/>
                    <a:pt x="1628" y="848"/>
                  </a:cubicBezTo>
                  <a:cubicBezTo>
                    <a:pt x="1628" y="848"/>
                    <a:pt x="1628" y="848"/>
                    <a:pt x="1628" y="848"/>
                  </a:cubicBezTo>
                  <a:cubicBezTo>
                    <a:pt x="1624" y="850"/>
                    <a:pt x="1621" y="852"/>
                    <a:pt x="1618" y="853"/>
                  </a:cubicBezTo>
                  <a:cubicBezTo>
                    <a:pt x="1606" y="860"/>
                    <a:pt x="1595" y="865"/>
                    <a:pt x="1585" y="871"/>
                  </a:cubicBezTo>
                  <a:cubicBezTo>
                    <a:pt x="1550" y="877"/>
                    <a:pt x="1511" y="882"/>
                    <a:pt x="1483" y="891"/>
                  </a:cubicBezTo>
                  <a:cubicBezTo>
                    <a:pt x="1462" y="897"/>
                    <a:pt x="1438" y="900"/>
                    <a:pt x="1403" y="917"/>
                  </a:cubicBezTo>
                  <a:cubicBezTo>
                    <a:pt x="1399" y="918"/>
                    <a:pt x="1396" y="920"/>
                    <a:pt x="1393" y="922"/>
                  </a:cubicBezTo>
                  <a:cubicBezTo>
                    <a:pt x="1388" y="908"/>
                    <a:pt x="1380" y="897"/>
                    <a:pt x="1366" y="901"/>
                  </a:cubicBezTo>
                  <a:cubicBezTo>
                    <a:pt x="1366" y="900"/>
                    <a:pt x="1365" y="900"/>
                    <a:pt x="1365" y="899"/>
                  </a:cubicBezTo>
                  <a:cubicBezTo>
                    <a:pt x="1363" y="898"/>
                    <a:pt x="1361" y="897"/>
                    <a:pt x="1359" y="896"/>
                  </a:cubicBezTo>
                  <a:cubicBezTo>
                    <a:pt x="1358" y="895"/>
                    <a:pt x="1356" y="894"/>
                    <a:pt x="1354" y="893"/>
                  </a:cubicBezTo>
                  <a:cubicBezTo>
                    <a:pt x="1353" y="892"/>
                    <a:pt x="1352" y="892"/>
                    <a:pt x="1351" y="891"/>
                  </a:cubicBezTo>
                  <a:cubicBezTo>
                    <a:pt x="1351" y="891"/>
                    <a:pt x="1351" y="891"/>
                    <a:pt x="1350" y="891"/>
                  </a:cubicBezTo>
                  <a:cubicBezTo>
                    <a:pt x="1350" y="891"/>
                    <a:pt x="1349" y="891"/>
                    <a:pt x="1349" y="890"/>
                  </a:cubicBezTo>
                  <a:cubicBezTo>
                    <a:pt x="1348" y="890"/>
                    <a:pt x="1347" y="890"/>
                    <a:pt x="1346" y="889"/>
                  </a:cubicBezTo>
                  <a:cubicBezTo>
                    <a:pt x="1346" y="889"/>
                    <a:pt x="1345" y="889"/>
                    <a:pt x="1344" y="889"/>
                  </a:cubicBezTo>
                  <a:cubicBezTo>
                    <a:pt x="1344" y="889"/>
                    <a:pt x="1343" y="889"/>
                    <a:pt x="1343" y="888"/>
                  </a:cubicBezTo>
                  <a:cubicBezTo>
                    <a:pt x="1344" y="888"/>
                    <a:pt x="1345" y="888"/>
                    <a:pt x="1346" y="887"/>
                  </a:cubicBezTo>
                  <a:cubicBezTo>
                    <a:pt x="1348" y="887"/>
                    <a:pt x="1349" y="887"/>
                    <a:pt x="1350" y="886"/>
                  </a:cubicBezTo>
                  <a:cubicBezTo>
                    <a:pt x="1351" y="886"/>
                    <a:pt x="1353" y="885"/>
                    <a:pt x="1354" y="885"/>
                  </a:cubicBezTo>
                  <a:cubicBezTo>
                    <a:pt x="1355" y="884"/>
                    <a:pt x="1356" y="883"/>
                    <a:pt x="1357" y="883"/>
                  </a:cubicBezTo>
                  <a:cubicBezTo>
                    <a:pt x="1359" y="882"/>
                    <a:pt x="1360" y="882"/>
                    <a:pt x="1361" y="881"/>
                  </a:cubicBezTo>
                  <a:cubicBezTo>
                    <a:pt x="1362" y="880"/>
                    <a:pt x="1363" y="880"/>
                    <a:pt x="1364" y="879"/>
                  </a:cubicBezTo>
                  <a:cubicBezTo>
                    <a:pt x="1365" y="878"/>
                    <a:pt x="1366" y="878"/>
                    <a:pt x="1367" y="877"/>
                  </a:cubicBezTo>
                  <a:cubicBezTo>
                    <a:pt x="1368" y="876"/>
                    <a:pt x="1369" y="876"/>
                    <a:pt x="1370" y="875"/>
                  </a:cubicBezTo>
                  <a:cubicBezTo>
                    <a:pt x="1371" y="874"/>
                    <a:pt x="1372" y="873"/>
                    <a:pt x="1372" y="873"/>
                  </a:cubicBezTo>
                  <a:cubicBezTo>
                    <a:pt x="1374" y="871"/>
                    <a:pt x="1376" y="870"/>
                    <a:pt x="1377" y="868"/>
                  </a:cubicBezTo>
                  <a:cubicBezTo>
                    <a:pt x="1378" y="867"/>
                    <a:pt x="1378" y="867"/>
                    <a:pt x="1379" y="866"/>
                  </a:cubicBezTo>
                  <a:cubicBezTo>
                    <a:pt x="1380" y="865"/>
                    <a:pt x="1380" y="864"/>
                    <a:pt x="1381" y="863"/>
                  </a:cubicBezTo>
                  <a:cubicBezTo>
                    <a:pt x="1381" y="863"/>
                    <a:pt x="1382" y="863"/>
                    <a:pt x="1382" y="862"/>
                  </a:cubicBezTo>
                  <a:cubicBezTo>
                    <a:pt x="1382" y="862"/>
                    <a:pt x="1382" y="862"/>
                    <a:pt x="1382" y="862"/>
                  </a:cubicBezTo>
                  <a:cubicBezTo>
                    <a:pt x="1382" y="862"/>
                    <a:pt x="1382" y="862"/>
                    <a:pt x="1383" y="862"/>
                  </a:cubicBezTo>
                  <a:cubicBezTo>
                    <a:pt x="1383" y="862"/>
                    <a:pt x="1383" y="861"/>
                    <a:pt x="1383" y="861"/>
                  </a:cubicBezTo>
                  <a:cubicBezTo>
                    <a:pt x="1383" y="861"/>
                    <a:pt x="1383" y="861"/>
                    <a:pt x="1384" y="861"/>
                  </a:cubicBezTo>
                  <a:cubicBezTo>
                    <a:pt x="1384" y="860"/>
                    <a:pt x="1385" y="860"/>
                    <a:pt x="1386" y="859"/>
                  </a:cubicBezTo>
                  <a:cubicBezTo>
                    <a:pt x="1387" y="859"/>
                    <a:pt x="1388" y="858"/>
                    <a:pt x="1389" y="857"/>
                  </a:cubicBezTo>
                  <a:cubicBezTo>
                    <a:pt x="1389" y="857"/>
                    <a:pt x="1390" y="856"/>
                    <a:pt x="1391" y="856"/>
                  </a:cubicBezTo>
                  <a:cubicBezTo>
                    <a:pt x="1392" y="855"/>
                    <a:pt x="1394" y="854"/>
                    <a:pt x="1395" y="854"/>
                  </a:cubicBezTo>
                  <a:cubicBezTo>
                    <a:pt x="1395" y="854"/>
                    <a:pt x="1395" y="854"/>
                    <a:pt x="1396" y="853"/>
                  </a:cubicBezTo>
                  <a:cubicBezTo>
                    <a:pt x="1396" y="853"/>
                    <a:pt x="1396" y="854"/>
                    <a:pt x="1396" y="854"/>
                  </a:cubicBezTo>
                  <a:cubicBezTo>
                    <a:pt x="1397" y="853"/>
                    <a:pt x="1399" y="854"/>
                    <a:pt x="1401" y="853"/>
                  </a:cubicBezTo>
                  <a:cubicBezTo>
                    <a:pt x="1401" y="853"/>
                    <a:pt x="1401" y="853"/>
                    <a:pt x="1401" y="853"/>
                  </a:cubicBezTo>
                  <a:cubicBezTo>
                    <a:pt x="1406" y="862"/>
                    <a:pt x="1415" y="854"/>
                    <a:pt x="1420" y="851"/>
                  </a:cubicBezTo>
                  <a:cubicBezTo>
                    <a:pt x="1427" y="848"/>
                    <a:pt x="1431" y="848"/>
                    <a:pt x="1440" y="848"/>
                  </a:cubicBezTo>
                  <a:cubicBezTo>
                    <a:pt x="1429" y="840"/>
                    <a:pt x="1399" y="832"/>
                    <a:pt x="1396" y="851"/>
                  </a:cubicBezTo>
                  <a:cubicBezTo>
                    <a:pt x="1395" y="851"/>
                    <a:pt x="1394" y="852"/>
                    <a:pt x="1394" y="852"/>
                  </a:cubicBezTo>
                  <a:cubicBezTo>
                    <a:pt x="1392" y="853"/>
                    <a:pt x="1391" y="853"/>
                    <a:pt x="1390" y="854"/>
                  </a:cubicBezTo>
                  <a:cubicBezTo>
                    <a:pt x="1389" y="855"/>
                    <a:pt x="1388" y="855"/>
                    <a:pt x="1387" y="856"/>
                  </a:cubicBezTo>
                  <a:cubicBezTo>
                    <a:pt x="1386" y="856"/>
                    <a:pt x="1386" y="857"/>
                    <a:pt x="1385" y="857"/>
                  </a:cubicBezTo>
                  <a:cubicBezTo>
                    <a:pt x="1385" y="857"/>
                    <a:pt x="1385" y="857"/>
                    <a:pt x="1385" y="856"/>
                  </a:cubicBezTo>
                  <a:cubicBezTo>
                    <a:pt x="1386" y="856"/>
                    <a:pt x="1386" y="855"/>
                    <a:pt x="1386" y="854"/>
                  </a:cubicBezTo>
                  <a:cubicBezTo>
                    <a:pt x="1388" y="851"/>
                    <a:pt x="1389" y="849"/>
                    <a:pt x="1389" y="847"/>
                  </a:cubicBezTo>
                  <a:cubicBezTo>
                    <a:pt x="1390" y="845"/>
                    <a:pt x="1390" y="843"/>
                    <a:pt x="1390" y="842"/>
                  </a:cubicBezTo>
                  <a:cubicBezTo>
                    <a:pt x="1390" y="840"/>
                    <a:pt x="1390" y="840"/>
                    <a:pt x="1390" y="840"/>
                  </a:cubicBezTo>
                  <a:cubicBezTo>
                    <a:pt x="1390" y="840"/>
                    <a:pt x="1390" y="840"/>
                    <a:pt x="1390" y="842"/>
                  </a:cubicBezTo>
                  <a:cubicBezTo>
                    <a:pt x="1389" y="843"/>
                    <a:pt x="1389" y="844"/>
                    <a:pt x="1388" y="846"/>
                  </a:cubicBezTo>
                  <a:cubicBezTo>
                    <a:pt x="1387" y="848"/>
                    <a:pt x="1386" y="851"/>
                    <a:pt x="1384" y="853"/>
                  </a:cubicBezTo>
                  <a:cubicBezTo>
                    <a:pt x="1384" y="854"/>
                    <a:pt x="1383" y="854"/>
                    <a:pt x="1383" y="855"/>
                  </a:cubicBezTo>
                  <a:cubicBezTo>
                    <a:pt x="1382" y="856"/>
                    <a:pt x="1382" y="856"/>
                    <a:pt x="1381" y="857"/>
                  </a:cubicBezTo>
                  <a:cubicBezTo>
                    <a:pt x="1380" y="858"/>
                    <a:pt x="1379" y="860"/>
                    <a:pt x="1378" y="861"/>
                  </a:cubicBezTo>
                  <a:cubicBezTo>
                    <a:pt x="1378" y="862"/>
                    <a:pt x="1377" y="863"/>
                    <a:pt x="1376" y="864"/>
                  </a:cubicBezTo>
                  <a:cubicBezTo>
                    <a:pt x="1376" y="864"/>
                    <a:pt x="1375" y="865"/>
                    <a:pt x="1374" y="866"/>
                  </a:cubicBezTo>
                  <a:cubicBezTo>
                    <a:pt x="1373" y="867"/>
                    <a:pt x="1371" y="869"/>
                    <a:pt x="1370" y="870"/>
                  </a:cubicBezTo>
                  <a:cubicBezTo>
                    <a:pt x="1369" y="871"/>
                    <a:pt x="1368" y="872"/>
                    <a:pt x="1367" y="872"/>
                  </a:cubicBezTo>
                  <a:cubicBezTo>
                    <a:pt x="1367" y="873"/>
                    <a:pt x="1366" y="874"/>
                    <a:pt x="1365" y="875"/>
                  </a:cubicBezTo>
                  <a:cubicBezTo>
                    <a:pt x="1364" y="875"/>
                    <a:pt x="1363" y="876"/>
                    <a:pt x="1362" y="877"/>
                  </a:cubicBezTo>
                  <a:cubicBezTo>
                    <a:pt x="1361" y="877"/>
                    <a:pt x="1360" y="878"/>
                    <a:pt x="1359" y="878"/>
                  </a:cubicBezTo>
                  <a:cubicBezTo>
                    <a:pt x="1358" y="879"/>
                    <a:pt x="1357" y="880"/>
                    <a:pt x="1356" y="880"/>
                  </a:cubicBezTo>
                  <a:cubicBezTo>
                    <a:pt x="1355" y="881"/>
                    <a:pt x="1353" y="881"/>
                    <a:pt x="1352" y="882"/>
                  </a:cubicBezTo>
                  <a:cubicBezTo>
                    <a:pt x="1351" y="882"/>
                    <a:pt x="1350" y="883"/>
                    <a:pt x="1349" y="883"/>
                  </a:cubicBezTo>
                  <a:cubicBezTo>
                    <a:pt x="1348" y="884"/>
                    <a:pt x="1346" y="884"/>
                    <a:pt x="1345" y="884"/>
                  </a:cubicBezTo>
                  <a:cubicBezTo>
                    <a:pt x="1344" y="885"/>
                    <a:pt x="1343" y="885"/>
                    <a:pt x="1342" y="885"/>
                  </a:cubicBezTo>
                  <a:cubicBezTo>
                    <a:pt x="1340" y="886"/>
                    <a:pt x="1340" y="886"/>
                    <a:pt x="1340" y="886"/>
                  </a:cubicBezTo>
                  <a:cubicBezTo>
                    <a:pt x="1339" y="886"/>
                    <a:pt x="1338" y="886"/>
                    <a:pt x="1338" y="886"/>
                  </a:cubicBezTo>
                  <a:cubicBezTo>
                    <a:pt x="1336" y="887"/>
                    <a:pt x="1336" y="887"/>
                    <a:pt x="1336" y="887"/>
                  </a:cubicBezTo>
                  <a:cubicBezTo>
                    <a:pt x="1335" y="887"/>
                    <a:pt x="1335" y="887"/>
                    <a:pt x="1335" y="887"/>
                  </a:cubicBezTo>
                  <a:cubicBezTo>
                    <a:pt x="1335" y="887"/>
                    <a:pt x="1335" y="887"/>
                    <a:pt x="1335" y="887"/>
                  </a:cubicBezTo>
                  <a:cubicBezTo>
                    <a:pt x="1335" y="887"/>
                    <a:pt x="1335" y="887"/>
                    <a:pt x="1335" y="887"/>
                  </a:cubicBezTo>
                  <a:cubicBezTo>
                    <a:pt x="1334" y="887"/>
                    <a:pt x="1334" y="887"/>
                    <a:pt x="1334" y="887"/>
                  </a:cubicBezTo>
                  <a:cubicBezTo>
                    <a:pt x="1334" y="887"/>
                    <a:pt x="1334" y="887"/>
                    <a:pt x="1334" y="887"/>
                  </a:cubicBezTo>
                  <a:cubicBezTo>
                    <a:pt x="1334" y="887"/>
                    <a:pt x="1334" y="887"/>
                    <a:pt x="1334" y="887"/>
                  </a:cubicBezTo>
                  <a:cubicBezTo>
                    <a:pt x="1332" y="887"/>
                    <a:pt x="1332" y="887"/>
                    <a:pt x="1332" y="887"/>
                  </a:cubicBezTo>
                  <a:cubicBezTo>
                    <a:pt x="1330" y="887"/>
                    <a:pt x="1330" y="887"/>
                    <a:pt x="1330" y="887"/>
                  </a:cubicBezTo>
                  <a:cubicBezTo>
                    <a:pt x="1325" y="888"/>
                    <a:pt x="1319" y="888"/>
                    <a:pt x="1314" y="887"/>
                  </a:cubicBezTo>
                  <a:cubicBezTo>
                    <a:pt x="1309" y="887"/>
                    <a:pt x="1303" y="887"/>
                    <a:pt x="1298" y="886"/>
                  </a:cubicBezTo>
                  <a:cubicBezTo>
                    <a:pt x="1296" y="886"/>
                    <a:pt x="1293" y="886"/>
                    <a:pt x="1290" y="886"/>
                  </a:cubicBezTo>
                  <a:cubicBezTo>
                    <a:pt x="1316" y="866"/>
                    <a:pt x="1351" y="856"/>
                    <a:pt x="1378" y="840"/>
                  </a:cubicBezTo>
                  <a:cubicBezTo>
                    <a:pt x="1414" y="818"/>
                    <a:pt x="1418" y="818"/>
                    <a:pt x="1458" y="823"/>
                  </a:cubicBezTo>
                  <a:cubicBezTo>
                    <a:pt x="1489" y="828"/>
                    <a:pt x="1542" y="852"/>
                    <a:pt x="1580" y="834"/>
                  </a:cubicBezTo>
                  <a:cubicBezTo>
                    <a:pt x="1551" y="835"/>
                    <a:pt x="1534" y="829"/>
                    <a:pt x="1514" y="822"/>
                  </a:cubicBezTo>
                  <a:cubicBezTo>
                    <a:pt x="1557" y="804"/>
                    <a:pt x="1576" y="789"/>
                    <a:pt x="1611" y="786"/>
                  </a:cubicBezTo>
                  <a:cubicBezTo>
                    <a:pt x="1571" y="778"/>
                    <a:pt x="1516" y="814"/>
                    <a:pt x="1503" y="813"/>
                  </a:cubicBezTo>
                  <a:cubicBezTo>
                    <a:pt x="1488" y="812"/>
                    <a:pt x="1457" y="807"/>
                    <a:pt x="1444" y="802"/>
                  </a:cubicBezTo>
                  <a:cubicBezTo>
                    <a:pt x="1406" y="786"/>
                    <a:pt x="1451" y="752"/>
                    <a:pt x="1470" y="729"/>
                  </a:cubicBezTo>
                  <a:cubicBezTo>
                    <a:pt x="1472" y="729"/>
                    <a:pt x="1473" y="728"/>
                    <a:pt x="1475" y="727"/>
                  </a:cubicBezTo>
                  <a:cubicBezTo>
                    <a:pt x="1477" y="726"/>
                    <a:pt x="1479" y="725"/>
                    <a:pt x="1481" y="724"/>
                  </a:cubicBezTo>
                  <a:cubicBezTo>
                    <a:pt x="1481" y="724"/>
                    <a:pt x="1482" y="724"/>
                    <a:pt x="1482" y="724"/>
                  </a:cubicBezTo>
                  <a:cubicBezTo>
                    <a:pt x="1482" y="725"/>
                    <a:pt x="1483" y="725"/>
                    <a:pt x="1483" y="725"/>
                  </a:cubicBezTo>
                  <a:cubicBezTo>
                    <a:pt x="1484" y="725"/>
                    <a:pt x="1484" y="725"/>
                    <a:pt x="1484" y="726"/>
                  </a:cubicBezTo>
                  <a:cubicBezTo>
                    <a:pt x="1484" y="726"/>
                    <a:pt x="1484" y="726"/>
                    <a:pt x="1485" y="726"/>
                  </a:cubicBezTo>
                  <a:cubicBezTo>
                    <a:pt x="1485" y="726"/>
                    <a:pt x="1485" y="726"/>
                    <a:pt x="1485" y="726"/>
                  </a:cubicBezTo>
                  <a:cubicBezTo>
                    <a:pt x="1486" y="726"/>
                    <a:pt x="1486" y="726"/>
                    <a:pt x="1487" y="726"/>
                  </a:cubicBezTo>
                  <a:cubicBezTo>
                    <a:pt x="1488" y="727"/>
                    <a:pt x="1488" y="727"/>
                    <a:pt x="1489" y="727"/>
                  </a:cubicBezTo>
                  <a:cubicBezTo>
                    <a:pt x="1490" y="727"/>
                    <a:pt x="1491" y="728"/>
                    <a:pt x="1491" y="728"/>
                  </a:cubicBezTo>
                  <a:cubicBezTo>
                    <a:pt x="1492" y="729"/>
                    <a:pt x="1493" y="729"/>
                    <a:pt x="1494" y="729"/>
                  </a:cubicBezTo>
                  <a:cubicBezTo>
                    <a:pt x="1494" y="730"/>
                    <a:pt x="1495" y="730"/>
                    <a:pt x="1496" y="731"/>
                  </a:cubicBezTo>
                  <a:cubicBezTo>
                    <a:pt x="1496" y="731"/>
                    <a:pt x="1496" y="731"/>
                    <a:pt x="1496" y="731"/>
                  </a:cubicBezTo>
                  <a:cubicBezTo>
                    <a:pt x="1495" y="749"/>
                    <a:pt x="1505" y="750"/>
                    <a:pt x="1519" y="741"/>
                  </a:cubicBezTo>
                  <a:cubicBezTo>
                    <a:pt x="1514" y="733"/>
                    <a:pt x="1510" y="721"/>
                    <a:pt x="1498" y="729"/>
                  </a:cubicBezTo>
                  <a:cubicBezTo>
                    <a:pt x="1497" y="728"/>
                    <a:pt x="1497" y="728"/>
                    <a:pt x="1497" y="728"/>
                  </a:cubicBezTo>
                  <a:cubicBezTo>
                    <a:pt x="1497" y="728"/>
                    <a:pt x="1497" y="728"/>
                    <a:pt x="1497" y="728"/>
                  </a:cubicBezTo>
                  <a:cubicBezTo>
                    <a:pt x="1496" y="728"/>
                    <a:pt x="1495" y="728"/>
                    <a:pt x="1495" y="727"/>
                  </a:cubicBezTo>
                  <a:cubicBezTo>
                    <a:pt x="1494" y="727"/>
                    <a:pt x="1493" y="726"/>
                    <a:pt x="1493" y="726"/>
                  </a:cubicBezTo>
                  <a:cubicBezTo>
                    <a:pt x="1492" y="726"/>
                    <a:pt x="1491" y="725"/>
                    <a:pt x="1490" y="725"/>
                  </a:cubicBezTo>
                  <a:cubicBezTo>
                    <a:pt x="1489" y="725"/>
                    <a:pt x="1489" y="724"/>
                    <a:pt x="1488" y="724"/>
                  </a:cubicBezTo>
                  <a:cubicBezTo>
                    <a:pt x="1487" y="724"/>
                    <a:pt x="1486" y="724"/>
                    <a:pt x="1486" y="723"/>
                  </a:cubicBezTo>
                  <a:cubicBezTo>
                    <a:pt x="1486" y="723"/>
                    <a:pt x="1485" y="723"/>
                    <a:pt x="1485" y="723"/>
                  </a:cubicBezTo>
                  <a:cubicBezTo>
                    <a:pt x="1485" y="723"/>
                    <a:pt x="1485" y="723"/>
                    <a:pt x="1485" y="723"/>
                  </a:cubicBezTo>
                  <a:cubicBezTo>
                    <a:pt x="1484" y="723"/>
                    <a:pt x="1484" y="723"/>
                    <a:pt x="1484" y="723"/>
                  </a:cubicBezTo>
                  <a:cubicBezTo>
                    <a:pt x="1483" y="723"/>
                    <a:pt x="1483" y="723"/>
                    <a:pt x="1482" y="723"/>
                  </a:cubicBezTo>
                  <a:cubicBezTo>
                    <a:pt x="1482" y="724"/>
                    <a:pt x="1482" y="724"/>
                    <a:pt x="1482" y="724"/>
                  </a:cubicBezTo>
                  <a:cubicBezTo>
                    <a:pt x="1483" y="723"/>
                    <a:pt x="1485" y="722"/>
                    <a:pt x="1487" y="720"/>
                  </a:cubicBezTo>
                  <a:cubicBezTo>
                    <a:pt x="1488" y="720"/>
                    <a:pt x="1489" y="719"/>
                    <a:pt x="1489" y="718"/>
                  </a:cubicBezTo>
                  <a:cubicBezTo>
                    <a:pt x="1490" y="718"/>
                    <a:pt x="1490" y="718"/>
                    <a:pt x="1490" y="718"/>
                  </a:cubicBezTo>
                  <a:cubicBezTo>
                    <a:pt x="1490" y="717"/>
                    <a:pt x="1490" y="717"/>
                    <a:pt x="1490" y="717"/>
                  </a:cubicBezTo>
                  <a:cubicBezTo>
                    <a:pt x="1491" y="717"/>
                    <a:pt x="1491" y="717"/>
                    <a:pt x="1491" y="717"/>
                  </a:cubicBezTo>
                  <a:cubicBezTo>
                    <a:pt x="1491" y="716"/>
                    <a:pt x="1491" y="716"/>
                    <a:pt x="1492" y="715"/>
                  </a:cubicBezTo>
                  <a:cubicBezTo>
                    <a:pt x="1493" y="714"/>
                    <a:pt x="1495" y="712"/>
                    <a:pt x="1496" y="710"/>
                  </a:cubicBezTo>
                  <a:cubicBezTo>
                    <a:pt x="1497" y="709"/>
                    <a:pt x="1497" y="708"/>
                    <a:pt x="1498" y="707"/>
                  </a:cubicBezTo>
                  <a:cubicBezTo>
                    <a:pt x="1498" y="707"/>
                    <a:pt x="1499" y="707"/>
                    <a:pt x="1499" y="707"/>
                  </a:cubicBezTo>
                  <a:cubicBezTo>
                    <a:pt x="1499" y="707"/>
                    <a:pt x="1500" y="707"/>
                    <a:pt x="1500" y="707"/>
                  </a:cubicBezTo>
                  <a:cubicBezTo>
                    <a:pt x="1501" y="707"/>
                    <a:pt x="1501" y="707"/>
                    <a:pt x="1501" y="706"/>
                  </a:cubicBezTo>
                  <a:cubicBezTo>
                    <a:pt x="1502" y="706"/>
                    <a:pt x="1502" y="706"/>
                    <a:pt x="1502" y="706"/>
                  </a:cubicBezTo>
                  <a:cubicBezTo>
                    <a:pt x="1503" y="706"/>
                    <a:pt x="1503" y="706"/>
                    <a:pt x="1504" y="706"/>
                  </a:cubicBezTo>
                  <a:cubicBezTo>
                    <a:pt x="1504" y="706"/>
                    <a:pt x="1505" y="706"/>
                    <a:pt x="1506" y="706"/>
                  </a:cubicBezTo>
                  <a:cubicBezTo>
                    <a:pt x="1506" y="706"/>
                    <a:pt x="1506" y="705"/>
                    <a:pt x="1507" y="705"/>
                  </a:cubicBezTo>
                  <a:cubicBezTo>
                    <a:pt x="1507" y="705"/>
                    <a:pt x="1507" y="705"/>
                    <a:pt x="1508" y="705"/>
                  </a:cubicBezTo>
                  <a:cubicBezTo>
                    <a:pt x="1508" y="705"/>
                    <a:pt x="1509" y="705"/>
                    <a:pt x="1510" y="705"/>
                  </a:cubicBezTo>
                  <a:cubicBezTo>
                    <a:pt x="1511" y="705"/>
                    <a:pt x="1513" y="705"/>
                    <a:pt x="1514" y="705"/>
                  </a:cubicBezTo>
                  <a:cubicBezTo>
                    <a:pt x="1516" y="705"/>
                    <a:pt x="1517" y="705"/>
                    <a:pt x="1519" y="705"/>
                  </a:cubicBezTo>
                  <a:cubicBezTo>
                    <a:pt x="1521" y="706"/>
                    <a:pt x="1522" y="706"/>
                    <a:pt x="1524" y="706"/>
                  </a:cubicBezTo>
                  <a:cubicBezTo>
                    <a:pt x="1525" y="706"/>
                    <a:pt x="1526" y="707"/>
                    <a:pt x="1527" y="707"/>
                  </a:cubicBezTo>
                  <a:cubicBezTo>
                    <a:pt x="1528" y="714"/>
                    <a:pt x="1532" y="722"/>
                    <a:pt x="1538" y="725"/>
                  </a:cubicBezTo>
                  <a:cubicBezTo>
                    <a:pt x="1546" y="729"/>
                    <a:pt x="1553" y="721"/>
                    <a:pt x="1561" y="718"/>
                  </a:cubicBezTo>
                  <a:cubicBezTo>
                    <a:pt x="1551" y="709"/>
                    <a:pt x="1541" y="687"/>
                    <a:pt x="1527" y="704"/>
                  </a:cubicBezTo>
                  <a:cubicBezTo>
                    <a:pt x="1527" y="704"/>
                    <a:pt x="1527" y="704"/>
                    <a:pt x="1527" y="704"/>
                  </a:cubicBezTo>
                  <a:cubicBezTo>
                    <a:pt x="1527" y="704"/>
                    <a:pt x="1527" y="703"/>
                    <a:pt x="1527" y="703"/>
                  </a:cubicBezTo>
                  <a:cubicBezTo>
                    <a:pt x="1526" y="704"/>
                    <a:pt x="1526" y="704"/>
                    <a:pt x="1526" y="704"/>
                  </a:cubicBezTo>
                  <a:cubicBezTo>
                    <a:pt x="1526" y="704"/>
                    <a:pt x="1525" y="704"/>
                    <a:pt x="1524" y="704"/>
                  </a:cubicBezTo>
                  <a:cubicBezTo>
                    <a:pt x="1523" y="703"/>
                    <a:pt x="1521" y="703"/>
                    <a:pt x="1519" y="703"/>
                  </a:cubicBezTo>
                  <a:cubicBezTo>
                    <a:pt x="1518" y="703"/>
                    <a:pt x="1516" y="703"/>
                    <a:pt x="1514" y="703"/>
                  </a:cubicBezTo>
                  <a:cubicBezTo>
                    <a:pt x="1513" y="703"/>
                    <a:pt x="1511" y="703"/>
                    <a:pt x="1510" y="703"/>
                  </a:cubicBezTo>
                  <a:cubicBezTo>
                    <a:pt x="1509" y="703"/>
                    <a:pt x="1508" y="703"/>
                    <a:pt x="1508" y="703"/>
                  </a:cubicBezTo>
                  <a:cubicBezTo>
                    <a:pt x="1507" y="703"/>
                    <a:pt x="1507" y="703"/>
                    <a:pt x="1506" y="703"/>
                  </a:cubicBezTo>
                  <a:cubicBezTo>
                    <a:pt x="1506" y="703"/>
                    <a:pt x="1506" y="703"/>
                    <a:pt x="1505" y="703"/>
                  </a:cubicBezTo>
                  <a:cubicBezTo>
                    <a:pt x="1505" y="703"/>
                    <a:pt x="1504" y="703"/>
                    <a:pt x="1503" y="703"/>
                  </a:cubicBezTo>
                  <a:cubicBezTo>
                    <a:pt x="1503" y="703"/>
                    <a:pt x="1502" y="704"/>
                    <a:pt x="1502" y="704"/>
                  </a:cubicBezTo>
                  <a:cubicBezTo>
                    <a:pt x="1501" y="704"/>
                    <a:pt x="1501" y="704"/>
                    <a:pt x="1501" y="704"/>
                  </a:cubicBezTo>
                  <a:cubicBezTo>
                    <a:pt x="1500" y="704"/>
                    <a:pt x="1500" y="704"/>
                    <a:pt x="1500" y="704"/>
                  </a:cubicBezTo>
                  <a:cubicBezTo>
                    <a:pt x="1500" y="704"/>
                    <a:pt x="1499" y="704"/>
                    <a:pt x="1499" y="705"/>
                  </a:cubicBezTo>
                  <a:cubicBezTo>
                    <a:pt x="1500" y="702"/>
                    <a:pt x="1501" y="700"/>
                    <a:pt x="1502" y="698"/>
                  </a:cubicBezTo>
                  <a:cubicBezTo>
                    <a:pt x="1504" y="694"/>
                    <a:pt x="1506" y="690"/>
                    <a:pt x="1508" y="687"/>
                  </a:cubicBezTo>
                  <a:cubicBezTo>
                    <a:pt x="1510" y="683"/>
                    <a:pt x="1513" y="680"/>
                    <a:pt x="1516" y="677"/>
                  </a:cubicBezTo>
                  <a:cubicBezTo>
                    <a:pt x="1519" y="675"/>
                    <a:pt x="1522" y="673"/>
                    <a:pt x="1526" y="672"/>
                  </a:cubicBezTo>
                  <a:cubicBezTo>
                    <a:pt x="1529" y="670"/>
                    <a:pt x="1533" y="669"/>
                    <a:pt x="1537" y="668"/>
                  </a:cubicBezTo>
                  <a:cubicBezTo>
                    <a:pt x="1544" y="666"/>
                    <a:pt x="1551" y="666"/>
                    <a:pt x="1558" y="665"/>
                  </a:cubicBezTo>
                  <a:cubicBezTo>
                    <a:pt x="1559" y="665"/>
                    <a:pt x="1561" y="665"/>
                    <a:pt x="1562" y="665"/>
                  </a:cubicBezTo>
                  <a:cubicBezTo>
                    <a:pt x="1564" y="665"/>
                    <a:pt x="1566" y="665"/>
                    <a:pt x="1567" y="665"/>
                  </a:cubicBezTo>
                  <a:cubicBezTo>
                    <a:pt x="1569" y="665"/>
                    <a:pt x="1571" y="665"/>
                    <a:pt x="1573" y="665"/>
                  </a:cubicBezTo>
                  <a:cubicBezTo>
                    <a:pt x="1576" y="668"/>
                    <a:pt x="1580" y="670"/>
                    <a:pt x="1583" y="673"/>
                  </a:cubicBezTo>
                  <a:cubicBezTo>
                    <a:pt x="1580" y="670"/>
                    <a:pt x="1578" y="668"/>
                    <a:pt x="1576" y="665"/>
                  </a:cubicBezTo>
                  <a:cubicBezTo>
                    <a:pt x="1581" y="666"/>
                    <a:pt x="1585" y="667"/>
                    <a:pt x="1589" y="668"/>
                  </a:cubicBezTo>
                  <a:cubicBezTo>
                    <a:pt x="1589" y="668"/>
                    <a:pt x="1589" y="668"/>
                    <a:pt x="1589" y="668"/>
                  </a:cubicBezTo>
                  <a:cubicBezTo>
                    <a:pt x="1589" y="668"/>
                    <a:pt x="1589" y="668"/>
                    <a:pt x="1589" y="668"/>
                  </a:cubicBezTo>
                  <a:cubicBezTo>
                    <a:pt x="1589" y="668"/>
                    <a:pt x="1590" y="668"/>
                    <a:pt x="1590" y="668"/>
                  </a:cubicBezTo>
                  <a:cubicBezTo>
                    <a:pt x="1590" y="668"/>
                    <a:pt x="1590" y="668"/>
                    <a:pt x="1590" y="668"/>
                  </a:cubicBezTo>
                  <a:cubicBezTo>
                    <a:pt x="1590" y="669"/>
                    <a:pt x="1591" y="669"/>
                    <a:pt x="1591" y="670"/>
                  </a:cubicBezTo>
                  <a:cubicBezTo>
                    <a:pt x="1592" y="670"/>
                    <a:pt x="1592" y="671"/>
                    <a:pt x="1593" y="671"/>
                  </a:cubicBezTo>
                  <a:cubicBezTo>
                    <a:pt x="1593" y="672"/>
                    <a:pt x="1594" y="672"/>
                    <a:pt x="1594" y="673"/>
                  </a:cubicBezTo>
                  <a:cubicBezTo>
                    <a:pt x="1595" y="673"/>
                    <a:pt x="1595" y="674"/>
                    <a:pt x="1596" y="675"/>
                  </a:cubicBezTo>
                  <a:cubicBezTo>
                    <a:pt x="1596" y="675"/>
                    <a:pt x="1597" y="676"/>
                    <a:pt x="1597" y="676"/>
                  </a:cubicBezTo>
                  <a:cubicBezTo>
                    <a:pt x="1596" y="687"/>
                    <a:pt x="1599" y="697"/>
                    <a:pt x="1610" y="699"/>
                  </a:cubicBezTo>
                  <a:cubicBezTo>
                    <a:pt x="1609" y="688"/>
                    <a:pt x="1609" y="678"/>
                    <a:pt x="1598" y="673"/>
                  </a:cubicBezTo>
                  <a:cubicBezTo>
                    <a:pt x="1598" y="673"/>
                    <a:pt x="1598" y="673"/>
                    <a:pt x="1598" y="673"/>
                  </a:cubicBezTo>
                  <a:cubicBezTo>
                    <a:pt x="1598" y="673"/>
                    <a:pt x="1598" y="673"/>
                    <a:pt x="1598" y="673"/>
                  </a:cubicBezTo>
                  <a:cubicBezTo>
                    <a:pt x="1597" y="672"/>
                    <a:pt x="1597" y="672"/>
                    <a:pt x="1596" y="671"/>
                  </a:cubicBezTo>
                  <a:cubicBezTo>
                    <a:pt x="1596" y="671"/>
                    <a:pt x="1596" y="671"/>
                    <a:pt x="1595" y="670"/>
                  </a:cubicBezTo>
                  <a:cubicBezTo>
                    <a:pt x="1596" y="671"/>
                    <a:pt x="1597" y="671"/>
                    <a:pt x="1597" y="671"/>
                  </a:cubicBezTo>
                  <a:cubicBezTo>
                    <a:pt x="1598" y="672"/>
                    <a:pt x="1599" y="672"/>
                    <a:pt x="1599" y="673"/>
                  </a:cubicBezTo>
                  <a:cubicBezTo>
                    <a:pt x="1599" y="673"/>
                    <a:pt x="1600" y="673"/>
                    <a:pt x="1600" y="673"/>
                  </a:cubicBezTo>
                  <a:cubicBezTo>
                    <a:pt x="1600" y="673"/>
                    <a:pt x="1600" y="673"/>
                    <a:pt x="1599" y="673"/>
                  </a:cubicBezTo>
                  <a:cubicBezTo>
                    <a:pt x="1599" y="672"/>
                    <a:pt x="1598" y="672"/>
                    <a:pt x="1597" y="671"/>
                  </a:cubicBezTo>
                  <a:cubicBezTo>
                    <a:pt x="1596" y="670"/>
                    <a:pt x="1595" y="669"/>
                    <a:pt x="1593" y="668"/>
                  </a:cubicBezTo>
                  <a:cubicBezTo>
                    <a:pt x="1593" y="668"/>
                    <a:pt x="1593" y="668"/>
                    <a:pt x="1593" y="668"/>
                  </a:cubicBezTo>
                  <a:cubicBezTo>
                    <a:pt x="1592" y="667"/>
                    <a:pt x="1592" y="667"/>
                    <a:pt x="1592" y="667"/>
                  </a:cubicBezTo>
                  <a:cubicBezTo>
                    <a:pt x="1591" y="667"/>
                    <a:pt x="1591" y="666"/>
                    <a:pt x="1591" y="666"/>
                  </a:cubicBezTo>
                  <a:cubicBezTo>
                    <a:pt x="1591" y="666"/>
                    <a:pt x="1591" y="666"/>
                    <a:pt x="1591" y="666"/>
                  </a:cubicBezTo>
                  <a:cubicBezTo>
                    <a:pt x="1591" y="666"/>
                    <a:pt x="1590" y="666"/>
                    <a:pt x="1590" y="666"/>
                  </a:cubicBezTo>
                  <a:cubicBezTo>
                    <a:pt x="1590" y="666"/>
                    <a:pt x="1589" y="666"/>
                    <a:pt x="1589" y="665"/>
                  </a:cubicBezTo>
                  <a:cubicBezTo>
                    <a:pt x="1588" y="665"/>
                    <a:pt x="1588" y="665"/>
                    <a:pt x="1588" y="665"/>
                  </a:cubicBezTo>
                  <a:cubicBezTo>
                    <a:pt x="1588" y="665"/>
                    <a:pt x="1588" y="665"/>
                    <a:pt x="1588" y="666"/>
                  </a:cubicBezTo>
                  <a:cubicBezTo>
                    <a:pt x="1585" y="665"/>
                    <a:pt x="1582" y="664"/>
                    <a:pt x="1578" y="663"/>
                  </a:cubicBezTo>
                  <a:cubicBezTo>
                    <a:pt x="1578" y="663"/>
                    <a:pt x="1579" y="662"/>
                    <a:pt x="1579" y="662"/>
                  </a:cubicBezTo>
                  <a:cubicBezTo>
                    <a:pt x="1580" y="661"/>
                    <a:pt x="1581" y="661"/>
                    <a:pt x="1581" y="660"/>
                  </a:cubicBezTo>
                  <a:cubicBezTo>
                    <a:pt x="1582" y="660"/>
                    <a:pt x="1582" y="660"/>
                    <a:pt x="1583" y="660"/>
                  </a:cubicBezTo>
                  <a:cubicBezTo>
                    <a:pt x="1583" y="660"/>
                    <a:pt x="1583" y="659"/>
                    <a:pt x="1583" y="659"/>
                  </a:cubicBezTo>
                  <a:cubicBezTo>
                    <a:pt x="1584" y="659"/>
                    <a:pt x="1584" y="659"/>
                    <a:pt x="1584" y="659"/>
                  </a:cubicBezTo>
                  <a:cubicBezTo>
                    <a:pt x="1584" y="658"/>
                    <a:pt x="1585" y="658"/>
                    <a:pt x="1585" y="657"/>
                  </a:cubicBezTo>
                  <a:cubicBezTo>
                    <a:pt x="1586" y="657"/>
                    <a:pt x="1586" y="657"/>
                    <a:pt x="1587" y="656"/>
                  </a:cubicBezTo>
                  <a:cubicBezTo>
                    <a:pt x="1587" y="656"/>
                    <a:pt x="1588" y="656"/>
                    <a:pt x="1588" y="655"/>
                  </a:cubicBezTo>
                  <a:cubicBezTo>
                    <a:pt x="1589" y="655"/>
                    <a:pt x="1589" y="654"/>
                    <a:pt x="1590" y="654"/>
                  </a:cubicBezTo>
                  <a:cubicBezTo>
                    <a:pt x="1591" y="653"/>
                    <a:pt x="1592" y="652"/>
                    <a:pt x="1594" y="652"/>
                  </a:cubicBezTo>
                  <a:cubicBezTo>
                    <a:pt x="1595" y="651"/>
                    <a:pt x="1596" y="650"/>
                    <a:pt x="1598" y="650"/>
                  </a:cubicBezTo>
                  <a:cubicBezTo>
                    <a:pt x="1599" y="649"/>
                    <a:pt x="1601" y="649"/>
                    <a:pt x="1602" y="648"/>
                  </a:cubicBezTo>
                  <a:cubicBezTo>
                    <a:pt x="1603" y="648"/>
                    <a:pt x="1605" y="647"/>
                    <a:pt x="1606" y="647"/>
                  </a:cubicBezTo>
                  <a:cubicBezTo>
                    <a:pt x="1606" y="647"/>
                    <a:pt x="1606" y="647"/>
                    <a:pt x="1606" y="647"/>
                  </a:cubicBezTo>
                  <a:cubicBezTo>
                    <a:pt x="1622" y="662"/>
                    <a:pt x="1632" y="650"/>
                    <a:pt x="1639" y="633"/>
                  </a:cubicBezTo>
                  <a:cubicBezTo>
                    <a:pt x="1625" y="640"/>
                    <a:pt x="1615" y="628"/>
                    <a:pt x="1604" y="645"/>
                  </a:cubicBezTo>
                  <a:cubicBezTo>
                    <a:pt x="1603" y="645"/>
                    <a:pt x="1602" y="645"/>
                    <a:pt x="1601" y="646"/>
                  </a:cubicBezTo>
                  <a:cubicBezTo>
                    <a:pt x="1600" y="646"/>
                    <a:pt x="1598" y="647"/>
                    <a:pt x="1597" y="647"/>
                  </a:cubicBezTo>
                  <a:cubicBezTo>
                    <a:pt x="1595" y="648"/>
                    <a:pt x="1594" y="649"/>
                    <a:pt x="1593" y="650"/>
                  </a:cubicBezTo>
                  <a:cubicBezTo>
                    <a:pt x="1591" y="650"/>
                    <a:pt x="1590" y="651"/>
                    <a:pt x="1589" y="652"/>
                  </a:cubicBezTo>
                  <a:cubicBezTo>
                    <a:pt x="1588" y="652"/>
                    <a:pt x="1587" y="653"/>
                    <a:pt x="1587" y="653"/>
                  </a:cubicBezTo>
                  <a:cubicBezTo>
                    <a:pt x="1586" y="653"/>
                    <a:pt x="1586" y="654"/>
                    <a:pt x="1585" y="654"/>
                  </a:cubicBezTo>
                  <a:cubicBezTo>
                    <a:pt x="1585" y="655"/>
                    <a:pt x="1584" y="655"/>
                    <a:pt x="1584" y="655"/>
                  </a:cubicBezTo>
                  <a:cubicBezTo>
                    <a:pt x="1583" y="656"/>
                    <a:pt x="1583" y="656"/>
                    <a:pt x="1582" y="657"/>
                  </a:cubicBezTo>
                  <a:cubicBezTo>
                    <a:pt x="1582" y="657"/>
                    <a:pt x="1582" y="657"/>
                    <a:pt x="1582" y="657"/>
                  </a:cubicBezTo>
                  <a:cubicBezTo>
                    <a:pt x="1581" y="657"/>
                    <a:pt x="1581" y="658"/>
                    <a:pt x="1581" y="658"/>
                  </a:cubicBezTo>
                  <a:cubicBezTo>
                    <a:pt x="1581" y="658"/>
                    <a:pt x="1580" y="659"/>
                    <a:pt x="1580" y="659"/>
                  </a:cubicBezTo>
                  <a:cubicBezTo>
                    <a:pt x="1580" y="659"/>
                    <a:pt x="1580" y="660"/>
                    <a:pt x="1579" y="660"/>
                  </a:cubicBezTo>
                  <a:cubicBezTo>
                    <a:pt x="1579" y="661"/>
                    <a:pt x="1579" y="661"/>
                    <a:pt x="1579" y="661"/>
                  </a:cubicBezTo>
                  <a:cubicBezTo>
                    <a:pt x="1578" y="662"/>
                    <a:pt x="1578" y="663"/>
                    <a:pt x="1578" y="663"/>
                  </a:cubicBezTo>
                  <a:cubicBezTo>
                    <a:pt x="1577" y="663"/>
                    <a:pt x="1577" y="663"/>
                    <a:pt x="1576" y="662"/>
                  </a:cubicBezTo>
                  <a:cubicBezTo>
                    <a:pt x="1575" y="662"/>
                    <a:pt x="1574" y="662"/>
                    <a:pt x="1573" y="662"/>
                  </a:cubicBezTo>
                  <a:cubicBezTo>
                    <a:pt x="1568" y="656"/>
                    <a:pt x="1564" y="652"/>
                    <a:pt x="1561" y="647"/>
                  </a:cubicBezTo>
                  <a:cubicBezTo>
                    <a:pt x="1562" y="645"/>
                    <a:pt x="1563" y="643"/>
                    <a:pt x="1564" y="640"/>
                  </a:cubicBezTo>
                  <a:cubicBezTo>
                    <a:pt x="1566" y="635"/>
                    <a:pt x="1568" y="630"/>
                    <a:pt x="1570" y="624"/>
                  </a:cubicBezTo>
                  <a:cubicBezTo>
                    <a:pt x="1571" y="622"/>
                    <a:pt x="1573" y="619"/>
                    <a:pt x="1574" y="616"/>
                  </a:cubicBezTo>
                  <a:cubicBezTo>
                    <a:pt x="1575" y="614"/>
                    <a:pt x="1576" y="611"/>
                    <a:pt x="1577" y="609"/>
                  </a:cubicBezTo>
                  <a:cubicBezTo>
                    <a:pt x="1577" y="607"/>
                    <a:pt x="1578" y="606"/>
                    <a:pt x="1579" y="605"/>
                  </a:cubicBezTo>
                  <a:cubicBezTo>
                    <a:pt x="1579" y="604"/>
                    <a:pt x="1580" y="603"/>
                    <a:pt x="1581" y="602"/>
                  </a:cubicBezTo>
                  <a:cubicBezTo>
                    <a:pt x="1581" y="602"/>
                    <a:pt x="1581" y="602"/>
                    <a:pt x="1581" y="602"/>
                  </a:cubicBezTo>
                  <a:cubicBezTo>
                    <a:pt x="1582" y="601"/>
                    <a:pt x="1582" y="601"/>
                    <a:pt x="1582" y="601"/>
                  </a:cubicBezTo>
                  <a:cubicBezTo>
                    <a:pt x="1582" y="601"/>
                    <a:pt x="1583" y="600"/>
                    <a:pt x="1583" y="600"/>
                  </a:cubicBezTo>
                  <a:cubicBezTo>
                    <a:pt x="1584" y="599"/>
                    <a:pt x="1585" y="599"/>
                    <a:pt x="1586" y="599"/>
                  </a:cubicBezTo>
                  <a:cubicBezTo>
                    <a:pt x="1587" y="598"/>
                    <a:pt x="1588" y="598"/>
                    <a:pt x="1589" y="598"/>
                  </a:cubicBezTo>
                  <a:cubicBezTo>
                    <a:pt x="1590" y="597"/>
                    <a:pt x="1590" y="597"/>
                    <a:pt x="1591" y="597"/>
                  </a:cubicBezTo>
                  <a:cubicBezTo>
                    <a:pt x="1591" y="597"/>
                    <a:pt x="1591" y="597"/>
                    <a:pt x="1591" y="597"/>
                  </a:cubicBezTo>
                  <a:cubicBezTo>
                    <a:pt x="1591" y="597"/>
                    <a:pt x="1592" y="597"/>
                    <a:pt x="1592" y="597"/>
                  </a:cubicBezTo>
                  <a:cubicBezTo>
                    <a:pt x="1592" y="597"/>
                    <a:pt x="1592" y="597"/>
                    <a:pt x="1593" y="597"/>
                  </a:cubicBezTo>
                  <a:cubicBezTo>
                    <a:pt x="1593" y="597"/>
                    <a:pt x="1593" y="597"/>
                    <a:pt x="1593" y="597"/>
                  </a:cubicBezTo>
                  <a:cubicBezTo>
                    <a:pt x="1593" y="596"/>
                    <a:pt x="1594" y="596"/>
                    <a:pt x="1594" y="596"/>
                  </a:cubicBezTo>
                  <a:cubicBezTo>
                    <a:pt x="1595" y="596"/>
                    <a:pt x="1595" y="596"/>
                    <a:pt x="1596" y="596"/>
                  </a:cubicBezTo>
                  <a:cubicBezTo>
                    <a:pt x="1599" y="595"/>
                    <a:pt x="1600" y="595"/>
                    <a:pt x="1600" y="595"/>
                  </a:cubicBezTo>
                  <a:cubicBezTo>
                    <a:pt x="1600" y="595"/>
                    <a:pt x="1600" y="595"/>
                    <a:pt x="1599" y="595"/>
                  </a:cubicBezTo>
                  <a:cubicBezTo>
                    <a:pt x="1598" y="595"/>
                    <a:pt x="1598" y="595"/>
                    <a:pt x="1597" y="595"/>
                  </a:cubicBezTo>
                  <a:cubicBezTo>
                    <a:pt x="1597" y="595"/>
                    <a:pt x="1597" y="595"/>
                    <a:pt x="1597" y="595"/>
                  </a:cubicBezTo>
                  <a:cubicBezTo>
                    <a:pt x="1598" y="594"/>
                    <a:pt x="1598" y="594"/>
                    <a:pt x="1599" y="593"/>
                  </a:cubicBezTo>
                  <a:cubicBezTo>
                    <a:pt x="1600" y="593"/>
                    <a:pt x="1601" y="593"/>
                    <a:pt x="1601" y="592"/>
                  </a:cubicBezTo>
                  <a:cubicBezTo>
                    <a:pt x="1602" y="592"/>
                    <a:pt x="1602" y="591"/>
                    <a:pt x="1603" y="591"/>
                  </a:cubicBezTo>
                  <a:cubicBezTo>
                    <a:pt x="1603" y="591"/>
                    <a:pt x="1603" y="591"/>
                    <a:pt x="1603" y="591"/>
                  </a:cubicBezTo>
                  <a:cubicBezTo>
                    <a:pt x="1604" y="590"/>
                    <a:pt x="1604" y="590"/>
                    <a:pt x="1604" y="590"/>
                  </a:cubicBezTo>
                  <a:cubicBezTo>
                    <a:pt x="1616" y="596"/>
                    <a:pt x="1619" y="584"/>
                    <a:pt x="1624" y="576"/>
                  </a:cubicBezTo>
                  <a:cubicBezTo>
                    <a:pt x="1610" y="570"/>
                    <a:pt x="1601" y="573"/>
                    <a:pt x="1603" y="588"/>
                  </a:cubicBezTo>
                  <a:cubicBezTo>
                    <a:pt x="1602" y="589"/>
                    <a:pt x="1602" y="589"/>
                    <a:pt x="1602" y="589"/>
                  </a:cubicBezTo>
                  <a:cubicBezTo>
                    <a:pt x="1602" y="589"/>
                    <a:pt x="1601" y="590"/>
                    <a:pt x="1600" y="590"/>
                  </a:cubicBezTo>
                  <a:cubicBezTo>
                    <a:pt x="1600" y="591"/>
                    <a:pt x="1599" y="591"/>
                    <a:pt x="1598" y="592"/>
                  </a:cubicBezTo>
                  <a:cubicBezTo>
                    <a:pt x="1597" y="592"/>
                    <a:pt x="1597" y="592"/>
                    <a:pt x="1596" y="593"/>
                  </a:cubicBezTo>
                  <a:cubicBezTo>
                    <a:pt x="1595" y="593"/>
                    <a:pt x="1595" y="593"/>
                    <a:pt x="1594" y="594"/>
                  </a:cubicBezTo>
                  <a:cubicBezTo>
                    <a:pt x="1593" y="594"/>
                    <a:pt x="1593" y="594"/>
                    <a:pt x="1592" y="595"/>
                  </a:cubicBezTo>
                  <a:cubicBezTo>
                    <a:pt x="1592" y="595"/>
                    <a:pt x="1592" y="595"/>
                    <a:pt x="1592" y="595"/>
                  </a:cubicBezTo>
                  <a:cubicBezTo>
                    <a:pt x="1592" y="595"/>
                    <a:pt x="1591" y="595"/>
                    <a:pt x="1591" y="595"/>
                  </a:cubicBezTo>
                  <a:cubicBezTo>
                    <a:pt x="1591" y="595"/>
                    <a:pt x="1591" y="595"/>
                    <a:pt x="1591" y="595"/>
                  </a:cubicBezTo>
                  <a:cubicBezTo>
                    <a:pt x="1590" y="595"/>
                    <a:pt x="1589" y="595"/>
                    <a:pt x="1588" y="595"/>
                  </a:cubicBezTo>
                  <a:cubicBezTo>
                    <a:pt x="1588" y="596"/>
                    <a:pt x="1587" y="596"/>
                    <a:pt x="1587" y="596"/>
                  </a:cubicBezTo>
                  <a:cubicBezTo>
                    <a:pt x="1586" y="596"/>
                    <a:pt x="1586" y="596"/>
                    <a:pt x="1585" y="597"/>
                  </a:cubicBezTo>
                  <a:cubicBezTo>
                    <a:pt x="1584" y="597"/>
                    <a:pt x="1584" y="597"/>
                    <a:pt x="1583" y="598"/>
                  </a:cubicBezTo>
                  <a:cubicBezTo>
                    <a:pt x="1583" y="598"/>
                    <a:pt x="1582" y="597"/>
                    <a:pt x="1582" y="597"/>
                  </a:cubicBezTo>
                  <a:cubicBezTo>
                    <a:pt x="1582" y="596"/>
                    <a:pt x="1582" y="596"/>
                    <a:pt x="1581" y="596"/>
                  </a:cubicBezTo>
                  <a:cubicBezTo>
                    <a:pt x="1581" y="595"/>
                    <a:pt x="1581" y="595"/>
                    <a:pt x="1581" y="594"/>
                  </a:cubicBezTo>
                  <a:cubicBezTo>
                    <a:pt x="1581" y="594"/>
                    <a:pt x="1580" y="593"/>
                    <a:pt x="1580" y="593"/>
                  </a:cubicBezTo>
                  <a:cubicBezTo>
                    <a:pt x="1580" y="592"/>
                    <a:pt x="1580" y="592"/>
                    <a:pt x="1580" y="592"/>
                  </a:cubicBezTo>
                  <a:cubicBezTo>
                    <a:pt x="1579" y="591"/>
                    <a:pt x="1579" y="591"/>
                    <a:pt x="1579" y="591"/>
                  </a:cubicBezTo>
                  <a:cubicBezTo>
                    <a:pt x="1579" y="590"/>
                    <a:pt x="1578" y="590"/>
                    <a:pt x="1578" y="589"/>
                  </a:cubicBezTo>
                  <a:cubicBezTo>
                    <a:pt x="1578" y="588"/>
                    <a:pt x="1577" y="588"/>
                    <a:pt x="1577" y="587"/>
                  </a:cubicBezTo>
                  <a:cubicBezTo>
                    <a:pt x="1577" y="587"/>
                    <a:pt x="1577" y="586"/>
                    <a:pt x="1577" y="586"/>
                  </a:cubicBezTo>
                  <a:cubicBezTo>
                    <a:pt x="1576" y="586"/>
                    <a:pt x="1576" y="585"/>
                    <a:pt x="1576" y="585"/>
                  </a:cubicBezTo>
                  <a:cubicBezTo>
                    <a:pt x="1576" y="584"/>
                    <a:pt x="1575" y="583"/>
                    <a:pt x="1575" y="583"/>
                  </a:cubicBezTo>
                  <a:cubicBezTo>
                    <a:pt x="1575" y="581"/>
                    <a:pt x="1574" y="579"/>
                    <a:pt x="1574" y="578"/>
                  </a:cubicBezTo>
                  <a:cubicBezTo>
                    <a:pt x="1574" y="578"/>
                    <a:pt x="1575" y="578"/>
                    <a:pt x="1576" y="578"/>
                  </a:cubicBezTo>
                  <a:cubicBezTo>
                    <a:pt x="1574" y="577"/>
                    <a:pt x="1574" y="577"/>
                    <a:pt x="1574" y="577"/>
                  </a:cubicBezTo>
                  <a:cubicBezTo>
                    <a:pt x="1574" y="577"/>
                    <a:pt x="1574" y="576"/>
                    <a:pt x="1573" y="576"/>
                  </a:cubicBezTo>
                  <a:cubicBezTo>
                    <a:pt x="1577" y="571"/>
                    <a:pt x="1582" y="565"/>
                    <a:pt x="1585" y="559"/>
                  </a:cubicBezTo>
                  <a:cubicBezTo>
                    <a:pt x="1585" y="559"/>
                    <a:pt x="1585" y="559"/>
                    <a:pt x="1585" y="559"/>
                  </a:cubicBezTo>
                  <a:cubicBezTo>
                    <a:pt x="1589" y="560"/>
                    <a:pt x="1592" y="561"/>
                    <a:pt x="1596" y="562"/>
                  </a:cubicBezTo>
                  <a:cubicBezTo>
                    <a:pt x="1592" y="560"/>
                    <a:pt x="1589" y="558"/>
                    <a:pt x="1585" y="556"/>
                  </a:cubicBezTo>
                  <a:cubicBezTo>
                    <a:pt x="1587" y="548"/>
                    <a:pt x="1584" y="538"/>
                    <a:pt x="1587" y="530"/>
                  </a:cubicBezTo>
                  <a:cubicBezTo>
                    <a:pt x="1579" y="531"/>
                    <a:pt x="1571" y="539"/>
                    <a:pt x="1566" y="547"/>
                  </a:cubicBezTo>
                  <a:cubicBezTo>
                    <a:pt x="1557" y="544"/>
                    <a:pt x="1547" y="542"/>
                    <a:pt x="1535" y="542"/>
                  </a:cubicBezTo>
                  <a:cubicBezTo>
                    <a:pt x="1556" y="522"/>
                    <a:pt x="1584" y="517"/>
                    <a:pt x="1617" y="509"/>
                  </a:cubicBezTo>
                  <a:cubicBezTo>
                    <a:pt x="1534" y="513"/>
                    <a:pt x="1462" y="565"/>
                    <a:pt x="1387" y="612"/>
                  </a:cubicBezTo>
                  <a:cubicBezTo>
                    <a:pt x="1401" y="584"/>
                    <a:pt x="1419" y="547"/>
                    <a:pt x="1440" y="523"/>
                  </a:cubicBezTo>
                  <a:cubicBezTo>
                    <a:pt x="1480" y="480"/>
                    <a:pt x="1503" y="476"/>
                    <a:pt x="1549" y="462"/>
                  </a:cubicBezTo>
                  <a:cubicBezTo>
                    <a:pt x="1534" y="464"/>
                    <a:pt x="1518" y="462"/>
                    <a:pt x="1504" y="465"/>
                  </a:cubicBezTo>
                  <a:cubicBezTo>
                    <a:pt x="1481" y="470"/>
                    <a:pt x="1467" y="477"/>
                    <a:pt x="1447" y="492"/>
                  </a:cubicBezTo>
                  <a:cubicBezTo>
                    <a:pt x="1475" y="440"/>
                    <a:pt x="1500" y="430"/>
                    <a:pt x="1525" y="401"/>
                  </a:cubicBezTo>
                  <a:cubicBezTo>
                    <a:pt x="1494" y="419"/>
                    <a:pt x="1476" y="428"/>
                    <a:pt x="1457" y="451"/>
                  </a:cubicBezTo>
                  <a:cubicBezTo>
                    <a:pt x="1457" y="450"/>
                    <a:pt x="1457" y="450"/>
                    <a:pt x="1457" y="449"/>
                  </a:cubicBezTo>
                  <a:cubicBezTo>
                    <a:pt x="1457" y="448"/>
                    <a:pt x="1457" y="447"/>
                    <a:pt x="1458" y="446"/>
                  </a:cubicBezTo>
                  <a:cubicBezTo>
                    <a:pt x="1459" y="436"/>
                    <a:pt x="1460" y="425"/>
                    <a:pt x="1462" y="412"/>
                  </a:cubicBezTo>
                  <a:cubicBezTo>
                    <a:pt x="1462" y="410"/>
                    <a:pt x="1463" y="408"/>
                    <a:pt x="1463" y="405"/>
                  </a:cubicBezTo>
                  <a:cubicBezTo>
                    <a:pt x="1463" y="405"/>
                    <a:pt x="1463" y="405"/>
                    <a:pt x="1463" y="405"/>
                  </a:cubicBezTo>
                  <a:cubicBezTo>
                    <a:pt x="1464" y="405"/>
                    <a:pt x="1464" y="404"/>
                    <a:pt x="1464" y="404"/>
                  </a:cubicBezTo>
                  <a:cubicBezTo>
                    <a:pt x="1465" y="404"/>
                    <a:pt x="1465" y="404"/>
                    <a:pt x="1465" y="404"/>
                  </a:cubicBezTo>
                  <a:cubicBezTo>
                    <a:pt x="1465" y="403"/>
                    <a:pt x="1465" y="403"/>
                    <a:pt x="1466" y="403"/>
                  </a:cubicBezTo>
                  <a:cubicBezTo>
                    <a:pt x="1466" y="403"/>
                    <a:pt x="1466" y="403"/>
                    <a:pt x="1466" y="403"/>
                  </a:cubicBezTo>
                  <a:cubicBezTo>
                    <a:pt x="1466" y="403"/>
                    <a:pt x="1467" y="402"/>
                    <a:pt x="1468" y="402"/>
                  </a:cubicBezTo>
                  <a:cubicBezTo>
                    <a:pt x="1469" y="402"/>
                    <a:pt x="1469" y="401"/>
                    <a:pt x="1470" y="401"/>
                  </a:cubicBezTo>
                  <a:cubicBezTo>
                    <a:pt x="1471" y="401"/>
                    <a:pt x="1472" y="401"/>
                    <a:pt x="1473" y="400"/>
                  </a:cubicBezTo>
                  <a:cubicBezTo>
                    <a:pt x="1474" y="400"/>
                    <a:pt x="1475" y="400"/>
                    <a:pt x="1476" y="400"/>
                  </a:cubicBezTo>
                  <a:cubicBezTo>
                    <a:pt x="1477" y="400"/>
                    <a:pt x="1478" y="399"/>
                    <a:pt x="1479" y="399"/>
                  </a:cubicBezTo>
                  <a:cubicBezTo>
                    <a:pt x="1483" y="405"/>
                    <a:pt x="1494" y="401"/>
                    <a:pt x="1498" y="397"/>
                  </a:cubicBezTo>
                  <a:cubicBezTo>
                    <a:pt x="1503" y="391"/>
                    <a:pt x="1502" y="384"/>
                    <a:pt x="1499" y="377"/>
                  </a:cubicBezTo>
                  <a:cubicBezTo>
                    <a:pt x="1498" y="392"/>
                    <a:pt x="1483" y="383"/>
                    <a:pt x="1479" y="397"/>
                  </a:cubicBezTo>
                  <a:cubicBezTo>
                    <a:pt x="1478" y="398"/>
                    <a:pt x="1477" y="398"/>
                    <a:pt x="1475" y="398"/>
                  </a:cubicBezTo>
                  <a:cubicBezTo>
                    <a:pt x="1474" y="399"/>
                    <a:pt x="1473" y="399"/>
                    <a:pt x="1473" y="399"/>
                  </a:cubicBezTo>
                  <a:cubicBezTo>
                    <a:pt x="1472" y="399"/>
                    <a:pt x="1471" y="399"/>
                    <a:pt x="1470" y="400"/>
                  </a:cubicBezTo>
                  <a:cubicBezTo>
                    <a:pt x="1469" y="400"/>
                    <a:pt x="1468" y="400"/>
                    <a:pt x="1467" y="401"/>
                  </a:cubicBezTo>
                  <a:cubicBezTo>
                    <a:pt x="1466" y="401"/>
                    <a:pt x="1466" y="401"/>
                    <a:pt x="1465" y="402"/>
                  </a:cubicBezTo>
                  <a:cubicBezTo>
                    <a:pt x="1465" y="402"/>
                    <a:pt x="1465" y="402"/>
                    <a:pt x="1465" y="402"/>
                  </a:cubicBezTo>
                  <a:cubicBezTo>
                    <a:pt x="1464" y="402"/>
                    <a:pt x="1464" y="402"/>
                    <a:pt x="1464" y="402"/>
                  </a:cubicBezTo>
                  <a:cubicBezTo>
                    <a:pt x="1464" y="403"/>
                    <a:pt x="1464" y="403"/>
                    <a:pt x="1464" y="403"/>
                  </a:cubicBezTo>
                  <a:cubicBezTo>
                    <a:pt x="1463" y="403"/>
                    <a:pt x="1463" y="404"/>
                    <a:pt x="1463" y="404"/>
                  </a:cubicBezTo>
                  <a:cubicBezTo>
                    <a:pt x="1463" y="401"/>
                    <a:pt x="1464" y="397"/>
                    <a:pt x="1464" y="394"/>
                  </a:cubicBezTo>
                  <a:cubicBezTo>
                    <a:pt x="1465" y="387"/>
                    <a:pt x="1466" y="381"/>
                    <a:pt x="1468" y="375"/>
                  </a:cubicBezTo>
                  <a:cubicBezTo>
                    <a:pt x="1468" y="373"/>
                    <a:pt x="1469" y="372"/>
                    <a:pt x="1470" y="371"/>
                  </a:cubicBezTo>
                  <a:cubicBezTo>
                    <a:pt x="1470" y="370"/>
                    <a:pt x="1470" y="369"/>
                    <a:pt x="1471" y="369"/>
                  </a:cubicBezTo>
                  <a:cubicBezTo>
                    <a:pt x="1471" y="368"/>
                    <a:pt x="1471" y="367"/>
                    <a:pt x="1472" y="366"/>
                  </a:cubicBezTo>
                  <a:cubicBezTo>
                    <a:pt x="1474" y="364"/>
                    <a:pt x="1475" y="361"/>
                    <a:pt x="1477" y="359"/>
                  </a:cubicBezTo>
                  <a:cubicBezTo>
                    <a:pt x="1479" y="357"/>
                    <a:pt x="1480" y="354"/>
                    <a:pt x="1481" y="352"/>
                  </a:cubicBezTo>
                  <a:cubicBezTo>
                    <a:pt x="1482" y="352"/>
                    <a:pt x="1482" y="352"/>
                    <a:pt x="1482" y="353"/>
                  </a:cubicBezTo>
                  <a:cubicBezTo>
                    <a:pt x="1483" y="353"/>
                    <a:pt x="1483" y="353"/>
                    <a:pt x="1484" y="353"/>
                  </a:cubicBezTo>
                  <a:cubicBezTo>
                    <a:pt x="1484" y="353"/>
                    <a:pt x="1485" y="353"/>
                    <a:pt x="1485" y="353"/>
                  </a:cubicBezTo>
                  <a:cubicBezTo>
                    <a:pt x="1485" y="353"/>
                    <a:pt x="1486" y="353"/>
                    <a:pt x="1486" y="353"/>
                  </a:cubicBezTo>
                  <a:cubicBezTo>
                    <a:pt x="1486" y="353"/>
                    <a:pt x="1486" y="353"/>
                    <a:pt x="1487" y="353"/>
                  </a:cubicBezTo>
                  <a:cubicBezTo>
                    <a:pt x="1488" y="353"/>
                    <a:pt x="1489" y="353"/>
                    <a:pt x="1491" y="353"/>
                  </a:cubicBezTo>
                  <a:cubicBezTo>
                    <a:pt x="1492" y="354"/>
                    <a:pt x="1493" y="354"/>
                    <a:pt x="1495" y="354"/>
                  </a:cubicBezTo>
                  <a:cubicBezTo>
                    <a:pt x="1498" y="355"/>
                    <a:pt x="1501" y="355"/>
                    <a:pt x="1504" y="355"/>
                  </a:cubicBezTo>
                  <a:cubicBezTo>
                    <a:pt x="1506" y="356"/>
                    <a:pt x="1507" y="356"/>
                    <a:pt x="1508" y="356"/>
                  </a:cubicBezTo>
                  <a:cubicBezTo>
                    <a:pt x="1509" y="356"/>
                    <a:pt x="1510" y="357"/>
                    <a:pt x="1511" y="357"/>
                  </a:cubicBezTo>
                  <a:cubicBezTo>
                    <a:pt x="1511" y="357"/>
                    <a:pt x="1512" y="358"/>
                    <a:pt x="1512" y="358"/>
                  </a:cubicBezTo>
                  <a:cubicBezTo>
                    <a:pt x="1513" y="358"/>
                    <a:pt x="1513" y="358"/>
                    <a:pt x="1513" y="359"/>
                  </a:cubicBezTo>
                  <a:cubicBezTo>
                    <a:pt x="1514" y="359"/>
                    <a:pt x="1515" y="360"/>
                    <a:pt x="1516" y="360"/>
                  </a:cubicBezTo>
                  <a:cubicBezTo>
                    <a:pt x="1516" y="361"/>
                    <a:pt x="1516" y="361"/>
                    <a:pt x="1517" y="361"/>
                  </a:cubicBezTo>
                  <a:cubicBezTo>
                    <a:pt x="1517" y="373"/>
                    <a:pt x="1527" y="372"/>
                    <a:pt x="1535" y="379"/>
                  </a:cubicBezTo>
                  <a:cubicBezTo>
                    <a:pt x="1536" y="365"/>
                    <a:pt x="1529" y="360"/>
                    <a:pt x="1517" y="359"/>
                  </a:cubicBezTo>
                  <a:cubicBezTo>
                    <a:pt x="1517" y="359"/>
                    <a:pt x="1517" y="359"/>
                    <a:pt x="1517" y="359"/>
                  </a:cubicBezTo>
                  <a:cubicBezTo>
                    <a:pt x="1516" y="359"/>
                    <a:pt x="1515" y="358"/>
                    <a:pt x="1514" y="358"/>
                  </a:cubicBezTo>
                  <a:cubicBezTo>
                    <a:pt x="1514" y="357"/>
                    <a:pt x="1513" y="357"/>
                    <a:pt x="1513" y="357"/>
                  </a:cubicBezTo>
                  <a:cubicBezTo>
                    <a:pt x="1512" y="357"/>
                    <a:pt x="1512" y="356"/>
                    <a:pt x="1512" y="356"/>
                  </a:cubicBezTo>
                  <a:cubicBezTo>
                    <a:pt x="1511" y="356"/>
                    <a:pt x="1511" y="356"/>
                    <a:pt x="1511" y="356"/>
                  </a:cubicBezTo>
                  <a:cubicBezTo>
                    <a:pt x="1512" y="356"/>
                    <a:pt x="1513" y="356"/>
                    <a:pt x="1514" y="356"/>
                  </a:cubicBezTo>
                  <a:cubicBezTo>
                    <a:pt x="1517" y="355"/>
                    <a:pt x="1520" y="355"/>
                    <a:pt x="1522" y="354"/>
                  </a:cubicBezTo>
                  <a:cubicBezTo>
                    <a:pt x="1523" y="354"/>
                    <a:pt x="1523" y="354"/>
                    <a:pt x="1523" y="354"/>
                  </a:cubicBezTo>
                  <a:cubicBezTo>
                    <a:pt x="1524" y="354"/>
                    <a:pt x="1524" y="354"/>
                    <a:pt x="1524" y="354"/>
                  </a:cubicBezTo>
                  <a:cubicBezTo>
                    <a:pt x="1525" y="354"/>
                    <a:pt x="1525" y="353"/>
                    <a:pt x="1526" y="353"/>
                  </a:cubicBezTo>
                  <a:cubicBezTo>
                    <a:pt x="1527" y="353"/>
                    <a:pt x="1527" y="352"/>
                    <a:pt x="1528" y="352"/>
                  </a:cubicBezTo>
                  <a:cubicBezTo>
                    <a:pt x="1529" y="351"/>
                    <a:pt x="1529" y="351"/>
                    <a:pt x="1529" y="351"/>
                  </a:cubicBezTo>
                  <a:cubicBezTo>
                    <a:pt x="1530" y="351"/>
                    <a:pt x="1530" y="351"/>
                    <a:pt x="1530" y="351"/>
                  </a:cubicBezTo>
                  <a:cubicBezTo>
                    <a:pt x="1530" y="351"/>
                    <a:pt x="1529" y="351"/>
                    <a:pt x="1528" y="351"/>
                  </a:cubicBezTo>
                  <a:cubicBezTo>
                    <a:pt x="1527" y="351"/>
                    <a:pt x="1526" y="351"/>
                    <a:pt x="1525" y="351"/>
                  </a:cubicBezTo>
                  <a:cubicBezTo>
                    <a:pt x="1525" y="351"/>
                    <a:pt x="1524" y="351"/>
                    <a:pt x="1524" y="351"/>
                  </a:cubicBezTo>
                  <a:cubicBezTo>
                    <a:pt x="1523" y="351"/>
                    <a:pt x="1523" y="351"/>
                    <a:pt x="1523" y="352"/>
                  </a:cubicBezTo>
                  <a:cubicBezTo>
                    <a:pt x="1522" y="352"/>
                    <a:pt x="1522" y="352"/>
                    <a:pt x="1522" y="352"/>
                  </a:cubicBezTo>
                  <a:cubicBezTo>
                    <a:pt x="1521" y="352"/>
                    <a:pt x="1521" y="352"/>
                    <a:pt x="1520" y="352"/>
                  </a:cubicBezTo>
                  <a:cubicBezTo>
                    <a:pt x="1520" y="352"/>
                    <a:pt x="1520" y="352"/>
                    <a:pt x="1520" y="352"/>
                  </a:cubicBezTo>
                  <a:cubicBezTo>
                    <a:pt x="1521" y="352"/>
                    <a:pt x="1521" y="352"/>
                    <a:pt x="1521" y="352"/>
                  </a:cubicBezTo>
                  <a:cubicBezTo>
                    <a:pt x="1521" y="352"/>
                    <a:pt x="1521" y="352"/>
                    <a:pt x="1521" y="351"/>
                  </a:cubicBezTo>
                  <a:cubicBezTo>
                    <a:pt x="1522" y="351"/>
                    <a:pt x="1522" y="351"/>
                    <a:pt x="1523" y="350"/>
                  </a:cubicBezTo>
                  <a:cubicBezTo>
                    <a:pt x="1524" y="350"/>
                    <a:pt x="1524" y="349"/>
                    <a:pt x="1525" y="348"/>
                  </a:cubicBezTo>
                  <a:cubicBezTo>
                    <a:pt x="1525" y="348"/>
                    <a:pt x="1526" y="347"/>
                    <a:pt x="1527" y="347"/>
                  </a:cubicBezTo>
                  <a:cubicBezTo>
                    <a:pt x="1527" y="346"/>
                    <a:pt x="1528" y="346"/>
                    <a:pt x="1528" y="345"/>
                  </a:cubicBezTo>
                  <a:cubicBezTo>
                    <a:pt x="1528" y="346"/>
                    <a:pt x="1528" y="346"/>
                    <a:pt x="1528" y="346"/>
                  </a:cubicBezTo>
                  <a:cubicBezTo>
                    <a:pt x="1528" y="346"/>
                    <a:pt x="1528" y="345"/>
                    <a:pt x="1528" y="345"/>
                  </a:cubicBezTo>
                  <a:cubicBezTo>
                    <a:pt x="1528" y="345"/>
                    <a:pt x="1528" y="345"/>
                    <a:pt x="1528" y="345"/>
                  </a:cubicBezTo>
                  <a:cubicBezTo>
                    <a:pt x="1531" y="346"/>
                    <a:pt x="1538" y="343"/>
                    <a:pt x="1540" y="340"/>
                  </a:cubicBezTo>
                  <a:cubicBezTo>
                    <a:pt x="1543" y="335"/>
                    <a:pt x="1542" y="328"/>
                    <a:pt x="1542" y="322"/>
                  </a:cubicBezTo>
                  <a:cubicBezTo>
                    <a:pt x="1536" y="331"/>
                    <a:pt x="1525" y="332"/>
                    <a:pt x="1527" y="344"/>
                  </a:cubicBezTo>
                  <a:cubicBezTo>
                    <a:pt x="1527" y="344"/>
                    <a:pt x="1526" y="345"/>
                    <a:pt x="1526" y="345"/>
                  </a:cubicBezTo>
                  <a:cubicBezTo>
                    <a:pt x="1525" y="346"/>
                    <a:pt x="1524" y="347"/>
                    <a:pt x="1524" y="347"/>
                  </a:cubicBezTo>
                  <a:cubicBezTo>
                    <a:pt x="1523" y="348"/>
                    <a:pt x="1523" y="348"/>
                    <a:pt x="1522" y="349"/>
                  </a:cubicBezTo>
                  <a:cubicBezTo>
                    <a:pt x="1521" y="349"/>
                    <a:pt x="1521" y="350"/>
                    <a:pt x="1520" y="350"/>
                  </a:cubicBezTo>
                  <a:cubicBezTo>
                    <a:pt x="1520" y="350"/>
                    <a:pt x="1520" y="350"/>
                    <a:pt x="1520" y="351"/>
                  </a:cubicBezTo>
                  <a:cubicBezTo>
                    <a:pt x="1520" y="351"/>
                    <a:pt x="1520" y="351"/>
                    <a:pt x="1520" y="351"/>
                  </a:cubicBezTo>
                  <a:cubicBezTo>
                    <a:pt x="1519" y="351"/>
                    <a:pt x="1519" y="351"/>
                    <a:pt x="1519" y="351"/>
                  </a:cubicBezTo>
                  <a:cubicBezTo>
                    <a:pt x="1519" y="352"/>
                    <a:pt x="1518" y="352"/>
                    <a:pt x="1518" y="353"/>
                  </a:cubicBezTo>
                  <a:cubicBezTo>
                    <a:pt x="1518" y="353"/>
                    <a:pt x="1518" y="353"/>
                    <a:pt x="1518" y="353"/>
                  </a:cubicBezTo>
                  <a:cubicBezTo>
                    <a:pt x="1517" y="353"/>
                    <a:pt x="1515" y="353"/>
                    <a:pt x="1514" y="353"/>
                  </a:cubicBezTo>
                  <a:cubicBezTo>
                    <a:pt x="1512" y="353"/>
                    <a:pt x="1511" y="353"/>
                    <a:pt x="1509" y="353"/>
                  </a:cubicBezTo>
                  <a:cubicBezTo>
                    <a:pt x="1508" y="353"/>
                    <a:pt x="1506" y="353"/>
                    <a:pt x="1505" y="353"/>
                  </a:cubicBezTo>
                  <a:cubicBezTo>
                    <a:pt x="1501" y="353"/>
                    <a:pt x="1498" y="352"/>
                    <a:pt x="1495" y="352"/>
                  </a:cubicBezTo>
                  <a:cubicBezTo>
                    <a:pt x="1494" y="351"/>
                    <a:pt x="1492" y="351"/>
                    <a:pt x="1491" y="351"/>
                  </a:cubicBezTo>
                  <a:cubicBezTo>
                    <a:pt x="1490" y="351"/>
                    <a:pt x="1488" y="351"/>
                    <a:pt x="1487" y="351"/>
                  </a:cubicBezTo>
                  <a:cubicBezTo>
                    <a:pt x="1487" y="351"/>
                    <a:pt x="1486" y="351"/>
                    <a:pt x="1486" y="350"/>
                  </a:cubicBezTo>
                  <a:cubicBezTo>
                    <a:pt x="1486" y="350"/>
                    <a:pt x="1485" y="350"/>
                    <a:pt x="1485" y="350"/>
                  </a:cubicBezTo>
                  <a:cubicBezTo>
                    <a:pt x="1485" y="351"/>
                    <a:pt x="1484" y="351"/>
                    <a:pt x="1484" y="351"/>
                  </a:cubicBezTo>
                  <a:cubicBezTo>
                    <a:pt x="1483" y="351"/>
                    <a:pt x="1483" y="351"/>
                    <a:pt x="1482" y="351"/>
                  </a:cubicBezTo>
                  <a:cubicBezTo>
                    <a:pt x="1482" y="351"/>
                    <a:pt x="1482" y="351"/>
                    <a:pt x="1482" y="351"/>
                  </a:cubicBezTo>
                  <a:cubicBezTo>
                    <a:pt x="1484" y="348"/>
                    <a:pt x="1485" y="345"/>
                    <a:pt x="1487" y="342"/>
                  </a:cubicBezTo>
                  <a:cubicBezTo>
                    <a:pt x="1488" y="339"/>
                    <a:pt x="1489" y="336"/>
                    <a:pt x="1490" y="333"/>
                  </a:cubicBezTo>
                  <a:cubicBezTo>
                    <a:pt x="1491" y="331"/>
                    <a:pt x="1492" y="328"/>
                    <a:pt x="1493" y="325"/>
                  </a:cubicBezTo>
                  <a:cubicBezTo>
                    <a:pt x="1494" y="323"/>
                    <a:pt x="1495" y="320"/>
                    <a:pt x="1497" y="318"/>
                  </a:cubicBezTo>
                  <a:cubicBezTo>
                    <a:pt x="1497" y="318"/>
                    <a:pt x="1497" y="317"/>
                    <a:pt x="1498" y="317"/>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5"/>
                    <a:pt x="1499" y="315"/>
                  </a:cubicBezTo>
                  <a:cubicBezTo>
                    <a:pt x="1499" y="315"/>
                    <a:pt x="1499" y="315"/>
                    <a:pt x="1499" y="315"/>
                  </a:cubicBezTo>
                  <a:cubicBezTo>
                    <a:pt x="1499" y="314"/>
                    <a:pt x="1500" y="314"/>
                    <a:pt x="1500" y="314"/>
                  </a:cubicBezTo>
                  <a:cubicBezTo>
                    <a:pt x="1500" y="314"/>
                    <a:pt x="1501" y="313"/>
                    <a:pt x="1501" y="313"/>
                  </a:cubicBezTo>
                  <a:cubicBezTo>
                    <a:pt x="1502" y="312"/>
                    <a:pt x="1503" y="311"/>
                    <a:pt x="1504" y="311"/>
                  </a:cubicBezTo>
                  <a:cubicBezTo>
                    <a:pt x="1505" y="310"/>
                    <a:pt x="1505" y="309"/>
                    <a:pt x="1506" y="308"/>
                  </a:cubicBezTo>
                  <a:cubicBezTo>
                    <a:pt x="1508" y="307"/>
                    <a:pt x="1510" y="305"/>
                    <a:pt x="1511" y="304"/>
                  </a:cubicBezTo>
                  <a:cubicBezTo>
                    <a:pt x="1511" y="304"/>
                    <a:pt x="1511" y="304"/>
                    <a:pt x="1511" y="304"/>
                  </a:cubicBezTo>
                  <a:cubicBezTo>
                    <a:pt x="1512" y="304"/>
                    <a:pt x="1512" y="303"/>
                    <a:pt x="1512" y="303"/>
                  </a:cubicBezTo>
                  <a:cubicBezTo>
                    <a:pt x="1513" y="303"/>
                    <a:pt x="1513" y="303"/>
                    <a:pt x="1514" y="303"/>
                  </a:cubicBezTo>
                  <a:cubicBezTo>
                    <a:pt x="1514" y="302"/>
                    <a:pt x="1515" y="302"/>
                    <a:pt x="1515" y="302"/>
                  </a:cubicBezTo>
                  <a:cubicBezTo>
                    <a:pt x="1516" y="301"/>
                    <a:pt x="1517" y="301"/>
                    <a:pt x="1518" y="301"/>
                  </a:cubicBezTo>
                  <a:cubicBezTo>
                    <a:pt x="1519" y="300"/>
                    <a:pt x="1521" y="300"/>
                    <a:pt x="1522" y="300"/>
                  </a:cubicBezTo>
                  <a:cubicBezTo>
                    <a:pt x="1523" y="299"/>
                    <a:pt x="1524" y="299"/>
                    <a:pt x="1525" y="299"/>
                  </a:cubicBezTo>
                  <a:cubicBezTo>
                    <a:pt x="1526" y="299"/>
                    <a:pt x="1528" y="299"/>
                    <a:pt x="1529" y="298"/>
                  </a:cubicBezTo>
                  <a:cubicBezTo>
                    <a:pt x="1529" y="298"/>
                    <a:pt x="1529" y="298"/>
                    <a:pt x="1529" y="298"/>
                  </a:cubicBezTo>
                  <a:cubicBezTo>
                    <a:pt x="1539" y="313"/>
                    <a:pt x="1549" y="304"/>
                    <a:pt x="1556" y="292"/>
                  </a:cubicBezTo>
                  <a:cubicBezTo>
                    <a:pt x="1544" y="295"/>
                    <a:pt x="1538" y="285"/>
                    <a:pt x="1528" y="297"/>
                  </a:cubicBezTo>
                  <a:cubicBezTo>
                    <a:pt x="1527" y="297"/>
                    <a:pt x="1526" y="297"/>
                    <a:pt x="1525" y="297"/>
                  </a:cubicBezTo>
                  <a:cubicBezTo>
                    <a:pt x="1524" y="297"/>
                    <a:pt x="1523" y="297"/>
                    <a:pt x="1521" y="298"/>
                  </a:cubicBezTo>
                  <a:cubicBezTo>
                    <a:pt x="1520" y="298"/>
                    <a:pt x="1519" y="298"/>
                    <a:pt x="1518" y="299"/>
                  </a:cubicBezTo>
                  <a:cubicBezTo>
                    <a:pt x="1517" y="299"/>
                    <a:pt x="1516" y="299"/>
                    <a:pt x="1516" y="299"/>
                  </a:cubicBezTo>
                  <a:cubicBezTo>
                    <a:pt x="1517" y="298"/>
                    <a:pt x="1518" y="298"/>
                    <a:pt x="1518" y="297"/>
                  </a:cubicBezTo>
                  <a:cubicBezTo>
                    <a:pt x="1519" y="296"/>
                    <a:pt x="1520" y="294"/>
                    <a:pt x="1521" y="294"/>
                  </a:cubicBezTo>
                  <a:cubicBezTo>
                    <a:pt x="1521" y="293"/>
                    <a:pt x="1522" y="292"/>
                    <a:pt x="1522" y="291"/>
                  </a:cubicBezTo>
                  <a:cubicBezTo>
                    <a:pt x="1523" y="290"/>
                    <a:pt x="1523" y="289"/>
                    <a:pt x="1523" y="289"/>
                  </a:cubicBezTo>
                  <a:cubicBezTo>
                    <a:pt x="1523" y="289"/>
                    <a:pt x="1523" y="290"/>
                    <a:pt x="1522" y="291"/>
                  </a:cubicBezTo>
                  <a:cubicBezTo>
                    <a:pt x="1521" y="292"/>
                    <a:pt x="1521" y="292"/>
                    <a:pt x="1520" y="293"/>
                  </a:cubicBezTo>
                  <a:cubicBezTo>
                    <a:pt x="1519" y="294"/>
                    <a:pt x="1518" y="295"/>
                    <a:pt x="1517" y="296"/>
                  </a:cubicBezTo>
                  <a:cubicBezTo>
                    <a:pt x="1515" y="298"/>
                    <a:pt x="1513" y="300"/>
                    <a:pt x="1509" y="302"/>
                  </a:cubicBezTo>
                  <a:cubicBezTo>
                    <a:pt x="1508" y="303"/>
                    <a:pt x="1506" y="304"/>
                    <a:pt x="1504" y="306"/>
                  </a:cubicBezTo>
                  <a:cubicBezTo>
                    <a:pt x="1503" y="306"/>
                    <a:pt x="1502" y="307"/>
                    <a:pt x="1501" y="308"/>
                  </a:cubicBezTo>
                  <a:cubicBezTo>
                    <a:pt x="1500" y="309"/>
                    <a:pt x="1500" y="309"/>
                    <a:pt x="1499" y="310"/>
                  </a:cubicBezTo>
                  <a:cubicBezTo>
                    <a:pt x="1498" y="311"/>
                    <a:pt x="1498" y="311"/>
                    <a:pt x="1497" y="312"/>
                  </a:cubicBezTo>
                  <a:cubicBezTo>
                    <a:pt x="1497" y="312"/>
                    <a:pt x="1497" y="312"/>
                    <a:pt x="1496" y="312"/>
                  </a:cubicBezTo>
                  <a:cubicBezTo>
                    <a:pt x="1496" y="313"/>
                    <a:pt x="1496" y="313"/>
                    <a:pt x="1496" y="313"/>
                  </a:cubicBezTo>
                  <a:cubicBezTo>
                    <a:pt x="1496" y="313"/>
                    <a:pt x="1495" y="314"/>
                    <a:pt x="1495" y="314"/>
                  </a:cubicBezTo>
                  <a:cubicBezTo>
                    <a:pt x="1495" y="314"/>
                    <a:pt x="1495" y="314"/>
                    <a:pt x="1495" y="314"/>
                  </a:cubicBezTo>
                  <a:cubicBezTo>
                    <a:pt x="1495" y="314"/>
                    <a:pt x="1495" y="314"/>
                    <a:pt x="1495" y="314"/>
                  </a:cubicBezTo>
                  <a:cubicBezTo>
                    <a:pt x="1495" y="314"/>
                    <a:pt x="1495" y="314"/>
                    <a:pt x="1495" y="314"/>
                  </a:cubicBezTo>
                  <a:cubicBezTo>
                    <a:pt x="1495" y="314"/>
                    <a:pt x="1495" y="314"/>
                    <a:pt x="1495" y="314"/>
                  </a:cubicBezTo>
                  <a:cubicBezTo>
                    <a:pt x="1495" y="315"/>
                    <a:pt x="1495" y="315"/>
                    <a:pt x="1495" y="315"/>
                  </a:cubicBezTo>
                  <a:cubicBezTo>
                    <a:pt x="1494" y="315"/>
                    <a:pt x="1494" y="316"/>
                    <a:pt x="1493" y="316"/>
                  </a:cubicBezTo>
                  <a:cubicBezTo>
                    <a:pt x="1493" y="317"/>
                    <a:pt x="1493" y="318"/>
                    <a:pt x="1492" y="319"/>
                  </a:cubicBezTo>
                  <a:cubicBezTo>
                    <a:pt x="1492" y="318"/>
                    <a:pt x="1492" y="318"/>
                    <a:pt x="1492" y="318"/>
                  </a:cubicBezTo>
                  <a:cubicBezTo>
                    <a:pt x="1492" y="317"/>
                    <a:pt x="1492" y="316"/>
                    <a:pt x="1491" y="314"/>
                  </a:cubicBezTo>
                  <a:cubicBezTo>
                    <a:pt x="1491" y="314"/>
                    <a:pt x="1491" y="313"/>
                    <a:pt x="1491" y="313"/>
                  </a:cubicBezTo>
                  <a:cubicBezTo>
                    <a:pt x="1491" y="313"/>
                    <a:pt x="1491" y="312"/>
                    <a:pt x="1491" y="312"/>
                  </a:cubicBezTo>
                  <a:cubicBezTo>
                    <a:pt x="1490" y="311"/>
                    <a:pt x="1490" y="311"/>
                    <a:pt x="1490" y="311"/>
                  </a:cubicBezTo>
                  <a:cubicBezTo>
                    <a:pt x="1490" y="310"/>
                    <a:pt x="1489" y="310"/>
                    <a:pt x="1489" y="309"/>
                  </a:cubicBezTo>
                  <a:cubicBezTo>
                    <a:pt x="1489" y="309"/>
                    <a:pt x="1488" y="308"/>
                    <a:pt x="1487" y="307"/>
                  </a:cubicBezTo>
                  <a:cubicBezTo>
                    <a:pt x="1487" y="307"/>
                    <a:pt x="1487" y="307"/>
                    <a:pt x="1486" y="306"/>
                  </a:cubicBezTo>
                  <a:cubicBezTo>
                    <a:pt x="1486" y="306"/>
                    <a:pt x="1486" y="306"/>
                    <a:pt x="1486" y="306"/>
                  </a:cubicBezTo>
                  <a:cubicBezTo>
                    <a:pt x="1485" y="306"/>
                    <a:pt x="1485" y="306"/>
                    <a:pt x="1485" y="306"/>
                  </a:cubicBezTo>
                  <a:cubicBezTo>
                    <a:pt x="1485" y="305"/>
                    <a:pt x="1484" y="305"/>
                    <a:pt x="1484" y="305"/>
                  </a:cubicBezTo>
                  <a:cubicBezTo>
                    <a:pt x="1482" y="304"/>
                    <a:pt x="1480" y="303"/>
                    <a:pt x="1478" y="302"/>
                  </a:cubicBezTo>
                  <a:cubicBezTo>
                    <a:pt x="1477" y="302"/>
                    <a:pt x="1476" y="302"/>
                    <a:pt x="1475" y="301"/>
                  </a:cubicBezTo>
                  <a:cubicBezTo>
                    <a:pt x="1475" y="301"/>
                    <a:pt x="1474" y="300"/>
                    <a:pt x="1474" y="300"/>
                  </a:cubicBezTo>
                  <a:cubicBezTo>
                    <a:pt x="1473" y="300"/>
                    <a:pt x="1473" y="300"/>
                    <a:pt x="1473" y="300"/>
                  </a:cubicBezTo>
                  <a:cubicBezTo>
                    <a:pt x="1473" y="300"/>
                    <a:pt x="1473" y="299"/>
                    <a:pt x="1473" y="299"/>
                  </a:cubicBezTo>
                  <a:cubicBezTo>
                    <a:pt x="1473" y="299"/>
                    <a:pt x="1473" y="299"/>
                    <a:pt x="1473" y="299"/>
                  </a:cubicBezTo>
                  <a:cubicBezTo>
                    <a:pt x="1473" y="299"/>
                    <a:pt x="1473" y="299"/>
                    <a:pt x="1473" y="299"/>
                  </a:cubicBezTo>
                  <a:cubicBezTo>
                    <a:pt x="1471" y="297"/>
                    <a:pt x="1471" y="295"/>
                    <a:pt x="1470" y="292"/>
                  </a:cubicBezTo>
                  <a:cubicBezTo>
                    <a:pt x="1469" y="290"/>
                    <a:pt x="1469" y="288"/>
                    <a:pt x="1468" y="285"/>
                  </a:cubicBezTo>
                  <a:cubicBezTo>
                    <a:pt x="1468" y="283"/>
                    <a:pt x="1467" y="280"/>
                    <a:pt x="1466" y="278"/>
                  </a:cubicBezTo>
                  <a:cubicBezTo>
                    <a:pt x="1465" y="277"/>
                    <a:pt x="1465" y="275"/>
                    <a:pt x="1464" y="274"/>
                  </a:cubicBezTo>
                  <a:cubicBezTo>
                    <a:pt x="1464" y="273"/>
                    <a:pt x="1464" y="273"/>
                    <a:pt x="1464" y="273"/>
                  </a:cubicBezTo>
                  <a:cubicBezTo>
                    <a:pt x="1464" y="273"/>
                    <a:pt x="1465" y="272"/>
                    <a:pt x="1465" y="272"/>
                  </a:cubicBezTo>
                  <a:cubicBezTo>
                    <a:pt x="1465" y="272"/>
                    <a:pt x="1465" y="272"/>
                    <a:pt x="1465" y="271"/>
                  </a:cubicBezTo>
                  <a:cubicBezTo>
                    <a:pt x="1465" y="271"/>
                    <a:pt x="1465" y="271"/>
                    <a:pt x="1465" y="271"/>
                  </a:cubicBezTo>
                  <a:cubicBezTo>
                    <a:pt x="1465" y="271"/>
                    <a:pt x="1465" y="270"/>
                    <a:pt x="1465" y="270"/>
                  </a:cubicBezTo>
                  <a:cubicBezTo>
                    <a:pt x="1465" y="269"/>
                    <a:pt x="1465" y="269"/>
                    <a:pt x="1465" y="269"/>
                  </a:cubicBezTo>
                  <a:cubicBezTo>
                    <a:pt x="1465" y="268"/>
                    <a:pt x="1465" y="268"/>
                    <a:pt x="1465" y="267"/>
                  </a:cubicBezTo>
                  <a:cubicBezTo>
                    <a:pt x="1465" y="267"/>
                    <a:pt x="1465" y="266"/>
                    <a:pt x="1465" y="266"/>
                  </a:cubicBezTo>
                  <a:cubicBezTo>
                    <a:pt x="1465" y="265"/>
                    <a:pt x="1465" y="264"/>
                    <a:pt x="1465" y="263"/>
                  </a:cubicBezTo>
                  <a:cubicBezTo>
                    <a:pt x="1466" y="262"/>
                    <a:pt x="1466" y="261"/>
                    <a:pt x="1466" y="260"/>
                  </a:cubicBezTo>
                  <a:cubicBezTo>
                    <a:pt x="1467" y="259"/>
                    <a:pt x="1467" y="258"/>
                    <a:pt x="1467" y="258"/>
                  </a:cubicBezTo>
                  <a:cubicBezTo>
                    <a:pt x="1467" y="257"/>
                    <a:pt x="1467" y="257"/>
                    <a:pt x="1467" y="257"/>
                  </a:cubicBezTo>
                  <a:cubicBezTo>
                    <a:pt x="1467" y="258"/>
                    <a:pt x="1467" y="259"/>
                    <a:pt x="1467" y="260"/>
                  </a:cubicBezTo>
                  <a:cubicBezTo>
                    <a:pt x="1482" y="262"/>
                    <a:pt x="1482" y="241"/>
                    <a:pt x="1479" y="231"/>
                  </a:cubicBezTo>
                  <a:cubicBezTo>
                    <a:pt x="1475" y="237"/>
                    <a:pt x="1453" y="251"/>
                    <a:pt x="1465" y="259"/>
                  </a:cubicBezTo>
                  <a:cubicBezTo>
                    <a:pt x="1465" y="259"/>
                    <a:pt x="1465" y="260"/>
                    <a:pt x="1465" y="260"/>
                  </a:cubicBezTo>
                  <a:cubicBezTo>
                    <a:pt x="1464" y="261"/>
                    <a:pt x="1464" y="262"/>
                    <a:pt x="1464" y="263"/>
                  </a:cubicBezTo>
                  <a:cubicBezTo>
                    <a:pt x="1464" y="264"/>
                    <a:pt x="1463" y="265"/>
                    <a:pt x="1463" y="266"/>
                  </a:cubicBezTo>
                  <a:cubicBezTo>
                    <a:pt x="1463" y="266"/>
                    <a:pt x="1463" y="267"/>
                    <a:pt x="1463" y="267"/>
                  </a:cubicBezTo>
                  <a:cubicBezTo>
                    <a:pt x="1463" y="268"/>
                    <a:pt x="1463" y="268"/>
                    <a:pt x="1463" y="268"/>
                  </a:cubicBezTo>
                  <a:cubicBezTo>
                    <a:pt x="1463" y="269"/>
                    <a:pt x="1463" y="269"/>
                    <a:pt x="1463" y="270"/>
                  </a:cubicBezTo>
                  <a:cubicBezTo>
                    <a:pt x="1463" y="270"/>
                    <a:pt x="1463" y="270"/>
                    <a:pt x="1463" y="270"/>
                  </a:cubicBezTo>
                  <a:cubicBezTo>
                    <a:pt x="1462" y="269"/>
                    <a:pt x="1462" y="268"/>
                    <a:pt x="1461" y="266"/>
                  </a:cubicBezTo>
                  <a:cubicBezTo>
                    <a:pt x="1461" y="266"/>
                    <a:pt x="1461" y="265"/>
                    <a:pt x="1461" y="265"/>
                  </a:cubicBezTo>
                  <a:cubicBezTo>
                    <a:pt x="1461" y="265"/>
                    <a:pt x="1460" y="264"/>
                    <a:pt x="1460" y="264"/>
                  </a:cubicBezTo>
                  <a:cubicBezTo>
                    <a:pt x="1460" y="263"/>
                    <a:pt x="1459" y="262"/>
                    <a:pt x="1459" y="262"/>
                  </a:cubicBezTo>
                  <a:cubicBezTo>
                    <a:pt x="1458" y="260"/>
                    <a:pt x="1458" y="259"/>
                    <a:pt x="1457" y="258"/>
                  </a:cubicBezTo>
                  <a:cubicBezTo>
                    <a:pt x="1457" y="258"/>
                    <a:pt x="1457" y="257"/>
                    <a:pt x="1456" y="257"/>
                  </a:cubicBezTo>
                  <a:cubicBezTo>
                    <a:pt x="1456" y="257"/>
                    <a:pt x="1456"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8"/>
                    <a:pt x="1455" y="258"/>
                    <a:pt x="1455" y="258"/>
                  </a:cubicBezTo>
                  <a:cubicBezTo>
                    <a:pt x="1455" y="258"/>
                    <a:pt x="1455" y="258"/>
                    <a:pt x="1455" y="258"/>
                  </a:cubicBezTo>
                  <a:cubicBezTo>
                    <a:pt x="1455" y="258"/>
                    <a:pt x="1455" y="258"/>
                    <a:pt x="1455" y="258"/>
                  </a:cubicBezTo>
                  <a:cubicBezTo>
                    <a:pt x="1455" y="258"/>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6" y="257"/>
                    <a:pt x="1456" y="257"/>
                    <a:pt x="1456" y="257"/>
                  </a:cubicBezTo>
                  <a:cubicBezTo>
                    <a:pt x="1456" y="258"/>
                    <a:pt x="1456" y="258"/>
                    <a:pt x="1456" y="259"/>
                  </a:cubicBezTo>
                  <a:cubicBezTo>
                    <a:pt x="1457" y="260"/>
                    <a:pt x="1457" y="261"/>
                    <a:pt x="1457" y="262"/>
                  </a:cubicBezTo>
                  <a:cubicBezTo>
                    <a:pt x="1457" y="263"/>
                    <a:pt x="1458" y="264"/>
                    <a:pt x="1458" y="265"/>
                  </a:cubicBezTo>
                  <a:cubicBezTo>
                    <a:pt x="1458" y="265"/>
                    <a:pt x="1458" y="266"/>
                    <a:pt x="1458" y="266"/>
                  </a:cubicBezTo>
                  <a:cubicBezTo>
                    <a:pt x="1459" y="266"/>
                    <a:pt x="1459" y="267"/>
                    <a:pt x="1459" y="267"/>
                  </a:cubicBezTo>
                  <a:cubicBezTo>
                    <a:pt x="1460" y="271"/>
                    <a:pt x="1462" y="275"/>
                    <a:pt x="1464" y="279"/>
                  </a:cubicBezTo>
                  <a:cubicBezTo>
                    <a:pt x="1464" y="281"/>
                    <a:pt x="1465" y="284"/>
                    <a:pt x="1466" y="286"/>
                  </a:cubicBezTo>
                  <a:cubicBezTo>
                    <a:pt x="1466" y="287"/>
                    <a:pt x="1466" y="287"/>
                    <a:pt x="1466" y="288"/>
                  </a:cubicBezTo>
                  <a:cubicBezTo>
                    <a:pt x="1466" y="288"/>
                    <a:pt x="1466" y="288"/>
                    <a:pt x="1466" y="288"/>
                  </a:cubicBezTo>
                  <a:cubicBezTo>
                    <a:pt x="1465" y="287"/>
                    <a:pt x="1465" y="287"/>
                    <a:pt x="1464" y="286"/>
                  </a:cubicBezTo>
                  <a:cubicBezTo>
                    <a:pt x="1464" y="286"/>
                    <a:pt x="1463" y="285"/>
                    <a:pt x="1462" y="285"/>
                  </a:cubicBezTo>
                  <a:cubicBezTo>
                    <a:pt x="1462" y="284"/>
                    <a:pt x="1461" y="284"/>
                    <a:pt x="1460" y="283"/>
                  </a:cubicBezTo>
                  <a:cubicBezTo>
                    <a:pt x="1460" y="283"/>
                    <a:pt x="1460" y="283"/>
                    <a:pt x="1460" y="283"/>
                  </a:cubicBezTo>
                  <a:cubicBezTo>
                    <a:pt x="1460" y="283"/>
                    <a:pt x="1460" y="283"/>
                    <a:pt x="1460" y="283"/>
                  </a:cubicBezTo>
                  <a:cubicBezTo>
                    <a:pt x="1454" y="273"/>
                    <a:pt x="1444" y="272"/>
                    <a:pt x="1433" y="272"/>
                  </a:cubicBezTo>
                  <a:cubicBezTo>
                    <a:pt x="1437" y="282"/>
                    <a:pt x="1447" y="284"/>
                    <a:pt x="1457" y="284"/>
                  </a:cubicBezTo>
                  <a:cubicBezTo>
                    <a:pt x="1458" y="284"/>
                    <a:pt x="1459" y="285"/>
                    <a:pt x="1459" y="285"/>
                  </a:cubicBezTo>
                  <a:cubicBezTo>
                    <a:pt x="1460" y="286"/>
                    <a:pt x="1460" y="286"/>
                    <a:pt x="1461" y="286"/>
                  </a:cubicBezTo>
                  <a:cubicBezTo>
                    <a:pt x="1462" y="287"/>
                    <a:pt x="1462" y="287"/>
                    <a:pt x="1463" y="288"/>
                  </a:cubicBezTo>
                  <a:cubicBezTo>
                    <a:pt x="1463" y="288"/>
                    <a:pt x="1464" y="289"/>
                    <a:pt x="1465" y="289"/>
                  </a:cubicBezTo>
                  <a:cubicBezTo>
                    <a:pt x="1465" y="290"/>
                    <a:pt x="1465" y="290"/>
                    <a:pt x="1466" y="291"/>
                  </a:cubicBezTo>
                  <a:cubicBezTo>
                    <a:pt x="1466" y="291"/>
                    <a:pt x="1466" y="291"/>
                    <a:pt x="1466" y="291"/>
                  </a:cubicBezTo>
                  <a:cubicBezTo>
                    <a:pt x="1466" y="291"/>
                    <a:pt x="1466" y="291"/>
                    <a:pt x="1467" y="291"/>
                  </a:cubicBezTo>
                  <a:cubicBezTo>
                    <a:pt x="1467" y="291"/>
                    <a:pt x="1467" y="291"/>
                    <a:pt x="1467" y="291"/>
                  </a:cubicBezTo>
                  <a:cubicBezTo>
                    <a:pt x="1467" y="292"/>
                    <a:pt x="1467" y="293"/>
                    <a:pt x="1468" y="293"/>
                  </a:cubicBezTo>
                  <a:cubicBezTo>
                    <a:pt x="1468" y="295"/>
                    <a:pt x="1469" y="298"/>
                    <a:pt x="1471" y="300"/>
                  </a:cubicBezTo>
                  <a:cubicBezTo>
                    <a:pt x="1471" y="300"/>
                    <a:pt x="1471" y="301"/>
                    <a:pt x="1471" y="301"/>
                  </a:cubicBezTo>
                  <a:cubicBezTo>
                    <a:pt x="1471" y="301"/>
                    <a:pt x="1471" y="301"/>
                    <a:pt x="1471" y="301"/>
                  </a:cubicBezTo>
                  <a:cubicBezTo>
                    <a:pt x="1471" y="301"/>
                    <a:pt x="1472" y="301"/>
                    <a:pt x="1472" y="301"/>
                  </a:cubicBezTo>
                  <a:cubicBezTo>
                    <a:pt x="1472" y="302"/>
                    <a:pt x="1472" y="302"/>
                    <a:pt x="1472" y="302"/>
                  </a:cubicBezTo>
                  <a:cubicBezTo>
                    <a:pt x="1472" y="302"/>
                    <a:pt x="1473" y="303"/>
                    <a:pt x="1474" y="303"/>
                  </a:cubicBezTo>
                  <a:cubicBezTo>
                    <a:pt x="1475" y="304"/>
                    <a:pt x="1476" y="304"/>
                    <a:pt x="1477" y="305"/>
                  </a:cubicBezTo>
                  <a:cubicBezTo>
                    <a:pt x="1479" y="306"/>
                    <a:pt x="1481" y="306"/>
                    <a:pt x="1483" y="307"/>
                  </a:cubicBezTo>
                  <a:cubicBezTo>
                    <a:pt x="1483" y="307"/>
                    <a:pt x="1483" y="308"/>
                    <a:pt x="1484" y="308"/>
                  </a:cubicBezTo>
                  <a:cubicBezTo>
                    <a:pt x="1484" y="308"/>
                    <a:pt x="1484" y="308"/>
                    <a:pt x="1484" y="308"/>
                  </a:cubicBezTo>
                  <a:cubicBezTo>
                    <a:pt x="1484" y="308"/>
                    <a:pt x="1485" y="308"/>
                    <a:pt x="1485" y="308"/>
                  </a:cubicBezTo>
                  <a:cubicBezTo>
                    <a:pt x="1485" y="309"/>
                    <a:pt x="1485" y="309"/>
                    <a:pt x="1485" y="309"/>
                  </a:cubicBezTo>
                  <a:cubicBezTo>
                    <a:pt x="1486" y="310"/>
                    <a:pt x="1487" y="310"/>
                    <a:pt x="1487" y="311"/>
                  </a:cubicBezTo>
                  <a:cubicBezTo>
                    <a:pt x="1488" y="312"/>
                    <a:pt x="1488" y="312"/>
                    <a:pt x="1488" y="313"/>
                  </a:cubicBezTo>
                  <a:cubicBezTo>
                    <a:pt x="1489" y="313"/>
                    <a:pt x="1489" y="314"/>
                    <a:pt x="1489" y="314"/>
                  </a:cubicBezTo>
                  <a:cubicBezTo>
                    <a:pt x="1489" y="314"/>
                    <a:pt x="1489" y="315"/>
                    <a:pt x="1490" y="315"/>
                  </a:cubicBezTo>
                  <a:cubicBezTo>
                    <a:pt x="1490" y="316"/>
                    <a:pt x="1491" y="317"/>
                    <a:pt x="1491" y="318"/>
                  </a:cubicBezTo>
                  <a:cubicBezTo>
                    <a:pt x="1492" y="319"/>
                    <a:pt x="1492" y="319"/>
                    <a:pt x="1492" y="320"/>
                  </a:cubicBezTo>
                  <a:cubicBezTo>
                    <a:pt x="1491" y="321"/>
                    <a:pt x="1490" y="323"/>
                    <a:pt x="1490" y="324"/>
                  </a:cubicBezTo>
                  <a:cubicBezTo>
                    <a:pt x="1489" y="327"/>
                    <a:pt x="1488" y="330"/>
                    <a:pt x="1487" y="332"/>
                  </a:cubicBezTo>
                  <a:cubicBezTo>
                    <a:pt x="1486" y="335"/>
                    <a:pt x="1485" y="338"/>
                    <a:pt x="1484" y="340"/>
                  </a:cubicBezTo>
                  <a:cubicBezTo>
                    <a:pt x="1481" y="346"/>
                    <a:pt x="1478" y="351"/>
                    <a:pt x="1474" y="357"/>
                  </a:cubicBezTo>
                  <a:cubicBezTo>
                    <a:pt x="1473" y="359"/>
                    <a:pt x="1471" y="362"/>
                    <a:pt x="1469" y="365"/>
                  </a:cubicBezTo>
                  <a:cubicBezTo>
                    <a:pt x="1468" y="365"/>
                    <a:pt x="1468" y="366"/>
                    <a:pt x="1468" y="367"/>
                  </a:cubicBezTo>
                  <a:cubicBezTo>
                    <a:pt x="1467" y="368"/>
                    <a:pt x="1467" y="368"/>
                    <a:pt x="1466" y="369"/>
                  </a:cubicBezTo>
                  <a:cubicBezTo>
                    <a:pt x="1466" y="371"/>
                    <a:pt x="1465" y="372"/>
                    <a:pt x="1464" y="374"/>
                  </a:cubicBezTo>
                  <a:cubicBezTo>
                    <a:pt x="1463" y="377"/>
                    <a:pt x="1463" y="380"/>
                    <a:pt x="1462" y="384"/>
                  </a:cubicBezTo>
                  <a:cubicBezTo>
                    <a:pt x="1462" y="386"/>
                    <a:pt x="1461" y="388"/>
                    <a:pt x="1461" y="390"/>
                  </a:cubicBezTo>
                  <a:cubicBezTo>
                    <a:pt x="1461" y="389"/>
                    <a:pt x="1461" y="389"/>
                    <a:pt x="1461" y="387"/>
                  </a:cubicBezTo>
                  <a:cubicBezTo>
                    <a:pt x="1461" y="387"/>
                    <a:pt x="1461" y="387"/>
                    <a:pt x="1461" y="386"/>
                  </a:cubicBezTo>
                  <a:cubicBezTo>
                    <a:pt x="1461" y="386"/>
                    <a:pt x="1461" y="385"/>
                    <a:pt x="1461" y="385"/>
                  </a:cubicBezTo>
                  <a:cubicBezTo>
                    <a:pt x="1460" y="384"/>
                    <a:pt x="1460" y="384"/>
                    <a:pt x="1460" y="383"/>
                  </a:cubicBezTo>
                  <a:cubicBezTo>
                    <a:pt x="1460" y="383"/>
                    <a:pt x="1460" y="382"/>
                    <a:pt x="1459" y="382"/>
                  </a:cubicBezTo>
                  <a:cubicBezTo>
                    <a:pt x="1458" y="380"/>
                    <a:pt x="1457" y="377"/>
                    <a:pt x="1455" y="376"/>
                  </a:cubicBezTo>
                  <a:cubicBezTo>
                    <a:pt x="1455" y="376"/>
                    <a:pt x="1455" y="375"/>
                    <a:pt x="1454" y="375"/>
                  </a:cubicBezTo>
                  <a:cubicBezTo>
                    <a:pt x="1454" y="375"/>
                    <a:pt x="1454" y="375"/>
                    <a:pt x="1453" y="375"/>
                  </a:cubicBezTo>
                  <a:cubicBezTo>
                    <a:pt x="1453" y="374"/>
                    <a:pt x="1453" y="374"/>
                    <a:pt x="1453" y="374"/>
                  </a:cubicBezTo>
                  <a:cubicBezTo>
                    <a:pt x="1453" y="374"/>
                    <a:pt x="1453" y="374"/>
                    <a:pt x="1453" y="374"/>
                  </a:cubicBezTo>
                  <a:cubicBezTo>
                    <a:pt x="1452" y="374"/>
                    <a:pt x="1452" y="374"/>
                    <a:pt x="1452" y="374"/>
                  </a:cubicBezTo>
                  <a:cubicBezTo>
                    <a:pt x="1450" y="373"/>
                    <a:pt x="1449" y="373"/>
                    <a:pt x="1448" y="372"/>
                  </a:cubicBezTo>
                  <a:cubicBezTo>
                    <a:pt x="1447" y="372"/>
                    <a:pt x="1446" y="372"/>
                    <a:pt x="1446" y="372"/>
                  </a:cubicBezTo>
                  <a:cubicBezTo>
                    <a:pt x="1445" y="372"/>
                    <a:pt x="1445" y="372"/>
                    <a:pt x="1444" y="371"/>
                  </a:cubicBezTo>
                  <a:cubicBezTo>
                    <a:pt x="1443" y="371"/>
                    <a:pt x="1443" y="371"/>
                    <a:pt x="1442" y="371"/>
                  </a:cubicBezTo>
                  <a:cubicBezTo>
                    <a:pt x="1441" y="370"/>
                    <a:pt x="1441" y="370"/>
                    <a:pt x="1440" y="370"/>
                  </a:cubicBezTo>
                  <a:cubicBezTo>
                    <a:pt x="1440" y="370"/>
                    <a:pt x="1439" y="370"/>
                    <a:pt x="1439" y="369"/>
                  </a:cubicBezTo>
                  <a:cubicBezTo>
                    <a:pt x="1439" y="369"/>
                    <a:pt x="1439" y="369"/>
                    <a:pt x="1439" y="369"/>
                  </a:cubicBezTo>
                  <a:cubicBezTo>
                    <a:pt x="1439" y="369"/>
                    <a:pt x="1439" y="369"/>
                    <a:pt x="1439" y="368"/>
                  </a:cubicBezTo>
                  <a:cubicBezTo>
                    <a:pt x="1439" y="368"/>
                    <a:pt x="1439" y="368"/>
                    <a:pt x="1439" y="368"/>
                  </a:cubicBezTo>
                  <a:cubicBezTo>
                    <a:pt x="1439" y="368"/>
                    <a:pt x="1438" y="367"/>
                    <a:pt x="1438" y="367"/>
                  </a:cubicBezTo>
                  <a:cubicBezTo>
                    <a:pt x="1438" y="367"/>
                    <a:pt x="1438" y="367"/>
                    <a:pt x="1438" y="366"/>
                  </a:cubicBezTo>
                  <a:cubicBezTo>
                    <a:pt x="1438" y="366"/>
                    <a:pt x="1438" y="366"/>
                    <a:pt x="1438" y="365"/>
                  </a:cubicBezTo>
                  <a:cubicBezTo>
                    <a:pt x="1438" y="365"/>
                    <a:pt x="1438" y="365"/>
                    <a:pt x="1438" y="365"/>
                  </a:cubicBezTo>
                  <a:cubicBezTo>
                    <a:pt x="1438" y="365"/>
                    <a:pt x="1438" y="364"/>
                    <a:pt x="1438" y="364"/>
                  </a:cubicBezTo>
                  <a:cubicBezTo>
                    <a:pt x="1438" y="364"/>
                    <a:pt x="1437" y="363"/>
                    <a:pt x="1437" y="363"/>
                  </a:cubicBezTo>
                  <a:cubicBezTo>
                    <a:pt x="1437" y="362"/>
                    <a:pt x="1437" y="361"/>
                    <a:pt x="1437" y="360"/>
                  </a:cubicBezTo>
                  <a:cubicBezTo>
                    <a:pt x="1437" y="359"/>
                    <a:pt x="1437" y="359"/>
                    <a:pt x="1437" y="358"/>
                  </a:cubicBezTo>
                  <a:cubicBezTo>
                    <a:pt x="1437" y="358"/>
                    <a:pt x="1437" y="358"/>
                    <a:pt x="1437" y="357"/>
                  </a:cubicBezTo>
                  <a:cubicBezTo>
                    <a:pt x="1437" y="358"/>
                    <a:pt x="1438" y="358"/>
                    <a:pt x="1438" y="358"/>
                  </a:cubicBezTo>
                  <a:cubicBezTo>
                    <a:pt x="1438" y="357"/>
                    <a:pt x="1438" y="357"/>
                    <a:pt x="1438" y="356"/>
                  </a:cubicBezTo>
                  <a:cubicBezTo>
                    <a:pt x="1439" y="357"/>
                    <a:pt x="1439" y="357"/>
                    <a:pt x="1439" y="357"/>
                  </a:cubicBezTo>
                  <a:cubicBezTo>
                    <a:pt x="1453" y="355"/>
                    <a:pt x="1444" y="341"/>
                    <a:pt x="1445" y="334"/>
                  </a:cubicBezTo>
                  <a:cubicBezTo>
                    <a:pt x="1440" y="338"/>
                    <a:pt x="1428" y="350"/>
                    <a:pt x="1436" y="357"/>
                  </a:cubicBezTo>
                  <a:cubicBezTo>
                    <a:pt x="1436" y="357"/>
                    <a:pt x="1436" y="357"/>
                    <a:pt x="1436" y="358"/>
                  </a:cubicBezTo>
                  <a:cubicBezTo>
                    <a:pt x="1436" y="359"/>
                    <a:pt x="1436" y="359"/>
                    <a:pt x="1436" y="360"/>
                  </a:cubicBezTo>
                  <a:cubicBezTo>
                    <a:pt x="1436" y="361"/>
                    <a:pt x="1436" y="362"/>
                    <a:pt x="1436" y="363"/>
                  </a:cubicBezTo>
                  <a:cubicBezTo>
                    <a:pt x="1436" y="364"/>
                    <a:pt x="1436" y="364"/>
                    <a:pt x="1436" y="364"/>
                  </a:cubicBezTo>
                  <a:cubicBezTo>
                    <a:pt x="1436" y="365"/>
                    <a:pt x="1436" y="365"/>
                    <a:pt x="1436" y="365"/>
                  </a:cubicBezTo>
                  <a:cubicBezTo>
                    <a:pt x="1436" y="365"/>
                    <a:pt x="1437" y="365"/>
                    <a:pt x="1437" y="366"/>
                  </a:cubicBezTo>
                  <a:cubicBezTo>
                    <a:pt x="1437" y="366"/>
                    <a:pt x="1437" y="366"/>
                    <a:pt x="1437" y="367"/>
                  </a:cubicBezTo>
                  <a:cubicBezTo>
                    <a:pt x="1437" y="367"/>
                    <a:pt x="1437" y="367"/>
                    <a:pt x="1437" y="368"/>
                  </a:cubicBezTo>
                  <a:cubicBezTo>
                    <a:pt x="1437" y="368"/>
                    <a:pt x="1437" y="368"/>
                    <a:pt x="1437" y="368"/>
                  </a:cubicBezTo>
                  <a:cubicBezTo>
                    <a:pt x="1437" y="368"/>
                    <a:pt x="1437" y="369"/>
                    <a:pt x="1438" y="369"/>
                  </a:cubicBezTo>
                  <a:cubicBezTo>
                    <a:pt x="1436" y="368"/>
                    <a:pt x="1434" y="367"/>
                    <a:pt x="1433" y="366"/>
                  </a:cubicBezTo>
                  <a:cubicBezTo>
                    <a:pt x="1433" y="366"/>
                    <a:pt x="1432" y="366"/>
                    <a:pt x="1432" y="365"/>
                  </a:cubicBezTo>
                  <a:cubicBezTo>
                    <a:pt x="1431" y="365"/>
                    <a:pt x="1431" y="365"/>
                    <a:pt x="1431" y="365"/>
                  </a:cubicBezTo>
                  <a:cubicBezTo>
                    <a:pt x="1431" y="364"/>
                    <a:pt x="1430" y="364"/>
                    <a:pt x="1430" y="364"/>
                  </a:cubicBezTo>
                  <a:cubicBezTo>
                    <a:pt x="1429" y="363"/>
                    <a:pt x="1429" y="363"/>
                    <a:pt x="1428" y="362"/>
                  </a:cubicBezTo>
                  <a:cubicBezTo>
                    <a:pt x="1428" y="362"/>
                    <a:pt x="1427" y="361"/>
                    <a:pt x="1427" y="361"/>
                  </a:cubicBezTo>
                  <a:cubicBezTo>
                    <a:pt x="1425" y="359"/>
                    <a:pt x="1423" y="357"/>
                    <a:pt x="1421" y="355"/>
                  </a:cubicBezTo>
                  <a:cubicBezTo>
                    <a:pt x="1421" y="354"/>
                    <a:pt x="1420" y="353"/>
                    <a:pt x="1419" y="353"/>
                  </a:cubicBezTo>
                  <a:cubicBezTo>
                    <a:pt x="1420" y="353"/>
                    <a:pt x="1420" y="353"/>
                    <a:pt x="1420" y="353"/>
                  </a:cubicBezTo>
                  <a:cubicBezTo>
                    <a:pt x="1420" y="353"/>
                    <a:pt x="1419" y="352"/>
                    <a:pt x="1419" y="352"/>
                  </a:cubicBezTo>
                  <a:cubicBezTo>
                    <a:pt x="1419" y="351"/>
                    <a:pt x="1418" y="351"/>
                    <a:pt x="1418" y="351"/>
                  </a:cubicBezTo>
                  <a:cubicBezTo>
                    <a:pt x="1418" y="350"/>
                    <a:pt x="1418" y="350"/>
                    <a:pt x="1418" y="350"/>
                  </a:cubicBezTo>
                  <a:cubicBezTo>
                    <a:pt x="1418" y="349"/>
                    <a:pt x="1417" y="349"/>
                    <a:pt x="1417" y="349"/>
                  </a:cubicBezTo>
                  <a:cubicBezTo>
                    <a:pt x="1417" y="348"/>
                    <a:pt x="1416" y="347"/>
                    <a:pt x="1416" y="346"/>
                  </a:cubicBezTo>
                  <a:cubicBezTo>
                    <a:pt x="1415" y="345"/>
                    <a:pt x="1415" y="345"/>
                    <a:pt x="1415" y="344"/>
                  </a:cubicBezTo>
                  <a:cubicBezTo>
                    <a:pt x="1415" y="344"/>
                    <a:pt x="1415" y="344"/>
                    <a:pt x="1415" y="344"/>
                  </a:cubicBezTo>
                  <a:cubicBezTo>
                    <a:pt x="1415" y="343"/>
                    <a:pt x="1414" y="343"/>
                    <a:pt x="1414" y="343"/>
                  </a:cubicBezTo>
                  <a:cubicBezTo>
                    <a:pt x="1414" y="341"/>
                    <a:pt x="1413" y="339"/>
                    <a:pt x="1412" y="338"/>
                  </a:cubicBezTo>
                  <a:cubicBezTo>
                    <a:pt x="1412" y="337"/>
                    <a:pt x="1412" y="336"/>
                    <a:pt x="1412" y="335"/>
                  </a:cubicBezTo>
                  <a:cubicBezTo>
                    <a:pt x="1411" y="335"/>
                    <a:pt x="1411" y="334"/>
                    <a:pt x="1411" y="334"/>
                  </a:cubicBezTo>
                  <a:cubicBezTo>
                    <a:pt x="1410" y="331"/>
                    <a:pt x="1410" y="330"/>
                    <a:pt x="1410" y="330"/>
                  </a:cubicBezTo>
                  <a:cubicBezTo>
                    <a:pt x="1410" y="330"/>
                    <a:pt x="1410" y="330"/>
                    <a:pt x="1410" y="331"/>
                  </a:cubicBezTo>
                  <a:cubicBezTo>
                    <a:pt x="1410" y="331"/>
                    <a:pt x="1410" y="332"/>
                    <a:pt x="1410" y="334"/>
                  </a:cubicBezTo>
                  <a:cubicBezTo>
                    <a:pt x="1410" y="334"/>
                    <a:pt x="1410" y="335"/>
                    <a:pt x="1410" y="336"/>
                  </a:cubicBezTo>
                  <a:cubicBezTo>
                    <a:pt x="1410" y="337"/>
                    <a:pt x="1410" y="337"/>
                    <a:pt x="1410" y="338"/>
                  </a:cubicBezTo>
                  <a:cubicBezTo>
                    <a:pt x="1411" y="339"/>
                    <a:pt x="1411" y="340"/>
                    <a:pt x="1411" y="341"/>
                  </a:cubicBezTo>
                  <a:cubicBezTo>
                    <a:pt x="1411" y="341"/>
                    <a:pt x="1411" y="342"/>
                    <a:pt x="1411" y="342"/>
                  </a:cubicBezTo>
                  <a:cubicBezTo>
                    <a:pt x="1412" y="343"/>
                    <a:pt x="1412" y="343"/>
                    <a:pt x="1412" y="344"/>
                  </a:cubicBezTo>
                  <a:cubicBezTo>
                    <a:pt x="1412" y="344"/>
                    <a:pt x="1412" y="344"/>
                    <a:pt x="1412" y="345"/>
                  </a:cubicBezTo>
                  <a:cubicBezTo>
                    <a:pt x="1412" y="345"/>
                    <a:pt x="1413" y="345"/>
                    <a:pt x="1413" y="345"/>
                  </a:cubicBezTo>
                  <a:cubicBezTo>
                    <a:pt x="1413" y="346"/>
                    <a:pt x="1413" y="346"/>
                    <a:pt x="1413" y="347"/>
                  </a:cubicBezTo>
                  <a:cubicBezTo>
                    <a:pt x="1414" y="348"/>
                    <a:pt x="1414" y="348"/>
                    <a:pt x="1414" y="349"/>
                  </a:cubicBezTo>
                  <a:cubicBezTo>
                    <a:pt x="1414" y="349"/>
                    <a:pt x="1413" y="348"/>
                    <a:pt x="1413" y="348"/>
                  </a:cubicBezTo>
                  <a:cubicBezTo>
                    <a:pt x="1412" y="348"/>
                    <a:pt x="1411" y="348"/>
                    <a:pt x="1410" y="347"/>
                  </a:cubicBezTo>
                  <a:cubicBezTo>
                    <a:pt x="1410" y="347"/>
                    <a:pt x="1409" y="347"/>
                    <a:pt x="1408" y="347"/>
                  </a:cubicBezTo>
                  <a:cubicBezTo>
                    <a:pt x="1407" y="347"/>
                    <a:pt x="1407" y="346"/>
                    <a:pt x="1406" y="346"/>
                  </a:cubicBezTo>
                  <a:cubicBezTo>
                    <a:pt x="1406" y="346"/>
                    <a:pt x="1406" y="346"/>
                    <a:pt x="1406" y="346"/>
                  </a:cubicBezTo>
                  <a:cubicBezTo>
                    <a:pt x="1405" y="346"/>
                    <a:pt x="1405" y="346"/>
                    <a:pt x="1405" y="346"/>
                  </a:cubicBezTo>
                  <a:cubicBezTo>
                    <a:pt x="1401" y="334"/>
                    <a:pt x="1391" y="339"/>
                    <a:pt x="1382" y="341"/>
                  </a:cubicBezTo>
                  <a:cubicBezTo>
                    <a:pt x="1387" y="355"/>
                    <a:pt x="1395" y="360"/>
                    <a:pt x="1405" y="348"/>
                  </a:cubicBezTo>
                  <a:cubicBezTo>
                    <a:pt x="1405" y="348"/>
                    <a:pt x="1405" y="348"/>
                    <a:pt x="1405" y="348"/>
                  </a:cubicBezTo>
                  <a:cubicBezTo>
                    <a:pt x="1406" y="348"/>
                    <a:pt x="1407" y="349"/>
                    <a:pt x="1407" y="349"/>
                  </a:cubicBezTo>
                  <a:cubicBezTo>
                    <a:pt x="1408" y="349"/>
                    <a:pt x="1409" y="349"/>
                    <a:pt x="1410" y="349"/>
                  </a:cubicBezTo>
                  <a:cubicBezTo>
                    <a:pt x="1411" y="350"/>
                    <a:pt x="1411" y="350"/>
                    <a:pt x="1412" y="350"/>
                  </a:cubicBezTo>
                  <a:cubicBezTo>
                    <a:pt x="1413" y="350"/>
                    <a:pt x="1413" y="351"/>
                    <a:pt x="1414" y="351"/>
                  </a:cubicBezTo>
                  <a:cubicBezTo>
                    <a:pt x="1415" y="351"/>
                    <a:pt x="1415" y="351"/>
                    <a:pt x="1416" y="352"/>
                  </a:cubicBezTo>
                  <a:cubicBezTo>
                    <a:pt x="1416" y="352"/>
                    <a:pt x="1416" y="352"/>
                    <a:pt x="1416" y="352"/>
                  </a:cubicBezTo>
                  <a:cubicBezTo>
                    <a:pt x="1416" y="352"/>
                    <a:pt x="1416" y="352"/>
                    <a:pt x="1416" y="352"/>
                  </a:cubicBezTo>
                  <a:cubicBezTo>
                    <a:pt x="1416" y="352"/>
                    <a:pt x="1417" y="353"/>
                    <a:pt x="1417" y="353"/>
                  </a:cubicBezTo>
                  <a:cubicBezTo>
                    <a:pt x="1418" y="355"/>
                    <a:pt x="1418" y="356"/>
                    <a:pt x="1419" y="357"/>
                  </a:cubicBezTo>
                  <a:cubicBezTo>
                    <a:pt x="1421" y="359"/>
                    <a:pt x="1423" y="361"/>
                    <a:pt x="1425" y="363"/>
                  </a:cubicBezTo>
                  <a:cubicBezTo>
                    <a:pt x="1425" y="363"/>
                    <a:pt x="1426" y="364"/>
                    <a:pt x="1426" y="364"/>
                  </a:cubicBezTo>
                  <a:cubicBezTo>
                    <a:pt x="1427" y="365"/>
                    <a:pt x="1428" y="365"/>
                    <a:pt x="1428" y="366"/>
                  </a:cubicBezTo>
                  <a:cubicBezTo>
                    <a:pt x="1429" y="366"/>
                    <a:pt x="1429" y="367"/>
                    <a:pt x="1430" y="367"/>
                  </a:cubicBezTo>
                  <a:cubicBezTo>
                    <a:pt x="1431" y="368"/>
                    <a:pt x="1431" y="368"/>
                    <a:pt x="1431" y="368"/>
                  </a:cubicBezTo>
                  <a:cubicBezTo>
                    <a:pt x="1431" y="368"/>
                    <a:pt x="1431" y="368"/>
                    <a:pt x="1432" y="368"/>
                  </a:cubicBezTo>
                  <a:cubicBezTo>
                    <a:pt x="1434" y="370"/>
                    <a:pt x="1437" y="371"/>
                    <a:pt x="1439" y="372"/>
                  </a:cubicBezTo>
                  <a:cubicBezTo>
                    <a:pt x="1440" y="373"/>
                    <a:pt x="1441" y="373"/>
                    <a:pt x="1441" y="373"/>
                  </a:cubicBezTo>
                  <a:cubicBezTo>
                    <a:pt x="1442" y="373"/>
                    <a:pt x="1443" y="374"/>
                    <a:pt x="1443" y="374"/>
                  </a:cubicBezTo>
                  <a:cubicBezTo>
                    <a:pt x="1444" y="374"/>
                    <a:pt x="1445" y="374"/>
                    <a:pt x="1445" y="374"/>
                  </a:cubicBezTo>
                  <a:cubicBezTo>
                    <a:pt x="1446" y="375"/>
                    <a:pt x="1446" y="375"/>
                    <a:pt x="1447" y="375"/>
                  </a:cubicBezTo>
                  <a:cubicBezTo>
                    <a:pt x="1448" y="375"/>
                    <a:pt x="1450" y="376"/>
                    <a:pt x="1451" y="376"/>
                  </a:cubicBezTo>
                  <a:cubicBezTo>
                    <a:pt x="1451" y="376"/>
                    <a:pt x="1451" y="376"/>
                    <a:pt x="1451" y="376"/>
                  </a:cubicBezTo>
                  <a:cubicBezTo>
                    <a:pt x="1452" y="377"/>
                    <a:pt x="1452" y="377"/>
                    <a:pt x="1452" y="377"/>
                  </a:cubicBezTo>
                  <a:cubicBezTo>
                    <a:pt x="1452" y="377"/>
                    <a:pt x="1452" y="377"/>
                    <a:pt x="1452" y="377"/>
                  </a:cubicBezTo>
                  <a:cubicBezTo>
                    <a:pt x="1452" y="377"/>
                    <a:pt x="1453" y="377"/>
                    <a:pt x="1453" y="377"/>
                  </a:cubicBezTo>
                  <a:cubicBezTo>
                    <a:pt x="1453" y="377"/>
                    <a:pt x="1453" y="378"/>
                    <a:pt x="1453" y="378"/>
                  </a:cubicBezTo>
                  <a:cubicBezTo>
                    <a:pt x="1455" y="379"/>
                    <a:pt x="1456" y="381"/>
                    <a:pt x="1457" y="383"/>
                  </a:cubicBezTo>
                  <a:cubicBezTo>
                    <a:pt x="1458" y="384"/>
                    <a:pt x="1458" y="385"/>
                    <a:pt x="1458" y="385"/>
                  </a:cubicBezTo>
                  <a:cubicBezTo>
                    <a:pt x="1458" y="386"/>
                    <a:pt x="1458" y="386"/>
                    <a:pt x="1459" y="387"/>
                  </a:cubicBezTo>
                  <a:cubicBezTo>
                    <a:pt x="1459" y="387"/>
                    <a:pt x="1459" y="387"/>
                    <a:pt x="1459" y="388"/>
                  </a:cubicBezTo>
                  <a:cubicBezTo>
                    <a:pt x="1460" y="389"/>
                    <a:pt x="1460" y="391"/>
                    <a:pt x="1460" y="392"/>
                  </a:cubicBezTo>
                  <a:cubicBezTo>
                    <a:pt x="1460" y="393"/>
                    <a:pt x="1461" y="394"/>
                    <a:pt x="1461" y="394"/>
                  </a:cubicBezTo>
                  <a:cubicBezTo>
                    <a:pt x="1460" y="400"/>
                    <a:pt x="1459" y="406"/>
                    <a:pt x="1458" y="412"/>
                  </a:cubicBezTo>
                  <a:cubicBezTo>
                    <a:pt x="1457" y="424"/>
                    <a:pt x="1455" y="435"/>
                    <a:pt x="1454" y="445"/>
                  </a:cubicBezTo>
                  <a:cubicBezTo>
                    <a:pt x="1454" y="446"/>
                    <a:pt x="1454" y="448"/>
                    <a:pt x="1454" y="449"/>
                  </a:cubicBezTo>
                  <a:cubicBezTo>
                    <a:pt x="1453" y="450"/>
                    <a:pt x="1453" y="451"/>
                    <a:pt x="1453" y="452"/>
                  </a:cubicBezTo>
                  <a:cubicBezTo>
                    <a:pt x="1453" y="453"/>
                    <a:pt x="1453" y="455"/>
                    <a:pt x="1453" y="456"/>
                  </a:cubicBezTo>
                  <a:cubicBezTo>
                    <a:pt x="1449" y="461"/>
                    <a:pt x="1445" y="466"/>
                    <a:pt x="1441" y="472"/>
                  </a:cubicBezTo>
                  <a:cubicBezTo>
                    <a:pt x="1412" y="514"/>
                    <a:pt x="1384" y="570"/>
                    <a:pt x="1351" y="614"/>
                  </a:cubicBezTo>
                  <a:cubicBezTo>
                    <a:pt x="1359" y="581"/>
                    <a:pt x="1350" y="542"/>
                    <a:pt x="1354" y="508"/>
                  </a:cubicBezTo>
                  <a:cubicBezTo>
                    <a:pt x="1360" y="511"/>
                    <a:pt x="1366" y="511"/>
                    <a:pt x="1373" y="507"/>
                  </a:cubicBezTo>
                  <a:cubicBezTo>
                    <a:pt x="1368" y="502"/>
                    <a:pt x="1363" y="498"/>
                    <a:pt x="1357" y="495"/>
                  </a:cubicBezTo>
                  <a:cubicBezTo>
                    <a:pt x="1357" y="494"/>
                    <a:pt x="1357" y="494"/>
                    <a:pt x="1357" y="494"/>
                  </a:cubicBezTo>
                  <a:cubicBezTo>
                    <a:pt x="1368" y="458"/>
                    <a:pt x="1391" y="445"/>
                    <a:pt x="1418" y="428"/>
                  </a:cubicBezTo>
                  <a:cubicBezTo>
                    <a:pt x="1397" y="434"/>
                    <a:pt x="1369" y="447"/>
                    <a:pt x="1351" y="476"/>
                  </a:cubicBezTo>
                  <a:cubicBezTo>
                    <a:pt x="1350" y="468"/>
                    <a:pt x="1349" y="460"/>
                    <a:pt x="1347" y="452"/>
                  </a:cubicBezTo>
                  <a:cubicBezTo>
                    <a:pt x="1349" y="444"/>
                    <a:pt x="1346" y="434"/>
                    <a:pt x="1342" y="423"/>
                  </a:cubicBezTo>
                  <a:cubicBezTo>
                    <a:pt x="1341" y="425"/>
                    <a:pt x="1341" y="427"/>
                    <a:pt x="1340" y="428"/>
                  </a:cubicBezTo>
                  <a:cubicBezTo>
                    <a:pt x="1333" y="410"/>
                    <a:pt x="1326" y="391"/>
                    <a:pt x="1323" y="374"/>
                  </a:cubicBezTo>
                  <a:cubicBezTo>
                    <a:pt x="1314" y="319"/>
                    <a:pt x="1330" y="296"/>
                    <a:pt x="1338" y="270"/>
                  </a:cubicBezTo>
                  <a:cubicBezTo>
                    <a:pt x="1338" y="270"/>
                    <a:pt x="1338" y="270"/>
                    <a:pt x="1338" y="270"/>
                  </a:cubicBezTo>
                  <a:cubicBezTo>
                    <a:pt x="1338" y="270"/>
                    <a:pt x="1338" y="270"/>
                    <a:pt x="1338" y="270"/>
                  </a:cubicBezTo>
                  <a:cubicBezTo>
                    <a:pt x="1338" y="269"/>
                    <a:pt x="1339" y="269"/>
                    <a:pt x="1339" y="269"/>
                  </a:cubicBezTo>
                  <a:cubicBezTo>
                    <a:pt x="1340" y="268"/>
                    <a:pt x="1340" y="268"/>
                    <a:pt x="1341" y="268"/>
                  </a:cubicBezTo>
                  <a:cubicBezTo>
                    <a:pt x="1341" y="267"/>
                    <a:pt x="1342" y="267"/>
                    <a:pt x="1342" y="267"/>
                  </a:cubicBezTo>
                  <a:cubicBezTo>
                    <a:pt x="1343" y="266"/>
                    <a:pt x="1344" y="266"/>
                    <a:pt x="1344" y="266"/>
                  </a:cubicBezTo>
                  <a:cubicBezTo>
                    <a:pt x="1345" y="265"/>
                    <a:pt x="1347" y="264"/>
                    <a:pt x="1348" y="264"/>
                  </a:cubicBezTo>
                  <a:cubicBezTo>
                    <a:pt x="1349" y="263"/>
                    <a:pt x="1351" y="263"/>
                    <a:pt x="1352" y="262"/>
                  </a:cubicBezTo>
                  <a:cubicBezTo>
                    <a:pt x="1354" y="262"/>
                    <a:pt x="1355" y="261"/>
                    <a:pt x="1356" y="261"/>
                  </a:cubicBezTo>
                  <a:cubicBezTo>
                    <a:pt x="1358" y="261"/>
                    <a:pt x="1359" y="260"/>
                    <a:pt x="1361" y="260"/>
                  </a:cubicBezTo>
                  <a:cubicBezTo>
                    <a:pt x="1361" y="260"/>
                    <a:pt x="1361" y="260"/>
                    <a:pt x="1361" y="260"/>
                  </a:cubicBezTo>
                  <a:cubicBezTo>
                    <a:pt x="1375" y="276"/>
                    <a:pt x="1386" y="265"/>
                    <a:pt x="1394" y="249"/>
                  </a:cubicBezTo>
                  <a:cubicBezTo>
                    <a:pt x="1379" y="254"/>
                    <a:pt x="1371" y="242"/>
                    <a:pt x="1359" y="258"/>
                  </a:cubicBezTo>
                  <a:cubicBezTo>
                    <a:pt x="1358" y="258"/>
                    <a:pt x="1357" y="258"/>
                    <a:pt x="1356" y="258"/>
                  </a:cubicBezTo>
                  <a:cubicBezTo>
                    <a:pt x="1354" y="259"/>
                    <a:pt x="1353" y="259"/>
                    <a:pt x="1351" y="260"/>
                  </a:cubicBezTo>
                  <a:cubicBezTo>
                    <a:pt x="1350" y="260"/>
                    <a:pt x="1348" y="261"/>
                    <a:pt x="1347" y="261"/>
                  </a:cubicBezTo>
                  <a:cubicBezTo>
                    <a:pt x="1346" y="262"/>
                    <a:pt x="1344" y="263"/>
                    <a:pt x="1343" y="263"/>
                  </a:cubicBezTo>
                  <a:cubicBezTo>
                    <a:pt x="1342" y="264"/>
                    <a:pt x="1342" y="264"/>
                    <a:pt x="1341" y="265"/>
                  </a:cubicBezTo>
                  <a:cubicBezTo>
                    <a:pt x="1341" y="265"/>
                    <a:pt x="1341" y="265"/>
                    <a:pt x="1341" y="265"/>
                  </a:cubicBezTo>
                  <a:cubicBezTo>
                    <a:pt x="1343" y="261"/>
                    <a:pt x="1345" y="258"/>
                    <a:pt x="1347" y="255"/>
                  </a:cubicBezTo>
                  <a:cubicBezTo>
                    <a:pt x="1352" y="247"/>
                    <a:pt x="1358" y="240"/>
                    <a:pt x="1363" y="232"/>
                  </a:cubicBezTo>
                  <a:cubicBezTo>
                    <a:pt x="1368" y="223"/>
                    <a:pt x="1374" y="215"/>
                    <a:pt x="1378" y="206"/>
                  </a:cubicBezTo>
                  <a:cubicBezTo>
                    <a:pt x="1381" y="201"/>
                    <a:pt x="1383" y="196"/>
                    <a:pt x="1385" y="191"/>
                  </a:cubicBezTo>
                  <a:cubicBezTo>
                    <a:pt x="1385" y="190"/>
                    <a:pt x="1385" y="189"/>
                    <a:pt x="1386" y="188"/>
                  </a:cubicBezTo>
                  <a:cubicBezTo>
                    <a:pt x="1386" y="186"/>
                    <a:pt x="1386" y="186"/>
                    <a:pt x="1386" y="186"/>
                  </a:cubicBezTo>
                  <a:cubicBezTo>
                    <a:pt x="1387" y="184"/>
                    <a:pt x="1387" y="184"/>
                    <a:pt x="1387" y="184"/>
                  </a:cubicBezTo>
                  <a:cubicBezTo>
                    <a:pt x="1387" y="183"/>
                    <a:pt x="1387" y="183"/>
                    <a:pt x="1387" y="183"/>
                  </a:cubicBezTo>
                  <a:cubicBezTo>
                    <a:pt x="1387" y="183"/>
                    <a:pt x="1387" y="183"/>
                    <a:pt x="1387" y="183"/>
                  </a:cubicBezTo>
                  <a:cubicBezTo>
                    <a:pt x="1388" y="182"/>
                    <a:pt x="1388" y="182"/>
                    <a:pt x="1388" y="182"/>
                  </a:cubicBezTo>
                  <a:cubicBezTo>
                    <a:pt x="1389" y="182"/>
                    <a:pt x="1389" y="181"/>
                    <a:pt x="1389" y="181"/>
                  </a:cubicBezTo>
                  <a:cubicBezTo>
                    <a:pt x="1390" y="181"/>
                    <a:pt x="1390" y="180"/>
                    <a:pt x="1391" y="180"/>
                  </a:cubicBezTo>
                  <a:cubicBezTo>
                    <a:pt x="1391" y="180"/>
                    <a:pt x="1392" y="179"/>
                    <a:pt x="1392" y="179"/>
                  </a:cubicBezTo>
                  <a:cubicBezTo>
                    <a:pt x="1393" y="179"/>
                    <a:pt x="1394" y="178"/>
                    <a:pt x="1394" y="178"/>
                  </a:cubicBezTo>
                  <a:cubicBezTo>
                    <a:pt x="1395" y="178"/>
                    <a:pt x="1395" y="178"/>
                    <a:pt x="1395" y="178"/>
                  </a:cubicBezTo>
                  <a:cubicBezTo>
                    <a:pt x="1396" y="177"/>
                    <a:pt x="1396" y="177"/>
                    <a:pt x="1397" y="177"/>
                  </a:cubicBezTo>
                  <a:cubicBezTo>
                    <a:pt x="1400" y="175"/>
                    <a:pt x="1403" y="174"/>
                    <a:pt x="1408" y="173"/>
                  </a:cubicBezTo>
                  <a:cubicBezTo>
                    <a:pt x="1410" y="172"/>
                    <a:pt x="1412" y="172"/>
                    <a:pt x="1414" y="171"/>
                  </a:cubicBezTo>
                  <a:cubicBezTo>
                    <a:pt x="1417" y="171"/>
                    <a:pt x="1419" y="170"/>
                    <a:pt x="1421" y="169"/>
                  </a:cubicBezTo>
                  <a:cubicBezTo>
                    <a:pt x="1422" y="169"/>
                    <a:pt x="1422" y="169"/>
                    <a:pt x="1422" y="169"/>
                  </a:cubicBezTo>
                  <a:cubicBezTo>
                    <a:pt x="1422" y="169"/>
                    <a:pt x="1422" y="169"/>
                    <a:pt x="1422" y="169"/>
                  </a:cubicBezTo>
                  <a:cubicBezTo>
                    <a:pt x="1423" y="170"/>
                    <a:pt x="1423" y="170"/>
                    <a:pt x="1424" y="171"/>
                  </a:cubicBezTo>
                  <a:cubicBezTo>
                    <a:pt x="1424" y="171"/>
                    <a:pt x="1424" y="171"/>
                    <a:pt x="1424" y="171"/>
                  </a:cubicBezTo>
                  <a:cubicBezTo>
                    <a:pt x="1424" y="171"/>
                    <a:pt x="1425" y="172"/>
                    <a:pt x="1425" y="172"/>
                  </a:cubicBezTo>
                  <a:cubicBezTo>
                    <a:pt x="1425" y="172"/>
                    <a:pt x="1425" y="172"/>
                    <a:pt x="1425" y="172"/>
                  </a:cubicBezTo>
                  <a:cubicBezTo>
                    <a:pt x="1426" y="172"/>
                    <a:pt x="1427" y="173"/>
                    <a:pt x="1427" y="173"/>
                  </a:cubicBezTo>
                  <a:cubicBezTo>
                    <a:pt x="1428" y="174"/>
                    <a:pt x="1429" y="174"/>
                    <a:pt x="1430" y="175"/>
                  </a:cubicBezTo>
                  <a:cubicBezTo>
                    <a:pt x="1430" y="176"/>
                    <a:pt x="1431" y="176"/>
                    <a:pt x="1432" y="177"/>
                  </a:cubicBezTo>
                  <a:cubicBezTo>
                    <a:pt x="1433" y="178"/>
                    <a:pt x="1433" y="178"/>
                    <a:pt x="1434" y="179"/>
                  </a:cubicBezTo>
                  <a:cubicBezTo>
                    <a:pt x="1435" y="180"/>
                    <a:pt x="1435" y="181"/>
                    <a:pt x="1436" y="182"/>
                  </a:cubicBezTo>
                  <a:cubicBezTo>
                    <a:pt x="1436" y="182"/>
                    <a:pt x="1436" y="182"/>
                    <a:pt x="1437" y="182"/>
                  </a:cubicBezTo>
                  <a:cubicBezTo>
                    <a:pt x="1431" y="201"/>
                    <a:pt x="1441" y="207"/>
                    <a:pt x="1460" y="202"/>
                  </a:cubicBezTo>
                  <a:cubicBezTo>
                    <a:pt x="1456" y="192"/>
                    <a:pt x="1454" y="176"/>
                    <a:pt x="1438" y="180"/>
                  </a:cubicBezTo>
                  <a:cubicBezTo>
                    <a:pt x="1438" y="179"/>
                    <a:pt x="1438" y="179"/>
                    <a:pt x="1438" y="179"/>
                  </a:cubicBezTo>
                  <a:cubicBezTo>
                    <a:pt x="1438" y="179"/>
                    <a:pt x="1438" y="179"/>
                    <a:pt x="1438" y="179"/>
                  </a:cubicBezTo>
                  <a:cubicBezTo>
                    <a:pt x="1437" y="179"/>
                    <a:pt x="1436" y="178"/>
                    <a:pt x="1436" y="177"/>
                  </a:cubicBezTo>
                  <a:cubicBezTo>
                    <a:pt x="1435" y="177"/>
                    <a:pt x="1434" y="176"/>
                    <a:pt x="1434" y="175"/>
                  </a:cubicBezTo>
                  <a:cubicBezTo>
                    <a:pt x="1433" y="174"/>
                    <a:pt x="1432" y="174"/>
                    <a:pt x="1431" y="173"/>
                  </a:cubicBezTo>
                  <a:cubicBezTo>
                    <a:pt x="1430" y="172"/>
                    <a:pt x="1430" y="172"/>
                    <a:pt x="1429" y="171"/>
                  </a:cubicBezTo>
                  <a:cubicBezTo>
                    <a:pt x="1428" y="171"/>
                    <a:pt x="1427" y="170"/>
                    <a:pt x="1427" y="170"/>
                  </a:cubicBezTo>
                  <a:cubicBezTo>
                    <a:pt x="1426" y="170"/>
                    <a:pt x="1426" y="170"/>
                    <a:pt x="1426" y="169"/>
                  </a:cubicBezTo>
                  <a:cubicBezTo>
                    <a:pt x="1426" y="169"/>
                    <a:pt x="1426" y="169"/>
                    <a:pt x="1426" y="169"/>
                  </a:cubicBezTo>
                  <a:cubicBezTo>
                    <a:pt x="1425" y="169"/>
                    <a:pt x="1425" y="169"/>
                    <a:pt x="1425" y="169"/>
                  </a:cubicBezTo>
                  <a:cubicBezTo>
                    <a:pt x="1425" y="169"/>
                    <a:pt x="1424" y="169"/>
                    <a:pt x="1424" y="169"/>
                  </a:cubicBezTo>
                  <a:cubicBezTo>
                    <a:pt x="1433" y="167"/>
                    <a:pt x="1441" y="165"/>
                    <a:pt x="1447" y="163"/>
                  </a:cubicBezTo>
                  <a:cubicBezTo>
                    <a:pt x="1447" y="163"/>
                    <a:pt x="1448" y="163"/>
                    <a:pt x="1448" y="163"/>
                  </a:cubicBezTo>
                  <a:cubicBezTo>
                    <a:pt x="1449" y="163"/>
                    <a:pt x="1449" y="163"/>
                    <a:pt x="1449" y="162"/>
                  </a:cubicBezTo>
                  <a:cubicBezTo>
                    <a:pt x="1450" y="162"/>
                    <a:pt x="1451" y="162"/>
                    <a:pt x="1452" y="162"/>
                  </a:cubicBezTo>
                  <a:cubicBezTo>
                    <a:pt x="1453" y="161"/>
                    <a:pt x="1454" y="160"/>
                    <a:pt x="1455" y="160"/>
                  </a:cubicBezTo>
                  <a:cubicBezTo>
                    <a:pt x="1457" y="159"/>
                    <a:pt x="1458" y="159"/>
                    <a:pt x="1458" y="159"/>
                  </a:cubicBezTo>
                  <a:cubicBezTo>
                    <a:pt x="1458" y="159"/>
                    <a:pt x="1457" y="159"/>
                    <a:pt x="1455" y="159"/>
                  </a:cubicBezTo>
                  <a:cubicBezTo>
                    <a:pt x="1454" y="159"/>
                    <a:pt x="1452" y="159"/>
                    <a:pt x="1451" y="159"/>
                  </a:cubicBezTo>
                  <a:cubicBezTo>
                    <a:pt x="1450" y="159"/>
                    <a:pt x="1450" y="159"/>
                    <a:pt x="1449" y="159"/>
                  </a:cubicBezTo>
                  <a:cubicBezTo>
                    <a:pt x="1448" y="159"/>
                    <a:pt x="1448" y="160"/>
                    <a:pt x="1447" y="160"/>
                  </a:cubicBezTo>
                  <a:cubicBezTo>
                    <a:pt x="1447" y="160"/>
                    <a:pt x="1447" y="160"/>
                    <a:pt x="1446" y="160"/>
                  </a:cubicBezTo>
                  <a:cubicBezTo>
                    <a:pt x="1444" y="161"/>
                    <a:pt x="1442" y="161"/>
                    <a:pt x="1439" y="162"/>
                  </a:cubicBezTo>
                  <a:cubicBezTo>
                    <a:pt x="1439" y="162"/>
                    <a:pt x="1440" y="161"/>
                    <a:pt x="1440" y="161"/>
                  </a:cubicBezTo>
                  <a:cubicBezTo>
                    <a:pt x="1440" y="161"/>
                    <a:pt x="1440" y="161"/>
                    <a:pt x="1441" y="161"/>
                  </a:cubicBezTo>
                  <a:cubicBezTo>
                    <a:pt x="1441" y="160"/>
                    <a:pt x="1441" y="160"/>
                    <a:pt x="1441" y="160"/>
                  </a:cubicBezTo>
                  <a:cubicBezTo>
                    <a:pt x="1442" y="160"/>
                    <a:pt x="1442" y="159"/>
                    <a:pt x="1442" y="159"/>
                  </a:cubicBezTo>
                  <a:cubicBezTo>
                    <a:pt x="1443" y="158"/>
                    <a:pt x="1444" y="158"/>
                    <a:pt x="1445" y="157"/>
                  </a:cubicBezTo>
                  <a:cubicBezTo>
                    <a:pt x="1446" y="157"/>
                    <a:pt x="1447" y="156"/>
                    <a:pt x="1448" y="156"/>
                  </a:cubicBezTo>
                  <a:cubicBezTo>
                    <a:pt x="1449" y="155"/>
                    <a:pt x="1450" y="155"/>
                    <a:pt x="1452" y="154"/>
                  </a:cubicBezTo>
                  <a:cubicBezTo>
                    <a:pt x="1452" y="154"/>
                    <a:pt x="1453" y="154"/>
                    <a:pt x="1454" y="153"/>
                  </a:cubicBezTo>
                  <a:cubicBezTo>
                    <a:pt x="1458" y="157"/>
                    <a:pt x="1463" y="161"/>
                    <a:pt x="1468" y="160"/>
                  </a:cubicBezTo>
                  <a:cubicBezTo>
                    <a:pt x="1475" y="160"/>
                    <a:pt x="1477" y="152"/>
                    <a:pt x="1480" y="147"/>
                  </a:cubicBezTo>
                  <a:cubicBezTo>
                    <a:pt x="1470" y="145"/>
                    <a:pt x="1455" y="135"/>
                    <a:pt x="1453" y="152"/>
                  </a:cubicBezTo>
                  <a:cubicBezTo>
                    <a:pt x="1453" y="152"/>
                    <a:pt x="1453" y="152"/>
                    <a:pt x="1453" y="152"/>
                  </a:cubicBezTo>
                  <a:cubicBezTo>
                    <a:pt x="1452" y="152"/>
                    <a:pt x="1451" y="152"/>
                    <a:pt x="1451" y="152"/>
                  </a:cubicBezTo>
                  <a:cubicBezTo>
                    <a:pt x="1450" y="153"/>
                    <a:pt x="1449" y="153"/>
                    <a:pt x="1447" y="154"/>
                  </a:cubicBezTo>
                  <a:cubicBezTo>
                    <a:pt x="1446" y="154"/>
                    <a:pt x="1445" y="155"/>
                    <a:pt x="1444" y="156"/>
                  </a:cubicBezTo>
                  <a:cubicBezTo>
                    <a:pt x="1443" y="156"/>
                    <a:pt x="1442" y="157"/>
                    <a:pt x="1441" y="157"/>
                  </a:cubicBezTo>
                  <a:cubicBezTo>
                    <a:pt x="1441" y="158"/>
                    <a:pt x="1440" y="158"/>
                    <a:pt x="1440" y="159"/>
                  </a:cubicBezTo>
                  <a:cubicBezTo>
                    <a:pt x="1440" y="159"/>
                    <a:pt x="1440" y="159"/>
                    <a:pt x="1439" y="159"/>
                  </a:cubicBezTo>
                  <a:cubicBezTo>
                    <a:pt x="1439" y="159"/>
                    <a:pt x="1439" y="159"/>
                    <a:pt x="1439" y="160"/>
                  </a:cubicBezTo>
                  <a:cubicBezTo>
                    <a:pt x="1438" y="160"/>
                    <a:pt x="1438" y="160"/>
                    <a:pt x="1438" y="161"/>
                  </a:cubicBezTo>
                  <a:cubicBezTo>
                    <a:pt x="1437" y="161"/>
                    <a:pt x="1437" y="161"/>
                    <a:pt x="1436" y="162"/>
                  </a:cubicBezTo>
                  <a:cubicBezTo>
                    <a:pt x="1436" y="162"/>
                    <a:pt x="1436" y="162"/>
                    <a:pt x="1436" y="162"/>
                  </a:cubicBezTo>
                  <a:cubicBezTo>
                    <a:pt x="1436" y="162"/>
                    <a:pt x="1436" y="162"/>
                    <a:pt x="1436" y="162"/>
                  </a:cubicBezTo>
                  <a:cubicBezTo>
                    <a:pt x="1436" y="163"/>
                    <a:pt x="1435" y="163"/>
                    <a:pt x="1435" y="163"/>
                  </a:cubicBezTo>
                  <a:cubicBezTo>
                    <a:pt x="1431" y="164"/>
                    <a:pt x="1426" y="165"/>
                    <a:pt x="1421" y="166"/>
                  </a:cubicBezTo>
                  <a:cubicBezTo>
                    <a:pt x="1418" y="167"/>
                    <a:pt x="1416" y="168"/>
                    <a:pt x="1414" y="168"/>
                  </a:cubicBezTo>
                  <a:cubicBezTo>
                    <a:pt x="1411" y="169"/>
                    <a:pt x="1409" y="169"/>
                    <a:pt x="1407" y="170"/>
                  </a:cubicBezTo>
                  <a:cubicBezTo>
                    <a:pt x="1403" y="171"/>
                    <a:pt x="1398" y="172"/>
                    <a:pt x="1395" y="174"/>
                  </a:cubicBezTo>
                  <a:cubicBezTo>
                    <a:pt x="1395" y="174"/>
                    <a:pt x="1394" y="175"/>
                    <a:pt x="1394" y="175"/>
                  </a:cubicBezTo>
                  <a:cubicBezTo>
                    <a:pt x="1393" y="175"/>
                    <a:pt x="1393" y="175"/>
                    <a:pt x="1393" y="175"/>
                  </a:cubicBezTo>
                  <a:cubicBezTo>
                    <a:pt x="1392" y="176"/>
                    <a:pt x="1392" y="177"/>
                    <a:pt x="1391" y="177"/>
                  </a:cubicBezTo>
                  <a:cubicBezTo>
                    <a:pt x="1390" y="178"/>
                    <a:pt x="1390" y="178"/>
                    <a:pt x="1389" y="179"/>
                  </a:cubicBezTo>
                  <a:cubicBezTo>
                    <a:pt x="1389" y="179"/>
                    <a:pt x="1389" y="180"/>
                    <a:pt x="1388" y="180"/>
                  </a:cubicBezTo>
                  <a:cubicBezTo>
                    <a:pt x="1388" y="181"/>
                    <a:pt x="1388" y="181"/>
                    <a:pt x="1388" y="181"/>
                  </a:cubicBezTo>
                  <a:cubicBezTo>
                    <a:pt x="1388" y="181"/>
                    <a:pt x="1388" y="181"/>
                    <a:pt x="1388" y="181"/>
                  </a:cubicBezTo>
                  <a:cubicBezTo>
                    <a:pt x="1388" y="181"/>
                    <a:pt x="1388" y="181"/>
                    <a:pt x="1388" y="181"/>
                  </a:cubicBezTo>
                  <a:cubicBezTo>
                    <a:pt x="1388" y="181"/>
                    <a:pt x="1388" y="181"/>
                    <a:pt x="1388" y="181"/>
                  </a:cubicBezTo>
                  <a:cubicBezTo>
                    <a:pt x="1388" y="180"/>
                    <a:pt x="1388" y="180"/>
                    <a:pt x="1388" y="180"/>
                  </a:cubicBezTo>
                  <a:cubicBezTo>
                    <a:pt x="1388" y="179"/>
                    <a:pt x="1389" y="178"/>
                    <a:pt x="1389" y="176"/>
                  </a:cubicBezTo>
                  <a:cubicBezTo>
                    <a:pt x="1391" y="166"/>
                    <a:pt x="1392" y="155"/>
                    <a:pt x="1393" y="145"/>
                  </a:cubicBezTo>
                  <a:cubicBezTo>
                    <a:pt x="1393" y="140"/>
                    <a:pt x="1394" y="136"/>
                    <a:pt x="1394" y="131"/>
                  </a:cubicBezTo>
                  <a:cubicBezTo>
                    <a:pt x="1395" y="129"/>
                    <a:pt x="1395" y="128"/>
                    <a:pt x="1395" y="127"/>
                  </a:cubicBezTo>
                  <a:cubicBezTo>
                    <a:pt x="1395" y="127"/>
                    <a:pt x="1395" y="127"/>
                    <a:pt x="1395" y="127"/>
                  </a:cubicBezTo>
                  <a:cubicBezTo>
                    <a:pt x="1396" y="126"/>
                    <a:pt x="1396" y="126"/>
                    <a:pt x="1396" y="126"/>
                  </a:cubicBezTo>
                  <a:cubicBezTo>
                    <a:pt x="1397" y="125"/>
                    <a:pt x="1397" y="125"/>
                    <a:pt x="1398" y="124"/>
                  </a:cubicBezTo>
                  <a:cubicBezTo>
                    <a:pt x="1399" y="123"/>
                    <a:pt x="1399" y="123"/>
                    <a:pt x="1400" y="123"/>
                  </a:cubicBezTo>
                  <a:cubicBezTo>
                    <a:pt x="1400" y="123"/>
                    <a:pt x="1400" y="122"/>
                    <a:pt x="1401" y="122"/>
                  </a:cubicBezTo>
                  <a:cubicBezTo>
                    <a:pt x="1401" y="122"/>
                    <a:pt x="1401" y="122"/>
                    <a:pt x="1401" y="122"/>
                  </a:cubicBezTo>
                  <a:cubicBezTo>
                    <a:pt x="1404" y="120"/>
                    <a:pt x="1407" y="118"/>
                    <a:pt x="1410" y="117"/>
                  </a:cubicBezTo>
                  <a:cubicBezTo>
                    <a:pt x="1411" y="117"/>
                    <a:pt x="1412" y="117"/>
                    <a:pt x="1412" y="116"/>
                  </a:cubicBezTo>
                  <a:cubicBezTo>
                    <a:pt x="1413" y="116"/>
                    <a:pt x="1414" y="116"/>
                    <a:pt x="1415" y="115"/>
                  </a:cubicBezTo>
                  <a:cubicBezTo>
                    <a:pt x="1417" y="115"/>
                    <a:pt x="1419" y="114"/>
                    <a:pt x="1421" y="114"/>
                  </a:cubicBezTo>
                  <a:cubicBezTo>
                    <a:pt x="1421" y="114"/>
                    <a:pt x="1421" y="113"/>
                    <a:pt x="1422" y="113"/>
                  </a:cubicBezTo>
                  <a:cubicBezTo>
                    <a:pt x="1441" y="127"/>
                    <a:pt x="1450" y="111"/>
                    <a:pt x="1469" y="108"/>
                  </a:cubicBezTo>
                  <a:cubicBezTo>
                    <a:pt x="1451" y="89"/>
                    <a:pt x="1435" y="94"/>
                    <a:pt x="1420" y="112"/>
                  </a:cubicBezTo>
                  <a:cubicBezTo>
                    <a:pt x="1420" y="112"/>
                    <a:pt x="1420" y="112"/>
                    <a:pt x="1420" y="112"/>
                  </a:cubicBezTo>
                  <a:cubicBezTo>
                    <a:pt x="1418" y="112"/>
                    <a:pt x="1416" y="113"/>
                    <a:pt x="1414" y="113"/>
                  </a:cubicBezTo>
                  <a:cubicBezTo>
                    <a:pt x="1414" y="114"/>
                    <a:pt x="1413" y="114"/>
                    <a:pt x="1412" y="114"/>
                  </a:cubicBezTo>
                  <a:cubicBezTo>
                    <a:pt x="1411" y="115"/>
                    <a:pt x="1410" y="115"/>
                    <a:pt x="1409" y="115"/>
                  </a:cubicBezTo>
                  <a:cubicBezTo>
                    <a:pt x="1406" y="117"/>
                    <a:pt x="1403" y="118"/>
                    <a:pt x="1400" y="120"/>
                  </a:cubicBezTo>
                  <a:cubicBezTo>
                    <a:pt x="1400" y="120"/>
                    <a:pt x="1400" y="120"/>
                    <a:pt x="1399" y="121"/>
                  </a:cubicBezTo>
                  <a:cubicBezTo>
                    <a:pt x="1399" y="121"/>
                    <a:pt x="1399" y="121"/>
                    <a:pt x="1398" y="121"/>
                  </a:cubicBezTo>
                  <a:cubicBezTo>
                    <a:pt x="1398" y="122"/>
                    <a:pt x="1398" y="122"/>
                    <a:pt x="1397" y="123"/>
                  </a:cubicBezTo>
                  <a:cubicBezTo>
                    <a:pt x="1397" y="124"/>
                    <a:pt x="1396" y="124"/>
                    <a:pt x="1396" y="125"/>
                  </a:cubicBezTo>
                  <a:cubicBezTo>
                    <a:pt x="1396" y="125"/>
                    <a:pt x="1396" y="124"/>
                    <a:pt x="1396" y="124"/>
                  </a:cubicBezTo>
                  <a:cubicBezTo>
                    <a:pt x="1396" y="123"/>
                    <a:pt x="1397" y="121"/>
                    <a:pt x="1397" y="120"/>
                  </a:cubicBezTo>
                  <a:cubicBezTo>
                    <a:pt x="1397" y="119"/>
                    <a:pt x="1397" y="119"/>
                    <a:pt x="1397" y="119"/>
                  </a:cubicBezTo>
                  <a:cubicBezTo>
                    <a:pt x="1397" y="119"/>
                    <a:pt x="1397" y="119"/>
                    <a:pt x="1397" y="119"/>
                  </a:cubicBezTo>
                  <a:cubicBezTo>
                    <a:pt x="1397" y="119"/>
                    <a:pt x="1397" y="119"/>
                    <a:pt x="1397" y="119"/>
                  </a:cubicBezTo>
                  <a:cubicBezTo>
                    <a:pt x="1397" y="119"/>
                    <a:pt x="1397" y="119"/>
                    <a:pt x="1397" y="119"/>
                  </a:cubicBezTo>
                  <a:cubicBezTo>
                    <a:pt x="1397" y="118"/>
                    <a:pt x="1397" y="118"/>
                    <a:pt x="1397" y="118"/>
                  </a:cubicBezTo>
                  <a:cubicBezTo>
                    <a:pt x="1398" y="117"/>
                    <a:pt x="1398" y="117"/>
                    <a:pt x="1398" y="117"/>
                  </a:cubicBezTo>
                  <a:cubicBezTo>
                    <a:pt x="1401" y="108"/>
                    <a:pt x="1406" y="100"/>
                    <a:pt x="1411" y="93"/>
                  </a:cubicBezTo>
                  <a:cubicBezTo>
                    <a:pt x="1416" y="86"/>
                    <a:pt x="1422" y="80"/>
                    <a:pt x="1427" y="75"/>
                  </a:cubicBezTo>
                  <a:cubicBezTo>
                    <a:pt x="1429" y="74"/>
                    <a:pt x="1430" y="72"/>
                    <a:pt x="1431" y="71"/>
                  </a:cubicBezTo>
                  <a:cubicBezTo>
                    <a:pt x="1433" y="70"/>
                    <a:pt x="1434" y="69"/>
                    <a:pt x="1435" y="68"/>
                  </a:cubicBezTo>
                  <a:cubicBezTo>
                    <a:pt x="1438" y="65"/>
                    <a:pt x="1441" y="63"/>
                    <a:pt x="1443" y="61"/>
                  </a:cubicBezTo>
                  <a:cubicBezTo>
                    <a:pt x="1448" y="57"/>
                    <a:pt x="1452" y="54"/>
                    <a:pt x="1456" y="51"/>
                  </a:cubicBezTo>
                  <a:cubicBezTo>
                    <a:pt x="1463" y="45"/>
                    <a:pt x="1467" y="42"/>
                    <a:pt x="1467" y="42"/>
                  </a:cubicBezTo>
                  <a:cubicBezTo>
                    <a:pt x="1467" y="42"/>
                    <a:pt x="1466" y="43"/>
                    <a:pt x="1463" y="44"/>
                  </a:cubicBezTo>
                  <a:cubicBezTo>
                    <a:pt x="1461" y="45"/>
                    <a:pt x="1458" y="47"/>
                    <a:pt x="1454" y="49"/>
                  </a:cubicBezTo>
                  <a:cubicBezTo>
                    <a:pt x="1451" y="52"/>
                    <a:pt x="1446" y="55"/>
                    <a:pt x="1441" y="58"/>
                  </a:cubicBezTo>
                  <a:cubicBezTo>
                    <a:pt x="1438" y="60"/>
                    <a:pt x="1435" y="62"/>
                    <a:pt x="1432" y="64"/>
                  </a:cubicBezTo>
                  <a:cubicBezTo>
                    <a:pt x="1431" y="65"/>
                    <a:pt x="1430" y="66"/>
                    <a:pt x="1428" y="68"/>
                  </a:cubicBezTo>
                  <a:cubicBezTo>
                    <a:pt x="1428" y="68"/>
                    <a:pt x="1428" y="68"/>
                    <a:pt x="1427" y="68"/>
                  </a:cubicBezTo>
                  <a:cubicBezTo>
                    <a:pt x="1427" y="69"/>
                    <a:pt x="1426" y="69"/>
                    <a:pt x="1426" y="69"/>
                  </a:cubicBezTo>
                  <a:cubicBezTo>
                    <a:pt x="1425" y="70"/>
                    <a:pt x="1425" y="71"/>
                    <a:pt x="1424" y="71"/>
                  </a:cubicBezTo>
                  <a:cubicBezTo>
                    <a:pt x="1418" y="77"/>
                    <a:pt x="1412" y="83"/>
                    <a:pt x="1407" y="90"/>
                  </a:cubicBezTo>
                  <a:cubicBezTo>
                    <a:pt x="1405" y="93"/>
                    <a:pt x="1403" y="96"/>
                    <a:pt x="1401" y="99"/>
                  </a:cubicBezTo>
                  <a:cubicBezTo>
                    <a:pt x="1401" y="98"/>
                    <a:pt x="1401" y="97"/>
                    <a:pt x="1400" y="96"/>
                  </a:cubicBezTo>
                  <a:cubicBezTo>
                    <a:pt x="1400" y="94"/>
                    <a:pt x="1400" y="93"/>
                    <a:pt x="1400" y="92"/>
                  </a:cubicBezTo>
                  <a:cubicBezTo>
                    <a:pt x="1399" y="92"/>
                    <a:pt x="1399" y="91"/>
                    <a:pt x="1399" y="90"/>
                  </a:cubicBezTo>
                  <a:cubicBezTo>
                    <a:pt x="1399" y="90"/>
                    <a:pt x="1398" y="89"/>
                    <a:pt x="1398" y="89"/>
                  </a:cubicBezTo>
                  <a:cubicBezTo>
                    <a:pt x="1396" y="84"/>
                    <a:pt x="1392" y="79"/>
                    <a:pt x="1389" y="74"/>
                  </a:cubicBezTo>
                  <a:cubicBezTo>
                    <a:pt x="1388" y="72"/>
                    <a:pt x="1387" y="71"/>
                    <a:pt x="1386" y="69"/>
                  </a:cubicBezTo>
                  <a:cubicBezTo>
                    <a:pt x="1386" y="68"/>
                    <a:pt x="1385" y="67"/>
                    <a:pt x="1384" y="65"/>
                  </a:cubicBezTo>
                  <a:cubicBezTo>
                    <a:pt x="1384" y="64"/>
                    <a:pt x="1384" y="64"/>
                    <a:pt x="1383" y="63"/>
                  </a:cubicBezTo>
                  <a:cubicBezTo>
                    <a:pt x="1383" y="63"/>
                    <a:pt x="1383" y="62"/>
                    <a:pt x="1383" y="62"/>
                  </a:cubicBezTo>
                  <a:cubicBezTo>
                    <a:pt x="1382" y="61"/>
                    <a:pt x="1382" y="61"/>
                    <a:pt x="1382" y="61"/>
                  </a:cubicBezTo>
                  <a:cubicBezTo>
                    <a:pt x="1381" y="58"/>
                    <a:pt x="1381" y="58"/>
                    <a:pt x="1381" y="58"/>
                  </a:cubicBezTo>
                  <a:cubicBezTo>
                    <a:pt x="1381" y="58"/>
                    <a:pt x="1381" y="57"/>
                    <a:pt x="1381" y="56"/>
                  </a:cubicBezTo>
                  <a:cubicBezTo>
                    <a:pt x="1380" y="54"/>
                    <a:pt x="1380" y="53"/>
                    <a:pt x="1380" y="51"/>
                  </a:cubicBezTo>
                  <a:cubicBezTo>
                    <a:pt x="1379" y="50"/>
                    <a:pt x="1379" y="49"/>
                    <a:pt x="1379" y="49"/>
                  </a:cubicBezTo>
                  <a:cubicBezTo>
                    <a:pt x="1379" y="48"/>
                    <a:pt x="1379" y="47"/>
                    <a:pt x="1379" y="46"/>
                  </a:cubicBezTo>
                  <a:cubicBezTo>
                    <a:pt x="1379" y="46"/>
                    <a:pt x="1379" y="46"/>
                    <a:pt x="1379" y="46"/>
                  </a:cubicBezTo>
                  <a:cubicBezTo>
                    <a:pt x="1379" y="46"/>
                    <a:pt x="1379" y="45"/>
                    <a:pt x="1380" y="45"/>
                  </a:cubicBezTo>
                  <a:cubicBezTo>
                    <a:pt x="1380" y="44"/>
                    <a:pt x="1381" y="44"/>
                    <a:pt x="1381" y="43"/>
                  </a:cubicBezTo>
                  <a:cubicBezTo>
                    <a:pt x="1381" y="43"/>
                    <a:pt x="1382" y="42"/>
                    <a:pt x="1382" y="42"/>
                  </a:cubicBezTo>
                  <a:cubicBezTo>
                    <a:pt x="1382" y="42"/>
                    <a:pt x="1382" y="41"/>
                    <a:pt x="1382" y="41"/>
                  </a:cubicBezTo>
                  <a:cubicBezTo>
                    <a:pt x="1383" y="41"/>
                    <a:pt x="1383" y="41"/>
                    <a:pt x="1383" y="40"/>
                  </a:cubicBezTo>
                  <a:cubicBezTo>
                    <a:pt x="1383" y="40"/>
                    <a:pt x="1383" y="39"/>
                    <a:pt x="1384" y="39"/>
                  </a:cubicBezTo>
                  <a:cubicBezTo>
                    <a:pt x="1384" y="38"/>
                    <a:pt x="1385" y="38"/>
                    <a:pt x="1385" y="37"/>
                  </a:cubicBezTo>
                  <a:cubicBezTo>
                    <a:pt x="1385" y="37"/>
                    <a:pt x="1386" y="36"/>
                    <a:pt x="1386" y="36"/>
                  </a:cubicBezTo>
                  <a:cubicBezTo>
                    <a:pt x="1386" y="35"/>
                    <a:pt x="1387" y="35"/>
                    <a:pt x="1387" y="34"/>
                  </a:cubicBezTo>
                  <a:cubicBezTo>
                    <a:pt x="1388" y="33"/>
                    <a:pt x="1389" y="32"/>
                    <a:pt x="1390" y="31"/>
                  </a:cubicBezTo>
                  <a:cubicBezTo>
                    <a:pt x="1391" y="30"/>
                    <a:pt x="1392" y="29"/>
                    <a:pt x="1393" y="28"/>
                  </a:cubicBezTo>
                  <a:cubicBezTo>
                    <a:pt x="1395" y="27"/>
                    <a:pt x="1396" y="26"/>
                    <a:pt x="1397" y="25"/>
                  </a:cubicBezTo>
                  <a:cubicBezTo>
                    <a:pt x="1398" y="24"/>
                    <a:pt x="1399" y="24"/>
                    <a:pt x="1401" y="23"/>
                  </a:cubicBezTo>
                  <a:cubicBezTo>
                    <a:pt x="1401" y="23"/>
                    <a:pt x="1401" y="23"/>
                    <a:pt x="1401" y="23"/>
                  </a:cubicBezTo>
                  <a:cubicBezTo>
                    <a:pt x="1420" y="33"/>
                    <a:pt x="1426" y="18"/>
                    <a:pt x="1427" y="0"/>
                  </a:cubicBezTo>
                  <a:cubicBezTo>
                    <a:pt x="1416" y="11"/>
                    <a:pt x="1403" y="3"/>
                    <a:pt x="1398" y="21"/>
                  </a:cubicBezTo>
                  <a:cubicBezTo>
                    <a:pt x="1397" y="22"/>
                    <a:pt x="1396" y="23"/>
                    <a:pt x="1395" y="23"/>
                  </a:cubicBezTo>
                  <a:cubicBezTo>
                    <a:pt x="1394" y="24"/>
                    <a:pt x="1393" y="25"/>
                    <a:pt x="1392" y="26"/>
                  </a:cubicBezTo>
                  <a:cubicBezTo>
                    <a:pt x="1391" y="27"/>
                    <a:pt x="1389" y="28"/>
                    <a:pt x="1388" y="29"/>
                  </a:cubicBezTo>
                  <a:cubicBezTo>
                    <a:pt x="1387" y="30"/>
                    <a:pt x="1386" y="32"/>
                    <a:pt x="1385" y="33"/>
                  </a:cubicBezTo>
                  <a:cubicBezTo>
                    <a:pt x="1385" y="33"/>
                    <a:pt x="1385" y="34"/>
                    <a:pt x="1384" y="34"/>
                  </a:cubicBezTo>
                  <a:cubicBezTo>
                    <a:pt x="1384" y="35"/>
                    <a:pt x="1383" y="35"/>
                    <a:pt x="1383" y="36"/>
                  </a:cubicBezTo>
                  <a:cubicBezTo>
                    <a:pt x="1382" y="36"/>
                    <a:pt x="1382" y="37"/>
                    <a:pt x="1382" y="38"/>
                  </a:cubicBezTo>
                  <a:cubicBezTo>
                    <a:pt x="1381" y="38"/>
                    <a:pt x="1381" y="39"/>
                    <a:pt x="1381" y="39"/>
                  </a:cubicBezTo>
                  <a:cubicBezTo>
                    <a:pt x="1381" y="39"/>
                    <a:pt x="1380" y="40"/>
                    <a:pt x="1380" y="40"/>
                  </a:cubicBezTo>
                  <a:cubicBezTo>
                    <a:pt x="1380" y="40"/>
                    <a:pt x="1380" y="40"/>
                    <a:pt x="1380" y="41"/>
                  </a:cubicBezTo>
                  <a:cubicBezTo>
                    <a:pt x="1380" y="41"/>
                    <a:pt x="1380" y="42"/>
                    <a:pt x="1379" y="42"/>
                  </a:cubicBezTo>
                  <a:cubicBezTo>
                    <a:pt x="1379" y="42"/>
                    <a:pt x="1379" y="43"/>
                    <a:pt x="1379" y="43"/>
                  </a:cubicBezTo>
                  <a:cubicBezTo>
                    <a:pt x="1379" y="44"/>
                    <a:pt x="1379" y="44"/>
                    <a:pt x="1379" y="44"/>
                  </a:cubicBezTo>
                  <a:cubicBezTo>
                    <a:pt x="1379" y="44"/>
                    <a:pt x="1379" y="44"/>
                    <a:pt x="1379" y="44"/>
                  </a:cubicBezTo>
                  <a:cubicBezTo>
                    <a:pt x="1379" y="44"/>
                    <a:pt x="1379" y="44"/>
                    <a:pt x="1379" y="44"/>
                  </a:cubicBezTo>
                  <a:cubicBezTo>
                    <a:pt x="1379" y="43"/>
                    <a:pt x="1379" y="43"/>
                    <a:pt x="1379" y="43"/>
                  </a:cubicBezTo>
                  <a:cubicBezTo>
                    <a:pt x="1379" y="41"/>
                    <a:pt x="1379" y="41"/>
                    <a:pt x="1379" y="41"/>
                  </a:cubicBezTo>
                  <a:cubicBezTo>
                    <a:pt x="1379" y="41"/>
                    <a:pt x="1379" y="40"/>
                    <a:pt x="1379" y="39"/>
                  </a:cubicBezTo>
                  <a:cubicBezTo>
                    <a:pt x="1379" y="38"/>
                    <a:pt x="1379" y="37"/>
                    <a:pt x="1379" y="37"/>
                  </a:cubicBezTo>
                  <a:cubicBezTo>
                    <a:pt x="1379" y="36"/>
                    <a:pt x="1379" y="35"/>
                    <a:pt x="1379" y="34"/>
                  </a:cubicBezTo>
                  <a:cubicBezTo>
                    <a:pt x="1379" y="34"/>
                    <a:pt x="1379" y="33"/>
                    <a:pt x="1379" y="32"/>
                  </a:cubicBezTo>
                  <a:cubicBezTo>
                    <a:pt x="1379" y="31"/>
                    <a:pt x="1380" y="29"/>
                    <a:pt x="1380" y="28"/>
                  </a:cubicBezTo>
                  <a:cubicBezTo>
                    <a:pt x="1380" y="27"/>
                    <a:pt x="1380" y="26"/>
                    <a:pt x="1380" y="26"/>
                  </a:cubicBezTo>
                  <a:cubicBezTo>
                    <a:pt x="1381" y="25"/>
                    <a:pt x="1381" y="24"/>
                    <a:pt x="1381" y="24"/>
                  </a:cubicBezTo>
                  <a:cubicBezTo>
                    <a:pt x="1381" y="22"/>
                    <a:pt x="1382" y="21"/>
                    <a:pt x="1382" y="20"/>
                  </a:cubicBezTo>
                  <a:cubicBezTo>
                    <a:pt x="1382" y="19"/>
                    <a:pt x="1383" y="18"/>
                    <a:pt x="1383" y="17"/>
                  </a:cubicBezTo>
                  <a:cubicBezTo>
                    <a:pt x="1384" y="16"/>
                    <a:pt x="1384" y="15"/>
                    <a:pt x="1384" y="14"/>
                  </a:cubicBezTo>
                  <a:cubicBezTo>
                    <a:pt x="1385" y="12"/>
                    <a:pt x="1386" y="10"/>
                    <a:pt x="1387" y="9"/>
                  </a:cubicBezTo>
                  <a:cubicBezTo>
                    <a:pt x="1387" y="7"/>
                    <a:pt x="1388" y="6"/>
                    <a:pt x="1388" y="6"/>
                  </a:cubicBezTo>
                  <a:cubicBezTo>
                    <a:pt x="1388" y="5"/>
                    <a:pt x="1389" y="5"/>
                    <a:pt x="1389" y="5"/>
                  </a:cubicBezTo>
                  <a:cubicBezTo>
                    <a:pt x="1389" y="5"/>
                    <a:pt x="1388" y="5"/>
                    <a:pt x="1388" y="5"/>
                  </a:cubicBezTo>
                  <a:cubicBezTo>
                    <a:pt x="1388" y="6"/>
                    <a:pt x="1387" y="6"/>
                    <a:pt x="1387" y="7"/>
                  </a:cubicBezTo>
                  <a:cubicBezTo>
                    <a:pt x="1386" y="7"/>
                    <a:pt x="1386" y="7"/>
                    <a:pt x="1386" y="8"/>
                  </a:cubicBezTo>
                  <a:cubicBezTo>
                    <a:pt x="1385" y="9"/>
                    <a:pt x="1383" y="11"/>
                    <a:pt x="1382" y="13"/>
                  </a:cubicBezTo>
                  <a:cubicBezTo>
                    <a:pt x="1382" y="13"/>
                    <a:pt x="1381" y="14"/>
                    <a:pt x="1381" y="15"/>
                  </a:cubicBezTo>
                  <a:cubicBezTo>
                    <a:pt x="1380" y="16"/>
                    <a:pt x="1380" y="17"/>
                    <a:pt x="1380" y="17"/>
                  </a:cubicBezTo>
                  <a:cubicBezTo>
                    <a:pt x="1380" y="18"/>
                    <a:pt x="1379" y="18"/>
                    <a:pt x="1379" y="19"/>
                  </a:cubicBezTo>
                  <a:cubicBezTo>
                    <a:pt x="1379" y="20"/>
                    <a:pt x="1378" y="21"/>
                    <a:pt x="1378" y="23"/>
                  </a:cubicBezTo>
                  <a:cubicBezTo>
                    <a:pt x="1378" y="24"/>
                    <a:pt x="1378" y="24"/>
                    <a:pt x="1377" y="25"/>
                  </a:cubicBezTo>
                  <a:cubicBezTo>
                    <a:pt x="1377" y="26"/>
                    <a:pt x="1377" y="26"/>
                    <a:pt x="1377" y="27"/>
                  </a:cubicBezTo>
                  <a:cubicBezTo>
                    <a:pt x="1377" y="29"/>
                    <a:pt x="1376" y="30"/>
                    <a:pt x="1376" y="32"/>
                  </a:cubicBezTo>
                  <a:cubicBezTo>
                    <a:pt x="1376" y="32"/>
                    <a:pt x="1376" y="33"/>
                    <a:pt x="1376" y="34"/>
                  </a:cubicBezTo>
                  <a:cubicBezTo>
                    <a:pt x="1376" y="35"/>
                    <a:pt x="1376" y="36"/>
                    <a:pt x="1376" y="36"/>
                  </a:cubicBezTo>
                  <a:cubicBezTo>
                    <a:pt x="1376" y="37"/>
                    <a:pt x="1375" y="38"/>
                    <a:pt x="1375" y="39"/>
                  </a:cubicBezTo>
                  <a:cubicBezTo>
                    <a:pt x="1375" y="40"/>
                    <a:pt x="1375" y="41"/>
                    <a:pt x="1375" y="41"/>
                  </a:cubicBezTo>
                  <a:cubicBezTo>
                    <a:pt x="1375" y="43"/>
                    <a:pt x="1375" y="43"/>
                    <a:pt x="1375" y="43"/>
                  </a:cubicBezTo>
                  <a:cubicBezTo>
                    <a:pt x="1376" y="44"/>
                    <a:pt x="1376" y="44"/>
                    <a:pt x="1376" y="44"/>
                  </a:cubicBezTo>
                  <a:cubicBezTo>
                    <a:pt x="1376" y="45"/>
                    <a:pt x="1376" y="46"/>
                    <a:pt x="1376" y="47"/>
                  </a:cubicBezTo>
                  <a:cubicBezTo>
                    <a:pt x="1376" y="47"/>
                    <a:pt x="1376" y="48"/>
                    <a:pt x="1376" y="49"/>
                  </a:cubicBezTo>
                  <a:cubicBezTo>
                    <a:pt x="1376" y="50"/>
                    <a:pt x="1376" y="51"/>
                    <a:pt x="1376" y="52"/>
                  </a:cubicBezTo>
                  <a:cubicBezTo>
                    <a:pt x="1377" y="53"/>
                    <a:pt x="1377" y="55"/>
                    <a:pt x="1378" y="57"/>
                  </a:cubicBezTo>
                  <a:cubicBezTo>
                    <a:pt x="1378" y="58"/>
                    <a:pt x="1378" y="58"/>
                    <a:pt x="1378" y="59"/>
                  </a:cubicBezTo>
                  <a:cubicBezTo>
                    <a:pt x="1379" y="62"/>
                    <a:pt x="1379" y="62"/>
                    <a:pt x="1379" y="62"/>
                  </a:cubicBezTo>
                  <a:cubicBezTo>
                    <a:pt x="1380" y="63"/>
                    <a:pt x="1380" y="63"/>
                    <a:pt x="1380" y="63"/>
                  </a:cubicBezTo>
                  <a:cubicBezTo>
                    <a:pt x="1380" y="63"/>
                    <a:pt x="1380" y="64"/>
                    <a:pt x="1380" y="64"/>
                  </a:cubicBezTo>
                  <a:cubicBezTo>
                    <a:pt x="1381" y="65"/>
                    <a:pt x="1381" y="66"/>
                    <a:pt x="1381" y="67"/>
                  </a:cubicBezTo>
                  <a:cubicBezTo>
                    <a:pt x="1383" y="70"/>
                    <a:pt x="1385" y="73"/>
                    <a:pt x="1386" y="75"/>
                  </a:cubicBezTo>
                  <a:cubicBezTo>
                    <a:pt x="1388" y="78"/>
                    <a:pt x="1390" y="81"/>
                    <a:pt x="1391" y="83"/>
                  </a:cubicBezTo>
                  <a:cubicBezTo>
                    <a:pt x="1393" y="86"/>
                    <a:pt x="1394" y="88"/>
                    <a:pt x="1395" y="90"/>
                  </a:cubicBezTo>
                  <a:cubicBezTo>
                    <a:pt x="1396" y="91"/>
                    <a:pt x="1396" y="92"/>
                    <a:pt x="1397" y="93"/>
                  </a:cubicBezTo>
                  <a:cubicBezTo>
                    <a:pt x="1397" y="94"/>
                    <a:pt x="1398" y="95"/>
                    <a:pt x="1398" y="96"/>
                  </a:cubicBezTo>
                  <a:cubicBezTo>
                    <a:pt x="1398" y="97"/>
                    <a:pt x="1399" y="98"/>
                    <a:pt x="1399" y="99"/>
                  </a:cubicBezTo>
                  <a:cubicBezTo>
                    <a:pt x="1399" y="100"/>
                    <a:pt x="1400" y="101"/>
                    <a:pt x="1400" y="101"/>
                  </a:cubicBezTo>
                  <a:cubicBezTo>
                    <a:pt x="1400" y="101"/>
                    <a:pt x="1400" y="101"/>
                    <a:pt x="1400" y="101"/>
                  </a:cubicBezTo>
                  <a:cubicBezTo>
                    <a:pt x="1397" y="106"/>
                    <a:pt x="1395" y="110"/>
                    <a:pt x="1394" y="115"/>
                  </a:cubicBezTo>
                  <a:cubicBezTo>
                    <a:pt x="1393" y="117"/>
                    <a:pt x="1393" y="117"/>
                    <a:pt x="1393" y="117"/>
                  </a:cubicBezTo>
                  <a:cubicBezTo>
                    <a:pt x="1393" y="117"/>
                    <a:pt x="1393" y="117"/>
                    <a:pt x="1393" y="117"/>
                  </a:cubicBezTo>
                  <a:cubicBezTo>
                    <a:pt x="1393" y="117"/>
                    <a:pt x="1393" y="117"/>
                    <a:pt x="1393" y="117"/>
                  </a:cubicBezTo>
                  <a:cubicBezTo>
                    <a:pt x="1393" y="118"/>
                    <a:pt x="1393" y="118"/>
                    <a:pt x="1393" y="118"/>
                  </a:cubicBezTo>
                  <a:cubicBezTo>
                    <a:pt x="1393" y="118"/>
                    <a:pt x="1393" y="118"/>
                    <a:pt x="1393" y="118"/>
                  </a:cubicBezTo>
                  <a:cubicBezTo>
                    <a:pt x="1392" y="119"/>
                    <a:pt x="1392" y="119"/>
                    <a:pt x="1392" y="119"/>
                  </a:cubicBezTo>
                  <a:cubicBezTo>
                    <a:pt x="1392" y="120"/>
                    <a:pt x="1392" y="121"/>
                    <a:pt x="1391" y="122"/>
                  </a:cubicBezTo>
                  <a:cubicBezTo>
                    <a:pt x="1391" y="125"/>
                    <a:pt x="1390" y="127"/>
                    <a:pt x="1390" y="130"/>
                  </a:cubicBezTo>
                  <a:cubicBezTo>
                    <a:pt x="1389" y="135"/>
                    <a:pt x="1388" y="140"/>
                    <a:pt x="1388" y="145"/>
                  </a:cubicBezTo>
                  <a:cubicBezTo>
                    <a:pt x="1388" y="146"/>
                    <a:pt x="1388" y="146"/>
                    <a:pt x="1388" y="147"/>
                  </a:cubicBezTo>
                  <a:cubicBezTo>
                    <a:pt x="1387" y="146"/>
                    <a:pt x="1386" y="144"/>
                    <a:pt x="1386" y="143"/>
                  </a:cubicBezTo>
                  <a:cubicBezTo>
                    <a:pt x="1385" y="142"/>
                    <a:pt x="1385" y="141"/>
                    <a:pt x="1384" y="140"/>
                  </a:cubicBezTo>
                  <a:cubicBezTo>
                    <a:pt x="1384" y="139"/>
                    <a:pt x="1383" y="138"/>
                    <a:pt x="1383" y="137"/>
                  </a:cubicBezTo>
                  <a:cubicBezTo>
                    <a:pt x="1382" y="135"/>
                    <a:pt x="1381" y="133"/>
                    <a:pt x="1379" y="131"/>
                  </a:cubicBezTo>
                  <a:cubicBezTo>
                    <a:pt x="1380" y="131"/>
                    <a:pt x="1380" y="131"/>
                    <a:pt x="1380" y="131"/>
                  </a:cubicBezTo>
                  <a:cubicBezTo>
                    <a:pt x="1382" y="105"/>
                    <a:pt x="1372" y="87"/>
                    <a:pt x="1339" y="90"/>
                  </a:cubicBezTo>
                  <a:cubicBezTo>
                    <a:pt x="1353" y="108"/>
                    <a:pt x="1347" y="129"/>
                    <a:pt x="1376" y="131"/>
                  </a:cubicBezTo>
                  <a:cubicBezTo>
                    <a:pt x="1377" y="132"/>
                    <a:pt x="1377" y="132"/>
                    <a:pt x="1377" y="133"/>
                  </a:cubicBezTo>
                  <a:cubicBezTo>
                    <a:pt x="1378" y="134"/>
                    <a:pt x="1379" y="136"/>
                    <a:pt x="1380" y="138"/>
                  </a:cubicBezTo>
                  <a:cubicBezTo>
                    <a:pt x="1381" y="139"/>
                    <a:pt x="1381" y="140"/>
                    <a:pt x="1382" y="141"/>
                  </a:cubicBezTo>
                  <a:cubicBezTo>
                    <a:pt x="1382" y="142"/>
                    <a:pt x="1383" y="143"/>
                    <a:pt x="1383" y="144"/>
                  </a:cubicBezTo>
                  <a:cubicBezTo>
                    <a:pt x="1385" y="147"/>
                    <a:pt x="1386" y="151"/>
                    <a:pt x="1387" y="154"/>
                  </a:cubicBezTo>
                  <a:cubicBezTo>
                    <a:pt x="1387" y="154"/>
                    <a:pt x="1387" y="155"/>
                    <a:pt x="1387" y="155"/>
                  </a:cubicBezTo>
                  <a:cubicBezTo>
                    <a:pt x="1386" y="162"/>
                    <a:pt x="1386" y="169"/>
                    <a:pt x="1384" y="175"/>
                  </a:cubicBezTo>
                  <a:cubicBezTo>
                    <a:pt x="1384" y="177"/>
                    <a:pt x="1384" y="178"/>
                    <a:pt x="1383" y="179"/>
                  </a:cubicBezTo>
                  <a:cubicBezTo>
                    <a:pt x="1383" y="179"/>
                    <a:pt x="1383" y="179"/>
                    <a:pt x="1383" y="179"/>
                  </a:cubicBezTo>
                  <a:cubicBezTo>
                    <a:pt x="1383" y="180"/>
                    <a:pt x="1383" y="180"/>
                    <a:pt x="1383" y="180"/>
                  </a:cubicBezTo>
                  <a:cubicBezTo>
                    <a:pt x="1383" y="180"/>
                    <a:pt x="1383" y="180"/>
                    <a:pt x="1383" y="180"/>
                  </a:cubicBezTo>
                  <a:cubicBezTo>
                    <a:pt x="1383" y="180"/>
                    <a:pt x="1383" y="180"/>
                    <a:pt x="1383" y="180"/>
                  </a:cubicBezTo>
                  <a:cubicBezTo>
                    <a:pt x="1383" y="180"/>
                    <a:pt x="1383" y="180"/>
                    <a:pt x="1383" y="180"/>
                  </a:cubicBezTo>
                  <a:cubicBezTo>
                    <a:pt x="1383" y="181"/>
                    <a:pt x="1383" y="181"/>
                    <a:pt x="1383" y="181"/>
                  </a:cubicBezTo>
                  <a:cubicBezTo>
                    <a:pt x="1382" y="183"/>
                    <a:pt x="1382" y="183"/>
                    <a:pt x="1382" y="183"/>
                  </a:cubicBezTo>
                  <a:cubicBezTo>
                    <a:pt x="1382" y="184"/>
                    <a:pt x="1382" y="184"/>
                    <a:pt x="1382" y="184"/>
                  </a:cubicBezTo>
                  <a:cubicBezTo>
                    <a:pt x="1381" y="186"/>
                    <a:pt x="1381" y="186"/>
                    <a:pt x="1381" y="186"/>
                  </a:cubicBezTo>
                  <a:cubicBezTo>
                    <a:pt x="1381" y="187"/>
                    <a:pt x="1381" y="189"/>
                    <a:pt x="1380" y="190"/>
                  </a:cubicBezTo>
                  <a:cubicBezTo>
                    <a:pt x="1378" y="195"/>
                    <a:pt x="1376" y="199"/>
                    <a:pt x="1374" y="204"/>
                  </a:cubicBezTo>
                  <a:cubicBezTo>
                    <a:pt x="1370" y="212"/>
                    <a:pt x="1364" y="221"/>
                    <a:pt x="1359" y="229"/>
                  </a:cubicBezTo>
                  <a:cubicBezTo>
                    <a:pt x="1358" y="230"/>
                    <a:pt x="1357" y="231"/>
                    <a:pt x="1357" y="232"/>
                  </a:cubicBezTo>
                  <a:cubicBezTo>
                    <a:pt x="1357" y="232"/>
                    <a:pt x="1357" y="231"/>
                    <a:pt x="1357" y="231"/>
                  </a:cubicBezTo>
                  <a:cubicBezTo>
                    <a:pt x="1357" y="230"/>
                    <a:pt x="1357" y="230"/>
                    <a:pt x="1357" y="229"/>
                  </a:cubicBezTo>
                  <a:cubicBezTo>
                    <a:pt x="1357" y="228"/>
                    <a:pt x="1357" y="228"/>
                    <a:pt x="1357" y="227"/>
                  </a:cubicBezTo>
                  <a:cubicBezTo>
                    <a:pt x="1356" y="227"/>
                    <a:pt x="1356" y="226"/>
                    <a:pt x="1356" y="226"/>
                  </a:cubicBezTo>
                  <a:cubicBezTo>
                    <a:pt x="1356" y="225"/>
                    <a:pt x="1356" y="223"/>
                    <a:pt x="1356" y="222"/>
                  </a:cubicBezTo>
                  <a:cubicBezTo>
                    <a:pt x="1355" y="221"/>
                    <a:pt x="1355" y="219"/>
                    <a:pt x="1354" y="218"/>
                  </a:cubicBezTo>
                  <a:cubicBezTo>
                    <a:pt x="1354" y="217"/>
                    <a:pt x="1354" y="216"/>
                    <a:pt x="1353" y="216"/>
                  </a:cubicBezTo>
                  <a:cubicBezTo>
                    <a:pt x="1353" y="215"/>
                    <a:pt x="1353" y="214"/>
                    <a:pt x="1352" y="213"/>
                  </a:cubicBezTo>
                  <a:cubicBezTo>
                    <a:pt x="1352" y="212"/>
                    <a:pt x="1352" y="212"/>
                    <a:pt x="1351" y="211"/>
                  </a:cubicBezTo>
                  <a:cubicBezTo>
                    <a:pt x="1351" y="210"/>
                    <a:pt x="1350" y="209"/>
                    <a:pt x="1350" y="209"/>
                  </a:cubicBezTo>
                  <a:cubicBezTo>
                    <a:pt x="1348" y="205"/>
                    <a:pt x="1345" y="202"/>
                    <a:pt x="1342" y="199"/>
                  </a:cubicBezTo>
                  <a:cubicBezTo>
                    <a:pt x="1339" y="195"/>
                    <a:pt x="1336" y="192"/>
                    <a:pt x="1333" y="188"/>
                  </a:cubicBezTo>
                  <a:cubicBezTo>
                    <a:pt x="1330" y="185"/>
                    <a:pt x="1326" y="182"/>
                    <a:pt x="1323" y="178"/>
                  </a:cubicBezTo>
                  <a:cubicBezTo>
                    <a:pt x="1320" y="174"/>
                    <a:pt x="1317" y="170"/>
                    <a:pt x="1314" y="166"/>
                  </a:cubicBezTo>
                  <a:cubicBezTo>
                    <a:pt x="1313" y="165"/>
                    <a:pt x="1313" y="165"/>
                    <a:pt x="1313" y="165"/>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2"/>
                    <a:pt x="1312" y="162"/>
                    <a:pt x="1312" y="162"/>
                  </a:cubicBezTo>
                  <a:cubicBezTo>
                    <a:pt x="1311" y="162"/>
                    <a:pt x="1311" y="162"/>
                    <a:pt x="1311" y="162"/>
                  </a:cubicBezTo>
                  <a:cubicBezTo>
                    <a:pt x="1310" y="160"/>
                    <a:pt x="1310" y="160"/>
                    <a:pt x="1310" y="160"/>
                  </a:cubicBezTo>
                  <a:cubicBezTo>
                    <a:pt x="1310" y="159"/>
                    <a:pt x="1310" y="159"/>
                    <a:pt x="1309" y="158"/>
                  </a:cubicBezTo>
                  <a:cubicBezTo>
                    <a:pt x="1309" y="157"/>
                    <a:pt x="1309" y="157"/>
                    <a:pt x="1309" y="157"/>
                  </a:cubicBezTo>
                  <a:cubicBezTo>
                    <a:pt x="1308" y="155"/>
                    <a:pt x="1308" y="154"/>
                    <a:pt x="1307" y="153"/>
                  </a:cubicBezTo>
                  <a:cubicBezTo>
                    <a:pt x="1307" y="152"/>
                    <a:pt x="1307" y="151"/>
                    <a:pt x="1306" y="150"/>
                  </a:cubicBezTo>
                  <a:cubicBezTo>
                    <a:pt x="1306" y="149"/>
                    <a:pt x="1306" y="148"/>
                    <a:pt x="1305" y="146"/>
                  </a:cubicBezTo>
                  <a:cubicBezTo>
                    <a:pt x="1305" y="145"/>
                    <a:pt x="1305" y="144"/>
                    <a:pt x="1305" y="143"/>
                  </a:cubicBezTo>
                  <a:cubicBezTo>
                    <a:pt x="1304" y="142"/>
                    <a:pt x="1304" y="141"/>
                    <a:pt x="1304" y="139"/>
                  </a:cubicBezTo>
                  <a:cubicBezTo>
                    <a:pt x="1304" y="138"/>
                    <a:pt x="1304" y="137"/>
                    <a:pt x="1304" y="136"/>
                  </a:cubicBezTo>
                  <a:cubicBezTo>
                    <a:pt x="1304" y="135"/>
                    <a:pt x="1304" y="134"/>
                    <a:pt x="1304" y="133"/>
                  </a:cubicBezTo>
                  <a:cubicBezTo>
                    <a:pt x="1303" y="132"/>
                    <a:pt x="1304" y="131"/>
                    <a:pt x="1304" y="129"/>
                  </a:cubicBezTo>
                  <a:cubicBezTo>
                    <a:pt x="1304" y="128"/>
                    <a:pt x="1304" y="127"/>
                    <a:pt x="1304" y="126"/>
                  </a:cubicBezTo>
                  <a:cubicBezTo>
                    <a:pt x="1304" y="124"/>
                    <a:pt x="1304" y="122"/>
                    <a:pt x="1304" y="120"/>
                  </a:cubicBezTo>
                  <a:cubicBezTo>
                    <a:pt x="1305" y="119"/>
                    <a:pt x="1305" y="118"/>
                    <a:pt x="1305" y="117"/>
                  </a:cubicBezTo>
                  <a:cubicBezTo>
                    <a:pt x="1305" y="116"/>
                    <a:pt x="1305" y="115"/>
                    <a:pt x="1306" y="114"/>
                  </a:cubicBezTo>
                  <a:cubicBezTo>
                    <a:pt x="1306" y="113"/>
                    <a:pt x="1307" y="111"/>
                    <a:pt x="1307" y="109"/>
                  </a:cubicBezTo>
                  <a:cubicBezTo>
                    <a:pt x="1307" y="109"/>
                    <a:pt x="1308" y="108"/>
                    <a:pt x="1308" y="107"/>
                  </a:cubicBezTo>
                  <a:cubicBezTo>
                    <a:pt x="1308" y="106"/>
                    <a:pt x="1308" y="106"/>
                    <a:pt x="1309" y="105"/>
                  </a:cubicBezTo>
                  <a:cubicBezTo>
                    <a:pt x="1310" y="102"/>
                    <a:pt x="1311" y="100"/>
                    <a:pt x="1312" y="98"/>
                  </a:cubicBezTo>
                  <a:cubicBezTo>
                    <a:pt x="1313" y="96"/>
                    <a:pt x="1313" y="94"/>
                    <a:pt x="1314" y="93"/>
                  </a:cubicBezTo>
                  <a:cubicBezTo>
                    <a:pt x="1315" y="92"/>
                    <a:pt x="1315" y="92"/>
                    <a:pt x="1315" y="92"/>
                  </a:cubicBezTo>
                  <a:cubicBezTo>
                    <a:pt x="1315" y="92"/>
                    <a:pt x="1315" y="92"/>
                    <a:pt x="1314" y="93"/>
                  </a:cubicBezTo>
                  <a:cubicBezTo>
                    <a:pt x="1313" y="94"/>
                    <a:pt x="1312" y="95"/>
                    <a:pt x="1311" y="97"/>
                  </a:cubicBezTo>
                  <a:cubicBezTo>
                    <a:pt x="1309" y="99"/>
                    <a:pt x="1308" y="101"/>
                    <a:pt x="1306" y="104"/>
                  </a:cubicBezTo>
                  <a:cubicBezTo>
                    <a:pt x="1306" y="105"/>
                    <a:pt x="1306" y="105"/>
                    <a:pt x="1305" y="106"/>
                  </a:cubicBezTo>
                  <a:cubicBezTo>
                    <a:pt x="1305" y="106"/>
                    <a:pt x="1305" y="107"/>
                    <a:pt x="1305" y="107"/>
                  </a:cubicBezTo>
                  <a:cubicBezTo>
                    <a:pt x="1305" y="106"/>
                    <a:pt x="1305" y="105"/>
                    <a:pt x="1305" y="104"/>
                  </a:cubicBezTo>
                  <a:cubicBezTo>
                    <a:pt x="1305" y="103"/>
                    <a:pt x="1304" y="102"/>
                    <a:pt x="1304" y="101"/>
                  </a:cubicBezTo>
                  <a:cubicBezTo>
                    <a:pt x="1304" y="100"/>
                    <a:pt x="1304" y="99"/>
                    <a:pt x="1304" y="97"/>
                  </a:cubicBezTo>
                  <a:cubicBezTo>
                    <a:pt x="1304" y="97"/>
                    <a:pt x="1303" y="96"/>
                    <a:pt x="1303" y="95"/>
                  </a:cubicBezTo>
                  <a:cubicBezTo>
                    <a:pt x="1316" y="80"/>
                    <a:pt x="1293" y="64"/>
                    <a:pt x="1280" y="61"/>
                  </a:cubicBezTo>
                  <a:cubicBezTo>
                    <a:pt x="1285" y="68"/>
                    <a:pt x="1288" y="70"/>
                    <a:pt x="1289" y="77"/>
                  </a:cubicBezTo>
                  <a:cubicBezTo>
                    <a:pt x="1290" y="83"/>
                    <a:pt x="1290" y="95"/>
                    <a:pt x="1299" y="92"/>
                  </a:cubicBezTo>
                  <a:cubicBezTo>
                    <a:pt x="1299" y="93"/>
                    <a:pt x="1299" y="93"/>
                    <a:pt x="1299" y="93"/>
                  </a:cubicBezTo>
                  <a:cubicBezTo>
                    <a:pt x="1299" y="94"/>
                    <a:pt x="1301" y="95"/>
                    <a:pt x="1302" y="97"/>
                  </a:cubicBezTo>
                  <a:cubicBezTo>
                    <a:pt x="1302" y="97"/>
                    <a:pt x="1302" y="97"/>
                    <a:pt x="1302" y="97"/>
                  </a:cubicBezTo>
                  <a:cubicBezTo>
                    <a:pt x="1302" y="97"/>
                    <a:pt x="1302" y="97"/>
                    <a:pt x="1302" y="98"/>
                  </a:cubicBezTo>
                  <a:cubicBezTo>
                    <a:pt x="1302" y="99"/>
                    <a:pt x="1302" y="100"/>
                    <a:pt x="1302" y="101"/>
                  </a:cubicBezTo>
                  <a:cubicBezTo>
                    <a:pt x="1303" y="102"/>
                    <a:pt x="1303" y="103"/>
                    <a:pt x="1303" y="104"/>
                  </a:cubicBezTo>
                  <a:cubicBezTo>
                    <a:pt x="1303" y="105"/>
                    <a:pt x="1303" y="106"/>
                    <a:pt x="1303" y="107"/>
                  </a:cubicBezTo>
                  <a:cubicBezTo>
                    <a:pt x="1303" y="108"/>
                    <a:pt x="1303" y="109"/>
                    <a:pt x="1303" y="110"/>
                  </a:cubicBezTo>
                  <a:cubicBezTo>
                    <a:pt x="1303" y="110"/>
                    <a:pt x="1303" y="111"/>
                    <a:pt x="1303" y="111"/>
                  </a:cubicBezTo>
                  <a:cubicBezTo>
                    <a:pt x="1303" y="111"/>
                    <a:pt x="1303" y="111"/>
                    <a:pt x="1303" y="111"/>
                  </a:cubicBezTo>
                  <a:cubicBezTo>
                    <a:pt x="1303" y="112"/>
                    <a:pt x="1303" y="112"/>
                    <a:pt x="1303" y="112"/>
                  </a:cubicBezTo>
                  <a:cubicBezTo>
                    <a:pt x="1303" y="112"/>
                    <a:pt x="1303" y="112"/>
                    <a:pt x="1303" y="112"/>
                  </a:cubicBezTo>
                  <a:cubicBezTo>
                    <a:pt x="1303" y="113"/>
                    <a:pt x="1303" y="113"/>
                    <a:pt x="1303" y="114"/>
                  </a:cubicBezTo>
                  <a:cubicBezTo>
                    <a:pt x="1302" y="115"/>
                    <a:pt x="1302" y="116"/>
                    <a:pt x="1302" y="117"/>
                  </a:cubicBezTo>
                  <a:cubicBezTo>
                    <a:pt x="1302" y="118"/>
                    <a:pt x="1302" y="119"/>
                    <a:pt x="1301" y="120"/>
                  </a:cubicBezTo>
                  <a:cubicBezTo>
                    <a:pt x="1301" y="122"/>
                    <a:pt x="1301" y="124"/>
                    <a:pt x="1301" y="126"/>
                  </a:cubicBezTo>
                  <a:cubicBezTo>
                    <a:pt x="1300" y="127"/>
                    <a:pt x="1300" y="128"/>
                    <a:pt x="1300" y="129"/>
                  </a:cubicBezTo>
                  <a:cubicBezTo>
                    <a:pt x="1300" y="130"/>
                    <a:pt x="1300" y="132"/>
                    <a:pt x="1300" y="133"/>
                  </a:cubicBezTo>
                  <a:cubicBezTo>
                    <a:pt x="1300" y="134"/>
                    <a:pt x="1300" y="135"/>
                    <a:pt x="1301" y="136"/>
                  </a:cubicBezTo>
                  <a:cubicBezTo>
                    <a:pt x="1301" y="137"/>
                    <a:pt x="1301" y="139"/>
                    <a:pt x="1301" y="140"/>
                  </a:cubicBezTo>
                  <a:cubicBezTo>
                    <a:pt x="1301" y="141"/>
                    <a:pt x="1301" y="142"/>
                    <a:pt x="1301" y="143"/>
                  </a:cubicBezTo>
                  <a:cubicBezTo>
                    <a:pt x="1302" y="145"/>
                    <a:pt x="1302" y="146"/>
                    <a:pt x="1302" y="147"/>
                  </a:cubicBezTo>
                  <a:cubicBezTo>
                    <a:pt x="1303" y="148"/>
                    <a:pt x="1303" y="150"/>
                    <a:pt x="1303" y="151"/>
                  </a:cubicBezTo>
                  <a:cubicBezTo>
                    <a:pt x="1304" y="152"/>
                    <a:pt x="1304" y="153"/>
                    <a:pt x="1304" y="154"/>
                  </a:cubicBezTo>
                  <a:cubicBezTo>
                    <a:pt x="1305" y="155"/>
                    <a:pt x="1305" y="156"/>
                    <a:pt x="1306" y="158"/>
                  </a:cubicBezTo>
                  <a:cubicBezTo>
                    <a:pt x="1305" y="157"/>
                    <a:pt x="1305" y="157"/>
                    <a:pt x="1305" y="157"/>
                  </a:cubicBezTo>
                  <a:cubicBezTo>
                    <a:pt x="1304" y="157"/>
                    <a:pt x="1304" y="156"/>
                    <a:pt x="1303" y="156"/>
                  </a:cubicBezTo>
                  <a:cubicBezTo>
                    <a:pt x="1302" y="155"/>
                    <a:pt x="1301" y="155"/>
                    <a:pt x="1301" y="154"/>
                  </a:cubicBezTo>
                  <a:cubicBezTo>
                    <a:pt x="1300" y="154"/>
                    <a:pt x="1300" y="154"/>
                    <a:pt x="1300" y="154"/>
                  </a:cubicBezTo>
                  <a:cubicBezTo>
                    <a:pt x="1299" y="154"/>
                    <a:pt x="1299" y="153"/>
                    <a:pt x="1298" y="153"/>
                  </a:cubicBezTo>
                  <a:cubicBezTo>
                    <a:pt x="1298" y="153"/>
                    <a:pt x="1297" y="153"/>
                    <a:pt x="1296" y="152"/>
                  </a:cubicBezTo>
                  <a:cubicBezTo>
                    <a:pt x="1294" y="151"/>
                    <a:pt x="1292" y="151"/>
                    <a:pt x="1291" y="150"/>
                  </a:cubicBezTo>
                  <a:cubicBezTo>
                    <a:pt x="1289" y="150"/>
                    <a:pt x="1287" y="149"/>
                    <a:pt x="1285" y="149"/>
                  </a:cubicBezTo>
                  <a:cubicBezTo>
                    <a:pt x="1284" y="149"/>
                    <a:pt x="1283" y="149"/>
                    <a:pt x="1283" y="148"/>
                  </a:cubicBezTo>
                  <a:cubicBezTo>
                    <a:pt x="1274" y="128"/>
                    <a:pt x="1243" y="146"/>
                    <a:pt x="1231" y="154"/>
                  </a:cubicBezTo>
                  <a:cubicBezTo>
                    <a:pt x="1247" y="156"/>
                    <a:pt x="1271" y="183"/>
                    <a:pt x="1282" y="154"/>
                  </a:cubicBezTo>
                  <a:cubicBezTo>
                    <a:pt x="1280" y="152"/>
                    <a:pt x="1280" y="152"/>
                    <a:pt x="1280" y="152"/>
                  </a:cubicBezTo>
                  <a:cubicBezTo>
                    <a:pt x="1281" y="153"/>
                    <a:pt x="1283" y="153"/>
                    <a:pt x="1284" y="153"/>
                  </a:cubicBezTo>
                  <a:cubicBezTo>
                    <a:pt x="1284" y="152"/>
                    <a:pt x="1284" y="152"/>
                    <a:pt x="1284" y="151"/>
                  </a:cubicBezTo>
                  <a:cubicBezTo>
                    <a:pt x="1284" y="151"/>
                    <a:pt x="1284" y="151"/>
                    <a:pt x="1284" y="151"/>
                  </a:cubicBezTo>
                  <a:cubicBezTo>
                    <a:pt x="1286" y="152"/>
                    <a:pt x="1288" y="152"/>
                    <a:pt x="1290" y="153"/>
                  </a:cubicBezTo>
                  <a:cubicBezTo>
                    <a:pt x="1292" y="153"/>
                    <a:pt x="1293" y="154"/>
                    <a:pt x="1295" y="155"/>
                  </a:cubicBezTo>
                  <a:cubicBezTo>
                    <a:pt x="1296" y="155"/>
                    <a:pt x="1296" y="155"/>
                    <a:pt x="1297" y="156"/>
                  </a:cubicBezTo>
                  <a:cubicBezTo>
                    <a:pt x="1298" y="156"/>
                    <a:pt x="1298" y="156"/>
                    <a:pt x="1298" y="156"/>
                  </a:cubicBezTo>
                  <a:cubicBezTo>
                    <a:pt x="1299" y="156"/>
                    <a:pt x="1299" y="157"/>
                    <a:pt x="1299" y="157"/>
                  </a:cubicBezTo>
                  <a:cubicBezTo>
                    <a:pt x="1300" y="157"/>
                    <a:pt x="1301" y="158"/>
                    <a:pt x="1301" y="158"/>
                  </a:cubicBezTo>
                  <a:cubicBezTo>
                    <a:pt x="1302" y="158"/>
                    <a:pt x="1303" y="159"/>
                    <a:pt x="1303" y="159"/>
                  </a:cubicBezTo>
                  <a:cubicBezTo>
                    <a:pt x="1304" y="159"/>
                    <a:pt x="1304" y="160"/>
                    <a:pt x="1304" y="160"/>
                  </a:cubicBezTo>
                  <a:cubicBezTo>
                    <a:pt x="1304" y="160"/>
                    <a:pt x="1305" y="160"/>
                    <a:pt x="1305" y="160"/>
                  </a:cubicBezTo>
                  <a:cubicBezTo>
                    <a:pt x="1306" y="161"/>
                    <a:pt x="1306" y="161"/>
                    <a:pt x="1307" y="161"/>
                  </a:cubicBezTo>
                  <a:cubicBezTo>
                    <a:pt x="1307" y="161"/>
                    <a:pt x="1307" y="162"/>
                    <a:pt x="1308" y="162"/>
                  </a:cubicBezTo>
                  <a:cubicBezTo>
                    <a:pt x="1308" y="163"/>
                    <a:pt x="1308" y="163"/>
                    <a:pt x="1308" y="163"/>
                  </a:cubicBezTo>
                  <a:cubicBezTo>
                    <a:pt x="1309" y="164"/>
                    <a:pt x="1309" y="164"/>
                    <a:pt x="1309" y="164"/>
                  </a:cubicBezTo>
                  <a:cubicBezTo>
                    <a:pt x="1309" y="164"/>
                    <a:pt x="1309" y="164"/>
                    <a:pt x="1309" y="164"/>
                  </a:cubicBezTo>
                  <a:cubicBezTo>
                    <a:pt x="1309" y="164"/>
                    <a:pt x="1309" y="164"/>
                    <a:pt x="1309" y="164"/>
                  </a:cubicBezTo>
                  <a:cubicBezTo>
                    <a:pt x="1309" y="164"/>
                    <a:pt x="1309" y="164"/>
                    <a:pt x="1309" y="164"/>
                  </a:cubicBezTo>
                  <a:cubicBezTo>
                    <a:pt x="1309" y="165"/>
                    <a:pt x="1309" y="165"/>
                    <a:pt x="1309" y="165"/>
                  </a:cubicBezTo>
                  <a:cubicBezTo>
                    <a:pt x="1310" y="166"/>
                    <a:pt x="1310" y="166"/>
                    <a:pt x="1310" y="166"/>
                  </a:cubicBezTo>
                  <a:cubicBezTo>
                    <a:pt x="1311" y="168"/>
                    <a:pt x="1311" y="168"/>
                    <a:pt x="1311" y="168"/>
                  </a:cubicBezTo>
                  <a:cubicBezTo>
                    <a:pt x="1314" y="172"/>
                    <a:pt x="1317" y="176"/>
                    <a:pt x="1321" y="180"/>
                  </a:cubicBezTo>
                  <a:cubicBezTo>
                    <a:pt x="1324" y="184"/>
                    <a:pt x="1327" y="187"/>
                    <a:pt x="1331" y="191"/>
                  </a:cubicBezTo>
                  <a:cubicBezTo>
                    <a:pt x="1334" y="194"/>
                    <a:pt x="1337" y="197"/>
                    <a:pt x="1340" y="201"/>
                  </a:cubicBezTo>
                  <a:cubicBezTo>
                    <a:pt x="1343" y="204"/>
                    <a:pt x="1345" y="207"/>
                    <a:pt x="1347" y="210"/>
                  </a:cubicBezTo>
                  <a:cubicBezTo>
                    <a:pt x="1348" y="212"/>
                    <a:pt x="1349" y="213"/>
                    <a:pt x="1350" y="215"/>
                  </a:cubicBezTo>
                  <a:cubicBezTo>
                    <a:pt x="1350" y="215"/>
                    <a:pt x="1351" y="216"/>
                    <a:pt x="1351" y="217"/>
                  </a:cubicBezTo>
                  <a:cubicBezTo>
                    <a:pt x="1351" y="218"/>
                    <a:pt x="1352" y="218"/>
                    <a:pt x="1352" y="219"/>
                  </a:cubicBezTo>
                  <a:cubicBezTo>
                    <a:pt x="1353" y="222"/>
                    <a:pt x="1354" y="224"/>
                    <a:pt x="1355" y="226"/>
                  </a:cubicBezTo>
                  <a:cubicBezTo>
                    <a:pt x="1355" y="227"/>
                    <a:pt x="1355" y="227"/>
                    <a:pt x="1356" y="228"/>
                  </a:cubicBezTo>
                  <a:cubicBezTo>
                    <a:pt x="1356" y="228"/>
                    <a:pt x="1356" y="228"/>
                    <a:pt x="1356" y="229"/>
                  </a:cubicBezTo>
                  <a:cubicBezTo>
                    <a:pt x="1356" y="230"/>
                    <a:pt x="1356" y="230"/>
                    <a:pt x="1356" y="231"/>
                  </a:cubicBezTo>
                  <a:cubicBezTo>
                    <a:pt x="1357" y="232"/>
                    <a:pt x="1357" y="232"/>
                    <a:pt x="1357" y="232"/>
                  </a:cubicBezTo>
                  <a:cubicBezTo>
                    <a:pt x="1352" y="239"/>
                    <a:pt x="1348" y="246"/>
                    <a:pt x="1343" y="252"/>
                  </a:cubicBezTo>
                  <a:cubicBezTo>
                    <a:pt x="1342" y="253"/>
                    <a:pt x="1342" y="255"/>
                    <a:pt x="1341" y="256"/>
                  </a:cubicBezTo>
                  <a:cubicBezTo>
                    <a:pt x="1342" y="250"/>
                    <a:pt x="1342" y="245"/>
                    <a:pt x="1342" y="238"/>
                  </a:cubicBezTo>
                  <a:cubicBezTo>
                    <a:pt x="1332" y="278"/>
                    <a:pt x="1314" y="294"/>
                    <a:pt x="1301" y="305"/>
                  </a:cubicBezTo>
                  <a:cubicBezTo>
                    <a:pt x="1284" y="256"/>
                    <a:pt x="1246" y="223"/>
                    <a:pt x="1259" y="169"/>
                  </a:cubicBezTo>
                  <a:cubicBezTo>
                    <a:pt x="1221" y="217"/>
                    <a:pt x="1280" y="279"/>
                    <a:pt x="1279" y="304"/>
                  </a:cubicBezTo>
                  <a:cubicBezTo>
                    <a:pt x="1236" y="294"/>
                    <a:pt x="1231" y="272"/>
                    <a:pt x="1197" y="249"/>
                  </a:cubicBezTo>
                  <a:cubicBezTo>
                    <a:pt x="1230" y="281"/>
                    <a:pt x="1214" y="287"/>
                    <a:pt x="1270" y="320"/>
                  </a:cubicBezTo>
                  <a:cubicBezTo>
                    <a:pt x="1289" y="332"/>
                    <a:pt x="1287" y="344"/>
                    <a:pt x="1295" y="383"/>
                  </a:cubicBezTo>
                  <a:cubicBezTo>
                    <a:pt x="1263" y="371"/>
                    <a:pt x="1233" y="344"/>
                    <a:pt x="1200" y="337"/>
                  </a:cubicBezTo>
                  <a:cubicBezTo>
                    <a:pt x="1220" y="361"/>
                    <a:pt x="1244" y="374"/>
                    <a:pt x="1268" y="391"/>
                  </a:cubicBezTo>
                  <a:cubicBezTo>
                    <a:pt x="1261" y="397"/>
                    <a:pt x="1261" y="405"/>
                    <a:pt x="1272" y="414"/>
                  </a:cubicBezTo>
                  <a:cubicBezTo>
                    <a:pt x="1272" y="414"/>
                    <a:pt x="1272" y="414"/>
                    <a:pt x="1272" y="415"/>
                  </a:cubicBezTo>
                  <a:cubicBezTo>
                    <a:pt x="1272" y="416"/>
                    <a:pt x="1272" y="417"/>
                    <a:pt x="1271" y="418"/>
                  </a:cubicBezTo>
                  <a:cubicBezTo>
                    <a:pt x="1271" y="419"/>
                    <a:pt x="1271" y="420"/>
                    <a:pt x="1271" y="421"/>
                  </a:cubicBezTo>
                  <a:cubicBezTo>
                    <a:pt x="1270" y="422"/>
                    <a:pt x="1270" y="423"/>
                    <a:pt x="1270" y="424"/>
                  </a:cubicBezTo>
                  <a:cubicBezTo>
                    <a:pt x="1269" y="424"/>
                    <a:pt x="1269" y="425"/>
                    <a:pt x="1269" y="426"/>
                  </a:cubicBezTo>
                  <a:cubicBezTo>
                    <a:pt x="1268" y="427"/>
                    <a:pt x="1268" y="428"/>
                    <a:pt x="1268" y="428"/>
                  </a:cubicBezTo>
                  <a:cubicBezTo>
                    <a:pt x="1268" y="429"/>
                    <a:pt x="1268" y="429"/>
                    <a:pt x="1268" y="429"/>
                  </a:cubicBezTo>
                  <a:cubicBezTo>
                    <a:pt x="1267" y="429"/>
                    <a:pt x="1267" y="429"/>
                    <a:pt x="1267" y="429"/>
                  </a:cubicBezTo>
                  <a:cubicBezTo>
                    <a:pt x="1267" y="430"/>
                    <a:pt x="1267" y="430"/>
                    <a:pt x="1267" y="430"/>
                  </a:cubicBezTo>
                  <a:cubicBezTo>
                    <a:pt x="1267" y="431"/>
                    <a:pt x="1266" y="431"/>
                    <a:pt x="1265" y="432"/>
                  </a:cubicBezTo>
                  <a:cubicBezTo>
                    <a:pt x="1265" y="433"/>
                    <a:pt x="1265" y="433"/>
                    <a:pt x="1264" y="434"/>
                  </a:cubicBezTo>
                  <a:cubicBezTo>
                    <a:pt x="1264" y="435"/>
                    <a:pt x="1264" y="435"/>
                    <a:pt x="1263" y="436"/>
                  </a:cubicBezTo>
                  <a:cubicBezTo>
                    <a:pt x="1263" y="437"/>
                    <a:pt x="1263" y="438"/>
                    <a:pt x="1262" y="439"/>
                  </a:cubicBezTo>
                  <a:cubicBezTo>
                    <a:pt x="1262" y="439"/>
                    <a:pt x="1261" y="439"/>
                    <a:pt x="1261" y="439"/>
                  </a:cubicBezTo>
                  <a:cubicBezTo>
                    <a:pt x="1260" y="439"/>
                    <a:pt x="1260" y="439"/>
                    <a:pt x="1259" y="438"/>
                  </a:cubicBezTo>
                  <a:cubicBezTo>
                    <a:pt x="1259" y="438"/>
                    <a:pt x="1258" y="438"/>
                    <a:pt x="1257" y="438"/>
                  </a:cubicBezTo>
                  <a:cubicBezTo>
                    <a:pt x="1257" y="437"/>
                    <a:pt x="1256" y="437"/>
                    <a:pt x="1255" y="437"/>
                  </a:cubicBezTo>
                  <a:cubicBezTo>
                    <a:pt x="1255" y="437"/>
                    <a:pt x="1255" y="437"/>
                    <a:pt x="1254" y="437"/>
                  </a:cubicBezTo>
                  <a:cubicBezTo>
                    <a:pt x="1254" y="436"/>
                    <a:pt x="1253" y="436"/>
                    <a:pt x="1253" y="436"/>
                  </a:cubicBezTo>
                  <a:cubicBezTo>
                    <a:pt x="1252" y="436"/>
                    <a:pt x="1251" y="436"/>
                    <a:pt x="1250" y="435"/>
                  </a:cubicBezTo>
                  <a:cubicBezTo>
                    <a:pt x="1250" y="435"/>
                    <a:pt x="1249" y="435"/>
                    <a:pt x="1248" y="435"/>
                  </a:cubicBezTo>
                  <a:cubicBezTo>
                    <a:pt x="1247" y="434"/>
                    <a:pt x="1247" y="434"/>
                    <a:pt x="1247" y="434"/>
                  </a:cubicBezTo>
                  <a:cubicBezTo>
                    <a:pt x="1246" y="434"/>
                    <a:pt x="1246" y="434"/>
                    <a:pt x="1245" y="433"/>
                  </a:cubicBezTo>
                  <a:cubicBezTo>
                    <a:pt x="1244" y="433"/>
                    <a:pt x="1243" y="432"/>
                    <a:pt x="1242" y="432"/>
                  </a:cubicBezTo>
                  <a:cubicBezTo>
                    <a:pt x="1241" y="431"/>
                    <a:pt x="1239" y="430"/>
                    <a:pt x="1237" y="429"/>
                  </a:cubicBezTo>
                  <a:cubicBezTo>
                    <a:pt x="1238" y="428"/>
                    <a:pt x="1238" y="428"/>
                    <a:pt x="1239" y="427"/>
                  </a:cubicBezTo>
                  <a:cubicBezTo>
                    <a:pt x="1237" y="429"/>
                    <a:pt x="1237" y="429"/>
                    <a:pt x="1237" y="429"/>
                  </a:cubicBezTo>
                  <a:cubicBezTo>
                    <a:pt x="1236" y="428"/>
                    <a:pt x="1236" y="428"/>
                    <a:pt x="1235" y="427"/>
                  </a:cubicBezTo>
                  <a:cubicBezTo>
                    <a:pt x="1234" y="420"/>
                    <a:pt x="1234" y="410"/>
                    <a:pt x="1231" y="403"/>
                  </a:cubicBezTo>
                  <a:cubicBezTo>
                    <a:pt x="1226" y="392"/>
                    <a:pt x="1213" y="387"/>
                    <a:pt x="1209" y="375"/>
                  </a:cubicBezTo>
                  <a:cubicBezTo>
                    <a:pt x="1196" y="392"/>
                    <a:pt x="1204" y="433"/>
                    <a:pt x="1232" y="431"/>
                  </a:cubicBezTo>
                  <a:cubicBezTo>
                    <a:pt x="1234" y="430"/>
                    <a:pt x="1234" y="430"/>
                    <a:pt x="1234" y="430"/>
                  </a:cubicBezTo>
                  <a:cubicBezTo>
                    <a:pt x="1234" y="431"/>
                    <a:pt x="1235" y="431"/>
                    <a:pt x="1235" y="431"/>
                  </a:cubicBezTo>
                  <a:cubicBezTo>
                    <a:pt x="1237" y="433"/>
                    <a:pt x="1239" y="434"/>
                    <a:pt x="1241" y="435"/>
                  </a:cubicBezTo>
                  <a:cubicBezTo>
                    <a:pt x="1242" y="435"/>
                    <a:pt x="1243" y="436"/>
                    <a:pt x="1244" y="436"/>
                  </a:cubicBezTo>
                  <a:cubicBezTo>
                    <a:pt x="1244" y="436"/>
                    <a:pt x="1245" y="437"/>
                    <a:pt x="1245" y="437"/>
                  </a:cubicBezTo>
                  <a:cubicBezTo>
                    <a:pt x="1246" y="437"/>
                    <a:pt x="1246" y="437"/>
                    <a:pt x="1247" y="437"/>
                  </a:cubicBezTo>
                  <a:cubicBezTo>
                    <a:pt x="1248" y="438"/>
                    <a:pt x="1249" y="438"/>
                    <a:pt x="1249" y="438"/>
                  </a:cubicBezTo>
                  <a:cubicBezTo>
                    <a:pt x="1250" y="439"/>
                    <a:pt x="1251" y="439"/>
                    <a:pt x="1252" y="439"/>
                  </a:cubicBezTo>
                  <a:cubicBezTo>
                    <a:pt x="1253" y="439"/>
                    <a:pt x="1253" y="440"/>
                    <a:pt x="1253" y="440"/>
                  </a:cubicBezTo>
                  <a:cubicBezTo>
                    <a:pt x="1254" y="440"/>
                    <a:pt x="1254" y="440"/>
                    <a:pt x="1255" y="440"/>
                  </a:cubicBezTo>
                  <a:cubicBezTo>
                    <a:pt x="1255" y="440"/>
                    <a:pt x="1256" y="440"/>
                    <a:pt x="1257" y="440"/>
                  </a:cubicBezTo>
                  <a:cubicBezTo>
                    <a:pt x="1258" y="440"/>
                    <a:pt x="1258" y="440"/>
                    <a:pt x="1259" y="440"/>
                  </a:cubicBezTo>
                  <a:cubicBezTo>
                    <a:pt x="1259" y="440"/>
                    <a:pt x="1260" y="440"/>
                    <a:pt x="1261" y="440"/>
                  </a:cubicBezTo>
                  <a:cubicBezTo>
                    <a:pt x="1261" y="440"/>
                    <a:pt x="1262" y="440"/>
                    <a:pt x="1262" y="440"/>
                  </a:cubicBezTo>
                  <a:cubicBezTo>
                    <a:pt x="1262" y="440"/>
                    <a:pt x="1262" y="440"/>
                    <a:pt x="1262" y="440"/>
                  </a:cubicBezTo>
                  <a:cubicBezTo>
                    <a:pt x="1262" y="441"/>
                    <a:pt x="1262" y="442"/>
                    <a:pt x="1262" y="442"/>
                  </a:cubicBezTo>
                  <a:cubicBezTo>
                    <a:pt x="1262" y="443"/>
                    <a:pt x="1261" y="443"/>
                    <a:pt x="1261" y="444"/>
                  </a:cubicBezTo>
                  <a:cubicBezTo>
                    <a:pt x="1261" y="444"/>
                    <a:pt x="1261" y="444"/>
                    <a:pt x="1261" y="445"/>
                  </a:cubicBezTo>
                  <a:cubicBezTo>
                    <a:pt x="1261" y="448"/>
                    <a:pt x="1262" y="452"/>
                    <a:pt x="1263" y="455"/>
                  </a:cubicBezTo>
                  <a:cubicBezTo>
                    <a:pt x="1265" y="458"/>
                    <a:pt x="1266" y="461"/>
                    <a:pt x="1267" y="465"/>
                  </a:cubicBezTo>
                  <a:cubicBezTo>
                    <a:pt x="1268" y="468"/>
                    <a:pt x="1270" y="471"/>
                    <a:pt x="1271" y="475"/>
                  </a:cubicBezTo>
                  <a:cubicBezTo>
                    <a:pt x="1273" y="481"/>
                    <a:pt x="1276" y="488"/>
                    <a:pt x="1278" y="494"/>
                  </a:cubicBezTo>
                  <a:cubicBezTo>
                    <a:pt x="1272" y="494"/>
                    <a:pt x="1266" y="497"/>
                    <a:pt x="1261" y="500"/>
                  </a:cubicBezTo>
                  <a:cubicBezTo>
                    <a:pt x="1257" y="492"/>
                    <a:pt x="1250" y="485"/>
                    <a:pt x="1244" y="480"/>
                  </a:cubicBezTo>
                  <a:cubicBezTo>
                    <a:pt x="1244" y="486"/>
                    <a:pt x="1241" y="498"/>
                    <a:pt x="1240" y="509"/>
                  </a:cubicBezTo>
                  <a:cubicBezTo>
                    <a:pt x="1233" y="488"/>
                    <a:pt x="1216" y="472"/>
                    <a:pt x="1209" y="451"/>
                  </a:cubicBezTo>
                  <a:cubicBezTo>
                    <a:pt x="1201" y="427"/>
                    <a:pt x="1205" y="409"/>
                    <a:pt x="1188" y="388"/>
                  </a:cubicBezTo>
                  <a:cubicBezTo>
                    <a:pt x="1186" y="386"/>
                    <a:pt x="1184" y="384"/>
                    <a:pt x="1182" y="382"/>
                  </a:cubicBezTo>
                  <a:cubicBezTo>
                    <a:pt x="1178" y="368"/>
                    <a:pt x="1173" y="351"/>
                    <a:pt x="1168" y="334"/>
                  </a:cubicBezTo>
                  <a:cubicBezTo>
                    <a:pt x="1167" y="331"/>
                    <a:pt x="1166" y="327"/>
                    <a:pt x="1165" y="323"/>
                  </a:cubicBezTo>
                  <a:cubicBezTo>
                    <a:pt x="1165" y="323"/>
                    <a:pt x="1165" y="323"/>
                    <a:pt x="1165" y="323"/>
                  </a:cubicBezTo>
                  <a:cubicBezTo>
                    <a:pt x="1166" y="322"/>
                    <a:pt x="1166" y="321"/>
                    <a:pt x="1166" y="321"/>
                  </a:cubicBezTo>
                  <a:cubicBezTo>
                    <a:pt x="1167" y="320"/>
                    <a:pt x="1167" y="320"/>
                    <a:pt x="1167" y="319"/>
                  </a:cubicBezTo>
                  <a:cubicBezTo>
                    <a:pt x="1167" y="319"/>
                    <a:pt x="1168" y="319"/>
                    <a:pt x="1168" y="319"/>
                  </a:cubicBezTo>
                  <a:cubicBezTo>
                    <a:pt x="1168" y="319"/>
                    <a:pt x="1168" y="318"/>
                    <a:pt x="1168" y="318"/>
                  </a:cubicBezTo>
                  <a:cubicBezTo>
                    <a:pt x="1169" y="317"/>
                    <a:pt x="1169" y="316"/>
                    <a:pt x="1170" y="316"/>
                  </a:cubicBezTo>
                  <a:cubicBezTo>
                    <a:pt x="1171" y="315"/>
                    <a:pt x="1172" y="314"/>
                    <a:pt x="1173" y="313"/>
                  </a:cubicBezTo>
                  <a:cubicBezTo>
                    <a:pt x="1174" y="312"/>
                    <a:pt x="1175" y="311"/>
                    <a:pt x="1176" y="310"/>
                  </a:cubicBezTo>
                  <a:cubicBezTo>
                    <a:pt x="1178" y="309"/>
                    <a:pt x="1179" y="308"/>
                    <a:pt x="1180" y="308"/>
                  </a:cubicBezTo>
                  <a:cubicBezTo>
                    <a:pt x="1181" y="306"/>
                    <a:pt x="1183" y="305"/>
                    <a:pt x="1184" y="304"/>
                  </a:cubicBezTo>
                  <a:cubicBezTo>
                    <a:pt x="1194" y="310"/>
                    <a:pt x="1206" y="299"/>
                    <a:pt x="1209" y="290"/>
                  </a:cubicBezTo>
                  <a:cubicBezTo>
                    <a:pt x="1213" y="278"/>
                    <a:pt x="1208" y="268"/>
                    <a:pt x="1198" y="261"/>
                  </a:cubicBezTo>
                  <a:cubicBezTo>
                    <a:pt x="1206" y="283"/>
                    <a:pt x="1179" y="280"/>
                    <a:pt x="1183" y="302"/>
                  </a:cubicBezTo>
                  <a:cubicBezTo>
                    <a:pt x="1182" y="303"/>
                    <a:pt x="1180" y="304"/>
                    <a:pt x="1179" y="306"/>
                  </a:cubicBezTo>
                  <a:cubicBezTo>
                    <a:pt x="1177" y="307"/>
                    <a:pt x="1176" y="307"/>
                    <a:pt x="1175" y="308"/>
                  </a:cubicBezTo>
                  <a:cubicBezTo>
                    <a:pt x="1174" y="309"/>
                    <a:pt x="1173" y="310"/>
                    <a:pt x="1172" y="311"/>
                  </a:cubicBezTo>
                  <a:cubicBezTo>
                    <a:pt x="1170" y="312"/>
                    <a:pt x="1169" y="313"/>
                    <a:pt x="1168" y="314"/>
                  </a:cubicBezTo>
                  <a:cubicBezTo>
                    <a:pt x="1168" y="315"/>
                    <a:pt x="1167" y="316"/>
                    <a:pt x="1166" y="317"/>
                  </a:cubicBezTo>
                  <a:cubicBezTo>
                    <a:pt x="1166" y="317"/>
                    <a:pt x="1166" y="317"/>
                    <a:pt x="1166" y="318"/>
                  </a:cubicBezTo>
                  <a:cubicBezTo>
                    <a:pt x="1165" y="318"/>
                    <a:pt x="1165" y="318"/>
                    <a:pt x="1165" y="318"/>
                  </a:cubicBezTo>
                  <a:cubicBezTo>
                    <a:pt x="1165" y="319"/>
                    <a:pt x="1165" y="319"/>
                    <a:pt x="1165" y="320"/>
                  </a:cubicBezTo>
                  <a:cubicBezTo>
                    <a:pt x="1165" y="320"/>
                    <a:pt x="1165" y="321"/>
                    <a:pt x="1165" y="321"/>
                  </a:cubicBezTo>
                  <a:cubicBezTo>
                    <a:pt x="1163" y="316"/>
                    <a:pt x="1161" y="311"/>
                    <a:pt x="1160" y="306"/>
                  </a:cubicBezTo>
                  <a:cubicBezTo>
                    <a:pt x="1157" y="296"/>
                    <a:pt x="1154" y="287"/>
                    <a:pt x="1153" y="277"/>
                  </a:cubicBezTo>
                  <a:cubicBezTo>
                    <a:pt x="1153" y="275"/>
                    <a:pt x="1153" y="272"/>
                    <a:pt x="1153" y="270"/>
                  </a:cubicBezTo>
                  <a:cubicBezTo>
                    <a:pt x="1153" y="269"/>
                    <a:pt x="1153" y="268"/>
                    <a:pt x="1153" y="266"/>
                  </a:cubicBezTo>
                  <a:cubicBezTo>
                    <a:pt x="1153" y="265"/>
                    <a:pt x="1153" y="264"/>
                    <a:pt x="1154" y="263"/>
                  </a:cubicBezTo>
                  <a:cubicBezTo>
                    <a:pt x="1154" y="258"/>
                    <a:pt x="1155" y="253"/>
                    <a:pt x="1156" y="248"/>
                  </a:cubicBezTo>
                  <a:cubicBezTo>
                    <a:pt x="1157" y="244"/>
                    <a:pt x="1158" y="241"/>
                    <a:pt x="1158" y="237"/>
                  </a:cubicBezTo>
                  <a:cubicBezTo>
                    <a:pt x="1159" y="237"/>
                    <a:pt x="1159" y="236"/>
                    <a:pt x="1159" y="236"/>
                  </a:cubicBezTo>
                  <a:cubicBezTo>
                    <a:pt x="1160" y="236"/>
                    <a:pt x="1161" y="236"/>
                    <a:pt x="1162" y="236"/>
                  </a:cubicBezTo>
                  <a:cubicBezTo>
                    <a:pt x="1162" y="236"/>
                    <a:pt x="1163" y="235"/>
                    <a:pt x="1164" y="235"/>
                  </a:cubicBezTo>
                  <a:cubicBezTo>
                    <a:pt x="1164" y="235"/>
                    <a:pt x="1165" y="235"/>
                    <a:pt x="1165" y="235"/>
                  </a:cubicBezTo>
                  <a:cubicBezTo>
                    <a:pt x="1165" y="235"/>
                    <a:pt x="1166" y="234"/>
                    <a:pt x="1166" y="234"/>
                  </a:cubicBezTo>
                  <a:cubicBezTo>
                    <a:pt x="1168" y="234"/>
                    <a:pt x="1170" y="233"/>
                    <a:pt x="1172" y="232"/>
                  </a:cubicBezTo>
                  <a:cubicBezTo>
                    <a:pt x="1174" y="232"/>
                    <a:pt x="1176" y="231"/>
                    <a:pt x="1178" y="231"/>
                  </a:cubicBezTo>
                  <a:cubicBezTo>
                    <a:pt x="1183" y="229"/>
                    <a:pt x="1188" y="228"/>
                    <a:pt x="1193" y="227"/>
                  </a:cubicBezTo>
                  <a:cubicBezTo>
                    <a:pt x="1195" y="226"/>
                    <a:pt x="1196" y="225"/>
                    <a:pt x="1198" y="225"/>
                  </a:cubicBezTo>
                  <a:cubicBezTo>
                    <a:pt x="1200" y="225"/>
                    <a:pt x="1201" y="225"/>
                    <a:pt x="1203" y="225"/>
                  </a:cubicBezTo>
                  <a:cubicBezTo>
                    <a:pt x="1204" y="225"/>
                    <a:pt x="1205" y="225"/>
                    <a:pt x="1205" y="225"/>
                  </a:cubicBezTo>
                  <a:cubicBezTo>
                    <a:pt x="1206" y="225"/>
                    <a:pt x="1207" y="225"/>
                    <a:pt x="1208" y="225"/>
                  </a:cubicBezTo>
                  <a:cubicBezTo>
                    <a:pt x="1209" y="226"/>
                    <a:pt x="1211" y="226"/>
                    <a:pt x="1212" y="226"/>
                  </a:cubicBezTo>
                  <a:cubicBezTo>
                    <a:pt x="1213" y="226"/>
                    <a:pt x="1213" y="226"/>
                    <a:pt x="1213" y="226"/>
                  </a:cubicBezTo>
                  <a:cubicBezTo>
                    <a:pt x="1222" y="244"/>
                    <a:pt x="1235" y="236"/>
                    <a:pt x="1250" y="240"/>
                  </a:cubicBezTo>
                  <a:cubicBezTo>
                    <a:pt x="1244" y="220"/>
                    <a:pt x="1230" y="217"/>
                    <a:pt x="1212" y="224"/>
                  </a:cubicBezTo>
                  <a:cubicBezTo>
                    <a:pt x="1212" y="224"/>
                    <a:pt x="1213" y="225"/>
                    <a:pt x="1213" y="225"/>
                  </a:cubicBezTo>
                  <a:cubicBezTo>
                    <a:pt x="1211" y="224"/>
                    <a:pt x="1210" y="224"/>
                    <a:pt x="1208" y="224"/>
                  </a:cubicBezTo>
                  <a:cubicBezTo>
                    <a:pt x="1207" y="224"/>
                    <a:pt x="1206" y="224"/>
                    <a:pt x="1206" y="223"/>
                  </a:cubicBezTo>
                  <a:cubicBezTo>
                    <a:pt x="1205" y="223"/>
                    <a:pt x="1204" y="223"/>
                    <a:pt x="1203" y="223"/>
                  </a:cubicBezTo>
                  <a:cubicBezTo>
                    <a:pt x="1203" y="223"/>
                    <a:pt x="1202" y="223"/>
                    <a:pt x="1202" y="223"/>
                  </a:cubicBezTo>
                  <a:cubicBezTo>
                    <a:pt x="1204" y="222"/>
                    <a:pt x="1205" y="221"/>
                    <a:pt x="1207" y="221"/>
                  </a:cubicBezTo>
                  <a:cubicBezTo>
                    <a:pt x="1211" y="218"/>
                    <a:pt x="1215" y="216"/>
                    <a:pt x="1218" y="214"/>
                  </a:cubicBezTo>
                  <a:cubicBezTo>
                    <a:pt x="1218" y="213"/>
                    <a:pt x="1219" y="213"/>
                    <a:pt x="1219" y="213"/>
                  </a:cubicBezTo>
                  <a:cubicBezTo>
                    <a:pt x="1219" y="212"/>
                    <a:pt x="1220" y="212"/>
                    <a:pt x="1220" y="212"/>
                  </a:cubicBezTo>
                  <a:cubicBezTo>
                    <a:pt x="1221" y="211"/>
                    <a:pt x="1221" y="210"/>
                    <a:pt x="1222" y="210"/>
                  </a:cubicBezTo>
                  <a:cubicBezTo>
                    <a:pt x="1223" y="209"/>
                    <a:pt x="1223" y="208"/>
                    <a:pt x="1224" y="207"/>
                  </a:cubicBezTo>
                  <a:cubicBezTo>
                    <a:pt x="1225" y="206"/>
                    <a:pt x="1225" y="205"/>
                    <a:pt x="1226" y="204"/>
                  </a:cubicBezTo>
                  <a:cubicBezTo>
                    <a:pt x="1226" y="204"/>
                    <a:pt x="1226" y="204"/>
                    <a:pt x="1226" y="204"/>
                  </a:cubicBezTo>
                  <a:cubicBezTo>
                    <a:pt x="1226" y="204"/>
                    <a:pt x="1225" y="204"/>
                    <a:pt x="1223" y="206"/>
                  </a:cubicBezTo>
                  <a:cubicBezTo>
                    <a:pt x="1222" y="206"/>
                    <a:pt x="1221" y="207"/>
                    <a:pt x="1220" y="208"/>
                  </a:cubicBezTo>
                  <a:cubicBezTo>
                    <a:pt x="1219" y="208"/>
                    <a:pt x="1218" y="208"/>
                    <a:pt x="1217" y="209"/>
                  </a:cubicBezTo>
                  <a:cubicBezTo>
                    <a:pt x="1217" y="209"/>
                    <a:pt x="1217" y="209"/>
                    <a:pt x="1216" y="210"/>
                  </a:cubicBezTo>
                  <a:cubicBezTo>
                    <a:pt x="1216" y="210"/>
                    <a:pt x="1216" y="210"/>
                    <a:pt x="1215" y="210"/>
                  </a:cubicBezTo>
                  <a:cubicBezTo>
                    <a:pt x="1215" y="211"/>
                    <a:pt x="1214" y="211"/>
                    <a:pt x="1213" y="212"/>
                  </a:cubicBezTo>
                  <a:cubicBezTo>
                    <a:pt x="1213" y="212"/>
                    <a:pt x="1214" y="212"/>
                    <a:pt x="1214" y="212"/>
                  </a:cubicBezTo>
                  <a:cubicBezTo>
                    <a:pt x="1214" y="211"/>
                    <a:pt x="1214" y="211"/>
                    <a:pt x="1214" y="211"/>
                  </a:cubicBezTo>
                  <a:cubicBezTo>
                    <a:pt x="1214" y="211"/>
                    <a:pt x="1214" y="211"/>
                    <a:pt x="1214" y="210"/>
                  </a:cubicBezTo>
                  <a:cubicBezTo>
                    <a:pt x="1215" y="209"/>
                    <a:pt x="1215" y="208"/>
                    <a:pt x="1216" y="207"/>
                  </a:cubicBezTo>
                  <a:cubicBezTo>
                    <a:pt x="1216" y="206"/>
                    <a:pt x="1217" y="205"/>
                    <a:pt x="1217" y="204"/>
                  </a:cubicBezTo>
                  <a:cubicBezTo>
                    <a:pt x="1218" y="203"/>
                    <a:pt x="1219" y="201"/>
                    <a:pt x="1219" y="200"/>
                  </a:cubicBezTo>
                  <a:cubicBezTo>
                    <a:pt x="1219" y="199"/>
                    <a:pt x="1220" y="198"/>
                    <a:pt x="1220" y="198"/>
                  </a:cubicBezTo>
                  <a:cubicBezTo>
                    <a:pt x="1220" y="198"/>
                    <a:pt x="1220" y="198"/>
                    <a:pt x="1220" y="198"/>
                  </a:cubicBezTo>
                  <a:cubicBezTo>
                    <a:pt x="1220" y="198"/>
                    <a:pt x="1220" y="198"/>
                    <a:pt x="1220" y="198"/>
                  </a:cubicBezTo>
                  <a:cubicBezTo>
                    <a:pt x="1220" y="197"/>
                    <a:pt x="1220" y="197"/>
                    <a:pt x="1220" y="197"/>
                  </a:cubicBezTo>
                  <a:cubicBezTo>
                    <a:pt x="1225" y="197"/>
                    <a:pt x="1233" y="188"/>
                    <a:pt x="1234" y="181"/>
                  </a:cubicBezTo>
                  <a:cubicBezTo>
                    <a:pt x="1235" y="173"/>
                    <a:pt x="1229" y="164"/>
                    <a:pt x="1225" y="156"/>
                  </a:cubicBezTo>
                  <a:cubicBezTo>
                    <a:pt x="1223" y="172"/>
                    <a:pt x="1207" y="180"/>
                    <a:pt x="1218" y="195"/>
                  </a:cubicBezTo>
                  <a:cubicBezTo>
                    <a:pt x="1218" y="197"/>
                    <a:pt x="1217" y="198"/>
                    <a:pt x="1217" y="199"/>
                  </a:cubicBezTo>
                  <a:cubicBezTo>
                    <a:pt x="1216" y="200"/>
                    <a:pt x="1216" y="202"/>
                    <a:pt x="1215" y="203"/>
                  </a:cubicBezTo>
                  <a:cubicBezTo>
                    <a:pt x="1215" y="204"/>
                    <a:pt x="1214" y="205"/>
                    <a:pt x="1214" y="206"/>
                  </a:cubicBezTo>
                  <a:cubicBezTo>
                    <a:pt x="1213" y="207"/>
                    <a:pt x="1213" y="208"/>
                    <a:pt x="1212" y="209"/>
                  </a:cubicBezTo>
                  <a:cubicBezTo>
                    <a:pt x="1212" y="209"/>
                    <a:pt x="1212" y="210"/>
                    <a:pt x="1212" y="210"/>
                  </a:cubicBezTo>
                  <a:cubicBezTo>
                    <a:pt x="1212" y="210"/>
                    <a:pt x="1211" y="210"/>
                    <a:pt x="1211" y="210"/>
                  </a:cubicBezTo>
                  <a:cubicBezTo>
                    <a:pt x="1211" y="211"/>
                    <a:pt x="1211" y="211"/>
                    <a:pt x="1211" y="212"/>
                  </a:cubicBezTo>
                  <a:cubicBezTo>
                    <a:pt x="1211" y="213"/>
                    <a:pt x="1210" y="213"/>
                    <a:pt x="1210" y="214"/>
                  </a:cubicBezTo>
                  <a:cubicBezTo>
                    <a:pt x="1210" y="214"/>
                    <a:pt x="1210" y="214"/>
                    <a:pt x="1210" y="214"/>
                  </a:cubicBezTo>
                  <a:cubicBezTo>
                    <a:pt x="1209" y="215"/>
                    <a:pt x="1207" y="216"/>
                    <a:pt x="1205" y="217"/>
                  </a:cubicBezTo>
                  <a:cubicBezTo>
                    <a:pt x="1203" y="218"/>
                    <a:pt x="1201" y="219"/>
                    <a:pt x="1198" y="220"/>
                  </a:cubicBezTo>
                  <a:cubicBezTo>
                    <a:pt x="1196" y="221"/>
                    <a:pt x="1194" y="222"/>
                    <a:pt x="1192" y="223"/>
                  </a:cubicBezTo>
                  <a:cubicBezTo>
                    <a:pt x="1187" y="224"/>
                    <a:pt x="1182" y="226"/>
                    <a:pt x="1177" y="227"/>
                  </a:cubicBezTo>
                  <a:cubicBezTo>
                    <a:pt x="1175" y="227"/>
                    <a:pt x="1173" y="228"/>
                    <a:pt x="1171" y="229"/>
                  </a:cubicBezTo>
                  <a:cubicBezTo>
                    <a:pt x="1169" y="229"/>
                    <a:pt x="1167" y="230"/>
                    <a:pt x="1165" y="231"/>
                  </a:cubicBezTo>
                  <a:cubicBezTo>
                    <a:pt x="1164" y="231"/>
                    <a:pt x="1164" y="231"/>
                    <a:pt x="1164" y="231"/>
                  </a:cubicBezTo>
                  <a:cubicBezTo>
                    <a:pt x="1163" y="231"/>
                    <a:pt x="1163" y="231"/>
                    <a:pt x="1162" y="232"/>
                  </a:cubicBezTo>
                  <a:cubicBezTo>
                    <a:pt x="1162" y="232"/>
                    <a:pt x="1161" y="233"/>
                    <a:pt x="1160" y="233"/>
                  </a:cubicBezTo>
                  <a:cubicBezTo>
                    <a:pt x="1160" y="233"/>
                    <a:pt x="1159" y="234"/>
                    <a:pt x="1158" y="234"/>
                  </a:cubicBezTo>
                  <a:cubicBezTo>
                    <a:pt x="1158" y="234"/>
                    <a:pt x="1158" y="234"/>
                    <a:pt x="1158" y="234"/>
                  </a:cubicBezTo>
                  <a:cubicBezTo>
                    <a:pt x="1159" y="229"/>
                    <a:pt x="1159" y="224"/>
                    <a:pt x="1159" y="218"/>
                  </a:cubicBezTo>
                  <a:cubicBezTo>
                    <a:pt x="1159" y="214"/>
                    <a:pt x="1159" y="209"/>
                    <a:pt x="1159" y="204"/>
                  </a:cubicBezTo>
                  <a:cubicBezTo>
                    <a:pt x="1159" y="200"/>
                    <a:pt x="1158" y="195"/>
                    <a:pt x="1158" y="191"/>
                  </a:cubicBezTo>
                  <a:cubicBezTo>
                    <a:pt x="1158" y="187"/>
                    <a:pt x="1158" y="183"/>
                    <a:pt x="1158" y="179"/>
                  </a:cubicBezTo>
                  <a:cubicBezTo>
                    <a:pt x="1158" y="178"/>
                    <a:pt x="1159" y="177"/>
                    <a:pt x="1159" y="176"/>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4"/>
                    <a:pt x="1159" y="174"/>
                    <a:pt x="1159" y="173"/>
                  </a:cubicBezTo>
                  <a:cubicBezTo>
                    <a:pt x="1159" y="173"/>
                    <a:pt x="1160" y="172"/>
                    <a:pt x="1160" y="172"/>
                  </a:cubicBezTo>
                  <a:cubicBezTo>
                    <a:pt x="1160" y="171"/>
                    <a:pt x="1160" y="171"/>
                    <a:pt x="1160" y="171"/>
                  </a:cubicBezTo>
                  <a:cubicBezTo>
                    <a:pt x="1160" y="170"/>
                    <a:pt x="1161" y="169"/>
                    <a:pt x="1161" y="168"/>
                  </a:cubicBezTo>
                  <a:cubicBezTo>
                    <a:pt x="1162" y="167"/>
                    <a:pt x="1163" y="165"/>
                    <a:pt x="1164" y="163"/>
                  </a:cubicBezTo>
                  <a:cubicBezTo>
                    <a:pt x="1164" y="162"/>
                    <a:pt x="1165" y="160"/>
                    <a:pt x="1166" y="159"/>
                  </a:cubicBezTo>
                  <a:cubicBezTo>
                    <a:pt x="1167" y="155"/>
                    <a:pt x="1169" y="152"/>
                    <a:pt x="1170" y="150"/>
                  </a:cubicBezTo>
                  <a:cubicBezTo>
                    <a:pt x="1170" y="149"/>
                    <a:pt x="1170" y="149"/>
                    <a:pt x="1170" y="149"/>
                  </a:cubicBezTo>
                  <a:cubicBezTo>
                    <a:pt x="1171" y="148"/>
                    <a:pt x="1171" y="148"/>
                    <a:pt x="1171" y="148"/>
                  </a:cubicBezTo>
                  <a:cubicBezTo>
                    <a:pt x="1172" y="147"/>
                    <a:pt x="1172" y="146"/>
                    <a:pt x="1173" y="146"/>
                  </a:cubicBezTo>
                  <a:cubicBezTo>
                    <a:pt x="1173" y="145"/>
                    <a:pt x="1174" y="144"/>
                    <a:pt x="1174" y="144"/>
                  </a:cubicBezTo>
                  <a:cubicBezTo>
                    <a:pt x="1176" y="143"/>
                    <a:pt x="1177" y="141"/>
                    <a:pt x="1178" y="140"/>
                  </a:cubicBezTo>
                  <a:cubicBezTo>
                    <a:pt x="1180" y="139"/>
                    <a:pt x="1181" y="138"/>
                    <a:pt x="1182" y="136"/>
                  </a:cubicBezTo>
                  <a:cubicBezTo>
                    <a:pt x="1184" y="135"/>
                    <a:pt x="1185" y="134"/>
                    <a:pt x="1187" y="133"/>
                  </a:cubicBezTo>
                  <a:cubicBezTo>
                    <a:pt x="1188" y="132"/>
                    <a:pt x="1190" y="131"/>
                    <a:pt x="1192" y="130"/>
                  </a:cubicBezTo>
                  <a:cubicBezTo>
                    <a:pt x="1192" y="130"/>
                    <a:pt x="1192" y="130"/>
                    <a:pt x="1192" y="130"/>
                  </a:cubicBezTo>
                  <a:cubicBezTo>
                    <a:pt x="1215" y="144"/>
                    <a:pt x="1223" y="126"/>
                    <a:pt x="1226" y="103"/>
                  </a:cubicBezTo>
                  <a:cubicBezTo>
                    <a:pt x="1211" y="116"/>
                    <a:pt x="1196" y="105"/>
                    <a:pt x="1189" y="128"/>
                  </a:cubicBezTo>
                  <a:cubicBezTo>
                    <a:pt x="1188" y="129"/>
                    <a:pt x="1186" y="130"/>
                    <a:pt x="1185" y="131"/>
                  </a:cubicBezTo>
                  <a:cubicBezTo>
                    <a:pt x="1184" y="132"/>
                    <a:pt x="1182" y="133"/>
                    <a:pt x="1181" y="134"/>
                  </a:cubicBezTo>
                  <a:cubicBezTo>
                    <a:pt x="1179" y="135"/>
                    <a:pt x="1177" y="136"/>
                    <a:pt x="1176" y="138"/>
                  </a:cubicBezTo>
                  <a:cubicBezTo>
                    <a:pt x="1175" y="138"/>
                    <a:pt x="1175" y="139"/>
                    <a:pt x="1174" y="140"/>
                  </a:cubicBezTo>
                  <a:cubicBezTo>
                    <a:pt x="1175" y="138"/>
                    <a:pt x="1175" y="136"/>
                    <a:pt x="1176" y="134"/>
                  </a:cubicBezTo>
                  <a:cubicBezTo>
                    <a:pt x="1176" y="132"/>
                    <a:pt x="1177" y="130"/>
                    <a:pt x="1177" y="129"/>
                  </a:cubicBezTo>
                  <a:cubicBezTo>
                    <a:pt x="1177" y="127"/>
                    <a:pt x="1178" y="125"/>
                    <a:pt x="1178" y="124"/>
                  </a:cubicBezTo>
                  <a:cubicBezTo>
                    <a:pt x="1178" y="122"/>
                    <a:pt x="1178" y="120"/>
                    <a:pt x="1178" y="120"/>
                  </a:cubicBezTo>
                  <a:cubicBezTo>
                    <a:pt x="1178" y="120"/>
                    <a:pt x="1178" y="122"/>
                    <a:pt x="1177" y="124"/>
                  </a:cubicBezTo>
                  <a:cubicBezTo>
                    <a:pt x="1177" y="125"/>
                    <a:pt x="1176" y="127"/>
                    <a:pt x="1176" y="128"/>
                  </a:cubicBezTo>
                  <a:cubicBezTo>
                    <a:pt x="1175" y="130"/>
                    <a:pt x="1175" y="132"/>
                    <a:pt x="1174" y="134"/>
                  </a:cubicBezTo>
                  <a:cubicBezTo>
                    <a:pt x="1172" y="138"/>
                    <a:pt x="1169" y="142"/>
                    <a:pt x="1166" y="148"/>
                  </a:cubicBezTo>
                  <a:cubicBezTo>
                    <a:pt x="1165" y="150"/>
                    <a:pt x="1163" y="153"/>
                    <a:pt x="1161" y="156"/>
                  </a:cubicBezTo>
                  <a:cubicBezTo>
                    <a:pt x="1160" y="158"/>
                    <a:pt x="1159" y="159"/>
                    <a:pt x="1159" y="161"/>
                  </a:cubicBezTo>
                  <a:cubicBezTo>
                    <a:pt x="1158" y="162"/>
                    <a:pt x="1157" y="164"/>
                    <a:pt x="1156" y="166"/>
                  </a:cubicBezTo>
                  <a:cubicBezTo>
                    <a:pt x="1156" y="167"/>
                    <a:pt x="1155" y="168"/>
                    <a:pt x="1155" y="169"/>
                  </a:cubicBezTo>
                  <a:cubicBezTo>
                    <a:pt x="1155" y="169"/>
                    <a:pt x="1155" y="170"/>
                    <a:pt x="1154" y="170"/>
                  </a:cubicBezTo>
                  <a:cubicBezTo>
                    <a:pt x="1154" y="171"/>
                    <a:pt x="1154" y="171"/>
                    <a:pt x="1154" y="172"/>
                  </a:cubicBezTo>
                  <a:cubicBezTo>
                    <a:pt x="1154" y="172"/>
                    <a:pt x="1154" y="173"/>
                    <a:pt x="1154" y="173"/>
                  </a:cubicBezTo>
                  <a:cubicBezTo>
                    <a:pt x="1154" y="174"/>
                    <a:pt x="1154" y="174"/>
                    <a:pt x="1154" y="174"/>
                  </a:cubicBezTo>
                  <a:cubicBezTo>
                    <a:pt x="1153" y="174"/>
                    <a:pt x="1153" y="174"/>
                    <a:pt x="1153" y="174"/>
                  </a:cubicBezTo>
                  <a:cubicBezTo>
                    <a:pt x="1153" y="174"/>
                    <a:pt x="1153" y="174"/>
                    <a:pt x="1153" y="174"/>
                  </a:cubicBezTo>
                  <a:cubicBezTo>
                    <a:pt x="1153" y="174"/>
                    <a:pt x="1153" y="174"/>
                    <a:pt x="1153" y="174"/>
                  </a:cubicBezTo>
                  <a:cubicBezTo>
                    <a:pt x="1153" y="175"/>
                    <a:pt x="1153" y="175"/>
                    <a:pt x="1153" y="175"/>
                  </a:cubicBezTo>
                  <a:cubicBezTo>
                    <a:pt x="1153" y="176"/>
                    <a:pt x="1153" y="177"/>
                    <a:pt x="1153" y="178"/>
                  </a:cubicBezTo>
                  <a:cubicBezTo>
                    <a:pt x="1153" y="179"/>
                    <a:pt x="1153" y="181"/>
                    <a:pt x="1153" y="182"/>
                  </a:cubicBezTo>
                  <a:cubicBezTo>
                    <a:pt x="1152" y="182"/>
                    <a:pt x="1152" y="181"/>
                    <a:pt x="1152" y="181"/>
                  </a:cubicBezTo>
                  <a:cubicBezTo>
                    <a:pt x="1151" y="180"/>
                    <a:pt x="1150" y="178"/>
                    <a:pt x="1149" y="176"/>
                  </a:cubicBezTo>
                  <a:cubicBezTo>
                    <a:pt x="1148" y="176"/>
                    <a:pt x="1148" y="175"/>
                    <a:pt x="1147" y="175"/>
                  </a:cubicBezTo>
                  <a:cubicBezTo>
                    <a:pt x="1147" y="174"/>
                    <a:pt x="1146" y="174"/>
                    <a:pt x="1146" y="173"/>
                  </a:cubicBezTo>
                  <a:cubicBezTo>
                    <a:pt x="1145" y="173"/>
                    <a:pt x="1145" y="172"/>
                    <a:pt x="1144" y="172"/>
                  </a:cubicBezTo>
                  <a:cubicBezTo>
                    <a:pt x="1144" y="172"/>
                    <a:pt x="1143" y="171"/>
                    <a:pt x="1142" y="171"/>
                  </a:cubicBezTo>
                  <a:cubicBezTo>
                    <a:pt x="1141" y="170"/>
                    <a:pt x="1139" y="169"/>
                    <a:pt x="1138" y="169"/>
                  </a:cubicBezTo>
                  <a:cubicBezTo>
                    <a:pt x="1137" y="169"/>
                    <a:pt x="1137" y="168"/>
                    <a:pt x="1136" y="168"/>
                  </a:cubicBezTo>
                  <a:cubicBezTo>
                    <a:pt x="1136" y="168"/>
                    <a:pt x="1136" y="168"/>
                    <a:pt x="1135" y="168"/>
                  </a:cubicBezTo>
                  <a:cubicBezTo>
                    <a:pt x="1135" y="168"/>
                    <a:pt x="1134" y="168"/>
                    <a:pt x="1134" y="168"/>
                  </a:cubicBezTo>
                  <a:cubicBezTo>
                    <a:pt x="1133" y="168"/>
                    <a:pt x="1133" y="168"/>
                    <a:pt x="1133" y="168"/>
                  </a:cubicBezTo>
                  <a:cubicBezTo>
                    <a:pt x="1129" y="167"/>
                    <a:pt x="1125" y="168"/>
                    <a:pt x="1122" y="168"/>
                  </a:cubicBezTo>
                  <a:cubicBezTo>
                    <a:pt x="1120" y="168"/>
                    <a:pt x="1118" y="168"/>
                    <a:pt x="1117" y="168"/>
                  </a:cubicBezTo>
                  <a:cubicBezTo>
                    <a:pt x="1116" y="167"/>
                    <a:pt x="1115" y="167"/>
                    <a:pt x="1114" y="167"/>
                  </a:cubicBezTo>
                  <a:cubicBezTo>
                    <a:pt x="1114" y="167"/>
                    <a:pt x="1114" y="167"/>
                    <a:pt x="1114" y="167"/>
                  </a:cubicBezTo>
                  <a:cubicBezTo>
                    <a:pt x="1114" y="167"/>
                    <a:pt x="1113" y="167"/>
                    <a:pt x="1113" y="167"/>
                  </a:cubicBezTo>
                  <a:cubicBezTo>
                    <a:pt x="1113" y="166"/>
                    <a:pt x="1113" y="166"/>
                    <a:pt x="1113" y="166"/>
                  </a:cubicBezTo>
                  <a:cubicBezTo>
                    <a:pt x="1112" y="166"/>
                    <a:pt x="1112" y="166"/>
                    <a:pt x="1112" y="166"/>
                  </a:cubicBezTo>
                  <a:cubicBezTo>
                    <a:pt x="1109" y="164"/>
                    <a:pt x="1107" y="162"/>
                    <a:pt x="1104" y="159"/>
                  </a:cubicBezTo>
                  <a:cubicBezTo>
                    <a:pt x="1102" y="156"/>
                    <a:pt x="1100" y="152"/>
                    <a:pt x="1097" y="149"/>
                  </a:cubicBezTo>
                  <a:cubicBezTo>
                    <a:pt x="1095" y="146"/>
                    <a:pt x="1092" y="144"/>
                    <a:pt x="1090" y="141"/>
                  </a:cubicBezTo>
                  <a:cubicBezTo>
                    <a:pt x="1088" y="139"/>
                    <a:pt x="1086" y="137"/>
                    <a:pt x="1085" y="136"/>
                  </a:cubicBezTo>
                  <a:cubicBezTo>
                    <a:pt x="1084" y="135"/>
                    <a:pt x="1084" y="135"/>
                    <a:pt x="1084" y="134"/>
                  </a:cubicBezTo>
                  <a:cubicBezTo>
                    <a:pt x="1084" y="134"/>
                    <a:pt x="1084" y="134"/>
                    <a:pt x="1084" y="133"/>
                  </a:cubicBezTo>
                  <a:cubicBezTo>
                    <a:pt x="1084" y="133"/>
                    <a:pt x="1084" y="133"/>
                    <a:pt x="1084" y="132"/>
                  </a:cubicBezTo>
                  <a:cubicBezTo>
                    <a:pt x="1083" y="132"/>
                    <a:pt x="1083" y="132"/>
                    <a:pt x="1083" y="132"/>
                  </a:cubicBezTo>
                  <a:cubicBezTo>
                    <a:pt x="1083" y="131"/>
                    <a:pt x="1083" y="130"/>
                    <a:pt x="1083" y="130"/>
                  </a:cubicBezTo>
                  <a:cubicBezTo>
                    <a:pt x="1082" y="129"/>
                    <a:pt x="1082" y="129"/>
                    <a:pt x="1082" y="128"/>
                  </a:cubicBezTo>
                  <a:cubicBezTo>
                    <a:pt x="1082" y="127"/>
                    <a:pt x="1081" y="127"/>
                    <a:pt x="1081" y="126"/>
                  </a:cubicBezTo>
                  <a:cubicBezTo>
                    <a:pt x="1081" y="126"/>
                    <a:pt x="1081" y="125"/>
                    <a:pt x="1081" y="124"/>
                  </a:cubicBezTo>
                  <a:cubicBezTo>
                    <a:pt x="1080" y="123"/>
                    <a:pt x="1080" y="121"/>
                    <a:pt x="1080" y="120"/>
                  </a:cubicBezTo>
                  <a:cubicBezTo>
                    <a:pt x="1079" y="118"/>
                    <a:pt x="1079" y="117"/>
                    <a:pt x="1079" y="115"/>
                  </a:cubicBezTo>
                  <a:cubicBezTo>
                    <a:pt x="1079" y="114"/>
                    <a:pt x="1079" y="113"/>
                    <a:pt x="1078" y="111"/>
                  </a:cubicBezTo>
                  <a:cubicBezTo>
                    <a:pt x="1079" y="111"/>
                    <a:pt x="1079" y="111"/>
                    <a:pt x="1079" y="111"/>
                  </a:cubicBezTo>
                  <a:cubicBezTo>
                    <a:pt x="1079" y="112"/>
                    <a:pt x="1079" y="113"/>
                    <a:pt x="1079" y="114"/>
                  </a:cubicBezTo>
                  <a:cubicBezTo>
                    <a:pt x="1103" y="108"/>
                    <a:pt x="1089" y="79"/>
                    <a:pt x="1078" y="66"/>
                  </a:cubicBezTo>
                  <a:cubicBezTo>
                    <a:pt x="1077" y="76"/>
                    <a:pt x="1055" y="111"/>
                    <a:pt x="1076" y="114"/>
                  </a:cubicBezTo>
                  <a:cubicBezTo>
                    <a:pt x="1076" y="115"/>
                    <a:pt x="1076" y="115"/>
                    <a:pt x="1076" y="116"/>
                  </a:cubicBezTo>
                  <a:cubicBezTo>
                    <a:pt x="1076" y="117"/>
                    <a:pt x="1077" y="119"/>
                    <a:pt x="1077" y="120"/>
                  </a:cubicBezTo>
                  <a:cubicBezTo>
                    <a:pt x="1077" y="122"/>
                    <a:pt x="1078" y="123"/>
                    <a:pt x="1078" y="125"/>
                  </a:cubicBezTo>
                  <a:cubicBezTo>
                    <a:pt x="1078" y="126"/>
                    <a:pt x="1079" y="126"/>
                    <a:pt x="1079" y="127"/>
                  </a:cubicBezTo>
                  <a:cubicBezTo>
                    <a:pt x="1079" y="128"/>
                    <a:pt x="1079" y="128"/>
                    <a:pt x="1079" y="129"/>
                  </a:cubicBezTo>
                  <a:cubicBezTo>
                    <a:pt x="1080" y="130"/>
                    <a:pt x="1080" y="130"/>
                    <a:pt x="1080" y="131"/>
                  </a:cubicBezTo>
                  <a:cubicBezTo>
                    <a:pt x="1080" y="131"/>
                    <a:pt x="1080" y="131"/>
                    <a:pt x="1080" y="131"/>
                  </a:cubicBezTo>
                  <a:cubicBezTo>
                    <a:pt x="1079" y="130"/>
                    <a:pt x="1077" y="128"/>
                    <a:pt x="1076" y="127"/>
                  </a:cubicBezTo>
                  <a:cubicBezTo>
                    <a:pt x="1075" y="127"/>
                    <a:pt x="1075" y="126"/>
                    <a:pt x="1074" y="126"/>
                  </a:cubicBezTo>
                  <a:cubicBezTo>
                    <a:pt x="1074" y="125"/>
                    <a:pt x="1073" y="125"/>
                    <a:pt x="1073" y="124"/>
                  </a:cubicBezTo>
                  <a:cubicBezTo>
                    <a:pt x="1072" y="123"/>
                    <a:pt x="1071" y="123"/>
                    <a:pt x="1070" y="122"/>
                  </a:cubicBezTo>
                  <a:cubicBezTo>
                    <a:pt x="1068" y="121"/>
                    <a:pt x="1066" y="119"/>
                    <a:pt x="1065" y="118"/>
                  </a:cubicBezTo>
                  <a:cubicBezTo>
                    <a:pt x="1064" y="118"/>
                    <a:pt x="1063" y="117"/>
                    <a:pt x="1063" y="117"/>
                  </a:cubicBezTo>
                  <a:cubicBezTo>
                    <a:pt x="1062" y="117"/>
                    <a:pt x="1062" y="117"/>
                    <a:pt x="1061" y="117"/>
                  </a:cubicBezTo>
                  <a:cubicBezTo>
                    <a:pt x="1061" y="117"/>
                    <a:pt x="1061" y="117"/>
                    <a:pt x="1061" y="117"/>
                  </a:cubicBezTo>
                  <a:cubicBezTo>
                    <a:pt x="1061" y="117"/>
                    <a:pt x="1061" y="117"/>
                    <a:pt x="1061" y="117"/>
                  </a:cubicBezTo>
                  <a:cubicBezTo>
                    <a:pt x="1061" y="117"/>
                    <a:pt x="1061" y="117"/>
                    <a:pt x="1061" y="117"/>
                  </a:cubicBezTo>
                  <a:cubicBezTo>
                    <a:pt x="1061" y="117"/>
                    <a:pt x="1061" y="118"/>
                    <a:pt x="1061" y="118"/>
                  </a:cubicBezTo>
                  <a:cubicBezTo>
                    <a:pt x="1061" y="118"/>
                    <a:pt x="1061" y="118"/>
                    <a:pt x="1061" y="118"/>
                  </a:cubicBezTo>
                  <a:cubicBezTo>
                    <a:pt x="1061" y="119"/>
                    <a:pt x="1061" y="119"/>
                    <a:pt x="1062" y="119"/>
                  </a:cubicBezTo>
                  <a:cubicBezTo>
                    <a:pt x="1062" y="119"/>
                    <a:pt x="1062" y="119"/>
                    <a:pt x="1062" y="119"/>
                  </a:cubicBezTo>
                  <a:cubicBezTo>
                    <a:pt x="1062" y="119"/>
                    <a:pt x="1062" y="119"/>
                    <a:pt x="1062" y="119"/>
                  </a:cubicBezTo>
                  <a:cubicBezTo>
                    <a:pt x="1062" y="119"/>
                    <a:pt x="1061" y="118"/>
                    <a:pt x="1061" y="118"/>
                  </a:cubicBezTo>
                  <a:cubicBezTo>
                    <a:pt x="1061" y="118"/>
                    <a:pt x="1061" y="118"/>
                    <a:pt x="1061" y="118"/>
                  </a:cubicBezTo>
                  <a:cubicBezTo>
                    <a:pt x="1061" y="118"/>
                    <a:pt x="1062" y="118"/>
                    <a:pt x="1062" y="118"/>
                  </a:cubicBezTo>
                  <a:cubicBezTo>
                    <a:pt x="1062" y="118"/>
                    <a:pt x="1062" y="118"/>
                    <a:pt x="1062" y="118"/>
                  </a:cubicBezTo>
                  <a:cubicBezTo>
                    <a:pt x="1062" y="118"/>
                    <a:pt x="1062" y="118"/>
                    <a:pt x="1062" y="118"/>
                  </a:cubicBezTo>
                  <a:cubicBezTo>
                    <a:pt x="1062" y="118"/>
                    <a:pt x="1062" y="118"/>
                    <a:pt x="1062" y="118"/>
                  </a:cubicBezTo>
                  <a:cubicBezTo>
                    <a:pt x="1062" y="118"/>
                    <a:pt x="1062" y="118"/>
                    <a:pt x="1062" y="118"/>
                  </a:cubicBezTo>
                  <a:cubicBezTo>
                    <a:pt x="1063" y="118"/>
                    <a:pt x="1063" y="119"/>
                    <a:pt x="1064" y="119"/>
                  </a:cubicBezTo>
                  <a:cubicBezTo>
                    <a:pt x="1065" y="121"/>
                    <a:pt x="1066" y="122"/>
                    <a:pt x="1068" y="124"/>
                  </a:cubicBezTo>
                  <a:cubicBezTo>
                    <a:pt x="1068" y="125"/>
                    <a:pt x="1069" y="126"/>
                    <a:pt x="1070" y="127"/>
                  </a:cubicBezTo>
                  <a:cubicBezTo>
                    <a:pt x="1070" y="128"/>
                    <a:pt x="1071" y="128"/>
                    <a:pt x="1071" y="128"/>
                  </a:cubicBezTo>
                  <a:cubicBezTo>
                    <a:pt x="1072" y="129"/>
                    <a:pt x="1072" y="129"/>
                    <a:pt x="1073" y="130"/>
                  </a:cubicBezTo>
                  <a:cubicBezTo>
                    <a:pt x="1077" y="134"/>
                    <a:pt x="1082" y="139"/>
                    <a:pt x="1087" y="144"/>
                  </a:cubicBezTo>
                  <a:cubicBezTo>
                    <a:pt x="1089" y="146"/>
                    <a:pt x="1092" y="149"/>
                    <a:pt x="1094" y="152"/>
                  </a:cubicBezTo>
                  <a:cubicBezTo>
                    <a:pt x="1095" y="153"/>
                    <a:pt x="1096" y="154"/>
                    <a:pt x="1097" y="155"/>
                  </a:cubicBezTo>
                  <a:cubicBezTo>
                    <a:pt x="1096" y="155"/>
                    <a:pt x="1096" y="155"/>
                    <a:pt x="1096" y="155"/>
                  </a:cubicBezTo>
                  <a:cubicBezTo>
                    <a:pt x="1095" y="154"/>
                    <a:pt x="1093" y="154"/>
                    <a:pt x="1092" y="154"/>
                  </a:cubicBezTo>
                  <a:cubicBezTo>
                    <a:pt x="1091" y="153"/>
                    <a:pt x="1090" y="153"/>
                    <a:pt x="1089" y="153"/>
                  </a:cubicBezTo>
                  <a:cubicBezTo>
                    <a:pt x="1087" y="152"/>
                    <a:pt x="1086" y="152"/>
                    <a:pt x="1085" y="152"/>
                  </a:cubicBezTo>
                  <a:cubicBezTo>
                    <a:pt x="1085" y="152"/>
                    <a:pt x="1085" y="152"/>
                    <a:pt x="1084" y="152"/>
                  </a:cubicBezTo>
                  <a:cubicBezTo>
                    <a:pt x="1085" y="151"/>
                    <a:pt x="1085" y="151"/>
                    <a:pt x="1085" y="151"/>
                  </a:cubicBezTo>
                  <a:cubicBezTo>
                    <a:pt x="1069" y="141"/>
                    <a:pt x="1055" y="146"/>
                    <a:pt x="1039" y="152"/>
                  </a:cubicBezTo>
                  <a:cubicBezTo>
                    <a:pt x="1051" y="164"/>
                    <a:pt x="1067" y="162"/>
                    <a:pt x="1081" y="155"/>
                  </a:cubicBezTo>
                  <a:cubicBezTo>
                    <a:pt x="1082" y="155"/>
                    <a:pt x="1083" y="155"/>
                    <a:pt x="1084" y="155"/>
                  </a:cubicBezTo>
                  <a:cubicBezTo>
                    <a:pt x="1086" y="155"/>
                    <a:pt x="1087" y="156"/>
                    <a:pt x="1088" y="156"/>
                  </a:cubicBezTo>
                  <a:cubicBezTo>
                    <a:pt x="1089" y="156"/>
                    <a:pt x="1090" y="156"/>
                    <a:pt x="1091" y="157"/>
                  </a:cubicBezTo>
                  <a:cubicBezTo>
                    <a:pt x="1093" y="157"/>
                    <a:pt x="1094" y="157"/>
                    <a:pt x="1095" y="158"/>
                  </a:cubicBezTo>
                  <a:cubicBezTo>
                    <a:pt x="1096" y="158"/>
                    <a:pt x="1097" y="158"/>
                    <a:pt x="1097" y="159"/>
                  </a:cubicBezTo>
                  <a:cubicBezTo>
                    <a:pt x="1098" y="159"/>
                    <a:pt x="1098" y="159"/>
                    <a:pt x="1098" y="159"/>
                  </a:cubicBezTo>
                  <a:cubicBezTo>
                    <a:pt x="1098" y="159"/>
                    <a:pt x="1098" y="159"/>
                    <a:pt x="1099" y="159"/>
                  </a:cubicBezTo>
                  <a:cubicBezTo>
                    <a:pt x="1099" y="159"/>
                    <a:pt x="1099" y="159"/>
                    <a:pt x="1100" y="159"/>
                  </a:cubicBezTo>
                  <a:cubicBezTo>
                    <a:pt x="1100" y="160"/>
                    <a:pt x="1101" y="160"/>
                    <a:pt x="1101" y="161"/>
                  </a:cubicBezTo>
                  <a:cubicBezTo>
                    <a:pt x="1104" y="164"/>
                    <a:pt x="1107" y="167"/>
                    <a:pt x="1110" y="169"/>
                  </a:cubicBezTo>
                  <a:cubicBezTo>
                    <a:pt x="1110" y="170"/>
                    <a:pt x="1111" y="170"/>
                    <a:pt x="1111" y="170"/>
                  </a:cubicBezTo>
                  <a:cubicBezTo>
                    <a:pt x="1112" y="170"/>
                    <a:pt x="1112" y="170"/>
                    <a:pt x="1112" y="170"/>
                  </a:cubicBezTo>
                  <a:cubicBezTo>
                    <a:pt x="1112" y="170"/>
                    <a:pt x="1112" y="170"/>
                    <a:pt x="1112" y="170"/>
                  </a:cubicBezTo>
                  <a:cubicBezTo>
                    <a:pt x="1113" y="171"/>
                    <a:pt x="1113" y="171"/>
                    <a:pt x="1113" y="171"/>
                  </a:cubicBezTo>
                  <a:cubicBezTo>
                    <a:pt x="1114" y="171"/>
                    <a:pt x="1115" y="171"/>
                    <a:pt x="1116" y="172"/>
                  </a:cubicBezTo>
                  <a:cubicBezTo>
                    <a:pt x="1118" y="172"/>
                    <a:pt x="1120" y="172"/>
                    <a:pt x="1122" y="172"/>
                  </a:cubicBezTo>
                  <a:cubicBezTo>
                    <a:pt x="1126" y="172"/>
                    <a:pt x="1129" y="171"/>
                    <a:pt x="1132" y="172"/>
                  </a:cubicBezTo>
                  <a:cubicBezTo>
                    <a:pt x="1133" y="172"/>
                    <a:pt x="1133" y="172"/>
                    <a:pt x="1133" y="172"/>
                  </a:cubicBezTo>
                  <a:cubicBezTo>
                    <a:pt x="1134" y="172"/>
                    <a:pt x="1134" y="172"/>
                    <a:pt x="1135" y="172"/>
                  </a:cubicBezTo>
                  <a:cubicBezTo>
                    <a:pt x="1135" y="172"/>
                    <a:pt x="1135" y="172"/>
                    <a:pt x="1136" y="172"/>
                  </a:cubicBezTo>
                  <a:cubicBezTo>
                    <a:pt x="1136" y="172"/>
                    <a:pt x="1136" y="172"/>
                    <a:pt x="1137" y="173"/>
                  </a:cubicBezTo>
                  <a:cubicBezTo>
                    <a:pt x="1138" y="173"/>
                    <a:pt x="1139" y="174"/>
                    <a:pt x="1140" y="174"/>
                  </a:cubicBezTo>
                  <a:cubicBezTo>
                    <a:pt x="1141" y="175"/>
                    <a:pt x="1142" y="176"/>
                    <a:pt x="1143" y="176"/>
                  </a:cubicBezTo>
                  <a:cubicBezTo>
                    <a:pt x="1144" y="177"/>
                    <a:pt x="1145" y="177"/>
                    <a:pt x="1145" y="177"/>
                  </a:cubicBezTo>
                  <a:cubicBezTo>
                    <a:pt x="1146" y="178"/>
                    <a:pt x="1146" y="178"/>
                    <a:pt x="1146" y="178"/>
                  </a:cubicBezTo>
                  <a:cubicBezTo>
                    <a:pt x="1148" y="180"/>
                    <a:pt x="1150" y="181"/>
                    <a:pt x="1151" y="182"/>
                  </a:cubicBezTo>
                  <a:cubicBezTo>
                    <a:pt x="1152" y="183"/>
                    <a:pt x="1152" y="183"/>
                    <a:pt x="1153" y="183"/>
                  </a:cubicBezTo>
                  <a:cubicBezTo>
                    <a:pt x="1152" y="186"/>
                    <a:pt x="1152" y="189"/>
                    <a:pt x="1153" y="191"/>
                  </a:cubicBezTo>
                  <a:cubicBezTo>
                    <a:pt x="1153" y="196"/>
                    <a:pt x="1153" y="200"/>
                    <a:pt x="1153" y="205"/>
                  </a:cubicBezTo>
                  <a:cubicBezTo>
                    <a:pt x="1154" y="209"/>
                    <a:pt x="1154" y="214"/>
                    <a:pt x="1154" y="218"/>
                  </a:cubicBezTo>
                  <a:cubicBezTo>
                    <a:pt x="1154" y="228"/>
                    <a:pt x="1153" y="237"/>
                    <a:pt x="1151" y="247"/>
                  </a:cubicBezTo>
                  <a:cubicBezTo>
                    <a:pt x="1150" y="252"/>
                    <a:pt x="1149" y="257"/>
                    <a:pt x="1148" y="262"/>
                  </a:cubicBezTo>
                  <a:cubicBezTo>
                    <a:pt x="1148" y="263"/>
                    <a:pt x="1148" y="264"/>
                    <a:pt x="1148" y="266"/>
                  </a:cubicBezTo>
                  <a:cubicBezTo>
                    <a:pt x="1147" y="267"/>
                    <a:pt x="1147" y="269"/>
                    <a:pt x="1147" y="270"/>
                  </a:cubicBezTo>
                  <a:cubicBezTo>
                    <a:pt x="1147" y="272"/>
                    <a:pt x="1147" y="275"/>
                    <a:pt x="1148" y="278"/>
                  </a:cubicBezTo>
                  <a:cubicBezTo>
                    <a:pt x="1148" y="283"/>
                    <a:pt x="1149" y="288"/>
                    <a:pt x="1150" y="293"/>
                  </a:cubicBezTo>
                  <a:cubicBezTo>
                    <a:pt x="1151" y="296"/>
                    <a:pt x="1152" y="300"/>
                    <a:pt x="1153" y="303"/>
                  </a:cubicBezTo>
                  <a:cubicBezTo>
                    <a:pt x="1153" y="302"/>
                    <a:pt x="1152" y="301"/>
                    <a:pt x="1151" y="299"/>
                  </a:cubicBezTo>
                  <a:cubicBezTo>
                    <a:pt x="1151" y="299"/>
                    <a:pt x="1151" y="298"/>
                    <a:pt x="1150" y="297"/>
                  </a:cubicBezTo>
                  <a:cubicBezTo>
                    <a:pt x="1150" y="297"/>
                    <a:pt x="1149" y="296"/>
                    <a:pt x="1149" y="296"/>
                  </a:cubicBezTo>
                  <a:cubicBezTo>
                    <a:pt x="1148" y="295"/>
                    <a:pt x="1148" y="294"/>
                    <a:pt x="1147" y="294"/>
                  </a:cubicBezTo>
                  <a:cubicBezTo>
                    <a:pt x="1147" y="294"/>
                    <a:pt x="1147" y="293"/>
                    <a:pt x="1147" y="293"/>
                  </a:cubicBezTo>
                  <a:cubicBezTo>
                    <a:pt x="1147" y="292"/>
                    <a:pt x="1148" y="291"/>
                    <a:pt x="1148" y="290"/>
                  </a:cubicBezTo>
                  <a:cubicBezTo>
                    <a:pt x="1147" y="291"/>
                    <a:pt x="1147" y="292"/>
                    <a:pt x="1146" y="292"/>
                  </a:cubicBezTo>
                  <a:cubicBezTo>
                    <a:pt x="1146" y="292"/>
                    <a:pt x="1146" y="292"/>
                    <a:pt x="1145" y="292"/>
                  </a:cubicBezTo>
                  <a:cubicBezTo>
                    <a:pt x="1143" y="290"/>
                    <a:pt x="1140" y="287"/>
                    <a:pt x="1136" y="286"/>
                  </a:cubicBezTo>
                  <a:cubicBezTo>
                    <a:pt x="1135" y="286"/>
                    <a:pt x="1135" y="286"/>
                    <a:pt x="1134" y="286"/>
                  </a:cubicBezTo>
                  <a:cubicBezTo>
                    <a:pt x="1134" y="286"/>
                    <a:pt x="1133" y="286"/>
                    <a:pt x="1133" y="286"/>
                  </a:cubicBezTo>
                  <a:cubicBezTo>
                    <a:pt x="1132" y="286"/>
                    <a:pt x="1132" y="286"/>
                    <a:pt x="1132" y="286"/>
                  </a:cubicBezTo>
                  <a:cubicBezTo>
                    <a:pt x="1131" y="286"/>
                    <a:pt x="1131" y="286"/>
                    <a:pt x="1131" y="286"/>
                  </a:cubicBezTo>
                  <a:cubicBezTo>
                    <a:pt x="1130" y="286"/>
                    <a:pt x="1130" y="286"/>
                    <a:pt x="1129" y="286"/>
                  </a:cubicBezTo>
                  <a:cubicBezTo>
                    <a:pt x="1127" y="286"/>
                    <a:pt x="1125" y="286"/>
                    <a:pt x="1123" y="286"/>
                  </a:cubicBezTo>
                  <a:cubicBezTo>
                    <a:pt x="1122" y="286"/>
                    <a:pt x="1121" y="287"/>
                    <a:pt x="1120" y="287"/>
                  </a:cubicBezTo>
                  <a:cubicBezTo>
                    <a:pt x="1119" y="287"/>
                    <a:pt x="1118" y="287"/>
                    <a:pt x="1117" y="287"/>
                  </a:cubicBezTo>
                  <a:cubicBezTo>
                    <a:pt x="1116" y="287"/>
                    <a:pt x="1115" y="287"/>
                    <a:pt x="1114" y="287"/>
                  </a:cubicBezTo>
                  <a:cubicBezTo>
                    <a:pt x="1113" y="287"/>
                    <a:pt x="1112" y="287"/>
                    <a:pt x="1111" y="287"/>
                  </a:cubicBezTo>
                  <a:cubicBezTo>
                    <a:pt x="1110" y="287"/>
                    <a:pt x="1109" y="287"/>
                    <a:pt x="1109" y="287"/>
                  </a:cubicBezTo>
                  <a:cubicBezTo>
                    <a:pt x="1109" y="287"/>
                    <a:pt x="1109" y="287"/>
                    <a:pt x="1108" y="287"/>
                  </a:cubicBezTo>
                  <a:cubicBezTo>
                    <a:pt x="1108" y="287"/>
                    <a:pt x="1108" y="286"/>
                    <a:pt x="1108" y="286"/>
                  </a:cubicBezTo>
                  <a:cubicBezTo>
                    <a:pt x="1107" y="286"/>
                    <a:pt x="1107" y="286"/>
                    <a:pt x="1107" y="285"/>
                  </a:cubicBezTo>
                  <a:cubicBezTo>
                    <a:pt x="1107" y="285"/>
                    <a:pt x="1107" y="285"/>
                    <a:pt x="1107" y="285"/>
                  </a:cubicBezTo>
                  <a:cubicBezTo>
                    <a:pt x="1106" y="284"/>
                    <a:pt x="1106" y="284"/>
                    <a:pt x="1106" y="284"/>
                  </a:cubicBezTo>
                  <a:cubicBezTo>
                    <a:pt x="1105" y="283"/>
                    <a:pt x="1105" y="283"/>
                    <a:pt x="1104" y="282"/>
                  </a:cubicBezTo>
                  <a:cubicBezTo>
                    <a:pt x="1104" y="282"/>
                    <a:pt x="1104" y="282"/>
                    <a:pt x="1104" y="282"/>
                  </a:cubicBezTo>
                  <a:cubicBezTo>
                    <a:pt x="1104" y="281"/>
                    <a:pt x="1104" y="281"/>
                    <a:pt x="1103" y="281"/>
                  </a:cubicBezTo>
                  <a:cubicBezTo>
                    <a:pt x="1103" y="280"/>
                    <a:pt x="1103" y="280"/>
                    <a:pt x="1102" y="279"/>
                  </a:cubicBezTo>
                  <a:cubicBezTo>
                    <a:pt x="1102" y="278"/>
                    <a:pt x="1101" y="277"/>
                    <a:pt x="1100" y="276"/>
                  </a:cubicBezTo>
                  <a:cubicBezTo>
                    <a:pt x="1100" y="275"/>
                    <a:pt x="1099" y="273"/>
                    <a:pt x="1099" y="272"/>
                  </a:cubicBezTo>
                  <a:cubicBezTo>
                    <a:pt x="1099" y="272"/>
                    <a:pt x="1099" y="272"/>
                    <a:pt x="1099" y="272"/>
                  </a:cubicBezTo>
                  <a:cubicBezTo>
                    <a:pt x="1099" y="272"/>
                    <a:pt x="1100" y="272"/>
                    <a:pt x="1100" y="272"/>
                  </a:cubicBezTo>
                  <a:cubicBezTo>
                    <a:pt x="1100" y="271"/>
                    <a:pt x="1099" y="270"/>
                    <a:pt x="1099" y="269"/>
                  </a:cubicBezTo>
                  <a:cubicBezTo>
                    <a:pt x="1101" y="270"/>
                    <a:pt x="1101" y="270"/>
                    <a:pt x="1101" y="270"/>
                  </a:cubicBezTo>
                  <a:cubicBezTo>
                    <a:pt x="1120" y="258"/>
                    <a:pt x="1098" y="244"/>
                    <a:pt x="1095" y="233"/>
                  </a:cubicBezTo>
                  <a:cubicBezTo>
                    <a:pt x="1090" y="242"/>
                    <a:pt x="1081" y="267"/>
                    <a:pt x="1097" y="271"/>
                  </a:cubicBezTo>
                  <a:cubicBezTo>
                    <a:pt x="1097" y="272"/>
                    <a:pt x="1097" y="272"/>
                    <a:pt x="1097" y="273"/>
                  </a:cubicBezTo>
                  <a:cubicBezTo>
                    <a:pt x="1098" y="274"/>
                    <a:pt x="1098" y="275"/>
                    <a:pt x="1099" y="277"/>
                  </a:cubicBezTo>
                  <a:cubicBezTo>
                    <a:pt x="1099" y="278"/>
                    <a:pt x="1100" y="279"/>
                    <a:pt x="1101" y="280"/>
                  </a:cubicBezTo>
                  <a:cubicBezTo>
                    <a:pt x="1101" y="281"/>
                    <a:pt x="1101" y="281"/>
                    <a:pt x="1102" y="282"/>
                  </a:cubicBezTo>
                  <a:cubicBezTo>
                    <a:pt x="1102" y="282"/>
                    <a:pt x="1102" y="282"/>
                    <a:pt x="1102" y="283"/>
                  </a:cubicBezTo>
                  <a:cubicBezTo>
                    <a:pt x="1103" y="283"/>
                    <a:pt x="1103" y="283"/>
                    <a:pt x="1103" y="283"/>
                  </a:cubicBezTo>
                  <a:cubicBezTo>
                    <a:pt x="1103" y="284"/>
                    <a:pt x="1104" y="284"/>
                    <a:pt x="1104" y="285"/>
                  </a:cubicBezTo>
                  <a:cubicBezTo>
                    <a:pt x="1104" y="285"/>
                    <a:pt x="1105" y="286"/>
                    <a:pt x="1105" y="286"/>
                  </a:cubicBezTo>
                  <a:cubicBezTo>
                    <a:pt x="1105" y="286"/>
                    <a:pt x="1106" y="287"/>
                    <a:pt x="1106" y="287"/>
                  </a:cubicBezTo>
                  <a:cubicBezTo>
                    <a:pt x="1106" y="287"/>
                    <a:pt x="1106" y="287"/>
                    <a:pt x="1106" y="287"/>
                  </a:cubicBezTo>
                  <a:cubicBezTo>
                    <a:pt x="1104" y="287"/>
                    <a:pt x="1101" y="287"/>
                    <a:pt x="1098" y="286"/>
                  </a:cubicBezTo>
                  <a:cubicBezTo>
                    <a:pt x="1098" y="286"/>
                    <a:pt x="1097" y="286"/>
                    <a:pt x="1097" y="286"/>
                  </a:cubicBezTo>
                  <a:cubicBezTo>
                    <a:pt x="1095" y="286"/>
                    <a:pt x="1095" y="286"/>
                    <a:pt x="1095" y="286"/>
                  </a:cubicBezTo>
                  <a:cubicBezTo>
                    <a:pt x="1094" y="286"/>
                    <a:pt x="1093" y="285"/>
                    <a:pt x="1092" y="285"/>
                  </a:cubicBezTo>
                  <a:cubicBezTo>
                    <a:pt x="1091" y="285"/>
                    <a:pt x="1090" y="285"/>
                    <a:pt x="1089" y="284"/>
                  </a:cubicBezTo>
                  <a:cubicBezTo>
                    <a:pt x="1088" y="284"/>
                    <a:pt x="1087" y="284"/>
                    <a:pt x="1086" y="283"/>
                  </a:cubicBezTo>
                  <a:cubicBezTo>
                    <a:pt x="1082" y="282"/>
                    <a:pt x="1078" y="280"/>
                    <a:pt x="1075" y="278"/>
                  </a:cubicBezTo>
                  <a:cubicBezTo>
                    <a:pt x="1073" y="277"/>
                    <a:pt x="1072" y="277"/>
                    <a:pt x="1071" y="276"/>
                  </a:cubicBezTo>
                  <a:cubicBezTo>
                    <a:pt x="1071" y="276"/>
                    <a:pt x="1071" y="276"/>
                    <a:pt x="1071" y="276"/>
                  </a:cubicBezTo>
                  <a:cubicBezTo>
                    <a:pt x="1071" y="276"/>
                    <a:pt x="1070" y="276"/>
                    <a:pt x="1069" y="275"/>
                  </a:cubicBezTo>
                  <a:cubicBezTo>
                    <a:pt x="1069" y="275"/>
                    <a:pt x="1068" y="274"/>
                    <a:pt x="1067" y="274"/>
                  </a:cubicBezTo>
                  <a:cubicBezTo>
                    <a:pt x="1067" y="273"/>
                    <a:pt x="1066" y="273"/>
                    <a:pt x="1066" y="273"/>
                  </a:cubicBezTo>
                  <a:cubicBezTo>
                    <a:pt x="1066" y="273"/>
                    <a:pt x="1065" y="272"/>
                    <a:pt x="1065" y="272"/>
                  </a:cubicBezTo>
                  <a:cubicBezTo>
                    <a:pt x="1064" y="271"/>
                    <a:pt x="1062" y="270"/>
                    <a:pt x="1061" y="269"/>
                  </a:cubicBezTo>
                  <a:cubicBezTo>
                    <a:pt x="1060" y="268"/>
                    <a:pt x="1060" y="268"/>
                    <a:pt x="1059" y="267"/>
                  </a:cubicBezTo>
                  <a:cubicBezTo>
                    <a:pt x="1059" y="267"/>
                    <a:pt x="1058" y="267"/>
                    <a:pt x="1058" y="266"/>
                  </a:cubicBezTo>
                  <a:cubicBezTo>
                    <a:pt x="1058" y="266"/>
                    <a:pt x="1058" y="266"/>
                    <a:pt x="1057" y="265"/>
                  </a:cubicBezTo>
                  <a:cubicBezTo>
                    <a:pt x="1055" y="263"/>
                    <a:pt x="1053" y="261"/>
                    <a:pt x="1051" y="259"/>
                  </a:cubicBezTo>
                  <a:cubicBezTo>
                    <a:pt x="1050" y="258"/>
                    <a:pt x="1049" y="257"/>
                    <a:pt x="1049" y="256"/>
                  </a:cubicBezTo>
                  <a:cubicBezTo>
                    <a:pt x="1048" y="256"/>
                    <a:pt x="1047" y="255"/>
                    <a:pt x="1047" y="254"/>
                  </a:cubicBezTo>
                  <a:cubicBezTo>
                    <a:pt x="1044" y="251"/>
                    <a:pt x="1043" y="249"/>
                    <a:pt x="1043" y="249"/>
                  </a:cubicBezTo>
                  <a:cubicBezTo>
                    <a:pt x="1043" y="249"/>
                    <a:pt x="1043" y="250"/>
                    <a:pt x="1043" y="251"/>
                  </a:cubicBezTo>
                  <a:cubicBezTo>
                    <a:pt x="1044" y="252"/>
                    <a:pt x="1044" y="253"/>
                    <a:pt x="1045" y="255"/>
                  </a:cubicBezTo>
                  <a:cubicBezTo>
                    <a:pt x="1046" y="256"/>
                    <a:pt x="1046" y="257"/>
                    <a:pt x="1047" y="258"/>
                  </a:cubicBezTo>
                  <a:cubicBezTo>
                    <a:pt x="1047" y="259"/>
                    <a:pt x="1048" y="260"/>
                    <a:pt x="1049" y="261"/>
                  </a:cubicBezTo>
                  <a:cubicBezTo>
                    <a:pt x="1049" y="262"/>
                    <a:pt x="1050" y="263"/>
                    <a:pt x="1051" y="265"/>
                  </a:cubicBezTo>
                  <a:cubicBezTo>
                    <a:pt x="1052" y="265"/>
                    <a:pt x="1052" y="266"/>
                    <a:pt x="1053" y="266"/>
                  </a:cubicBezTo>
                  <a:cubicBezTo>
                    <a:pt x="1053" y="267"/>
                    <a:pt x="1054" y="268"/>
                    <a:pt x="1054" y="268"/>
                  </a:cubicBezTo>
                  <a:cubicBezTo>
                    <a:pt x="1055" y="268"/>
                    <a:pt x="1055" y="269"/>
                    <a:pt x="1055" y="269"/>
                  </a:cubicBezTo>
                  <a:cubicBezTo>
                    <a:pt x="1056" y="269"/>
                    <a:pt x="1056" y="270"/>
                    <a:pt x="1056" y="270"/>
                  </a:cubicBezTo>
                  <a:cubicBezTo>
                    <a:pt x="1057" y="271"/>
                    <a:pt x="1058" y="271"/>
                    <a:pt x="1058" y="272"/>
                  </a:cubicBezTo>
                  <a:cubicBezTo>
                    <a:pt x="1059" y="272"/>
                    <a:pt x="1060" y="273"/>
                    <a:pt x="1061" y="274"/>
                  </a:cubicBezTo>
                  <a:cubicBezTo>
                    <a:pt x="1060" y="274"/>
                    <a:pt x="1059" y="274"/>
                    <a:pt x="1058" y="274"/>
                  </a:cubicBezTo>
                  <a:cubicBezTo>
                    <a:pt x="1057" y="274"/>
                    <a:pt x="1056" y="274"/>
                    <a:pt x="1054" y="274"/>
                  </a:cubicBezTo>
                  <a:cubicBezTo>
                    <a:pt x="1053" y="274"/>
                    <a:pt x="1052" y="275"/>
                    <a:pt x="1050" y="275"/>
                  </a:cubicBezTo>
                  <a:cubicBezTo>
                    <a:pt x="1050" y="275"/>
                    <a:pt x="1049" y="275"/>
                    <a:pt x="1048" y="275"/>
                  </a:cubicBezTo>
                  <a:cubicBezTo>
                    <a:pt x="1048" y="275"/>
                    <a:pt x="1048" y="275"/>
                    <a:pt x="1048" y="275"/>
                  </a:cubicBezTo>
                  <a:cubicBezTo>
                    <a:pt x="1046" y="276"/>
                    <a:pt x="1046" y="276"/>
                    <a:pt x="1046" y="276"/>
                  </a:cubicBezTo>
                  <a:cubicBezTo>
                    <a:pt x="1033" y="261"/>
                    <a:pt x="1022" y="275"/>
                    <a:pt x="1010" y="282"/>
                  </a:cubicBezTo>
                  <a:cubicBezTo>
                    <a:pt x="1026" y="300"/>
                    <a:pt x="1040" y="301"/>
                    <a:pt x="1047" y="279"/>
                  </a:cubicBezTo>
                  <a:cubicBezTo>
                    <a:pt x="1047" y="279"/>
                    <a:pt x="1047" y="279"/>
                    <a:pt x="1047" y="279"/>
                  </a:cubicBezTo>
                  <a:cubicBezTo>
                    <a:pt x="1049" y="278"/>
                    <a:pt x="1050" y="278"/>
                    <a:pt x="1051" y="278"/>
                  </a:cubicBezTo>
                  <a:cubicBezTo>
                    <a:pt x="1052" y="278"/>
                    <a:pt x="1053" y="277"/>
                    <a:pt x="1055" y="277"/>
                  </a:cubicBezTo>
                  <a:cubicBezTo>
                    <a:pt x="1056" y="277"/>
                    <a:pt x="1057" y="277"/>
                    <a:pt x="1058" y="277"/>
                  </a:cubicBezTo>
                  <a:cubicBezTo>
                    <a:pt x="1059" y="277"/>
                    <a:pt x="1060" y="277"/>
                    <a:pt x="1062" y="277"/>
                  </a:cubicBezTo>
                  <a:cubicBezTo>
                    <a:pt x="1063" y="277"/>
                    <a:pt x="1064" y="277"/>
                    <a:pt x="1064" y="277"/>
                  </a:cubicBezTo>
                  <a:cubicBezTo>
                    <a:pt x="1065" y="277"/>
                    <a:pt x="1065" y="277"/>
                    <a:pt x="1065" y="277"/>
                  </a:cubicBezTo>
                  <a:cubicBezTo>
                    <a:pt x="1065" y="277"/>
                    <a:pt x="1065" y="277"/>
                    <a:pt x="1065" y="277"/>
                  </a:cubicBezTo>
                  <a:cubicBezTo>
                    <a:pt x="1066" y="278"/>
                    <a:pt x="1067" y="278"/>
                    <a:pt x="1067" y="279"/>
                  </a:cubicBezTo>
                  <a:cubicBezTo>
                    <a:pt x="1069" y="280"/>
                    <a:pt x="1071" y="281"/>
                    <a:pt x="1073" y="282"/>
                  </a:cubicBezTo>
                  <a:cubicBezTo>
                    <a:pt x="1076" y="284"/>
                    <a:pt x="1080" y="285"/>
                    <a:pt x="1085" y="287"/>
                  </a:cubicBezTo>
                  <a:cubicBezTo>
                    <a:pt x="1086" y="287"/>
                    <a:pt x="1087" y="288"/>
                    <a:pt x="1088" y="288"/>
                  </a:cubicBezTo>
                  <a:cubicBezTo>
                    <a:pt x="1089" y="288"/>
                    <a:pt x="1090" y="289"/>
                    <a:pt x="1091" y="289"/>
                  </a:cubicBezTo>
                  <a:cubicBezTo>
                    <a:pt x="1092" y="289"/>
                    <a:pt x="1093" y="289"/>
                    <a:pt x="1094" y="290"/>
                  </a:cubicBezTo>
                  <a:cubicBezTo>
                    <a:pt x="1096" y="290"/>
                    <a:pt x="1096" y="290"/>
                    <a:pt x="1096" y="290"/>
                  </a:cubicBezTo>
                  <a:cubicBezTo>
                    <a:pt x="1096" y="290"/>
                    <a:pt x="1097" y="290"/>
                    <a:pt x="1098" y="290"/>
                  </a:cubicBezTo>
                  <a:cubicBezTo>
                    <a:pt x="1099" y="291"/>
                    <a:pt x="1101" y="291"/>
                    <a:pt x="1103" y="291"/>
                  </a:cubicBezTo>
                  <a:cubicBezTo>
                    <a:pt x="1113" y="300"/>
                    <a:pt x="1123" y="307"/>
                    <a:pt x="1124" y="319"/>
                  </a:cubicBezTo>
                  <a:cubicBezTo>
                    <a:pt x="1125" y="324"/>
                    <a:pt x="1124" y="335"/>
                    <a:pt x="1133" y="348"/>
                  </a:cubicBezTo>
                  <a:cubicBezTo>
                    <a:pt x="1151" y="376"/>
                    <a:pt x="1186" y="404"/>
                    <a:pt x="1188" y="447"/>
                  </a:cubicBezTo>
                  <a:cubicBezTo>
                    <a:pt x="1147" y="447"/>
                    <a:pt x="1136" y="426"/>
                    <a:pt x="1118" y="392"/>
                  </a:cubicBezTo>
                  <a:cubicBezTo>
                    <a:pt x="1095" y="351"/>
                    <a:pt x="1071" y="353"/>
                    <a:pt x="1032" y="328"/>
                  </a:cubicBezTo>
                  <a:cubicBezTo>
                    <a:pt x="1008" y="312"/>
                    <a:pt x="988" y="297"/>
                    <a:pt x="963" y="283"/>
                  </a:cubicBezTo>
                  <a:cubicBezTo>
                    <a:pt x="946" y="274"/>
                    <a:pt x="936" y="259"/>
                    <a:pt x="924" y="246"/>
                  </a:cubicBezTo>
                  <a:cubicBezTo>
                    <a:pt x="918" y="238"/>
                    <a:pt x="912" y="229"/>
                    <a:pt x="906" y="220"/>
                  </a:cubicBezTo>
                  <a:cubicBezTo>
                    <a:pt x="903" y="214"/>
                    <a:pt x="899" y="209"/>
                    <a:pt x="895" y="203"/>
                  </a:cubicBezTo>
                  <a:cubicBezTo>
                    <a:pt x="895" y="203"/>
                    <a:pt x="895" y="202"/>
                    <a:pt x="895" y="201"/>
                  </a:cubicBezTo>
                  <a:cubicBezTo>
                    <a:pt x="894" y="200"/>
                    <a:pt x="894" y="198"/>
                    <a:pt x="894" y="197"/>
                  </a:cubicBezTo>
                  <a:cubicBezTo>
                    <a:pt x="893" y="196"/>
                    <a:pt x="893" y="196"/>
                    <a:pt x="893" y="195"/>
                  </a:cubicBezTo>
                  <a:cubicBezTo>
                    <a:pt x="893" y="195"/>
                    <a:pt x="893" y="194"/>
                    <a:pt x="893" y="194"/>
                  </a:cubicBezTo>
                  <a:cubicBezTo>
                    <a:pt x="893" y="193"/>
                    <a:pt x="893" y="192"/>
                    <a:pt x="892" y="191"/>
                  </a:cubicBezTo>
                  <a:cubicBezTo>
                    <a:pt x="892" y="189"/>
                    <a:pt x="892" y="186"/>
                    <a:pt x="893" y="184"/>
                  </a:cubicBezTo>
                  <a:cubicBezTo>
                    <a:pt x="893" y="184"/>
                    <a:pt x="893" y="184"/>
                    <a:pt x="893" y="184"/>
                  </a:cubicBezTo>
                  <a:cubicBezTo>
                    <a:pt x="893" y="183"/>
                    <a:pt x="893" y="183"/>
                    <a:pt x="894" y="183"/>
                  </a:cubicBezTo>
                  <a:cubicBezTo>
                    <a:pt x="894" y="183"/>
                    <a:pt x="894" y="183"/>
                    <a:pt x="894" y="183"/>
                  </a:cubicBezTo>
                  <a:cubicBezTo>
                    <a:pt x="894" y="182"/>
                    <a:pt x="894" y="182"/>
                    <a:pt x="894" y="182"/>
                  </a:cubicBezTo>
                  <a:cubicBezTo>
                    <a:pt x="894" y="182"/>
                    <a:pt x="894" y="182"/>
                    <a:pt x="894" y="182"/>
                  </a:cubicBezTo>
                  <a:cubicBezTo>
                    <a:pt x="895" y="181"/>
                    <a:pt x="896" y="180"/>
                    <a:pt x="897" y="179"/>
                  </a:cubicBezTo>
                  <a:cubicBezTo>
                    <a:pt x="897" y="179"/>
                    <a:pt x="897" y="178"/>
                    <a:pt x="898" y="178"/>
                  </a:cubicBezTo>
                  <a:cubicBezTo>
                    <a:pt x="898" y="177"/>
                    <a:pt x="899" y="177"/>
                    <a:pt x="899" y="176"/>
                  </a:cubicBezTo>
                  <a:cubicBezTo>
                    <a:pt x="900" y="176"/>
                    <a:pt x="900" y="175"/>
                    <a:pt x="900" y="175"/>
                  </a:cubicBezTo>
                  <a:cubicBezTo>
                    <a:pt x="901" y="174"/>
                    <a:pt x="901" y="174"/>
                    <a:pt x="902" y="173"/>
                  </a:cubicBezTo>
                  <a:cubicBezTo>
                    <a:pt x="903" y="171"/>
                    <a:pt x="905" y="169"/>
                    <a:pt x="906" y="166"/>
                  </a:cubicBezTo>
                  <a:cubicBezTo>
                    <a:pt x="906" y="166"/>
                    <a:pt x="906" y="165"/>
                    <a:pt x="906" y="165"/>
                  </a:cubicBezTo>
                  <a:cubicBezTo>
                    <a:pt x="907" y="164"/>
                    <a:pt x="907" y="164"/>
                    <a:pt x="907" y="164"/>
                  </a:cubicBezTo>
                  <a:cubicBezTo>
                    <a:pt x="907" y="163"/>
                    <a:pt x="907" y="163"/>
                    <a:pt x="907" y="162"/>
                  </a:cubicBezTo>
                  <a:cubicBezTo>
                    <a:pt x="908" y="161"/>
                    <a:pt x="908" y="161"/>
                    <a:pt x="908" y="160"/>
                  </a:cubicBezTo>
                  <a:cubicBezTo>
                    <a:pt x="908" y="159"/>
                    <a:pt x="908" y="159"/>
                    <a:pt x="909" y="158"/>
                  </a:cubicBezTo>
                  <a:cubicBezTo>
                    <a:pt x="909" y="155"/>
                    <a:pt x="910" y="153"/>
                    <a:pt x="910" y="150"/>
                  </a:cubicBezTo>
                  <a:cubicBezTo>
                    <a:pt x="910" y="148"/>
                    <a:pt x="910" y="147"/>
                    <a:pt x="910" y="146"/>
                  </a:cubicBezTo>
                  <a:cubicBezTo>
                    <a:pt x="910" y="145"/>
                    <a:pt x="910" y="144"/>
                    <a:pt x="910" y="144"/>
                  </a:cubicBezTo>
                  <a:cubicBezTo>
                    <a:pt x="910" y="144"/>
                    <a:pt x="910" y="144"/>
                    <a:pt x="910" y="144"/>
                  </a:cubicBezTo>
                  <a:cubicBezTo>
                    <a:pt x="910" y="144"/>
                    <a:pt x="910" y="143"/>
                    <a:pt x="910" y="143"/>
                  </a:cubicBezTo>
                  <a:cubicBezTo>
                    <a:pt x="911" y="143"/>
                    <a:pt x="911" y="142"/>
                    <a:pt x="911" y="142"/>
                  </a:cubicBezTo>
                  <a:cubicBezTo>
                    <a:pt x="912" y="141"/>
                    <a:pt x="912" y="141"/>
                    <a:pt x="913" y="140"/>
                  </a:cubicBezTo>
                  <a:cubicBezTo>
                    <a:pt x="913" y="140"/>
                    <a:pt x="913" y="139"/>
                    <a:pt x="914" y="139"/>
                  </a:cubicBezTo>
                  <a:cubicBezTo>
                    <a:pt x="914" y="138"/>
                    <a:pt x="915" y="138"/>
                    <a:pt x="915" y="137"/>
                  </a:cubicBezTo>
                  <a:cubicBezTo>
                    <a:pt x="916" y="137"/>
                    <a:pt x="917" y="136"/>
                    <a:pt x="917" y="136"/>
                  </a:cubicBezTo>
                  <a:cubicBezTo>
                    <a:pt x="917" y="136"/>
                    <a:pt x="917" y="136"/>
                    <a:pt x="917" y="135"/>
                  </a:cubicBezTo>
                  <a:cubicBezTo>
                    <a:pt x="931" y="142"/>
                    <a:pt x="935" y="135"/>
                    <a:pt x="932" y="119"/>
                  </a:cubicBezTo>
                  <a:cubicBezTo>
                    <a:pt x="924" y="121"/>
                    <a:pt x="913" y="121"/>
                    <a:pt x="916" y="134"/>
                  </a:cubicBezTo>
                  <a:cubicBezTo>
                    <a:pt x="915" y="134"/>
                    <a:pt x="915" y="134"/>
                    <a:pt x="915" y="134"/>
                  </a:cubicBezTo>
                  <a:cubicBezTo>
                    <a:pt x="915" y="134"/>
                    <a:pt x="915" y="134"/>
                    <a:pt x="915" y="134"/>
                  </a:cubicBezTo>
                  <a:cubicBezTo>
                    <a:pt x="915" y="135"/>
                    <a:pt x="915" y="135"/>
                    <a:pt x="914" y="135"/>
                  </a:cubicBezTo>
                  <a:cubicBezTo>
                    <a:pt x="914" y="136"/>
                    <a:pt x="913" y="137"/>
                    <a:pt x="912" y="137"/>
                  </a:cubicBezTo>
                  <a:cubicBezTo>
                    <a:pt x="912" y="138"/>
                    <a:pt x="911" y="138"/>
                    <a:pt x="911" y="139"/>
                  </a:cubicBezTo>
                  <a:cubicBezTo>
                    <a:pt x="911" y="139"/>
                    <a:pt x="910" y="140"/>
                    <a:pt x="910" y="140"/>
                  </a:cubicBezTo>
                  <a:cubicBezTo>
                    <a:pt x="910" y="139"/>
                    <a:pt x="910" y="139"/>
                    <a:pt x="910" y="138"/>
                  </a:cubicBezTo>
                  <a:cubicBezTo>
                    <a:pt x="910" y="137"/>
                    <a:pt x="910" y="137"/>
                    <a:pt x="910" y="136"/>
                  </a:cubicBezTo>
                  <a:cubicBezTo>
                    <a:pt x="910" y="136"/>
                    <a:pt x="910" y="136"/>
                    <a:pt x="910" y="135"/>
                  </a:cubicBezTo>
                  <a:cubicBezTo>
                    <a:pt x="910" y="135"/>
                    <a:pt x="909" y="135"/>
                    <a:pt x="909" y="134"/>
                  </a:cubicBezTo>
                  <a:cubicBezTo>
                    <a:pt x="909" y="134"/>
                    <a:pt x="909" y="133"/>
                    <a:pt x="909" y="133"/>
                  </a:cubicBezTo>
                  <a:cubicBezTo>
                    <a:pt x="909" y="132"/>
                    <a:pt x="909" y="132"/>
                    <a:pt x="909" y="131"/>
                  </a:cubicBezTo>
                  <a:cubicBezTo>
                    <a:pt x="908" y="130"/>
                    <a:pt x="908" y="129"/>
                    <a:pt x="908" y="128"/>
                  </a:cubicBezTo>
                  <a:cubicBezTo>
                    <a:pt x="907" y="127"/>
                    <a:pt x="907" y="127"/>
                    <a:pt x="907" y="126"/>
                  </a:cubicBezTo>
                  <a:cubicBezTo>
                    <a:pt x="906" y="125"/>
                    <a:pt x="906" y="124"/>
                    <a:pt x="906" y="124"/>
                  </a:cubicBezTo>
                  <a:cubicBezTo>
                    <a:pt x="905" y="122"/>
                    <a:pt x="905" y="122"/>
                    <a:pt x="904" y="121"/>
                  </a:cubicBezTo>
                  <a:cubicBezTo>
                    <a:pt x="904" y="120"/>
                    <a:pt x="904" y="120"/>
                    <a:pt x="904" y="120"/>
                  </a:cubicBezTo>
                  <a:cubicBezTo>
                    <a:pt x="904" y="120"/>
                    <a:pt x="904" y="121"/>
                    <a:pt x="905" y="124"/>
                  </a:cubicBezTo>
                  <a:cubicBezTo>
                    <a:pt x="905" y="125"/>
                    <a:pt x="905" y="125"/>
                    <a:pt x="906" y="126"/>
                  </a:cubicBezTo>
                  <a:cubicBezTo>
                    <a:pt x="906" y="127"/>
                    <a:pt x="906" y="128"/>
                    <a:pt x="906" y="129"/>
                  </a:cubicBezTo>
                  <a:cubicBezTo>
                    <a:pt x="906" y="130"/>
                    <a:pt x="907" y="132"/>
                    <a:pt x="907" y="134"/>
                  </a:cubicBezTo>
                  <a:cubicBezTo>
                    <a:pt x="907" y="135"/>
                    <a:pt x="907" y="135"/>
                    <a:pt x="907" y="135"/>
                  </a:cubicBezTo>
                  <a:cubicBezTo>
                    <a:pt x="907" y="136"/>
                    <a:pt x="907" y="136"/>
                    <a:pt x="907" y="136"/>
                  </a:cubicBezTo>
                  <a:cubicBezTo>
                    <a:pt x="907" y="137"/>
                    <a:pt x="907" y="137"/>
                    <a:pt x="907" y="138"/>
                  </a:cubicBezTo>
                  <a:cubicBezTo>
                    <a:pt x="908" y="139"/>
                    <a:pt x="908" y="140"/>
                    <a:pt x="908" y="141"/>
                  </a:cubicBezTo>
                  <a:cubicBezTo>
                    <a:pt x="908" y="142"/>
                    <a:pt x="908" y="142"/>
                    <a:pt x="908" y="142"/>
                  </a:cubicBezTo>
                  <a:cubicBezTo>
                    <a:pt x="908" y="143"/>
                    <a:pt x="908" y="143"/>
                    <a:pt x="908" y="143"/>
                  </a:cubicBezTo>
                  <a:cubicBezTo>
                    <a:pt x="908" y="144"/>
                    <a:pt x="908" y="144"/>
                    <a:pt x="908" y="145"/>
                  </a:cubicBezTo>
                  <a:cubicBezTo>
                    <a:pt x="908" y="146"/>
                    <a:pt x="908" y="146"/>
                    <a:pt x="908" y="146"/>
                  </a:cubicBezTo>
                  <a:cubicBezTo>
                    <a:pt x="908" y="146"/>
                    <a:pt x="908" y="146"/>
                    <a:pt x="908" y="146"/>
                  </a:cubicBezTo>
                  <a:cubicBezTo>
                    <a:pt x="908" y="147"/>
                    <a:pt x="908" y="148"/>
                    <a:pt x="908" y="149"/>
                  </a:cubicBezTo>
                  <a:cubicBezTo>
                    <a:pt x="907" y="152"/>
                    <a:pt x="907" y="154"/>
                    <a:pt x="906" y="157"/>
                  </a:cubicBezTo>
                  <a:cubicBezTo>
                    <a:pt x="906" y="158"/>
                    <a:pt x="906" y="158"/>
                    <a:pt x="906" y="159"/>
                  </a:cubicBezTo>
                  <a:cubicBezTo>
                    <a:pt x="905" y="160"/>
                    <a:pt x="905" y="160"/>
                    <a:pt x="905" y="161"/>
                  </a:cubicBezTo>
                  <a:cubicBezTo>
                    <a:pt x="905" y="162"/>
                    <a:pt x="905" y="162"/>
                    <a:pt x="904" y="163"/>
                  </a:cubicBezTo>
                  <a:cubicBezTo>
                    <a:pt x="904" y="164"/>
                    <a:pt x="904" y="164"/>
                    <a:pt x="904" y="164"/>
                  </a:cubicBezTo>
                  <a:cubicBezTo>
                    <a:pt x="904" y="164"/>
                    <a:pt x="904" y="164"/>
                    <a:pt x="904" y="165"/>
                  </a:cubicBezTo>
                  <a:cubicBezTo>
                    <a:pt x="903" y="166"/>
                    <a:pt x="902" y="168"/>
                    <a:pt x="901" y="169"/>
                  </a:cubicBezTo>
                  <a:cubicBezTo>
                    <a:pt x="901" y="169"/>
                    <a:pt x="901" y="169"/>
                    <a:pt x="901" y="169"/>
                  </a:cubicBezTo>
                  <a:cubicBezTo>
                    <a:pt x="901" y="168"/>
                    <a:pt x="901" y="168"/>
                    <a:pt x="901" y="168"/>
                  </a:cubicBezTo>
                  <a:cubicBezTo>
                    <a:pt x="901" y="168"/>
                    <a:pt x="901" y="167"/>
                    <a:pt x="901" y="167"/>
                  </a:cubicBezTo>
                  <a:cubicBezTo>
                    <a:pt x="901" y="166"/>
                    <a:pt x="901" y="166"/>
                    <a:pt x="900" y="166"/>
                  </a:cubicBezTo>
                  <a:cubicBezTo>
                    <a:pt x="900" y="165"/>
                    <a:pt x="900" y="165"/>
                    <a:pt x="900" y="165"/>
                  </a:cubicBezTo>
                  <a:cubicBezTo>
                    <a:pt x="900" y="165"/>
                    <a:pt x="900" y="165"/>
                    <a:pt x="900" y="164"/>
                  </a:cubicBezTo>
                  <a:cubicBezTo>
                    <a:pt x="900" y="164"/>
                    <a:pt x="900" y="163"/>
                    <a:pt x="900" y="163"/>
                  </a:cubicBezTo>
                  <a:cubicBezTo>
                    <a:pt x="899" y="162"/>
                    <a:pt x="899" y="161"/>
                    <a:pt x="898" y="160"/>
                  </a:cubicBezTo>
                  <a:cubicBezTo>
                    <a:pt x="898" y="159"/>
                    <a:pt x="897" y="159"/>
                    <a:pt x="897" y="158"/>
                  </a:cubicBezTo>
                  <a:cubicBezTo>
                    <a:pt x="897" y="157"/>
                    <a:pt x="897" y="157"/>
                    <a:pt x="896" y="157"/>
                  </a:cubicBezTo>
                  <a:cubicBezTo>
                    <a:pt x="900" y="147"/>
                    <a:pt x="884" y="140"/>
                    <a:pt x="878" y="138"/>
                  </a:cubicBezTo>
                  <a:cubicBezTo>
                    <a:pt x="882" y="145"/>
                    <a:pt x="882" y="163"/>
                    <a:pt x="895" y="158"/>
                  </a:cubicBezTo>
                  <a:cubicBezTo>
                    <a:pt x="894" y="157"/>
                    <a:pt x="894" y="157"/>
                    <a:pt x="894" y="157"/>
                  </a:cubicBezTo>
                  <a:cubicBezTo>
                    <a:pt x="895" y="158"/>
                    <a:pt x="895" y="158"/>
                    <a:pt x="895" y="159"/>
                  </a:cubicBezTo>
                  <a:cubicBezTo>
                    <a:pt x="896" y="158"/>
                    <a:pt x="896" y="158"/>
                    <a:pt x="896" y="158"/>
                  </a:cubicBezTo>
                  <a:cubicBezTo>
                    <a:pt x="896" y="158"/>
                    <a:pt x="896" y="158"/>
                    <a:pt x="896" y="158"/>
                  </a:cubicBezTo>
                  <a:cubicBezTo>
                    <a:pt x="896" y="159"/>
                    <a:pt x="897" y="160"/>
                    <a:pt x="897" y="161"/>
                  </a:cubicBezTo>
                  <a:cubicBezTo>
                    <a:pt x="898" y="162"/>
                    <a:pt x="898" y="163"/>
                    <a:pt x="898" y="163"/>
                  </a:cubicBezTo>
                  <a:cubicBezTo>
                    <a:pt x="899" y="164"/>
                    <a:pt x="899" y="164"/>
                    <a:pt x="899" y="165"/>
                  </a:cubicBezTo>
                  <a:cubicBezTo>
                    <a:pt x="899" y="165"/>
                    <a:pt x="899" y="165"/>
                    <a:pt x="899" y="165"/>
                  </a:cubicBezTo>
                  <a:cubicBezTo>
                    <a:pt x="899" y="165"/>
                    <a:pt x="899" y="166"/>
                    <a:pt x="899" y="166"/>
                  </a:cubicBezTo>
                  <a:cubicBezTo>
                    <a:pt x="899" y="166"/>
                    <a:pt x="899" y="167"/>
                    <a:pt x="900" y="167"/>
                  </a:cubicBezTo>
                  <a:cubicBezTo>
                    <a:pt x="900" y="167"/>
                    <a:pt x="900" y="168"/>
                    <a:pt x="900" y="168"/>
                  </a:cubicBezTo>
                  <a:cubicBezTo>
                    <a:pt x="900" y="168"/>
                    <a:pt x="900" y="168"/>
                    <a:pt x="900" y="169"/>
                  </a:cubicBezTo>
                  <a:cubicBezTo>
                    <a:pt x="900" y="169"/>
                    <a:pt x="900" y="169"/>
                    <a:pt x="900" y="169"/>
                  </a:cubicBezTo>
                  <a:cubicBezTo>
                    <a:pt x="900" y="169"/>
                    <a:pt x="900" y="170"/>
                    <a:pt x="900" y="170"/>
                  </a:cubicBezTo>
                  <a:cubicBezTo>
                    <a:pt x="900" y="170"/>
                    <a:pt x="900" y="170"/>
                    <a:pt x="900" y="170"/>
                  </a:cubicBezTo>
                  <a:cubicBezTo>
                    <a:pt x="900" y="171"/>
                    <a:pt x="900" y="171"/>
                    <a:pt x="900" y="171"/>
                  </a:cubicBezTo>
                  <a:cubicBezTo>
                    <a:pt x="899" y="172"/>
                    <a:pt x="899" y="172"/>
                    <a:pt x="899" y="173"/>
                  </a:cubicBezTo>
                  <a:cubicBezTo>
                    <a:pt x="898" y="173"/>
                    <a:pt x="898" y="174"/>
                    <a:pt x="897" y="174"/>
                  </a:cubicBezTo>
                  <a:cubicBezTo>
                    <a:pt x="897" y="175"/>
                    <a:pt x="897" y="175"/>
                    <a:pt x="896" y="176"/>
                  </a:cubicBezTo>
                  <a:cubicBezTo>
                    <a:pt x="896" y="176"/>
                    <a:pt x="895" y="176"/>
                    <a:pt x="895" y="177"/>
                  </a:cubicBezTo>
                  <a:cubicBezTo>
                    <a:pt x="894" y="178"/>
                    <a:pt x="893" y="179"/>
                    <a:pt x="892" y="180"/>
                  </a:cubicBezTo>
                  <a:cubicBezTo>
                    <a:pt x="892" y="180"/>
                    <a:pt x="892" y="180"/>
                    <a:pt x="892" y="181"/>
                  </a:cubicBezTo>
                  <a:cubicBezTo>
                    <a:pt x="892" y="181"/>
                    <a:pt x="892" y="181"/>
                    <a:pt x="892" y="181"/>
                  </a:cubicBezTo>
                  <a:cubicBezTo>
                    <a:pt x="891" y="181"/>
                    <a:pt x="891" y="181"/>
                    <a:pt x="891" y="181"/>
                  </a:cubicBezTo>
                  <a:cubicBezTo>
                    <a:pt x="891" y="182"/>
                    <a:pt x="891" y="182"/>
                    <a:pt x="891" y="182"/>
                  </a:cubicBezTo>
                  <a:cubicBezTo>
                    <a:pt x="891" y="183"/>
                    <a:pt x="891" y="183"/>
                    <a:pt x="891" y="183"/>
                  </a:cubicBezTo>
                  <a:cubicBezTo>
                    <a:pt x="890" y="186"/>
                    <a:pt x="890" y="188"/>
                    <a:pt x="890" y="191"/>
                  </a:cubicBezTo>
                  <a:cubicBezTo>
                    <a:pt x="890" y="191"/>
                    <a:pt x="890" y="192"/>
                    <a:pt x="890" y="192"/>
                  </a:cubicBezTo>
                  <a:cubicBezTo>
                    <a:pt x="890" y="193"/>
                    <a:pt x="891" y="194"/>
                    <a:pt x="891" y="194"/>
                  </a:cubicBezTo>
                  <a:cubicBezTo>
                    <a:pt x="891" y="195"/>
                    <a:pt x="891" y="195"/>
                    <a:pt x="891" y="196"/>
                  </a:cubicBezTo>
                  <a:cubicBezTo>
                    <a:pt x="891" y="196"/>
                    <a:pt x="892" y="197"/>
                    <a:pt x="892" y="197"/>
                  </a:cubicBezTo>
                  <a:cubicBezTo>
                    <a:pt x="892" y="198"/>
                    <a:pt x="893" y="199"/>
                    <a:pt x="893" y="200"/>
                  </a:cubicBezTo>
                  <a:cubicBezTo>
                    <a:pt x="892" y="198"/>
                    <a:pt x="890" y="196"/>
                    <a:pt x="889" y="194"/>
                  </a:cubicBezTo>
                  <a:cubicBezTo>
                    <a:pt x="887" y="191"/>
                    <a:pt x="885" y="188"/>
                    <a:pt x="882" y="185"/>
                  </a:cubicBezTo>
                  <a:cubicBezTo>
                    <a:pt x="881" y="184"/>
                    <a:pt x="880" y="183"/>
                    <a:pt x="878" y="181"/>
                  </a:cubicBezTo>
                  <a:cubicBezTo>
                    <a:pt x="878" y="181"/>
                    <a:pt x="877" y="180"/>
                    <a:pt x="876" y="180"/>
                  </a:cubicBezTo>
                  <a:cubicBezTo>
                    <a:pt x="875" y="179"/>
                    <a:pt x="875" y="179"/>
                    <a:pt x="874" y="178"/>
                  </a:cubicBezTo>
                  <a:cubicBezTo>
                    <a:pt x="871" y="176"/>
                    <a:pt x="868" y="174"/>
                    <a:pt x="865" y="173"/>
                  </a:cubicBezTo>
                  <a:cubicBezTo>
                    <a:pt x="860" y="169"/>
                    <a:pt x="855" y="165"/>
                    <a:pt x="850" y="161"/>
                  </a:cubicBezTo>
                  <a:cubicBezTo>
                    <a:pt x="848" y="159"/>
                    <a:pt x="845" y="157"/>
                    <a:pt x="843" y="154"/>
                  </a:cubicBezTo>
                  <a:cubicBezTo>
                    <a:pt x="841" y="152"/>
                    <a:pt x="839" y="150"/>
                    <a:pt x="837" y="148"/>
                  </a:cubicBezTo>
                  <a:cubicBezTo>
                    <a:pt x="835" y="147"/>
                    <a:pt x="834" y="145"/>
                    <a:pt x="833" y="144"/>
                  </a:cubicBezTo>
                  <a:cubicBezTo>
                    <a:pt x="833" y="144"/>
                    <a:pt x="833" y="143"/>
                    <a:pt x="833" y="143"/>
                  </a:cubicBezTo>
                  <a:cubicBezTo>
                    <a:pt x="832" y="142"/>
                    <a:pt x="832" y="140"/>
                    <a:pt x="832" y="139"/>
                  </a:cubicBezTo>
                  <a:cubicBezTo>
                    <a:pt x="832" y="138"/>
                    <a:pt x="832" y="138"/>
                    <a:pt x="832" y="138"/>
                  </a:cubicBezTo>
                  <a:cubicBezTo>
                    <a:pt x="832" y="137"/>
                    <a:pt x="832" y="137"/>
                    <a:pt x="832" y="136"/>
                  </a:cubicBezTo>
                  <a:cubicBezTo>
                    <a:pt x="832" y="136"/>
                    <a:pt x="832" y="135"/>
                    <a:pt x="832" y="134"/>
                  </a:cubicBezTo>
                  <a:cubicBezTo>
                    <a:pt x="832" y="133"/>
                    <a:pt x="832" y="132"/>
                    <a:pt x="833" y="131"/>
                  </a:cubicBezTo>
                  <a:cubicBezTo>
                    <a:pt x="833" y="131"/>
                    <a:pt x="833" y="131"/>
                    <a:pt x="833" y="131"/>
                  </a:cubicBezTo>
                  <a:cubicBezTo>
                    <a:pt x="833" y="130"/>
                    <a:pt x="833" y="130"/>
                    <a:pt x="833" y="130"/>
                  </a:cubicBezTo>
                  <a:cubicBezTo>
                    <a:pt x="833" y="130"/>
                    <a:pt x="833" y="129"/>
                    <a:pt x="833" y="129"/>
                  </a:cubicBezTo>
                  <a:cubicBezTo>
                    <a:pt x="834" y="129"/>
                    <a:pt x="834" y="129"/>
                    <a:pt x="834" y="129"/>
                  </a:cubicBezTo>
                  <a:cubicBezTo>
                    <a:pt x="835" y="127"/>
                    <a:pt x="836" y="125"/>
                    <a:pt x="837" y="124"/>
                  </a:cubicBezTo>
                  <a:cubicBezTo>
                    <a:pt x="838" y="123"/>
                    <a:pt x="839" y="122"/>
                    <a:pt x="839" y="121"/>
                  </a:cubicBezTo>
                  <a:cubicBezTo>
                    <a:pt x="840" y="120"/>
                    <a:pt x="840" y="119"/>
                    <a:pt x="840" y="119"/>
                  </a:cubicBezTo>
                  <a:cubicBezTo>
                    <a:pt x="840" y="118"/>
                    <a:pt x="840" y="118"/>
                    <a:pt x="840" y="118"/>
                  </a:cubicBezTo>
                  <a:cubicBezTo>
                    <a:pt x="840" y="118"/>
                    <a:pt x="840" y="118"/>
                    <a:pt x="840" y="118"/>
                  </a:cubicBezTo>
                  <a:cubicBezTo>
                    <a:pt x="840" y="117"/>
                    <a:pt x="840" y="117"/>
                    <a:pt x="840" y="117"/>
                  </a:cubicBezTo>
                  <a:cubicBezTo>
                    <a:pt x="840" y="117"/>
                    <a:pt x="840" y="117"/>
                    <a:pt x="840" y="117"/>
                  </a:cubicBezTo>
                  <a:cubicBezTo>
                    <a:pt x="840" y="114"/>
                    <a:pt x="840" y="111"/>
                    <a:pt x="839" y="108"/>
                  </a:cubicBezTo>
                  <a:cubicBezTo>
                    <a:pt x="839" y="108"/>
                    <a:pt x="839" y="107"/>
                    <a:pt x="839" y="107"/>
                  </a:cubicBezTo>
                  <a:cubicBezTo>
                    <a:pt x="839" y="106"/>
                    <a:pt x="839" y="106"/>
                    <a:pt x="839" y="106"/>
                  </a:cubicBezTo>
                  <a:cubicBezTo>
                    <a:pt x="839" y="106"/>
                    <a:pt x="839" y="106"/>
                    <a:pt x="839" y="106"/>
                  </a:cubicBezTo>
                  <a:cubicBezTo>
                    <a:pt x="839" y="106"/>
                    <a:pt x="839" y="105"/>
                    <a:pt x="839" y="105"/>
                  </a:cubicBezTo>
                  <a:cubicBezTo>
                    <a:pt x="839" y="105"/>
                    <a:pt x="839" y="104"/>
                    <a:pt x="840" y="103"/>
                  </a:cubicBezTo>
                  <a:cubicBezTo>
                    <a:pt x="840" y="103"/>
                    <a:pt x="840" y="102"/>
                    <a:pt x="840" y="101"/>
                  </a:cubicBezTo>
                  <a:cubicBezTo>
                    <a:pt x="841" y="101"/>
                    <a:pt x="841" y="100"/>
                    <a:pt x="841" y="99"/>
                  </a:cubicBezTo>
                  <a:cubicBezTo>
                    <a:pt x="841" y="99"/>
                    <a:pt x="842" y="98"/>
                    <a:pt x="842" y="97"/>
                  </a:cubicBezTo>
                  <a:cubicBezTo>
                    <a:pt x="842" y="97"/>
                    <a:pt x="843" y="96"/>
                    <a:pt x="843" y="95"/>
                  </a:cubicBezTo>
                  <a:cubicBezTo>
                    <a:pt x="851" y="91"/>
                    <a:pt x="858" y="85"/>
                    <a:pt x="856" y="73"/>
                  </a:cubicBezTo>
                  <a:cubicBezTo>
                    <a:pt x="848" y="78"/>
                    <a:pt x="840" y="83"/>
                    <a:pt x="840" y="96"/>
                  </a:cubicBezTo>
                  <a:cubicBezTo>
                    <a:pt x="840" y="96"/>
                    <a:pt x="840" y="96"/>
                    <a:pt x="840" y="96"/>
                  </a:cubicBezTo>
                  <a:cubicBezTo>
                    <a:pt x="840" y="96"/>
                    <a:pt x="840" y="96"/>
                    <a:pt x="840" y="96"/>
                  </a:cubicBezTo>
                  <a:cubicBezTo>
                    <a:pt x="840" y="97"/>
                    <a:pt x="840" y="97"/>
                    <a:pt x="839" y="98"/>
                  </a:cubicBezTo>
                  <a:cubicBezTo>
                    <a:pt x="839" y="99"/>
                    <a:pt x="839" y="100"/>
                    <a:pt x="838" y="100"/>
                  </a:cubicBezTo>
                  <a:cubicBezTo>
                    <a:pt x="838" y="101"/>
                    <a:pt x="838" y="102"/>
                    <a:pt x="838" y="103"/>
                  </a:cubicBezTo>
                  <a:cubicBezTo>
                    <a:pt x="838" y="103"/>
                    <a:pt x="838" y="103"/>
                    <a:pt x="838" y="103"/>
                  </a:cubicBezTo>
                  <a:cubicBezTo>
                    <a:pt x="837" y="102"/>
                    <a:pt x="837" y="101"/>
                    <a:pt x="837" y="101"/>
                  </a:cubicBezTo>
                  <a:cubicBezTo>
                    <a:pt x="836" y="98"/>
                    <a:pt x="836" y="96"/>
                    <a:pt x="835" y="93"/>
                  </a:cubicBezTo>
                  <a:cubicBezTo>
                    <a:pt x="834" y="88"/>
                    <a:pt x="834" y="84"/>
                    <a:pt x="833" y="80"/>
                  </a:cubicBezTo>
                  <a:cubicBezTo>
                    <a:pt x="833" y="79"/>
                    <a:pt x="833" y="79"/>
                    <a:pt x="833" y="78"/>
                  </a:cubicBezTo>
                  <a:cubicBezTo>
                    <a:pt x="833" y="78"/>
                    <a:pt x="833" y="77"/>
                    <a:pt x="833" y="77"/>
                  </a:cubicBezTo>
                  <a:cubicBezTo>
                    <a:pt x="832" y="76"/>
                    <a:pt x="832" y="75"/>
                    <a:pt x="832" y="74"/>
                  </a:cubicBezTo>
                  <a:cubicBezTo>
                    <a:pt x="832" y="73"/>
                    <a:pt x="831" y="71"/>
                    <a:pt x="831" y="70"/>
                  </a:cubicBezTo>
                  <a:cubicBezTo>
                    <a:pt x="831" y="70"/>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2" y="69"/>
                    <a:pt x="832" y="69"/>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0" y="68"/>
                    <a:pt x="830" y="69"/>
                  </a:cubicBezTo>
                  <a:cubicBezTo>
                    <a:pt x="830" y="69"/>
                    <a:pt x="830" y="70"/>
                    <a:pt x="830" y="70"/>
                  </a:cubicBezTo>
                  <a:cubicBezTo>
                    <a:pt x="830" y="72"/>
                    <a:pt x="830" y="73"/>
                    <a:pt x="830" y="75"/>
                  </a:cubicBezTo>
                  <a:cubicBezTo>
                    <a:pt x="830" y="75"/>
                    <a:pt x="830" y="76"/>
                    <a:pt x="830" y="77"/>
                  </a:cubicBezTo>
                  <a:cubicBezTo>
                    <a:pt x="830" y="77"/>
                    <a:pt x="830" y="78"/>
                    <a:pt x="831" y="78"/>
                  </a:cubicBezTo>
                  <a:cubicBezTo>
                    <a:pt x="831" y="79"/>
                    <a:pt x="831" y="79"/>
                    <a:pt x="831" y="80"/>
                  </a:cubicBezTo>
                  <a:cubicBezTo>
                    <a:pt x="831" y="81"/>
                    <a:pt x="831" y="83"/>
                    <a:pt x="831" y="84"/>
                  </a:cubicBezTo>
                  <a:cubicBezTo>
                    <a:pt x="831" y="84"/>
                    <a:pt x="831" y="84"/>
                    <a:pt x="831" y="84"/>
                  </a:cubicBezTo>
                  <a:cubicBezTo>
                    <a:pt x="831" y="83"/>
                    <a:pt x="831" y="83"/>
                    <a:pt x="830" y="83"/>
                  </a:cubicBezTo>
                  <a:cubicBezTo>
                    <a:pt x="830" y="82"/>
                    <a:pt x="830" y="82"/>
                    <a:pt x="830" y="81"/>
                  </a:cubicBezTo>
                  <a:cubicBezTo>
                    <a:pt x="829" y="81"/>
                    <a:pt x="829" y="80"/>
                    <a:pt x="829" y="80"/>
                  </a:cubicBezTo>
                  <a:cubicBezTo>
                    <a:pt x="828" y="79"/>
                    <a:pt x="828" y="78"/>
                    <a:pt x="827" y="77"/>
                  </a:cubicBezTo>
                  <a:cubicBezTo>
                    <a:pt x="826" y="77"/>
                    <a:pt x="826" y="76"/>
                    <a:pt x="825" y="75"/>
                  </a:cubicBezTo>
                  <a:cubicBezTo>
                    <a:pt x="825" y="75"/>
                    <a:pt x="824" y="74"/>
                    <a:pt x="824" y="74"/>
                  </a:cubicBezTo>
                  <a:cubicBezTo>
                    <a:pt x="830" y="62"/>
                    <a:pt x="805" y="57"/>
                    <a:pt x="799" y="53"/>
                  </a:cubicBezTo>
                  <a:cubicBezTo>
                    <a:pt x="802" y="64"/>
                    <a:pt x="812" y="84"/>
                    <a:pt x="823" y="76"/>
                  </a:cubicBezTo>
                  <a:cubicBezTo>
                    <a:pt x="822" y="75"/>
                    <a:pt x="822" y="74"/>
                    <a:pt x="821" y="74"/>
                  </a:cubicBezTo>
                  <a:cubicBezTo>
                    <a:pt x="822" y="74"/>
                    <a:pt x="822" y="74"/>
                    <a:pt x="822" y="74"/>
                  </a:cubicBezTo>
                  <a:cubicBezTo>
                    <a:pt x="822" y="75"/>
                    <a:pt x="823" y="75"/>
                    <a:pt x="824" y="76"/>
                  </a:cubicBezTo>
                  <a:cubicBezTo>
                    <a:pt x="824" y="77"/>
                    <a:pt x="825" y="78"/>
                    <a:pt x="826" y="79"/>
                  </a:cubicBezTo>
                  <a:cubicBezTo>
                    <a:pt x="826" y="79"/>
                    <a:pt x="827" y="80"/>
                    <a:pt x="828" y="81"/>
                  </a:cubicBezTo>
                  <a:cubicBezTo>
                    <a:pt x="828" y="81"/>
                    <a:pt x="828" y="82"/>
                    <a:pt x="828" y="82"/>
                  </a:cubicBezTo>
                  <a:cubicBezTo>
                    <a:pt x="829" y="83"/>
                    <a:pt x="829" y="83"/>
                    <a:pt x="829" y="83"/>
                  </a:cubicBezTo>
                  <a:cubicBezTo>
                    <a:pt x="829" y="84"/>
                    <a:pt x="830" y="84"/>
                    <a:pt x="830" y="85"/>
                  </a:cubicBezTo>
                  <a:cubicBezTo>
                    <a:pt x="830" y="85"/>
                    <a:pt x="830" y="85"/>
                    <a:pt x="830" y="86"/>
                  </a:cubicBezTo>
                  <a:cubicBezTo>
                    <a:pt x="830" y="86"/>
                    <a:pt x="831" y="86"/>
                    <a:pt x="831" y="86"/>
                  </a:cubicBezTo>
                  <a:cubicBezTo>
                    <a:pt x="831" y="86"/>
                    <a:pt x="831" y="87"/>
                    <a:pt x="831" y="87"/>
                  </a:cubicBezTo>
                  <a:cubicBezTo>
                    <a:pt x="831" y="87"/>
                    <a:pt x="831" y="87"/>
                    <a:pt x="832" y="88"/>
                  </a:cubicBezTo>
                  <a:cubicBezTo>
                    <a:pt x="832" y="88"/>
                    <a:pt x="832" y="88"/>
                    <a:pt x="832" y="88"/>
                  </a:cubicBezTo>
                  <a:cubicBezTo>
                    <a:pt x="832" y="90"/>
                    <a:pt x="833" y="92"/>
                    <a:pt x="833" y="93"/>
                  </a:cubicBezTo>
                  <a:cubicBezTo>
                    <a:pt x="833" y="96"/>
                    <a:pt x="834" y="98"/>
                    <a:pt x="835" y="101"/>
                  </a:cubicBezTo>
                  <a:cubicBezTo>
                    <a:pt x="835" y="104"/>
                    <a:pt x="836" y="106"/>
                    <a:pt x="837" y="109"/>
                  </a:cubicBezTo>
                  <a:cubicBezTo>
                    <a:pt x="838" y="111"/>
                    <a:pt x="838" y="114"/>
                    <a:pt x="838" y="116"/>
                  </a:cubicBezTo>
                  <a:cubicBezTo>
                    <a:pt x="838" y="116"/>
                    <a:pt x="838" y="116"/>
                    <a:pt x="838" y="116"/>
                  </a:cubicBezTo>
                  <a:cubicBezTo>
                    <a:pt x="838" y="117"/>
                    <a:pt x="838" y="117"/>
                    <a:pt x="838" y="117"/>
                  </a:cubicBezTo>
                  <a:cubicBezTo>
                    <a:pt x="838" y="117"/>
                    <a:pt x="838" y="117"/>
                    <a:pt x="838" y="117"/>
                  </a:cubicBezTo>
                  <a:cubicBezTo>
                    <a:pt x="838" y="118"/>
                    <a:pt x="838" y="118"/>
                    <a:pt x="838" y="118"/>
                  </a:cubicBezTo>
                  <a:cubicBezTo>
                    <a:pt x="837" y="118"/>
                    <a:pt x="837" y="119"/>
                    <a:pt x="837" y="119"/>
                  </a:cubicBezTo>
                  <a:cubicBezTo>
                    <a:pt x="837" y="120"/>
                    <a:pt x="836" y="121"/>
                    <a:pt x="835" y="122"/>
                  </a:cubicBezTo>
                  <a:cubicBezTo>
                    <a:pt x="834" y="123"/>
                    <a:pt x="833" y="125"/>
                    <a:pt x="832" y="127"/>
                  </a:cubicBezTo>
                  <a:cubicBezTo>
                    <a:pt x="832" y="127"/>
                    <a:pt x="831" y="127"/>
                    <a:pt x="831" y="128"/>
                  </a:cubicBezTo>
                  <a:cubicBezTo>
                    <a:pt x="831" y="128"/>
                    <a:pt x="831" y="128"/>
                    <a:pt x="831" y="128"/>
                  </a:cubicBezTo>
                  <a:cubicBezTo>
                    <a:pt x="831" y="129"/>
                    <a:pt x="831" y="129"/>
                    <a:pt x="831" y="129"/>
                  </a:cubicBezTo>
                  <a:cubicBezTo>
                    <a:pt x="831" y="129"/>
                    <a:pt x="830" y="130"/>
                    <a:pt x="830" y="130"/>
                  </a:cubicBezTo>
                  <a:cubicBezTo>
                    <a:pt x="830" y="131"/>
                    <a:pt x="830" y="132"/>
                    <a:pt x="830" y="133"/>
                  </a:cubicBezTo>
                  <a:cubicBezTo>
                    <a:pt x="830" y="134"/>
                    <a:pt x="830" y="134"/>
                    <a:pt x="830" y="135"/>
                  </a:cubicBezTo>
                  <a:cubicBezTo>
                    <a:pt x="830" y="135"/>
                    <a:pt x="830" y="136"/>
                    <a:pt x="830" y="136"/>
                  </a:cubicBezTo>
                  <a:cubicBezTo>
                    <a:pt x="830" y="137"/>
                    <a:pt x="830" y="137"/>
                    <a:pt x="830" y="138"/>
                  </a:cubicBezTo>
                  <a:cubicBezTo>
                    <a:pt x="830" y="138"/>
                    <a:pt x="830" y="138"/>
                    <a:pt x="830" y="139"/>
                  </a:cubicBezTo>
                  <a:cubicBezTo>
                    <a:pt x="831" y="140"/>
                    <a:pt x="831" y="142"/>
                    <a:pt x="832" y="143"/>
                  </a:cubicBezTo>
                  <a:cubicBezTo>
                    <a:pt x="832" y="143"/>
                    <a:pt x="832" y="143"/>
                    <a:pt x="832" y="143"/>
                  </a:cubicBezTo>
                  <a:cubicBezTo>
                    <a:pt x="831" y="143"/>
                    <a:pt x="831" y="142"/>
                    <a:pt x="830" y="142"/>
                  </a:cubicBezTo>
                  <a:cubicBezTo>
                    <a:pt x="829" y="141"/>
                    <a:pt x="829" y="141"/>
                    <a:pt x="828" y="141"/>
                  </a:cubicBezTo>
                  <a:cubicBezTo>
                    <a:pt x="828" y="140"/>
                    <a:pt x="828" y="140"/>
                    <a:pt x="828" y="140"/>
                  </a:cubicBezTo>
                  <a:cubicBezTo>
                    <a:pt x="828" y="140"/>
                    <a:pt x="828" y="140"/>
                    <a:pt x="828" y="140"/>
                  </a:cubicBezTo>
                  <a:cubicBezTo>
                    <a:pt x="828" y="140"/>
                    <a:pt x="828" y="140"/>
                    <a:pt x="828" y="140"/>
                  </a:cubicBezTo>
                  <a:cubicBezTo>
                    <a:pt x="828" y="140"/>
                    <a:pt x="828" y="140"/>
                    <a:pt x="827" y="140"/>
                  </a:cubicBezTo>
                  <a:cubicBezTo>
                    <a:pt x="827" y="140"/>
                    <a:pt x="827" y="140"/>
                    <a:pt x="827" y="140"/>
                  </a:cubicBezTo>
                  <a:cubicBezTo>
                    <a:pt x="827" y="140"/>
                    <a:pt x="827" y="140"/>
                    <a:pt x="826" y="140"/>
                  </a:cubicBezTo>
                  <a:cubicBezTo>
                    <a:pt x="826" y="139"/>
                    <a:pt x="826" y="139"/>
                    <a:pt x="825" y="139"/>
                  </a:cubicBezTo>
                  <a:cubicBezTo>
                    <a:pt x="825" y="139"/>
                    <a:pt x="825" y="139"/>
                    <a:pt x="824" y="139"/>
                  </a:cubicBezTo>
                  <a:cubicBezTo>
                    <a:pt x="824" y="138"/>
                    <a:pt x="823" y="138"/>
                    <a:pt x="823" y="138"/>
                  </a:cubicBezTo>
                  <a:cubicBezTo>
                    <a:pt x="821" y="137"/>
                    <a:pt x="820" y="137"/>
                    <a:pt x="819" y="137"/>
                  </a:cubicBezTo>
                  <a:cubicBezTo>
                    <a:pt x="818" y="136"/>
                    <a:pt x="817" y="136"/>
                    <a:pt x="816" y="136"/>
                  </a:cubicBezTo>
                  <a:cubicBezTo>
                    <a:pt x="814" y="135"/>
                    <a:pt x="812" y="135"/>
                    <a:pt x="810" y="134"/>
                  </a:cubicBezTo>
                  <a:cubicBezTo>
                    <a:pt x="806" y="134"/>
                    <a:pt x="803" y="133"/>
                    <a:pt x="800" y="132"/>
                  </a:cubicBezTo>
                  <a:cubicBezTo>
                    <a:pt x="799" y="131"/>
                    <a:pt x="798" y="131"/>
                    <a:pt x="797" y="130"/>
                  </a:cubicBezTo>
                  <a:cubicBezTo>
                    <a:pt x="796" y="130"/>
                    <a:pt x="795" y="129"/>
                    <a:pt x="794" y="129"/>
                  </a:cubicBezTo>
                  <a:cubicBezTo>
                    <a:pt x="793" y="128"/>
                    <a:pt x="792" y="128"/>
                    <a:pt x="792" y="128"/>
                  </a:cubicBezTo>
                  <a:cubicBezTo>
                    <a:pt x="792" y="128"/>
                    <a:pt x="793" y="128"/>
                    <a:pt x="794" y="129"/>
                  </a:cubicBezTo>
                  <a:cubicBezTo>
                    <a:pt x="795" y="130"/>
                    <a:pt x="796" y="130"/>
                    <a:pt x="797" y="131"/>
                  </a:cubicBezTo>
                  <a:cubicBezTo>
                    <a:pt x="798" y="132"/>
                    <a:pt x="799" y="132"/>
                    <a:pt x="800" y="133"/>
                  </a:cubicBezTo>
                  <a:cubicBezTo>
                    <a:pt x="801" y="134"/>
                    <a:pt x="802" y="134"/>
                    <a:pt x="803" y="135"/>
                  </a:cubicBezTo>
                  <a:cubicBezTo>
                    <a:pt x="803" y="135"/>
                    <a:pt x="802" y="135"/>
                    <a:pt x="802" y="135"/>
                  </a:cubicBezTo>
                  <a:cubicBezTo>
                    <a:pt x="800" y="135"/>
                    <a:pt x="799" y="135"/>
                    <a:pt x="798" y="135"/>
                  </a:cubicBezTo>
                  <a:cubicBezTo>
                    <a:pt x="797" y="136"/>
                    <a:pt x="796" y="136"/>
                    <a:pt x="795" y="136"/>
                  </a:cubicBezTo>
                  <a:cubicBezTo>
                    <a:pt x="794" y="136"/>
                    <a:pt x="793" y="137"/>
                    <a:pt x="792" y="137"/>
                  </a:cubicBezTo>
                  <a:cubicBezTo>
                    <a:pt x="778" y="130"/>
                    <a:pt x="778" y="142"/>
                    <a:pt x="767" y="144"/>
                  </a:cubicBezTo>
                  <a:cubicBezTo>
                    <a:pt x="779" y="153"/>
                    <a:pt x="791" y="157"/>
                    <a:pt x="792" y="139"/>
                  </a:cubicBezTo>
                  <a:cubicBezTo>
                    <a:pt x="792" y="139"/>
                    <a:pt x="793" y="139"/>
                    <a:pt x="793" y="139"/>
                  </a:cubicBezTo>
                  <a:cubicBezTo>
                    <a:pt x="793" y="139"/>
                    <a:pt x="794" y="138"/>
                    <a:pt x="796" y="138"/>
                  </a:cubicBezTo>
                  <a:cubicBezTo>
                    <a:pt x="797" y="138"/>
                    <a:pt x="798" y="138"/>
                    <a:pt x="799" y="137"/>
                  </a:cubicBezTo>
                  <a:cubicBezTo>
                    <a:pt x="800" y="137"/>
                    <a:pt x="801" y="137"/>
                    <a:pt x="802" y="137"/>
                  </a:cubicBezTo>
                  <a:cubicBezTo>
                    <a:pt x="803" y="137"/>
                    <a:pt x="804" y="137"/>
                    <a:pt x="805" y="137"/>
                  </a:cubicBezTo>
                  <a:cubicBezTo>
                    <a:pt x="806" y="137"/>
                    <a:pt x="806" y="137"/>
                    <a:pt x="807" y="137"/>
                  </a:cubicBezTo>
                  <a:cubicBezTo>
                    <a:pt x="807" y="137"/>
                    <a:pt x="808" y="137"/>
                    <a:pt x="808" y="137"/>
                  </a:cubicBezTo>
                  <a:cubicBezTo>
                    <a:pt x="809" y="137"/>
                    <a:pt x="809" y="137"/>
                    <a:pt x="809" y="137"/>
                  </a:cubicBezTo>
                  <a:cubicBezTo>
                    <a:pt x="809" y="137"/>
                    <a:pt x="809" y="137"/>
                    <a:pt x="810" y="137"/>
                  </a:cubicBezTo>
                  <a:cubicBezTo>
                    <a:pt x="811" y="138"/>
                    <a:pt x="813" y="139"/>
                    <a:pt x="816" y="139"/>
                  </a:cubicBezTo>
                  <a:cubicBezTo>
                    <a:pt x="817" y="140"/>
                    <a:pt x="818" y="140"/>
                    <a:pt x="819" y="140"/>
                  </a:cubicBezTo>
                  <a:cubicBezTo>
                    <a:pt x="820" y="141"/>
                    <a:pt x="821" y="141"/>
                    <a:pt x="822" y="141"/>
                  </a:cubicBezTo>
                  <a:cubicBezTo>
                    <a:pt x="823" y="142"/>
                    <a:pt x="823" y="142"/>
                    <a:pt x="824" y="142"/>
                  </a:cubicBezTo>
                  <a:cubicBezTo>
                    <a:pt x="824" y="142"/>
                    <a:pt x="824" y="142"/>
                    <a:pt x="824" y="142"/>
                  </a:cubicBezTo>
                  <a:cubicBezTo>
                    <a:pt x="825" y="143"/>
                    <a:pt x="825" y="143"/>
                    <a:pt x="825" y="143"/>
                  </a:cubicBezTo>
                  <a:cubicBezTo>
                    <a:pt x="825" y="143"/>
                    <a:pt x="826" y="143"/>
                    <a:pt x="826" y="143"/>
                  </a:cubicBezTo>
                  <a:cubicBezTo>
                    <a:pt x="826" y="143"/>
                    <a:pt x="826" y="143"/>
                    <a:pt x="826" y="143"/>
                  </a:cubicBezTo>
                  <a:cubicBezTo>
                    <a:pt x="826" y="143"/>
                    <a:pt x="826" y="143"/>
                    <a:pt x="826" y="143"/>
                  </a:cubicBezTo>
                  <a:cubicBezTo>
                    <a:pt x="826" y="143"/>
                    <a:pt x="826" y="143"/>
                    <a:pt x="826" y="143"/>
                  </a:cubicBezTo>
                  <a:cubicBezTo>
                    <a:pt x="826" y="143"/>
                    <a:pt x="826" y="143"/>
                    <a:pt x="826" y="143"/>
                  </a:cubicBezTo>
                  <a:cubicBezTo>
                    <a:pt x="827" y="144"/>
                    <a:pt x="827" y="144"/>
                    <a:pt x="827" y="144"/>
                  </a:cubicBezTo>
                  <a:cubicBezTo>
                    <a:pt x="827" y="144"/>
                    <a:pt x="828" y="145"/>
                    <a:pt x="828" y="145"/>
                  </a:cubicBezTo>
                  <a:cubicBezTo>
                    <a:pt x="830" y="146"/>
                    <a:pt x="833" y="148"/>
                    <a:pt x="835" y="150"/>
                  </a:cubicBezTo>
                  <a:cubicBezTo>
                    <a:pt x="837" y="152"/>
                    <a:pt x="839" y="155"/>
                    <a:pt x="841" y="157"/>
                  </a:cubicBezTo>
                  <a:cubicBezTo>
                    <a:pt x="843" y="159"/>
                    <a:pt x="846" y="162"/>
                    <a:pt x="848" y="164"/>
                  </a:cubicBezTo>
                  <a:cubicBezTo>
                    <a:pt x="851" y="166"/>
                    <a:pt x="854" y="168"/>
                    <a:pt x="856" y="171"/>
                  </a:cubicBezTo>
                  <a:cubicBezTo>
                    <a:pt x="856" y="171"/>
                    <a:pt x="856" y="171"/>
                    <a:pt x="856" y="171"/>
                  </a:cubicBezTo>
                  <a:cubicBezTo>
                    <a:pt x="856" y="171"/>
                    <a:pt x="856" y="171"/>
                    <a:pt x="855" y="171"/>
                  </a:cubicBezTo>
                  <a:cubicBezTo>
                    <a:pt x="855" y="171"/>
                    <a:pt x="854" y="171"/>
                    <a:pt x="854" y="171"/>
                  </a:cubicBezTo>
                  <a:cubicBezTo>
                    <a:pt x="853" y="171"/>
                    <a:pt x="853" y="172"/>
                    <a:pt x="853" y="172"/>
                  </a:cubicBezTo>
                  <a:cubicBezTo>
                    <a:pt x="853" y="172"/>
                    <a:pt x="853" y="172"/>
                    <a:pt x="852" y="172"/>
                  </a:cubicBezTo>
                  <a:cubicBezTo>
                    <a:pt x="851" y="173"/>
                    <a:pt x="850" y="173"/>
                    <a:pt x="849" y="174"/>
                  </a:cubicBezTo>
                  <a:cubicBezTo>
                    <a:pt x="848" y="175"/>
                    <a:pt x="847" y="176"/>
                    <a:pt x="846" y="177"/>
                  </a:cubicBezTo>
                  <a:cubicBezTo>
                    <a:pt x="844" y="178"/>
                    <a:pt x="842" y="180"/>
                    <a:pt x="839" y="182"/>
                  </a:cubicBezTo>
                  <a:cubicBezTo>
                    <a:pt x="838" y="183"/>
                    <a:pt x="837" y="183"/>
                    <a:pt x="836" y="184"/>
                  </a:cubicBezTo>
                  <a:cubicBezTo>
                    <a:pt x="834" y="185"/>
                    <a:pt x="833" y="185"/>
                    <a:pt x="832" y="186"/>
                  </a:cubicBezTo>
                  <a:cubicBezTo>
                    <a:pt x="831" y="186"/>
                    <a:pt x="829" y="187"/>
                    <a:pt x="828" y="187"/>
                  </a:cubicBezTo>
                  <a:cubicBezTo>
                    <a:pt x="828" y="187"/>
                    <a:pt x="828" y="187"/>
                    <a:pt x="828" y="187"/>
                  </a:cubicBezTo>
                  <a:cubicBezTo>
                    <a:pt x="828" y="187"/>
                    <a:pt x="827" y="187"/>
                    <a:pt x="827" y="186"/>
                  </a:cubicBezTo>
                  <a:cubicBezTo>
                    <a:pt x="827" y="186"/>
                    <a:pt x="826" y="186"/>
                    <a:pt x="826" y="186"/>
                  </a:cubicBezTo>
                  <a:cubicBezTo>
                    <a:pt x="826" y="186"/>
                    <a:pt x="826" y="186"/>
                    <a:pt x="826" y="186"/>
                  </a:cubicBezTo>
                  <a:cubicBezTo>
                    <a:pt x="826" y="186"/>
                    <a:pt x="825" y="186"/>
                    <a:pt x="825" y="186"/>
                  </a:cubicBezTo>
                  <a:cubicBezTo>
                    <a:pt x="825" y="186"/>
                    <a:pt x="824" y="185"/>
                    <a:pt x="823" y="185"/>
                  </a:cubicBezTo>
                  <a:cubicBezTo>
                    <a:pt x="822" y="185"/>
                    <a:pt x="822" y="185"/>
                    <a:pt x="821" y="184"/>
                  </a:cubicBezTo>
                  <a:cubicBezTo>
                    <a:pt x="820" y="184"/>
                    <a:pt x="819" y="184"/>
                    <a:pt x="819" y="183"/>
                  </a:cubicBezTo>
                  <a:cubicBezTo>
                    <a:pt x="818" y="183"/>
                    <a:pt x="817" y="183"/>
                    <a:pt x="816" y="182"/>
                  </a:cubicBezTo>
                  <a:cubicBezTo>
                    <a:pt x="812" y="170"/>
                    <a:pt x="803" y="174"/>
                    <a:pt x="794" y="167"/>
                  </a:cubicBezTo>
                  <a:cubicBezTo>
                    <a:pt x="797" y="173"/>
                    <a:pt x="799" y="181"/>
                    <a:pt x="804" y="184"/>
                  </a:cubicBezTo>
                  <a:cubicBezTo>
                    <a:pt x="807" y="186"/>
                    <a:pt x="814" y="187"/>
                    <a:pt x="816" y="184"/>
                  </a:cubicBezTo>
                  <a:cubicBezTo>
                    <a:pt x="817" y="184"/>
                    <a:pt x="817" y="184"/>
                    <a:pt x="817" y="184"/>
                  </a:cubicBezTo>
                  <a:cubicBezTo>
                    <a:pt x="817" y="184"/>
                    <a:pt x="817" y="184"/>
                    <a:pt x="817" y="184"/>
                  </a:cubicBezTo>
                  <a:cubicBezTo>
                    <a:pt x="817" y="184"/>
                    <a:pt x="817" y="184"/>
                    <a:pt x="817" y="184"/>
                  </a:cubicBezTo>
                  <a:cubicBezTo>
                    <a:pt x="817" y="185"/>
                    <a:pt x="818" y="185"/>
                    <a:pt x="818" y="185"/>
                  </a:cubicBezTo>
                  <a:cubicBezTo>
                    <a:pt x="819" y="185"/>
                    <a:pt x="820" y="186"/>
                    <a:pt x="821" y="186"/>
                  </a:cubicBezTo>
                  <a:cubicBezTo>
                    <a:pt x="821" y="186"/>
                    <a:pt x="822" y="186"/>
                    <a:pt x="823" y="187"/>
                  </a:cubicBezTo>
                  <a:cubicBezTo>
                    <a:pt x="824" y="187"/>
                    <a:pt x="824" y="187"/>
                    <a:pt x="825" y="187"/>
                  </a:cubicBezTo>
                  <a:cubicBezTo>
                    <a:pt x="825" y="187"/>
                    <a:pt x="825" y="187"/>
                    <a:pt x="826" y="187"/>
                  </a:cubicBezTo>
                  <a:cubicBezTo>
                    <a:pt x="826" y="188"/>
                    <a:pt x="826" y="188"/>
                    <a:pt x="826" y="188"/>
                  </a:cubicBezTo>
                  <a:cubicBezTo>
                    <a:pt x="826" y="188"/>
                    <a:pt x="826" y="188"/>
                    <a:pt x="826" y="188"/>
                  </a:cubicBezTo>
                  <a:cubicBezTo>
                    <a:pt x="826" y="188"/>
                    <a:pt x="825" y="188"/>
                    <a:pt x="825" y="188"/>
                  </a:cubicBezTo>
                  <a:cubicBezTo>
                    <a:pt x="824" y="188"/>
                    <a:pt x="824" y="188"/>
                    <a:pt x="824" y="188"/>
                  </a:cubicBezTo>
                  <a:cubicBezTo>
                    <a:pt x="824" y="188"/>
                    <a:pt x="823" y="188"/>
                    <a:pt x="823" y="188"/>
                  </a:cubicBezTo>
                  <a:cubicBezTo>
                    <a:pt x="823" y="188"/>
                    <a:pt x="822" y="189"/>
                    <a:pt x="822" y="189"/>
                  </a:cubicBezTo>
                  <a:cubicBezTo>
                    <a:pt x="821" y="189"/>
                    <a:pt x="820" y="189"/>
                    <a:pt x="820" y="189"/>
                  </a:cubicBezTo>
                  <a:cubicBezTo>
                    <a:pt x="818" y="190"/>
                    <a:pt x="818" y="190"/>
                    <a:pt x="818" y="190"/>
                  </a:cubicBezTo>
                  <a:cubicBezTo>
                    <a:pt x="818" y="190"/>
                    <a:pt x="818" y="190"/>
                    <a:pt x="818" y="190"/>
                  </a:cubicBezTo>
                  <a:cubicBezTo>
                    <a:pt x="819" y="190"/>
                    <a:pt x="819" y="190"/>
                    <a:pt x="820" y="190"/>
                  </a:cubicBezTo>
                  <a:cubicBezTo>
                    <a:pt x="821" y="191"/>
                    <a:pt x="821" y="191"/>
                    <a:pt x="822" y="191"/>
                  </a:cubicBezTo>
                  <a:cubicBezTo>
                    <a:pt x="823" y="191"/>
                    <a:pt x="823" y="191"/>
                    <a:pt x="824" y="191"/>
                  </a:cubicBezTo>
                  <a:cubicBezTo>
                    <a:pt x="824" y="191"/>
                    <a:pt x="824" y="191"/>
                    <a:pt x="825" y="191"/>
                  </a:cubicBezTo>
                  <a:cubicBezTo>
                    <a:pt x="825" y="191"/>
                    <a:pt x="825" y="191"/>
                    <a:pt x="825" y="191"/>
                  </a:cubicBezTo>
                  <a:cubicBezTo>
                    <a:pt x="828" y="190"/>
                    <a:pt x="830" y="189"/>
                    <a:pt x="833" y="188"/>
                  </a:cubicBezTo>
                  <a:cubicBezTo>
                    <a:pt x="834" y="188"/>
                    <a:pt x="835" y="188"/>
                    <a:pt x="836" y="187"/>
                  </a:cubicBezTo>
                  <a:cubicBezTo>
                    <a:pt x="836" y="187"/>
                    <a:pt x="835" y="188"/>
                    <a:pt x="835" y="188"/>
                  </a:cubicBezTo>
                  <a:cubicBezTo>
                    <a:pt x="835" y="188"/>
                    <a:pt x="835" y="189"/>
                    <a:pt x="835" y="189"/>
                  </a:cubicBezTo>
                  <a:cubicBezTo>
                    <a:pt x="834" y="190"/>
                    <a:pt x="834" y="190"/>
                    <a:pt x="834" y="190"/>
                  </a:cubicBezTo>
                  <a:cubicBezTo>
                    <a:pt x="834" y="191"/>
                    <a:pt x="833" y="192"/>
                    <a:pt x="833" y="193"/>
                  </a:cubicBezTo>
                  <a:cubicBezTo>
                    <a:pt x="833" y="193"/>
                    <a:pt x="833" y="193"/>
                    <a:pt x="833" y="193"/>
                  </a:cubicBezTo>
                  <a:cubicBezTo>
                    <a:pt x="823" y="198"/>
                    <a:pt x="820" y="207"/>
                    <a:pt x="828" y="219"/>
                  </a:cubicBezTo>
                  <a:cubicBezTo>
                    <a:pt x="831" y="209"/>
                    <a:pt x="839" y="207"/>
                    <a:pt x="834" y="194"/>
                  </a:cubicBezTo>
                  <a:cubicBezTo>
                    <a:pt x="834" y="194"/>
                    <a:pt x="834" y="194"/>
                    <a:pt x="834" y="194"/>
                  </a:cubicBezTo>
                  <a:cubicBezTo>
                    <a:pt x="834" y="193"/>
                    <a:pt x="835" y="192"/>
                    <a:pt x="835" y="191"/>
                  </a:cubicBezTo>
                  <a:cubicBezTo>
                    <a:pt x="835" y="191"/>
                    <a:pt x="835" y="190"/>
                    <a:pt x="836" y="190"/>
                  </a:cubicBezTo>
                  <a:cubicBezTo>
                    <a:pt x="836" y="189"/>
                    <a:pt x="836" y="189"/>
                    <a:pt x="836" y="189"/>
                  </a:cubicBezTo>
                  <a:cubicBezTo>
                    <a:pt x="837" y="188"/>
                    <a:pt x="837" y="187"/>
                    <a:pt x="838" y="186"/>
                  </a:cubicBezTo>
                  <a:cubicBezTo>
                    <a:pt x="839" y="185"/>
                    <a:pt x="840" y="185"/>
                    <a:pt x="841" y="184"/>
                  </a:cubicBezTo>
                  <a:cubicBezTo>
                    <a:pt x="843" y="182"/>
                    <a:pt x="845" y="181"/>
                    <a:pt x="848" y="179"/>
                  </a:cubicBezTo>
                  <a:cubicBezTo>
                    <a:pt x="849" y="178"/>
                    <a:pt x="850" y="177"/>
                    <a:pt x="851" y="176"/>
                  </a:cubicBezTo>
                  <a:cubicBezTo>
                    <a:pt x="852" y="176"/>
                    <a:pt x="853" y="175"/>
                    <a:pt x="854" y="175"/>
                  </a:cubicBezTo>
                  <a:cubicBezTo>
                    <a:pt x="854" y="174"/>
                    <a:pt x="854" y="174"/>
                    <a:pt x="854" y="174"/>
                  </a:cubicBezTo>
                  <a:cubicBezTo>
                    <a:pt x="855" y="174"/>
                    <a:pt x="855" y="174"/>
                    <a:pt x="855" y="174"/>
                  </a:cubicBezTo>
                  <a:cubicBezTo>
                    <a:pt x="855" y="173"/>
                    <a:pt x="856" y="173"/>
                    <a:pt x="856" y="173"/>
                  </a:cubicBezTo>
                  <a:cubicBezTo>
                    <a:pt x="856" y="173"/>
                    <a:pt x="857" y="172"/>
                    <a:pt x="857" y="172"/>
                  </a:cubicBezTo>
                  <a:cubicBezTo>
                    <a:pt x="857" y="172"/>
                    <a:pt x="858" y="172"/>
                    <a:pt x="858" y="172"/>
                  </a:cubicBezTo>
                  <a:cubicBezTo>
                    <a:pt x="860" y="173"/>
                    <a:pt x="862" y="174"/>
                    <a:pt x="864" y="176"/>
                  </a:cubicBezTo>
                  <a:cubicBezTo>
                    <a:pt x="867" y="178"/>
                    <a:pt x="870" y="179"/>
                    <a:pt x="872" y="181"/>
                  </a:cubicBezTo>
                  <a:cubicBezTo>
                    <a:pt x="873" y="182"/>
                    <a:pt x="874" y="182"/>
                    <a:pt x="874" y="183"/>
                  </a:cubicBezTo>
                  <a:cubicBezTo>
                    <a:pt x="875" y="183"/>
                    <a:pt x="876" y="184"/>
                    <a:pt x="876" y="184"/>
                  </a:cubicBezTo>
                  <a:cubicBezTo>
                    <a:pt x="878" y="185"/>
                    <a:pt x="879" y="187"/>
                    <a:pt x="880" y="188"/>
                  </a:cubicBezTo>
                  <a:cubicBezTo>
                    <a:pt x="885" y="193"/>
                    <a:pt x="888" y="199"/>
                    <a:pt x="892" y="204"/>
                  </a:cubicBezTo>
                  <a:cubicBezTo>
                    <a:pt x="894" y="208"/>
                    <a:pt x="896" y="211"/>
                    <a:pt x="898" y="214"/>
                  </a:cubicBezTo>
                  <a:cubicBezTo>
                    <a:pt x="898" y="214"/>
                    <a:pt x="898" y="213"/>
                    <a:pt x="897" y="213"/>
                  </a:cubicBezTo>
                  <a:cubicBezTo>
                    <a:pt x="897" y="213"/>
                    <a:pt x="897" y="213"/>
                    <a:pt x="897" y="213"/>
                  </a:cubicBezTo>
                  <a:cubicBezTo>
                    <a:pt x="896" y="213"/>
                    <a:pt x="896" y="213"/>
                    <a:pt x="896" y="213"/>
                  </a:cubicBezTo>
                  <a:cubicBezTo>
                    <a:pt x="896" y="213"/>
                    <a:pt x="896" y="212"/>
                    <a:pt x="896" y="212"/>
                  </a:cubicBezTo>
                  <a:cubicBezTo>
                    <a:pt x="895" y="212"/>
                    <a:pt x="894" y="212"/>
                    <a:pt x="893" y="212"/>
                  </a:cubicBezTo>
                  <a:cubicBezTo>
                    <a:pt x="892" y="212"/>
                    <a:pt x="892" y="212"/>
                    <a:pt x="891" y="213"/>
                  </a:cubicBezTo>
                  <a:cubicBezTo>
                    <a:pt x="890" y="213"/>
                    <a:pt x="889" y="213"/>
                    <a:pt x="888" y="213"/>
                  </a:cubicBezTo>
                  <a:cubicBezTo>
                    <a:pt x="887" y="213"/>
                    <a:pt x="886" y="213"/>
                    <a:pt x="886" y="214"/>
                  </a:cubicBezTo>
                  <a:cubicBezTo>
                    <a:pt x="884" y="214"/>
                    <a:pt x="883" y="214"/>
                    <a:pt x="882" y="214"/>
                  </a:cubicBezTo>
                  <a:cubicBezTo>
                    <a:pt x="872" y="202"/>
                    <a:pt x="865" y="217"/>
                    <a:pt x="856" y="203"/>
                  </a:cubicBezTo>
                  <a:cubicBezTo>
                    <a:pt x="857" y="211"/>
                    <a:pt x="860" y="218"/>
                    <a:pt x="867" y="222"/>
                  </a:cubicBezTo>
                  <a:cubicBezTo>
                    <a:pt x="872" y="224"/>
                    <a:pt x="883" y="223"/>
                    <a:pt x="883" y="216"/>
                  </a:cubicBezTo>
                  <a:cubicBezTo>
                    <a:pt x="884" y="216"/>
                    <a:pt x="885" y="215"/>
                    <a:pt x="886" y="215"/>
                  </a:cubicBezTo>
                  <a:cubicBezTo>
                    <a:pt x="887" y="215"/>
                    <a:pt x="888" y="215"/>
                    <a:pt x="889" y="215"/>
                  </a:cubicBezTo>
                  <a:cubicBezTo>
                    <a:pt x="889" y="214"/>
                    <a:pt x="890" y="214"/>
                    <a:pt x="891" y="214"/>
                  </a:cubicBezTo>
                  <a:cubicBezTo>
                    <a:pt x="892" y="214"/>
                    <a:pt x="893" y="214"/>
                    <a:pt x="893" y="214"/>
                  </a:cubicBezTo>
                  <a:cubicBezTo>
                    <a:pt x="894" y="214"/>
                    <a:pt x="895" y="214"/>
                    <a:pt x="896" y="214"/>
                  </a:cubicBezTo>
                  <a:cubicBezTo>
                    <a:pt x="896" y="214"/>
                    <a:pt x="896" y="214"/>
                    <a:pt x="896" y="214"/>
                  </a:cubicBezTo>
                  <a:cubicBezTo>
                    <a:pt x="896" y="214"/>
                    <a:pt x="896" y="214"/>
                    <a:pt x="896" y="214"/>
                  </a:cubicBezTo>
                  <a:cubicBezTo>
                    <a:pt x="897" y="214"/>
                    <a:pt x="897" y="214"/>
                    <a:pt x="897" y="214"/>
                  </a:cubicBezTo>
                  <a:cubicBezTo>
                    <a:pt x="898" y="214"/>
                    <a:pt x="898" y="215"/>
                    <a:pt x="899" y="215"/>
                  </a:cubicBezTo>
                  <a:cubicBezTo>
                    <a:pt x="899" y="215"/>
                    <a:pt x="899" y="215"/>
                    <a:pt x="899" y="215"/>
                  </a:cubicBezTo>
                  <a:cubicBezTo>
                    <a:pt x="901" y="217"/>
                    <a:pt x="902" y="219"/>
                    <a:pt x="903" y="222"/>
                  </a:cubicBezTo>
                  <a:cubicBezTo>
                    <a:pt x="907" y="226"/>
                    <a:pt x="910" y="231"/>
                    <a:pt x="913" y="235"/>
                  </a:cubicBezTo>
                  <a:cubicBezTo>
                    <a:pt x="908" y="232"/>
                    <a:pt x="904" y="229"/>
                    <a:pt x="898" y="226"/>
                  </a:cubicBezTo>
                  <a:cubicBezTo>
                    <a:pt x="908" y="233"/>
                    <a:pt x="917" y="242"/>
                    <a:pt x="914" y="253"/>
                  </a:cubicBezTo>
                  <a:cubicBezTo>
                    <a:pt x="876" y="241"/>
                    <a:pt x="873" y="248"/>
                    <a:pt x="837" y="263"/>
                  </a:cubicBezTo>
                  <a:cubicBezTo>
                    <a:pt x="875" y="253"/>
                    <a:pt x="884" y="251"/>
                    <a:pt x="916" y="269"/>
                  </a:cubicBezTo>
                  <a:cubicBezTo>
                    <a:pt x="928" y="276"/>
                    <a:pt x="934" y="281"/>
                    <a:pt x="943" y="288"/>
                  </a:cubicBezTo>
                  <a:cubicBezTo>
                    <a:pt x="946" y="290"/>
                    <a:pt x="944" y="297"/>
                    <a:pt x="949" y="301"/>
                  </a:cubicBezTo>
                  <a:cubicBezTo>
                    <a:pt x="955" y="306"/>
                    <a:pt x="966" y="303"/>
                    <a:pt x="973" y="307"/>
                  </a:cubicBezTo>
                  <a:cubicBezTo>
                    <a:pt x="986" y="316"/>
                    <a:pt x="991" y="325"/>
                    <a:pt x="1004" y="335"/>
                  </a:cubicBezTo>
                  <a:cubicBezTo>
                    <a:pt x="1019" y="347"/>
                    <a:pt x="1044" y="350"/>
                    <a:pt x="1059" y="362"/>
                  </a:cubicBezTo>
                  <a:cubicBezTo>
                    <a:pt x="1089" y="388"/>
                    <a:pt x="1121" y="442"/>
                    <a:pt x="1121" y="442"/>
                  </a:cubicBezTo>
                  <a:cubicBezTo>
                    <a:pt x="1121" y="442"/>
                    <a:pt x="1113" y="446"/>
                    <a:pt x="1108" y="444"/>
                  </a:cubicBezTo>
                  <a:cubicBezTo>
                    <a:pt x="1091" y="437"/>
                    <a:pt x="1075" y="429"/>
                    <a:pt x="1065" y="419"/>
                  </a:cubicBezTo>
                  <a:cubicBezTo>
                    <a:pt x="1045" y="399"/>
                    <a:pt x="1039" y="382"/>
                    <a:pt x="1015" y="369"/>
                  </a:cubicBezTo>
                  <a:cubicBezTo>
                    <a:pt x="995" y="357"/>
                    <a:pt x="965" y="353"/>
                    <a:pt x="945" y="354"/>
                  </a:cubicBezTo>
                  <a:cubicBezTo>
                    <a:pt x="917" y="355"/>
                    <a:pt x="925" y="332"/>
                    <a:pt x="905" y="325"/>
                  </a:cubicBezTo>
                  <a:cubicBezTo>
                    <a:pt x="915" y="338"/>
                    <a:pt x="918" y="354"/>
                    <a:pt x="918" y="354"/>
                  </a:cubicBezTo>
                  <a:cubicBezTo>
                    <a:pt x="910" y="365"/>
                    <a:pt x="867" y="375"/>
                    <a:pt x="855" y="376"/>
                  </a:cubicBezTo>
                  <a:cubicBezTo>
                    <a:pt x="879" y="382"/>
                    <a:pt x="900" y="376"/>
                    <a:pt x="924" y="372"/>
                  </a:cubicBezTo>
                  <a:cubicBezTo>
                    <a:pt x="951" y="368"/>
                    <a:pt x="968" y="369"/>
                    <a:pt x="991" y="379"/>
                  </a:cubicBezTo>
                  <a:cubicBezTo>
                    <a:pt x="1005" y="385"/>
                    <a:pt x="1018" y="394"/>
                    <a:pt x="1028" y="404"/>
                  </a:cubicBezTo>
                  <a:cubicBezTo>
                    <a:pt x="1037" y="414"/>
                    <a:pt x="1034" y="422"/>
                    <a:pt x="1041" y="432"/>
                  </a:cubicBezTo>
                  <a:cubicBezTo>
                    <a:pt x="1044" y="437"/>
                    <a:pt x="1048" y="441"/>
                    <a:pt x="1050" y="444"/>
                  </a:cubicBezTo>
                  <a:cubicBezTo>
                    <a:pt x="1050" y="444"/>
                    <a:pt x="1049" y="444"/>
                    <a:pt x="1048" y="444"/>
                  </a:cubicBezTo>
                  <a:cubicBezTo>
                    <a:pt x="1046" y="444"/>
                    <a:pt x="1044" y="444"/>
                    <a:pt x="1042" y="444"/>
                  </a:cubicBezTo>
                  <a:cubicBezTo>
                    <a:pt x="1036" y="445"/>
                    <a:pt x="1029" y="445"/>
                    <a:pt x="1023" y="446"/>
                  </a:cubicBezTo>
                  <a:cubicBezTo>
                    <a:pt x="1023" y="446"/>
                    <a:pt x="1023" y="446"/>
                    <a:pt x="1023" y="446"/>
                  </a:cubicBezTo>
                  <a:cubicBezTo>
                    <a:pt x="1022" y="445"/>
                    <a:pt x="1021" y="445"/>
                    <a:pt x="1020" y="444"/>
                  </a:cubicBezTo>
                  <a:cubicBezTo>
                    <a:pt x="1020" y="444"/>
                    <a:pt x="1019" y="443"/>
                    <a:pt x="1019" y="443"/>
                  </a:cubicBezTo>
                  <a:cubicBezTo>
                    <a:pt x="1018" y="442"/>
                    <a:pt x="1018" y="442"/>
                    <a:pt x="1017" y="442"/>
                  </a:cubicBezTo>
                  <a:cubicBezTo>
                    <a:pt x="1016" y="441"/>
                    <a:pt x="1015" y="440"/>
                    <a:pt x="1013" y="439"/>
                  </a:cubicBezTo>
                  <a:cubicBezTo>
                    <a:pt x="1012" y="439"/>
                    <a:pt x="1011" y="438"/>
                    <a:pt x="1009" y="437"/>
                  </a:cubicBezTo>
                  <a:cubicBezTo>
                    <a:pt x="1006" y="435"/>
                    <a:pt x="1003" y="433"/>
                    <a:pt x="1000" y="431"/>
                  </a:cubicBezTo>
                  <a:cubicBezTo>
                    <a:pt x="997" y="429"/>
                    <a:pt x="994" y="426"/>
                    <a:pt x="991" y="424"/>
                  </a:cubicBezTo>
                  <a:cubicBezTo>
                    <a:pt x="990" y="423"/>
                    <a:pt x="989" y="422"/>
                    <a:pt x="987" y="421"/>
                  </a:cubicBezTo>
                  <a:cubicBezTo>
                    <a:pt x="986" y="420"/>
                    <a:pt x="985" y="419"/>
                    <a:pt x="984" y="418"/>
                  </a:cubicBezTo>
                  <a:cubicBezTo>
                    <a:pt x="984" y="418"/>
                    <a:pt x="983" y="418"/>
                    <a:pt x="983" y="418"/>
                  </a:cubicBezTo>
                  <a:cubicBezTo>
                    <a:pt x="983" y="418"/>
                    <a:pt x="983" y="418"/>
                    <a:pt x="983" y="417"/>
                  </a:cubicBezTo>
                  <a:cubicBezTo>
                    <a:pt x="983" y="417"/>
                    <a:pt x="983" y="417"/>
                    <a:pt x="983" y="416"/>
                  </a:cubicBezTo>
                  <a:cubicBezTo>
                    <a:pt x="982" y="416"/>
                    <a:pt x="982" y="416"/>
                    <a:pt x="982" y="415"/>
                  </a:cubicBezTo>
                  <a:cubicBezTo>
                    <a:pt x="982" y="415"/>
                    <a:pt x="982" y="415"/>
                    <a:pt x="982" y="415"/>
                  </a:cubicBezTo>
                  <a:cubicBezTo>
                    <a:pt x="982" y="415"/>
                    <a:pt x="982" y="415"/>
                    <a:pt x="982" y="415"/>
                  </a:cubicBezTo>
                  <a:cubicBezTo>
                    <a:pt x="981" y="414"/>
                    <a:pt x="981" y="414"/>
                    <a:pt x="980" y="413"/>
                  </a:cubicBezTo>
                  <a:cubicBezTo>
                    <a:pt x="980" y="412"/>
                    <a:pt x="979" y="412"/>
                    <a:pt x="979" y="411"/>
                  </a:cubicBezTo>
                  <a:cubicBezTo>
                    <a:pt x="978" y="411"/>
                    <a:pt x="977" y="410"/>
                    <a:pt x="977" y="410"/>
                  </a:cubicBezTo>
                  <a:cubicBezTo>
                    <a:pt x="976" y="409"/>
                    <a:pt x="975" y="409"/>
                    <a:pt x="975" y="408"/>
                  </a:cubicBezTo>
                  <a:cubicBezTo>
                    <a:pt x="975" y="408"/>
                    <a:pt x="975" y="408"/>
                    <a:pt x="975" y="408"/>
                  </a:cubicBezTo>
                  <a:cubicBezTo>
                    <a:pt x="975" y="408"/>
                    <a:pt x="975" y="408"/>
                    <a:pt x="975" y="408"/>
                  </a:cubicBezTo>
                  <a:cubicBezTo>
                    <a:pt x="969" y="397"/>
                    <a:pt x="959" y="395"/>
                    <a:pt x="948" y="394"/>
                  </a:cubicBezTo>
                  <a:cubicBezTo>
                    <a:pt x="952" y="405"/>
                    <a:pt x="962" y="409"/>
                    <a:pt x="972" y="409"/>
                  </a:cubicBezTo>
                  <a:cubicBezTo>
                    <a:pt x="972" y="409"/>
                    <a:pt x="973" y="409"/>
                    <a:pt x="974" y="410"/>
                  </a:cubicBezTo>
                  <a:cubicBezTo>
                    <a:pt x="974" y="410"/>
                    <a:pt x="975" y="411"/>
                    <a:pt x="975" y="411"/>
                  </a:cubicBezTo>
                  <a:cubicBezTo>
                    <a:pt x="976" y="412"/>
                    <a:pt x="977" y="412"/>
                    <a:pt x="977" y="413"/>
                  </a:cubicBezTo>
                  <a:cubicBezTo>
                    <a:pt x="978" y="414"/>
                    <a:pt x="978" y="414"/>
                    <a:pt x="979" y="415"/>
                  </a:cubicBezTo>
                  <a:cubicBezTo>
                    <a:pt x="979" y="415"/>
                    <a:pt x="979" y="415"/>
                    <a:pt x="979" y="415"/>
                  </a:cubicBezTo>
                  <a:cubicBezTo>
                    <a:pt x="979" y="415"/>
                    <a:pt x="979" y="415"/>
                    <a:pt x="978" y="415"/>
                  </a:cubicBezTo>
                  <a:cubicBezTo>
                    <a:pt x="977" y="414"/>
                    <a:pt x="976" y="413"/>
                    <a:pt x="976" y="413"/>
                  </a:cubicBezTo>
                  <a:cubicBezTo>
                    <a:pt x="976" y="413"/>
                    <a:pt x="977" y="414"/>
                    <a:pt x="978" y="415"/>
                  </a:cubicBezTo>
                  <a:cubicBezTo>
                    <a:pt x="978" y="416"/>
                    <a:pt x="979" y="417"/>
                    <a:pt x="980" y="418"/>
                  </a:cubicBezTo>
                  <a:cubicBezTo>
                    <a:pt x="980" y="418"/>
                    <a:pt x="981" y="418"/>
                    <a:pt x="981" y="419"/>
                  </a:cubicBezTo>
                  <a:cubicBezTo>
                    <a:pt x="981" y="419"/>
                    <a:pt x="981" y="419"/>
                    <a:pt x="982" y="420"/>
                  </a:cubicBezTo>
                  <a:cubicBezTo>
                    <a:pt x="982" y="420"/>
                    <a:pt x="982" y="420"/>
                    <a:pt x="983" y="420"/>
                  </a:cubicBezTo>
                  <a:cubicBezTo>
                    <a:pt x="984" y="421"/>
                    <a:pt x="985" y="422"/>
                    <a:pt x="986" y="423"/>
                  </a:cubicBezTo>
                  <a:cubicBezTo>
                    <a:pt x="987" y="424"/>
                    <a:pt x="989" y="425"/>
                    <a:pt x="990" y="426"/>
                  </a:cubicBezTo>
                  <a:cubicBezTo>
                    <a:pt x="993" y="428"/>
                    <a:pt x="996" y="431"/>
                    <a:pt x="999" y="433"/>
                  </a:cubicBezTo>
                  <a:cubicBezTo>
                    <a:pt x="1002" y="435"/>
                    <a:pt x="1005" y="437"/>
                    <a:pt x="1008" y="439"/>
                  </a:cubicBezTo>
                  <a:cubicBezTo>
                    <a:pt x="1009" y="440"/>
                    <a:pt x="1011" y="441"/>
                    <a:pt x="1012" y="442"/>
                  </a:cubicBezTo>
                  <a:cubicBezTo>
                    <a:pt x="1014" y="442"/>
                    <a:pt x="1015" y="443"/>
                    <a:pt x="1016" y="444"/>
                  </a:cubicBezTo>
                  <a:cubicBezTo>
                    <a:pt x="1017" y="444"/>
                    <a:pt x="1017" y="445"/>
                    <a:pt x="1018" y="445"/>
                  </a:cubicBezTo>
                  <a:cubicBezTo>
                    <a:pt x="1018" y="445"/>
                    <a:pt x="1019" y="445"/>
                    <a:pt x="1019" y="446"/>
                  </a:cubicBezTo>
                  <a:cubicBezTo>
                    <a:pt x="1020" y="446"/>
                    <a:pt x="1020" y="446"/>
                    <a:pt x="1021" y="446"/>
                  </a:cubicBezTo>
                  <a:cubicBezTo>
                    <a:pt x="1011" y="447"/>
                    <a:pt x="1001" y="449"/>
                    <a:pt x="990" y="452"/>
                  </a:cubicBezTo>
                  <a:cubicBezTo>
                    <a:pt x="988" y="452"/>
                    <a:pt x="986" y="453"/>
                    <a:pt x="983" y="454"/>
                  </a:cubicBezTo>
                  <a:cubicBezTo>
                    <a:pt x="981" y="454"/>
                    <a:pt x="979" y="455"/>
                    <a:pt x="976" y="456"/>
                  </a:cubicBezTo>
                  <a:cubicBezTo>
                    <a:pt x="972" y="457"/>
                    <a:pt x="967" y="459"/>
                    <a:pt x="962" y="461"/>
                  </a:cubicBezTo>
                  <a:cubicBezTo>
                    <a:pt x="955" y="463"/>
                    <a:pt x="947" y="466"/>
                    <a:pt x="939" y="468"/>
                  </a:cubicBezTo>
                  <a:cubicBezTo>
                    <a:pt x="939" y="468"/>
                    <a:pt x="939" y="468"/>
                    <a:pt x="938" y="468"/>
                  </a:cubicBezTo>
                  <a:cubicBezTo>
                    <a:pt x="937" y="468"/>
                    <a:pt x="937" y="468"/>
                    <a:pt x="937" y="468"/>
                  </a:cubicBezTo>
                  <a:cubicBezTo>
                    <a:pt x="936" y="467"/>
                    <a:pt x="936" y="467"/>
                    <a:pt x="936" y="467"/>
                  </a:cubicBezTo>
                  <a:cubicBezTo>
                    <a:pt x="935" y="467"/>
                    <a:pt x="935" y="467"/>
                    <a:pt x="934" y="467"/>
                  </a:cubicBezTo>
                  <a:cubicBezTo>
                    <a:pt x="934" y="467"/>
                    <a:pt x="934" y="466"/>
                    <a:pt x="934" y="466"/>
                  </a:cubicBezTo>
                  <a:cubicBezTo>
                    <a:pt x="933" y="466"/>
                    <a:pt x="933" y="466"/>
                    <a:pt x="933" y="466"/>
                  </a:cubicBezTo>
                  <a:cubicBezTo>
                    <a:pt x="932" y="466"/>
                    <a:pt x="932" y="466"/>
                    <a:pt x="931" y="466"/>
                  </a:cubicBezTo>
                  <a:cubicBezTo>
                    <a:pt x="931" y="466"/>
                    <a:pt x="930" y="466"/>
                    <a:pt x="930" y="465"/>
                  </a:cubicBezTo>
                  <a:cubicBezTo>
                    <a:pt x="930" y="465"/>
                    <a:pt x="929" y="465"/>
                    <a:pt x="929" y="465"/>
                  </a:cubicBezTo>
                  <a:cubicBezTo>
                    <a:pt x="929" y="465"/>
                    <a:pt x="928" y="465"/>
                    <a:pt x="928" y="465"/>
                  </a:cubicBezTo>
                  <a:cubicBezTo>
                    <a:pt x="928" y="465"/>
                    <a:pt x="927" y="464"/>
                    <a:pt x="926" y="464"/>
                  </a:cubicBezTo>
                  <a:cubicBezTo>
                    <a:pt x="925" y="464"/>
                    <a:pt x="924" y="463"/>
                    <a:pt x="923" y="462"/>
                  </a:cubicBezTo>
                  <a:cubicBezTo>
                    <a:pt x="922" y="462"/>
                    <a:pt x="920" y="461"/>
                    <a:pt x="919" y="460"/>
                  </a:cubicBezTo>
                  <a:cubicBezTo>
                    <a:pt x="918" y="460"/>
                    <a:pt x="917" y="459"/>
                    <a:pt x="916" y="458"/>
                  </a:cubicBezTo>
                  <a:cubicBezTo>
                    <a:pt x="915" y="457"/>
                    <a:pt x="914" y="457"/>
                    <a:pt x="914" y="456"/>
                  </a:cubicBezTo>
                  <a:cubicBezTo>
                    <a:pt x="915" y="450"/>
                    <a:pt x="915" y="441"/>
                    <a:pt x="912" y="436"/>
                  </a:cubicBezTo>
                  <a:cubicBezTo>
                    <a:pt x="907" y="430"/>
                    <a:pt x="898" y="434"/>
                    <a:pt x="891" y="434"/>
                  </a:cubicBezTo>
                  <a:cubicBezTo>
                    <a:pt x="895" y="445"/>
                    <a:pt x="895" y="468"/>
                    <a:pt x="913" y="458"/>
                  </a:cubicBezTo>
                  <a:cubicBezTo>
                    <a:pt x="913" y="458"/>
                    <a:pt x="913" y="458"/>
                    <a:pt x="913" y="458"/>
                  </a:cubicBezTo>
                  <a:cubicBezTo>
                    <a:pt x="913" y="459"/>
                    <a:pt x="912" y="460"/>
                    <a:pt x="912" y="460"/>
                  </a:cubicBezTo>
                  <a:cubicBezTo>
                    <a:pt x="913" y="459"/>
                    <a:pt x="913" y="459"/>
                    <a:pt x="913" y="459"/>
                  </a:cubicBezTo>
                  <a:cubicBezTo>
                    <a:pt x="914" y="459"/>
                    <a:pt x="914" y="460"/>
                    <a:pt x="915" y="460"/>
                  </a:cubicBezTo>
                  <a:cubicBezTo>
                    <a:pt x="916" y="461"/>
                    <a:pt x="917" y="462"/>
                    <a:pt x="918" y="463"/>
                  </a:cubicBezTo>
                  <a:cubicBezTo>
                    <a:pt x="919" y="463"/>
                    <a:pt x="921" y="464"/>
                    <a:pt x="922" y="465"/>
                  </a:cubicBezTo>
                  <a:cubicBezTo>
                    <a:pt x="923" y="465"/>
                    <a:pt x="924" y="466"/>
                    <a:pt x="926" y="466"/>
                  </a:cubicBezTo>
                  <a:cubicBezTo>
                    <a:pt x="926" y="467"/>
                    <a:pt x="927" y="467"/>
                    <a:pt x="927" y="467"/>
                  </a:cubicBezTo>
                  <a:cubicBezTo>
                    <a:pt x="928" y="467"/>
                    <a:pt x="928" y="467"/>
                    <a:pt x="928" y="467"/>
                  </a:cubicBezTo>
                  <a:cubicBezTo>
                    <a:pt x="929" y="468"/>
                    <a:pt x="929" y="468"/>
                    <a:pt x="929" y="468"/>
                  </a:cubicBezTo>
                  <a:cubicBezTo>
                    <a:pt x="930" y="468"/>
                    <a:pt x="930" y="468"/>
                    <a:pt x="931" y="468"/>
                  </a:cubicBezTo>
                  <a:cubicBezTo>
                    <a:pt x="931" y="468"/>
                    <a:pt x="932" y="469"/>
                    <a:pt x="932" y="469"/>
                  </a:cubicBezTo>
                  <a:cubicBezTo>
                    <a:pt x="933" y="469"/>
                    <a:pt x="933" y="469"/>
                    <a:pt x="933" y="469"/>
                  </a:cubicBezTo>
                  <a:cubicBezTo>
                    <a:pt x="933" y="469"/>
                    <a:pt x="934" y="469"/>
                    <a:pt x="934" y="469"/>
                  </a:cubicBezTo>
                  <a:cubicBezTo>
                    <a:pt x="934" y="469"/>
                    <a:pt x="935" y="469"/>
                    <a:pt x="935" y="469"/>
                  </a:cubicBezTo>
                  <a:cubicBezTo>
                    <a:pt x="936" y="469"/>
                    <a:pt x="936" y="469"/>
                    <a:pt x="937" y="469"/>
                  </a:cubicBezTo>
                  <a:cubicBezTo>
                    <a:pt x="937" y="469"/>
                    <a:pt x="937" y="469"/>
                    <a:pt x="938" y="469"/>
                  </a:cubicBezTo>
                  <a:cubicBezTo>
                    <a:pt x="938" y="469"/>
                    <a:pt x="938" y="469"/>
                    <a:pt x="939" y="469"/>
                  </a:cubicBezTo>
                  <a:cubicBezTo>
                    <a:pt x="937" y="469"/>
                    <a:pt x="935" y="470"/>
                    <a:pt x="933" y="470"/>
                  </a:cubicBezTo>
                  <a:cubicBezTo>
                    <a:pt x="932" y="470"/>
                    <a:pt x="931" y="471"/>
                    <a:pt x="930" y="471"/>
                  </a:cubicBezTo>
                  <a:cubicBezTo>
                    <a:pt x="928" y="471"/>
                    <a:pt x="927" y="472"/>
                    <a:pt x="926" y="472"/>
                  </a:cubicBezTo>
                  <a:cubicBezTo>
                    <a:pt x="925" y="472"/>
                    <a:pt x="924" y="473"/>
                    <a:pt x="922" y="473"/>
                  </a:cubicBezTo>
                  <a:cubicBezTo>
                    <a:pt x="919" y="473"/>
                    <a:pt x="919" y="473"/>
                    <a:pt x="919" y="473"/>
                  </a:cubicBezTo>
                  <a:cubicBezTo>
                    <a:pt x="914" y="474"/>
                    <a:pt x="909" y="475"/>
                    <a:pt x="904" y="476"/>
                  </a:cubicBezTo>
                  <a:cubicBezTo>
                    <a:pt x="894" y="477"/>
                    <a:pt x="884" y="478"/>
                    <a:pt x="875" y="479"/>
                  </a:cubicBezTo>
                  <a:cubicBezTo>
                    <a:pt x="865" y="479"/>
                    <a:pt x="856" y="480"/>
                    <a:pt x="847" y="481"/>
                  </a:cubicBezTo>
                  <a:cubicBezTo>
                    <a:pt x="839" y="482"/>
                    <a:pt x="831" y="483"/>
                    <a:pt x="823" y="485"/>
                  </a:cubicBezTo>
                  <a:cubicBezTo>
                    <a:pt x="819" y="486"/>
                    <a:pt x="816" y="487"/>
                    <a:pt x="812" y="488"/>
                  </a:cubicBezTo>
                  <a:cubicBezTo>
                    <a:pt x="811" y="488"/>
                    <a:pt x="809" y="489"/>
                    <a:pt x="807" y="489"/>
                  </a:cubicBezTo>
                  <a:cubicBezTo>
                    <a:pt x="806" y="490"/>
                    <a:pt x="804" y="491"/>
                    <a:pt x="803" y="491"/>
                  </a:cubicBezTo>
                  <a:cubicBezTo>
                    <a:pt x="797" y="493"/>
                    <a:pt x="792" y="496"/>
                    <a:pt x="788" y="498"/>
                  </a:cubicBezTo>
                  <a:cubicBezTo>
                    <a:pt x="786" y="499"/>
                    <a:pt x="784" y="500"/>
                    <a:pt x="783" y="501"/>
                  </a:cubicBezTo>
                  <a:cubicBezTo>
                    <a:pt x="781" y="502"/>
                    <a:pt x="780" y="503"/>
                    <a:pt x="779" y="504"/>
                  </a:cubicBezTo>
                  <a:cubicBezTo>
                    <a:pt x="777" y="505"/>
                    <a:pt x="776" y="506"/>
                    <a:pt x="776" y="506"/>
                  </a:cubicBezTo>
                  <a:cubicBezTo>
                    <a:pt x="776" y="506"/>
                    <a:pt x="777" y="506"/>
                    <a:pt x="779" y="504"/>
                  </a:cubicBezTo>
                  <a:cubicBezTo>
                    <a:pt x="780" y="504"/>
                    <a:pt x="782" y="503"/>
                    <a:pt x="783" y="502"/>
                  </a:cubicBezTo>
                  <a:cubicBezTo>
                    <a:pt x="785" y="501"/>
                    <a:pt x="787" y="501"/>
                    <a:pt x="789" y="500"/>
                  </a:cubicBezTo>
                  <a:cubicBezTo>
                    <a:pt x="793" y="498"/>
                    <a:pt x="798" y="496"/>
                    <a:pt x="804" y="494"/>
                  </a:cubicBezTo>
                  <a:cubicBezTo>
                    <a:pt x="805" y="494"/>
                    <a:pt x="807" y="493"/>
                    <a:pt x="808" y="493"/>
                  </a:cubicBezTo>
                  <a:cubicBezTo>
                    <a:pt x="810" y="492"/>
                    <a:pt x="812" y="492"/>
                    <a:pt x="813" y="491"/>
                  </a:cubicBezTo>
                  <a:cubicBezTo>
                    <a:pt x="814" y="491"/>
                    <a:pt x="815" y="491"/>
                    <a:pt x="816" y="491"/>
                  </a:cubicBezTo>
                  <a:cubicBezTo>
                    <a:pt x="817" y="491"/>
                    <a:pt x="817" y="490"/>
                    <a:pt x="818" y="490"/>
                  </a:cubicBezTo>
                  <a:cubicBezTo>
                    <a:pt x="820" y="490"/>
                    <a:pt x="822" y="489"/>
                    <a:pt x="824" y="489"/>
                  </a:cubicBezTo>
                  <a:cubicBezTo>
                    <a:pt x="824" y="489"/>
                    <a:pt x="824" y="489"/>
                    <a:pt x="824" y="489"/>
                  </a:cubicBezTo>
                  <a:cubicBezTo>
                    <a:pt x="824" y="489"/>
                    <a:pt x="824" y="489"/>
                    <a:pt x="824" y="489"/>
                  </a:cubicBezTo>
                  <a:cubicBezTo>
                    <a:pt x="823" y="490"/>
                    <a:pt x="822" y="491"/>
                    <a:pt x="821" y="491"/>
                  </a:cubicBezTo>
                  <a:cubicBezTo>
                    <a:pt x="820" y="492"/>
                    <a:pt x="819" y="493"/>
                    <a:pt x="818" y="494"/>
                  </a:cubicBezTo>
                  <a:cubicBezTo>
                    <a:pt x="818" y="495"/>
                    <a:pt x="817" y="495"/>
                    <a:pt x="816" y="496"/>
                  </a:cubicBezTo>
                  <a:cubicBezTo>
                    <a:pt x="816" y="496"/>
                    <a:pt x="816" y="497"/>
                    <a:pt x="816" y="497"/>
                  </a:cubicBezTo>
                  <a:cubicBezTo>
                    <a:pt x="815" y="496"/>
                    <a:pt x="815" y="496"/>
                    <a:pt x="815" y="496"/>
                  </a:cubicBezTo>
                  <a:cubicBezTo>
                    <a:pt x="799" y="503"/>
                    <a:pt x="795" y="518"/>
                    <a:pt x="791" y="534"/>
                  </a:cubicBezTo>
                  <a:cubicBezTo>
                    <a:pt x="807" y="531"/>
                    <a:pt x="813" y="517"/>
                    <a:pt x="816" y="501"/>
                  </a:cubicBezTo>
                  <a:cubicBezTo>
                    <a:pt x="816" y="500"/>
                    <a:pt x="817" y="499"/>
                    <a:pt x="818" y="499"/>
                  </a:cubicBezTo>
                  <a:cubicBezTo>
                    <a:pt x="819" y="498"/>
                    <a:pt x="820" y="497"/>
                    <a:pt x="820" y="496"/>
                  </a:cubicBezTo>
                  <a:cubicBezTo>
                    <a:pt x="821" y="495"/>
                    <a:pt x="822" y="494"/>
                    <a:pt x="823" y="494"/>
                  </a:cubicBezTo>
                  <a:cubicBezTo>
                    <a:pt x="824" y="493"/>
                    <a:pt x="825" y="492"/>
                    <a:pt x="825" y="492"/>
                  </a:cubicBezTo>
                  <a:cubicBezTo>
                    <a:pt x="826" y="491"/>
                    <a:pt x="827" y="490"/>
                    <a:pt x="828" y="490"/>
                  </a:cubicBezTo>
                  <a:cubicBezTo>
                    <a:pt x="828" y="490"/>
                    <a:pt x="828" y="490"/>
                    <a:pt x="828" y="490"/>
                  </a:cubicBezTo>
                  <a:cubicBezTo>
                    <a:pt x="828" y="489"/>
                    <a:pt x="828" y="489"/>
                    <a:pt x="829" y="489"/>
                  </a:cubicBezTo>
                  <a:cubicBezTo>
                    <a:pt x="829" y="489"/>
                    <a:pt x="829" y="489"/>
                    <a:pt x="829" y="488"/>
                  </a:cubicBezTo>
                  <a:cubicBezTo>
                    <a:pt x="830" y="488"/>
                    <a:pt x="830" y="488"/>
                    <a:pt x="830" y="488"/>
                  </a:cubicBezTo>
                  <a:cubicBezTo>
                    <a:pt x="835" y="487"/>
                    <a:pt x="841" y="486"/>
                    <a:pt x="848" y="485"/>
                  </a:cubicBezTo>
                  <a:cubicBezTo>
                    <a:pt x="856" y="484"/>
                    <a:pt x="866" y="483"/>
                    <a:pt x="875" y="483"/>
                  </a:cubicBezTo>
                  <a:cubicBezTo>
                    <a:pt x="884" y="482"/>
                    <a:pt x="894" y="481"/>
                    <a:pt x="904" y="480"/>
                  </a:cubicBezTo>
                  <a:cubicBezTo>
                    <a:pt x="909" y="479"/>
                    <a:pt x="914" y="478"/>
                    <a:pt x="919" y="477"/>
                  </a:cubicBezTo>
                  <a:cubicBezTo>
                    <a:pt x="923" y="477"/>
                    <a:pt x="923" y="477"/>
                    <a:pt x="923" y="477"/>
                  </a:cubicBezTo>
                  <a:cubicBezTo>
                    <a:pt x="924" y="476"/>
                    <a:pt x="925" y="476"/>
                    <a:pt x="927" y="476"/>
                  </a:cubicBezTo>
                  <a:cubicBezTo>
                    <a:pt x="928" y="476"/>
                    <a:pt x="929" y="475"/>
                    <a:pt x="930" y="475"/>
                  </a:cubicBezTo>
                  <a:cubicBezTo>
                    <a:pt x="932" y="475"/>
                    <a:pt x="933" y="474"/>
                    <a:pt x="934" y="474"/>
                  </a:cubicBezTo>
                  <a:cubicBezTo>
                    <a:pt x="944" y="471"/>
                    <a:pt x="954" y="468"/>
                    <a:pt x="963" y="464"/>
                  </a:cubicBezTo>
                  <a:cubicBezTo>
                    <a:pt x="966" y="463"/>
                    <a:pt x="969" y="462"/>
                    <a:pt x="971" y="462"/>
                  </a:cubicBezTo>
                  <a:cubicBezTo>
                    <a:pt x="971" y="462"/>
                    <a:pt x="971" y="462"/>
                    <a:pt x="971" y="462"/>
                  </a:cubicBezTo>
                  <a:cubicBezTo>
                    <a:pt x="970" y="462"/>
                    <a:pt x="970" y="463"/>
                    <a:pt x="969" y="463"/>
                  </a:cubicBezTo>
                  <a:cubicBezTo>
                    <a:pt x="969" y="464"/>
                    <a:pt x="968" y="464"/>
                    <a:pt x="968" y="465"/>
                  </a:cubicBezTo>
                  <a:cubicBezTo>
                    <a:pt x="967" y="465"/>
                    <a:pt x="967" y="466"/>
                    <a:pt x="966" y="467"/>
                  </a:cubicBezTo>
                  <a:cubicBezTo>
                    <a:pt x="966" y="467"/>
                    <a:pt x="965" y="467"/>
                    <a:pt x="965" y="468"/>
                  </a:cubicBezTo>
                  <a:cubicBezTo>
                    <a:pt x="965" y="468"/>
                    <a:pt x="964" y="468"/>
                    <a:pt x="964" y="469"/>
                  </a:cubicBezTo>
                  <a:cubicBezTo>
                    <a:pt x="963" y="470"/>
                    <a:pt x="962" y="472"/>
                    <a:pt x="960" y="474"/>
                  </a:cubicBezTo>
                  <a:cubicBezTo>
                    <a:pt x="959" y="476"/>
                    <a:pt x="957" y="478"/>
                    <a:pt x="956" y="480"/>
                  </a:cubicBezTo>
                  <a:cubicBezTo>
                    <a:pt x="953" y="484"/>
                    <a:pt x="950" y="488"/>
                    <a:pt x="947" y="492"/>
                  </a:cubicBezTo>
                  <a:cubicBezTo>
                    <a:pt x="944" y="496"/>
                    <a:pt x="941" y="501"/>
                    <a:pt x="939" y="504"/>
                  </a:cubicBezTo>
                  <a:cubicBezTo>
                    <a:pt x="938" y="504"/>
                    <a:pt x="938" y="504"/>
                    <a:pt x="938" y="504"/>
                  </a:cubicBezTo>
                  <a:cubicBezTo>
                    <a:pt x="937" y="504"/>
                    <a:pt x="936" y="504"/>
                    <a:pt x="935" y="504"/>
                  </a:cubicBezTo>
                  <a:cubicBezTo>
                    <a:pt x="935" y="504"/>
                    <a:pt x="935" y="504"/>
                    <a:pt x="934" y="504"/>
                  </a:cubicBezTo>
                  <a:cubicBezTo>
                    <a:pt x="934" y="504"/>
                    <a:pt x="934" y="504"/>
                    <a:pt x="933" y="504"/>
                  </a:cubicBezTo>
                  <a:cubicBezTo>
                    <a:pt x="933" y="504"/>
                    <a:pt x="933" y="504"/>
                    <a:pt x="933" y="504"/>
                  </a:cubicBezTo>
                  <a:cubicBezTo>
                    <a:pt x="932" y="504"/>
                    <a:pt x="930" y="504"/>
                    <a:pt x="929" y="504"/>
                  </a:cubicBezTo>
                  <a:cubicBezTo>
                    <a:pt x="928" y="504"/>
                    <a:pt x="927" y="504"/>
                    <a:pt x="926" y="504"/>
                  </a:cubicBezTo>
                  <a:cubicBezTo>
                    <a:pt x="923" y="504"/>
                    <a:pt x="920" y="504"/>
                    <a:pt x="918" y="505"/>
                  </a:cubicBezTo>
                  <a:cubicBezTo>
                    <a:pt x="917" y="505"/>
                    <a:pt x="917" y="505"/>
                    <a:pt x="917" y="505"/>
                  </a:cubicBezTo>
                  <a:cubicBezTo>
                    <a:pt x="917" y="504"/>
                    <a:pt x="917" y="504"/>
                    <a:pt x="917" y="504"/>
                  </a:cubicBezTo>
                  <a:cubicBezTo>
                    <a:pt x="907" y="490"/>
                    <a:pt x="890" y="502"/>
                    <a:pt x="885" y="515"/>
                  </a:cubicBezTo>
                  <a:cubicBezTo>
                    <a:pt x="895" y="514"/>
                    <a:pt x="911" y="520"/>
                    <a:pt x="916" y="507"/>
                  </a:cubicBezTo>
                  <a:cubicBezTo>
                    <a:pt x="917" y="507"/>
                    <a:pt x="917" y="507"/>
                    <a:pt x="918" y="507"/>
                  </a:cubicBezTo>
                  <a:cubicBezTo>
                    <a:pt x="921" y="507"/>
                    <a:pt x="923" y="506"/>
                    <a:pt x="926" y="506"/>
                  </a:cubicBezTo>
                  <a:cubicBezTo>
                    <a:pt x="927" y="506"/>
                    <a:pt x="928" y="506"/>
                    <a:pt x="929" y="506"/>
                  </a:cubicBezTo>
                  <a:cubicBezTo>
                    <a:pt x="931" y="506"/>
                    <a:pt x="932" y="506"/>
                    <a:pt x="933" y="506"/>
                  </a:cubicBezTo>
                  <a:cubicBezTo>
                    <a:pt x="933" y="506"/>
                    <a:pt x="933" y="506"/>
                    <a:pt x="933" y="506"/>
                  </a:cubicBezTo>
                  <a:cubicBezTo>
                    <a:pt x="934" y="506"/>
                    <a:pt x="934" y="506"/>
                    <a:pt x="934" y="506"/>
                  </a:cubicBezTo>
                  <a:cubicBezTo>
                    <a:pt x="935" y="506"/>
                    <a:pt x="935" y="506"/>
                    <a:pt x="935" y="505"/>
                  </a:cubicBezTo>
                  <a:cubicBezTo>
                    <a:pt x="936" y="505"/>
                    <a:pt x="937" y="505"/>
                    <a:pt x="938" y="505"/>
                  </a:cubicBezTo>
                  <a:cubicBezTo>
                    <a:pt x="938" y="505"/>
                    <a:pt x="938" y="505"/>
                    <a:pt x="938" y="505"/>
                  </a:cubicBezTo>
                  <a:cubicBezTo>
                    <a:pt x="938" y="505"/>
                    <a:pt x="938" y="505"/>
                    <a:pt x="938" y="505"/>
                  </a:cubicBezTo>
                  <a:cubicBezTo>
                    <a:pt x="937" y="507"/>
                    <a:pt x="935" y="509"/>
                    <a:pt x="934" y="511"/>
                  </a:cubicBezTo>
                  <a:cubicBezTo>
                    <a:pt x="933" y="513"/>
                    <a:pt x="931" y="514"/>
                    <a:pt x="930" y="516"/>
                  </a:cubicBezTo>
                  <a:cubicBezTo>
                    <a:pt x="930" y="516"/>
                    <a:pt x="929" y="516"/>
                    <a:pt x="929" y="517"/>
                  </a:cubicBezTo>
                  <a:cubicBezTo>
                    <a:pt x="929" y="517"/>
                    <a:pt x="929" y="518"/>
                    <a:pt x="928" y="518"/>
                  </a:cubicBezTo>
                  <a:cubicBezTo>
                    <a:pt x="928" y="519"/>
                    <a:pt x="927" y="519"/>
                    <a:pt x="927" y="520"/>
                  </a:cubicBezTo>
                  <a:cubicBezTo>
                    <a:pt x="926" y="521"/>
                    <a:pt x="925" y="523"/>
                    <a:pt x="924" y="523"/>
                  </a:cubicBezTo>
                  <a:cubicBezTo>
                    <a:pt x="923" y="525"/>
                    <a:pt x="922" y="526"/>
                    <a:pt x="922" y="526"/>
                  </a:cubicBezTo>
                  <a:cubicBezTo>
                    <a:pt x="922" y="526"/>
                    <a:pt x="923" y="526"/>
                    <a:pt x="925" y="524"/>
                  </a:cubicBezTo>
                  <a:cubicBezTo>
                    <a:pt x="925" y="524"/>
                    <a:pt x="926" y="523"/>
                    <a:pt x="926" y="523"/>
                  </a:cubicBezTo>
                  <a:cubicBezTo>
                    <a:pt x="927" y="522"/>
                    <a:pt x="927" y="522"/>
                    <a:pt x="928" y="521"/>
                  </a:cubicBezTo>
                  <a:cubicBezTo>
                    <a:pt x="929" y="521"/>
                    <a:pt x="929" y="520"/>
                    <a:pt x="930" y="519"/>
                  </a:cubicBezTo>
                  <a:cubicBezTo>
                    <a:pt x="930" y="519"/>
                    <a:pt x="930" y="519"/>
                    <a:pt x="931" y="518"/>
                  </a:cubicBezTo>
                  <a:cubicBezTo>
                    <a:pt x="931" y="518"/>
                    <a:pt x="931" y="518"/>
                    <a:pt x="932" y="517"/>
                  </a:cubicBezTo>
                  <a:cubicBezTo>
                    <a:pt x="933" y="516"/>
                    <a:pt x="934" y="514"/>
                    <a:pt x="936" y="512"/>
                  </a:cubicBezTo>
                  <a:cubicBezTo>
                    <a:pt x="937" y="510"/>
                    <a:pt x="938" y="508"/>
                    <a:pt x="940" y="506"/>
                  </a:cubicBezTo>
                  <a:cubicBezTo>
                    <a:pt x="943" y="502"/>
                    <a:pt x="946" y="498"/>
                    <a:pt x="949" y="494"/>
                  </a:cubicBezTo>
                  <a:cubicBezTo>
                    <a:pt x="950" y="492"/>
                    <a:pt x="951" y="491"/>
                    <a:pt x="952" y="490"/>
                  </a:cubicBezTo>
                  <a:cubicBezTo>
                    <a:pt x="952" y="490"/>
                    <a:pt x="952" y="490"/>
                    <a:pt x="952" y="491"/>
                  </a:cubicBezTo>
                  <a:cubicBezTo>
                    <a:pt x="952" y="491"/>
                    <a:pt x="952" y="491"/>
                    <a:pt x="952" y="492"/>
                  </a:cubicBezTo>
                  <a:cubicBezTo>
                    <a:pt x="952" y="492"/>
                    <a:pt x="952" y="492"/>
                    <a:pt x="952" y="493"/>
                  </a:cubicBezTo>
                  <a:cubicBezTo>
                    <a:pt x="952" y="493"/>
                    <a:pt x="952" y="493"/>
                    <a:pt x="952" y="494"/>
                  </a:cubicBezTo>
                  <a:cubicBezTo>
                    <a:pt x="953" y="497"/>
                    <a:pt x="954" y="500"/>
                    <a:pt x="956" y="503"/>
                  </a:cubicBezTo>
                  <a:cubicBezTo>
                    <a:pt x="957" y="506"/>
                    <a:pt x="958" y="508"/>
                    <a:pt x="960" y="511"/>
                  </a:cubicBezTo>
                  <a:cubicBezTo>
                    <a:pt x="959" y="511"/>
                    <a:pt x="959" y="511"/>
                    <a:pt x="958" y="511"/>
                  </a:cubicBezTo>
                  <a:cubicBezTo>
                    <a:pt x="957" y="514"/>
                    <a:pt x="957" y="514"/>
                    <a:pt x="957" y="514"/>
                  </a:cubicBezTo>
                  <a:cubicBezTo>
                    <a:pt x="948" y="525"/>
                    <a:pt x="950" y="542"/>
                    <a:pt x="964" y="548"/>
                  </a:cubicBezTo>
                  <a:cubicBezTo>
                    <a:pt x="966" y="536"/>
                    <a:pt x="977" y="518"/>
                    <a:pt x="962" y="512"/>
                  </a:cubicBezTo>
                  <a:cubicBezTo>
                    <a:pt x="962" y="512"/>
                    <a:pt x="962" y="512"/>
                    <a:pt x="962" y="512"/>
                  </a:cubicBezTo>
                  <a:cubicBezTo>
                    <a:pt x="961" y="508"/>
                    <a:pt x="959" y="505"/>
                    <a:pt x="958" y="502"/>
                  </a:cubicBezTo>
                  <a:cubicBezTo>
                    <a:pt x="956" y="499"/>
                    <a:pt x="955" y="496"/>
                    <a:pt x="954" y="493"/>
                  </a:cubicBezTo>
                  <a:cubicBezTo>
                    <a:pt x="954" y="493"/>
                    <a:pt x="954" y="492"/>
                    <a:pt x="954" y="492"/>
                  </a:cubicBezTo>
                  <a:cubicBezTo>
                    <a:pt x="954" y="492"/>
                    <a:pt x="954" y="491"/>
                    <a:pt x="954" y="491"/>
                  </a:cubicBezTo>
                  <a:cubicBezTo>
                    <a:pt x="954" y="491"/>
                    <a:pt x="954" y="491"/>
                    <a:pt x="953" y="490"/>
                  </a:cubicBezTo>
                  <a:cubicBezTo>
                    <a:pt x="953" y="490"/>
                    <a:pt x="953" y="490"/>
                    <a:pt x="953" y="489"/>
                  </a:cubicBezTo>
                  <a:cubicBezTo>
                    <a:pt x="953" y="489"/>
                    <a:pt x="953" y="488"/>
                    <a:pt x="953" y="488"/>
                  </a:cubicBezTo>
                  <a:cubicBezTo>
                    <a:pt x="955" y="485"/>
                    <a:pt x="956" y="483"/>
                    <a:pt x="958" y="481"/>
                  </a:cubicBezTo>
                  <a:cubicBezTo>
                    <a:pt x="959" y="479"/>
                    <a:pt x="961" y="477"/>
                    <a:pt x="962" y="475"/>
                  </a:cubicBezTo>
                  <a:cubicBezTo>
                    <a:pt x="963" y="474"/>
                    <a:pt x="965" y="472"/>
                    <a:pt x="966" y="470"/>
                  </a:cubicBezTo>
                  <a:cubicBezTo>
                    <a:pt x="966" y="470"/>
                    <a:pt x="967" y="469"/>
                    <a:pt x="968" y="468"/>
                  </a:cubicBezTo>
                  <a:cubicBezTo>
                    <a:pt x="968" y="467"/>
                    <a:pt x="969" y="467"/>
                    <a:pt x="969" y="466"/>
                  </a:cubicBezTo>
                  <a:cubicBezTo>
                    <a:pt x="970" y="465"/>
                    <a:pt x="971" y="464"/>
                    <a:pt x="971" y="463"/>
                  </a:cubicBezTo>
                  <a:cubicBezTo>
                    <a:pt x="972" y="462"/>
                    <a:pt x="972" y="462"/>
                    <a:pt x="972" y="461"/>
                  </a:cubicBezTo>
                  <a:cubicBezTo>
                    <a:pt x="974" y="461"/>
                    <a:pt x="976" y="460"/>
                    <a:pt x="977" y="460"/>
                  </a:cubicBezTo>
                  <a:cubicBezTo>
                    <a:pt x="980" y="459"/>
                    <a:pt x="982" y="458"/>
                    <a:pt x="984" y="457"/>
                  </a:cubicBezTo>
                  <a:cubicBezTo>
                    <a:pt x="987" y="457"/>
                    <a:pt x="989" y="456"/>
                    <a:pt x="991" y="456"/>
                  </a:cubicBezTo>
                  <a:cubicBezTo>
                    <a:pt x="1004" y="452"/>
                    <a:pt x="1016" y="450"/>
                    <a:pt x="1028" y="449"/>
                  </a:cubicBezTo>
                  <a:cubicBezTo>
                    <a:pt x="1028" y="449"/>
                    <a:pt x="1028" y="450"/>
                    <a:pt x="1027" y="450"/>
                  </a:cubicBezTo>
                  <a:cubicBezTo>
                    <a:pt x="1027" y="451"/>
                    <a:pt x="1027" y="451"/>
                    <a:pt x="1026" y="452"/>
                  </a:cubicBezTo>
                  <a:cubicBezTo>
                    <a:pt x="1026" y="453"/>
                    <a:pt x="1025" y="454"/>
                    <a:pt x="1025" y="454"/>
                  </a:cubicBezTo>
                  <a:cubicBezTo>
                    <a:pt x="1025" y="455"/>
                    <a:pt x="1024" y="456"/>
                    <a:pt x="1024" y="457"/>
                  </a:cubicBezTo>
                  <a:cubicBezTo>
                    <a:pt x="1024" y="457"/>
                    <a:pt x="1024" y="457"/>
                    <a:pt x="1024" y="457"/>
                  </a:cubicBezTo>
                  <a:cubicBezTo>
                    <a:pt x="1024" y="457"/>
                    <a:pt x="1024" y="457"/>
                    <a:pt x="1024" y="457"/>
                  </a:cubicBezTo>
                  <a:cubicBezTo>
                    <a:pt x="1013" y="466"/>
                    <a:pt x="1016" y="478"/>
                    <a:pt x="1020" y="492"/>
                  </a:cubicBezTo>
                  <a:cubicBezTo>
                    <a:pt x="1032" y="486"/>
                    <a:pt x="1031" y="474"/>
                    <a:pt x="1026" y="461"/>
                  </a:cubicBezTo>
                  <a:cubicBezTo>
                    <a:pt x="1026" y="460"/>
                    <a:pt x="1027" y="459"/>
                    <a:pt x="1027" y="458"/>
                  </a:cubicBezTo>
                  <a:cubicBezTo>
                    <a:pt x="1027" y="458"/>
                    <a:pt x="1027" y="457"/>
                    <a:pt x="1028" y="456"/>
                  </a:cubicBezTo>
                  <a:cubicBezTo>
                    <a:pt x="1028" y="455"/>
                    <a:pt x="1029" y="454"/>
                    <a:pt x="1029" y="454"/>
                  </a:cubicBezTo>
                  <a:cubicBezTo>
                    <a:pt x="1029" y="453"/>
                    <a:pt x="1030" y="452"/>
                    <a:pt x="1030" y="452"/>
                  </a:cubicBezTo>
                  <a:cubicBezTo>
                    <a:pt x="1030" y="451"/>
                    <a:pt x="1031" y="450"/>
                    <a:pt x="1031" y="450"/>
                  </a:cubicBezTo>
                  <a:cubicBezTo>
                    <a:pt x="1031" y="450"/>
                    <a:pt x="1031" y="449"/>
                    <a:pt x="1031" y="449"/>
                  </a:cubicBezTo>
                  <a:cubicBezTo>
                    <a:pt x="1032" y="449"/>
                    <a:pt x="1032" y="449"/>
                    <a:pt x="1032" y="449"/>
                  </a:cubicBezTo>
                  <a:cubicBezTo>
                    <a:pt x="1035" y="449"/>
                    <a:pt x="1039" y="448"/>
                    <a:pt x="1042" y="448"/>
                  </a:cubicBezTo>
                  <a:cubicBezTo>
                    <a:pt x="1044" y="448"/>
                    <a:pt x="1046" y="448"/>
                    <a:pt x="1048" y="448"/>
                  </a:cubicBezTo>
                  <a:cubicBezTo>
                    <a:pt x="1049" y="448"/>
                    <a:pt x="1051" y="448"/>
                    <a:pt x="1053" y="448"/>
                  </a:cubicBezTo>
                  <a:cubicBezTo>
                    <a:pt x="1053" y="448"/>
                    <a:pt x="1054" y="448"/>
                    <a:pt x="1054" y="448"/>
                  </a:cubicBezTo>
                  <a:cubicBezTo>
                    <a:pt x="1071" y="467"/>
                    <a:pt x="1081" y="460"/>
                    <a:pt x="1112" y="472"/>
                  </a:cubicBezTo>
                  <a:cubicBezTo>
                    <a:pt x="1119" y="475"/>
                    <a:pt x="1128" y="479"/>
                    <a:pt x="1135" y="476"/>
                  </a:cubicBezTo>
                  <a:cubicBezTo>
                    <a:pt x="1145" y="472"/>
                    <a:pt x="1148" y="477"/>
                    <a:pt x="1162" y="482"/>
                  </a:cubicBezTo>
                  <a:cubicBezTo>
                    <a:pt x="1179" y="488"/>
                    <a:pt x="1191" y="499"/>
                    <a:pt x="1195" y="514"/>
                  </a:cubicBezTo>
                  <a:cubicBezTo>
                    <a:pt x="1187" y="516"/>
                    <a:pt x="1177" y="508"/>
                    <a:pt x="1164" y="505"/>
                  </a:cubicBezTo>
                  <a:cubicBezTo>
                    <a:pt x="1147" y="501"/>
                    <a:pt x="1138" y="500"/>
                    <a:pt x="1120" y="502"/>
                  </a:cubicBezTo>
                  <a:cubicBezTo>
                    <a:pt x="1110" y="503"/>
                    <a:pt x="1095" y="505"/>
                    <a:pt x="1086" y="502"/>
                  </a:cubicBezTo>
                  <a:cubicBezTo>
                    <a:pt x="1067" y="497"/>
                    <a:pt x="1063" y="477"/>
                    <a:pt x="1042" y="480"/>
                  </a:cubicBezTo>
                  <a:cubicBezTo>
                    <a:pt x="1054" y="485"/>
                    <a:pt x="1064" y="495"/>
                    <a:pt x="1069" y="508"/>
                  </a:cubicBezTo>
                  <a:cubicBezTo>
                    <a:pt x="1052" y="511"/>
                    <a:pt x="1041" y="516"/>
                    <a:pt x="1027" y="523"/>
                  </a:cubicBezTo>
                  <a:cubicBezTo>
                    <a:pt x="1013" y="529"/>
                    <a:pt x="1000" y="543"/>
                    <a:pt x="985" y="555"/>
                  </a:cubicBezTo>
                  <a:cubicBezTo>
                    <a:pt x="984" y="555"/>
                    <a:pt x="983" y="555"/>
                    <a:pt x="981" y="555"/>
                  </a:cubicBezTo>
                  <a:cubicBezTo>
                    <a:pt x="982" y="556"/>
                    <a:pt x="982" y="556"/>
                    <a:pt x="982" y="557"/>
                  </a:cubicBezTo>
                  <a:cubicBezTo>
                    <a:pt x="980" y="559"/>
                    <a:pt x="977" y="561"/>
                    <a:pt x="974" y="563"/>
                  </a:cubicBezTo>
                  <a:cubicBezTo>
                    <a:pt x="977" y="561"/>
                    <a:pt x="980" y="560"/>
                    <a:pt x="982" y="558"/>
                  </a:cubicBezTo>
                  <a:cubicBezTo>
                    <a:pt x="988" y="572"/>
                    <a:pt x="1002" y="577"/>
                    <a:pt x="1017" y="578"/>
                  </a:cubicBezTo>
                  <a:cubicBezTo>
                    <a:pt x="1018" y="578"/>
                    <a:pt x="1019" y="579"/>
                    <a:pt x="1020" y="580"/>
                  </a:cubicBezTo>
                  <a:cubicBezTo>
                    <a:pt x="1021" y="581"/>
                    <a:pt x="1021" y="581"/>
                    <a:pt x="1022" y="582"/>
                  </a:cubicBezTo>
                  <a:cubicBezTo>
                    <a:pt x="1023" y="583"/>
                    <a:pt x="1024" y="584"/>
                    <a:pt x="1025" y="585"/>
                  </a:cubicBezTo>
                  <a:cubicBezTo>
                    <a:pt x="1026" y="586"/>
                    <a:pt x="1027" y="586"/>
                    <a:pt x="1027" y="587"/>
                  </a:cubicBezTo>
                  <a:cubicBezTo>
                    <a:pt x="1028" y="588"/>
                    <a:pt x="1029" y="589"/>
                    <a:pt x="1029" y="589"/>
                  </a:cubicBezTo>
                  <a:cubicBezTo>
                    <a:pt x="1029" y="590"/>
                    <a:pt x="1029" y="590"/>
                    <a:pt x="1030" y="590"/>
                  </a:cubicBezTo>
                  <a:cubicBezTo>
                    <a:pt x="1030" y="590"/>
                    <a:pt x="1030" y="590"/>
                    <a:pt x="1030" y="590"/>
                  </a:cubicBezTo>
                  <a:cubicBezTo>
                    <a:pt x="1030" y="591"/>
                    <a:pt x="1031" y="591"/>
                    <a:pt x="1031" y="591"/>
                  </a:cubicBezTo>
                  <a:cubicBezTo>
                    <a:pt x="1031" y="591"/>
                    <a:pt x="1031" y="591"/>
                    <a:pt x="1032" y="592"/>
                  </a:cubicBezTo>
                  <a:cubicBezTo>
                    <a:pt x="1033" y="598"/>
                    <a:pt x="1035" y="604"/>
                    <a:pt x="1036" y="611"/>
                  </a:cubicBezTo>
                  <a:cubicBezTo>
                    <a:pt x="1038" y="620"/>
                    <a:pt x="1039" y="630"/>
                    <a:pt x="1041" y="640"/>
                  </a:cubicBezTo>
                  <a:cubicBezTo>
                    <a:pt x="1043" y="649"/>
                    <a:pt x="1044" y="659"/>
                    <a:pt x="1046" y="669"/>
                  </a:cubicBezTo>
                  <a:cubicBezTo>
                    <a:pt x="1041" y="670"/>
                    <a:pt x="1034" y="670"/>
                    <a:pt x="1028" y="671"/>
                  </a:cubicBezTo>
                  <a:cubicBezTo>
                    <a:pt x="1025" y="663"/>
                    <a:pt x="1017" y="656"/>
                    <a:pt x="1010" y="654"/>
                  </a:cubicBezTo>
                  <a:cubicBezTo>
                    <a:pt x="1011" y="659"/>
                    <a:pt x="1010" y="666"/>
                    <a:pt x="1011" y="672"/>
                  </a:cubicBezTo>
                  <a:cubicBezTo>
                    <a:pt x="992" y="674"/>
                    <a:pt x="974" y="677"/>
                    <a:pt x="960" y="681"/>
                  </a:cubicBezTo>
                  <a:cubicBezTo>
                    <a:pt x="916" y="692"/>
                    <a:pt x="878" y="705"/>
                    <a:pt x="878" y="705"/>
                  </a:cubicBezTo>
                  <a:cubicBezTo>
                    <a:pt x="878" y="705"/>
                    <a:pt x="873" y="704"/>
                    <a:pt x="865" y="702"/>
                  </a:cubicBezTo>
                  <a:cubicBezTo>
                    <a:pt x="865" y="702"/>
                    <a:pt x="864" y="702"/>
                    <a:pt x="864" y="701"/>
                  </a:cubicBezTo>
                  <a:cubicBezTo>
                    <a:pt x="863" y="700"/>
                    <a:pt x="861" y="699"/>
                    <a:pt x="860" y="697"/>
                  </a:cubicBezTo>
                  <a:cubicBezTo>
                    <a:pt x="859" y="697"/>
                    <a:pt x="858" y="696"/>
                    <a:pt x="857" y="695"/>
                  </a:cubicBezTo>
                  <a:cubicBezTo>
                    <a:pt x="856" y="695"/>
                    <a:pt x="856" y="694"/>
                    <a:pt x="855" y="693"/>
                  </a:cubicBezTo>
                  <a:cubicBezTo>
                    <a:pt x="848" y="688"/>
                    <a:pt x="839" y="681"/>
                    <a:pt x="831" y="674"/>
                  </a:cubicBezTo>
                  <a:cubicBezTo>
                    <a:pt x="826" y="670"/>
                    <a:pt x="822" y="667"/>
                    <a:pt x="818" y="663"/>
                  </a:cubicBezTo>
                  <a:cubicBezTo>
                    <a:pt x="817" y="663"/>
                    <a:pt x="817" y="662"/>
                    <a:pt x="817" y="662"/>
                  </a:cubicBezTo>
                  <a:cubicBezTo>
                    <a:pt x="816" y="661"/>
                    <a:pt x="815" y="659"/>
                    <a:pt x="815" y="658"/>
                  </a:cubicBezTo>
                  <a:cubicBezTo>
                    <a:pt x="815" y="658"/>
                    <a:pt x="814" y="657"/>
                    <a:pt x="814" y="657"/>
                  </a:cubicBezTo>
                  <a:cubicBezTo>
                    <a:pt x="814" y="657"/>
                    <a:pt x="814" y="656"/>
                    <a:pt x="814" y="656"/>
                  </a:cubicBezTo>
                  <a:cubicBezTo>
                    <a:pt x="814" y="655"/>
                    <a:pt x="813" y="654"/>
                    <a:pt x="813" y="653"/>
                  </a:cubicBezTo>
                  <a:cubicBezTo>
                    <a:pt x="812" y="652"/>
                    <a:pt x="812" y="650"/>
                    <a:pt x="812" y="648"/>
                  </a:cubicBezTo>
                  <a:cubicBezTo>
                    <a:pt x="812" y="647"/>
                    <a:pt x="812" y="647"/>
                    <a:pt x="812" y="647"/>
                  </a:cubicBezTo>
                  <a:cubicBezTo>
                    <a:pt x="812" y="647"/>
                    <a:pt x="812" y="646"/>
                    <a:pt x="812" y="646"/>
                  </a:cubicBezTo>
                  <a:cubicBezTo>
                    <a:pt x="812" y="646"/>
                    <a:pt x="812" y="646"/>
                    <a:pt x="812" y="646"/>
                  </a:cubicBezTo>
                  <a:cubicBezTo>
                    <a:pt x="812" y="645"/>
                    <a:pt x="812" y="645"/>
                    <a:pt x="812" y="645"/>
                  </a:cubicBezTo>
                  <a:cubicBezTo>
                    <a:pt x="813" y="645"/>
                    <a:pt x="813" y="645"/>
                    <a:pt x="813" y="645"/>
                  </a:cubicBezTo>
                  <a:cubicBezTo>
                    <a:pt x="813" y="644"/>
                    <a:pt x="814" y="643"/>
                    <a:pt x="814" y="642"/>
                  </a:cubicBezTo>
                  <a:cubicBezTo>
                    <a:pt x="815" y="641"/>
                    <a:pt x="815" y="641"/>
                    <a:pt x="815" y="640"/>
                  </a:cubicBezTo>
                  <a:cubicBezTo>
                    <a:pt x="816" y="640"/>
                    <a:pt x="816" y="639"/>
                    <a:pt x="816" y="639"/>
                  </a:cubicBezTo>
                  <a:cubicBezTo>
                    <a:pt x="817" y="638"/>
                    <a:pt x="817" y="637"/>
                    <a:pt x="817" y="637"/>
                  </a:cubicBezTo>
                  <a:cubicBezTo>
                    <a:pt x="817" y="636"/>
                    <a:pt x="818" y="636"/>
                    <a:pt x="818" y="635"/>
                  </a:cubicBezTo>
                  <a:cubicBezTo>
                    <a:pt x="819" y="633"/>
                    <a:pt x="820" y="630"/>
                    <a:pt x="820" y="627"/>
                  </a:cubicBezTo>
                  <a:cubicBezTo>
                    <a:pt x="820" y="627"/>
                    <a:pt x="821" y="627"/>
                    <a:pt x="821" y="627"/>
                  </a:cubicBezTo>
                  <a:cubicBezTo>
                    <a:pt x="821" y="626"/>
                    <a:pt x="821" y="626"/>
                    <a:pt x="821" y="626"/>
                  </a:cubicBezTo>
                  <a:cubicBezTo>
                    <a:pt x="821" y="625"/>
                    <a:pt x="821" y="624"/>
                    <a:pt x="821" y="624"/>
                  </a:cubicBezTo>
                  <a:cubicBezTo>
                    <a:pt x="821" y="623"/>
                    <a:pt x="821" y="622"/>
                    <a:pt x="821" y="622"/>
                  </a:cubicBezTo>
                  <a:cubicBezTo>
                    <a:pt x="821" y="621"/>
                    <a:pt x="821" y="620"/>
                    <a:pt x="821" y="620"/>
                  </a:cubicBezTo>
                  <a:cubicBezTo>
                    <a:pt x="822" y="617"/>
                    <a:pt x="822" y="614"/>
                    <a:pt x="821" y="612"/>
                  </a:cubicBezTo>
                  <a:cubicBezTo>
                    <a:pt x="821" y="611"/>
                    <a:pt x="821" y="610"/>
                    <a:pt x="821" y="608"/>
                  </a:cubicBezTo>
                  <a:cubicBezTo>
                    <a:pt x="821" y="608"/>
                    <a:pt x="820" y="607"/>
                    <a:pt x="820" y="607"/>
                  </a:cubicBezTo>
                  <a:cubicBezTo>
                    <a:pt x="820" y="607"/>
                    <a:pt x="820" y="607"/>
                    <a:pt x="820" y="606"/>
                  </a:cubicBezTo>
                  <a:cubicBezTo>
                    <a:pt x="820" y="606"/>
                    <a:pt x="820" y="606"/>
                    <a:pt x="820" y="606"/>
                  </a:cubicBezTo>
                  <a:cubicBezTo>
                    <a:pt x="821" y="606"/>
                    <a:pt x="821" y="605"/>
                    <a:pt x="821" y="605"/>
                  </a:cubicBezTo>
                  <a:cubicBezTo>
                    <a:pt x="821" y="604"/>
                    <a:pt x="822" y="603"/>
                    <a:pt x="822" y="603"/>
                  </a:cubicBezTo>
                  <a:cubicBezTo>
                    <a:pt x="822" y="602"/>
                    <a:pt x="822" y="602"/>
                    <a:pt x="823" y="601"/>
                  </a:cubicBezTo>
                  <a:cubicBezTo>
                    <a:pt x="823" y="600"/>
                    <a:pt x="824" y="600"/>
                    <a:pt x="824" y="599"/>
                  </a:cubicBezTo>
                  <a:cubicBezTo>
                    <a:pt x="824" y="599"/>
                    <a:pt x="825" y="598"/>
                    <a:pt x="825" y="597"/>
                  </a:cubicBezTo>
                  <a:cubicBezTo>
                    <a:pt x="825" y="597"/>
                    <a:pt x="825" y="597"/>
                    <a:pt x="825" y="597"/>
                  </a:cubicBezTo>
                  <a:cubicBezTo>
                    <a:pt x="839" y="598"/>
                    <a:pt x="842" y="590"/>
                    <a:pt x="836" y="578"/>
                  </a:cubicBezTo>
                  <a:cubicBezTo>
                    <a:pt x="829" y="582"/>
                    <a:pt x="819" y="586"/>
                    <a:pt x="824" y="596"/>
                  </a:cubicBezTo>
                  <a:cubicBezTo>
                    <a:pt x="823" y="597"/>
                    <a:pt x="823" y="597"/>
                    <a:pt x="823" y="597"/>
                  </a:cubicBezTo>
                  <a:cubicBezTo>
                    <a:pt x="823" y="597"/>
                    <a:pt x="823" y="597"/>
                    <a:pt x="823" y="597"/>
                  </a:cubicBezTo>
                  <a:cubicBezTo>
                    <a:pt x="823" y="597"/>
                    <a:pt x="823" y="598"/>
                    <a:pt x="822" y="598"/>
                  </a:cubicBezTo>
                  <a:cubicBezTo>
                    <a:pt x="822" y="599"/>
                    <a:pt x="822" y="599"/>
                    <a:pt x="821" y="600"/>
                  </a:cubicBezTo>
                  <a:cubicBezTo>
                    <a:pt x="821" y="601"/>
                    <a:pt x="820" y="601"/>
                    <a:pt x="820" y="602"/>
                  </a:cubicBezTo>
                  <a:cubicBezTo>
                    <a:pt x="820" y="602"/>
                    <a:pt x="820" y="603"/>
                    <a:pt x="820" y="603"/>
                  </a:cubicBezTo>
                  <a:cubicBezTo>
                    <a:pt x="819" y="603"/>
                    <a:pt x="819" y="602"/>
                    <a:pt x="819" y="602"/>
                  </a:cubicBezTo>
                  <a:cubicBezTo>
                    <a:pt x="819" y="601"/>
                    <a:pt x="819" y="601"/>
                    <a:pt x="818" y="600"/>
                  </a:cubicBezTo>
                  <a:cubicBezTo>
                    <a:pt x="818" y="600"/>
                    <a:pt x="818" y="600"/>
                    <a:pt x="818" y="599"/>
                  </a:cubicBezTo>
                  <a:cubicBezTo>
                    <a:pt x="818" y="599"/>
                    <a:pt x="818" y="599"/>
                    <a:pt x="818" y="599"/>
                  </a:cubicBezTo>
                  <a:cubicBezTo>
                    <a:pt x="818" y="598"/>
                    <a:pt x="817" y="598"/>
                    <a:pt x="817" y="597"/>
                  </a:cubicBezTo>
                  <a:cubicBezTo>
                    <a:pt x="817" y="597"/>
                    <a:pt x="817" y="597"/>
                    <a:pt x="817" y="596"/>
                  </a:cubicBezTo>
                  <a:cubicBezTo>
                    <a:pt x="816" y="595"/>
                    <a:pt x="816" y="595"/>
                    <a:pt x="815" y="594"/>
                  </a:cubicBezTo>
                  <a:cubicBezTo>
                    <a:pt x="815" y="593"/>
                    <a:pt x="814" y="593"/>
                    <a:pt x="814" y="592"/>
                  </a:cubicBezTo>
                  <a:cubicBezTo>
                    <a:pt x="813" y="592"/>
                    <a:pt x="813" y="591"/>
                    <a:pt x="813" y="591"/>
                  </a:cubicBezTo>
                  <a:cubicBezTo>
                    <a:pt x="812" y="590"/>
                    <a:pt x="811" y="589"/>
                    <a:pt x="811" y="589"/>
                  </a:cubicBezTo>
                  <a:cubicBezTo>
                    <a:pt x="810" y="588"/>
                    <a:pt x="810" y="588"/>
                    <a:pt x="810" y="588"/>
                  </a:cubicBezTo>
                  <a:cubicBezTo>
                    <a:pt x="810" y="588"/>
                    <a:pt x="811" y="589"/>
                    <a:pt x="812" y="591"/>
                  </a:cubicBezTo>
                  <a:cubicBezTo>
                    <a:pt x="812" y="592"/>
                    <a:pt x="812" y="592"/>
                    <a:pt x="813" y="593"/>
                  </a:cubicBezTo>
                  <a:cubicBezTo>
                    <a:pt x="813" y="593"/>
                    <a:pt x="813" y="594"/>
                    <a:pt x="814" y="595"/>
                  </a:cubicBezTo>
                  <a:cubicBezTo>
                    <a:pt x="814" y="596"/>
                    <a:pt x="815" y="598"/>
                    <a:pt x="816" y="600"/>
                  </a:cubicBezTo>
                  <a:cubicBezTo>
                    <a:pt x="816" y="600"/>
                    <a:pt x="816" y="600"/>
                    <a:pt x="816" y="600"/>
                  </a:cubicBezTo>
                  <a:cubicBezTo>
                    <a:pt x="816" y="601"/>
                    <a:pt x="816" y="601"/>
                    <a:pt x="816" y="601"/>
                  </a:cubicBezTo>
                  <a:cubicBezTo>
                    <a:pt x="816" y="601"/>
                    <a:pt x="817" y="602"/>
                    <a:pt x="817" y="602"/>
                  </a:cubicBezTo>
                  <a:cubicBezTo>
                    <a:pt x="817" y="603"/>
                    <a:pt x="817" y="604"/>
                    <a:pt x="818" y="605"/>
                  </a:cubicBezTo>
                  <a:cubicBezTo>
                    <a:pt x="818" y="606"/>
                    <a:pt x="818" y="606"/>
                    <a:pt x="818" y="606"/>
                  </a:cubicBezTo>
                  <a:cubicBezTo>
                    <a:pt x="818" y="607"/>
                    <a:pt x="818" y="607"/>
                    <a:pt x="818" y="607"/>
                  </a:cubicBezTo>
                  <a:cubicBezTo>
                    <a:pt x="818" y="608"/>
                    <a:pt x="818" y="608"/>
                    <a:pt x="818" y="609"/>
                  </a:cubicBezTo>
                  <a:cubicBezTo>
                    <a:pt x="818" y="609"/>
                    <a:pt x="818" y="610"/>
                    <a:pt x="818" y="610"/>
                  </a:cubicBezTo>
                  <a:cubicBezTo>
                    <a:pt x="818" y="610"/>
                    <a:pt x="818" y="609"/>
                    <a:pt x="818" y="609"/>
                  </a:cubicBezTo>
                  <a:cubicBezTo>
                    <a:pt x="819" y="610"/>
                    <a:pt x="819" y="611"/>
                    <a:pt x="819" y="612"/>
                  </a:cubicBezTo>
                  <a:cubicBezTo>
                    <a:pt x="819" y="615"/>
                    <a:pt x="819" y="617"/>
                    <a:pt x="819" y="619"/>
                  </a:cubicBezTo>
                  <a:cubicBezTo>
                    <a:pt x="819" y="620"/>
                    <a:pt x="819" y="621"/>
                    <a:pt x="819" y="621"/>
                  </a:cubicBezTo>
                  <a:cubicBezTo>
                    <a:pt x="819" y="622"/>
                    <a:pt x="819" y="623"/>
                    <a:pt x="819" y="623"/>
                  </a:cubicBezTo>
                  <a:cubicBezTo>
                    <a:pt x="819" y="624"/>
                    <a:pt x="819" y="624"/>
                    <a:pt x="818" y="625"/>
                  </a:cubicBezTo>
                  <a:cubicBezTo>
                    <a:pt x="818" y="626"/>
                    <a:pt x="818" y="626"/>
                    <a:pt x="818" y="626"/>
                  </a:cubicBezTo>
                  <a:cubicBezTo>
                    <a:pt x="818" y="626"/>
                    <a:pt x="818" y="627"/>
                    <a:pt x="818" y="627"/>
                  </a:cubicBezTo>
                  <a:cubicBezTo>
                    <a:pt x="818" y="628"/>
                    <a:pt x="817" y="630"/>
                    <a:pt x="817" y="632"/>
                  </a:cubicBezTo>
                  <a:cubicBezTo>
                    <a:pt x="817" y="631"/>
                    <a:pt x="817" y="631"/>
                    <a:pt x="817" y="631"/>
                  </a:cubicBezTo>
                  <a:cubicBezTo>
                    <a:pt x="817" y="631"/>
                    <a:pt x="816" y="631"/>
                    <a:pt x="816" y="631"/>
                  </a:cubicBezTo>
                  <a:cubicBezTo>
                    <a:pt x="816" y="630"/>
                    <a:pt x="816" y="630"/>
                    <a:pt x="816" y="630"/>
                  </a:cubicBezTo>
                  <a:cubicBezTo>
                    <a:pt x="816" y="629"/>
                    <a:pt x="816" y="629"/>
                    <a:pt x="815" y="629"/>
                  </a:cubicBezTo>
                  <a:cubicBezTo>
                    <a:pt x="815" y="629"/>
                    <a:pt x="815" y="629"/>
                    <a:pt x="815" y="628"/>
                  </a:cubicBezTo>
                  <a:cubicBezTo>
                    <a:pt x="815" y="628"/>
                    <a:pt x="815" y="628"/>
                    <a:pt x="815" y="628"/>
                  </a:cubicBezTo>
                  <a:cubicBezTo>
                    <a:pt x="815" y="628"/>
                    <a:pt x="814" y="627"/>
                    <a:pt x="814" y="627"/>
                  </a:cubicBezTo>
                  <a:cubicBezTo>
                    <a:pt x="814" y="626"/>
                    <a:pt x="813" y="626"/>
                    <a:pt x="813" y="625"/>
                  </a:cubicBezTo>
                  <a:cubicBezTo>
                    <a:pt x="812" y="624"/>
                    <a:pt x="811" y="624"/>
                    <a:pt x="811" y="623"/>
                  </a:cubicBezTo>
                  <a:cubicBezTo>
                    <a:pt x="811" y="623"/>
                    <a:pt x="810" y="623"/>
                    <a:pt x="810" y="623"/>
                  </a:cubicBezTo>
                  <a:cubicBezTo>
                    <a:pt x="812" y="613"/>
                    <a:pt x="796" y="612"/>
                    <a:pt x="789" y="613"/>
                  </a:cubicBezTo>
                  <a:cubicBezTo>
                    <a:pt x="795" y="617"/>
                    <a:pt x="798" y="633"/>
                    <a:pt x="809" y="625"/>
                  </a:cubicBezTo>
                  <a:cubicBezTo>
                    <a:pt x="808" y="623"/>
                    <a:pt x="808" y="623"/>
                    <a:pt x="808" y="623"/>
                  </a:cubicBezTo>
                  <a:cubicBezTo>
                    <a:pt x="809" y="624"/>
                    <a:pt x="809" y="624"/>
                    <a:pt x="810" y="624"/>
                  </a:cubicBezTo>
                  <a:cubicBezTo>
                    <a:pt x="810" y="624"/>
                    <a:pt x="810" y="624"/>
                    <a:pt x="810" y="624"/>
                  </a:cubicBezTo>
                  <a:cubicBezTo>
                    <a:pt x="810" y="624"/>
                    <a:pt x="810" y="624"/>
                    <a:pt x="810" y="624"/>
                  </a:cubicBezTo>
                  <a:cubicBezTo>
                    <a:pt x="811" y="625"/>
                    <a:pt x="811" y="625"/>
                    <a:pt x="812" y="626"/>
                  </a:cubicBezTo>
                  <a:cubicBezTo>
                    <a:pt x="812" y="626"/>
                    <a:pt x="813" y="627"/>
                    <a:pt x="813" y="628"/>
                  </a:cubicBezTo>
                  <a:cubicBezTo>
                    <a:pt x="813" y="628"/>
                    <a:pt x="814" y="628"/>
                    <a:pt x="814" y="629"/>
                  </a:cubicBezTo>
                  <a:cubicBezTo>
                    <a:pt x="814" y="629"/>
                    <a:pt x="814" y="629"/>
                    <a:pt x="814" y="629"/>
                  </a:cubicBezTo>
                  <a:cubicBezTo>
                    <a:pt x="814" y="629"/>
                    <a:pt x="814" y="629"/>
                    <a:pt x="814" y="629"/>
                  </a:cubicBezTo>
                  <a:cubicBezTo>
                    <a:pt x="815" y="630"/>
                    <a:pt x="815" y="630"/>
                    <a:pt x="815" y="630"/>
                  </a:cubicBezTo>
                  <a:cubicBezTo>
                    <a:pt x="815" y="631"/>
                    <a:pt x="815" y="631"/>
                    <a:pt x="815" y="631"/>
                  </a:cubicBezTo>
                  <a:cubicBezTo>
                    <a:pt x="815" y="631"/>
                    <a:pt x="815" y="631"/>
                    <a:pt x="816" y="632"/>
                  </a:cubicBezTo>
                  <a:cubicBezTo>
                    <a:pt x="816" y="632"/>
                    <a:pt x="816" y="632"/>
                    <a:pt x="816" y="632"/>
                  </a:cubicBezTo>
                  <a:cubicBezTo>
                    <a:pt x="816" y="632"/>
                    <a:pt x="816" y="632"/>
                    <a:pt x="816" y="633"/>
                  </a:cubicBezTo>
                  <a:cubicBezTo>
                    <a:pt x="816" y="633"/>
                    <a:pt x="816" y="633"/>
                    <a:pt x="816" y="633"/>
                  </a:cubicBezTo>
                  <a:cubicBezTo>
                    <a:pt x="816" y="633"/>
                    <a:pt x="816" y="634"/>
                    <a:pt x="816" y="634"/>
                  </a:cubicBezTo>
                  <a:cubicBezTo>
                    <a:pt x="816" y="635"/>
                    <a:pt x="815" y="635"/>
                    <a:pt x="815" y="636"/>
                  </a:cubicBezTo>
                  <a:cubicBezTo>
                    <a:pt x="815" y="636"/>
                    <a:pt x="814" y="637"/>
                    <a:pt x="814" y="637"/>
                  </a:cubicBezTo>
                  <a:cubicBezTo>
                    <a:pt x="814" y="638"/>
                    <a:pt x="814" y="638"/>
                    <a:pt x="813" y="639"/>
                  </a:cubicBezTo>
                  <a:cubicBezTo>
                    <a:pt x="813" y="639"/>
                    <a:pt x="813" y="640"/>
                    <a:pt x="812" y="641"/>
                  </a:cubicBezTo>
                  <a:cubicBezTo>
                    <a:pt x="812" y="642"/>
                    <a:pt x="811" y="643"/>
                    <a:pt x="811" y="644"/>
                  </a:cubicBezTo>
                  <a:cubicBezTo>
                    <a:pt x="810" y="644"/>
                    <a:pt x="810" y="644"/>
                    <a:pt x="810" y="645"/>
                  </a:cubicBezTo>
                  <a:cubicBezTo>
                    <a:pt x="810" y="645"/>
                    <a:pt x="810" y="645"/>
                    <a:pt x="810" y="645"/>
                  </a:cubicBezTo>
                  <a:cubicBezTo>
                    <a:pt x="810" y="646"/>
                    <a:pt x="810" y="646"/>
                    <a:pt x="810" y="646"/>
                  </a:cubicBezTo>
                  <a:cubicBezTo>
                    <a:pt x="810" y="646"/>
                    <a:pt x="810" y="646"/>
                    <a:pt x="810" y="646"/>
                  </a:cubicBezTo>
                  <a:cubicBezTo>
                    <a:pt x="810" y="647"/>
                    <a:pt x="810" y="647"/>
                    <a:pt x="810" y="647"/>
                  </a:cubicBezTo>
                  <a:cubicBezTo>
                    <a:pt x="809" y="650"/>
                    <a:pt x="810" y="652"/>
                    <a:pt x="811" y="654"/>
                  </a:cubicBezTo>
                  <a:cubicBezTo>
                    <a:pt x="811" y="655"/>
                    <a:pt x="811" y="655"/>
                    <a:pt x="811" y="656"/>
                  </a:cubicBezTo>
                  <a:cubicBezTo>
                    <a:pt x="811" y="656"/>
                    <a:pt x="811" y="656"/>
                    <a:pt x="812" y="657"/>
                  </a:cubicBezTo>
                  <a:cubicBezTo>
                    <a:pt x="812" y="657"/>
                    <a:pt x="812" y="658"/>
                    <a:pt x="813" y="658"/>
                  </a:cubicBezTo>
                  <a:cubicBezTo>
                    <a:pt x="813" y="658"/>
                    <a:pt x="813" y="659"/>
                    <a:pt x="813" y="659"/>
                  </a:cubicBezTo>
                  <a:cubicBezTo>
                    <a:pt x="814" y="660"/>
                    <a:pt x="814" y="660"/>
                    <a:pt x="815" y="661"/>
                  </a:cubicBezTo>
                  <a:cubicBezTo>
                    <a:pt x="813" y="660"/>
                    <a:pt x="812" y="658"/>
                    <a:pt x="810" y="657"/>
                  </a:cubicBezTo>
                  <a:cubicBezTo>
                    <a:pt x="808" y="655"/>
                    <a:pt x="805" y="654"/>
                    <a:pt x="802" y="652"/>
                  </a:cubicBezTo>
                  <a:cubicBezTo>
                    <a:pt x="801" y="651"/>
                    <a:pt x="799" y="651"/>
                    <a:pt x="798" y="650"/>
                  </a:cubicBezTo>
                  <a:cubicBezTo>
                    <a:pt x="797" y="650"/>
                    <a:pt x="796" y="649"/>
                    <a:pt x="796" y="649"/>
                  </a:cubicBezTo>
                  <a:cubicBezTo>
                    <a:pt x="795" y="649"/>
                    <a:pt x="794" y="649"/>
                    <a:pt x="793" y="649"/>
                  </a:cubicBezTo>
                  <a:cubicBezTo>
                    <a:pt x="790" y="648"/>
                    <a:pt x="787" y="647"/>
                    <a:pt x="785" y="647"/>
                  </a:cubicBezTo>
                  <a:cubicBezTo>
                    <a:pt x="779" y="646"/>
                    <a:pt x="773" y="644"/>
                    <a:pt x="768" y="642"/>
                  </a:cubicBezTo>
                  <a:cubicBezTo>
                    <a:pt x="766" y="641"/>
                    <a:pt x="763" y="640"/>
                    <a:pt x="761" y="638"/>
                  </a:cubicBezTo>
                  <a:cubicBezTo>
                    <a:pt x="758" y="637"/>
                    <a:pt x="756" y="636"/>
                    <a:pt x="754" y="635"/>
                  </a:cubicBezTo>
                  <a:cubicBezTo>
                    <a:pt x="752" y="634"/>
                    <a:pt x="751" y="634"/>
                    <a:pt x="749" y="633"/>
                  </a:cubicBezTo>
                  <a:cubicBezTo>
                    <a:pt x="749" y="633"/>
                    <a:pt x="749" y="632"/>
                    <a:pt x="749" y="632"/>
                  </a:cubicBezTo>
                  <a:cubicBezTo>
                    <a:pt x="749" y="631"/>
                    <a:pt x="748" y="630"/>
                    <a:pt x="748" y="628"/>
                  </a:cubicBezTo>
                  <a:cubicBezTo>
                    <a:pt x="748" y="628"/>
                    <a:pt x="748" y="628"/>
                    <a:pt x="748" y="627"/>
                  </a:cubicBezTo>
                  <a:cubicBezTo>
                    <a:pt x="748" y="627"/>
                    <a:pt x="747" y="627"/>
                    <a:pt x="747" y="626"/>
                  </a:cubicBezTo>
                  <a:cubicBezTo>
                    <a:pt x="747" y="626"/>
                    <a:pt x="747" y="625"/>
                    <a:pt x="747" y="624"/>
                  </a:cubicBezTo>
                  <a:cubicBezTo>
                    <a:pt x="747" y="623"/>
                    <a:pt x="747" y="623"/>
                    <a:pt x="747" y="622"/>
                  </a:cubicBezTo>
                  <a:cubicBezTo>
                    <a:pt x="747" y="622"/>
                    <a:pt x="747" y="621"/>
                    <a:pt x="747" y="621"/>
                  </a:cubicBezTo>
                  <a:cubicBezTo>
                    <a:pt x="747" y="621"/>
                    <a:pt x="747" y="621"/>
                    <a:pt x="747" y="620"/>
                  </a:cubicBezTo>
                  <a:cubicBezTo>
                    <a:pt x="747" y="620"/>
                    <a:pt x="747" y="620"/>
                    <a:pt x="747" y="620"/>
                  </a:cubicBezTo>
                  <a:cubicBezTo>
                    <a:pt x="747" y="620"/>
                    <a:pt x="747" y="619"/>
                    <a:pt x="747" y="619"/>
                  </a:cubicBezTo>
                  <a:cubicBezTo>
                    <a:pt x="748" y="617"/>
                    <a:pt x="749" y="616"/>
                    <a:pt x="750" y="614"/>
                  </a:cubicBezTo>
                  <a:cubicBezTo>
                    <a:pt x="750" y="613"/>
                    <a:pt x="751" y="612"/>
                    <a:pt x="751" y="610"/>
                  </a:cubicBezTo>
                  <a:cubicBezTo>
                    <a:pt x="751" y="610"/>
                    <a:pt x="751" y="609"/>
                    <a:pt x="751" y="608"/>
                  </a:cubicBezTo>
                  <a:cubicBezTo>
                    <a:pt x="751" y="608"/>
                    <a:pt x="751" y="608"/>
                    <a:pt x="751" y="608"/>
                  </a:cubicBezTo>
                  <a:cubicBezTo>
                    <a:pt x="751" y="608"/>
                    <a:pt x="751" y="608"/>
                    <a:pt x="751" y="608"/>
                  </a:cubicBezTo>
                  <a:cubicBezTo>
                    <a:pt x="751" y="607"/>
                    <a:pt x="751" y="607"/>
                    <a:pt x="751" y="607"/>
                  </a:cubicBezTo>
                  <a:cubicBezTo>
                    <a:pt x="751" y="607"/>
                    <a:pt x="751" y="607"/>
                    <a:pt x="751" y="607"/>
                  </a:cubicBezTo>
                  <a:cubicBezTo>
                    <a:pt x="751" y="604"/>
                    <a:pt x="750" y="602"/>
                    <a:pt x="748" y="600"/>
                  </a:cubicBezTo>
                  <a:cubicBezTo>
                    <a:pt x="748" y="599"/>
                    <a:pt x="748" y="599"/>
                    <a:pt x="748" y="599"/>
                  </a:cubicBezTo>
                  <a:cubicBezTo>
                    <a:pt x="748" y="598"/>
                    <a:pt x="748" y="598"/>
                    <a:pt x="748" y="598"/>
                  </a:cubicBezTo>
                  <a:cubicBezTo>
                    <a:pt x="748" y="598"/>
                    <a:pt x="748" y="598"/>
                    <a:pt x="748" y="598"/>
                  </a:cubicBezTo>
                  <a:cubicBezTo>
                    <a:pt x="748" y="597"/>
                    <a:pt x="748" y="597"/>
                    <a:pt x="748" y="597"/>
                  </a:cubicBezTo>
                  <a:cubicBezTo>
                    <a:pt x="748" y="597"/>
                    <a:pt x="748" y="596"/>
                    <a:pt x="748" y="595"/>
                  </a:cubicBezTo>
                  <a:cubicBezTo>
                    <a:pt x="748" y="595"/>
                    <a:pt x="748" y="594"/>
                    <a:pt x="748" y="593"/>
                  </a:cubicBezTo>
                  <a:cubicBezTo>
                    <a:pt x="748" y="593"/>
                    <a:pt x="748" y="592"/>
                    <a:pt x="749" y="591"/>
                  </a:cubicBezTo>
                  <a:cubicBezTo>
                    <a:pt x="749" y="591"/>
                    <a:pt x="749" y="590"/>
                    <a:pt x="749" y="589"/>
                  </a:cubicBezTo>
                  <a:cubicBezTo>
                    <a:pt x="749" y="589"/>
                    <a:pt x="749" y="588"/>
                    <a:pt x="749" y="587"/>
                  </a:cubicBezTo>
                  <a:cubicBezTo>
                    <a:pt x="757" y="581"/>
                    <a:pt x="761" y="573"/>
                    <a:pt x="758" y="564"/>
                  </a:cubicBezTo>
                  <a:cubicBezTo>
                    <a:pt x="751" y="571"/>
                    <a:pt x="745" y="578"/>
                    <a:pt x="747" y="588"/>
                  </a:cubicBezTo>
                  <a:cubicBezTo>
                    <a:pt x="747" y="588"/>
                    <a:pt x="747" y="588"/>
                    <a:pt x="747" y="588"/>
                  </a:cubicBezTo>
                  <a:cubicBezTo>
                    <a:pt x="747" y="589"/>
                    <a:pt x="747" y="589"/>
                    <a:pt x="747" y="589"/>
                  </a:cubicBezTo>
                  <a:cubicBezTo>
                    <a:pt x="747" y="589"/>
                    <a:pt x="747" y="590"/>
                    <a:pt x="747" y="591"/>
                  </a:cubicBezTo>
                  <a:cubicBezTo>
                    <a:pt x="747" y="592"/>
                    <a:pt x="746" y="592"/>
                    <a:pt x="746" y="593"/>
                  </a:cubicBezTo>
                  <a:cubicBezTo>
                    <a:pt x="746" y="594"/>
                    <a:pt x="746" y="595"/>
                    <a:pt x="746" y="595"/>
                  </a:cubicBezTo>
                  <a:cubicBezTo>
                    <a:pt x="746" y="595"/>
                    <a:pt x="746" y="596"/>
                    <a:pt x="746" y="596"/>
                  </a:cubicBezTo>
                  <a:cubicBezTo>
                    <a:pt x="746" y="595"/>
                    <a:pt x="745" y="595"/>
                    <a:pt x="745" y="594"/>
                  </a:cubicBezTo>
                  <a:cubicBezTo>
                    <a:pt x="744" y="592"/>
                    <a:pt x="743" y="590"/>
                    <a:pt x="742" y="588"/>
                  </a:cubicBezTo>
                  <a:cubicBezTo>
                    <a:pt x="740" y="584"/>
                    <a:pt x="739" y="580"/>
                    <a:pt x="738" y="577"/>
                  </a:cubicBezTo>
                  <a:cubicBezTo>
                    <a:pt x="738" y="577"/>
                    <a:pt x="737" y="576"/>
                    <a:pt x="737" y="576"/>
                  </a:cubicBezTo>
                  <a:cubicBezTo>
                    <a:pt x="737" y="576"/>
                    <a:pt x="737" y="575"/>
                    <a:pt x="737" y="575"/>
                  </a:cubicBezTo>
                  <a:cubicBezTo>
                    <a:pt x="736" y="574"/>
                    <a:pt x="736" y="573"/>
                    <a:pt x="736" y="573"/>
                  </a:cubicBezTo>
                  <a:cubicBezTo>
                    <a:pt x="735" y="572"/>
                    <a:pt x="734" y="570"/>
                    <a:pt x="734" y="570"/>
                  </a:cubicBezTo>
                  <a:cubicBezTo>
                    <a:pt x="734" y="569"/>
                    <a:pt x="734" y="569"/>
                    <a:pt x="733" y="568"/>
                  </a:cubicBezTo>
                  <a:cubicBezTo>
                    <a:pt x="733" y="568"/>
                    <a:pt x="733"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9"/>
                    <a:pt x="734" y="569"/>
                    <a:pt x="734" y="569"/>
                  </a:cubicBezTo>
                  <a:cubicBezTo>
                    <a:pt x="734" y="569"/>
                    <a:pt x="734" y="569"/>
                    <a:pt x="734" y="568"/>
                  </a:cubicBezTo>
                  <a:cubicBezTo>
                    <a:pt x="734" y="568"/>
                    <a:pt x="734" y="568"/>
                    <a:pt x="734" y="568"/>
                  </a:cubicBezTo>
                  <a:cubicBezTo>
                    <a:pt x="734" y="568"/>
                    <a:pt x="734" y="568"/>
                    <a:pt x="734" y="568"/>
                  </a:cubicBezTo>
                  <a:cubicBezTo>
                    <a:pt x="734" y="568"/>
                    <a:pt x="733" y="568"/>
                    <a:pt x="733" y="568"/>
                  </a:cubicBezTo>
                  <a:cubicBezTo>
                    <a:pt x="733" y="568"/>
                    <a:pt x="733" y="568"/>
                    <a:pt x="733" y="568"/>
                  </a:cubicBezTo>
                  <a:cubicBezTo>
                    <a:pt x="733" y="568"/>
                    <a:pt x="733" y="568"/>
                    <a:pt x="733" y="568"/>
                  </a:cubicBezTo>
                  <a:cubicBezTo>
                    <a:pt x="733" y="568"/>
                    <a:pt x="733" y="568"/>
                    <a:pt x="733" y="568"/>
                  </a:cubicBezTo>
                  <a:cubicBezTo>
                    <a:pt x="733" y="568"/>
                    <a:pt x="733" y="568"/>
                    <a:pt x="733" y="568"/>
                  </a:cubicBezTo>
                  <a:cubicBezTo>
                    <a:pt x="733" y="569"/>
                    <a:pt x="733" y="569"/>
                    <a:pt x="733" y="570"/>
                  </a:cubicBezTo>
                  <a:cubicBezTo>
                    <a:pt x="733" y="571"/>
                    <a:pt x="734" y="572"/>
                    <a:pt x="734" y="573"/>
                  </a:cubicBezTo>
                  <a:cubicBezTo>
                    <a:pt x="734" y="574"/>
                    <a:pt x="734" y="575"/>
                    <a:pt x="735" y="576"/>
                  </a:cubicBezTo>
                  <a:cubicBezTo>
                    <a:pt x="735" y="576"/>
                    <a:pt x="735" y="576"/>
                    <a:pt x="735" y="577"/>
                  </a:cubicBezTo>
                  <a:cubicBezTo>
                    <a:pt x="735" y="577"/>
                    <a:pt x="735" y="578"/>
                    <a:pt x="735" y="578"/>
                  </a:cubicBezTo>
                  <a:cubicBezTo>
                    <a:pt x="736" y="579"/>
                    <a:pt x="736" y="580"/>
                    <a:pt x="737" y="582"/>
                  </a:cubicBezTo>
                  <a:cubicBezTo>
                    <a:pt x="737" y="581"/>
                    <a:pt x="737" y="581"/>
                    <a:pt x="737" y="581"/>
                  </a:cubicBezTo>
                  <a:cubicBezTo>
                    <a:pt x="736" y="581"/>
                    <a:pt x="736" y="581"/>
                    <a:pt x="736" y="580"/>
                  </a:cubicBezTo>
                  <a:cubicBezTo>
                    <a:pt x="735" y="580"/>
                    <a:pt x="735" y="580"/>
                    <a:pt x="735" y="580"/>
                  </a:cubicBezTo>
                  <a:cubicBezTo>
                    <a:pt x="734" y="579"/>
                    <a:pt x="734" y="579"/>
                    <a:pt x="734" y="579"/>
                  </a:cubicBezTo>
                  <a:cubicBezTo>
                    <a:pt x="733" y="578"/>
                    <a:pt x="732" y="578"/>
                    <a:pt x="732" y="577"/>
                  </a:cubicBezTo>
                  <a:cubicBezTo>
                    <a:pt x="731" y="577"/>
                    <a:pt x="730" y="576"/>
                    <a:pt x="729" y="576"/>
                  </a:cubicBezTo>
                  <a:cubicBezTo>
                    <a:pt x="729" y="576"/>
                    <a:pt x="729" y="575"/>
                    <a:pt x="728" y="575"/>
                  </a:cubicBezTo>
                  <a:cubicBezTo>
                    <a:pt x="731" y="563"/>
                    <a:pt x="707" y="567"/>
                    <a:pt x="702" y="565"/>
                  </a:cubicBezTo>
                  <a:cubicBezTo>
                    <a:pt x="706" y="574"/>
                    <a:pt x="719" y="588"/>
                    <a:pt x="727" y="577"/>
                  </a:cubicBezTo>
                  <a:cubicBezTo>
                    <a:pt x="727" y="576"/>
                    <a:pt x="726" y="576"/>
                    <a:pt x="726" y="576"/>
                  </a:cubicBezTo>
                  <a:cubicBezTo>
                    <a:pt x="726" y="576"/>
                    <a:pt x="726" y="576"/>
                    <a:pt x="726" y="576"/>
                  </a:cubicBezTo>
                  <a:cubicBezTo>
                    <a:pt x="727" y="576"/>
                    <a:pt x="728" y="577"/>
                    <a:pt x="728" y="577"/>
                  </a:cubicBezTo>
                  <a:cubicBezTo>
                    <a:pt x="729" y="577"/>
                    <a:pt x="730" y="578"/>
                    <a:pt x="731" y="578"/>
                  </a:cubicBezTo>
                  <a:cubicBezTo>
                    <a:pt x="731" y="579"/>
                    <a:pt x="732" y="579"/>
                    <a:pt x="733" y="580"/>
                  </a:cubicBezTo>
                  <a:cubicBezTo>
                    <a:pt x="733" y="580"/>
                    <a:pt x="733" y="581"/>
                    <a:pt x="734" y="581"/>
                  </a:cubicBezTo>
                  <a:cubicBezTo>
                    <a:pt x="734" y="581"/>
                    <a:pt x="734" y="581"/>
                    <a:pt x="735" y="582"/>
                  </a:cubicBezTo>
                  <a:cubicBezTo>
                    <a:pt x="735" y="582"/>
                    <a:pt x="735" y="582"/>
                    <a:pt x="736" y="582"/>
                  </a:cubicBezTo>
                  <a:cubicBezTo>
                    <a:pt x="736" y="583"/>
                    <a:pt x="736" y="583"/>
                    <a:pt x="736" y="583"/>
                  </a:cubicBezTo>
                  <a:cubicBezTo>
                    <a:pt x="736" y="583"/>
                    <a:pt x="736" y="583"/>
                    <a:pt x="737" y="583"/>
                  </a:cubicBezTo>
                  <a:cubicBezTo>
                    <a:pt x="737" y="584"/>
                    <a:pt x="737" y="584"/>
                    <a:pt x="737" y="584"/>
                  </a:cubicBezTo>
                  <a:cubicBezTo>
                    <a:pt x="737" y="584"/>
                    <a:pt x="737" y="584"/>
                    <a:pt x="738" y="584"/>
                  </a:cubicBezTo>
                  <a:cubicBezTo>
                    <a:pt x="738" y="584"/>
                    <a:pt x="738" y="585"/>
                    <a:pt x="738" y="585"/>
                  </a:cubicBezTo>
                  <a:cubicBezTo>
                    <a:pt x="739" y="586"/>
                    <a:pt x="739" y="588"/>
                    <a:pt x="740" y="589"/>
                  </a:cubicBezTo>
                  <a:cubicBezTo>
                    <a:pt x="741" y="591"/>
                    <a:pt x="742" y="593"/>
                    <a:pt x="743" y="595"/>
                  </a:cubicBezTo>
                  <a:cubicBezTo>
                    <a:pt x="744" y="597"/>
                    <a:pt x="745" y="599"/>
                    <a:pt x="746" y="601"/>
                  </a:cubicBezTo>
                  <a:cubicBezTo>
                    <a:pt x="748" y="603"/>
                    <a:pt x="748" y="605"/>
                    <a:pt x="749" y="607"/>
                  </a:cubicBezTo>
                  <a:cubicBezTo>
                    <a:pt x="749" y="607"/>
                    <a:pt x="749" y="607"/>
                    <a:pt x="749" y="607"/>
                  </a:cubicBezTo>
                  <a:cubicBezTo>
                    <a:pt x="749" y="608"/>
                    <a:pt x="749" y="608"/>
                    <a:pt x="749" y="608"/>
                  </a:cubicBezTo>
                  <a:cubicBezTo>
                    <a:pt x="749" y="608"/>
                    <a:pt x="749" y="608"/>
                    <a:pt x="749" y="608"/>
                  </a:cubicBezTo>
                  <a:cubicBezTo>
                    <a:pt x="749" y="608"/>
                    <a:pt x="749" y="608"/>
                    <a:pt x="749" y="608"/>
                  </a:cubicBezTo>
                  <a:cubicBezTo>
                    <a:pt x="749" y="609"/>
                    <a:pt x="749" y="609"/>
                    <a:pt x="749" y="610"/>
                  </a:cubicBezTo>
                  <a:cubicBezTo>
                    <a:pt x="748" y="611"/>
                    <a:pt x="748" y="612"/>
                    <a:pt x="748" y="613"/>
                  </a:cubicBezTo>
                  <a:cubicBezTo>
                    <a:pt x="747" y="615"/>
                    <a:pt x="746" y="616"/>
                    <a:pt x="745" y="618"/>
                  </a:cubicBezTo>
                  <a:cubicBezTo>
                    <a:pt x="745" y="619"/>
                    <a:pt x="745" y="619"/>
                    <a:pt x="745" y="619"/>
                  </a:cubicBezTo>
                  <a:cubicBezTo>
                    <a:pt x="745" y="619"/>
                    <a:pt x="745" y="620"/>
                    <a:pt x="745" y="620"/>
                  </a:cubicBezTo>
                  <a:cubicBezTo>
                    <a:pt x="745" y="620"/>
                    <a:pt x="745" y="620"/>
                    <a:pt x="745" y="621"/>
                  </a:cubicBezTo>
                  <a:cubicBezTo>
                    <a:pt x="745" y="621"/>
                    <a:pt x="745" y="621"/>
                    <a:pt x="745" y="622"/>
                  </a:cubicBezTo>
                  <a:cubicBezTo>
                    <a:pt x="744" y="623"/>
                    <a:pt x="744" y="624"/>
                    <a:pt x="745" y="624"/>
                  </a:cubicBezTo>
                  <a:cubicBezTo>
                    <a:pt x="745" y="625"/>
                    <a:pt x="745" y="625"/>
                    <a:pt x="745" y="626"/>
                  </a:cubicBezTo>
                  <a:cubicBezTo>
                    <a:pt x="745" y="626"/>
                    <a:pt x="745" y="627"/>
                    <a:pt x="745" y="627"/>
                  </a:cubicBezTo>
                  <a:cubicBezTo>
                    <a:pt x="745" y="627"/>
                    <a:pt x="745" y="628"/>
                    <a:pt x="746" y="628"/>
                  </a:cubicBezTo>
                  <a:cubicBezTo>
                    <a:pt x="746" y="628"/>
                    <a:pt x="746" y="629"/>
                    <a:pt x="746" y="629"/>
                  </a:cubicBezTo>
                  <a:cubicBezTo>
                    <a:pt x="747" y="630"/>
                    <a:pt x="748" y="631"/>
                    <a:pt x="748" y="632"/>
                  </a:cubicBezTo>
                  <a:cubicBezTo>
                    <a:pt x="748" y="632"/>
                    <a:pt x="748" y="633"/>
                    <a:pt x="748" y="633"/>
                  </a:cubicBezTo>
                  <a:cubicBezTo>
                    <a:pt x="748" y="632"/>
                    <a:pt x="747" y="632"/>
                    <a:pt x="746" y="632"/>
                  </a:cubicBezTo>
                  <a:cubicBezTo>
                    <a:pt x="746" y="632"/>
                    <a:pt x="745" y="632"/>
                    <a:pt x="744" y="631"/>
                  </a:cubicBezTo>
                  <a:cubicBezTo>
                    <a:pt x="744" y="631"/>
                    <a:pt x="744" y="631"/>
                    <a:pt x="744" y="631"/>
                  </a:cubicBezTo>
                  <a:cubicBezTo>
                    <a:pt x="744" y="631"/>
                    <a:pt x="744" y="631"/>
                    <a:pt x="744" y="631"/>
                  </a:cubicBezTo>
                  <a:cubicBezTo>
                    <a:pt x="744" y="631"/>
                    <a:pt x="744" y="631"/>
                    <a:pt x="744" y="631"/>
                  </a:cubicBezTo>
                  <a:cubicBezTo>
                    <a:pt x="744" y="631"/>
                    <a:pt x="744" y="631"/>
                    <a:pt x="744" y="631"/>
                  </a:cubicBezTo>
                  <a:cubicBezTo>
                    <a:pt x="743" y="631"/>
                    <a:pt x="743" y="631"/>
                    <a:pt x="743" y="631"/>
                  </a:cubicBezTo>
                  <a:cubicBezTo>
                    <a:pt x="743" y="631"/>
                    <a:pt x="743" y="631"/>
                    <a:pt x="743" y="631"/>
                  </a:cubicBezTo>
                  <a:cubicBezTo>
                    <a:pt x="742" y="631"/>
                    <a:pt x="742" y="631"/>
                    <a:pt x="742" y="631"/>
                  </a:cubicBezTo>
                  <a:cubicBezTo>
                    <a:pt x="741" y="631"/>
                    <a:pt x="741" y="631"/>
                    <a:pt x="741" y="631"/>
                  </a:cubicBezTo>
                  <a:cubicBezTo>
                    <a:pt x="740" y="631"/>
                    <a:pt x="739" y="631"/>
                    <a:pt x="739" y="631"/>
                  </a:cubicBezTo>
                  <a:cubicBezTo>
                    <a:pt x="738" y="631"/>
                    <a:pt x="737" y="631"/>
                    <a:pt x="735" y="631"/>
                  </a:cubicBezTo>
                  <a:cubicBezTo>
                    <a:pt x="734" y="631"/>
                    <a:pt x="733" y="631"/>
                    <a:pt x="732" y="631"/>
                  </a:cubicBezTo>
                  <a:cubicBezTo>
                    <a:pt x="730" y="632"/>
                    <a:pt x="728" y="632"/>
                    <a:pt x="727" y="632"/>
                  </a:cubicBezTo>
                  <a:cubicBezTo>
                    <a:pt x="723" y="633"/>
                    <a:pt x="720" y="633"/>
                    <a:pt x="717" y="633"/>
                  </a:cubicBezTo>
                  <a:cubicBezTo>
                    <a:pt x="716" y="633"/>
                    <a:pt x="715" y="633"/>
                    <a:pt x="714" y="633"/>
                  </a:cubicBezTo>
                  <a:cubicBezTo>
                    <a:pt x="713" y="633"/>
                    <a:pt x="712" y="633"/>
                    <a:pt x="711" y="633"/>
                  </a:cubicBezTo>
                  <a:cubicBezTo>
                    <a:pt x="710" y="633"/>
                    <a:pt x="709" y="632"/>
                    <a:pt x="709" y="632"/>
                  </a:cubicBezTo>
                  <a:cubicBezTo>
                    <a:pt x="709" y="632"/>
                    <a:pt x="710" y="633"/>
                    <a:pt x="711" y="633"/>
                  </a:cubicBezTo>
                  <a:cubicBezTo>
                    <a:pt x="712" y="633"/>
                    <a:pt x="713" y="634"/>
                    <a:pt x="714" y="634"/>
                  </a:cubicBezTo>
                  <a:cubicBezTo>
                    <a:pt x="715" y="634"/>
                    <a:pt x="716" y="634"/>
                    <a:pt x="717" y="634"/>
                  </a:cubicBezTo>
                  <a:cubicBezTo>
                    <a:pt x="718" y="634"/>
                    <a:pt x="719" y="635"/>
                    <a:pt x="721" y="635"/>
                  </a:cubicBezTo>
                  <a:cubicBezTo>
                    <a:pt x="720" y="635"/>
                    <a:pt x="719" y="635"/>
                    <a:pt x="719" y="635"/>
                  </a:cubicBezTo>
                  <a:cubicBezTo>
                    <a:pt x="718" y="636"/>
                    <a:pt x="717" y="636"/>
                    <a:pt x="716" y="637"/>
                  </a:cubicBezTo>
                  <a:cubicBezTo>
                    <a:pt x="715" y="638"/>
                    <a:pt x="714" y="638"/>
                    <a:pt x="713" y="639"/>
                  </a:cubicBezTo>
                  <a:cubicBezTo>
                    <a:pt x="712" y="639"/>
                    <a:pt x="712" y="640"/>
                    <a:pt x="711" y="640"/>
                  </a:cubicBezTo>
                  <a:cubicBezTo>
                    <a:pt x="697" y="639"/>
                    <a:pt x="699" y="650"/>
                    <a:pt x="689" y="655"/>
                  </a:cubicBezTo>
                  <a:cubicBezTo>
                    <a:pt x="702" y="658"/>
                    <a:pt x="713" y="658"/>
                    <a:pt x="711" y="642"/>
                  </a:cubicBezTo>
                  <a:cubicBezTo>
                    <a:pt x="711" y="642"/>
                    <a:pt x="711" y="642"/>
                    <a:pt x="711" y="642"/>
                  </a:cubicBezTo>
                  <a:cubicBezTo>
                    <a:pt x="712" y="642"/>
                    <a:pt x="713" y="641"/>
                    <a:pt x="714" y="640"/>
                  </a:cubicBezTo>
                  <a:cubicBezTo>
                    <a:pt x="715" y="640"/>
                    <a:pt x="716" y="639"/>
                    <a:pt x="717" y="639"/>
                  </a:cubicBezTo>
                  <a:cubicBezTo>
                    <a:pt x="718" y="638"/>
                    <a:pt x="719" y="638"/>
                    <a:pt x="720" y="637"/>
                  </a:cubicBezTo>
                  <a:cubicBezTo>
                    <a:pt x="721" y="637"/>
                    <a:pt x="722" y="636"/>
                    <a:pt x="723" y="636"/>
                  </a:cubicBezTo>
                  <a:cubicBezTo>
                    <a:pt x="723" y="636"/>
                    <a:pt x="724" y="636"/>
                    <a:pt x="724" y="635"/>
                  </a:cubicBezTo>
                  <a:cubicBezTo>
                    <a:pt x="724" y="635"/>
                    <a:pt x="725" y="635"/>
                    <a:pt x="725" y="635"/>
                  </a:cubicBezTo>
                  <a:cubicBezTo>
                    <a:pt x="726" y="635"/>
                    <a:pt x="726" y="635"/>
                    <a:pt x="726" y="635"/>
                  </a:cubicBezTo>
                  <a:cubicBezTo>
                    <a:pt x="726" y="635"/>
                    <a:pt x="727" y="635"/>
                    <a:pt x="727" y="635"/>
                  </a:cubicBezTo>
                  <a:cubicBezTo>
                    <a:pt x="729" y="635"/>
                    <a:pt x="731" y="635"/>
                    <a:pt x="733" y="635"/>
                  </a:cubicBezTo>
                  <a:cubicBezTo>
                    <a:pt x="734" y="635"/>
                    <a:pt x="735" y="635"/>
                    <a:pt x="736" y="634"/>
                  </a:cubicBezTo>
                  <a:cubicBezTo>
                    <a:pt x="737" y="634"/>
                    <a:pt x="738" y="634"/>
                    <a:pt x="739" y="634"/>
                  </a:cubicBezTo>
                  <a:cubicBezTo>
                    <a:pt x="739" y="634"/>
                    <a:pt x="740" y="634"/>
                    <a:pt x="741" y="634"/>
                  </a:cubicBezTo>
                  <a:cubicBezTo>
                    <a:pt x="741" y="634"/>
                    <a:pt x="741" y="634"/>
                    <a:pt x="741" y="634"/>
                  </a:cubicBezTo>
                  <a:cubicBezTo>
                    <a:pt x="742" y="634"/>
                    <a:pt x="742" y="634"/>
                    <a:pt x="742" y="634"/>
                  </a:cubicBezTo>
                  <a:cubicBezTo>
                    <a:pt x="742" y="634"/>
                    <a:pt x="743" y="634"/>
                    <a:pt x="743" y="635"/>
                  </a:cubicBezTo>
                  <a:cubicBezTo>
                    <a:pt x="743" y="635"/>
                    <a:pt x="743" y="635"/>
                    <a:pt x="743" y="635"/>
                  </a:cubicBezTo>
                  <a:cubicBezTo>
                    <a:pt x="743" y="635"/>
                    <a:pt x="743" y="635"/>
                    <a:pt x="743" y="635"/>
                  </a:cubicBezTo>
                  <a:cubicBezTo>
                    <a:pt x="743" y="635"/>
                    <a:pt x="743" y="635"/>
                    <a:pt x="743" y="635"/>
                  </a:cubicBezTo>
                  <a:cubicBezTo>
                    <a:pt x="743" y="635"/>
                    <a:pt x="743" y="635"/>
                    <a:pt x="743" y="635"/>
                  </a:cubicBezTo>
                  <a:cubicBezTo>
                    <a:pt x="744" y="635"/>
                    <a:pt x="744" y="635"/>
                    <a:pt x="744" y="635"/>
                  </a:cubicBezTo>
                  <a:cubicBezTo>
                    <a:pt x="744" y="635"/>
                    <a:pt x="745" y="635"/>
                    <a:pt x="745" y="635"/>
                  </a:cubicBezTo>
                  <a:cubicBezTo>
                    <a:pt x="748" y="636"/>
                    <a:pt x="750" y="637"/>
                    <a:pt x="752" y="638"/>
                  </a:cubicBezTo>
                  <a:cubicBezTo>
                    <a:pt x="754" y="639"/>
                    <a:pt x="757" y="640"/>
                    <a:pt x="759" y="641"/>
                  </a:cubicBezTo>
                  <a:cubicBezTo>
                    <a:pt x="762" y="643"/>
                    <a:pt x="764" y="644"/>
                    <a:pt x="767" y="645"/>
                  </a:cubicBezTo>
                  <a:cubicBezTo>
                    <a:pt x="770" y="646"/>
                    <a:pt x="773" y="647"/>
                    <a:pt x="776" y="648"/>
                  </a:cubicBezTo>
                  <a:cubicBezTo>
                    <a:pt x="776" y="648"/>
                    <a:pt x="776" y="648"/>
                    <a:pt x="776" y="648"/>
                  </a:cubicBezTo>
                  <a:cubicBezTo>
                    <a:pt x="776" y="648"/>
                    <a:pt x="775" y="648"/>
                    <a:pt x="775" y="649"/>
                  </a:cubicBezTo>
                  <a:cubicBezTo>
                    <a:pt x="774" y="649"/>
                    <a:pt x="774" y="649"/>
                    <a:pt x="774" y="649"/>
                  </a:cubicBezTo>
                  <a:cubicBezTo>
                    <a:pt x="773" y="650"/>
                    <a:pt x="773" y="650"/>
                    <a:pt x="773" y="650"/>
                  </a:cubicBezTo>
                  <a:cubicBezTo>
                    <a:pt x="773" y="650"/>
                    <a:pt x="773" y="650"/>
                    <a:pt x="772" y="651"/>
                  </a:cubicBezTo>
                  <a:cubicBezTo>
                    <a:pt x="772" y="651"/>
                    <a:pt x="771" y="652"/>
                    <a:pt x="770" y="653"/>
                  </a:cubicBezTo>
                  <a:cubicBezTo>
                    <a:pt x="769" y="654"/>
                    <a:pt x="768" y="656"/>
                    <a:pt x="768" y="657"/>
                  </a:cubicBezTo>
                  <a:cubicBezTo>
                    <a:pt x="766" y="659"/>
                    <a:pt x="764" y="661"/>
                    <a:pt x="762" y="663"/>
                  </a:cubicBezTo>
                  <a:cubicBezTo>
                    <a:pt x="761" y="665"/>
                    <a:pt x="760" y="666"/>
                    <a:pt x="759" y="667"/>
                  </a:cubicBezTo>
                  <a:cubicBezTo>
                    <a:pt x="758" y="668"/>
                    <a:pt x="757" y="669"/>
                    <a:pt x="756" y="669"/>
                  </a:cubicBezTo>
                  <a:cubicBezTo>
                    <a:pt x="755" y="670"/>
                    <a:pt x="754" y="671"/>
                    <a:pt x="753" y="672"/>
                  </a:cubicBezTo>
                  <a:cubicBezTo>
                    <a:pt x="753" y="672"/>
                    <a:pt x="753" y="672"/>
                    <a:pt x="753" y="672"/>
                  </a:cubicBezTo>
                  <a:cubicBezTo>
                    <a:pt x="753" y="672"/>
                    <a:pt x="752" y="672"/>
                    <a:pt x="752" y="672"/>
                  </a:cubicBezTo>
                  <a:cubicBezTo>
                    <a:pt x="751" y="672"/>
                    <a:pt x="751" y="672"/>
                    <a:pt x="751" y="671"/>
                  </a:cubicBezTo>
                  <a:cubicBezTo>
                    <a:pt x="751" y="671"/>
                    <a:pt x="751" y="671"/>
                    <a:pt x="751" y="671"/>
                  </a:cubicBezTo>
                  <a:cubicBezTo>
                    <a:pt x="750" y="672"/>
                    <a:pt x="750" y="672"/>
                    <a:pt x="750" y="672"/>
                  </a:cubicBezTo>
                  <a:cubicBezTo>
                    <a:pt x="749" y="672"/>
                    <a:pt x="749" y="672"/>
                    <a:pt x="748" y="672"/>
                  </a:cubicBezTo>
                  <a:cubicBezTo>
                    <a:pt x="747" y="672"/>
                    <a:pt x="747" y="672"/>
                    <a:pt x="746" y="672"/>
                  </a:cubicBezTo>
                  <a:cubicBezTo>
                    <a:pt x="745" y="672"/>
                    <a:pt x="744" y="672"/>
                    <a:pt x="743" y="672"/>
                  </a:cubicBezTo>
                  <a:cubicBezTo>
                    <a:pt x="743" y="672"/>
                    <a:pt x="742" y="672"/>
                    <a:pt x="741" y="672"/>
                  </a:cubicBezTo>
                  <a:cubicBezTo>
                    <a:pt x="740" y="670"/>
                    <a:pt x="739" y="669"/>
                    <a:pt x="738" y="669"/>
                  </a:cubicBezTo>
                  <a:cubicBezTo>
                    <a:pt x="740" y="664"/>
                    <a:pt x="738" y="657"/>
                    <a:pt x="735" y="650"/>
                  </a:cubicBezTo>
                  <a:cubicBezTo>
                    <a:pt x="725" y="657"/>
                    <a:pt x="710" y="664"/>
                    <a:pt x="717" y="678"/>
                  </a:cubicBezTo>
                  <a:cubicBezTo>
                    <a:pt x="716" y="679"/>
                    <a:pt x="716" y="679"/>
                    <a:pt x="716" y="679"/>
                  </a:cubicBezTo>
                  <a:cubicBezTo>
                    <a:pt x="716" y="679"/>
                    <a:pt x="716" y="679"/>
                    <a:pt x="716" y="679"/>
                  </a:cubicBezTo>
                  <a:cubicBezTo>
                    <a:pt x="715" y="680"/>
                    <a:pt x="715" y="681"/>
                    <a:pt x="714" y="682"/>
                  </a:cubicBezTo>
                  <a:cubicBezTo>
                    <a:pt x="714" y="683"/>
                    <a:pt x="713" y="684"/>
                    <a:pt x="712" y="685"/>
                  </a:cubicBezTo>
                  <a:cubicBezTo>
                    <a:pt x="712" y="686"/>
                    <a:pt x="711" y="687"/>
                    <a:pt x="711" y="688"/>
                  </a:cubicBezTo>
                  <a:cubicBezTo>
                    <a:pt x="710" y="689"/>
                    <a:pt x="710" y="689"/>
                    <a:pt x="710" y="690"/>
                  </a:cubicBezTo>
                  <a:cubicBezTo>
                    <a:pt x="710" y="689"/>
                    <a:pt x="709" y="688"/>
                    <a:pt x="709" y="688"/>
                  </a:cubicBezTo>
                  <a:cubicBezTo>
                    <a:pt x="709" y="687"/>
                    <a:pt x="709" y="686"/>
                    <a:pt x="708" y="685"/>
                  </a:cubicBezTo>
                  <a:cubicBezTo>
                    <a:pt x="708" y="685"/>
                    <a:pt x="708" y="685"/>
                    <a:pt x="708" y="684"/>
                  </a:cubicBezTo>
                  <a:cubicBezTo>
                    <a:pt x="708" y="684"/>
                    <a:pt x="708" y="684"/>
                    <a:pt x="708" y="683"/>
                  </a:cubicBezTo>
                  <a:cubicBezTo>
                    <a:pt x="707" y="683"/>
                    <a:pt x="707" y="682"/>
                    <a:pt x="707" y="682"/>
                  </a:cubicBezTo>
                  <a:cubicBezTo>
                    <a:pt x="707" y="681"/>
                    <a:pt x="706" y="680"/>
                    <a:pt x="706" y="680"/>
                  </a:cubicBezTo>
                  <a:cubicBezTo>
                    <a:pt x="705" y="679"/>
                    <a:pt x="705" y="678"/>
                    <a:pt x="704" y="677"/>
                  </a:cubicBezTo>
                  <a:cubicBezTo>
                    <a:pt x="703" y="676"/>
                    <a:pt x="703" y="675"/>
                    <a:pt x="702" y="674"/>
                  </a:cubicBezTo>
                  <a:cubicBezTo>
                    <a:pt x="701" y="674"/>
                    <a:pt x="701" y="673"/>
                    <a:pt x="700" y="672"/>
                  </a:cubicBezTo>
                  <a:cubicBezTo>
                    <a:pt x="699" y="671"/>
                    <a:pt x="698" y="670"/>
                    <a:pt x="698" y="670"/>
                  </a:cubicBezTo>
                  <a:cubicBezTo>
                    <a:pt x="697" y="669"/>
                    <a:pt x="697" y="669"/>
                    <a:pt x="697" y="669"/>
                  </a:cubicBezTo>
                  <a:cubicBezTo>
                    <a:pt x="697" y="669"/>
                    <a:pt x="698" y="671"/>
                    <a:pt x="699" y="673"/>
                  </a:cubicBezTo>
                  <a:cubicBezTo>
                    <a:pt x="700" y="674"/>
                    <a:pt x="700" y="675"/>
                    <a:pt x="700" y="676"/>
                  </a:cubicBezTo>
                  <a:cubicBezTo>
                    <a:pt x="701" y="676"/>
                    <a:pt x="701" y="677"/>
                    <a:pt x="702" y="678"/>
                  </a:cubicBezTo>
                  <a:cubicBezTo>
                    <a:pt x="702" y="680"/>
                    <a:pt x="703" y="683"/>
                    <a:pt x="704" y="685"/>
                  </a:cubicBezTo>
                  <a:cubicBezTo>
                    <a:pt x="704" y="685"/>
                    <a:pt x="705" y="686"/>
                    <a:pt x="705" y="686"/>
                  </a:cubicBezTo>
                  <a:cubicBezTo>
                    <a:pt x="705" y="686"/>
                    <a:pt x="705" y="687"/>
                    <a:pt x="705" y="687"/>
                  </a:cubicBezTo>
                  <a:cubicBezTo>
                    <a:pt x="705" y="688"/>
                    <a:pt x="705" y="688"/>
                    <a:pt x="706" y="689"/>
                  </a:cubicBezTo>
                  <a:cubicBezTo>
                    <a:pt x="706" y="690"/>
                    <a:pt x="707" y="692"/>
                    <a:pt x="707" y="693"/>
                  </a:cubicBezTo>
                  <a:cubicBezTo>
                    <a:pt x="707" y="694"/>
                    <a:pt x="707" y="694"/>
                    <a:pt x="707" y="694"/>
                  </a:cubicBezTo>
                  <a:cubicBezTo>
                    <a:pt x="707" y="695"/>
                    <a:pt x="707" y="695"/>
                    <a:pt x="707" y="696"/>
                  </a:cubicBezTo>
                  <a:cubicBezTo>
                    <a:pt x="708" y="696"/>
                    <a:pt x="708" y="697"/>
                    <a:pt x="708" y="698"/>
                  </a:cubicBezTo>
                  <a:cubicBezTo>
                    <a:pt x="708" y="699"/>
                    <a:pt x="708" y="699"/>
                    <a:pt x="708" y="699"/>
                  </a:cubicBezTo>
                  <a:cubicBezTo>
                    <a:pt x="708" y="699"/>
                    <a:pt x="708" y="699"/>
                    <a:pt x="708" y="699"/>
                  </a:cubicBezTo>
                  <a:cubicBezTo>
                    <a:pt x="708" y="700"/>
                    <a:pt x="708" y="702"/>
                    <a:pt x="708" y="703"/>
                  </a:cubicBezTo>
                  <a:cubicBezTo>
                    <a:pt x="709" y="706"/>
                    <a:pt x="709" y="710"/>
                    <a:pt x="708" y="714"/>
                  </a:cubicBezTo>
                  <a:cubicBezTo>
                    <a:pt x="708" y="715"/>
                    <a:pt x="708" y="716"/>
                    <a:pt x="708" y="717"/>
                  </a:cubicBezTo>
                  <a:cubicBezTo>
                    <a:pt x="708" y="717"/>
                    <a:pt x="708" y="718"/>
                    <a:pt x="708" y="719"/>
                  </a:cubicBezTo>
                  <a:cubicBezTo>
                    <a:pt x="707" y="720"/>
                    <a:pt x="707" y="721"/>
                    <a:pt x="707" y="722"/>
                  </a:cubicBezTo>
                  <a:cubicBezTo>
                    <a:pt x="707" y="724"/>
                    <a:pt x="707" y="724"/>
                    <a:pt x="707" y="724"/>
                  </a:cubicBezTo>
                  <a:cubicBezTo>
                    <a:pt x="707" y="724"/>
                    <a:pt x="707" y="724"/>
                    <a:pt x="706" y="725"/>
                  </a:cubicBezTo>
                  <a:cubicBezTo>
                    <a:pt x="706" y="727"/>
                    <a:pt x="705" y="730"/>
                    <a:pt x="704" y="732"/>
                  </a:cubicBezTo>
                  <a:cubicBezTo>
                    <a:pt x="704" y="732"/>
                    <a:pt x="704" y="732"/>
                    <a:pt x="704" y="731"/>
                  </a:cubicBezTo>
                  <a:cubicBezTo>
                    <a:pt x="704" y="731"/>
                    <a:pt x="704" y="731"/>
                    <a:pt x="704" y="731"/>
                  </a:cubicBezTo>
                  <a:cubicBezTo>
                    <a:pt x="704" y="730"/>
                    <a:pt x="703" y="730"/>
                    <a:pt x="703" y="729"/>
                  </a:cubicBezTo>
                  <a:cubicBezTo>
                    <a:pt x="703" y="729"/>
                    <a:pt x="703" y="729"/>
                    <a:pt x="702" y="728"/>
                  </a:cubicBezTo>
                  <a:cubicBezTo>
                    <a:pt x="702" y="728"/>
                    <a:pt x="702" y="728"/>
                    <a:pt x="702" y="728"/>
                  </a:cubicBezTo>
                  <a:cubicBezTo>
                    <a:pt x="702" y="727"/>
                    <a:pt x="702" y="727"/>
                    <a:pt x="702" y="727"/>
                  </a:cubicBezTo>
                  <a:cubicBezTo>
                    <a:pt x="701" y="726"/>
                    <a:pt x="701" y="726"/>
                    <a:pt x="701" y="725"/>
                  </a:cubicBezTo>
                  <a:cubicBezTo>
                    <a:pt x="700" y="725"/>
                    <a:pt x="699" y="724"/>
                    <a:pt x="698" y="723"/>
                  </a:cubicBezTo>
                  <a:cubicBezTo>
                    <a:pt x="698" y="722"/>
                    <a:pt x="697" y="721"/>
                    <a:pt x="696" y="721"/>
                  </a:cubicBezTo>
                  <a:cubicBezTo>
                    <a:pt x="696" y="720"/>
                    <a:pt x="695" y="720"/>
                    <a:pt x="695" y="720"/>
                  </a:cubicBezTo>
                  <a:cubicBezTo>
                    <a:pt x="698" y="705"/>
                    <a:pt x="674" y="707"/>
                    <a:pt x="665" y="709"/>
                  </a:cubicBezTo>
                  <a:cubicBezTo>
                    <a:pt x="673" y="714"/>
                    <a:pt x="676" y="737"/>
                    <a:pt x="693" y="723"/>
                  </a:cubicBezTo>
                  <a:cubicBezTo>
                    <a:pt x="692" y="721"/>
                    <a:pt x="692" y="721"/>
                    <a:pt x="692" y="721"/>
                  </a:cubicBezTo>
                  <a:cubicBezTo>
                    <a:pt x="693" y="722"/>
                    <a:pt x="693" y="722"/>
                    <a:pt x="694" y="723"/>
                  </a:cubicBezTo>
                  <a:cubicBezTo>
                    <a:pt x="694" y="722"/>
                    <a:pt x="694" y="722"/>
                    <a:pt x="694" y="722"/>
                  </a:cubicBezTo>
                  <a:cubicBezTo>
                    <a:pt x="694" y="722"/>
                    <a:pt x="695" y="722"/>
                    <a:pt x="695" y="722"/>
                  </a:cubicBezTo>
                  <a:cubicBezTo>
                    <a:pt x="695" y="723"/>
                    <a:pt x="696" y="723"/>
                    <a:pt x="697" y="724"/>
                  </a:cubicBezTo>
                  <a:cubicBezTo>
                    <a:pt x="698" y="725"/>
                    <a:pt x="699" y="726"/>
                    <a:pt x="699" y="727"/>
                  </a:cubicBezTo>
                  <a:cubicBezTo>
                    <a:pt x="700" y="727"/>
                    <a:pt x="700" y="728"/>
                    <a:pt x="700" y="728"/>
                  </a:cubicBezTo>
                  <a:cubicBezTo>
                    <a:pt x="700" y="728"/>
                    <a:pt x="700" y="728"/>
                    <a:pt x="701" y="729"/>
                  </a:cubicBezTo>
                  <a:cubicBezTo>
                    <a:pt x="701" y="729"/>
                    <a:pt x="701" y="729"/>
                    <a:pt x="701" y="729"/>
                  </a:cubicBezTo>
                  <a:cubicBezTo>
                    <a:pt x="701" y="730"/>
                    <a:pt x="701" y="730"/>
                    <a:pt x="702" y="730"/>
                  </a:cubicBezTo>
                  <a:cubicBezTo>
                    <a:pt x="702" y="731"/>
                    <a:pt x="702" y="731"/>
                    <a:pt x="702" y="732"/>
                  </a:cubicBezTo>
                  <a:cubicBezTo>
                    <a:pt x="702" y="732"/>
                    <a:pt x="702" y="732"/>
                    <a:pt x="702" y="732"/>
                  </a:cubicBezTo>
                  <a:cubicBezTo>
                    <a:pt x="702" y="732"/>
                    <a:pt x="703" y="733"/>
                    <a:pt x="703" y="733"/>
                  </a:cubicBezTo>
                  <a:cubicBezTo>
                    <a:pt x="703" y="733"/>
                    <a:pt x="703" y="733"/>
                    <a:pt x="703" y="734"/>
                  </a:cubicBezTo>
                  <a:cubicBezTo>
                    <a:pt x="703" y="734"/>
                    <a:pt x="703" y="734"/>
                    <a:pt x="703" y="734"/>
                  </a:cubicBezTo>
                  <a:cubicBezTo>
                    <a:pt x="703" y="735"/>
                    <a:pt x="703" y="735"/>
                    <a:pt x="703" y="736"/>
                  </a:cubicBezTo>
                  <a:cubicBezTo>
                    <a:pt x="702" y="737"/>
                    <a:pt x="702" y="738"/>
                    <a:pt x="702" y="738"/>
                  </a:cubicBezTo>
                  <a:cubicBezTo>
                    <a:pt x="701" y="739"/>
                    <a:pt x="701" y="740"/>
                    <a:pt x="700" y="741"/>
                  </a:cubicBezTo>
                  <a:cubicBezTo>
                    <a:pt x="700" y="742"/>
                    <a:pt x="699" y="743"/>
                    <a:pt x="699" y="743"/>
                  </a:cubicBezTo>
                  <a:cubicBezTo>
                    <a:pt x="698" y="744"/>
                    <a:pt x="698" y="745"/>
                    <a:pt x="697" y="746"/>
                  </a:cubicBezTo>
                  <a:cubicBezTo>
                    <a:pt x="697" y="747"/>
                    <a:pt x="696" y="748"/>
                    <a:pt x="695" y="750"/>
                  </a:cubicBezTo>
                  <a:cubicBezTo>
                    <a:pt x="674" y="750"/>
                    <a:pt x="652" y="745"/>
                    <a:pt x="629" y="751"/>
                  </a:cubicBezTo>
                  <a:cubicBezTo>
                    <a:pt x="650" y="751"/>
                    <a:pt x="673" y="756"/>
                    <a:pt x="693" y="758"/>
                  </a:cubicBezTo>
                  <a:cubicBezTo>
                    <a:pt x="693" y="761"/>
                    <a:pt x="693" y="764"/>
                    <a:pt x="694" y="766"/>
                  </a:cubicBezTo>
                  <a:cubicBezTo>
                    <a:pt x="694" y="767"/>
                    <a:pt x="694" y="768"/>
                    <a:pt x="695" y="768"/>
                  </a:cubicBezTo>
                  <a:cubicBezTo>
                    <a:pt x="695" y="769"/>
                    <a:pt x="695" y="769"/>
                    <a:pt x="696" y="770"/>
                  </a:cubicBezTo>
                  <a:cubicBezTo>
                    <a:pt x="696" y="771"/>
                    <a:pt x="696" y="771"/>
                    <a:pt x="697" y="772"/>
                  </a:cubicBezTo>
                  <a:cubicBezTo>
                    <a:pt x="697" y="772"/>
                    <a:pt x="697" y="773"/>
                    <a:pt x="698" y="773"/>
                  </a:cubicBezTo>
                  <a:cubicBezTo>
                    <a:pt x="699" y="774"/>
                    <a:pt x="699" y="775"/>
                    <a:pt x="700" y="776"/>
                  </a:cubicBezTo>
                  <a:cubicBezTo>
                    <a:pt x="698" y="774"/>
                    <a:pt x="695" y="772"/>
                    <a:pt x="693" y="771"/>
                  </a:cubicBezTo>
                  <a:cubicBezTo>
                    <a:pt x="689" y="768"/>
                    <a:pt x="686" y="766"/>
                    <a:pt x="682" y="765"/>
                  </a:cubicBezTo>
                  <a:cubicBezTo>
                    <a:pt x="680" y="764"/>
                    <a:pt x="678" y="763"/>
                    <a:pt x="675" y="762"/>
                  </a:cubicBezTo>
                  <a:cubicBezTo>
                    <a:pt x="675" y="762"/>
                    <a:pt x="673" y="762"/>
                    <a:pt x="672" y="762"/>
                  </a:cubicBezTo>
                  <a:cubicBezTo>
                    <a:pt x="671" y="761"/>
                    <a:pt x="670" y="761"/>
                    <a:pt x="669" y="761"/>
                  </a:cubicBezTo>
                  <a:cubicBezTo>
                    <a:pt x="665" y="760"/>
                    <a:pt x="660" y="760"/>
                    <a:pt x="656" y="760"/>
                  </a:cubicBezTo>
                  <a:cubicBezTo>
                    <a:pt x="648" y="759"/>
                    <a:pt x="640" y="757"/>
                    <a:pt x="632" y="755"/>
                  </a:cubicBezTo>
                  <a:cubicBezTo>
                    <a:pt x="628" y="754"/>
                    <a:pt x="625" y="753"/>
                    <a:pt x="621" y="751"/>
                  </a:cubicBezTo>
                  <a:cubicBezTo>
                    <a:pt x="618" y="750"/>
                    <a:pt x="614" y="749"/>
                    <a:pt x="611" y="747"/>
                  </a:cubicBezTo>
                  <a:cubicBezTo>
                    <a:pt x="609" y="747"/>
                    <a:pt x="607" y="746"/>
                    <a:pt x="605" y="745"/>
                  </a:cubicBezTo>
                  <a:cubicBezTo>
                    <a:pt x="605" y="745"/>
                    <a:pt x="604" y="745"/>
                    <a:pt x="604" y="744"/>
                  </a:cubicBezTo>
                  <a:cubicBezTo>
                    <a:pt x="604" y="743"/>
                    <a:pt x="603" y="741"/>
                    <a:pt x="603" y="739"/>
                  </a:cubicBezTo>
                  <a:cubicBezTo>
                    <a:pt x="603" y="739"/>
                    <a:pt x="603" y="738"/>
                    <a:pt x="602" y="738"/>
                  </a:cubicBezTo>
                  <a:cubicBezTo>
                    <a:pt x="602" y="737"/>
                    <a:pt x="602" y="737"/>
                    <a:pt x="602" y="736"/>
                  </a:cubicBezTo>
                  <a:cubicBezTo>
                    <a:pt x="602" y="735"/>
                    <a:pt x="602" y="734"/>
                    <a:pt x="602" y="733"/>
                  </a:cubicBezTo>
                  <a:cubicBezTo>
                    <a:pt x="601" y="732"/>
                    <a:pt x="601" y="731"/>
                    <a:pt x="602" y="729"/>
                  </a:cubicBezTo>
                  <a:cubicBezTo>
                    <a:pt x="602" y="729"/>
                    <a:pt x="602" y="729"/>
                    <a:pt x="602" y="728"/>
                  </a:cubicBezTo>
                  <a:cubicBezTo>
                    <a:pt x="602" y="728"/>
                    <a:pt x="602" y="728"/>
                    <a:pt x="602" y="727"/>
                  </a:cubicBezTo>
                  <a:cubicBezTo>
                    <a:pt x="602" y="727"/>
                    <a:pt x="602" y="727"/>
                    <a:pt x="602" y="726"/>
                  </a:cubicBezTo>
                  <a:cubicBezTo>
                    <a:pt x="602" y="726"/>
                    <a:pt x="602" y="726"/>
                    <a:pt x="602" y="725"/>
                  </a:cubicBezTo>
                  <a:cubicBezTo>
                    <a:pt x="603" y="723"/>
                    <a:pt x="605" y="720"/>
                    <a:pt x="606" y="717"/>
                  </a:cubicBezTo>
                  <a:cubicBezTo>
                    <a:pt x="607" y="715"/>
                    <a:pt x="608" y="714"/>
                    <a:pt x="608" y="712"/>
                  </a:cubicBezTo>
                  <a:cubicBezTo>
                    <a:pt x="608" y="711"/>
                    <a:pt x="609" y="710"/>
                    <a:pt x="609" y="709"/>
                  </a:cubicBezTo>
                  <a:cubicBezTo>
                    <a:pt x="609" y="708"/>
                    <a:pt x="609" y="708"/>
                    <a:pt x="609" y="708"/>
                  </a:cubicBezTo>
                  <a:cubicBezTo>
                    <a:pt x="609" y="708"/>
                    <a:pt x="609" y="708"/>
                    <a:pt x="609" y="708"/>
                  </a:cubicBezTo>
                  <a:cubicBezTo>
                    <a:pt x="609" y="707"/>
                    <a:pt x="609" y="707"/>
                    <a:pt x="609" y="707"/>
                  </a:cubicBezTo>
                  <a:cubicBezTo>
                    <a:pt x="609" y="707"/>
                    <a:pt x="609" y="707"/>
                    <a:pt x="609" y="706"/>
                  </a:cubicBezTo>
                  <a:cubicBezTo>
                    <a:pt x="608" y="703"/>
                    <a:pt x="607" y="699"/>
                    <a:pt x="605" y="697"/>
                  </a:cubicBezTo>
                  <a:cubicBezTo>
                    <a:pt x="605" y="696"/>
                    <a:pt x="604" y="695"/>
                    <a:pt x="604" y="695"/>
                  </a:cubicBezTo>
                  <a:cubicBezTo>
                    <a:pt x="604" y="695"/>
                    <a:pt x="604" y="694"/>
                    <a:pt x="604" y="694"/>
                  </a:cubicBezTo>
                  <a:cubicBezTo>
                    <a:pt x="604" y="694"/>
                    <a:pt x="605" y="694"/>
                    <a:pt x="604" y="693"/>
                  </a:cubicBezTo>
                  <a:cubicBezTo>
                    <a:pt x="604" y="693"/>
                    <a:pt x="604" y="693"/>
                    <a:pt x="605" y="693"/>
                  </a:cubicBezTo>
                  <a:cubicBezTo>
                    <a:pt x="605" y="692"/>
                    <a:pt x="605" y="691"/>
                    <a:pt x="605" y="690"/>
                  </a:cubicBezTo>
                  <a:cubicBezTo>
                    <a:pt x="605" y="689"/>
                    <a:pt x="605" y="688"/>
                    <a:pt x="605" y="687"/>
                  </a:cubicBezTo>
                  <a:cubicBezTo>
                    <a:pt x="605" y="686"/>
                    <a:pt x="605" y="685"/>
                    <a:pt x="606" y="684"/>
                  </a:cubicBezTo>
                  <a:cubicBezTo>
                    <a:pt x="606" y="683"/>
                    <a:pt x="606" y="682"/>
                    <a:pt x="606" y="681"/>
                  </a:cubicBezTo>
                  <a:cubicBezTo>
                    <a:pt x="607" y="680"/>
                    <a:pt x="607" y="679"/>
                    <a:pt x="607" y="678"/>
                  </a:cubicBezTo>
                  <a:cubicBezTo>
                    <a:pt x="618" y="668"/>
                    <a:pt x="626" y="655"/>
                    <a:pt x="620" y="642"/>
                  </a:cubicBezTo>
                  <a:cubicBezTo>
                    <a:pt x="610" y="654"/>
                    <a:pt x="601" y="665"/>
                    <a:pt x="603" y="680"/>
                  </a:cubicBezTo>
                  <a:cubicBezTo>
                    <a:pt x="604" y="680"/>
                    <a:pt x="604" y="680"/>
                    <a:pt x="604" y="680"/>
                  </a:cubicBezTo>
                  <a:cubicBezTo>
                    <a:pt x="604" y="680"/>
                    <a:pt x="604" y="680"/>
                    <a:pt x="604" y="681"/>
                  </a:cubicBezTo>
                  <a:cubicBezTo>
                    <a:pt x="603" y="682"/>
                    <a:pt x="603" y="683"/>
                    <a:pt x="603" y="684"/>
                  </a:cubicBezTo>
                  <a:cubicBezTo>
                    <a:pt x="603" y="685"/>
                    <a:pt x="603" y="686"/>
                    <a:pt x="602" y="687"/>
                  </a:cubicBezTo>
                  <a:cubicBezTo>
                    <a:pt x="602" y="688"/>
                    <a:pt x="602" y="689"/>
                    <a:pt x="602" y="690"/>
                  </a:cubicBezTo>
                  <a:cubicBezTo>
                    <a:pt x="602" y="691"/>
                    <a:pt x="602" y="691"/>
                    <a:pt x="602" y="691"/>
                  </a:cubicBezTo>
                  <a:cubicBezTo>
                    <a:pt x="601" y="690"/>
                    <a:pt x="601" y="689"/>
                    <a:pt x="600" y="689"/>
                  </a:cubicBezTo>
                  <a:cubicBezTo>
                    <a:pt x="599" y="686"/>
                    <a:pt x="598" y="683"/>
                    <a:pt x="596" y="680"/>
                  </a:cubicBezTo>
                  <a:cubicBezTo>
                    <a:pt x="594" y="675"/>
                    <a:pt x="592" y="670"/>
                    <a:pt x="590" y="665"/>
                  </a:cubicBezTo>
                  <a:cubicBezTo>
                    <a:pt x="590" y="665"/>
                    <a:pt x="590" y="664"/>
                    <a:pt x="590" y="663"/>
                  </a:cubicBezTo>
                  <a:cubicBezTo>
                    <a:pt x="590" y="663"/>
                    <a:pt x="589" y="662"/>
                    <a:pt x="589" y="662"/>
                  </a:cubicBezTo>
                  <a:cubicBezTo>
                    <a:pt x="589" y="661"/>
                    <a:pt x="588" y="660"/>
                    <a:pt x="588" y="659"/>
                  </a:cubicBezTo>
                  <a:cubicBezTo>
                    <a:pt x="587" y="657"/>
                    <a:pt x="586" y="656"/>
                    <a:pt x="585" y="655"/>
                  </a:cubicBezTo>
                  <a:cubicBezTo>
                    <a:pt x="585" y="654"/>
                    <a:pt x="585" y="653"/>
                    <a:pt x="585" y="653"/>
                  </a:cubicBezTo>
                  <a:cubicBezTo>
                    <a:pt x="585" y="653"/>
                    <a:pt x="585" y="653"/>
                    <a:pt x="585" y="652"/>
                  </a:cubicBezTo>
                  <a:cubicBezTo>
                    <a:pt x="585" y="652"/>
                    <a:pt x="585" y="652"/>
                    <a:pt x="585" y="652"/>
                  </a:cubicBezTo>
                  <a:cubicBezTo>
                    <a:pt x="585" y="653"/>
                    <a:pt x="585" y="652"/>
                    <a:pt x="585" y="652"/>
                  </a:cubicBezTo>
                  <a:cubicBezTo>
                    <a:pt x="585" y="652"/>
                    <a:pt x="585" y="652"/>
                    <a:pt x="585" y="652"/>
                  </a:cubicBezTo>
                  <a:cubicBezTo>
                    <a:pt x="585" y="652"/>
                    <a:pt x="585" y="652"/>
                    <a:pt x="585" y="652"/>
                  </a:cubicBezTo>
                  <a:cubicBezTo>
                    <a:pt x="585" y="652"/>
                    <a:pt x="585" y="652"/>
                    <a:pt x="585" y="652"/>
                  </a:cubicBezTo>
                  <a:cubicBezTo>
                    <a:pt x="585" y="652"/>
                    <a:pt x="586" y="653"/>
                    <a:pt x="586" y="653"/>
                  </a:cubicBezTo>
                  <a:cubicBezTo>
                    <a:pt x="585" y="653"/>
                    <a:pt x="585" y="653"/>
                    <a:pt x="585" y="653"/>
                  </a:cubicBezTo>
                  <a:cubicBezTo>
                    <a:pt x="585" y="653"/>
                    <a:pt x="585" y="653"/>
                    <a:pt x="586" y="653"/>
                  </a:cubicBezTo>
                  <a:cubicBezTo>
                    <a:pt x="586" y="653"/>
                    <a:pt x="586" y="652"/>
                    <a:pt x="585" y="652"/>
                  </a:cubicBezTo>
                  <a:cubicBezTo>
                    <a:pt x="585" y="652"/>
                    <a:pt x="585" y="652"/>
                    <a:pt x="585" y="652"/>
                  </a:cubicBezTo>
                  <a:cubicBezTo>
                    <a:pt x="585" y="652"/>
                    <a:pt x="585" y="652"/>
                    <a:pt x="585" y="652"/>
                  </a:cubicBezTo>
                  <a:cubicBezTo>
                    <a:pt x="584" y="652"/>
                    <a:pt x="584" y="652"/>
                    <a:pt x="584" y="652"/>
                  </a:cubicBezTo>
                  <a:cubicBezTo>
                    <a:pt x="584" y="652"/>
                    <a:pt x="584" y="652"/>
                    <a:pt x="584" y="652"/>
                  </a:cubicBezTo>
                  <a:cubicBezTo>
                    <a:pt x="584" y="652"/>
                    <a:pt x="584" y="652"/>
                    <a:pt x="584" y="652"/>
                  </a:cubicBezTo>
                  <a:cubicBezTo>
                    <a:pt x="584" y="652"/>
                    <a:pt x="584" y="653"/>
                    <a:pt x="584" y="653"/>
                  </a:cubicBezTo>
                  <a:cubicBezTo>
                    <a:pt x="584" y="654"/>
                    <a:pt x="584" y="655"/>
                    <a:pt x="584" y="655"/>
                  </a:cubicBezTo>
                  <a:cubicBezTo>
                    <a:pt x="584" y="657"/>
                    <a:pt x="585" y="658"/>
                    <a:pt x="585" y="660"/>
                  </a:cubicBezTo>
                  <a:cubicBezTo>
                    <a:pt x="585" y="661"/>
                    <a:pt x="586" y="662"/>
                    <a:pt x="586" y="663"/>
                  </a:cubicBezTo>
                  <a:cubicBezTo>
                    <a:pt x="586" y="664"/>
                    <a:pt x="586" y="664"/>
                    <a:pt x="586" y="665"/>
                  </a:cubicBezTo>
                  <a:cubicBezTo>
                    <a:pt x="587" y="666"/>
                    <a:pt x="587" y="666"/>
                    <a:pt x="587" y="667"/>
                  </a:cubicBezTo>
                  <a:cubicBezTo>
                    <a:pt x="588" y="668"/>
                    <a:pt x="588" y="670"/>
                    <a:pt x="589" y="672"/>
                  </a:cubicBezTo>
                  <a:cubicBezTo>
                    <a:pt x="589" y="672"/>
                    <a:pt x="589" y="671"/>
                    <a:pt x="589" y="671"/>
                  </a:cubicBezTo>
                  <a:cubicBezTo>
                    <a:pt x="588" y="671"/>
                    <a:pt x="588" y="671"/>
                    <a:pt x="587" y="670"/>
                  </a:cubicBezTo>
                  <a:cubicBezTo>
                    <a:pt x="587" y="670"/>
                    <a:pt x="586" y="670"/>
                    <a:pt x="586" y="669"/>
                  </a:cubicBezTo>
                  <a:cubicBezTo>
                    <a:pt x="585" y="669"/>
                    <a:pt x="585" y="668"/>
                    <a:pt x="584" y="668"/>
                  </a:cubicBezTo>
                  <a:cubicBezTo>
                    <a:pt x="583" y="667"/>
                    <a:pt x="582" y="667"/>
                    <a:pt x="581" y="666"/>
                  </a:cubicBezTo>
                  <a:cubicBezTo>
                    <a:pt x="580" y="665"/>
                    <a:pt x="579" y="665"/>
                    <a:pt x="578" y="664"/>
                  </a:cubicBezTo>
                  <a:cubicBezTo>
                    <a:pt x="578" y="664"/>
                    <a:pt x="577" y="664"/>
                    <a:pt x="577" y="664"/>
                  </a:cubicBezTo>
                  <a:cubicBezTo>
                    <a:pt x="581" y="645"/>
                    <a:pt x="546" y="655"/>
                    <a:pt x="538" y="654"/>
                  </a:cubicBezTo>
                  <a:cubicBezTo>
                    <a:pt x="544" y="666"/>
                    <a:pt x="562" y="685"/>
                    <a:pt x="575" y="667"/>
                  </a:cubicBezTo>
                  <a:cubicBezTo>
                    <a:pt x="575" y="666"/>
                    <a:pt x="574" y="665"/>
                    <a:pt x="573" y="665"/>
                  </a:cubicBezTo>
                  <a:cubicBezTo>
                    <a:pt x="573" y="665"/>
                    <a:pt x="573" y="665"/>
                    <a:pt x="573" y="665"/>
                  </a:cubicBezTo>
                  <a:cubicBezTo>
                    <a:pt x="574" y="665"/>
                    <a:pt x="576" y="666"/>
                    <a:pt x="577" y="666"/>
                  </a:cubicBezTo>
                  <a:cubicBezTo>
                    <a:pt x="578" y="667"/>
                    <a:pt x="579" y="668"/>
                    <a:pt x="580" y="668"/>
                  </a:cubicBezTo>
                  <a:cubicBezTo>
                    <a:pt x="581" y="669"/>
                    <a:pt x="582" y="669"/>
                    <a:pt x="583" y="670"/>
                  </a:cubicBezTo>
                  <a:cubicBezTo>
                    <a:pt x="583" y="670"/>
                    <a:pt x="584" y="671"/>
                    <a:pt x="584" y="671"/>
                  </a:cubicBezTo>
                  <a:cubicBezTo>
                    <a:pt x="585" y="671"/>
                    <a:pt x="585" y="672"/>
                    <a:pt x="586" y="672"/>
                  </a:cubicBezTo>
                  <a:cubicBezTo>
                    <a:pt x="586" y="672"/>
                    <a:pt x="586" y="673"/>
                    <a:pt x="587" y="673"/>
                  </a:cubicBezTo>
                  <a:cubicBezTo>
                    <a:pt x="587" y="673"/>
                    <a:pt x="588" y="674"/>
                    <a:pt x="588" y="674"/>
                  </a:cubicBezTo>
                  <a:cubicBezTo>
                    <a:pt x="588" y="674"/>
                    <a:pt x="588" y="674"/>
                    <a:pt x="588" y="675"/>
                  </a:cubicBezTo>
                  <a:cubicBezTo>
                    <a:pt x="589" y="675"/>
                    <a:pt x="589" y="675"/>
                    <a:pt x="589" y="675"/>
                  </a:cubicBezTo>
                  <a:cubicBezTo>
                    <a:pt x="589" y="675"/>
                    <a:pt x="590" y="676"/>
                    <a:pt x="590" y="676"/>
                  </a:cubicBezTo>
                  <a:cubicBezTo>
                    <a:pt x="590" y="676"/>
                    <a:pt x="590" y="676"/>
                    <a:pt x="591" y="676"/>
                  </a:cubicBezTo>
                  <a:cubicBezTo>
                    <a:pt x="591" y="678"/>
                    <a:pt x="592" y="680"/>
                    <a:pt x="593" y="682"/>
                  </a:cubicBezTo>
                  <a:cubicBezTo>
                    <a:pt x="594" y="685"/>
                    <a:pt x="596" y="688"/>
                    <a:pt x="597" y="690"/>
                  </a:cubicBezTo>
                  <a:cubicBezTo>
                    <a:pt x="599" y="693"/>
                    <a:pt x="601" y="696"/>
                    <a:pt x="602" y="699"/>
                  </a:cubicBezTo>
                  <a:cubicBezTo>
                    <a:pt x="604" y="701"/>
                    <a:pt x="605" y="704"/>
                    <a:pt x="605" y="707"/>
                  </a:cubicBezTo>
                  <a:cubicBezTo>
                    <a:pt x="605" y="708"/>
                    <a:pt x="605" y="708"/>
                    <a:pt x="605" y="708"/>
                  </a:cubicBezTo>
                  <a:cubicBezTo>
                    <a:pt x="605" y="708"/>
                    <a:pt x="605" y="708"/>
                    <a:pt x="605" y="708"/>
                  </a:cubicBezTo>
                  <a:cubicBezTo>
                    <a:pt x="605" y="708"/>
                    <a:pt x="605" y="708"/>
                    <a:pt x="605" y="709"/>
                  </a:cubicBezTo>
                  <a:cubicBezTo>
                    <a:pt x="605" y="709"/>
                    <a:pt x="605" y="709"/>
                    <a:pt x="605" y="709"/>
                  </a:cubicBezTo>
                  <a:cubicBezTo>
                    <a:pt x="605" y="710"/>
                    <a:pt x="605" y="711"/>
                    <a:pt x="605" y="711"/>
                  </a:cubicBezTo>
                  <a:cubicBezTo>
                    <a:pt x="604" y="713"/>
                    <a:pt x="604" y="714"/>
                    <a:pt x="603" y="716"/>
                  </a:cubicBezTo>
                  <a:cubicBezTo>
                    <a:pt x="602" y="719"/>
                    <a:pt x="600" y="722"/>
                    <a:pt x="599" y="725"/>
                  </a:cubicBezTo>
                  <a:cubicBezTo>
                    <a:pt x="599" y="725"/>
                    <a:pt x="599" y="726"/>
                    <a:pt x="599" y="726"/>
                  </a:cubicBezTo>
                  <a:cubicBezTo>
                    <a:pt x="599" y="726"/>
                    <a:pt x="599" y="727"/>
                    <a:pt x="599" y="727"/>
                  </a:cubicBezTo>
                  <a:cubicBezTo>
                    <a:pt x="598" y="727"/>
                    <a:pt x="598" y="728"/>
                    <a:pt x="598" y="728"/>
                  </a:cubicBezTo>
                  <a:cubicBezTo>
                    <a:pt x="598" y="729"/>
                    <a:pt x="598" y="729"/>
                    <a:pt x="598" y="729"/>
                  </a:cubicBezTo>
                  <a:cubicBezTo>
                    <a:pt x="598" y="731"/>
                    <a:pt x="598" y="732"/>
                    <a:pt x="598" y="734"/>
                  </a:cubicBezTo>
                  <a:cubicBezTo>
                    <a:pt x="598" y="734"/>
                    <a:pt x="598" y="735"/>
                    <a:pt x="598" y="736"/>
                  </a:cubicBezTo>
                  <a:cubicBezTo>
                    <a:pt x="598" y="736"/>
                    <a:pt x="599" y="737"/>
                    <a:pt x="599" y="737"/>
                  </a:cubicBezTo>
                  <a:cubicBezTo>
                    <a:pt x="599" y="738"/>
                    <a:pt x="599" y="738"/>
                    <a:pt x="599" y="739"/>
                  </a:cubicBezTo>
                  <a:cubicBezTo>
                    <a:pt x="600" y="739"/>
                    <a:pt x="600" y="740"/>
                    <a:pt x="600" y="740"/>
                  </a:cubicBezTo>
                  <a:cubicBezTo>
                    <a:pt x="601" y="742"/>
                    <a:pt x="602" y="744"/>
                    <a:pt x="603" y="745"/>
                  </a:cubicBezTo>
                  <a:cubicBezTo>
                    <a:pt x="603" y="745"/>
                    <a:pt x="603" y="745"/>
                    <a:pt x="603" y="745"/>
                  </a:cubicBezTo>
                  <a:cubicBezTo>
                    <a:pt x="602" y="745"/>
                    <a:pt x="601" y="745"/>
                    <a:pt x="600" y="744"/>
                  </a:cubicBezTo>
                  <a:cubicBezTo>
                    <a:pt x="599" y="744"/>
                    <a:pt x="598" y="744"/>
                    <a:pt x="598" y="744"/>
                  </a:cubicBezTo>
                  <a:cubicBezTo>
                    <a:pt x="597" y="744"/>
                    <a:pt x="597" y="744"/>
                    <a:pt x="597" y="744"/>
                  </a:cubicBezTo>
                  <a:cubicBezTo>
                    <a:pt x="597" y="744"/>
                    <a:pt x="597" y="744"/>
                    <a:pt x="597" y="744"/>
                  </a:cubicBezTo>
                  <a:cubicBezTo>
                    <a:pt x="597" y="744"/>
                    <a:pt x="597" y="744"/>
                    <a:pt x="597" y="744"/>
                  </a:cubicBezTo>
                  <a:cubicBezTo>
                    <a:pt x="597" y="744"/>
                    <a:pt x="597" y="744"/>
                    <a:pt x="596" y="744"/>
                  </a:cubicBezTo>
                  <a:cubicBezTo>
                    <a:pt x="596" y="744"/>
                    <a:pt x="596" y="744"/>
                    <a:pt x="596" y="744"/>
                  </a:cubicBezTo>
                  <a:cubicBezTo>
                    <a:pt x="596" y="744"/>
                    <a:pt x="595" y="744"/>
                    <a:pt x="595" y="744"/>
                  </a:cubicBezTo>
                  <a:cubicBezTo>
                    <a:pt x="594" y="744"/>
                    <a:pt x="594" y="744"/>
                    <a:pt x="593" y="744"/>
                  </a:cubicBezTo>
                  <a:cubicBezTo>
                    <a:pt x="593" y="744"/>
                    <a:pt x="592" y="744"/>
                    <a:pt x="592" y="744"/>
                  </a:cubicBezTo>
                  <a:cubicBezTo>
                    <a:pt x="591" y="744"/>
                    <a:pt x="590" y="744"/>
                    <a:pt x="589" y="744"/>
                  </a:cubicBezTo>
                  <a:cubicBezTo>
                    <a:pt x="588" y="744"/>
                    <a:pt x="586" y="745"/>
                    <a:pt x="584" y="745"/>
                  </a:cubicBezTo>
                  <a:cubicBezTo>
                    <a:pt x="583" y="745"/>
                    <a:pt x="581" y="746"/>
                    <a:pt x="580" y="746"/>
                  </a:cubicBezTo>
                  <a:cubicBezTo>
                    <a:pt x="577" y="747"/>
                    <a:pt x="574" y="748"/>
                    <a:pt x="571" y="748"/>
                  </a:cubicBezTo>
                  <a:cubicBezTo>
                    <a:pt x="566" y="750"/>
                    <a:pt x="561" y="751"/>
                    <a:pt x="557" y="751"/>
                  </a:cubicBezTo>
                  <a:cubicBezTo>
                    <a:pt x="555" y="751"/>
                    <a:pt x="554" y="751"/>
                    <a:pt x="552" y="752"/>
                  </a:cubicBezTo>
                  <a:cubicBezTo>
                    <a:pt x="551" y="752"/>
                    <a:pt x="549" y="752"/>
                    <a:pt x="548" y="752"/>
                  </a:cubicBezTo>
                  <a:cubicBezTo>
                    <a:pt x="546" y="751"/>
                    <a:pt x="545" y="751"/>
                    <a:pt x="545" y="751"/>
                  </a:cubicBezTo>
                  <a:cubicBezTo>
                    <a:pt x="545" y="751"/>
                    <a:pt x="546" y="752"/>
                    <a:pt x="548" y="752"/>
                  </a:cubicBezTo>
                  <a:cubicBezTo>
                    <a:pt x="549" y="752"/>
                    <a:pt x="550" y="753"/>
                    <a:pt x="552" y="753"/>
                  </a:cubicBezTo>
                  <a:cubicBezTo>
                    <a:pt x="553" y="753"/>
                    <a:pt x="555" y="753"/>
                    <a:pt x="557" y="753"/>
                  </a:cubicBezTo>
                  <a:cubicBezTo>
                    <a:pt x="559" y="753"/>
                    <a:pt x="560" y="753"/>
                    <a:pt x="562" y="753"/>
                  </a:cubicBezTo>
                  <a:cubicBezTo>
                    <a:pt x="561" y="753"/>
                    <a:pt x="560" y="754"/>
                    <a:pt x="560" y="754"/>
                  </a:cubicBezTo>
                  <a:cubicBezTo>
                    <a:pt x="558" y="755"/>
                    <a:pt x="557" y="756"/>
                    <a:pt x="555" y="757"/>
                  </a:cubicBezTo>
                  <a:cubicBezTo>
                    <a:pt x="554" y="758"/>
                    <a:pt x="552" y="759"/>
                    <a:pt x="551" y="760"/>
                  </a:cubicBezTo>
                  <a:cubicBezTo>
                    <a:pt x="550" y="761"/>
                    <a:pt x="549" y="762"/>
                    <a:pt x="548" y="763"/>
                  </a:cubicBezTo>
                  <a:cubicBezTo>
                    <a:pt x="536" y="763"/>
                    <a:pt x="531" y="768"/>
                    <a:pt x="527" y="774"/>
                  </a:cubicBezTo>
                  <a:cubicBezTo>
                    <a:pt x="527" y="774"/>
                    <a:pt x="526" y="773"/>
                    <a:pt x="526" y="773"/>
                  </a:cubicBezTo>
                  <a:cubicBezTo>
                    <a:pt x="526" y="772"/>
                    <a:pt x="525" y="772"/>
                    <a:pt x="525" y="771"/>
                  </a:cubicBezTo>
                  <a:cubicBezTo>
                    <a:pt x="524" y="770"/>
                    <a:pt x="523" y="769"/>
                    <a:pt x="522" y="768"/>
                  </a:cubicBezTo>
                  <a:cubicBezTo>
                    <a:pt x="520" y="765"/>
                    <a:pt x="519" y="762"/>
                    <a:pt x="518" y="759"/>
                  </a:cubicBezTo>
                  <a:cubicBezTo>
                    <a:pt x="518" y="759"/>
                    <a:pt x="518" y="758"/>
                    <a:pt x="518" y="758"/>
                  </a:cubicBezTo>
                  <a:cubicBezTo>
                    <a:pt x="518" y="757"/>
                    <a:pt x="518" y="757"/>
                    <a:pt x="518" y="757"/>
                  </a:cubicBezTo>
                  <a:cubicBezTo>
                    <a:pt x="518" y="756"/>
                    <a:pt x="518" y="756"/>
                    <a:pt x="518" y="756"/>
                  </a:cubicBezTo>
                  <a:cubicBezTo>
                    <a:pt x="518" y="755"/>
                    <a:pt x="518" y="755"/>
                    <a:pt x="518" y="755"/>
                  </a:cubicBezTo>
                  <a:cubicBezTo>
                    <a:pt x="518" y="755"/>
                    <a:pt x="518" y="755"/>
                    <a:pt x="518" y="754"/>
                  </a:cubicBezTo>
                  <a:cubicBezTo>
                    <a:pt x="519" y="752"/>
                    <a:pt x="519" y="751"/>
                    <a:pt x="520" y="749"/>
                  </a:cubicBezTo>
                  <a:cubicBezTo>
                    <a:pt x="520" y="748"/>
                    <a:pt x="520" y="747"/>
                    <a:pt x="520" y="746"/>
                  </a:cubicBezTo>
                  <a:cubicBezTo>
                    <a:pt x="521" y="745"/>
                    <a:pt x="521" y="744"/>
                    <a:pt x="521" y="743"/>
                  </a:cubicBezTo>
                  <a:cubicBezTo>
                    <a:pt x="521" y="742"/>
                    <a:pt x="522" y="741"/>
                    <a:pt x="522" y="740"/>
                  </a:cubicBezTo>
                  <a:cubicBezTo>
                    <a:pt x="522" y="739"/>
                    <a:pt x="522" y="738"/>
                    <a:pt x="522" y="737"/>
                  </a:cubicBezTo>
                  <a:cubicBezTo>
                    <a:pt x="523" y="733"/>
                    <a:pt x="523" y="729"/>
                    <a:pt x="523" y="724"/>
                  </a:cubicBezTo>
                  <a:cubicBezTo>
                    <a:pt x="523" y="724"/>
                    <a:pt x="523" y="723"/>
                    <a:pt x="523" y="723"/>
                  </a:cubicBezTo>
                  <a:cubicBezTo>
                    <a:pt x="523" y="721"/>
                    <a:pt x="523" y="721"/>
                    <a:pt x="523" y="721"/>
                  </a:cubicBezTo>
                  <a:cubicBezTo>
                    <a:pt x="522" y="720"/>
                    <a:pt x="522" y="719"/>
                    <a:pt x="522" y="718"/>
                  </a:cubicBezTo>
                  <a:cubicBezTo>
                    <a:pt x="522" y="717"/>
                    <a:pt x="522" y="716"/>
                    <a:pt x="522" y="715"/>
                  </a:cubicBezTo>
                  <a:cubicBezTo>
                    <a:pt x="522" y="714"/>
                    <a:pt x="521" y="713"/>
                    <a:pt x="521" y="712"/>
                  </a:cubicBezTo>
                  <a:cubicBezTo>
                    <a:pt x="520" y="707"/>
                    <a:pt x="519" y="703"/>
                    <a:pt x="517" y="700"/>
                  </a:cubicBezTo>
                  <a:cubicBezTo>
                    <a:pt x="517" y="698"/>
                    <a:pt x="516" y="696"/>
                    <a:pt x="515" y="694"/>
                  </a:cubicBezTo>
                  <a:cubicBezTo>
                    <a:pt x="514" y="693"/>
                    <a:pt x="514" y="692"/>
                    <a:pt x="514" y="691"/>
                  </a:cubicBezTo>
                  <a:cubicBezTo>
                    <a:pt x="514" y="691"/>
                    <a:pt x="514" y="691"/>
                    <a:pt x="514" y="691"/>
                  </a:cubicBezTo>
                  <a:cubicBezTo>
                    <a:pt x="514" y="691"/>
                    <a:pt x="514" y="691"/>
                    <a:pt x="514" y="691"/>
                  </a:cubicBezTo>
                  <a:cubicBezTo>
                    <a:pt x="514" y="690"/>
                    <a:pt x="514" y="689"/>
                    <a:pt x="514" y="688"/>
                  </a:cubicBezTo>
                  <a:cubicBezTo>
                    <a:pt x="514" y="687"/>
                    <a:pt x="514" y="686"/>
                    <a:pt x="514" y="685"/>
                  </a:cubicBezTo>
                  <a:cubicBezTo>
                    <a:pt x="515" y="684"/>
                    <a:pt x="515" y="683"/>
                    <a:pt x="515" y="682"/>
                  </a:cubicBezTo>
                  <a:cubicBezTo>
                    <a:pt x="515" y="681"/>
                    <a:pt x="516" y="679"/>
                    <a:pt x="516" y="678"/>
                  </a:cubicBezTo>
                  <a:cubicBezTo>
                    <a:pt x="516" y="677"/>
                    <a:pt x="517" y="676"/>
                    <a:pt x="517" y="675"/>
                  </a:cubicBezTo>
                  <a:cubicBezTo>
                    <a:pt x="517" y="675"/>
                    <a:pt x="517" y="675"/>
                    <a:pt x="518" y="674"/>
                  </a:cubicBezTo>
                  <a:cubicBezTo>
                    <a:pt x="540" y="672"/>
                    <a:pt x="540" y="658"/>
                    <a:pt x="525" y="641"/>
                  </a:cubicBezTo>
                  <a:cubicBezTo>
                    <a:pt x="517" y="650"/>
                    <a:pt x="502" y="659"/>
                    <a:pt x="515" y="673"/>
                  </a:cubicBezTo>
                  <a:cubicBezTo>
                    <a:pt x="514" y="675"/>
                    <a:pt x="514" y="675"/>
                    <a:pt x="514" y="675"/>
                  </a:cubicBezTo>
                  <a:cubicBezTo>
                    <a:pt x="514" y="675"/>
                    <a:pt x="514" y="675"/>
                    <a:pt x="514" y="675"/>
                  </a:cubicBezTo>
                  <a:cubicBezTo>
                    <a:pt x="514" y="676"/>
                    <a:pt x="513" y="676"/>
                    <a:pt x="513" y="677"/>
                  </a:cubicBezTo>
                  <a:cubicBezTo>
                    <a:pt x="513" y="678"/>
                    <a:pt x="512" y="680"/>
                    <a:pt x="512" y="681"/>
                  </a:cubicBezTo>
                  <a:cubicBezTo>
                    <a:pt x="512" y="682"/>
                    <a:pt x="512" y="683"/>
                    <a:pt x="511" y="684"/>
                  </a:cubicBezTo>
                  <a:cubicBezTo>
                    <a:pt x="511" y="685"/>
                    <a:pt x="511" y="686"/>
                    <a:pt x="511" y="687"/>
                  </a:cubicBezTo>
                  <a:cubicBezTo>
                    <a:pt x="510" y="686"/>
                    <a:pt x="510" y="685"/>
                    <a:pt x="509" y="684"/>
                  </a:cubicBezTo>
                  <a:cubicBezTo>
                    <a:pt x="509" y="683"/>
                    <a:pt x="508" y="683"/>
                    <a:pt x="508" y="682"/>
                  </a:cubicBezTo>
                  <a:cubicBezTo>
                    <a:pt x="508" y="682"/>
                    <a:pt x="507" y="681"/>
                    <a:pt x="507" y="681"/>
                  </a:cubicBezTo>
                  <a:cubicBezTo>
                    <a:pt x="507" y="681"/>
                    <a:pt x="507" y="680"/>
                    <a:pt x="506" y="680"/>
                  </a:cubicBezTo>
                  <a:cubicBezTo>
                    <a:pt x="506" y="679"/>
                    <a:pt x="505" y="679"/>
                    <a:pt x="505" y="678"/>
                  </a:cubicBezTo>
                  <a:cubicBezTo>
                    <a:pt x="504" y="677"/>
                    <a:pt x="504" y="677"/>
                    <a:pt x="503" y="676"/>
                  </a:cubicBezTo>
                  <a:cubicBezTo>
                    <a:pt x="502" y="675"/>
                    <a:pt x="501" y="674"/>
                    <a:pt x="500" y="673"/>
                  </a:cubicBezTo>
                  <a:cubicBezTo>
                    <a:pt x="499" y="672"/>
                    <a:pt x="498" y="672"/>
                    <a:pt x="497" y="671"/>
                  </a:cubicBezTo>
                  <a:cubicBezTo>
                    <a:pt x="496" y="670"/>
                    <a:pt x="495" y="670"/>
                    <a:pt x="494" y="669"/>
                  </a:cubicBezTo>
                  <a:cubicBezTo>
                    <a:pt x="493" y="668"/>
                    <a:pt x="491" y="667"/>
                    <a:pt x="491" y="667"/>
                  </a:cubicBezTo>
                  <a:cubicBezTo>
                    <a:pt x="490" y="666"/>
                    <a:pt x="489" y="666"/>
                    <a:pt x="489" y="666"/>
                  </a:cubicBezTo>
                  <a:cubicBezTo>
                    <a:pt x="489" y="666"/>
                    <a:pt x="491" y="667"/>
                    <a:pt x="493" y="670"/>
                  </a:cubicBezTo>
                  <a:cubicBezTo>
                    <a:pt x="494" y="671"/>
                    <a:pt x="495" y="672"/>
                    <a:pt x="496" y="672"/>
                  </a:cubicBezTo>
                  <a:cubicBezTo>
                    <a:pt x="496" y="673"/>
                    <a:pt x="497" y="674"/>
                    <a:pt x="498" y="675"/>
                  </a:cubicBezTo>
                  <a:cubicBezTo>
                    <a:pt x="499" y="677"/>
                    <a:pt x="501" y="680"/>
                    <a:pt x="503" y="682"/>
                  </a:cubicBezTo>
                  <a:cubicBezTo>
                    <a:pt x="503" y="682"/>
                    <a:pt x="504" y="683"/>
                    <a:pt x="504" y="683"/>
                  </a:cubicBezTo>
                  <a:cubicBezTo>
                    <a:pt x="504" y="683"/>
                    <a:pt x="504" y="684"/>
                    <a:pt x="505" y="684"/>
                  </a:cubicBezTo>
                  <a:cubicBezTo>
                    <a:pt x="505" y="685"/>
                    <a:pt x="506" y="685"/>
                    <a:pt x="506" y="686"/>
                  </a:cubicBezTo>
                  <a:cubicBezTo>
                    <a:pt x="507" y="687"/>
                    <a:pt x="508" y="689"/>
                    <a:pt x="509" y="691"/>
                  </a:cubicBezTo>
                  <a:cubicBezTo>
                    <a:pt x="509" y="691"/>
                    <a:pt x="509" y="691"/>
                    <a:pt x="510" y="692"/>
                  </a:cubicBezTo>
                  <a:cubicBezTo>
                    <a:pt x="510" y="692"/>
                    <a:pt x="510" y="693"/>
                    <a:pt x="510" y="693"/>
                  </a:cubicBezTo>
                  <a:cubicBezTo>
                    <a:pt x="511" y="694"/>
                    <a:pt x="511" y="694"/>
                    <a:pt x="511" y="695"/>
                  </a:cubicBezTo>
                  <a:cubicBezTo>
                    <a:pt x="512" y="696"/>
                    <a:pt x="512" y="697"/>
                    <a:pt x="512" y="697"/>
                  </a:cubicBezTo>
                  <a:cubicBezTo>
                    <a:pt x="512" y="697"/>
                    <a:pt x="512" y="697"/>
                    <a:pt x="512" y="696"/>
                  </a:cubicBezTo>
                  <a:cubicBezTo>
                    <a:pt x="513" y="698"/>
                    <a:pt x="513" y="699"/>
                    <a:pt x="514" y="701"/>
                  </a:cubicBezTo>
                  <a:cubicBezTo>
                    <a:pt x="515" y="704"/>
                    <a:pt x="516" y="708"/>
                    <a:pt x="517" y="712"/>
                  </a:cubicBezTo>
                  <a:cubicBezTo>
                    <a:pt x="518" y="713"/>
                    <a:pt x="518" y="714"/>
                    <a:pt x="518" y="715"/>
                  </a:cubicBezTo>
                  <a:cubicBezTo>
                    <a:pt x="518" y="716"/>
                    <a:pt x="518" y="717"/>
                    <a:pt x="518" y="718"/>
                  </a:cubicBezTo>
                  <a:cubicBezTo>
                    <a:pt x="519" y="719"/>
                    <a:pt x="519" y="720"/>
                    <a:pt x="519" y="721"/>
                  </a:cubicBezTo>
                  <a:cubicBezTo>
                    <a:pt x="519" y="723"/>
                    <a:pt x="519" y="723"/>
                    <a:pt x="519" y="723"/>
                  </a:cubicBezTo>
                  <a:cubicBezTo>
                    <a:pt x="519" y="723"/>
                    <a:pt x="519" y="724"/>
                    <a:pt x="519" y="724"/>
                  </a:cubicBezTo>
                  <a:cubicBezTo>
                    <a:pt x="519" y="727"/>
                    <a:pt x="519" y="729"/>
                    <a:pt x="519" y="732"/>
                  </a:cubicBezTo>
                  <a:cubicBezTo>
                    <a:pt x="519" y="732"/>
                    <a:pt x="519" y="732"/>
                    <a:pt x="518" y="731"/>
                  </a:cubicBezTo>
                  <a:cubicBezTo>
                    <a:pt x="518" y="731"/>
                    <a:pt x="518" y="731"/>
                    <a:pt x="518" y="731"/>
                  </a:cubicBezTo>
                  <a:cubicBezTo>
                    <a:pt x="518" y="730"/>
                    <a:pt x="517" y="730"/>
                    <a:pt x="517" y="729"/>
                  </a:cubicBezTo>
                  <a:cubicBezTo>
                    <a:pt x="516" y="729"/>
                    <a:pt x="516" y="729"/>
                    <a:pt x="516" y="728"/>
                  </a:cubicBezTo>
                  <a:cubicBezTo>
                    <a:pt x="515" y="728"/>
                    <a:pt x="515" y="728"/>
                    <a:pt x="515" y="728"/>
                  </a:cubicBezTo>
                  <a:cubicBezTo>
                    <a:pt x="515" y="727"/>
                    <a:pt x="514" y="727"/>
                    <a:pt x="514" y="727"/>
                  </a:cubicBezTo>
                  <a:cubicBezTo>
                    <a:pt x="514" y="726"/>
                    <a:pt x="513" y="726"/>
                    <a:pt x="513" y="726"/>
                  </a:cubicBezTo>
                  <a:cubicBezTo>
                    <a:pt x="512" y="725"/>
                    <a:pt x="510" y="724"/>
                    <a:pt x="509" y="723"/>
                  </a:cubicBezTo>
                  <a:cubicBezTo>
                    <a:pt x="508" y="722"/>
                    <a:pt x="507" y="722"/>
                    <a:pt x="506" y="721"/>
                  </a:cubicBezTo>
                  <a:cubicBezTo>
                    <a:pt x="505" y="721"/>
                    <a:pt x="505" y="720"/>
                    <a:pt x="504" y="720"/>
                  </a:cubicBezTo>
                  <a:cubicBezTo>
                    <a:pt x="502" y="704"/>
                    <a:pt x="477" y="709"/>
                    <a:pt x="467" y="712"/>
                  </a:cubicBezTo>
                  <a:cubicBezTo>
                    <a:pt x="478" y="717"/>
                    <a:pt x="489" y="740"/>
                    <a:pt x="503" y="724"/>
                  </a:cubicBezTo>
                  <a:cubicBezTo>
                    <a:pt x="502" y="722"/>
                    <a:pt x="502" y="722"/>
                    <a:pt x="502" y="722"/>
                  </a:cubicBezTo>
                  <a:cubicBezTo>
                    <a:pt x="502" y="723"/>
                    <a:pt x="503" y="723"/>
                    <a:pt x="504" y="723"/>
                  </a:cubicBezTo>
                  <a:cubicBezTo>
                    <a:pt x="504" y="723"/>
                    <a:pt x="504" y="723"/>
                    <a:pt x="504" y="722"/>
                  </a:cubicBezTo>
                  <a:cubicBezTo>
                    <a:pt x="504" y="722"/>
                    <a:pt x="505" y="722"/>
                    <a:pt x="505" y="722"/>
                  </a:cubicBezTo>
                  <a:cubicBezTo>
                    <a:pt x="506" y="723"/>
                    <a:pt x="507" y="724"/>
                    <a:pt x="508" y="725"/>
                  </a:cubicBezTo>
                  <a:cubicBezTo>
                    <a:pt x="509" y="725"/>
                    <a:pt x="510" y="726"/>
                    <a:pt x="511" y="727"/>
                  </a:cubicBezTo>
                  <a:cubicBezTo>
                    <a:pt x="512" y="727"/>
                    <a:pt x="512" y="728"/>
                    <a:pt x="513" y="728"/>
                  </a:cubicBezTo>
                  <a:cubicBezTo>
                    <a:pt x="513" y="728"/>
                    <a:pt x="513" y="729"/>
                    <a:pt x="514" y="729"/>
                  </a:cubicBezTo>
                  <a:cubicBezTo>
                    <a:pt x="514" y="729"/>
                    <a:pt x="514" y="729"/>
                    <a:pt x="514" y="729"/>
                  </a:cubicBezTo>
                  <a:cubicBezTo>
                    <a:pt x="515" y="730"/>
                    <a:pt x="515" y="730"/>
                    <a:pt x="515" y="731"/>
                  </a:cubicBezTo>
                  <a:cubicBezTo>
                    <a:pt x="516" y="731"/>
                    <a:pt x="516" y="732"/>
                    <a:pt x="516" y="732"/>
                  </a:cubicBezTo>
                  <a:cubicBezTo>
                    <a:pt x="517" y="732"/>
                    <a:pt x="517" y="732"/>
                    <a:pt x="517" y="732"/>
                  </a:cubicBezTo>
                  <a:cubicBezTo>
                    <a:pt x="517" y="733"/>
                    <a:pt x="517" y="733"/>
                    <a:pt x="517" y="733"/>
                  </a:cubicBezTo>
                  <a:cubicBezTo>
                    <a:pt x="518" y="733"/>
                    <a:pt x="518" y="734"/>
                    <a:pt x="518" y="734"/>
                  </a:cubicBezTo>
                  <a:cubicBezTo>
                    <a:pt x="518" y="734"/>
                    <a:pt x="519" y="734"/>
                    <a:pt x="519" y="734"/>
                  </a:cubicBezTo>
                  <a:cubicBezTo>
                    <a:pt x="519" y="735"/>
                    <a:pt x="519" y="736"/>
                    <a:pt x="518" y="736"/>
                  </a:cubicBezTo>
                  <a:cubicBezTo>
                    <a:pt x="518" y="737"/>
                    <a:pt x="518" y="738"/>
                    <a:pt x="518" y="739"/>
                  </a:cubicBezTo>
                  <a:cubicBezTo>
                    <a:pt x="518" y="740"/>
                    <a:pt x="518" y="741"/>
                    <a:pt x="517" y="742"/>
                  </a:cubicBezTo>
                  <a:cubicBezTo>
                    <a:pt x="517" y="743"/>
                    <a:pt x="517" y="744"/>
                    <a:pt x="517" y="745"/>
                  </a:cubicBezTo>
                  <a:cubicBezTo>
                    <a:pt x="516" y="746"/>
                    <a:pt x="516" y="747"/>
                    <a:pt x="516" y="748"/>
                  </a:cubicBezTo>
                  <a:cubicBezTo>
                    <a:pt x="515" y="749"/>
                    <a:pt x="515" y="751"/>
                    <a:pt x="514" y="753"/>
                  </a:cubicBezTo>
                  <a:cubicBezTo>
                    <a:pt x="514" y="754"/>
                    <a:pt x="514" y="754"/>
                    <a:pt x="514" y="755"/>
                  </a:cubicBezTo>
                  <a:cubicBezTo>
                    <a:pt x="514" y="756"/>
                    <a:pt x="514" y="756"/>
                    <a:pt x="514" y="756"/>
                  </a:cubicBezTo>
                  <a:cubicBezTo>
                    <a:pt x="514" y="756"/>
                    <a:pt x="514" y="756"/>
                    <a:pt x="514" y="756"/>
                  </a:cubicBezTo>
                  <a:cubicBezTo>
                    <a:pt x="514" y="757"/>
                    <a:pt x="514" y="757"/>
                    <a:pt x="514" y="758"/>
                  </a:cubicBezTo>
                  <a:cubicBezTo>
                    <a:pt x="514" y="758"/>
                    <a:pt x="514" y="759"/>
                    <a:pt x="515" y="759"/>
                  </a:cubicBezTo>
                  <a:cubicBezTo>
                    <a:pt x="515" y="763"/>
                    <a:pt x="517" y="767"/>
                    <a:pt x="519" y="770"/>
                  </a:cubicBezTo>
                  <a:cubicBezTo>
                    <a:pt x="519" y="770"/>
                    <a:pt x="520" y="771"/>
                    <a:pt x="520" y="772"/>
                  </a:cubicBezTo>
                  <a:cubicBezTo>
                    <a:pt x="521" y="772"/>
                    <a:pt x="521" y="773"/>
                    <a:pt x="522" y="773"/>
                  </a:cubicBezTo>
                  <a:cubicBezTo>
                    <a:pt x="523" y="774"/>
                    <a:pt x="523" y="775"/>
                    <a:pt x="524" y="775"/>
                  </a:cubicBezTo>
                  <a:cubicBezTo>
                    <a:pt x="524" y="775"/>
                    <a:pt x="525" y="776"/>
                    <a:pt x="525" y="776"/>
                  </a:cubicBezTo>
                  <a:cubicBezTo>
                    <a:pt x="525" y="776"/>
                    <a:pt x="525" y="776"/>
                    <a:pt x="526" y="777"/>
                  </a:cubicBezTo>
                  <a:cubicBezTo>
                    <a:pt x="525" y="777"/>
                    <a:pt x="525" y="777"/>
                    <a:pt x="525" y="777"/>
                  </a:cubicBezTo>
                  <a:cubicBezTo>
                    <a:pt x="523" y="776"/>
                    <a:pt x="521" y="775"/>
                    <a:pt x="519" y="775"/>
                  </a:cubicBezTo>
                  <a:cubicBezTo>
                    <a:pt x="515" y="773"/>
                    <a:pt x="510" y="771"/>
                    <a:pt x="505" y="769"/>
                  </a:cubicBezTo>
                  <a:cubicBezTo>
                    <a:pt x="502" y="769"/>
                    <a:pt x="500" y="768"/>
                    <a:pt x="497" y="768"/>
                  </a:cubicBezTo>
                  <a:cubicBezTo>
                    <a:pt x="496" y="768"/>
                    <a:pt x="494" y="767"/>
                    <a:pt x="493" y="767"/>
                  </a:cubicBezTo>
                  <a:cubicBezTo>
                    <a:pt x="492" y="767"/>
                    <a:pt x="490" y="767"/>
                    <a:pt x="489" y="767"/>
                  </a:cubicBezTo>
                  <a:cubicBezTo>
                    <a:pt x="484" y="767"/>
                    <a:pt x="479" y="767"/>
                    <a:pt x="474" y="767"/>
                  </a:cubicBezTo>
                  <a:cubicBezTo>
                    <a:pt x="465" y="767"/>
                    <a:pt x="455" y="767"/>
                    <a:pt x="446" y="765"/>
                  </a:cubicBezTo>
                  <a:cubicBezTo>
                    <a:pt x="442" y="764"/>
                    <a:pt x="437" y="764"/>
                    <a:pt x="433" y="762"/>
                  </a:cubicBezTo>
                  <a:cubicBezTo>
                    <a:pt x="428" y="761"/>
                    <a:pt x="424" y="760"/>
                    <a:pt x="420" y="759"/>
                  </a:cubicBezTo>
                  <a:cubicBezTo>
                    <a:pt x="417" y="759"/>
                    <a:pt x="415" y="758"/>
                    <a:pt x="412" y="758"/>
                  </a:cubicBezTo>
                  <a:cubicBezTo>
                    <a:pt x="412" y="758"/>
                    <a:pt x="411" y="757"/>
                    <a:pt x="411" y="757"/>
                  </a:cubicBezTo>
                  <a:cubicBezTo>
                    <a:pt x="410" y="755"/>
                    <a:pt x="409" y="753"/>
                    <a:pt x="408" y="752"/>
                  </a:cubicBezTo>
                  <a:cubicBezTo>
                    <a:pt x="408" y="751"/>
                    <a:pt x="407" y="751"/>
                    <a:pt x="407" y="750"/>
                  </a:cubicBezTo>
                  <a:cubicBezTo>
                    <a:pt x="407" y="749"/>
                    <a:pt x="406" y="749"/>
                    <a:pt x="406" y="748"/>
                  </a:cubicBezTo>
                  <a:cubicBezTo>
                    <a:pt x="406" y="747"/>
                    <a:pt x="405" y="746"/>
                    <a:pt x="404" y="745"/>
                  </a:cubicBezTo>
                  <a:cubicBezTo>
                    <a:pt x="404" y="744"/>
                    <a:pt x="404" y="743"/>
                    <a:pt x="403" y="741"/>
                  </a:cubicBezTo>
                  <a:cubicBezTo>
                    <a:pt x="403" y="741"/>
                    <a:pt x="403" y="741"/>
                    <a:pt x="403" y="740"/>
                  </a:cubicBezTo>
                  <a:cubicBezTo>
                    <a:pt x="403" y="740"/>
                    <a:pt x="403" y="739"/>
                    <a:pt x="403" y="739"/>
                  </a:cubicBezTo>
                  <a:cubicBezTo>
                    <a:pt x="403" y="739"/>
                    <a:pt x="403" y="738"/>
                    <a:pt x="403" y="738"/>
                  </a:cubicBezTo>
                  <a:cubicBezTo>
                    <a:pt x="403" y="738"/>
                    <a:pt x="403" y="737"/>
                    <a:pt x="403" y="737"/>
                  </a:cubicBezTo>
                  <a:cubicBezTo>
                    <a:pt x="403" y="734"/>
                    <a:pt x="404" y="731"/>
                    <a:pt x="404" y="727"/>
                  </a:cubicBezTo>
                  <a:cubicBezTo>
                    <a:pt x="405" y="726"/>
                    <a:pt x="405" y="724"/>
                    <a:pt x="405" y="722"/>
                  </a:cubicBezTo>
                  <a:cubicBezTo>
                    <a:pt x="405" y="721"/>
                    <a:pt x="405" y="720"/>
                    <a:pt x="404" y="719"/>
                  </a:cubicBezTo>
                  <a:cubicBezTo>
                    <a:pt x="404" y="718"/>
                    <a:pt x="404" y="718"/>
                    <a:pt x="404" y="718"/>
                  </a:cubicBezTo>
                  <a:cubicBezTo>
                    <a:pt x="404" y="718"/>
                    <a:pt x="404" y="718"/>
                    <a:pt x="404" y="717"/>
                  </a:cubicBezTo>
                  <a:cubicBezTo>
                    <a:pt x="404" y="717"/>
                    <a:pt x="404" y="717"/>
                    <a:pt x="404" y="717"/>
                  </a:cubicBezTo>
                  <a:cubicBezTo>
                    <a:pt x="404" y="716"/>
                    <a:pt x="403" y="716"/>
                    <a:pt x="403" y="716"/>
                  </a:cubicBezTo>
                  <a:cubicBezTo>
                    <a:pt x="402" y="712"/>
                    <a:pt x="399" y="709"/>
                    <a:pt x="396" y="706"/>
                  </a:cubicBezTo>
                  <a:cubicBezTo>
                    <a:pt x="396" y="706"/>
                    <a:pt x="395" y="705"/>
                    <a:pt x="395" y="704"/>
                  </a:cubicBezTo>
                  <a:cubicBezTo>
                    <a:pt x="395" y="704"/>
                    <a:pt x="395" y="704"/>
                    <a:pt x="395" y="703"/>
                  </a:cubicBezTo>
                  <a:cubicBezTo>
                    <a:pt x="395" y="703"/>
                    <a:pt x="395" y="703"/>
                    <a:pt x="394" y="703"/>
                  </a:cubicBezTo>
                  <a:cubicBezTo>
                    <a:pt x="394" y="703"/>
                    <a:pt x="394" y="702"/>
                    <a:pt x="394" y="702"/>
                  </a:cubicBezTo>
                  <a:cubicBezTo>
                    <a:pt x="394" y="701"/>
                    <a:pt x="394" y="700"/>
                    <a:pt x="394" y="699"/>
                  </a:cubicBezTo>
                  <a:cubicBezTo>
                    <a:pt x="393" y="698"/>
                    <a:pt x="393" y="697"/>
                    <a:pt x="393" y="696"/>
                  </a:cubicBezTo>
                  <a:cubicBezTo>
                    <a:pt x="393" y="695"/>
                    <a:pt x="393" y="694"/>
                    <a:pt x="393" y="693"/>
                  </a:cubicBezTo>
                  <a:cubicBezTo>
                    <a:pt x="393" y="692"/>
                    <a:pt x="392" y="690"/>
                    <a:pt x="392" y="689"/>
                  </a:cubicBezTo>
                  <a:cubicBezTo>
                    <a:pt x="392" y="688"/>
                    <a:pt x="392" y="687"/>
                    <a:pt x="392" y="686"/>
                  </a:cubicBezTo>
                  <a:cubicBezTo>
                    <a:pt x="401" y="674"/>
                    <a:pt x="405" y="660"/>
                    <a:pt x="395" y="646"/>
                  </a:cubicBezTo>
                  <a:cubicBezTo>
                    <a:pt x="387" y="660"/>
                    <a:pt x="381" y="673"/>
                    <a:pt x="389" y="689"/>
                  </a:cubicBezTo>
                  <a:cubicBezTo>
                    <a:pt x="389" y="689"/>
                    <a:pt x="389" y="689"/>
                    <a:pt x="389" y="689"/>
                  </a:cubicBezTo>
                  <a:cubicBezTo>
                    <a:pt x="389" y="689"/>
                    <a:pt x="389" y="689"/>
                    <a:pt x="389" y="689"/>
                  </a:cubicBezTo>
                  <a:cubicBezTo>
                    <a:pt x="389" y="690"/>
                    <a:pt x="389" y="692"/>
                    <a:pt x="390" y="693"/>
                  </a:cubicBezTo>
                  <a:cubicBezTo>
                    <a:pt x="390" y="694"/>
                    <a:pt x="390" y="695"/>
                    <a:pt x="390" y="696"/>
                  </a:cubicBezTo>
                  <a:cubicBezTo>
                    <a:pt x="390" y="698"/>
                    <a:pt x="390" y="699"/>
                    <a:pt x="391" y="700"/>
                  </a:cubicBezTo>
                  <a:cubicBezTo>
                    <a:pt x="391" y="700"/>
                    <a:pt x="391" y="700"/>
                    <a:pt x="391" y="701"/>
                  </a:cubicBezTo>
                  <a:cubicBezTo>
                    <a:pt x="390" y="700"/>
                    <a:pt x="389" y="699"/>
                    <a:pt x="388" y="698"/>
                  </a:cubicBezTo>
                  <a:cubicBezTo>
                    <a:pt x="386" y="695"/>
                    <a:pt x="383" y="693"/>
                    <a:pt x="381" y="690"/>
                  </a:cubicBezTo>
                  <a:cubicBezTo>
                    <a:pt x="377" y="684"/>
                    <a:pt x="373" y="679"/>
                    <a:pt x="369" y="674"/>
                  </a:cubicBezTo>
                  <a:cubicBezTo>
                    <a:pt x="369" y="674"/>
                    <a:pt x="368" y="673"/>
                    <a:pt x="368" y="673"/>
                  </a:cubicBezTo>
                  <a:cubicBezTo>
                    <a:pt x="368" y="672"/>
                    <a:pt x="367" y="671"/>
                    <a:pt x="367" y="671"/>
                  </a:cubicBezTo>
                  <a:cubicBezTo>
                    <a:pt x="366" y="670"/>
                    <a:pt x="365" y="669"/>
                    <a:pt x="364" y="668"/>
                  </a:cubicBezTo>
                  <a:cubicBezTo>
                    <a:pt x="363" y="666"/>
                    <a:pt x="361" y="665"/>
                    <a:pt x="360" y="664"/>
                  </a:cubicBezTo>
                  <a:cubicBezTo>
                    <a:pt x="359" y="663"/>
                    <a:pt x="359" y="663"/>
                    <a:pt x="359" y="662"/>
                  </a:cubicBezTo>
                  <a:cubicBezTo>
                    <a:pt x="359" y="662"/>
                    <a:pt x="359" y="662"/>
                    <a:pt x="359" y="662"/>
                  </a:cubicBezTo>
                  <a:cubicBezTo>
                    <a:pt x="359" y="662"/>
                    <a:pt x="359" y="662"/>
                    <a:pt x="359" y="662"/>
                  </a:cubicBezTo>
                  <a:cubicBezTo>
                    <a:pt x="359" y="662"/>
                    <a:pt x="359" y="661"/>
                    <a:pt x="359" y="661"/>
                  </a:cubicBezTo>
                  <a:cubicBezTo>
                    <a:pt x="359" y="661"/>
                    <a:pt x="359" y="661"/>
                    <a:pt x="359" y="661"/>
                  </a:cubicBezTo>
                  <a:cubicBezTo>
                    <a:pt x="359" y="661"/>
                    <a:pt x="359" y="661"/>
                    <a:pt x="359" y="661"/>
                  </a:cubicBezTo>
                  <a:cubicBezTo>
                    <a:pt x="359" y="661"/>
                    <a:pt x="359" y="661"/>
                    <a:pt x="359" y="661"/>
                  </a:cubicBezTo>
                  <a:cubicBezTo>
                    <a:pt x="359" y="661"/>
                    <a:pt x="360" y="662"/>
                    <a:pt x="360" y="662"/>
                  </a:cubicBezTo>
                  <a:cubicBezTo>
                    <a:pt x="360" y="662"/>
                    <a:pt x="360" y="662"/>
                    <a:pt x="360" y="662"/>
                  </a:cubicBezTo>
                  <a:cubicBezTo>
                    <a:pt x="360" y="662"/>
                    <a:pt x="360" y="662"/>
                    <a:pt x="360" y="662"/>
                  </a:cubicBezTo>
                  <a:cubicBezTo>
                    <a:pt x="360" y="662"/>
                    <a:pt x="360" y="661"/>
                    <a:pt x="359" y="661"/>
                  </a:cubicBezTo>
                  <a:cubicBezTo>
                    <a:pt x="359" y="661"/>
                    <a:pt x="359" y="661"/>
                    <a:pt x="359" y="661"/>
                  </a:cubicBezTo>
                  <a:cubicBezTo>
                    <a:pt x="359" y="661"/>
                    <a:pt x="358" y="661"/>
                    <a:pt x="358" y="661"/>
                  </a:cubicBezTo>
                  <a:cubicBezTo>
                    <a:pt x="358" y="661"/>
                    <a:pt x="358" y="661"/>
                    <a:pt x="358" y="661"/>
                  </a:cubicBezTo>
                  <a:cubicBezTo>
                    <a:pt x="358" y="661"/>
                    <a:pt x="358" y="661"/>
                    <a:pt x="358" y="661"/>
                  </a:cubicBezTo>
                  <a:cubicBezTo>
                    <a:pt x="358" y="661"/>
                    <a:pt x="358" y="661"/>
                    <a:pt x="358" y="661"/>
                  </a:cubicBezTo>
                  <a:cubicBezTo>
                    <a:pt x="358" y="661"/>
                    <a:pt x="358" y="662"/>
                    <a:pt x="358" y="662"/>
                  </a:cubicBezTo>
                  <a:cubicBezTo>
                    <a:pt x="358" y="663"/>
                    <a:pt x="358" y="664"/>
                    <a:pt x="359" y="665"/>
                  </a:cubicBezTo>
                  <a:cubicBezTo>
                    <a:pt x="360" y="666"/>
                    <a:pt x="361" y="668"/>
                    <a:pt x="362" y="670"/>
                  </a:cubicBezTo>
                  <a:cubicBezTo>
                    <a:pt x="362" y="671"/>
                    <a:pt x="363" y="672"/>
                    <a:pt x="364" y="673"/>
                  </a:cubicBezTo>
                  <a:cubicBezTo>
                    <a:pt x="364" y="674"/>
                    <a:pt x="364" y="674"/>
                    <a:pt x="365" y="675"/>
                  </a:cubicBezTo>
                  <a:cubicBezTo>
                    <a:pt x="365" y="675"/>
                    <a:pt x="366" y="676"/>
                    <a:pt x="366" y="676"/>
                  </a:cubicBezTo>
                  <a:cubicBezTo>
                    <a:pt x="367" y="678"/>
                    <a:pt x="368" y="680"/>
                    <a:pt x="370" y="681"/>
                  </a:cubicBezTo>
                  <a:cubicBezTo>
                    <a:pt x="370" y="681"/>
                    <a:pt x="369" y="681"/>
                    <a:pt x="369" y="681"/>
                  </a:cubicBezTo>
                  <a:cubicBezTo>
                    <a:pt x="369" y="681"/>
                    <a:pt x="368" y="680"/>
                    <a:pt x="368" y="680"/>
                  </a:cubicBezTo>
                  <a:cubicBezTo>
                    <a:pt x="367" y="680"/>
                    <a:pt x="366" y="679"/>
                    <a:pt x="366" y="679"/>
                  </a:cubicBezTo>
                  <a:cubicBezTo>
                    <a:pt x="365" y="679"/>
                    <a:pt x="364" y="679"/>
                    <a:pt x="364" y="678"/>
                  </a:cubicBezTo>
                  <a:cubicBezTo>
                    <a:pt x="362" y="678"/>
                    <a:pt x="361" y="677"/>
                    <a:pt x="359" y="676"/>
                  </a:cubicBezTo>
                  <a:cubicBezTo>
                    <a:pt x="358" y="676"/>
                    <a:pt x="356" y="675"/>
                    <a:pt x="355" y="675"/>
                  </a:cubicBezTo>
                  <a:cubicBezTo>
                    <a:pt x="355" y="675"/>
                    <a:pt x="354" y="675"/>
                    <a:pt x="354" y="675"/>
                  </a:cubicBezTo>
                  <a:cubicBezTo>
                    <a:pt x="352" y="654"/>
                    <a:pt x="316" y="669"/>
                    <a:pt x="307" y="668"/>
                  </a:cubicBezTo>
                  <a:cubicBezTo>
                    <a:pt x="318" y="681"/>
                    <a:pt x="344" y="699"/>
                    <a:pt x="353" y="678"/>
                  </a:cubicBezTo>
                  <a:cubicBezTo>
                    <a:pt x="352" y="677"/>
                    <a:pt x="351" y="676"/>
                    <a:pt x="350" y="676"/>
                  </a:cubicBezTo>
                  <a:cubicBezTo>
                    <a:pt x="350" y="676"/>
                    <a:pt x="350" y="676"/>
                    <a:pt x="350" y="676"/>
                  </a:cubicBezTo>
                  <a:cubicBezTo>
                    <a:pt x="352" y="677"/>
                    <a:pt x="353" y="677"/>
                    <a:pt x="354" y="677"/>
                  </a:cubicBezTo>
                  <a:cubicBezTo>
                    <a:pt x="356" y="678"/>
                    <a:pt x="357" y="678"/>
                    <a:pt x="359" y="679"/>
                  </a:cubicBezTo>
                  <a:cubicBezTo>
                    <a:pt x="360" y="679"/>
                    <a:pt x="361" y="680"/>
                    <a:pt x="363" y="680"/>
                  </a:cubicBezTo>
                  <a:cubicBezTo>
                    <a:pt x="363" y="681"/>
                    <a:pt x="364" y="681"/>
                    <a:pt x="365" y="681"/>
                  </a:cubicBezTo>
                  <a:cubicBezTo>
                    <a:pt x="365" y="682"/>
                    <a:pt x="366" y="682"/>
                    <a:pt x="366" y="682"/>
                  </a:cubicBezTo>
                  <a:cubicBezTo>
                    <a:pt x="367" y="683"/>
                    <a:pt x="367" y="683"/>
                    <a:pt x="368" y="683"/>
                  </a:cubicBezTo>
                  <a:cubicBezTo>
                    <a:pt x="369" y="684"/>
                    <a:pt x="369" y="684"/>
                    <a:pt x="370" y="684"/>
                  </a:cubicBezTo>
                  <a:cubicBezTo>
                    <a:pt x="370" y="684"/>
                    <a:pt x="370" y="684"/>
                    <a:pt x="370" y="685"/>
                  </a:cubicBezTo>
                  <a:cubicBezTo>
                    <a:pt x="370" y="685"/>
                    <a:pt x="371" y="685"/>
                    <a:pt x="371" y="685"/>
                  </a:cubicBezTo>
                  <a:cubicBezTo>
                    <a:pt x="371" y="685"/>
                    <a:pt x="372" y="685"/>
                    <a:pt x="372" y="686"/>
                  </a:cubicBezTo>
                  <a:cubicBezTo>
                    <a:pt x="373" y="686"/>
                    <a:pt x="373" y="686"/>
                    <a:pt x="373" y="686"/>
                  </a:cubicBezTo>
                  <a:cubicBezTo>
                    <a:pt x="375" y="688"/>
                    <a:pt x="376" y="690"/>
                    <a:pt x="378" y="692"/>
                  </a:cubicBezTo>
                  <a:cubicBezTo>
                    <a:pt x="380" y="695"/>
                    <a:pt x="383" y="698"/>
                    <a:pt x="385" y="700"/>
                  </a:cubicBezTo>
                  <a:cubicBezTo>
                    <a:pt x="388" y="703"/>
                    <a:pt x="391" y="706"/>
                    <a:pt x="394" y="709"/>
                  </a:cubicBezTo>
                  <a:cubicBezTo>
                    <a:pt x="396" y="711"/>
                    <a:pt x="398" y="714"/>
                    <a:pt x="400" y="717"/>
                  </a:cubicBezTo>
                  <a:cubicBezTo>
                    <a:pt x="400" y="718"/>
                    <a:pt x="400" y="718"/>
                    <a:pt x="400" y="718"/>
                  </a:cubicBezTo>
                  <a:cubicBezTo>
                    <a:pt x="400" y="718"/>
                    <a:pt x="400" y="718"/>
                    <a:pt x="400" y="718"/>
                  </a:cubicBezTo>
                  <a:cubicBezTo>
                    <a:pt x="400" y="718"/>
                    <a:pt x="400" y="719"/>
                    <a:pt x="400" y="719"/>
                  </a:cubicBezTo>
                  <a:cubicBezTo>
                    <a:pt x="401" y="720"/>
                    <a:pt x="401" y="720"/>
                    <a:pt x="401" y="720"/>
                  </a:cubicBezTo>
                  <a:cubicBezTo>
                    <a:pt x="401" y="720"/>
                    <a:pt x="401" y="721"/>
                    <a:pt x="401" y="722"/>
                  </a:cubicBezTo>
                  <a:cubicBezTo>
                    <a:pt x="401" y="723"/>
                    <a:pt x="401" y="725"/>
                    <a:pt x="401" y="727"/>
                  </a:cubicBezTo>
                  <a:cubicBezTo>
                    <a:pt x="400" y="730"/>
                    <a:pt x="399" y="733"/>
                    <a:pt x="399" y="737"/>
                  </a:cubicBezTo>
                  <a:cubicBezTo>
                    <a:pt x="399" y="737"/>
                    <a:pt x="399" y="738"/>
                    <a:pt x="399" y="738"/>
                  </a:cubicBezTo>
                  <a:cubicBezTo>
                    <a:pt x="399" y="738"/>
                    <a:pt x="399" y="739"/>
                    <a:pt x="399" y="739"/>
                  </a:cubicBezTo>
                  <a:cubicBezTo>
                    <a:pt x="399" y="740"/>
                    <a:pt x="399" y="740"/>
                    <a:pt x="399" y="740"/>
                  </a:cubicBezTo>
                  <a:cubicBezTo>
                    <a:pt x="399" y="741"/>
                    <a:pt x="399" y="741"/>
                    <a:pt x="399" y="742"/>
                  </a:cubicBezTo>
                  <a:cubicBezTo>
                    <a:pt x="400" y="743"/>
                    <a:pt x="400" y="745"/>
                    <a:pt x="401" y="746"/>
                  </a:cubicBezTo>
                  <a:cubicBezTo>
                    <a:pt x="401" y="747"/>
                    <a:pt x="402" y="748"/>
                    <a:pt x="402" y="748"/>
                  </a:cubicBezTo>
                  <a:cubicBezTo>
                    <a:pt x="402" y="749"/>
                    <a:pt x="402" y="750"/>
                    <a:pt x="403" y="750"/>
                  </a:cubicBezTo>
                  <a:cubicBezTo>
                    <a:pt x="403" y="751"/>
                    <a:pt x="404" y="751"/>
                    <a:pt x="404" y="752"/>
                  </a:cubicBezTo>
                  <a:cubicBezTo>
                    <a:pt x="405" y="752"/>
                    <a:pt x="405" y="753"/>
                    <a:pt x="405" y="753"/>
                  </a:cubicBezTo>
                  <a:cubicBezTo>
                    <a:pt x="407" y="755"/>
                    <a:pt x="409" y="756"/>
                    <a:pt x="410" y="757"/>
                  </a:cubicBezTo>
                  <a:cubicBezTo>
                    <a:pt x="410" y="758"/>
                    <a:pt x="410" y="758"/>
                    <a:pt x="410" y="758"/>
                  </a:cubicBezTo>
                  <a:cubicBezTo>
                    <a:pt x="409" y="758"/>
                    <a:pt x="408" y="758"/>
                    <a:pt x="407" y="758"/>
                  </a:cubicBezTo>
                  <a:cubicBezTo>
                    <a:pt x="406" y="758"/>
                    <a:pt x="405" y="757"/>
                    <a:pt x="404" y="757"/>
                  </a:cubicBezTo>
                  <a:cubicBezTo>
                    <a:pt x="403" y="757"/>
                    <a:pt x="403" y="757"/>
                    <a:pt x="403" y="757"/>
                  </a:cubicBezTo>
                  <a:cubicBezTo>
                    <a:pt x="403" y="757"/>
                    <a:pt x="403" y="757"/>
                    <a:pt x="403" y="757"/>
                  </a:cubicBezTo>
                  <a:cubicBezTo>
                    <a:pt x="403" y="757"/>
                    <a:pt x="403" y="757"/>
                    <a:pt x="403" y="757"/>
                  </a:cubicBezTo>
                  <a:cubicBezTo>
                    <a:pt x="403" y="757"/>
                    <a:pt x="403" y="757"/>
                    <a:pt x="402" y="757"/>
                  </a:cubicBezTo>
                  <a:cubicBezTo>
                    <a:pt x="402" y="757"/>
                    <a:pt x="402" y="757"/>
                    <a:pt x="402" y="757"/>
                  </a:cubicBezTo>
                  <a:cubicBezTo>
                    <a:pt x="402" y="757"/>
                    <a:pt x="401" y="757"/>
                    <a:pt x="401" y="758"/>
                  </a:cubicBezTo>
                  <a:cubicBezTo>
                    <a:pt x="400" y="758"/>
                    <a:pt x="400" y="758"/>
                    <a:pt x="399" y="758"/>
                  </a:cubicBezTo>
                  <a:cubicBezTo>
                    <a:pt x="399" y="758"/>
                    <a:pt x="398" y="758"/>
                    <a:pt x="397" y="758"/>
                  </a:cubicBezTo>
                  <a:cubicBezTo>
                    <a:pt x="396" y="758"/>
                    <a:pt x="396" y="758"/>
                    <a:pt x="395" y="759"/>
                  </a:cubicBezTo>
                  <a:cubicBezTo>
                    <a:pt x="393" y="759"/>
                    <a:pt x="391" y="760"/>
                    <a:pt x="389" y="760"/>
                  </a:cubicBezTo>
                  <a:cubicBezTo>
                    <a:pt x="388" y="761"/>
                    <a:pt x="386" y="761"/>
                    <a:pt x="384" y="762"/>
                  </a:cubicBezTo>
                  <a:cubicBezTo>
                    <a:pt x="381" y="763"/>
                    <a:pt x="378" y="764"/>
                    <a:pt x="376" y="765"/>
                  </a:cubicBezTo>
                  <a:cubicBezTo>
                    <a:pt x="370" y="767"/>
                    <a:pt x="365" y="769"/>
                    <a:pt x="361" y="770"/>
                  </a:cubicBezTo>
                  <a:cubicBezTo>
                    <a:pt x="359" y="770"/>
                    <a:pt x="357" y="770"/>
                    <a:pt x="355" y="771"/>
                  </a:cubicBezTo>
                  <a:cubicBezTo>
                    <a:pt x="354" y="771"/>
                    <a:pt x="352" y="771"/>
                    <a:pt x="351" y="771"/>
                  </a:cubicBezTo>
                  <a:cubicBezTo>
                    <a:pt x="349" y="771"/>
                    <a:pt x="348" y="771"/>
                    <a:pt x="348" y="771"/>
                  </a:cubicBezTo>
                  <a:cubicBezTo>
                    <a:pt x="348" y="771"/>
                    <a:pt x="349" y="772"/>
                    <a:pt x="351" y="772"/>
                  </a:cubicBezTo>
                  <a:cubicBezTo>
                    <a:pt x="352" y="772"/>
                    <a:pt x="354" y="772"/>
                    <a:pt x="356" y="772"/>
                  </a:cubicBezTo>
                  <a:cubicBezTo>
                    <a:pt x="357" y="772"/>
                    <a:pt x="359" y="772"/>
                    <a:pt x="362" y="772"/>
                  </a:cubicBezTo>
                  <a:cubicBezTo>
                    <a:pt x="363" y="771"/>
                    <a:pt x="365" y="771"/>
                    <a:pt x="367" y="771"/>
                  </a:cubicBezTo>
                  <a:cubicBezTo>
                    <a:pt x="366" y="771"/>
                    <a:pt x="366" y="772"/>
                    <a:pt x="365" y="773"/>
                  </a:cubicBezTo>
                  <a:cubicBezTo>
                    <a:pt x="363" y="774"/>
                    <a:pt x="362" y="775"/>
                    <a:pt x="361" y="776"/>
                  </a:cubicBezTo>
                  <a:cubicBezTo>
                    <a:pt x="359" y="777"/>
                    <a:pt x="358" y="779"/>
                    <a:pt x="357" y="780"/>
                  </a:cubicBezTo>
                  <a:cubicBezTo>
                    <a:pt x="356" y="781"/>
                    <a:pt x="355" y="782"/>
                    <a:pt x="354" y="783"/>
                  </a:cubicBezTo>
                  <a:cubicBezTo>
                    <a:pt x="331" y="786"/>
                    <a:pt x="339" y="802"/>
                    <a:pt x="325" y="814"/>
                  </a:cubicBezTo>
                  <a:cubicBezTo>
                    <a:pt x="347" y="815"/>
                    <a:pt x="366" y="810"/>
                    <a:pt x="356" y="786"/>
                  </a:cubicBezTo>
                  <a:cubicBezTo>
                    <a:pt x="356" y="786"/>
                    <a:pt x="356" y="786"/>
                    <a:pt x="356" y="786"/>
                  </a:cubicBezTo>
                  <a:cubicBezTo>
                    <a:pt x="357" y="785"/>
                    <a:pt x="358" y="783"/>
                    <a:pt x="359" y="782"/>
                  </a:cubicBezTo>
                  <a:cubicBezTo>
                    <a:pt x="360" y="781"/>
                    <a:pt x="361" y="780"/>
                    <a:pt x="363" y="778"/>
                  </a:cubicBezTo>
                  <a:cubicBezTo>
                    <a:pt x="364" y="777"/>
                    <a:pt x="365" y="776"/>
                    <a:pt x="367" y="775"/>
                  </a:cubicBezTo>
                  <a:cubicBezTo>
                    <a:pt x="368" y="774"/>
                    <a:pt x="370" y="773"/>
                    <a:pt x="371" y="772"/>
                  </a:cubicBezTo>
                  <a:cubicBezTo>
                    <a:pt x="372" y="772"/>
                    <a:pt x="372" y="771"/>
                    <a:pt x="373" y="771"/>
                  </a:cubicBezTo>
                  <a:cubicBezTo>
                    <a:pt x="374" y="770"/>
                    <a:pt x="374" y="770"/>
                    <a:pt x="375" y="770"/>
                  </a:cubicBezTo>
                  <a:cubicBezTo>
                    <a:pt x="375" y="770"/>
                    <a:pt x="376" y="769"/>
                    <a:pt x="376" y="769"/>
                  </a:cubicBezTo>
                  <a:cubicBezTo>
                    <a:pt x="377" y="769"/>
                    <a:pt x="377" y="769"/>
                    <a:pt x="377" y="769"/>
                  </a:cubicBezTo>
                  <a:cubicBezTo>
                    <a:pt x="380" y="768"/>
                    <a:pt x="383" y="767"/>
                    <a:pt x="386" y="767"/>
                  </a:cubicBezTo>
                  <a:cubicBezTo>
                    <a:pt x="388" y="766"/>
                    <a:pt x="390" y="766"/>
                    <a:pt x="391" y="765"/>
                  </a:cubicBezTo>
                  <a:cubicBezTo>
                    <a:pt x="393" y="765"/>
                    <a:pt x="394" y="764"/>
                    <a:pt x="396" y="764"/>
                  </a:cubicBezTo>
                  <a:cubicBezTo>
                    <a:pt x="397" y="764"/>
                    <a:pt x="398" y="763"/>
                    <a:pt x="399" y="763"/>
                  </a:cubicBezTo>
                  <a:cubicBezTo>
                    <a:pt x="399" y="763"/>
                    <a:pt x="400" y="763"/>
                    <a:pt x="400" y="763"/>
                  </a:cubicBezTo>
                  <a:cubicBezTo>
                    <a:pt x="400" y="763"/>
                    <a:pt x="401" y="763"/>
                    <a:pt x="401" y="763"/>
                  </a:cubicBezTo>
                  <a:cubicBezTo>
                    <a:pt x="402" y="763"/>
                    <a:pt x="402" y="763"/>
                    <a:pt x="403" y="763"/>
                  </a:cubicBezTo>
                  <a:cubicBezTo>
                    <a:pt x="403" y="763"/>
                    <a:pt x="403" y="763"/>
                    <a:pt x="403" y="763"/>
                  </a:cubicBezTo>
                  <a:cubicBezTo>
                    <a:pt x="403" y="763"/>
                    <a:pt x="403" y="763"/>
                    <a:pt x="403" y="763"/>
                  </a:cubicBezTo>
                  <a:cubicBezTo>
                    <a:pt x="403" y="763"/>
                    <a:pt x="403" y="763"/>
                    <a:pt x="403" y="763"/>
                  </a:cubicBezTo>
                  <a:cubicBezTo>
                    <a:pt x="403" y="763"/>
                    <a:pt x="403" y="763"/>
                    <a:pt x="403" y="763"/>
                  </a:cubicBezTo>
                  <a:cubicBezTo>
                    <a:pt x="404" y="763"/>
                    <a:pt x="404" y="763"/>
                    <a:pt x="404" y="763"/>
                  </a:cubicBezTo>
                  <a:cubicBezTo>
                    <a:pt x="405" y="763"/>
                    <a:pt x="406" y="763"/>
                    <a:pt x="407" y="763"/>
                  </a:cubicBezTo>
                  <a:cubicBezTo>
                    <a:pt x="411" y="763"/>
                    <a:pt x="415" y="764"/>
                    <a:pt x="419" y="765"/>
                  </a:cubicBezTo>
                  <a:cubicBezTo>
                    <a:pt x="423" y="765"/>
                    <a:pt x="427" y="767"/>
                    <a:pt x="432" y="768"/>
                  </a:cubicBezTo>
                  <a:cubicBezTo>
                    <a:pt x="436" y="769"/>
                    <a:pt x="441" y="770"/>
                    <a:pt x="445" y="770"/>
                  </a:cubicBezTo>
                  <a:cubicBezTo>
                    <a:pt x="451" y="771"/>
                    <a:pt x="456" y="772"/>
                    <a:pt x="461" y="772"/>
                  </a:cubicBezTo>
                  <a:cubicBezTo>
                    <a:pt x="461" y="772"/>
                    <a:pt x="461" y="772"/>
                    <a:pt x="461" y="772"/>
                  </a:cubicBezTo>
                  <a:cubicBezTo>
                    <a:pt x="461" y="773"/>
                    <a:pt x="460" y="773"/>
                    <a:pt x="460" y="774"/>
                  </a:cubicBezTo>
                  <a:cubicBezTo>
                    <a:pt x="459" y="774"/>
                    <a:pt x="459" y="775"/>
                    <a:pt x="458" y="775"/>
                  </a:cubicBezTo>
                  <a:cubicBezTo>
                    <a:pt x="458" y="776"/>
                    <a:pt x="457" y="776"/>
                    <a:pt x="457" y="777"/>
                  </a:cubicBezTo>
                  <a:cubicBezTo>
                    <a:pt x="457" y="777"/>
                    <a:pt x="457" y="777"/>
                    <a:pt x="457" y="778"/>
                  </a:cubicBezTo>
                  <a:cubicBezTo>
                    <a:pt x="456" y="779"/>
                    <a:pt x="455" y="781"/>
                    <a:pt x="454" y="783"/>
                  </a:cubicBezTo>
                  <a:cubicBezTo>
                    <a:pt x="453" y="785"/>
                    <a:pt x="452" y="787"/>
                    <a:pt x="451" y="789"/>
                  </a:cubicBezTo>
                  <a:cubicBezTo>
                    <a:pt x="450" y="793"/>
                    <a:pt x="448" y="797"/>
                    <a:pt x="446" y="802"/>
                  </a:cubicBezTo>
                  <a:cubicBezTo>
                    <a:pt x="445" y="804"/>
                    <a:pt x="444" y="806"/>
                    <a:pt x="443" y="808"/>
                  </a:cubicBezTo>
                  <a:cubicBezTo>
                    <a:pt x="441" y="809"/>
                    <a:pt x="440" y="811"/>
                    <a:pt x="439" y="813"/>
                  </a:cubicBezTo>
                  <a:cubicBezTo>
                    <a:pt x="438" y="815"/>
                    <a:pt x="436" y="816"/>
                    <a:pt x="435" y="818"/>
                  </a:cubicBezTo>
                  <a:cubicBezTo>
                    <a:pt x="435" y="818"/>
                    <a:pt x="435" y="818"/>
                    <a:pt x="435" y="818"/>
                  </a:cubicBezTo>
                  <a:cubicBezTo>
                    <a:pt x="434" y="818"/>
                    <a:pt x="434" y="818"/>
                    <a:pt x="433" y="818"/>
                  </a:cubicBezTo>
                  <a:cubicBezTo>
                    <a:pt x="433" y="818"/>
                    <a:pt x="432" y="818"/>
                    <a:pt x="432" y="818"/>
                  </a:cubicBezTo>
                  <a:cubicBezTo>
                    <a:pt x="431" y="818"/>
                    <a:pt x="431" y="818"/>
                    <a:pt x="431" y="818"/>
                  </a:cubicBezTo>
                  <a:cubicBezTo>
                    <a:pt x="431" y="818"/>
                    <a:pt x="430" y="818"/>
                    <a:pt x="430" y="819"/>
                  </a:cubicBezTo>
                  <a:cubicBezTo>
                    <a:pt x="429" y="819"/>
                    <a:pt x="428" y="819"/>
                    <a:pt x="427" y="819"/>
                  </a:cubicBezTo>
                  <a:cubicBezTo>
                    <a:pt x="426" y="820"/>
                    <a:pt x="425" y="820"/>
                    <a:pt x="424" y="820"/>
                  </a:cubicBezTo>
                  <a:cubicBezTo>
                    <a:pt x="422" y="821"/>
                    <a:pt x="421" y="821"/>
                    <a:pt x="420" y="821"/>
                  </a:cubicBezTo>
                  <a:cubicBezTo>
                    <a:pt x="419" y="821"/>
                    <a:pt x="417" y="822"/>
                    <a:pt x="416" y="822"/>
                  </a:cubicBezTo>
                  <a:cubicBezTo>
                    <a:pt x="402" y="809"/>
                    <a:pt x="393" y="822"/>
                    <a:pt x="377" y="822"/>
                  </a:cubicBezTo>
                  <a:cubicBezTo>
                    <a:pt x="384" y="827"/>
                    <a:pt x="392" y="834"/>
                    <a:pt x="401" y="834"/>
                  </a:cubicBezTo>
                  <a:cubicBezTo>
                    <a:pt x="407" y="834"/>
                    <a:pt x="417" y="829"/>
                    <a:pt x="418" y="824"/>
                  </a:cubicBezTo>
                  <a:cubicBezTo>
                    <a:pt x="418" y="824"/>
                    <a:pt x="418" y="824"/>
                    <a:pt x="418" y="824"/>
                  </a:cubicBezTo>
                  <a:cubicBezTo>
                    <a:pt x="418" y="824"/>
                    <a:pt x="418" y="824"/>
                    <a:pt x="418" y="824"/>
                  </a:cubicBezTo>
                  <a:cubicBezTo>
                    <a:pt x="418" y="824"/>
                    <a:pt x="418" y="824"/>
                    <a:pt x="418" y="824"/>
                  </a:cubicBezTo>
                  <a:cubicBezTo>
                    <a:pt x="419" y="824"/>
                    <a:pt x="420" y="824"/>
                    <a:pt x="420" y="824"/>
                  </a:cubicBezTo>
                  <a:cubicBezTo>
                    <a:pt x="422" y="823"/>
                    <a:pt x="423" y="823"/>
                    <a:pt x="424" y="823"/>
                  </a:cubicBezTo>
                  <a:cubicBezTo>
                    <a:pt x="426" y="822"/>
                    <a:pt x="427" y="822"/>
                    <a:pt x="428" y="822"/>
                  </a:cubicBezTo>
                  <a:cubicBezTo>
                    <a:pt x="429" y="821"/>
                    <a:pt x="430" y="821"/>
                    <a:pt x="431" y="821"/>
                  </a:cubicBezTo>
                  <a:cubicBezTo>
                    <a:pt x="431" y="821"/>
                    <a:pt x="432" y="821"/>
                    <a:pt x="432" y="821"/>
                  </a:cubicBezTo>
                  <a:cubicBezTo>
                    <a:pt x="432" y="821"/>
                    <a:pt x="432" y="820"/>
                    <a:pt x="433" y="820"/>
                  </a:cubicBezTo>
                  <a:cubicBezTo>
                    <a:pt x="433" y="820"/>
                    <a:pt x="433" y="820"/>
                    <a:pt x="433" y="820"/>
                  </a:cubicBezTo>
                  <a:cubicBezTo>
                    <a:pt x="432" y="821"/>
                    <a:pt x="432" y="821"/>
                    <a:pt x="431" y="822"/>
                  </a:cubicBezTo>
                  <a:cubicBezTo>
                    <a:pt x="431" y="822"/>
                    <a:pt x="430" y="822"/>
                    <a:pt x="430" y="823"/>
                  </a:cubicBezTo>
                  <a:cubicBezTo>
                    <a:pt x="430" y="823"/>
                    <a:pt x="429" y="823"/>
                    <a:pt x="429" y="824"/>
                  </a:cubicBezTo>
                  <a:cubicBezTo>
                    <a:pt x="429" y="824"/>
                    <a:pt x="428" y="825"/>
                    <a:pt x="428" y="825"/>
                  </a:cubicBezTo>
                  <a:cubicBezTo>
                    <a:pt x="427" y="826"/>
                    <a:pt x="426" y="827"/>
                    <a:pt x="425" y="828"/>
                  </a:cubicBezTo>
                  <a:cubicBezTo>
                    <a:pt x="424" y="830"/>
                    <a:pt x="423" y="831"/>
                    <a:pt x="423" y="831"/>
                  </a:cubicBezTo>
                  <a:cubicBezTo>
                    <a:pt x="423" y="831"/>
                    <a:pt x="424" y="831"/>
                    <a:pt x="424" y="830"/>
                  </a:cubicBezTo>
                  <a:cubicBezTo>
                    <a:pt x="425" y="830"/>
                    <a:pt x="425" y="830"/>
                    <a:pt x="426" y="829"/>
                  </a:cubicBezTo>
                  <a:cubicBezTo>
                    <a:pt x="427" y="829"/>
                    <a:pt x="429" y="828"/>
                    <a:pt x="430" y="828"/>
                  </a:cubicBezTo>
                  <a:cubicBezTo>
                    <a:pt x="430" y="827"/>
                    <a:pt x="431" y="827"/>
                    <a:pt x="432" y="826"/>
                  </a:cubicBezTo>
                  <a:cubicBezTo>
                    <a:pt x="432" y="826"/>
                    <a:pt x="433" y="826"/>
                    <a:pt x="433" y="826"/>
                  </a:cubicBezTo>
                  <a:cubicBezTo>
                    <a:pt x="433" y="825"/>
                    <a:pt x="434" y="825"/>
                    <a:pt x="434" y="825"/>
                  </a:cubicBezTo>
                  <a:cubicBezTo>
                    <a:pt x="436" y="822"/>
                    <a:pt x="439" y="819"/>
                    <a:pt x="442" y="815"/>
                  </a:cubicBezTo>
                  <a:cubicBezTo>
                    <a:pt x="443" y="814"/>
                    <a:pt x="444" y="813"/>
                    <a:pt x="445" y="811"/>
                  </a:cubicBezTo>
                  <a:cubicBezTo>
                    <a:pt x="445" y="812"/>
                    <a:pt x="445" y="812"/>
                    <a:pt x="445" y="813"/>
                  </a:cubicBezTo>
                  <a:cubicBezTo>
                    <a:pt x="445" y="813"/>
                    <a:pt x="445" y="814"/>
                    <a:pt x="445" y="815"/>
                  </a:cubicBezTo>
                  <a:cubicBezTo>
                    <a:pt x="445" y="816"/>
                    <a:pt x="445" y="816"/>
                    <a:pt x="445" y="817"/>
                  </a:cubicBezTo>
                  <a:cubicBezTo>
                    <a:pt x="445" y="819"/>
                    <a:pt x="445" y="820"/>
                    <a:pt x="445" y="822"/>
                  </a:cubicBezTo>
                  <a:cubicBezTo>
                    <a:pt x="445" y="822"/>
                    <a:pt x="445" y="821"/>
                    <a:pt x="445" y="821"/>
                  </a:cubicBezTo>
                  <a:cubicBezTo>
                    <a:pt x="436" y="837"/>
                    <a:pt x="437" y="851"/>
                    <a:pt x="456" y="860"/>
                  </a:cubicBezTo>
                  <a:cubicBezTo>
                    <a:pt x="453" y="844"/>
                    <a:pt x="463" y="834"/>
                    <a:pt x="447" y="823"/>
                  </a:cubicBezTo>
                  <a:cubicBezTo>
                    <a:pt x="447" y="822"/>
                    <a:pt x="447" y="822"/>
                    <a:pt x="447" y="822"/>
                  </a:cubicBezTo>
                  <a:cubicBezTo>
                    <a:pt x="447" y="820"/>
                    <a:pt x="447" y="819"/>
                    <a:pt x="447" y="817"/>
                  </a:cubicBezTo>
                  <a:cubicBezTo>
                    <a:pt x="447" y="816"/>
                    <a:pt x="447" y="816"/>
                    <a:pt x="447" y="815"/>
                  </a:cubicBezTo>
                  <a:cubicBezTo>
                    <a:pt x="447" y="814"/>
                    <a:pt x="447" y="814"/>
                    <a:pt x="447" y="813"/>
                  </a:cubicBezTo>
                  <a:cubicBezTo>
                    <a:pt x="447" y="811"/>
                    <a:pt x="447" y="810"/>
                    <a:pt x="447" y="808"/>
                  </a:cubicBezTo>
                  <a:cubicBezTo>
                    <a:pt x="448" y="807"/>
                    <a:pt x="449" y="805"/>
                    <a:pt x="450" y="803"/>
                  </a:cubicBezTo>
                  <a:cubicBezTo>
                    <a:pt x="452" y="799"/>
                    <a:pt x="453" y="795"/>
                    <a:pt x="455" y="790"/>
                  </a:cubicBezTo>
                  <a:cubicBezTo>
                    <a:pt x="456" y="788"/>
                    <a:pt x="457" y="786"/>
                    <a:pt x="458" y="785"/>
                  </a:cubicBezTo>
                  <a:cubicBezTo>
                    <a:pt x="458" y="783"/>
                    <a:pt x="459" y="781"/>
                    <a:pt x="460" y="780"/>
                  </a:cubicBezTo>
                  <a:cubicBezTo>
                    <a:pt x="460" y="779"/>
                    <a:pt x="461" y="779"/>
                    <a:pt x="461" y="779"/>
                  </a:cubicBezTo>
                  <a:cubicBezTo>
                    <a:pt x="461" y="778"/>
                    <a:pt x="461" y="778"/>
                    <a:pt x="461" y="778"/>
                  </a:cubicBezTo>
                  <a:cubicBezTo>
                    <a:pt x="462" y="777"/>
                    <a:pt x="462" y="776"/>
                    <a:pt x="462" y="775"/>
                  </a:cubicBezTo>
                  <a:cubicBezTo>
                    <a:pt x="462" y="775"/>
                    <a:pt x="463" y="774"/>
                    <a:pt x="463" y="774"/>
                  </a:cubicBezTo>
                  <a:cubicBezTo>
                    <a:pt x="463" y="773"/>
                    <a:pt x="463" y="773"/>
                    <a:pt x="463" y="772"/>
                  </a:cubicBezTo>
                  <a:cubicBezTo>
                    <a:pt x="467" y="772"/>
                    <a:pt x="471" y="773"/>
                    <a:pt x="475" y="772"/>
                  </a:cubicBezTo>
                  <a:cubicBezTo>
                    <a:pt x="480" y="772"/>
                    <a:pt x="485" y="772"/>
                    <a:pt x="489" y="772"/>
                  </a:cubicBezTo>
                  <a:cubicBezTo>
                    <a:pt x="491" y="772"/>
                    <a:pt x="492" y="772"/>
                    <a:pt x="493" y="773"/>
                  </a:cubicBezTo>
                  <a:cubicBezTo>
                    <a:pt x="494" y="773"/>
                    <a:pt x="495" y="773"/>
                    <a:pt x="496" y="773"/>
                  </a:cubicBezTo>
                  <a:cubicBezTo>
                    <a:pt x="499" y="773"/>
                    <a:pt x="501" y="774"/>
                    <a:pt x="503" y="774"/>
                  </a:cubicBezTo>
                  <a:cubicBezTo>
                    <a:pt x="510" y="776"/>
                    <a:pt x="516" y="779"/>
                    <a:pt x="522" y="781"/>
                  </a:cubicBezTo>
                  <a:cubicBezTo>
                    <a:pt x="522" y="782"/>
                    <a:pt x="521" y="782"/>
                    <a:pt x="521" y="782"/>
                  </a:cubicBezTo>
                  <a:cubicBezTo>
                    <a:pt x="520" y="782"/>
                    <a:pt x="519" y="781"/>
                    <a:pt x="517" y="781"/>
                  </a:cubicBezTo>
                  <a:cubicBezTo>
                    <a:pt x="518" y="781"/>
                    <a:pt x="520" y="782"/>
                    <a:pt x="521" y="782"/>
                  </a:cubicBezTo>
                  <a:cubicBezTo>
                    <a:pt x="519" y="784"/>
                    <a:pt x="517" y="786"/>
                    <a:pt x="514" y="788"/>
                  </a:cubicBezTo>
                  <a:cubicBezTo>
                    <a:pt x="520" y="789"/>
                    <a:pt x="525" y="789"/>
                    <a:pt x="529" y="789"/>
                  </a:cubicBezTo>
                  <a:cubicBezTo>
                    <a:pt x="532" y="791"/>
                    <a:pt x="533" y="794"/>
                    <a:pt x="535" y="797"/>
                  </a:cubicBezTo>
                  <a:cubicBezTo>
                    <a:pt x="535" y="797"/>
                    <a:pt x="535" y="797"/>
                    <a:pt x="534" y="797"/>
                  </a:cubicBezTo>
                  <a:cubicBezTo>
                    <a:pt x="533" y="798"/>
                    <a:pt x="532" y="799"/>
                    <a:pt x="531" y="800"/>
                  </a:cubicBezTo>
                  <a:cubicBezTo>
                    <a:pt x="530" y="801"/>
                    <a:pt x="529" y="802"/>
                    <a:pt x="528" y="803"/>
                  </a:cubicBezTo>
                  <a:cubicBezTo>
                    <a:pt x="527" y="804"/>
                    <a:pt x="526" y="806"/>
                    <a:pt x="524" y="807"/>
                  </a:cubicBezTo>
                  <a:cubicBezTo>
                    <a:pt x="503" y="799"/>
                    <a:pt x="503" y="825"/>
                    <a:pt x="482" y="814"/>
                  </a:cubicBezTo>
                  <a:cubicBezTo>
                    <a:pt x="483" y="816"/>
                    <a:pt x="485" y="818"/>
                    <a:pt x="486" y="819"/>
                  </a:cubicBezTo>
                  <a:cubicBezTo>
                    <a:pt x="479" y="817"/>
                    <a:pt x="472" y="813"/>
                    <a:pt x="465" y="806"/>
                  </a:cubicBezTo>
                  <a:cubicBezTo>
                    <a:pt x="474" y="847"/>
                    <a:pt x="506" y="822"/>
                    <a:pt x="534" y="832"/>
                  </a:cubicBezTo>
                  <a:cubicBezTo>
                    <a:pt x="545" y="835"/>
                    <a:pt x="553" y="842"/>
                    <a:pt x="564" y="844"/>
                  </a:cubicBezTo>
                  <a:cubicBezTo>
                    <a:pt x="585" y="848"/>
                    <a:pt x="591" y="851"/>
                    <a:pt x="609" y="848"/>
                  </a:cubicBezTo>
                  <a:cubicBezTo>
                    <a:pt x="589" y="866"/>
                    <a:pt x="586" y="879"/>
                    <a:pt x="564" y="895"/>
                  </a:cubicBezTo>
                  <a:cubicBezTo>
                    <a:pt x="544" y="909"/>
                    <a:pt x="523" y="920"/>
                    <a:pt x="498" y="927"/>
                  </a:cubicBezTo>
                  <a:cubicBezTo>
                    <a:pt x="524" y="926"/>
                    <a:pt x="541" y="919"/>
                    <a:pt x="555" y="911"/>
                  </a:cubicBezTo>
                  <a:cubicBezTo>
                    <a:pt x="572" y="902"/>
                    <a:pt x="578" y="902"/>
                    <a:pt x="595" y="888"/>
                  </a:cubicBezTo>
                  <a:cubicBezTo>
                    <a:pt x="608" y="876"/>
                    <a:pt x="620" y="863"/>
                    <a:pt x="634" y="853"/>
                  </a:cubicBezTo>
                  <a:cubicBezTo>
                    <a:pt x="638" y="850"/>
                    <a:pt x="735" y="864"/>
                    <a:pt x="783" y="863"/>
                  </a:cubicBezTo>
                  <a:cubicBezTo>
                    <a:pt x="795" y="862"/>
                    <a:pt x="806" y="864"/>
                    <a:pt x="816" y="867"/>
                  </a:cubicBezTo>
                  <a:cubicBezTo>
                    <a:pt x="816" y="867"/>
                    <a:pt x="816" y="867"/>
                    <a:pt x="816" y="867"/>
                  </a:cubicBezTo>
                  <a:cubicBezTo>
                    <a:pt x="814" y="867"/>
                    <a:pt x="813" y="867"/>
                    <a:pt x="813" y="867"/>
                  </a:cubicBezTo>
                  <a:cubicBezTo>
                    <a:pt x="813" y="867"/>
                    <a:pt x="814" y="867"/>
                    <a:pt x="816" y="868"/>
                  </a:cubicBezTo>
                  <a:cubicBezTo>
                    <a:pt x="816" y="868"/>
                    <a:pt x="817" y="868"/>
                    <a:pt x="817" y="868"/>
                  </a:cubicBezTo>
                  <a:cubicBezTo>
                    <a:pt x="818" y="868"/>
                    <a:pt x="819" y="868"/>
                    <a:pt x="819" y="868"/>
                  </a:cubicBezTo>
                  <a:cubicBezTo>
                    <a:pt x="820" y="868"/>
                    <a:pt x="820" y="868"/>
                    <a:pt x="820" y="868"/>
                  </a:cubicBezTo>
                  <a:cubicBezTo>
                    <a:pt x="829" y="871"/>
                    <a:pt x="837" y="875"/>
                    <a:pt x="845" y="879"/>
                  </a:cubicBezTo>
                  <a:cubicBezTo>
                    <a:pt x="844" y="880"/>
                    <a:pt x="844" y="881"/>
                    <a:pt x="843" y="883"/>
                  </a:cubicBezTo>
                  <a:cubicBezTo>
                    <a:pt x="843" y="882"/>
                    <a:pt x="843" y="882"/>
                    <a:pt x="843" y="882"/>
                  </a:cubicBezTo>
                  <a:cubicBezTo>
                    <a:pt x="840" y="882"/>
                    <a:pt x="840" y="882"/>
                    <a:pt x="840" y="882"/>
                  </a:cubicBezTo>
                  <a:cubicBezTo>
                    <a:pt x="828" y="882"/>
                    <a:pt x="817" y="894"/>
                    <a:pt x="820" y="906"/>
                  </a:cubicBezTo>
                  <a:cubicBezTo>
                    <a:pt x="829" y="901"/>
                    <a:pt x="848" y="898"/>
                    <a:pt x="844" y="885"/>
                  </a:cubicBezTo>
                  <a:cubicBezTo>
                    <a:pt x="844" y="885"/>
                    <a:pt x="844" y="885"/>
                    <a:pt x="844" y="884"/>
                  </a:cubicBezTo>
                  <a:cubicBezTo>
                    <a:pt x="845" y="883"/>
                    <a:pt x="846" y="882"/>
                    <a:pt x="847" y="880"/>
                  </a:cubicBezTo>
                  <a:cubicBezTo>
                    <a:pt x="861" y="888"/>
                    <a:pt x="875" y="898"/>
                    <a:pt x="891" y="908"/>
                  </a:cubicBezTo>
                  <a:cubicBezTo>
                    <a:pt x="891" y="909"/>
                    <a:pt x="890" y="910"/>
                    <a:pt x="890" y="910"/>
                  </a:cubicBezTo>
                  <a:cubicBezTo>
                    <a:pt x="892" y="911"/>
                    <a:pt x="894" y="912"/>
                    <a:pt x="897" y="912"/>
                  </a:cubicBezTo>
                  <a:cubicBezTo>
                    <a:pt x="900" y="914"/>
                    <a:pt x="904" y="916"/>
                    <a:pt x="908" y="918"/>
                  </a:cubicBezTo>
                  <a:cubicBezTo>
                    <a:pt x="925" y="928"/>
                    <a:pt x="949" y="937"/>
                    <a:pt x="973" y="944"/>
                  </a:cubicBezTo>
                  <a:cubicBezTo>
                    <a:pt x="971" y="948"/>
                    <a:pt x="970" y="953"/>
                    <a:pt x="972" y="959"/>
                  </a:cubicBezTo>
                  <a:cubicBezTo>
                    <a:pt x="978" y="956"/>
                    <a:pt x="988" y="953"/>
                    <a:pt x="994" y="949"/>
                  </a:cubicBezTo>
                  <a:cubicBezTo>
                    <a:pt x="1001" y="951"/>
                    <a:pt x="1008" y="952"/>
                    <a:pt x="1014" y="953"/>
                  </a:cubicBezTo>
                  <a:cubicBezTo>
                    <a:pt x="1031" y="955"/>
                    <a:pt x="1044" y="958"/>
                    <a:pt x="1059" y="964"/>
                  </a:cubicBezTo>
                  <a:cubicBezTo>
                    <a:pt x="1057" y="966"/>
                    <a:pt x="1055" y="968"/>
                    <a:pt x="1054" y="971"/>
                  </a:cubicBezTo>
                  <a:cubicBezTo>
                    <a:pt x="1061" y="975"/>
                    <a:pt x="1067" y="973"/>
                    <a:pt x="1072" y="969"/>
                  </a:cubicBezTo>
                  <a:cubicBezTo>
                    <a:pt x="1073" y="970"/>
                    <a:pt x="1074" y="970"/>
                    <a:pt x="1075" y="971"/>
                  </a:cubicBezTo>
                  <a:cubicBezTo>
                    <a:pt x="1092" y="979"/>
                    <a:pt x="1112" y="999"/>
                    <a:pt x="1127" y="1012"/>
                  </a:cubicBezTo>
                  <a:cubicBezTo>
                    <a:pt x="1159" y="1040"/>
                    <a:pt x="1150" y="1043"/>
                    <a:pt x="1144" y="1071"/>
                  </a:cubicBezTo>
                  <a:cubicBezTo>
                    <a:pt x="1133" y="1128"/>
                    <a:pt x="1144" y="1173"/>
                    <a:pt x="1117" y="1227"/>
                  </a:cubicBezTo>
                  <a:cubicBezTo>
                    <a:pt x="1111" y="1240"/>
                    <a:pt x="1106" y="1244"/>
                    <a:pt x="1088" y="1231"/>
                  </a:cubicBezTo>
                  <a:cubicBezTo>
                    <a:pt x="1076" y="1221"/>
                    <a:pt x="1079" y="1211"/>
                    <a:pt x="1070" y="1199"/>
                  </a:cubicBezTo>
                  <a:cubicBezTo>
                    <a:pt x="1067" y="1190"/>
                    <a:pt x="1064" y="1181"/>
                    <a:pt x="1061" y="1171"/>
                  </a:cubicBezTo>
                  <a:cubicBezTo>
                    <a:pt x="1060" y="1168"/>
                    <a:pt x="1059" y="1165"/>
                    <a:pt x="1058" y="1163"/>
                  </a:cubicBezTo>
                  <a:cubicBezTo>
                    <a:pt x="1058" y="1162"/>
                    <a:pt x="1058" y="1162"/>
                    <a:pt x="1058" y="1162"/>
                  </a:cubicBezTo>
                  <a:cubicBezTo>
                    <a:pt x="1058" y="1161"/>
                    <a:pt x="1058" y="1161"/>
                    <a:pt x="1058" y="1160"/>
                  </a:cubicBezTo>
                  <a:cubicBezTo>
                    <a:pt x="1058" y="1160"/>
                    <a:pt x="1059" y="1160"/>
                    <a:pt x="1059" y="1160"/>
                  </a:cubicBezTo>
                  <a:cubicBezTo>
                    <a:pt x="1059" y="1159"/>
                    <a:pt x="1059" y="1159"/>
                    <a:pt x="1059" y="1159"/>
                  </a:cubicBezTo>
                  <a:cubicBezTo>
                    <a:pt x="1059" y="1159"/>
                    <a:pt x="1059" y="1159"/>
                    <a:pt x="1059" y="1159"/>
                  </a:cubicBezTo>
                  <a:cubicBezTo>
                    <a:pt x="1060" y="1158"/>
                    <a:pt x="1060" y="1157"/>
                    <a:pt x="1061" y="1157"/>
                  </a:cubicBezTo>
                  <a:cubicBezTo>
                    <a:pt x="1061" y="1156"/>
                    <a:pt x="1062" y="1155"/>
                    <a:pt x="1062" y="1155"/>
                  </a:cubicBezTo>
                  <a:cubicBezTo>
                    <a:pt x="1063" y="1154"/>
                    <a:pt x="1064" y="1153"/>
                    <a:pt x="1065" y="1153"/>
                  </a:cubicBezTo>
                  <a:cubicBezTo>
                    <a:pt x="1065" y="1152"/>
                    <a:pt x="1066" y="1151"/>
                    <a:pt x="1067" y="1151"/>
                  </a:cubicBezTo>
                  <a:cubicBezTo>
                    <a:pt x="1068" y="1150"/>
                    <a:pt x="1069" y="1149"/>
                    <a:pt x="1069" y="1148"/>
                  </a:cubicBezTo>
                  <a:cubicBezTo>
                    <a:pt x="1076" y="1153"/>
                    <a:pt x="1085" y="1144"/>
                    <a:pt x="1086" y="1138"/>
                  </a:cubicBezTo>
                  <a:cubicBezTo>
                    <a:pt x="1088" y="1129"/>
                    <a:pt x="1083" y="1120"/>
                    <a:pt x="1076" y="1114"/>
                  </a:cubicBezTo>
                  <a:cubicBezTo>
                    <a:pt x="1083" y="1132"/>
                    <a:pt x="1064" y="1128"/>
                    <a:pt x="1069" y="1146"/>
                  </a:cubicBezTo>
                  <a:cubicBezTo>
                    <a:pt x="1068" y="1147"/>
                    <a:pt x="1067" y="1148"/>
                    <a:pt x="1066" y="1149"/>
                  </a:cubicBezTo>
                  <a:cubicBezTo>
                    <a:pt x="1065" y="1150"/>
                    <a:pt x="1064" y="1150"/>
                    <a:pt x="1063" y="1151"/>
                  </a:cubicBezTo>
                  <a:cubicBezTo>
                    <a:pt x="1063" y="1152"/>
                    <a:pt x="1062" y="1152"/>
                    <a:pt x="1061" y="1153"/>
                  </a:cubicBezTo>
                  <a:cubicBezTo>
                    <a:pt x="1060" y="1154"/>
                    <a:pt x="1060" y="1154"/>
                    <a:pt x="1059" y="1155"/>
                  </a:cubicBezTo>
                  <a:cubicBezTo>
                    <a:pt x="1059" y="1156"/>
                    <a:pt x="1058" y="1157"/>
                    <a:pt x="1058" y="1157"/>
                  </a:cubicBezTo>
                  <a:cubicBezTo>
                    <a:pt x="1058" y="1158"/>
                    <a:pt x="1058" y="1158"/>
                    <a:pt x="1057" y="1158"/>
                  </a:cubicBezTo>
                  <a:cubicBezTo>
                    <a:pt x="1057" y="1158"/>
                    <a:pt x="1057" y="1158"/>
                    <a:pt x="1057" y="1159"/>
                  </a:cubicBezTo>
                  <a:cubicBezTo>
                    <a:pt x="1057" y="1159"/>
                    <a:pt x="1057" y="1159"/>
                    <a:pt x="1057" y="1160"/>
                  </a:cubicBezTo>
                  <a:cubicBezTo>
                    <a:pt x="1057" y="1160"/>
                    <a:pt x="1057" y="1161"/>
                    <a:pt x="1057" y="1161"/>
                  </a:cubicBezTo>
                  <a:cubicBezTo>
                    <a:pt x="1056" y="1157"/>
                    <a:pt x="1054" y="1153"/>
                    <a:pt x="1053" y="1149"/>
                  </a:cubicBezTo>
                  <a:cubicBezTo>
                    <a:pt x="1050" y="1141"/>
                    <a:pt x="1047" y="1133"/>
                    <a:pt x="1046" y="1126"/>
                  </a:cubicBezTo>
                  <a:cubicBezTo>
                    <a:pt x="1046" y="1124"/>
                    <a:pt x="1045" y="1122"/>
                    <a:pt x="1045" y="1120"/>
                  </a:cubicBezTo>
                  <a:cubicBezTo>
                    <a:pt x="1045" y="1119"/>
                    <a:pt x="1045" y="1118"/>
                    <a:pt x="1045" y="1117"/>
                  </a:cubicBezTo>
                  <a:cubicBezTo>
                    <a:pt x="1045" y="1116"/>
                    <a:pt x="1045" y="1115"/>
                    <a:pt x="1045" y="1114"/>
                  </a:cubicBezTo>
                  <a:cubicBezTo>
                    <a:pt x="1045" y="1110"/>
                    <a:pt x="1046" y="1107"/>
                    <a:pt x="1046" y="1103"/>
                  </a:cubicBezTo>
                  <a:cubicBezTo>
                    <a:pt x="1046" y="1100"/>
                    <a:pt x="1046" y="1097"/>
                    <a:pt x="1046" y="1094"/>
                  </a:cubicBezTo>
                  <a:cubicBezTo>
                    <a:pt x="1047" y="1094"/>
                    <a:pt x="1047" y="1094"/>
                    <a:pt x="1047" y="1094"/>
                  </a:cubicBezTo>
                  <a:cubicBezTo>
                    <a:pt x="1048" y="1093"/>
                    <a:pt x="1048" y="1093"/>
                    <a:pt x="1049" y="1093"/>
                  </a:cubicBezTo>
                  <a:cubicBezTo>
                    <a:pt x="1049" y="1093"/>
                    <a:pt x="1050" y="1093"/>
                    <a:pt x="1050" y="1093"/>
                  </a:cubicBezTo>
                  <a:cubicBezTo>
                    <a:pt x="1051" y="1093"/>
                    <a:pt x="1051" y="1093"/>
                    <a:pt x="1051" y="1092"/>
                  </a:cubicBezTo>
                  <a:cubicBezTo>
                    <a:pt x="1051" y="1092"/>
                    <a:pt x="1052" y="1092"/>
                    <a:pt x="1052" y="1092"/>
                  </a:cubicBezTo>
                  <a:cubicBezTo>
                    <a:pt x="1053" y="1092"/>
                    <a:pt x="1054" y="1091"/>
                    <a:pt x="1056" y="1091"/>
                  </a:cubicBezTo>
                  <a:cubicBezTo>
                    <a:pt x="1057" y="1090"/>
                    <a:pt x="1059" y="1090"/>
                    <a:pt x="1060" y="1090"/>
                  </a:cubicBezTo>
                  <a:cubicBezTo>
                    <a:pt x="1063" y="1089"/>
                    <a:pt x="1067" y="1088"/>
                    <a:pt x="1070" y="1087"/>
                  </a:cubicBezTo>
                  <a:cubicBezTo>
                    <a:pt x="1071" y="1087"/>
                    <a:pt x="1072" y="1086"/>
                    <a:pt x="1074" y="1086"/>
                  </a:cubicBezTo>
                  <a:cubicBezTo>
                    <a:pt x="1075" y="1086"/>
                    <a:pt x="1076" y="1086"/>
                    <a:pt x="1077" y="1086"/>
                  </a:cubicBezTo>
                  <a:cubicBezTo>
                    <a:pt x="1078" y="1086"/>
                    <a:pt x="1078" y="1086"/>
                    <a:pt x="1079" y="1086"/>
                  </a:cubicBezTo>
                  <a:cubicBezTo>
                    <a:pt x="1079" y="1086"/>
                    <a:pt x="1080" y="1086"/>
                    <a:pt x="1080" y="1087"/>
                  </a:cubicBezTo>
                  <a:cubicBezTo>
                    <a:pt x="1081" y="1087"/>
                    <a:pt x="1082" y="1087"/>
                    <a:pt x="1083" y="1087"/>
                  </a:cubicBezTo>
                  <a:cubicBezTo>
                    <a:pt x="1084" y="1087"/>
                    <a:pt x="1084" y="1088"/>
                    <a:pt x="1084" y="1088"/>
                  </a:cubicBezTo>
                  <a:cubicBezTo>
                    <a:pt x="1092" y="1102"/>
                    <a:pt x="1100" y="1096"/>
                    <a:pt x="1111" y="1100"/>
                  </a:cubicBezTo>
                  <a:cubicBezTo>
                    <a:pt x="1105" y="1083"/>
                    <a:pt x="1095" y="1081"/>
                    <a:pt x="1083" y="1086"/>
                  </a:cubicBezTo>
                  <a:cubicBezTo>
                    <a:pt x="1083" y="1086"/>
                    <a:pt x="1084" y="1086"/>
                    <a:pt x="1084" y="1086"/>
                  </a:cubicBezTo>
                  <a:cubicBezTo>
                    <a:pt x="1082" y="1086"/>
                    <a:pt x="1081" y="1086"/>
                    <a:pt x="1080" y="1085"/>
                  </a:cubicBezTo>
                  <a:cubicBezTo>
                    <a:pt x="1080" y="1085"/>
                    <a:pt x="1079" y="1085"/>
                    <a:pt x="1079" y="1085"/>
                  </a:cubicBezTo>
                  <a:cubicBezTo>
                    <a:pt x="1078" y="1085"/>
                    <a:pt x="1078" y="1085"/>
                    <a:pt x="1077" y="1085"/>
                  </a:cubicBezTo>
                  <a:cubicBezTo>
                    <a:pt x="1077" y="1085"/>
                    <a:pt x="1076" y="1084"/>
                    <a:pt x="1076" y="1084"/>
                  </a:cubicBezTo>
                  <a:cubicBezTo>
                    <a:pt x="1077" y="1084"/>
                    <a:pt x="1078" y="1083"/>
                    <a:pt x="1079" y="1083"/>
                  </a:cubicBezTo>
                  <a:cubicBezTo>
                    <a:pt x="1082" y="1081"/>
                    <a:pt x="1084" y="1079"/>
                    <a:pt x="1086" y="1077"/>
                  </a:cubicBezTo>
                  <a:cubicBezTo>
                    <a:pt x="1087" y="1077"/>
                    <a:pt x="1087" y="1077"/>
                    <a:pt x="1087" y="1077"/>
                  </a:cubicBezTo>
                  <a:cubicBezTo>
                    <a:pt x="1087" y="1077"/>
                    <a:pt x="1088" y="1076"/>
                    <a:pt x="1088" y="1076"/>
                  </a:cubicBezTo>
                  <a:cubicBezTo>
                    <a:pt x="1088" y="1076"/>
                    <a:pt x="1088" y="1075"/>
                    <a:pt x="1089" y="1075"/>
                  </a:cubicBezTo>
                  <a:cubicBezTo>
                    <a:pt x="1089" y="1074"/>
                    <a:pt x="1090" y="1073"/>
                    <a:pt x="1090" y="1072"/>
                  </a:cubicBezTo>
                  <a:cubicBezTo>
                    <a:pt x="1091" y="1072"/>
                    <a:pt x="1091" y="1071"/>
                    <a:pt x="1091" y="1071"/>
                  </a:cubicBezTo>
                  <a:cubicBezTo>
                    <a:pt x="1091" y="1070"/>
                    <a:pt x="1091" y="1070"/>
                    <a:pt x="1091" y="1070"/>
                  </a:cubicBezTo>
                  <a:cubicBezTo>
                    <a:pt x="1091" y="1070"/>
                    <a:pt x="1091" y="1070"/>
                    <a:pt x="1089" y="1071"/>
                  </a:cubicBezTo>
                  <a:cubicBezTo>
                    <a:pt x="1089" y="1072"/>
                    <a:pt x="1088" y="1072"/>
                    <a:pt x="1087" y="1073"/>
                  </a:cubicBezTo>
                  <a:cubicBezTo>
                    <a:pt x="1087" y="1073"/>
                    <a:pt x="1086" y="1073"/>
                    <a:pt x="1086" y="1074"/>
                  </a:cubicBezTo>
                  <a:cubicBezTo>
                    <a:pt x="1086" y="1074"/>
                    <a:pt x="1085" y="1074"/>
                    <a:pt x="1085" y="1074"/>
                  </a:cubicBezTo>
                  <a:cubicBezTo>
                    <a:pt x="1085" y="1075"/>
                    <a:pt x="1085" y="1075"/>
                    <a:pt x="1084" y="1075"/>
                  </a:cubicBezTo>
                  <a:cubicBezTo>
                    <a:pt x="1084" y="1075"/>
                    <a:pt x="1084" y="1076"/>
                    <a:pt x="1083" y="1076"/>
                  </a:cubicBezTo>
                  <a:cubicBezTo>
                    <a:pt x="1083" y="1076"/>
                    <a:pt x="1083" y="1076"/>
                    <a:pt x="1083" y="1076"/>
                  </a:cubicBezTo>
                  <a:cubicBezTo>
                    <a:pt x="1083" y="1076"/>
                    <a:pt x="1083" y="1076"/>
                    <a:pt x="1084" y="1075"/>
                  </a:cubicBezTo>
                  <a:cubicBezTo>
                    <a:pt x="1084" y="1075"/>
                    <a:pt x="1084" y="1075"/>
                    <a:pt x="1084" y="1075"/>
                  </a:cubicBezTo>
                  <a:cubicBezTo>
                    <a:pt x="1084" y="1074"/>
                    <a:pt x="1084" y="1073"/>
                    <a:pt x="1085" y="1072"/>
                  </a:cubicBezTo>
                  <a:cubicBezTo>
                    <a:pt x="1085" y="1072"/>
                    <a:pt x="1085" y="1071"/>
                    <a:pt x="1085" y="1070"/>
                  </a:cubicBezTo>
                  <a:cubicBezTo>
                    <a:pt x="1086" y="1069"/>
                    <a:pt x="1086" y="1068"/>
                    <a:pt x="1086" y="1067"/>
                  </a:cubicBezTo>
                  <a:cubicBezTo>
                    <a:pt x="1086" y="1066"/>
                    <a:pt x="1087" y="1066"/>
                    <a:pt x="1087" y="1065"/>
                  </a:cubicBezTo>
                  <a:cubicBezTo>
                    <a:pt x="1087" y="1065"/>
                    <a:pt x="1087" y="1065"/>
                    <a:pt x="1087" y="1065"/>
                  </a:cubicBezTo>
                  <a:cubicBezTo>
                    <a:pt x="1087" y="1065"/>
                    <a:pt x="1087" y="1065"/>
                    <a:pt x="1087" y="1065"/>
                  </a:cubicBezTo>
                  <a:cubicBezTo>
                    <a:pt x="1087" y="1065"/>
                    <a:pt x="1087" y="1065"/>
                    <a:pt x="1087" y="1065"/>
                  </a:cubicBezTo>
                  <a:cubicBezTo>
                    <a:pt x="1090" y="1064"/>
                    <a:pt x="1095" y="1058"/>
                    <a:pt x="1095" y="1053"/>
                  </a:cubicBezTo>
                  <a:cubicBezTo>
                    <a:pt x="1096" y="1046"/>
                    <a:pt x="1090" y="1039"/>
                    <a:pt x="1087" y="1032"/>
                  </a:cubicBezTo>
                  <a:cubicBezTo>
                    <a:pt x="1087" y="1045"/>
                    <a:pt x="1076" y="1051"/>
                    <a:pt x="1085" y="1063"/>
                  </a:cubicBezTo>
                  <a:cubicBezTo>
                    <a:pt x="1085" y="1064"/>
                    <a:pt x="1085" y="1065"/>
                    <a:pt x="1085" y="1066"/>
                  </a:cubicBezTo>
                  <a:cubicBezTo>
                    <a:pt x="1084" y="1067"/>
                    <a:pt x="1084" y="1068"/>
                    <a:pt x="1084" y="1069"/>
                  </a:cubicBezTo>
                  <a:cubicBezTo>
                    <a:pt x="1083" y="1070"/>
                    <a:pt x="1083" y="1071"/>
                    <a:pt x="1083" y="1072"/>
                  </a:cubicBezTo>
                  <a:cubicBezTo>
                    <a:pt x="1083" y="1072"/>
                    <a:pt x="1082" y="1073"/>
                    <a:pt x="1082" y="1074"/>
                  </a:cubicBezTo>
                  <a:cubicBezTo>
                    <a:pt x="1082" y="1074"/>
                    <a:pt x="1082" y="1074"/>
                    <a:pt x="1082" y="1074"/>
                  </a:cubicBezTo>
                  <a:cubicBezTo>
                    <a:pt x="1082" y="1075"/>
                    <a:pt x="1082" y="1075"/>
                    <a:pt x="1082" y="1075"/>
                  </a:cubicBezTo>
                  <a:cubicBezTo>
                    <a:pt x="1082" y="1075"/>
                    <a:pt x="1082" y="1076"/>
                    <a:pt x="1081" y="1076"/>
                  </a:cubicBezTo>
                  <a:cubicBezTo>
                    <a:pt x="1081" y="1077"/>
                    <a:pt x="1081" y="1077"/>
                    <a:pt x="1081" y="1078"/>
                  </a:cubicBezTo>
                  <a:cubicBezTo>
                    <a:pt x="1081" y="1078"/>
                    <a:pt x="1081" y="1078"/>
                    <a:pt x="1081" y="1078"/>
                  </a:cubicBezTo>
                  <a:cubicBezTo>
                    <a:pt x="1080" y="1078"/>
                    <a:pt x="1079" y="1079"/>
                    <a:pt x="1078" y="1080"/>
                  </a:cubicBezTo>
                  <a:cubicBezTo>
                    <a:pt x="1076" y="1081"/>
                    <a:pt x="1075" y="1081"/>
                    <a:pt x="1073" y="1082"/>
                  </a:cubicBezTo>
                  <a:cubicBezTo>
                    <a:pt x="1072" y="1083"/>
                    <a:pt x="1070" y="1083"/>
                    <a:pt x="1069" y="1084"/>
                  </a:cubicBezTo>
                  <a:cubicBezTo>
                    <a:pt x="1066" y="1085"/>
                    <a:pt x="1062" y="1086"/>
                    <a:pt x="1059" y="1087"/>
                  </a:cubicBezTo>
                  <a:cubicBezTo>
                    <a:pt x="1058" y="1087"/>
                    <a:pt x="1056" y="1087"/>
                    <a:pt x="1055" y="1088"/>
                  </a:cubicBezTo>
                  <a:cubicBezTo>
                    <a:pt x="1053" y="1088"/>
                    <a:pt x="1052" y="1089"/>
                    <a:pt x="1051" y="1089"/>
                  </a:cubicBezTo>
                  <a:cubicBezTo>
                    <a:pt x="1050" y="1089"/>
                    <a:pt x="1050" y="1089"/>
                    <a:pt x="1050" y="1089"/>
                  </a:cubicBezTo>
                  <a:cubicBezTo>
                    <a:pt x="1050" y="1090"/>
                    <a:pt x="1049" y="1090"/>
                    <a:pt x="1049" y="1090"/>
                  </a:cubicBezTo>
                  <a:cubicBezTo>
                    <a:pt x="1049" y="1090"/>
                    <a:pt x="1048" y="1091"/>
                    <a:pt x="1048" y="1091"/>
                  </a:cubicBezTo>
                  <a:cubicBezTo>
                    <a:pt x="1047" y="1091"/>
                    <a:pt x="1047" y="1092"/>
                    <a:pt x="1046" y="1092"/>
                  </a:cubicBezTo>
                  <a:cubicBezTo>
                    <a:pt x="1046" y="1092"/>
                    <a:pt x="1046" y="1092"/>
                    <a:pt x="1046" y="1092"/>
                  </a:cubicBezTo>
                  <a:cubicBezTo>
                    <a:pt x="1046" y="1088"/>
                    <a:pt x="1046" y="1083"/>
                    <a:pt x="1046" y="1079"/>
                  </a:cubicBezTo>
                  <a:cubicBezTo>
                    <a:pt x="1046" y="1076"/>
                    <a:pt x="1045" y="1072"/>
                    <a:pt x="1045" y="1068"/>
                  </a:cubicBezTo>
                  <a:cubicBezTo>
                    <a:pt x="1044" y="1064"/>
                    <a:pt x="1043" y="1061"/>
                    <a:pt x="1043" y="1058"/>
                  </a:cubicBezTo>
                  <a:cubicBezTo>
                    <a:pt x="1043" y="1054"/>
                    <a:pt x="1042" y="1051"/>
                    <a:pt x="1042" y="1048"/>
                  </a:cubicBezTo>
                  <a:cubicBezTo>
                    <a:pt x="1042" y="1047"/>
                    <a:pt x="1042" y="1046"/>
                    <a:pt x="1042" y="1046"/>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3" y="1044"/>
                    <a:pt x="1043" y="1044"/>
                    <a:pt x="1043" y="1044"/>
                  </a:cubicBezTo>
                  <a:cubicBezTo>
                    <a:pt x="1043" y="1043"/>
                    <a:pt x="1043" y="1043"/>
                    <a:pt x="1043" y="1043"/>
                  </a:cubicBezTo>
                  <a:cubicBezTo>
                    <a:pt x="1043" y="1042"/>
                    <a:pt x="1043" y="1042"/>
                    <a:pt x="1043" y="1042"/>
                  </a:cubicBezTo>
                  <a:cubicBezTo>
                    <a:pt x="1043" y="1041"/>
                    <a:pt x="1043" y="1040"/>
                    <a:pt x="1044" y="1040"/>
                  </a:cubicBezTo>
                  <a:cubicBezTo>
                    <a:pt x="1044" y="1038"/>
                    <a:pt x="1044" y="1037"/>
                    <a:pt x="1045" y="1036"/>
                  </a:cubicBezTo>
                  <a:cubicBezTo>
                    <a:pt x="1045" y="1035"/>
                    <a:pt x="1046" y="1033"/>
                    <a:pt x="1046" y="1032"/>
                  </a:cubicBezTo>
                  <a:cubicBezTo>
                    <a:pt x="1047" y="1030"/>
                    <a:pt x="1048" y="1027"/>
                    <a:pt x="1048" y="1025"/>
                  </a:cubicBezTo>
                  <a:cubicBezTo>
                    <a:pt x="1048" y="1025"/>
                    <a:pt x="1048" y="1025"/>
                    <a:pt x="1049" y="1025"/>
                  </a:cubicBezTo>
                  <a:cubicBezTo>
                    <a:pt x="1049" y="1024"/>
                    <a:pt x="1049" y="1024"/>
                    <a:pt x="1049" y="1024"/>
                  </a:cubicBezTo>
                  <a:cubicBezTo>
                    <a:pt x="1049" y="1023"/>
                    <a:pt x="1050" y="1023"/>
                    <a:pt x="1050" y="1022"/>
                  </a:cubicBezTo>
                  <a:cubicBezTo>
                    <a:pt x="1050" y="1022"/>
                    <a:pt x="1051" y="1021"/>
                    <a:pt x="1051" y="1021"/>
                  </a:cubicBezTo>
                  <a:cubicBezTo>
                    <a:pt x="1052" y="1020"/>
                    <a:pt x="1053" y="1019"/>
                    <a:pt x="1053" y="1018"/>
                  </a:cubicBezTo>
                  <a:cubicBezTo>
                    <a:pt x="1054" y="1017"/>
                    <a:pt x="1055" y="1016"/>
                    <a:pt x="1056" y="1015"/>
                  </a:cubicBezTo>
                  <a:cubicBezTo>
                    <a:pt x="1057" y="1014"/>
                    <a:pt x="1058" y="1014"/>
                    <a:pt x="1059" y="1013"/>
                  </a:cubicBezTo>
                  <a:cubicBezTo>
                    <a:pt x="1060" y="1012"/>
                    <a:pt x="1061" y="1012"/>
                    <a:pt x="1062" y="1011"/>
                  </a:cubicBezTo>
                  <a:cubicBezTo>
                    <a:pt x="1062" y="1011"/>
                    <a:pt x="1062" y="1011"/>
                    <a:pt x="1062" y="1011"/>
                  </a:cubicBezTo>
                  <a:cubicBezTo>
                    <a:pt x="1079" y="1022"/>
                    <a:pt x="1084" y="1008"/>
                    <a:pt x="1084" y="991"/>
                  </a:cubicBezTo>
                  <a:cubicBezTo>
                    <a:pt x="1075" y="1000"/>
                    <a:pt x="1063" y="991"/>
                    <a:pt x="1060" y="1009"/>
                  </a:cubicBezTo>
                  <a:cubicBezTo>
                    <a:pt x="1059" y="1010"/>
                    <a:pt x="1058" y="1010"/>
                    <a:pt x="1058" y="1011"/>
                  </a:cubicBezTo>
                  <a:cubicBezTo>
                    <a:pt x="1057" y="1011"/>
                    <a:pt x="1056" y="1012"/>
                    <a:pt x="1055" y="1013"/>
                  </a:cubicBezTo>
                  <a:cubicBezTo>
                    <a:pt x="1054" y="1014"/>
                    <a:pt x="1053" y="1015"/>
                    <a:pt x="1052" y="1016"/>
                  </a:cubicBezTo>
                  <a:cubicBezTo>
                    <a:pt x="1051" y="1017"/>
                    <a:pt x="1051" y="1017"/>
                    <a:pt x="1050" y="1018"/>
                  </a:cubicBezTo>
                  <a:cubicBezTo>
                    <a:pt x="1051" y="1016"/>
                    <a:pt x="1051" y="1015"/>
                    <a:pt x="1051" y="1013"/>
                  </a:cubicBezTo>
                  <a:cubicBezTo>
                    <a:pt x="1051" y="1012"/>
                    <a:pt x="1052" y="1010"/>
                    <a:pt x="1052" y="1009"/>
                  </a:cubicBezTo>
                  <a:cubicBezTo>
                    <a:pt x="1052" y="1007"/>
                    <a:pt x="1052" y="1006"/>
                    <a:pt x="1052" y="1005"/>
                  </a:cubicBezTo>
                  <a:cubicBezTo>
                    <a:pt x="1052" y="1004"/>
                    <a:pt x="1052" y="1003"/>
                    <a:pt x="1052" y="1003"/>
                  </a:cubicBezTo>
                  <a:cubicBezTo>
                    <a:pt x="1052" y="1003"/>
                    <a:pt x="1052" y="1003"/>
                    <a:pt x="1051" y="1005"/>
                  </a:cubicBezTo>
                  <a:cubicBezTo>
                    <a:pt x="1051" y="1006"/>
                    <a:pt x="1051" y="1007"/>
                    <a:pt x="1051" y="1009"/>
                  </a:cubicBezTo>
                  <a:cubicBezTo>
                    <a:pt x="1051" y="1010"/>
                    <a:pt x="1050" y="1011"/>
                    <a:pt x="1050" y="1013"/>
                  </a:cubicBezTo>
                  <a:cubicBezTo>
                    <a:pt x="1049" y="1016"/>
                    <a:pt x="1047" y="1020"/>
                    <a:pt x="1046" y="1024"/>
                  </a:cubicBezTo>
                  <a:cubicBezTo>
                    <a:pt x="1045" y="1026"/>
                    <a:pt x="1044" y="1028"/>
                    <a:pt x="1043" y="1030"/>
                  </a:cubicBezTo>
                  <a:cubicBezTo>
                    <a:pt x="1042" y="1031"/>
                    <a:pt x="1042" y="1032"/>
                    <a:pt x="1041" y="1034"/>
                  </a:cubicBezTo>
                  <a:cubicBezTo>
                    <a:pt x="1041" y="1035"/>
                    <a:pt x="1040" y="1036"/>
                    <a:pt x="1040" y="1038"/>
                  </a:cubicBezTo>
                  <a:cubicBezTo>
                    <a:pt x="1040" y="1038"/>
                    <a:pt x="1039" y="1039"/>
                    <a:pt x="1039" y="1040"/>
                  </a:cubicBezTo>
                  <a:cubicBezTo>
                    <a:pt x="1039" y="1040"/>
                    <a:pt x="1039" y="1041"/>
                    <a:pt x="1039" y="1041"/>
                  </a:cubicBezTo>
                  <a:cubicBezTo>
                    <a:pt x="1039" y="1042"/>
                    <a:pt x="1039" y="1042"/>
                    <a:pt x="1039" y="1042"/>
                  </a:cubicBezTo>
                  <a:cubicBezTo>
                    <a:pt x="1039" y="1043"/>
                    <a:pt x="1039" y="1043"/>
                    <a:pt x="1039" y="1043"/>
                  </a:cubicBezTo>
                  <a:cubicBezTo>
                    <a:pt x="1039" y="1044"/>
                    <a:pt x="1039" y="1044"/>
                    <a:pt x="1039" y="1044"/>
                  </a:cubicBezTo>
                  <a:cubicBezTo>
                    <a:pt x="1039" y="1044"/>
                    <a:pt x="1039" y="1044"/>
                    <a:pt x="1039" y="1044"/>
                  </a:cubicBezTo>
                  <a:cubicBezTo>
                    <a:pt x="1039" y="1044"/>
                    <a:pt x="1039" y="1044"/>
                    <a:pt x="1039" y="1044"/>
                  </a:cubicBezTo>
                  <a:cubicBezTo>
                    <a:pt x="1039" y="1044"/>
                    <a:pt x="1039" y="1044"/>
                    <a:pt x="1039" y="1044"/>
                  </a:cubicBezTo>
                  <a:cubicBezTo>
                    <a:pt x="1039" y="1045"/>
                    <a:pt x="1039" y="1045"/>
                    <a:pt x="1039" y="1045"/>
                  </a:cubicBezTo>
                  <a:cubicBezTo>
                    <a:pt x="1038" y="1046"/>
                    <a:pt x="1038" y="1046"/>
                    <a:pt x="1038" y="1047"/>
                  </a:cubicBezTo>
                  <a:cubicBezTo>
                    <a:pt x="1038" y="1048"/>
                    <a:pt x="1039" y="1049"/>
                    <a:pt x="1039" y="1050"/>
                  </a:cubicBezTo>
                  <a:cubicBezTo>
                    <a:pt x="1038" y="1050"/>
                    <a:pt x="1038" y="1050"/>
                    <a:pt x="1038" y="1050"/>
                  </a:cubicBezTo>
                  <a:cubicBezTo>
                    <a:pt x="1038" y="1048"/>
                    <a:pt x="1037" y="1047"/>
                    <a:pt x="1035" y="1046"/>
                  </a:cubicBezTo>
                  <a:cubicBezTo>
                    <a:pt x="1035" y="1045"/>
                    <a:pt x="1035" y="1045"/>
                    <a:pt x="1034" y="1044"/>
                  </a:cubicBezTo>
                  <a:cubicBezTo>
                    <a:pt x="1034" y="1044"/>
                    <a:pt x="1034" y="1044"/>
                    <a:pt x="1033" y="1043"/>
                  </a:cubicBezTo>
                  <a:cubicBezTo>
                    <a:pt x="1033" y="1043"/>
                    <a:pt x="1032" y="1042"/>
                    <a:pt x="1032" y="1042"/>
                  </a:cubicBezTo>
                  <a:cubicBezTo>
                    <a:pt x="1031" y="1042"/>
                    <a:pt x="1031" y="1041"/>
                    <a:pt x="1031" y="1041"/>
                  </a:cubicBezTo>
                  <a:cubicBezTo>
                    <a:pt x="1029" y="1040"/>
                    <a:pt x="1028" y="1040"/>
                    <a:pt x="1027" y="1039"/>
                  </a:cubicBezTo>
                  <a:cubicBezTo>
                    <a:pt x="1027" y="1039"/>
                    <a:pt x="1027" y="1039"/>
                    <a:pt x="1026" y="1039"/>
                  </a:cubicBezTo>
                  <a:cubicBezTo>
                    <a:pt x="1026" y="1039"/>
                    <a:pt x="1026" y="1039"/>
                    <a:pt x="1025" y="1039"/>
                  </a:cubicBezTo>
                  <a:cubicBezTo>
                    <a:pt x="1025" y="1039"/>
                    <a:pt x="1025" y="1039"/>
                    <a:pt x="1025" y="1038"/>
                  </a:cubicBezTo>
                  <a:cubicBezTo>
                    <a:pt x="1024" y="1038"/>
                    <a:pt x="1024" y="1038"/>
                    <a:pt x="1024" y="1038"/>
                  </a:cubicBezTo>
                  <a:cubicBezTo>
                    <a:pt x="1021" y="1038"/>
                    <a:pt x="1019" y="1038"/>
                    <a:pt x="1016" y="1038"/>
                  </a:cubicBezTo>
                  <a:cubicBezTo>
                    <a:pt x="1015" y="1038"/>
                    <a:pt x="1014" y="1038"/>
                    <a:pt x="1013" y="1038"/>
                  </a:cubicBezTo>
                  <a:cubicBezTo>
                    <a:pt x="1012" y="1038"/>
                    <a:pt x="1011" y="1037"/>
                    <a:pt x="1011" y="1037"/>
                  </a:cubicBezTo>
                  <a:cubicBezTo>
                    <a:pt x="1010" y="1037"/>
                    <a:pt x="1010" y="1037"/>
                    <a:pt x="1010" y="1037"/>
                  </a:cubicBezTo>
                  <a:cubicBezTo>
                    <a:pt x="1010" y="1037"/>
                    <a:pt x="1010" y="1037"/>
                    <a:pt x="1010" y="1037"/>
                  </a:cubicBezTo>
                  <a:cubicBezTo>
                    <a:pt x="1010" y="1036"/>
                    <a:pt x="1010" y="1036"/>
                    <a:pt x="1010" y="1036"/>
                  </a:cubicBezTo>
                  <a:cubicBezTo>
                    <a:pt x="1009" y="1036"/>
                    <a:pt x="1009" y="1036"/>
                    <a:pt x="1009" y="1036"/>
                  </a:cubicBezTo>
                  <a:cubicBezTo>
                    <a:pt x="1007" y="1035"/>
                    <a:pt x="1005" y="1033"/>
                    <a:pt x="1003" y="1030"/>
                  </a:cubicBezTo>
                  <a:cubicBezTo>
                    <a:pt x="1001" y="1028"/>
                    <a:pt x="1000" y="1025"/>
                    <a:pt x="998" y="1023"/>
                  </a:cubicBezTo>
                  <a:cubicBezTo>
                    <a:pt x="996" y="1020"/>
                    <a:pt x="994" y="1018"/>
                    <a:pt x="992" y="1016"/>
                  </a:cubicBezTo>
                  <a:cubicBezTo>
                    <a:pt x="990" y="1014"/>
                    <a:pt x="989" y="1013"/>
                    <a:pt x="988" y="1011"/>
                  </a:cubicBezTo>
                  <a:cubicBezTo>
                    <a:pt x="988" y="1011"/>
                    <a:pt x="988" y="1011"/>
                    <a:pt x="987" y="1010"/>
                  </a:cubicBezTo>
                  <a:cubicBezTo>
                    <a:pt x="987" y="1010"/>
                    <a:pt x="987" y="1010"/>
                    <a:pt x="987" y="1009"/>
                  </a:cubicBezTo>
                  <a:cubicBezTo>
                    <a:pt x="987" y="1009"/>
                    <a:pt x="987" y="1009"/>
                    <a:pt x="987" y="1009"/>
                  </a:cubicBezTo>
                  <a:cubicBezTo>
                    <a:pt x="987" y="1008"/>
                    <a:pt x="987" y="1008"/>
                    <a:pt x="986" y="1008"/>
                  </a:cubicBezTo>
                  <a:cubicBezTo>
                    <a:pt x="986" y="1008"/>
                    <a:pt x="986" y="1007"/>
                    <a:pt x="986" y="1007"/>
                  </a:cubicBezTo>
                  <a:cubicBezTo>
                    <a:pt x="986" y="1006"/>
                    <a:pt x="985" y="1006"/>
                    <a:pt x="985" y="1005"/>
                  </a:cubicBezTo>
                  <a:cubicBezTo>
                    <a:pt x="985" y="1005"/>
                    <a:pt x="985" y="1004"/>
                    <a:pt x="985" y="1004"/>
                  </a:cubicBezTo>
                  <a:cubicBezTo>
                    <a:pt x="985" y="1003"/>
                    <a:pt x="984" y="1003"/>
                    <a:pt x="984" y="1002"/>
                  </a:cubicBezTo>
                  <a:cubicBezTo>
                    <a:pt x="984" y="1001"/>
                    <a:pt x="983" y="1000"/>
                    <a:pt x="983" y="999"/>
                  </a:cubicBezTo>
                  <a:cubicBezTo>
                    <a:pt x="983" y="997"/>
                    <a:pt x="983" y="996"/>
                    <a:pt x="982" y="995"/>
                  </a:cubicBezTo>
                  <a:cubicBezTo>
                    <a:pt x="982" y="994"/>
                    <a:pt x="982" y="993"/>
                    <a:pt x="982" y="992"/>
                  </a:cubicBezTo>
                  <a:cubicBezTo>
                    <a:pt x="982" y="991"/>
                    <a:pt x="982" y="991"/>
                    <a:pt x="982" y="991"/>
                  </a:cubicBezTo>
                  <a:cubicBezTo>
                    <a:pt x="982" y="992"/>
                    <a:pt x="982" y="993"/>
                    <a:pt x="983" y="994"/>
                  </a:cubicBezTo>
                  <a:cubicBezTo>
                    <a:pt x="998" y="990"/>
                    <a:pt x="987" y="967"/>
                    <a:pt x="978" y="956"/>
                  </a:cubicBezTo>
                  <a:cubicBezTo>
                    <a:pt x="978" y="964"/>
                    <a:pt x="965" y="990"/>
                    <a:pt x="980" y="994"/>
                  </a:cubicBezTo>
                  <a:cubicBezTo>
                    <a:pt x="980" y="995"/>
                    <a:pt x="980" y="995"/>
                    <a:pt x="980" y="995"/>
                  </a:cubicBezTo>
                  <a:cubicBezTo>
                    <a:pt x="981" y="996"/>
                    <a:pt x="981" y="998"/>
                    <a:pt x="981" y="999"/>
                  </a:cubicBezTo>
                  <a:cubicBezTo>
                    <a:pt x="982" y="1000"/>
                    <a:pt x="982" y="1001"/>
                    <a:pt x="982" y="1003"/>
                  </a:cubicBezTo>
                  <a:cubicBezTo>
                    <a:pt x="983" y="1003"/>
                    <a:pt x="983" y="1004"/>
                    <a:pt x="983" y="1004"/>
                  </a:cubicBezTo>
                  <a:cubicBezTo>
                    <a:pt x="983" y="1005"/>
                    <a:pt x="983" y="1005"/>
                    <a:pt x="984" y="1006"/>
                  </a:cubicBezTo>
                  <a:cubicBezTo>
                    <a:pt x="984" y="1006"/>
                    <a:pt x="984" y="1007"/>
                    <a:pt x="984" y="1007"/>
                  </a:cubicBezTo>
                  <a:cubicBezTo>
                    <a:pt x="984" y="1007"/>
                    <a:pt x="984" y="1008"/>
                    <a:pt x="984" y="1008"/>
                  </a:cubicBezTo>
                  <a:cubicBezTo>
                    <a:pt x="983" y="1007"/>
                    <a:pt x="982" y="1005"/>
                    <a:pt x="981" y="1004"/>
                  </a:cubicBezTo>
                  <a:cubicBezTo>
                    <a:pt x="980" y="1004"/>
                    <a:pt x="980" y="1003"/>
                    <a:pt x="980" y="1003"/>
                  </a:cubicBezTo>
                  <a:cubicBezTo>
                    <a:pt x="979" y="1003"/>
                    <a:pt x="979" y="1002"/>
                    <a:pt x="979" y="1002"/>
                  </a:cubicBezTo>
                  <a:cubicBezTo>
                    <a:pt x="978" y="1001"/>
                    <a:pt x="977" y="1001"/>
                    <a:pt x="976" y="1000"/>
                  </a:cubicBezTo>
                  <a:cubicBezTo>
                    <a:pt x="975" y="999"/>
                    <a:pt x="974" y="998"/>
                    <a:pt x="973" y="997"/>
                  </a:cubicBezTo>
                  <a:cubicBezTo>
                    <a:pt x="972" y="996"/>
                    <a:pt x="972" y="996"/>
                    <a:pt x="971" y="996"/>
                  </a:cubicBezTo>
                  <a:cubicBezTo>
                    <a:pt x="971"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7"/>
                  </a:cubicBezTo>
                  <a:cubicBezTo>
                    <a:pt x="970" y="997"/>
                    <a:pt x="970" y="997"/>
                    <a:pt x="971" y="997"/>
                  </a:cubicBezTo>
                  <a:cubicBezTo>
                    <a:pt x="971" y="997"/>
                    <a:pt x="971" y="997"/>
                    <a:pt x="971" y="997"/>
                  </a:cubicBezTo>
                  <a:cubicBezTo>
                    <a:pt x="971" y="997"/>
                    <a:pt x="971" y="997"/>
                    <a:pt x="971" y="997"/>
                  </a:cubicBezTo>
                  <a:cubicBezTo>
                    <a:pt x="970" y="997"/>
                    <a:pt x="970" y="997"/>
                    <a:pt x="970" y="997"/>
                  </a:cubicBezTo>
                  <a:cubicBezTo>
                    <a:pt x="970" y="997"/>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1" y="996"/>
                    <a:pt x="971" y="996"/>
                    <a:pt x="971" y="996"/>
                  </a:cubicBezTo>
                  <a:cubicBezTo>
                    <a:pt x="971" y="997"/>
                    <a:pt x="971" y="997"/>
                    <a:pt x="972" y="998"/>
                  </a:cubicBezTo>
                  <a:cubicBezTo>
                    <a:pt x="973" y="999"/>
                    <a:pt x="974" y="1000"/>
                    <a:pt x="975" y="1002"/>
                  </a:cubicBezTo>
                  <a:cubicBezTo>
                    <a:pt x="976" y="1002"/>
                    <a:pt x="976" y="1003"/>
                    <a:pt x="977" y="1004"/>
                  </a:cubicBezTo>
                  <a:cubicBezTo>
                    <a:pt x="977" y="1004"/>
                    <a:pt x="978" y="1005"/>
                    <a:pt x="978" y="1005"/>
                  </a:cubicBezTo>
                  <a:cubicBezTo>
                    <a:pt x="978" y="1006"/>
                    <a:pt x="979" y="1006"/>
                    <a:pt x="979" y="1006"/>
                  </a:cubicBezTo>
                  <a:cubicBezTo>
                    <a:pt x="982" y="1010"/>
                    <a:pt x="986" y="1013"/>
                    <a:pt x="990" y="1018"/>
                  </a:cubicBezTo>
                  <a:cubicBezTo>
                    <a:pt x="992" y="1020"/>
                    <a:pt x="994" y="1022"/>
                    <a:pt x="996" y="1025"/>
                  </a:cubicBezTo>
                  <a:cubicBezTo>
                    <a:pt x="996" y="1025"/>
                    <a:pt x="997" y="1026"/>
                    <a:pt x="998" y="1027"/>
                  </a:cubicBezTo>
                  <a:cubicBezTo>
                    <a:pt x="997" y="1027"/>
                    <a:pt x="997" y="1027"/>
                    <a:pt x="997" y="1027"/>
                  </a:cubicBezTo>
                  <a:cubicBezTo>
                    <a:pt x="996" y="1026"/>
                    <a:pt x="995" y="1026"/>
                    <a:pt x="994" y="1026"/>
                  </a:cubicBezTo>
                  <a:cubicBezTo>
                    <a:pt x="994" y="1025"/>
                    <a:pt x="993" y="1025"/>
                    <a:pt x="992" y="1025"/>
                  </a:cubicBezTo>
                  <a:cubicBezTo>
                    <a:pt x="991" y="1025"/>
                    <a:pt x="990" y="1024"/>
                    <a:pt x="989" y="1024"/>
                  </a:cubicBezTo>
                  <a:cubicBezTo>
                    <a:pt x="989" y="1024"/>
                    <a:pt x="989" y="1024"/>
                    <a:pt x="989" y="1024"/>
                  </a:cubicBezTo>
                  <a:cubicBezTo>
                    <a:pt x="989" y="1024"/>
                    <a:pt x="989" y="1024"/>
                    <a:pt x="989" y="1024"/>
                  </a:cubicBezTo>
                  <a:cubicBezTo>
                    <a:pt x="977" y="1015"/>
                    <a:pt x="968" y="1019"/>
                    <a:pt x="957" y="1023"/>
                  </a:cubicBezTo>
                  <a:cubicBezTo>
                    <a:pt x="967" y="1033"/>
                    <a:pt x="977" y="1031"/>
                    <a:pt x="987" y="1026"/>
                  </a:cubicBezTo>
                  <a:cubicBezTo>
                    <a:pt x="987" y="1026"/>
                    <a:pt x="988" y="1026"/>
                    <a:pt x="989" y="1027"/>
                  </a:cubicBezTo>
                  <a:cubicBezTo>
                    <a:pt x="990" y="1027"/>
                    <a:pt x="991" y="1027"/>
                    <a:pt x="992" y="1027"/>
                  </a:cubicBezTo>
                  <a:cubicBezTo>
                    <a:pt x="992" y="1028"/>
                    <a:pt x="993" y="1028"/>
                    <a:pt x="994" y="1028"/>
                  </a:cubicBezTo>
                  <a:cubicBezTo>
                    <a:pt x="995" y="1028"/>
                    <a:pt x="996" y="1029"/>
                    <a:pt x="996" y="1029"/>
                  </a:cubicBezTo>
                  <a:cubicBezTo>
                    <a:pt x="997" y="1029"/>
                    <a:pt x="998" y="1030"/>
                    <a:pt x="998" y="1030"/>
                  </a:cubicBezTo>
                  <a:cubicBezTo>
                    <a:pt x="999" y="1030"/>
                    <a:pt x="999" y="1030"/>
                    <a:pt x="999" y="1030"/>
                  </a:cubicBezTo>
                  <a:cubicBezTo>
                    <a:pt x="999" y="1030"/>
                    <a:pt x="999" y="1030"/>
                    <a:pt x="999" y="1030"/>
                  </a:cubicBezTo>
                  <a:cubicBezTo>
                    <a:pt x="1000" y="1030"/>
                    <a:pt x="1000" y="1030"/>
                    <a:pt x="1000" y="1030"/>
                  </a:cubicBezTo>
                  <a:cubicBezTo>
                    <a:pt x="1000" y="1031"/>
                    <a:pt x="1001" y="1031"/>
                    <a:pt x="1001" y="1032"/>
                  </a:cubicBezTo>
                  <a:cubicBezTo>
                    <a:pt x="1003" y="1035"/>
                    <a:pt x="1005" y="1037"/>
                    <a:pt x="1008" y="1039"/>
                  </a:cubicBezTo>
                  <a:cubicBezTo>
                    <a:pt x="1008" y="1039"/>
                    <a:pt x="1008" y="1039"/>
                    <a:pt x="1009" y="1039"/>
                  </a:cubicBezTo>
                  <a:cubicBezTo>
                    <a:pt x="1009" y="1039"/>
                    <a:pt x="1009" y="1039"/>
                    <a:pt x="1009" y="1039"/>
                  </a:cubicBezTo>
                  <a:cubicBezTo>
                    <a:pt x="1009" y="1040"/>
                    <a:pt x="1010" y="1040"/>
                    <a:pt x="1010" y="1040"/>
                  </a:cubicBezTo>
                  <a:cubicBezTo>
                    <a:pt x="1010" y="1040"/>
                    <a:pt x="1010" y="1040"/>
                    <a:pt x="1010" y="1040"/>
                  </a:cubicBezTo>
                  <a:cubicBezTo>
                    <a:pt x="1011" y="1040"/>
                    <a:pt x="1012" y="1041"/>
                    <a:pt x="1012" y="1041"/>
                  </a:cubicBezTo>
                  <a:cubicBezTo>
                    <a:pt x="1014" y="1041"/>
                    <a:pt x="1015" y="1041"/>
                    <a:pt x="1016" y="1041"/>
                  </a:cubicBezTo>
                  <a:cubicBezTo>
                    <a:pt x="1019" y="1041"/>
                    <a:pt x="1021" y="1041"/>
                    <a:pt x="1024" y="1041"/>
                  </a:cubicBezTo>
                  <a:cubicBezTo>
                    <a:pt x="1024" y="1041"/>
                    <a:pt x="1024" y="1042"/>
                    <a:pt x="1024" y="1042"/>
                  </a:cubicBezTo>
                  <a:cubicBezTo>
                    <a:pt x="1025" y="1042"/>
                    <a:pt x="1025" y="1042"/>
                    <a:pt x="1025" y="1042"/>
                  </a:cubicBezTo>
                  <a:cubicBezTo>
                    <a:pt x="1025" y="1042"/>
                    <a:pt x="1026" y="1042"/>
                    <a:pt x="1026" y="1042"/>
                  </a:cubicBezTo>
                  <a:cubicBezTo>
                    <a:pt x="1026" y="1042"/>
                    <a:pt x="1026" y="1042"/>
                    <a:pt x="1027" y="1042"/>
                  </a:cubicBezTo>
                  <a:cubicBezTo>
                    <a:pt x="1028" y="1043"/>
                    <a:pt x="1029" y="1043"/>
                    <a:pt x="1029" y="1044"/>
                  </a:cubicBezTo>
                  <a:cubicBezTo>
                    <a:pt x="1030" y="1044"/>
                    <a:pt x="1031" y="1045"/>
                    <a:pt x="1032" y="1045"/>
                  </a:cubicBezTo>
                  <a:cubicBezTo>
                    <a:pt x="1032" y="1046"/>
                    <a:pt x="1033" y="1046"/>
                    <a:pt x="1033" y="1046"/>
                  </a:cubicBezTo>
                  <a:cubicBezTo>
                    <a:pt x="1033" y="1047"/>
                    <a:pt x="1034" y="1047"/>
                    <a:pt x="1034" y="1047"/>
                  </a:cubicBezTo>
                  <a:cubicBezTo>
                    <a:pt x="1035" y="1048"/>
                    <a:pt x="1037" y="1049"/>
                    <a:pt x="1038" y="1050"/>
                  </a:cubicBezTo>
                  <a:cubicBezTo>
                    <a:pt x="1038" y="1051"/>
                    <a:pt x="1038" y="1051"/>
                    <a:pt x="1039" y="1051"/>
                  </a:cubicBezTo>
                  <a:cubicBezTo>
                    <a:pt x="1039" y="1053"/>
                    <a:pt x="1039" y="1056"/>
                    <a:pt x="1039" y="1058"/>
                  </a:cubicBezTo>
                  <a:cubicBezTo>
                    <a:pt x="1040" y="1061"/>
                    <a:pt x="1040" y="1065"/>
                    <a:pt x="1041" y="1068"/>
                  </a:cubicBezTo>
                  <a:cubicBezTo>
                    <a:pt x="1041" y="1072"/>
                    <a:pt x="1042" y="1075"/>
                    <a:pt x="1042" y="1079"/>
                  </a:cubicBezTo>
                  <a:cubicBezTo>
                    <a:pt x="1043" y="1086"/>
                    <a:pt x="1043" y="1094"/>
                    <a:pt x="1042" y="1102"/>
                  </a:cubicBezTo>
                  <a:cubicBezTo>
                    <a:pt x="1042" y="1105"/>
                    <a:pt x="1041" y="1109"/>
                    <a:pt x="1041" y="1113"/>
                  </a:cubicBezTo>
                  <a:cubicBezTo>
                    <a:pt x="1041" y="1114"/>
                    <a:pt x="1041" y="1115"/>
                    <a:pt x="1041" y="1116"/>
                  </a:cubicBezTo>
                  <a:cubicBezTo>
                    <a:pt x="1041" y="1117"/>
                    <a:pt x="1041" y="1119"/>
                    <a:pt x="1041" y="1120"/>
                  </a:cubicBezTo>
                  <a:cubicBezTo>
                    <a:pt x="1041" y="1122"/>
                    <a:pt x="1042" y="1124"/>
                    <a:pt x="1042" y="1126"/>
                  </a:cubicBezTo>
                  <a:cubicBezTo>
                    <a:pt x="1043" y="1130"/>
                    <a:pt x="1044" y="1134"/>
                    <a:pt x="1045" y="1138"/>
                  </a:cubicBezTo>
                  <a:cubicBezTo>
                    <a:pt x="1046" y="1141"/>
                    <a:pt x="1047" y="1144"/>
                    <a:pt x="1048" y="1146"/>
                  </a:cubicBezTo>
                  <a:cubicBezTo>
                    <a:pt x="1047" y="1145"/>
                    <a:pt x="1047" y="1144"/>
                    <a:pt x="1046" y="1143"/>
                  </a:cubicBezTo>
                  <a:cubicBezTo>
                    <a:pt x="1046" y="1143"/>
                    <a:pt x="1046" y="1142"/>
                    <a:pt x="1045" y="1142"/>
                  </a:cubicBezTo>
                  <a:cubicBezTo>
                    <a:pt x="1045" y="1141"/>
                    <a:pt x="1045" y="1141"/>
                    <a:pt x="1044" y="1140"/>
                  </a:cubicBezTo>
                  <a:cubicBezTo>
                    <a:pt x="1044" y="1139"/>
                    <a:pt x="1043" y="1139"/>
                    <a:pt x="1043" y="1139"/>
                  </a:cubicBezTo>
                  <a:cubicBezTo>
                    <a:pt x="1043" y="1138"/>
                    <a:pt x="1042" y="1138"/>
                    <a:pt x="1042" y="1137"/>
                  </a:cubicBezTo>
                  <a:cubicBezTo>
                    <a:pt x="1040" y="1135"/>
                    <a:pt x="1037" y="1133"/>
                    <a:pt x="1034" y="1132"/>
                  </a:cubicBezTo>
                  <a:cubicBezTo>
                    <a:pt x="1034" y="1132"/>
                    <a:pt x="1034" y="1132"/>
                    <a:pt x="1033" y="1132"/>
                  </a:cubicBezTo>
                  <a:cubicBezTo>
                    <a:pt x="1033" y="1132"/>
                    <a:pt x="1032" y="1132"/>
                    <a:pt x="1032" y="1132"/>
                  </a:cubicBezTo>
                  <a:cubicBezTo>
                    <a:pt x="1032" y="1132"/>
                    <a:pt x="1032" y="1132"/>
                    <a:pt x="1032" y="1132"/>
                  </a:cubicBezTo>
                  <a:cubicBezTo>
                    <a:pt x="1031" y="1131"/>
                    <a:pt x="1031" y="1131"/>
                    <a:pt x="1031" y="1131"/>
                  </a:cubicBezTo>
                  <a:cubicBezTo>
                    <a:pt x="1031" y="1131"/>
                    <a:pt x="1030" y="1131"/>
                    <a:pt x="1030" y="1131"/>
                  </a:cubicBezTo>
                  <a:cubicBezTo>
                    <a:pt x="1028" y="1131"/>
                    <a:pt x="1027" y="1131"/>
                    <a:pt x="1026" y="1132"/>
                  </a:cubicBezTo>
                  <a:cubicBezTo>
                    <a:pt x="1025" y="1132"/>
                    <a:pt x="1024" y="1132"/>
                    <a:pt x="1023" y="1132"/>
                  </a:cubicBezTo>
                  <a:cubicBezTo>
                    <a:pt x="1023" y="1132"/>
                    <a:pt x="1022" y="1132"/>
                    <a:pt x="1021" y="1132"/>
                  </a:cubicBezTo>
                  <a:cubicBezTo>
                    <a:pt x="1021" y="1132"/>
                    <a:pt x="1020" y="1132"/>
                    <a:pt x="1019" y="1132"/>
                  </a:cubicBezTo>
                  <a:cubicBezTo>
                    <a:pt x="1018" y="1132"/>
                    <a:pt x="1018" y="1132"/>
                    <a:pt x="1017" y="1132"/>
                  </a:cubicBezTo>
                  <a:cubicBezTo>
                    <a:pt x="1017" y="1132"/>
                    <a:pt x="1016" y="1132"/>
                    <a:pt x="1016" y="1132"/>
                  </a:cubicBezTo>
                  <a:cubicBezTo>
                    <a:pt x="1016" y="1132"/>
                    <a:pt x="1015" y="1132"/>
                    <a:pt x="1015" y="1132"/>
                  </a:cubicBezTo>
                  <a:cubicBezTo>
                    <a:pt x="1015" y="1132"/>
                    <a:pt x="1015" y="1131"/>
                    <a:pt x="1015" y="1131"/>
                  </a:cubicBezTo>
                  <a:cubicBezTo>
                    <a:pt x="1015" y="1131"/>
                    <a:pt x="1014" y="1131"/>
                    <a:pt x="1014" y="1130"/>
                  </a:cubicBezTo>
                  <a:cubicBezTo>
                    <a:pt x="1014" y="1130"/>
                    <a:pt x="1014" y="1130"/>
                    <a:pt x="1014" y="1130"/>
                  </a:cubicBezTo>
                  <a:cubicBezTo>
                    <a:pt x="1014" y="1130"/>
                    <a:pt x="1013" y="1129"/>
                    <a:pt x="1013" y="1129"/>
                  </a:cubicBezTo>
                  <a:cubicBezTo>
                    <a:pt x="1013" y="1129"/>
                    <a:pt x="1013" y="1128"/>
                    <a:pt x="1012" y="1128"/>
                  </a:cubicBezTo>
                  <a:cubicBezTo>
                    <a:pt x="1012" y="1128"/>
                    <a:pt x="1012" y="1128"/>
                    <a:pt x="1012" y="1127"/>
                  </a:cubicBezTo>
                  <a:cubicBezTo>
                    <a:pt x="1012" y="1127"/>
                    <a:pt x="1012" y="1127"/>
                    <a:pt x="1011" y="1127"/>
                  </a:cubicBezTo>
                  <a:cubicBezTo>
                    <a:pt x="1011" y="1126"/>
                    <a:pt x="1011" y="1126"/>
                    <a:pt x="1011" y="1125"/>
                  </a:cubicBezTo>
                  <a:cubicBezTo>
                    <a:pt x="1010" y="1125"/>
                    <a:pt x="1009" y="1124"/>
                    <a:pt x="1009" y="1123"/>
                  </a:cubicBezTo>
                  <a:cubicBezTo>
                    <a:pt x="1008" y="1122"/>
                    <a:pt x="1008" y="1121"/>
                    <a:pt x="1008" y="1120"/>
                  </a:cubicBezTo>
                  <a:cubicBezTo>
                    <a:pt x="1008" y="1119"/>
                    <a:pt x="1008" y="1119"/>
                    <a:pt x="1007" y="1119"/>
                  </a:cubicBezTo>
                  <a:cubicBezTo>
                    <a:pt x="1008" y="1119"/>
                    <a:pt x="1008" y="1119"/>
                    <a:pt x="1008" y="1119"/>
                  </a:cubicBezTo>
                  <a:cubicBezTo>
                    <a:pt x="1008" y="1119"/>
                    <a:pt x="1008" y="1118"/>
                    <a:pt x="1007" y="1117"/>
                  </a:cubicBezTo>
                  <a:cubicBezTo>
                    <a:pt x="1009" y="1118"/>
                    <a:pt x="1009" y="1118"/>
                    <a:pt x="1009" y="1118"/>
                  </a:cubicBezTo>
                  <a:cubicBezTo>
                    <a:pt x="1022" y="1110"/>
                    <a:pt x="1005" y="1098"/>
                    <a:pt x="1002" y="1088"/>
                  </a:cubicBezTo>
                  <a:cubicBezTo>
                    <a:pt x="999" y="1096"/>
                    <a:pt x="994" y="1115"/>
                    <a:pt x="1006" y="1119"/>
                  </a:cubicBezTo>
                  <a:cubicBezTo>
                    <a:pt x="1006" y="1119"/>
                    <a:pt x="1006" y="1120"/>
                    <a:pt x="1006" y="1120"/>
                  </a:cubicBezTo>
                  <a:cubicBezTo>
                    <a:pt x="1007" y="1121"/>
                    <a:pt x="1007" y="1122"/>
                    <a:pt x="1008" y="1123"/>
                  </a:cubicBezTo>
                  <a:cubicBezTo>
                    <a:pt x="1008" y="1124"/>
                    <a:pt x="1009" y="1125"/>
                    <a:pt x="1009" y="1126"/>
                  </a:cubicBezTo>
                  <a:cubicBezTo>
                    <a:pt x="1010" y="1127"/>
                    <a:pt x="1010" y="1127"/>
                    <a:pt x="1010" y="1128"/>
                  </a:cubicBezTo>
                  <a:cubicBezTo>
                    <a:pt x="1010" y="1128"/>
                    <a:pt x="1011" y="1128"/>
                    <a:pt x="1011" y="1128"/>
                  </a:cubicBezTo>
                  <a:cubicBezTo>
                    <a:pt x="1011" y="1128"/>
                    <a:pt x="1011" y="1129"/>
                    <a:pt x="1011" y="1129"/>
                  </a:cubicBezTo>
                  <a:cubicBezTo>
                    <a:pt x="1012" y="1129"/>
                    <a:pt x="1012" y="1130"/>
                    <a:pt x="1012" y="1130"/>
                  </a:cubicBezTo>
                  <a:cubicBezTo>
                    <a:pt x="1012" y="1130"/>
                    <a:pt x="1013" y="1131"/>
                    <a:pt x="1013" y="1131"/>
                  </a:cubicBezTo>
                  <a:cubicBezTo>
                    <a:pt x="1013" y="1131"/>
                    <a:pt x="1013" y="1131"/>
                    <a:pt x="1013" y="1132"/>
                  </a:cubicBezTo>
                  <a:cubicBezTo>
                    <a:pt x="1014" y="1132"/>
                    <a:pt x="1014" y="1132"/>
                    <a:pt x="1014" y="1132"/>
                  </a:cubicBezTo>
                  <a:cubicBezTo>
                    <a:pt x="1012" y="1132"/>
                    <a:pt x="1010" y="1131"/>
                    <a:pt x="1008" y="1131"/>
                  </a:cubicBezTo>
                  <a:cubicBezTo>
                    <a:pt x="1008" y="1131"/>
                    <a:pt x="1007" y="1131"/>
                    <a:pt x="1007" y="1131"/>
                  </a:cubicBezTo>
                  <a:cubicBezTo>
                    <a:pt x="1006" y="1130"/>
                    <a:pt x="1006" y="1130"/>
                    <a:pt x="1006" y="1130"/>
                  </a:cubicBezTo>
                  <a:cubicBezTo>
                    <a:pt x="1005" y="1130"/>
                    <a:pt x="1004" y="1130"/>
                    <a:pt x="1004" y="1130"/>
                  </a:cubicBezTo>
                  <a:cubicBezTo>
                    <a:pt x="1003" y="1129"/>
                    <a:pt x="1002" y="1129"/>
                    <a:pt x="1002" y="1129"/>
                  </a:cubicBezTo>
                  <a:cubicBezTo>
                    <a:pt x="1001" y="1129"/>
                    <a:pt x="1000" y="1128"/>
                    <a:pt x="999" y="1128"/>
                  </a:cubicBezTo>
                  <a:cubicBezTo>
                    <a:pt x="997" y="1127"/>
                    <a:pt x="994" y="1125"/>
                    <a:pt x="991" y="1124"/>
                  </a:cubicBezTo>
                  <a:cubicBezTo>
                    <a:pt x="990" y="1123"/>
                    <a:pt x="989" y="1122"/>
                    <a:pt x="988" y="1122"/>
                  </a:cubicBezTo>
                  <a:cubicBezTo>
                    <a:pt x="988" y="1122"/>
                    <a:pt x="988" y="1122"/>
                    <a:pt x="988" y="1122"/>
                  </a:cubicBezTo>
                  <a:cubicBezTo>
                    <a:pt x="988" y="1122"/>
                    <a:pt x="988" y="1121"/>
                    <a:pt x="987" y="1121"/>
                  </a:cubicBezTo>
                  <a:cubicBezTo>
                    <a:pt x="987" y="1121"/>
                    <a:pt x="986" y="1120"/>
                    <a:pt x="986" y="1120"/>
                  </a:cubicBezTo>
                  <a:cubicBezTo>
                    <a:pt x="985" y="1120"/>
                    <a:pt x="985" y="1119"/>
                    <a:pt x="985" y="1119"/>
                  </a:cubicBezTo>
                  <a:cubicBezTo>
                    <a:pt x="985" y="1119"/>
                    <a:pt x="984" y="1119"/>
                    <a:pt x="984" y="1119"/>
                  </a:cubicBezTo>
                  <a:cubicBezTo>
                    <a:pt x="983" y="1118"/>
                    <a:pt x="982" y="1117"/>
                    <a:pt x="981" y="1116"/>
                  </a:cubicBezTo>
                  <a:cubicBezTo>
                    <a:pt x="980" y="1115"/>
                    <a:pt x="980" y="1115"/>
                    <a:pt x="979" y="1114"/>
                  </a:cubicBezTo>
                  <a:cubicBezTo>
                    <a:pt x="979" y="1114"/>
                    <a:pt x="979" y="1114"/>
                    <a:pt x="979" y="1114"/>
                  </a:cubicBezTo>
                  <a:cubicBezTo>
                    <a:pt x="978" y="1113"/>
                    <a:pt x="978" y="1113"/>
                    <a:pt x="978" y="1113"/>
                  </a:cubicBezTo>
                  <a:cubicBezTo>
                    <a:pt x="976" y="1111"/>
                    <a:pt x="975" y="1109"/>
                    <a:pt x="973" y="1108"/>
                  </a:cubicBezTo>
                  <a:cubicBezTo>
                    <a:pt x="973" y="1107"/>
                    <a:pt x="972" y="1106"/>
                    <a:pt x="971" y="1106"/>
                  </a:cubicBezTo>
                  <a:cubicBezTo>
                    <a:pt x="971" y="1105"/>
                    <a:pt x="970" y="1104"/>
                    <a:pt x="970" y="1104"/>
                  </a:cubicBezTo>
                  <a:cubicBezTo>
                    <a:pt x="968" y="1101"/>
                    <a:pt x="967" y="1100"/>
                    <a:pt x="967" y="1100"/>
                  </a:cubicBezTo>
                  <a:cubicBezTo>
                    <a:pt x="967" y="1100"/>
                    <a:pt x="967" y="1100"/>
                    <a:pt x="967" y="1101"/>
                  </a:cubicBezTo>
                  <a:cubicBezTo>
                    <a:pt x="968" y="1102"/>
                    <a:pt x="968" y="1103"/>
                    <a:pt x="969" y="1104"/>
                  </a:cubicBezTo>
                  <a:cubicBezTo>
                    <a:pt x="969" y="1105"/>
                    <a:pt x="970" y="1106"/>
                    <a:pt x="970" y="1107"/>
                  </a:cubicBezTo>
                  <a:cubicBezTo>
                    <a:pt x="971" y="1107"/>
                    <a:pt x="971" y="1108"/>
                    <a:pt x="972" y="1109"/>
                  </a:cubicBezTo>
                  <a:cubicBezTo>
                    <a:pt x="972" y="1110"/>
                    <a:pt x="973" y="1111"/>
                    <a:pt x="974" y="1112"/>
                  </a:cubicBezTo>
                  <a:cubicBezTo>
                    <a:pt x="974" y="1113"/>
                    <a:pt x="975" y="1113"/>
                    <a:pt x="975" y="1114"/>
                  </a:cubicBezTo>
                  <a:cubicBezTo>
                    <a:pt x="975" y="1114"/>
                    <a:pt x="976" y="1115"/>
                    <a:pt x="976" y="1115"/>
                  </a:cubicBezTo>
                  <a:cubicBezTo>
                    <a:pt x="977" y="1115"/>
                    <a:pt x="977" y="1116"/>
                    <a:pt x="977" y="1116"/>
                  </a:cubicBezTo>
                  <a:cubicBezTo>
                    <a:pt x="977" y="1116"/>
                    <a:pt x="977" y="1116"/>
                    <a:pt x="978" y="1117"/>
                  </a:cubicBezTo>
                  <a:cubicBezTo>
                    <a:pt x="978" y="1117"/>
                    <a:pt x="979" y="1117"/>
                    <a:pt x="979" y="1118"/>
                  </a:cubicBezTo>
                  <a:cubicBezTo>
                    <a:pt x="980" y="1119"/>
                    <a:pt x="980" y="1119"/>
                    <a:pt x="981" y="1120"/>
                  </a:cubicBezTo>
                  <a:cubicBezTo>
                    <a:pt x="980" y="1120"/>
                    <a:pt x="980" y="1120"/>
                    <a:pt x="979" y="1120"/>
                  </a:cubicBezTo>
                  <a:cubicBezTo>
                    <a:pt x="978" y="1120"/>
                    <a:pt x="977" y="1120"/>
                    <a:pt x="977" y="1120"/>
                  </a:cubicBezTo>
                  <a:cubicBezTo>
                    <a:pt x="976" y="1120"/>
                    <a:pt x="975" y="1120"/>
                    <a:pt x="974" y="1120"/>
                  </a:cubicBezTo>
                  <a:cubicBezTo>
                    <a:pt x="973" y="1120"/>
                    <a:pt x="973" y="1120"/>
                    <a:pt x="972" y="1120"/>
                  </a:cubicBezTo>
                  <a:cubicBezTo>
                    <a:pt x="972" y="1120"/>
                    <a:pt x="972" y="1120"/>
                    <a:pt x="972" y="1120"/>
                  </a:cubicBezTo>
                  <a:cubicBezTo>
                    <a:pt x="971" y="1121"/>
                    <a:pt x="971" y="1121"/>
                    <a:pt x="971" y="1121"/>
                  </a:cubicBezTo>
                  <a:cubicBezTo>
                    <a:pt x="971" y="1120"/>
                    <a:pt x="970" y="1120"/>
                    <a:pt x="970" y="1119"/>
                  </a:cubicBezTo>
                  <a:cubicBezTo>
                    <a:pt x="960" y="1103"/>
                    <a:pt x="954" y="1083"/>
                    <a:pt x="950" y="1057"/>
                  </a:cubicBezTo>
                  <a:cubicBezTo>
                    <a:pt x="944" y="1008"/>
                    <a:pt x="921" y="1003"/>
                    <a:pt x="896" y="1004"/>
                  </a:cubicBezTo>
                  <a:cubicBezTo>
                    <a:pt x="892" y="1002"/>
                    <a:pt x="889" y="1001"/>
                    <a:pt x="885" y="999"/>
                  </a:cubicBezTo>
                  <a:cubicBezTo>
                    <a:pt x="879" y="996"/>
                    <a:pt x="872" y="993"/>
                    <a:pt x="865" y="990"/>
                  </a:cubicBezTo>
                  <a:cubicBezTo>
                    <a:pt x="864" y="990"/>
                    <a:pt x="863" y="990"/>
                    <a:pt x="862" y="989"/>
                  </a:cubicBezTo>
                  <a:cubicBezTo>
                    <a:pt x="862" y="989"/>
                    <a:pt x="861" y="989"/>
                    <a:pt x="860" y="988"/>
                  </a:cubicBezTo>
                  <a:cubicBezTo>
                    <a:pt x="858" y="988"/>
                    <a:pt x="858" y="988"/>
                    <a:pt x="858" y="988"/>
                  </a:cubicBezTo>
                  <a:cubicBezTo>
                    <a:pt x="858" y="988"/>
                    <a:pt x="858" y="988"/>
                    <a:pt x="858" y="988"/>
                  </a:cubicBezTo>
                  <a:cubicBezTo>
                    <a:pt x="858" y="988"/>
                    <a:pt x="858" y="988"/>
                    <a:pt x="858" y="988"/>
                  </a:cubicBezTo>
                  <a:cubicBezTo>
                    <a:pt x="858" y="988"/>
                    <a:pt x="858" y="988"/>
                    <a:pt x="858" y="988"/>
                  </a:cubicBezTo>
                  <a:cubicBezTo>
                    <a:pt x="857" y="988"/>
                    <a:pt x="857" y="988"/>
                    <a:pt x="857" y="988"/>
                  </a:cubicBezTo>
                  <a:cubicBezTo>
                    <a:pt x="857" y="987"/>
                    <a:pt x="856" y="987"/>
                    <a:pt x="856" y="987"/>
                  </a:cubicBezTo>
                  <a:cubicBezTo>
                    <a:pt x="855" y="986"/>
                    <a:pt x="854" y="986"/>
                    <a:pt x="853" y="985"/>
                  </a:cubicBezTo>
                  <a:cubicBezTo>
                    <a:pt x="852" y="984"/>
                    <a:pt x="852" y="984"/>
                    <a:pt x="851" y="983"/>
                  </a:cubicBezTo>
                  <a:cubicBezTo>
                    <a:pt x="851" y="983"/>
                    <a:pt x="850" y="983"/>
                    <a:pt x="850" y="983"/>
                  </a:cubicBezTo>
                  <a:cubicBezTo>
                    <a:pt x="850" y="982"/>
                    <a:pt x="849" y="982"/>
                    <a:pt x="849" y="982"/>
                  </a:cubicBezTo>
                  <a:cubicBezTo>
                    <a:pt x="847" y="980"/>
                    <a:pt x="844" y="976"/>
                    <a:pt x="842" y="973"/>
                  </a:cubicBezTo>
                  <a:cubicBezTo>
                    <a:pt x="841" y="972"/>
                    <a:pt x="841" y="972"/>
                    <a:pt x="841" y="972"/>
                  </a:cubicBezTo>
                  <a:cubicBezTo>
                    <a:pt x="841" y="971"/>
                    <a:pt x="840" y="971"/>
                    <a:pt x="840" y="970"/>
                  </a:cubicBezTo>
                  <a:cubicBezTo>
                    <a:pt x="839" y="969"/>
                    <a:pt x="839" y="968"/>
                    <a:pt x="838" y="967"/>
                  </a:cubicBezTo>
                  <a:cubicBezTo>
                    <a:pt x="837" y="965"/>
                    <a:pt x="836" y="963"/>
                    <a:pt x="835" y="961"/>
                  </a:cubicBezTo>
                  <a:cubicBezTo>
                    <a:pt x="834" y="959"/>
                    <a:pt x="833" y="957"/>
                    <a:pt x="831" y="955"/>
                  </a:cubicBezTo>
                  <a:cubicBezTo>
                    <a:pt x="830" y="954"/>
                    <a:pt x="829" y="952"/>
                    <a:pt x="828" y="951"/>
                  </a:cubicBezTo>
                  <a:cubicBezTo>
                    <a:pt x="828" y="951"/>
                    <a:pt x="828" y="951"/>
                    <a:pt x="828" y="950"/>
                  </a:cubicBezTo>
                  <a:cubicBezTo>
                    <a:pt x="828" y="950"/>
                    <a:pt x="828" y="950"/>
                    <a:pt x="828" y="950"/>
                  </a:cubicBezTo>
                  <a:cubicBezTo>
                    <a:pt x="828" y="950"/>
                    <a:pt x="829" y="949"/>
                    <a:pt x="829" y="949"/>
                  </a:cubicBezTo>
                  <a:cubicBezTo>
                    <a:pt x="829" y="949"/>
                    <a:pt x="829" y="949"/>
                    <a:pt x="829" y="949"/>
                  </a:cubicBezTo>
                  <a:cubicBezTo>
                    <a:pt x="829" y="948"/>
                    <a:pt x="829" y="948"/>
                    <a:pt x="829" y="948"/>
                  </a:cubicBezTo>
                  <a:cubicBezTo>
                    <a:pt x="829" y="946"/>
                    <a:pt x="830" y="944"/>
                    <a:pt x="831" y="942"/>
                  </a:cubicBezTo>
                  <a:cubicBezTo>
                    <a:pt x="833" y="939"/>
                    <a:pt x="834" y="937"/>
                    <a:pt x="835" y="934"/>
                  </a:cubicBezTo>
                  <a:cubicBezTo>
                    <a:pt x="835" y="934"/>
                    <a:pt x="835" y="934"/>
                    <a:pt x="835" y="934"/>
                  </a:cubicBezTo>
                  <a:cubicBezTo>
                    <a:pt x="847" y="930"/>
                    <a:pt x="837" y="916"/>
                    <a:pt x="835" y="907"/>
                  </a:cubicBezTo>
                  <a:cubicBezTo>
                    <a:pt x="825" y="912"/>
                    <a:pt x="823" y="925"/>
                    <a:pt x="831" y="933"/>
                  </a:cubicBezTo>
                  <a:cubicBezTo>
                    <a:pt x="832" y="935"/>
                    <a:pt x="832" y="935"/>
                    <a:pt x="832" y="935"/>
                  </a:cubicBezTo>
                  <a:cubicBezTo>
                    <a:pt x="832" y="935"/>
                    <a:pt x="833" y="935"/>
                    <a:pt x="833" y="934"/>
                  </a:cubicBezTo>
                  <a:cubicBezTo>
                    <a:pt x="832" y="937"/>
                    <a:pt x="831" y="939"/>
                    <a:pt x="830" y="941"/>
                  </a:cubicBezTo>
                  <a:cubicBezTo>
                    <a:pt x="829" y="943"/>
                    <a:pt x="828" y="945"/>
                    <a:pt x="827" y="947"/>
                  </a:cubicBezTo>
                  <a:cubicBezTo>
                    <a:pt x="827" y="948"/>
                    <a:pt x="827" y="948"/>
                    <a:pt x="827" y="948"/>
                  </a:cubicBezTo>
                  <a:cubicBezTo>
                    <a:pt x="827" y="948"/>
                    <a:pt x="827" y="949"/>
                    <a:pt x="827" y="949"/>
                  </a:cubicBezTo>
                  <a:cubicBezTo>
                    <a:pt x="827" y="949"/>
                    <a:pt x="827" y="949"/>
                    <a:pt x="827" y="950"/>
                  </a:cubicBezTo>
                  <a:cubicBezTo>
                    <a:pt x="827" y="950"/>
                    <a:pt x="827" y="950"/>
                    <a:pt x="827" y="950"/>
                  </a:cubicBezTo>
                  <a:cubicBezTo>
                    <a:pt x="824" y="946"/>
                    <a:pt x="821" y="944"/>
                    <a:pt x="818" y="942"/>
                  </a:cubicBezTo>
                  <a:cubicBezTo>
                    <a:pt x="818" y="942"/>
                    <a:pt x="818" y="941"/>
                    <a:pt x="817" y="941"/>
                  </a:cubicBezTo>
                  <a:cubicBezTo>
                    <a:pt x="817" y="941"/>
                    <a:pt x="817" y="941"/>
                    <a:pt x="816" y="940"/>
                  </a:cubicBezTo>
                  <a:cubicBezTo>
                    <a:pt x="815" y="940"/>
                    <a:pt x="815" y="940"/>
                    <a:pt x="814" y="939"/>
                  </a:cubicBezTo>
                  <a:cubicBezTo>
                    <a:pt x="813" y="939"/>
                    <a:pt x="812" y="938"/>
                    <a:pt x="811" y="937"/>
                  </a:cubicBezTo>
                  <a:cubicBezTo>
                    <a:pt x="811" y="937"/>
                    <a:pt x="811" y="937"/>
                    <a:pt x="810" y="937"/>
                  </a:cubicBezTo>
                  <a:cubicBezTo>
                    <a:pt x="810" y="937"/>
                    <a:pt x="810" y="937"/>
                    <a:pt x="810" y="936"/>
                  </a:cubicBezTo>
                  <a:cubicBezTo>
                    <a:pt x="810" y="936"/>
                    <a:pt x="810" y="936"/>
                    <a:pt x="810" y="936"/>
                  </a:cubicBezTo>
                  <a:cubicBezTo>
                    <a:pt x="809" y="936"/>
                    <a:pt x="809" y="936"/>
                    <a:pt x="809" y="936"/>
                  </a:cubicBezTo>
                  <a:cubicBezTo>
                    <a:pt x="809" y="935"/>
                    <a:pt x="808" y="934"/>
                    <a:pt x="807" y="934"/>
                  </a:cubicBezTo>
                  <a:cubicBezTo>
                    <a:pt x="807" y="933"/>
                    <a:pt x="806" y="932"/>
                    <a:pt x="805" y="931"/>
                  </a:cubicBezTo>
                  <a:cubicBezTo>
                    <a:pt x="805" y="931"/>
                    <a:pt x="804" y="930"/>
                    <a:pt x="803" y="929"/>
                  </a:cubicBezTo>
                  <a:cubicBezTo>
                    <a:pt x="803" y="928"/>
                    <a:pt x="802" y="927"/>
                    <a:pt x="801" y="926"/>
                  </a:cubicBezTo>
                  <a:cubicBezTo>
                    <a:pt x="801" y="926"/>
                    <a:pt x="801" y="925"/>
                    <a:pt x="801" y="925"/>
                  </a:cubicBezTo>
                  <a:cubicBezTo>
                    <a:pt x="801" y="925"/>
                    <a:pt x="801" y="925"/>
                    <a:pt x="801" y="925"/>
                  </a:cubicBezTo>
                  <a:cubicBezTo>
                    <a:pt x="800" y="924"/>
                    <a:pt x="801" y="922"/>
                    <a:pt x="800" y="921"/>
                  </a:cubicBezTo>
                  <a:cubicBezTo>
                    <a:pt x="800" y="920"/>
                    <a:pt x="800" y="920"/>
                    <a:pt x="800" y="920"/>
                  </a:cubicBezTo>
                  <a:cubicBezTo>
                    <a:pt x="808" y="916"/>
                    <a:pt x="800" y="908"/>
                    <a:pt x="797" y="904"/>
                  </a:cubicBezTo>
                  <a:cubicBezTo>
                    <a:pt x="792" y="897"/>
                    <a:pt x="793" y="894"/>
                    <a:pt x="792" y="886"/>
                  </a:cubicBezTo>
                  <a:cubicBezTo>
                    <a:pt x="785" y="896"/>
                    <a:pt x="780" y="922"/>
                    <a:pt x="799" y="925"/>
                  </a:cubicBezTo>
                  <a:cubicBezTo>
                    <a:pt x="799" y="926"/>
                    <a:pt x="799" y="926"/>
                    <a:pt x="800" y="927"/>
                  </a:cubicBezTo>
                  <a:cubicBezTo>
                    <a:pt x="801" y="928"/>
                    <a:pt x="801" y="929"/>
                    <a:pt x="802" y="930"/>
                  </a:cubicBezTo>
                  <a:cubicBezTo>
                    <a:pt x="803" y="931"/>
                    <a:pt x="803" y="932"/>
                    <a:pt x="804" y="932"/>
                  </a:cubicBezTo>
                  <a:cubicBezTo>
                    <a:pt x="805" y="933"/>
                    <a:pt x="805" y="934"/>
                    <a:pt x="806" y="935"/>
                  </a:cubicBezTo>
                  <a:cubicBezTo>
                    <a:pt x="807" y="935"/>
                    <a:pt x="807" y="936"/>
                    <a:pt x="808" y="937"/>
                  </a:cubicBezTo>
                  <a:cubicBezTo>
                    <a:pt x="808" y="937"/>
                    <a:pt x="808" y="937"/>
                    <a:pt x="808" y="937"/>
                  </a:cubicBezTo>
                  <a:cubicBezTo>
                    <a:pt x="808" y="937"/>
                    <a:pt x="809" y="938"/>
                    <a:pt x="809" y="938"/>
                  </a:cubicBezTo>
                  <a:cubicBezTo>
                    <a:pt x="809" y="938"/>
                    <a:pt x="809" y="938"/>
                    <a:pt x="810" y="938"/>
                  </a:cubicBezTo>
                  <a:cubicBezTo>
                    <a:pt x="810" y="939"/>
                    <a:pt x="811" y="939"/>
                    <a:pt x="811" y="939"/>
                  </a:cubicBezTo>
                  <a:cubicBezTo>
                    <a:pt x="812" y="940"/>
                    <a:pt x="813" y="940"/>
                    <a:pt x="813" y="940"/>
                  </a:cubicBezTo>
                  <a:cubicBezTo>
                    <a:pt x="813" y="940"/>
                    <a:pt x="812" y="940"/>
                    <a:pt x="812" y="939"/>
                  </a:cubicBezTo>
                  <a:cubicBezTo>
                    <a:pt x="812" y="940"/>
                    <a:pt x="813" y="940"/>
                    <a:pt x="813" y="940"/>
                  </a:cubicBezTo>
                  <a:cubicBezTo>
                    <a:pt x="814" y="941"/>
                    <a:pt x="815" y="941"/>
                    <a:pt x="815" y="942"/>
                  </a:cubicBezTo>
                  <a:cubicBezTo>
                    <a:pt x="815" y="942"/>
                    <a:pt x="816" y="942"/>
                    <a:pt x="816" y="943"/>
                  </a:cubicBezTo>
                  <a:cubicBezTo>
                    <a:pt x="816" y="943"/>
                    <a:pt x="817" y="943"/>
                    <a:pt x="817" y="943"/>
                  </a:cubicBezTo>
                  <a:cubicBezTo>
                    <a:pt x="820" y="945"/>
                    <a:pt x="823" y="948"/>
                    <a:pt x="826" y="951"/>
                  </a:cubicBezTo>
                  <a:cubicBezTo>
                    <a:pt x="827" y="952"/>
                    <a:pt x="827" y="953"/>
                    <a:pt x="828" y="954"/>
                  </a:cubicBezTo>
                  <a:cubicBezTo>
                    <a:pt x="828" y="954"/>
                    <a:pt x="828" y="954"/>
                    <a:pt x="828" y="954"/>
                  </a:cubicBezTo>
                  <a:cubicBezTo>
                    <a:pt x="828" y="954"/>
                    <a:pt x="828" y="954"/>
                    <a:pt x="828" y="954"/>
                  </a:cubicBezTo>
                  <a:cubicBezTo>
                    <a:pt x="829" y="955"/>
                    <a:pt x="829" y="956"/>
                    <a:pt x="830" y="956"/>
                  </a:cubicBezTo>
                  <a:cubicBezTo>
                    <a:pt x="831" y="958"/>
                    <a:pt x="832" y="960"/>
                    <a:pt x="833" y="962"/>
                  </a:cubicBezTo>
                  <a:cubicBezTo>
                    <a:pt x="834" y="964"/>
                    <a:pt x="835" y="966"/>
                    <a:pt x="837" y="968"/>
                  </a:cubicBezTo>
                  <a:cubicBezTo>
                    <a:pt x="837" y="969"/>
                    <a:pt x="838" y="970"/>
                    <a:pt x="838" y="971"/>
                  </a:cubicBezTo>
                  <a:cubicBezTo>
                    <a:pt x="839" y="972"/>
                    <a:pt x="839" y="972"/>
                    <a:pt x="839" y="973"/>
                  </a:cubicBezTo>
                  <a:cubicBezTo>
                    <a:pt x="839" y="973"/>
                    <a:pt x="840" y="973"/>
                    <a:pt x="840" y="974"/>
                  </a:cubicBezTo>
                  <a:cubicBezTo>
                    <a:pt x="842" y="978"/>
                    <a:pt x="845" y="981"/>
                    <a:pt x="848" y="983"/>
                  </a:cubicBezTo>
                  <a:cubicBezTo>
                    <a:pt x="848" y="983"/>
                    <a:pt x="849" y="984"/>
                    <a:pt x="849" y="984"/>
                  </a:cubicBezTo>
                  <a:cubicBezTo>
                    <a:pt x="849" y="984"/>
                    <a:pt x="850" y="985"/>
                    <a:pt x="850" y="985"/>
                  </a:cubicBezTo>
                  <a:cubicBezTo>
                    <a:pt x="851" y="985"/>
                    <a:pt x="851" y="986"/>
                    <a:pt x="852" y="986"/>
                  </a:cubicBezTo>
                  <a:cubicBezTo>
                    <a:pt x="852" y="986"/>
                    <a:pt x="853" y="986"/>
                    <a:pt x="854" y="987"/>
                  </a:cubicBezTo>
                  <a:cubicBezTo>
                    <a:pt x="850" y="986"/>
                    <a:pt x="846" y="986"/>
                    <a:pt x="842" y="987"/>
                  </a:cubicBezTo>
                  <a:cubicBezTo>
                    <a:pt x="838" y="987"/>
                    <a:pt x="834" y="988"/>
                    <a:pt x="831" y="988"/>
                  </a:cubicBezTo>
                  <a:cubicBezTo>
                    <a:pt x="827" y="988"/>
                    <a:pt x="823" y="988"/>
                    <a:pt x="819" y="988"/>
                  </a:cubicBezTo>
                  <a:cubicBezTo>
                    <a:pt x="818" y="988"/>
                    <a:pt x="817" y="988"/>
                    <a:pt x="817" y="987"/>
                  </a:cubicBezTo>
                  <a:cubicBezTo>
                    <a:pt x="816" y="987"/>
                    <a:pt x="816" y="987"/>
                    <a:pt x="816" y="987"/>
                  </a:cubicBezTo>
                  <a:cubicBezTo>
                    <a:pt x="816" y="987"/>
                    <a:pt x="816" y="987"/>
                    <a:pt x="816" y="987"/>
                  </a:cubicBezTo>
                  <a:cubicBezTo>
                    <a:pt x="815" y="987"/>
                    <a:pt x="815" y="987"/>
                    <a:pt x="815" y="987"/>
                  </a:cubicBezTo>
                  <a:cubicBezTo>
                    <a:pt x="815" y="987"/>
                    <a:pt x="814" y="987"/>
                    <a:pt x="814" y="987"/>
                  </a:cubicBezTo>
                  <a:cubicBezTo>
                    <a:pt x="812" y="986"/>
                    <a:pt x="810" y="985"/>
                    <a:pt x="809" y="985"/>
                  </a:cubicBezTo>
                  <a:cubicBezTo>
                    <a:pt x="805" y="983"/>
                    <a:pt x="802" y="981"/>
                    <a:pt x="798" y="979"/>
                  </a:cubicBezTo>
                  <a:cubicBezTo>
                    <a:pt x="795" y="977"/>
                    <a:pt x="792" y="974"/>
                    <a:pt x="788" y="973"/>
                  </a:cubicBezTo>
                  <a:cubicBezTo>
                    <a:pt x="785" y="971"/>
                    <a:pt x="781" y="969"/>
                    <a:pt x="777" y="969"/>
                  </a:cubicBezTo>
                  <a:cubicBezTo>
                    <a:pt x="776" y="968"/>
                    <a:pt x="774" y="968"/>
                    <a:pt x="773" y="968"/>
                  </a:cubicBezTo>
                  <a:cubicBezTo>
                    <a:pt x="772" y="968"/>
                    <a:pt x="772" y="968"/>
                    <a:pt x="772" y="967"/>
                  </a:cubicBezTo>
                  <a:cubicBezTo>
                    <a:pt x="772" y="967"/>
                    <a:pt x="772" y="967"/>
                    <a:pt x="771" y="966"/>
                  </a:cubicBezTo>
                  <a:cubicBezTo>
                    <a:pt x="771" y="966"/>
                    <a:pt x="771" y="966"/>
                    <a:pt x="771" y="966"/>
                  </a:cubicBezTo>
                  <a:cubicBezTo>
                    <a:pt x="771" y="965"/>
                    <a:pt x="771" y="965"/>
                    <a:pt x="770" y="965"/>
                  </a:cubicBezTo>
                  <a:cubicBezTo>
                    <a:pt x="770" y="965"/>
                    <a:pt x="770" y="964"/>
                    <a:pt x="769" y="964"/>
                  </a:cubicBezTo>
                  <a:cubicBezTo>
                    <a:pt x="769" y="963"/>
                    <a:pt x="769" y="963"/>
                    <a:pt x="768" y="963"/>
                  </a:cubicBezTo>
                  <a:cubicBezTo>
                    <a:pt x="768" y="962"/>
                    <a:pt x="767" y="962"/>
                    <a:pt x="767" y="961"/>
                  </a:cubicBezTo>
                  <a:cubicBezTo>
                    <a:pt x="766" y="961"/>
                    <a:pt x="766" y="960"/>
                    <a:pt x="765" y="960"/>
                  </a:cubicBezTo>
                  <a:cubicBezTo>
                    <a:pt x="764" y="959"/>
                    <a:pt x="763" y="958"/>
                    <a:pt x="762" y="958"/>
                  </a:cubicBezTo>
                  <a:cubicBezTo>
                    <a:pt x="761" y="957"/>
                    <a:pt x="760" y="956"/>
                    <a:pt x="759" y="955"/>
                  </a:cubicBezTo>
                  <a:cubicBezTo>
                    <a:pt x="759" y="955"/>
                    <a:pt x="758" y="955"/>
                    <a:pt x="758" y="955"/>
                  </a:cubicBezTo>
                  <a:cubicBezTo>
                    <a:pt x="762" y="937"/>
                    <a:pt x="728" y="941"/>
                    <a:pt x="720" y="938"/>
                  </a:cubicBezTo>
                  <a:cubicBezTo>
                    <a:pt x="726" y="950"/>
                    <a:pt x="743" y="972"/>
                    <a:pt x="756" y="957"/>
                  </a:cubicBezTo>
                  <a:cubicBezTo>
                    <a:pt x="756" y="956"/>
                    <a:pt x="755" y="955"/>
                    <a:pt x="754" y="955"/>
                  </a:cubicBezTo>
                  <a:cubicBezTo>
                    <a:pt x="755" y="955"/>
                    <a:pt x="755" y="955"/>
                    <a:pt x="755" y="955"/>
                  </a:cubicBezTo>
                  <a:cubicBezTo>
                    <a:pt x="756" y="956"/>
                    <a:pt x="757" y="956"/>
                    <a:pt x="758" y="957"/>
                  </a:cubicBezTo>
                  <a:cubicBezTo>
                    <a:pt x="759" y="958"/>
                    <a:pt x="760" y="958"/>
                    <a:pt x="761" y="959"/>
                  </a:cubicBezTo>
                  <a:cubicBezTo>
                    <a:pt x="762" y="960"/>
                    <a:pt x="763" y="961"/>
                    <a:pt x="764" y="962"/>
                  </a:cubicBezTo>
                  <a:cubicBezTo>
                    <a:pt x="764" y="962"/>
                    <a:pt x="765" y="963"/>
                    <a:pt x="765" y="963"/>
                  </a:cubicBezTo>
                  <a:cubicBezTo>
                    <a:pt x="766" y="963"/>
                    <a:pt x="766" y="964"/>
                    <a:pt x="767" y="964"/>
                  </a:cubicBezTo>
                  <a:cubicBezTo>
                    <a:pt x="767" y="965"/>
                    <a:pt x="767" y="965"/>
                    <a:pt x="768" y="965"/>
                  </a:cubicBezTo>
                  <a:cubicBezTo>
                    <a:pt x="768" y="966"/>
                    <a:pt x="768" y="966"/>
                    <a:pt x="769" y="966"/>
                  </a:cubicBezTo>
                  <a:cubicBezTo>
                    <a:pt x="769" y="967"/>
                    <a:pt x="769" y="967"/>
                    <a:pt x="769" y="967"/>
                  </a:cubicBezTo>
                  <a:cubicBezTo>
                    <a:pt x="769" y="967"/>
                    <a:pt x="770" y="967"/>
                    <a:pt x="770" y="967"/>
                  </a:cubicBezTo>
                  <a:cubicBezTo>
                    <a:pt x="770" y="968"/>
                    <a:pt x="770" y="968"/>
                    <a:pt x="771" y="968"/>
                  </a:cubicBezTo>
                  <a:cubicBezTo>
                    <a:pt x="771" y="968"/>
                    <a:pt x="771" y="968"/>
                    <a:pt x="771" y="968"/>
                  </a:cubicBezTo>
                  <a:cubicBezTo>
                    <a:pt x="770" y="968"/>
                    <a:pt x="770" y="968"/>
                    <a:pt x="770" y="968"/>
                  </a:cubicBezTo>
                  <a:cubicBezTo>
                    <a:pt x="769" y="968"/>
                    <a:pt x="769" y="968"/>
                    <a:pt x="769" y="968"/>
                  </a:cubicBezTo>
                  <a:cubicBezTo>
                    <a:pt x="768" y="968"/>
                    <a:pt x="767" y="969"/>
                    <a:pt x="766" y="969"/>
                  </a:cubicBezTo>
                  <a:cubicBezTo>
                    <a:pt x="762" y="969"/>
                    <a:pt x="759" y="970"/>
                    <a:pt x="756" y="971"/>
                  </a:cubicBezTo>
                  <a:cubicBezTo>
                    <a:pt x="752" y="972"/>
                    <a:pt x="749" y="973"/>
                    <a:pt x="746" y="975"/>
                  </a:cubicBezTo>
                  <a:cubicBezTo>
                    <a:pt x="746" y="975"/>
                    <a:pt x="746" y="975"/>
                    <a:pt x="746" y="975"/>
                  </a:cubicBezTo>
                  <a:cubicBezTo>
                    <a:pt x="745" y="975"/>
                    <a:pt x="745" y="975"/>
                    <a:pt x="744" y="974"/>
                  </a:cubicBezTo>
                  <a:cubicBezTo>
                    <a:pt x="744" y="974"/>
                    <a:pt x="744" y="974"/>
                    <a:pt x="743" y="974"/>
                  </a:cubicBezTo>
                  <a:cubicBezTo>
                    <a:pt x="743" y="974"/>
                    <a:pt x="743" y="974"/>
                    <a:pt x="742" y="974"/>
                  </a:cubicBezTo>
                  <a:cubicBezTo>
                    <a:pt x="742" y="974"/>
                    <a:pt x="741" y="973"/>
                    <a:pt x="740" y="973"/>
                  </a:cubicBezTo>
                  <a:cubicBezTo>
                    <a:pt x="740" y="973"/>
                    <a:pt x="739" y="972"/>
                    <a:pt x="738" y="972"/>
                  </a:cubicBezTo>
                  <a:cubicBezTo>
                    <a:pt x="737" y="972"/>
                    <a:pt x="737" y="971"/>
                    <a:pt x="736" y="971"/>
                  </a:cubicBezTo>
                  <a:cubicBezTo>
                    <a:pt x="734" y="970"/>
                    <a:pt x="732" y="969"/>
                    <a:pt x="730" y="968"/>
                  </a:cubicBezTo>
                  <a:cubicBezTo>
                    <a:pt x="728" y="966"/>
                    <a:pt x="726" y="965"/>
                    <a:pt x="724" y="964"/>
                  </a:cubicBezTo>
                  <a:cubicBezTo>
                    <a:pt x="720" y="961"/>
                    <a:pt x="716" y="958"/>
                    <a:pt x="712" y="955"/>
                  </a:cubicBezTo>
                  <a:cubicBezTo>
                    <a:pt x="710" y="953"/>
                    <a:pt x="708" y="952"/>
                    <a:pt x="705" y="950"/>
                  </a:cubicBezTo>
                  <a:cubicBezTo>
                    <a:pt x="703" y="949"/>
                    <a:pt x="701" y="947"/>
                    <a:pt x="699" y="946"/>
                  </a:cubicBezTo>
                  <a:cubicBezTo>
                    <a:pt x="697" y="944"/>
                    <a:pt x="695" y="943"/>
                    <a:pt x="692" y="942"/>
                  </a:cubicBezTo>
                  <a:cubicBezTo>
                    <a:pt x="692" y="942"/>
                    <a:pt x="692" y="942"/>
                    <a:pt x="692" y="942"/>
                  </a:cubicBezTo>
                  <a:cubicBezTo>
                    <a:pt x="691" y="942"/>
                    <a:pt x="691" y="942"/>
                    <a:pt x="691" y="942"/>
                  </a:cubicBezTo>
                  <a:cubicBezTo>
                    <a:pt x="690" y="942"/>
                    <a:pt x="690" y="942"/>
                    <a:pt x="689" y="942"/>
                  </a:cubicBezTo>
                  <a:cubicBezTo>
                    <a:pt x="689" y="942"/>
                    <a:pt x="689" y="942"/>
                    <a:pt x="689" y="942"/>
                  </a:cubicBezTo>
                  <a:cubicBezTo>
                    <a:pt x="689" y="942"/>
                    <a:pt x="689" y="941"/>
                    <a:pt x="689" y="941"/>
                  </a:cubicBezTo>
                  <a:cubicBezTo>
                    <a:pt x="689" y="941"/>
                    <a:pt x="690" y="940"/>
                    <a:pt x="690" y="940"/>
                  </a:cubicBezTo>
                  <a:cubicBezTo>
                    <a:pt x="690" y="939"/>
                    <a:pt x="690" y="939"/>
                    <a:pt x="690" y="938"/>
                  </a:cubicBezTo>
                  <a:cubicBezTo>
                    <a:pt x="690" y="938"/>
                    <a:pt x="690" y="937"/>
                    <a:pt x="690" y="937"/>
                  </a:cubicBezTo>
                  <a:cubicBezTo>
                    <a:pt x="690" y="937"/>
                    <a:pt x="690" y="936"/>
                    <a:pt x="690" y="936"/>
                  </a:cubicBezTo>
                  <a:cubicBezTo>
                    <a:pt x="690" y="936"/>
                    <a:pt x="690" y="935"/>
                    <a:pt x="690" y="935"/>
                  </a:cubicBezTo>
                  <a:cubicBezTo>
                    <a:pt x="690" y="935"/>
                    <a:pt x="690" y="934"/>
                    <a:pt x="690" y="933"/>
                  </a:cubicBezTo>
                  <a:cubicBezTo>
                    <a:pt x="690" y="933"/>
                    <a:pt x="690" y="932"/>
                    <a:pt x="690" y="931"/>
                  </a:cubicBezTo>
                  <a:cubicBezTo>
                    <a:pt x="690" y="931"/>
                    <a:pt x="689" y="930"/>
                    <a:pt x="689" y="930"/>
                  </a:cubicBezTo>
                  <a:cubicBezTo>
                    <a:pt x="689" y="930"/>
                    <a:pt x="689" y="929"/>
                    <a:pt x="689" y="929"/>
                  </a:cubicBezTo>
                  <a:cubicBezTo>
                    <a:pt x="689" y="928"/>
                    <a:pt x="689" y="928"/>
                    <a:pt x="689" y="927"/>
                  </a:cubicBezTo>
                  <a:cubicBezTo>
                    <a:pt x="688" y="925"/>
                    <a:pt x="688" y="924"/>
                    <a:pt x="687" y="922"/>
                  </a:cubicBezTo>
                  <a:cubicBezTo>
                    <a:pt x="687" y="922"/>
                    <a:pt x="687" y="922"/>
                    <a:pt x="687" y="921"/>
                  </a:cubicBezTo>
                  <a:cubicBezTo>
                    <a:pt x="688" y="920"/>
                    <a:pt x="688" y="920"/>
                    <a:pt x="688" y="920"/>
                  </a:cubicBezTo>
                  <a:cubicBezTo>
                    <a:pt x="693" y="902"/>
                    <a:pt x="666" y="888"/>
                    <a:pt x="652" y="893"/>
                  </a:cubicBezTo>
                  <a:cubicBezTo>
                    <a:pt x="659" y="898"/>
                    <a:pt x="661" y="908"/>
                    <a:pt x="668" y="914"/>
                  </a:cubicBezTo>
                  <a:cubicBezTo>
                    <a:pt x="673" y="917"/>
                    <a:pt x="679" y="919"/>
                    <a:pt x="684" y="921"/>
                  </a:cubicBezTo>
                  <a:cubicBezTo>
                    <a:pt x="685" y="922"/>
                    <a:pt x="685" y="922"/>
                    <a:pt x="685" y="923"/>
                  </a:cubicBezTo>
                  <a:cubicBezTo>
                    <a:pt x="683" y="924"/>
                    <a:pt x="683" y="924"/>
                    <a:pt x="683" y="924"/>
                  </a:cubicBezTo>
                  <a:cubicBezTo>
                    <a:pt x="684" y="924"/>
                    <a:pt x="685" y="923"/>
                    <a:pt x="685" y="923"/>
                  </a:cubicBezTo>
                  <a:cubicBezTo>
                    <a:pt x="686" y="924"/>
                    <a:pt x="686" y="926"/>
                    <a:pt x="686" y="927"/>
                  </a:cubicBezTo>
                  <a:cubicBezTo>
                    <a:pt x="687" y="928"/>
                    <a:pt x="687" y="929"/>
                    <a:pt x="687" y="929"/>
                  </a:cubicBezTo>
                  <a:cubicBezTo>
                    <a:pt x="687" y="930"/>
                    <a:pt x="687" y="930"/>
                    <a:pt x="687" y="930"/>
                  </a:cubicBezTo>
                  <a:cubicBezTo>
                    <a:pt x="687" y="931"/>
                    <a:pt x="687" y="931"/>
                    <a:pt x="687" y="931"/>
                  </a:cubicBezTo>
                  <a:cubicBezTo>
                    <a:pt x="687" y="932"/>
                    <a:pt x="688" y="933"/>
                    <a:pt x="688" y="933"/>
                  </a:cubicBezTo>
                  <a:cubicBezTo>
                    <a:pt x="688" y="934"/>
                    <a:pt x="688" y="935"/>
                    <a:pt x="688" y="935"/>
                  </a:cubicBezTo>
                  <a:cubicBezTo>
                    <a:pt x="688" y="935"/>
                    <a:pt x="688" y="936"/>
                    <a:pt x="688" y="936"/>
                  </a:cubicBezTo>
                  <a:cubicBezTo>
                    <a:pt x="688" y="936"/>
                    <a:pt x="688" y="937"/>
                    <a:pt x="688" y="937"/>
                  </a:cubicBezTo>
                  <a:cubicBezTo>
                    <a:pt x="688" y="937"/>
                    <a:pt x="688" y="938"/>
                    <a:pt x="688" y="938"/>
                  </a:cubicBezTo>
                  <a:cubicBezTo>
                    <a:pt x="688" y="939"/>
                    <a:pt x="688" y="939"/>
                    <a:pt x="688" y="940"/>
                  </a:cubicBezTo>
                  <a:cubicBezTo>
                    <a:pt x="688" y="940"/>
                    <a:pt x="688" y="940"/>
                    <a:pt x="688" y="941"/>
                  </a:cubicBezTo>
                  <a:cubicBezTo>
                    <a:pt x="688" y="941"/>
                    <a:pt x="689" y="942"/>
                    <a:pt x="689" y="942"/>
                  </a:cubicBezTo>
                  <a:cubicBezTo>
                    <a:pt x="688" y="942"/>
                    <a:pt x="687" y="942"/>
                    <a:pt x="686" y="942"/>
                  </a:cubicBezTo>
                  <a:cubicBezTo>
                    <a:pt x="685" y="942"/>
                    <a:pt x="685" y="942"/>
                    <a:pt x="684" y="942"/>
                  </a:cubicBezTo>
                  <a:cubicBezTo>
                    <a:pt x="684" y="942"/>
                    <a:pt x="684" y="943"/>
                    <a:pt x="683" y="943"/>
                  </a:cubicBezTo>
                  <a:cubicBezTo>
                    <a:pt x="682" y="943"/>
                    <a:pt x="682" y="943"/>
                    <a:pt x="681" y="944"/>
                  </a:cubicBezTo>
                  <a:cubicBezTo>
                    <a:pt x="681" y="944"/>
                    <a:pt x="681" y="944"/>
                    <a:pt x="681" y="943"/>
                  </a:cubicBezTo>
                  <a:cubicBezTo>
                    <a:pt x="681" y="943"/>
                    <a:pt x="681" y="943"/>
                    <a:pt x="680" y="944"/>
                  </a:cubicBezTo>
                  <a:cubicBezTo>
                    <a:pt x="680" y="944"/>
                    <a:pt x="680" y="944"/>
                    <a:pt x="680" y="944"/>
                  </a:cubicBezTo>
                  <a:cubicBezTo>
                    <a:pt x="679" y="944"/>
                    <a:pt x="679" y="944"/>
                    <a:pt x="678" y="944"/>
                  </a:cubicBezTo>
                  <a:cubicBezTo>
                    <a:pt x="678" y="944"/>
                    <a:pt x="677" y="944"/>
                    <a:pt x="676" y="944"/>
                  </a:cubicBezTo>
                  <a:cubicBezTo>
                    <a:pt x="676" y="944"/>
                    <a:pt x="675" y="944"/>
                    <a:pt x="674" y="944"/>
                  </a:cubicBezTo>
                  <a:cubicBezTo>
                    <a:pt x="673" y="944"/>
                    <a:pt x="673" y="944"/>
                    <a:pt x="672" y="944"/>
                  </a:cubicBezTo>
                  <a:cubicBezTo>
                    <a:pt x="671" y="944"/>
                    <a:pt x="671" y="944"/>
                    <a:pt x="670" y="944"/>
                  </a:cubicBezTo>
                  <a:cubicBezTo>
                    <a:pt x="670" y="944"/>
                    <a:pt x="670" y="944"/>
                    <a:pt x="669" y="944"/>
                  </a:cubicBezTo>
                  <a:cubicBezTo>
                    <a:pt x="663" y="931"/>
                    <a:pt x="655" y="933"/>
                    <a:pt x="648" y="944"/>
                  </a:cubicBezTo>
                  <a:cubicBezTo>
                    <a:pt x="655" y="948"/>
                    <a:pt x="663" y="955"/>
                    <a:pt x="669" y="946"/>
                  </a:cubicBezTo>
                  <a:cubicBezTo>
                    <a:pt x="670" y="946"/>
                    <a:pt x="670" y="946"/>
                    <a:pt x="670" y="946"/>
                  </a:cubicBezTo>
                  <a:cubicBezTo>
                    <a:pt x="670" y="946"/>
                    <a:pt x="670" y="946"/>
                    <a:pt x="670" y="946"/>
                  </a:cubicBezTo>
                  <a:cubicBezTo>
                    <a:pt x="671" y="946"/>
                    <a:pt x="671" y="946"/>
                    <a:pt x="672" y="946"/>
                  </a:cubicBezTo>
                  <a:cubicBezTo>
                    <a:pt x="673" y="946"/>
                    <a:pt x="674" y="946"/>
                    <a:pt x="674" y="946"/>
                  </a:cubicBezTo>
                  <a:cubicBezTo>
                    <a:pt x="675" y="946"/>
                    <a:pt x="676" y="946"/>
                    <a:pt x="677" y="946"/>
                  </a:cubicBezTo>
                  <a:cubicBezTo>
                    <a:pt x="677" y="946"/>
                    <a:pt x="677" y="946"/>
                    <a:pt x="677" y="946"/>
                  </a:cubicBezTo>
                  <a:cubicBezTo>
                    <a:pt x="676" y="946"/>
                    <a:pt x="676" y="947"/>
                    <a:pt x="675" y="947"/>
                  </a:cubicBezTo>
                  <a:cubicBezTo>
                    <a:pt x="675" y="947"/>
                    <a:pt x="674" y="947"/>
                    <a:pt x="674" y="947"/>
                  </a:cubicBezTo>
                  <a:cubicBezTo>
                    <a:pt x="674" y="947"/>
                    <a:pt x="676" y="947"/>
                    <a:pt x="678" y="946"/>
                  </a:cubicBezTo>
                  <a:cubicBezTo>
                    <a:pt x="678" y="946"/>
                    <a:pt x="679" y="946"/>
                    <a:pt x="680" y="946"/>
                  </a:cubicBezTo>
                  <a:cubicBezTo>
                    <a:pt x="680" y="946"/>
                    <a:pt x="680" y="945"/>
                    <a:pt x="680" y="945"/>
                  </a:cubicBezTo>
                  <a:cubicBezTo>
                    <a:pt x="681" y="945"/>
                    <a:pt x="681" y="945"/>
                    <a:pt x="681" y="945"/>
                  </a:cubicBezTo>
                  <a:cubicBezTo>
                    <a:pt x="681" y="945"/>
                    <a:pt x="681" y="945"/>
                    <a:pt x="681" y="945"/>
                  </a:cubicBezTo>
                  <a:cubicBezTo>
                    <a:pt x="681" y="945"/>
                    <a:pt x="682" y="945"/>
                    <a:pt x="682" y="945"/>
                  </a:cubicBezTo>
                  <a:cubicBezTo>
                    <a:pt x="682" y="945"/>
                    <a:pt x="682" y="945"/>
                    <a:pt x="682" y="945"/>
                  </a:cubicBezTo>
                  <a:cubicBezTo>
                    <a:pt x="683" y="945"/>
                    <a:pt x="683" y="945"/>
                    <a:pt x="684" y="945"/>
                  </a:cubicBezTo>
                  <a:cubicBezTo>
                    <a:pt x="685" y="944"/>
                    <a:pt x="685" y="944"/>
                    <a:pt x="686" y="944"/>
                  </a:cubicBezTo>
                  <a:cubicBezTo>
                    <a:pt x="687" y="944"/>
                    <a:pt x="688" y="944"/>
                    <a:pt x="689" y="944"/>
                  </a:cubicBezTo>
                  <a:cubicBezTo>
                    <a:pt x="690" y="944"/>
                    <a:pt x="690" y="944"/>
                    <a:pt x="691" y="944"/>
                  </a:cubicBezTo>
                  <a:cubicBezTo>
                    <a:pt x="691" y="944"/>
                    <a:pt x="691" y="944"/>
                    <a:pt x="691" y="944"/>
                  </a:cubicBezTo>
                  <a:cubicBezTo>
                    <a:pt x="692" y="944"/>
                    <a:pt x="692" y="944"/>
                    <a:pt x="692" y="944"/>
                  </a:cubicBezTo>
                  <a:cubicBezTo>
                    <a:pt x="693" y="945"/>
                    <a:pt x="694" y="945"/>
                    <a:pt x="695" y="946"/>
                  </a:cubicBezTo>
                  <a:cubicBezTo>
                    <a:pt x="696" y="946"/>
                    <a:pt x="697" y="947"/>
                    <a:pt x="698" y="947"/>
                  </a:cubicBezTo>
                  <a:cubicBezTo>
                    <a:pt x="700" y="949"/>
                    <a:pt x="702" y="950"/>
                    <a:pt x="704" y="952"/>
                  </a:cubicBezTo>
                  <a:cubicBezTo>
                    <a:pt x="706" y="953"/>
                    <a:pt x="709" y="955"/>
                    <a:pt x="711" y="956"/>
                  </a:cubicBezTo>
                  <a:cubicBezTo>
                    <a:pt x="715" y="959"/>
                    <a:pt x="719" y="962"/>
                    <a:pt x="723" y="965"/>
                  </a:cubicBezTo>
                  <a:cubicBezTo>
                    <a:pt x="725" y="967"/>
                    <a:pt x="727" y="968"/>
                    <a:pt x="729" y="969"/>
                  </a:cubicBezTo>
                  <a:cubicBezTo>
                    <a:pt x="731" y="971"/>
                    <a:pt x="733" y="972"/>
                    <a:pt x="735" y="973"/>
                  </a:cubicBezTo>
                  <a:cubicBezTo>
                    <a:pt x="735" y="973"/>
                    <a:pt x="736" y="973"/>
                    <a:pt x="736" y="973"/>
                  </a:cubicBezTo>
                  <a:cubicBezTo>
                    <a:pt x="737" y="973"/>
                    <a:pt x="737" y="974"/>
                    <a:pt x="737" y="974"/>
                  </a:cubicBezTo>
                  <a:cubicBezTo>
                    <a:pt x="738" y="974"/>
                    <a:pt x="739" y="974"/>
                    <a:pt x="740" y="975"/>
                  </a:cubicBezTo>
                  <a:cubicBezTo>
                    <a:pt x="742" y="975"/>
                    <a:pt x="743" y="975"/>
                    <a:pt x="744" y="975"/>
                  </a:cubicBezTo>
                  <a:cubicBezTo>
                    <a:pt x="744" y="975"/>
                    <a:pt x="745" y="975"/>
                    <a:pt x="745" y="975"/>
                  </a:cubicBezTo>
                  <a:cubicBezTo>
                    <a:pt x="743" y="976"/>
                    <a:pt x="740" y="977"/>
                    <a:pt x="738" y="978"/>
                  </a:cubicBezTo>
                  <a:cubicBezTo>
                    <a:pt x="737" y="979"/>
                    <a:pt x="736" y="980"/>
                    <a:pt x="735" y="980"/>
                  </a:cubicBezTo>
                  <a:cubicBezTo>
                    <a:pt x="734" y="981"/>
                    <a:pt x="732" y="982"/>
                    <a:pt x="731" y="982"/>
                  </a:cubicBezTo>
                  <a:cubicBezTo>
                    <a:pt x="729" y="984"/>
                    <a:pt x="727" y="986"/>
                    <a:pt x="725" y="987"/>
                  </a:cubicBezTo>
                  <a:cubicBezTo>
                    <a:pt x="725" y="987"/>
                    <a:pt x="725" y="988"/>
                    <a:pt x="724" y="988"/>
                  </a:cubicBezTo>
                  <a:cubicBezTo>
                    <a:pt x="724" y="988"/>
                    <a:pt x="723" y="988"/>
                    <a:pt x="723" y="987"/>
                  </a:cubicBezTo>
                  <a:cubicBezTo>
                    <a:pt x="722" y="987"/>
                    <a:pt x="722" y="987"/>
                    <a:pt x="722" y="987"/>
                  </a:cubicBezTo>
                  <a:cubicBezTo>
                    <a:pt x="721" y="987"/>
                    <a:pt x="721" y="987"/>
                    <a:pt x="721" y="986"/>
                  </a:cubicBezTo>
                  <a:cubicBezTo>
                    <a:pt x="720" y="986"/>
                    <a:pt x="720" y="986"/>
                    <a:pt x="719" y="986"/>
                  </a:cubicBezTo>
                  <a:cubicBezTo>
                    <a:pt x="719" y="986"/>
                    <a:pt x="719" y="986"/>
                    <a:pt x="719" y="986"/>
                  </a:cubicBezTo>
                  <a:cubicBezTo>
                    <a:pt x="718" y="986"/>
                    <a:pt x="718" y="986"/>
                    <a:pt x="718" y="986"/>
                  </a:cubicBezTo>
                  <a:cubicBezTo>
                    <a:pt x="717" y="985"/>
                    <a:pt x="717" y="985"/>
                    <a:pt x="716" y="985"/>
                  </a:cubicBezTo>
                  <a:cubicBezTo>
                    <a:pt x="716" y="985"/>
                    <a:pt x="715" y="985"/>
                    <a:pt x="715" y="985"/>
                  </a:cubicBezTo>
                  <a:cubicBezTo>
                    <a:pt x="714" y="985"/>
                    <a:pt x="713" y="985"/>
                    <a:pt x="713" y="985"/>
                  </a:cubicBezTo>
                  <a:cubicBezTo>
                    <a:pt x="712" y="985"/>
                    <a:pt x="712" y="985"/>
                    <a:pt x="711" y="985"/>
                  </a:cubicBezTo>
                  <a:cubicBezTo>
                    <a:pt x="710" y="985"/>
                    <a:pt x="708" y="985"/>
                    <a:pt x="707" y="985"/>
                  </a:cubicBezTo>
                  <a:cubicBezTo>
                    <a:pt x="706" y="985"/>
                    <a:pt x="704" y="985"/>
                    <a:pt x="703" y="985"/>
                  </a:cubicBezTo>
                  <a:cubicBezTo>
                    <a:pt x="701" y="985"/>
                    <a:pt x="700" y="985"/>
                    <a:pt x="699" y="986"/>
                  </a:cubicBezTo>
                  <a:cubicBezTo>
                    <a:pt x="698" y="986"/>
                    <a:pt x="697" y="986"/>
                    <a:pt x="696" y="986"/>
                  </a:cubicBezTo>
                  <a:cubicBezTo>
                    <a:pt x="680" y="979"/>
                    <a:pt x="679" y="991"/>
                    <a:pt x="665" y="993"/>
                  </a:cubicBezTo>
                  <a:cubicBezTo>
                    <a:pt x="678" y="1002"/>
                    <a:pt x="692" y="1007"/>
                    <a:pt x="696" y="989"/>
                  </a:cubicBezTo>
                  <a:cubicBezTo>
                    <a:pt x="696" y="989"/>
                    <a:pt x="696" y="989"/>
                    <a:pt x="696" y="989"/>
                  </a:cubicBezTo>
                  <a:cubicBezTo>
                    <a:pt x="697" y="989"/>
                    <a:pt x="698" y="988"/>
                    <a:pt x="699" y="988"/>
                  </a:cubicBezTo>
                  <a:cubicBezTo>
                    <a:pt x="701" y="988"/>
                    <a:pt x="702" y="987"/>
                    <a:pt x="703" y="987"/>
                  </a:cubicBezTo>
                  <a:cubicBezTo>
                    <a:pt x="705" y="987"/>
                    <a:pt x="706" y="987"/>
                    <a:pt x="707" y="987"/>
                  </a:cubicBezTo>
                  <a:cubicBezTo>
                    <a:pt x="708" y="987"/>
                    <a:pt x="710" y="987"/>
                    <a:pt x="711" y="987"/>
                  </a:cubicBezTo>
                  <a:cubicBezTo>
                    <a:pt x="712" y="987"/>
                    <a:pt x="712" y="987"/>
                    <a:pt x="713" y="987"/>
                  </a:cubicBezTo>
                  <a:cubicBezTo>
                    <a:pt x="713" y="987"/>
                    <a:pt x="714" y="987"/>
                    <a:pt x="714" y="987"/>
                  </a:cubicBezTo>
                  <a:cubicBezTo>
                    <a:pt x="715" y="987"/>
                    <a:pt x="716" y="987"/>
                    <a:pt x="716" y="987"/>
                  </a:cubicBezTo>
                  <a:cubicBezTo>
                    <a:pt x="717" y="988"/>
                    <a:pt x="717" y="988"/>
                    <a:pt x="718" y="988"/>
                  </a:cubicBezTo>
                  <a:cubicBezTo>
                    <a:pt x="718" y="988"/>
                    <a:pt x="718" y="988"/>
                    <a:pt x="718" y="988"/>
                  </a:cubicBezTo>
                  <a:cubicBezTo>
                    <a:pt x="719" y="988"/>
                    <a:pt x="719" y="988"/>
                    <a:pt x="719" y="988"/>
                  </a:cubicBezTo>
                  <a:cubicBezTo>
                    <a:pt x="720" y="988"/>
                    <a:pt x="720" y="988"/>
                    <a:pt x="720" y="988"/>
                  </a:cubicBezTo>
                  <a:cubicBezTo>
                    <a:pt x="721" y="988"/>
                    <a:pt x="722" y="988"/>
                    <a:pt x="723" y="988"/>
                  </a:cubicBezTo>
                  <a:cubicBezTo>
                    <a:pt x="723" y="988"/>
                    <a:pt x="724" y="988"/>
                    <a:pt x="724" y="988"/>
                  </a:cubicBezTo>
                  <a:cubicBezTo>
                    <a:pt x="722" y="991"/>
                    <a:pt x="720" y="993"/>
                    <a:pt x="718" y="995"/>
                  </a:cubicBezTo>
                  <a:cubicBezTo>
                    <a:pt x="718" y="994"/>
                    <a:pt x="718" y="994"/>
                    <a:pt x="718" y="994"/>
                  </a:cubicBezTo>
                  <a:cubicBezTo>
                    <a:pt x="718" y="994"/>
                    <a:pt x="718" y="995"/>
                    <a:pt x="718" y="995"/>
                  </a:cubicBezTo>
                  <a:cubicBezTo>
                    <a:pt x="717" y="995"/>
                    <a:pt x="717" y="995"/>
                    <a:pt x="717" y="996"/>
                  </a:cubicBezTo>
                  <a:cubicBezTo>
                    <a:pt x="717" y="996"/>
                    <a:pt x="716" y="996"/>
                    <a:pt x="716" y="996"/>
                  </a:cubicBezTo>
                  <a:cubicBezTo>
                    <a:pt x="716" y="996"/>
                    <a:pt x="716" y="997"/>
                    <a:pt x="716" y="997"/>
                  </a:cubicBezTo>
                  <a:cubicBezTo>
                    <a:pt x="716" y="997"/>
                    <a:pt x="716" y="997"/>
                    <a:pt x="716" y="997"/>
                  </a:cubicBezTo>
                  <a:cubicBezTo>
                    <a:pt x="716" y="998"/>
                    <a:pt x="716" y="998"/>
                    <a:pt x="716" y="999"/>
                  </a:cubicBezTo>
                  <a:cubicBezTo>
                    <a:pt x="716" y="999"/>
                    <a:pt x="716" y="999"/>
                    <a:pt x="716" y="999"/>
                  </a:cubicBezTo>
                  <a:cubicBezTo>
                    <a:pt x="715" y="1001"/>
                    <a:pt x="714" y="1002"/>
                    <a:pt x="714" y="1003"/>
                  </a:cubicBezTo>
                  <a:cubicBezTo>
                    <a:pt x="714" y="1004"/>
                    <a:pt x="714" y="1004"/>
                    <a:pt x="714" y="1005"/>
                  </a:cubicBezTo>
                  <a:cubicBezTo>
                    <a:pt x="713" y="1005"/>
                    <a:pt x="713" y="1006"/>
                    <a:pt x="713" y="1006"/>
                  </a:cubicBezTo>
                  <a:cubicBezTo>
                    <a:pt x="713" y="1006"/>
                    <a:pt x="714" y="1005"/>
                    <a:pt x="714" y="1005"/>
                  </a:cubicBezTo>
                  <a:cubicBezTo>
                    <a:pt x="714" y="1005"/>
                    <a:pt x="714" y="1004"/>
                    <a:pt x="714" y="1003"/>
                  </a:cubicBezTo>
                  <a:cubicBezTo>
                    <a:pt x="715" y="1003"/>
                    <a:pt x="715" y="1002"/>
                    <a:pt x="715" y="1001"/>
                  </a:cubicBezTo>
                  <a:cubicBezTo>
                    <a:pt x="715" y="1002"/>
                    <a:pt x="715" y="1002"/>
                    <a:pt x="715" y="1002"/>
                  </a:cubicBezTo>
                  <a:cubicBezTo>
                    <a:pt x="715" y="1003"/>
                    <a:pt x="715" y="1004"/>
                    <a:pt x="715" y="1004"/>
                  </a:cubicBezTo>
                  <a:cubicBezTo>
                    <a:pt x="715" y="1005"/>
                    <a:pt x="715" y="1005"/>
                    <a:pt x="715" y="1005"/>
                  </a:cubicBezTo>
                  <a:cubicBezTo>
                    <a:pt x="715" y="1005"/>
                    <a:pt x="715" y="1005"/>
                    <a:pt x="715" y="1005"/>
                  </a:cubicBezTo>
                  <a:cubicBezTo>
                    <a:pt x="712" y="1008"/>
                    <a:pt x="712" y="1012"/>
                    <a:pt x="712" y="1015"/>
                  </a:cubicBezTo>
                  <a:cubicBezTo>
                    <a:pt x="656" y="1004"/>
                    <a:pt x="619" y="1051"/>
                    <a:pt x="570" y="1079"/>
                  </a:cubicBezTo>
                  <a:cubicBezTo>
                    <a:pt x="539" y="1097"/>
                    <a:pt x="518" y="1101"/>
                    <a:pt x="484" y="1094"/>
                  </a:cubicBezTo>
                  <a:cubicBezTo>
                    <a:pt x="467" y="1091"/>
                    <a:pt x="436" y="1078"/>
                    <a:pt x="418" y="1074"/>
                  </a:cubicBezTo>
                  <a:cubicBezTo>
                    <a:pt x="417" y="1072"/>
                    <a:pt x="416" y="1070"/>
                    <a:pt x="414" y="1068"/>
                  </a:cubicBezTo>
                  <a:cubicBezTo>
                    <a:pt x="414" y="1067"/>
                    <a:pt x="413" y="1066"/>
                    <a:pt x="412" y="1065"/>
                  </a:cubicBezTo>
                  <a:cubicBezTo>
                    <a:pt x="412" y="1064"/>
                    <a:pt x="411" y="1063"/>
                    <a:pt x="410" y="1061"/>
                  </a:cubicBezTo>
                  <a:cubicBezTo>
                    <a:pt x="405" y="1052"/>
                    <a:pt x="398" y="1042"/>
                    <a:pt x="391" y="1031"/>
                  </a:cubicBezTo>
                  <a:cubicBezTo>
                    <a:pt x="387" y="1025"/>
                    <a:pt x="384" y="1020"/>
                    <a:pt x="380" y="1014"/>
                  </a:cubicBezTo>
                  <a:cubicBezTo>
                    <a:pt x="380" y="1014"/>
                    <a:pt x="380" y="1013"/>
                    <a:pt x="379" y="1012"/>
                  </a:cubicBezTo>
                  <a:cubicBezTo>
                    <a:pt x="379" y="1011"/>
                    <a:pt x="379" y="1009"/>
                    <a:pt x="379" y="1007"/>
                  </a:cubicBezTo>
                  <a:cubicBezTo>
                    <a:pt x="378" y="1007"/>
                    <a:pt x="378" y="1006"/>
                    <a:pt x="378" y="1006"/>
                  </a:cubicBezTo>
                  <a:cubicBezTo>
                    <a:pt x="378" y="1005"/>
                    <a:pt x="378" y="1005"/>
                    <a:pt x="378" y="1004"/>
                  </a:cubicBezTo>
                  <a:cubicBezTo>
                    <a:pt x="378" y="1004"/>
                    <a:pt x="378" y="1002"/>
                    <a:pt x="378" y="1001"/>
                  </a:cubicBezTo>
                  <a:cubicBezTo>
                    <a:pt x="378" y="999"/>
                    <a:pt x="378" y="997"/>
                    <a:pt x="379" y="995"/>
                  </a:cubicBezTo>
                  <a:cubicBezTo>
                    <a:pt x="379" y="995"/>
                    <a:pt x="379" y="994"/>
                    <a:pt x="379" y="994"/>
                  </a:cubicBezTo>
                  <a:cubicBezTo>
                    <a:pt x="379" y="994"/>
                    <a:pt x="379" y="994"/>
                    <a:pt x="380" y="993"/>
                  </a:cubicBezTo>
                  <a:cubicBezTo>
                    <a:pt x="380" y="993"/>
                    <a:pt x="380" y="993"/>
                    <a:pt x="380" y="993"/>
                  </a:cubicBezTo>
                  <a:cubicBezTo>
                    <a:pt x="380" y="993"/>
                    <a:pt x="380" y="993"/>
                    <a:pt x="380" y="993"/>
                  </a:cubicBezTo>
                  <a:cubicBezTo>
                    <a:pt x="380" y="992"/>
                    <a:pt x="380" y="992"/>
                    <a:pt x="381" y="992"/>
                  </a:cubicBezTo>
                  <a:cubicBezTo>
                    <a:pt x="381" y="991"/>
                    <a:pt x="382" y="990"/>
                    <a:pt x="383" y="989"/>
                  </a:cubicBezTo>
                  <a:cubicBezTo>
                    <a:pt x="384" y="989"/>
                    <a:pt x="384" y="988"/>
                    <a:pt x="385" y="988"/>
                  </a:cubicBezTo>
                  <a:cubicBezTo>
                    <a:pt x="385" y="987"/>
                    <a:pt x="386" y="987"/>
                    <a:pt x="386" y="986"/>
                  </a:cubicBezTo>
                  <a:cubicBezTo>
                    <a:pt x="387" y="986"/>
                    <a:pt x="387" y="985"/>
                    <a:pt x="388" y="985"/>
                  </a:cubicBezTo>
                  <a:cubicBezTo>
                    <a:pt x="388" y="984"/>
                    <a:pt x="389" y="984"/>
                    <a:pt x="389" y="983"/>
                  </a:cubicBezTo>
                  <a:cubicBezTo>
                    <a:pt x="391" y="981"/>
                    <a:pt x="393" y="979"/>
                    <a:pt x="394" y="976"/>
                  </a:cubicBezTo>
                  <a:cubicBezTo>
                    <a:pt x="394" y="976"/>
                    <a:pt x="394" y="975"/>
                    <a:pt x="395" y="975"/>
                  </a:cubicBezTo>
                  <a:cubicBezTo>
                    <a:pt x="395" y="974"/>
                    <a:pt x="395" y="974"/>
                    <a:pt x="395" y="974"/>
                  </a:cubicBezTo>
                  <a:cubicBezTo>
                    <a:pt x="395" y="973"/>
                    <a:pt x="396" y="973"/>
                    <a:pt x="396" y="972"/>
                  </a:cubicBezTo>
                  <a:cubicBezTo>
                    <a:pt x="396" y="971"/>
                    <a:pt x="397" y="970"/>
                    <a:pt x="397" y="970"/>
                  </a:cubicBezTo>
                  <a:cubicBezTo>
                    <a:pt x="397" y="969"/>
                    <a:pt x="397" y="968"/>
                    <a:pt x="398" y="968"/>
                  </a:cubicBezTo>
                  <a:cubicBezTo>
                    <a:pt x="399" y="965"/>
                    <a:pt x="399" y="962"/>
                    <a:pt x="400" y="959"/>
                  </a:cubicBezTo>
                  <a:cubicBezTo>
                    <a:pt x="400" y="958"/>
                    <a:pt x="400" y="956"/>
                    <a:pt x="400" y="955"/>
                  </a:cubicBezTo>
                  <a:cubicBezTo>
                    <a:pt x="400" y="954"/>
                    <a:pt x="401" y="954"/>
                    <a:pt x="401" y="953"/>
                  </a:cubicBezTo>
                  <a:cubicBezTo>
                    <a:pt x="401" y="953"/>
                    <a:pt x="401" y="953"/>
                    <a:pt x="401" y="953"/>
                  </a:cubicBezTo>
                  <a:cubicBezTo>
                    <a:pt x="401" y="953"/>
                    <a:pt x="401" y="953"/>
                    <a:pt x="401" y="953"/>
                  </a:cubicBezTo>
                  <a:cubicBezTo>
                    <a:pt x="401" y="952"/>
                    <a:pt x="401" y="952"/>
                    <a:pt x="402" y="951"/>
                  </a:cubicBezTo>
                  <a:cubicBezTo>
                    <a:pt x="402" y="950"/>
                    <a:pt x="403" y="950"/>
                    <a:pt x="403" y="949"/>
                  </a:cubicBezTo>
                  <a:cubicBezTo>
                    <a:pt x="404" y="949"/>
                    <a:pt x="404" y="948"/>
                    <a:pt x="405" y="948"/>
                  </a:cubicBezTo>
                  <a:cubicBezTo>
                    <a:pt x="406" y="947"/>
                    <a:pt x="406" y="947"/>
                    <a:pt x="407" y="946"/>
                  </a:cubicBezTo>
                  <a:cubicBezTo>
                    <a:pt x="407" y="946"/>
                    <a:pt x="408" y="945"/>
                    <a:pt x="409" y="945"/>
                  </a:cubicBezTo>
                  <a:cubicBezTo>
                    <a:pt x="409" y="945"/>
                    <a:pt x="409" y="944"/>
                    <a:pt x="409" y="944"/>
                  </a:cubicBezTo>
                  <a:cubicBezTo>
                    <a:pt x="424" y="951"/>
                    <a:pt x="429" y="943"/>
                    <a:pt x="426" y="927"/>
                  </a:cubicBezTo>
                  <a:cubicBezTo>
                    <a:pt x="417" y="930"/>
                    <a:pt x="405" y="929"/>
                    <a:pt x="408" y="943"/>
                  </a:cubicBezTo>
                  <a:cubicBezTo>
                    <a:pt x="407" y="943"/>
                    <a:pt x="407" y="943"/>
                    <a:pt x="407" y="943"/>
                  </a:cubicBezTo>
                  <a:cubicBezTo>
                    <a:pt x="407" y="943"/>
                    <a:pt x="407" y="943"/>
                    <a:pt x="407" y="943"/>
                  </a:cubicBezTo>
                  <a:cubicBezTo>
                    <a:pt x="406" y="944"/>
                    <a:pt x="406" y="944"/>
                    <a:pt x="405" y="944"/>
                  </a:cubicBezTo>
                  <a:cubicBezTo>
                    <a:pt x="405" y="945"/>
                    <a:pt x="404" y="945"/>
                    <a:pt x="404" y="946"/>
                  </a:cubicBezTo>
                  <a:cubicBezTo>
                    <a:pt x="403" y="947"/>
                    <a:pt x="402" y="947"/>
                    <a:pt x="402" y="948"/>
                  </a:cubicBezTo>
                  <a:cubicBezTo>
                    <a:pt x="401" y="948"/>
                    <a:pt x="401" y="949"/>
                    <a:pt x="401" y="949"/>
                  </a:cubicBezTo>
                  <a:cubicBezTo>
                    <a:pt x="401" y="948"/>
                    <a:pt x="401" y="948"/>
                    <a:pt x="401" y="947"/>
                  </a:cubicBezTo>
                  <a:cubicBezTo>
                    <a:pt x="401" y="946"/>
                    <a:pt x="401" y="946"/>
                    <a:pt x="401" y="945"/>
                  </a:cubicBezTo>
                  <a:cubicBezTo>
                    <a:pt x="401" y="945"/>
                    <a:pt x="400" y="945"/>
                    <a:pt x="400" y="944"/>
                  </a:cubicBezTo>
                  <a:cubicBezTo>
                    <a:pt x="400" y="944"/>
                    <a:pt x="400" y="944"/>
                    <a:pt x="400" y="943"/>
                  </a:cubicBezTo>
                  <a:cubicBezTo>
                    <a:pt x="400" y="943"/>
                    <a:pt x="400" y="942"/>
                    <a:pt x="400" y="942"/>
                  </a:cubicBezTo>
                  <a:cubicBezTo>
                    <a:pt x="400" y="941"/>
                    <a:pt x="400" y="941"/>
                    <a:pt x="400" y="940"/>
                  </a:cubicBezTo>
                  <a:cubicBezTo>
                    <a:pt x="400" y="939"/>
                    <a:pt x="399" y="938"/>
                    <a:pt x="399" y="937"/>
                  </a:cubicBezTo>
                  <a:cubicBezTo>
                    <a:pt x="399" y="936"/>
                    <a:pt x="398" y="935"/>
                    <a:pt x="398" y="935"/>
                  </a:cubicBezTo>
                  <a:cubicBezTo>
                    <a:pt x="398" y="934"/>
                    <a:pt x="398" y="933"/>
                    <a:pt x="397" y="932"/>
                  </a:cubicBezTo>
                  <a:cubicBezTo>
                    <a:pt x="397" y="931"/>
                    <a:pt x="396" y="930"/>
                    <a:pt x="396" y="930"/>
                  </a:cubicBezTo>
                  <a:cubicBezTo>
                    <a:pt x="396" y="929"/>
                    <a:pt x="395" y="929"/>
                    <a:pt x="395" y="929"/>
                  </a:cubicBezTo>
                  <a:cubicBezTo>
                    <a:pt x="395" y="929"/>
                    <a:pt x="396" y="930"/>
                    <a:pt x="396" y="933"/>
                  </a:cubicBezTo>
                  <a:cubicBezTo>
                    <a:pt x="396" y="933"/>
                    <a:pt x="397" y="934"/>
                    <a:pt x="397" y="935"/>
                  </a:cubicBezTo>
                  <a:cubicBezTo>
                    <a:pt x="397" y="936"/>
                    <a:pt x="397" y="937"/>
                    <a:pt x="397" y="937"/>
                  </a:cubicBezTo>
                  <a:cubicBezTo>
                    <a:pt x="397" y="939"/>
                    <a:pt x="397" y="941"/>
                    <a:pt x="398" y="944"/>
                  </a:cubicBezTo>
                  <a:cubicBezTo>
                    <a:pt x="398" y="944"/>
                    <a:pt x="398" y="944"/>
                    <a:pt x="398" y="944"/>
                  </a:cubicBezTo>
                  <a:cubicBezTo>
                    <a:pt x="398" y="945"/>
                    <a:pt x="398" y="945"/>
                    <a:pt x="398" y="945"/>
                  </a:cubicBezTo>
                  <a:cubicBezTo>
                    <a:pt x="398" y="946"/>
                    <a:pt x="398" y="946"/>
                    <a:pt x="398" y="947"/>
                  </a:cubicBezTo>
                  <a:cubicBezTo>
                    <a:pt x="398" y="948"/>
                    <a:pt x="398" y="949"/>
                    <a:pt x="398" y="951"/>
                  </a:cubicBezTo>
                  <a:cubicBezTo>
                    <a:pt x="398" y="951"/>
                    <a:pt x="398" y="951"/>
                    <a:pt x="398" y="952"/>
                  </a:cubicBezTo>
                  <a:cubicBezTo>
                    <a:pt x="398" y="952"/>
                    <a:pt x="398" y="952"/>
                    <a:pt x="398" y="953"/>
                  </a:cubicBezTo>
                  <a:cubicBezTo>
                    <a:pt x="398" y="953"/>
                    <a:pt x="398" y="954"/>
                    <a:pt x="398" y="954"/>
                  </a:cubicBezTo>
                  <a:cubicBezTo>
                    <a:pt x="398" y="955"/>
                    <a:pt x="398" y="955"/>
                    <a:pt x="398" y="955"/>
                  </a:cubicBezTo>
                  <a:cubicBezTo>
                    <a:pt x="398" y="955"/>
                    <a:pt x="398" y="955"/>
                    <a:pt x="398" y="955"/>
                  </a:cubicBezTo>
                  <a:cubicBezTo>
                    <a:pt x="398" y="956"/>
                    <a:pt x="397" y="957"/>
                    <a:pt x="397" y="959"/>
                  </a:cubicBezTo>
                  <a:cubicBezTo>
                    <a:pt x="397" y="961"/>
                    <a:pt x="396" y="964"/>
                    <a:pt x="395" y="967"/>
                  </a:cubicBezTo>
                  <a:cubicBezTo>
                    <a:pt x="395" y="967"/>
                    <a:pt x="395" y="968"/>
                    <a:pt x="394" y="969"/>
                  </a:cubicBezTo>
                  <a:cubicBezTo>
                    <a:pt x="394" y="969"/>
                    <a:pt x="394" y="970"/>
                    <a:pt x="394" y="971"/>
                  </a:cubicBezTo>
                  <a:cubicBezTo>
                    <a:pt x="393" y="971"/>
                    <a:pt x="393" y="972"/>
                    <a:pt x="393" y="973"/>
                  </a:cubicBezTo>
                  <a:cubicBezTo>
                    <a:pt x="392" y="973"/>
                    <a:pt x="392" y="973"/>
                    <a:pt x="392" y="973"/>
                  </a:cubicBezTo>
                  <a:cubicBezTo>
                    <a:pt x="392" y="974"/>
                    <a:pt x="392" y="974"/>
                    <a:pt x="392" y="974"/>
                  </a:cubicBezTo>
                  <a:cubicBezTo>
                    <a:pt x="391" y="976"/>
                    <a:pt x="390" y="978"/>
                    <a:pt x="389" y="979"/>
                  </a:cubicBezTo>
                  <a:cubicBezTo>
                    <a:pt x="389" y="979"/>
                    <a:pt x="389" y="979"/>
                    <a:pt x="389" y="978"/>
                  </a:cubicBezTo>
                  <a:cubicBezTo>
                    <a:pt x="389" y="978"/>
                    <a:pt x="389" y="978"/>
                    <a:pt x="389" y="978"/>
                  </a:cubicBezTo>
                  <a:cubicBezTo>
                    <a:pt x="389" y="978"/>
                    <a:pt x="389" y="977"/>
                    <a:pt x="389" y="977"/>
                  </a:cubicBezTo>
                  <a:cubicBezTo>
                    <a:pt x="389" y="976"/>
                    <a:pt x="388" y="976"/>
                    <a:pt x="388" y="976"/>
                  </a:cubicBezTo>
                  <a:cubicBezTo>
                    <a:pt x="388" y="975"/>
                    <a:pt x="388" y="975"/>
                    <a:pt x="388" y="975"/>
                  </a:cubicBezTo>
                  <a:cubicBezTo>
                    <a:pt x="388" y="975"/>
                    <a:pt x="388" y="974"/>
                    <a:pt x="388" y="974"/>
                  </a:cubicBezTo>
                  <a:cubicBezTo>
                    <a:pt x="388" y="974"/>
                    <a:pt x="388" y="973"/>
                    <a:pt x="388" y="973"/>
                  </a:cubicBezTo>
                  <a:cubicBezTo>
                    <a:pt x="387" y="972"/>
                    <a:pt x="387" y="971"/>
                    <a:pt x="386" y="970"/>
                  </a:cubicBezTo>
                  <a:cubicBezTo>
                    <a:pt x="386" y="969"/>
                    <a:pt x="386" y="968"/>
                    <a:pt x="385" y="967"/>
                  </a:cubicBezTo>
                  <a:cubicBezTo>
                    <a:pt x="385" y="967"/>
                    <a:pt x="385" y="967"/>
                    <a:pt x="385" y="966"/>
                  </a:cubicBezTo>
                  <a:cubicBezTo>
                    <a:pt x="389" y="956"/>
                    <a:pt x="372" y="950"/>
                    <a:pt x="365" y="948"/>
                  </a:cubicBezTo>
                  <a:cubicBezTo>
                    <a:pt x="370" y="955"/>
                    <a:pt x="368" y="973"/>
                    <a:pt x="382" y="968"/>
                  </a:cubicBezTo>
                  <a:cubicBezTo>
                    <a:pt x="382" y="967"/>
                    <a:pt x="382" y="967"/>
                    <a:pt x="382" y="967"/>
                  </a:cubicBezTo>
                  <a:cubicBezTo>
                    <a:pt x="383" y="967"/>
                    <a:pt x="383" y="968"/>
                    <a:pt x="383" y="968"/>
                  </a:cubicBezTo>
                  <a:cubicBezTo>
                    <a:pt x="384" y="968"/>
                    <a:pt x="384" y="968"/>
                    <a:pt x="384" y="968"/>
                  </a:cubicBezTo>
                  <a:cubicBezTo>
                    <a:pt x="384" y="968"/>
                    <a:pt x="384" y="968"/>
                    <a:pt x="384" y="968"/>
                  </a:cubicBezTo>
                  <a:cubicBezTo>
                    <a:pt x="384" y="969"/>
                    <a:pt x="385" y="970"/>
                    <a:pt x="385" y="971"/>
                  </a:cubicBezTo>
                  <a:cubicBezTo>
                    <a:pt x="386" y="971"/>
                    <a:pt x="386" y="972"/>
                    <a:pt x="386" y="973"/>
                  </a:cubicBezTo>
                  <a:cubicBezTo>
                    <a:pt x="386" y="974"/>
                    <a:pt x="387" y="974"/>
                    <a:pt x="387" y="975"/>
                  </a:cubicBezTo>
                  <a:cubicBezTo>
                    <a:pt x="387" y="975"/>
                    <a:pt x="387" y="975"/>
                    <a:pt x="387" y="975"/>
                  </a:cubicBezTo>
                  <a:cubicBezTo>
                    <a:pt x="387" y="975"/>
                    <a:pt x="387" y="976"/>
                    <a:pt x="387" y="976"/>
                  </a:cubicBezTo>
                  <a:cubicBezTo>
                    <a:pt x="387" y="976"/>
                    <a:pt x="387" y="977"/>
                    <a:pt x="387" y="977"/>
                  </a:cubicBezTo>
                  <a:cubicBezTo>
                    <a:pt x="387" y="977"/>
                    <a:pt x="387" y="978"/>
                    <a:pt x="387" y="978"/>
                  </a:cubicBezTo>
                  <a:cubicBezTo>
                    <a:pt x="388" y="978"/>
                    <a:pt x="388" y="978"/>
                    <a:pt x="388" y="979"/>
                  </a:cubicBezTo>
                  <a:cubicBezTo>
                    <a:pt x="388" y="979"/>
                    <a:pt x="388" y="979"/>
                    <a:pt x="388" y="979"/>
                  </a:cubicBezTo>
                  <a:cubicBezTo>
                    <a:pt x="388" y="979"/>
                    <a:pt x="388" y="980"/>
                    <a:pt x="388" y="980"/>
                  </a:cubicBezTo>
                  <a:cubicBezTo>
                    <a:pt x="388" y="980"/>
                    <a:pt x="388" y="980"/>
                    <a:pt x="388" y="980"/>
                  </a:cubicBezTo>
                  <a:cubicBezTo>
                    <a:pt x="388" y="981"/>
                    <a:pt x="387" y="981"/>
                    <a:pt x="387" y="981"/>
                  </a:cubicBezTo>
                  <a:cubicBezTo>
                    <a:pt x="387" y="982"/>
                    <a:pt x="386" y="982"/>
                    <a:pt x="386" y="983"/>
                  </a:cubicBezTo>
                  <a:cubicBezTo>
                    <a:pt x="385" y="983"/>
                    <a:pt x="385" y="984"/>
                    <a:pt x="384" y="984"/>
                  </a:cubicBezTo>
                  <a:cubicBezTo>
                    <a:pt x="384" y="985"/>
                    <a:pt x="383" y="985"/>
                    <a:pt x="383" y="986"/>
                  </a:cubicBezTo>
                  <a:cubicBezTo>
                    <a:pt x="382" y="986"/>
                    <a:pt x="382" y="987"/>
                    <a:pt x="381" y="987"/>
                  </a:cubicBezTo>
                  <a:cubicBezTo>
                    <a:pt x="380" y="988"/>
                    <a:pt x="379" y="989"/>
                    <a:pt x="379" y="990"/>
                  </a:cubicBezTo>
                  <a:cubicBezTo>
                    <a:pt x="378" y="990"/>
                    <a:pt x="378" y="991"/>
                    <a:pt x="378" y="991"/>
                  </a:cubicBezTo>
                  <a:cubicBezTo>
                    <a:pt x="378" y="991"/>
                    <a:pt x="378" y="991"/>
                    <a:pt x="378" y="991"/>
                  </a:cubicBezTo>
                  <a:cubicBezTo>
                    <a:pt x="377" y="992"/>
                    <a:pt x="377" y="992"/>
                    <a:pt x="377" y="992"/>
                  </a:cubicBezTo>
                  <a:cubicBezTo>
                    <a:pt x="377" y="992"/>
                    <a:pt x="377" y="992"/>
                    <a:pt x="377" y="993"/>
                  </a:cubicBezTo>
                  <a:cubicBezTo>
                    <a:pt x="377" y="993"/>
                    <a:pt x="376" y="993"/>
                    <a:pt x="376" y="994"/>
                  </a:cubicBezTo>
                  <a:cubicBezTo>
                    <a:pt x="375" y="996"/>
                    <a:pt x="375" y="999"/>
                    <a:pt x="375" y="1001"/>
                  </a:cubicBezTo>
                  <a:cubicBezTo>
                    <a:pt x="375" y="1002"/>
                    <a:pt x="375" y="1003"/>
                    <a:pt x="375" y="1003"/>
                  </a:cubicBezTo>
                  <a:cubicBezTo>
                    <a:pt x="375" y="1004"/>
                    <a:pt x="375" y="1004"/>
                    <a:pt x="376" y="1005"/>
                  </a:cubicBezTo>
                  <a:cubicBezTo>
                    <a:pt x="376" y="1005"/>
                    <a:pt x="376" y="1006"/>
                    <a:pt x="376" y="1006"/>
                  </a:cubicBezTo>
                  <a:cubicBezTo>
                    <a:pt x="376" y="1007"/>
                    <a:pt x="376" y="1007"/>
                    <a:pt x="377" y="1008"/>
                  </a:cubicBezTo>
                  <a:cubicBezTo>
                    <a:pt x="377" y="1009"/>
                    <a:pt x="377" y="1010"/>
                    <a:pt x="378" y="1011"/>
                  </a:cubicBezTo>
                  <a:cubicBezTo>
                    <a:pt x="376" y="1009"/>
                    <a:pt x="375" y="1007"/>
                    <a:pt x="374" y="1004"/>
                  </a:cubicBezTo>
                  <a:cubicBezTo>
                    <a:pt x="372" y="1002"/>
                    <a:pt x="369" y="999"/>
                    <a:pt x="367" y="996"/>
                  </a:cubicBezTo>
                  <a:cubicBezTo>
                    <a:pt x="366" y="995"/>
                    <a:pt x="364" y="993"/>
                    <a:pt x="363" y="992"/>
                  </a:cubicBezTo>
                  <a:cubicBezTo>
                    <a:pt x="362" y="992"/>
                    <a:pt x="361" y="991"/>
                    <a:pt x="361" y="990"/>
                  </a:cubicBezTo>
                  <a:cubicBezTo>
                    <a:pt x="360" y="990"/>
                    <a:pt x="359" y="989"/>
                    <a:pt x="359" y="989"/>
                  </a:cubicBezTo>
                  <a:cubicBezTo>
                    <a:pt x="356" y="987"/>
                    <a:pt x="353" y="985"/>
                    <a:pt x="350" y="983"/>
                  </a:cubicBezTo>
                  <a:cubicBezTo>
                    <a:pt x="344" y="980"/>
                    <a:pt x="339" y="976"/>
                    <a:pt x="334" y="972"/>
                  </a:cubicBezTo>
                  <a:cubicBezTo>
                    <a:pt x="331" y="969"/>
                    <a:pt x="329" y="967"/>
                    <a:pt x="327" y="965"/>
                  </a:cubicBezTo>
                  <a:cubicBezTo>
                    <a:pt x="324" y="963"/>
                    <a:pt x="322" y="960"/>
                    <a:pt x="320" y="958"/>
                  </a:cubicBezTo>
                  <a:cubicBezTo>
                    <a:pt x="319" y="957"/>
                    <a:pt x="317" y="956"/>
                    <a:pt x="316" y="955"/>
                  </a:cubicBezTo>
                  <a:cubicBezTo>
                    <a:pt x="316" y="954"/>
                    <a:pt x="316" y="954"/>
                    <a:pt x="316" y="953"/>
                  </a:cubicBezTo>
                  <a:cubicBezTo>
                    <a:pt x="316" y="952"/>
                    <a:pt x="316" y="951"/>
                    <a:pt x="316" y="949"/>
                  </a:cubicBezTo>
                  <a:cubicBezTo>
                    <a:pt x="316" y="949"/>
                    <a:pt x="316" y="948"/>
                    <a:pt x="316" y="948"/>
                  </a:cubicBezTo>
                  <a:cubicBezTo>
                    <a:pt x="316" y="948"/>
                    <a:pt x="316" y="947"/>
                    <a:pt x="316" y="947"/>
                  </a:cubicBezTo>
                  <a:cubicBezTo>
                    <a:pt x="316" y="946"/>
                    <a:pt x="316" y="945"/>
                    <a:pt x="316" y="944"/>
                  </a:cubicBezTo>
                  <a:cubicBezTo>
                    <a:pt x="316" y="943"/>
                    <a:pt x="317" y="942"/>
                    <a:pt x="317" y="941"/>
                  </a:cubicBezTo>
                  <a:cubicBezTo>
                    <a:pt x="317" y="941"/>
                    <a:pt x="317" y="941"/>
                    <a:pt x="317" y="941"/>
                  </a:cubicBezTo>
                  <a:cubicBezTo>
                    <a:pt x="317" y="940"/>
                    <a:pt x="317" y="940"/>
                    <a:pt x="318" y="940"/>
                  </a:cubicBezTo>
                  <a:cubicBezTo>
                    <a:pt x="318" y="940"/>
                    <a:pt x="318" y="940"/>
                    <a:pt x="318" y="939"/>
                  </a:cubicBezTo>
                  <a:cubicBezTo>
                    <a:pt x="318" y="939"/>
                    <a:pt x="318" y="939"/>
                    <a:pt x="318" y="939"/>
                  </a:cubicBezTo>
                  <a:cubicBezTo>
                    <a:pt x="319" y="937"/>
                    <a:pt x="321" y="935"/>
                    <a:pt x="323" y="934"/>
                  </a:cubicBezTo>
                  <a:cubicBezTo>
                    <a:pt x="323" y="933"/>
                    <a:pt x="324" y="932"/>
                    <a:pt x="325" y="930"/>
                  </a:cubicBezTo>
                  <a:cubicBezTo>
                    <a:pt x="325" y="930"/>
                    <a:pt x="325" y="929"/>
                    <a:pt x="326" y="928"/>
                  </a:cubicBezTo>
                  <a:cubicBezTo>
                    <a:pt x="326" y="928"/>
                    <a:pt x="326" y="928"/>
                    <a:pt x="326" y="928"/>
                  </a:cubicBezTo>
                  <a:cubicBezTo>
                    <a:pt x="326" y="928"/>
                    <a:pt x="326" y="928"/>
                    <a:pt x="326" y="927"/>
                  </a:cubicBezTo>
                  <a:cubicBezTo>
                    <a:pt x="326" y="927"/>
                    <a:pt x="326" y="927"/>
                    <a:pt x="326" y="927"/>
                  </a:cubicBezTo>
                  <a:cubicBezTo>
                    <a:pt x="326" y="927"/>
                    <a:pt x="326" y="927"/>
                    <a:pt x="326" y="926"/>
                  </a:cubicBezTo>
                  <a:cubicBezTo>
                    <a:pt x="327" y="923"/>
                    <a:pt x="326" y="921"/>
                    <a:pt x="326" y="918"/>
                  </a:cubicBezTo>
                  <a:cubicBezTo>
                    <a:pt x="325" y="917"/>
                    <a:pt x="325" y="917"/>
                    <a:pt x="325" y="916"/>
                  </a:cubicBezTo>
                  <a:cubicBezTo>
                    <a:pt x="325" y="916"/>
                    <a:pt x="325" y="916"/>
                    <a:pt x="326" y="916"/>
                  </a:cubicBezTo>
                  <a:cubicBezTo>
                    <a:pt x="326" y="915"/>
                    <a:pt x="326" y="915"/>
                    <a:pt x="326" y="915"/>
                  </a:cubicBezTo>
                  <a:cubicBezTo>
                    <a:pt x="326" y="915"/>
                    <a:pt x="326" y="915"/>
                    <a:pt x="326" y="915"/>
                  </a:cubicBezTo>
                  <a:cubicBezTo>
                    <a:pt x="326" y="914"/>
                    <a:pt x="326" y="913"/>
                    <a:pt x="327" y="913"/>
                  </a:cubicBezTo>
                  <a:cubicBezTo>
                    <a:pt x="327" y="912"/>
                    <a:pt x="327" y="911"/>
                    <a:pt x="327" y="911"/>
                  </a:cubicBezTo>
                  <a:cubicBezTo>
                    <a:pt x="328" y="910"/>
                    <a:pt x="328" y="909"/>
                    <a:pt x="328" y="909"/>
                  </a:cubicBezTo>
                  <a:cubicBezTo>
                    <a:pt x="329" y="908"/>
                    <a:pt x="329" y="907"/>
                    <a:pt x="329" y="906"/>
                  </a:cubicBezTo>
                  <a:cubicBezTo>
                    <a:pt x="330" y="906"/>
                    <a:pt x="330" y="905"/>
                    <a:pt x="331" y="904"/>
                  </a:cubicBezTo>
                  <a:cubicBezTo>
                    <a:pt x="340" y="900"/>
                    <a:pt x="348" y="894"/>
                    <a:pt x="347" y="882"/>
                  </a:cubicBezTo>
                  <a:cubicBezTo>
                    <a:pt x="337" y="887"/>
                    <a:pt x="329" y="892"/>
                    <a:pt x="327" y="905"/>
                  </a:cubicBezTo>
                  <a:cubicBezTo>
                    <a:pt x="328" y="905"/>
                    <a:pt x="328" y="905"/>
                    <a:pt x="328" y="905"/>
                  </a:cubicBezTo>
                  <a:cubicBezTo>
                    <a:pt x="328" y="905"/>
                    <a:pt x="328" y="905"/>
                    <a:pt x="328" y="905"/>
                  </a:cubicBezTo>
                  <a:cubicBezTo>
                    <a:pt x="327" y="906"/>
                    <a:pt x="327" y="907"/>
                    <a:pt x="326" y="907"/>
                  </a:cubicBezTo>
                  <a:cubicBezTo>
                    <a:pt x="326" y="908"/>
                    <a:pt x="326" y="909"/>
                    <a:pt x="325" y="910"/>
                  </a:cubicBezTo>
                  <a:cubicBezTo>
                    <a:pt x="325" y="910"/>
                    <a:pt x="325" y="911"/>
                    <a:pt x="325" y="912"/>
                  </a:cubicBezTo>
                  <a:cubicBezTo>
                    <a:pt x="324" y="912"/>
                    <a:pt x="324" y="912"/>
                    <a:pt x="324" y="913"/>
                  </a:cubicBezTo>
                  <a:cubicBezTo>
                    <a:pt x="324" y="912"/>
                    <a:pt x="324" y="911"/>
                    <a:pt x="324" y="910"/>
                  </a:cubicBezTo>
                  <a:cubicBezTo>
                    <a:pt x="323" y="907"/>
                    <a:pt x="323" y="905"/>
                    <a:pt x="322" y="902"/>
                  </a:cubicBezTo>
                  <a:cubicBezTo>
                    <a:pt x="322" y="897"/>
                    <a:pt x="321" y="893"/>
                    <a:pt x="321" y="889"/>
                  </a:cubicBezTo>
                  <a:cubicBezTo>
                    <a:pt x="321" y="888"/>
                    <a:pt x="321" y="888"/>
                    <a:pt x="321" y="887"/>
                  </a:cubicBezTo>
                  <a:cubicBezTo>
                    <a:pt x="321" y="887"/>
                    <a:pt x="321" y="886"/>
                    <a:pt x="321" y="886"/>
                  </a:cubicBezTo>
                  <a:cubicBezTo>
                    <a:pt x="321" y="885"/>
                    <a:pt x="320" y="884"/>
                    <a:pt x="320" y="883"/>
                  </a:cubicBezTo>
                  <a:cubicBezTo>
                    <a:pt x="320" y="882"/>
                    <a:pt x="320" y="880"/>
                    <a:pt x="319" y="879"/>
                  </a:cubicBezTo>
                  <a:cubicBezTo>
                    <a:pt x="319" y="878"/>
                    <a:pt x="319" y="878"/>
                    <a:pt x="319" y="878"/>
                  </a:cubicBezTo>
                  <a:cubicBezTo>
                    <a:pt x="319" y="878"/>
                    <a:pt x="319" y="877"/>
                    <a:pt x="319" y="877"/>
                  </a:cubicBezTo>
                  <a:cubicBezTo>
                    <a:pt x="320" y="877"/>
                    <a:pt x="320" y="877"/>
                    <a:pt x="320" y="877"/>
                  </a:cubicBezTo>
                  <a:cubicBezTo>
                    <a:pt x="319" y="877"/>
                    <a:pt x="320" y="877"/>
                    <a:pt x="320" y="877"/>
                  </a:cubicBezTo>
                  <a:cubicBezTo>
                    <a:pt x="320" y="877"/>
                    <a:pt x="320" y="877"/>
                    <a:pt x="320" y="877"/>
                  </a:cubicBezTo>
                  <a:cubicBezTo>
                    <a:pt x="320" y="877"/>
                    <a:pt x="320" y="877"/>
                    <a:pt x="320" y="877"/>
                  </a:cubicBezTo>
                  <a:cubicBezTo>
                    <a:pt x="320" y="877"/>
                    <a:pt x="320" y="877"/>
                    <a:pt x="320" y="877"/>
                  </a:cubicBezTo>
                  <a:cubicBezTo>
                    <a:pt x="320" y="877"/>
                    <a:pt x="320" y="878"/>
                    <a:pt x="320" y="878"/>
                  </a:cubicBezTo>
                  <a:cubicBezTo>
                    <a:pt x="320" y="878"/>
                    <a:pt x="320" y="878"/>
                    <a:pt x="320" y="878"/>
                  </a:cubicBezTo>
                  <a:cubicBezTo>
                    <a:pt x="320" y="878"/>
                    <a:pt x="320" y="878"/>
                    <a:pt x="320" y="878"/>
                  </a:cubicBezTo>
                  <a:cubicBezTo>
                    <a:pt x="320" y="878"/>
                    <a:pt x="320" y="877"/>
                    <a:pt x="320" y="877"/>
                  </a:cubicBezTo>
                  <a:cubicBezTo>
                    <a:pt x="320" y="877"/>
                    <a:pt x="320" y="877"/>
                    <a:pt x="320" y="877"/>
                  </a:cubicBezTo>
                  <a:cubicBezTo>
                    <a:pt x="320" y="877"/>
                    <a:pt x="320" y="877"/>
                    <a:pt x="319" y="877"/>
                  </a:cubicBezTo>
                  <a:cubicBezTo>
                    <a:pt x="319" y="877"/>
                    <a:pt x="319" y="877"/>
                    <a:pt x="319" y="877"/>
                  </a:cubicBezTo>
                  <a:cubicBezTo>
                    <a:pt x="319" y="877"/>
                    <a:pt x="319" y="877"/>
                    <a:pt x="319" y="877"/>
                  </a:cubicBezTo>
                  <a:cubicBezTo>
                    <a:pt x="319" y="877"/>
                    <a:pt x="319" y="877"/>
                    <a:pt x="319" y="877"/>
                  </a:cubicBezTo>
                  <a:cubicBezTo>
                    <a:pt x="319" y="877"/>
                    <a:pt x="319" y="877"/>
                    <a:pt x="319" y="877"/>
                  </a:cubicBezTo>
                  <a:cubicBezTo>
                    <a:pt x="319" y="878"/>
                    <a:pt x="319" y="879"/>
                    <a:pt x="319" y="879"/>
                  </a:cubicBezTo>
                  <a:cubicBezTo>
                    <a:pt x="318" y="880"/>
                    <a:pt x="318" y="882"/>
                    <a:pt x="318" y="883"/>
                  </a:cubicBezTo>
                  <a:cubicBezTo>
                    <a:pt x="318" y="884"/>
                    <a:pt x="318" y="885"/>
                    <a:pt x="318" y="886"/>
                  </a:cubicBezTo>
                  <a:cubicBezTo>
                    <a:pt x="318" y="886"/>
                    <a:pt x="318" y="887"/>
                    <a:pt x="318" y="887"/>
                  </a:cubicBezTo>
                  <a:cubicBezTo>
                    <a:pt x="318" y="888"/>
                    <a:pt x="318" y="888"/>
                    <a:pt x="318" y="889"/>
                  </a:cubicBezTo>
                  <a:cubicBezTo>
                    <a:pt x="319" y="890"/>
                    <a:pt x="319" y="892"/>
                    <a:pt x="319" y="893"/>
                  </a:cubicBezTo>
                  <a:cubicBezTo>
                    <a:pt x="319" y="893"/>
                    <a:pt x="319" y="893"/>
                    <a:pt x="319" y="893"/>
                  </a:cubicBezTo>
                  <a:cubicBezTo>
                    <a:pt x="318" y="892"/>
                    <a:pt x="318" y="892"/>
                    <a:pt x="318" y="892"/>
                  </a:cubicBezTo>
                  <a:cubicBezTo>
                    <a:pt x="318" y="891"/>
                    <a:pt x="317" y="891"/>
                    <a:pt x="317" y="890"/>
                  </a:cubicBezTo>
                  <a:cubicBezTo>
                    <a:pt x="317" y="890"/>
                    <a:pt x="317" y="890"/>
                    <a:pt x="316" y="889"/>
                  </a:cubicBezTo>
                  <a:cubicBezTo>
                    <a:pt x="316" y="888"/>
                    <a:pt x="315" y="887"/>
                    <a:pt x="315" y="886"/>
                  </a:cubicBezTo>
                  <a:cubicBezTo>
                    <a:pt x="314" y="886"/>
                    <a:pt x="313" y="885"/>
                    <a:pt x="312" y="884"/>
                  </a:cubicBezTo>
                  <a:cubicBezTo>
                    <a:pt x="312" y="884"/>
                    <a:pt x="312" y="883"/>
                    <a:pt x="312" y="883"/>
                  </a:cubicBezTo>
                  <a:cubicBezTo>
                    <a:pt x="319" y="870"/>
                    <a:pt x="292" y="866"/>
                    <a:pt x="286" y="862"/>
                  </a:cubicBezTo>
                  <a:cubicBezTo>
                    <a:pt x="288" y="873"/>
                    <a:pt x="297" y="894"/>
                    <a:pt x="310" y="885"/>
                  </a:cubicBezTo>
                  <a:cubicBezTo>
                    <a:pt x="310" y="884"/>
                    <a:pt x="309" y="883"/>
                    <a:pt x="309" y="883"/>
                  </a:cubicBezTo>
                  <a:cubicBezTo>
                    <a:pt x="309" y="883"/>
                    <a:pt x="309" y="883"/>
                    <a:pt x="309" y="883"/>
                  </a:cubicBezTo>
                  <a:cubicBezTo>
                    <a:pt x="310" y="884"/>
                    <a:pt x="310" y="884"/>
                    <a:pt x="311" y="885"/>
                  </a:cubicBezTo>
                  <a:cubicBezTo>
                    <a:pt x="312" y="886"/>
                    <a:pt x="313" y="887"/>
                    <a:pt x="313" y="888"/>
                  </a:cubicBezTo>
                  <a:cubicBezTo>
                    <a:pt x="314" y="888"/>
                    <a:pt x="314" y="889"/>
                    <a:pt x="315" y="890"/>
                  </a:cubicBezTo>
                  <a:cubicBezTo>
                    <a:pt x="315" y="890"/>
                    <a:pt x="315" y="891"/>
                    <a:pt x="316" y="891"/>
                  </a:cubicBezTo>
                  <a:cubicBezTo>
                    <a:pt x="316" y="892"/>
                    <a:pt x="316" y="892"/>
                    <a:pt x="316" y="893"/>
                  </a:cubicBezTo>
                  <a:cubicBezTo>
                    <a:pt x="317" y="893"/>
                    <a:pt x="317" y="893"/>
                    <a:pt x="317" y="894"/>
                  </a:cubicBezTo>
                  <a:cubicBezTo>
                    <a:pt x="317" y="894"/>
                    <a:pt x="318" y="894"/>
                    <a:pt x="318" y="895"/>
                  </a:cubicBezTo>
                  <a:cubicBezTo>
                    <a:pt x="318" y="895"/>
                    <a:pt x="318" y="895"/>
                    <a:pt x="318" y="895"/>
                  </a:cubicBezTo>
                  <a:cubicBezTo>
                    <a:pt x="318" y="896"/>
                    <a:pt x="318" y="896"/>
                    <a:pt x="318" y="896"/>
                  </a:cubicBezTo>
                  <a:cubicBezTo>
                    <a:pt x="318" y="896"/>
                    <a:pt x="319" y="896"/>
                    <a:pt x="319" y="897"/>
                  </a:cubicBezTo>
                  <a:cubicBezTo>
                    <a:pt x="319" y="897"/>
                    <a:pt x="319" y="897"/>
                    <a:pt x="319" y="897"/>
                  </a:cubicBezTo>
                  <a:cubicBezTo>
                    <a:pt x="319" y="899"/>
                    <a:pt x="320" y="901"/>
                    <a:pt x="320" y="903"/>
                  </a:cubicBezTo>
                  <a:cubicBezTo>
                    <a:pt x="320" y="905"/>
                    <a:pt x="321" y="908"/>
                    <a:pt x="321" y="910"/>
                  </a:cubicBezTo>
                  <a:cubicBezTo>
                    <a:pt x="322" y="913"/>
                    <a:pt x="322" y="916"/>
                    <a:pt x="323" y="918"/>
                  </a:cubicBezTo>
                  <a:cubicBezTo>
                    <a:pt x="324" y="921"/>
                    <a:pt x="324" y="923"/>
                    <a:pt x="324" y="926"/>
                  </a:cubicBezTo>
                  <a:cubicBezTo>
                    <a:pt x="324" y="926"/>
                    <a:pt x="324" y="926"/>
                    <a:pt x="324" y="926"/>
                  </a:cubicBezTo>
                  <a:cubicBezTo>
                    <a:pt x="323" y="927"/>
                    <a:pt x="323" y="927"/>
                    <a:pt x="323" y="927"/>
                  </a:cubicBezTo>
                  <a:cubicBezTo>
                    <a:pt x="323" y="927"/>
                    <a:pt x="323" y="927"/>
                    <a:pt x="323" y="927"/>
                  </a:cubicBezTo>
                  <a:cubicBezTo>
                    <a:pt x="323" y="927"/>
                    <a:pt x="323" y="927"/>
                    <a:pt x="323" y="927"/>
                  </a:cubicBezTo>
                  <a:cubicBezTo>
                    <a:pt x="323" y="928"/>
                    <a:pt x="323" y="928"/>
                    <a:pt x="323" y="929"/>
                  </a:cubicBezTo>
                  <a:cubicBezTo>
                    <a:pt x="322" y="930"/>
                    <a:pt x="321" y="931"/>
                    <a:pt x="321" y="932"/>
                  </a:cubicBezTo>
                  <a:cubicBezTo>
                    <a:pt x="319" y="933"/>
                    <a:pt x="317" y="935"/>
                    <a:pt x="316" y="937"/>
                  </a:cubicBezTo>
                  <a:cubicBezTo>
                    <a:pt x="316" y="937"/>
                    <a:pt x="316" y="938"/>
                    <a:pt x="316" y="938"/>
                  </a:cubicBezTo>
                  <a:cubicBezTo>
                    <a:pt x="316" y="938"/>
                    <a:pt x="315" y="938"/>
                    <a:pt x="315" y="939"/>
                  </a:cubicBezTo>
                  <a:cubicBezTo>
                    <a:pt x="315" y="939"/>
                    <a:pt x="315" y="939"/>
                    <a:pt x="315" y="939"/>
                  </a:cubicBezTo>
                  <a:cubicBezTo>
                    <a:pt x="315" y="940"/>
                    <a:pt x="315" y="940"/>
                    <a:pt x="315" y="940"/>
                  </a:cubicBezTo>
                  <a:cubicBezTo>
                    <a:pt x="314" y="941"/>
                    <a:pt x="314" y="942"/>
                    <a:pt x="314" y="943"/>
                  </a:cubicBezTo>
                  <a:cubicBezTo>
                    <a:pt x="314" y="944"/>
                    <a:pt x="314" y="945"/>
                    <a:pt x="314" y="945"/>
                  </a:cubicBezTo>
                  <a:cubicBezTo>
                    <a:pt x="313" y="946"/>
                    <a:pt x="313" y="946"/>
                    <a:pt x="313" y="947"/>
                  </a:cubicBezTo>
                  <a:cubicBezTo>
                    <a:pt x="314" y="947"/>
                    <a:pt x="314" y="947"/>
                    <a:pt x="314" y="948"/>
                  </a:cubicBezTo>
                  <a:cubicBezTo>
                    <a:pt x="314" y="948"/>
                    <a:pt x="314" y="949"/>
                    <a:pt x="314" y="949"/>
                  </a:cubicBezTo>
                  <a:cubicBezTo>
                    <a:pt x="314" y="951"/>
                    <a:pt x="315" y="952"/>
                    <a:pt x="315" y="953"/>
                  </a:cubicBezTo>
                  <a:cubicBezTo>
                    <a:pt x="315" y="954"/>
                    <a:pt x="315" y="954"/>
                    <a:pt x="315" y="954"/>
                  </a:cubicBezTo>
                  <a:cubicBezTo>
                    <a:pt x="314" y="953"/>
                    <a:pt x="314" y="953"/>
                    <a:pt x="313" y="952"/>
                  </a:cubicBezTo>
                  <a:cubicBezTo>
                    <a:pt x="313" y="952"/>
                    <a:pt x="312" y="952"/>
                    <a:pt x="311" y="951"/>
                  </a:cubicBezTo>
                  <a:cubicBezTo>
                    <a:pt x="311" y="951"/>
                    <a:pt x="311" y="951"/>
                    <a:pt x="311" y="951"/>
                  </a:cubicBezTo>
                  <a:cubicBezTo>
                    <a:pt x="311" y="951"/>
                    <a:pt x="311" y="951"/>
                    <a:pt x="311" y="951"/>
                  </a:cubicBezTo>
                  <a:cubicBezTo>
                    <a:pt x="311" y="951"/>
                    <a:pt x="311" y="951"/>
                    <a:pt x="311" y="951"/>
                  </a:cubicBezTo>
                  <a:cubicBezTo>
                    <a:pt x="311" y="951"/>
                    <a:pt x="311" y="951"/>
                    <a:pt x="311" y="951"/>
                  </a:cubicBezTo>
                  <a:cubicBezTo>
                    <a:pt x="310" y="951"/>
                    <a:pt x="310" y="951"/>
                    <a:pt x="310" y="951"/>
                  </a:cubicBezTo>
                  <a:cubicBezTo>
                    <a:pt x="310" y="950"/>
                    <a:pt x="310" y="950"/>
                    <a:pt x="309" y="950"/>
                  </a:cubicBezTo>
                  <a:cubicBezTo>
                    <a:pt x="309" y="950"/>
                    <a:pt x="309" y="950"/>
                    <a:pt x="308" y="950"/>
                  </a:cubicBezTo>
                  <a:cubicBezTo>
                    <a:pt x="308" y="949"/>
                    <a:pt x="308" y="949"/>
                    <a:pt x="307" y="949"/>
                  </a:cubicBezTo>
                  <a:cubicBezTo>
                    <a:pt x="307" y="949"/>
                    <a:pt x="306" y="949"/>
                    <a:pt x="305" y="948"/>
                  </a:cubicBezTo>
                  <a:cubicBezTo>
                    <a:pt x="304" y="948"/>
                    <a:pt x="303" y="948"/>
                    <a:pt x="302" y="947"/>
                  </a:cubicBezTo>
                  <a:cubicBezTo>
                    <a:pt x="301" y="947"/>
                    <a:pt x="299" y="947"/>
                    <a:pt x="298" y="946"/>
                  </a:cubicBezTo>
                  <a:cubicBezTo>
                    <a:pt x="296" y="946"/>
                    <a:pt x="294" y="946"/>
                    <a:pt x="292" y="945"/>
                  </a:cubicBezTo>
                  <a:cubicBezTo>
                    <a:pt x="288" y="944"/>
                    <a:pt x="284" y="943"/>
                    <a:pt x="282" y="942"/>
                  </a:cubicBezTo>
                  <a:cubicBezTo>
                    <a:pt x="280" y="942"/>
                    <a:pt x="279" y="941"/>
                    <a:pt x="278" y="941"/>
                  </a:cubicBezTo>
                  <a:cubicBezTo>
                    <a:pt x="277" y="941"/>
                    <a:pt x="276" y="940"/>
                    <a:pt x="275" y="940"/>
                  </a:cubicBezTo>
                  <a:cubicBezTo>
                    <a:pt x="274" y="939"/>
                    <a:pt x="273" y="939"/>
                    <a:pt x="273" y="939"/>
                  </a:cubicBezTo>
                  <a:cubicBezTo>
                    <a:pt x="273" y="939"/>
                    <a:pt x="274" y="939"/>
                    <a:pt x="275" y="940"/>
                  </a:cubicBezTo>
                  <a:cubicBezTo>
                    <a:pt x="276" y="941"/>
                    <a:pt x="277" y="941"/>
                    <a:pt x="278" y="942"/>
                  </a:cubicBezTo>
                  <a:cubicBezTo>
                    <a:pt x="279" y="942"/>
                    <a:pt x="280" y="943"/>
                    <a:pt x="281" y="944"/>
                  </a:cubicBezTo>
                  <a:cubicBezTo>
                    <a:pt x="282" y="944"/>
                    <a:pt x="283" y="945"/>
                    <a:pt x="285" y="945"/>
                  </a:cubicBezTo>
                  <a:cubicBezTo>
                    <a:pt x="284" y="946"/>
                    <a:pt x="283" y="946"/>
                    <a:pt x="283" y="946"/>
                  </a:cubicBezTo>
                  <a:cubicBezTo>
                    <a:pt x="281" y="946"/>
                    <a:pt x="280" y="946"/>
                    <a:pt x="279" y="946"/>
                  </a:cubicBezTo>
                  <a:cubicBezTo>
                    <a:pt x="278" y="946"/>
                    <a:pt x="276" y="947"/>
                    <a:pt x="275" y="947"/>
                  </a:cubicBezTo>
                  <a:cubicBezTo>
                    <a:pt x="274" y="947"/>
                    <a:pt x="273" y="948"/>
                    <a:pt x="273" y="948"/>
                  </a:cubicBezTo>
                  <a:cubicBezTo>
                    <a:pt x="258" y="941"/>
                    <a:pt x="257" y="954"/>
                    <a:pt x="244" y="956"/>
                  </a:cubicBezTo>
                  <a:cubicBezTo>
                    <a:pt x="257" y="964"/>
                    <a:pt x="270" y="969"/>
                    <a:pt x="272" y="950"/>
                  </a:cubicBezTo>
                  <a:cubicBezTo>
                    <a:pt x="272" y="950"/>
                    <a:pt x="273" y="950"/>
                    <a:pt x="273" y="950"/>
                  </a:cubicBezTo>
                  <a:cubicBezTo>
                    <a:pt x="274" y="950"/>
                    <a:pt x="275" y="949"/>
                    <a:pt x="276" y="949"/>
                  </a:cubicBezTo>
                  <a:cubicBezTo>
                    <a:pt x="277" y="949"/>
                    <a:pt x="278" y="949"/>
                    <a:pt x="279" y="948"/>
                  </a:cubicBezTo>
                  <a:cubicBezTo>
                    <a:pt x="281" y="948"/>
                    <a:pt x="282" y="948"/>
                    <a:pt x="283" y="948"/>
                  </a:cubicBezTo>
                  <a:cubicBezTo>
                    <a:pt x="284" y="948"/>
                    <a:pt x="285" y="948"/>
                    <a:pt x="286" y="948"/>
                  </a:cubicBezTo>
                  <a:cubicBezTo>
                    <a:pt x="287" y="948"/>
                    <a:pt x="288" y="948"/>
                    <a:pt x="288" y="948"/>
                  </a:cubicBezTo>
                  <a:cubicBezTo>
                    <a:pt x="289" y="948"/>
                    <a:pt x="289" y="948"/>
                    <a:pt x="290" y="948"/>
                  </a:cubicBezTo>
                  <a:cubicBezTo>
                    <a:pt x="290" y="948"/>
                    <a:pt x="290" y="948"/>
                    <a:pt x="291" y="948"/>
                  </a:cubicBezTo>
                  <a:cubicBezTo>
                    <a:pt x="291" y="948"/>
                    <a:pt x="291" y="948"/>
                    <a:pt x="291" y="948"/>
                  </a:cubicBezTo>
                  <a:cubicBezTo>
                    <a:pt x="293" y="949"/>
                    <a:pt x="295" y="949"/>
                    <a:pt x="298" y="950"/>
                  </a:cubicBezTo>
                  <a:cubicBezTo>
                    <a:pt x="299" y="950"/>
                    <a:pt x="300" y="951"/>
                    <a:pt x="301" y="951"/>
                  </a:cubicBezTo>
                  <a:cubicBezTo>
                    <a:pt x="302" y="951"/>
                    <a:pt x="303" y="952"/>
                    <a:pt x="305" y="952"/>
                  </a:cubicBezTo>
                  <a:cubicBezTo>
                    <a:pt x="305" y="952"/>
                    <a:pt x="306" y="952"/>
                    <a:pt x="306" y="953"/>
                  </a:cubicBezTo>
                  <a:cubicBezTo>
                    <a:pt x="307" y="953"/>
                    <a:pt x="307" y="953"/>
                    <a:pt x="307" y="953"/>
                  </a:cubicBezTo>
                  <a:cubicBezTo>
                    <a:pt x="307" y="953"/>
                    <a:pt x="308" y="953"/>
                    <a:pt x="308" y="953"/>
                  </a:cubicBezTo>
                  <a:cubicBezTo>
                    <a:pt x="308" y="954"/>
                    <a:pt x="309" y="954"/>
                    <a:pt x="309" y="954"/>
                  </a:cubicBezTo>
                  <a:cubicBezTo>
                    <a:pt x="309" y="954"/>
                    <a:pt x="309" y="954"/>
                    <a:pt x="309" y="954"/>
                  </a:cubicBezTo>
                  <a:cubicBezTo>
                    <a:pt x="309" y="954"/>
                    <a:pt x="309" y="954"/>
                    <a:pt x="309" y="954"/>
                  </a:cubicBezTo>
                  <a:cubicBezTo>
                    <a:pt x="309" y="954"/>
                    <a:pt x="309" y="954"/>
                    <a:pt x="309" y="954"/>
                  </a:cubicBezTo>
                  <a:cubicBezTo>
                    <a:pt x="309" y="954"/>
                    <a:pt x="309" y="954"/>
                    <a:pt x="309" y="954"/>
                  </a:cubicBezTo>
                  <a:cubicBezTo>
                    <a:pt x="310" y="954"/>
                    <a:pt x="310" y="954"/>
                    <a:pt x="310" y="954"/>
                  </a:cubicBezTo>
                  <a:cubicBezTo>
                    <a:pt x="310" y="955"/>
                    <a:pt x="311" y="955"/>
                    <a:pt x="311" y="956"/>
                  </a:cubicBezTo>
                  <a:cubicBezTo>
                    <a:pt x="313" y="957"/>
                    <a:pt x="316" y="959"/>
                    <a:pt x="318" y="961"/>
                  </a:cubicBezTo>
                  <a:cubicBezTo>
                    <a:pt x="320" y="963"/>
                    <a:pt x="322" y="965"/>
                    <a:pt x="324" y="968"/>
                  </a:cubicBezTo>
                  <a:cubicBezTo>
                    <a:pt x="326" y="970"/>
                    <a:pt x="329" y="972"/>
                    <a:pt x="331" y="974"/>
                  </a:cubicBezTo>
                  <a:cubicBezTo>
                    <a:pt x="334" y="977"/>
                    <a:pt x="337" y="979"/>
                    <a:pt x="340" y="981"/>
                  </a:cubicBezTo>
                  <a:cubicBezTo>
                    <a:pt x="340" y="981"/>
                    <a:pt x="340" y="981"/>
                    <a:pt x="340" y="981"/>
                  </a:cubicBezTo>
                  <a:cubicBezTo>
                    <a:pt x="340" y="981"/>
                    <a:pt x="339" y="982"/>
                    <a:pt x="339" y="982"/>
                  </a:cubicBezTo>
                  <a:cubicBezTo>
                    <a:pt x="338" y="982"/>
                    <a:pt x="338" y="982"/>
                    <a:pt x="337" y="982"/>
                  </a:cubicBezTo>
                  <a:cubicBezTo>
                    <a:pt x="337" y="982"/>
                    <a:pt x="336" y="982"/>
                    <a:pt x="336" y="983"/>
                  </a:cubicBezTo>
                  <a:cubicBezTo>
                    <a:pt x="336" y="983"/>
                    <a:pt x="336" y="983"/>
                    <a:pt x="335" y="983"/>
                  </a:cubicBezTo>
                  <a:cubicBezTo>
                    <a:pt x="334" y="984"/>
                    <a:pt x="333" y="984"/>
                    <a:pt x="332" y="985"/>
                  </a:cubicBezTo>
                  <a:cubicBezTo>
                    <a:pt x="331" y="986"/>
                    <a:pt x="329" y="987"/>
                    <a:pt x="328" y="988"/>
                  </a:cubicBezTo>
                  <a:cubicBezTo>
                    <a:pt x="326" y="989"/>
                    <a:pt x="323" y="991"/>
                    <a:pt x="320" y="993"/>
                  </a:cubicBezTo>
                  <a:cubicBezTo>
                    <a:pt x="319" y="994"/>
                    <a:pt x="318" y="995"/>
                    <a:pt x="316" y="995"/>
                  </a:cubicBezTo>
                  <a:cubicBezTo>
                    <a:pt x="315" y="996"/>
                    <a:pt x="313" y="997"/>
                    <a:pt x="312" y="997"/>
                  </a:cubicBezTo>
                  <a:cubicBezTo>
                    <a:pt x="311" y="998"/>
                    <a:pt x="309" y="998"/>
                    <a:pt x="308" y="999"/>
                  </a:cubicBezTo>
                  <a:cubicBezTo>
                    <a:pt x="308" y="999"/>
                    <a:pt x="308" y="999"/>
                    <a:pt x="308" y="999"/>
                  </a:cubicBezTo>
                  <a:cubicBezTo>
                    <a:pt x="308" y="998"/>
                    <a:pt x="307" y="998"/>
                    <a:pt x="307" y="998"/>
                  </a:cubicBezTo>
                  <a:cubicBezTo>
                    <a:pt x="306" y="998"/>
                    <a:pt x="306" y="998"/>
                    <a:pt x="306" y="998"/>
                  </a:cubicBezTo>
                  <a:cubicBezTo>
                    <a:pt x="306" y="998"/>
                    <a:pt x="306" y="997"/>
                    <a:pt x="305" y="997"/>
                  </a:cubicBezTo>
                  <a:cubicBezTo>
                    <a:pt x="305" y="997"/>
                    <a:pt x="305" y="997"/>
                    <a:pt x="305" y="997"/>
                  </a:cubicBezTo>
                  <a:cubicBezTo>
                    <a:pt x="304" y="997"/>
                    <a:pt x="303" y="997"/>
                    <a:pt x="303" y="997"/>
                  </a:cubicBezTo>
                  <a:cubicBezTo>
                    <a:pt x="302" y="997"/>
                    <a:pt x="301" y="996"/>
                    <a:pt x="300" y="996"/>
                  </a:cubicBezTo>
                  <a:cubicBezTo>
                    <a:pt x="299" y="996"/>
                    <a:pt x="299" y="995"/>
                    <a:pt x="298" y="995"/>
                  </a:cubicBezTo>
                  <a:cubicBezTo>
                    <a:pt x="297" y="995"/>
                    <a:pt x="296" y="994"/>
                    <a:pt x="295" y="994"/>
                  </a:cubicBezTo>
                  <a:cubicBezTo>
                    <a:pt x="292" y="981"/>
                    <a:pt x="281" y="986"/>
                    <a:pt x="272" y="979"/>
                  </a:cubicBezTo>
                  <a:cubicBezTo>
                    <a:pt x="274" y="985"/>
                    <a:pt x="277" y="993"/>
                    <a:pt x="282" y="996"/>
                  </a:cubicBezTo>
                  <a:cubicBezTo>
                    <a:pt x="285" y="998"/>
                    <a:pt x="293" y="998"/>
                    <a:pt x="295" y="996"/>
                  </a:cubicBezTo>
                  <a:cubicBezTo>
                    <a:pt x="295" y="996"/>
                    <a:pt x="296" y="996"/>
                    <a:pt x="296" y="996"/>
                  </a:cubicBezTo>
                  <a:cubicBezTo>
                    <a:pt x="296" y="996"/>
                    <a:pt x="296" y="996"/>
                    <a:pt x="296" y="996"/>
                  </a:cubicBezTo>
                  <a:cubicBezTo>
                    <a:pt x="296" y="996"/>
                    <a:pt x="296" y="996"/>
                    <a:pt x="296" y="996"/>
                  </a:cubicBezTo>
                  <a:cubicBezTo>
                    <a:pt x="296" y="996"/>
                    <a:pt x="297" y="996"/>
                    <a:pt x="297" y="997"/>
                  </a:cubicBezTo>
                  <a:cubicBezTo>
                    <a:pt x="298" y="997"/>
                    <a:pt x="299" y="997"/>
                    <a:pt x="300" y="998"/>
                  </a:cubicBezTo>
                  <a:cubicBezTo>
                    <a:pt x="301" y="998"/>
                    <a:pt x="302" y="998"/>
                    <a:pt x="302" y="998"/>
                  </a:cubicBezTo>
                  <a:cubicBezTo>
                    <a:pt x="303" y="999"/>
                    <a:pt x="304" y="999"/>
                    <a:pt x="305" y="999"/>
                  </a:cubicBezTo>
                  <a:cubicBezTo>
                    <a:pt x="305" y="999"/>
                    <a:pt x="305" y="999"/>
                    <a:pt x="305" y="999"/>
                  </a:cubicBezTo>
                  <a:cubicBezTo>
                    <a:pt x="305" y="999"/>
                    <a:pt x="305" y="999"/>
                    <a:pt x="306" y="999"/>
                  </a:cubicBezTo>
                  <a:cubicBezTo>
                    <a:pt x="306" y="999"/>
                    <a:pt x="306" y="999"/>
                    <a:pt x="306" y="999"/>
                  </a:cubicBezTo>
                  <a:cubicBezTo>
                    <a:pt x="305" y="999"/>
                    <a:pt x="305" y="1000"/>
                    <a:pt x="304" y="1000"/>
                  </a:cubicBezTo>
                  <a:cubicBezTo>
                    <a:pt x="304" y="1000"/>
                    <a:pt x="304" y="1000"/>
                    <a:pt x="303" y="1000"/>
                  </a:cubicBezTo>
                  <a:cubicBezTo>
                    <a:pt x="303" y="1000"/>
                    <a:pt x="303" y="1000"/>
                    <a:pt x="302" y="1000"/>
                  </a:cubicBezTo>
                  <a:cubicBezTo>
                    <a:pt x="302" y="1000"/>
                    <a:pt x="301" y="1000"/>
                    <a:pt x="301" y="1001"/>
                  </a:cubicBezTo>
                  <a:cubicBezTo>
                    <a:pt x="300" y="1001"/>
                    <a:pt x="299" y="1001"/>
                    <a:pt x="298" y="1001"/>
                  </a:cubicBezTo>
                  <a:cubicBezTo>
                    <a:pt x="297" y="1002"/>
                    <a:pt x="296" y="1002"/>
                    <a:pt x="296" y="1002"/>
                  </a:cubicBezTo>
                  <a:cubicBezTo>
                    <a:pt x="296" y="1002"/>
                    <a:pt x="296" y="1002"/>
                    <a:pt x="297" y="1002"/>
                  </a:cubicBezTo>
                  <a:cubicBezTo>
                    <a:pt x="297" y="1002"/>
                    <a:pt x="298" y="1002"/>
                    <a:pt x="299" y="1002"/>
                  </a:cubicBezTo>
                  <a:cubicBezTo>
                    <a:pt x="299" y="1002"/>
                    <a:pt x="300" y="1003"/>
                    <a:pt x="301" y="1003"/>
                  </a:cubicBezTo>
                  <a:cubicBezTo>
                    <a:pt x="302" y="1003"/>
                    <a:pt x="302" y="1003"/>
                    <a:pt x="303" y="1003"/>
                  </a:cubicBezTo>
                  <a:cubicBezTo>
                    <a:pt x="303" y="1003"/>
                    <a:pt x="304" y="1003"/>
                    <a:pt x="304" y="1003"/>
                  </a:cubicBezTo>
                  <a:cubicBezTo>
                    <a:pt x="304" y="1002"/>
                    <a:pt x="304" y="1002"/>
                    <a:pt x="305" y="1002"/>
                  </a:cubicBezTo>
                  <a:cubicBezTo>
                    <a:pt x="307" y="1002"/>
                    <a:pt x="310" y="1001"/>
                    <a:pt x="313" y="1000"/>
                  </a:cubicBezTo>
                  <a:cubicBezTo>
                    <a:pt x="314" y="999"/>
                    <a:pt x="315" y="999"/>
                    <a:pt x="316" y="999"/>
                  </a:cubicBezTo>
                  <a:cubicBezTo>
                    <a:pt x="316" y="999"/>
                    <a:pt x="316" y="999"/>
                    <a:pt x="316" y="999"/>
                  </a:cubicBezTo>
                  <a:cubicBezTo>
                    <a:pt x="315" y="1000"/>
                    <a:pt x="315" y="1000"/>
                    <a:pt x="315" y="1001"/>
                  </a:cubicBezTo>
                  <a:cubicBezTo>
                    <a:pt x="315" y="1001"/>
                    <a:pt x="314" y="1002"/>
                    <a:pt x="314" y="1002"/>
                  </a:cubicBezTo>
                  <a:cubicBezTo>
                    <a:pt x="314" y="1003"/>
                    <a:pt x="313" y="1004"/>
                    <a:pt x="313" y="1005"/>
                  </a:cubicBezTo>
                  <a:cubicBezTo>
                    <a:pt x="313" y="1005"/>
                    <a:pt x="313" y="1005"/>
                    <a:pt x="313" y="1005"/>
                  </a:cubicBezTo>
                  <a:cubicBezTo>
                    <a:pt x="302" y="1010"/>
                    <a:pt x="297" y="1019"/>
                    <a:pt x="305" y="1032"/>
                  </a:cubicBezTo>
                  <a:cubicBezTo>
                    <a:pt x="309" y="1021"/>
                    <a:pt x="319" y="1019"/>
                    <a:pt x="313" y="1006"/>
                  </a:cubicBezTo>
                  <a:cubicBezTo>
                    <a:pt x="313" y="1006"/>
                    <a:pt x="313" y="1006"/>
                    <a:pt x="314" y="1005"/>
                  </a:cubicBezTo>
                  <a:cubicBezTo>
                    <a:pt x="314" y="1004"/>
                    <a:pt x="315" y="1004"/>
                    <a:pt x="315" y="1003"/>
                  </a:cubicBezTo>
                  <a:cubicBezTo>
                    <a:pt x="315" y="1002"/>
                    <a:pt x="316" y="1002"/>
                    <a:pt x="316" y="1001"/>
                  </a:cubicBezTo>
                  <a:cubicBezTo>
                    <a:pt x="316" y="1001"/>
                    <a:pt x="316" y="1000"/>
                    <a:pt x="317" y="1000"/>
                  </a:cubicBezTo>
                  <a:cubicBezTo>
                    <a:pt x="317" y="999"/>
                    <a:pt x="318" y="998"/>
                    <a:pt x="319" y="997"/>
                  </a:cubicBezTo>
                  <a:cubicBezTo>
                    <a:pt x="320" y="997"/>
                    <a:pt x="321" y="996"/>
                    <a:pt x="322" y="995"/>
                  </a:cubicBezTo>
                  <a:cubicBezTo>
                    <a:pt x="325" y="994"/>
                    <a:pt x="327" y="992"/>
                    <a:pt x="330" y="990"/>
                  </a:cubicBezTo>
                  <a:cubicBezTo>
                    <a:pt x="331" y="989"/>
                    <a:pt x="332" y="988"/>
                    <a:pt x="333" y="987"/>
                  </a:cubicBezTo>
                  <a:cubicBezTo>
                    <a:pt x="335" y="987"/>
                    <a:pt x="336" y="986"/>
                    <a:pt x="337" y="985"/>
                  </a:cubicBezTo>
                  <a:cubicBezTo>
                    <a:pt x="337" y="985"/>
                    <a:pt x="337" y="985"/>
                    <a:pt x="337" y="985"/>
                  </a:cubicBezTo>
                  <a:cubicBezTo>
                    <a:pt x="338" y="985"/>
                    <a:pt x="338" y="985"/>
                    <a:pt x="338" y="985"/>
                  </a:cubicBezTo>
                  <a:cubicBezTo>
                    <a:pt x="339" y="984"/>
                    <a:pt x="339" y="984"/>
                    <a:pt x="339" y="984"/>
                  </a:cubicBezTo>
                  <a:cubicBezTo>
                    <a:pt x="340" y="983"/>
                    <a:pt x="340" y="983"/>
                    <a:pt x="341" y="983"/>
                  </a:cubicBezTo>
                  <a:cubicBezTo>
                    <a:pt x="341" y="983"/>
                    <a:pt x="341" y="982"/>
                    <a:pt x="341" y="982"/>
                  </a:cubicBezTo>
                  <a:cubicBezTo>
                    <a:pt x="344" y="984"/>
                    <a:pt x="346" y="985"/>
                    <a:pt x="348" y="987"/>
                  </a:cubicBezTo>
                  <a:cubicBezTo>
                    <a:pt x="351" y="988"/>
                    <a:pt x="354" y="990"/>
                    <a:pt x="357" y="992"/>
                  </a:cubicBezTo>
                  <a:cubicBezTo>
                    <a:pt x="357" y="992"/>
                    <a:pt x="358" y="993"/>
                    <a:pt x="359" y="993"/>
                  </a:cubicBezTo>
                  <a:cubicBezTo>
                    <a:pt x="359" y="994"/>
                    <a:pt x="360" y="994"/>
                    <a:pt x="361" y="995"/>
                  </a:cubicBezTo>
                  <a:cubicBezTo>
                    <a:pt x="362" y="996"/>
                    <a:pt x="363" y="997"/>
                    <a:pt x="364" y="999"/>
                  </a:cubicBezTo>
                  <a:cubicBezTo>
                    <a:pt x="369" y="1003"/>
                    <a:pt x="373" y="1010"/>
                    <a:pt x="377" y="1015"/>
                  </a:cubicBezTo>
                  <a:cubicBezTo>
                    <a:pt x="379" y="1019"/>
                    <a:pt x="381" y="1022"/>
                    <a:pt x="383" y="1025"/>
                  </a:cubicBezTo>
                  <a:cubicBezTo>
                    <a:pt x="382" y="1025"/>
                    <a:pt x="382" y="1025"/>
                    <a:pt x="382" y="1024"/>
                  </a:cubicBezTo>
                  <a:cubicBezTo>
                    <a:pt x="381" y="1024"/>
                    <a:pt x="381" y="1024"/>
                    <a:pt x="381" y="1024"/>
                  </a:cubicBezTo>
                  <a:cubicBezTo>
                    <a:pt x="381" y="1024"/>
                    <a:pt x="380" y="1024"/>
                    <a:pt x="380" y="1024"/>
                  </a:cubicBezTo>
                  <a:cubicBezTo>
                    <a:pt x="380" y="1024"/>
                    <a:pt x="380" y="1024"/>
                    <a:pt x="380" y="1024"/>
                  </a:cubicBezTo>
                  <a:cubicBezTo>
                    <a:pt x="379" y="1023"/>
                    <a:pt x="378" y="1023"/>
                    <a:pt x="377" y="1023"/>
                  </a:cubicBezTo>
                  <a:cubicBezTo>
                    <a:pt x="376" y="1023"/>
                    <a:pt x="375" y="1024"/>
                    <a:pt x="374" y="1024"/>
                  </a:cubicBezTo>
                  <a:cubicBezTo>
                    <a:pt x="373" y="1024"/>
                    <a:pt x="372" y="1024"/>
                    <a:pt x="371" y="1024"/>
                  </a:cubicBezTo>
                  <a:cubicBezTo>
                    <a:pt x="371" y="1024"/>
                    <a:pt x="370" y="1025"/>
                    <a:pt x="369" y="1025"/>
                  </a:cubicBezTo>
                  <a:cubicBezTo>
                    <a:pt x="367" y="1025"/>
                    <a:pt x="366" y="1025"/>
                    <a:pt x="365" y="1026"/>
                  </a:cubicBezTo>
                  <a:cubicBezTo>
                    <a:pt x="355" y="1013"/>
                    <a:pt x="346" y="1029"/>
                    <a:pt x="337" y="1014"/>
                  </a:cubicBezTo>
                  <a:cubicBezTo>
                    <a:pt x="337" y="1022"/>
                    <a:pt x="340" y="1030"/>
                    <a:pt x="348" y="1033"/>
                  </a:cubicBezTo>
                  <a:cubicBezTo>
                    <a:pt x="354" y="1036"/>
                    <a:pt x="365" y="1035"/>
                    <a:pt x="366" y="1027"/>
                  </a:cubicBezTo>
                  <a:cubicBezTo>
                    <a:pt x="367" y="1027"/>
                    <a:pt x="368" y="1027"/>
                    <a:pt x="369" y="1026"/>
                  </a:cubicBezTo>
                  <a:cubicBezTo>
                    <a:pt x="370" y="1026"/>
                    <a:pt x="371" y="1026"/>
                    <a:pt x="372" y="1026"/>
                  </a:cubicBezTo>
                  <a:cubicBezTo>
                    <a:pt x="373" y="1026"/>
                    <a:pt x="374" y="1025"/>
                    <a:pt x="375" y="1025"/>
                  </a:cubicBezTo>
                  <a:cubicBezTo>
                    <a:pt x="376" y="1025"/>
                    <a:pt x="376" y="1025"/>
                    <a:pt x="377" y="1025"/>
                  </a:cubicBezTo>
                  <a:cubicBezTo>
                    <a:pt x="378" y="1025"/>
                    <a:pt x="379" y="1025"/>
                    <a:pt x="379" y="1025"/>
                  </a:cubicBezTo>
                  <a:cubicBezTo>
                    <a:pt x="380" y="1025"/>
                    <a:pt x="380" y="1025"/>
                    <a:pt x="380" y="1025"/>
                  </a:cubicBezTo>
                  <a:cubicBezTo>
                    <a:pt x="380" y="1025"/>
                    <a:pt x="380" y="1025"/>
                    <a:pt x="380" y="1025"/>
                  </a:cubicBezTo>
                  <a:cubicBezTo>
                    <a:pt x="381" y="1025"/>
                    <a:pt x="381" y="1025"/>
                    <a:pt x="381" y="1025"/>
                  </a:cubicBezTo>
                  <a:cubicBezTo>
                    <a:pt x="382" y="1026"/>
                    <a:pt x="382" y="1026"/>
                    <a:pt x="383" y="1026"/>
                  </a:cubicBezTo>
                  <a:cubicBezTo>
                    <a:pt x="383" y="1026"/>
                    <a:pt x="383" y="1026"/>
                    <a:pt x="383" y="1026"/>
                  </a:cubicBezTo>
                  <a:cubicBezTo>
                    <a:pt x="385" y="1028"/>
                    <a:pt x="386" y="1031"/>
                    <a:pt x="388" y="1033"/>
                  </a:cubicBezTo>
                  <a:cubicBezTo>
                    <a:pt x="395" y="1044"/>
                    <a:pt x="402" y="1054"/>
                    <a:pt x="407" y="1063"/>
                  </a:cubicBezTo>
                  <a:cubicBezTo>
                    <a:pt x="408" y="1065"/>
                    <a:pt x="409" y="1066"/>
                    <a:pt x="409" y="1067"/>
                  </a:cubicBezTo>
                  <a:cubicBezTo>
                    <a:pt x="410" y="1068"/>
                    <a:pt x="411" y="1069"/>
                    <a:pt x="411" y="1070"/>
                  </a:cubicBezTo>
                  <a:cubicBezTo>
                    <a:pt x="412" y="1071"/>
                    <a:pt x="413" y="1072"/>
                    <a:pt x="414" y="1073"/>
                  </a:cubicBezTo>
                  <a:cubicBezTo>
                    <a:pt x="396" y="1069"/>
                    <a:pt x="386" y="1069"/>
                    <a:pt x="366" y="1066"/>
                  </a:cubicBezTo>
                  <a:cubicBezTo>
                    <a:pt x="345" y="1061"/>
                    <a:pt x="314" y="1060"/>
                    <a:pt x="296" y="1050"/>
                  </a:cubicBezTo>
                  <a:cubicBezTo>
                    <a:pt x="277" y="1040"/>
                    <a:pt x="261" y="1014"/>
                    <a:pt x="230" y="1015"/>
                  </a:cubicBezTo>
                  <a:cubicBezTo>
                    <a:pt x="227" y="1013"/>
                    <a:pt x="224" y="1011"/>
                    <a:pt x="221" y="1009"/>
                  </a:cubicBezTo>
                  <a:cubicBezTo>
                    <a:pt x="215" y="1006"/>
                    <a:pt x="209" y="1001"/>
                    <a:pt x="203" y="996"/>
                  </a:cubicBezTo>
                  <a:cubicBezTo>
                    <a:pt x="202" y="996"/>
                    <a:pt x="201" y="995"/>
                    <a:pt x="201" y="994"/>
                  </a:cubicBezTo>
                  <a:cubicBezTo>
                    <a:pt x="200" y="994"/>
                    <a:pt x="199" y="993"/>
                    <a:pt x="198" y="993"/>
                  </a:cubicBezTo>
                  <a:cubicBezTo>
                    <a:pt x="197" y="992"/>
                    <a:pt x="197" y="992"/>
                    <a:pt x="197" y="992"/>
                  </a:cubicBezTo>
                  <a:cubicBezTo>
                    <a:pt x="197" y="991"/>
                    <a:pt x="197" y="991"/>
                    <a:pt x="197" y="991"/>
                  </a:cubicBezTo>
                  <a:cubicBezTo>
                    <a:pt x="197" y="991"/>
                    <a:pt x="197" y="991"/>
                    <a:pt x="197" y="991"/>
                  </a:cubicBezTo>
                  <a:cubicBezTo>
                    <a:pt x="196" y="991"/>
                    <a:pt x="196" y="991"/>
                    <a:pt x="196" y="991"/>
                  </a:cubicBezTo>
                  <a:cubicBezTo>
                    <a:pt x="196" y="990"/>
                    <a:pt x="196" y="990"/>
                    <a:pt x="195" y="990"/>
                  </a:cubicBezTo>
                  <a:cubicBezTo>
                    <a:pt x="194" y="989"/>
                    <a:pt x="194" y="989"/>
                    <a:pt x="194" y="989"/>
                  </a:cubicBezTo>
                  <a:cubicBezTo>
                    <a:pt x="192" y="986"/>
                    <a:pt x="190" y="982"/>
                    <a:pt x="188" y="978"/>
                  </a:cubicBezTo>
                  <a:cubicBezTo>
                    <a:pt x="187" y="975"/>
                    <a:pt x="185" y="971"/>
                    <a:pt x="184" y="967"/>
                  </a:cubicBezTo>
                  <a:cubicBezTo>
                    <a:pt x="183" y="965"/>
                    <a:pt x="182" y="963"/>
                    <a:pt x="181" y="961"/>
                  </a:cubicBezTo>
                  <a:cubicBezTo>
                    <a:pt x="181" y="961"/>
                    <a:pt x="181" y="961"/>
                    <a:pt x="181" y="960"/>
                  </a:cubicBezTo>
                  <a:cubicBezTo>
                    <a:pt x="181" y="960"/>
                    <a:pt x="182" y="960"/>
                    <a:pt x="182" y="959"/>
                  </a:cubicBezTo>
                  <a:cubicBezTo>
                    <a:pt x="182" y="959"/>
                    <a:pt x="182" y="959"/>
                    <a:pt x="182" y="958"/>
                  </a:cubicBezTo>
                  <a:cubicBezTo>
                    <a:pt x="182" y="958"/>
                    <a:pt x="182" y="958"/>
                    <a:pt x="182" y="958"/>
                  </a:cubicBezTo>
                  <a:cubicBezTo>
                    <a:pt x="182" y="958"/>
                    <a:pt x="182" y="958"/>
                    <a:pt x="182" y="958"/>
                  </a:cubicBezTo>
                  <a:cubicBezTo>
                    <a:pt x="183" y="957"/>
                    <a:pt x="183" y="956"/>
                    <a:pt x="183" y="956"/>
                  </a:cubicBezTo>
                  <a:cubicBezTo>
                    <a:pt x="183" y="955"/>
                    <a:pt x="184" y="954"/>
                    <a:pt x="184" y="954"/>
                  </a:cubicBezTo>
                  <a:cubicBezTo>
                    <a:pt x="184" y="953"/>
                    <a:pt x="184" y="952"/>
                    <a:pt x="185" y="952"/>
                  </a:cubicBezTo>
                  <a:cubicBezTo>
                    <a:pt x="185" y="951"/>
                    <a:pt x="185" y="950"/>
                    <a:pt x="186" y="949"/>
                  </a:cubicBezTo>
                  <a:cubicBezTo>
                    <a:pt x="186" y="949"/>
                    <a:pt x="187" y="948"/>
                    <a:pt x="187" y="947"/>
                  </a:cubicBezTo>
                  <a:cubicBezTo>
                    <a:pt x="187" y="947"/>
                    <a:pt x="187" y="947"/>
                    <a:pt x="187" y="947"/>
                  </a:cubicBezTo>
                  <a:cubicBezTo>
                    <a:pt x="204" y="948"/>
                    <a:pt x="206" y="939"/>
                    <a:pt x="197" y="925"/>
                  </a:cubicBezTo>
                  <a:cubicBezTo>
                    <a:pt x="190" y="930"/>
                    <a:pt x="178" y="934"/>
                    <a:pt x="185" y="946"/>
                  </a:cubicBezTo>
                  <a:cubicBezTo>
                    <a:pt x="185" y="947"/>
                    <a:pt x="185" y="947"/>
                    <a:pt x="185" y="947"/>
                  </a:cubicBezTo>
                  <a:cubicBezTo>
                    <a:pt x="185" y="947"/>
                    <a:pt x="185" y="947"/>
                    <a:pt x="185" y="947"/>
                  </a:cubicBezTo>
                  <a:cubicBezTo>
                    <a:pt x="184" y="947"/>
                    <a:pt x="184" y="948"/>
                    <a:pt x="184" y="948"/>
                  </a:cubicBezTo>
                  <a:cubicBezTo>
                    <a:pt x="183" y="949"/>
                    <a:pt x="183" y="950"/>
                    <a:pt x="183" y="951"/>
                  </a:cubicBezTo>
                  <a:cubicBezTo>
                    <a:pt x="182" y="951"/>
                    <a:pt x="182" y="952"/>
                    <a:pt x="182" y="953"/>
                  </a:cubicBezTo>
                  <a:cubicBezTo>
                    <a:pt x="181" y="953"/>
                    <a:pt x="181" y="954"/>
                    <a:pt x="181" y="955"/>
                  </a:cubicBezTo>
                  <a:cubicBezTo>
                    <a:pt x="181" y="956"/>
                    <a:pt x="180" y="956"/>
                    <a:pt x="180" y="957"/>
                  </a:cubicBezTo>
                  <a:cubicBezTo>
                    <a:pt x="180" y="957"/>
                    <a:pt x="180" y="957"/>
                    <a:pt x="180" y="957"/>
                  </a:cubicBezTo>
                  <a:cubicBezTo>
                    <a:pt x="180" y="957"/>
                    <a:pt x="180" y="958"/>
                    <a:pt x="180" y="958"/>
                  </a:cubicBezTo>
                  <a:cubicBezTo>
                    <a:pt x="180" y="958"/>
                    <a:pt x="180" y="958"/>
                    <a:pt x="180" y="959"/>
                  </a:cubicBezTo>
                  <a:cubicBezTo>
                    <a:pt x="180" y="959"/>
                    <a:pt x="180" y="960"/>
                    <a:pt x="180" y="960"/>
                  </a:cubicBezTo>
                  <a:cubicBezTo>
                    <a:pt x="180" y="960"/>
                    <a:pt x="180" y="960"/>
                    <a:pt x="180" y="961"/>
                  </a:cubicBezTo>
                  <a:cubicBezTo>
                    <a:pt x="179" y="959"/>
                    <a:pt x="178" y="957"/>
                    <a:pt x="177" y="956"/>
                  </a:cubicBezTo>
                  <a:cubicBezTo>
                    <a:pt x="177" y="955"/>
                    <a:pt x="176" y="954"/>
                    <a:pt x="175" y="953"/>
                  </a:cubicBezTo>
                  <a:cubicBezTo>
                    <a:pt x="175" y="953"/>
                    <a:pt x="175" y="953"/>
                    <a:pt x="175" y="953"/>
                  </a:cubicBezTo>
                  <a:cubicBezTo>
                    <a:pt x="175" y="953"/>
                    <a:pt x="175" y="953"/>
                    <a:pt x="175" y="953"/>
                  </a:cubicBezTo>
                  <a:cubicBezTo>
                    <a:pt x="174" y="952"/>
                    <a:pt x="174" y="952"/>
                    <a:pt x="174" y="952"/>
                  </a:cubicBezTo>
                  <a:cubicBezTo>
                    <a:pt x="174" y="952"/>
                    <a:pt x="173" y="951"/>
                    <a:pt x="173" y="951"/>
                  </a:cubicBezTo>
                  <a:cubicBezTo>
                    <a:pt x="171" y="950"/>
                    <a:pt x="169" y="948"/>
                    <a:pt x="168" y="947"/>
                  </a:cubicBezTo>
                  <a:cubicBezTo>
                    <a:pt x="167" y="947"/>
                    <a:pt x="166" y="946"/>
                    <a:pt x="165" y="945"/>
                  </a:cubicBezTo>
                  <a:cubicBezTo>
                    <a:pt x="165" y="945"/>
                    <a:pt x="165" y="945"/>
                    <a:pt x="165" y="944"/>
                  </a:cubicBezTo>
                  <a:cubicBezTo>
                    <a:pt x="165" y="944"/>
                    <a:pt x="165" y="943"/>
                    <a:pt x="165" y="943"/>
                  </a:cubicBezTo>
                  <a:cubicBezTo>
                    <a:pt x="165" y="943"/>
                    <a:pt x="165" y="942"/>
                    <a:pt x="164" y="942"/>
                  </a:cubicBezTo>
                  <a:cubicBezTo>
                    <a:pt x="164" y="942"/>
                    <a:pt x="164" y="942"/>
                    <a:pt x="164" y="941"/>
                  </a:cubicBezTo>
                  <a:cubicBezTo>
                    <a:pt x="164" y="941"/>
                    <a:pt x="164" y="940"/>
                    <a:pt x="164" y="940"/>
                  </a:cubicBezTo>
                  <a:cubicBezTo>
                    <a:pt x="164" y="939"/>
                    <a:pt x="164" y="938"/>
                    <a:pt x="164" y="938"/>
                  </a:cubicBezTo>
                  <a:cubicBezTo>
                    <a:pt x="164" y="938"/>
                    <a:pt x="164" y="937"/>
                    <a:pt x="164" y="937"/>
                  </a:cubicBezTo>
                  <a:cubicBezTo>
                    <a:pt x="164" y="937"/>
                    <a:pt x="164" y="936"/>
                    <a:pt x="164" y="936"/>
                  </a:cubicBezTo>
                  <a:cubicBezTo>
                    <a:pt x="163" y="935"/>
                    <a:pt x="163" y="935"/>
                    <a:pt x="163" y="934"/>
                  </a:cubicBezTo>
                  <a:cubicBezTo>
                    <a:pt x="163" y="933"/>
                    <a:pt x="163" y="931"/>
                    <a:pt x="163" y="930"/>
                  </a:cubicBezTo>
                  <a:cubicBezTo>
                    <a:pt x="163" y="928"/>
                    <a:pt x="164" y="927"/>
                    <a:pt x="164" y="925"/>
                  </a:cubicBezTo>
                  <a:cubicBezTo>
                    <a:pt x="164" y="924"/>
                    <a:pt x="164" y="923"/>
                    <a:pt x="165" y="921"/>
                  </a:cubicBezTo>
                  <a:cubicBezTo>
                    <a:pt x="165" y="920"/>
                    <a:pt x="165" y="919"/>
                    <a:pt x="165" y="918"/>
                  </a:cubicBezTo>
                  <a:cubicBezTo>
                    <a:pt x="172" y="917"/>
                    <a:pt x="180" y="914"/>
                    <a:pt x="182" y="908"/>
                  </a:cubicBezTo>
                  <a:cubicBezTo>
                    <a:pt x="186" y="901"/>
                    <a:pt x="179" y="893"/>
                    <a:pt x="176" y="886"/>
                  </a:cubicBezTo>
                  <a:cubicBezTo>
                    <a:pt x="167" y="895"/>
                    <a:pt x="147" y="905"/>
                    <a:pt x="163" y="918"/>
                  </a:cubicBezTo>
                  <a:cubicBezTo>
                    <a:pt x="163" y="918"/>
                    <a:pt x="163" y="918"/>
                    <a:pt x="163" y="918"/>
                  </a:cubicBezTo>
                  <a:cubicBezTo>
                    <a:pt x="162" y="918"/>
                    <a:pt x="162" y="918"/>
                    <a:pt x="161" y="918"/>
                  </a:cubicBezTo>
                  <a:cubicBezTo>
                    <a:pt x="163" y="918"/>
                    <a:pt x="163" y="918"/>
                    <a:pt x="163" y="918"/>
                  </a:cubicBezTo>
                  <a:cubicBezTo>
                    <a:pt x="163" y="919"/>
                    <a:pt x="162" y="920"/>
                    <a:pt x="162" y="921"/>
                  </a:cubicBezTo>
                  <a:cubicBezTo>
                    <a:pt x="162" y="922"/>
                    <a:pt x="162" y="924"/>
                    <a:pt x="161" y="925"/>
                  </a:cubicBezTo>
                  <a:cubicBezTo>
                    <a:pt x="161" y="927"/>
                    <a:pt x="161" y="928"/>
                    <a:pt x="161" y="930"/>
                  </a:cubicBezTo>
                  <a:cubicBezTo>
                    <a:pt x="161" y="931"/>
                    <a:pt x="161" y="933"/>
                    <a:pt x="161" y="934"/>
                  </a:cubicBezTo>
                  <a:cubicBezTo>
                    <a:pt x="161" y="935"/>
                    <a:pt x="161" y="935"/>
                    <a:pt x="161" y="936"/>
                  </a:cubicBezTo>
                  <a:cubicBezTo>
                    <a:pt x="161" y="937"/>
                    <a:pt x="161" y="937"/>
                    <a:pt x="161" y="937"/>
                  </a:cubicBezTo>
                  <a:cubicBezTo>
                    <a:pt x="161" y="938"/>
                    <a:pt x="161" y="938"/>
                    <a:pt x="161" y="938"/>
                  </a:cubicBezTo>
                  <a:cubicBezTo>
                    <a:pt x="161" y="939"/>
                    <a:pt x="162" y="939"/>
                    <a:pt x="162" y="940"/>
                  </a:cubicBezTo>
                  <a:cubicBezTo>
                    <a:pt x="162" y="941"/>
                    <a:pt x="162" y="941"/>
                    <a:pt x="162" y="942"/>
                  </a:cubicBezTo>
                  <a:cubicBezTo>
                    <a:pt x="162" y="942"/>
                    <a:pt x="162" y="942"/>
                    <a:pt x="162" y="943"/>
                  </a:cubicBezTo>
                  <a:cubicBezTo>
                    <a:pt x="162" y="943"/>
                    <a:pt x="162" y="943"/>
                    <a:pt x="162" y="943"/>
                  </a:cubicBezTo>
                  <a:cubicBezTo>
                    <a:pt x="162" y="944"/>
                    <a:pt x="163" y="944"/>
                    <a:pt x="163" y="944"/>
                  </a:cubicBezTo>
                  <a:cubicBezTo>
                    <a:pt x="161" y="943"/>
                    <a:pt x="159" y="942"/>
                    <a:pt x="157" y="941"/>
                  </a:cubicBezTo>
                  <a:cubicBezTo>
                    <a:pt x="153" y="939"/>
                    <a:pt x="149" y="938"/>
                    <a:pt x="146" y="936"/>
                  </a:cubicBezTo>
                  <a:cubicBezTo>
                    <a:pt x="143" y="934"/>
                    <a:pt x="140" y="931"/>
                    <a:pt x="137" y="928"/>
                  </a:cubicBezTo>
                  <a:cubicBezTo>
                    <a:pt x="135" y="925"/>
                    <a:pt x="133" y="922"/>
                    <a:pt x="132" y="919"/>
                  </a:cubicBezTo>
                  <a:cubicBezTo>
                    <a:pt x="131" y="915"/>
                    <a:pt x="130" y="912"/>
                    <a:pt x="129" y="908"/>
                  </a:cubicBezTo>
                  <a:cubicBezTo>
                    <a:pt x="127" y="902"/>
                    <a:pt x="127" y="895"/>
                    <a:pt x="126" y="889"/>
                  </a:cubicBezTo>
                  <a:cubicBezTo>
                    <a:pt x="126" y="887"/>
                    <a:pt x="126" y="886"/>
                    <a:pt x="126" y="884"/>
                  </a:cubicBezTo>
                  <a:cubicBezTo>
                    <a:pt x="126" y="883"/>
                    <a:pt x="126" y="881"/>
                    <a:pt x="126" y="880"/>
                  </a:cubicBezTo>
                  <a:cubicBezTo>
                    <a:pt x="126" y="877"/>
                    <a:pt x="126" y="875"/>
                    <a:pt x="127" y="872"/>
                  </a:cubicBezTo>
                  <a:cubicBezTo>
                    <a:pt x="127" y="867"/>
                    <a:pt x="128" y="863"/>
                    <a:pt x="129" y="859"/>
                  </a:cubicBezTo>
                  <a:cubicBezTo>
                    <a:pt x="129" y="859"/>
                    <a:pt x="129" y="859"/>
                    <a:pt x="129" y="859"/>
                  </a:cubicBezTo>
                  <a:cubicBezTo>
                    <a:pt x="129" y="859"/>
                    <a:pt x="129" y="859"/>
                    <a:pt x="129" y="859"/>
                  </a:cubicBezTo>
                  <a:cubicBezTo>
                    <a:pt x="129" y="859"/>
                    <a:pt x="129" y="859"/>
                    <a:pt x="130" y="859"/>
                  </a:cubicBezTo>
                  <a:cubicBezTo>
                    <a:pt x="130" y="859"/>
                    <a:pt x="130" y="859"/>
                    <a:pt x="130" y="859"/>
                  </a:cubicBezTo>
                  <a:cubicBezTo>
                    <a:pt x="130" y="858"/>
                    <a:pt x="131" y="858"/>
                    <a:pt x="131" y="857"/>
                  </a:cubicBezTo>
                  <a:cubicBezTo>
                    <a:pt x="131" y="857"/>
                    <a:pt x="132" y="856"/>
                    <a:pt x="132" y="856"/>
                  </a:cubicBezTo>
                  <a:cubicBezTo>
                    <a:pt x="133" y="855"/>
                    <a:pt x="133" y="855"/>
                    <a:pt x="134" y="855"/>
                  </a:cubicBezTo>
                  <a:cubicBezTo>
                    <a:pt x="134" y="854"/>
                    <a:pt x="135" y="854"/>
                    <a:pt x="136" y="853"/>
                  </a:cubicBezTo>
                  <a:cubicBezTo>
                    <a:pt x="136" y="853"/>
                    <a:pt x="137" y="852"/>
                    <a:pt x="137" y="852"/>
                  </a:cubicBezTo>
                  <a:cubicBezTo>
                    <a:pt x="147" y="853"/>
                    <a:pt x="157" y="850"/>
                    <a:pt x="159" y="840"/>
                  </a:cubicBezTo>
                  <a:cubicBezTo>
                    <a:pt x="148" y="840"/>
                    <a:pt x="139" y="841"/>
                    <a:pt x="134" y="851"/>
                  </a:cubicBezTo>
                  <a:cubicBezTo>
                    <a:pt x="134" y="851"/>
                    <a:pt x="134" y="851"/>
                    <a:pt x="134" y="851"/>
                  </a:cubicBezTo>
                  <a:cubicBezTo>
                    <a:pt x="134" y="851"/>
                    <a:pt x="134" y="851"/>
                    <a:pt x="134" y="851"/>
                  </a:cubicBezTo>
                  <a:cubicBezTo>
                    <a:pt x="134" y="852"/>
                    <a:pt x="133" y="852"/>
                    <a:pt x="132" y="853"/>
                  </a:cubicBezTo>
                  <a:cubicBezTo>
                    <a:pt x="132" y="853"/>
                    <a:pt x="132" y="853"/>
                    <a:pt x="132" y="854"/>
                  </a:cubicBezTo>
                  <a:cubicBezTo>
                    <a:pt x="132" y="853"/>
                    <a:pt x="132" y="852"/>
                    <a:pt x="133" y="852"/>
                  </a:cubicBezTo>
                  <a:cubicBezTo>
                    <a:pt x="133" y="851"/>
                    <a:pt x="134" y="850"/>
                    <a:pt x="134" y="850"/>
                  </a:cubicBezTo>
                  <a:cubicBezTo>
                    <a:pt x="134" y="850"/>
                    <a:pt x="134" y="849"/>
                    <a:pt x="134" y="849"/>
                  </a:cubicBezTo>
                  <a:cubicBezTo>
                    <a:pt x="134" y="849"/>
                    <a:pt x="134" y="850"/>
                    <a:pt x="134" y="850"/>
                  </a:cubicBezTo>
                  <a:cubicBezTo>
                    <a:pt x="134" y="850"/>
                    <a:pt x="133" y="851"/>
                    <a:pt x="132" y="852"/>
                  </a:cubicBezTo>
                  <a:cubicBezTo>
                    <a:pt x="132" y="853"/>
                    <a:pt x="131" y="854"/>
                    <a:pt x="130" y="855"/>
                  </a:cubicBezTo>
                  <a:cubicBezTo>
                    <a:pt x="130" y="855"/>
                    <a:pt x="129" y="856"/>
                    <a:pt x="129" y="856"/>
                  </a:cubicBezTo>
                  <a:cubicBezTo>
                    <a:pt x="129" y="856"/>
                    <a:pt x="129" y="857"/>
                    <a:pt x="128" y="857"/>
                  </a:cubicBezTo>
                  <a:cubicBezTo>
                    <a:pt x="128" y="857"/>
                    <a:pt x="128" y="857"/>
                    <a:pt x="128" y="857"/>
                  </a:cubicBezTo>
                  <a:cubicBezTo>
                    <a:pt x="128" y="857"/>
                    <a:pt x="128" y="858"/>
                    <a:pt x="128" y="858"/>
                  </a:cubicBezTo>
                  <a:cubicBezTo>
                    <a:pt x="128" y="858"/>
                    <a:pt x="127" y="858"/>
                    <a:pt x="127" y="858"/>
                  </a:cubicBezTo>
                  <a:cubicBezTo>
                    <a:pt x="127" y="859"/>
                    <a:pt x="127" y="859"/>
                    <a:pt x="127" y="860"/>
                  </a:cubicBezTo>
                  <a:cubicBezTo>
                    <a:pt x="127" y="860"/>
                    <a:pt x="127" y="861"/>
                    <a:pt x="127" y="861"/>
                  </a:cubicBezTo>
                  <a:cubicBezTo>
                    <a:pt x="127" y="861"/>
                    <a:pt x="127" y="861"/>
                    <a:pt x="127" y="860"/>
                  </a:cubicBezTo>
                  <a:cubicBezTo>
                    <a:pt x="126" y="863"/>
                    <a:pt x="125" y="866"/>
                    <a:pt x="124" y="870"/>
                  </a:cubicBezTo>
                  <a:cubicBezTo>
                    <a:pt x="124" y="869"/>
                    <a:pt x="124" y="869"/>
                    <a:pt x="124" y="868"/>
                  </a:cubicBezTo>
                  <a:cubicBezTo>
                    <a:pt x="123" y="868"/>
                    <a:pt x="123" y="867"/>
                    <a:pt x="122" y="866"/>
                  </a:cubicBezTo>
                  <a:cubicBezTo>
                    <a:pt x="122" y="866"/>
                    <a:pt x="122" y="866"/>
                    <a:pt x="121" y="865"/>
                  </a:cubicBezTo>
                  <a:cubicBezTo>
                    <a:pt x="121" y="865"/>
                    <a:pt x="121" y="865"/>
                    <a:pt x="121" y="865"/>
                  </a:cubicBezTo>
                  <a:cubicBezTo>
                    <a:pt x="121" y="864"/>
                    <a:pt x="121" y="864"/>
                    <a:pt x="121" y="864"/>
                  </a:cubicBezTo>
                  <a:cubicBezTo>
                    <a:pt x="120" y="864"/>
                    <a:pt x="120" y="863"/>
                    <a:pt x="119" y="863"/>
                  </a:cubicBezTo>
                  <a:cubicBezTo>
                    <a:pt x="119" y="862"/>
                    <a:pt x="119" y="862"/>
                    <a:pt x="118" y="861"/>
                  </a:cubicBezTo>
                  <a:cubicBezTo>
                    <a:pt x="118" y="861"/>
                    <a:pt x="118" y="860"/>
                    <a:pt x="117" y="860"/>
                  </a:cubicBezTo>
                  <a:cubicBezTo>
                    <a:pt x="117" y="859"/>
                    <a:pt x="117" y="859"/>
                    <a:pt x="116" y="858"/>
                  </a:cubicBezTo>
                  <a:cubicBezTo>
                    <a:pt x="116" y="857"/>
                    <a:pt x="115" y="856"/>
                    <a:pt x="114" y="855"/>
                  </a:cubicBezTo>
                  <a:cubicBezTo>
                    <a:pt x="114" y="854"/>
                    <a:pt x="113" y="852"/>
                    <a:pt x="112" y="851"/>
                  </a:cubicBezTo>
                  <a:cubicBezTo>
                    <a:pt x="112" y="850"/>
                    <a:pt x="111" y="848"/>
                    <a:pt x="111" y="847"/>
                  </a:cubicBezTo>
                  <a:cubicBezTo>
                    <a:pt x="111" y="846"/>
                    <a:pt x="110" y="844"/>
                    <a:pt x="110" y="843"/>
                  </a:cubicBezTo>
                  <a:cubicBezTo>
                    <a:pt x="110" y="843"/>
                    <a:pt x="110" y="843"/>
                    <a:pt x="110" y="843"/>
                  </a:cubicBezTo>
                  <a:cubicBezTo>
                    <a:pt x="124" y="829"/>
                    <a:pt x="113" y="819"/>
                    <a:pt x="97" y="812"/>
                  </a:cubicBezTo>
                  <a:cubicBezTo>
                    <a:pt x="103" y="826"/>
                    <a:pt x="92" y="835"/>
                    <a:pt x="108" y="845"/>
                  </a:cubicBezTo>
                  <a:cubicBezTo>
                    <a:pt x="108" y="846"/>
                    <a:pt x="108" y="847"/>
                    <a:pt x="109" y="848"/>
                  </a:cubicBezTo>
                  <a:cubicBezTo>
                    <a:pt x="109" y="849"/>
                    <a:pt x="110" y="851"/>
                    <a:pt x="110" y="852"/>
                  </a:cubicBezTo>
                  <a:cubicBezTo>
                    <a:pt x="111" y="853"/>
                    <a:pt x="111" y="855"/>
                    <a:pt x="112" y="856"/>
                  </a:cubicBezTo>
                  <a:cubicBezTo>
                    <a:pt x="113" y="857"/>
                    <a:pt x="114" y="858"/>
                    <a:pt x="114" y="860"/>
                  </a:cubicBezTo>
                  <a:cubicBezTo>
                    <a:pt x="115" y="860"/>
                    <a:pt x="115" y="861"/>
                    <a:pt x="115" y="861"/>
                  </a:cubicBezTo>
                  <a:cubicBezTo>
                    <a:pt x="116" y="862"/>
                    <a:pt x="116" y="862"/>
                    <a:pt x="116" y="863"/>
                  </a:cubicBezTo>
                  <a:cubicBezTo>
                    <a:pt x="117" y="863"/>
                    <a:pt x="117" y="864"/>
                    <a:pt x="118" y="864"/>
                  </a:cubicBezTo>
                  <a:cubicBezTo>
                    <a:pt x="118" y="865"/>
                    <a:pt x="118" y="865"/>
                    <a:pt x="119" y="866"/>
                  </a:cubicBezTo>
                  <a:cubicBezTo>
                    <a:pt x="119" y="866"/>
                    <a:pt x="119" y="866"/>
                    <a:pt x="119" y="866"/>
                  </a:cubicBezTo>
                  <a:cubicBezTo>
                    <a:pt x="119" y="866"/>
                    <a:pt x="120" y="867"/>
                    <a:pt x="120" y="867"/>
                  </a:cubicBezTo>
                  <a:cubicBezTo>
                    <a:pt x="120" y="867"/>
                    <a:pt x="121" y="867"/>
                    <a:pt x="121" y="868"/>
                  </a:cubicBezTo>
                  <a:cubicBezTo>
                    <a:pt x="121" y="868"/>
                    <a:pt x="122" y="868"/>
                    <a:pt x="122" y="868"/>
                  </a:cubicBezTo>
                  <a:cubicBezTo>
                    <a:pt x="122" y="869"/>
                    <a:pt x="123" y="869"/>
                    <a:pt x="123" y="869"/>
                  </a:cubicBezTo>
                  <a:cubicBezTo>
                    <a:pt x="124" y="869"/>
                    <a:pt x="124" y="870"/>
                    <a:pt x="124" y="870"/>
                  </a:cubicBezTo>
                  <a:cubicBezTo>
                    <a:pt x="124" y="870"/>
                    <a:pt x="124" y="871"/>
                    <a:pt x="124" y="872"/>
                  </a:cubicBezTo>
                  <a:cubicBezTo>
                    <a:pt x="124" y="874"/>
                    <a:pt x="123" y="877"/>
                    <a:pt x="123" y="880"/>
                  </a:cubicBezTo>
                  <a:cubicBezTo>
                    <a:pt x="123" y="881"/>
                    <a:pt x="123" y="883"/>
                    <a:pt x="123" y="884"/>
                  </a:cubicBezTo>
                  <a:cubicBezTo>
                    <a:pt x="123" y="886"/>
                    <a:pt x="123" y="887"/>
                    <a:pt x="123" y="889"/>
                  </a:cubicBezTo>
                  <a:cubicBezTo>
                    <a:pt x="123" y="891"/>
                    <a:pt x="123" y="894"/>
                    <a:pt x="124" y="897"/>
                  </a:cubicBezTo>
                  <a:cubicBezTo>
                    <a:pt x="123" y="896"/>
                    <a:pt x="123" y="896"/>
                    <a:pt x="123" y="896"/>
                  </a:cubicBezTo>
                  <a:cubicBezTo>
                    <a:pt x="122" y="895"/>
                    <a:pt x="122" y="894"/>
                    <a:pt x="120" y="893"/>
                  </a:cubicBezTo>
                  <a:cubicBezTo>
                    <a:pt x="120" y="892"/>
                    <a:pt x="119" y="891"/>
                    <a:pt x="118" y="891"/>
                  </a:cubicBezTo>
                  <a:cubicBezTo>
                    <a:pt x="118" y="890"/>
                    <a:pt x="118" y="890"/>
                    <a:pt x="117" y="890"/>
                  </a:cubicBezTo>
                  <a:cubicBezTo>
                    <a:pt x="117" y="890"/>
                    <a:pt x="116" y="889"/>
                    <a:pt x="116" y="889"/>
                  </a:cubicBezTo>
                  <a:cubicBezTo>
                    <a:pt x="114" y="888"/>
                    <a:pt x="112" y="887"/>
                    <a:pt x="110" y="886"/>
                  </a:cubicBezTo>
                  <a:cubicBezTo>
                    <a:pt x="108" y="885"/>
                    <a:pt x="105" y="884"/>
                    <a:pt x="103" y="883"/>
                  </a:cubicBezTo>
                  <a:cubicBezTo>
                    <a:pt x="98" y="881"/>
                    <a:pt x="93" y="879"/>
                    <a:pt x="88" y="876"/>
                  </a:cubicBezTo>
                  <a:cubicBezTo>
                    <a:pt x="86" y="875"/>
                    <a:pt x="83" y="874"/>
                    <a:pt x="81" y="873"/>
                  </a:cubicBezTo>
                  <a:cubicBezTo>
                    <a:pt x="78" y="872"/>
                    <a:pt x="76" y="871"/>
                    <a:pt x="74" y="870"/>
                  </a:cubicBezTo>
                  <a:cubicBezTo>
                    <a:pt x="72" y="870"/>
                    <a:pt x="71" y="869"/>
                    <a:pt x="70" y="868"/>
                  </a:cubicBezTo>
                  <a:cubicBezTo>
                    <a:pt x="69" y="868"/>
                    <a:pt x="68" y="867"/>
                    <a:pt x="68" y="866"/>
                  </a:cubicBezTo>
                  <a:cubicBezTo>
                    <a:pt x="67" y="866"/>
                    <a:pt x="67" y="866"/>
                    <a:pt x="67" y="866"/>
                  </a:cubicBezTo>
                  <a:cubicBezTo>
                    <a:pt x="67" y="866"/>
                    <a:pt x="67" y="865"/>
                    <a:pt x="67" y="865"/>
                  </a:cubicBezTo>
                  <a:cubicBezTo>
                    <a:pt x="66" y="865"/>
                    <a:pt x="66" y="864"/>
                    <a:pt x="66" y="864"/>
                  </a:cubicBezTo>
                  <a:cubicBezTo>
                    <a:pt x="65" y="863"/>
                    <a:pt x="65" y="862"/>
                    <a:pt x="64" y="861"/>
                  </a:cubicBezTo>
                  <a:cubicBezTo>
                    <a:pt x="64" y="860"/>
                    <a:pt x="64" y="859"/>
                    <a:pt x="63" y="859"/>
                  </a:cubicBezTo>
                  <a:cubicBezTo>
                    <a:pt x="63" y="858"/>
                    <a:pt x="63" y="857"/>
                    <a:pt x="63" y="857"/>
                  </a:cubicBezTo>
                  <a:cubicBezTo>
                    <a:pt x="63" y="857"/>
                    <a:pt x="63" y="857"/>
                    <a:pt x="63" y="857"/>
                  </a:cubicBezTo>
                  <a:cubicBezTo>
                    <a:pt x="63" y="856"/>
                    <a:pt x="63" y="856"/>
                    <a:pt x="63" y="856"/>
                  </a:cubicBezTo>
                  <a:cubicBezTo>
                    <a:pt x="63" y="856"/>
                    <a:pt x="63" y="856"/>
                    <a:pt x="63" y="855"/>
                  </a:cubicBezTo>
                  <a:cubicBezTo>
                    <a:pt x="63" y="855"/>
                    <a:pt x="62" y="855"/>
                    <a:pt x="62" y="855"/>
                  </a:cubicBezTo>
                  <a:cubicBezTo>
                    <a:pt x="62" y="855"/>
                    <a:pt x="62" y="854"/>
                    <a:pt x="62" y="854"/>
                  </a:cubicBezTo>
                  <a:cubicBezTo>
                    <a:pt x="62" y="853"/>
                    <a:pt x="62" y="853"/>
                    <a:pt x="62" y="852"/>
                  </a:cubicBezTo>
                  <a:cubicBezTo>
                    <a:pt x="61" y="850"/>
                    <a:pt x="61" y="848"/>
                    <a:pt x="61" y="848"/>
                  </a:cubicBezTo>
                  <a:cubicBezTo>
                    <a:pt x="61" y="848"/>
                    <a:pt x="61" y="849"/>
                    <a:pt x="61" y="849"/>
                  </a:cubicBezTo>
                  <a:cubicBezTo>
                    <a:pt x="61" y="850"/>
                    <a:pt x="61" y="850"/>
                    <a:pt x="61" y="851"/>
                  </a:cubicBezTo>
                  <a:cubicBezTo>
                    <a:pt x="61" y="851"/>
                    <a:pt x="61" y="851"/>
                    <a:pt x="61" y="851"/>
                  </a:cubicBezTo>
                  <a:cubicBezTo>
                    <a:pt x="60" y="850"/>
                    <a:pt x="60" y="850"/>
                    <a:pt x="60" y="849"/>
                  </a:cubicBezTo>
                  <a:cubicBezTo>
                    <a:pt x="59" y="848"/>
                    <a:pt x="59" y="848"/>
                    <a:pt x="58" y="847"/>
                  </a:cubicBezTo>
                  <a:cubicBezTo>
                    <a:pt x="58" y="846"/>
                    <a:pt x="58" y="846"/>
                    <a:pt x="57" y="846"/>
                  </a:cubicBezTo>
                  <a:cubicBezTo>
                    <a:pt x="57" y="846"/>
                    <a:pt x="57" y="846"/>
                    <a:pt x="57" y="846"/>
                  </a:cubicBezTo>
                  <a:cubicBezTo>
                    <a:pt x="57" y="845"/>
                    <a:pt x="57" y="845"/>
                    <a:pt x="57" y="845"/>
                  </a:cubicBezTo>
                  <a:cubicBezTo>
                    <a:pt x="62" y="834"/>
                    <a:pt x="51" y="830"/>
                    <a:pt x="44" y="826"/>
                  </a:cubicBezTo>
                  <a:cubicBezTo>
                    <a:pt x="38" y="839"/>
                    <a:pt x="40" y="847"/>
                    <a:pt x="55" y="846"/>
                  </a:cubicBezTo>
                  <a:cubicBezTo>
                    <a:pt x="55" y="846"/>
                    <a:pt x="55" y="846"/>
                    <a:pt x="55" y="846"/>
                  </a:cubicBezTo>
                  <a:cubicBezTo>
                    <a:pt x="56" y="847"/>
                    <a:pt x="56" y="847"/>
                    <a:pt x="57" y="848"/>
                  </a:cubicBezTo>
                  <a:cubicBezTo>
                    <a:pt x="57" y="849"/>
                    <a:pt x="57" y="849"/>
                    <a:pt x="58" y="850"/>
                  </a:cubicBezTo>
                  <a:cubicBezTo>
                    <a:pt x="58" y="851"/>
                    <a:pt x="59" y="851"/>
                    <a:pt x="59" y="852"/>
                  </a:cubicBezTo>
                  <a:cubicBezTo>
                    <a:pt x="59" y="853"/>
                    <a:pt x="60" y="853"/>
                    <a:pt x="60" y="854"/>
                  </a:cubicBezTo>
                  <a:cubicBezTo>
                    <a:pt x="60" y="855"/>
                    <a:pt x="60" y="855"/>
                    <a:pt x="61" y="856"/>
                  </a:cubicBezTo>
                  <a:cubicBezTo>
                    <a:pt x="61" y="856"/>
                    <a:pt x="61" y="856"/>
                    <a:pt x="61" y="856"/>
                  </a:cubicBezTo>
                  <a:cubicBezTo>
                    <a:pt x="61" y="856"/>
                    <a:pt x="61" y="856"/>
                    <a:pt x="61" y="856"/>
                  </a:cubicBezTo>
                  <a:cubicBezTo>
                    <a:pt x="61" y="857"/>
                    <a:pt x="61" y="857"/>
                    <a:pt x="61" y="857"/>
                  </a:cubicBezTo>
                  <a:cubicBezTo>
                    <a:pt x="61" y="857"/>
                    <a:pt x="61" y="858"/>
                    <a:pt x="61" y="859"/>
                  </a:cubicBezTo>
                  <a:cubicBezTo>
                    <a:pt x="61" y="860"/>
                    <a:pt x="62" y="860"/>
                    <a:pt x="62" y="861"/>
                  </a:cubicBezTo>
                  <a:cubicBezTo>
                    <a:pt x="62" y="861"/>
                    <a:pt x="62" y="862"/>
                    <a:pt x="62" y="862"/>
                  </a:cubicBezTo>
                  <a:cubicBezTo>
                    <a:pt x="63" y="863"/>
                    <a:pt x="63" y="864"/>
                    <a:pt x="64" y="865"/>
                  </a:cubicBezTo>
                  <a:cubicBezTo>
                    <a:pt x="63" y="865"/>
                    <a:pt x="63" y="865"/>
                    <a:pt x="63" y="865"/>
                  </a:cubicBezTo>
                  <a:cubicBezTo>
                    <a:pt x="62" y="865"/>
                    <a:pt x="62" y="866"/>
                    <a:pt x="61" y="866"/>
                  </a:cubicBezTo>
                  <a:cubicBezTo>
                    <a:pt x="61" y="866"/>
                    <a:pt x="61" y="866"/>
                    <a:pt x="60" y="866"/>
                  </a:cubicBezTo>
                  <a:cubicBezTo>
                    <a:pt x="60" y="867"/>
                    <a:pt x="59" y="867"/>
                    <a:pt x="59" y="867"/>
                  </a:cubicBezTo>
                  <a:cubicBezTo>
                    <a:pt x="58" y="867"/>
                    <a:pt x="58" y="867"/>
                    <a:pt x="58" y="867"/>
                  </a:cubicBezTo>
                  <a:cubicBezTo>
                    <a:pt x="58" y="868"/>
                    <a:pt x="57" y="868"/>
                    <a:pt x="57" y="868"/>
                  </a:cubicBezTo>
                  <a:cubicBezTo>
                    <a:pt x="56" y="868"/>
                    <a:pt x="56" y="869"/>
                    <a:pt x="55" y="869"/>
                  </a:cubicBezTo>
                  <a:cubicBezTo>
                    <a:pt x="55" y="869"/>
                    <a:pt x="54" y="869"/>
                    <a:pt x="53" y="870"/>
                  </a:cubicBezTo>
                  <a:cubicBezTo>
                    <a:pt x="53" y="870"/>
                    <a:pt x="53" y="870"/>
                    <a:pt x="52" y="870"/>
                  </a:cubicBezTo>
                  <a:cubicBezTo>
                    <a:pt x="52" y="870"/>
                    <a:pt x="52" y="870"/>
                    <a:pt x="51" y="871"/>
                  </a:cubicBezTo>
                  <a:cubicBezTo>
                    <a:pt x="51" y="871"/>
                    <a:pt x="50" y="871"/>
                    <a:pt x="49" y="871"/>
                  </a:cubicBezTo>
                  <a:cubicBezTo>
                    <a:pt x="48" y="872"/>
                    <a:pt x="46" y="872"/>
                    <a:pt x="44" y="873"/>
                  </a:cubicBezTo>
                  <a:cubicBezTo>
                    <a:pt x="45" y="872"/>
                    <a:pt x="45" y="872"/>
                    <a:pt x="45" y="871"/>
                  </a:cubicBezTo>
                  <a:cubicBezTo>
                    <a:pt x="44" y="873"/>
                    <a:pt x="44" y="873"/>
                    <a:pt x="44" y="873"/>
                  </a:cubicBezTo>
                  <a:cubicBezTo>
                    <a:pt x="44" y="873"/>
                    <a:pt x="43" y="873"/>
                    <a:pt x="43" y="873"/>
                  </a:cubicBezTo>
                  <a:cubicBezTo>
                    <a:pt x="38" y="869"/>
                    <a:pt x="33" y="864"/>
                    <a:pt x="27" y="862"/>
                  </a:cubicBezTo>
                  <a:cubicBezTo>
                    <a:pt x="18" y="859"/>
                    <a:pt x="9" y="864"/>
                    <a:pt x="0" y="859"/>
                  </a:cubicBezTo>
                  <a:cubicBezTo>
                    <a:pt x="3" y="876"/>
                    <a:pt x="29" y="893"/>
                    <a:pt x="44" y="877"/>
                  </a:cubicBezTo>
                  <a:cubicBezTo>
                    <a:pt x="44" y="875"/>
                    <a:pt x="44" y="875"/>
                    <a:pt x="44" y="875"/>
                  </a:cubicBezTo>
                  <a:cubicBezTo>
                    <a:pt x="44" y="875"/>
                    <a:pt x="45" y="875"/>
                    <a:pt x="45" y="875"/>
                  </a:cubicBezTo>
                  <a:cubicBezTo>
                    <a:pt x="47" y="875"/>
                    <a:pt x="48" y="874"/>
                    <a:pt x="50" y="874"/>
                  </a:cubicBezTo>
                  <a:cubicBezTo>
                    <a:pt x="51" y="873"/>
                    <a:pt x="51" y="873"/>
                    <a:pt x="52" y="873"/>
                  </a:cubicBezTo>
                  <a:cubicBezTo>
                    <a:pt x="53" y="873"/>
                    <a:pt x="53" y="873"/>
                    <a:pt x="53" y="872"/>
                  </a:cubicBezTo>
                  <a:cubicBezTo>
                    <a:pt x="54" y="872"/>
                    <a:pt x="54" y="872"/>
                    <a:pt x="54" y="872"/>
                  </a:cubicBezTo>
                  <a:cubicBezTo>
                    <a:pt x="55" y="872"/>
                    <a:pt x="56" y="871"/>
                    <a:pt x="56" y="871"/>
                  </a:cubicBezTo>
                  <a:cubicBezTo>
                    <a:pt x="57" y="871"/>
                    <a:pt x="58" y="870"/>
                    <a:pt x="58" y="870"/>
                  </a:cubicBezTo>
                  <a:cubicBezTo>
                    <a:pt x="58" y="870"/>
                    <a:pt x="59" y="870"/>
                    <a:pt x="59" y="870"/>
                  </a:cubicBezTo>
                  <a:cubicBezTo>
                    <a:pt x="59" y="869"/>
                    <a:pt x="60" y="869"/>
                    <a:pt x="60" y="869"/>
                  </a:cubicBezTo>
                  <a:cubicBezTo>
                    <a:pt x="60" y="869"/>
                    <a:pt x="61" y="868"/>
                    <a:pt x="61" y="868"/>
                  </a:cubicBezTo>
                  <a:cubicBezTo>
                    <a:pt x="62" y="867"/>
                    <a:pt x="62" y="867"/>
                    <a:pt x="62" y="867"/>
                  </a:cubicBezTo>
                  <a:cubicBezTo>
                    <a:pt x="63" y="866"/>
                    <a:pt x="63" y="866"/>
                    <a:pt x="63" y="866"/>
                  </a:cubicBezTo>
                  <a:cubicBezTo>
                    <a:pt x="63" y="866"/>
                    <a:pt x="64" y="865"/>
                    <a:pt x="64" y="865"/>
                  </a:cubicBezTo>
                  <a:cubicBezTo>
                    <a:pt x="64" y="865"/>
                    <a:pt x="64" y="865"/>
                    <a:pt x="64" y="865"/>
                  </a:cubicBezTo>
                  <a:cubicBezTo>
                    <a:pt x="64" y="866"/>
                    <a:pt x="65" y="866"/>
                    <a:pt x="65" y="867"/>
                  </a:cubicBezTo>
                  <a:cubicBezTo>
                    <a:pt x="65" y="867"/>
                    <a:pt x="65" y="867"/>
                    <a:pt x="66" y="867"/>
                  </a:cubicBezTo>
                  <a:cubicBezTo>
                    <a:pt x="66" y="867"/>
                    <a:pt x="66" y="868"/>
                    <a:pt x="66" y="868"/>
                  </a:cubicBezTo>
                  <a:cubicBezTo>
                    <a:pt x="68" y="870"/>
                    <a:pt x="70" y="871"/>
                    <a:pt x="73" y="872"/>
                  </a:cubicBezTo>
                  <a:cubicBezTo>
                    <a:pt x="75" y="873"/>
                    <a:pt x="77" y="874"/>
                    <a:pt x="80" y="875"/>
                  </a:cubicBezTo>
                  <a:cubicBezTo>
                    <a:pt x="82" y="876"/>
                    <a:pt x="85" y="877"/>
                    <a:pt x="87" y="878"/>
                  </a:cubicBezTo>
                  <a:cubicBezTo>
                    <a:pt x="93" y="881"/>
                    <a:pt x="98" y="883"/>
                    <a:pt x="102" y="885"/>
                  </a:cubicBezTo>
                  <a:cubicBezTo>
                    <a:pt x="105" y="886"/>
                    <a:pt x="107" y="887"/>
                    <a:pt x="109" y="888"/>
                  </a:cubicBezTo>
                  <a:cubicBezTo>
                    <a:pt x="111" y="889"/>
                    <a:pt x="113" y="890"/>
                    <a:pt x="115" y="891"/>
                  </a:cubicBezTo>
                  <a:cubicBezTo>
                    <a:pt x="116" y="891"/>
                    <a:pt x="116" y="892"/>
                    <a:pt x="117" y="892"/>
                  </a:cubicBezTo>
                  <a:cubicBezTo>
                    <a:pt x="118" y="893"/>
                    <a:pt x="119" y="893"/>
                    <a:pt x="119" y="894"/>
                  </a:cubicBezTo>
                  <a:cubicBezTo>
                    <a:pt x="120" y="894"/>
                    <a:pt x="121" y="895"/>
                    <a:pt x="121" y="895"/>
                  </a:cubicBezTo>
                  <a:cubicBezTo>
                    <a:pt x="121" y="896"/>
                    <a:pt x="122" y="896"/>
                    <a:pt x="122" y="896"/>
                  </a:cubicBezTo>
                  <a:cubicBezTo>
                    <a:pt x="122" y="896"/>
                    <a:pt x="122" y="896"/>
                    <a:pt x="122" y="897"/>
                  </a:cubicBezTo>
                  <a:cubicBezTo>
                    <a:pt x="123" y="897"/>
                    <a:pt x="123" y="897"/>
                    <a:pt x="124" y="898"/>
                  </a:cubicBezTo>
                  <a:cubicBezTo>
                    <a:pt x="124" y="898"/>
                    <a:pt x="124" y="898"/>
                    <a:pt x="124" y="898"/>
                  </a:cubicBezTo>
                  <a:cubicBezTo>
                    <a:pt x="124" y="902"/>
                    <a:pt x="125" y="905"/>
                    <a:pt x="126" y="909"/>
                  </a:cubicBezTo>
                  <a:cubicBezTo>
                    <a:pt x="126" y="913"/>
                    <a:pt x="127" y="916"/>
                    <a:pt x="129" y="920"/>
                  </a:cubicBezTo>
                  <a:cubicBezTo>
                    <a:pt x="129" y="921"/>
                    <a:pt x="129" y="922"/>
                    <a:pt x="130" y="923"/>
                  </a:cubicBezTo>
                  <a:cubicBezTo>
                    <a:pt x="130" y="923"/>
                    <a:pt x="130" y="924"/>
                    <a:pt x="131" y="924"/>
                  </a:cubicBezTo>
                  <a:cubicBezTo>
                    <a:pt x="131" y="925"/>
                    <a:pt x="131" y="925"/>
                    <a:pt x="131" y="925"/>
                  </a:cubicBezTo>
                  <a:cubicBezTo>
                    <a:pt x="131" y="925"/>
                    <a:pt x="131" y="925"/>
                    <a:pt x="131" y="925"/>
                  </a:cubicBezTo>
                  <a:cubicBezTo>
                    <a:pt x="130" y="925"/>
                    <a:pt x="130" y="925"/>
                    <a:pt x="130" y="924"/>
                  </a:cubicBezTo>
                  <a:cubicBezTo>
                    <a:pt x="129" y="924"/>
                    <a:pt x="129" y="924"/>
                    <a:pt x="129" y="924"/>
                  </a:cubicBezTo>
                  <a:cubicBezTo>
                    <a:pt x="129" y="924"/>
                    <a:pt x="128" y="924"/>
                    <a:pt x="128" y="924"/>
                  </a:cubicBezTo>
                  <a:cubicBezTo>
                    <a:pt x="128" y="924"/>
                    <a:pt x="127" y="924"/>
                    <a:pt x="127" y="924"/>
                  </a:cubicBezTo>
                  <a:cubicBezTo>
                    <a:pt x="126" y="924"/>
                    <a:pt x="126" y="924"/>
                    <a:pt x="125" y="923"/>
                  </a:cubicBezTo>
                  <a:cubicBezTo>
                    <a:pt x="124" y="923"/>
                    <a:pt x="124" y="923"/>
                    <a:pt x="123" y="923"/>
                  </a:cubicBezTo>
                  <a:cubicBezTo>
                    <a:pt x="123" y="923"/>
                    <a:pt x="122" y="923"/>
                    <a:pt x="121" y="923"/>
                  </a:cubicBezTo>
                  <a:cubicBezTo>
                    <a:pt x="120" y="922"/>
                    <a:pt x="119" y="922"/>
                    <a:pt x="118" y="921"/>
                  </a:cubicBezTo>
                  <a:cubicBezTo>
                    <a:pt x="116" y="921"/>
                    <a:pt x="115" y="920"/>
                    <a:pt x="114" y="920"/>
                  </a:cubicBezTo>
                  <a:cubicBezTo>
                    <a:pt x="113" y="919"/>
                    <a:pt x="111" y="918"/>
                    <a:pt x="110" y="918"/>
                  </a:cubicBezTo>
                  <a:cubicBezTo>
                    <a:pt x="110" y="917"/>
                    <a:pt x="110" y="917"/>
                    <a:pt x="110" y="917"/>
                  </a:cubicBezTo>
                  <a:cubicBezTo>
                    <a:pt x="111" y="918"/>
                    <a:pt x="112" y="918"/>
                    <a:pt x="113" y="918"/>
                  </a:cubicBezTo>
                  <a:cubicBezTo>
                    <a:pt x="120" y="898"/>
                    <a:pt x="91" y="894"/>
                    <a:pt x="76" y="896"/>
                  </a:cubicBezTo>
                  <a:cubicBezTo>
                    <a:pt x="83" y="902"/>
                    <a:pt x="98" y="936"/>
                    <a:pt x="112" y="921"/>
                  </a:cubicBezTo>
                  <a:cubicBezTo>
                    <a:pt x="112" y="921"/>
                    <a:pt x="112" y="922"/>
                    <a:pt x="113" y="922"/>
                  </a:cubicBezTo>
                  <a:cubicBezTo>
                    <a:pt x="114" y="922"/>
                    <a:pt x="115" y="923"/>
                    <a:pt x="117" y="923"/>
                  </a:cubicBezTo>
                  <a:cubicBezTo>
                    <a:pt x="118" y="924"/>
                    <a:pt x="119" y="924"/>
                    <a:pt x="121" y="925"/>
                  </a:cubicBezTo>
                  <a:cubicBezTo>
                    <a:pt x="121" y="925"/>
                    <a:pt x="122" y="925"/>
                    <a:pt x="123" y="925"/>
                  </a:cubicBezTo>
                  <a:cubicBezTo>
                    <a:pt x="123" y="926"/>
                    <a:pt x="124" y="926"/>
                    <a:pt x="124" y="926"/>
                  </a:cubicBezTo>
                  <a:cubicBezTo>
                    <a:pt x="125" y="926"/>
                    <a:pt x="126" y="926"/>
                    <a:pt x="126" y="926"/>
                  </a:cubicBezTo>
                  <a:cubicBezTo>
                    <a:pt x="127" y="926"/>
                    <a:pt x="127" y="926"/>
                    <a:pt x="128" y="927"/>
                  </a:cubicBezTo>
                  <a:cubicBezTo>
                    <a:pt x="128" y="927"/>
                    <a:pt x="128" y="927"/>
                    <a:pt x="129" y="927"/>
                  </a:cubicBezTo>
                  <a:cubicBezTo>
                    <a:pt x="129" y="927"/>
                    <a:pt x="129" y="927"/>
                    <a:pt x="129" y="927"/>
                  </a:cubicBezTo>
                  <a:cubicBezTo>
                    <a:pt x="130" y="927"/>
                    <a:pt x="130" y="927"/>
                    <a:pt x="131" y="927"/>
                  </a:cubicBezTo>
                  <a:cubicBezTo>
                    <a:pt x="131" y="927"/>
                    <a:pt x="131" y="927"/>
                    <a:pt x="132" y="927"/>
                  </a:cubicBezTo>
                  <a:cubicBezTo>
                    <a:pt x="133" y="928"/>
                    <a:pt x="134" y="929"/>
                    <a:pt x="135" y="931"/>
                  </a:cubicBezTo>
                  <a:cubicBezTo>
                    <a:pt x="137" y="934"/>
                    <a:pt x="141" y="936"/>
                    <a:pt x="144" y="939"/>
                  </a:cubicBezTo>
                  <a:cubicBezTo>
                    <a:pt x="148" y="941"/>
                    <a:pt x="151" y="942"/>
                    <a:pt x="155" y="944"/>
                  </a:cubicBezTo>
                  <a:cubicBezTo>
                    <a:pt x="159" y="946"/>
                    <a:pt x="162" y="948"/>
                    <a:pt x="166" y="950"/>
                  </a:cubicBezTo>
                  <a:cubicBezTo>
                    <a:pt x="167" y="951"/>
                    <a:pt x="169" y="952"/>
                    <a:pt x="170" y="954"/>
                  </a:cubicBezTo>
                  <a:cubicBezTo>
                    <a:pt x="171" y="954"/>
                    <a:pt x="171" y="954"/>
                    <a:pt x="172" y="955"/>
                  </a:cubicBezTo>
                  <a:cubicBezTo>
                    <a:pt x="172" y="955"/>
                    <a:pt x="172" y="955"/>
                    <a:pt x="172" y="955"/>
                  </a:cubicBezTo>
                  <a:cubicBezTo>
                    <a:pt x="172" y="956"/>
                    <a:pt x="172" y="956"/>
                    <a:pt x="172" y="956"/>
                  </a:cubicBezTo>
                  <a:cubicBezTo>
                    <a:pt x="173" y="956"/>
                    <a:pt x="173" y="956"/>
                    <a:pt x="173" y="956"/>
                  </a:cubicBezTo>
                  <a:cubicBezTo>
                    <a:pt x="173" y="956"/>
                    <a:pt x="174" y="957"/>
                    <a:pt x="174" y="958"/>
                  </a:cubicBezTo>
                  <a:cubicBezTo>
                    <a:pt x="177" y="961"/>
                    <a:pt x="179" y="965"/>
                    <a:pt x="180" y="969"/>
                  </a:cubicBezTo>
                  <a:cubicBezTo>
                    <a:pt x="182" y="972"/>
                    <a:pt x="183" y="976"/>
                    <a:pt x="185" y="980"/>
                  </a:cubicBezTo>
                  <a:cubicBezTo>
                    <a:pt x="187" y="984"/>
                    <a:pt x="189" y="987"/>
                    <a:pt x="191" y="990"/>
                  </a:cubicBezTo>
                  <a:cubicBezTo>
                    <a:pt x="191" y="990"/>
                    <a:pt x="190" y="990"/>
                    <a:pt x="190" y="989"/>
                  </a:cubicBezTo>
                  <a:cubicBezTo>
                    <a:pt x="189" y="989"/>
                    <a:pt x="188" y="989"/>
                    <a:pt x="188" y="988"/>
                  </a:cubicBezTo>
                  <a:cubicBezTo>
                    <a:pt x="187" y="988"/>
                    <a:pt x="187" y="988"/>
                    <a:pt x="187" y="988"/>
                  </a:cubicBezTo>
                  <a:cubicBezTo>
                    <a:pt x="186" y="988"/>
                    <a:pt x="186" y="987"/>
                    <a:pt x="185" y="987"/>
                  </a:cubicBezTo>
                  <a:cubicBezTo>
                    <a:pt x="182" y="986"/>
                    <a:pt x="177" y="986"/>
                    <a:pt x="173" y="986"/>
                  </a:cubicBezTo>
                  <a:cubicBezTo>
                    <a:pt x="172" y="986"/>
                    <a:pt x="172" y="986"/>
                    <a:pt x="171" y="986"/>
                  </a:cubicBezTo>
                  <a:cubicBezTo>
                    <a:pt x="170" y="986"/>
                    <a:pt x="170" y="986"/>
                    <a:pt x="169" y="986"/>
                  </a:cubicBezTo>
                  <a:cubicBezTo>
                    <a:pt x="168" y="986"/>
                    <a:pt x="167" y="986"/>
                    <a:pt x="166" y="986"/>
                  </a:cubicBezTo>
                  <a:cubicBezTo>
                    <a:pt x="163" y="986"/>
                    <a:pt x="161" y="986"/>
                    <a:pt x="158" y="986"/>
                  </a:cubicBezTo>
                  <a:cubicBezTo>
                    <a:pt x="156" y="986"/>
                    <a:pt x="154" y="987"/>
                    <a:pt x="151" y="987"/>
                  </a:cubicBezTo>
                  <a:cubicBezTo>
                    <a:pt x="150" y="987"/>
                    <a:pt x="150" y="986"/>
                    <a:pt x="149" y="986"/>
                  </a:cubicBezTo>
                  <a:cubicBezTo>
                    <a:pt x="149" y="986"/>
                    <a:pt x="149" y="986"/>
                    <a:pt x="149" y="986"/>
                  </a:cubicBezTo>
                  <a:cubicBezTo>
                    <a:pt x="149" y="986"/>
                    <a:pt x="149" y="986"/>
                    <a:pt x="148" y="986"/>
                  </a:cubicBezTo>
                  <a:cubicBezTo>
                    <a:pt x="147" y="986"/>
                    <a:pt x="146" y="986"/>
                    <a:pt x="145" y="986"/>
                  </a:cubicBezTo>
                  <a:cubicBezTo>
                    <a:pt x="140" y="985"/>
                    <a:pt x="136" y="984"/>
                    <a:pt x="133" y="983"/>
                  </a:cubicBezTo>
                  <a:cubicBezTo>
                    <a:pt x="132" y="982"/>
                    <a:pt x="132" y="982"/>
                    <a:pt x="132" y="982"/>
                  </a:cubicBezTo>
                  <a:cubicBezTo>
                    <a:pt x="131" y="982"/>
                    <a:pt x="131" y="982"/>
                    <a:pt x="130" y="982"/>
                  </a:cubicBezTo>
                  <a:cubicBezTo>
                    <a:pt x="130" y="981"/>
                    <a:pt x="129" y="981"/>
                    <a:pt x="128" y="981"/>
                  </a:cubicBezTo>
                  <a:cubicBezTo>
                    <a:pt x="128" y="981"/>
                    <a:pt x="127" y="981"/>
                    <a:pt x="126" y="980"/>
                  </a:cubicBezTo>
                  <a:cubicBezTo>
                    <a:pt x="127" y="980"/>
                    <a:pt x="128" y="980"/>
                    <a:pt x="128" y="980"/>
                  </a:cubicBezTo>
                  <a:cubicBezTo>
                    <a:pt x="128" y="980"/>
                    <a:pt x="127" y="980"/>
                    <a:pt x="126" y="980"/>
                  </a:cubicBezTo>
                  <a:cubicBezTo>
                    <a:pt x="126" y="979"/>
                    <a:pt x="125" y="979"/>
                    <a:pt x="124" y="979"/>
                  </a:cubicBezTo>
                  <a:cubicBezTo>
                    <a:pt x="124" y="979"/>
                    <a:pt x="124" y="978"/>
                    <a:pt x="123" y="978"/>
                  </a:cubicBezTo>
                  <a:cubicBezTo>
                    <a:pt x="123" y="978"/>
                    <a:pt x="123" y="978"/>
                    <a:pt x="123" y="978"/>
                  </a:cubicBezTo>
                  <a:cubicBezTo>
                    <a:pt x="122" y="978"/>
                    <a:pt x="122" y="978"/>
                    <a:pt x="122" y="978"/>
                  </a:cubicBezTo>
                  <a:cubicBezTo>
                    <a:pt x="121" y="978"/>
                    <a:pt x="120" y="978"/>
                    <a:pt x="119" y="978"/>
                  </a:cubicBezTo>
                  <a:cubicBezTo>
                    <a:pt x="118" y="977"/>
                    <a:pt x="117" y="977"/>
                    <a:pt x="116" y="977"/>
                  </a:cubicBezTo>
                  <a:cubicBezTo>
                    <a:pt x="115" y="977"/>
                    <a:pt x="114" y="977"/>
                    <a:pt x="112" y="977"/>
                  </a:cubicBezTo>
                  <a:cubicBezTo>
                    <a:pt x="111" y="977"/>
                    <a:pt x="110" y="977"/>
                    <a:pt x="109" y="977"/>
                  </a:cubicBezTo>
                  <a:cubicBezTo>
                    <a:pt x="108" y="977"/>
                    <a:pt x="107" y="977"/>
                    <a:pt x="106" y="977"/>
                  </a:cubicBezTo>
                  <a:cubicBezTo>
                    <a:pt x="94" y="961"/>
                    <a:pt x="73" y="981"/>
                    <a:pt x="68" y="993"/>
                  </a:cubicBezTo>
                  <a:cubicBezTo>
                    <a:pt x="75" y="990"/>
                    <a:pt x="78" y="987"/>
                    <a:pt x="86" y="988"/>
                  </a:cubicBezTo>
                  <a:cubicBezTo>
                    <a:pt x="92" y="988"/>
                    <a:pt x="104" y="990"/>
                    <a:pt x="102" y="980"/>
                  </a:cubicBezTo>
                  <a:cubicBezTo>
                    <a:pt x="103" y="981"/>
                    <a:pt x="103" y="981"/>
                    <a:pt x="103" y="981"/>
                  </a:cubicBezTo>
                  <a:cubicBezTo>
                    <a:pt x="105" y="980"/>
                    <a:pt x="106" y="979"/>
                    <a:pt x="108" y="979"/>
                  </a:cubicBezTo>
                  <a:cubicBezTo>
                    <a:pt x="108" y="979"/>
                    <a:pt x="108" y="979"/>
                    <a:pt x="108" y="979"/>
                  </a:cubicBezTo>
                  <a:cubicBezTo>
                    <a:pt x="108" y="979"/>
                    <a:pt x="108" y="979"/>
                    <a:pt x="109" y="979"/>
                  </a:cubicBezTo>
                  <a:cubicBezTo>
                    <a:pt x="110" y="979"/>
                    <a:pt x="111" y="979"/>
                    <a:pt x="112" y="979"/>
                  </a:cubicBezTo>
                  <a:cubicBezTo>
                    <a:pt x="113" y="979"/>
                    <a:pt x="115" y="979"/>
                    <a:pt x="116" y="979"/>
                  </a:cubicBezTo>
                  <a:cubicBezTo>
                    <a:pt x="117" y="979"/>
                    <a:pt x="118" y="979"/>
                    <a:pt x="119" y="979"/>
                  </a:cubicBezTo>
                  <a:cubicBezTo>
                    <a:pt x="120" y="980"/>
                    <a:pt x="121" y="980"/>
                    <a:pt x="122" y="980"/>
                  </a:cubicBezTo>
                  <a:cubicBezTo>
                    <a:pt x="122" y="980"/>
                    <a:pt x="122" y="980"/>
                    <a:pt x="122" y="980"/>
                  </a:cubicBezTo>
                  <a:cubicBezTo>
                    <a:pt x="122" y="980"/>
                    <a:pt x="123" y="980"/>
                    <a:pt x="123" y="980"/>
                  </a:cubicBezTo>
                  <a:cubicBezTo>
                    <a:pt x="123" y="980"/>
                    <a:pt x="123" y="980"/>
                    <a:pt x="124" y="980"/>
                  </a:cubicBezTo>
                  <a:cubicBezTo>
                    <a:pt x="124" y="980"/>
                    <a:pt x="124" y="980"/>
                    <a:pt x="124" y="981"/>
                  </a:cubicBezTo>
                  <a:cubicBezTo>
                    <a:pt x="125" y="981"/>
                    <a:pt x="126" y="982"/>
                    <a:pt x="128" y="982"/>
                  </a:cubicBezTo>
                  <a:cubicBezTo>
                    <a:pt x="128" y="983"/>
                    <a:pt x="129" y="983"/>
                    <a:pt x="130" y="984"/>
                  </a:cubicBezTo>
                  <a:cubicBezTo>
                    <a:pt x="130" y="984"/>
                    <a:pt x="130" y="984"/>
                    <a:pt x="131" y="984"/>
                  </a:cubicBezTo>
                  <a:cubicBezTo>
                    <a:pt x="131" y="984"/>
                    <a:pt x="132" y="984"/>
                    <a:pt x="132" y="985"/>
                  </a:cubicBezTo>
                  <a:cubicBezTo>
                    <a:pt x="135" y="986"/>
                    <a:pt x="139" y="987"/>
                    <a:pt x="144" y="988"/>
                  </a:cubicBezTo>
                  <a:cubicBezTo>
                    <a:pt x="144" y="988"/>
                    <a:pt x="144" y="988"/>
                    <a:pt x="144" y="988"/>
                  </a:cubicBezTo>
                  <a:cubicBezTo>
                    <a:pt x="143" y="988"/>
                    <a:pt x="143" y="988"/>
                    <a:pt x="143" y="988"/>
                  </a:cubicBezTo>
                  <a:cubicBezTo>
                    <a:pt x="143" y="989"/>
                    <a:pt x="143" y="989"/>
                    <a:pt x="142" y="989"/>
                  </a:cubicBezTo>
                  <a:cubicBezTo>
                    <a:pt x="142" y="989"/>
                    <a:pt x="142" y="989"/>
                    <a:pt x="142" y="990"/>
                  </a:cubicBezTo>
                  <a:cubicBezTo>
                    <a:pt x="140" y="991"/>
                    <a:pt x="139" y="994"/>
                    <a:pt x="137" y="996"/>
                  </a:cubicBezTo>
                  <a:cubicBezTo>
                    <a:pt x="136" y="998"/>
                    <a:pt x="135" y="1000"/>
                    <a:pt x="133" y="1003"/>
                  </a:cubicBezTo>
                  <a:cubicBezTo>
                    <a:pt x="133" y="1002"/>
                    <a:pt x="133" y="1002"/>
                    <a:pt x="133" y="1002"/>
                  </a:cubicBezTo>
                  <a:cubicBezTo>
                    <a:pt x="130" y="1002"/>
                    <a:pt x="130" y="1002"/>
                    <a:pt x="130" y="1002"/>
                  </a:cubicBezTo>
                  <a:cubicBezTo>
                    <a:pt x="119" y="999"/>
                    <a:pt x="108" y="1009"/>
                    <a:pt x="110" y="1021"/>
                  </a:cubicBezTo>
                  <a:cubicBezTo>
                    <a:pt x="119" y="1018"/>
                    <a:pt x="136" y="1018"/>
                    <a:pt x="134" y="1005"/>
                  </a:cubicBezTo>
                  <a:cubicBezTo>
                    <a:pt x="134" y="1005"/>
                    <a:pt x="134" y="1005"/>
                    <a:pt x="134" y="1005"/>
                  </a:cubicBezTo>
                  <a:cubicBezTo>
                    <a:pt x="136" y="1002"/>
                    <a:pt x="137" y="1000"/>
                    <a:pt x="139" y="997"/>
                  </a:cubicBezTo>
                  <a:cubicBezTo>
                    <a:pt x="140" y="995"/>
                    <a:pt x="142" y="993"/>
                    <a:pt x="143" y="991"/>
                  </a:cubicBezTo>
                  <a:cubicBezTo>
                    <a:pt x="143" y="991"/>
                    <a:pt x="143" y="991"/>
                    <a:pt x="144" y="990"/>
                  </a:cubicBezTo>
                  <a:cubicBezTo>
                    <a:pt x="144" y="990"/>
                    <a:pt x="144" y="990"/>
                    <a:pt x="144" y="990"/>
                  </a:cubicBezTo>
                  <a:cubicBezTo>
                    <a:pt x="144" y="990"/>
                    <a:pt x="145" y="990"/>
                    <a:pt x="145" y="989"/>
                  </a:cubicBezTo>
                  <a:cubicBezTo>
                    <a:pt x="145" y="989"/>
                    <a:pt x="145" y="989"/>
                    <a:pt x="145" y="989"/>
                  </a:cubicBezTo>
                  <a:cubicBezTo>
                    <a:pt x="145" y="989"/>
                    <a:pt x="146" y="988"/>
                    <a:pt x="146" y="988"/>
                  </a:cubicBezTo>
                  <a:cubicBezTo>
                    <a:pt x="148" y="989"/>
                    <a:pt x="149" y="989"/>
                    <a:pt x="151" y="989"/>
                  </a:cubicBezTo>
                  <a:cubicBezTo>
                    <a:pt x="154" y="989"/>
                    <a:pt x="156" y="989"/>
                    <a:pt x="159" y="988"/>
                  </a:cubicBezTo>
                  <a:cubicBezTo>
                    <a:pt x="161" y="988"/>
                    <a:pt x="163" y="988"/>
                    <a:pt x="166" y="988"/>
                  </a:cubicBezTo>
                  <a:cubicBezTo>
                    <a:pt x="167" y="988"/>
                    <a:pt x="168" y="988"/>
                    <a:pt x="169" y="988"/>
                  </a:cubicBezTo>
                  <a:cubicBezTo>
                    <a:pt x="170" y="988"/>
                    <a:pt x="170" y="988"/>
                    <a:pt x="171" y="988"/>
                  </a:cubicBezTo>
                  <a:cubicBezTo>
                    <a:pt x="172" y="988"/>
                    <a:pt x="172" y="988"/>
                    <a:pt x="173" y="988"/>
                  </a:cubicBezTo>
                  <a:cubicBezTo>
                    <a:pt x="177" y="988"/>
                    <a:pt x="181" y="988"/>
                    <a:pt x="185" y="989"/>
                  </a:cubicBezTo>
                  <a:cubicBezTo>
                    <a:pt x="185" y="989"/>
                    <a:pt x="185" y="990"/>
                    <a:pt x="186" y="990"/>
                  </a:cubicBezTo>
                  <a:cubicBezTo>
                    <a:pt x="186" y="990"/>
                    <a:pt x="187" y="990"/>
                    <a:pt x="187" y="990"/>
                  </a:cubicBezTo>
                  <a:cubicBezTo>
                    <a:pt x="188" y="990"/>
                    <a:pt x="188" y="991"/>
                    <a:pt x="189" y="991"/>
                  </a:cubicBezTo>
                  <a:cubicBezTo>
                    <a:pt x="190" y="991"/>
                    <a:pt x="192" y="992"/>
                    <a:pt x="193" y="992"/>
                  </a:cubicBezTo>
                  <a:cubicBezTo>
                    <a:pt x="193" y="993"/>
                    <a:pt x="194" y="993"/>
                    <a:pt x="194" y="993"/>
                  </a:cubicBezTo>
                  <a:cubicBezTo>
                    <a:pt x="194" y="994"/>
                    <a:pt x="194" y="994"/>
                    <a:pt x="194" y="994"/>
                  </a:cubicBezTo>
                  <a:cubicBezTo>
                    <a:pt x="195" y="994"/>
                    <a:pt x="195" y="994"/>
                    <a:pt x="195" y="994"/>
                  </a:cubicBezTo>
                  <a:cubicBezTo>
                    <a:pt x="195" y="994"/>
                    <a:pt x="195" y="994"/>
                    <a:pt x="195" y="994"/>
                  </a:cubicBezTo>
                  <a:cubicBezTo>
                    <a:pt x="195" y="994"/>
                    <a:pt x="195" y="994"/>
                    <a:pt x="195" y="994"/>
                  </a:cubicBezTo>
                  <a:cubicBezTo>
                    <a:pt x="196" y="995"/>
                    <a:pt x="196" y="995"/>
                    <a:pt x="196" y="995"/>
                  </a:cubicBezTo>
                  <a:cubicBezTo>
                    <a:pt x="197" y="996"/>
                    <a:pt x="198" y="996"/>
                    <a:pt x="198" y="997"/>
                  </a:cubicBezTo>
                  <a:cubicBezTo>
                    <a:pt x="199" y="998"/>
                    <a:pt x="200" y="998"/>
                    <a:pt x="201" y="999"/>
                  </a:cubicBezTo>
                  <a:cubicBezTo>
                    <a:pt x="207" y="1004"/>
                    <a:pt x="213" y="1008"/>
                    <a:pt x="219" y="1012"/>
                  </a:cubicBezTo>
                  <a:cubicBezTo>
                    <a:pt x="221" y="1014"/>
                    <a:pt x="222" y="1015"/>
                    <a:pt x="224" y="1016"/>
                  </a:cubicBezTo>
                  <a:cubicBezTo>
                    <a:pt x="212" y="1017"/>
                    <a:pt x="197" y="1023"/>
                    <a:pt x="180" y="1035"/>
                  </a:cubicBezTo>
                  <a:cubicBezTo>
                    <a:pt x="198" y="1030"/>
                    <a:pt x="224" y="1017"/>
                    <a:pt x="245" y="1031"/>
                  </a:cubicBezTo>
                  <a:cubicBezTo>
                    <a:pt x="258" y="1040"/>
                    <a:pt x="260" y="1058"/>
                    <a:pt x="275" y="1066"/>
                  </a:cubicBezTo>
                  <a:cubicBezTo>
                    <a:pt x="301" y="1080"/>
                    <a:pt x="340" y="1085"/>
                    <a:pt x="369" y="1092"/>
                  </a:cubicBezTo>
                  <a:cubicBezTo>
                    <a:pt x="397" y="1098"/>
                    <a:pt x="376" y="1112"/>
                    <a:pt x="351" y="1126"/>
                  </a:cubicBezTo>
                  <a:cubicBezTo>
                    <a:pt x="335" y="1134"/>
                    <a:pt x="331" y="1145"/>
                    <a:pt x="319" y="1154"/>
                  </a:cubicBezTo>
                  <a:cubicBezTo>
                    <a:pt x="306" y="1163"/>
                    <a:pt x="300" y="1171"/>
                    <a:pt x="281" y="1170"/>
                  </a:cubicBezTo>
                  <a:cubicBezTo>
                    <a:pt x="276" y="1170"/>
                    <a:pt x="271" y="1171"/>
                    <a:pt x="267" y="1172"/>
                  </a:cubicBezTo>
                  <a:cubicBezTo>
                    <a:pt x="273" y="1158"/>
                    <a:pt x="265" y="1154"/>
                    <a:pt x="250" y="1157"/>
                  </a:cubicBezTo>
                  <a:cubicBezTo>
                    <a:pt x="252" y="1164"/>
                    <a:pt x="252" y="1173"/>
                    <a:pt x="259" y="1175"/>
                  </a:cubicBezTo>
                  <a:cubicBezTo>
                    <a:pt x="251" y="1178"/>
                    <a:pt x="244" y="1182"/>
                    <a:pt x="233" y="1183"/>
                  </a:cubicBezTo>
                  <a:cubicBezTo>
                    <a:pt x="234" y="1177"/>
                    <a:pt x="233" y="1169"/>
                    <a:pt x="229" y="1165"/>
                  </a:cubicBezTo>
                  <a:cubicBezTo>
                    <a:pt x="223" y="1160"/>
                    <a:pt x="214" y="1164"/>
                    <a:pt x="207" y="1164"/>
                  </a:cubicBezTo>
                  <a:cubicBezTo>
                    <a:pt x="212" y="1173"/>
                    <a:pt x="214" y="1189"/>
                    <a:pt x="223" y="1189"/>
                  </a:cubicBezTo>
                  <a:cubicBezTo>
                    <a:pt x="228" y="1192"/>
                    <a:pt x="234" y="1192"/>
                    <a:pt x="240" y="1191"/>
                  </a:cubicBezTo>
                  <a:cubicBezTo>
                    <a:pt x="241" y="1191"/>
                    <a:pt x="241" y="1192"/>
                    <a:pt x="242" y="1192"/>
                  </a:cubicBezTo>
                  <a:cubicBezTo>
                    <a:pt x="244" y="1193"/>
                    <a:pt x="245" y="1193"/>
                    <a:pt x="246" y="1194"/>
                  </a:cubicBezTo>
                  <a:cubicBezTo>
                    <a:pt x="247" y="1194"/>
                    <a:pt x="248" y="1194"/>
                    <a:pt x="248" y="1194"/>
                  </a:cubicBezTo>
                  <a:cubicBezTo>
                    <a:pt x="249" y="1194"/>
                    <a:pt x="249" y="1194"/>
                    <a:pt x="249" y="1194"/>
                  </a:cubicBezTo>
                  <a:cubicBezTo>
                    <a:pt x="250" y="1194"/>
                    <a:pt x="250" y="1194"/>
                    <a:pt x="250" y="1195"/>
                  </a:cubicBezTo>
                  <a:cubicBezTo>
                    <a:pt x="251" y="1195"/>
                    <a:pt x="252" y="1195"/>
                    <a:pt x="252" y="1195"/>
                  </a:cubicBezTo>
                  <a:cubicBezTo>
                    <a:pt x="253" y="1195"/>
                    <a:pt x="253" y="1195"/>
                    <a:pt x="254" y="1195"/>
                  </a:cubicBezTo>
                  <a:cubicBezTo>
                    <a:pt x="254" y="1195"/>
                    <a:pt x="254" y="1195"/>
                    <a:pt x="255" y="1195"/>
                  </a:cubicBezTo>
                  <a:cubicBezTo>
                    <a:pt x="255" y="1195"/>
                    <a:pt x="255" y="1195"/>
                    <a:pt x="255" y="1195"/>
                  </a:cubicBezTo>
                  <a:cubicBezTo>
                    <a:pt x="256" y="1195"/>
                    <a:pt x="256" y="1195"/>
                    <a:pt x="256" y="1195"/>
                  </a:cubicBezTo>
                  <a:cubicBezTo>
                    <a:pt x="255" y="1197"/>
                    <a:pt x="253" y="1198"/>
                    <a:pt x="252" y="1200"/>
                  </a:cubicBezTo>
                  <a:cubicBezTo>
                    <a:pt x="249" y="1203"/>
                    <a:pt x="246" y="1206"/>
                    <a:pt x="243" y="1208"/>
                  </a:cubicBezTo>
                  <a:cubicBezTo>
                    <a:pt x="240" y="1210"/>
                    <a:pt x="237" y="1212"/>
                    <a:pt x="233" y="1214"/>
                  </a:cubicBezTo>
                  <a:cubicBezTo>
                    <a:pt x="230" y="1215"/>
                    <a:pt x="226" y="1215"/>
                    <a:pt x="223" y="1215"/>
                  </a:cubicBezTo>
                  <a:cubicBezTo>
                    <a:pt x="219" y="1216"/>
                    <a:pt x="216" y="1215"/>
                    <a:pt x="212" y="1215"/>
                  </a:cubicBezTo>
                  <a:cubicBezTo>
                    <a:pt x="206" y="1214"/>
                    <a:pt x="199" y="1213"/>
                    <a:pt x="193" y="1211"/>
                  </a:cubicBezTo>
                  <a:cubicBezTo>
                    <a:pt x="192" y="1211"/>
                    <a:pt x="190" y="1210"/>
                    <a:pt x="189" y="1210"/>
                  </a:cubicBezTo>
                  <a:cubicBezTo>
                    <a:pt x="188" y="1209"/>
                    <a:pt x="186" y="1209"/>
                    <a:pt x="185" y="1208"/>
                  </a:cubicBezTo>
                  <a:cubicBezTo>
                    <a:pt x="183" y="1207"/>
                    <a:pt x="180" y="1206"/>
                    <a:pt x="178" y="1205"/>
                  </a:cubicBezTo>
                  <a:cubicBezTo>
                    <a:pt x="173" y="1203"/>
                    <a:pt x="170" y="1201"/>
                    <a:pt x="167" y="1199"/>
                  </a:cubicBezTo>
                  <a:cubicBezTo>
                    <a:pt x="167" y="1199"/>
                    <a:pt x="167" y="1199"/>
                    <a:pt x="167" y="1199"/>
                  </a:cubicBezTo>
                  <a:cubicBezTo>
                    <a:pt x="167" y="1199"/>
                    <a:pt x="167" y="1199"/>
                    <a:pt x="167" y="1199"/>
                  </a:cubicBezTo>
                  <a:cubicBezTo>
                    <a:pt x="167" y="1199"/>
                    <a:pt x="167" y="1199"/>
                    <a:pt x="167" y="1199"/>
                  </a:cubicBezTo>
                  <a:cubicBezTo>
                    <a:pt x="166" y="1198"/>
                    <a:pt x="166" y="1198"/>
                    <a:pt x="166" y="1198"/>
                  </a:cubicBezTo>
                  <a:cubicBezTo>
                    <a:pt x="166" y="1198"/>
                    <a:pt x="166" y="1197"/>
                    <a:pt x="166" y="1197"/>
                  </a:cubicBezTo>
                  <a:cubicBezTo>
                    <a:pt x="165" y="1196"/>
                    <a:pt x="165" y="1196"/>
                    <a:pt x="165" y="1195"/>
                  </a:cubicBezTo>
                  <a:cubicBezTo>
                    <a:pt x="164" y="1194"/>
                    <a:pt x="164" y="1194"/>
                    <a:pt x="164" y="1193"/>
                  </a:cubicBezTo>
                  <a:cubicBezTo>
                    <a:pt x="164" y="1192"/>
                    <a:pt x="163" y="1192"/>
                    <a:pt x="163" y="1191"/>
                  </a:cubicBezTo>
                  <a:cubicBezTo>
                    <a:pt x="163" y="1190"/>
                    <a:pt x="163" y="1190"/>
                    <a:pt x="163" y="1189"/>
                  </a:cubicBezTo>
                  <a:cubicBezTo>
                    <a:pt x="167" y="1180"/>
                    <a:pt x="167" y="1171"/>
                    <a:pt x="159" y="1165"/>
                  </a:cubicBezTo>
                  <a:cubicBezTo>
                    <a:pt x="156" y="1175"/>
                    <a:pt x="153" y="1184"/>
                    <a:pt x="161" y="1192"/>
                  </a:cubicBezTo>
                  <a:cubicBezTo>
                    <a:pt x="161" y="1192"/>
                    <a:pt x="161" y="1192"/>
                    <a:pt x="161" y="1192"/>
                  </a:cubicBezTo>
                  <a:cubicBezTo>
                    <a:pt x="161" y="1192"/>
                    <a:pt x="161" y="1192"/>
                    <a:pt x="161" y="1192"/>
                  </a:cubicBezTo>
                  <a:cubicBezTo>
                    <a:pt x="161" y="1193"/>
                    <a:pt x="162" y="1193"/>
                    <a:pt x="162" y="1194"/>
                  </a:cubicBezTo>
                  <a:cubicBezTo>
                    <a:pt x="162" y="1194"/>
                    <a:pt x="162" y="1195"/>
                    <a:pt x="162" y="1195"/>
                  </a:cubicBezTo>
                  <a:cubicBezTo>
                    <a:pt x="162" y="1194"/>
                    <a:pt x="161" y="1194"/>
                    <a:pt x="161" y="1193"/>
                  </a:cubicBezTo>
                  <a:cubicBezTo>
                    <a:pt x="160" y="1193"/>
                    <a:pt x="160" y="1192"/>
                    <a:pt x="160" y="1192"/>
                  </a:cubicBezTo>
                  <a:cubicBezTo>
                    <a:pt x="160" y="1191"/>
                    <a:pt x="159" y="1191"/>
                    <a:pt x="159" y="1191"/>
                  </a:cubicBezTo>
                  <a:cubicBezTo>
                    <a:pt x="159" y="1191"/>
                    <a:pt x="160" y="1191"/>
                    <a:pt x="160" y="1192"/>
                  </a:cubicBezTo>
                  <a:cubicBezTo>
                    <a:pt x="160" y="1192"/>
                    <a:pt x="160" y="1193"/>
                    <a:pt x="161" y="1194"/>
                  </a:cubicBezTo>
                  <a:cubicBezTo>
                    <a:pt x="161" y="1195"/>
                    <a:pt x="162" y="1196"/>
                    <a:pt x="163" y="1197"/>
                  </a:cubicBezTo>
                  <a:cubicBezTo>
                    <a:pt x="163" y="1197"/>
                    <a:pt x="164" y="1198"/>
                    <a:pt x="164" y="1198"/>
                  </a:cubicBezTo>
                  <a:cubicBezTo>
                    <a:pt x="164" y="1198"/>
                    <a:pt x="164" y="1199"/>
                    <a:pt x="164" y="1199"/>
                  </a:cubicBezTo>
                  <a:cubicBezTo>
                    <a:pt x="164" y="1199"/>
                    <a:pt x="165" y="1199"/>
                    <a:pt x="165" y="1200"/>
                  </a:cubicBezTo>
                  <a:cubicBezTo>
                    <a:pt x="165" y="1200"/>
                    <a:pt x="165" y="1200"/>
                    <a:pt x="165" y="1200"/>
                  </a:cubicBezTo>
                  <a:cubicBezTo>
                    <a:pt x="165" y="1200"/>
                    <a:pt x="165" y="1200"/>
                    <a:pt x="165" y="1200"/>
                  </a:cubicBezTo>
                  <a:cubicBezTo>
                    <a:pt x="166" y="1201"/>
                    <a:pt x="166" y="1201"/>
                    <a:pt x="166" y="1201"/>
                  </a:cubicBezTo>
                  <a:cubicBezTo>
                    <a:pt x="167" y="1202"/>
                    <a:pt x="167" y="1202"/>
                    <a:pt x="167" y="1202"/>
                  </a:cubicBezTo>
                  <a:cubicBezTo>
                    <a:pt x="167" y="1202"/>
                    <a:pt x="167" y="1202"/>
                    <a:pt x="167" y="1201"/>
                  </a:cubicBezTo>
                  <a:cubicBezTo>
                    <a:pt x="169" y="1203"/>
                    <a:pt x="172" y="1205"/>
                    <a:pt x="175" y="1207"/>
                  </a:cubicBezTo>
                  <a:cubicBezTo>
                    <a:pt x="175" y="1207"/>
                    <a:pt x="174" y="1207"/>
                    <a:pt x="173" y="1207"/>
                  </a:cubicBezTo>
                  <a:cubicBezTo>
                    <a:pt x="173" y="1207"/>
                    <a:pt x="172" y="1208"/>
                    <a:pt x="171" y="1208"/>
                  </a:cubicBezTo>
                  <a:cubicBezTo>
                    <a:pt x="171" y="1208"/>
                    <a:pt x="170" y="1208"/>
                    <a:pt x="170" y="1208"/>
                  </a:cubicBezTo>
                  <a:cubicBezTo>
                    <a:pt x="170" y="1208"/>
                    <a:pt x="169" y="1208"/>
                    <a:pt x="169" y="1208"/>
                  </a:cubicBezTo>
                  <a:cubicBezTo>
                    <a:pt x="169" y="1208"/>
                    <a:pt x="169" y="1208"/>
                    <a:pt x="169" y="1209"/>
                  </a:cubicBezTo>
                  <a:cubicBezTo>
                    <a:pt x="168" y="1209"/>
                    <a:pt x="168" y="1209"/>
                    <a:pt x="167" y="1209"/>
                  </a:cubicBezTo>
                  <a:cubicBezTo>
                    <a:pt x="166" y="1209"/>
                    <a:pt x="166" y="1209"/>
                    <a:pt x="165" y="1210"/>
                  </a:cubicBezTo>
                  <a:cubicBezTo>
                    <a:pt x="165" y="1210"/>
                    <a:pt x="164" y="1210"/>
                    <a:pt x="164" y="1210"/>
                  </a:cubicBezTo>
                  <a:cubicBezTo>
                    <a:pt x="163" y="1210"/>
                    <a:pt x="162" y="1211"/>
                    <a:pt x="162" y="1211"/>
                  </a:cubicBezTo>
                  <a:cubicBezTo>
                    <a:pt x="161" y="1211"/>
                    <a:pt x="159" y="1211"/>
                    <a:pt x="158" y="1211"/>
                  </a:cubicBezTo>
                  <a:cubicBezTo>
                    <a:pt x="157" y="1212"/>
                    <a:pt x="155" y="1212"/>
                    <a:pt x="154" y="1212"/>
                  </a:cubicBezTo>
                  <a:cubicBezTo>
                    <a:pt x="152" y="1212"/>
                    <a:pt x="151" y="1212"/>
                    <a:pt x="150" y="1212"/>
                  </a:cubicBezTo>
                  <a:cubicBezTo>
                    <a:pt x="148" y="1212"/>
                    <a:pt x="147" y="1212"/>
                    <a:pt x="146" y="1212"/>
                  </a:cubicBezTo>
                  <a:cubicBezTo>
                    <a:pt x="146" y="1212"/>
                    <a:pt x="146" y="1212"/>
                    <a:pt x="146" y="1212"/>
                  </a:cubicBezTo>
                  <a:cubicBezTo>
                    <a:pt x="137" y="1193"/>
                    <a:pt x="124" y="1201"/>
                    <a:pt x="113" y="1214"/>
                  </a:cubicBezTo>
                  <a:cubicBezTo>
                    <a:pt x="127" y="1212"/>
                    <a:pt x="132" y="1225"/>
                    <a:pt x="146" y="1214"/>
                  </a:cubicBezTo>
                  <a:cubicBezTo>
                    <a:pt x="148" y="1214"/>
                    <a:pt x="149" y="1214"/>
                    <a:pt x="150" y="1214"/>
                  </a:cubicBezTo>
                  <a:cubicBezTo>
                    <a:pt x="151" y="1214"/>
                    <a:pt x="152" y="1214"/>
                    <a:pt x="154" y="1214"/>
                  </a:cubicBezTo>
                  <a:cubicBezTo>
                    <a:pt x="155" y="1214"/>
                    <a:pt x="157" y="1214"/>
                    <a:pt x="158" y="1214"/>
                  </a:cubicBezTo>
                  <a:cubicBezTo>
                    <a:pt x="160" y="1214"/>
                    <a:pt x="161" y="1213"/>
                    <a:pt x="162" y="1213"/>
                  </a:cubicBezTo>
                  <a:cubicBezTo>
                    <a:pt x="163" y="1213"/>
                    <a:pt x="164" y="1213"/>
                    <a:pt x="164" y="1212"/>
                  </a:cubicBezTo>
                  <a:cubicBezTo>
                    <a:pt x="165" y="1212"/>
                    <a:pt x="165" y="1212"/>
                    <a:pt x="166" y="1212"/>
                  </a:cubicBezTo>
                  <a:cubicBezTo>
                    <a:pt x="167" y="1212"/>
                    <a:pt x="167" y="1212"/>
                    <a:pt x="168" y="1211"/>
                  </a:cubicBezTo>
                  <a:cubicBezTo>
                    <a:pt x="168" y="1211"/>
                    <a:pt x="169" y="1211"/>
                    <a:pt x="169" y="1211"/>
                  </a:cubicBezTo>
                  <a:cubicBezTo>
                    <a:pt x="170" y="1211"/>
                    <a:pt x="170" y="1211"/>
                    <a:pt x="170" y="1210"/>
                  </a:cubicBezTo>
                  <a:cubicBezTo>
                    <a:pt x="170" y="1210"/>
                    <a:pt x="171" y="1210"/>
                    <a:pt x="171" y="1210"/>
                  </a:cubicBezTo>
                  <a:cubicBezTo>
                    <a:pt x="171" y="1210"/>
                    <a:pt x="172" y="1210"/>
                    <a:pt x="172" y="1209"/>
                  </a:cubicBezTo>
                  <a:cubicBezTo>
                    <a:pt x="172" y="1209"/>
                    <a:pt x="173" y="1209"/>
                    <a:pt x="173" y="1209"/>
                  </a:cubicBezTo>
                  <a:cubicBezTo>
                    <a:pt x="173" y="1208"/>
                    <a:pt x="174" y="1208"/>
                    <a:pt x="174" y="1208"/>
                  </a:cubicBezTo>
                  <a:cubicBezTo>
                    <a:pt x="174" y="1207"/>
                    <a:pt x="175" y="1207"/>
                    <a:pt x="175" y="1207"/>
                  </a:cubicBezTo>
                  <a:cubicBezTo>
                    <a:pt x="176" y="1207"/>
                    <a:pt x="176" y="1207"/>
                    <a:pt x="177" y="1208"/>
                  </a:cubicBezTo>
                  <a:cubicBezTo>
                    <a:pt x="179" y="1209"/>
                    <a:pt x="181" y="1210"/>
                    <a:pt x="184" y="1211"/>
                  </a:cubicBezTo>
                  <a:cubicBezTo>
                    <a:pt x="185" y="1212"/>
                    <a:pt x="187" y="1212"/>
                    <a:pt x="188" y="1213"/>
                  </a:cubicBezTo>
                  <a:cubicBezTo>
                    <a:pt x="189" y="1213"/>
                    <a:pt x="191" y="1214"/>
                    <a:pt x="192" y="1214"/>
                  </a:cubicBezTo>
                  <a:cubicBezTo>
                    <a:pt x="195" y="1215"/>
                    <a:pt x="197" y="1216"/>
                    <a:pt x="200" y="1216"/>
                  </a:cubicBezTo>
                  <a:cubicBezTo>
                    <a:pt x="199" y="1216"/>
                    <a:pt x="199" y="1216"/>
                    <a:pt x="199" y="1216"/>
                  </a:cubicBezTo>
                  <a:cubicBezTo>
                    <a:pt x="198" y="1217"/>
                    <a:pt x="196" y="1217"/>
                    <a:pt x="195" y="1218"/>
                  </a:cubicBezTo>
                  <a:cubicBezTo>
                    <a:pt x="194" y="1218"/>
                    <a:pt x="193" y="1219"/>
                    <a:pt x="193" y="1219"/>
                  </a:cubicBezTo>
                  <a:cubicBezTo>
                    <a:pt x="192" y="1219"/>
                    <a:pt x="192" y="1220"/>
                    <a:pt x="191" y="1220"/>
                  </a:cubicBezTo>
                  <a:cubicBezTo>
                    <a:pt x="191" y="1220"/>
                    <a:pt x="191" y="1221"/>
                    <a:pt x="190" y="1221"/>
                  </a:cubicBezTo>
                  <a:cubicBezTo>
                    <a:pt x="189" y="1222"/>
                    <a:pt x="187" y="1224"/>
                    <a:pt x="185" y="1225"/>
                  </a:cubicBezTo>
                  <a:cubicBezTo>
                    <a:pt x="184" y="1227"/>
                    <a:pt x="182" y="1229"/>
                    <a:pt x="180" y="1231"/>
                  </a:cubicBezTo>
                  <a:cubicBezTo>
                    <a:pt x="177" y="1234"/>
                    <a:pt x="173" y="1238"/>
                    <a:pt x="170" y="1242"/>
                  </a:cubicBezTo>
                  <a:cubicBezTo>
                    <a:pt x="168" y="1244"/>
                    <a:pt x="166" y="1246"/>
                    <a:pt x="164" y="1248"/>
                  </a:cubicBezTo>
                  <a:cubicBezTo>
                    <a:pt x="162" y="1250"/>
                    <a:pt x="161" y="1252"/>
                    <a:pt x="159" y="1254"/>
                  </a:cubicBezTo>
                  <a:cubicBezTo>
                    <a:pt x="158" y="1255"/>
                    <a:pt x="157" y="1256"/>
                    <a:pt x="156" y="1256"/>
                  </a:cubicBezTo>
                  <a:cubicBezTo>
                    <a:pt x="156" y="1257"/>
                    <a:pt x="155" y="1258"/>
                    <a:pt x="154" y="1258"/>
                  </a:cubicBezTo>
                  <a:cubicBezTo>
                    <a:pt x="153" y="1258"/>
                    <a:pt x="153" y="1259"/>
                    <a:pt x="153" y="1259"/>
                  </a:cubicBezTo>
                  <a:cubicBezTo>
                    <a:pt x="153" y="1259"/>
                    <a:pt x="152" y="1259"/>
                    <a:pt x="152" y="1259"/>
                  </a:cubicBezTo>
                  <a:cubicBezTo>
                    <a:pt x="152" y="1259"/>
                    <a:pt x="151" y="1259"/>
                    <a:pt x="151" y="1259"/>
                  </a:cubicBezTo>
                  <a:cubicBezTo>
                    <a:pt x="150" y="1260"/>
                    <a:pt x="149" y="1260"/>
                    <a:pt x="148" y="1260"/>
                  </a:cubicBezTo>
                  <a:cubicBezTo>
                    <a:pt x="147" y="1260"/>
                    <a:pt x="146" y="1260"/>
                    <a:pt x="145" y="1260"/>
                  </a:cubicBezTo>
                  <a:cubicBezTo>
                    <a:pt x="144" y="1260"/>
                    <a:pt x="144" y="1260"/>
                    <a:pt x="143" y="1260"/>
                  </a:cubicBezTo>
                  <a:cubicBezTo>
                    <a:pt x="143" y="1260"/>
                    <a:pt x="143" y="1260"/>
                    <a:pt x="143" y="1260"/>
                  </a:cubicBezTo>
                  <a:cubicBezTo>
                    <a:pt x="143" y="1260"/>
                    <a:pt x="143" y="1260"/>
                    <a:pt x="142" y="1259"/>
                  </a:cubicBezTo>
                  <a:cubicBezTo>
                    <a:pt x="142" y="1259"/>
                    <a:pt x="142" y="1259"/>
                    <a:pt x="142" y="1259"/>
                  </a:cubicBezTo>
                  <a:cubicBezTo>
                    <a:pt x="142" y="1259"/>
                    <a:pt x="142" y="1259"/>
                    <a:pt x="141" y="1259"/>
                  </a:cubicBezTo>
                  <a:cubicBezTo>
                    <a:pt x="141" y="1259"/>
                    <a:pt x="141" y="1259"/>
                    <a:pt x="140" y="1260"/>
                  </a:cubicBezTo>
                  <a:cubicBezTo>
                    <a:pt x="140" y="1259"/>
                    <a:pt x="139" y="1259"/>
                    <a:pt x="138" y="1259"/>
                  </a:cubicBezTo>
                  <a:cubicBezTo>
                    <a:pt x="136" y="1259"/>
                    <a:pt x="135" y="1259"/>
                    <a:pt x="135" y="1259"/>
                  </a:cubicBezTo>
                  <a:cubicBezTo>
                    <a:pt x="135" y="1259"/>
                    <a:pt x="135" y="1259"/>
                    <a:pt x="136" y="1259"/>
                  </a:cubicBezTo>
                  <a:cubicBezTo>
                    <a:pt x="136" y="1259"/>
                    <a:pt x="137" y="1259"/>
                    <a:pt x="138" y="1260"/>
                  </a:cubicBezTo>
                  <a:cubicBezTo>
                    <a:pt x="137" y="1260"/>
                    <a:pt x="137" y="1260"/>
                    <a:pt x="137" y="1260"/>
                  </a:cubicBezTo>
                  <a:cubicBezTo>
                    <a:pt x="137" y="1260"/>
                    <a:pt x="136" y="1260"/>
                    <a:pt x="135" y="1260"/>
                  </a:cubicBezTo>
                  <a:cubicBezTo>
                    <a:pt x="134" y="1260"/>
                    <a:pt x="133" y="1261"/>
                    <a:pt x="133" y="1261"/>
                  </a:cubicBezTo>
                  <a:cubicBezTo>
                    <a:pt x="132" y="1261"/>
                    <a:pt x="132" y="1261"/>
                    <a:pt x="131" y="1261"/>
                  </a:cubicBezTo>
                  <a:cubicBezTo>
                    <a:pt x="131" y="1261"/>
                    <a:pt x="131" y="1261"/>
                    <a:pt x="131" y="1261"/>
                  </a:cubicBezTo>
                  <a:cubicBezTo>
                    <a:pt x="130" y="1262"/>
                    <a:pt x="130" y="1262"/>
                    <a:pt x="130" y="1262"/>
                  </a:cubicBezTo>
                  <a:cubicBezTo>
                    <a:pt x="122" y="1253"/>
                    <a:pt x="115" y="1262"/>
                    <a:pt x="108" y="1267"/>
                  </a:cubicBezTo>
                  <a:cubicBezTo>
                    <a:pt x="118" y="1277"/>
                    <a:pt x="127" y="1278"/>
                    <a:pt x="130" y="1263"/>
                  </a:cubicBezTo>
                  <a:cubicBezTo>
                    <a:pt x="131" y="1263"/>
                    <a:pt x="131" y="1263"/>
                    <a:pt x="131" y="1263"/>
                  </a:cubicBezTo>
                  <a:cubicBezTo>
                    <a:pt x="132" y="1263"/>
                    <a:pt x="132" y="1263"/>
                    <a:pt x="133" y="1263"/>
                  </a:cubicBezTo>
                  <a:cubicBezTo>
                    <a:pt x="134" y="1262"/>
                    <a:pt x="135" y="1262"/>
                    <a:pt x="135" y="1262"/>
                  </a:cubicBezTo>
                  <a:cubicBezTo>
                    <a:pt x="136" y="1262"/>
                    <a:pt x="137" y="1262"/>
                    <a:pt x="138" y="1262"/>
                  </a:cubicBezTo>
                  <a:cubicBezTo>
                    <a:pt x="138" y="1262"/>
                    <a:pt x="139" y="1262"/>
                    <a:pt x="140" y="1262"/>
                  </a:cubicBezTo>
                  <a:cubicBezTo>
                    <a:pt x="140" y="1261"/>
                    <a:pt x="141" y="1261"/>
                    <a:pt x="141" y="1261"/>
                  </a:cubicBezTo>
                  <a:cubicBezTo>
                    <a:pt x="142" y="1261"/>
                    <a:pt x="142" y="1261"/>
                    <a:pt x="142" y="1261"/>
                  </a:cubicBezTo>
                  <a:cubicBezTo>
                    <a:pt x="142" y="1261"/>
                    <a:pt x="142" y="1261"/>
                    <a:pt x="142" y="1261"/>
                  </a:cubicBezTo>
                  <a:cubicBezTo>
                    <a:pt x="142" y="1261"/>
                    <a:pt x="142" y="1261"/>
                    <a:pt x="143" y="1261"/>
                  </a:cubicBezTo>
                  <a:cubicBezTo>
                    <a:pt x="143" y="1262"/>
                    <a:pt x="144" y="1262"/>
                    <a:pt x="145" y="1262"/>
                  </a:cubicBezTo>
                  <a:cubicBezTo>
                    <a:pt x="145" y="1262"/>
                    <a:pt x="146" y="1262"/>
                    <a:pt x="146" y="1262"/>
                  </a:cubicBezTo>
                  <a:cubicBezTo>
                    <a:pt x="147" y="1262"/>
                    <a:pt x="147" y="1262"/>
                    <a:pt x="148" y="1262"/>
                  </a:cubicBezTo>
                  <a:cubicBezTo>
                    <a:pt x="149" y="1262"/>
                    <a:pt x="150" y="1262"/>
                    <a:pt x="151" y="1262"/>
                  </a:cubicBezTo>
                  <a:cubicBezTo>
                    <a:pt x="151" y="1262"/>
                    <a:pt x="151" y="1262"/>
                    <a:pt x="151" y="1263"/>
                  </a:cubicBezTo>
                  <a:cubicBezTo>
                    <a:pt x="151" y="1263"/>
                    <a:pt x="151" y="1263"/>
                    <a:pt x="151" y="1264"/>
                  </a:cubicBezTo>
                  <a:cubicBezTo>
                    <a:pt x="151" y="1264"/>
                    <a:pt x="151" y="1265"/>
                    <a:pt x="151" y="1265"/>
                  </a:cubicBezTo>
                  <a:cubicBezTo>
                    <a:pt x="151" y="1266"/>
                    <a:pt x="151" y="1266"/>
                    <a:pt x="151" y="1267"/>
                  </a:cubicBezTo>
                  <a:cubicBezTo>
                    <a:pt x="151" y="1267"/>
                    <a:pt x="151" y="1268"/>
                    <a:pt x="151" y="1268"/>
                  </a:cubicBezTo>
                  <a:cubicBezTo>
                    <a:pt x="152" y="1268"/>
                    <a:pt x="152" y="1268"/>
                    <a:pt x="152" y="1269"/>
                  </a:cubicBezTo>
                  <a:cubicBezTo>
                    <a:pt x="152" y="1269"/>
                    <a:pt x="152" y="1270"/>
                    <a:pt x="152" y="1271"/>
                  </a:cubicBezTo>
                  <a:cubicBezTo>
                    <a:pt x="152" y="1271"/>
                    <a:pt x="152" y="1272"/>
                    <a:pt x="152" y="1273"/>
                  </a:cubicBezTo>
                  <a:cubicBezTo>
                    <a:pt x="152" y="1273"/>
                    <a:pt x="152" y="1273"/>
                    <a:pt x="152" y="1274"/>
                  </a:cubicBezTo>
                  <a:cubicBezTo>
                    <a:pt x="152" y="1274"/>
                    <a:pt x="152" y="1274"/>
                    <a:pt x="152" y="1275"/>
                  </a:cubicBezTo>
                  <a:cubicBezTo>
                    <a:pt x="152" y="1276"/>
                    <a:pt x="152" y="1276"/>
                    <a:pt x="152" y="1277"/>
                  </a:cubicBezTo>
                  <a:cubicBezTo>
                    <a:pt x="152" y="1279"/>
                    <a:pt x="152" y="1280"/>
                    <a:pt x="152" y="1282"/>
                  </a:cubicBezTo>
                  <a:cubicBezTo>
                    <a:pt x="152" y="1281"/>
                    <a:pt x="151" y="1281"/>
                    <a:pt x="150" y="1281"/>
                  </a:cubicBezTo>
                  <a:cubicBezTo>
                    <a:pt x="152" y="1282"/>
                    <a:pt x="152" y="1282"/>
                    <a:pt x="152" y="1282"/>
                  </a:cubicBezTo>
                  <a:cubicBezTo>
                    <a:pt x="152" y="1283"/>
                    <a:pt x="152" y="1283"/>
                    <a:pt x="152" y="1284"/>
                  </a:cubicBezTo>
                  <a:cubicBezTo>
                    <a:pt x="147" y="1287"/>
                    <a:pt x="141" y="1290"/>
                    <a:pt x="137" y="1294"/>
                  </a:cubicBezTo>
                  <a:cubicBezTo>
                    <a:pt x="131" y="1302"/>
                    <a:pt x="132" y="1312"/>
                    <a:pt x="125" y="1319"/>
                  </a:cubicBezTo>
                  <a:cubicBezTo>
                    <a:pt x="141" y="1322"/>
                    <a:pt x="166" y="1302"/>
                    <a:pt x="155" y="1284"/>
                  </a:cubicBezTo>
                  <a:cubicBezTo>
                    <a:pt x="154" y="1283"/>
                    <a:pt x="154" y="1283"/>
                    <a:pt x="154" y="1283"/>
                  </a:cubicBezTo>
                  <a:cubicBezTo>
                    <a:pt x="154" y="1283"/>
                    <a:pt x="154" y="1283"/>
                    <a:pt x="154" y="1282"/>
                  </a:cubicBezTo>
                  <a:cubicBezTo>
                    <a:pt x="155" y="1280"/>
                    <a:pt x="155" y="1279"/>
                    <a:pt x="155" y="1277"/>
                  </a:cubicBezTo>
                  <a:cubicBezTo>
                    <a:pt x="155" y="1276"/>
                    <a:pt x="155" y="1276"/>
                    <a:pt x="155" y="1275"/>
                  </a:cubicBezTo>
                  <a:cubicBezTo>
                    <a:pt x="155" y="1274"/>
                    <a:pt x="155" y="1274"/>
                    <a:pt x="155" y="1274"/>
                  </a:cubicBezTo>
                  <a:cubicBezTo>
                    <a:pt x="155" y="1273"/>
                    <a:pt x="155" y="1273"/>
                    <a:pt x="155" y="1272"/>
                  </a:cubicBezTo>
                  <a:cubicBezTo>
                    <a:pt x="154" y="1272"/>
                    <a:pt x="154" y="1271"/>
                    <a:pt x="154" y="1270"/>
                  </a:cubicBezTo>
                  <a:cubicBezTo>
                    <a:pt x="154" y="1270"/>
                    <a:pt x="154" y="1269"/>
                    <a:pt x="154" y="1268"/>
                  </a:cubicBezTo>
                  <a:cubicBezTo>
                    <a:pt x="154" y="1268"/>
                    <a:pt x="154" y="1268"/>
                    <a:pt x="154" y="1267"/>
                  </a:cubicBezTo>
                  <a:cubicBezTo>
                    <a:pt x="154" y="1267"/>
                    <a:pt x="154" y="1267"/>
                    <a:pt x="154" y="1266"/>
                  </a:cubicBezTo>
                  <a:cubicBezTo>
                    <a:pt x="153" y="1266"/>
                    <a:pt x="153" y="1265"/>
                    <a:pt x="153" y="1265"/>
                  </a:cubicBezTo>
                  <a:cubicBezTo>
                    <a:pt x="153" y="1264"/>
                    <a:pt x="152" y="1264"/>
                    <a:pt x="152" y="1263"/>
                  </a:cubicBezTo>
                  <a:cubicBezTo>
                    <a:pt x="152" y="1263"/>
                    <a:pt x="152" y="1263"/>
                    <a:pt x="152" y="1262"/>
                  </a:cubicBezTo>
                  <a:cubicBezTo>
                    <a:pt x="151" y="1262"/>
                    <a:pt x="151" y="1262"/>
                    <a:pt x="151" y="1261"/>
                  </a:cubicBezTo>
                  <a:cubicBezTo>
                    <a:pt x="151" y="1261"/>
                    <a:pt x="151" y="1261"/>
                    <a:pt x="151" y="1261"/>
                  </a:cubicBezTo>
                  <a:cubicBezTo>
                    <a:pt x="152" y="1261"/>
                    <a:pt x="152" y="1261"/>
                    <a:pt x="153" y="1261"/>
                  </a:cubicBezTo>
                  <a:cubicBezTo>
                    <a:pt x="153" y="1261"/>
                    <a:pt x="154" y="1261"/>
                    <a:pt x="154" y="1261"/>
                  </a:cubicBezTo>
                  <a:cubicBezTo>
                    <a:pt x="154" y="1260"/>
                    <a:pt x="154" y="1260"/>
                    <a:pt x="155" y="1260"/>
                  </a:cubicBezTo>
                  <a:cubicBezTo>
                    <a:pt x="157" y="1259"/>
                    <a:pt x="159" y="1257"/>
                    <a:pt x="161" y="1255"/>
                  </a:cubicBezTo>
                  <a:cubicBezTo>
                    <a:pt x="162" y="1254"/>
                    <a:pt x="164" y="1252"/>
                    <a:pt x="166" y="1250"/>
                  </a:cubicBezTo>
                  <a:cubicBezTo>
                    <a:pt x="168" y="1248"/>
                    <a:pt x="169" y="1246"/>
                    <a:pt x="171" y="1244"/>
                  </a:cubicBezTo>
                  <a:cubicBezTo>
                    <a:pt x="175" y="1240"/>
                    <a:pt x="178" y="1236"/>
                    <a:pt x="182" y="1232"/>
                  </a:cubicBezTo>
                  <a:cubicBezTo>
                    <a:pt x="184" y="1230"/>
                    <a:pt x="185" y="1229"/>
                    <a:pt x="187" y="1227"/>
                  </a:cubicBezTo>
                  <a:cubicBezTo>
                    <a:pt x="188" y="1225"/>
                    <a:pt x="190" y="1224"/>
                    <a:pt x="191" y="1223"/>
                  </a:cubicBezTo>
                  <a:cubicBezTo>
                    <a:pt x="192" y="1222"/>
                    <a:pt x="193" y="1221"/>
                    <a:pt x="194" y="1221"/>
                  </a:cubicBezTo>
                  <a:cubicBezTo>
                    <a:pt x="194" y="1220"/>
                    <a:pt x="195" y="1220"/>
                    <a:pt x="196" y="1219"/>
                  </a:cubicBezTo>
                  <a:cubicBezTo>
                    <a:pt x="196" y="1219"/>
                    <a:pt x="197" y="1218"/>
                    <a:pt x="198" y="1218"/>
                  </a:cubicBezTo>
                  <a:cubicBezTo>
                    <a:pt x="198" y="1218"/>
                    <a:pt x="198" y="1218"/>
                    <a:pt x="198" y="1218"/>
                  </a:cubicBezTo>
                  <a:cubicBezTo>
                    <a:pt x="199" y="1217"/>
                    <a:pt x="199" y="1217"/>
                    <a:pt x="199" y="1217"/>
                  </a:cubicBezTo>
                  <a:cubicBezTo>
                    <a:pt x="200" y="1217"/>
                    <a:pt x="200" y="1217"/>
                    <a:pt x="201" y="1217"/>
                  </a:cubicBezTo>
                  <a:cubicBezTo>
                    <a:pt x="201" y="1217"/>
                    <a:pt x="201" y="1217"/>
                    <a:pt x="201" y="1217"/>
                  </a:cubicBezTo>
                  <a:cubicBezTo>
                    <a:pt x="204" y="1217"/>
                    <a:pt x="208" y="1218"/>
                    <a:pt x="212" y="1218"/>
                  </a:cubicBezTo>
                  <a:cubicBezTo>
                    <a:pt x="216" y="1219"/>
                    <a:pt x="219" y="1219"/>
                    <a:pt x="223" y="1219"/>
                  </a:cubicBezTo>
                  <a:cubicBezTo>
                    <a:pt x="224" y="1219"/>
                    <a:pt x="225" y="1219"/>
                    <a:pt x="226" y="1219"/>
                  </a:cubicBezTo>
                  <a:cubicBezTo>
                    <a:pt x="226" y="1219"/>
                    <a:pt x="227" y="1219"/>
                    <a:pt x="227" y="1219"/>
                  </a:cubicBezTo>
                  <a:cubicBezTo>
                    <a:pt x="228" y="1219"/>
                    <a:pt x="228" y="1219"/>
                    <a:pt x="228" y="1219"/>
                  </a:cubicBezTo>
                  <a:cubicBezTo>
                    <a:pt x="228" y="1219"/>
                    <a:pt x="228" y="1219"/>
                    <a:pt x="228" y="1219"/>
                  </a:cubicBezTo>
                  <a:cubicBezTo>
                    <a:pt x="228" y="1219"/>
                    <a:pt x="228" y="1219"/>
                    <a:pt x="227" y="1220"/>
                  </a:cubicBezTo>
                  <a:cubicBezTo>
                    <a:pt x="227" y="1220"/>
                    <a:pt x="227" y="1220"/>
                    <a:pt x="227" y="1220"/>
                  </a:cubicBezTo>
                  <a:cubicBezTo>
                    <a:pt x="227" y="1220"/>
                    <a:pt x="227" y="1221"/>
                    <a:pt x="227" y="1221"/>
                  </a:cubicBezTo>
                  <a:cubicBezTo>
                    <a:pt x="226" y="1221"/>
                    <a:pt x="226" y="1222"/>
                    <a:pt x="226" y="1222"/>
                  </a:cubicBezTo>
                  <a:cubicBezTo>
                    <a:pt x="226" y="1223"/>
                    <a:pt x="225" y="1223"/>
                    <a:pt x="225" y="1224"/>
                  </a:cubicBezTo>
                  <a:cubicBezTo>
                    <a:pt x="225" y="1224"/>
                    <a:pt x="224" y="1225"/>
                    <a:pt x="224" y="1225"/>
                  </a:cubicBezTo>
                  <a:cubicBezTo>
                    <a:pt x="224" y="1226"/>
                    <a:pt x="223" y="1226"/>
                    <a:pt x="223" y="1227"/>
                  </a:cubicBezTo>
                  <a:cubicBezTo>
                    <a:pt x="222" y="1228"/>
                    <a:pt x="221" y="1229"/>
                    <a:pt x="221" y="1230"/>
                  </a:cubicBezTo>
                  <a:cubicBezTo>
                    <a:pt x="220" y="1231"/>
                    <a:pt x="219" y="1232"/>
                    <a:pt x="218" y="1233"/>
                  </a:cubicBezTo>
                  <a:cubicBezTo>
                    <a:pt x="217" y="1234"/>
                    <a:pt x="216" y="1234"/>
                    <a:pt x="215" y="1235"/>
                  </a:cubicBezTo>
                  <a:cubicBezTo>
                    <a:pt x="215" y="1236"/>
                    <a:pt x="215" y="1236"/>
                    <a:pt x="215" y="1236"/>
                  </a:cubicBezTo>
                  <a:cubicBezTo>
                    <a:pt x="215" y="1235"/>
                    <a:pt x="216" y="1234"/>
                    <a:pt x="217" y="1233"/>
                  </a:cubicBezTo>
                  <a:cubicBezTo>
                    <a:pt x="199" y="1220"/>
                    <a:pt x="187" y="1245"/>
                    <a:pt x="184" y="1260"/>
                  </a:cubicBezTo>
                  <a:cubicBezTo>
                    <a:pt x="192" y="1255"/>
                    <a:pt x="228" y="1252"/>
                    <a:pt x="219" y="1235"/>
                  </a:cubicBezTo>
                  <a:cubicBezTo>
                    <a:pt x="219" y="1235"/>
                    <a:pt x="219" y="1235"/>
                    <a:pt x="220" y="1234"/>
                  </a:cubicBezTo>
                  <a:cubicBezTo>
                    <a:pt x="220" y="1233"/>
                    <a:pt x="221" y="1232"/>
                    <a:pt x="222" y="1231"/>
                  </a:cubicBezTo>
                  <a:cubicBezTo>
                    <a:pt x="223" y="1230"/>
                    <a:pt x="224" y="1229"/>
                    <a:pt x="225" y="1228"/>
                  </a:cubicBezTo>
                  <a:cubicBezTo>
                    <a:pt x="225" y="1227"/>
                    <a:pt x="226" y="1227"/>
                    <a:pt x="226" y="1226"/>
                  </a:cubicBezTo>
                  <a:cubicBezTo>
                    <a:pt x="226" y="1226"/>
                    <a:pt x="227" y="1225"/>
                    <a:pt x="227" y="1225"/>
                  </a:cubicBezTo>
                  <a:cubicBezTo>
                    <a:pt x="227" y="1224"/>
                    <a:pt x="228" y="1224"/>
                    <a:pt x="228" y="1223"/>
                  </a:cubicBezTo>
                  <a:cubicBezTo>
                    <a:pt x="228" y="1223"/>
                    <a:pt x="228" y="1222"/>
                    <a:pt x="229" y="1222"/>
                  </a:cubicBezTo>
                  <a:cubicBezTo>
                    <a:pt x="229" y="1222"/>
                    <a:pt x="229" y="1221"/>
                    <a:pt x="229" y="1221"/>
                  </a:cubicBezTo>
                  <a:cubicBezTo>
                    <a:pt x="229" y="1221"/>
                    <a:pt x="229" y="1221"/>
                    <a:pt x="229" y="1221"/>
                  </a:cubicBezTo>
                  <a:cubicBezTo>
                    <a:pt x="230" y="1220"/>
                    <a:pt x="230" y="1220"/>
                    <a:pt x="230" y="1219"/>
                  </a:cubicBezTo>
                  <a:cubicBezTo>
                    <a:pt x="230" y="1219"/>
                    <a:pt x="230" y="1218"/>
                    <a:pt x="230" y="1218"/>
                  </a:cubicBezTo>
                  <a:cubicBezTo>
                    <a:pt x="232" y="1218"/>
                    <a:pt x="233" y="1217"/>
                    <a:pt x="235" y="1217"/>
                  </a:cubicBezTo>
                  <a:cubicBezTo>
                    <a:pt x="238" y="1215"/>
                    <a:pt x="242" y="1213"/>
                    <a:pt x="245" y="1211"/>
                  </a:cubicBezTo>
                  <a:cubicBezTo>
                    <a:pt x="248" y="1208"/>
                    <a:pt x="251" y="1205"/>
                    <a:pt x="254" y="1202"/>
                  </a:cubicBezTo>
                  <a:cubicBezTo>
                    <a:pt x="257" y="1200"/>
                    <a:pt x="260" y="1197"/>
                    <a:pt x="263" y="1194"/>
                  </a:cubicBezTo>
                  <a:cubicBezTo>
                    <a:pt x="264" y="1193"/>
                    <a:pt x="266" y="1192"/>
                    <a:pt x="268" y="1191"/>
                  </a:cubicBezTo>
                  <a:cubicBezTo>
                    <a:pt x="268" y="1191"/>
                    <a:pt x="268" y="1191"/>
                    <a:pt x="269" y="1190"/>
                  </a:cubicBezTo>
                  <a:cubicBezTo>
                    <a:pt x="270" y="1190"/>
                    <a:pt x="270" y="1190"/>
                    <a:pt x="270" y="1190"/>
                  </a:cubicBezTo>
                  <a:cubicBezTo>
                    <a:pt x="270" y="1190"/>
                    <a:pt x="270" y="1190"/>
                    <a:pt x="270" y="1190"/>
                  </a:cubicBezTo>
                  <a:cubicBezTo>
                    <a:pt x="270" y="1190"/>
                    <a:pt x="270" y="1190"/>
                    <a:pt x="270" y="1190"/>
                  </a:cubicBezTo>
                  <a:cubicBezTo>
                    <a:pt x="271" y="1189"/>
                    <a:pt x="272" y="1189"/>
                    <a:pt x="273" y="1189"/>
                  </a:cubicBezTo>
                  <a:cubicBezTo>
                    <a:pt x="277" y="1188"/>
                    <a:pt x="281" y="1187"/>
                    <a:pt x="285" y="1187"/>
                  </a:cubicBezTo>
                  <a:cubicBezTo>
                    <a:pt x="289" y="1186"/>
                    <a:pt x="293" y="1186"/>
                    <a:pt x="297" y="1186"/>
                  </a:cubicBezTo>
                  <a:cubicBezTo>
                    <a:pt x="301" y="1186"/>
                    <a:pt x="305" y="1185"/>
                    <a:pt x="308" y="1184"/>
                  </a:cubicBezTo>
                  <a:cubicBezTo>
                    <a:pt x="308" y="1184"/>
                    <a:pt x="307" y="1184"/>
                    <a:pt x="307" y="1185"/>
                  </a:cubicBezTo>
                  <a:cubicBezTo>
                    <a:pt x="306" y="1185"/>
                    <a:pt x="306" y="1186"/>
                    <a:pt x="305" y="1186"/>
                  </a:cubicBezTo>
                  <a:cubicBezTo>
                    <a:pt x="305" y="1186"/>
                    <a:pt x="305" y="1187"/>
                    <a:pt x="304" y="1187"/>
                  </a:cubicBezTo>
                  <a:cubicBezTo>
                    <a:pt x="304" y="1188"/>
                    <a:pt x="304" y="1188"/>
                    <a:pt x="304" y="1188"/>
                  </a:cubicBezTo>
                  <a:cubicBezTo>
                    <a:pt x="301" y="1191"/>
                    <a:pt x="299" y="1195"/>
                    <a:pt x="298" y="1199"/>
                  </a:cubicBezTo>
                  <a:cubicBezTo>
                    <a:pt x="298" y="1200"/>
                    <a:pt x="298" y="1200"/>
                    <a:pt x="297" y="1201"/>
                  </a:cubicBezTo>
                  <a:cubicBezTo>
                    <a:pt x="297" y="1201"/>
                    <a:pt x="297" y="1202"/>
                    <a:pt x="297" y="1203"/>
                  </a:cubicBezTo>
                  <a:cubicBezTo>
                    <a:pt x="297" y="1204"/>
                    <a:pt x="296" y="1205"/>
                    <a:pt x="296" y="1206"/>
                  </a:cubicBezTo>
                  <a:cubicBezTo>
                    <a:pt x="295" y="1208"/>
                    <a:pt x="295" y="1210"/>
                    <a:pt x="294" y="1213"/>
                  </a:cubicBezTo>
                  <a:cubicBezTo>
                    <a:pt x="293" y="1215"/>
                    <a:pt x="293" y="1217"/>
                    <a:pt x="292" y="1219"/>
                  </a:cubicBezTo>
                  <a:cubicBezTo>
                    <a:pt x="292" y="1220"/>
                    <a:pt x="291" y="1221"/>
                    <a:pt x="291" y="1222"/>
                  </a:cubicBezTo>
                  <a:cubicBezTo>
                    <a:pt x="291" y="1222"/>
                    <a:pt x="291" y="1222"/>
                    <a:pt x="291" y="1222"/>
                  </a:cubicBezTo>
                  <a:cubicBezTo>
                    <a:pt x="291" y="1222"/>
                    <a:pt x="291" y="1222"/>
                    <a:pt x="291" y="1222"/>
                  </a:cubicBezTo>
                  <a:cubicBezTo>
                    <a:pt x="290" y="1223"/>
                    <a:pt x="290" y="1224"/>
                    <a:pt x="289" y="1226"/>
                  </a:cubicBezTo>
                  <a:cubicBezTo>
                    <a:pt x="287" y="1229"/>
                    <a:pt x="285" y="1233"/>
                    <a:pt x="282" y="1235"/>
                  </a:cubicBezTo>
                  <a:cubicBezTo>
                    <a:pt x="282" y="1236"/>
                    <a:pt x="282" y="1236"/>
                    <a:pt x="282" y="1236"/>
                  </a:cubicBezTo>
                  <a:cubicBezTo>
                    <a:pt x="281" y="1237"/>
                    <a:pt x="281" y="1237"/>
                    <a:pt x="281" y="1237"/>
                  </a:cubicBezTo>
                  <a:cubicBezTo>
                    <a:pt x="280" y="1238"/>
                    <a:pt x="280" y="1238"/>
                    <a:pt x="279" y="1239"/>
                  </a:cubicBezTo>
                  <a:cubicBezTo>
                    <a:pt x="279" y="1240"/>
                    <a:pt x="279" y="1240"/>
                    <a:pt x="278" y="1241"/>
                  </a:cubicBezTo>
                  <a:cubicBezTo>
                    <a:pt x="278" y="1240"/>
                    <a:pt x="279" y="1240"/>
                    <a:pt x="279" y="1240"/>
                  </a:cubicBezTo>
                  <a:cubicBezTo>
                    <a:pt x="279" y="1240"/>
                    <a:pt x="278" y="1240"/>
                    <a:pt x="277" y="1241"/>
                  </a:cubicBezTo>
                  <a:cubicBezTo>
                    <a:pt x="277" y="1241"/>
                    <a:pt x="277" y="1241"/>
                    <a:pt x="276" y="1242"/>
                  </a:cubicBezTo>
                  <a:cubicBezTo>
                    <a:pt x="276" y="1242"/>
                    <a:pt x="276" y="1242"/>
                    <a:pt x="275" y="1243"/>
                  </a:cubicBezTo>
                  <a:cubicBezTo>
                    <a:pt x="275" y="1243"/>
                    <a:pt x="275" y="1243"/>
                    <a:pt x="275" y="1243"/>
                  </a:cubicBezTo>
                  <a:cubicBezTo>
                    <a:pt x="275" y="1243"/>
                    <a:pt x="275" y="1244"/>
                    <a:pt x="275" y="1244"/>
                  </a:cubicBezTo>
                  <a:cubicBezTo>
                    <a:pt x="274" y="1245"/>
                    <a:pt x="274" y="1245"/>
                    <a:pt x="273" y="1246"/>
                  </a:cubicBezTo>
                  <a:cubicBezTo>
                    <a:pt x="273" y="1247"/>
                    <a:pt x="272" y="1248"/>
                    <a:pt x="272" y="1249"/>
                  </a:cubicBezTo>
                  <a:cubicBezTo>
                    <a:pt x="271" y="1250"/>
                    <a:pt x="271" y="1251"/>
                    <a:pt x="270" y="1252"/>
                  </a:cubicBezTo>
                  <a:cubicBezTo>
                    <a:pt x="270" y="1253"/>
                    <a:pt x="269" y="1254"/>
                    <a:pt x="269" y="1256"/>
                  </a:cubicBezTo>
                  <a:cubicBezTo>
                    <a:pt x="269" y="1256"/>
                    <a:pt x="269" y="1257"/>
                    <a:pt x="268" y="1258"/>
                  </a:cubicBezTo>
                  <a:cubicBezTo>
                    <a:pt x="250" y="1264"/>
                    <a:pt x="262" y="1290"/>
                    <a:pt x="272" y="1299"/>
                  </a:cubicBezTo>
                  <a:cubicBezTo>
                    <a:pt x="270" y="1291"/>
                    <a:pt x="269" y="1287"/>
                    <a:pt x="272" y="1280"/>
                  </a:cubicBezTo>
                  <a:cubicBezTo>
                    <a:pt x="274" y="1275"/>
                    <a:pt x="280" y="1265"/>
                    <a:pt x="271" y="1263"/>
                  </a:cubicBezTo>
                  <a:cubicBezTo>
                    <a:pt x="271" y="1262"/>
                    <a:pt x="271" y="1262"/>
                    <a:pt x="271" y="1262"/>
                  </a:cubicBezTo>
                  <a:cubicBezTo>
                    <a:pt x="271" y="1261"/>
                    <a:pt x="270" y="1259"/>
                    <a:pt x="271" y="1257"/>
                  </a:cubicBezTo>
                  <a:cubicBezTo>
                    <a:pt x="271" y="1257"/>
                    <a:pt x="271" y="1257"/>
                    <a:pt x="271" y="1257"/>
                  </a:cubicBezTo>
                  <a:cubicBezTo>
                    <a:pt x="271" y="1257"/>
                    <a:pt x="271" y="1257"/>
                    <a:pt x="271" y="1256"/>
                  </a:cubicBezTo>
                  <a:cubicBezTo>
                    <a:pt x="271" y="1255"/>
                    <a:pt x="272" y="1254"/>
                    <a:pt x="272" y="1253"/>
                  </a:cubicBezTo>
                  <a:cubicBezTo>
                    <a:pt x="273" y="1252"/>
                    <a:pt x="273" y="1251"/>
                    <a:pt x="273" y="1250"/>
                  </a:cubicBezTo>
                  <a:cubicBezTo>
                    <a:pt x="274" y="1249"/>
                    <a:pt x="274" y="1248"/>
                    <a:pt x="275" y="1247"/>
                  </a:cubicBezTo>
                  <a:cubicBezTo>
                    <a:pt x="275" y="1246"/>
                    <a:pt x="276" y="1246"/>
                    <a:pt x="276" y="1245"/>
                  </a:cubicBezTo>
                  <a:cubicBezTo>
                    <a:pt x="276" y="1245"/>
                    <a:pt x="276" y="1244"/>
                    <a:pt x="277" y="1244"/>
                  </a:cubicBezTo>
                  <a:cubicBezTo>
                    <a:pt x="277" y="1244"/>
                    <a:pt x="277" y="1244"/>
                    <a:pt x="277" y="1244"/>
                  </a:cubicBezTo>
                  <a:cubicBezTo>
                    <a:pt x="277" y="1243"/>
                    <a:pt x="277" y="1243"/>
                    <a:pt x="277" y="1243"/>
                  </a:cubicBezTo>
                  <a:cubicBezTo>
                    <a:pt x="277" y="1243"/>
                    <a:pt x="278" y="1243"/>
                    <a:pt x="278" y="1243"/>
                  </a:cubicBezTo>
                  <a:cubicBezTo>
                    <a:pt x="278" y="1242"/>
                    <a:pt x="279" y="1241"/>
                    <a:pt x="281" y="1240"/>
                  </a:cubicBezTo>
                  <a:cubicBezTo>
                    <a:pt x="281" y="1240"/>
                    <a:pt x="282" y="1239"/>
                    <a:pt x="282" y="1239"/>
                  </a:cubicBezTo>
                  <a:cubicBezTo>
                    <a:pt x="283" y="1238"/>
                    <a:pt x="283" y="1238"/>
                    <a:pt x="283" y="1238"/>
                  </a:cubicBezTo>
                  <a:cubicBezTo>
                    <a:pt x="283" y="1237"/>
                    <a:pt x="284" y="1237"/>
                    <a:pt x="284" y="1237"/>
                  </a:cubicBezTo>
                  <a:cubicBezTo>
                    <a:pt x="286" y="1234"/>
                    <a:pt x="289" y="1231"/>
                    <a:pt x="291" y="1227"/>
                  </a:cubicBezTo>
                  <a:cubicBezTo>
                    <a:pt x="291" y="1227"/>
                    <a:pt x="291" y="1227"/>
                    <a:pt x="291" y="1227"/>
                  </a:cubicBezTo>
                  <a:cubicBezTo>
                    <a:pt x="291" y="1227"/>
                    <a:pt x="291" y="1228"/>
                    <a:pt x="291" y="1228"/>
                  </a:cubicBezTo>
                  <a:cubicBezTo>
                    <a:pt x="291" y="1228"/>
                    <a:pt x="291" y="1228"/>
                    <a:pt x="291" y="1229"/>
                  </a:cubicBezTo>
                  <a:cubicBezTo>
                    <a:pt x="291" y="1229"/>
                    <a:pt x="292" y="1229"/>
                    <a:pt x="292" y="1229"/>
                  </a:cubicBezTo>
                  <a:cubicBezTo>
                    <a:pt x="293" y="1231"/>
                    <a:pt x="294" y="1234"/>
                    <a:pt x="296" y="1236"/>
                  </a:cubicBezTo>
                  <a:cubicBezTo>
                    <a:pt x="298" y="1238"/>
                    <a:pt x="299" y="1239"/>
                    <a:pt x="301" y="1241"/>
                  </a:cubicBezTo>
                  <a:cubicBezTo>
                    <a:pt x="301" y="1241"/>
                    <a:pt x="300" y="1241"/>
                    <a:pt x="300" y="1241"/>
                  </a:cubicBezTo>
                  <a:cubicBezTo>
                    <a:pt x="299" y="1244"/>
                    <a:pt x="299" y="1244"/>
                    <a:pt x="299" y="1244"/>
                  </a:cubicBezTo>
                  <a:cubicBezTo>
                    <a:pt x="293" y="1254"/>
                    <a:pt x="299" y="1266"/>
                    <a:pt x="310" y="1269"/>
                  </a:cubicBezTo>
                  <a:cubicBezTo>
                    <a:pt x="310" y="1259"/>
                    <a:pt x="317" y="1244"/>
                    <a:pt x="303" y="1242"/>
                  </a:cubicBezTo>
                  <a:cubicBezTo>
                    <a:pt x="303" y="1242"/>
                    <a:pt x="303" y="1241"/>
                    <a:pt x="303" y="1241"/>
                  </a:cubicBezTo>
                  <a:cubicBezTo>
                    <a:pt x="301" y="1239"/>
                    <a:pt x="299" y="1237"/>
                    <a:pt x="298" y="1234"/>
                  </a:cubicBezTo>
                  <a:cubicBezTo>
                    <a:pt x="296" y="1232"/>
                    <a:pt x="294" y="1230"/>
                    <a:pt x="293" y="1228"/>
                  </a:cubicBezTo>
                  <a:cubicBezTo>
                    <a:pt x="293" y="1228"/>
                    <a:pt x="293" y="1228"/>
                    <a:pt x="293" y="1228"/>
                  </a:cubicBezTo>
                  <a:cubicBezTo>
                    <a:pt x="293" y="1228"/>
                    <a:pt x="293" y="1227"/>
                    <a:pt x="293" y="1227"/>
                  </a:cubicBezTo>
                  <a:cubicBezTo>
                    <a:pt x="293" y="1227"/>
                    <a:pt x="292" y="1227"/>
                    <a:pt x="292" y="1226"/>
                  </a:cubicBezTo>
                  <a:cubicBezTo>
                    <a:pt x="292" y="1226"/>
                    <a:pt x="292" y="1226"/>
                    <a:pt x="292" y="1226"/>
                  </a:cubicBezTo>
                  <a:cubicBezTo>
                    <a:pt x="292" y="1226"/>
                    <a:pt x="292" y="1225"/>
                    <a:pt x="292" y="1225"/>
                  </a:cubicBezTo>
                  <a:cubicBezTo>
                    <a:pt x="293" y="1224"/>
                    <a:pt x="293" y="1222"/>
                    <a:pt x="294" y="1220"/>
                  </a:cubicBezTo>
                  <a:cubicBezTo>
                    <a:pt x="295" y="1218"/>
                    <a:pt x="295" y="1216"/>
                    <a:pt x="296" y="1213"/>
                  </a:cubicBezTo>
                  <a:cubicBezTo>
                    <a:pt x="297" y="1211"/>
                    <a:pt x="297" y="1209"/>
                    <a:pt x="298" y="1206"/>
                  </a:cubicBezTo>
                  <a:cubicBezTo>
                    <a:pt x="298" y="1205"/>
                    <a:pt x="299" y="1204"/>
                    <a:pt x="299" y="1203"/>
                  </a:cubicBezTo>
                  <a:cubicBezTo>
                    <a:pt x="299" y="1203"/>
                    <a:pt x="299" y="1202"/>
                    <a:pt x="299" y="1202"/>
                  </a:cubicBezTo>
                  <a:cubicBezTo>
                    <a:pt x="300" y="1201"/>
                    <a:pt x="300" y="1201"/>
                    <a:pt x="300" y="1200"/>
                  </a:cubicBezTo>
                  <a:cubicBezTo>
                    <a:pt x="301" y="1196"/>
                    <a:pt x="303" y="1192"/>
                    <a:pt x="305" y="1189"/>
                  </a:cubicBezTo>
                  <a:cubicBezTo>
                    <a:pt x="305" y="1189"/>
                    <a:pt x="306" y="1189"/>
                    <a:pt x="306" y="1188"/>
                  </a:cubicBezTo>
                  <a:cubicBezTo>
                    <a:pt x="306" y="1188"/>
                    <a:pt x="307" y="1188"/>
                    <a:pt x="307" y="1188"/>
                  </a:cubicBezTo>
                  <a:cubicBezTo>
                    <a:pt x="307" y="1187"/>
                    <a:pt x="308" y="1186"/>
                    <a:pt x="308" y="1186"/>
                  </a:cubicBezTo>
                  <a:cubicBezTo>
                    <a:pt x="309" y="1185"/>
                    <a:pt x="310" y="1184"/>
                    <a:pt x="311" y="1183"/>
                  </a:cubicBezTo>
                  <a:cubicBezTo>
                    <a:pt x="311" y="1183"/>
                    <a:pt x="312" y="1182"/>
                    <a:pt x="312" y="1182"/>
                  </a:cubicBezTo>
                  <a:cubicBezTo>
                    <a:pt x="312" y="1182"/>
                    <a:pt x="312" y="1182"/>
                    <a:pt x="312" y="1182"/>
                  </a:cubicBezTo>
                  <a:cubicBezTo>
                    <a:pt x="313" y="1182"/>
                    <a:pt x="313" y="1182"/>
                    <a:pt x="313" y="1182"/>
                  </a:cubicBezTo>
                  <a:cubicBezTo>
                    <a:pt x="313" y="1181"/>
                    <a:pt x="313" y="1181"/>
                    <a:pt x="313" y="1181"/>
                  </a:cubicBezTo>
                  <a:cubicBezTo>
                    <a:pt x="313" y="1181"/>
                    <a:pt x="313" y="1181"/>
                    <a:pt x="313" y="1181"/>
                  </a:cubicBezTo>
                  <a:cubicBezTo>
                    <a:pt x="314" y="1181"/>
                    <a:pt x="314" y="1181"/>
                    <a:pt x="314" y="1181"/>
                  </a:cubicBezTo>
                  <a:cubicBezTo>
                    <a:pt x="315" y="1180"/>
                    <a:pt x="316" y="1180"/>
                    <a:pt x="317" y="1179"/>
                  </a:cubicBezTo>
                  <a:cubicBezTo>
                    <a:pt x="318" y="1179"/>
                    <a:pt x="319" y="1178"/>
                    <a:pt x="319" y="1178"/>
                  </a:cubicBezTo>
                  <a:cubicBezTo>
                    <a:pt x="321" y="1176"/>
                    <a:pt x="324" y="1175"/>
                    <a:pt x="326" y="1174"/>
                  </a:cubicBezTo>
                  <a:cubicBezTo>
                    <a:pt x="339" y="1167"/>
                    <a:pt x="352" y="1158"/>
                    <a:pt x="358" y="1150"/>
                  </a:cubicBezTo>
                  <a:cubicBezTo>
                    <a:pt x="366" y="1140"/>
                    <a:pt x="370" y="1140"/>
                    <a:pt x="387" y="1131"/>
                  </a:cubicBezTo>
                  <a:cubicBezTo>
                    <a:pt x="401" y="1123"/>
                    <a:pt x="406" y="1124"/>
                    <a:pt x="416" y="1111"/>
                  </a:cubicBezTo>
                  <a:cubicBezTo>
                    <a:pt x="436" y="1123"/>
                    <a:pt x="479" y="1130"/>
                    <a:pt x="502" y="1135"/>
                  </a:cubicBezTo>
                  <a:cubicBezTo>
                    <a:pt x="510" y="1136"/>
                    <a:pt x="519" y="1136"/>
                    <a:pt x="529" y="1136"/>
                  </a:cubicBezTo>
                  <a:cubicBezTo>
                    <a:pt x="527" y="1138"/>
                    <a:pt x="525" y="1140"/>
                    <a:pt x="522" y="1142"/>
                  </a:cubicBezTo>
                  <a:cubicBezTo>
                    <a:pt x="522" y="1142"/>
                    <a:pt x="522" y="1142"/>
                    <a:pt x="522" y="1142"/>
                  </a:cubicBezTo>
                  <a:cubicBezTo>
                    <a:pt x="521" y="1142"/>
                    <a:pt x="520" y="1142"/>
                    <a:pt x="519" y="1142"/>
                  </a:cubicBezTo>
                  <a:cubicBezTo>
                    <a:pt x="519" y="1142"/>
                    <a:pt x="518" y="1142"/>
                    <a:pt x="517" y="1142"/>
                  </a:cubicBezTo>
                  <a:cubicBezTo>
                    <a:pt x="517" y="1142"/>
                    <a:pt x="516" y="1142"/>
                    <a:pt x="515" y="1143"/>
                  </a:cubicBezTo>
                  <a:cubicBezTo>
                    <a:pt x="514" y="1143"/>
                    <a:pt x="512" y="1143"/>
                    <a:pt x="511" y="1143"/>
                  </a:cubicBezTo>
                  <a:cubicBezTo>
                    <a:pt x="509" y="1144"/>
                    <a:pt x="507" y="1144"/>
                    <a:pt x="505" y="1144"/>
                  </a:cubicBezTo>
                  <a:cubicBezTo>
                    <a:pt x="502" y="1145"/>
                    <a:pt x="498" y="1145"/>
                    <a:pt x="494" y="1146"/>
                  </a:cubicBezTo>
                  <a:cubicBezTo>
                    <a:pt x="490" y="1146"/>
                    <a:pt x="486" y="1146"/>
                    <a:pt x="482" y="1147"/>
                  </a:cubicBezTo>
                  <a:cubicBezTo>
                    <a:pt x="481" y="1147"/>
                    <a:pt x="479" y="1147"/>
                    <a:pt x="477" y="1147"/>
                  </a:cubicBezTo>
                  <a:cubicBezTo>
                    <a:pt x="475" y="1147"/>
                    <a:pt x="474" y="1147"/>
                    <a:pt x="472" y="1147"/>
                  </a:cubicBezTo>
                  <a:cubicBezTo>
                    <a:pt x="472" y="1147"/>
                    <a:pt x="472" y="1147"/>
                    <a:pt x="471" y="1147"/>
                  </a:cubicBezTo>
                  <a:cubicBezTo>
                    <a:pt x="471" y="1147"/>
                    <a:pt x="471" y="1147"/>
                    <a:pt x="471" y="1147"/>
                  </a:cubicBezTo>
                  <a:cubicBezTo>
                    <a:pt x="471" y="1147"/>
                    <a:pt x="470" y="1147"/>
                    <a:pt x="470" y="1146"/>
                  </a:cubicBezTo>
                  <a:cubicBezTo>
                    <a:pt x="469" y="1146"/>
                    <a:pt x="469" y="1146"/>
                    <a:pt x="469" y="1146"/>
                  </a:cubicBezTo>
                  <a:cubicBezTo>
                    <a:pt x="469" y="1146"/>
                    <a:pt x="469" y="1146"/>
                    <a:pt x="468" y="1146"/>
                  </a:cubicBezTo>
                  <a:cubicBezTo>
                    <a:pt x="468" y="1146"/>
                    <a:pt x="468" y="1146"/>
                    <a:pt x="468" y="1146"/>
                  </a:cubicBezTo>
                  <a:cubicBezTo>
                    <a:pt x="467" y="1146"/>
                    <a:pt x="467" y="1146"/>
                    <a:pt x="466" y="1146"/>
                  </a:cubicBezTo>
                  <a:cubicBezTo>
                    <a:pt x="465" y="1145"/>
                    <a:pt x="464" y="1145"/>
                    <a:pt x="463" y="1145"/>
                  </a:cubicBezTo>
                  <a:cubicBezTo>
                    <a:pt x="463" y="1145"/>
                    <a:pt x="462" y="1145"/>
                    <a:pt x="461" y="1145"/>
                  </a:cubicBezTo>
                  <a:cubicBezTo>
                    <a:pt x="460" y="1145"/>
                    <a:pt x="459" y="1145"/>
                    <a:pt x="458" y="1145"/>
                  </a:cubicBezTo>
                  <a:cubicBezTo>
                    <a:pt x="458" y="1145"/>
                    <a:pt x="458" y="1145"/>
                    <a:pt x="458" y="1145"/>
                  </a:cubicBezTo>
                  <a:cubicBezTo>
                    <a:pt x="458" y="1145"/>
                    <a:pt x="458" y="1145"/>
                    <a:pt x="458" y="1145"/>
                  </a:cubicBezTo>
                  <a:cubicBezTo>
                    <a:pt x="446" y="1141"/>
                    <a:pt x="437" y="1146"/>
                    <a:pt x="427" y="1153"/>
                  </a:cubicBezTo>
                  <a:cubicBezTo>
                    <a:pt x="437" y="1159"/>
                    <a:pt x="447" y="1155"/>
                    <a:pt x="456" y="1148"/>
                  </a:cubicBezTo>
                  <a:cubicBezTo>
                    <a:pt x="457" y="1148"/>
                    <a:pt x="457" y="1148"/>
                    <a:pt x="458" y="1148"/>
                  </a:cubicBezTo>
                  <a:cubicBezTo>
                    <a:pt x="459" y="1148"/>
                    <a:pt x="460" y="1148"/>
                    <a:pt x="461" y="1148"/>
                  </a:cubicBezTo>
                  <a:cubicBezTo>
                    <a:pt x="462" y="1148"/>
                    <a:pt x="462" y="1148"/>
                    <a:pt x="463" y="1148"/>
                  </a:cubicBezTo>
                  <a:cubicBezTo>
                    <a:pt x="464" y="1148"/>
                    <a:pt x="465" y="1148"/>
                    <a:pt x="466" y="1148"/>
                  </a:cubicBezTo>
                  <a:cubicBezTo>
                    <a:pt x="466" y="1148"/>
                    <a:pt x="466" y="1148"/>
                    <a:pt x="466" y="1148"/>
                  </a:cubicBezTo>
                  <a:cubicBezTo>
                    <a:pt x="466" y="1148"/>
                    <a:pt x="466" y="1148"/>
                    <a:pt x="465" y="1148"/>
                  </a:cubicBezTo>
                  <a:cubicBezTo>
                    <a:pt x="464" y="1148"/>
                    <a:pt x="463" y="1149"/>
                    <a:pt x="463" y="1149"/>
                  </a:cubicBezTo>
                  <a:cubicBezTo>
                    <a:pt x="463" y="1149"/>
                    <a:pt x="464" y="1149"/>
                    <a:pt x="465" y="1149"/>
                  </a:cubicBezTo>
                  <a:cubicBezTo>
                    <a:pt x="466" y="1149"/>
                    <a:pt x="467" y="1149"/>
                    <a:pt x="468" y="1149"/>
                  </a:cubicBezTo>
                  <a:cubicBezTo>
                    <a:pt x="469" y="1149"/>
                    <a:pt x="470" y="1150"/>
                    <a:pt x="470" y="1150"/>
                  </a:cubicBezTo>
                  <a:cubicBezTo>
                    <a:pt x="471" y="1150"/>
                    <a:pt x="471" y="1150"/>
                    <a:pt x="471" y="1150"/>
                  </a:cubicBezTo>
                  <a:cubicBezTo>
                    <a:pt x="472" y="1150"/>
                    <a:pt x="472" y="1150"/>
                    <a:pt x="472" y="1150"/>
                  </a:cubicBezTo>
                  <a:cubicBezTo>
                    <a:pt x="474" y="1150"/>
                    <a:pt x="476" y="1149"/>
                    <a:pt x="477" y="1149"/>
                  </a:cubicBezTo>
                  <a:cubicBezTo>
                    <a:pt x="479" y="1149"/>
                    <a:pt x="481" y="1149"/>
                    <a:pt x="483" y="1149"/>
                  </a:cubicBezTo>
                  <a:cubicBezTo>
                    <a:pt x="486" y="1149"/>
                    <a:pt x="490" y="1148"/>
                    <a:pt x="494" y="1148"/>
                  </a:cubicBezTo>
                  <a:cubicBezTo>
                    <a:pt x="498" y="1148"/>
                    <a:pt x="502" y="1147"/>
                    <a:pt x="506" y="1147"/>
                  </a:cubicBezTo>
                  <a:cubicBezTo>
                    <a:pt x="507" y="1146"/>
                    <a:pt x="509" y="1146"/>
                    <a:pt x="511" y="1146"/>
                  </a:cubicBezTo>
                  <a:cubicBezTo>
                    <a:pt x="513" y="1145"/>
                    <a:pt x="514" y="1145"/>
                    <a:pt x="516" y="1145"/>
                  </a:cubicBezTo>
                  <a:cubicBezTo>
                    <a:pt x="516" y="1145"/>
                    <a:pt x="517" y="1145"/>
                    <a:pt x="518" y="1145"/>
                  </a:cubicBezTo>
                  <a:cubicBezTo>
                    <a:pt x="518" y="1144"/>
                    <a:pt x="519" y="1144"/>
                    <a:pt x="520" y="1144"/>
                  </a:cubicBezTo>
                  <a:cubicBezTo>
                    <a:pt x="520" y="1144"/>
                    <a:pt x="521" y="1144"/>
                    <a:pt x="521" y="1143"/>
                  </a:cubicBezTo>
                  <a:cubicBezTo>
                    <a:pt x="514" y="1151"/>
                    <a:pt x="506" y="1159"/>
                    <a:pt x="499" y="1168"/>
                  </a:cubicBezTo>
                  <a:cubicBezTo>
                    <a:pt x="498" y="1170"/>
                    <a:pt x="496" y="1172"/>
                    <a:pt x="495" y="1175"/>
                  </a:cubicBezTo>
                  <a:cubicBezTo>
                    <a:pt x="493" y="1177"/>
                    <a:pt x="491" y="1179"/>
                    <a:pt x="490" y="1181"/>
                  </a:cubicBezTo>
                  <a:cubicBezTo>
                    <a:pt x="487" y="1185"/>
                    <a:pt x="484" y="1190"/>
                    <a:pt x="481" y="1194"/>
                  </a:cubicBezTo>
                  <a:cubicBezTo>
                    <a:pt x="477" y="1202"/>
                    <a:pt x="472" y="1209"/>
                    <a:pt x="467" y="1216"/>
                  </a:cubicBezTo>
                  <a:cubicBezTo>
                    <a:pt x="467" y="1216"/>
                    <a:pt x="466" y="1216"/>
                    <a:pt x="465" y="1217"/>
                  </a:cubicBezTo>
                  <a:cubicBezTo>
                    <a:pt x="465" y="1217"/>
                    <a:pt x="465" y="1217"/>
                    <a:pt x="464" y="1217"/>
                  </a:cubicBezTo>
                  <a:cubicBezTo>
                    <a:pt x="464" y="1217"/>
                    <a:pt x="464" y="1217"/>
                    <a:pt x="463" y="1217"/>
                  </a:cubicBezTo>
                  <a:cubicBezTo>
                    <a:pt x="463" y="1218"/>
                    <a:pt x="462" y="1218"/>
                    <a:pt x="462" y="1218"/>
                  </a:cubicBezTo>
                  <a:cubicBezTo>
                    <a:pt x="461" y="1218"/>
                    <a:pt x="461" y="1218"/>
                    <a:pt x="461" y="1218"/>
                  </a:cubicBezTo>
                  <a:cubicBezTo>
                    <a:pt x="461" y="1218"/>
                    <a:pt x="461" y="1219"/>
                    <a:pt x="460" y="1219"/>
                  </a:cubicBezTo>
                  <a:cubicBezTo>
                    <a:pt x="460" y="1219"/>
                    <a:pt x="459" y="1219"/>
                    <a:pt x="459" y="1219"/>
                  </a:cubicBezTo>
                  <a:cubicBezTo>
                    <a:pt x="458" y="1220"/>
                    <a:pt x="458" y="1220"/>
                    <a:pt x="457" y="1220"/>
                  </a:cubicBezTo>
                  <a:cubicBezTo>
                    <a:pt x="457" y="1220"/>
                    <a:pt x="457" y="1220"/>
                    <a:pt x="456" y="1220"/>
                  </a:cubicBezTo>
                  <a:cubicBezTo>
                    <a:pt x="456" y="1221"/>
                    <a:pt x="456" y="1221"/>
                    <a:pt x="455" y="1221"/>
                  </a:cubicBezTo>
                  <a:cubicBezTo>
                    <a:pt x="455" y="1221"/>
                    <a:pt x="454" y="1221"/>
                    <a:pt x="453" y="1222"/>
                  </a:cubicBezTo>
                  <a:cubicBezTo>
                    <a:pt x="452" y="1222"/>
                    <a:pt x="451" y="1222"/>
                    <a:pt x="449" y="1223"/>
                  </a:cubicBezTo>
                  <a:cubicBezTo>
                    <a:pt x="448" y="1223"/>
                    <a:pt x="447" y="1223"/>
                    <a:pt x="445" y="1223"/>
                  </a:cubicBezTo>
                  <a:cubicBezTo>
                    <a:pt x="444" y="1224"/>
                    <a:pt x="442" y="1224"/>
                    <a:pt x="441" y="1224"/>
                  </a:cubicBezTo>
                  <a:cubicBezTo>
                    <a:pt x="440" y="1224"/>
                    <a:pt x="439" y="1224"/>
                    <a:pt x="437" y="1224"/>
                  </a:cubicBezTo>
                  <a:cubicBezTo>
                    <a:pt x="435" y="1218"/>
                    <a:pt x="429" y="1211"/>
                    <a:pt x="423" y="1210"/>
                  </a:cubicBezTo>
                  <a:cubicBezTo>
                    <a:pt x="415" y="1209"/>
                    <a:pt x="410" y="1217"/>
                    <a:pt x="404" y="1222"/>
                  </a:cubicBezTo>
                  <a:cubicBezTo>
                    <a:pt x="415" y="1228"/>
                    <a:pt x="430" y="1245"/>
                    <a:pt x="438" y="1226"/>
                  </a:cubicBezTo>
                  <a:cubicBezTo>
                    <a:pt x="438" y="1226"/>
                    <a:pt x="438" y="1226"/>
                    <a:pt x="438" y="1226"/>
                  </a:cubicBezTo>
                  <a:cubicBezTo>
                    <a:pt x="439" y="1227"/>
                    <a:pt x="439" y="1227"/>
                    <a:pt x="439" y="1228"/>
                  </a:cubicBezTo>
                  <a:cubicBezTo>
                    <a:pt x="439" y="1226"/>
                    <a:pt x="439" y="1226"/>
                    <a:pt x="439" y="1226"/>
                  </a:cubicBezTo>
                  <a:cubicBezTo>
                    <a:pt x="439" y="1226"/>
                    <a:pt x="440" y="1226"/>
                    <a:pt x="441" y="1226"/>
                  </a:cubicBezTo>
                  <a:cubicBezTo>
                    <a:pt x="442" y="1226"/>
                    <a:pt x="444" y="1226"/>
                    <a:pt x="445" y="1226"/>
                  </a:cubicBezTo>
                  <a:cubicBezTo>
                    <a:pt x="447" y="1226"/>
                    <a:pt x="448" y="1225"/>
                    <a:pt x="450" y="1225"/>
                  </a:cubicBezTo>
                  <a:cubicBezTo>
                    <a:pt x="451" y="1225"/>
                    <a:pt x="453" y="1224"/>
                    <a:pt x="454" y="1224"/>
                  </a:cubicBezTo>
                  <a:cubicBezTo>
                    <a:pt x="455" y="1224"/>
                    <a:pt x="456" y="1223"/>
                    <a:pt x="456" y="1223"/>
                  </a:cubicBezTo>
                  <a:cubicBezTo>
                    <a:pt x="457" y="1223"/>
                    <a:pt x="457" y="1223"/>
                    <a:pt x="457" y="1223"/>
                  </a:cubicBezTo>
                  <a:cubicBezTo>
                    <a:pt x="457" y="1223"/>
                    <a:pt x="458" y="1222"/>
                    <a:pt x="458" y="1222"/>
                  </a:cubicBezTo>
                  <a:cubicBezTo>
                    <a:pt x="459" y="1222"/>
                    <a:pt x="459" y="1222"/>
                    <a:pt x="460" y="1222"/>
                  </a:cubicBezTo>
                  <a:cubicBezTo>
                    <a:pt x="460" y="1221"/>
                    <a:pt x="461" y="1221"/>
                    <a:pt x="461" y="1221"/>
                  </a:cubicBezTo>
                  <a:cubicBezTo>
                    <a:pt x="462" y="1221"/>
                    <a:pt x="462" y="1221"/>
                    <a:pt x="462" y="1220"/>
                  </a:cubicBezTo>
                  <a:cubicBezTo>
                    <a:pt x="462" y="1220"/>
                    <a:pt x="463" y="1220"/>
                    <a:pt x="463" y="1220"/>
                  </a:cubicBezTo>
                  <a:cubicBezTo>
                    <a:pt x="463" y="1220"/>
                    <a:pt x="464" y="1219"/>
                    <a:pt x="464" y="1219"/>
                  </a:cubicBezTo>
                  <a:cubicBezTo>
                    <a:pt x="464" y="1219"/>
                    <a:pt x="465" y="1218"/>
                    <a:pt x="465" y="1218"/>
                  </a:cubicBezTo>
                  <a:cubicBezTo>
                    <a:pt x="465" y="1218"/>
                    <a:pt x="466" y="1218"/>
                    <a:pt x="466" y="1217"/>
                  </a:cubicBezTo>
                  <a:cubicBezTo>
                    <a:pt x="466" y="1217"/>
                    <a:pt x="466" y="1217"/>
                    <a:pt x="467" y="1216"/>
                  </a:cubicBezTo>
                  <a:cubicBezTo>
                    <a:pt x="465" y="1218"/>
                    <a:pt x="464" y="1220"/>
                    <a:pt x="463" y="1221"/>
                  </a:cubicBezTo>
                  <a:cubicBezTo>
                    <a:pt x="462" y="1222"/>
                    <a:pt x="461" y="1224"/>
                    <a:pt x="461" y="1225"/>
                  </a:cubicBezTo>
                  <a:cubicBezTo>
                    <a:pt x="460" y="1226"/>
                    <a:pt x="459" y="1227"/>
                    <a:pt x="458" y="1228"/>
                  </a:cubicBezTo>
                  <a:cubicBezTo>
                    <a:pt x="457" y="1229"/>
                    <a:pt x="456" y="1230"/>
                    <a:pt x="456" y="1231"/>
                  </a:cubicBezTo>
                  <a:cubicBezTo>
                    <a:pt x="453" y="1234"/>
                    <a:pt x="453" y="1234"/>
                    <a:pt x="453" y="1234"/>
                  </a:cubicBezTo>
                  <a:cubicBezTo>
                    <a:pt x="449" y="1238"/>
                    <a:pt x="446" y="1242"/>
                    <a:pt x="442" y="1246"/>
                  </a:cubicBezTo>
                  <a:cubicBezTo>
                    <a:pt x="434" y="1253"/>
                    <a:pt x="427" y="1261"/>
                    <a:pt x="419" y="1268"/>
                  </a:cubicBezTo>
                  <a:cubicBezTo>
                    <a:pt x="412" y="1275"/>
                    <a:pt x="405" y="1282"/>
                    <a:pt x="398" y="1288"/>
                  </a:cubicBezTo>
                  <a:cubicBezTo>
                    <a:pt x="391" y="1295"/>
                    <a:pt x="385" y="1301"/>
                    <a:pt x="380" y="1308"/>
                  </a:cubicBezTo>
                  <a:cubicBezTo>
                    <a:pt x="377" y="1311"/>
                    <a:pt x="375" y="1314"/>
                    <a:pt x="373" y="1317"/>
                  </a:cubicBezTo>
                  <a:cubicBezTo>
                    <a:pt x="372" y="1319"/>
                    <a:pt x="371" y="1320"/>
                    <a:pt x="370" y="1322"/>
                  </a:cubicBezTo>
                  <a:cubicBezTo>
                    <a:pt x="369" y="1323"/>
                    <a:pt x="368" y="1325"/>
                    <a:pt x="367" y="1326"/>
                  </a:cubicBezTo>
                  <a:cubicBezTo>
                    <a:pt x="364" y="1332"/>
                    <a:pt x="361" y="1337"/>
                    <a:pt x="359" y="1342"/>
                  </a:cubicBezTo>
                  <a:cubicBezTo>
                    <a:pt x="358" y="1344"/>
                    <a:pt x="358" y="1346"/>
                    <a:pt x="357" y="1348"/>
                  </a:cubicBezTo>
                  <a:cubicBezTo>
                    <a:pt x="356" y="1349"/>
                    <a:pt x="356" y="1351"/>
                    <a:pt x="355" y="1352"/>
                  </a:cubicBezTo>
                  <a:cubicBezTo>
                    <a:pt x="355" y="1355"/>
                    <a:pt x="354" y="1356"/>
                    <a:pt x="354" y="1356"/>
                  </a:cubicBezTo>
                  <a:cubicBezTo>
                    <a:pt x="354" y="1356"/>
                    <a:pt x="355" y="1355"/>
                    <a:pt x="356" y="1352"/>
                  </a:cubicBezTo>
                  <a:cubicBezTo>
                    <a:pt x="356" y="1351"/>
                    <a:pt x="357" y="1350"/>
                    <a:pt x="358" y="1348"/>
                  </a:cubicBezTo>
                  <a:cubicBezTo>
                    <a:pt x="359" y="1346"/>
                    <a:pt x="360" y="1344"/>
                    <a:pt x="361" y="1342"/>
                  </a:cubicBezTo>
                  <a:cubicBezTo>
                    <a:pt x="363" y="1338"/>
                    <a:pt x="366" y="1333"/>
                    <a:pt x="370" y="1328"/>
                  </a:cubicBezTo>
                  <a:cubicBezTo>
                    <a:pt x="371" y="1327"/>
                    <a:pt x="372" y="1325"/>
                    <a:pt x="373" y="1324"/>
                  </a:cubicBezTo>
                  <a:cubicBezTo>
                    <a:pt x="374" y="1322"/>
                    <a:pt x="375" y="1321"/>
                    <a:pt x="376" y="1319"/>
                  </a:cubicBezTo>
                  <a:cubicBezTo>
                    <a:pt x="376" y="1319"/>
                    <a:pt x="377" y="1318"/>
                    <a:pt x="378" y="1317"/>
                  </a:cubicBezTo>
                  <a:cubicBezTo>
                    <a:pt x="378" y="1317"/>
                    <a:pt x="379" y="1316"/>
                    <a:pt x="379" y="1315"/>
                  </a:cubicBezTo>
                  <a:cubicBezTo>
                    <a:pt x="381" y="1313"/>
                    <a:pt x="382" y="1312"/>
                    <a:pt x="383" y="1310"/>
                  </a:cubicBezTo>
                  <a:cubicBezTo>
                    <a:pt x="383" y="1310"/>
                    <a:pt x="383" y="1310"/>
                    <a:pt x="383" y="1310"/>
                  </a:cubicBezTo>
                  <a:cubicBezTo>
                    <a:pt x="383" y="1310"/>
                    <a:pt x="383" y="1310"/>
                    <a:pt x="383" y="1311"/>
                  </a:cubicBezTo>
                  <a:cubicBezTo>
                    <a:pt x="383" y="1312"/>
                    <a:pt x="383" y="1313"/>
                    <a:pt x="382" y="1314"/>
                  </a:cubicBezTo>
                  <a:cubicBezTo>
                    <a:pt x="382" y="1315"/>
                    <a:pt x="382" y="1316"/>
                    <a:pt x="382" y="1318"/>
                  </a:cubicBezTo>
                  <a:cubicBezTo>
                    <a:pt x="382" y="1319"/>
                    <a:pt x="381" y="1320"/>
                    <a:pt x="381" y="1321"/>
                  </a:cubicBezTo>
                  <a:cubicBezTo>
                    <a:pt x="381" y="1322"/>
                    <a:pt x="381" y="1322"/>
                    <a:pt x="381" y="1322"/>
                  </a:cubicBezTo>
                  <a:cubicBezTo>
                    <a:pt x="381" y="1322"/>
                    <a:pt x="381" y="1322"/>
                    <a:pt x="381" y="1322"/>
                  </a:cubicBezTo>
                  <a:cubicBezTo>
                    <a:pt x="372" y="1338"/>
                    <a:pt x="378" y="1352"/>
                    <a:pt x="385" y="1367"/>
                  </a:cubicBezTo>
                  <a:cubicBezTo>
                    <a:pt x="396" y="1354"/>
                    <a:pt x="392" y="1339"/>
                    <a:pt x="384" y="1325"/>
                  </a:cubicBezTo>
                  <a:cubicBezTo>
                    <a:pt x="384" y="1324"/>
                    <a:pt x="384" y="1323"/>
                    <a:pt x="384" y="1322"/>
                  </a:cubicBezTo>
                  <a:cubicBezTo>
                    <a:pt x="385" y="1321"/>
                    <a:pt x="385" y="1319"/>
                    <a:pt x="385" y="1318"/>
                  </a:cubicBezTo>
                  <a:cubicBezTo>
                    <a:pt x="385" y="1317"/>
                    <a:pt x="385" y="1316"/>
                    <a:pt x="386" y="1315"/>
                  </a:cubicBezTo>
                  <a:cubicBezTo>
                    <a:pt x="386" y="1313"/>
                    <a:pt x="386" y="1312"/>
                    <a:pt x="386" y="1311"/>
                  </a:cubicBezTo>
                  <a:cubicBezTo>
                    <a:pt x="387" y="1310"/>
                    <a:pt x="387" y="1309"/>
                    <a:pt x="387" y="1309"/>
                  </a:cubicBezTo>
                  <a:cubicBezTo>
                    <a:pt x="387" y="1308"/>
                    <a:pt x="387" y="1308"/>
                    <a:pt x="387" y="1308"/>
                  </a:cubicBezTo>
                  <a:cubicBezTo>
                    <a:pt x="387" y="1308"/>
                    <a:pt x="387" y="1307"/>
                    <a:pt x="387" y="1307"/>
                  </a:cubicBezTo>
                  <a:cubicBezTo>
                    <a:pt x="387" y="1307"/>
                    <a:pt x="387" y="1306"/>
                    <a:pt x="387" y="1306"/>
                  </a:cubicBezTo>
                  <a:cubicBezTo>
                    <a:pt x="387" y="1306"/>
                    <a:pt x="387" y="1306"/>
                    <a:pt x="387" y="1305"/>
                  </a:cubicBezTo>
                  <a:cubicBezTo>
                    <a:pt x="392" y="1301"/>
                    <a:pt x="396" y="1296"/>
                    <a:pt x="401" y="1291"/>
                  </a:cubicBezTo>
                  <a:cubicBezTo>
                    <a:pt x="408" y="1284"/>
                    <a:pt x="415" y="1278"/>
                    <a:pt x="422" y="1271"/>
                  </a:cubicBezTo>
                  <a:cubicBezTo>
                    <a:pt x="430" y="1264"/>
                    <a:pt x="437" y="1256"/>
                    <a:pt x="445" y="1249"/>
                  </a:cubicBezTo>
                  <a:cubicBezTo>
                    <a:pt x="449" y="1245"/>
                    <a:pt x="452" y="1241"/>
                    <a:pt x="456" y="1237"/>
                  </a:cubicBezTo>
                  <a:cubicBezTo>
                    <a:pt x="459" y="1233"/>
                    <a:pt x="459" y="1233"/>
                    <a:pt x="459" y="1233"/>
                  </a:cubicBezTo>
                  <a:cubicBezTo>
                    <a:pt x="459" y="1232"/>
                    <a:pt x="460" y="1231"/>
                    <a:pt x="461" y="1230"/>
                  </a:cubicBezTo>
                  <a:cubicBezTo>
                    <a:pt x="462" y="1229"/>
                    <a:pt x="463" y="1228"/>
                    <a:pt x="464" y="1227"/>
                  </a:cubicBezTo>
                  <a:cubicBezTo>
                    <a:pt x="465" y="1226"/>
                    <a:pt x="465" y="1225"/>
                    <a:pt x="466" y="1224"/>
                  </a:cubicBezTo>
                  <a:cubicBezTo>
                    <a:pt x="473" y="1215"/>
                    <a:pt x="479" y="1206"/>
                    <a:pt x="484" y="1197"/>
                  </a:cubicBezTo>
                  <a:cubicBezTo>
                    <a:pt x="486" y="1194"/>
                    <a:pt x="488" y="1191"/>
                    <a:pt x="489" y="1189"/>
                  </a:cubicBezTo>
                  <a:cubicBezTo>
                    <a:pt x="489" y="1189"/>
                    <a:pt x="489" y="1189"/>
                    <a:pt x="489" y="1190"/>
                  </a:cubicBezTo>
                  <a:cubicBezTo>
                    <a:pt x="489" y="1190"/>
                    <a:pt x="489" y="1191"/>
                    <a:pt x="489" y="1192"/>
                  </a:cubicBezTo>
                  <a:cubicBezTo>
                    <a:pt x="489" y="1192"/>
                    <a:pt x="489" y="1193"/>
                    <a:pt x="489" y="1194"/>
                  </a:cubicBezTo>
                  <a:cubicBezTo>
                    <a:pt x="489" y="1195"/>
                    <a:pt x="488" y="1196"/>
                    <a:pt x="488" y="1196"/>
                  </a:cubicBezTo>
                  <a:cubicBezTo>
                    <a:pt x="488" y="1197"/>
                    <a:pt x="488" y="1197"/>
                    <a:pt x="488" y="1198"/>
                  </a:cubicBezTo>
                  <a:cubicBezTo>
                    <a:pt x="488" y="1198"/>
                    <a:pt x="488" y="1199"/>
                    <a:pt x="488" y="1199"/>
                  </a:cubicBezTo>
                  <a:cubicBezTo>
                    <a:pt x="488" y="1201"/>
                    <a:pt x="488" y="1204"/>
                    <a:pt x="488" y="1206"/>
                  </a:cubicBezTo>
                  <a:cubicBezTo>
                    <a:pt x="488" y="1208"/>
                    <a:pt x="488" y="1211"/>
                    <a:pt x="488" y="1213"/>
                  </a:cubicBezTo>
                  <a:cubicBezTo>
                    <a:pt x="488" y="1218"/>
                    <a:pt x="489" y="1224"/>
                    <a:pt x="489" y="1229"/>
                  </a:cubicBezTo>
                  <a:cubicBezTo>
                    <a:pt x="489" y="1234"/>
                    <a:pt x="489" y="1239"/>
                    <a:pt x="490" y="1244"/>
                  </a:cubicBezTo>
                  <a:cubicBezTo>
                    <a:pt x="489" y="1244"/>
                    <a:pt x="489" y="1244"/>
                    <a:pt x="488" y="1245"/>
                  </a:cubicBezTo>
                  <a:cubicBezTo>
                    <a:pt x="488" y="1245"/>
                    <a:pt x="487" y="1245"/>
                    <a:pt x="486" y="1246"/>
                  </a:cubicBezTo>
                  <a:cubicBezTo>
                    <a:pt x="486" y="1246"/>
                    <a:pt x="486" y="1246"/>
                    <a:pt x="485" y="1247"/>
                  </a:cubicBezTo>
                  <a:cubicBezTo>
                    <a:pt x="485" y="1247"/>
                    <a:pt x="485" y="1247"/>
                    <a:pt x="485" y="1247"/>
                  </a:cubicBezTo>
                  <a:cubicBezTo>
                    <a:pt x="484" y="1247"/>
                    <a:pt x="484" y="1247"/>
                    <a:pt x="484" y="1248"/>
                  </a:cubicBezTo>
                  <a:cubicBezTo>
                    <a:pt x="483" y="1248"/>
                    <a:pt x="482" y="1249"/>
                    <a:pt x="481" y="1250"/>
                  </a:cubicBezTo>
                  <a:cubicBezTo>
                    <a:pt x="480" y="1251"/>
                    <a:pt x="479" y="1252"/>
                    <a:pt x="478" y="1253"/>
                  </a:cubicBezTo>
                  <a:cubicBezTo>
                    <a:pt x="476" y="1254"/>
                    <a:pt x="474" y="1257"/>
                    <a:pt x="472" y="1259"/>
                  </a:cubicBezTo>
                  <a:cubicBezTo>
                    <a:pt x="472" y="1259"/>
                    <a:pt x="472" y="1259"/>
                    <a:pt x="472" y="1259"/>
                  </a:cubicBezTo>
                  <a:cubicBezTo>
                    <a:pt x="471" y="1259"/>
                    <a:pt x="471" y="1259"/>
                    <a:pt x="471" y="1259"/>
                  </a:cubicBezTo>
                  <a:cubicBezTo>
                    <a:pt x="454" y="1254"/>
                    <a:pt x="447" y="1276"/>
                    <a:pt x="452" y="1288"/>
                  </a:cubicBezTo>
                  <a:cubicBezTo>
                    <a:pt x="459" y="1281"/>
                    <a:pt x="477" y="1275"/>
                    <a:pt x="473" y="1261"/>
                  </a:cubicBezTo>
                  <a:cubicBezTo>
                    <a:pt x="473" y="1261"/>
                    <a:pt x="473" y="1260"/>
                    <a:pt x="474" y="1260"/>
                  </a:cubicBezTo>
                  <a:cubicBezTo>
                    <a:pt x="476" y="1258"/>
                    <a:pt x="478" y="1256"/>
                    <a:pt x="480" y="1254"/>
                  </a:cubicBezTo>
                  <a:cubicBezTo>
                    <a:pt x="481" y="1253"/>
                    <a:pt x="482" y="1252"/>
                    <a:pt x="483" y="1252"/>
                  </a:cubicBezTo>
                  <a:cubicBezTo>
                    <a:pt x="484" y="1251"/>
                    <a:pt x="485" y="1250"/>
                    <a:pt x="485" y="1249"/>
                  </a:cubicBezTo>
                  <a:cubicBezTo>
                    <a:pt x="486" y="1249"/>
                    <a:pt x="486" y="1249"/>
                    <a:pt x="486" y="1249"/>
                  </a:cubicBezTo>
                  <a:cubicBezTo>
                    <a:pt x="486" y="1249"/>
                    <a:pt x="486" y="1248"/>
                    <a:pt x="487" y="1248"/>
                  </a:cubicBezTo>
                  <a:cubicBezTo>
                    <a:pt x="487" y="1248"/>
                    <a:pt x="487" y="1247"/>
                    <a:pt x="487" y="1247"/>
                  </a:cubicBezTo>
                  <a:cubicBezTo>
                    <a:pt x="488" y="1246"/>
                    <a:pt x="489" y="1246"/>
                    <a:pt x="489" y="1245"/>
                  </a:cubicBezTo>
                  <a:cubicBezTo>
                    <a:pt x="489" y="1245"/>
                    <a:pt x="489" y="1245"/>
                    <a:pt x="490" y="1245"/>
                  </a:cubicBezTo>
                  <a:cubicBezTo>
                    <a:pt x="490" y="1245"/>
                    <a:pt x="490" y="1245"/>
                    <a:pt x="490" y="1245"/>
                  </a:cubicBezTo>
                  <a:cubicBezTo>
                    <a:pt x="490" y="1247"/>
                    <a:pt x="490" y="1250"/>
                    <a:pt x="490" y="1252"/>
                  </a:cubicBezTo>
                  <a:cubicBezTo>
                    <a:pt x="490" y="1254"/>
                    <a:pt x="490" y="1257"/>
                    <a:pt x="490" y="1259"/>
                  </a:cubicBezTo>
                  <a:cubicBezTo>
                    <a:pt x="490" y="1259"/>
                    <a:pt x="490" y="1260"/>
                    <a:pt x="490" y="1260"/>
                  </a:cubicBezTo>
                  <a:cubicBezTo>
                    <a:pt x="489" y="1261"/>
                    <a:pt x="489" y="1261"/>
                    <a:pt x="490" y="1261"/>
                  </a:cubicBezTo>
                  <a:cubicBezTo>
                    <a:pt x="490" y="1262"/>
                    <a:pt x="490" y="1263"/>
                    <a:pt x="490" y="1264"/>
                  </a:cubicBezTo>
                  <a:cubicBezTo>
                    <a:pt x="490" y="1266"/>
                    <a:pt x="490" y="1267"/>
                    <a:pt x="490" y="1268"/>
                  </a:cubicBezTo>
                  <a:cubicBezTo>
                    <a:pt x="490" y="1271"/>
                    <a:pt x="490" y="1272"/>
                    <a:pt x="490" y="1272"/>
                  </a:cubicBezTo>
                  <a:cubicBezTo>
                    <a:pt x="490" y="1272"/>
                    <a:pt x="490" y="1271"/>
                    <a:pt x="491" y="1268"/>
                  </a:cubicBezTo>
                  <a:cubicBezTo>
                    <a:pt x="491" y="1268"/>
                    <a:pt x="491" y="1267"/>
                    <a:pt x="491" y="1266"/>
                  </a:cubicBezTo>
                  <a:cubicBezTo>
                    <a:pt x="491" y="1266"/>
                    <a:pt x="491" y="1265"/>
                    <a:pt x="491" y="1264"/>
                  </a:cubicBezTo>
                  <a:cubicBezTo>
                    <a:pt x="492" y="1263"/>
                    <a:pt x="492" y="1262"/>
                    <a:pt x="492" y="1262"/>
                  </a:cubicBezTo>
                  <a:cubicBezTo>
                    <a:pt x="492" y="1261"/>
                    <a:pt x="492" y="1261"/>
                    <a:pt x="492" y="1260"/>
                  </a:cubicBezTo>
                  <a:cubicBezTo>
                    <a:pt x="492" y="1260"/>
                    <a:pt x="492" y="1259"/>
                    <a:pt x="492" y="1259"/>
                  </a:cubicBezTo>
                  <a:cubicBezTo>
                    <a:pt x="492" y="1257"/>
                    <a:pt x="492" y="1254"/>
                    <a:pt x="492" y="1252"/>
                  </a:cubicBezTo>
                  <a:cubicBezTo>
                    <a:pt x="492" y="1250"/>
                    <a:pt x="492" y="1247"/>
                    <a:pt x="492" y="1245"/>
                  </a:cubicBezTo>
                  <a:cubicBezTo>
                    <a:pt x="492" y="1240"/>
                    <a:pt x="492" y="1234"/>
                    <a:pt x="491" y="1229"/>
                  </a:cubicBezTo>
                  <a:cubicBezTo>
                    <a:pt x="491" y="1227"/>
                    <a:pt x="491" y="1226"/>
                    <a:pt x="491" y="1224"/>
                  </a:cubicBezTo>
                  <a:cubicBezTo>
                    <a:pt x="491" y="1224"/>
                    <a:pt x="491" y="1224"/>
                    <a:pt x="491" y="1225"/>
                  </a:cubicBezTo>
                  <a:cubicBezTo>
                    <a:pt x="492" y="1225"/>
                    <a:pt x="492" y="1225"/>
                    <a:pt x="492" y="1225"/>
                  </a:cubicBezTo>
                  <a:cubicBezTo>
                    <a:pt x="492" y="1226"/>
                    <a:pt x="493" y="1226"/>
                    <a:pt x="493" y="1226"/>
                  </a:cubicBezTo>
                  <a:cubicBezTo>
                    <a:pt x="493" y="1226"/>
                    <a:pt x="494" y="1227"/>
                    <a:pt x="494" y="1227"/>
                  </a:cubicBezTo>
                  <a:cubicBezTo>
                    <a:pt x="496" y="1228"/>
                    <a:pt x="499" y="1230"/>
                    <a:pt x="503" y="1231"/>
                  </a:cubicBezTo>
                  <a:cubicBezTo>
                    <a:pt x="506" y="1233"/>
                    <a:pt x="509" y="1234"/>
                    <a:pt x="512" y="1235"/>
                  </a:cubicBezTo>
                  <a:cubicBezTo>
                    <a:pt x="511" y="1235"/>
                    <a:pt x="511" y="1235"/>
                    <a:pt x="511" y="1236"/>
                  </a:cubicBezTo>
                  <a:cubicBezTo>
                    <a:pt x="511" y="1239"/>
                    <a:pt x="511" y="1239"/>
                    <a:pt x="511" y="1239"/>
                  </a:cubicBezTo>
                  <a:cubicBezTo>
                    <a:pt x="510" y="1254"/>
                    <a:pt x="524" y="1265"/>
                    <a:pt x="539" y="1261"/>
                  </a:cubicBezTo>
                  <a:cubicBezTo>
                    <a:pt x="533" y="1250"/>
                    <a:pt x="531" y="1228"/>
                    <a:pt x="515" y="1234"/>
                  </a:cubicBezTo>
                  <a:cubicBezTo>
                    <a:pt x="514" y="1234"/>
                    <a:pt x="514" y="1234"/>
                    <a:pt x="514" y="1234"/>
                  </a:cubicBezTo>
                  <a:cubicBezTo>
                    <a:pt x="511" y="1232"/>
                    <a:pt x="507" y="1230"/>
                    <a:pt x="504" y="1229"/>
                  </a:cubicBezTo>
                  <a:cubicBezTo>
                    <a:pt x="500" y="1228"/>
                    <a:pt x="497" y="1226"/>
                    <a:pt x="495" y="1225"/>
                  </a:cubicBezTo>
                  <a:cubicBezTo>
                    <a:pt x="495" y="1225"/>
                    <a:pt x="495" y="1224"/>
                    <a:pt x="494" y="1224"/>
                  </a:cubicBezTo>
                  <a:cubicBezTo>
                    <a:pt x="494" y="1224"/>
                    <a:pt x="494" y="1224"/>
                    <a:pt x="494" y="1224"/>
                  </a:cubicBezTo>
                  <a:cubicBezTo>
                    <a:pt x="493" y="1223"/>
                    <a:pt x="493" y="1223"/>
                    <a:pt x="493" y="1223"/>
                  </a:cubicBezTo>
                  <a:cubicBezTo>
                    <a:pt x="493" y="1223"/>
                    <a:pt x="492" y="1223"/>
                    <a:pt x="492" y="1223"/>
                  </a:cubicBezTo>
                  <a:cubicBezTo>
                    <a:pt x="492" y="1222"/>
                    <a:pt x="491" y="1222"/>
                    <a:pt x="491" y="1221"/>
                  </a:cubicBezTo>
                  <a:cubicBezTo>
                    <a:pt x="491" y="1219"/>
                    <a:pt x="491" y="1216"/>
                    <a:pt x="491" y="1213"/>
                  </a:cubicBezTo>
                  <a:cubicBezTo>
                    <a:pt x="491" y="1211"/>
                    <a:pt x="491" y="1208"/>
                    <a:pt x="491" y="1206"/>
                  </a:cubicBezTo>
                  <a:cubicBezTo>
                    <a:pt x="490" y="1204"/>
                    <a:pt x="490" y="1201"/>
                    <a:pt x="491" y="1199"/>
                  </a:cubicBezTo>
                  <a:cubicBezTo>
                    <a:pt x="491" y="1198"/>
                    <a:pt x="491" y="1197"/>
                    <a:pt x="491" y="1197"/>
                  </a:cubicBezTo>
                  <a:cubicBezTo>
                    <a:pt x="491" y="1196"/>
                    <a:pt x="491" y="1195"/>
                    <a:pt x="490" y="1194"/>
                  </a:cubicBezTo>
                  <a:cubicBezTo>
                    <a:pt x="490" y="1192"/>
                    <a:pt x="490" y="1191"/>
                    <a:pt x="490" y="1190"/>
                  </a:cubicBezTo>
                  <a:cubicBezTo>
                    <a:pt x="490" y="1189"/>
                    <a:pt x="490" y="1188"/>
                    <a:pt x="490" y="1188"/>
                  </a:cubicBezTo>
                  <a:cubicBezTo>
                    <a:pt x="491" y="1186"/>
                    <a:pt x="492" y="1185"/>
                    <a:pt x="493" y="1183"/>
                  </a:cubicBezTo>
                  <a:cubicBezTo>
                    <a:pt x="495" y="1181"/>
                    <a:pt x="496" y="1179"/>
                    <a:pt x="498" y="1177"/>
                  </a:cubicBezTo>
                  <a:cubicBezTo>
                    <a:pt x="499" y="1175"/>
                    <a:pt x="501" y="1173"/>
                    <a:pt x="502" y="1171"/>
                  </a:cubicBezTo>
                  <a:cubicBezTo>
                    <a:pt x="511" y="1160"/>
                    <a:pt x="520" y="1150"/>
                    <a:pt x="529" y="1141"/>
                  </a:cubicBezTo>
                  <a:cubicBezTo>
                    <a:pt x="529" y="1141"/>
                    <a:pt x="529" y="1142"/>
                    <a:pt x="529" y="1142"/>
                  </a:cubicBezTo>
                  <a:cubicBezTo>
                    <a:pt x="529" y="1143"/>
                    <a:pt x="529" y="1143"/>
                    <a:pt x="529" y="1144"/>
                  </a:cubicBezTo>
                  <a:cubicBezTo>
                    <a:pt x="530" y="1145"/>
                    <a:pt x="530" y="1146"/>
                    <a:pt x="530" y="1147"/>
                  </a:cubicBezTo>
                  <a:cubicBezTo>
                    <a:pt x="530" y="1148"/>
                    <a:pt x="531" y="1149"/>
                    <a:pt x="531" y="1150"/>
                  </a:cubicBezTo>
                  <a:cubicBezTo>
                    <a:pt x="531" y="1150"/>
                    <a:pt x="531" y="1150"/>
                    <a:pt x="531" y="1150"/>
                  </a:cubicBezTo>
                  <a:cubicBezTo>
                    <a:pt x="530" y="1150"/>
                    <a:pt x="530" y="1150"/>
                    <a:pt x="530" y="1150"/>
                  </a:cubicBezTo>
                  <a:cubicBezTo>
                    <a:pt x="527" y="1164"/>
                    <a:pt x="538" y="1171"/>
                    <a:pt x="550" y="1179"/>
                  </a:cubicBezTo>
                  <a:cubicBezTo>
                    <a:pt x="556" y="1166"/>
                    <a:pt x="548" y="1157"/>
                    <a:pt x="535" y="1151"/>
                  </a:cubicBezTo>
                  <a:cubicBezTo>
                    <a:pt x="535" y="1150"/>
                    <a:pt x="534" y="1149"/>
                    <a:pt x="534" y="1149"/>
                  </a:cubicBezTo>
                  <a:cubicBezTo>
                    <a:pt x="534" y="1148"/>
                    <a:pt x="534" y="1147"/>
                    <a:pt x="533" y="1146"/>
                  </a:cubicBezTo>
                  <a:cubicBezTo>
                    <a:pt x="533" y="1145"/>
                    <a:pt x="533" y="1144"/>
                    <a:pt x="533" y="1144"/>
                  </a:cubicBezTo>
                  <a:cubicBezTo>
                    <a:pt x="533" y="1143"/>
                    <a:pt x="532" y="1142"/>
                    <a:pt x="532" y="1141"/>
                  </a:cubicBezTo>
                  <a:cubicBezTo>
                    <a:pt x="532" y="1140"/>
                    <a:pt x="532" y="1140"/>
                    <a:pt x="532" y="1139"/>
                  </a:cubicBezTo>
                  <a:cubicBezTo>
                    <a:pt x="532" y="1139"/>
                    <a:pt x="532" y="1139"/>
                    <a:pt x="532" y="1139"/>
                  </a:cubicBezTo>
                  <a:cubicBezTo>
                    <a:pt x="532" y="1138"/>
                    <a:pt x="532" y="1138"/>
                    <a:pt x="532" y="1138"/>
                  </a:cubicBezTo>
                  <a:cubicBezTo>
                    <a:pt x="533" y="1137"/>
                    <a:pt x="534" y="1136"/>
                    <a:pt x="535" y="1135"/>
                  </a:cubicBezTo>
                  <a:cubicBezTo>
                    <a:pt x="550" y="1134"/>
                    <a:pt x="565" y="1130"/>
                    <a:pt x="576" y="1124"/>
                  </a:cubicBezTo>
                  <a:cubicBezTo>
                    <a:pt x="602" y="1111"/>
                    <a:pt x="617" y="1104"/>
                    <a:pt x="617" y="1104"/>
                  </a:cubicBezTo>
                  <a:cubicBezTo>
                    <a:pt x="618" y="1104"/>
                    <a:pt x="623" y="1110"/>
                    <a:pt x="631" y="1114"/>
                  </a:cubicBezTo>
                  <a:cubicBezTo>
                    <a:pt x="640" y="1119"/>
                    <a:pt x="650" y="1123"/>
                    <a:pt x="650" y="1123"/>
                  </a:cubicBezTo>
                  <a:cubicBezTo>
                    <a:pt x="633" y="1153"/>
                    <a:pt x="595" y="1212"/>
                    <a:pt x="563" y="1192"/>
                  </a:cubicBezTo>
                  <a:cubicBezTo>
                    <a:pt x="592" y="1223"/>
                    <a:pt x="629" y="1181"/>
                    <a:pt x="655" y="1150"/>
                  </a:cubicBezTo>
                  <a:cubicBezTo>
                    <a:pt x="675" y="1128"/>
                    <a:pt x="669" y="1129"/>
                    <a:pt x="697" y="1139"/>
                  </a:cubicBezTo>
                  <a:cubicBezTo>
                    <a:pt x="718" y="1146"/>
                    <a:pt x="741" y="1158"/>
                    <a:pt x="764" y="1160"/>
                  </a:cubicBezTo>
                  <a:cubicBezTo>
                    <a:pt x="783" y="1162"/>
                    <a:pt x="798" y="1153"/>
                    <a:pt x="816" y="1154"/>
                  </a:cubicBezTo>
                  <a:cubicBezTo>
                    <a:pt x="835" y="1156"/>
                    <a:pt x="842" y="1166"/>
                    <a:pt x="862" y="1162"/>
                  </a:cubicBezTo>
                  <a:cubicBezTo>
                    <a:pt x="889" y="1158"/>
                    <a:pt x="921" y="1132"/>
                    <a:pt x="938" y="1169"/>
                  </a:cubicBezTo>
                  <a:cubicBezTo>
                    <a:pt x="914" y="1188"/>
                    <a:pt x="893" y="1206"/>
                    <a:pt x="873" y="1232"/>
                  </a:cubicBezTo>
                  <a:cubicBezTo>
                    <a:pt x="870" y="1233"/>
                    <a:pt x="869" y="1234"/>
                    <a:pt x="868" y="1235"/>
                  </a:cubicBezTo>
                  <a:cubicBezTo>
                    <a:pt x="867" y="1235"/>
                    <a:pt x="866" y="1236"/>
                    <a:pt x="864" y="1237"/>
                  </a:cubicBezTo>
                  <a:cubicBezTo>
                    <a:pt x="863" y="1238"/>
                    <a:pt x="862" y="1238"/>
                    <a:pt x="860" y="1239"/>
                  </a:cubicBezTo>
                  <a:cubicBezTo>
                    <a:pt x="855" y="1242"/>
                    <a:pt x="849" y="1246"/>
                    <a:pt x="843" y="1250"/>
                  </a:cubicBezTo>
                  <a:cubicBezTo>
                    <a:pt x="838" y="1253"/>
                    <a:pt x="831" y="1258"/>
                    <a:pt x="826" y="1263"/>
                  </a:cubicBezTo>
                  <a:cubicBezTo>
                    <a:pt x="825" y="1264"/>
                    <a:pt x="824" y="1264"/>
                    <a:pt x="823" y="1265"/>
                  </a:cubicBezTo>
                  <a:cubicBezTo>
                    <a:pt x="823" y="1266"/>
                    <a:pt x="822" y="1266"/>
                    <a:pt x="821" y="1267"/>
                  </a:cubicBezTo>
                  <a:cubicBezTo>
                    <a:pt x="820" y="1268"/>
                    <a:pt x="820" y="1268"/>
                    <a:pt x="820" y="1268"/>
                  </a:cubicBezTo>
                  <a:cubicBezTo>
                    <a:pt x="820" y="1268"/>
                    <a:pt x="820" y="1268"/>
                    <a:pt x="820" y="1268"/>
                  </a:cubicBezTo>
                  <a:cubicBezTo>
                    <a:pt x="820" y="1268"/>
                    <a:pt x="820" y="1268"/>
                    <a:pt x="820" y="1268"/>
                  </a:cubicBezTo>
                  <a:cubicBezTo>
                    <a:pt x="819" y="1269"/>
                    <a:pt x="819" y="1269"/>
                    <a:pt x="819" y="1269"/>
                  </a:cubicBezTo>
                  <a:cubicBezTo>
                    <a:pt x="819" y="1269"/>
                    <a:pt x="819" y="1269"/>
                    <a:pt x="819" y="1269"/>
                  </a:cubicBezTo>
                  <a:cubicBezTo>
                    <a:pt x="819" y="1269"/>
                    <a:pt x="818" y="1269"/>
                    <a:pt x="818" y="1270"/>
                  </a:cubicBezTo>
                  <a:cubicBezTo>
                    <a:pt x="817" y="1270"/>
                    <a:pt x="816" y="1271"/>
                    <a:pt x="814" y="1271"/>
                  </a:cubicBezTo>
                  <a:cubicBezTo>
                    <a:pt x="814" y="1272"/>
                    <a:pt x="813" y="1272"/>
                    <a:pt x="812" y="1272"/>
                  </a:cubicBezTo>
                  <a:cubicBezTo>
                    <a:pt x="812" y="1272"/>
                    <a:pt x="811" y="1272"/>
                    <a:pt x="811" y="1272"/>
                  </a:cubicBezTo>
                  <a:cubicBezTo>
                    <a:pt x="811" y="1273"/>
                    <a:pt x="810" y="1273"/>
                    <a:pt x="810" y="1273"/>
                  </a:cubicBezTo>
                  <a:cubicBezTo>
                    <a:pt x="806" y="1274"/>
                    <a:pt x="802" y="1274"/>
                    <a:pt x="798" y="1274"/>
                  </a:cubicBezTo>
                  <a:cubicBezTo>
                    <a:pt x="797" y="1274"/>
                    <a:pt x="797" y="1274"/>
                    <a:pt x="796" y="1274"/>
                  </a:cubicBezTo>
                  <a:cubicBezTo>
                    <a:pt x="796" y="1274"/>
                    <a:pt x="795" y="1274"/>
                    <a:pt x="795" y="1274"/>
                  </a:cubicBezTo>
                  <a:cubicBezTo>
                    <a:pt x="793" y="1274"/>
                    <a:pt x="792" y="1273"/>
                    <a:pt x="791" y="1273"/>
                  </a:cubicBezTo>
                  <a:cubicBezTo>
                    <a:pt x="789" y="1273"/>
                    <a:pt x="786" y="1273"/>
                    <a:pt x="784" y="1272"/>
                  </a:cubicBezTo>
                  <a:cubicBezTo>
                    <a:pt x="781" y="1272"/>
                    <a:pt x="779" y="1272"/>
                    <a:pt x="777" y="1272"/>
                  </a:cubicBezTo>
                  <a:cubicBezTo>
                    <a:pt x="775" y="1272"/>
                    <a:pt x="773" y="1272"/>
                    <a:pt x="771" y="1272"/>
                  </a:cubicBezTo>
                  <a:cubicBezTo>
                    <a:pt x="771" y="1272"/>
                    <a:pt x="771" y="1272"/>
                    <a:pt x="771" y="1271"/>
                  </a:cubicBezTo>
                  <a:cubicBezTo>
                    <a:pt x="770" y="1271"/>
                    <a:pt x="770" y="1271"/>
                    <a:pt x="770" y="1271"/>
                  </a:cubicBezTo>
                  <a:cubicBezTo>
                    <a:pt x="770" y="1271"/>
                    <a:pt x="770" y="1270"/>
                    <a:pt x="770" y="1270"/>
                  </a:cubicBezTo>
                  <a:cubicBezTo>
                    <a:pt x="769" y="1270"/>
                    <a:pt x="769" y="1270"/>
                    <a:pt x="769" y="1270"/>
                  </a:cubicBezTo>
                  <a:cubicBezTo>
                    <a:pt x="769" y="1269"/>
                    <a:pt x="769" y="1269"/>
                    <a:pt x="768" y="1269"/>
                  </a:cubicBezTo>
                  <a:cubicBezTo>
                    <a:pt x="767" y="1267"/>
                    <a:pt x="765" y="1265"/>
                    <a:pt x="764" y="1262"/>
                  </a:cubicBezTo>
                  <a:cubicBezTo>
                    <a:pt x="762" y="1259"/>
                    <a:pt x="761" y="1257"/>
                    <a:pt x="759" y="1254"/>
                  </a:cubicBezTo>
                  <a:cubicBezTo>
                    <a:pt x="759" y="1254"/>
                    <a:pt x="759" y="1253"/>
                    <a:pt x="759" y="1253"/>
                  </a:cubicBezTo>
                  <a:cubicBezTo>
                    <a:pt x="761" y="1239"/>
                    <a:pt x="744" y="1239"/>
                    <a:pt x="734" y="1235"/>
                  </a:cubicBezTo>
                  <a:cubicBezTo>
                    <a:pt x="733" y="1248"/>
                    <a:pt x="744" y="1259"/>
                    <a:pt x="755" y="1257"/>
                  </a:cubicBezTo>
                  <a:cubicBezTo>
                    <a:pt x="758" y="1257"/>
                    <a:pt x="758" y="1257"/>
                    <a:pt x="758" y="1257"/>
                  </a:cubicBezTo>
                  <a:cubicBezTo>
                    <a:pt x="758" y="1257"/>
                    <a:pt x="758" y="1256"/>
                    <a:pt x="758" y="1256"/>
                  </a:cubicBezTo>
                  <a:cubicBezTo>
                    <a:pt x="760" y="1258"/>
                    <a:pt x="761" y="1261"/>
                    <a:pt x="762" y="1263"/>
                  </a:cubicBezTo>
                  <a:cubicBezTo>
                    <a:pt x="764" y="1266"/>
                    <a:pt x="765" y="1268"/>
                    <a:pt x="767" y="1270"/>
                  </a:cubicBezTo>
                  <a:cubicBezTo>
                    <a:pt x="767" y="1271"/>
                    <a:pt x="767" y="1271"/>
                    <a:pt x="768" y="1271"/>
                  </a:cubicBezTo>
                  <a:cubicBezTo>
                    <a:pt x="768" y="1271"/>
                    <a:pt x="768" y="1272"/>
                    <a:pt x="768" y="1272"/>
                  </a:cubicBezTo>
                  <a:cubicBezTo>
                    <a:pt x="769" y="1272"/>
                    <a:pt x="769" y="1272"/>
                    <a:pt x="769" y="1272"/>
                  </a:cubicBezTo>
                  <a:cubicBezTo>
                    <a:pt x="769" y="1272"/>
                    <a:pt x="769" y="1272"/>
                    <a:pt x="769" y="1272"/>
                  </a:cubicBezTo>
                  <a:cubicBezTo>
                    <a:pt x="765" y="1273"/>
                    <a:pt x="761" y="1274"/>
                    <a:pt x="758" y="1275"/>
                  </a:cubicBezTo>
                  <a:cubicBezTo>
                    <a:pt x="757" y="1275"/>
                    <a:pt x="757" y="1276"/>
                    <a:pt x="756" y="1276"/>
                  </a:cubicBezTo>
                  <a:cubicBezTo>
                    <a:pt x="756" y="1276"/>
                    <a:pt x="756" y="1276"/>
                    <a:pt x="755" y="1276"/>
                  </a:cubicBezTo>
                  <a:cubicBezTo>
                    <a:pt x="754" y="1277"/>
                    <a:pt x="754" y="1277"/>
                    <a:pt x="753" y="1277"/>
                  </a:cubicBezTo>
                  <a:cubicBezTo>
                    <a:pt x="752" y="1278"/>
                    <a:pt x="751" y="1279"/>
                    <a:pt x="750" y="1279"/>
                  </a:cubicBezTo>
                  <a:cubicBezTo>
                    <a:pt x="750" y="1279"/>
                    <a:pt x="750" y="1279"/>
                    <a:pt x="749" y="1280"/>
                  </a:cubicBezTo>
                  <a:cubicBezTo>
                    <a:pt x="749" y="1280"/>
                    <a:pt x="749" y="1280"/>
                    <a:pt x="748" y="1280"/>
                  </a:cubicBezTo>
                  <a:cubicBezTo>
                    <a:pt x="748" y="1280"/>
                    <a:pt x="748" y="1280"/>
                    <a:pt x="748" y="1280"/>
                  </a:cubicBezTo>
                  <a:cubicBezTo>
                    <a:pt x="748" y="1280"/>
                    <a:pt x="747" y="1280"/>
                    <a:pt x="747" y="1280"/>
                  </a:cubicBezTo>
                  <a:cubicBezTo>
                    <a:pt x="746" y="1280"/>
                    <a:pt x="746" y="1280"/>
                    <a:pt x="745" y="1280"/>
                  </a:cubicBezTo>
                  <a:cubicBezTo>
                    <a:pt x="744" y="1280"/>
                    <a:pt x="743" y="1280"/>
                    <a:pt x="741" y="1281"/>
                  </a:cubicBezTo>
                  <a:cubicBezTo>
                    <a:pt x="740" y="1281"/>
                    <a:pt x="739" y="1281"/>
                    <a:pt x="738" y="1281"/>
                  </a:cubicBezTo>
                  <a:cubicBezTo>
                    <a:pt x="737" y="1281"/>
                    <a:pt x="736" y="1281"/>
                    <a:pt x="735" y="1281"/>
                  </a:cubicBezTo>
                  <a:cubicBezTo>
                    <a:pt x="734" y="1281"/>
                    <a:pt x="734" y="1281"/>
                    <a:pt x="734" y="1281"/>
                  </a:cubicBezTo>
                  <a:cubicBezTo>
                    <a:pt x="734" y="1281"/>
                    <a:pt x="734" y="1280"/>
                    <a:pt x="734" y="1280"/>
                  </a:cubicBezTo>
                  <a:cubicBezTo>
                    <a:pt x="732" y="1280"/>
                    <a:pt x="731" y="1278"/>
                    <a:pt x="729" y="1278"/>
                  </a:cubicBezTo>
                  <a:cubicBezTo>
                    <a:pt x="728" y="1278"/>
                    <a:pt x="728" y="1278"/>
                    <a:pt x="728" y="1278"/>
                  </a:cubicBezTo>
                  <a:cubicBezTo>
                    <a:pt x="729" y="1268"/>
                    <a:pt x="717" y="1270"/>
                    <a:pt x="712" y="1270"/>
                  </a:cubicBezTo>
                  <a:cubicBezTo>
                    <a:pt x="704" y="1270"/>
                    <a:pt x="701" y="1267"/>
                    <a:pt x="693" y="1263"/>
                  </a:cubicBezTo>
                  <a:cubicBezTo>
                    <a:pt x="699" y="1276"/>
                    <a:pt x="721" y="1299"/>
                    <a:pt x="732" y="1283"/>
                  </a:cubicBezTo>
                  <a:cubicBezTo>
                    <a:pt x="733" y="1283"/>
                    <a:pt x="734" y="1283"/>
                    <a:pt x="735" y="1283"/>
                  </a:cubicBezTo>
                  <a:cubicBezTo>
                    <a:pt x="736" y="1283"/>
                    <a:pt x="737" y="1283"/>
                    <a:pt x="738" y="1283"/>
                  </a:cubicBezTo>
                  <a:cubicBezTo>
                    <a:pt x="739" y="1283"/>
                    <a:pt x="741" y="1283"/>
                    <a:pt x="742" y="1283"/>
                  </a:cubicBezTo>
                  <a:cubicBezTo>
                    <a:pt x="743" y="1283"/>
                    <a:pt x="744" y="1282"/>
                    <a:pt x="745" y="1282"/>
                  </a:cubicBezTo>
                  <a:cubicBezTo>
                    <a:pt x="746" y="1282"/>
                    <a:pt x="747" y="1282"/>
                    <a:pt x="748" y="1282"/>
                  </a:cubicBezTo>
                  <a:cubicBezTo>
                    <a:pt x="748" y="1282"/>
                    <a:pt x="748" y="1282"/>
                    <a:pt x="748" y="1282"/>
                  </a:cubicBezTo>
                  <a:cubicBezTo>
                    <a:pt x="749" y="1282"/>
                    <a:pt x="749" y="1282"/>
                    <a:pt x="749" y="1282"/>
                  </a:cubicBezTo>
                  <a:cubicBezTo>
                    <a:pt x="749" y="1281"/>
                    <a:pt x="750" y="1281"/>
                    <a:pt x="750" y="1281"/>
                  </a:cubicBezTo>
                  <a:cubicBezTo>
                    <a:pt x="751" y="1281"/>
                    <a:pt x="751" y="1281"/>
                    <a:pt x="752" y="1280"/>
                  </a:cubicBezTo>
                  <a:cubicBezTo>
                    <a:pt x="753" y="1280"/>
                    <a:pt x="753" y="1280"/>
                    <a:pt x="753" y="1280"/>
                  </a:cubicBezTo>
                  <a:cubicBezTo>
                    <a:pt x="753" y="1280"/>
                    <a:pt x="753" y="1280"/>
                    <a:pt x="752" y="1280"/>
                  </a:cubicBezTo>
                  <a:cubicBezTo>
                    <a:pt x="752" y="1279"/>
                    <a:pt x="753" y="1279"/>
                    <a:pt x="754" y="1279"/>
                  </a:cubicBezTo>
                  <a:cubicBezTo>
                    <a:pt x="755" y="1279"/>
                    <a:pt x="755" y="1279"/>
                    <a:pt x="756" y="1278"/>
                  </a:cubicBezTo>
                  <a:cubicBezTo>
                    <a:pt x="756" y="1278"/>
                    <a:pt x="757" y="1278"/>
                    <a:pt x="757" y="1278"/>
                  </a:cubicBezTo>
                  <a:cubicBezTo>
                    <a:pt x="758" y="1278"/>
                    <a:pt x="758" y="1278"/>
                    <a:pt x="758" y="1277"/>
                  </a:cubicBezTo>
                  <a:cubicBezTo>
                    <a:pt x="762" y="1276"/>
                    <a:pt x="766" y="1275"/>
                    <a:pt x="770" y="1274"/>
                  </a:cubicBezTo>
                  <a:cubicBezTo>
                    <a:pt x="771" y="1274"/>
                    <a:pt x="773" y="1274"/>
                    <a:pt x="774" y="1274"/>
                  </a:cubicBezTo>
                  <a:cubicBezTo>
                    <a:pt x="774" y="1274"/>
                    <a:pt x="774" y="1274"/>
                    <a:pt x="774" y="1274"/>
                  </a:cubicBezTo>
                  <a:cubicBezTo>
                    <a:pt x="774" y="1274"/>
                    <a:pt x="774" y="1274"/>
                    <a:pt x="774" y="1274"/>
                  </a:cubicBezTo>
                  <a:cubicBezTo>
                    <a:pt x="775" y="1274"/>
                    <a:pt x="776" y="1274"/>
                    <a:pt x="777" y="1274"/>
                  </a:cubicBezTo>
                  <a:cubicBezTo>
                    <a:pt x="779" y="1274"/>
                    <a:pt x="781" y="1274"/>
                    <a:pt x="784" y="1275"/>
                  </a:cubicBezTo>
                  <a:cubicBezTo>
                    <a:pt x="786" y="1275"/>
                    <a:pt x="789" y="1275"/>
                    <a:pt x="791" y="1276"/>
                  </a:cubicBezTo>
                  <a:cubicBezTo>
                    <a:pt x="792" y="1276"/>
                    <a:pt x="793" y="1276"/>
                    <a:pt x="795" y="1276"/>
                  </a:cubicBezTo>
                  <a:cubicBezTo>
                    <a:pt x="795" y="1276"/>
                    <a:pt x="796" y="1276"/>
                    <a:pt x="796" y="1276"/>
                  </a:cubicBezTo>
                  <a:cubicBezTo>
                    <a:pt x="797" y="1276"/>
                    <a:pt x="797" y="1276"/>
                    <a:pt x="798" y="1276"/>
                  </a:cubicBezTo>
                  <a:cubicBezTo>
                    <a:pt x="803" y="1276"/>
                    <a:pt x="807" y="1276"/>
                    <a:pt x="810" y="1275"/>
                  </a:cubicBezTo>
                  <a:cubicBezTo>
                    <a:pt x="811" y="1275"/>
                    <a:pt x="811" y="1275"/>
                    <a:pt x="812" y="1275"/>
                  </a:cubicBezTo>
                  <a:cubicBezTo>
                    <a:pt x="812" y="1274"/>
                    <a:pt x="813" y="1274"/>
                    <a:pt x="813" y="1274"/>
                  </a:cubicBezTo>
                  <a:cubicBezTo>
                    <a:pt x="814" y="1274"/>
                    <a:pt x="814" y="1273"/>
                    <a:pt x="815" y="1273"/>
                  </a:cubicBezTo>
                  <a:cubicBezTo>
                    <a:pt x="816" y="1273"/>
                    <a:pt x="816" y="1272"/>
                    <a:pt x="817" y="1272"/>
                  </a:cubicBezTo>
                  <a:cubicBezTo>
                    <a:pt x="814" y="1275"/>
                    <a:pt x="812" y="1279"/>
                    <a:pt x="811" y="1283"/>
                  </a:cubicBezTo>
                  <a:cubicBezTo>
                    <a:pt x="809" y="1287"/>
                    <a:pt x="808" y="1291"/>
                    <a:pt x="806" y="1295"/>
                  </a:cubicBezTo>
                  <a:cubicBezTo>
                    <a:pt x="805" y="1299"/>
                    <a:pt x="803" y="1303"/>
                    <a:pt x="801" y="1306"/>
                  </a:cubicBezTo>
                  <a:cubicBezTo>
                    <a:pt x="800" y="1307"/>
                    <a:pt x="799" y="1308"/>
                    <a:pt x="799" y="1308"/>
                  </a:cubicBezTo>
                  <a:cubicBezTo>
                    <a:pt x="799" y="1309"/>
                    <a:pt x="799" y="1309"/>
                    <a:pt x="799" y="1309"/>
                  </a:cubicBezTo>
                  <a:cubicBezTo>
                    <a:pt x="798" y="1309"/>
                    <a:pt x="798" y="1309"/>
                    <a:pt x="798" y="1309"/>
                  </a:cubicBezTo>
                  <a:cubicBezTo>
                    <a:pt x="798" y="1309"/>
                    <a:pt x="798" y="1309"/>
                    <a:pt x="798" y="1309"/>
                  </a:cubicBezTo>
                  <a:cubicBezTo>
                    <a:pt x="797" y="1310"/>
                    <a:pt x="797" y="1310"/>
                    <a:pt x="797" y="1310"/>
                  </a:cubicBezTo>
                  <a:cubicBezTo>
                    <a:pt x="795" y="1312"/>
                    <a:pt x="794" y="1313"/>
                    <a:pt x="792" y="1314"/>
                  </a:cubicBezTo>
                  <a:cubicBezTo>
                    <a:pt x="789" y="1316"/>
                    <a:pt x="785" y="1318"/>
                    <a:pt x="782" y="1320"/>
                  </a:cubicBezTo>
                  <a:cubicBezTo>
                    <a:pt x="778" y="1322"/>
                    <a:pt x="774" y="1323"/>
                    <a:pt x="771" y="1325"/>
                  </a:cubicBezTo>
                  <a:cubicBezTo>
                    <a:pt x="767" y="1328"/>
                    <a:pt x="764" y="1330"/>
                    <a:pt x="762" y="1334"/>
                  </a:cubicBezTo>
                  <a:cubicBezTo>
                    <a:pt x="761" y="1335"/>
                    <a:pt x="760" y="1336"/>
                    <a:pt x="759" y="1338"/>
                  </a:cubicBezTo>
                  <a:cubicBezTo>
                    <a:pt x="759" y="1338"/>
                    <a:pt x="758" y="1338"/>
                    <a:pt x="758" y="1338"/>
                  </a:cubicBezTo>
                  <a:cubicBezTo>
                    <a:pt x="757" y="1338"/>
                    <a:pt x="757" y="1338"/>
                    <a:pt x="756" y="1337"/>
                  </a:cubicBezTo>
                  <a:cubicBezTo>
                    <a:pt x="756" y="1337"/>
                    <a:pt x="756" y="1337"/>
                    <a:pt x="756" y="1338"/>
                  </a:cubicBezTo>
                  <a:cubicBezTo>
                    <a:pt x="755" y="1338"/>
                    <a:pt x="755" y="1338"/>
                    <a:pt x="755" y="1338"/>
                  </a:cubicBezTo>
                  <a:cubicBezTo>
                    <a:pt x="754" y="1338"/>
                    <a:pt x="754" y="1338"/>
                    <a:pt x="753" y="1338"/>
                  </a:cubicBezTo>
                  <a:cubicBezTo>
                    <a:pt x="753" y="1338"/>
                    <a:pt x="752" y="1338"/>
                    <a:pt x="752" y="1338"/>
                  </a:cubicBezTo>
                  <a:cubicBezTo>
                    <a:pt x="751" y="1338"/>
                    <a:pt x="750" y="1338"/>
                    <a:pt x="750" y="1339"/>
                  </a:cubicBezTo>
                  <a:cubicBezTo>
                    <a:pt x="749" y="1339"/>
                    <a:pt x="748" y="1339"/>
                    <a:pt x="748" y="1339"/>
                  </a:cubicBezTo>
                  <a:cubicBezTo>
                    <a:pt x="747" y="1339"/>
                    <a:pt x="745" y="1340"/>
                    <a:pt x="744" y="1340"/>
                  </a:cubicBezTo>
                  <a:cubicBezTo>
                    <a:pt x="743" y="1341"/>
                    <a:pt x="741" y="1341"/>
                    <a:pt x="740" y="1342"/>
                  </a:cubicBezTo>
                  <a:cubicBezTo>
                    <a:pt x="740" y="1342"/>
                    <a:pt x="739" y="1342"/>
                    <a:pt x="739" y="1343"/>
                  </a:cubicBezTo>
                  <a:cubicBezTo>
                    <a:pt x="725" y="1327"/>
                    <a:pt x="711" y="1362"/>
                    <a:pt x="704" y="1368"/>
                  </a:cubicBezTo>
                  <a:cubicBezTo>
                    <a:pt x="719" y="1371"/>
                    <a:pt x="748" y="1368"/>
                    <a:pt x="740" y="1346"/>
                  </a:cubicBezTo>
                  <a:cubicBezTo>
                    <a:pt x="739" y="1346"/>
                    <a:pt x="738" y="1346"/>
                    <a:pt x="737" y="1347"/>
                  </a:cubicBezTo>
                  <a:cubicBezTo>
                    <a:pt x="738" y="1346"/>
                    <a:pt x="738" y="1346"/>
                    <a:pt x="738" y="1346"/>
                  </a:cubicBezTo>
                  <a:cubicBezTo>
                    <a:pt x="739" y="1346"/>
                    <a:pt x="740" y="1345"/>
                    <a:pt x="741" y="1344"/>
                  </a:cubicBezTo>
                  <a:cubicBezTo>
                    <a:pt x="742" y="1344"/>
                    <a:pt x="744" y="1343"/>
                    <a:pt x="745" y="1343"/>
                  </a:cubicBezTo>
                  <a:cubicBezTo>
                    <a:pt x="746" y="1342"/>
                    <a:pt x="747" y="1342"/>
                    <a:pt x="749" y="1342"/>
                  </a:cubicBezTo>
                  <a:cubicBezTo>
                    <a:pt x="749" y="1341"/>
                    <a:pt x="750" y="1341"/>
                    <a:pt x="750" y="1341"/>
                  </a:cubicBezTo>
                  <a:cubicBezTo>
                    <a:pt x="751" y="1341"/>
                    <a:pt x="752" y="1341"/>
                    <a:pt x="752" y="1341"/>
                  </a:cubicBezTo>
                  <a:cubicBezTo>
                    <a:pt x="753" y="1341"/>
                    <a:pt x="753" y="1341"/>
                    <a:pt x="754" y="1340"/>
                  </a:cubicBezTo>
                  <a:cubicBezTo>
                    <a:pt x="754" y="1340"/>
                    <a:pt x="755" y="1340"/>
                    <a:pt x="755" y="1340"/>
                  </a:cubicBezTo>
                  <a:cubicBezTo>
                    <a:pt x="756" y="1340"/>
                    <a:pt x="756" y="1340"/>
                    <a:pt x="756" y="1340"/>
                  </a:cubicBezTo>
                  <a:cubicBezTo>
                    <a:pt x="756" y="1340"/>
                    <a:pt x="757" y="1340"/>
                    <a:pt x="757" y="1340"/>
                  </a:cubicBezTo>
                  <a:cubicBezTo>
                    <a:pt x="757" y="1340"/>
                    <a:pt x="758" y="1340"/>
                    <a:pt x="758" y="1340"/>
                  </a:cubicBezTo>
                  <a:cubicBezTo>
                    <a:pt x="758" y="1340"/>
                    <a:pt x="758" y="1340"/>
                    <a:pt x="758" y="1340"/>
                  </a:cubicBezTo>
                  <a:cubicBezTo>
                    <a:pt x="758" y="1340"/>
                    <a:pt x="758" y="1340"/>
                    <a:pt x="758" y="1340"/>
                  </a:cubicBezTo>
                  <a:cubicBezTo>
                    <a:pt x="757" y="1341"/>
                    <a:pt x="757" y="1341"/>
                    <a:pt x="757" y="1342"/>
                  </a:cubicBezTo>
                  <a:cubicBezTo>
                    <a:pt x="757" y="1343"/>
                    <a:pt x="756" y="1344"/>
                    <a:pt x="756" y="1345"/>
                  </a:cubicBezTo>
                  <a:cubicBezTo>
                    <a:pt x="755" y="1348"/>
                    <a:pt x="754" y="1352"/>
                    <a:pt x="753" y="1356"/>
                  </a:cubicBezTo>
                  <a:cubicBezTo>
                    <a:pt x="752" y="1360"/>
                    <a:pt x="752" y="1364"/>
                    <a:pt x="752" y="1368"/>
                  </a:cubicBezTo>
                  <a:cubicBezTo>
                    <a:pt x="752" y="1368"/>
                    <a:pt x="751" y="1368"/>
                    <a:pt x="751" y="1368"/>
                  </a:cubicBezTo>
                  <a:cubicBezTo>
                    <a:pt x="751" y="1369"/>
                    <a:pt x="751" y="1369"/>
                    <a:pt x="750" y="1370"/>
                  </a:cubicBezTo>
                  <a:cubicBezTo>
                    <a:pt x="750" y="1370"/>
                    <a:pt x="750" y="1370"/>
                    <a:pt x="750" y="1370"/>
                  </a:cubicBezTo>
                  <a:cubicBezTo>
                    <a:pt x="750" y="1370"/>
                    <a:pt x="749" y="1371"/>
                    <a:pt x="749" y="1371"/>
                  </a:cubicBezTo>
                  <a:cubicBezTo>
                    <a:pt x="749" y="1371"/>
                    <a:pt x="748" y="1372"/>
                    <a:pt x="747" y="1372"/>
                  </a:cubicBezTo>
                  <a:cubicBezTo>
                    <a:pt x="747" y="1373"/>
                    <a:pt x="746" y="1373"/>
                    <a:pt x="745" y="1374"/>
                  </a:cubicBezTo>
                  <a:cubicBezTo>
                    <a:pt x="744" y="1374"/>
                    <a:pt x="744" y="1375"/>
                    <a:pt x="743" y="1375"/>
                  </a:cubicBezTo>
                  <a:cubicBezTo>
                    <a:pt x="741" y="1376"/>
                    <a:pt x="739" y="1377"/>
                    <a:pt x="737" y="1378"/>
                  </a:cubicBezTo>
                  <a:cubicBezTo>
                    <a:pt x="735" y="1379"/>
                    <a:pt x="733" y="1380"/>
                    <a:pt x="731" y="1381"/>
                  </a:cubicBezTo>
                  <a:cubicBezTo>
                    <a:pt x="726" y="1383"/>
                    <a:pt x="721" y="1385"/>
                    <a:pt x="716" y="1387"/>
                  </a:cubicBezTo>
                  <a:cubicBezTo>
                    <a:pt x="714" y="1388"/>
                    <a:pt x="711" y="1390"/>
                    <a:pt x="709" y="1391"/>
                  </a:cubicBezTo>
                  <a:cubicBezTo>
                    <a:pt x="706" y="1392"/>
                    <a:pt x="704" y="1393"/>
                    <a:pt x="702" y="1394"/>
                  </a:cubicBezTo>
                  <a:cubicBezTo>
                    <a:pt x="699" y="1395"/>
                    <a:pt x="697" y="1396"/>
                    <a:pt x="695" y="1398"/>
                  </a:cubicBezTo>
                  <a:cubicBezTo>
                    <a:pt x="695" y="1398"/>
                    <a:pt x="695" y="1398"/>
                    <a:pt x="695" y="1398"/>
                  </a:cubicBezTo>
                  <a:cubicBezTo>
                    <a:pt x="694" y="1399"/>
                    <a:pt x="694" y="1399"/>
                    <a:pt x="694" y="1399"/>
                  </a:cubicBezTo>
                  <a:cubicBezTo>
                    <a:pt x="694" y="1400"/>
                    <a:pt x="693" y="1400"/>
                    <a:pt x="693" y="1401"/>
                  </a:cubicBezTo>
                  <a:cubicBezTo>
                    <a:pt x="693" y="1401"/>
                    <a:pt x="693" y="1401"/>
                    <a:pt x="693" y="1401"/>
                  </a:cubicBezTo>
                  <a:cubicBezTo>
                    <a:pt x="693" y="1400"/>
                    <a:pt x="692" y="1400"/>
                    <a:pt x="692" y="1400"/>
                  </a:cubicBezTo>
                  <a:cubicBezTo>
                    <a:pt x="692" y="1399"/>
                    <a:pt x="692" y="1399"/>
                    <a:pt x="691" y="1399"/>
                  </a:cubicBezTo>
                  <a:cubicBezTo>
                    <a:pt x="691" y="1398"/>
                    <a:pt x="690" y="1398"/>
                    <a:pt x="690" y="1398"/>
                  </a:cubicBezTo>
                  <a:cubicBezTo>
                    <a:pt x="690" y="1397"/>
                    <a:pt x="689" y="1397"/>
                    <a:pt x="689" y="1396"/>
                  </a:cubicBezTo>
                  <a:cubicBezTo>
                    <a:pt x="689" y="1396"/>
                    <a:pt x="688" y="1396"/>
                    <a:pt x="688" y="1396"/>
                  </a:cubicBezTo>
                  <a:cubicBezTo>
                    <a:pt x="688" y="1395"/>
                    <a:pt x="687" y="1395"/>
                    <a:pt x="687" y="1395"/>
                  </a:cubicBezTo>
                  <a:cubicBezTo>
                    <a:pt x="687" y="1395"/>
                    <a:pt x="686" y="1394"/>
                    <a:pt x="685" y="1394"/>
                  </a:cubicBezTo>
                  <a:cubicBezTo>
                    <a:pt x="685" y="1394"/>
                    <a:pt x="684" y="1393"/>
                    <a:pt x="683" y="1393"/>
                  </a:cubicBezTo>
                  <a:cubicBezTo>
                    <a:pt x="683" y="1393"/>
                    <a:pt x="683" y="1392"/>
                    <a:pt x="682" y="1392"/>
                  </a:cubicBezTo>
                  <a:cubicBezTo>
                    <a:pt x="682" y="1392"/>
                    <a:pt x="681" y="1392"/>
                    <a:pt x="681" y="1392"/>
                  </a:cubicBezTo>
                  <a:cubicBezTo>
                    <a:pt x="680" y="1391"/>
                    <a:pt x="680" y="1391"/>
                    <a:pt x="679" y="1391"/>
                  </a:cubicBezTo>
                  <a:cubicBezTo>
                    <a:pt x="677" y="1390"/>
                    <a:pt x="675" y="1389"/>
                    <a:pt x="674" y="1389"/>
                  </a:cubicBezTo>
                  <a:cubicBezTo>
                    <a:pt x="673" y="1389"/>
                    <a:pt x="673" y="1389"/>
                    <a:pt x="673" y="1389"/>
                  </a:cubicBezTo>
                  <a:cubicBezTo>
                    <a:pt x="672" y="1387"/>
                    <a:pt x="672" y="1387"/>
                    <a:pt x="672" y="1387"/>
                  </a:cubicBezTo>
                  <a:cubicBezTo>
                    <a:pt x="658" y="1369"/>
                    <a:pt x="632" y="1386"/>
                    <a:pt x="629" y="1404"/>
                  </a:cubicBezTo>
                  <a:cubicBezTo>
                    <a:pt x="638" y="1400"/>
                    <a:pt x="648" y="1405"/>
                    <a:pt x="657" y="1402"/>
                  </a:cubicBezTo>
                  <a:cubicBezTo>
                    <a:pt x="662" y="1400"/>
                    <a:pt x="667" y="1395"/>
                    <a:pt x="672" y="1391"/>
                  </a:cubicBezTo>
                  <a:cubicBezTo>
                    <a:pt x="672" y="1391"/>
                    <a:pt x="673" y="1391"/>
                    <a:pt x="673" y="1392"/>
                  </a:cubicBezTo>
                  <a:cubicBezTo>
                    <a:pt x="674" y="1394"/>
                    <a:pt x="674" y="1394"/>
                    <a:pt x="674" y="1394"/>
                  </a:cubicBezTo>
                  <a:cubicBezTo>
                    <a:pt x="674" y="1393"/>
                    <a:pt x="674" y="1392"/>
                    <a:pt x="673" y="1392"/>
                  </a:cubicBezTo>
                  <a:cubicBezTo>
                    <a:pt x="675" y="1392"/>
                    <a:pt x="677" y="1393"/>
                    <a:pt x="678" y="1393"/>
                  </a:cubicBezTo>
                  <a:cubicBezTo>
                    <a:pt x="679" y="1393"/>
                    <a:pt x="680" y="1394"/>
                    <a:pt x="680" y="1394"/>
                  </a:cubicBezTo>
                  <a:cubicBezTo>
                    <a:pt x="681" y="1394"/>
                    <a:pt x="681" y="1394"/>
                    <a:pt x="681" y="1395"/>
                  </a:cubicBezTo>
                  <a:cubicBezTo>
                    <a:pt x="682" y="1395"/>
                    <a:pt x="682" y="1395"/>
                    <a:pt x="682" y="1395"/>
                  </a:cubicBezTo>
                  <a:cubicBezTo>
                    <a:pt x="683" y="1395"/>
                    <a:pt x="684" y="1396"/>
                    <a:pt x="684" y="1396"/>
                  </a:cubicBezTo>
                  <a:cubicBezTo>
                    <a:pt x="685" y="1397"/>
                    <a:pt x="685" y="1397"/>
                    <a:pt x="686" y="1397"/>
                  </a:cubicBezTo>
                  <a:cubicBezTo>
                    <a:pt x="686" y="1397"/>
                    <a:pt x="687" y="1398"/>
                    <a:pt x="687" y="1398"/>
                  </a:cubicBezTo>
                  <a:cubicBezTo>
                    <a:pt x="687" y="1398"/>
                    <a:pt x="687" y="1398"/>
                    <a:pt x="688" y="1398"/>
                  </a:cubicBezTo>
                  <a:cubicBezTo>
                    <a:pt x="688" y="1399"/>
                    <a:pt x="689" y="1399"/>
                    <a:pt x="689" y="1399"/>
                  </a:cubicBezTo>
                  <a:cubicBezTo>
                    <a:pt x="690" y="1399"/>
                    <a:pt x="690" y="1400"/>
                    <a:pt x="690" y="1400"/>
                  </a:cubicBezTo>
                  <a:cubicBezTo>
                    <a:pt x="691" y="1400"/>
                    <a:pt x="691" y="1400"/>
                    <a:pt x="692" y="1401"/>
                  </a:cubicBezTo>
                  <a:cubicBezTo>
                    <a:pt x="692" y="1401"/>
                    <a:pt x="692" y="1401"/>
                    <a:pt x="693" y="1401"/>
                  </a:cubicBezTo>
                  <a:cubicBezTo>
                    <a:pt x="692" y="1402"/>
                    <a:pt x="692" y="1403"/>
                    <a:pt x="691" y="1404"/>
                  </a:cubicBezTo>
                  <a:cubicBezTo>
                    <a:pt x="691" y="1404"/>
                    <a:pt x="691" y="1405"/>
                    <a:pt x="691" y="1405"/>
                  </a:cubicBezTo>
                  <a:cubicBezTo>
                    <a:pt x="691" y="1406"/>
                    <a:pt x="691" y="1406"/>
                    <a:pt x="691" y="1407"/>
                  </a:cubicBezTo>
                  <a:cubicBezTo>
                    <a:pt x="690" y="1408"/>
                    <a:pt x="690" y="1409"/>
                    <a:pt x="690" y="1410"/>
                  </a:cubicBezTo>
                  <a:cubicBezTo>
                    <a:pt x="690" y="1410"/>
                    <a:pt x="690" y="1410"/>
                    <a:pt x="690" y="1410"/>
                  </a:cubicBezTo>
                  <a:cubicBezTo>
                    <a:pt x="690" y="1410"/>
                    <a:pt x="690" y="1410"/>
                    <a:pt x="690" y="1410"/>
                  </a:cubicBezTo>
                  <a:cubicBezTo>
                    <a:pt x="690" y="1410"/>
                    <a:pt x="690" y="1410"/>
                    <a:pt x="690" y="1411"/>
                  </a:cubicBezTo>
                  <a:cubicBezTo>
                    <a:pt x="690" y="1411"/>
                    <a:pt x="689" y="1412"/>
                    <a:pt x="689" y="1412"/>
                  </a:cubicBezTo>
                  <a:cubicBezTo>
                    <a:pt x="689" y="1413"/>
                    <a:pt x="689" y="1414"/>
                    <a:pt x="688" y="1414"/>
                  </a:cubicBezTo>
                  <a:cubicBezTo>
                    <a:pt x="688" y="1415"/>
                    <a:pt x="688" y="1416"/>
                    <a:pt x="687" y="1417"/>
                  </a:cubicBezTo>
                  <a:cubicBezTo>
                    <a:pt x="687" y="1417"/>
                    <a:pt x="687" y="1418"/>
                    <a:pt x="686" y="1419"/>
                  </a:cubicBezTo>
                  <a:cubicBezTo>
                    <a:pt x="686" y="1419"/>
                    <a:pt x="685" y="1420"/>
                    <a:pt x="685" y="1421"/>
                  </a:cubicBezTo>
                  <a:cubicBezTo>
                    <a:pt x="685" y="1421"/>
                    <a:pt x="685" y="1421"/>
                    <a:pt x="685" y="1421"/>
                  </a:cubicBezTo>
                  <a:cubicBezTo>
                    <a:pt x="670" y="1419"/>
                    <a:pt x="667" y="1428"/>
                    <a:pt x="674" y="1442"/>
                  </a:cubicBezTo>
                  <a:cubicBezTo>
                    <a:pt x="681" y="1438"/>
                    <a:pt x="692" y="1434"/>
                    <a:pt x="686" y="1422"/>
                  </a:cubicBezTo>
                  <a:cubicBezTo>
                    <a:pt x="687" y="1421"/>
                    <a:pt x="687" y="1421"/>
                    <a:pt x="687" y="1421"/>
                  </a:cubicBezTo>
                  <a:cubicBezTo>
                    <a:pt x="687" y="1421"/>
                    <a:pt x="687" y="1421"/>
                    <a:pt x="687" y="1421"/>
                  </a:cubicBezTo>
                  <a:cubicBezTo>
                    <a:pt x="687" y="1421"/>
                    <a:pt x="688" y="1420"/>
                    <a:pt x="688" y="1420"/>
                  </a:cubicBezTo>
                  <a:cubicBezTo>
                    <a:pt x="688" y="1419"/>
                    <a:pt x="689" y="1418"/>
                    <a:pt x="689" y="1418"/>
                  </a:cubicBezTo>
                  <a:cubicBezTo>
                    <a:pt x="689" y="1417"/>
                    <a:pt x="690" y="1416"/>
                    <a:pt x="690" y="1416"/>
                  </a:cubicBezTo>
                  <a:cubicBezTo>
                    <a:pt x="690" y="1415"/>
                    <a:pt x="690" y="1415"/>
                    <a:pt x="690" y="1415"/>
                  </a:cubicBezTo>
                  <a:cubicBezTo>
                    <a:pt x="690" y="1416"/>
                    <a:pt x="690" y="1417"/>
                    <a:pt x="690" y="1418"/>
                  </a:cubicBezTo>
                  <a:cubicBezTo>
                    <a:pt x="690" y="1418"/>
                    <a:pt x="690" y="1419"/>
                    <a:pt x="690" y="1419"/>
                  </a:cubicBezTo>
                  <a:cubicBezTo>
                    <a:pt x="690" y="1419"/>
                    <a:pt x="691" y="1417"/>
                    <a:pt x="691" y="1415"/>
                  </a:cubicBezTo>
                  <a:cubicBezTo>
                    <a:pt x="691" y="1414"/>
                    <a:pt x="691" y="1413"/>
                    <a:pt x="691" y="1412"/>
                  </a:cubicBezTo>
                  <a:cubicBezTo>
                    <a:pt x="692" y="1412"/>
                    <a:pt x="692" y="1412"/>
                    <a:pt x="692" y="1412"/>
                  </a:cubicBezTo>
                  <a:cubicBezTo>
                    <a:pt x="692" y="1411"/>
                    <a:pt x="692" y="1411"/>
                    <a:pt x="692" y="1411"/>
                  </a:cubicBezTo>
                  <a:cubicBezTo>
                    <a:pt x="692" y="1411"/>
                    <a:pt x="692" y="1411"/>
                    <a:pt x="692" y="1411"/>
                  </a:cubicBezTo>
                  <a:cubicBezTo>
                    <a:pt x="692" y="1410"/>
                    <a:pt x="692" y="1410"/>
                    <a:pt x="692" y="1410"/>
                  </a:cubicBezTo>
                  <a:cubicBezTo>
                    <a:pt x="692" y="1410"/>
                    <a:pt x="692" y="1410"/>
                    <a:pt x="692" y="1410"/>
                  </a:cubicBezTo>
                  <a:cubicBezTo>
                    <a:pt x="692" y="1409"/>
                    <a:pt x="692" y="1408"/>
                    <a:pt x="693" y="1408"/>
                  </a:cubicBezTo>
                  <a:cubicBezTo>
                    <a:pt x="693" y="1407"/>
                    <a:pt x="693" y="1406"/>
                    <a:pt x="693" y="1405"/>
                  </a:cubicBezTo>
                  <a:cubicBezTo>
                    <a:pt x="694" y="1404"/>
                    <a:pt x="694" y="1403"/>
                    <a:pt x="695" y="1402"/>
                  </a:cubicBezTo>
                  <a:cubicBezTo>
                    <a:pt x="695" y="1402"/>
                    <a:pt x="695" y="1401"/>
                    <a:pt x="696" y="1401"/>
                  </a:cubicBezTo>
                  <a:cubicBezTo>
                    <a:pt x="696" y="1400"/>
                    <a:pt x="696" y="1400"/>
                    <a:pt x="696" y="1400"/>
                  </a:cubicBezTo>
                  <a:cubicBezTo>
                    <a:pt x="696" y="1400"/>
                    <a:pt x="696" y="1400"/>
                    <a:pt x="697" y="1399"/>
                  </a:cubicBezTo>
                  <a:cubicBezTo>
                    <a:pt x="697" y="1399"/>
                    <a:pt x="698" y="1398"/>
                    <a:pt x="699" y="1397"/>
                  </a:cubicBezTo>
                  <a:cubicBezTo>
                    <a:pt x="700" y="1397"/>
                    <a:pt x="701" y="1396"/>
                    <a:pt x="702" y="1396"/>
                  </a:cubicBezTo>
                  <a:cubicBezTo>
                    <a:pt x="705" y="1395"/>
                    <a:pt x="707" y="1394"/>
                    <a:pt x="710" y="1393"/>
                  </a:cubicBezTo>
                  <a:cubicBezTo>
                    <a:pt x="712" y="1392"/>
                    <a:pt x="714" y="1391"/>
                    <a:pt x="717" y="1390"/>
                  </a:cubicBezTo>
                  <a:cubicBezTo>
                    <a:pt x="722" y="1387"/>
                    <a:pt x="727" y="1385"/>
                    <a:pt x="731" y="1383"/>
                  </a:cubicBezTo>
                  <a:cubicBezTo>
                    <a:pt x="734" y="1382"/>
                    <a:pt x="736" y="1382"/>
                    <a:pt x="738" y="1381"/>
                  </a:cubicBezTo>
                  <a:cubicBezTo>
                    <a:pt x="740" y="1380"/>
                    <a:pt x="742" y="1378"/>
                    <a:pt x="744" y="1377"/>
                  </a:cubicBezTo>
                  <a:cubicBezTo>
                    <a:pt x="744" y="1377"/>
                    <a:pt x="745" y="1377"/>
                    <a:pt x="745" y="1377"/>
                  </a:cubicBezTo>
                  <a:cubicBezTo>
                    <a:pt x="746" y="1376"/>
                    <a:pt x="746" y="1376"/>
                    <a:pt x="746" y="1376"/>
                  </a:cubicBezTo>
                  <a:cubicBezTo>
                    <a:pt x="747" y="1375"/>
                    <a:pt x="748" y="1374"/>
                    <a:pt x="748" y="1374"/>
                  </a:cubicBezTo>
                  <a:cubicBezTo>
                    <a:pt x="750" y="1372"/>
                    <a:pt x="750" y="1371"/>
                    <a:pt x="751" y="1370"/>
                  </a:cubicBezTo>
                  <a:cubicBezTo>
                    <a:pt x="751" y="1370"/>
                    <a:pt x="751" y="1370"/>
                    <a:pt x="751" y="1370"/>
                  </a:cubicBezTo>
                  <a:cubicBezTo>
                    <a:pt x="751" y="1372"/>
                    <a:pt x="751" y="1375"/>
                    <a:pt x="751" y="1378"/>
                  </a:cubicBezTo>
                  <a:cubicBezTo>
                    <a:pt x="751" y="1380"/>
                    <a:pt x="751" y="1381"/>
                    <a:pt x="751" y="1383"/>
                  </a:cubicBezTo>
                  <a:cubicBezTo>
                    <a:pt x="751" y="1384"/>
                    <a:pt x="751" y="1386"/>
                    <a:pt x="751" y="1388"/>
                  </a:cubicBezTo>
                  <a:cubicBezTo>
                    <a:pt x="752" y="1391"/>
                    <a:pt x="752" y="1394"/>
                    <a:pt x="753" y="1396"/>
                  </a:cubicBezTo>
                  <a:cubicBezTo>
                    <a:pt x="753" y="1397"/>
                    <a:pt x="753" y="1398"/>
                    <a:pt x="753" y="1398"/>
                  </a:cubicBezTo>
                  <a:cubicBezTo>
                    <a:pt x="753" y="1399"/>
                    <a:pt x="752" y="1399"/>
                    <a:pt x="752" y="1399"/>
                  </a:cubicBezTo>
                  <a:cubicBezTo>
                    <a:pt x="751" y="1400"/>
                    <a:pt x="751" y="1400"/>
                    <a:pt x="751" y="1400"/>
                  </a:cubicBezTo>
                  <a:cubicBezTo>
                    <a:pt x="750" y="1400"/>
                    <a:pt x="750" y="1400"/>
                    <a:pt x="750" y="1401"/>
                  </a:cubicBezTo>
                  <a:cubicBezTo>
                    <a:pt x="749" y="1401"/>
                    <a:pt x="749" y="1401"/>
                    <a:pt x="749" y="1401"/>
                  </a:cubicBezTo>
                  <a:cubicBezTo>
                    <a:pt x="748" y="1402"/>
                    <a:pt x="748" y="1402"/>
                    <a:pt x="748" y="1402"/>
                  </a:cubicBezTo>
                  <a:cubicBezTo>
                    <a:pt x="748" y="1402"/>
                    <a:pt x="748" y="1403"/>
                    <a:pt x="748" y="1403"/>
                  </a:cubicBezTo>
                  <a:cubicBezTo>
                    <a:pt x="747" y="1403"/>
                    <a:pt x="747" y="1404"/>
                    <a:pt x="746" y="1404"/>
                  </a:cubicBezTo>
                  <a:cubicBezTo>
                    <a:pt x="746" y="1405"/>
                    <a:pt x="746" y="1405"/>
                    <a:pt x="745" y="1406"/>
                  </a:cubicBezTo>
                  <a:cubicBezTo>
                    <a:pt x="745" y="1406"/>
                    <a:pt x="745" y="1407"/>
                    <a:pt x="744" y="1407"/>
                  </a:cubicBezTo>
                  <a:cubicBezTo>
                    <a:pt x="744" y="1408"/>
                    <a:pt x="744" y="1408"/>
                    <a:pt x="743" y="1409"/>
                  </a:cubicBezTo>
                  <a:cubicBezTo>
                    <a:pt x="743" y="1410"/>
                    <a:pt x="742" y="1412"/>
                    <a:pt x="741" y="1413"/>
                  </a:cubicBezTo>
                  <a:cubicBezTo>
                    <a:pt x="741" y="1414"/>
                    <a:pt x="740" y="1416"/>
                    <a:pt x="739" y="1417"/>
                  </a:cubicBezTo>
                  <a:cubicBezTo>
                    <a:pt x="739" y="1419"/>
                    <a:pt x="738" y="1420"/>
                    <a:pt x="738" y="1421"/>
                  </a:cubicBezTo>
                  <a:cubicBezTo>
                    <a:pt x="738" y="1423"/>
                    <a:pt x="737" y="1424"/>
                    <a:pt x="737" y="1425"/>
                  </a:cubicBezTo>
                  <a:cubicBezTo>
                    <a:pt x="722" y="1435"/>
                    <a:pt x="733" y="1445"/>
                    <a:pt x="727" y="1459"/>
                  </a:cubicBezTo>
                  <a:cubicBezTo>
                    <a:pt x="743" y="1453"/>
                    <a:pt x="754" y="1443"/>
                    <a:pt x="739" y="1427"/>
                  </a:cubicBezTo>
                  <a:cubicBezTo>
                    <a:pt x="739" y="1427"/>
                    <a:pt x="739" y="1427"/>
                    <a:pt x="739" y="1427"/>
                  </a:cubicBezTo>
                  <a:cubicBezTo>
                    <a:pt x="740" y="1425"/>
                    <a:pt x="740" y="1424"/>
                    <a:pt x="740" y="1422"/>
                  </a:cubicBezTo>
                  <a:cubicBezTo>
                    <a:pt x="741" y="1421"/>
                    <a:pt x="741" y="1420"/>
                    <a:pt x="742" y="1418"/>
                  </a:cubicBezTo>
                  <a:cubicBezTo>
                    <a:pt x="742" y="1417"/>
                    <a:pt x="743" y="1415"/>
                    <a:pt x="743" y="1414"/>
                  </a:cubicBezTo>
                  <a:cubicBezTo>
                    <a:pt x="744" y="1413"/>
                    <a:pt x="745" y="1412"/>
                    <a:pt x="745" y="1411"/>
                  </a:cubicBezTo>
                  <a:cubicBezTo>
                    <a:pt x="746" y="1410"/>
                    <a:pt x="746" y="1409"/>
                    <a:pt x="746" y="1409"/>
                  </a:cubicBezTo>
                  <a:cubicBezTo>
                    <a:pt x="747" y="1408"/>
                    <a:pt x="747" y="1408"/>
                    <a:pt x="747" y="1407"/>
                  </a:cubicBezTo>
                  <a:cubicBezTo>
                    <a:pt x="748" y="1407"/>
                    <a:pt x="748" y="1406"/>
                    <a:pt x="748" y="1406"/>
                  </a:cubicBezTo>
                  <a:cubicBezTo>
                    <a:pt x="749" y="1405"/>
                    <a:pt x="749" y="1405"/>
                    <a:pt x="749" y="1404"/>
                  </a:cubicBezTo>
                  <a:cubicBezTo>
                    <a:pt x="750" y="1404"/>
                    <a:pt x="750" y="1404"/>
                    <a:pt x="750" y="1404"/>
                  </a:cubicBezTo>
                  <a:cubicBezTo>
                    <a:pt x="750" y="1404"/>
                    <a:pt x="750" y="1404"/>
                    <a:pt x="750" y="1403"/>
                  </a:cubicBezTo>
                  <a:cubicBezTo>
                    <a:pt x="751" y="1403"/>
                    <a:pt x="751" y="1402"/>
                    <a:pt x="751" y="1402"/>
                  </a:cubicBezTo>
                  <a:cubicBezTo>
                    <a:pt x="751" y="1401"/>
                    <a:pt x="752" y="1401"/>
                    <a:pt x="752" y="1400"/>
                  </a:cubicBezTo>
                  <a:cubicBezTo>
                    <a:pt x="753" y="1399"/>
                    <a:pt x="753" y="1399"/>
                    <a:pt x="753" y="1399"/>
                  </a:cubicBezTo>
                  <a:cubicBezTo>
                    <a:pt x="754" y="1403"/>
                    <a:pt x="755" y="1406"/>
                    <a:pt x="756" y="1409"/>
                  </a:cubicBezTo>
                  <a:cubicBezTo>
                    <a:pt x="756" y="1409"/>
                    <a:pt x="756" y="1408"/>
                    <a:pt x="756" y="1408"/>
                  </a:cubicBezTo>
                  <a:cubicBezTo>
                    <a:pt x="756" y="1408"/>
                    <a:pt x="756" y="1409"/>
                    <a:pt x="756" y="1410"/>
                  </a:cubicBezTo>
                  <a:cubicBezTo>
                    <a:pt x="756" y="1410"/>
                    <a:pt x="756" y="1410"/>
                    <a:pt x="756" y="1411"/>
                  </a:cubicBezTo>
                  <a:cubicBezTo>
                    <a:pt x="756" y="1411"/>
                    <a:pt x="757" y="1411"/>
                    <a:pt x="757" y="1412"/>
                  </a:cubicBezTo>
                  <a:cubicBezTo>
                    <a:pt x="757" y="1412"/>
                    <a:pt x="757" y="1412"/>
                    <a:pt x="757" y="1412"/>
                  </a:cubicBezTo>
                  <a:cubicBezTo>
                    <a:pt x="757" y="1412"/>
                    <a:pt x="757" y="1412"/>
                    <a:pt x="757" y="1412"/>
                  </a:cubicBezTo>
                  <a:cubicBezTo>
                    <a:pt x="758" y="1413"/>
                    <a:pt x="758" y="1413"/>
                    <a:pt x="758" y="1414"/>
                  </a:cubicBezTo>
                  <a:cubicBezTo>
                    <a:pt x="758" y="1414"/>
                    <a:pt x="759" y="1414"/>
                    <a:pt x="759" y="1414"/>
                  </a:cubicBezTo>
                  <a:cubicBezTo>
                    <a:pt x="760" y="1416"/>
                    <a:pt x="761" y="1417"/>
                    <a:pt x="761" y="1419"/>
                  </a:cubicBezTo>
                  <a:cubicBezTo>
                    <a:pt x="762" y="1419"/>
                    <a:pt x="763" y="1420"/>
                    <a:pt x="763" y="1420"/>
                  </a:cubicBezTo>
                  <a:cubicBezTo>
                    <a:pt x="763" y="1421"/>
                    <a:pt x="764" y="1421"/>
                    <a:pt x="764" y="1421"/>
                  </a:cubicBezTo>
                  <a:cubicBezTo>
                    <a:pt x="764" y="1421"/>
                    <a:pt x="763" y="1421"/>
                    <a:pt x="763" y="1420"/>
                  </a:cubicBezTo>
                  <a:cubicBezTo>
                    <a:pt x="763" y="1420"/>
                    <a:pt x="762" y="1419"/>
                    <a:pt x="762" y="1418"/>
                  </a:cubicBezTo>
                  <a:cubicBezTo>
                    <a:pt x="761" y="1418"/>
                    <a:pt x="761" y="1417"/>
                    <a:pt x="761" y="1416"/>
                  </a:cubicBezTo>
                  <a:cubicBezTo>
                    <a:pt x="761" y="1417"/>
                    <a:pt x="761" y="1417"/>
                    <a:pt x="762" y="1417"/>
                  </a:cubicBezTo>
                  <a:cubicBezTo>
                    <a:pt x="762" y="1418"/>
                    <a:pt x="763" y="1418"/>
                    <a:pt x="763" y="1419"/>
                  </a:cubicBezTo>
                  <a:cubicBezTo>
                    <a:pt x="763" y="1419"/>
                    <a:pt x="763" y="1419"/>
                    <a:pt x="764" y="1419"/>
                  </a:cubicBezTo>
                  <a:cubicBezTo>
                    <a:pt x="763" y="1419"/>
                    <a:pt x="763" y="1419"/>
                    <a:pt x="763" y="1419"/>
                  </a:cubicBezTo>
                  <a:cubicBezTo>
                    <a:pt x="768" y="1430"/>
                    <a:pt x="778" y="1431"/>
                    <a:pt x="788" y="1432"/>
                  </a:cubicBezTo>
                  <a:cubicBezTo>
                    <a:pt x="786" y="1421"/>
                    <a:pt x="776" y="1418"/>
                    <a:pt x="766" y="1418"/>
                  </a:cubicBezTo>
                  <a:cubicBezTo>
                    <a:pt x="766" y="1418"/>
                    <a:pt x="765" y="1417"/>
                    <a:pt x="765" y="1417"/>
                  </a:cubicBezTo>
                  <a:cubicBezTo>
                    <a:pt x="764" y="1416"/>
                    <a:pt x="763" y="1416"/>
                    <a:pt x="763" y="1415"/>
                  </a:cubicBezTo>
                  <a:cubicBezTo>
                    <a:pt x="762" y="1415"/>
                    <a:pt x="762" y="1414"/>
                    <a:pt x="761" y="1414"/>
                  </a:cubicBezTo>
                  <a:cubicBezTo>
                    <a:pt x="761" y="1413"/>
                    <a:pt x="760" y="1413"/>
                    <a:pt x="760" y="1412"/>
                  </a:cubicBezTo>
                  <a:cubicBezTo>
                    <a:pt x="759" y="1412"/>
                    <a:pt x="759" y="1411"/>
                    <a:pt x="759" y="1411"/>
                  </a:cubicBezTo>
                  <a:cubicBezTo>
                    <a:pt x="759" y="1411"/>
                    <a:pt x="759" y="1411"/>
                    <a:pt x="758" y="1411"/>
                  </a:cubicBezTo>
                  <a:cubicBezTo>
                    <a:pt x="758" y="1410"/>
                    <a:pt x="758" y="1410"/>
                    <a:pt x="758" y="1410"/>
                  </a:cubicBezTo>
                  <a:cubicBezTo>
                    <a:pt x="758" y="1410"/>
                    <a:pt x="758" y="1410"/>
                    <a:pt x="758" y="1410"/>
                  </a:cubicBezTo>
                  <a:cubicBezTo>
                    <a:pt x="758" y="1410"/>
                    <a:pt x="758" y="1410"/>
                    <a:pt x="758" y="1410"/>
                  </a:cubicBezTo>
                  <a:cubicBezTo>
                    <a:pt x="757" y="1406"/>
                    <a:pt x="756" y="1402"/>
                    <a:pt x="755" y="1396"/>
                  </a:cubicBezTo>
                  <a:cubicBezTo>
                    <a:pt x="755" y="1394"/>
                    <a:pt x="755" y="1391"/>
                    <a:pt x="755" y="1388"/>
                  </a:cubicBezTo>
                  <a:cubicBezTo>
                    <a:pt x="755" y="1386"/>
                    <a:pt x="755" y="1385"/>
                    <a:pt x="755" y="1383"/>
                  </a:cubicBezTo>
                  <a:cubicBezTo>
                    <a:pt x="755" y="1381"/>
                    <a:pt x="755" y="1380"/>
                    <a:pt x="755" y="1378"/>
                  </a:cubicBezTo>
                  <a:cubicBezTo>
                    <a:pt x="755" y="1372"/>
                    <a:pt x="755" y="1364"/>
                    <a:pt x="757" y="1357"/>
                  </a:cubicBezTo>
                  <a:cubicBezTo>
                    <a:pt x="757" y="1353"/>
                    <a:pt x="758" y="1350"/>
                    <a:pt x="759" y="1346"/>
                  </a:cubicBezTo>
                  <a:cubicBezTo>
                    <a:pt x="761" y="1343"/>
                    <a:pt x="762" y="1339"/>
                    <a:pt x="764" y="1336"/>
                  </a:cubicBezTo>
                  <a:cubicBezTo>
                    <a:pt x="767" y="1333"/>
                    <a:pt x="770" y="1331"/>
                    <a:pt x="773" y="1329"/>
                  </a:cubicBezTo>
                  <a:cubicBezTo>
                    <a:pt x="776" y="1327"/>
                    <a:pt x="780" y="1325"/>
                    <a:pt x="783" y="1323"/>
                  </a:cubicBezTo>
                  <a:cubicBezTo>
                    <a:pt x="785" y="1322"/>
                    <a:pt x="787" y="1321"/>
                    <a:pt x="789" y="1320"/>
                  </a:cubicBezTo>
                  <a:cubicBezTo>
                    <a:pt x="789" y="1321"/>
                    <a:pt x="789" y="1321"/>
                    <a:pt x="789" y="1321"/>
                  </a:cubicBezTo>
                  <a:cubicBezTo>
                    <a:pt x="789" y="1321"/>
                    <a:pt x="789" y="1322"/>
                    <a:pt x="789" y="1322"/>
                  </a:cubicBezTo>
                  <a:cubicBezTo>
                    <a:pt x="789" y="1322"/>
                    <a:pt x="789" y="1322"/>
                    <a:pt x="788" y="1323"/>
                  </a:cubicBezTo>
                  <a:cubicBezTo>
                    <a:pt x="788" y="1323"/>
                    <a:pt x="788" y="1324"/>
                    <a:pt x="788" y="1325"/>
                  </a:cubicBezTo>
                  <a:cubicBezTo>
                    <a:pt x="788" y="1325"/>
                    <a:pt x="788" y="1326"/>
                    <a:pt x="788" y="1327"/>
                  </a:cubicBezTo>
                  <a:cubicBezTo>
                    <a:pt x="788" y="1327"/>
                    <a:pt x="788" y="1327"/>
                    <a:pt x="788" y="1328"/>
                  </a:cubicBezTo>
                  <a:cubicBezTo>
                    <a:pt x="788" y="1328"/>
                    <a:pt x="788" y="1328"/>
                    <a:pt x="788" y="1329"/>
                  </a:cubicBezTo>
                  <a:cubicBezTo>
                    <a:pt x="788" y="1330"/>
                    <a:pt x="788" y="1330"/>
                    <a:pt x="788" y="1331"/>
                  </a:cubicBezTo>
                  <a:cubicBezTo>
                    <a:pt x="788" y="1333"/>
                    <a:pt x="788" y="1334"/>
                    <a:pt x="788" y="1336"/>
                  </a:cubicBezTo>
                  <a:cubicBezTo>
                    <a:pt x="788" y="1337"/>
                    <a:pt x="788" y="1339"/>
                    <a:pt x="788" y="1341"/>
                  </a:cubicBezTo>
                  <a:cubicBezTo>
                    <a:pt x="789" y="1342"/>
                    <a:pt x="789" y="1344"/>
                    <a:pt x="789" y="1346"/>
                  </a:cubicBezTo>
                  <a:cubicBezTo>
                    <a:pt x="789" y="1346"/>
                    <a:pt x="790" y="1347"/>
                    <a:pt x="790" y="1348"/>
                  </a:cubicBezTo>
                  <a:cubicBezTo>
                    <a:pt x="788" y="1348"/>
                    <a:pt x="788" y="1348"/>
                    <a:pt x="788" y="1348"/>
                  </a:cubicBezTo>
                  <a:cubicBezTo>
                    <a:pt x="789" y="1348"/>
                    <a:pt x="789" y="1348"/>
                    <a:pt x="790" y="1348"/>
                  </a:cubicBezTo>
                  <a:cubicBezTo>
                    <a:pt x="790" y="1348"/>
                    <a:pt x="790" y="1348"/>
                    <a:pt x="790" y="1349"/>
                  </a:cubicBezTo>
                  <a:cubicBezTo>
                    <a:pt x="775" y="1362"/>
                    <a:pt x="795" y="1373"/>
                    <a:pt x="804" y="1383"/>
                  </a:cubicBezTo>
                  <a:cubicBezTo>
                    <a:pt x="807" y="1376"/>
                    <a:pt x="813" y="1368"/>
                    <a:pt x="810" y="1360"/>
                  </a:cubicBezTo>
                  <a:cubicBezTo>
                    <a:pt x="807" y="1354"/>
                    <a:pt x="799" y="1350"/>
                    <a:pt x="793" y="1349"/>
                  </a:cubicBezTo>
                  <a:cubicBezTo>
                    <a:pt x="792" y="1348"/>
                    <a:pt x="792" y="1346"/>
                    <a:pt x="792" y="1345"/>
                  </a:cubicBezTo>
                  <a:cubicBezTo>
                    <a:pt x="791" y="1344"/>
                    <a:pt x="791" y="1342"/>
                    <a:pt x="791" y="1341"/>
                  </a:cubicBezTo>
                  <a:cubicBezTo>
                    <a:pt x="791" y="1339"/>
                    <a:pt x="790" y="1337"/>
                    <a:pt x="790" y="1336"/>
                  </a:cubicBezTo>
                  <a:cubicBezTo>
                    <a:pt x="790" y="1334"/>
                    <a:pt x="790" y="1333"/>
                    <a:pt x="790" y="1331"/>
                  </a:cubicBezTo>
                  <a:cubicBezTo>
                    <a:pt x="790" y="1331"/>
                    <a:pt x="790" y="1330"/>
                    <a:pt x="790" y="1329"/>
                  </a:cubicBezTo>
                  <a:cubicBezTo>
                    <a:pt x="790" y="1329"/>
                    <a:pt x="790" y="1328"/>
                    <a:pt x="790" y="1328"/>
                  </a:cubicBezTo>
                  <a:cubicBezTo>
                    <a:pt x="790" y="1328"/>
                    <a:pt x="790" y="1327"/>
                    <a:pt x="790" y="1327"/>
                  </a:cubicBezTo>
                  <a:cubicBezTo>
                    <a:pt x="790" y="1326"/>
                    <a:pt x="791" y="1326"/>
                    <a:pt x="791" y="1325"/>
                  </a:cubicBezTo>
                  <a:cubicBezTo>
                    <a:pt x="791" y="1325"/>
                    <a:pt x="791" y="1324"/>
                    <a:pt x="791" y="1323"/>
                  </a:cubicBezTo>
                  <a:cubicBezTo>
                    <a:pt x="791" y="1323"/>
                    <a:pt x="791" y="1323"/>
                    <a:pt x="791" y="1323"/>
                  </a:cubicBezTo>
                  <a:cubicBezTo>
                    <a:pt x="791" y="1322"/>
                    <a:pt x="791" y="1322"/>
                    <a:pt x="791" y="1322"/>
                  </a:cubicBezTo>
                  <a:cubicBezTo>
                    <a:pt x="791" y="1321"/>
                    <a:pt x="791" y="1321"/>
                    <a:pt x="791" y="1320"/>
                  </a:cubicBezTo>
                  <a:cubicBezTo>
                    <a:pt x="791" y="1320"/>
                    <a:pt x="791" y="1319"/>
                    <a:pt x="791" y="1319"/>
                  </a:cubicBezTo>
                  <a:cubicBezTo>
                    <a:pt x="792" y="1319"/>
                    <a:pt x="793" y="1318"/>
                    <a:pt x="794" y="1317"/>
                  </a:cubicBezTo>
                  <a:cubicBezTo>
                    <a:pt x="796" y="1316"/>
                    <a:pt x="797" y="1315"/>
                    <a:pt x="799" y="1313"/>
                  </a:cubicBezTo>
                  <a:cubicBezTo>
                    <a:pt x="799" y="1313"/>
                    <a:pt x="800" y="1313"/>
                    <a:pt x="800" y="1312"/>
                  </a:cubicBezTo>
                  <a:cubicBezTo>
                    <a:pt x="801" y="1312"/>
                    <a:pt x="801" y="1312"/>
                    <a:pt x="801" y="1312"/>
                  </a:cubicBezTo>
                  <a:cubicBezTo>
                    <a:pt x="801" y="1311"/>
                    <a:pt x="801" y="1311"/>
                    <a:pt x="801" y="1311"/>
                  </a:cubicBezTo>
                  <a:cubicBezTo>
                    <a:pt x="801" y="1311"/>
                    <a:pt x="801" y="1311"/>
                    <a:pt x="801" y="1311"/>
                  </a:cubicBezTo>
                  <a:cubicBezTo>
                    <a:pt x="802" y="1310"/>
                    <a:pt x="803" y="1309"/>
                    <a:pt x="803" y="1308"/>
                  </a:cubicBezTo>
                  <a:cubicBezTo>
                    <a:pt x="804" y="1307"/>
                    <a:pt x="805" y="1305"/>
                    <a:pt x="806" y="1304"/>
                  </a:cubicBezTo>
                  <a:cubicBezTo>
                    <a:pt x="806" y="1304"/>
                    <a:pt x="806" y="1304"/>
                    <a:pt x="806" y="1304"/>
                  </a:cubicBezTo>
                  <a:cubicBezTo>
                    <a:pt x="806" y="1305"/>
                    <a:pt x="806" y="1305"/>
                    <a:pt x="806" y="1306"/>
                  </a:cubicBezTo>
                  <a:cubicBezTo>
                    <a:pt x="806" y="1306"/>
                    <a:pt x="806" y="1306"/>
                    <a:pt x="806" y="1307"/>
                  </a:cubicBezTo>
                  <a:cubicBezTo>
                    <a:pt x="806" y="1307"/>
                    <a:pt x="806" y="1307"/>
                    <a:pt x="806" y="1307"/>
                  </a:cubicBezTo>
                  <a:cubicBezTo>
                    <a:pt x="806" y="1307"/>
                    <a:pt x="806" y="1307"/>
                    <a:pt x="806" y="1308"/>
                  </a:cubicBezTo>
                  <a:cubicBezTo>
                    <a:pt x="807" y="1308"/>
                    <a:pt x="807" y="1309"/>
                    <a:pt x="807" y="1310"/>
                  </a:cubicBezTo>
                  <a:cubicBezTo>
                    <a:pt x="807" y="1310"/>
                    <a:pt x="808" y="1311"/>
                    <a:pt x="808" y="1312"/>
                  </a:cubicBezTo>
                  <a:cubicBezTo>
                    <a:pt x="808" y="1313"/>
                    <a:pt x="809" y="1314"/>
                    <a:pt x="809" y="1314"/>
                  </a:cubicBezTo>
                  <a:cubicBezTo>
                    <a:pt x="809" y="1315"/>
                    <a:pt x="810" y="1316"/>
                    <a:pt x="810" y="1317"/>
                  </a:cubicBezTo>
                  <a:cubicBezTo>
                    <a:pt x="810" y="1317"/>
                    <a:pt x="811" y="1318"/>
                    <a:pt x="811" y="1319"/>
                  </a:cubicBezTo>
                  <a:cubicBezTo>
                    <a:pt x="811" y="1319"/>
                    <a:pt x="811" y="1319"/>
                    <a:pt x="811" y="1319"/>
                  </a:cubicBezTo>
                  <a:cubicBezTo>
                    <a:pt x="812" y="1320"/>
                    <a:pt x="812" y="1320"/>
                    <a:pt x="812" y="1320"/>
                  </a:cubicBezTo>
                  <a:cubicBezTo>
                    <a:pt x="805" y="1332"/>
                    <a:pt x="817" y="1336"/>
                    <a:pt x="824" y="1342"/>
                  </a:cubicBezTo>
                  <a:cubicBezTo>
                    <a:pt x="832" y="1328"/>
                    <a:pt x="830" y="1318"/>
                    <a:pt x="814" y="1318"/>
                  </a:cubicBezTo>
                  <a:cubicBezTo>
                    <a:pt x="814" y="1318"/>
                    <a:pt x="813" y="1318"/>
                    <a:pt x="813" y="1318"/>
                  </a:cubicBezTo>
                  <a:cubicBezTo>
                    <a:pt x="813" y="1317"/>
                    <a:pt x="813" y="1316"/>
                    <a:pt x="812" y="1316"/>
                  </a:cubicBezTo>
                  <a:cubicBezTo>
                    <a:pt x="812" y="1315"/>
                    <a:pt x="811" y="1314"/>
                    <a:pt x="811" y="1313"/>
                  </a:cubicBezTo>
                  <a:cubicBezTo>
                    <a:pt x="811" y="1313"/>
                    <a:pt x="810" y="1312"/>
                    <a:pt x="810" y="1311"/>
                  </a:cubicBezTo>
                  <a:cubicBezTo>
                    <a:pt x="810" y="1310"/>
                    <a:pt x="809" y="1310"/>
                    <a:pt x="809" y="1309"/>
                  </a:cubicBezTo>
                  <a:cubicBezTo>
                    <a:pt x="809" y="1308"/>
                    <a:pt x="809" y="1307"/>
                    <a:pt x="808" y="1307"/>
                  </a:cubicBezTo>
                  <a:cubicBezTo>
                    <a:pt x="808" y="1307"/>
                    <a:pt x="808" y="1307"/>
                    <a:pt x="808" y="1306"/>
                  </a:cubicBezTo>
                  <a:cubicBezTo>
                    <a:pt x="808" y="1306"/>
                    <a:pt x="808" y="1306"/>
                    <a:pt x="808" y="1306"/>
                  </a:cubicBezTo>
                  <a:cubicBezTo>
                    <a:pt x="808" y="1306"/>
                    <a:pt x="808" y="1305"/>
                    <a:pt x="808" y="1305"/>
                  </a:cubicBezTo>
                  <a:cubicBezTo>
                    <a:pt x="808" y="1305"/>
                    <a:pt x="807" y="1304"/>
                    <a:pt x="807" y="1304"/>
                  </a:cubicBezTo>
                  <a:cubicBezTo>
                    <a:pt x="807" y="1304"/>
                    <a:pt x="807" y="1303"/>
                    <a:pt x="807" y="1303"/>
                  </a:cubicBezTo>
                  <a:cubicBezTo>
                    <a:pt x="808" y="1301"/>
                    <a:pt x="809" y="1299"/>
                    <a:pt x="809" y="1297"/>
                  </a:cubicBezTo>
                  <a:cubicBezTo>
                    <a:pt x="811" y="1293"/>
                    <a:pt x="812" y="1288"/>
                    <a:pt x="814" y="1285"/>
                  </a:cubicBezTo>
                  <a:cubicBezTo>
                    <a:pt x="815" y="1281"/>
                    <a:pt x="817" y="1277"/>
                    <a:pt x="820" y="1274"/>
                  </a:cubicBezTo>
                  <a:cubicBezTo>
                    <a:pt x="820" y="1273"/>
                    <a:pt x="820" y="1273"/>
                    <a:pt x="820" y="1273"/>
                  </a:cubicBezTo>
                  <a:cubicBezTo>
                    <a:pt x="821" y="1273"/>
                    <a:pt x="821" y="1272"/>
                    <a:pt x="821" y="1272"/>
                  </a:cubicBezTo>
                  <a:cubicBezTo>
                    <a:pt x="822" y="1271"/>
                    <a:pt x="822" y="1271"/>
                    <a:pt x="822" y="1271"/>
                  </a:cubicBezTo>
                  <a:cubicBezTo>
                    <a:pt x="822" y="1271"/>
                    <a:pt x="822" y="1271"/>
                    <a:pt x="822" y="1271"/>
                  </a:cubicBezTo>
                  <a:cubicBezTo>
                    <a:pt x="822" y="1271"/>
                    <a:pt x="822" y="1271"/>
                    <a:pt x="822" y="1271"/>
                  </a:cubicBezTo>
                  <a:cubicBezTo>
                    <a:pt x="823" y="1270"/>
                    <a:pt x="823" y="1270"/>
                    <a:pt x="823" y="1270"/>
                  </a:cubicBezTo>
                  <a:cubicBezTo>
                    <a:pt x="824" y="1269"/>
                    <a:pt x="825" y="1269"/>
                    <a:pt x="826" y="1268"/>
                  </a:cubicBezTo>
                  <a:cubicBezTo>
                    <a:pt x="826" y="1267"/>
                    <a:pt x="827" y="1267"/>
                    <a:pt x="828" y="1266"/>
                  </a:cubicBezTo>
                  <a:cubicBezTo>
                    <a:pt x="834" y="1261"/>
                    <a:pt x="840" y="1257"/>
                    <a:pt x="845" y="1253"/>
                  </a:cubicBezTo>
                  <a:cubicBezTo>
                    <a:pt x="851" y="1249"/>
                    <a:pt x="857" y="1245"/>
                    <a:pt x="862" y="1242"/>
                  </a:cubicBezTo>
                  <a:cubicBezTo>
                    <a:pt x="864" y="1242"/>
                    <a:pt x="865" y="1241"/>
                    <a:pt x="866" y="1240"/>
                  </a:cubicBezTo>
                  <a:cubicBezTo>
                    <a:pt x="866" y="1240"/>
                    <a:pt x="866" y="1240"/>
                    <a:pt x="866" y="1240"/>
                  </a:cubicBezTo>
                  <a:cubicBezTo>
                    <a:pt x="850" y="1263"/>
                    <a:pt x="833" y="1293"/>
                    <a:pt x="812" y="1309"/>
                  </a:cubicBezTo>
                  <a:cubicBezTo>
                    <a:pt x="837" y="1296"/>
                    <a:pt x="853" y="1268"/>
                    <a:pt x="872" y="1250"/>
                  </a:cubicBezTo>
                  <a:cubicBezTo>
                    <a:pt x="891" y="1232"/>
                    <a:pt x="910" y="1218"/>
                    <a:pt x="932" y="1200"/>
                  </a:cubicBezTo>
                  <a:cubicBezTo>
                    <a:pt x="948" y="1187"/>
                    <a:pt x="994" y="1198"/>
                    <a:pt x="1011" y="1212"/>
                  </a:cubicBezTo>
                  <a:cubicBezTo>
                    <a:pt x="1033" y="1231"/>
                    <a:pt x="1038" y="1265"/>
                    <a:pt x="1057" y="1286"/>
                  </a:cubicBezTo>
                  <a:cubicBezTo>
                    <a:pt x="1073" y="1304"/>
                    <a:pt x="1087" y="1321"/>
                    <a:pt x="1097" y="1344"/>
                  </a:cubicBezTo>
                  <a:cubicBezTo>
                    <a:pt x="1107" y="1367"/>
                    <a:pt x="1102" y="1385"/>
                    <a:pt x="1106" y="1409"/>
                  </a:cubicBezTo>
                  <a:cubicBezTo>
                    <a:pt x="1110" y="1433"/>
                    <a:pt x="1125" y="1451"/>
                    <a:pt x="1132" y="1474"/>
                  </a:cubicBezTo>
                  <a:cubicBezTo>
                    <a:pt x="1139" y="1495"/>
                    <a:pt x="1144" y="1514"/>
                    <a:pt x="1154" y="1535"/>
                  </a:cubicBezTo>
                  <a:cubicBezTo>
                    <a:pt x="1176" y="1585"/>
                    <a:pt x="1178" y="1642"/>
                    <a:pt x="1190" y="1692"/>
                  </a:cubicBezTo>
                  <a:cubicBezTo>
                    <a:pt x="1199" y="1733"/>
                    <a:pt x="1200" y="1766"/>
                    <a:pt x="1168" y="1807"/>
                  </a:cubicBezTo>
                  <a:cubicBezTo>
                    <a:pt x="1146" y="1835"/>
                    <a:pt x="1128" y="1854"/>
                    <a:pt x="1095" y="1877"/>
                  </a:cubicBezTo>
                  <a:cubicBezTo>
                    <a:pt x="1059" y="1895"/>
                    <a:pt x="1011" y="1896"/>
                    <a:pt x="972" y="1904"/>
                  </a:cubicBezTo>
                  <a:cubicBezTo>
                    <a:pt x="920" y="1914"/>
                    <a:pt x="859" y="1908"/>
                    <a:pt x="811" y="1938"/>
                  </a:cubicBezTo>
                  <a:cubicBezTo>
                    <a:pt x="774" y="1960"/>
                    <a:pt x="754" y="1985"/>
                    <a:pt x="711" y="2003"/>
                  </a:cubicBezTo>
                  <a:cubicBezTo>
                    <a:pt x="701" y="2007"/>
                    <a:pt x="692" y="2011"/>
                    <a:pt x="683" y="2015"/>
                  </a:cubicBezTo>
                  <a:cubicBezTo>
                    <a:pt x="682" y="2015"/>
                    <a:pt x="682" y="2015"/>
                    <a:pt x="682" y="2015"/>
                  </a:cubicBezTo>
                  <a:cubicBezTo>
                    <a:pt x="679" y="2015"/>
                    <a:pt x="675" y="2014"/>
                    <a:pt x="672" y="2014"/>
                  </a:cubicBezTo>
                  <a:cubicBezTo>
                    <a:pt x="668" y="2013"/>
                    <a:pt x="664" y="2012"/>
                    <a:pt x="660" y="2011"/>
                  </a:cubicBezTo>
                  <a:cubicBezTo>
                    <a:pt x="657" y="2011"/>
                    <a:pt x="655" y="2010"/>
                    <a:pt x="653" y="2010"/>
                  </a:cubicBezTo>
                  <a:cubicBezTo>
                    <a:pt x="651" y="2009"/>
                    <a:pt x="649" y="2009"/>
                    <a:pt x="647" y="2009"/>
                  </a:cubicBezTo>
                  <a:cubicBezTo>
                    <a:pt x="642" y="2008"/>
                    <a:pt x="637" y="2007"/>
                    <a:pt x="633" y="2006"/>
                  </a:cubicBezTo>
                  <a:cubicBezTo>
                    <a:pt x="630" y="2006"/>
                    <a:pt x="628" y="2006"/>
                    <a:pt x="626" y="2006"/>
                  </a:cubicBezTo>
                  <a:cubicBezTo>
                    <a:pt x="624" y="2006"/>
                    <a:pt x="623" y="2006"/>
                    <a:pt x="622" y="2006"/>
                  </a:cubicBezTo>
                  <a:cubicBezTo>
                    <a:pt x="621" y="2006"/>
                    <a:pt x="621" y="2006"/>
                    <a:pt x="620" y="2006"/>
                  </a:cubicBezTo>
                  <a:cubicBezTo>
                    <a:pt x="619" y="2006"/>
                    <a:pt x="619" y="2006"/>
                    <a:pt x="619" y="2006"/>
                  </a:cubicBezTo>
                  <a:cubicBezTo>
                    <a:pt x="619" y="2006"/>
                    <a:pt x="619" y="2006"/>
                    <a:pt x="619" y="2006"/>
                  </a:cubicBezTo>
                  <a:cubicBezTo>
                    <a:pt x="618" y="2006"/>
                    <a:pt x="618" y="2006"/>
                    <a:pt x="618" y="2006"/>
                  </a:cubicBezTo>
                  <a:cubicBezTo>
                    <a:pt x="617" y="2006"/>
                    <a:pt x="616" y="2006"/>
                    <a:pt x="615" y="2006"/>
                  </a:cubicBezTo>
                  <a:cubicBezTo>
                    <a:pt x="614" y="2007"/>
                    <a:pt x="613" y="2007"/>
                    <a:pt x="611" y="2007"/>
                  </a:cubicBezTo>
                  <a:cubicBezTo>
                    <a:pt x="609" y="2007"/>
                    <a:pt x="607" y="2008"/>
                    <a:pt x="605" y="2008"/>
                  </a:cubicBezTo>
                  <a:cubicBezTo>
                    <a:pt x="600" y="2010"/>
                    <a:pt x="596" y="2011"/>
                    <a:pt x="593" y="2013"/>
                  </a:cubicBezTo>
                  <a:cubicBezTo>
                    <a:pt x="589" y="2014"/>
                    <a:pt x="585" y="2016"/>
                    <a:pt x="582" y="2017"/>
                  </a:cubicBezTo>
                  <a:cubicBezTo>
                    <a:pt x="579" y="2019"/>
                    <a:pt x="577" y="2021"/>
                    <a:pt x="574" y="2022"/>
                  </a:cubicBezTo>
                  <a:cubicBezTo>
                    <a:pt x="572" y="2024"/>
                    <a:pt x="570" y="2025"/>
                    <a:pt x="568" y="2026"/>
                  </a:cubicBezTo>
                  <a:cubicBezTo>
                    <a:pt x="566" y="2027"/>
                    <a:pt x="565" y="2028"/>
                    <a:pt x="564" y="2029"/>
                  </a:cubicBezTo>
                  <a:cubicBezTo>
                    <a:pt x="563" y="2030"/>
                    <a:pt x="563" y="2030"/>
                    <a:pt x="563" y="2030"/>
                  </a:cubicBezTo>
                  <a:cubicBezTo>
                    <a:pt x="563" y="2030"/>
                    <a:pt x="563" y="2030"/>
                    <a:pt x="564" y="2029"/>
                  </a:cubicBezTo>
                  <a:cubicBezTo>
                    <a:pt x="565" y="2029"/>
                    <a:pt x="567" y="2028"/>
                    <a:pt x="569" y="2028"/>
                  </a:cubicBezTo>
                  <a:cubicBezTo>
                    <a:pt x="571" y="2027"/>
                    <a:pt x="573" y="2026"/>
                    <a:pt x="576" y="2025"/>
                  </a:cubicBezTo>
                  <a:cubicBezTo>
                    <a:pt x="578" y="2024"/>
                    <a:pt x="581" y="2023"/>
                    <a:pt x="584" y="2022"/>
                  </a:cubicBezTo>
                  <a:cubicBezTo>
                    <a:pt x="587" y="2020"/>
                    <a:pt x="591" y="2019"/>
                    <a:pt x="595" y="2018"/>
                  </a:cubicBezTo>
                  <a:cubicBezTo>
                    <a:pt x="598" y="2017"/>
                    <a:pt x="602" y="2016"/>
                    <a:pt x="606" y="2015"/>
                  </a:cubicBezTo>
                  <a:cubicBezTo>
                    <a:pt x="608" y="2015"/>
                    <a:pt x="610" y="2015"/>
                    <a:pt x="612" y="2014"/>
                  </a:cubicBezTo>
                  <a:cubicBezTo>
                    <a:pt x="613" y="2014"/>
                    <a:pt x="615" y="2014"/>
                    <a:pt x="616" y="2014"/>
                  </a:cubicBezTo>
                  <a:cubicBezTo>
                    <a:pt x="617" y="2014"/>
                    <a:pt x="618" y="2014"/>
                    <a:pt x="619" y="2014"/>
                  </a:cubicBezTo>
                  <a:cubicBezTo>
                    <a:pt x="619" y="2014"/>
                    <a:pt x="619" y="2014"/>
                    <a:pt x="619" y="2014"/>
                  </a:cubicBezTo>
                  <a:cubicBezTo>
                    <a:pt x="619" y="2014"/>
                    <a:pt x="619" y="2014"/>
                    <a:pt x="619" y="2014"/>
                  </a:cubicBezTo>
                  <a:cubicBezTo>
                    <a:pt x="619" y="2014"/>
                    <a:pt x="619" y="2014"/>
                    <a:pt x="619" y="2014"/>
                  </a:cubicBezTo>
                  <a:cubicBezTo>
                    <a:pt x="619" y="2014"/>
                    <a:pt x="619" y="2014"/>
                    <a:pt x="619" y="2014"/>
                  </a:cubicBezTo>
                  <a:cubicBezTo>
                    <a:pt x="620" y="2014"/>
                    <a:pt x="620" y="2014"/>
                    <a:pt x="620" y="2014"/>
                  </a:cubicBezTo>
                  <a:cubicBezTo>
                    <a:pt x="620" y="2014"/>
                    <a:pt x="620" y="2014"/>
                    <a:pt x="620" y="2014"/>
                  </a:cubicBezTo>
                  <a:cubicBezTo>
                    <a:pt x="621" y="2014"/>
                    <a:pt x="622" y="2014"/>
                    <a:pt x="622" y="2014"/>
                  </a:cubicBezTo>
                  <a:cubicBezTo>
                    <a:pt x="623" y="2014"/>
                    <a:pt x="624" y="2014"/>
                    <a:pt x="625" y="2014"/>
                  </a:cubicBezTo>
                  <a:cubicBezTo>
                    <a:pt x="627" y="2014"/>
                    <a:pt x="630" y="2014"/>
                    <a:pt x="632" y="2014"/>
                  </a:cubicBezTo>
                  <a:cubicBezTo>
                    <a:pt x="636" y="2015"/>
                    <a:pt x="641" y="2015"/>
                    <a:pt x="645" y="2016"/>
                  </a:cubicBezTo>
                  <a:cubicBezTo>
                    <a:pt x="647" y="2016"/>
                    <a:pt x="650" y="2017"/>
                    <a:pt x="652" y="2017"/>
                  </a:cubicBezTo>
                  <a:cubicBezTo>
                    <a:pt x="654" y="2018"/>
                    <a:pt x="656" y="2018"/>
                    <a:pt x="658" y="2018"/>
                  </a:cubicBezTo>
                  <a:cubicBezTo>
                    <a:pt x="663" y="2019"/>
                    <a:pt x="667" y="2019"/>
                    <a:pt x="671" y="2020"/>
                  </a:cubicBezTo>
                  <a:cubicBezTo>
                    <a:pt x="671" y="2020"/>
                    <a:pt x="671" y="2020"/>
                    <a:pt x="671" y="2020"/>
                  </a:cubicBezTo>
                  <a:cubicBezTo>
                    <a:pt x="653" y="2026"/>
                    <a:pt x="635" y="2033"/>
                    <a:pt x="617" y="2038"/>
                  </a:cubicBezTo>
                  <a:cubicBezTo>
                    <a:pt x="602" y="2042"/>
                    <a:pt x="588" y="2047"/>
                    <a:pt x="573" y="2053"/>
                  </a:cubicBezTo>
                  <a:cubicBezTo>
                    <a:pt x="573" y="2053"/>
                    <a:pt x="572" y="2053"/>
                    <a:pt x="572" y="2052"/>
                  </a:cubicBezTo>
                  <a:cubicBezTo>
                    <a:pt x="571" y="2052"/>
                    <a:pt x="569" y="2052"/>
                    <a:pt x="568" y="2052"/>
                  </a:cubicBezTo>
                  <a:cubicBezTo>
                    <a:pt x="567" y="2052"/>
                    <a:pt x="566" y="2052"/>
                    <a:pt x="565" y="2052"/>
                  </a:cubicBezTo>
                  <a:cubicBezTo>
                    <a:pt x="563" y="2051"/>
                    <a:pt x="562" y="2051"/>
                    <a:pt x="561" y="2051"/>
                  </a:cubicBezTo>
                  <a:cubicBezTo>
                    <a:pt x="559" y="2051"/>
                    <a:pt x="558" y="2051"/>
                    <a:pt x="556" y="2051"/>
                  </a:cubicBezTo>
                  <a:cubicBezTo>
                    <a:pt x="555" y="2051"/>
                    <a:pt x="553" y="2051"/>
                    <a:pt x="552" y="2051"/>
                  </a:cubicBezTo>
                  <a:cubicBezTo>
                    <a:pt x="550" y="2051"/>
                    <a:pt x="549" y="2051"/>
                    <a:pt x="547" y="2051"/>
                  </a:cubicBezTo>
                  <a:cubicBezTo>
                    <a:pt x="544" y="2051"/>
                    <a:pt x="541" y="2051"/>
                    <a:pt x="537" y="2052"/>
                  </a:cubicBezTo>
                  <a:cubicBezTo>
                    <a:pt x="534" y="2052"/>
                    <a:pt x="531" y="2053"/>
                    <a:pt x="527" y="2053"/>
                  </a:cubicBezTo>
                  <a:cubicBezTo>
                    <a:pt x="524" y="2054"/>
                    <a:pt x="520" y="2054"/>
                    <a:pt x="517" y="2055"/>
                  </a:cubicBezTo>
                  <a:cubicBezTo>
                    <a:pt x="514" y="2056"/>
                    <a:pt x="511" y="2057"/>
                    <a:pt x="508" y="2058"/>
                  </a:cubicBezTo>
                  <a:cubicBezTo>
                    <a:pt x="506" y="2058"/>
                    <a:pt x="505" y="2059"/>
                    <a:pt x="503" y="2059"/>
                  </a:cubicBezTo>
                  <a:cubicBezTo>
                    <a:pt x="502" y="2060"/>
                    <a:pt x="500" y="2060"/>
                    <a:pt x="499" y="2061"/>
                  </a:cubicBezTo>
                  <a:cubicBezTo>
                    <a:pt x="498" y="2062"/>
                    <a:pt x="496" y="2062"/>
                    <a:pt x="495" y="2063"/>
                  </a:cubicBezTo>
                  <a:cubicBezTo>
                    <a:pt x="494" y="2063"/>
                    <a:pt x="493" y="2064"/>
                    <a:pt x="491" y="2064"/>
                  </a:cubicBezTo>
                  <a:cubicBezTo>
                    <a:pt x="490" y="2065"/>
                    <a:pt x="489" y="2065"/>
                    <a:pt x="488" y="2066"/>
                  </a:cubicBezTo>
                  <a:cubicBezTo>
                    <a:pt x="487" y="2066"/>
                    <a:pt x="486" y="2067"/>
                    <a:pt x="485" y="2067"/>
                  </a:cubicBezTo>
                  <a:cubicBezTo>
                    <a:pt x="484" y="2068"/>
                    <a:pt x="483" y="2068"/>
                    <a:pt x="483" y="2069"/>
                  </a:cubicBezTo>
                  <a:cubicBezTo>
                    <a:pt x="482" y="2069"/>
                    <a:pt x="481" y="2070"/>
                    <a:pt x="481" y="2070"/>
                  </a:cubicBezTo>
                  <a:cubicBezTo>
                    <a:pt x="479" y="2071"/>
                    <a:pt x="478" y="2072"/>
                    <a:pt x="478" y="2072"/>
                  </a:cubicBezTo>
                  <a:cubicBezTo>
                    <a:pt x="477" y="2072"/>
                    <a:pt x="477" y="2073"/>
                    <a:pt x="477" y="2073"/>
                  </a:cubicBezTo>
                  <a:cubicBezTo>
                    <a:pt x="477" y="2073"/>
                    <a:pt x="477" y="2073"/>
                    <a:pt x="478" y="2072"/>
                  </a:cubicBezTo>
                  <a:cubicBezTo>
                    <a:pt x="479" y="2072"/>
                    <a:pt x="480" y="2072"/>
                    <a:pt x="481" y="2072"/>
                  </a:cubicBezTo>
                  <a:cubicBezTo>
                    <a:pt x="482" y="2071"/>
                    <a:pt x="483" y="2071"/>
                    <a:pt x="484" y="2071"/>
                  </a:cubicBezTo>
                  <a:cubicBezTo>
                    <a:pt x="484" y="2071"/>
                    <a:pt x="485" y="2071"/>
                    <a:pt x="486" y="2070"/>
                  </a:cubicBezTo>
                  <a:cubicBezTo>
                    <a:pt x="487" y="2070"/>
                    <a:pt x="488" y="2070"/>
                    <a:pt x="490" y="2069"/>
                  </a:cubicBezTo>
                  <a:cubicBezTo>
                    <a:pt x="491" y="2069"/>
                    <a:pt x="492" y="2069"/>
                    <a:pt x="493" y="2069"/>
                  </a:cubicBezTo>
                  <a:cubicBezTo>
                    <a:pt x="494" y="2068"/>
                    <a:pt x="495" y="2068"/>
                    <a:pt x="497" y="2068"/>
                  </a:cubicBezTo>
                  <a:cubicBezTo>
                    <a:pt x="498" y="2067"/>
                    <a:pt x="499" y="2067"/>
                    <a:pt x="501" y="2067"/>
                  </a:cubicBezTo>
                  <a:cubicBezTo>
                    <a:pt x="502" y="2067"/>
                    <a:pt x="502" y="2066"/>
                    <a:pt x="503" y="2066"/>
                  </a:cubicBezTo>
                  <a:cubicBezTo>
                    <a:pt x="504" y="2066"/>
                    <a:pt x="504" y="2066"/>
                    <a:pt x="505" y="2066"/>
                  </a:cubicBezTo>
                  <a:cubicBezTo>
                    <a:pt x="507" y="2065"/>
                    <a:pt x="508" y="2065"/>
                    <a:pt x="510" y="2065"/>
                  </a:cubicBezTo>
                  <a:cubicBezTo>
                    <a:pt x="511" y="2064"/>
                    <a:pt x="513" y="2064"/>
                    <a:pt x="514" y="2064"/>
                  </a:cubicBezTo>
                  <a:cubicBezTo>
                    <a:pt x="516" y="2063"/>
                    <a:pt x="517" y="2063"/>
                    <a:pt x="519" y="2063"/>
                  </a:cubicBezTo>
                  <a:cubicBezTo>
                    <a:pt x="522" y="2062"/>
                    <a:pt x="525" y="2062"/>
                    <a:pt x="529" y="2061"/>
                  </a:cubicBezTo>
                  <a:cubicBezTo>
                    <a:pt x="532" y="2060"/>
                    <a:pt x="535" y="2060"/>
                    <a:pt x="538" y="2059"/>
                  </a:cubicBezTo>
                  <a:cubicBezTo>
                    <a:pt x="540" y="2059"/>
                    <a:pt x="541" y="2059"/>
                    <a:pt x="543" y="2059"/>
                  </a:cubicBezTo>
                  <a:cubicBezTo>
                    <a:pt x="545" y="2058"/>
                    <a:pt x="546" y="2058"/>
                    <a:pt x="548" y="2058"/>
                  </a:cubicBezTo>
                  <a:cubicBezTo>
                    <a:pt x="549" y="2058"/>
                    <a:pt x="551" y="2058"/>
                    <a:pt x="552" y="2057"/>
                  </a:cubicBezTo>
                  <a:cubicBezTo>
                    <a:pt x="553" y="2057"/>
                    <a:pt x="554" y="2057"/>
                    <a:pt x="554" y="2057"/>
                  </a:cubicBezTo>
                  <a:cubicBezTo>
                    <a:pt x="555" y="2057"/>
                    <a:pt x="556" y="2057"/>
                    <a:pt x="557" y="2057"/>
                  </a:cubicBezTo>
                  <a:cubicBezTo>
                    <a:pt x="558" y="2057"/>
                    <a:pt x="559" y="2057"/>
                    <a:pt x="561" y="2057"/>
                  </a:cubicBezTo>
                  <a:cubicBezTo>
                    <a:pt x="562" y="2056"/>
                    <a:pt x="563" y="2056"/>
                    <a:pt x="565" y="2056"/>
                  </a:cubicBezTo>
                  <a:cubicBezTo>
                    <a:pt x="565" y="2056"/>
                    <a:pt x="565" y="2056"/>
                    <a:pt x="565" y="2056"/>
                  </a:cubicBezTo>
                  <a:cubicBezTo>
                    <a:pt x="536" y="2068"/>
                    <a:pt x="509" y="2083"/>
                    <a:pt x="484" y="2102"/>
                  </a:cubicBezTo>
                  <a:cubicBezTo>
                    <a:pt x="484" y="2102"/>
                    <a:pt x="483" y="2103"/>
                    <a:pt x="483" y="2103"/>
                  </a:cubicBezTo>
                  <a:cubicBezTo>
                    <a:pt x="478" y="2107"/>
                    <a:pt x="473" y="2110"/>
                    <a:pt x="468" y="2114"/>
                  </a:cubicBezTo>
                  <a:cubicBezTo>
                    <a:pt x="466" y="2116"/>
                    <a:pt x="463" y="2118"/>
                    <a:pt x="461" y="2120"/>
                  </a:cubicBezTo>
                  <a:cubicBezTo>
                    <a:pt x="458" y="2122"/>
                    <a:pt x="456" y="2124"/>
                    <a:pt x="453" y="2126"/>
                  </a:cubicBezTo>
                  <a:cubicBezTo>
                    <a:pt x="448" y="2130"/>
                    <a:pt x="443" y="2134"/>
                    <a:pt x="438" y="2138"/>
                  </a:cubicBezTo>
                  <a:cubicBezTo>
                    <a:pt x="433" y="2142"/>
                    <a:pt x="427" y="2146"/>
                    <a:pt x="422" y="2149"/>
                  </a:cubicBezTo>
                  <a:cubicBezTo>
                    <a:pt x="419" y="2150"/>
                    <a:pt x="416" y="2152"/>
                    <a:pt x="413" y="2153"/>
                  </a:cubicBezTo>
                  <a:cubicBezTo>
                    <a:pt x="411" y="2154"/>
                    <a:pt x="408" y="2155"/>
                    <a:pt x="405" y="2156"/>
                  </a:cubicBezTo>
                  <a:cubicBezTo>
                    <a:pt x="404" y="2157"/>
                    <a:pt x="404" y="2157"/>
                    <a:pt x="403" y="2157"/>
                  </a:cubicBezTo>
                  <a:cubicBezTo>
                    <a:pt x="402" y="2157"/>
                    <a:pt x="402" y="2158"/>
                    <a:pt x="401" y="2158"/>
                  </a:cubicBezTo>
                  <a:cubicBezTo>
                    <a:pt x="400" y="2158"/>
                    <a:pt x="399" y="2158"/>
                    <a:pt x="399" y="2158"/>
                  </a:cubicBezTo>
                  <a:cubicBezTo>
                    <a:pt x="398" y="2159"/>
                    <a:pt x="398" y="2159"/>
                    <a:pt x="398"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5" y="2159"/>
                    <a:pt x="394" y="2160"/>
                    <a:pt x="392" y="2160"/>
                  </a:cubicBezTo>
                  <a:cubicBezTo>
                    <a:pt x="392" y="2160"/>
                    <a:pt x="391" y="2160"/>
                    <a:pt x="390" y="2160"/>
                  </a:cubicBezTo>
                  <a:cubicBezTo>
                    <a:pt x="390" y="2160"/>
                    <a:pt x="389" y="2161"/>
                    <a:pt x="388" y="2161"/>
                  </a:cubicBezTo>
                  <a:cubicBezTo>
                    <a:pt x="383" y="2162"/>
                    <a:pt x="377" y="2162"/>
                    <a:pt x="373" y="2163"/>
                  </a:cubicBezTo>
                  <a:cubicBezTo>
                    <a:pt x="368" y="2164"/>
                    <a:pt x="363" y="2165"/>
                    <a:pt x="359" y="2166"/>
                  </a:cubicBezTo>
                  <a:cubicBezTo>
                    <a:pt x="359" y="2166"/>
                    <a:pt x="358" y="2166"/>
                    <a:pt x="358" y="2166"/>
                  </a:cubicBezTo>
                  <a:cubicBezTo>
                    <a:pt x="357" y="2167"/>
                    <a:pt x="357" y="2167"/>
                    <a:pt x="356" y="2167"/>
                  </a:cubicBezTo>
                  <a:cubicBezTo>
                    <a:pt x="355" y="2167"/>
                    <a:pt x="354" y="2167"/>
                    <a:pt x="354" y="2168"/>
                  </a:cubicBezTo>
                  <a:cubicBezTo>
                    <a:pt x="352" y="2169"/>
                    <a:pt x="350" y="2169"/>
                    <a:pt x="349" y="2170"/>
                  </a:cubicBezTo>
                  <a:cubicBezTo>
                    <a:pt x="348" y="2170"/>
                    <a:pt x="348" y="2171"/>
                    <a:pt x="347" y="2171"/>
                  </a:cubicBezTo>
                  <a:cubicBezTo>
                    <a:pt x="347" y="2171"/>
                    <a:pt x="346" y="2172"/>
                    <a:pt x="346" y="2172"/>
                  </a:cubicBezTo>
                  <a:cubicBezTo>
                    <a:pt x="345" y="2172"/>
                    <a:pt x="345" y="2172"/>
                    <a:pt x="344" y="2173"/>
                  </a:cubicBezTo>
                  <a:cubicBezTo>
                    <a:pt x="344" y="2173"/>
                    <a:pt x="344" y="2173"/>
                    <a:pt x="343" y="2174"/>
                  </a:cubicBezTo>
                  <a:cubicBezTo>
                    <a:pt x="342" y="2175"/>
                    <a:pt x="342" y="2175"/>
                    <a:pt x="342" y="2175"/>
                  </a:cubicBezTo>
                  <a:cubicBezTo>
                    <a:pt x="342" y="2175"/>
                    <a:pt x="342" y="2175"/>
                    <a:pt x="344" y="2174"/>
                  </a:cubicBezTo>
                  <a:cubicBezTo>
                    <a:pt x="344" y="2174"/>
                    <a:pt x="344" y="2174"/>
                    <a:pt x="345" y="2173"/>
                  </a:cubicBezTo>
                  <a:cubicBezTo>
                    <a:pt x="345" y="2173"/>
                    <a:pt x="346" y="2173"/>
                    <a:pt x="346" y="2173"/>
                  </a:cubicBezTo>
                  <a:cubicBezTo>
                    <a:pt x="347" y="2173"/>
                    <a:pt x="347" y="2172"/>
                    <a:pt x="348" y="2172"/>
                  </a:cubicBezTo>
                  <a:cubicBezTo>
                    <a:pt x="348" y="2172"/>
                    <a:pt x="349" y="2172"/>
                    <a:pt x="350" y="2171"/>
                  </a:cubicBezTo>
                  <a:cubicBezTo>
                    <a:pt x="352" y="2170"/>
                    <a:pt x="356" y="2170"/>
                    <a:pt x="360" y="2169"/>
                  </a:cubicBezTo>
                  <a:cubicBezTo>
                    <a:pt x="364" y="2168"/>
                    <a:pt x="368" y="2168"/>
                    <a:pt x="373" y="2168"/>
                  </a:cubicBezTo>
                  <a:cubicBezTo>
                    <a:pt x="378" y="2167"/>
                    <a:pt x="383" y="2167"/>
                    <a:pt x="389" y="2167"/>
                  </a:cubicBezTo>
                  <a:cubicBezTo>
                    <a:pt x="390" y="2167"/>
                    <a:pt x="391" y="2166"/>
                    <a:pt x="391" y="2166"/>
                  </a:cubicBezTo>
                  <a:cubicBezTo>
                    <a:pt x="392" y="2166"/>
                    <a:pt x="393" y="2166"/>
                    <a:pt x="394" y="2166"/>
                  </a:cubicBezTo>
                  <a:cubicBezTo>
                    <a:pt x="395" y="2166"/>
                    <a:pt x="396" y="2166"/>
                    <a:pt x="398" y="2165"/>
                  </a:cubicBezTo>
                  <a:cubicBezTo>
                    <a:pt x="400" y="2165"/>
                    <a:pt x="401" y="2165"/>
                    <a:pt x="403" y="2164"/>
                  </a:cubicBezTo>
                  <a:cubicBezTo>
                    <a:pt x="403" y="2164"/>
                    <a:pt x="404" y="2164"/>
                    <a:pt x="405" y="2164"/>
                  </a:cubicBezTo>
                  <a:cubicBezTo>
                    <a:pt x="406" y="2164"/>
                    <a:pt x="406" y="2163"/>
                    <a:pt x="407" y="2163"/>
                  </a:cubicBezTo>
                  <a:cubicBezTo>
                    <a:pt x="410" y="2162"/>
                    <a:pt x="413" y="2161"/>
                    <a:pt x="416" y="2160"/>
                  </a:cubicBezTo>
                  <a:cubicBezTo>
                    <a:pt x="418" y="2159"/>
                    <a:pt x="419" y="2158"/>
                    <a:pt x="421" y="2158"/>
                  </a:cubicBezTo>
                  <a:cubicBezTo>
                    <a:pt x="423" y="2157"/>
                    <a:pt x="424" y="2156"/>
                    <a:pt x="425" y="2155"/>
                  </a:cubicBezTo>
                  <a:cubicBezTo>
                    <a:pt x="431" y="2152"/>
                    <a:pt x="437" y="2148"/>
                    <a:pt x="442" y="2144"/>
                  </a:cubicBezTo>
                  <a:cubicBezTo>
                    <a:pt x="445" y="2142"/>
                    <a:pt x="448" y="2140"/>
                    <a:pt x="450" y="2138"/>
                  </a:cubicBezTo>
                  <a:cubicBezTo>
                    <a:pt x="450" y="2138"/>
                    <a:pt x="450" y="2138"/>
                    <a:pt x="450" y="2138"/>
                  </a:cubicBezTo>
                  <a:cubicBezTo>
                    <a:pt x="450" y="2138"/>
                    <a:pt x="450" y="2138"/>
                    <a:pt x="451" y="2138"/>
                  </a:cubicBezTo>
                  <a:cubicBezTo>
                    <a:pt x="453" y="2136"/>
                    <a:pt x="456" y="2134"/>
                    <a:pt x="458" y="2132"/>
                  </a:cubicBezTo>
                  <a:cubicBezTo>
                    <a:pt x="461" y="2130"/>
                    <a:pt x="463" y="2128"/>
                    <a:pt x="465" y="2126"/>
                  </a:cubicBezTo>
                  <a:cubicBezTo>
                    <a:pt x="468" y="2124"/>
                    <a:pt x="470" y="2121"/>
                    <a:pt x="473" y="2119"/>
                  </a:cubicBezTo>
                  <a:cubicBezTo>
                    <a:pt x="477" y="2115"/>
                    <a:pt x="482" y="2112"/>
                    <a:pt x="486" y="2108"/>
                  </a:cubicBezTo>
                  <a:cubicBezTo>
                    <a:pt x="489" y="2106"/>
                    <a:pt x="491" y="2104"/>
                    <a:pt x="493" y="2102"/>
                  </a:cubicBezTo>
                  <a:cubicBezTo>
                    <a:pt x="508" y="2096"/>
                    <a:pt x="524" y="2091"/>
                    <a:pt x="539" y="2085"/>
                  </a:cubicBezTo>
                  <a:cubicBezTo>
                    <a:pt x="539" y="2086"/>
                    <a:pt x="539" y="2086"/>
                    <a:pt x="539" y="2086"/>
                  </a:cubicBezTo>
                  <a:cubicBezTo>
                    <a:pt x="538" y="2087"/>
                    <a:pt x="537" y="2087"/>
                    <a:pt x="537" y="2088"/>
                  </a:cubicBezTo>
                  <a:cubicBezTo>
                    <a:pt x="536" y="2089"/>
                    <a:pt x="535" y="2089"/>
                    <a:pt x="535" y="2090"/>
                  </a:cubicBezTo>
                  <a:cubicBezTo>
                    <a:pt x="533" y="2091"/>
                    <a:pt x="532" y="2093"/>
                    <a:pt x="531" y="2094"/>
                  </a:cubicBezTo>
                  <a:cubicBezTo>
                    <a:pt x="528" y="2097"/>
                    <a:pt x="526" y="2100"/>
                    <a:pt x="523" y="2103"/>
                  </a:cubicBezTo>
                  <a:cubicBezTo>
                    <a:pt x="521" y="2106"/>
                    <a:pt x="518" y="2109"/>
                    <a:pt x="516" y="2112"/>
                  </a:cubicBezTo>
                  <a:cubicBezTo>
                    <a:pt x="514" y="2115"/>
                    <a:pt x="512" y="2118"/>
                    <a:pt x="509" y="2121"/>
                  </a:cubicBezTo>
                  <a:cubicBezTo>
                    <a:pt x="507" y="2124"/>
                    <a:pt x="505" y="2126"/>
                    <a:pt x="503" y="2128"/>
                  </a:cubicBezTo>
                  <a:cubicBezTo>
                    <a:pt x="502" y="2129"/>
                    <a:pt x="502" y="2130"/>
                    <a:pt x="501" y="2130"/>
                  </a:cubicBezTo>
                  <a:cubicBezTo>
                    <a:pt x="500" y="2131"/>
                    <a:pt x="500" y="2131"/>
                    <a:pt x="499" y="2132"/>
                  </a:cubicBezTo>
                  <a:cubicBezTo>
                    <a:pt x="499" y="2132"/>
                    <a:pt x="499" y="2132"/>
                    <a:pt x="499" y="2133"/>
                  </a:cubicBezTo>
                  <a:cubicBezTo>
                    <a:pt x="498" y="2133"/>
                    <a:pt x="498" y="2133"/>
                    <a:pt x="498" y="2133"/>
                  </a:cubicBezTo>
                  <a:cubicBezTo>
                    <a:pt x="497" y="2134"/>
                    <a:pt x="497" y="2134"/>
                    <a:pt x="496" y="2135"/>
                  </a:cubicBezTo>
                  <a:cubicBezTo>
                    <a:pt x="495" y="2136"/>
                    <a:pt x="494" y="2136"/>
                    <a:pt x="493" y="2137"/>
                  </a:cubicBezTo>
                  <a:cubicBezTo>
                    <a:pt x="492" y="2138"/>
                    <a:pt x="491" y="2139"/>
                    <a:pt x="490" y="2139"/>
                  </a:cubicBezTo>
                  <a:cubicBezTo>
                    <a:pt x="489" y="2140"/>
                    <a:pt x="488" y="2140"/>
                    <a:pt x="487" y="2141"/>
                  </a:cubicBezTo>
                  <a:cubicBezTo>
                    <a:pt x="486" y="2142"/>
                    <a:pt x="486" y="2142"/>
                    <a:pt x="485" y="2142"/>
                  </a:cubicBezTo>
                  <a:cubicBezTo>
                    <a:pt x="483" y="2143"/>
                    <a:pt x="482" y="2144"/>
                    <a:pt x="481" y="2144"/>
                  </a:cubicBezTo>
                  <a:cubicBezTo>
                    <a:pt x="480" y="2144"/>
                    <a:pt x="480" y="2145"/>
                    <a:pt x="480" y="2145"/>
                  </a:cubicBezTo>
                  <a:cubicBezTo>
                    <a:pt x="480" y="2145"/>
                    <a:pt x="480" y="2145"/>
                    <a:pt x="481" y="2144"/>
                  </a:cubicBezTo>
                  <a:cubicBezTo>
                    <a:pt x="482" y="2144"/>
                    <a:pt x="482" y="2144"/>
                    <a:pt x="483" y="2144"/>
                  </a:cubicBezTo>
                  <a:cubicBezTo>
                    <a:pt x="484" y="2144"/>
                    <a:pt x="484" y="2144"/>
                    <a:pt x="485" y="2144"/>
                  </a:cubicBezTo>
                  <a:cubicBezTo>
                    <a:pt x="486" y="2144"/>
                    <a:pt x="487" y="2143"/>
                    <a:pt x="488" y="2143"/>
                  </a:cubicBezTo>
                  <a:cubicBezTo>
                    <a:pt x="489" y="2143"/>
                    <a:pt x="490" y="2142"/>
                    <a:pt x="491" y="2142"/>
                  </a:cubicBezTo>
                  <a:cubicBezTo>
                    <a:pt x="492" y="2142"/>
                    <a:pt x="494" y="2141"/>
                    <a:pt x="495" y="2141"/>
                  </a:cubicBezTo>
                  <a:cubicBezTo>
                    <a:pt x="496" y="2140"/>
                    <a:pt x="497" y="2139"/>
                    <a:pt x="499" y="2138"/>
                  </a:cubicBezTo>
                  <a:cubicBezTo>
                    <a:pt x="501" y="2137"/>
                    <a:pt x="504" y="2135"/>
                    <a:pt x="507" y="2133"/>
                  </a:cubicBezTo>
                  <a:cubicBezTo>
                    <a:pt x="509" y="2131"/>
                    <a:pt x="512" y="2128"/>
                    <a:pt x="515" y="2126"/>
                  </a:cubicBezTo>
                  <a:cubicBezTo>
                    <a:pt x="515" y="2125"/>
                    <a:pt x="516" y="2124"/>
                    <a:pt x="517" y="2124"/>
                  </a:cubicBezTo>
                  <a:cubicBezTo>
                    <a:pt x="517" y="2123"/>
                    <a:pt x="518" y="2122"/>
                    <a:pt x="518" y="2121"/>
                  </a:cubicBezTo>
                  <a:cubicBezTo>
                    <a:pt x="520" y="2120"/>
                    <a:pt x="521" y="2119"/>
                    <a:pt x="522" y="2117"/>
                  </a:cubicBezTo>
                  <a:cubicBezTo>
                    <a:pt x="525" y="2114"/>
                    <a:pt x="527" y="2111"/>
                    <a:pt x="529" y="2108"/>
                  </a:cubicBezTo>
                  <a:cubicBezTo>
                    <a:pt x="532" y="2105"/>
                    <a:pt x="534" y="2102"/>
                    <a:pt x="536" y="2099"/>
                  </a:cubicBezTo>
                  <a:cubicBezTo>
                    <a:pt x="539" y="2096"/>
                    <a:pt x="541" y="2094"/>
                    <a:pt x="544" y="2091"/>
                  </a:cubicBezTo>
                  <a:cubicBezTo>
                    <a:pt x="544" y="2090"/>
                    <a:pt x="545" y="2090"/>
                    <a:pt x="545" y="2089"/>
                  </a:cubicBezTo>
                  <a:cubicBezTo>
                    <a:pt x="546" y="2089"/>
                    <a:pt x="547" y="2088"/>
                    <a:pt x="547" y="2087"/>
                  </a:cubicBezTo>
                  <a:cubicBezTo>
                    <a:pt x="548" y="2086"/>
                    <a:pt x="550" y="2085"/>
                    <a:pt x="551" y="2084"/>
                  </a:cubicBezTo>
                  <a:cubicBezTo>
                    <a:pt x="552" y="2084"/>
                    <a:pt x="552" y="2083"/>
                    <a:pt x="553" y="2083"/>
                  </a:cubicBezTo>
                  <a:cubicBezTo>
                    <a:pt x="553" y="2082"/>
                    <a:pt x="554" y="2082"/>
                    <a:pt x="555" y="2081"/>
                  </a:cubicBezTo>
                  <a:cubicBezTo>
                    <a:pt x="555" y="2081"/>
                    <a:pt x="555" y="2081"/>
                    <a:pt x="555" y="2081"/>
                  </a:cubicBezTo>
                  <a:cubicBezTo>
                    <a:pt x="556" y="2080"/>
                    <a:pt x="556" y="2080"/>
                    <a:pt x="556" y="2080"/>
                  </a:cubicBezTo>
                  <a:cubicBezTo>
                    <a:pt x="557" y="2080"/>
                    <a:pt x="557" y="2079"/>
                    <a:pt x="558" y="2079"/>
                  </a:cubicBezTo>
                  <a:cubicBezTo>
                    <a:pt x="559" y="2078"/>
                    <a:pt x="559" y="2078"/>
                    <a:pt x="560" y="2078"/>
                  </a:cubicBezTo>
                  <a:cubicBezTo>
                    <a:pt x="563" y="2076"/>
                    <a:pt x="567" y="2075"/>
                    <a:pt x="570" y="2073"/>
                  </a:cubicBezTo>
                  <a:cubicBezTo>
                    <a:pt x="572" y="2072"/>
                    <a:pt x="573" y="2072"/>
                    <a:pt x="574" y="2072"/>
                  </a:cubicBezTo>
                  <a:cubicBezTo>
                    <a:pt x="575" y="2072"/>
                    <a:pt x="575" y="2071"/>
                    <a:pt x="575" y="2071"/>
                  </a:cubicBezTo>
                  <a:cubicBezTo>
                    <a:pt x="575" y="2071"/>
                    <a:pt x="575" y="2071"/>
                    <a:pt x="574" y="2071"/>
                  </a:cubicBezTo>
                  <a:cubicBezTo>
                    <a:pt x="574" y="2071"/>
                    <a:pt x="574" y="2071"/>
                    <a:pt x="573" y="2071"/>
                  </a:cubicBezTo>
                  <a:cubicBezTo>
                    <a:pt x="574" y="2071"/>
                    <a:pt x="575" y="2070"/>
                    <a:pt x="576" y="2070"/>
                  </a:cubicBezTo>
                  <a:cubicBezTo>
                    <a:pt x="615" y="2048"/>
                    <a:pt x="656" y="2033"/>
                    <a:pt x="697" y="2025"/>
                  </a:cubicBezTo>
                  <a:cubicBezTo>
                    <a:pt x="696" y="2026"/>
                    <a:pt x="695" y="2026"/>
                    <a:pt x="694" y="2027"/>
                  </a:cubicBezTo>
                  <a:cubicBezTo>
                    <a:pt x="689" y="2031"/>
                    <a:pt x="683" y="2035"/>
                    <a:pt x="678" y="2038"/>
                  </a:cubicBezTo>
                  <a:cubicBezTo>
                    <a:pt x="672" y="2042"/>
                    <a:pt x="666" y="2046"/>
                    <a:pt x="661" y="2050"/>
                  </a:cubicBezTo>
                  <a:cubicBezTo>
                    <a:pt x="659" y="2051"/>
                    <a:pt x="658" y="2052"/>
                    <a:pt x="656" y="2053"/>
                  </a:cubicBezTo>
                  <a:cubicBezTo>
                    <a:pt x="655" y="2054"/>
                    <a:pt x="653" y="2055"/>
                    <a:pt x="652" y="2056"/>
                  </a:cubicBezTo>
                  <a:cubicBezTo>
                    <a:pt x="651" y="2057"/>
                    <a:pt x="649" y="2059"/>
                    <a:pt x="648" y="2060"/>
                  </a:cubicBezTo>
                  <a:cubicBezTo>
                    <a:pt x="646" y="2061"/>
                    <a:pt x="645" y="2062"/>
                    <a:pt x="643" y="2063"/>
                  </a:cubicBezTo>
                  <a:cubicBezTo>
                    <a:pt x="641" y="2065"/>
                    <a:pt x="638" y="2068"/>
                    <a:pt x="635" y="2070"/>
                  </a:cubicBezTo>
                  <a:cubicBezTo>
                    <a:pt x="634" y="2072"/>
                    <a:pt x="632" y="2073"/>
                    <a:pt x="631" y="2074"/>
                  </a:cubicBezTo>
                  <a:cubicBezTo>
                    <a:pt x="629" y="2076"/>
                    <a:pt x="629" y="2076"/>
                    <a:pt x="629" y="2076"/>
                  </a:cubicBezTo>
                  <a:cubicBezTo>
                    <a:pt x="627" y="2078"/>
                    <a:pt x="627" y="2078"/>
                    <a:pt x="627" y="2078"/>
                  </a:cubicBezTo>
                  <a:cubicBezTo>
                    <a:pt x="625" y="2079"/>
                    <a:pt x="624" y="2080"/>
                    <a:pt x="622" y="2082"/>
                  </a:cubicBezTo>
                  <a:cubicBezTo>
                    <a:pt x="621" y="2083"/>
                    <a:pt x="620" y="2084"/>
                    <a:pt x="618" y="2086"/>
                  </a:cubicBezTo>
                  <a:cubicBezTo>
                    <a:pt x="617" y="2087"/>
                    <a:pt x="615" y="2088"/>
                    <a:pt x="614" y="2090"/>
                  </a:cubicBezTo>
                  <a:cubicBezTo>
                    <a:pt x="613" y="2091"/>
                    <a:pt x="611" y="2092"/>
                    <a:pt x="610" y="2094"/>
                  </a:cubicBezTo>
                  <a:cubicBezTo>
                    <a:pt x="599" y="2105"/>
                    <a:pt x="589" y="2116"/>
                    <a:pt x="578" y="2128"/>
                  </a:cubicBezTo>
                  <a:cubicBezTo>
                    <a:pt x="577" y="2130"/>
                    <a:pt x="576" y="2131"/>
                    <a:pt x="575" y="2132"/>
                  </a:cubicBezTo>
                  <a:cubicBezTo>
                    <a:pt x="571" y="2135"/>
                    <a:pt x="566" y="2137"/>
                    <a:pt x="561" y="2140"/>
                  </a:cubicBezTo>
                  <a:cubicBezTo>
                    <a:pt x="558" y="2142"/>
                    <a:pt x="555" y="2143"/>
                    <a:pt x="552" y="2145"/>
                  </a:cubicBezTo>
                  <a:cubicBezTo>
                    <a:pt x="549" y="2147"/>
                    <a:pt x="546" y="2148"/>
                    <a:pt x="542" y="2150"/>
                  </a:cubicBezTo>
                  <a:cubicBezTo>
                    <a:pt x="536" y="2153"/>
                    <a:pt x="528" y="2157"/>
                    <a:pt x="521" y="2160"/>
                  </a:cubicBezTo>
                  <a:cubicBezTo>
                    <a:pt x="519" y="2161"/>
                    <a:pt x="517" y="2162"/>
                    <a:pt x="515" y="2163"/>
                  </a:cubicBezTo>
                  <a:cubicBezTo>
                    <a:pt x="514" y="2164"/>
                    <a:pt x="512" y="2164"/>
                    <a:pt x="510" y="2165"/>
                  </a:cubicBezTo>
                  <a:cubicBezTo>
                    <a:pt x="508" y="2166"/>
                    <a:pt x="506" y="2167"/>
                    <a:pt x="504" y="2168"/>
                  </a:cubicBezTo>
                  <a:cubicBezTo>
                    <a:pt x="502" y="2168"/>
                    <a:pt x="500" y="2169"/>
                    <a:pt x="498" y="2170"/>
                  </a:cubicBezTo>
                  <a:cubicBezTo>
                    <a:pt x="497" y="2170"/>
                    <a:pt x="496" y="2171"/>
                    <a:pt x="495" y="2171"/>
                  </a:cubicBezTo>
                  <a:cubicBezTo>
                    <a:pt x="494" y="2172"/>
                    <a:pt x="493" y="2172"/>
                    <a:pt x="492" y="2172"/>
                  </a:cubicBezTo>
                  <a:cubicBezTo>
                    <a:pt x="490" y="2173"/>
                    <a:pt x="488" y="2174"/>
                    <a:pt x="486" y="2175"/>
                  </a:cubicBezTo>
                  <a:cubicBezTo>
                    <a:pt x="484" y="2176"/>
                    <a:pt x="482" y="2176"/>
                    <a:pt x="480" y="2177"/>
                  </a:cubicBezTo>
                  <a:cubicBezTo>
                    <a:pt x="478" y="2178"/>
                    <a:pt x="476" y="2179"/>
                    <a:pt x="474" y="2179"/>
                  </a:cubicBezTo>
                  <a:cubicBezTo>
                    <a:pt x="470" y="2181"/>
                    <a:pt x="466" y="2182"/>
                    <a:pt x="461" y="2183"/>
                  </a:cubicBezTo>
                  <a:cubicBezTo>
                    <a:pt x="459" y="2184"/>
                    <a:pt x="457" y="2185"/>
                    <a:pt x="455" y="2185"/>
                  </a:cubicBezTo>
                  <a:cubicBezTo>
                    <a:pt x="453" y="2186"/>
                    <a:pt x="451" y="2187"/>
                    <a:pt x="449" y="2187"/>
                  </a:cubicBezTo>
                  <a:cubicBezTo>
                    <a:pt x="448" y="2188"/>
                    <a:pt x="447" y="2188"/>
                    <a:pt x="446" y="2188"/>
                  </a:cubicBezTo>
                  <a:cubicBezTo>
                    <a:pt x="445" y="2189"/>
                    <a:pt x="445" y="2189"/>
                    <a:pt x="445" y="2189"/>
                  </a:cubicBezTo>
                  <a:cubicBezTo>
                    <a:pt x="443" y="2189"/>
                    <a:pt x="443" y="2189"/>
                    <a:pt x="443" y="2189"/>
                  </a:cubicBezTo>
                  <a:cubicBezTo>
                    <a:pt x="441" y="2190"/>
                    <a:pt x="439" y="2190"/>
                    <a:pt x="437" y="2191"/>
                  </a:cubicBezTo>
                  <a:cubicBezTo>
                    <a:pt x="433" y="2192"/>
                    <a:pt x="429" y="2193"/>
                    <a:pt x="425" y="2194"/>
                  </a:cubicBezTo>
                  <a:cubicBezTo>
                    <a:pt x="417" y="2197"/>
                    <a:pt x="409" y="2199"/>
                    <a:pt x="402" y="2201"/>
                  </a:cubicBezTo>
                  <a:cubicBezTo>
                    <a:pt x="399" y="2202"/>
                    <a:pt x="395" y="2204"/>
                    <a:pt x="392" y="2205"/>
                  </a:cubicBezTo>
                  <a:cubicBezTo>
                    <a:pt x="388" y="2206"/>
                    <a:pt x="385" y="2208"/>
                    <a:pt x="382" y="2209"/>
                  </a:cubicBezTo>
                  <a:cubicBezTo>
                    <a:pt x="379" y="2210"/>
                    <a:pt x="376" y="2212"/>
                    <a:pt x="374" y="2213"/>
                  </a:cubicBezTo>
                  <a:cubicBezTo>
                    <a:pt x="372" y="2214"/>
                    <a:pt x="371" y="2214"/>
                    <a:pt x="370" y="2215"/>
                  </a:cubicBezTo>
                  <a:cubicBezTo>
                    <a:pt x="368" y="2216"/>
                    <a:pt x="367" y="2217"/>
                    <a:pt x="366" y="2217"/>
                  </a:cubicBezTo>
                  <a:cubicBezTo>
                    <a:pt x="361" y="2220"/>
                    <a:pt x="358" y="2223"/>
                    <a:pt x="355" y="2225"/>
                  </a:cubicBezTo>
                  <a:cubicBezTo>
                    <a:pt x="353" y="2226"/>
                    <a:pt x="352" y="2227"/>
                    <a:pt x="351" y="2228"/>
                  </a:cubicBezTo>
                  <a:cubicBezTo>
                    <a:pt x="349" y="2229"/>
                    <a:pt x="348" y="2230"/>
                    <a:pt x="348" y="2231"/>
                  </a:cubicBezTo>
                  <a:cubicBezTo>
                    <a:pt x="346" y="2232"/>
                    <a:pt x="345" y="2233"/>
                    <a:pt x="345" y="2233"/>
                  </a:cubicBezTo>
                  <a:cubicBezTo>
                    <a:pt x="345" y="2233"/>
                    <a:pt x="346" y="2233"/>
                    <a:pt x="348" y="2231"/>
                  </a:cubicBezTo>
                  <a:cubicBezTo>
                    <a:pt x="349" y="2231"/>
                    <a:pt x="350" y="2230"/>
                    <a:pt x="351" y="2229"/>
                  </a:cubicBezTo>
                  <a:cubicBezTo>
                    <a:pt x="352" y="2228"/>
                    <a:pt x="354" y="2227"/>
                    <a:pt x="355" y="2226"/>
                  </a:cubicBezTo>
                  <a:cubicBezTo>
                    <a:pt x="359" y="2224"/>
                    <a:pt x="363" y="2222"/>
                    <a:pt x="367" y="2220"/>
                  </a:cubicBezTo>
                  <a:cubicBezTo>
                    <a:pt x="369" y="2219"/>
                    <a:pt x="370" y="2219"/>
                    <a:pt x="371" y="2218"/>
                  </a:cubicBezTo>
                  <a:cubicBezTo>
                    <a:pt x="372" y="2218"/>
                    <a:pt x="374" y="2217"/>
                    <a:pt x="375" y="2217"/>
                  </a:cubicBezTo>
                  <a:cubicBezTo>
                    <a:pt x="378" y="2215"/>
                    <a:pt x="381" y="2214"/>
                    <a:pt x="384" y="2213"/>
                  </a:cubicBezTo>
                  <a:cubicBezTo>
                    <a:pt x="390" y="2211"/>
                    <a:pt x="397" y="2209"/>
                    <a:pt x="404" y="2207"/>
                  </a:cubicBezTo>
                  <a:cubicBezTo>
                    <a:pt x="411" y="2205"/>
                    <a:pt x="419" y="2203"/>
                    <a:pt x="427" y="2201"/>
                  </a:cubicBezTo>
                  <a:cubicBezTo>
                    <a:pt x="431" y="2200"/>
                    <a:pt x="435" y="2199"/>
                    <a:pt x="439" y="2198"/>
                  </a:cubicBezTo>
                  <a:cubicBezTo>
                    <a:pt x="441" y="2198"/>
                    <a:pt x="443" y="2197"/>
                    <a:pt x="445" y="2196"/>
                  </a:cubicBezTo>
                  <a:cubicBezTo>
                    <a:pt x="447" y="2196"/>
                    <a:pt x="447" y="2196"/>
                    <a:pt x="447" y="2196"/>
                  </a:cubicBezTo>
                  <a:cubicBezTo>
                    <a:pt x="448" y="2196"/>
                    <a:pt x="448" y="2196"/>
                    <a:pt x="448" y="2196"/>
                  </a:cubicBezTo>
                  <a:cubicBezTo>
                    <a:pt x="449" y="2195"/>
                    <a:pt x="450" y="2195"/>
                    <a:pt x="451" y="2195"/>
                  </a:cubicBezTo>
                  <a:cubicBezTo>
                    <a:pt x="453" y="2194"/>
                    <a:pt x="455" y="2194"/>
                    <a:pt x="457" y="2193"/>
                  </a:cubicBezTo>
                  <a:cubicBezTo>
                    <a:pt x="455" y="2194"/>
                    <a:pt x="454" y="2195"/>
                    <a:pt x="452" y="2196"/>
                  </a:cubicBezTo>
                  <a:cubicBezTo>
                    <a:pt x="451" y="2197"/>
                    <a:pt x="450" y="2197"/>
                    <a:pt x="449" y="2198"/>
                  </a:cubicBezTo>
                  <a:cubicBezTo>
                    <a:pt x="448" y="2198"/>
                    <a:pt x="447" y="2199"/>
                    <a:pt x="446" y="2200"/>
                  </a:cubicBezTo>
                  <a:cubicBezTo>
                    <a:pt x="444" y="2201"/>
                    <a:pt x="442" y="2203"/>
                    <a:pt x="440" y="2204"/>
                  </a:cubicBezTo>
                  <a:cubicBezTo>
                    <a:pt x="435" y="2207"/>
                    <a:pt x="431" y="2210"/>
                    <a:pt x="427" y="2213"/>
                  </a:cubicBezTo>
                  <a:cubicBezTo>
                    <a:pt x="423" y="2217"/>
                    <a:pt x="419" y="2220"/>
                    <a:pt x="414" y="2224"/>
                  </a:cubicBezTo>
                  <a:cubicBezTo>
                    <a:pt x="411" y="2228"/>
                    <a:pt x="406" y="2231"/>
                    <a:pt x="403" y="2235"/>
                  </a:cubicBezTo>
                  <a:cubicBezTo>
                    <a:pt x="399" y="2239"/>
                    <a:pt x="396" y="2243"/>
                    <a:pt x="392" y="2247"/>
                  </a:cubicBezTo>
                  <a:cubicBezTo>
                    <a:pt x="390" y="2249"/>
                    <a:pt x="389" y="2251"/>
                    <a:pt x="387" y="2253"/>
                  </a:cubicBezTo>
                  <a:cubicBezTo>
                    <a:pt x="387" y="2254"/>
                    <a:pt x="386" y="2255"/>
                    <a:pt x="385" y="2256"/>
                  </a:cubicBezTo>
                  <a:cubicBezTo>
                    <a:pt x="384" y="2257"/>
                    <a:pt x="384" y="2258"/>
                    <a:pt x="383" y="2259"/>
                  </a:cubicBezTo>
                  <a:cubicBezTo>
                    <a:pt x="382" y="2260"/>
                    <a:pt x="380" y="2262"/>
                    <a:pt x="379" y="2264"/>
                  </a:cubicBezTo>
                  <a:cubicBezTo>
                    <a:pt x="378" y="2266"/>
                    <a:pt x="376" y="2268"/>
                    <a:pt x="375" y="2269"/>
                  </a:cubicBezTo>
                  <a:cubicBezTo>
                    <a:pt x="374" y="2271"/>
                    <a:pt x="373" y="2273"/>
                    <a:pt x="372" y="2274"/>
                  </a:cubicBezTo>
                  <a:cubicBezTo>
                    <a:pt x="371" y="2276"/>
                    <a:pt x="370" y="2277"/>
                    <a:pt x="369" y="2279"/>
                  </a:cubicBezTo>
                  <a:cubicBezTo>
                    <a:pt x="368" y="2280"/>
                    <a:pt x="368" y="2282"/>
                    <a:pt x="367" y="2283"/>
                  </a:cubicBezTo>
                  <a:cubicBezTo>
                    <a:pt x="366" y="2284"/>
                    <a:pt x="366" y="2285"/>
                    <a:pt x="365" y="2286"/>
                  </a:cubicBezTo>
                  <a:cubicBezTo>
                    <a:pt x="364" y="2288"/>
                    <a:pt x="363" y="2290"/>
                    <a:pt x="363" y="2291"/>
                  </a:cubicBezTo>
                  <a:cubicBezTo>
                    <a:pt x="362" y="2292"/>
                    <a:pt x="362" y="2293"/>
                    <a:pt x="362" y="2293"/>
                  </a:cubicBezTo>
                  <a:cubicBezTo>
                    <a:pt x="362" y="2293"/>
                    <a:pt x="362" y="2292"/>
                    <a:pt x="363" y="2291"/>
                  </a:cubicBezTo>
                  <a:cubicBezTo>
                    <a:pt x="364" y="2290"/>
                    <a:pt x="365" y="2289"/>
                    <a:pt x="366" y="2287"/>
                  </a:cubicBezTo>
                  <a:cubicBezTo>
                    <a:pt x="367" y="2286"/>
                    <a:pt x="368" y="2285"/>
                    <a:pt x="369" y="2284"/>
                  </a:cubicBezTo>
                  <a:cubicBezTo>
                    <a:pt x="370" y="2283"/>
                    <a:pt x="371" y="2282"/>
                    <a:pt x="372" y="2281"/>
                  </a:cubicBezTo>
                  <a:cubicBezTo>
                    <a:pt x="373" y="2279"/>
                    <a:pt x="374" y="2278"/>
                    <a:pt x="375" y="2276"/>
                  </a:cubicBezTo>
                  <a:cubicBezTo>
                    <a:pt x="376" y="2275"/>
                    <a:pt x="378" y="2274"/>
                    <a:pt x="379" y="2272"/>
                  </a:cubicBezTo>
                  <a:cubicBezTo>
                    <a:pt x="380" y="2271"/>
                    <a:pt x="382" y="2269"/>
                    <a:pt x="383" y="2267"/>
                  </a:cubicBezTo>
                  <a:cubicBezTo>
                    <a:pt x="384" y="2266"/>
                    <a:pt x="386" y="2264"/>
                    <a:pt x="387" y="2262"/>
                  </a:cubicBezTo>
                  <a:cubicBezTo>
                    <a:pt x="388" y="2261"/>
                    <a:pt x="389" y="2261"/>
                    <a:pt x="390" y="2260"/>
                  </a:cubicBezTo>
                  <a:cubicBezTo>
                    <a:pt x="391" y="2259"/>
                    <a:pt x="391" y="2258"/>
                    <a:pt x="392" y="2257"/>
                  </a:cubicBezTo>
                  <a:cubicBezTo>
                    <a:pt x="394" y="2255"/>
                    <a:pt x="396" y="2254"/>
                    <a:pt x="397" y="2252"/>
                  </a:cubicBezTo>
                  <a:cubicBezTo>
                    <a:pt x="399" y="2250"/>
                    <a:pt x="401" y="2248"/>
                    <a:pt x="403" y="2246"/>
                  </a:cubicBezTo>
                  <a:cubicBezTo>
                    <a:pt x="404" y="2245"/>
                    <a:pt x="404" y="2244"/>
                    <a:pt x="405" y="2244"/>
                  </a:cubicBezTo>
                  <a:cubicBezTo>
                    <a:pt x="406" y="2243"/>
                    <a:pt x="407" y="2242"/>
                    <a:pt x="408" y="2241"/>
                  </a:cubicBezTo>
                  <a:cubicBezTo>
                    <a:pt x="412" y="2237"/>
                    <a:pt x="416" y="2233"/>
                    <a:pt x="420" y="2230"/>
                  </a:cubicBezTo>
                  <a:cubicBezTo>
                    <a:pt x="424" y="2226"/>
                    <a:pt x="428" y="2223"/>
                    <a:pt x="432" y="2219"/>
                  </a:cubicBezTo>
                  <a:cubicBezTo>
                    <a:pt x="434" y="2218"/>
                    <a:pt x="436" y="2216"/>
                    <a:pt x="438" y="2214"/>
                  </a:cubicBezTo>
                  <a:cubicBezTo>
                    <a:pt x="440" y="2213"/>
                    <a:pt x="442" y="2211"/>
                    <a:pt x="444" y="2210"/>
                  </a:cubicBezTo>
                  <a:cubicBezTo>
                    <a:pt x="446" y="2208"/>
                    <a:pt x="448" y="2207"/>
                    <a:pt x="450" y="2205"/>
                  </a:cubicBezTo>
                  <a:cubicBezTo>
                    <a:pt x="451" y="2204"/>
                    <a:pt x="452" y="2204"/>
                    <a:pt x="452" y="2203"/>
                  </a:cubicBezTo>
                  <a:cubicBezTo>
                    <a:pt x="453" y="2202"/>
                    <a:pt x="454" y="2202"/>
                    <a:pt x="455" y="2201"/>
                  </a:cubicBezTo>
                  <a:cubicBezTo>
                    <a:pt x="457" y="2199"/>
                    <a:pt x="459" y="2198"/>
                    <a:pt x="461" y="2197"/>
                  </a:cubicBezTo>
                  <a:cubicBezTo>
                    <a:pt x="462" y="2196"/>
                    <a:pt x="464" y="2194"/>
                    <a:pt x="466" y="2193"/>
                  </a:cubicBezTo>
                  <a:cubicBezTo>
                    <a:pt x="467" y="2192"/>
                    <a:pt x="469" y="2191"/>
                    <a:pt x="471" y="2190"/>
                  </a:cubicBezTo>
                  <a:cubicBezTo>
                    <a:pt x="472" y="2189"/>
                    <a:pt x="473" y="2188"/>
                    <a:pt x="474" y="2187"/>
                  </a:cubicBezTo>
                  <a:cubicBezTo>
                    <a:pt x="475" y="2187"/>
                    <a:pt x="476" y="2187"/>
                    <a:pt x="476" y="2187"/>
                  </a:cubicBezTo>
                  <a:cubicBezTo>
                    <a:pt x="478" y="2186"/>
                    <a:pt x="481" y="2185"/>
                    <a:pt x="483" y="2184"/>
                  </a:cubicBezTo>
                  <a:cubicBezTo>
                    <a:pt x="485" y="2184"/>
                    <a:pt x="487" y="2183"/>
                    <a:pt x="489" y="2182"/>
                  </a:cubicBezTo>
                  <a:cubicBezTo>
                    <a:pt x="491" y="2181"/>
                    <a:pt x="493" y="2180"/>
                    <a:pt x="495" y="2180"/>
                  </a:cubicBezTo>
                  <a:cubicBezTo>
                    <a:pt x="496" y="2179"/>
                    <a:pt x="497" y="2179"/>
                    <a:pt x="498" y="2178"/>
                  </a:cubicBezTo>
                  <a:cubicBezTo>
                    <a:pt x="499" y="2178"/>
                    <a:pt x="500" y="2178"/>
                    <a:pt x="501" y="2177"/>
                  </a:cubicBezTo>
                  <a:cubicBezTo>
                    <a:pt x="503" y="2176"/>
                    <a:pt x="505" y="2175"/>
                    <a:pt x="507" y="2175"/>
                  </a:cubicBezTo>
                  <a:cubicBezTo>
                    <a:pt x="509" y="2174"/>
                    <a:pt x="511" y="2173"/>
                    <a:pt x="513" y="2172"/>
                  </a:cubicBezTo>
                  <a:cubicBezTo>
                    <a:pt x="515" y="2171"/>
                    <a:pt x="517" y="2170"/>
                    <a:pt x="518" y="2169"/>
                  </a:cubicBezTo>
                  <a:cubicBezTo>
                    <a:pt x="520" y="2168"/>
                    <a:pt x="522" y="2167"/>
                    <a:pt x="524" y="2166"/>
                  </a:cubicBezTo>
                  <a:cubicBezTo>
                    <a:pt x="526" y="2166"/>
                    <a:pt x="528" y="2165"/>
                    <a:pt x="530" y="2164"/>
                  </a:cubicBezTo>
                  <a:cubicBezTo>
                    <a:pt x="531" y="2163"/>
                    <a:pt x="533" y="2162"/>
                    <a:pt x="535" y="2161"/>
                  </a:cubicBezTo>
                  <a:cubicBezTo>
                    <a:pt x="538" y="2159"/>
                    <a:pt x="542" y="2157"/>
                    <a:pt x="545" y="2155"/>
                  </a:cubicBezTo>
                  <a:cubicBezTo>
                    <a:pt x="548" y="2153"/>
                    <a:pt x="552" y="2151"/>
                    <a:pt x="555" y="2150"/>
                  </a:cubicBezTo>
                  <a:cubicBezTo>
                    <a:pt x="558" y="2148"/>
                    <a:pt x="560" y="2146"/>
                    <a:pt x="563" y="2144"/>
                  </a:cubicBezTo>
                  <a:cubicBezTo>
                    <a:pt x="565" y="2143"/>
                    <a:pt x="566" y="2142"/>
                    <a:pt x="568" y="2141"/>
                  </a:cubicBezTo>
                  <a:cubicBezTo>
                    <a:pt x="561" y="2149"/>
                    <a:pt x="555" y="2157"/>
                    <a:pt x="549" y="2164"/>
                  </a:cubicBezTo>
                  <a:cubicBezTo>
                    <a:pt x="547" y="2167"/>
                    <a:pt x="544" y="2170"/>
                    <a:pt x="542" y="2173"/>
                  </a:cubicBezTo>
                  <a:cubicBezTo>
                    <a:pt x="540" y="2176"/>
                    <a:pt x="537" y="2179"/>
                    <a:pt x="535" y="2182"/>
                  </a:cubicBezTo>
                  <a:cubicBezTo>
                    <a:pt x="530" y="2188"/>
                    <a:pt x="526" y="2194"/>
                    <a:pt x="521" y="2200"/>
                  </a:cubicBezTo>
                  <a:cubicBezTo>
                    <a:pt x="512" y="2211"/>
                    <a:pt x="503" y="2222"/>
                    <a:pt x="495" y="2233"/>
                  </a:cubicBezTo>
                  <a:cubicBezTo>
                    <a:pt x="486" y="2243"/>
                    <a:pt x="478" y="2252"/>
                    <a:pt x="470" y="2261"/>
                  </a:cubicBezTo>
                  <a:cubicBezTo>
                    <a:pt x="462" y="2269"/>
                    <a:pt x="455" y="2277"/>
                    <a:pt x="448" y="2284"/>
                  </a:cubicBezTo>
                  <a:cubicBezTo>
                    <a:pt x="441" y="2290"/>
                    <a:pt x="435" y="2296"/>
                    <a:pt x="430" y="2300"/>
                  </a:cubicBezTo>
                  <a:cubicBezTo>
                    <a:pt x="428" y="2302"/>
                    <a:pt x="425" y="2304"/>
                    <a:pt x="423" y="2306"/>
                  </a:cubicBezTo>
                  <a:cubicBezTo>
                    <a:pt x="421" y="2308"/>
                    <a:pt x="419" y="2309"/>
                    <a:pt x="418" y="2310"/>
                  </a:cubicBezTo>
                  <a:cubicBezTo>
                    <a:pt x="415" y="2313"/>
                    <a:pt x="414" y="2314"/>
                    <a:pt x="414" y="2314"/>
                  </a:cubicBezTo>
                  <a:cubicBezTo>
                    <a:pt x="414" y="2314"/>
                    <a:pt x="415" y="2313"/>
                    <a:pt x="418" y="2311"/>
                  </a:cubicBezTo>
                  <a:cubicBezTo>
                    <a:pt x="420" y="2310"/>
                    <a:pt x="422" y="2308"/>
                    <a:pt x="424" y="2307"/>
                  </a:cubicBezTo>
                  <a:cubicBezTo>
                    <a:pt x="426" y="2305"/>
                    <a:pt x="428" y="2304"/>
                    <a:pt x="431" y="2301"/>
                  </a:cubicBezTo>
                  <a:cubicBezTo>
                    <a:pt x="437" y="2297"/>
                    <a:pt x="443" y="2292"/>
                    <a:pt x="450" y="2286"/>
                  </a:cubicBezTo>
                  <a:cubicBezTo>
                    <a:pt x="452" y="2284"/>
                    <a:pt x="454" y="2283"/>
                    <a:pt x="456" y="2281"/>
                  </a:cubicBezTo>
                  <a:cubicBezTo>
                    <a:pt x="458" y="2279"/>
                    <a:pt x="460" y="2278"/>
                    <a:pt x="462" y="2276"/>
                  </a:cubicBezTo>
                  <a:cubicBezTo>
                    <a:pt x="465" y="2272"/>
                    <a:pt x="469" y="2268"/>
                    <a:pt x="474" y="2264"/>
                  </a:cubicBezTo>
                  <a:cubicBezTo>
                    <a:pt x="476" y="2262"/>
                    <a:pt x="478" y="2260"/>
                    <a:pt x="480" y="2258"/>
                  </a:cubicBezTo>
                  <a:cubicBezTo>
                    <a:pt x="482" y="2255"/>
                    <a:pt x="484" y="2253"/>
                    <a:pt x="486" y="2251"/>
                  </a:cubicBezTo>
                  <a:cubicBezTo>
                    <a:pt x="488" y="2249"/>
                    <a:pt x="491" y="2246"/>
                    <a:pt x="493" y="2244"/>
                  </a:cubicBezTo>
                  <a:cubicBezTo>
                    <a:pt x="495" y="2241"/>
                    <a:pt x="497" y="2239"/>
                    <a:pt x="499" y="2236"/>
                  </a:cubicBezTo>
                  <a:cubicBezTo>
                    <a:pt x="504" y="2231"/>
                    <a:pt x="509" y="2226"/>
                    <a:pt x="513" y="2220"/>
                  </a:cubicBezTo>
                  <a:cubicBezTo>
                    <a:pt x="513" y="2221"/>
                    <a:pt x="513" y="2221"/>
                    <a:pt x="513" y="2221"/>
                  </a:cubicBezTo>
                  <a:cubicBezTo>
                    <a:pt x="512" y="2223"/>
                    <a:pt x="512" y="2224"/>
                    <a:pt x="511" y="2226"/>
                  </a:cubicBezTo>
                  <a:cubicBezTo>
                    <a:pt x="510" y="2228"/>
                    <a:pt x="509" y="2229"/>
                    <a:pt x="508" y="2231"/>
                  </a:cubicBezTo>
                  <a:cubicBezTo>
                    <a:pt x="507" y="2233"/>
                    <a:pt x="507" y="2235"/>
                    <a:pt x="506" y="2237"/>
                  </a:cubicBezTo>
                  <a:cubicBezTo>
                    <a:pt x="505" y="2238"/>
                    <a:pt x="505" y="2239"/>
                    <a:pt x="504" y="2240"/>
                  </a:cubicBezTo>
                  <a:cubicBezTo>
                    <a:pt x="504" y="2241"/>
                    <a:pt x="503" y="2242"/>
                    <a:pt x="503" y="2243"/>
                  </a:cubicBezTo>
                  <a:cubicBezTo>
                    <a:pt x="502" y="2245"/>
                    <a:pt x="501" y="2247"/>
                    <a:pt x="500" y="2249"/>
                  </a:cubicBezTo>
                  <a:cubicBezTo>
                    <a:pt x="498" y="2251"/>
                    <a:pt x="497" y="2253"/>
                    <a:pt x="496" y="2255"/>
                  </a:cubicBezTo>
                  <a:cubicBezTo>
                    <a:pt x="495" y="2257"/>
                    <a:pt x="494" y="2260"/>
                    <a:pt x="493" y="2262"/>
                  </a:cubicBezTo>
                  <a:cubicBezTo>
                    <a:pt x="491" y="2266"/>
                    <a:pt x="488" y="2270"/>
                    <a:pt x="486" y="2275"/>
                  </a:cubicBezTo>
                  <a:cubicBezTo>
                    <a:pt x="483" y="2279"/>
                    <a:pt x="480" y="2283"/>
                    <a:pt x="478" y="2287"/>
                  </a:cubicBezTo>
                  <a:cubicBezTo>
                    <a:pt x="477" y="2288"/>
                    <a:pt x="476" y="2289"/>
                    <a:pt x="476" y="2290"/>
                  </a:cubicBezTo>
                  <a:cubicBezTo>
                    <a:pt x="475" y="2291"/>
                    <a:pt x="475" y="2292"/>
                    <a:pt x="474" y="2293"/>
                  </a:cubicBezTo>
                  <a:cubicBezTo>
                    <a:pt x="473" y="2295"/>
                    <a:pt x="471" y="2297"/>
                    <a:pt x="470" y="2299"/>
                  </a:cubicBezTo>
                  <a:cubicBezTo>
                    <a:pt x="469" y="2301"/>
                    <a:pt x="467" y="2303"/>
                    <a:pt x="466" y="2305"/>
                  </a:cubicBezTo>
                  <a:cubicBezTo>
                    <a:pt x="465" y="2306"/>
                    <a:pt x="465" y="2307"/>
                    <a:pt x="464" y="2308"/>
                  </a:cubicBezTo>
                  <a:cubicBezTo>
                    <a:pt x="464" y="2309"/>
                    <a:pt x="463" y="2310"/>
                    <a:pt x="462" y="2310"/>
                  </a:cubicBezTo>
                  <a:cubicBezTo>
                    <a:pt x="461" y="2312"/>
                    <a:pt x="460" y="2314"/>
                    <a:pt x="459" y="2316"/>
                  </a:cubicBezTo>
                  <a:cubicBezTo>
                    <a:pt x="458" y="2317"/>
                    <a:pt x="456" y="2319"/>
                    <a:pt x="455" y="2320"/>
                  </a:cubicBezTo>
                  <a:cubicBezTo>
                    <a:pt x="454" y="2322"/>
                    <a:pt x="453" y="2323"/>
                    <a:pt x="452" y="2325"/>
                  </a:cubicBezTo>
                  <a:cubicBezTo>
                    <a:pt x="451" y="2326"/>
                    <a:pt x="450" y="2327"/>
                    <a:pt x="449" y="2329"/>
                  </a:cubicBezTo>
                  <a:cubicBezTo>
                    <a:pt x="448" y="2330"/>
                    <a:pt x="447" y="2331"/>
                    <a:pt x="447" y="2332"/>
                  </a:cubicBezTo>
                  <a:cubicBezTo>
                    <a:pt x="446" y="2333"/>
                    <a:pt x="445" y="2334"/>
                    <a:pt x="444" y="2335"/>
                  </a:cubicBezTo>
                  <a:cubicBezTo>
                    <a:pt x="443" y="2337"/>
                    <a:pt x="442" y="2338"/>
                    <a:pt x="441" y="2339"/>
                  </a:cubicBezTo>
                  <a:cubicBezTo>
                    <a:pt x="441" y="2340"/>
                    <a:pt x="440" y="2340"/>
                    <a:pt x="440" y="2340"/>
                  </a:cubicBezTo>
                  <a:cubicBezTo>
                    <a:pt x="440" y="2340"/>
                    <a:pt x="441" y="2340"/>
                    <a:pt x="442" y="2339"/>
                  </a:cubicBezTo>
                  <a:cubicBezTo>
                    <a:pt x="442" y="2338"/>
                    <a:pt x="444" y="2337"/>
                    <a:pt x="445" y="2336"/>
                  </a:cubicBezTo>
                  <a:cubicBezTo>
                    <a:pt x="446" y="2335"/>
                    <a:pt x="447" y="2334"/>
                    <a:pt x="448" y="2333"/>
                  </a:cubicBezTo>
                  <a:cubicBezTo>
                    <a:pt x="449" y="2333"/>
                    <a:pt x="450" y="2332"/>
                    <a:pt x="451" y="2331"/>
                  </a:cubicBezTo>
                  <a:cubicBezTo>
                    <a:pt x="453" y="2329"/>
                    <a:pt x="454" y="2328"/>
                    <a:pt x="455" y="2327"/>
                  </a:cubicBezTo>
                  <a:cubicBezTo>
                    <a:pt x="456" y="2326"/>
                    <a:pt x="457" y="2325"/>
                    <a:pt x="459" y="2323"/>
                  </a:cubicBezTo>
                  <a:cubicBezTo>
                    <a:pt x="460" y="2322"/>
                    <a:pt x="461" y="2320"/>
                    <a:pt x="463" y="2319"/>
                  </a:cubicBezTo>
                  <a:cubicBezTo>
                    <a:pt x="464" y="2317"/>
                    <a:pt x="466" y="2316"/>
                    <a:pt x="467" y="2314"/>
                  </a:cubicBezTo>
                  <a:cubicBezTo>
                    <a:pt x="468" y="2313"/>
                    <a:pt x="468" y="2312"/>
                    <a:pt x="469" y="2312"/>
                  </a:cubicBezTo>
                  <a:cubicBezTo>
                    <a:pt x="470" y="2311"/>
                    <a:pt x="471" y="2310"/>
                    <a:pt x="471" y="2309"/>
                  </a:cubicBezTo>
                  <a:cubicBezTo>
                    <a:pt x="473" y="2307"/>
                    <a:pt x="474" y="2305"/>
                    <a:pt x="476" y="2303"/>
                  </a:cubicBezTo>
                  <a:cubicBezTo>
                    <a:pt x="479" y="2300"/>
                    <a:pt x="481" y="2296"/>
                    <a:pt x="484" y="2291"/>
                  </a:cubicBezTo>
                  <a:cubicBezTo>
                    <a:pt x="487" y="2287"/>
                    <a:pt x="490" y="2283"/>
                    <a:pt x="492" y="2279"/>
                  </a:cubicBezTo>
                  <a:cubicBezTo>
                    <a:pt x="495" y="2274"/>
                    <a:pt x="497" y="2270"/>
                    <a:pt x="500" y="2265"/>
                  </a:cubicBezTo>
                  <a:cubicBezTo>
                    <a:pt x="502" y="2261"/>
                    <a:pt x="504" y="2256"/>
                    <a:pt x="506" y="2252"/>
                  </a:cubicBezTo>
                  <a:cubicBezTo>
                    <a:pt x="507" y="2250"/>
                    <a:pt x="508" y="2248"/>
                    <a:pt x="509" y="2246"/>
                  </a:cubicBezTo>
                  <a:cubicBezTo>
                    <a:pt x="509" y="2244"/>
                    <a:pt x="509" y="2243"/>
                    <a:pt x="510" y="2242"/>
                  </a:cubicBezTo>
                  <a:cubicBezTo>
                    <a:pt x="510" y="2241"/>
                    <a:pt x="511" y="2240"/>
                    <a:pt x="511" y="2239"/>
                  </a:cubicBezTo>
                  <a:cubicBezTo>
                    <a:pt x="512" y="2237"/>
                    <a:pt x="513" y="2235"/>
                    <a:pt x="513" y="2233"/>
                  </a:cubicBezTo>
                  <a:cubicBezTo>
                    <a:pt x="514" y="2231"/>
                    <a:pt x="514" y="2229"/>
                    <a:pt x="515" y="2228"/>
                  </a:cubicBezTo>
                  <a:cubicBezTo>
                    <a:pt x="516" y="2226"/>
                    <a:pt x="516" y="2224"/>
                    <a:pt x="517" y="2222"/>
                  </a:cubicBezTo>
                  <a:cubicBezTo>
                    <a:pt x="517" y="2221"/>
                    <a:pt x="517" y="2219"/>
                    <a:pt x="518" y="2218"/>
                  </a:cubicBezTo>
                  <a:cubicBezTo>
                    <a:pt x="518" y="2216"/>
                    <a:pt x="519" y="2215"/>
                    <a:pt x="519" y="2214"/>
                  </a:cubicBezTo>
                  <a:cubicBezTo>
                    <a:pt x="521" y="2211"/>
                    <a:pt x="524" y="2207"/>
                    <a:pt x="527" y="2204"/>
                  </a:cubicBezTo>
                  <a:cubicBezTo>
                    <a:pt x="531" y="2198"/>
                    <a:pt x="536" y="2193"/>
                    <a:pt x="541" y="2187"/>
                  </a:cubicBezTo>
                  <a:cubicBezTo>
                    <a:pt x="543" y="2184"/>
                    <a:pt x="545" y="2181"/>
                    <a:pt x="548" y="2178"/>
                  </a:cubicBezTo>
                  <a:cubicBezTo>
                    <a:pt x="550" y="2175"/>
                    <a:pt x="553" y="2172"/>
                    <a:pt x="555" y="2169"/>
                  </a:cubicBezTo>
                  <a:cubicBezTo>
                    <a:pt x="558" y="2166"/>
                    <a:pt x="560" y="2163"/>
                    <a:pt x="563" y="2159"/>
                  </a:cubicBezTo>
                  <a:cubicBezTo>
                    <a:pt x="563" y="2160"/>
                    <a:pt x="562" y="2160"/>
                    <a:pt x="562" y="2161"/>
                  </a:cubicBezTo>
                  <a:cubicBezTo>
                    <a:pt x="561" y="2164"/>
                    <a:pt x="559" y="2167"/>
                    <a:pt x="558" y="2171"/>
                  </a:cubicBezTo>
                  <a:cubicBezTo>
                    <a:pt x="556" y="2174"/>
                    <a:pt x="555" y="2178"/>
                    <a:pt x="554" y="2182"/>
                  </a:cubicBezTo>
                  <a:cubicBezTo>
                    <a:pt x="553" y="2183"/>
                    <a:pt x="553" y="2184"/>
                    <a:pt x="553" y="2185"/>
                  </a:cubicBezTo>
                  <a:cubicBezTo>
                    <a:pt x="553" y="2186"/>
                    <a:pt x="552" y="2188"/>
                    <a:pt x="552" y="2189"/>
                  </a:cubicBezTo>
                  <a:cubicBezTo>
                    <a:pt x="551" y="2191"/>
                    <a:pt x="551" y="2193"/>
                    <a:pt x="550" y="2195"/>
                  </a:cubicBezTo>
                  <a:cubicBezTo>
                    <a:pt x="549" y="2199"/>
                    <a:pt x="548" y="2204"/>
                    <a:pt x="548" y="2208"/>
                  </a:cubicBezTo>
                  <a:cubicBezTo>
                    <a:pt x="547" y="2212"/>
                    <a:pt x="546" y="2217"/>
                    <a:pt x="545" y="2221"/>
                  </a:cubicBezTo>
                  <a:cubicBezTo>
                    <a:pt x="544" y="2225"/>
                    <a:pt x="544" y="2229"/>
                    <a:pt x="543" y="2233"/>
                  </a:cubicBezTo>
                  <a:cubicBezTo>
                    <a:pt x="542" y="2237"/>
                    <a:pt x="541" y="2241"/>
                    <a:pt x="540" y="2245"/>
                  </a:cubicBezTo>
                  <a:cubicBezTo>
                    <a:pt x="539" y="2248"/>
                    <a:pt x="539" y="2252"/>
                    <a:pt x="538" y="2255"/>
                  </a:cubicBezTo>
                  <a:cubicBezTo>
                    <a:pt x="537" y="2257"/>
                    <a:pt x="537" y="2258"/>
                    <a:pt x="536" y="2260"/>
                  </a:cubicBezTo>
                  <a:cubicBezTo>
                    <a:pt x="536" y="2261"/>
                    <a:pt x="535" y="2262"/>
                    <a:pt x="535" y="2264"/>
                  </a:cubicBezTo>
                  <a:cubicBezTo>
                    <a:pt x="535" y="2265"/>
                    <a:pt x="534" y="2266"/>
                    <a:pt x="534" y="2267"/>
                  </a:cubicBezTo>
                  <a:cubicBezTo>
                    <a:pt x="533" y="2268"/>
                    <a:pt x="533" y="2269"/>
                    <a:pt x="533" y="2270"/>
                  </a:cubicBezTo>
                  <a:cubicBezTo>
                    <a:pt x="532" y="2272"/>
                    <a:pt x="531" y="2273"/>
                    <a:pt x="531" y="2274"/>
                  </a:cubicBezTo>
                  <a:cubicBezTo>
                    <a:pt x="530" y="2275"/>
                    <a:pt x="530" y="2276"/>
                    <a:pt x="530" y="2276"/>
                  </a:cubicBezTo>
                  <a:cubicBezTo>
                    <a:pt x="530" y="2276"/>
                    <a:pt x="531" y="2275"/>
                    <a:pt x="531" y="2274"/>
                  </a:cubicBezTo>
                  <a:cubicBezTo>
                    <a:pt x="532" y="2274"/>
                    <a:pt x="533" y="2272"/>
                    <a:pt x="534" y="2271"/>
                  </a:cubicBezTo>
                  <a:cubicBezTo>
                    <a:pt x="535" y="2270"/>
                    <a:pt x="535" y="2269"/>
                    <a:pt x="536" y="2268"/>
                  </a:cubicBezTo>
                  <a:cubicBezTo>
                    <a:pt x="536" y="2267"/>
                    <a:pt x="537" y="2266"/>
                    <a:pt x="538" y="2265"/>
                  </a:cubicBezTo>
                  <a:cubicBezTo>
                    <a:pt x="538" y="2264"/>
                    <a:pt x="539" y="2262"/>
                    <a:pt x="540" y="2261"/>
                  </a:cubicBezTo>
                  <a:cubicBezTo>
                    <a:pt x="541" y="2260"/>
                    <a:pt x="541" y="2258"/>
                    <a:pt x="542" y="2257"/>
                  </a:cubicBezTo>
                  <a:cubicBezTo>
                    <a:pt x="543" y="2254"/>
                    <a:pt x="545" y="2250"/>
                    <a:pt x="546" y="2247"/>
                  </a:cubicBezTo>
                  <a:cubicBezTo>
                    <a:pt x="547" y="2243"/>
                    <a:pt x="549" y="2239"/>
                    <a:pt x="550" y="2235"/>
                  </a:cubicBezTo>
                  <a:cubicBezTo>
                    <a:pt x="550" y="2233"/>
                    <a:pt x="551" y="2231"/>
                    <a:pt x="551" y="2229"/>
                  </a:cubicBezTo>
                  <a:cubicBezTo>
                    <a:pt x="552" y="2227"/>
                    <a:pt x="552" y="2225"/>
                    <a:pt x="553" y="2222"/>
                  </a:cubicBezTo>
                  <a:cubicBezTo>
                    <a:pt x="554" y="2218"/>
                    <a:pt x="555" y="2214"/>
                    <a:pt x="555" y="2209"/>
                  </a:cubicBezTo>
                  <a:cubicBezTo>
                    <a:pt x="556" y="2205"/>
                    <a:pt x="557" y="2201"/>
                    <a:pt x="558" y="2197"/>
                  </a:cubicBezTo>
                  <a:cubicBezTo>
                    <a:pt x="559" y="2192"/>
                    <a:pt x="560" y="2188"/>
                    <a:pt x="560" y="2184"/>
                  </a:cubicBezTo>
                  <a:cubicBezTo>
                    <a:pt x="561" y="2180"/>
                    <a:pt x="562" y="2176"/>
                    <a:pt x="563" y="2173"/>
                  </a:cubicBezTo>
                  <a:cubicBezTo>
                    <a:pt x="564" y="2169"/>
                    <a:pt x="565" y="2166"/>
                    <a:pt x="566" y="2163"/>
                  </a:cubicBezTo>
                  <a:cubicBezTo>
                    <a:pt x="567" y="2161"/>
                    <a:pt x="567" y="2160"/>
                    <a:pt x="568" y="2158"/>
                  </a:cubicBezTo>
                  <a:cubicBezTo>
                    <a:pt x="568" y="2157"/>
                    <a:pt x="569" y="2156"/>
                    <a:pt x="569" y="2154"/>
                  </a:cubicBezTo>
                  <a:cubicBezTo>
                    <a:pt x="570" y="2153"/>
                    <a:pt x="571" y="2152"/>
                    <a:pt x="571" y="2151"/>
                  </a:cubicBezTo>
                  <a:cubicBezTo>
                    <a:pt x="571" y="2150"/>
                    <a:pt x="572" y="2149"/>
                    <a:pt x="572" y="2148"/>
                  </a:cubicBezTo>
                  <a:cubicBezTo>
                    <a:pt x="572" y="2148"/>
                    <a:pt x="572" y="2148"/>
                    <a:pt x="572" y="2148"/>
                  </a:cubicBezTo>
                  <a:cubicBezTo>
                    <a:pt x="576" y="2143"/>
                    <a:pt x="580" y="2138"/>
                    <a:pt x="585" y="2133"/>
                  </a:cubicBezTo>
                  <a:cubicBezTo>
                    <a:pt x="588" y="2129"/>
                    <a:pt x="592" y="2125"/>
                    <a:pt x="595" y="2121"/>
                  </a:cubicBezTo>
                  <a:cubicBezTo>
                    <a:pt x="596" y="2121"/>
                    <a:pt x="596" y="2120"/>
                    <a:pt x="596" y="2120"/>
                  </a:cubicBezTo>
                  <a:cubicBezTo>
                    <a:pt x="598" y="2119"/>
                    <a:pt x="599" y="2118"/>
                    <a:pt x="599" y="2118"/>
                  </a:cubicBezTo>
                  <a:cubicBezTo>
                    <a:pt x="599" y="2118"/>
                    <a:pt x="598" y="2119"/>
                    <a:pt x="597" y="2119"/>
                  </a:cubicBezTo>
                  <a:cubicBezTo>
                    <a:pt x="603" y="2112"/>
                    <a:pt x="609" y="2106"/>
                    <a:pt x="615" y="2099"/>
                  </a:cubicBezTo>
                  <a:cubicBezTo>
                    <a:pt x="621" y="2094"/>
                    <a:pt x="626" y="2088"/>
                    <a:pt x="632" y="2083"/>
                  </a:cubicBezTo>
                  <a:cubicBezTo>
                    <a:pt x="634" y="2081"/>
                    <a:pt x="634" y="2081"/>
                    <a:pt x="634" y="2081"/>
                  </a:cubicBezTo>
                  <a:cubicBezTo>
                    <a:pt x="636" y="2079"/>
                    <a:pt x="636" y="2079"/>
                    <a:pt x="636" y="2079"/>
                  </a:cubicBezTo>
                  <a:cubicBezTo>
                    <a:pt x="637" y="2078"/>
                    <a:pt x="638" y="2077"/>
                    <a:pt x="640" y="2076"/>
                  </a:cubicBezTo>
                  <a:cubicBezTo>
                    <a:pt x="642" y="2073"/>
                    <a:pt x="645" y="2071"/>
                    <a:pt x="648" y="2068"/>
                  </a:cubicBezTo>
                  <a:cubicBezTo>
                    <a:pt x="659" y="2059"/>
                    <a:pt x="670" y="2051"/>
                    <a:pt x="681" y="2043"/>
                  </a:cubicBezTo>
                  <a:cubicBezTo>
                    <a:pt x="691" y="2036"/>
                    <a:pt x="699" y="2029"/>
                    <a:pt x="708" y="2023"/>
                  </a:cubicBezTo>
                  <a:cubicBezTo>
                    <a:pt x="708" y="2023"/>
                    <a:pt x="709" y="2023"/>
                    <a:pt x="709" y="2023"/>
                  </a:cubicBezTo>
                  <a:cubicBezTo>
                    <a:pt x="767" y="2013"/>
                    <a:pt x="780" y="1970"/>
                    <a:pt x="835" y="1951"/>
                  </a:cubicBezTo>
                  <a:cubicBezTo>
                    <a:pt x="851" y="1945"/>
                    <a:pt x="870" y="1941"/>
                    <a:pt x="890" y="1938"/>
                  </a:cubicBezTo>
                  <a:cubicBezTo>
                    <a:pt x="887" y="1939"/>
                    <a:pt x="884" y="1942"/>
                    <a:pt x="881" y="1944"/>
                  </a:cubicBezTo>
                  <a:cubicBezTo>
                    <a:pt x="880" y="1945"/>
                    <a:pt x="879" y="1946"/>
                    <a:pt x="878" y="1947"/>
                  </a:cubicBezTo>
                  <a:cubicBezTo>
                    <a:pt x="877" y="1947"/>
                    <a:pt x="877" y="1947"/>
                    <a:pt x="877" y="1947"/>
                  </a:cubicBezTo>
                  <a:cubicBezTo>
                    <a:pt x="877" y="1948"/>
                    <a:pt x="877" y="1948"/>
                    <a:pt x="877" y="1948"/>
                  </a:cubicBezTo>
                  <a:cubicBezTo>
                    <a:pt x="876" y="1948"/>
                    <a:pt x="876" y="1948"/>
                    <a:pt x="876" y="1948"/>
                  </a:cubicBezTo>
                  <a:cubicBezTo>
                    <a:pt x="876" y="1949"/>
                    <a:pt x="875" y="1949"/>
                    <a:pt x="875" y="1949"/>
                  </a:cubicBezTo>
                  <a:cubicBezTo>
                    <a:pt x="873" y="1951"/>
                    <a:pt x="871" y="1953"/>
                    <a:pt x="870" y="1955"/>
                  </a:cubicBezTo>
                  <a:cubicBezTo>
                    <a:pt x="866" y="1959"/>
                    <a:pt x="863" y="1963"/>
                    <a:pt x="860" y="1967"/>
                  </a:cubicBezTo>
                  <a:cubicBezTo>
                    <a:pt x="860" y="1967"/>
                    <a:pt x="860" y="1967"/>
                    <a:pt x="860" y="1967"/>
                  </a:cubicBezTo>
                  <a:cubicBezTo>
                    <a:pt x="858" y="1968"/>
                    <a:pt x="857" y="1969"/>
                    <a:pt x="855" y="1969"/>
                  </a:cubicBezTo>
                  <a:cubicBezTo>
                    <a:pt x="855" y="1969"/>
                    <a:pt x="854" y="1970"/>
                    <a:pt x="854" y="1970"/>
                  </a:cubicBezTo>
                  <a:cubicBezTo>
                    <a:pt x="853" y="1970"/>
                    <a:pt x="853" y="1970"/>
                    <a:pt x="853" y="1970"/>
                  </a:cubicBezTo>
                  <a:cubicBezTo>
                    <a:pt x="852" y="1970"/>
                    <a:pt x="851" y="1971"/>
                    <a:pt x="850" y="1971"/>
                  </a:cubicBezTo>
                  <a:cubicBezTo>
                    <a:pt x="849" y="1971"/>
                    <a:pt x="848" y="1972"/>
                    <a:pt x="847" y="1972"/>
                  </a:cubicBezTo>
                  <a:cubicBezTo>
                    <a:pt x="846" y="1972"/>
                    <a:pt x="845" y="1973"/>
                    <a:pt x="845" y="1973"/>
                  </a:cubicBezTo>
                  <a:cubicBezTo>
                    <a:pt x="843" y="1974"/>
                    <a:pt x="841" y="1974"/>
                    <a:pt x="839" y="1975"/>
                  </a:cubicBezTo>
                  <a:cubicBezTo>
                    <a:pt x="837" y="1975"/>
                    <a:pt x="835" y="1976"/>
                    <a:pt x="833" y="1977"/>
                  </a:cubicBezTo>
                  <a:cubicBezTo>
                    <a:pt x="832" y="1977"/>
                    <a:pt x="831" y="1977"/>
                    <a:pt x="830" y="1977"/>
                  </a:cubicBezTo>
                  <a:cubicBezTo>
                    <a:pt x="829" y="1978"/>
                    <a:pt x="829" y="1978"/>
                    <a:pt x="828" y="1978"/>
                  </a:cubicBezTo>
                  <a:cubicBezTo>
                    <a:pt x="827" y="1978"/>
                    <a:pt x="826" y="1979"/>
                    <a:pt x="825" y="1979"/>
                  </a:cubicBezTo>
                  <a:cubicBezTo>
                    <a:pt x="825" y="1979"/>
                    <a:pt x="824" y="1979"/>
                    <a:pt x="824" y="1979"/>
                  </a:cubicBezTo>
                  <a:cubicBezTo>
                    <a:pt x="823" y="1979"/>
                    <a:pt x="823" y="1979"/>
                    <a:pt x="822" y="1979"/>
                  </a:cubicBezTo>
                  <a:cubicBezTo>
                    <a:pt x="821" y="1980"/>
                    <a:pt x="819" y="1980"/>
                    <a:pt x="818" y="1981"/>
                  </a:cubicBezTo>
                  <a:cubicBezTo>
                    <a:pt x="817" y="1981"/>
                    <a:pt x="816" y="1981"/>
                    <a:pt x="815" y="1981"/>
                  </a:cubicBezTo>
                  <a:cubicBezTo>
                    <a:pt x="815" y="1981"/>
                    <a:pt x="814" y="1981"/>
                    <a:pt x="813" y="1981"/>
                  </a:cubicBezTo>
                  <a:cubicBezTo>
                    <a:pt x="813" y="1982"/>
                    <a:pt x="812" y="1982"/>
                    <a:pt x="812" y="1982"/>
                  </a:cubicBezTo>
                  <a:cubicBezTo>
                    <a:pt x="811" y="1982"/>
                    <a:pt x="811" y="1982"/>
                    <a:pt x="810" y="1982"/>
                  </a:cubicBezTo>
                  <a:cubicBezTo>
                    <a:pt x="809" y="1982"/>
                    <a:pt x="809" y="1983"/>
                    <a:pt x="808" y="1983"/>
                  </a:cubicBezTo>
                  <a:cubicBezTo>
                    <a:pt x="808" y="1983"/>
                    <a:pt x="807" y="1983"/>
                    <a:pt x="807" y="1983"/>
                  </a:cubicBezTo>
                  <a:cubicBezTo>
                    <a:pt x="807" y="1983"/>
                    <a:pt x="808" y="1983"/>
                    <a:pt x="808" y="1983"/>
                  </a:cubicBezTo>
                  <a:cubicBezTo>
                    <a:pt x="809" y="1983"/>
                    <a:pt x="809" y="1984"/>
                    <a:pt x="810" y="1984"/>
                  </a:cubicBezTo>
                  <a:cubicBezTo>
                    <a:pt x="811" y="1984"/>
                    <a:pt x="812" y="1984"/>
                    <a:pt x="814" y="1985"/>
                  </a:cubicBezTo>
                  <a:cubicBezTo>
                    <a:pt x="814" y="1985"/>
                    <a:pt x="815" y="1985"/>
                    <a:pt x="816" y="1985"/>
                  </a:cubicBezTo>
                  <a:cubicBezTo>
                    <a:pt x="816" y="1985"/>
                    <a:pt x="817" y="1985"/>
                    <a:pt x="818" y="1985"/>
                  </a:cubicBezTo>
                  <a:cubicBezTo>
                    <a:pt x="819" y="1985"/>
                    <a:pt x="820" y="1985"/>
                    <a:pt x="820" y="1985"/>
                  </a:cubicBezTo>
                  <a:cubicBezTo>
                    <a:pt x="821" y="1985"/>
                    <a:pt x="822" y="1985"/>
                    <a:pt x="823" y="1985"/>
                  </a:cubicBezTo>
                  <a:cubicBezTo>
                    <a:pt x="824" y="1985"/>
                    <a:pt x="825" y="1985"/>
                    <a:pt x="826" y="1985"/>
                  </a:cubicBezTo>
                  <a:cubicBezTo>
                    <a:pt x="827" y="1985"/>
                    <a:pt x="828" y="1985"/>
                    <a:pt x="829" y="1985"/>
                  </a:cubicBezTo>
                  <a:cubicBezTo>
                    <a:pt x="831" y="1985"/>
                    <a:pt x="833" y="1985"/>
                    <a:pt x="835" y="1984"/>
                  </a:cubicBezTo>
                  <a:cubicBezTo>
                    <a:pt x="837" y="1984"/>
                    <a:pt x="839" y="1983"/>
                    <a:pt x="841" y="1982"/>
                  </a:cubicBezTo>
                  <a:cubicBezTo>
                    <a:pt x="843" y="1982"/>
                    <a:pt x="845" y="1981"/>
                    <a:pt x="847" y="1980"/>
                  </a:cubicBezTo>
                  <a:cubicBezTo>
                    <a:pt x="848" y="1980"/>
                    <a:pt x="849" y="1980"/>
                    <a:pt x="849" y="1979"/>
                  </a:cubicBezTo>
                  <a:cubicBezTo>
                    <a:pt x="849" y="1980"/>
                    <a:pt x="849" y="1980"/>
                    <a:pt x="849" y="1980"/>
                  </a:cubicBezTo>
                  <a:cubicBezTo>
                    <a:pt x="848" y="1981"/>
                    <a:pt x="848" y="1981"/>
                    <a:pt x="848" y="1981"/>
                  </a:cubicBezTo>
                  <a:cubicBezTo>
                    <a:pt x="847" y="1981"/>
                    <a:pt x="847" y="1981"/>
                    <a:pt x="847" y="1981"/>
                  </a:cubicBezTo>
                  <a:cubicBezTo>
                    <a:pt x="846" y="1982"/>
                    <a:pt x="846" y="1983"/>
                    <a:pt x="845" y="1984"/>
                  </a:cubicBezTo>
                  <a:cubicBezTo>
                    <a:pt x="844" y="1984"/>
                    <a:pt x="843" y="1985"/>
                    <a:pt x="842" y="1986"/>
                  </a:cubicBezTo>
                  <a:cubicBezTo>
                    <a:pt x="841" y="1987"/>
                    <a:pt x="840" y="1987"/>
                    <a:pt x="839" y="1988"/>
                  </a:cubicBezTo>
                  <a:cubicBezTo>
                    <a:pt x="835" y="1991"/>
                    <a:pt x="831" y="1993"/>
                    <a:pt x="828" y="1995"/>
                  </a:cubicBezTo>
                  <a:cubicBezTo>
                    <a:pt x="824" y="1997"/>
                    <a:pt x="820" y="1999"/>
                    <a:pt x="816" y="2000"/>
                  </a:cubicBezTo>
                  <a:cubicBezTo>
                    <a:pt x="813" y="2001"/>
                    <a:pt x="809" y="2002"/>
                    <a:pt x="806" y="2003"/>
                  </a:cubicBezTo>
                  <a:cubicBezTo>
                    <a:pt x="806" y="2003"/>
                    <a:pt x="805" y="2003"/>
                    <a:pt x="804" y="2003"/>
                  </a:cubicBezTo>
                  <a:cubicBezTo>
                    <a:pt x="803" y="2004"/>
                    <a:pt x="803" y="2004"/>
                    <a:pt x="802" y="2004"/>
                  </a:cubicBezTo>
                  <a:cubicBezTo>
                    <a:pt x="801" y="2004"/>
                    <a:pt x="801" y="2004"/>
                    <a:pt x="800" y="2004"/>
                  </a:cubicBezTo>
                  <a:cubicBezTo>
                    <a:pt x="800" y="2004"/>
                    <a:pt x="799" y="2004"/>
                    <a:pt x="798" y="2005"/>
                  </a:cubicBezTo>
                  <a:cubicBezTo>
                    <a:pt x="797" y="2005"/>
                    <a:pt x="796" y="2005"/>
                    <a:pt x="795" y="2005"/>
                  </a:cubicBezTo>
                  <a:cubicBezTo>
                    <a:pt x="795" y="2005"/>
                    <a:pt x="794" y="2005"/>
                    <a:pt x="793" y="2005"/>
                  </a:cubicBezTo>
                  <a:cubicBezTo>
                    <a:pt x="792" y="2005"/>
                    <a:pt x="791" y="2005"/>
                    <a:pt x="791" y="2005"/>
                  </a:cubicBezTo>
                  <a:cubicBezTo>
                    <a:pt x="791" y="2005"/>
                    <a:pt x="792" y="2006"/>
                    <a:pt x="793" y="2006"/>
                  </a:cubicBezTo>
                  <a:cubicBezTo>
                    <a:pt x="794" y="2006"/>
                    <a:pt x="795" y="2006"/>
                    <a:pt x="795" y="2006"/>
                  </a:cubicBezTo>
                  <a:cubicBezTo>
                    <a:pt x="796" y="2006"/>
                    <a:pt x="797" y="2006"/>
                    <a:pt x="799" y="2006"/>
                  </a:cubicBezTo>
                  <a:cubicBezTo>
                    <a:pt x="799" y="2006"/>
                    <a:pt x="800" y="2006"/>
                    <a:pt x="800" y="2006"/>
                  </a:cubicBezTo>
                  <a:cubicBezTo>
                    <a:pt x="801" y="2006"/>
                    <a:pt x="802" y="2006"/>
                    <a:pt x="802" y="2006"/>
                  </a:cubicBezTo>
                  <a:cubicBezTo>
                    <a:pt x="803" y="2006"/>
                    <a:pt x="804" y="2006"/>
                    <a:pt x="805" y="2006"/>
                  </a:cubicBezTo>
                  <a:cubicBezTo>
                    <a:pt x="805" y="2006"/>
                    <a:pt x="806" y="2006"/>
                    <a:pt x="807" y="2006"/>
                  </a:cubicBezTo>
                  <a:cubicBezTo>
                    <a:pt x="810" y="2006"/>
                    <a:pt x="814" y="2005"/>
                    <a:pt x="818" y="2004"/>
                  </a:cubicBezTo>
                  <a:cubicBezTo>
                    <a:pt x="822" y="2003"/>
                    <a:pt x="826" y="2002"/>
                    <a:pt x="830" y="2000"/>
                  </a:cubicBezTo>
                  <a:cubicBezTo>
                    <a:pt x="834" y="1999"/>
                    <a:pt x="839" y="1996"/>
                    <a:pt x="843" y="1994"/>
                  </a:cubicBezTo>
                  <a:cubicBezTo>
                    <a:pt x="844" y="1993"/>
                    <a:pt x="845" y="1992"/>
                    <a:pt x="846" y="1992"/>
                  </a:cubicBezTo>
                  <a:cubicBezTo>
                    <a:pt x="847" y="1991"/>
                    <a:pt x="848" y="1990"/>
                    <a:pt x="849" y="1989"/>
                  </a:cubicBezTo>
                  <a:cubicBezTo>
                    <a:pt x="850" y="1989"/>
                    <a:pt x="851" y="1988"/>
                    <a:pt x="852" y="1987"/>
                  </a:cubicBezTo>
                  <a:cubicBezTo>
                    <a:pt x="853" y="1986"/>
                    <a:pt x="853" y="1986"/>
                    <a:pt x="853" y="1986"/>
                  </a:cubicBezTo>
                  <a:cubicBezTo>
                    <a:pt x="854" y="1985"/>
                    <a:pt x="854" y="1985"/>
                    <a:pt x="854" y="1985"/>
                  </a:cubicBezTo>
                  <a:cubicBezTo>
                    <a:pt x="855" y="1984"/>
                    <a:pt x="855" y="1984"/>
                    <a:pt x="855" y="1984"/>
                  </a:cubicBezTo>
                  <a:cubicBezTo>
                    <a:pt x="857" y="1982"/>
                    <a:pt x="859" y="1980"/>
                    <a:pt x="861" y="1978"/>
                  </a:cubicBezTo>
                  <a:cubicBezTo>
                    <a:pt x="863" y="1976"/>
                    <a:pt x="864" y="1974"/>
                    <a:pt x="866" y="1972"/>
                  </a:cubicBezTo>
                  <a:cubicBezTo>
                    <a:pt x="869" y="1968"/>
                    <a:pt x="872" y="1964"/>
                    <a:pt x="876" y="1960"/>
                  </a:cubicBezTo>
                  <a:cubicBezTo>
                    <a:pt x="877" y="1958"/>
                    <a:pt x="879" y="1956"/>
                    <a:pt x="880" y="1955"/>
                  </a:cubicBezTo>
                  <a:cubicBezTo>
                    <a:pt x="881" y="1954"/>
                    <a:pt x="881" y="1954"/>
                    <a:pt x="882" y="1953"/>
                  </a:cubicBezTo>
                  <a:cubicBezTo>
                    <a:pt x="882" y="1953"/>
                    <a:pt x="882" y="1953"/>
                    <a:pt x="882" y="1953"/>
                  </a:cubicBezTo>
                  <a:cubicBezTo>
                    <a:pt x="882" y="1953"/>
                    <a:pt x="882" y="1953"/>
                    <a:pt x="882" y="1953"/>
                  </a:cubicBezTo>
                  <a:cubicBezTo>
                    <a:pt x="883" y="1952"/>
                    <a:pt x="883" y="1952"/>
                    <a:pt x="883" y="1952"/>
                  </a:cubicBezTo>
                  <a:cubicBezTo>
                    <a:pt x="884" y="1951"/>
                    <a:pt x="884" y="1950"/>
                    <a:pt x="885" y="1949"/>
                  </a:cubicBezTo>
                  <a:cubicBezTo>
                    <a:pt x="889" y="1946"/>
                    <a:pt x="892" y="1943"/>
                    <a:pt x="896" y="1941"/>
                  </a:cubicBezTo>
                  <a:cubicBezTo>
                    <a:pt x="899" y="1939"/>
                    <a:pt x="903" y="1937"/>
                    <a:pt x="906" y="1935"/>
                  </a:cubicBezTo>
                  <a:cubicBezTo>
                    <a:pt x="926" y="1932"/>
                    <a:pt x="945" y="1931"/>
                    <a:pt x="960" y="1930"/>
                  </a:cubicBezTo>
                  <a:cubicBezTo>
                    <a:pt x="960" y="1930"/>
                    <a:pt x="960" y="1930"/>
                    <a:pt x="959" y="1930"/>
                  </a:cubicBezTo>
                  <a:cubicBezTo>
                    <a:pt x="958" y="1931"/>
                    <a:pt x="956" y="1931"/>
                    <a:pt x="955" y="1932"/>
                  </a:cubicBezTo>
                  <a:cubicBezTo>
                    <a:pt x="954" y="1932"/>
                    <a:pt x="953" y="1933"/>
                    <a:pt x="952" y="1933"/>
                  </a:cubicBezTo>
                  <a:cubicBezTo>
                    <a:pt x="950" y="1935"/>
                    <a:pt x="950" y="1935"/>
                    <a:pt x="950" y="1935"/>
                  </a:cubicBezTo>
                  <a:cubicBezTo>
                    <a:pt x="947" y="1936"/>
                    <a:pt x="944" y="1938"/>
                    <a:pt x="941" y="1940"/>
                  </a:cubicBezTo>
                  <a:cubicBezTo>
                    <a:pt x="939" y="1941"/>
                    <a:pt x="938" y="1942"/>
                    <a:pt x="937" y="1943"/>
                  </a:cubicBezTo>
                  <a:cubicBezTo>
                    <a:pt x="935" y="1944"/>
                    <a:pt x="934" y="1945"/>
                    <a:pt x="933" y="1946"/>
                  </a:cubicBezTo>
                  <a:cubicBezTo>
                    <a:pt x="930" y="1948"/>
                    <a:pt x="928" y="1950"/>
                    <a:pt x="925" y="1952"/>
                  </a:cubicBezTo>
                  <a:cubicBezTo>
                    <a:pt x="923" y="1954"/>
                    <a:pt x="921" y="1956"/>
                    <a:pt x="919" y="1958"/>
                  </a:cubicBezTo>
                  <a:cubicBezTo>
                    <a:pt x="918" y="1960"/>
                    <a:pt x="916" y="1962"/>
                    <a:pt x="915" y="1963"/>
                  </a:cubicBezTo>
                  <a:cubicBezTo>
                    <a:pt x="913" y="1965"/>
                    <a:pt x="912" y="1966"/>
                    <a:pt x="911" y="1967"/>
                  </a:cubicBezTo>
                  <a:cubicBezTo>
                    <a:pt x="910" y="1969"/>
                    <a:pt x="909" y="1970"/>
                    <a:pt x="909" y="1970"/>
                  </a:cubicBezTo>
                  <a:cubicBezTo>
                    <a:pt x="908" y="1971"/>
                    <a:pt x="908" y="1971"/>
                    <a:pt x="908" y="1971"/>
                  </a:cubicBezTo>
                  <a:cubicBezTo>
                    <a:pt x="908" y="1971"/>
                    <a:pt x="908" y="1971"/>
                    <a:pt x="909" y="1971"/>
                  </a:cubicBezTo>
                  <a:cubicBezTo>
                    <a:pt x="910" y="1970"/>
                    <a:pt x="911" y="1969"/>
                    <a:pt x="912" y="1969"/>
                  </a:cubicBezTo>
                  <a:cubicBezTo>
                    <a:pt x="915" y="1967"/>
                    <a:pt x="918" y="1964"/>
                    <a:pt x="922" y="1962"/>
                  </a:cubicBezTo>
                  <a:cubicBezTo>
                    <a:pt x="924" y="1960"/>
                    <a:pt x="927" y="1959"/>
                    <a:pt x="929" y="1957"/>
                  </a:cubicBezTo>
                  <a:cubicBezTo>
                    <a:pt x="932" y="1955"/>
                    <a:pt x="934" y="1953"/>
                    <a:pt x="937" y="1952"/>
                  </a:cubicBezTo>
                  <a:cubicBezTo>
                    <a:pt x="938" y="1951"/>
                    <a:pt x="939" y="1950"/>
                    <a:pt x="941" y="1949"/>
                  </a:cubicBezTo>
                  <a:cubicBezTo>
                    <a:pt x="942" y="1948"/>
                    <a:pt x="944" y="1947"/>
                    <a:pt x="945" y="1946"/>
                  </a:cubicBezTo>
                  <a:cubicBezTo>
                    <a:pt x="948" y="1945"/>
                    <a:pt x="951" y="1943"/>
                    <a:pt x="954" y="1941"/>
                  </a:cubicBezTo>
                  <a:cubicBezTo>
                    <a:pt x="956" y="1940"/>
                    <a:pt x="956" y="1940"/>
                    <a:pt x="956" y="1940"/>
                  </a:cubicBezTo>
                  <a:cubicBezTo>
                    <a:pt x="957" y="1940"/>
                    <a:pt x="957" y="1939"/>
                    <a:pt x="958" y="1939"/>
                  </a:cubicBezTo>
                  <a:cubicBezTo>
                    <a:pt x="959" y="1938"/>
                    <a:pt x="961" y="1938"/>
                    <a:pt x="962" y="1937"/>
                  </a:cubicBezTo>
                  <a:cubicBezTo>
                    <a:pt x="965" y="1936"/>
                    <a:pt x="968" y="1934"/>
                    <a:pt x="971" y="1933"/>
                  </a:cubicBezTo>
                  <a:cubicBezTo>
                    <a:pt x="974" y="1932"/>
                    <a:pt x="977" y="1931"/>
                    <a:pt x="980" y="1930"/>
                  </a:cubicBezTo>
                  <a:cubicBezTo>
                    <a:pt x="982" y="1929"/>
                    <a:pt x="984" y="1929"/>
                    <a:pt x="986" y="1928"/>
                  </a:cubicBezTo>
                  <a:cubicBezTo>
                    <a:pt x="985" y="1930"/>
                    <a:pt x="977" y="1944"/>
                    <a:pt x="962" y="1964"/>
                  </a:cubicBezTo>
                  <a:cubicBezTo>
                    <a:pt x="961" y="1964"/>
                    <a:pt x="961" y="1965"/>
                    <a:pt x="960" y="1965"/>
                  </a:cubicBezTo>
                  <a:cubicBezTo>
                    <a:pt x="959" y="1965"/>
                    <a:pt x="958" y="1966"/>
                    <a:pt x="957" y="1966"/>
                  </a:cubicBezTo>
                  <a:cubicBezTo>
                    <a:pt x="956" y="1967"/>
                    <a:pt x="955" y="1967"/>
                    <a:pt x="954" y="1968"/>
                  </a:cubicBezTo>
                  <a:cubicBezTo>
                    <a:pt x="953" y="1969"/>
                    <a:pt x="952" y="1969"/>
                    <a:pt x="951" y="1970"/>
                  </a:cubicBezTo>
                  <a:cubicBezTo>
                    <a:pt x="948" y="1971"/>
                    <a:pt x="945" y="1972"/>
                    <a:pt x="943" y="1973"/>
                  </a:cubicBezTo>
                  <a:cubicBezTo>
                    <a:pt x="940" y="1974"/>
                    <a:pt x="937" y="1975"/>
                    <a:pt x="933" y="1976"/>
                  </a:cubicBezTo>
                  <a:cubicBezTo>
                    <a:pt x="930" y="1977"/>
                    <a:pt x="927" y="1978"/>
                    <a:pt x="923" y="1979"/>
                  </a:cubicBezTo>
                  <a:cubicBezTo>
                    <a:pt x="920" y="1980"/>
                    <a:pt x="916" y="1981"/>
                    <a:pt x="913" y="1982"/>
                  </a:cubicBezTo>
                  <a:cubicBezTo>
                    <a:pt x="909" y="1983"/>
                    <a:pt x="906" y="1984"/>
                    <a:pt x="902" y="1986"/>
                  </a:cubicBezTo>
                  <a:cubicBezTo>
                    <a:pt x="900" y="1986"/>
                    <a:pt x="899" y="1987"/>
                    <a:pt x="897" y="1987"/>
                  </a:cubicBezTo>
                  <a:cubicBezTo>
                    <a:pt x="895" y="1988"/>
                    <a:pt x="894" y="1989"/>
                    <a:pt x="892" y="1989"/>
                  </a:cubicBezTo>
                  <a:cubicBezTo>
                    <a:pt x="889" y="1991"/>
                    <a:pt x="886" y="1992"/>
                    <a:pt x="883" y="1994"/>
                  </a:cubicBezTo>
                  <a:cubicBezTo>
                    <a:pt x="880" y="1995"/>
                    <a:pt x="877" y="1997"/>
                    <a:pt x="875" y="1998"/>
                  </a:cubicBezTo>
                  <a:cubicBezTo>
                    <a:pt x="874" y="1999"/>
                    <a:pt x="873" y="2000"/>
                    <a:pt x="872" y="2001"/>
                  </a:cubicBezTo>
                  <a:cubicBezTo>
                    <a:pt x="871" y="2002"/>
                    <a:pt x="870" y="2002"/>
                    <a:pt x="869" y="2003"/>
                  </a:cubicBezTo>
                  <a:cubicBezTo>
                    <a:pt x="868" y="2004"/>
                    <a:pt x="867" y="2005"/>
                    <a:pt x="866" y="2005"/>
                  </a:cubicBezTo>
                  <a:cubicBezTo>
                    <a:pt x="866" y="2006"/>
                    <a:pt x="865" y="2007"/>
                    <a:pt x="864" y="2007"/>
                  </a:cubicBezTo>
                  <a:cubicBezTo>
                    <a:pt x="863" y="2008"/>
                    <a:pt x="863" y="2009"/>
                    <a:pt x="862" y="2010"/>
                  </a:cubicBezTo>
                  <a:cubicBezTo>
                    <a:pt x="861" y="2011"/>
                    <a:pt x="861" y="2011"/>
                    <a:pt x="861" y="2011"/>
                  </a:cubicBezTo>
                  <a:cubicBezTo>
                    <a:pt x="861" y="2011"/>
                    <a:pt x="862" y="2011"/>
                    <a:pt x="862" y="2010"/>
                  </a:cubicBezTo>
                  <a:cubicBezTo>
                    <a:pt x="863" y="2010"/>
                    <a:pt x="864" y="2009"/>
                    <a:pt x="865" y="2008"/>
                  </a:cubicBezTo>
                  <a:cubicBezTo>
                    <a:pt x="866" y="2008"/>
                    <a:pt x="867" y="2008"/>
                    <a:pt x="868" y="2007"/>
                  </a:cubicBezTo>
                  <a:cubicBezTo>
                    <a:pt x="869" y="2007"/>
                    <a:pt x="869" y="2006"/>
                    <a:pt x="870" y="2006"/>
                  </a:cubicBezTo>
                  <a:cubicBezTo>
                    <a:pt x="871" y="2005"/>
                    <a:pt x="872" y="2005"/>
                    <a:pt x="874" y="2004"/>
                  </a:cubicBezTo>
                  <a:cubicBezTo>
                    <a:pt x="875" y="2003"/>
                    <a:pt x="876" y="2003"/>
                    <a:pt x="877" y="2002"/>
                  </a:cubicBezTo>
                  <a:cubicBezTo>
                    <a:pt x="880" y="2001"/>
                    <a:pt x="882" y="2000"/>
                    <a:pt x="885" y="1999"/>
                  </a:cubicBezTo>
                  <a:cubicBezTo>
                    <a:pt x="888" y="1998"/>
                    <a:pt x="891" y="1997"/>
                    <a:pt x="894" y="1996"/>
                  </a:cubicBezTo>
                  <a:cubicBezTo>
                    <a:pt x="898" y="1995"/>
                    <a:pt x="901" y="1994"/>
                    <a:pt x="905" y="1993"/>
                  </a:cubicBezTo>
                  <a:cubicBezTo>
                    <a:pt x="908" y="1992"/>
                    <a:pt x="911" y="1991"/>
                    <a:pt x="915" y="1990"/>
                  </a:cubicBezTo>
                  <a:cubicBezTo>
                    <a:pt x="919" y="1989"/>
                    <a:pt x="922" y="1988"/>
                    <a:pt x="926" y="1986"/>
                  </a:cubicBezTo>
                  <a:cubicBezTo>
                    <a:pt x="927" y="1986"/>
                    <a:pt x="929" y="1985"/>
                    <a:pt x="931" y="1985"/>
                  </a:cubicBezTo>
                  <a:cubicBezTo>
                    <a:pt x="932" y="1984"/>
                    <a:pt x="934" y="1983"/>
                    <a:pt x="936" y="1983"/>
                  </a:cubicBezTo>
                  <a:cubicBezTo>
                    <a:pt x="939" y="1981"/>
                    <a:pt x="942" y="1980"/>
                    <a:pt x="945" y="1978"/>
                  </a:cubicBezTo>
                  <a:cubicBezTo>
                    <a:pt x="948" y="1977"/>
                    <a:pt x="951" y="1975"/>
                    <a:pt x="953" y="1974"/>
                  </a:cubicBezTo>
                  <a:cubicBezTo>
                    <a:pt x="954" y="1973"/>
                    <a:pt x="955" y="1972"/>
                    <a:pt x="956" y="1971"/>
                  </a:cubicBezTo>
                  <a:cubicBezTo>
                    <a:pt x="943" y="1988"/>
                    <a:pt x="926" y="2008"/>
                    <a:pt x="906" y="2027"/>
                  </a:cubicBezTo>
                  <a:cubicBezTo>
                    <a:pt x="905" y="2028"/>
                    <a:pt x="903" y="2029"/>
                    <a:pt x="901" y="2030"/>
                  </a:cubicBezTo>
                  <a:cubicBezTo>
                    <a:pt x="897" y="2031"/>
                    <a:pt x="893" y="2033"/>
                    <a:pt x="889" y="2034"/>
                  </a:cubicBezTo>
                  <a:cubicBezTo>
                    <a:pt x="884" y="2035"/>
                    <a:pt x="880" y="2036"/>
                    <a:pt x="875" y="2037"/>
                  </a:cubicBezTo>
                  <a:cubicBezTo>
                    <a:pt x="872" y="2038"/>
                    <a:pt x="870" y="2038"/>
                    <a:pt x="867" y="2038"/>
                  </a:cubicBezTo>
                  <a:cubicBezTo>
                    <a:pt x="867" y="2038"/>
                    <a:pt x="867" y="2038"/>
                    <a:pt x="867" y="2038"/>
                  </a:cubicBezTo>
                  <a:cubicBezTo>
                    <a:pt x="867" y="2038"/>
                    <a:pt x="867" y="2038"/>
                    <a:pt x="867" y="2038"/>
                  </a:cubicBezTo>
                  <a:cubicBezTo>
                    <a:pt x="866" y="2038"/>
                    <a:pt x="867" y="2038"/>
                    <a:pt x="867" y="2038"/>
                  </a:cubicBezTo>
                  <a:cubicBezTo>
                    <a:pt x="866" y="2038"/>
                    <a:pt x="866" y="2038"/>
                    <a:pt x="866" y="2038"/>
                  </a:cubicBezTo>
                  <a:cubicBezTo>
                    <a:pt x="866" y="2038"/>
                    <a:pt x="866" y="2038"/>
                    <a:pt x="866" y="2038"/>
                  </a:cubicBezTo>
                  <a:cubicBezTo>
                    <a:pt x="865" y="2038"/>
                    <a:pt x="865" y="2038"/>
                    <a:pt x="865" y="2038"/>
                  </a:cubicBezTo>
                  <a:cubicBezTo>
                    <a:pt x="865" y="2039"/>
                    <a:pt x="864" y="2039"/>
                    <a:pt x="863" y="2039"/>
                  </a:cubicBezTo>
                  <a:cubicBezTo>
                    <a:pt x="862" y="2039"/>
                    <a:pt x="861" y="2039"/>
                    <a:pt x="859" y="2039"/>
                  </a:cubicBezTo>
                  <a:cubicBezTo>
                    <a:pt x="859" y="2039"/>
                    <a:pt x="858" y="2039"/>
                    <a:pt x="858" y="2039"/>
                  </a:cubicBezTo>
                  <a:cubicBezTo>
                    <a:pt x="857" y="2039"/>
                    <a:pt x="856" y="2038"/>
                    <a:pt x="854" y="2038"/>
                  </a:cubicBezTo>
                  <a:cubicBezTo>
                    <a:pt x="853" y="2037"/>
                    <a:pt x="852" y="2036"/>
                    <a:pt x="850" y="2036"/>
                  </a:cubicBezTo>
                  <a:cubicBezTo>
                    <a:pt x="850" y="2036"/>
                    <a:pt x="849" y="2035"/>
                    <a:pt x="848" y="2035"/>
                  </a:cubicBezTo>
                  <a:cubicBezTo>
                    <a:pt x="847" y="2035"/>
                    <a:pt x="847" y="2034"/>
                    <a:pt x="846" y="2034"/>
                  </a:cubicBezTo>
                  <a:cubicBezTo>
                    <a:pt x="844" y="2033"/>
                    <a:pt x="843" y="2033"/>
                    <a:pt x="841" y="2032"/>
                  </a:cubicBezTo>
                  <a:cubicBezTo>
                    <a:pt x="840" y="2032"/>
                    <a:pt x="838" y="2031"/>
                    <a:pt x="837" y="2030"/>
                  </a:cubicBezTo>
                  <a:cubicBezTo>
                    <a:pt x="836" y="2030"/>
                    <a:pt x="835" y="2030"/>
                    <a:pt x="834" y="2029"/>
                  </a:cubicBezTo>
                  <a:cubicBezTo>
                    <a:pt x="834" y="2029"/>
                    <a:pt x="833" y="2029"/>
                    <a:pt x="832" y="2029"/>
                  </a:cubicBezTo>
                  <a:cubicBezTo>
                    <a:pt x="831" y="2028"/>
                    <a:pt x="829" y="2027"/>
                    <a:pt x="828" y="2027"/>
                  </a:cubicBezTo>
                  <a:cubicBezTo>
                    <a:pt x="827" y="2026"/>
                    <a:pt x="825" y="2026"/>
                    <a:pt x="824" y="2025"/>
                  </a:cubicBezTo>
                  <a:cubicBezTo>
                    <a:pt x="823" y="2025"/>
                    <a:pt x="822" y="2025"/>
                    <a:pt x="821" y="2024"/>
                  </a:cubicBezTo>
                  <a:cubicBezTo>
                    <a:pt x="820" y="2024"/>
                    <a:pt x="819" y="2023"/>
                    <a:pt x="818" y="2023"/>
                  </a:cubicBezTo>
                  <a:cubicBezTo>
                    <a:pt x="818" y="2023"/>
                    <a:pt x="817" y="2023"/>
                    <a:pt x="816" y="2023"/>
                  </a:cubicBezTo>
                  <a:cubicBezTo>
                    <a:pt x="816" y="2023"/>
                    <a:pt x="816" y="2022"/>
                    <a:pt x="816" y="2022"/>
                  </a:cubicBezTo>
                  <a:cubicBezTo>
                    <a:pt x="816" y="2022"/>
                    <a:pt x="816" y="2023"/>
                    <a:pt x="816" y="2023"/>
                  </a:cubicBezTo>
                  <a:cubicBezTo>
                    <a:pt x="816" y="2023"/>
                    <a:pt x="817" y="2024"/>
                    <a:pt x="817" y="2025"/>
                  </a:cubicBezTo>
                  <a:cubicBezTo>
                    <a:pt x="818" y="2025"/>
                    <a:pt x="818" y="2026"/>
                    <a:pt x="819" y="2027"/>
                  </a:cubicBezTo>
                  <a:cubicBezTo>
                    <a:pt x="820" y="2027"/>
                    <a:pt x="820" y="2028"/>
                    <a:pt x="820" y="2028"/>
                  </a:cubicBezTo>
                  <a:cubicBezTo>
                    <a:pt x="821" y="2028"/>
                    <a:pt x="821" y="2029"/>
                    <a:pt x="822" y="2029"/>
                  </a:cubicBezTo>
                  <a:cubicBezTo>
                    <a:pt x="822" y="2030"/>
                    <a:pt x="823" y="2030"/>
                    <a:pt x="823" y="2031"/>
                  </a:cubicBezTo>
                  <a:cubicBezTo>
                    <a:pt x="824" y="2031"/>
                    <a:pt x="824" y="2032"/>
                    <a:pt x="825" y="2032"/>
                  </a:cubicBezTo>
                  <a:cubicBezTo>
                    <a:pt x="826" y="2033"/>
                    <a:pt x="828" y="2034"/>
                    <a:pt x="829" y="2035"/>
                  </a:cubicBezTo>
                  <a:cubicBezTo>
                    <a:pt x="830" y="2035"/>
                    <a:pt x="830" y="2036"/>
                    <a:pt x="831" y="2036"/>
                  </a:cubicBezTo>
                  <a:cubicBezTo>
                    <a:pt x="832" y="2037"/>
                    <a:pt x="833" y="2037"/>
                    <a:pt x="833" y="2037"/>
                  </a:cubicBezTo>
                  <a:cubicBezTo>
                    <a:pt x="835" y="2038"/>
                    <a:pt x="836" y="2038"/>
                    <a:pt x="837" y="2039"/>
                  </a:cubicBezTo>
                  <a:cubicBezTo>
                    <a:pt x="834" y="2039"/>
                    <a:pt x="830" y="2039"/>
                    <a:pt x="827" y="2039"/>
                  </a:cubicBezTo>
                  <a:cubicBezTo>
                    <a:pt x="824" y="2039"/>
                    <a:pt x="822" y="2038"/>
                    <a:pt x="819" y="2038"/>
                  </a:cubicBezTo>
                  <a:cubicBezTo>
                    <a:pt x="816" y="2038"/>
                    <a:pt x="814" y="2038"/>
                    <a:pt x="811" y="2038"/>
                  </a:cubicBezTo>
                  <a:cubicBezTo>
                    <a:pt x="806" y="2038"/>
                    <a:pt x="801" y="2038"/>
                    <a:pt x="796" y="2039"/>
                  </a:cubicBezTo>
                  <a:cubicBezTo>
                    <a:pt x="791" y="2039"/>
                    <a:pt x="787" y="2040"/>
                    <a:pt x="783" y="2041"/>
                  </a:cubicBezTo>
                  <a:cubicBezTo>
                    <a:pt x="779" y="2042"/>
                    <a:pt x="775" y="2043"/>
                    <a:pt x="772" y="2044"/>
                  </a:cubicBezTo>
                  <a:cubicBezTo>
                    <a:pt x="771" y="2044"/>
                    <a:pt x="770" y="2044"/>
                    <a:pt x="769" y="2044"/>
                  </a:cubicBezTo>
                  <a:cubicBezTo>
                    <a:pt x="769" y="2045"/>
                    <a:pt x="768" y="2045"/>
                    <a:pt x="767" y="2045"/>
                  </a:cubicBezTo>
                  <a:cubicBezTo>
                    <a:pt x="766" y="2046"/>
                    <a:pt x="765" y="2047"/>
                    <a:pt x="763" y="2047"/>
                  </a:cubicBezTo>
                  <a:cubicBezTo>
                    <a:pt x="761" y="2048"/>
                    <a:pt x="760" y="2049"/>
                    <a:pt x="759" y="2050"/>
                  </a:cubicBezTo>
                  <a:cubicBezTo>
                    <a:pt x="757" y="2051"/>
                    <a:pt x="757" y="2051"/>
                    <a:pt x="757" y="2051"/>
                  </a:cubicBezTo>
                  <a:cubicBezTo>
                    <a:pt x="757" y="2051"/>
                    <a:pt x="758" y="2051"/>
                    <a:pt x="759" y="2050"/>
                  </a:cubicBezTo>
                  <a:cubicBezTo>
                    <a:pt x="760" y="2050"/>
                    <a:pt x="762" y="2049"/>
                    <a:pt x="764" y="2049"/>
                  </a:cubicBezTo>
                  <a:cubicBezTo>
                    <a:pt x="765" y="2048"/>
                    <a:pt x="766" y="2048"/>
                    <a:pt x="768" y="2048"/>
                  </a:cubicBezTo>
                  <a:cubicBezTo>
                    <a:pt x="769" y="2047"/>
                    <a:pt x="769" y="2047"/>
                    <a:pt x="770" y="2047"/>
                  </a:cubicBezTo>
                  <a:cubicBezTo>
                    <a:pt x="771" y="2047"/>
                    <a:pt x="772" y="2047"/>
                    <a:pt x="772" y="2047"/>
                  </a:cubicBezTo>
                  <a:cubicBezTo>
                    <a:pt x="776" y="2046"/>
                    <a:pt x="779" y="2046"/>
                    <a:pt x="783" y="2045"/>
                  </a:cubicBezTo>
                  <a:cubicBezTo>
                    <a:pt x="787" y="2045"/>
                    <a:pt x="792" y="2045"/>
                    <a:pt x="796" y="2045"/>
                  </a:cubicBezTo>
                  <a:cubicBezTo>
                    <a:pt x="801" y="2045"/>
                    <a:pt x="806" y="2045"/>
                    <a:pt x="811" y="2045"/>
                  </a:cubicBezTo>
                  <a:cubicBezTo>
                    <a:pt x="816" y="2046"/>
                    <a:pt x="821" y="2046"/>
                    <a:pt x="827" y="2046"/>
                  </a:cubicBezTo>
                  <a:cubicBezTo>
                    <a:pt x="832" y="2047"/>
                    <a:pt x="838" y="2047"/>
                    <a:pt x="843" y="2047"/>
                  </a:cubicBezTo>
                  <a:cubicBezTo>
                    <a:pt x="849" y="2047"/>
                    <a:pt x="854" y="2047"/>
                    <a:pt x="860" y="2047"/>
                  </a:cubicBezTo>
                  <a:cubicBezTo>
                    <a:pt x="861" y="2046"/>
                    <a:pt x="863" y="2046"/>
                    <a:pt x="864" y="2046"/>
                  </a:cubicBezTo>
                  <a:cubicBezTo>
                    <a:pt x="865" y="2046"/>
                    <a:pt x="865" y="2046"/>
                    <a:pt x="866" y="2046"/>
                  </a:cubicBezTo>
                  <a:cubicBezTo>
                    <a:pt x="867" y="2046"/>
                    <a:pt x="867" y="2046"/>
                    <a:pt x="867" y="2046"/>
                  </a:cubicBezTo>
                  <a:cubicBezTo>
                    <a:pt x="867" y="2046"/>
                    <a:pt x="867" y="2046"/>
                    <a:pt x="867" y="2046"/>
                  </a:cubicBezTo>
                  <a:cubicBezTo>
                    <a:pt x="868" y="2046"/>
                    <a:pt x="868" y="2046"/>
                    <a:pt x="868" y="2046"/>
                  </a:cubicBezTo>
                  <a:cubicBezTo>
                    <a:pt x="868" y="2046"/>
                    <a:pt x="868" y="2046"/>
                    <a:pt x="868" y="2046"/>
                  </a:cubicBezTo>
                  <a:cubicBezTo>
                    <a:pt x="869" y="2045"/>
                    <a:pt x="871" y="2045"/>
                    <a:pt x="872" y="2045"/>
                  </a:cubicBezTo>
                  <a:cubicBezTo>
                    <a:pt x="873" y="2045"/>
                    <a:pt x="875" y="2044"/>
                    <a:pt x="876" y="2044"/>
                  </a:cubicBezTo>
                  <a:cubicBezTo>
                    <a:pt x="881" y="2043"/>
                    <a:pt x="886" y="2041"/>
                    <a:pt x="891" y="2039"/>
                  </a:cubicBezTo>
                  <a:cubicBezTo>
                    <a:pt x="892" y="2039"/>
                    <a:pt x="894" y="2038"/>
                    <a:pt x="896" y="2037"/>
                  </a:cubicBezTo>
                  <a:cubicBezTo>
                    <a:pt x="892" y="2040"/>
                    <a:pt x="889" y="2044"/>
                    <a:pt x="885" y="2047"/>
                  </a:cubicBezTo>
                  <a:cubicBezTo>
                    <a:pt x="869" y="2060"/>
                    <a:pt x="850" y="2071"/>
                    <a:pt x="828" y="2080"/>
                  </a:cubicBezTo>
                  <a:cubicBezTo>
                    <a:pt x="828" y="2080"/>
                    <a:pt x="827" y="2081"/>
                    <a:pt x="826" y="2081"/>
                  </a:cubicBezTo>
                  <a:cubicBezTo>
                    <a:pt x="825" y="2081"/>
                    <a:pt x="824" y="2082"/>
                    <a:pt x="822" y="2082"/>
                  </a:cubicBezTo>
                  <a:cubicBezTo>
                    <a:pt x="821" y="2082"/>
                    <a:pt x="820" y="2083"/>
                    <a:pt x="819" y="2083"/>
                  </a:cubicBezTo>
                  <a:cubicBezTo>
                    <a:pt x="817" y="2083"/>
                    <a:pt x="816" y="2083"/>
                    <a:pt x="815" y="2084"/>
                  </a:cubicBezTo>
                  <a:cubicBezTo>
                    <a:pt x="814" y="2084"/>
                    <a:pt x="812" y="2084"/>
                    <a:pt x="811" y="2084"/>
                  </a:cubicBezTo>
                  <a:cubicBezTo>
                    <a:pt x="809" y="2084"/>
                    <a:pt x="807" y="2085"/>
                    <a:pt x="806" y="2085"/>
                  </a:cubicBezTo>
                  <a:cubicBezTo>
                    <a:pt x="802" y="2085"/>
                    <a:pt x="799" y="2085"/>
                    <a:pt x="795" y="2085"/>
                  </a:cubicBezTo>
                  <a:cubicBezTo>
                    <a:pt x="791" y="2086"/>
                    <a:pt x="787" y="2086"/>
                    <a:pt x="783" y="2086"/>
                  </a:cubicBezTo>
                  <a:cubicBezTo>
                    <a:pt x="778" y="2085"/>
                    <a:pt x="774" y="2085"/>
                    <a:pt x="770" y="2085"/>
                  </a:cubicBezTo>
                  <a:cubicBezTo>
                    <a:pt x="765" y="2085"/>
                    <a:pt x="760" y="2085"/>
                    <a:pt x="756" y="2085"/>
                  </a:cubicBezTo>
                  <a:cubicBezTo>
                    <a:pt x="751" y="2085"/>
                    <a:pt x="747" y="2085"/>
                    <a:pt x="742" y="2085"/>
                  </a:cubicBezTo>
                  <a:cubicBezTo>
                    <a:pt x="740" y="2085"/>
                    <a:pt x="738" y="2085"/>
                    <a:pt x="736" y="2085"/>
                  </a:cubicBezTo>
                  <a:cubicBezTo>
                    <a:pt x="735" y="2085"/>
                    <a:pt x="735" y="2085"/>
                    <a:pt x="735" y="2085"/>
                  </a:cubicBezTo>
                  <a:cubicBezTo>
                    <a:pt x="734" y="2085"/>
                    <a:pt x="733" y="2084"/>
                    <a:pt x="732" y="2084"/>
                  </a:cubicBezTo>
                  <a:cubicBezTo>
                    <a:pt x="731" y="2083"/>
                    <a:pt x="730" y="2083"/>
                    <a:pt x="729" y="2082"/>
                  </a:cubicBezTo>
                  <a:cubicBezTo>
                    <a:pt x="728" y="2082"/>
                    <a:pt x="727" y="2082"/>
                    <a:pt x="725" y="2081"/>
                  </a:cubicBezTo>
                  <a:cubicBezTo>
                    <a:pt x="723" y="2081"/>
                    <a:pt x="721" y="2080"/>
                    <a:pt x="718" y="2079"/>
                  </a:cubicBezTo>
                  <a:cubicBezTo>
                    <a:pt x="716" y="2079"/>
                    <a:pt x="713" y="2078"/>
                    <a:pt x="710" y="2078"/>
                  </a:cubicBezTo>
                  <a:cubicBezTo>
                    <a:pt x="708" y="2078"/>
                    <a:pt x="705" y="2077"/>
                    <a:pt x="703" y="2077"/>
                  </a:cubicBezTo>
                  <a:cubicBezTo>
                    <a:pt x="700" y="2077"/>
                    <a:pt x="697" y="2077"/>
                    <a:pt x="695" y="2077"/>
                  </a:cubicBezTo>
                  <a:cubicBezTo>
                    <a:pt x="694" y="2077"/>
                    <a:pt x="693" y="2078"/>
                    <a:pt x="691" y="2078"/>
                  </a:cubicBezTo>
                  <a:cubicBezTo>
                    <a:pt x="690" y="2078"/>
                    <a:pt x="689" y="2078"/>
                    <a:pt x="688" y="2078"/>
                  </a:cubicBezTo>
                  <a:cubicBezTo>
                    <a:pt x="687" y="2078"/>
                    <a:pt x="686" y="2079"/>
                    <a:pt x="685" y="2079"/>
                  </a:cubicBezTo>
                  <a:cubicBezTo>
                    <a:pt x="684" y="2079"/>
                    <a:pt x="683" y="2079"/>
                    <a:pt x="682" y="2079"/>
                  </a:cubicBezTo>
                  <a:cubicBezTo>
                    <a:pt x="681" y="2080"/>
                    <a:pt x="680" y="2080"/>
                    <a:pt x="679" y="2080"/>
                  </a:cubicBezTo>
                  <a:cubicBezTo>
                    <a:pt x="678" y="2080"/>
                    <a:pt x="677" y="2081"/>
                    <a:pt x="677" y="2081"/>
                  </a:cubicBezTo>
                  <a:cubicBezTo>
                    <a:pt x="676" y="2081"/>
                    <a:pt x="675" y="2081"/>
                    <a:pt x="675" y="2081"/>
                  </a:cubicBezTo>
                  <a:cubicBezTo>
                    <a:pt x="674" y="2082"/>
                    <a:pt x="673" y="2082"/>
                    <a:pt x="673" y="2082"/>
                  </a:cubicBezTo>
                  <a:cubicBezTo>
                    <a:pt x="672" y="2083"/>
                    <a:pt x="671" y="2083"/>
                    <a:pt x="670" y="2083"/>
                  </a:cubicBezTo>
                  <a:cubicBezTo>
                    <a:pt x="670" y="2084"/>
                    <a:pt x="670" y="2084"/>
                    <a:pt x="670" y="2084"/>
                  </a:cubicBezTo>
                  <a:cubicBezTo>
                    <a:pt x="670" y="2084"/>
                    <a:pt x="670" y="2084"/>
                    <a:pt x="670" y="2084"/>
                  </a:cubicBezTo>
                  <a:cubicBezTo>
                    <a:pt x="671" y="2084"/>
                    <a:pt x="672" y="2084"/>
                    <a:pt x="673" y="2084"/>
                  </a:cubicBezTo>
                  <a:cubicBezTo>
                    <a:pt x="674" y="2084"/>
                    <a:pt x="674" y="2084"/>
                    <a:pt x="675" y="2084"/>
                  </a:cubicBezTo>
                  <a:cubicBezTo>
                    <a:pt x="676" y="2084"/>
                    <a:pt x="676" y="2084"/>
                    <a:pt x="677" y="2084"/>
                  </a:cubicBezTo>
                  <a:cubicBezTo>
                    <a:pt x="678" y="2084"/>
                    <a:pt x="679" y="2084"/>
                    <a:pt x="680" y="2084"/>
                  </a:cubicBezTo>
                  <a:cubicBezTo>
                    <a:pt x="680" y="2084"/>
                    <a:pt x="681" y="2084"/>
                    <a:pt x="682" y="2084"/>
                  </a:cubicBezTo>
                  <a:cubicBezTo>
                    <a:pt x="683" y="2084"/>
                    <a:pt x="684" y="2084"/>
                    <a:pt x="685" y="2084"/>
                  </a:cubicBezTo>
                  <a:cubicBezTo>
                    <a:pt x="686" y="2084"/>
                    <a:pt x="687" y="2084"/>
                    <a:pt x="688" y="2084"/>
                  </a:cubicBezTo>
                  <a:cubicBezTo>
                    <a:pt x="689" y="2084"/>
                    <a:pt x="689" y="2084"/>
                    <a:pt x="690" y="2084"/>
                  </a:cubicBezTo>
                  <a:cubicBezTo>
                    <a:pt x="690" y="2084"/>
                    <a:pt x="691" y="2084"/>
                    <a:pt x="692" y="2084"/>
                  </a:cubicBezTo>
                  <a:cubicBezTo>
                    <a:pt x="693" y="2084"/>
                    <a:pt x="694" y="2084"/>
                    <a:pt x="695" y="2084"/>
                  </a:cubicBezTo>
                  <a:cubicBezTo>
                    <a:pt x="696" y="2085"/>
                    <a:pt x="697" y="2085"/>
                    <a:pt x="698" y="2085"/>
                  </a:cubicBezTo>
                  <a:cubicBezTo>
                    <a:pt x="700" y="2085"/>
                    <a:pt x="701" y="2085"/>
                    <a:pt x="702" y="2085"/>
                  </a:cubicBezTo>
                  <a:cubicBezTo>
                    <a:pt x="704" y="2085"/>
                    <a:pt x="707" y="2086"/>
                    <a:pt x="709" y="2086"/>
                  </a:cubicBezTo>
                  <a:cubicBezTo>
                    <a:pt x="712" y="2086"/>
                    <a:pt x="714" y="2086"/>
                    <a:pt x="717" y="2087"/>
                  </a:cubicBezTo>
                  <a:cubicBezTo>
                    <a:pt x="718" y="2087"/>
                    <a:pt x="719" y="2087"/>
                    <a:pt x="720" y="2087"/>
                  </a:cubicBezTo>
                  <a:cubicBezTo>
                    <a:pt x="720" y="2088"/>
                    <a:pt x="721" y="2088"/>
                    <a:pt x="721" y="2088"/>
                  </a:cubicBezTo>
                  <a:cubicBezTo>
                    <a:pt x="719" y="2088"/>
                    <a:pt x="718" y="2088"/>
                    <a:pt x="716" y="2089"/>
                  </a:cubicBezTo>
                  <a:cubicBezTo>
                    <a:pt x="712" y="2090"/>
                    <a:pt x="709" y="2091"/>
                    <a:pt x="705" y="2093"/>
                  </a:cubicBezTo>
                  <a:cubicBezTo>
                    <a:pt x="704" y="2094"/>
                    <a:pt x="702" y="2094"/>
                    <a:pt x="701" y="2095"/>
                  </a:cubicBezTo>
                  <a:cubicBezTo>
                    <a:pt x="699" y="2096"/>
                    <a:pt x="698" y="2097"/>
                    <a:pt x="697" y="2097"/>
                  </a:cubicBezTo>
                  <a:cubicBezTo>
                    <a:pt x="696" y="2098"/>
                    <a:pt x="695" y="2099"/>
                    <a:pt x="694" y="2100"/>
                  </a:cubicBezTo>
                  <a:cubicBezTo>
                    <a:pt x="693" y="2101"/>
                    <a:pt x="692" y="2101"/>
                    <a:pt x="691" y="2102"/>
                  </a:cubicBezTo>
                  <a:cubicBezTo>
                    <a:pt x="690" y="2103"/>
                    <a:pt x="689" y="2103"/>
                    <a:pt x="689" y="2104"/>
                  </a:cubicBezTo>
                  <a:cubicBezTo>
                    <a:pt x="688" y="2104"/>
                    <a:pt x="688" y="2105"/>
                    <a:pt x="688" y="2105"/>
                  </a:cubicBezTo>
                  <a:cubicBezTo>
                    <a:pt x="687" y="2106"/>
                    <a:pt x="686" y="2107"/>
                    <a:pt x="686" y="2107"/>
                  </a:cubicBezTo>
                  <a:cubicBezTo>
                    <a:pt x="686" y="2107"/>
                    <a:pt x="687" y="2106"/>
                    <a:pt x="688" y="2106"/>
                  </a:cubicBezTo>
                  <a:cubicBezTo>
                    <a:pt x="689" y="2105"/>
                    <a:pt x="690" y="2104"/>
                    <a:pt x="692" y="2103"/>
                  </a:cubicBezTo>
                  <a:cubicBezTo>
                    <a:pt x="693" y="2103"/>
                    <a:pt x="694" y="2102"/>
                    <a:pt x="695" y="2102"/>
                  </a:cubicBezTo>
                  <a:cubicBezTo>
                    <a:pt x="696" y="2101"/>
                    <a:pt x="697" y="2101"/>
                    <a:pt x="698" y="2100"/>
                  </a:cubicBezTo>
                  <a:cubicBezTo>
                    <a:pt x="700" y="2100"/>
                    <a:pt x="701" y="2099"/>
                    <a:pt x="702" y="2099"/>
                  </a:cubicBezTo>
                  <a:cubicBezTo>
                    <a:pt x="704" y="2098"/>
                    <a:pt x="705" y="2098"/>
                    <a:pt x="707" y="2097"/>
                  </a:cubicBezTo>
                  <a:cubicBezTo>
                    <a:pt x="710" y="2096"/>
                    <a:pt x="714" y="2095"/>
                    <a:pt x="717" y="2095"/>
                  </a:cubicBezTo>
                  <a:cubicBezTo>
                    <a:pt x="721" y="2094"/>
                    <a:pt x="725" y="2094"/>
                    <a:pt x="729" y="2093"/>
                  </a:cubicBezTo>
                  <a:cubicBezTo>
                    <a:pt x="734" y="2093"/>
                    <a:pt x="738" y="2093"/>
                    <a:pt x="742" y="2093"/>
                  </a:cubicBezTo>
                  <a:cubicBezTo>
                    <a:pt x="743" y="2093"/>
                    <a:pt x="743" y="2093"/>
                    <a:pt x="744" y="2093"/>
                  </a:cubicBezTo>
                  <a:cubicBezTo>
                    <a:pt x="744" y="2093"/>
                    <a:pt x="745" y="2093"/>
                    <a:pt x="745" y="2093"/>
                  </a:cubicBezTo>
                  <a:cubicBezTo>
                    <a:pt x="746" y="2093"/>
                    <a:pt x="747" y="2093"/>
                    <a:pt x="748" y="2094"/>
                  </a:cubicBezTo>
                  <a:cubicBezTo>
                    <a:pt x="748" y="2094"/>
                    <a:pt x="748" y="2094"/>
                    <a:pt x="748" y="2094"/>
                  </a:cubicBezTo>
                  <a:cubicBezTo>
                    <a:pt x="748" y="2094"/>
                    <a:pt x="748" y="2094"/>
                    <a:pt x="748" y="2093"/>
                  </a:cubicBezTo>
                  <a:cubicBezTo>
                    <a:pt x="748" y="2093"/>
                    <a:pt x="747" y="2093"/>
                    <a:pt x="747" y="2093"/>
                  </a:cubicBezTo>
                  <a:cubicBezTo>
                    <a:pt x="750" y="2093"/>
                    <a:pt x="753" y="2093"/>
                    <a:pt x="756" y="2093"/>
                  </a:cubicBezTo>
                  <a:cubicBezTo>
                    <a:pt x="760" y="2093"/>
                    <a:pt x="765" y="2093"/>
                    <a:pt x="769" y="2093"/>
                  </a:cubicBezTo>
                  <a:cubicBezTo>
                    <a:pt x="772" y="2093"/>
                    <a:pt x="774" y="2093"/>
                    <a:pt x="776" y="2093"/>
                  </a:cubicBezTo>
                  <a:cubicBezTo>
                    <a:pt x="778" y="2093"/>
                    <a:pt x="781" y="2093"/>
                    <a:pt x="783" y="2093"/>
                  </a:cubicBezTo>
                  <a:cubicBezTo>
                    <a:pt x="787" y="2092"/>
                    <a:pt x="791" y="2092"/>
                    <a:pt x="795" y="2091"/>
                  </a:cubicBezTo>
                  <a:cubicBezTo>
                    <a:pt x="798" y="2091"/>
                    <a:pt x="800" y="2091"/>
                    <a:pt x="803" y="2090"/>
                  </a:cubicBezTo>
                  <a:cubicBezTo>
                    <a:pt x="762" y="2105"/>
                    <a:pt x="717" y="2117"/>
                    <a:pt x="675" y="2135"/>
                  </a:cubicBezTo>
                  <a:cubicBezTo>
                    <a:pt x="671" y="2134"/>
                    <a:pt x="666" y="2133"/>
                    <a:pt x="660" y="2132"/>
                  </a:cubicBezTo>
                  <a:cubicBezTo>
                    <a:pt x="658" y="2132"/>
                    <a:pt x="657" y="2132"/>
                    <a:pt x="655" y="2131"/>
                  </a:cubicBezTo>
                  <a:cubicBezTo>
                    <a:pt x="653" y="2131"/>
                    <a:pt x="651" y="2131"/>
                    <a:pt x="649" y="2131"/>
                  </a:cubicBezTo>
                  <a:cubicBezTo>
                    <a:pt x="645" y="2130"/>
                    <a:pt x="641" y="2130"/>
                    <a:pt x="637" y="2129"/>
                  </a:cubicBezTo>
                  <a:cubicBezTo>
                    <a:pt x="633" y="2129"/>
                    <a:pt x="629" y="2129"/>
                    <a:pt x="625" y="2130"/>
                  </a:cubicBezTo>
                  <a:cubicBezTo>
                    <a:pt x="623" y="2130"/>
                    <a:pt x="621" y="2130"/>
                    <a:pt x="620" y="2131"/>
                  </a:cubicBezTo>
                  <a:cubicBezTo>
                    <a:pt x="619" y="2131"/>
                    <a:pt x="618" y="2131"/>
                    <a:pt x="617" y="2131"/>
                  </a:cubicBezTo>
                  <a:cubicBezTo>
                    <a:pt x="616" y="2131"/>
                    <a:pt x="616" y="2131"/>
                    <a:pt x="616" y="2131"/>
                  </a:cubicBezTo>
                  <a:cubicBezTo>
                    <a:pt x="616" y="2131"/>
                    <a:pt x="616" y="2131"/>
                    <a:pt x="616" y="2131"/>
                  </a:cubicBezTo>
                  <a:cubicBezTo>
                    <a:pt x="615" y="2132"/>
                    <a:pt x="615" y="2132"/>
                    <a:pt x="615" y="2132"/>
                  </a:cubicBezTo>
                  <a:cubicBezTo>
                    <a:pt x="615" y="2132"/>
                    <a:pt x="614" y="2132"/>
                    <a:pt x="614" y="2132"/>
                  </a:cubicBezTo>
                  <a:cubicBezTo>
                    <a:pt x="613" y="2132"/>
                    <a:pt x="612" y="2133"/>
                    <a:pt x="611" y="2133"/>
                  </a:cubicBezTo>
                  <a:cubicBezTo>
                    <a:pt x="610" y="2133"/>
                    <a:pt x="609" y="2134"/>
                    <a:pt x="608" y="2134"/>
                  </a:cubicBezTo>
                  <a:cubicBezTo>
                    <a:pt x="608" y="2134"/>
                    <a:pt x="607" y="2135"/>
                    <a:pt x="606" y="2135"/>
                  </a:cubicBezTo>
                  <a:cubicBezTo>
                    <a:pt x="605" y="2135"/>
                    <a:pt x="604" y="2136"/>
                    <a:pt x="604" y="2136"/>
                  </a:cubicBezTo>
                  <a:cubicBezTo>
                    <a:pt x="601" y="2138"/>
                    <a:pt x="598" y="2140"/>
                    <a:pt x="596" y="2142"/>
                  </a:cubicBezTo>
                  <a:cubicBezTo>
                    <a:pt x="594" y="2143"/>
                    <a:pt x="593" y="2144"/>
                    <a:pt x="593" y="2145"/>
                  </a:cubicBezTo>
                  <a:cubicBezTo>
                    <a:pt x="592" y="2146"/>
                    <a:pt x="591" y="2147"/>
                    <a:pt x="590" y="2148"/>
                  </a:cubicBezTo>
                  <a:cubicBezTo>
                    <a:pt x="589" y="2149"/>
                    <a:pt x="589" y="2150"/>
                    <a:pt x="588" y="2151"/>
                  </a:cubicBezTo>
                  <a:cubicBezTo>
                    <a:pt x="588" y="2152"/>
                    <a:pt x="587" y="2153"/>
                    <a:pt x="587" y="2154"/>
                  </a:cubicBezTo>
                  <a:cubicBezTo>
                    <a:pt x="586" y="2156"/>
                    <a:pt x="586" y="2157"/>
                    <a:pt x="586" y="2158"/>
                  </a:cubicBezTo>
                  <a:cubicBezTo>
                    <a:pt x="586" y="2159"/>
                    <a:pt x="586" y="2159"/>
                    <a:pt x="586" y="2159"/>
                  </a:cubicBezTo>
                  <a:cubicBezTo>
                    <a:pt x="586" y="2159"/>
                    <a:pt x="586" y="2159"/>
                    <a:pt x="586" y="2158"/>
                  </a:cubicBezTo>
                  <a:cubicBezTo>
                    <a:pt x="587" y="2158"/>
                    <a:pt x="587" y="2157"/>
                    <a:pt x="587" y="2156"/>
                  </a:cubicBezTo>
                  <a:cubicBezTo>
                    <a:pt x="588" y="2156"/>
                    <a:pt x="588" y="2155"/>
                    <a:pt x="588" y="2155"/>
                  </a:cubicBezTo>
                  <a:cubicBezTo>
                    <a:pt x="589" y="2154"/>
                    <a:pt x="590" y="2153"/>
                    <a:pt x="590" y="2153"/>
                  </a:cubicBezTo>
                  <a:cubicBezTo>
                    <a:pt x="591" y="2152"/>
                    <a:pt x="592" y="2151"/>
                    <a:pt x="592" y="2150"/>
                  </a:cubicBezTo>
                  <a:cubicBezTo>
                    <a:pt x="594" y="2149"/>
                    <a:pt x="596" y="2147"/>
                    <a:pt x="598" y="2146"/>
                  </a:cubicBezTo>
                  <a:cubicBezTo>
                    <a:pt x="601" y="2144"/>
                    <a:pt x="603" y="2143"/>
                    <a:pt x="606" y="2142"/>
                  </a:cubicBezTo>
                  <a:cubicBezTo>
                    <a:pt x="607" y="2141"/>
                    <a:pt x="608" y="2141"/>
                    <a:pt x="608" y="2141"/>
                  </a:cubicBezTo>
                  <a:cubicBezTo>
                    <a:pt x="609" y="2141"/>
                    <a:pt x="610" y="2140"/>
                    <a:pt x="611" y="2140"/>
                  </a:cubicBezTo>
                  <a:cubicBezTo>
                    <a:pt x="612" y="2140"/>
                    <a:pt x="612" y="2140"/>
                    <a:pt x="613" y="2139"/>
                  </a:cubicBezTo>
                  <a:cubicBezTo>
                    <a:pt x="614" y="2139"/>
                    <a:pt x="615" y="2139"/>
                    <a:pt x="616" y="2139"/>
                  </a:cubicBezTo>
                  <a:cubicBezTo>
                    <a:pt x="616" y="2139"/>
                    <a:pt x="616" y="2139"/>
                    <a:pt x="617" y="2139"/>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9" y="2138"/>
                    <a:pt x="620" y="2138"/>
                    <a:pt x="621" y="2138"/>
                  </a:cubicBezTo>
                  <a:cubicBezTo>
                    <a:pt x="622" y="2138"/>
                    <a:pt x="624" y="2138"/>
                    <a:pt x="626" y="2137"/>
                  </a:cubicBezTo>
                  <a:cubicBezTo>
                    <a:pt x="630" y="2137"/>
                    <a:pt x="633" y="2137"/>
                    <a:pt x="637" y="2137"/>
                  </a:cubicBezTo>
                  <a:cubicBezTo>
                    <a:pt x="641" y="2137"/>
                    <a:pt x="645" y="2138"/>
                    <a:pt x="648" y="2138"/>
                  </a:cubicBezTo>
                  <a:cubicBezTo>
                    <a:pt x="652" y="2138"/>
                    <a:pt x="656" y="2139"/>
                    <a:pt x="659" y="2139"/>
                  </a:cubicBezTo>
                  <a:cubicBezTo>
                    <a:pt x="661" y="2139"/>
                    <a:pt x="663" y="2140"/>
                    <a:pt x="665" y="2140"/>
                  </a:cubicBezTo>
                  <a:cubicBezTo>
                    <a:pt x="638" y="2152"/>
                    <a:pt x="613" y="2168"/>
                    <a:pt x="593" y="2188"/>
                  </a:cubicBezTo>
                  <a:cubicBezTo>
                    <a:pt x="622" y="2165"/>
                    <a:pt x="648" y="2155"/>
                    <a:pt x="677" y="2147"/>
                  </a:cubicBezTo>
                  <a:cubicBezTo>
                    <a:pt x="673" y="2149"/>
                    <a:pt x="669" y="2152"/>
                    <a:pt x="665" y="2156"/>
                  </a:cubicBezTo>
                  <a:cubicBezTo>
                    <a:pt x="663" y="2158"/>
                    <a:pt x="660" y="2160"/>
                    <a:pt x="658" y="2163"/>
                  </a:cubicBezTo>
                  <a:cubicBezTo>
                    <a:pt x="655" y="2165"/>
                    <a:pt x="653" y="2168"/>
                    <a:pt x="650" y="2170"/>
                  </a:cubicBezTo>
                  <a:cubicBezTo>
                    <a:pt x="648" y="2173"/>
                    <a:pt x="646" y="2175"/>
                    <a:pt x="643" y="2178"/>
                  </a:cubicBezTo>
                  <a:cubicBezTo>
                    <a:pt x="641" y="2181"/>
                    <a:pt x="639" y="2184"/>
                    <a:pt x="636" y="2186"/>
                  </a:cubicBezTo>
                  <a:cubicBezTo>
                    <a:pt x="632" y="2192"/>
                    <a:pt x="628" y="2198"/>
                    <a:pt x="624" y="2203"/>
                  </a:cubicBezTo>
                  <a:cubicBezTo>
                    <a:pt x="622" y="2206"/>
                    <a:pt x="620" y="2209"/>
                    <a:pt x="618" y="2212"/>
                  </a:cubicBezTo>
                  <a:cubicBezTo>
                    <a:pt x="616" y="2214"/>
                    <a:pt x="614" y="2217"/>
                    <a:pt x="612" y="2220"/>
                  </a:cubicBezTo>
                  <a:cubicBezTo>
                    <a:pt x="608" y="2225"/>
                    <a:pt x="604" y="2230"/>
                    <a:pt x="601" y="2235"/>
                  </a:cubicBezTo>
                  <a:cubicBezTo>
                    <a:pt x="597" y="2240"/>
                    <a:pt x="593" y="2244"/>
                    <a:pt x="590" y="2248"/>
                  </a:cubicBezTo>
                  <a:cubicBezTo>
                    <a:pt x="588" y="2250"/>
                    <a:pt x="587" y="2252"/>
                    <a:pt x="585" y="2254"/>
                  </a:cubicBezTo>
                  <a:cubicBezTo>
                    <a:pt x="583" y="2255"/>
                    <a:pt x="582" y="2257"/>
                    <a:pt x="580" y="2259"/>
                  </a:cubicBezTo>
                  <a:cubicBezTo>
                    <a:pt x="579" y="2260"/>
                    <a:pt x="577" y="2262"/>
                    <a:pt x="576" y="2263"/>
                  </a:cubicBezTo>
                  <a:cubicBezTo>
                    <a:pt x="575" y="2264"/>
                    <a:pt x="574" y="2265"/>
                    <a:pt x="572" y="2266"/>
                  </a:cubicBezTo>
                  <a:cubicBezTo>
                    <a:pt x="570" y="2269"/>
                    <a:pt x="568" y="2270"/>
                    <a:pt x="567" y="2271"/>
                  </a:cubicBezTo>
                  <a:cubicBezTo>
                    <a:pt x="566" y="2272"/>
                    <a:pt x="565" y="2273"/>
                    <a:pt x="565" y="2273"/>
                  </a:cubicBezTo>
                  <a:cubicBezTo>
                    <a:pt x="565" y="2273"/>
                    <a:pt x="566" y="2272"/>
                    <a:pt x="567" y="2272"/>
                  </a:cubicBezTo>
                  <a:cubicBezTo>
                    <a:pt x="568" y="2271"/>
                    <a:pt x="569" y="2271"/>
                    <a:pt x="570" y="2270"/>
                  </a:cubicBezTo>
                  <a:cubicBezTo>
                    <a:pt x="571" y="2269"/>
                    <a:pt x="572" y="2269"/>
                    <a:pt x="573" y="2268"/>
                  </a:cubicBezTo>
                  <a:cubicBezTo>
                    <a:pt x="575" y="2267"/>
                    <a:pt x="576" y="2266"/>
                    <a:pt x="578" y="2265"/>
                  </a:cubicBezTo>
                  <a:cubicBezTo>
                    <a:pt x="579" y="2264"/>
                    <a:pt x="581" y="2262"/>
                    <a:pt x="582" y="2261"/>
                  </a:cubicBezTo>
                  <a:cubicBezTo>
                    <a:pt x="584" y="2260"/>
                    <a:pt x="586" y="2258"/>
                    <a:pt x="588" y="2256"/>
                  </a:cubicBezTo>
                  <a:cubicBezTo>
                    <a:pt x="590" y="2255"/>
                    <a:pt x="591" y="2253"/>
                    <a:pt x="593" y="2251"/>
                  </a:cubicBezTo>
                  <a:cubicBezTo>
                    <a:pt x="595" y="2249"/>
                    <a:pt x="597" y="2247"/>
                    <a:pt x="599" y="2245"/>
                  </a:cubicBezTo>
                  <a:cubicBezTo>
                    <a:pt x="601" y="2243"/>
                    <a:pt x="603" y="2241"/>
                    <a:pt x="605" y="2239"/>
                  </a:cubicBezTo>
                  <a:cubicBezTo>
                    <a:pt x="609" y="2234"/>
                    <a:pt x="613" y="2229"/>
                    <a:pt x="617" y="2224"/>
                  </a:cubicBezTo>
                  <a:cubicBezTo>
                    <a:pt x="619" y="2221"/>
                    <a:pt x="622" y="2219"/>
                    <a:pt x="624" y="2216"/>
                  </a:cubicBezTo>
                  <a:cubicBezTo>
                    <a:pt x="626" y="2213"/>
                    <a:pt x="628" y="2211"/>
                    <a:pt x="630" y="2208"/>
                  </a:cubicBezTo>
                  <a:cubicBezTo>
                    <a:pt x="634" y="2202"/>
                    <a:pt x="638" y="2197"/>
                    <a:pt x="643" y="2191"/>
                  </a:cubicBezTo>
                  <a:cubicBezTo>
                    <a:pt x="647" y="2186"/>
                    <a:pt x="651" y="2180"/>
                    <a:pt x="656" y="2175"/>
                  </a:cubicBezTo>
                  <a:cubicBezTo>
                    <a:pt x="658" y="2173"/>
                    <a:pt x="661" y="2170"/>
                    <a:pt x="663" y="2168"/>
                  </a:cubicBezTo>
                  <a:cubicBezTo>
                    <a:pt x="665" y="2166"/>
                    <a:pt x="668" y="2163"/>
                    <a:pt x="670" y="2161"/>
                  </a:cubicBezTo>
                  <a:cubicBezTo>
                    <a:pt x="675" y="2157"/>
                    <a:pt x="679" y="2153"/>
                    <a:pt x="684" y="2149"/>
                  </a:cubicBezTo>
                  <a:cubicBezTo>
                    <a:pt x="688" y="2146"/>
                    <a:pt x="691" y="2144"/>
                    <a:pt x="694" y="2142"/>
                  </a:cubicBezTo>
                  <a:cubicBezTo>
                    <a:pt x="701" y="2140"/>
                    <a:pt x="707" y="2139"/>
                    <a:pt x="714" y="2137"/>
                  </a:cubicBezTo>
                  <a:cubicBezTo>
                    <a:pt x="718" y="2136"/>
                    <a:pt x="722" y="2135"/>
                    <a:pt x="726" y="2134"/>
                  </a:cubicBezTo>
                  <a:cubicBezTo>
                    <a:pt x="725" y="2135"/>
                    <a:pt x="724" y="2136"/>
                    <a:pt x="723" y="2136"/>
                  </a:cubicBezTo>
                  <a:cubicBezTo>
                    <a:pt x="722" y="2137"/>
                    <a:pt x="722" y="2137"/>
                    <a:pt x="721" y="2137"/>
                  </a:cubicBezTo>
                  <a:cubicBezTo>
                    <a:pt x="720" y="2138"/>
                    <a:pt x="720" y="2138"/>
                    <a:pt x="719" y="2139"/>
                  </a:cubicBezTo>
                  <a:cubicBezTo>
                    <a:pt x="718" y="2139"/>
                    <a:pt x="717" y="2140"/>
                    <a:pt x="716" y="2141"/>
                  </a:cubicBezTo>
                  <a:cubicBezTo>
                    <a:pt x="715" y="2142"/>
                    <a:pt x="714" y="2143"/>
                    <a:pt x="712" y="2144"/>
                  </a:cubicBezTo>
                  <a:cubicBezTo>
                    <a:pt x="711" y="2145"/>
                    <a:pt x="710" y="2146"/>
                    <a:pt x="709" y="2146"/>
                  </a:cubicBezTo>
                  <a:cubicBezTo>
                    <a:pt x="707" y="2148"/>
                    <a:pt x="704" y="2150"/>
                    <a:pt x="702" y="2152"/>
                  </a:cubicBezTo>
                  <a:cubicBezTo>
                    <a:pt x="700" y="2154"/>
                    <a:pt x="698" y="2156"/>
                    <a:pt x="696" y="2158"/>
                  </a:cubicBezTo>
                  <a:cubicBezTo>
                    <a:pt x="694" y="2159"/>
                    <a:pt x="694" y="2159"/>
                    <a:pt x="694" y="2159"/>
                  </a:cubicBezTo>
                  <a:cubicBezTo>
                    <a:pt x="692" y="2161"/>
                    <a:pt x="692" y="2161"/>
                    <a:pt x="692" y="2161"/>
                  </a:cubicBezTo>
                  <a:cubicBezTo>
                    <a:pt x="691" y="2162"/>
                    <a:pt x="690" y="2163"/>
                    <a:pt x="689" y="2164"/>
                  </a:cubicBezTo>
                  <a:cubicBezTo>
                    <a:pt x="688" y="2165"/>
                    <a:pt x="687" y="2166"/>
                    <a:pt x="686" y="2167"/>
                  </a:cubicBezTo>
                  <a:cubicBezTo>
                    <a:pt x="685" y="2168"/>
                    <a:pt x="684" y="2169"/>
                    <a:pt x="683" y="2170"/>
                  </a:cubicBezTo>
                  <a:cubicBezTo>
                    <a:pt x="681" y="2172"/>
                    <a:pt x="679" y="2174"/>
                    <a:pt x="677" y="2176"/>
                  </a:cubicBezTo>
                  <a:cubicBezTo>
                    <a:pt x="676" y="2178"/>
                    <a:pt x="674" y="2180"/>
                    <a:pt x="672" y="2182"/>
                  </a:cubicBezTo>
                  <a:cubicBezTo>
                    <a:pt x="671" y="2183"/>
                    <a:pt x="670" y="2183"/>
                    <a:pt x="669" y="2184"/>
                  </a:cubicBezTo>
                  <a:cubicBezTo>
                    <a:pt x="668" y="2185"/>
                    <a:pt x="668" y="2186"/>
                    <a:pt x="667" y="2187"/>
                  </a:cubicBezTo>
                  <a:cubicBezTo>
                    <a:pt x="665" y="2189"/>
                    <a:pt x="663" y="2191"/>
                    <a:pt x="662" y="2193"/>
                  </a:cubicBezTo>
                  <a:cubicBezTo>
                    <a:pt x="660" y="2195"/>
                    <a:pt x="659" y="2196"/>
                    <a:pt x="658" y="2198"/>
                  </a:cubicBezTo>
                  <a:cubicBezTo>
                    <a:pt x="656" y="2200"/>
                    <a:pt x="655" y="2201"/>
                    <a:pt x="654" y="2203"/>
                  </a:cubicBezTo>
                  <a:cubicBezTo>
                    <a:pt x="652" y="2204"/>
                    <a:pt x="651" y="2206"/>
                    <a:pt x="650" y="2207"/>
                  </a:cubicBezTo>
                  <a:cubicBezTo>
                    <a:pt x="648" y="2210"/>
                    <a:pt x="646" y="2212"/>
                    <a:pt x="644" y="2214"/>
                  </a:cubicBezTo>
                  <a:cubicBezTo>
                    <a:pt x="643" y="2216"/>
                    <a:pt x="642" y="2218"/>
                    <a:pt x="641" y="2219"/>
                  </a:cubicBezTo>
                  <a:cubicBezTo>
                    <a:pt x="640" y="2220"/>
                    <a:pt x="640" y="2221"/>
                    <a:pt x="640" y="2221"/>
                  </a:cubicBezTo>
                  <a:cubicBezTo>
                    <a:pt x="640" y="2221"/>
                    <a:pt x="640" y="2220"/>
                    <a:pt x="641" y="2219"/>
                  </a:cubicBezTo>
                  <a:cubicBezTo>
                    <a:pt x="642" y="2219"/>
                    <a:pt x="644" y="2217"/>
                    <a:pt x="646" y="2215"/>
                  </a:cubicBezTo>
                  <a:cubicBezTo>
                    <a:pt x="648" y="2214"/>
                    <a:pt x="650" y="2212"/>
                    <a:pt x="652" y="2209"/>
                  </a:cubicBezTo>
                  <a:cubicBezTo>
                    <a:pt x="655" y="2207"/>
                    <a:pt x="658" y="2204"/>
                    <a:pt x="661" y="2201"/>
                  </a:cubicBezTo>
                  <a:cubicBezTo>
                    <a:pt x="664" y="2198"/>
                    <a:pt x="667" y="2195"/>
                    <a:pt x="671" y="2191"/>
                  </a:cubicBezTo>
                  <a:cubicBezTo>
                    <a:pt x="672" y="2191"/>
                    <a:pt x="673" y="2190"/>
                    <a:pt x="674" y="2189"/>
                  </a:cubicBezTo>
                  <a:cubicBezTo>
                    <a:pt x="675" y="2188"/>
                    <a:pt x="676" y="2187"/>
                    <a:pt x="677" y="2186"/>
                  </a:cubicBezTo>
                  <a:cubicBezTo>
                    <a:pt x="678" y="2184"/>
                    <a:pt x="680" y="2183"/>
                    <a:pt x="682" y="2181"/>
                  </a:cubicBezTo>
                  <a:cubicBezTo>
                    <a:pt x="686" y="2177"/>
                    <a:pt x="690" y="2173"/>
                    <a:pt x="695" y="2169"/>
                  </a:cubicBezTo>
                  <a:cubicBezTo>
                    <a:pt x="696" y="2168"/>
                    <a:pt x="697" y="2167"/>
                    <a:pt x="698" y="2167"/>
                  </a:cubicBezTo>
                  <a:cubicBezTo>
                    <a:pt x="699" y="2165"/>
                    <a:pt x="699" y="2165"/>
                    <a:pt x="699" y="2165"/>
                  </a:cubicBezTo>
                  <a:cubicBezTo>
                    <a:pt x="701" y="2164"/>
                    <a:pt x="701" y="2164"/>
                    <a:pt x="701" y="2164"/>
                  </a:cubicBezTo>
                  <a:cubicBezTo>
                    <a:pt x="703" y="2162"/>
                    <a:pt x="705" y="2160"/>
                    <a:pt x="707" y="2158"/>
                  </a:cubicBezTo>
                  <a:cubicBezTo>
                    <a:pt x="710" y="2156"/>
                    <a:pt x="712" y="2154"/>
                    <a:pt x="714" y="2153"/>
                  </a:cubicBezTo>
                  <a:cubicBezTo>
                    <a:pt x="715" y="2152"/>
                    <a:pt x="716" y="2151"/>
                    <a:pt x="717" y="2150"/>
                  </a:cubicBezTo>
                  <a:cubicBezTo>
                    <a:pt x="718" y="2149"/>
                    <a:pt x="719" y="2148"/>
                    <a:pt x="721" y="2147"/>
                  </a:cubicBezTo>
                  <a:cubicBezTo>
                    <a:pt x="722" y="2146"/>
                    <a:pt x="723" y="2146"/>
                    <a:pt x="724" y="2145"/>
                  </a:cubicBezTo>
                  <a:cubicBezTo>
                    <a:pt x="724" y="2144"/>
                    <a:pt x="725" y="2144"/>
                    <a:pt x="725" y="2143"/>
                  </a:cubicBezTo>
                  <a:cubicBezTo>
                    <a:pt x="726" y="2143"/>
                    <a:pt x="727" y="2143"/>
                    <a:pt x="727" y="2142"/>
                  </a:cubicBezTo>
                  <a:cubicBezTo>
                    <a:pt x="729" y="2141"/>
                    <a:pt x="732" y="2139"/>
                    <a:pt x="734" y="2137"/>
                  </a:cubicBezTo>
                  <a:cubicBezTo>
                    <a:pt x="735" y="2136"/>
                    <a:pt x="736" y="2136"/>
                    <a:pt x="737" y="2135"/>
                  </a:cubicBezTo>
                  <a:cubicBezTo>
                    <a:pt x="738" y="2134"/>
                    <a:pt x="739" y="2134"/>
                    <a:pt x="740" y="2133"/>
                  </a:cubicBezTo>
                  <a:cubicBezTo>
                    <a:pt x="741" y="2132"/>
                    <a:pt x="742" y="2131"/>
                    <a:pt x="743" y="2131"/>
                  </a:cubicBezTo>
                  <a:cubicBezTo>
                    <a:pt x="744" y="2130"/>
                    <a:pt x="744" y="2130"/>
                    <a:pt x="745" y="2130"/>
                  </a:cubicBezTo>
                  <a:cubicBezTo>
                    <a:pt x="745" y="2130"/>
                    <a:pt x="745" y="2130"/>
                    <a:pt x="745" y="2129"/>
                  </a:cubicBezTo>
                  <a:cubicBezTo>
                    <a:pt x="760" y="2126"/>
                    <a:pt x="775" y="2122"/>
                    <a:pt x="788" y="2118"/>
                  </a:cubicBezTo>
                  <a:cubicBezTo>
                    <a:pt x="773" y="2169"/>
                    <a:pt x="735" y="2195"/>
                    <a:pt x="710" y="2235"/>
                  </a:cubicBezTo>
                  <a:cubicBezTo>
                    <a:pt x="709" y="2236"/>
                    <a:pt x="708" y="2236"/>
                    <a:pt x="707" y="2236"/>
                  </a:cubicBezTo>
                  <a:cubicBezTo>
                    <a:pt x="703" y="2236"/>
                    <a:pt x="699" y="2237"/>
                    <a:pt x="694" y="2238"/>
                  </a:cubicBezTo>
                  <a:cubicBezTo>
                    <a:pt x="689" y="2238"/>
                    <a:pt x="683" y="2240"/>
                    <a:pt x="678" y="2241"/>
                  </a:cubicBezTo>
                  <a:cubicBezTo>
                    <a:pt x="676" y="2242"/>
                    <a:pt x="675" y="2242"/>
                    <a:pt x="673" y="2242"/>
                  </a:cubicBezTo>
                  <a:cubicBezTo>
                    <a:pt x="672" y="2243"/>
                    <a:pt x="671" y="2243"/>
                    <a:pt x="669" y="2244"/>
                  </a:cubicBezTo>
                  <a:cubicBezTo>
                    <a:pt x="668" y="2244"/>
                    <a:pt x="668" y="2244"/>
                    <a:pt x="667" y="2245"/>
                  </a:cubicBezTo>
                  <a:cubicBezTo>
                    <a:pt x="666" y="2245"/>
                    <a:pt x="666" y="2245"/>
                    <a:pt x="666" y="2245"/>
                  </a:cubicBezTo>
                  <a:cubicBezTo>
                    <a:pt x="666" y="2245"/>
                    <a:pt x="666" y="2245"/>
                    <a:pt x="666" y="2245"/>
                  </a:cubicBezTo>
                  <a:cubicBezTo>
                    <a:pt x="666" y="2245"/>
                    <a:pt x="666" y="2245"/>
                    <a:pt x="666" y="2245"/>
                  </a:cubicBezTo>
                  <a:cubicBezTo>
                    <a:pt x="665" y="2246"/>
                    <a:pt x="665" y="2246"/>
                    <a:pt x="665" y="2246"/>
                  </a:cubicBezTo>
                  <a:cubicBezTo>
                    <a:pt x="664" y="2246"/>
                    <a:pt x="663" y="2246"/>
                    <a:pt x="663" y="2246"/>
                  </a:cubicBezTo>
                  <a:cubicBezTo>
                    <a:pt x="662" y="2247"/>
                    <a:pt x="661" y="2247"/>
                    <a:pt x="660" y="2247"/>
                  </a:cubicBezTo>
                  <a:cubicBezTo>
                    <a:pt x="654" y="2250"/>
                    <a:pt x="649" y="2253"/>
                    <a:pt x="643" y="2257"/>
                  </a:cubicBezTo>
                  <a:cubicBezTo>
                    <a:pt x="638" y="2261"/>
                    <a:pt x="632" y="2266"/>
                    <a:pt x="628" y="2272"/>
                  </a:cubicBezTo>
                  <a:cubicBezTo>
                    <a:pt x="626" y="2273"/>
                    <a:pt x="625" y="2275"/>
                    <a:pt x="624" y="2277"/>
                  </a:cubicBezTo>
                  <a:cubicBezTo>
                    <a:pt x="621" y="2279"/>
                    <a:pt x="617" y="2281"/>
                    <a:pt x="614" y="2284"/>
                  </a:cubicBezTo>
                  <a:cubicBezTo>
                    <a:pt x="613" y="2284"/>
                    <a:pt x="612" y="2285"/>
                    <a:pt x="611" y="2286"/>
                  </a:cubicBezTo>
                  <a:cubicBezTo>
                    <a:pt x="610" y="2287"/>
                    <a:pt x="609" y="2287"/>
                    <a:pt x="608" y="2288"/>
                  </a:cubicBezTo>
                  <a:cubicBezTo>
                    <a:pt x="606" y="2290"/>
                    <a:pt x="604" y="2291"/>
                    <a:pt x="602" y="2293"/>
                  </a:cubicBezTo>
                  <a:cubicBezTo>
                    <a:pt x="600" y="2294"/>
                    <a:pt x="598" y="2296"/>
                    <a:pt x="596" y="2298"/>
                  </a:cubicBezTo>
                  <a:cubicBezTo>
                    <a:pt x="596" y="2298"/>
                    <a:pt x="595" y="2299"/>
                    <a:pt x="594" y="2300"/>
                  </a:cubicBezTo>
                  <a:cubicBezTo>
                    <a:pt x="593" y="2301"/>
                    <a:pt x="592" y="2302"/>
                    <a:pt x="591" y="2302"/>
                  </a:cubicBezTo>
                  <a:cubicBezTo>
                    <a:pt x="589" y="2304"/>
                    <a:pt x="588" y="2306"/>
                    <a:pt x="586" y="2307"/>
                  </a:cubicBezTo>
                  <a:cubicBezTo>
                    <a:pt x="585" y="2309"/>
                    <a:pt x="583" y="2310"/>
                    <a:pt x="582" y="2312"/>
                  </a:cubicBezTo>
                  <a:cubicBezTo>
                    <a:pt x="580" y="2313"/>
                    <a:pt x="579" y="2315"/>
                    <a:pt x="579" y="2316"/>
                  </a:cubicBezTo>
                  <a:cubicBezTo>
                    <a:pt x="578" y="2318"/>
                    <a:pt x="577" y="2319"/>
                    <a:pt x="577" y="2320"/>
                  </a:cubicBezTo>
                  <a:cubicBezTo>
                    <a:pt x="577" y="2321"/>
                    <a:pt x="577" y="2322"/>
                    <a:pt x="577" y="2323"/>
                  </a:cubicBezTo>
                  <a:cubicBezTo>
                    <a:pt x="577" y="2323"/>
                    <a:pt x="577" y="2324"/>
                    <a:pt x="577" y="2324"/>
                  </a:cubicBezTo>
                  <a:cubicBezTo>
                    <a:pt x="577" y="2324"/>
                    <a:pt x="577" y="2323"/>
                    <a:pt x="578" y="2323"/>
                  </a:cubicBezTo>
                  <a:cubicBezTo>
                    <a:pt x="578" y="2323"/>
                    <a:pt x="578" y="2322"/>
                    <a:pt x="578" y="2322"/>
                  </a:cubicBezTo>
                  <a:cubicBezTo>
                    <a:pt x="578" y="2322"/>
                    <a:pt x="578" y="2321"/>
                    <a:pt x="579" y="2321"/>
                  </a:cubicBezTo>
                  <a:cubicBezTo>
                    <a:pt x="579" y="2320"/>
                    <a:pt x="580" y="2319"/>
                    <a:pt x="581" y="2318"/>
                  </a:cubicBezTo>
                  <a:cubicBezTo>
                    <a:pt x="582" y="2317"/>
                    <a:pt x="583" y="2316"/>
                    <a:pt x="585" y="2315"/>
                  </a:cubicBezTo>
                  <a:cubicBezTo>
                    <a:pt x="586" y="2314"/>
                    <a:pt x="588" y="2313"/>
                    <a:pt x="590" y="2312"/>
                  </a:cubicBezTo>
                  <a:cubicBezTo>
                    <a:pt x="592" y="2310"/>
                    <a:pt x="594" y="2309"/>
                    <a:pt x="595" y="2308"/>
                  </a:cubicBezTo>
                  <a:cubicBezTo>
                    <a:pt x="596" y="2307"/>
                    <a:pt x="597" y="2306"/>
                    <a:pt x="598" y="2306"/>
                  </a:cubicBezTo>
                  <a:cubicBezTo>
                    <a:pt x="599" y="2305"/>
                    <a:pt x="600" y="2304"/>
                    <a:pt x="601" y="2304"/>
                  </a:cubicBezTo>
                  <a:cubicBezTo>
                    <a:pt x="603" y="2302"/>
                    <a:pt x="605" y="2300"/>
                    <a:pt x="607" y="2299"/>
                  </a:cubicBezTo>
                  <a:cubicBezTo>
                    <a:pt x="609" y="2297"/>
                    <a:pt x="611" y="2296"/>
                    <a:pt x="613" y="2294"/>
                  </a:cubicBezTo>
                  <a:cubicBezTo>
                    <a:pt x="614" y="2293"/>
                    <a:pt x="615" y="2292"/>
                    <a:pt x="616" y="2292"/>
                  </a:cubicBezTo>
                  <a:cubicBezTo>
                    <a:pt x="616" y="2291"/>
                    <a:pt x="617" y="2291"/>
                    <a:pt x="617" y="2290"/>
                  </a:cubicBezTo>
                  <a:cubicBezTo>
                    <a:pt x="615" y="2297"/>
                    <a:pt x="613" y="2302"/>
                    <a:pt x="611" y="2307"/>
                  </a:cubicBezTo>
                  <a:cubicBezTo>
                    <a:pt x="610" y="2308"/>
                    <a:pt x="610" y="2309"/>
                    <a:pt x="610" y="2310"/>
                  </a:cubicBezTo>
                  <a:cubicBezTo>
                    <a:pt x="609" y="2310"/>
                    <a:pt x="609" y="2311"/>
                    <a:pt x="609" y="2311"/>
                  </a:cubicBezTo>
                  <a:cubicBezTo>
                    <a:pt x="608" y="2312"/>
                    <a:pt x="608" y="2313"/>
                    <a:pt x="607" y="2313"/>
                  </a:cubicBezTo>
                  <a:cubicBezTo>
                    <a:pt x="607" y="2314"/>
                    <a:pt x="607" y="2315"/>
                    <a:pt x="606" y="2315"/>
                  </a:cubicBezTo>
                  <a:cubicBezTo>
                    <a:pt x="606" y="2316"/>
                    <a:pt x="605" y="2318"/>
                    <a:pt x="604" y="2319"/>
                  </a:cubicBezTo>
                  <a:cubicBezTo>
                    <a:pt x="603" y="2320"/>
                    <a:pt x="602" y="2321"/>
                    <a:pt x="601" y="2322"/>
                  </a:cubicBezTo>
                  <a:cubicBezTo>
                    <a:pt x="598" y="2326"/>
                    <a:pt x="594" y="2330"/>
                    <a:pt x="591" y="2334"/>
                  </a:cubicBezTo>
                  <a:cubicBezTo>
                    <a:pt x="587" y="2337"/>
                    <a:pt x="584" y="2340"/>
                    <a:pt x="581" y="2343"/>
                  </a:cubicBezTo>
                  <a:cubicBezTo>
                    <a:pt x="578" y="2346"/>
                    <a:pt x="575" y="2348"/>
                    <a:pt x="573" y="2350"/>
                  </a:cubicBezTo>
                  <a:cubicBezTo>
                    <a:pt x="571" y="2352"/>
                    <a:pt x="569" y="2353"/>
                    <a:pt x="568" y="2354"/>
                  </a:cubicBezTo>
                  <a:cubicBezTo>
                    <a:pt x="567" y="2355"/>
                    <a:pt x="566" y="2356"/>
                    <a:pt x="566" y="2356"/>
                  </a:cubicBezTo>
                  <a:cubicBezTo>
                    <a:pt x="566" y="2356"/>
                    <a:pt x="567" y="2355"/>
                    <a:pt x="568" y="2354"/>
                  </a:cubicBezTo>
                  <a:cubicBezTo>
                    <a:pt x="569" y="2354"/>
                    <a:pt x="571" y="2353"/>
                    <a:pt x="574" y="2351"/>
                  </a:cubicBezTo>
                  <a:cubicBezTo>
                    <a:pt x="576" y="2350"/>
                    <a:pt x="580" y="2348"/>
                    <a:pt x="583" y="2345"/>
                  </a:cubicBezTo>
                  <a:cubicBezTo>
                    <a:pt x="585" y="2344"/>
                    <a:pt x="586" y="2343"/>
                    <a:pt x="588" y="2342"/>
                  </a:cubicBezTo>
                  <a:cubicBezTo>
                    <a:pt x="590" y="2340"/>
                    <a:pt x="592" y="2339"/>
                    <a:pt x="594" y="2337"/>
                  </a:cubicBezTo>
                  <a:cubicBezTo>
                    <a:pt x="598" y="2334"/>
                    <a:pt x="602" y="2330"/>
                    <a:pt x="606" y="2326"/>
                  </a:cubicBezTo>
                  <a:cubicBezTo>
                    <a:pt x="607" y="2325"/>
                    <a:pt x="608" y="2324"/>
                    <a:pt x="609" y="2322"/>
                  </a:cubicBezTo>
                  <a:cubicBezTo>
                    <a:pt x="610" y="2321"/>
                    <a:pt x="611" y="2320"/>
                    <a:pt x="612" y="2319"/>
                  </a:cubicBezTo>
                  <a:cubicBezTo>
                    <a:pt x="612" y="2318"/>
                    <a:pt x="613" y="2317"/>
                    <a:pt x="613" y="2317"/>
                  </a:cubicBezTo>
                  <a:cubicBezTo>
                    <a:pt x="614" y="2316"/>
                    <a:pt x="614" y="2315"/>
                    <a:pt x="614" y="2315"/>
                  </a:cubicBezTo>
                  <a:cubicBezTo>
                    <a:pt x="615" y="2314"/>
                    <a:pt x="615" y="2313"/>
                    <a:pt x="616" y="2313"/>
                  </a:cubicBezTo>
                  <a:cubicBezTo>
                    <a:pt x="616" y="2312"/>
                    <a:pt x="616" y="2311"/>
                    <a:pt x="617" y="2311"/>
                  </a:cubicBezTo>
                  <a:cubicBezTo>
                    <a:pt x="618" y="2308"/>
                    <a:pt x="620" y="2305"/>
                    <a:pt x="621" y="2302"/>
                  </a:cubicBezTo>
                  <a:cubicBezTo>
                    <a:pt x="622" y="2298"/>
                    <a:pt x="623" y="2295"/>
                    <a:pt x="624" y="2293"/>
                  </a:cubicBezTo>
                  <a:cubicBezTo>
                    <a:pt x="625" y="2292"/>
                    <a:pt x="625" y="2291"/>
                    <a:pt x="625" y="2290"/>
                  </a:cubicBezTo>
                  <a:cubicBezTo>
                    <a:pt x="626" y="2289"/>
                    <a:pt x="626" y="2289"/>
                    <a:pt x="626" y="2289"/>
                  </a:cubicBezTo>
                  <a:cubicBezTo>
                    <a:pt x="626" y="2289"/>
                    <a:pt x="626" y="2289"/>
                    <a:pt x="626" y="2288"/>
                  </a:cubicBezTo>
                  <a:cubicBezTo>
                    <a:pt x="627" y="2286"/>
                    <a:pt x="627" y="2286"/>
                    <a:pt x="627" y="2286"/>
                  </a:cubicBezTo>
                  <a:cubicBezTo>
                    <a:pt x="628" y="2286"/>
                    <a:pt x="628" y="2285"/>
                    <a:pt x="629" y="2284"/>
                  </a:cubicBezTo>
                  <a:cubicBezTo>
                    <a:pt x="629" y="2283"/>
                    <a:pt x="630" y="2282"/>
                    <a:pt x="631" y="2280"/>
                  </a:cubicBezTo>
                  <a:cubicBezTo>
                    <a:pt x="632" y="2280"/>
                    <a:pt x="632" y="2279"/>
                    <a:pt x="633" y="2278"/>
                  </a:cubicBezTo>
                  <a:cubicBezTo>
                    <a:pt x="633" y="2278"/>
                    <a:pt x="634" y="2277"/>
                    <a:pt x="634" y="2277"/>
                  </a:cubicBezTo>
                  <a:cubicBezTo>
                    <a:pt x="638" y="2272"/>
                    <a:pt x="643" y="2267"/>
                    <a:pt x="648" y="2263"/>
                  </a:cubicBezTo>
                  <a:cubicBezTo>
                    <a:pt x="648" y="2263"/>
                    <a:pt x="649" y="2263"/>
                    <a:pt x="650" y="2262"/>
                  </a:cubicBezTo>
                  <a:cubicBezTo>
                    <a:pt x="650" y="2262"/>
                    <a:pt x="651" y="2261"/>
                    <a:pt x="651" y="2261"/>
                  </a:cubicBezTo>
                  <a:cubicBezTo>
                    <a:pt x="653" y="2260"/>
                    <a:pt x="654" y="2259"/>
                    <a:pt x="655" y="2258"/>
                  </a:cubicBezTo>
                  <a:cubicBezTo>
                    <a:pt x="658" y="2257"/>
                    <a:pt x="661" y="2255"/>
                    <a:pt x="663" y="2254"/>
                  </a:cubicBezTo>
                  <a:cubicBezTo>
                    <a:pt x="664" y="2253"/>
                    <a:pt x="665" y="2253"/>
                    <a:pt x="665" y="2253"/>
                  </a:cubicBezTo>
                  <a:cubicBezTo>
                    <a:pt x="666" y="2252"/>
                    <a:pt x="667" y="2252"/>
                    <a:pt x="667" y="2252"/>
                  </a:cubicBezTo>
                  <a:cubicBezTo>
                    <a:pt x="668" y="2251"/>
                    <a:pt x="668" y="2251"/>
                    <a:pt x="668" y="2251"/>
                  </a:cubicBezTo>
                  <a:cubicBezTo>
                    <a:pt x="669" y="2251"/>
                    <a:pt x="669" y="2251"/>
                    <a:pt x="669" y="2251"/>
                  </a:cubicBezTo>
                  <a:cubicBezTo>
                    <a:pt x="669" y="2251"/>
                    <a:pt x="669" y="2251"/>
                    <a:pt x="669" y="2251"/>
                  </a:cubicBezTo>
                  <a:cubicBezTo>
                    <a:pt x="669" y="2251"/>
                    <a:pt x="669" y="2251"/>
                    <a:pt x="669" y="2251"/>
                  </a:cubicBezTo>
                  <a:cubicBezTo>
                    <a:pt x="670" y="2251"/>
                    <a:pt x="671" y="2250"/>
                    <a:pt x="671" y="2250"/>
                  </a:cubicBezTo>
                  <a:cubicBezTo>
                    <a:pt x="673" y="2249"/>
                    <a:pt x="674" y="2249"/>
                    <a:pt x="676" y="2248"/>
                  </a:cubicBezTo>
                  <a:cubicBezTo>
                    <a:pt x="677" y="2248"/>
                    <a:pt x="678" y="2247"/>
                    <a:pt x="680" y="2247"/>
                  </a:cubicBezTo>
                  <a:cubicBezTo>
                    <a:pt x="685" y="2245"/>
                    <a:pt x="690" y="2243"/>
                    <a:pt x="695" y="2242"/>
                  </a:cubicBezTo>
                  <a:cubicBezTo>
                    <a:pt x="699" y="2241"/>
                    <a:pt x="704" y="2240"/>
                    <a:pt x="708" y="2239"/>
                  </a:cubicBezTo>
                  <a:cubicBezTo>
                    <a:pt x="708" y="2239"/>
                    <a:pt x="708" y="2239"/>
                    <a:pt x="708" y="2239"/>
                  </a:cubicBezTo>
                  <a:cubicBezTo>
                    <a:pt x="702" y="2250"/>
                    <a:pt x="697" y="2262"/>
                    <a:pt x="693" y="2276"/>
                  </a:cubicBezTo>
                  <a:cubicBezTo>
                    <a:pt x="692" y="2277"/>
                    <a:pt x="691" y="2278"/>
                    <a:pt x="690" y="2278"/>
                  </a:cubicBezTo>
                  <a:cubicBezTo>
                    <a:pt x="687" y="2281"/>
                    <a:pt x="684" y="2284"/>
                    <a:pt x="681" y="2287"/>
                  </a:cubicBezTo>
                  <a:cubicBezTo>
                    <a:pt x="674" y="2292"/>
                    <a:pt x="668" y="2298"/>
                    <a:pt x="662" y="2305"/>
                  </a:cubicBezTo>
                  <a:cubicBezTo>
                    <a:pt x="660" y="2307"/>
                    <a:pt x="659" y="2308"/>
                    <a:pt x="657" y="2310"/>
                  </a:cubicBezTo>
                  <a:cubicBezTo>
                    <a:pt x="655" y="2312"/>
                    <a:pt x="655" y="2312"/>
                    <a:pt x="655" y="2312"/>
                  </a:cubicBezTo>
                  <a:cubicBezTo>
                    <a:pt x="655" y="2313"/>
                    <a:pt x="654" y="2314"/>
                    <a:pt x="653" y="2315"/>
                  </a:cubicBezTo>
                  <a:cubicBezTo>
                    <a:pt x="651" y="2318"/>
                    <a:pt x="651" y="2318"/>
                    <a:pt x="651" y="2318"/>
                  </a:cubicBezTo>
                  <a:cubicBezTo>
                    <a:pt x="649" y="2320"/>
                    <a:pt x="649" y="2320"/>
                    <a:pt x="649" y="2320"/>
                  </a:cubicBezTo>
                  <a:cubicBezTo>
                    <a:pt x="648" y="2322"/>
                    <a:pt x="647" y="2324"/>
                    <a:pt x="646" y="2326"/>
                  </a:cubicBezTo>
                  <a:cubicBezTo>
                    <a:pt x="643" y="2329"/>
                    <a:pt x="641" y="2333"/>
                    <a:pt x="639" y="2337"/>
                  </a:cubicBezTo>
                  <a:cubicBezTo>
                    <a:pt x="637" y="2340"/>
                    <a:pt x="635" y="2344"/>
                    <a:pt x="633" y="2348"/>
                  </a:cubicBezTo>
                  <a:cubicBezTo>
                    <a:pt x="629" y="2355"/>
                    <a:pt x="626" y="2362"/>
                    <a:pt x="623" y="2369"/>
                  </a:cubicBezTo>
                  <a:cubicBezTo>
                    <a:pt x="620" y="2376"/>
                    <a:pt x="617" y="2382"/>
                    <a:pt x="615" y="2388"/>
                  </a:cubicBezTo>
                  <a:cubicBezTo>
                    <a:pt x="612" y="2394"/>
                    <a:pt x="610" y="2400"/>
                    <a:pt x="608" y="2405"/>
                  </a:cubicBezTo>
                  <a:cubicBezTo>
                    <a:pt x="606" y="2410"/>
                    <a:pt x="605" y="2414"/>
                    <a:pt x="603" y="2418"/>
                  </a:cubicBezTo>
                  <a:cubicBezTo>
                    <a:pt x="602" y="2421"/>
                    <a:pt x="601" y="2424"/>
                    <a:pt x="600" y="2426"/>
                  </a:cubicBezTo>
                  <a:cubicBezTo>
                    <a:pt x="599" y="2428"/>
                    <a:pt x="599" y="2429"/>
                    <a:pt x="599" y="2429"/>
                  </a:cubicBezTo>
                  <a:cubicBezTo>
                    <a:pt x="599" y="2429"/>
                    <a:pt x="600" y="2428"/>
                    <a:pt x="600" y="2426"/>
                  </a:cubicBezTo>
                  <a:cubicBezTo>
                    <a:pt x="601" y="2424"/>
                    <a:pt x="603" y="2422"/>
                    <a:pt x="605" y="2418"/>
                  </a:cubicBezTo>
                  <a:cubicBezTo>
                    <a:pt x="606" y="2415"/>
                    <a:pt x="609" y="2411"/>
                    <a:pt x="611" y="2406"/>
                  </a:cubicBezTo>
                  <a:cubicBezTo>
                    <a:pt x="613" y="2401"/>
                    <a:pt x="616" y="2396"/>
                    <a:pt x="619" y="2390"/>
                  </a:cubicBezTo>
                  <a:cubicBezTo>
                    <a:pt x="622" y="2384"/>
                    <a:pt x="625" y="2378"/>
                    <a:pt x="628" y="2372"/>
                  </a:cubicBezTo>
                  <a:cubicBezTo>
                    <a:pt x="629" y="2370"/>
                    <a:pt x="630" y="2368"/>
                    <a:pt x="631" y="2366"/>
                  </a:cubicBezTo>
                  <a:cubicBezTo>
                    <a:pt x="631" y="2367"/>
                    <a:pt x="631" y="2368"/>
                    <a:pt x="630" y="2369"/>
                  </a:cubicBezTo>
                  <a:cubicBezTo>
                    <a:pt x="630" y="2370"/>
                    <a:pt x="629" y="2372"/>
                    <a:pt x="629" y="2374"/>
                  </a:cubicBezTo>
                  <a:cubicBezTo>
                    <a:pt x="629" y="2376"/>
                    <a:pt x="628" y="2378"/>
                    <a:pt x="627" y="2380"/>
                  </a:cubicBezTo>
                  <a:cubicBezTo>
                    <a:pt x="627" y="2383"/>
                    <a:pt x="626" y="2385"/>
                    <a:pt x="626" y="2387"/>
                  </a:cubicBezTo>
                  <a:cubicBezTo>
                    <a:pt x="626" y="2389"/>
                    <a:pt x="625" y="2390"/>
                    <a:pt x="625" y="2391"/>
                  </a:cubicBezTo>
                  <a:cubicBezTo>
                    <a:pt x="625" y="2392"/>
                    <a:pt x="625" y="2394"/>
                    <a:pt x="624" y="2395"/>
                  </a:cubicBezTo>
                  <a:cubicBezTo>
                    <a:pt x="624" y="2397"/>
                    <a:pt x="623" y="2400"/>
                    <a:pt x="623" y="2402"/>
                  </a:cubicBezTo>
                  <a:cubicBezTo>
                    <a:pt x="622" y="2405"/>
                    <a:pt x="621" y="2408"/>
                    <a:pt x="621" y="2410"/>
                  </a:cubicBezTo>
                  <a:cubicBezTo>
                    <a:pt x="621" y="2411"/>
                    <a:pt x="620" y="2413"/>
                    <a:pt x="620" y="2414"/>
                  </a:cubicBezTo>
                  <a:cubicBezTo>
                    <a:pt x="620" y="2415"/>
                    <a:pt x="620" y="2416"/>
                    <a:pt x="619" y="2418"/>
                  </a:cubicBezTo>
                  <a:cubicBezTo>
                    <a:pt x="619" y="2420"/>
                    <a:pt x="618" y="2422"/>
                    <a:pt x="618" y="2425"/>
                  </a:cubicBezTo>
                  <a:cubicBezTo>
                    <a:pt x="617" y="2427"/>
                    <a:pt x="617" y="2429"/>
                    <a:pt x="617" y="2431"/>
                  </a:cubicBezTo>
                  <a:cubicBezTo>
                    <a:pt x="616" y="2433"/>
                    <a:pt x="616" y="2435"/>
                    <a:pt x="616" y="2436"/>
                  </a:cubicBezTo>
                  <a:cubicBezTo>
                    <a:pt x="615" y="2438"/>
                    <a:pt x="615" y="2439"/>
                    <a:pt x="615" y="2440"/>
                  </a:cubicBezTo>
                  <a:cubicBezTo>
                    <a:pt x="615" y="2442"/>
                    <a:pt x="615" y="2443"/>
                    <a:pt x="615" y="2443"/>
                  </a:cubicBezTo>
                  <a:cubicBezTo>
                    <a:pt x="614" y="2444"/>
                    <a:pt x="614" y="2444"/>
                    <a:pt x="614" y="2444"/>
                  </a:cubicBezTo>
                  <a:cubicBezTo>
                    <a:pt x="614" y="2444"/>
                    <a:pt x="615" y="2444"/>
                    <a:pt x="615" y="2443"/>
                  </a:cubicBezTo>
                  <a:cubicBezTo>
                    <a:pt x="615" y="2443"/>
                    <a:pt x="616" y="2442"/>
                    <a:pt x="616" y="2441"/>
                  </a:cubicBezTo>
                  <a:cubicBezTo>
                    <a:pt x="617" y="2440"/>
                    <a:pt x="618" y="2439"/>
                    <a:pt x="619" y="2437"/>
                  </a:cubicBezTo>
                  <a:cubicBezTo>
                    <a:pt x="619" y="2437"/>
                    <a:pt x="619" y="2436"/>
                    <a:pt x="620" y="2435"/>
                  </a:cubicBezTo>
                  <a:cubicBezTo>
                    <a:pt x="620" y="2434"/>
                    <a:pt x="621" y="2433"/>
                    <a:pt x="621" y="2432"/>
                  </a:cubicBezTo>
                  <a:cubicBezTo>
                    <a:pt x="621" y="2431"/>
                    <a:pt x="622" y="2430"/>
                    <a:pt x="622" y="2429"/>
                  </a:cubicBezTo>
                  <a:cubicBezTo>
                    <a:pt x="623" y="2428"/>
                    <a:pt x="623" y="2427"/>
                    <a:pt x="624" y="2426"/>
                  </a:cubicBezTo>
                  <a:cubicBezTo>
                    <a:pt x="624" y="2424"/>
                    <a:pt x="625" y="2422"/>
                    <a:pt x="626" y="2419"/>
                  </a:cubicBezTo>
                  <a:cubicBezTo>
                    <a:pt x="626" y="2418"/>
                    <a:pt x="627" y="2417"/>
                    <a:pt x="627" y="2416"/>
                  </a:cubicBezTo>
                  <a:cubicBezTo>
                    <a:pt x="628" y="2415"/>
                    <a:pt x="628" y="2413"/>
                    <a:pt x="628" y="2412"/>
                  </a:cubicBezTo>
                  <a:cubicBezTo>
                    <a:pt x="629" y="2409"/>
                    <a:pt x="630" y="2407"/>
                    <a:pt x="630" y="2404"/>
                  </a:cubicBezTo>
                  <a:cubicBezTo>
                    <a:pt x="631" y="2402"/>
                    <a:pt x="631" y="2399"/>
                    <a:pt x="632" y="2396"/>
                  </a:cubicBezTo>
                  <a:cubicBezTo>
                    <a:pt x="632" y="2395"/>
                    <a:pt x="632" y="2394"/>
                    <a:pt x="632" y="2392"/>
                  </a:cubicBezTo>
                  <a:cubicBezTo>
                    <a:pt x="633" y="2391"/>
                    <a:pt x="633" y="2390"/>
                    <a:pt x="633" y="2389"/>
                  </a:cubicBezTo>
                  <a:cubicBezTo>
                    <a:pt x="633" y="2386"/>
                    <a:pt x="633" y="2384"/>
                    <a:pt x="633" y="2381"/>
                  </a:cubicBezTo>
                  <a:cubicBezTo>
                    <a:pt x="633" y="2380"/>
                    <a:pt x="633" y="2379"/>
                    <a:pt x="633" y="2378"/>
                  </a:cubicBezTo>
                  <a:cubicBezTo>
                    <a:pt x="634" y="2377"/>
                    <a:pt x="634" y="2376"/>
                    <a:pt x="634" y="2375"/>
                  </a:cubicBezTo>
                  <a:cubicBezTo>
                    <a:pt x="634" y="2374"/>
                    <a:pt x="634" y="2373"/>
                    <a:pt x="633" y="2372"/>
                  </a:cubicBezTo>
                  <a:cubicBezTo>
                    <a:pt x="633" y="2371"/>
                    <a:pt x="633" y="2370"/>
                    <a:pt x="633" y="2369"/>
                  </a:cubicBezTo>
                  <a:cubicBezTo>
                    <a:pt x="633" y="2367"/>
                    <a:pt x="633" y="2366"/>
                    <a:pt x="633" y="2365"/>
                  </a:cubicBezTo>
                  <a:cubicBezTo>
                    <a:pt x="633" y="2364"/>
                    <a:pt x="633" y="2363"/>
                    <a:pt x="633" y="2363"/>
                  </a:cubicBezTo>
                  <a:cubicBezTo>
                    <a:pt x="635" y="2359"/>
                    <a:pt x="637" y="2355"/>
                    <a:pt x="639" y="2351"/>
                  </a:cubicBezTo>
                  <a:cubicBezTo>
                    <a:pt x="641" y="2348"/>
                    <a:pt x="643" y="2344"/>
                    <a:pt x="645" y="2341"/>
                  </a:cubicBezTo>
                  <a:cubicBezTo>
                    <a:pt x="646" y="2339"/>
                    <a:pt x="647" y="2337"/>
                    <a:pt x="649" y="2335"/>
                  </a:cubicBezTo>
                  <a:cubicBezTo>
                    <a:pt x="650" y="2334"/>
                    <a:pt x="651" y="2332"/>
                    <a:pt x="652" y="2330"/>
                  </a:cubicBezTo>
                  <a:cubicBezTo>
                    <a:pt x="653" y="2328"/>
                    <a:pt x="654" y="2327"/>
                    <a:pt x="656" y="2325"/>
                  </a:cubicBezTo>
                  <a:cubicBezTo>
                    <a:pt x="658" y="2322"/>
                    <a:pt x="658" y="2322"/>
                    <a:pt x="658" y="2322"/>
                  </a:cubicBezTo>
                  <a:cubicBezTo>
                    <a:pt x="659" y="2320"/>
                    <a:pt x="659" y="2320"/>
                    <a:pt x="659" y="2320"/>
                  </a:cubicBezTo>
                  <a:cubicBezTo>
                    <a:pt x="660" y="2319"/>
                    <a:pt x="661" y="2318"/>
                    <a:pt x="661" y="2317"/>
                  </a:cubicBezTo>
                  <a:cubicBezTo>
                    <a:pt x="663" y="2315"/>
                    <a:pt x="663" y="2315"/>
                    <a:pt x="663" y="2315"/>
                  </a:cubicBezTo>
                  <a:cubicBezTo>
                    <a:pt x="665" y="2313"/>
                    <a:pt x="666" y="2312"/>
                    <a:pt x="668" y="2310"/>
                  </a:cubicBezTo>
                  <a:cubicBezTo>
                    <a:pt x="673" y="2304"/>
                    <a:pt x="679" y="2298"/>
                    <a:pt x="686" y="2292"/>
                  </a:cubicBezTo>
                  <a:cubicBezTo>
                    <a:pt x="687" y="2291"/>
                    <a:pt x="689" y="2290"/>
                    <a:pt x="690" y="2288"/>
                  </a:cubicBezTo>
                  <a:cubicBezTo>
                    <a:pt x="679" y="2349"/>
                    <a:pt x="682" y="2411"/>
                    <a:pt x="633" y="2460"/>
                  </a:cubicBezTo>
                  <a:cubicBezTo>
                    <a:pt x="620" y="2473"/>
                    <a:pt x="606" y="2484"/>
                    <a:pt x="592" y="2491"/>
                  </a:cubicBezTo>
                  <a:cubicBezTo>
                    <a:pt x="590" y="2490"/>
                    <a:pt x="588" y="2489"/>
                    <a:pt x="585" y="2488"/>
                  </a:cubicBezTo>
                  <a:cubicBezTo>
                    <a:pt x="581" y="2487"/>
                    <a:pt x="577" y="2484"/>
                    <a:pt x="572" y="2482"/>
                  </a:cubicBezTo>
                  <a:cubicBezTo>
                    <a:pt x="567" y="2479"/>
                    <a:pt x="562" y="2476"/>
                    <a:pt x="557" y="2473"/>
                  </a:cubicBezTo>
                  <a:cubicBezTo>
                    <a:pt x="555" y="2472"/>
                    <a:pt x="552" y="2470"/>
                    <a:pt x="549" y="2469"/>
                  </a:cubicBezTo>
                  <a:cubicBezTo>
                    <a:pt x="547" y="2467"/>
                    <a:pt x="544" y="2466"/>
                    <a:pt x="541" y="2464"/>
                  </a:cubicBezTo>
                  <a:cubicBezTo>
                    <a:pt x="540" y="2464"/>
                    <a:pt x="540" y="2464"/>
                    <a:pt x="540" y="2464"/>
                  </a:cubicBezTo>
                  <a:cubicBezTo>
                    <a:pt x="540" y="2463"/>
                    <a:pt x="540" y="2463"/>
                    <a:pt x="540" y="2463"/>
                  </a:cubicBezTo>
                  <a:cubicBezTo>
                    <a:pt x="539" y="2463"/>
                    <a:pt x="539" y="2463"/>
                    <a:pt x="539" y="2463"/>
                  </a:cubicBezTo>
                  <a:cubicBezTo>
                    <a:pt x="539" y="2463"/>
                    <a:pt x="539" y="2463"/>
                    <a:pt x="539" y="2463"/>
                  </a:cubicBezTo>
                  <a:cubicBezTo>
                    <a:pt x="539" y="2463"/>
                    <a:pt x="539" y="2463"/>
                    <a:pt x="539" y="2463"/>
                  </a:cubicBezTo>
                  <a:cubicBezTo>
                    <a:pt x="537" y="2462"/>
                    <a:pt x="537" y="2462"/>
                    <a:pt x="537" y="2462"/>
                  </a:cubicBezTo>
                  <a:cubicBezTo>
                    <a:pt x="535" y="2461"/>
                    <a:pt x="534" y="2461"/>
                    <a:pt x="532" y="2460"/>
                  </a:cubicBezTo>
                  <a:cubicBezTo>
                    <a:pt x="531" y="2460"/>
                    <a:pt x="529" y="2459"/>
                    <a:pt x="528" y="2458"/>
                  </a:cubicBezTo>
                  <a:cubicBezTo>
                    <a:pt x="525" y="2457"/>
                    <a:pt x="525" y="2457"/>
                    <a:pt x="525" y="2457"/>
                  </a:cubicBezTo>
                  <a:cubicBezTo>
                    <a:pt x="523" y="2457"/>
                    <a:pt x="523" y="2457"/>
                    <a:pt x="523" y="2457"/>
                  </a:cubicBezTo>
                  <a:cubicBezTo>
                    <a:pt x="518" y="2455"/>
                    <a:pt x="518" y="2455"/>
                    <a:pt x="518" y="2455"/>
                  </a:cubicBezTo>
                  <a:cubicBezTo>
                    <a:pt x="517" y="2455"/>
                    <a:pt x="515" y="2454"/>
                    <a:pt x="514" y="2454"/>
                  </a:cubicBezTo>
                  <a:cubicBezTo>
                    <a:pt x="511" y="2453"/>
                    <a:pt x="511" y="2453"/>
                    <a:pt x="511" y="2453"/>
                  </a:cubicBezTo>
                  <a:cubicBezTo>
                    <a:pt x="510" y="2453"/>
                    <a:pt x="510" y="2453"/>
                    <a:pt x="509" y="2453"/>
                  </a:cubicBezTo>
                  <a:cubicBezTo>
                    <a:pt x="507" y="2453"/>
                    <a:pt x="506" y="2452"/>
                    <a:pt x="504" y="2452"/>
                  </a:cubicBezTo>
                  <a:cubicBezTo>
                    <a:pt x="502" y="2452"/>
                    <a:pt x="501" y="2451"/>
                    <a:pt x="499" y="2451"/>
                  </a:cubicBezTo>
                  <a:cubicBezTo>
                    <a:pt x="498" y="2451"/>
                    <a:pt x="498" y="2451"/>
                    <a:pt x="497" y="2451"/>
                  </a:cubicBezTo>
                  <a:cubicBezTo>
                    <a:pt x="496" y="2451"/>
                    <a:pt x="495" y="2451"/>
                    <a:pt x="495" y="2451"/>
                  </a:cubicBezTo>
                  <a:cubicBezTo>
                    <a:pt x="493" y="2450"/>
                    <a:pt x="491" y="2450"/>
                    <a:pt x="490" y="2450"/>
                  </a:cubicBezTo>
                  <a:cubicBezTo>
                    <a:pt x="489" y="2450"/>
                    <a:pt x="488" y="2450"/>
                    <a:pt x="488" y="2450"/>
                  </a:cubicBezTo>
                  <a:cubicBezTo>
                    <a:pt x="487" y="2450"/>
                    <a:pt x="486" y="2450"/>
                    <a:pt x="485" y="2450"/>
                  </a:cubicBezTo>
                  <a:cubicBezTo>
                    <a:pt x="484" y="2450"/>
                    <a:pt x="482" y="2450"/>
                    <a:pt x="481" y="2450"/>
                  </a:cubicBezTo>
                  <a:cubicBezTo>
                    <a:pt x="479" y="2450"/>
                    <a:pt x="478" y="2450"/>
                    <a:pt x="476" y="2450"/>
                  </a:cubicBezTo>
                  <a:cubicBezTo>
                    <a:pt x="475" y="2450"/>
                    <a:pt x="473" y="2450"/>
                    <a:pt x="472" y="2450"/>
                  </a:cubicBezTo>
                  <a:cubicBezTo>
                    <a:pt x="471" y="2450"/>
                    <a:pt x="469" y="2451"/>
                    <a:pt x="468" y="2451"/>
                  </a:cubicBezTo>
                  <a:cubicBezTo>
                    <a:pt x="462" y="2451"/>
                    <a:pt x="457" y="2452"/>
                    <a:pt x="452" y="2453"/>
                  </a:cubicBezTo>
                  <a:cubicBezTo>
                    <a:pt x="452" y="2453"/>
                    <a:pt x="451" y="2453"/>
                    <a:pt x="451" y="2454"/>
                  </a:cubicBezTo>
                  <a:cubicBezTo>
                    <a:pt x="450" y="2454"/>
                    <a:pt x="449" y="2454"/>
                    <a:pt x="449" y="2454"/>
                  </a:cubicBezTo>
                  <a:cubicBezTo>
                    <a:pt x="448" y="2454"/>
                    <a:pt x="447" y="2455"/>
                    <a:pt x="446" y="2455"/>
                  </a:cubicBezTo>
                  <a:cubicBezTo>
                    <a:pt x="444" y="2455"/>
                    <a:pt x="443" y="2455"/>
                    <a:pt x="442" y="2456"/>
                  </a:cubicBezTo>
                  <a:cubicBezTo>
                    <a:pt x="441" y="2456"/>
                    <a:pt x="440" y="2457"/>
                    <a:pt x="440" y="2457"/>
                  </a:cubicBezTo>
                  <a:cubicBezTo>
                    <a:pt x="436" y="2458"/>
                    <a:pt x="433" y="2459"/>
                    <a:pt x="430" y="2461"/>
                  </a:cubicBezTo>
                  <a:cubicBezTo>
                    <a:pt x="429" y="2461"/>
                    <a:pt x="428" y="2462"/>
                    <a:pt x="427" y="2462"/>
                  </a:cubicBezTo>
                  <a:cubicBezTo>
                    <a:pt x="426" y="2463"/>
                    <a:pt x="425" y="2463"/>
                    <a:pt x="424" y="2463"/>
                  </a:cubicBezTo>
                  <a:cubicBezTo>
                    <a:pt x="423" y="2464"/>
                    <a:pt x="422" y="2464"/>
                    <a:pt x="422" y="2464"/>
                  </a:cubicBezTo>
                  <a:cubicBezTo>
                    <a:pt x="422" y="2464"/>
                    <a:pt x="423" y="2464"/>
                    <a:pt x="424" y="2464"/>
                  </a:cubicBezTo>
                  <a:cubicBezTo>
                    <a:pt x="425" y="2464"/>
                    <a:pt x="426" y="2463"/>
                    <a:pt x="427" y="2463"/>
                  </a:cubicBezTo>
                  <a:cubicBezTo>
                    <a:pt x="428" y="2463"/>
                    <a:pt x="429" y="2462"/>
                    <a:pt x="431" y="2462"/>
                  </a:cubicBezTo>
                  <a:cubicBezTo>
                    <a:pt x="433" y="2461"/>
                    <a:pt x="437" y="2460"/>
                    <a:pt x="440" y="2460"/>
                  </a:cubicBezTo>
                  <a:cubicBezTo>
                    <a:pt x="441" y="2460"/>
                    <a:pt x="442" y="2459"/>
                    <a:pt x="443" y="2459"/>
                  </a:cubicBezTo>
                  <a:cubicBezTo>
                    <a:pt x="444" y="2459"/>
                    <a:pt x="445" y="2459"/>
                    <a:pt x="446" y="2459"/>
                  </a:cubicBezTo>
                  <a:cubicBezTo>
                    <a:pt x="449" y="2458"/>
                    <a:pt x="451" y="2458"/>
                    <a:pt x="453" y="2458"/>
                  </a:cubicBezTo>
                  <a:cubicBezTo>
                    <a:pt x="454" y="2458"/>
                    <a:pt x="455" y="2457"/>
                    <a:pt x="457" y="2457"/>
                  </a:cubicBezTo>
                  <a:cubicBezTo>
                    <a:pt x="457" y="2457"/>
                    <a:pt x="458" y="2457"/>
                    <a:pt x="458" y="2457"/>
                  </a:cubicBezTo>
                  <a:cubicBezTo>
                    <a:pt x="459" y="2457"/>
                    <a:pt x="460" y="2457"/>
                    <a:pt x="460" y="2457"/>
                  </a:cubicBezTo>
                  <a:cubicBezTo>
                    <a:pt x="463" y="2457"/>
                    <a:pt x="465" y="2457"/>
                    <a:pt x="468" y="2457"/>
                  </a:cubicBezTo>
                  <a:cubicBezTo>
                    <a:pt x="469" y="2457"/>
                    <a:pt x="471" y="2457"/>
                    <a:pt x="472" y="2457"/>
                  </a:cubicBezTo>
                  <a:cubicBezTo>
                    <a:pt x="474" y="2456"/>
                    <a:pt x="475" y="2457"/>
                    <a:pt x="476" y="2457"/>
                  </a:cubicBezTo>
                  <a:cubicBezTo>
                    <a:pt x="478" y="2457"/>
                    <a:pt x="479" y="2457"/>
                    <a:pt x="481" y="2457"/>
                  </a:cubicBezTo>
                  <a:cubicBezTo>
                    <a:pt x="482" y="2457"/>
                    <a:pt x="483" y="2457"/>
                    <a:pt x="485" y="2457"/>
                  </a:cubicBezTo>
                  <a:cubicBezTo>
                    <a:pt x="486" y="2457"/>
                    <a:pt x="486" y="2457"/>
                    <a:pt x="487" y="2457"/>
                  </a:cubicBezTo>
                  <a:cubicBezTo>
                    <a:pt x="488" y="2457"/>
                    <a:pt x="489" y="2457"/>
                    <a:pt x="489" y="2457"/>
                  </a:cubicBezTo>
                  <a:cubicBezTo>
                    <a:pt x="491" y="2458"/>
                    <a:pt x="492" y="2458"/>
                    <a:pt x="494" y="2458"/>
                  </a:cubicBezTo>
                  <a:cubicBezTo>
                    <a:pt x="494" y="2458"/>
                    <a:pt x="495" y="2458"/>
                    <a:pt x="496" y="2458"/>
                  </a:cubicBezTo>
                  <a:cubicBezTo>
                    <a:pt x="497" y="2458"/>
                    <a:pt x="497" y="2459"/>
                    <a:pt x="498" y="2459"/>
                  </a:cubicBezTo>
                  <a:cubicBezTo>
                    <a:pt x="500" y="2459"/>
                    <a:pt x="501" y="2459"/>
                    <a:pt x="503" y="2459"/>
                  </a:cubicBezTo>
                  <a:cubicBezTo>
                    <a:pt x="505" y="2460"/>
                    <a:pt x="508" y="2461"/>
                    <a:pt x="511" y="2461"/>
                  </a:cubicBezTo>
                  <a:cubicBezTo>
                    <a:pt x="511" y="2461"/>
                    <a:pt x="511" y="2461"/>
                    <a:pt x="510" y="2461"/>
                  </a:cubicBezTo>
                  <a:cubicBezTo>
                    <a:pt x="509" y="2461"/>
                    <a:pt x="507" y="2461"/>
                    <a:pt x="505" y="2461"/>
                  </a:cubicBezTo>
                  <a:cubicBezTo>
                    <a:pt x="504" y="2461"/>
                    <a:pt x="503" y="2461"/>
                    <a:pt x="502" y="2461"/>
                  </a:cubicBezTo>
                  <a:cubicBezTo>
                    <a:pt x="501" y="2461"/>
                    <a:pt x="500" y="2461"/>
                    <a:pt x="499" y="2461"/>
                  </a:cubicBezTo>
                  <a:cubicBezTo>
                    <a:pt x="497" y="2461"/>
                    <a:pt x="496" y="2461"/>
                    <a:pt x="495" y="2461"/>
                  </a:cubicBezTo>
                  <a:cubicBezTo>
                    <a:pt x="493" y="2461"/>
                    <a:pt x="492" y="2461"/>
                    <a:pt x="491" y="2462"/>
                  </a:cubicBezTo>
                  <a:cubicBezTo>
                    <a:pt x="489" y="2462"/>
                    <a:pt x="488" y="2462"/>
                    <a:pt x="486" y="2462"/>
                  </a:cubicBezTo>
                  <a:cubicBezTo>
                    <a:pt x="485" y="2462"/>
                    <a:pt x="483" y="2462"/>
                    <a:pt x="482" y="2463"/>
                  </a:cubicBezTo>
                  <a:cubicBezTo>
                    <a:pt x="479" y="2463"/>
                    <a:pt x="476" y="2464"/>
                    <a:pt x="473" y="2465"/>
                  </a:cubicBezTo>
                  <a:cubicBezTo>
                    <a:pt x="469" y="2465"/>
                    <a:pt x="466" y="2466"/>
                    <a:pt x="463" y="2467"/>
                  </a:cubicBezTo>
                  <a:cubicBezTo>
                    <a:pt x="460" y="2468"/>
                    <a:pt x="457" y="2469"/>
                    <a:pt x="454" y="2470"/>
                  </a:cubicBezTo>
                  <a:cubicBezTo>
                    <a:pt x="451" y="2472"/>
                    <a:pt x="448" y="2473"/>
                    <a:pt x="445" y="2474"/>
                  </a:cubicBezTo>
                  <a:cubicBezTo>
                    <a:pt x="444" y="2475"/>
                    <a:pt x="442" y="2476"/>
                    <a:pt x="441" y="2476"/>
                  </a:cubicBezTo>
                  <a:cubicBezTo>
                    <a:pt x="440" y="2477"/>
                    <a:pt x="438" y="2478"/>
                    <a:pt x="437" y="2478"/>
                  </a:cubicBezTo>
                  <a:cubicBezTo>
                    <a:pt x="436" y="2479"/>
                    <a:pt x="435" y="2480"/>
                    <a:pt x="434" y="2480"/>
                  </a:cubicBezTo>
                  <a:cubicBezTo>
                    <a:pt x="433" y="2481"/>
                    <a:pt x="432" y="2482"/>
                    <a:pt x="430" y="2482"/>
                  </a:cubicBezTo>
                  <a:cubicBezTo>
                    <a:pt x="429" y="2483"/>
                    <a:pt x="428" y="2484"/>
                    <a:pt x="428" y="2484"/>
                  </a:cubicBezTo>
                  <a:cubicBezTo>
                    <a:pt x="427" y="2485"/>
                    <a:pt x="426" y="2486"/>
                    <a:pt x="425" y="2486"/>
                  </a:cubicBezTo>
                  <a:cubicBezTo>
                    <a:pt x="423" y="2487"/>
                    <a:pt x="422" y="2488"/>
                    <a:pt x="421" y="2489"/>
                  </a:cubicBezTo>
                  <a:cubicBezTo>
                    <a:pt x="420" y="2490"/>
                    <a:pt x="419" y="2491"/>
                    <a:pt x="418" y="2491"/>
                  </a:cubicBezTo>
                  <a:cubicBezTo>
                    <a:pt x="418" y="2492"/>
                    <a:pt x="417" y="2492"/>
                    <a:pt x="417" y="2492"/>
                  </a:cubicBezTo>
                  <a:cubicBezTo>
                    <a:pt x="417" y="2492"/>
                    <a:pt x="418" y="2492"/>
                    <a:pt x="419" y="2492"/>
                  </a:cubicBezTo>
                  <a:cubicBezTo>
                    <a:pt x="419" y="2492"/>
                    <a:pt x="420" y="2491"/>
                    <a:pt x="422" y="2491"/>
                  </a:cubicBezTo>
                  <a:cubicBezTo>
                    <a:pt x="422" y="2490"/>
                    <a:pt x="423" y="2490"/>
                    <a:pt x="424" y="2490"/>
                  </a:cubicBezTo>
                  <a:cubicBezTo>
                    <a:pt x="425" y="2489"/>
                    <a:pt x="426" y="2489"/>
                    <a:pt x="426" y="2489"/>
                  </a:cubicBezTo>
                  <a:cubicBezTo>
                    <a:pt x="427" y="2488"/>
                    <a:pt x="428" y="2488"/>
                    <a:pt x="429" y="2488"/>
                  </a:cubicBezTo>
                  <a:cubicBezTo>
                    <a:pt x="430" y="2487"/>
                    <a:pt x="431" y="2487"/>
                    <a:pt x="433" y="2486"/>
                  </a:cubicBezTo>
                  <a:cubicBezTo>
                    <a:pt x="435" y="2486"/>
                    <a:pt x="437" y="2485"/>
                    <a:pt x="440" y="2484"/>
                  </a:cubicBezTo>
                  <a:cubicBezTo>
                    <a:pt x="440" y="2483"/>
                    <a:pt x="441" y="2483"/>
                    <a:pt x="442" y="2483"/>
                  </a:cubicBezTo>
                  <a:cubicBezTo>
                    <a:pt x="442" y="2483"/>
                    <a:pt x="443" y="2482"/>
                    <a:pt x="444" y="2482"/>
                  </a:cubicBezTo>
                  <a:cubicBezTo>
                    <a:pt x="445" y="2482"/>
                    <a:pt x="446" y="2481"/>
                    <a:pt x="448" y="2481"/>
                  </a:cubicBezTo>
                  <a:cubicBezTo>
                    <a:pt x="449" y="2480"/>
                    <a:pt x="451" y="2480"/>
                    <a:pt x="452" y="2479"/>
                  </a:cubicBezTo>
                  <a:cubicBezTo>
                    <a:pt x="454" y="2479"/>
                    <a:pt x="455" y="2478"/>
                    <a:pt x="456" y="2478"/>
                  </a:cubicBezTo>
                  <a:cubicBezTo>
                    <a:pt x="459" y="2477"/>
                    <a:pt x="462" y="2476"/>
                    <a:pt x="465" y="2475"/>
                  </a:cubicBezTo>
                  <a:cubicBezTo>
                    <a:pt x="468" y="2474"/>
                    <a:pt x="472" y="2473"/>
                    <a:pt x="475" y="2472"/>
                  </a:cubicBezTo>
                  <a:cubicBezTo>
                    <a:pt x="476" y="2472"/>
                    <a:pt x="477" y="2471"/>
                    <a:pt x="479" y="2471"/>
                  </a:cubicBezTo>
                  <a:cubicBezTo>
                    <a:pt x="480" y="2470"/>
                    <a:pt x="482" y="2470"/>
                    <a:pt x="483" y="2470"/>
                  </a:cubicBezTo>
                  <a:cubicBezTo>
                    <a:pt x="485" y="2469"/>
                    <a:pt x="486" y="2469"/>
                    <a:pt x="488" y="2468"/>
                  </a:cubicBezTo>
                  <a:cubicBezTo>
                    <a:pt x="488" y="2468"/>
                    <a:pt x="489" y="2468"/>
                    <a:pt x="490" y="2468"/>
                  </a:cubicBezTo>
                  <a:cubicBezTo>
                    <a:pt x="490" y="2468"/>
                    <a:pt x="491" y="2468"/>
                    <a:pt x="492" y="2467"/>
                  </a:cubicBezTo>
                  <a:cubicBezTo>
                    <a:pt x="493" y="2467"/>
                    <a:pt x="494" y="2467"/>
                    <a:pt x="496" y="2466"/>
                  </a:cubicBezTo>
                  <a:cubicBezTo>
                    <a:pt x="497" y="2466"/>
                    <a:pt x="498" y="2466"/>
                    <a:pt x="499" y="2466"/>
                  </a:cubicBezTo>
                  <a:cubicBezTo>
                    <a:pt x="500" y="2465"/>
                    <a:pt x="501" y="2465"/>
                    <a:pt x="503" y="2465"/>
                  </a:cubicBezTo>
                  <a:cubicBezTo>
                    <a:pt x="504" y="2465"/>
                    <a:pt x="505" y="2464"/>
                    <a:pt x="506" y="2464"/>
                  </a:cubicBezTo>
                  <a:cubicBezTo>
                    <a:pt x="506" y="2464"/>
                    <a:pt x="507" y="2464"/>
                    <a:pt x="508" y="2463"/>
                  </a:cubicBezTo>
                  <a:cubicBezTo>
                    <a:pt x="509" y="2463"/>
                    <a:pt x="510" y="2463"/>
                    <a:pt x="511" y="2463"/>
                  </a:cubicBezTo>
                  <a:cubicBezTo>
                    <a:pt x="512" y="2463"/>
                    <a:pt x="513" y="2462"/>
                    <a:pt x="514" y="2462"/>
                  </a:cubicBezTo>
                  <a:cubicBezTo>
                    <a:pt x="514" y="2462"/>
                    <a:pt x="515" y="2463"/>
                    <a:pt x="516" y="2463"/>
                  </a:cubicBezTo>
                  <a:cubicBezTo>
                    <a:pt x="520" y="2464"/>
                    <a:pt x="520" y="2464"/>
                    <a:pt x="520" y="2464"/>
                  </a:cubicBezTo>
                  <a:cubicBezTo>
                    <a:pt x="523" y="2465"/>
                    <a:pt x="523" y="2465"/>
                    <a:pt x="523" y="2465"/>
                  </a:cubicBezTo>
                  <a:cubicBezTo>
                    <a:pt x="525" y="2466"/>
                    <a:pt x="525" y="2466"/>
                    <a:pt x="525" y="2466"/>
                  </a:cubicBezTo>
                  <a:cubicBezTo>
                    <a:pt x="526" y="2466"/>
                    <a:pt x="528" y="2467"/>
                    <a:pt x="529" y="2467"/>
                  </a:cubicBezTo>
                  <a:cubicBezTo>
                    <a:pt x="530" y="2468"/>
                    <a:pt x="532" y="2469"/>
                    <a:pt x="533" y="2469"/>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1"/>
                    <a:pt x="536" y="2471"/>
                    <a:pt x="536" y="2471"/>
                  </a:cubicBezTo>
                  <a:cubicBezTo>
                    <a:pt x="538" y="2471"/>
                    <a:pt x="538" y="2471"/>
                    <a:pt x="538" y="2471"/>
                  </a:cubicBezTo>
                  <a:cubicBezTo>
                    <a:pt x="540" y="2472"/>
                    <a:pt x="543" y="2474"/>
                    <a:pt x="546" y="2475"/>
                  </a:cubicBezTo>
                  <a:cubicBezTo>
                    <a:pt x="548" y="2477"/>
                    <a:pt x="551" y="2478"/>
                    <a:pt x="554" y="2479"/>
                  </a:cubicBezTo>
                  <a:cubicBezTo>
                    <a:pt x="559" y="2482"/>
                    <a:pt x="564" y="2485"/>
                    <a:pt x="569" y="2487"/>
                  </a:cubicBezTo>
                  <a:cubicBezTo>
                    <a:pt x="574" y="2489"/>
                    <a:pt x="579" y="2491"/>
                    <a:pt x="584" y="2493"/>
                  </a:cubicBezTo>
                  <a:cubicBezTo>
                    <a:pt x="585" y="2493"/>
                    <a:pt x="585" y="2493"/>
                    <a:pt x="586" y="2493"/>
                  </a:cubicBezTo>
                  <a:cubicBezTo>
                    <a:pt x="572" y="2500"/>
                    <a:pt x="556" y="2503"/>
                    <a:pt x="539" y="2503"/>
                  </a:cubicBezTo>
                  <a:cubicBezTo>
                    <a:pt x="493" y="2504"/>
                    <a:pt x="454" y="2512"/>
                    <a:pt x="437" y="2549"/>
                  </a:cubicBezTo>
                  <a:cubicBezTo>
                    <a:pt x="469" y="2517"/>
                    <a:pt x="511" y="2512"/>
                    <a:pt x="566" y="2511"/>
                  </a:cubicBezTo>
                  <a:cubicBezTo>
                    <a:pt x="589" y="2511"/>
                    <a:pt x="607" y="2503"/>
                    <a:pt x="624" y="2490"/>
                  </a:cubicBezTo>
                  <a:cubicBezTo>
                    <a:pt x="623" y="2492"/>
                    <a:pt x="622" y="2493"/>
                    <a:pt x="621" y="2495"/>
                  </a:cubicBezTo>
                  <a:cubicBezTo>
                    <a:pt x="620" y="2496"/>
                    <a:pt x="619" y="2498"/>
                    <a:pt x="617" y="2500"/>
                  </a:cubicBezTo>
                  <a:cubicBezTo>
                    <a:pt x="617" y="2501"/>
                    <a:pt x="616" y="2502"/>
                    <a:pt x="615" y="2503"/>
                  </a:cubicBezTo>
                  <a:cubicBezTo>
                    <a:pt x="614" y="2503"/>
                    <a:pt x="614" y="2504"/>
                    <a:pt x="613" y="2505"/>
                  </a:cubicBezTo>
                  <a:cubicBezTo>
                    <a:pt x="611" y="2507"/>
                    <a:pt x="610" y="2509"/>
                    <a:pt x="608" y="2511"/>
                  </a:cubicBezTo>
                  <a:cubicBezTo>
                    <a:pt x="607" y="2512"/>
                    <a:pt x="607" y="2513"/>
                    <a:pt x="606" y="2514"/>
                  </a:cubicBezTo>
                  <a:cubicBezTo>
                    <a:pt x="605" y="2515"/>
                    <a:pt x="604" y="2516"/>
                    <a:pt x="603" y="2517"/>
                  </a:cubicBezTo>
                  <a:cubicBezTo>
                    <a:pt x="601" y="2519"/>
                    <a:pt x="599" y="2521"/>
                    <a:pt x="597" y="2523"/>
                  </a:cubicBezTo>
                  <a:cubicBezTo>
                    <a:pt x="595" y="2525"/>
                    <a:pt x="593" y="2527"/>
                    <a:pt x="591" y="2529"/>
                  </a:cubicBezTo>
                  <a:cubicBezTo>
                    <a:pt x="590" y="2530"/>
                    <a:pt x="589" y="2531"/>
                    <a:pt x="588" y="2532"/>
                  </a:cubicBezTo>
                  <a:cubicBezTo>
                    <a:pt x="587" y="2533"/>
                    <a:pt x="586" y="2534"/>
                    <a:pt x="585" y="2535"/>
                  </a:cubicBezTo>
                  <a:cubicBezTo>
                    <a:pt x="581" y="2538"/>
                    <a:pt x="577" y="2542"/>
                    <a:pt x="573" y="2545"/>
                  </a:cubicBezTo>
                  <a:cubicBezTo>
                    <a:pt x="572" y="2545"/>
                    <a:pt x="572" y="2545"/>
                    <a:pt x="572" y="2545"/>
                  </a:cubicBezTo>
                  <a:cubicBezTo>
                    <a:pt x="571" y="2546"/>
                    <a:pt x="570" y="2546"/>
                    <a:pt x="569" y="2546"/>
                  </a:cubicBezTo>
                  <a:cubicBezTo>
                    <a:pt x="568" y="2546"/>
                    <a:pt x="567" y="2547"/>
                    <a:pt x="566" y="2547"/>
                  </a:cubicBezTo>
                  <a:cubicBezTo>
                    <a:pt x="565" y="2547"/>
                    <a:pt x="564" y="2547"/>
                    <a:pt x="563" y="2548"/>
                  </a:cubicBezTo>
                  <a:cubicBezTo>
                    <a:pt x="562" y="2548"/>
                    <a:pt x="561" y="2548"/>
                    <a:pt x="560" y="2548"/>
                  </a:cubicBezTo>
                  <a:cubicBezTo>
                    <a:pt x="558" y="2548"/>
                    <a:pt x="556" y="2549"/>
                    <a:pt x="554" y="2549"/>
                  </a:cubicBezTo>
                  <a:cubicBezTo>
                    <a:pt x="552" y="2550"/>
                    <a:pt x="550" y="2550"/>
                    <a:pt x="548" y="2550"/>
                  </a:cubicBezTo>
                  <a:cubicBezTo>
                    <a:pt x="547" y="2550"/>
                    <a:pt x="546" y="2550"/>
                    <a:pt x="545" y="2551"/>
                  </a:cubicBezTo>
                  <a:cubicBezTo>
                    <a:pt x="543" y="2551"/>
                    <a:pt x="542" y="2551"/>
                    <a:pt x="541" y="2551"/>
                  </a:cubicBezTo>
                  <a:cubicBezTo>
                    <a:pt x="537" y="2551"/>
                    <a:pt x="532" y="2552"/>
                    <a:pt x="528" y="2552"/>
                  </a:cubicBezTo>
                  <a:cubicBezTo>
                    <a:pt x="523" y="2553"/>
                    <a:pt x="518" y="2553"/>
                    <a:pt x="514" y="2554"/>
                  </a:cubicBezTo>
                  <a:cubicBezTo>
                    <a:pt x="512" y="2554"/>
                    <a:pt x="509" y="2554"/>
                    <a:pt x="507" y="2554"/>
                  </a:cubicBezTo>
                  <a:cubicBezTo>
                    <a:pt x="505" y="2555"/>
                    <a:pt x="503" y="2555"/>
                    <a:pt x="500" y="2555"/>
                  </a:cubicBezTo>
                  <a:cubicBezTo>
                    <a:pt x="496" y="2556"/>
                    <a:pt x="492" y="2557"/>
                    <a:pt x="488" y="2558"/>
                  </a:cubicBezTo>
                  <a:cubicBezTo>
                    <a:pt x="486" y="2559"/>
                    <a:pt x="484" y="2559"/>
                    <a:pt x="482" y="2560"/>
                  </a:cubicBezTo>
                  <a:cubicBezTo>
                    <a:pt x="480" y="2560"/>
                    <a:pt x="479" y="2561"/>
                    <a:pt x="477" y="2562"/>
                  </a:cubicBezTo>
                  <a:cubicBezTo>
                    <a:pt x="475" y="2562"/>
                    <a:pt x="474" y="2563"/>
                    <a:pt x="472" y="2564"/>
                  </a:cubicBezTo>
                  <a:cubicBezTo>
                    <a:pt x="471" y="2564"/>
                    <a:pt x="470" y="2565"/>
                    <a:pt x="468" y="2566"/>
                  </a:cubicBezTo>
                  <a:cubicBezTo>
                    <a:pt x="467" y="2566"/>
                    <a:pt x="466" y="2567"/>
                    <a:pt x="465" y="2568"/>
                  </a:cubicBezTo>
                  <a:cubicBezTo>
                    <a:pt x="464" y="2568"/>
                    <a:pt x="463" y="2569"/>
                    <a:pt x="462" y="2570"/>
                  </a:cubicBezTo>
                  <a:cubicBezTo>
                    <a:pt x="461" y="2570"/>
                    <a:pt x="460" y="2571"/>
                    <a:pt x="460" y="2571"/>
                  </a:cubicBezTo>
                  <a:cubicBezTo>
                    <a:pt x="459" y="2572"/>
                    <a:pt x="459" y="2572"/>
                    <a:pt x="458" y="2573"/>
                  </a:cubicBezTo>
                  <a:cubicBezTo>
                    <a:pt x="457" y="2573"/>
                    <a:pt x="457" y="2574"/>
                    <a:pt x="457" y="2574"/>
                  </a:cubicBezTo>
                  <a:cubicBezTo>
                    <a:pt x="457" y="2574"/>
                    <a:pt x="457" y="2573"/>
                    <a:pt x="458" y="2573"/>
                  </a:cubicBezTo>
                  <a:cubicBezTo>
                    <a:pt x="459" y="2572"/>
                    <a:pt x="461" y="2572"/>
                    <a:pt x="463" y="2571"/>
                  </a:cubicBezTo>
                  <a:cubicBezTo>
                    <a:pt x="464" y="2571"/>
                    <a:pt x="465" y="2570"/>
                    <a:pt x="466" y="2570"/>
                  </a:cubicBezTo>
                  <a:cubicBezTo>
                    <a:pt x="467" y="2569"/>
                    <a:pt x="468" y="2569"/>
                    <a:pt x="469" y="2569"/>
                  </a:cubicBezTo>
                  <a:cubicBezTo>
                    <a:pt x="471" y="2568"/>
                    <a:pt x="472" y="2568"/>
                    <a:pt x="474" y="2567"/>
                  </a:cubicBezTo>
                  <a:cubicBezTo>
                    <a:pt x="475" y="2567"/>
                    <a:pt x="477" y="2566"/>
                    <a:pt x="478" y="2566"/>
                  </a:cubicBezTo>
                  <a:cubicBezTo>
                    <a:pt x="482" y="2565"/>
                    <a:pt x="485" y="2565"/>
                    <a:pt x="489" y="2564"/>
                  </a:cubicBezTo>
                  <a:cubicBezTo>
                    <a:pt x="493" y="2563"/>
                    <a:pt x="497" y="2563"/>
                    <a:pt x="501" y="2562"/>
                  </a:cubicBezTo>
                  <a:cubicBezTo>
                    <a:pt x="506" y="2562"/>
                    <a:pt x="510" y="2562"/>
                    <a:pt x="515" y="2561"/>
                  </a:cubicBezTo>
                  <a:cubicBezTo>
                    <a:pt x="519" y="2561"/>
                    <a:pt x="524" y="2560"/>
                    <a:pt x="528" y="2560"/>
                  </a:cubicBezTo>
                  <a:cubicBezTo>
                    <a:pt x="533" y="2560"/>
                    <a:pt x="538" y="2559"/>
                    <a:pt x="542" y="2558"/>
                  </a:cubicBezTo>
                  <a:cubicBezTo>
                    <a:pt x="547" y="2558"/>
                    <a:pt x="551" y="2557"/>
                    <a:pt x="556" y="2556"/>
                  </a:cubicBezTo>
                  <a:cubicBezTo>
                    <a:pt x="557" y="2556"/>
                    <a:pt x="558" y="2556"/>
                    <a:pt x="559" y="2555"/>
                  </a:cubicBezTo>
                  <a:cubicBezTo>
                    <a:pt x="558" y="2556"/>
                    <a:pt x="557" y="2556"/>
                    <a:pt x="557" y="2557"/>
                  </a:cubicBezTo>
                  <a:cubicBezTo>
                    <a:pt x="556" y="2557"/>
                    <a:pt x="554" y="2558"/>
                    <a:pt x="553" y="2559"/>
                  </a:cubicBezTo>
                  <a:cubicBezTo>
                    <a:pt x="552" y="2560"/>
                    <a:pt x="551" y="2561"/>
                    <a:pt x="550" y="2561"/>
                  </a:cubicBezTo>
                  <a:cubicBezTo>
                    <a:pt x="547" y="2563"/>
                    <a:pt x="545" y="2564"/>
                    <a:pt x="542" y="2566"/>
                  </a:cubicBezTo>
                  <a:cubicBezTo>
                    <a:pt x="540" y="2567"/>
                    <a:pt x="537" y="2568"/>
                    <a:pt x="535" y="2570"/>
                  </a:cubicBezTo>
                  <a:cubicBezTo>
                    <a:pt x="534" y="2570"/>
                    <a:pt x="533" y="2571"/>
                    <a:pt x="532" y="2572"/>
                  </a:cubicBezTo>
                  <a:cubicBezTo>
                    <a:pt x="530" y="2572"/>
                    <a:pt x="529" y="2573"/>
                    <a:pt x="528" y="2573"/>
                  </a:cubicBezTo>
                  <a:cubicBezTo>
                    <a:pt x="526" y="2574"/>
                    <a:pt x="523" y="2575"/>
                    <a:pt x="521" y="2576"/>
                  </a:cubicBezTo>
                  <a:cubicBezTo>
                    <a:pt x="520" y="2577"/>
                    <a:pt x="519" y="2577"/>
                    <a:pt x="518" y="2578"/>
                  </a:cubicBezTo>
                  <a:cubicBezTo>
                    <a:pt x="517" y="2578"/>
                    <a:pt x="516" y="2579"/>
                    <a:pt x="515" y="2579"/>
                  </a:cubicBezTo>
                  <a:cubicBezTo>
                    <a:pt x="513" y="2580"/>
                    <a:pt x="511" y="2581"/>
                    <a:pt x="509" y="2582"/>
                  </a:cubicBezTo>
                  <a:cubicBezTo>
                    <a:pt x="507" y="2583"/>
                    <a:pt x="505" y="2583"/>
                    <a:pt x="503" y="2584"/>
                  </a:cubicBezTo>
                  <a:cubicBezTo>
                    <a:pt x="502" y="2584"/>
                    <a:pt x="500" y="2585"/>
                    <a:pt x="499" y="2586"/>
                  </a:cubicBezTo>
                  <a:cubicBezTo>
                    <a:pt x="497" y="2586"/>
                    <a:pt x="496" y="2587"/>
                    <a:pt x="494" y="2587"/>
                  </a:cubicBezTo>
                  <a:cubicBezTo>
                    <a:pt x="492" y="2588"/>
                    <a:pt x="490" y="2589"/>
                    <a:pt x="489" y="2589"/>
                  </a:cubicBezTo>
                  <a:cubicBezTo>
                    <a:pt x="487" y="2589"/>
                    <a:pt x="487" y="2590"/>
                    <a:pt x="487" y="2590"/>
                  </a:cubicBezTo>
                  <a:cubicBezTo>
                    <a:pt x="487" y="2590"/>
                    <a:pt x="487" y="2590"/>
                    <a:pt x="489" y="2589"/>
                  </a:cubicBezTo>
                  <a:cubicBezTo>
                    <a:pt x="490" y="2589"/>
                    <a:pt x="492" y="2589"/>
                    <a:pt x="495" y="2589"/>
                  </a:cubicBezTo>
                  <a:cubicBezTo>
                    <a:pt x="496" y="2588"/>
                    <a:pt x="498" y="2588"/>
                    <a:pt x="499" y="2588"/>
                  </a:cubicBezTo>
                  <a:cubicBezTo>
                    <a:pt x="501" y="2588"/>
                    <a:pt x="502" y="2587"/>
                    <a:pt x="504" y="2587"/>
                  </a:cubicBezTo>
                  <a:cubicBezTo>
                    <a:pt x="506" y="2586"/>
                    <a:pt x="508" y="2586"/>
                    <a:pt x="510" y="2585"/>
                  </a:cubicBezTo>
                  <a:cubicBezTo>
                    <a:pt x="512" y="2585"/>
                    <a:pt x="514" y="2584"/>
                    <a:pt x="516" y="2584"/>
                  </a:cubicBezTo>
                  <a:cubicBezTo>
                    <a:pt x="518" y="2583"/>
                    <a:pt x="519" y="2583"/>
                    <a:pt x="520" y="2583"/>
                  </a:cubicBezTo>
                  <a:cubicBezTo>
                    <a:pt x="521" y="2582"/>
                    <a:pt x="522" y="2582"/>
                    <a:pt x="523" y="2581"/>
                  </a:cubicBezTo>
                  <a:cubicBezTo>
                    <a:pt x="526" y="2581"/>
                    <a:pt x="528" y="2580"/>
                    <a:pt x="530" y="2579"/>
                  </a:cubicBezTo>
                  <a:cubicBezTo>
                    <a:pt x="532" y="2578"/>
                    <a:pt x="533" y="2578"/>
                    <a:pt x="534" y="2577"/>
                  </a:cubicBezTo>
                  <a:cubicBezTo>
                    <a:pt x="535" y="2577"/>
                    <a:pt x="537" y="2576"/>
                    <a:pt x="538" y="2575"/>
                  </a:cubicBezTo>
                  <a:cubicBezTo>
                    <a:pt x="539" y="2575"/>
                    <a:pt x="540" y="2574"/>
                    <a:pt x="542" y="2574"/>
                  </a:cubicBezTo>
                  <a:cubicBezTo>
                    <a:pt x="543" y="2573"/>
                    <a:pt x="544" y="2573"/>
                    <a:pt x="546" y="2572"/>
                  </a:cubicBezTo>
                  <a:cubicBezTo>
                    <a:pt x="551" y="2569"/>
                    <a:pt x="556" y="2566"/>
                    <a:pt x="561" y="2563"/>
                  </a:cubicBezTo>
                  <a:cubicBezTo>
                    <a:pt x="566" y="2560"/>
                    <a:pt x="571" y="2556"/>
                    <a:pt x="576" y="2553"/>
                  </a:cubicBezTo>
                  <a:cubicBezTo>
                    <a:pt x="581" y="2549"/>
                    <a:pt x="586" y="2545"/>
                    <a:pt x="590" y="2540"/>
                  </a:cubicBezTo>
                  <a:cubicBezTo>
                    <a:pt x="595" y="2536"/>
                    <a:pt x="599" y="2532"/>
                    <a:pt x="602" y="2528"/>
                  </a:cubicBezTo>
                  <a:cubicBezTo>
                    <a:pt x="603" y="2527"/>
                    <a:pt x="604" y="2526"/>
                    <a:pt x="605" y="2524"/>
                  </a:cubicBezTo>
                  <a:cubicBezTo>
                    <a:pt x="606" y="2523"/>
                    <a:pt x="607" y="2522"/>
                    <a:pt x="608" y="2521"/>
                  </a:cubicBezTo>
                  <a:cubicBezTo>
                    <a:pt x="609" y="2520"/>
                    <a:pt x="610" y="2519"/>
                    <a:pt x="610" y="2518"/>
                  </a:cubicBezTo>
                  <a:cubicBezTo>
                    <a:pt x="611" y="2517"/>
                    <a:pt x="612" y="2516"/>
                    <a:pt x="613" y="2515"/>
                  </a:cubicBezTo>
                  <a:cubicBezTo>
                    <a:pt x="614" y="2513"/>
                    <a:pt x="616" y="2510"/>
                    <a:pt x="617" y="2508"/>
                  </a:cubicBezTo>
                  <a:cubicBezTo>
                    <a:pt x="618" y="2507"/>
                    <a:pt x="619" y="2506"/>
                    <a:pt x="619" y="2505"/>
                  </a:cubicBezTo>
                  <a:cubicBezTo>
                    <a:pt x="620" y="2504"/>
                    <a:pt x="620" y="2503"/>
                    <a:pt x="621" y="2502"/>
                  </a:cubicBezTo>
                  <a:cubicBezTo>
                    <a:pt x="622" y="2500"/>
                    <a:pt x="623" y="2499"/>
                    <a:pt x="624" y="2497"/>
                  </a:cubicBezTo>
                  <a:cubicBezTo>
                    <a:pt x="625" y="2495"/>
                    <a:pt x="626" y="2493"/>
                    <a:pt x="627" y="2491"/>
                  </a:cubicBezTo>
                  <a:cubicBezTo>
                    <a:pt x="628" y="2490"/>
                    <a:pt x="629" y="2488"/>
                    <a:pt x="629" y="2487"/>
                  </a:cubicBezTo>
                  <a:cubicBezTo>
                    <a:pt x="630" y="2486"/>
                    <a:pt x="630" y="2486"/>
                    <a:pt x="630" y="2486"/>
                  </a:cubicBezTo>
                  <a:cubicBezTo>
                    <a:pt x="646" y="2473"/>
                    <a:pt x="660" y="2457"/>
                    <a:pt x="677" y="2441"/>
                  </a:cubicBezTo>
                  <a:cubicBezTo>
                    <a:pt x="684" y="2447"/>
                    <a:pt x="689" y="2456"/>
                    <a:pt x="691" y="2465"/>
                  </a:cubicBezTo>
                  <a:cubicBezTo>
                    <a:pt x="691" y="2466"/>
                    <a:pt x="692" y="2467"/>
                    <a:pt x="692" y="2468"/>
                  </a:cubicBezTo>
                  <a:cubicBezTo>
                    <a:pt x="691" y="2469"/>
                    <a:pt x="691" y="2471"/>
                    <a:pt x="691" y="2472"/>
                  </a:cubicBezTo>
                  <a:cubicBezTo>
                    <a:pt x="691" y="2473"/>
                    <a:pt x="691" y="2475"/>
                    <a:pt x="691" y="2476"/>
                  </a:cubicBezTo>
                  <a:cubicBezTo>
                    <a:pt x="691" y="2477"/>
                    <a:pt x="691" y="2478"/>
                    <a:pt x="691" y="2478"/>
                  </a:cubicBezTo>
                  <a:cubicBezTo>
                    <a:pt x="691" y="2479"/>
                    <a:pt x="690" y="2480"/>
                    <a:pt x="690" y="2480"/>
                  </a:cubicBezTo>
                  <a:cubicBezTo>
                    <a:pt x="690" y="2481"/>
                    <a:pt x="689" y="2482"/>
                    <a:pt x="689" y="2483"/>
                  </a:cubicBezTo>
                  <a:cubicBezTo>
                    <a:pt x="689" y="2483"/>
                    <a:pt x="689" y="2484"/>
                    <a:pt x="688" y="2485"/>
                  </a:cubicBezTo>
                  <a:cubicBezTo>
                    <a:pt x="688" y="2486"/>
                    <a:pt x="687" y="2488"/>
                    <a:pt x="686" y="2489"/>
                  </a:cubicBezTo>
                  <a:cubicBezTo>
                    <a:pt x="685" y="2491"/>
                    <a:pt x="685" y="2493"/>
                    <a:pt x="684" y="2494"/>
                  </a:cubicBezTo>
                  <a:cubicBezTo>
                    <a:pt x="683" y="2495"/>
                    <a:pt x="683" y="2496"/>
                    <a:pt x="682" y="2497"/>
                  </a:cubicBezTo>
                  <a:cubicBezTo>
                    <a:pt x="682" y="2497"/>
                    <a:pt x="682" y="2498"/>
                    <a:pt x="681" y="2499"/>
                  </a:cubicBezTo>
                  <a:cubicBezTo>
                    <a:pt x="679" y="2502"/>
                    <a:pt x="678" y="2505"/>
                    <a:pt x="676" y="2509"/>
                  </a:cubicBezTo>
                  <a:cubicBezTo>
                    <a:pt x="674" y="2512"/>
                    <a:pt x="672" y="2515"/>
                    <a:pt x="670" y="2519"/>
                  </a:cubicBezTo>
                  <a:cubicBezTo>
                    <a:pt x="670" y="2521"/>
                    <a:pt x="669" y="2522"/>
                    <a:pt x="668" y="2524"/>
                  </a:cubicBezTo>
                  <a:cubicBezTo>
                    <a:pt x="667" y="2526"/>
                    <a:pt x="666" y="2527"/>
                    <a:pt x="666" y="2529"/>
                  </a:cubicBezTo>
                  <a:cubicBezTo>
                    <a:pt x="664" y="2532"/>
                    <a:pt x="663" y="2536"/>
                    <a:pt x="662" y="2539"/>
                  </a:cubicBezTo>
                  <a:cubicBezTo>
                    <a:pt x="661" y="2542"/>
                    <a:pt x="660" y="2545"/>
                    <a:pt x="659" y="2548"/>
                  </a:cubicBezTo>
                  <a:cubicBezTo>
                    <a:pt x="659" y="2549"/>
                    <a:pt x="659" y="2551"/>
                    <a:pt x="659" y="2552"/>
                  </a:cubicBezTo>
                  <a:cubicBezTo>
                    <a:pt x="659" y="2554"/>
                    <a:pt x="659" y="2555"/>
                    <a:pt x="659" y="2556"/>
                  </a:cubicBezTo>
                  <a:cubicBezTo>
                    <a:pt x="659" y="2557"/>
                    <a:pt x="659" y="2558"/>
                    <a:pt x="659" y="2559"/>
                  </a:cubicBezTo>
                  <a:cubicBezTo>
                    <a:pt x="659" y="2560"/>
                    <a:pt x="659" y="2561"/>
                    <a:pt x="659" y="2562"/>
                  </a:cubicBezTo>
                  <a:cubicBezTo>
                    <a:pt x="659" y="2564"/>
                    <a:pt x="659" y="2565"/>
                    <a:pt x="659" y="2566"/>
                  </a:cubicBezTo>
                  <a:cubicBezTo>
                    <a:pt x="660" y="2567"/>
                    <a:pt x="660" y="2567"/>
                    <a:pt x="660" y="2567"/>
                  </a:cubicBezTo>
                  <a:cubicBezTo>
                    <a:pt x="660" y="2567"/>
                    <a:pt x="660" y="2567"/>
                    <a:pt x="660" y="2566"/>
                  </a:cubicBezTo>
                  <a:cubicBezTo>
                    <a:pt x="660" y="2565"/>
                    <a:pt x="660" y="2564"/>
                    <a:pt x="660" y="2562"/>
                  </a:cubicBezTo>
                  <a:cubicBezTo>
                    <a:pt x="661" y="2561"/>
                    <a:pt x="661" y="2561"/>
                    <a:pt x="661" y="2560"/>
                  </a:cubicBezTo>
                  <a:cubicBezTo>
                    <a:pt x="661" y="2559"/>
                    <a:pt x="661" y="2558"/>
                    <a:pt x="662" y="2556"/>
                  </a:cubicBezTo>
                  <a:cubicBezTo>
                    <a:pt x="662" y="2555"/>
                    <a:pt x="662" y="2554"/>
                    <a:pt x="663" y="2553"/>
                  </a:cubicBezTo>
                  <a:cubicBezTo>
                    <a:pt x="663" y="2552"/>
                    <a:pt x="663" y="2550"/>
                    <a:pt x="664" y="2549"/>
                  </a:cubicBezTo>
                  <a:cubicBezTo>
                    <a:pt x="665" y="2547"/>
                    <a:pt x="666" y="2544"/>
                    <a:pt x="667" y="2541"/>
                  </a:cubicBezTo>
                  <a:cubicBezTo>
                    <a:pt x="669" y="2538"/>
                    <a:pt x="670" y="2535"/>
                    <a:pt x="672" y="2532"/>
                  </a:cubicBezTo>
                  <a:cubicBezTo>
                    <a:pt x="674" y="2529"/>
                    <a:pt x="675" y="2526"/>
                    <a:pt x="677" y="2522"/>
                  </a:cubicBezTo>
                  <a:cubicBezTo>
                    <a:pt x="679" y="2519"/>
                    <a:pt x="681" y="2516"/>
                    <a:pt x="683" y="2513"/>
                  </a:cubicBezTo>
                  <a:cubicBezTo>
                    <a:pt x="685" y="2509"/>
                    <a:pt x="686" y="2506"/>
                    <a:pt x="688" y="2502"/>
                  </a:cubicBezTo>
                  <a:cubicBezTo>
                    <a:pt x="689" y="2501"/>
                    <a:pt x="690" y="2499"/>
                    <a:pt x="690" y="2497"/>
                  </a:cubicBezTo>
                  <a:cubicBezTo>
                    <a:pt x="690" y="2503"/>
                    <a:pt x="690" y="2508"/>
                    <a:pt x="689" y="2513"/>
                  </a:cubicBezTo>
                  <a:cubicBezTo>
                    <a:pt x="688" y="2519"/>
                    <a:pt x="688" y="2524"/>
                    <a:pt x="687" y="2530"/>
                  </a:cubicBezTo>
                  <a:cubicBezTo>
                    <a:pt x="687" y="2531"/>
                    <a:pt x="687" y="2533"/>
                    <a:pt x="687" y="2534"/>
                  </a:cubicBezTo>
                  <a:cubicBezTo>
                    <a:pt x="686" y="2535"/>
                    <a:pt x="686" y="2537"/>
                    <a:pt x="686" y="2538"/>
                  </a:cubicBezTo>
                  <a:cubicBezTo>
                    <a:pt x="685" y="2541"/>
                    <a:pt x="685" y="2544"/>
                    <a:pt x="685" y="2546"/>
                  </a:cubicBezTo>
                  <a:cubicBezTo>
                    <a:pt x="684" y="2549"/>
                    <a:pt x="684" y="2551"/>
                    <a:pt x="683" y="2554"/>
                  </a:cubicBezTo>
                  <a:cubicBezTo>
                    <a:pt x="683" y="2555"/>
                    <a:pt x="683" y="2556"/>
                    <a:pt x="683" y="2558"/>
                  </a:cubicBezTo>
                  <a:cubicBezTo>
                    <a:pt x="682" y="2559"/>
                    <a:pt x="682" y="2560"/>
                    <a:pt x="682" y="2561"/>
                  </a:cubicBezTo>
                  <a:cubicBezTo>
                    <a:pt x="681" y="2564"/>
                    <a:pt x="681" y="2566"/>
                    <a:pt x="680" y="2568"/>
                  </a:cubicBezTo>
                  <a:cubicBezTo>
                    <a:pt x="680" y="2571"/>
                    <a:pt x="679" y="2573"/>
                    <a:pt x="679" y="2575"/>
                  </a:cubicBezTo>
                  <a:cubicBezTo>
                    <a:pt x="678" y="2577"/>
                    <a:pt x="678" y="2579"/>
                    <a:pt x="678" y="2581"/>
                  </a:cubicBezTo>
                  <a:cubicBezTo>
                    <a:pt x="677" y="2583"/>
                    <a:pt x="677" y="2585"/>
                    <a:pt x="676" y="2586"/>
                  </a:cubicBezTo>
                  <a:cubicBezTo>
                    <a:pt x="676" y="2588"/>
                    <a:pt x="675" y="2590"/>
                    <a:pt x="675" y="2591"/>
                  </a:cubicBezTo>
                  <a:cubicBezTo>
                    <a:pt x="675" y="2592"/>
                    <a:pt x="674" y="2594"/>
                    <a:pt x="674" y="2595"/>
                  </a:cubicBezTo>
                  <a:cubicBezTo>
                    <a:pt x="673" y="2597"/>
                    <a:pt x="673" y="2599"/>
                    <a:pt x="673" y="2601"/>
                  </a:cubicBezTo>
                  <a:cubicBezTo>
                    <a:pt x="672" y="2602"/>
                    <a:pt x="672" y="2603"/>
                    <a:pt x="672" y="2603"/>
                  </a:cubicBezTo>
                  <a:cubicBezTo>
                    <a:pt x="672" y="2603"/>
                    <a:pt x="672" y="2602"/>
                    <a:pt x="673" y="2601"/>
                  </a:cubicBezTo>
                  <a:cubicBezTo>
                    <a:pt x="674" y="2600"/>
                    <a:pt x="674" y="2598"/>
                    <a:pt x="676" y="2596"/>
                  </a:cubicBezTo>
                  <a:cubicBezTo>
                    <a:pt x="676" y="2594"/>
                    <a:pt x="677" y="2593"/>
                    <a:pt x="677" y="2592"/>
                  </a:cubicBezTo>
                  <a:cubicBezTo>
                    <a:pt x="678" y="2590"/>
                    <a:pt x="678" y="2589"/>
                    <a:pt x="679" y="2587"/>
                  </a:cubicBezTo>
                  <a:cubicBezTo>
                    <a:pt x="680" y="2586"/>
                    <a:pt x="681" y="2584"/>
                    <a:pt x="681" y="2582"/>
                  </a:cubicBezTo>
                  <a:cubicBezTo>
                    <a:pt x="682" y="2580"/>
                    <a:pt x="683" y="2578"/>
                    <a:pt x="683" y="2576"/>
                  </a:cubicBezTo>
                  <a:cubicBezTo>
                    <a:pt x="684" y="2574"/>
                    <a:pt x="685" y="2572"/>
                    <a:pt x="686" y="2570"/>
                  </a:cubicBezTo>
                  <a:cubicBezTo>
                    <a:pt x="686" y="2567"/>
                    <a:pt x="687" y="2565"/>
                    <a:pt x="688" y="2563"/>
                  </a:cubicBezTo>
                  <a:cubicBezTo>
                    <a:pt x="688" y="2562"/>
                    <a:pt x="688" y="2560"/>
                    <a:pt x="689" y="2559"/>
                  </a:cubicBezTo>
                  <a:cubicBezTo>
                    <a:pt x="689" y="2558"/>
                    <a:pt x="689" y="2557"/>
                    <a:pt x="690" y="2555"/>
                  </a:cubicBezTo>
                  <a:cubicBezTo>
                    <a:pt x="690" y="2553"/>
                    <a:pt x="691" y="2550"/>
                    <a:pt x="692" y="2548"/>
                  </a:cubicBezTo>
                  <a:cubicBezTo>
                    <a:pt x="693" y="2542"/>
                    <a:pt x="694" y="2537"/>
                    <a:pt x="695" y="2531"/>
                  </a:cubicBezTo>
                  <a:cubicBezTo>
                    <a:pt x="696" y="2525"/>
                    <a:pt x="696" y="2520"/>
                    <a:pt x="697" y="2514"/>
                  </a:cubicBezTo>
                  <a:cubicBezTo>
                    <a:pt x="697" y="2508"/>
                    <a:pt x="698" y="2502"/>
                    <a:pt x="698" y="2497"/>
                  </a:cubicBezTo>
                  <a:cubicBezTo>
                    <a:pt x="698" y="2491"/>
                    <a:pt x="698" y="2485"/>
                    <a:pt x="698" y="2480"/>
                  </a:cubicBezTo>
                  <a:cubicBezTo>
                    <a:pt x="698" y="2477"/>
                    <a:pt x="698" y="2474"/>
                    <a:pt x="698" y="2472"/>
                  </a:cubicBezTo>
                  <a:cubicBezTo>
                    <a:pt x="698" y="2471"/>
                    <a:pt x="698" y="2470"/>
                    <a:pt x="698" y="2469"/>
                  </a:cubicBezTo>
                  <a:cubicBezTo>
                    <a:pt x="699" y="2460"/>
                    <a:pt x="699" y="2452"/>
                    <a:pt x="699" y="2444"/>
                  </a:cubicBezTo>
                  <a:cubicBezTo>
                    <a:pt x="700" y="2447"/>
                    <a:pt x="702" y="2451"/>
                    <a:pt x="703" y="2454"/>
                  </a:cubicBezTo>
                  <a:cubicBezTo>
                    <a:pt x="705" y="2460"/>
                    <a:pt x="707" y="2466"/>
                    <a:pt x="709" y="2472"/>
                  </a:cubicBezTo>
                  <a:cubicBezTo>
                    <a:pt x="711" y="2478"/>
                    <a:pt x="712" y="2483"/>
                    <a:pt x="714" y="2489"/>
                  </a:cubicBezTo>
                  <a:cubicBezTo>
                    <a:pt x="715" y="2494"/>
                    <a:pt x="717" y="2499"/>
                    <a:pt x="718" y="2504"/>
                  </a:cubicBezTo>
                  <a:cubicBezTo>
                    <a:pt x="718" y="2506"/>
                    <a:pt x="718" y="2508"/>
                    <a:pt x="719" y="2511"/>
                  </a:cubicBezTo>
                  <a:cubicBezTo>
                    <a:pt x="719" y="2513"/>
                    <a:pt x="720" y="2515"/>
                    <a:pt x="720" y="2517"/>
                  </a:cubicBezTo>
                  <a:cubicBezTo>
                    <a:pt x="720" y="2519"/>
                    <a:pt x="720" y="2521"/>
                    <a:pt x="720" y="2522"/>
                  </a:cubicBezTo>
                  <a:cubicBezTo>
                    <a:pt x="721" y="2524"/>
                    <a:pt x="721" y="2525"/>
                    <a:pt x="721" y="2527"/>
                  </a:cubicBezTo>
                  <a:cubicBezTo>
                    <a:pt x="721" y="2530"/>
                    <a:pt x="721" y="2532"/>
                    <a:pt x="721" y="2534"/>
                  </a:cubicBezTo>
                  <a:cubicBezTo>
                    <a:pt x="721" y="2535"/>
                    <a:pt x="721" y="2536"/>
                    <a:pt x="721" y="2536"/>
                  </a:cubicBezTo>
                  <a:cubicBezTo>
                    <a:pt x="721" y="2536"/>
                    <a:pt x="721" y="2535"/>
                    <a:pt x="721" y="2534"/>
                  </a:cubicBezTo>
                  <a:cubicBezTo>
                    <a:pt x="722" y="2533"/>
                    <a:pt x="722" y="2532"/>
                    <a:pt x="722" y="2531"/>
                  </a:cubicBezTo>
                  <a:cubicBezTo>
                    <a:pt x="722" y="2530"/>
                    <a:pt x="722" y="2530"/>
                    <a:pt x="722" y="2529"/>
                  </a:cubicBezTo>
                  <a:cubicBezTo>
                    <a:pt x="722" y="2528"/>
                    <a:pt x="722" y="2528"/>
                    <a:pt x="722" y="2527"/>
                  </a:cubicBezTo>
                  <a:cubicBezTo>
                    <a:pt x="722" y="2526"/>
                    <a:pt x="723" y="2524"/>
                    <a:pt x="723" y="2522"/>
                  </a:cubicBezTo>
                  <a:cubicBezTo>
                    <a:pt x="723" y="2520"/>
                    <a:pt x="723" y="2519"/>
                    <a:pt x="723" y="2517"/>
                  </a:cubicBezTo>
                  <a:cubicBezTo>
                    <a:pt x="723" y="2515"/>
                    <a:pt x="723" y="2512"/>
                    <a:pt x="723" y="2510"/>
                  </a:cubicBezTo>
                  <a:cubicBezTo>
                    <a:pt x="723" y="2508"/>
                    <a:pt x="722" y="2506"/>
                    <a:pt x="722" y="2503"/>
                  </a:cubicBezTo>
                  <a:cubicBezTo>
                    <a:pt x="722" y="2502"/>
                    <a:pt x="722" y="2501"/>
                    <a:pt x="722" y="2499"/>
                  </a:cubicBezTo>
                  <a:cubicBezTo>
                    <a:pt x="721" y="2498"/>
                    <a:pt x="721" y="2497"/>
                    <a:pt x="721" y="2495"/>
                  </a:cubicBezTo>
                  <a:cubicBezTo>
                    <a:pt x="721" y="2493"/>
                    <a:pt x="720" y="2490"/>
                    <a:pt x="720" y="2487"/>
                  </a:cubicBezTo>
                  <a:cubicBezTo>
                    <a:pt x="718" y="2482"/>
                    <a:pt x="717" y="2476"/>
                    <a:pt x="715" y="2470"/>
                  </a:cubicBezTo>
                  <a:cubicBezTo>
                    <a:pt x="715" y="2467"/>
                    <a:pt x="714" y="2464"/>
                    <a:pt x="713" y="2461"/>
                  </a:cubicBezTo>
                  <a:cubicBezTo>
                    <a:pt x="712" y="2458"/>
                    <a:pt x="711" y="2455"/>
                    <a:pt x="710" y="2452"/>
                  </a:cubicBezTo>
                  <a:cubicBezTo>
                    <a:pt x="708" y="2446"/>
                    <a:pt x="706" y="2440"/>
                    <a:pt x="704" y="2433"/>
                  </a:cubicBezTo>
                  <a:cubicBezTo>
                    <a:pt x="702" y="2427"/>
                    <a:pt x="701" y="2421"/>
                    <a:pt x="699" y="2415"/>
                  </a:cubicBezTo>
                  <a:cubicBezTo>
                    <a:pt x="699" y="2414"/>
                    <a:pt x="699" y="2413"/>
                    <a:pt x="699" y="2413"/>
                  </a:cubicBezTo>
                  <a:cubicBezTo>
                    <a:pt x="699" y="2404"/>
                    <a:pt x="699" y="2394"/>
                    <a:pt x="700" y="2382"/>
                  </a:cubicBezTo>
                  <a:cubicBezTo>
                    <a:pt x="700" y="2375"/>
                    <a:pt x="701" y="2367"/>
                    <a:pt x="702" y="2360"/>
                  </a:cubicBezTo>
                  <a:cubicBezTo>
                    <a:pt x="703" y="2362"/>
                    <a:pt x="704" y="2364"/>
                    <a:pt x="704" y="2366"/>
                  </a:cubicBezTo>
                  <a:cubicBezTo>
                    <a:pt x="707" y="2373"/>
                    <a:pt x="710" y="2379"/>
                    <a:pt x="713" y="2385"/>
                  </a:cubicBezTo>
                  <a:cubicBezTo>
                    <a:pt x="715" y="2389"/>
                    <a:pt x="717" y="2392"/>
                    <a:pt x="719" y="2395"/>
                  </a:cubicBezTo>
                  <a:cubicBezTo>
                    <a:pt x="721" y="2398"/>
                    <a:pt x="723" y="2401"/>
                    <a:pt x="725" y="2404"/>
                  </a:cubicBezTo>
                  <a:cubicBezTo>
                    <a:pt x="729" y="2411"/>
                    <a:pt x="733" y="2417"/>
                    <a:pt x="737" y="2423"/>
                  </a:cubicBezTo>
                  <a:cubicBezTo>
                    <a:pt x="742" y="2429"/>
                    <a:pt x="746" y="2435"/>
                    <a:pt x="750" y="2441"/>
                  </a:cubicBezTo>
                  <a:cubicBezTo>
                    <a:pt x="752" y="2445"/>
                    <a:pt x="755" y="2448"/>
                    <a:pt x="757" y="2450"/>
                  </a:cubicBezTo>
                  <a:cubicBezTo>
                    <a:pt x="759" y="2453"/>
                    <a:pt x="761" y="2456"/>
                    <a:pt x="763" y="2459"/>
                  </a:cubicBezTo>
                  <a:cubicBezTo>
                    <a:pt x="765" y="2462"/>
                    <a:pt x="767" y="2465"/>
                    <a:pt x="768" y="2468"/>
                  </a:cubicBezTo>
                  <a:cubicBezTo>
                    <a:pt x="769" y="2469"/>
                    <a:pt x="769" y="2471"/>
                    <a:pt x="770" y="2472"/>
                  </a:cubicBezTo>
                  <a:cubicBezTo>
                    <a:pt x="770" y="2473"/>
                    <a:pt x="770" y="2474"/>
                    <a:pt x="770" y="2474"/>
                  </a:cubicBezTo>
                  <a:cubicBezTo>
                    <a:pt x="770" y="2475"/>
                    <a:pt x="771" y="2476"/>
                    <a:pt x="771" y="2477"/>
                  </a:cubicBezTo>
                  <a:cubicBezTo>
                    <a:pt x="772" y="2483"/>
                    <a:pt x="773" y="2489"/>
                    <a:pt x="775" y="2495"/>
                  </a:cubicBezTo>
                  <a:cubicBezTo>
                    <a:pt x="775" y="2495"/>
                    <a:pt x="775" y="2495"/>
                    <a:pt x="775" y="2496"/>
                  </a:cubicBezTo>
                  <a:cubicBezTo>
                    <a:pt x="775" y="2496"/>
                    <a:pt x="775" y="2496"/>
                    <a:pt x="776" y="2497"/>
                  </a:cubicBezTo>
                  <a:cubicBezTo>
                    <a:pt x="776" y="2498"/>
                    <a:pt x="776" y="2498"/>
                    <a:pt x="776" y="2499"/>
                  </a:cubicBezTo>
                  <a:cubicBezTo>
                    <a:pt x="777" y="2499"/>
                    <a:pt x="777" y="2500"/>
                    <a:pt x="777" y="2501"/>
                  </a:cubicBezTo>
                  <a:cubicBezTo>
                    <a:pt x="778" y="2501"/>
                    <a:pt x="778" y="2502"/>
                    <a:pt x="779" y="2502"/>
                  </a:cubicBezTo>
                  <a:cubicBezTo>
                    <a:pt x="780" y="2505"/>
                    <a:pt x="782" y="2507"/>
                    <a:pt x="783" y="2508"/>
                  </a:cubicBezTo>
                  <a:cubicBezTo>
                    <a:pt x="787" y="2512"/>
                    <a:pt x="790" y="2514"/>
                    <a:pt x="793" y="2516"/>
                  </a:cubicBezTo>
                  <a:cubicBezTo>
                    <a:pt x="796" y="2517"/>
                    <a:pt x="799" y="2518"/>
                    <a:pt x="800" y="2519"/>
                  </a:cubicBezTo>
                  <a:cubicBezTo>
                    <a:pt x="801" y="2519"/>
                    <a:pt x="802" y="2519"/>
                    <a:pt x="802" y="2519"/>
                  </a:cubicBezTo>
                  <a:cubicBezTo>
                    <a:pt x="803" y="2519"/>
                    <a:pt x="803" y="2519"/>
                    <a:pt x="803" y="2519"/>
                  </a:cubicBezTo>
                  <a:cubicBezTo>
                    <a:pt x="803" y="2519"/>
                    <a:pt x="802" y="2519"/>
                    <a:pt x="801" y="2518"/>
                  </a:cubicBezTo>
                  <a:cubicBezTo>
                    <a:pt x="799" y="2518"/>
                    <a:pt x="797" y="2516"/>
                    <a:pt x="794" y="2514"/>
                  </a:cubicBezTo>
                  <a:cubicBezTo>
                    <a:pt x="791" y="2513"/>
                    <a:pt x="788" y="2510"/>
                    <a:pt x="786" y="2506"/>
                  </a:cubicBezTo>
                  <a:cubicBezTo>
                    <a:pt x="783" y="2503"/>
                    <a:pt x="780" y="2499"/>
                    <a:pt x="779" y="2493"/>
                  </a:cubicBezTo>
                  <a:cubicBezTo>
                    <a:pt x="778" y="2488"/>
                    <a:pt x="778" y="2482"/>
                    <a:pt x="777" y="2476"/>
                  </a:cubicBezTo>
                  <a:cubicBezTo>
                    <a:pt x="776" y="2475"/>
                    <a:pt x="776" y="2474"/>
                    <a:pt x="776" y="2473"/>
                  </a:cubicBezTo>
                  <a:cubicBezTo>
                    <a:pt x="776" y="2472"/>
                    <a:pt x="776" y="2471"/>
                    <a:pt x="776" y="2470"/>
                  </a:cubicBezTo>
                  <a:cubicBezTo>
                    <a:pt x="775" y="2469"/>
                    <a:pt x="775" y="2467"/>
                    <a:pt x="774" y="2465"/>
                  </a:cubicBezTo>
                  <a:cubicBezTo>
                    <a:pt x="773" y="2462"/>
                    <a:pt x="771" y="2459"/>
                    <a:pt x="769" y="2455"/>
                  </a:cubicBezTo>
                  <a:cubicBezTo>
                    <a:pt x="767" y="2452"/>
                    <a:pt x="765" y="2449"/>
                    <a:pt x="763" y="2446"/>
                  </a:cubicBezTo>
                  <a:cubicBezTo>
                    <a:pt x="762" y="2445"/>
                    <a:pt x="761" y="2444"/>
                    <a:pt x="761" y="2443"/>
                  </a:cubicBezTo>
                  <a:cubicBezTo>
                    <a:pt x="762" y="2444"/>
                    <a:pt x="762" y="2444"/>
                    <a:pt x="763" y="2445"/>
                  </a:cubicBezTo>
                  <a:cubicBezTo>
                    <a:pt x="766" y="2446"/>
                    <a:pt x="768" y="2447"/>
                    <a:pt x="771" y="2448"/>
                  </a:cubicBezTo>
                  <a:cubicBezTo>
                    <a:pt x="772" y="2449"/>
                    <a:pt x="774" y="2450"/>
                    <a:pt x="775" y="2450"/>
                  </a:cubicBezTo>
                  <a:cubicBezTo>
                    <a:pt x="776" y="2451"/>
                    <a:pt x="778" y="2451"/>
                    <a:pt x="779" y="2452"/>
                  </a:cubicBezTo>
                  <a:cubicBezTo>
                    <a:pt x="782" y="2453"/>
                    <a:pt x="785" y="2454"/>
                    <a:pt x="788" y="2455"/>
                  </a:cubicBezTo>
                  <a:cubicBezTo>
                    <a:pt x="789" y="2455"/>
                    <a:pt x="791" y="2456"/>
                    <a:pt x="792" y="2457"/>
                  </a:cubicBezTo>
                  <a:cubicBezTo>
                    <a:pt x="793" y="2457"/>
                    <a:pt x="794" y="2458"/>
                    <a:pt x="796" y="2458"/>
                  </a:cubicBezTo>
                  <a:cubicBezTo>
                    <a:pt x="798" y="2460"/>
                    <a:pt x="801" y="2461"/>
                    <a:pt x="803" y="2462"/>
                  </a:cubicBezTo>
                  <a:cubicBezTo>
                    <a:pt x="804" y="2463"/>
                    <a:pt x="805" y="2464"/>
                    <a:pt x="806" y="2464"/>
                  </a:cubicBezTo>
                  <a:cubicBezTo>
                    <a:pt x="808" y="2465"/>
                    <a:pt x="809" y="2466"/>
                    <a:pt x="810" y="2466"/>
                  </a:cubicBezTo>
                  <a:cubicBezTo>
                    <a:pt x="810" y="2467"/>
                    <a:pt x="811" y="2467"/>
                    <a:pt x="811" y="2467"/>
                  </a:cubicBezTo>
                  <a:cubicBezTo>
                    <a:pt x="811" y="2468"/>
                    <a:pt x="812" y="2468"/>
                    <a:pt x="812" y="2469"/>
                  </a:cubicBezTo>
                  <a:cubicBezTo>
                    <a:pt x="813" y="2469"/>
                    <a:pt x="814" y="2470"/>
                    <a:pt x="815" y="2471"/>
                  </a:cubicBezTo>
                  <a:cubicBezTo>
                    <a:pt x="816" y="2472"/>
                    <a:pt x="816" y="2472"/>
                    <a:pt x="817" y="2473"/>
                  </a:cubicBezTo>
                  <a:cubicBezTo>
                    <a:pt x="817" y="2474"/>
                    <a:pt x="818" y="2475"/>
                    <a:pt x="819" y="2475"/>
                  </a:cubicBezTo>
                  <a:cubicBezTo>
                    <a:pt x="819" y="2476"/>
                    <a:pt x="819" y="2477"/>
                    <a:pt x="820" y="2478"/>
                  </a:cubicBezTo>
                  <a:cubicBezTo>
                    <a:pt x="820" y="2478"/>
                    <a:pt x="820" y="2478"/>
                    <a:pt x="820" y="2479"/>
                  </a:cubicBezTo>
                  <a:cubicBezTo>
                    <a:pt x="821" y="2479"/>
                    <a:pt x="821" y="2479"/>
                    <a:pt x="821" y="2479"/>
                  </a:cubicBezTo>
                  <a:cubicBezTo>
                    <a:pt x="821" y="2481"/>
                    <a:pt x="822" y="2482"/>
                    <a:pt x="822" y="2482"/>
                  </a:cubicBezTo>
                  <a:cubicBezTo>
                    <a:pt x="822" y="2483"/>
                    <a:pt x="822" y="2483"/>
                    <a:pt x="822" y="2483"/>
                  </a:cubicBezTo>
                  <a:cubicBezTo>
                    <a:pt x="822" y="2483"/>
                    <a:pt x="822" y="2483"/>
                    <a:pt x="822" y="2482"/>
                  </a:cubicBezTo>
                  <a:cubicBezTo>
                    <a:pt x="822" y="2481"/>
                    <a:pt x="823" y="2480"/>
                    <a:pt x="822" y="2479"/>
                  </a:cubicBezTo>
                  <a:cubicBezTo>
                    <a:pt x="822" y="2478"/>
                    <a:pt x="822" y="2478"/>
                    <a:pt x="822" y="2477"/>
                  </a:cubicBezTo>
                  <a:cubicBezTo>
                    <a:pt x="822" y="2476"/>
                    <a:pt x="822" y="2475"/>
                    <a:pt x="821" y="2474"/>
                  </a:cubicBezTo>
                  <a:cubicBezTo>
                    <a:pt x="821" y="2473"/>
                    <a:pt x="821" y="2472"/>
                    <a:pt x="820" y="2471"/>
                  </a:cubicBezTo>
                  <a:cubicBezTo>
                    <a:pt x="820" y="2471"/>
                    <a:pt x="820" y="2470"/>
                    <a:pt x="819" y="2470"/>
                  </a:cubicBezTo>
                  <a:cubicBezTo>
                    <a:pt x="819" y="2469"/>
                    <a:pt x="819" y="2469"/>
                    <a:pt x="818" y="2468"/>
                  </a:cubicBezTo>
                  <a:cubicBezTo>
                    <a:pt x="818" y="2467"/>
                    <a:pt x="817" y="2466"/>
                    <a:pt x="816" y="2465"/>
                  </a:cubicBezTo>
                  <a:cubicBezTo>
                    <a:pt x="816" y="2464"/>
                    <a:pt x="815" y="2464"/>
                    <a:pt x="815" y="2463"/>
                  </a:cubicBezTo>
                  <a:cubicBezTo>
                    <a:pt x="814" y="2463"/>
                    <a:pt x="814" y="2462"/>
                    <a:pt x="814" y="2462"/>
                  </a:cubicBezTo>
                  <a:cubicBezTo>
                    <a:pt x="813" y="2461"/>
                    <a:pt x="813" y="2461"/>
                    <a:pt x="812" y="2460"/>
                  </a:cubicBezTo>
                  <a:cubicBezTo>
                    <a:pt x="812" y="2460"/>
                    <a:pt x="811" y="2459"/>
                    <a:pt x="810" y="2459"/>
                  </a:cubicBezTo>
                  <a:cubicBezTo>
                    <a:pt x="810" y="2459"/>
                    <a:pt x="809" y="2458"/>
                    <a:pt x="809" y="2458"/>
                  </a:cubicBezTo>
                  <a:cubicBezTo>
                    <a:pt x="808" y="2457"/>
                    <a:pt x="808" y="2457"/>
                    <a:pt x="807" y="2456"/>
                  </a:cubicBezTo>
                  <a:cubicBezTo>
                    <a:pt x="806" y="2456"/>
                    <a:pt x="806" y="2455"/>
                    <a:pt x="805" y="2455"/>
                  </a:cubicBezTo>
                  <a:cubicBezTo>
                    <a:pt x="804" y="2455"/>
                    <a:pt x="804" y="2454"/>
                    <a:pt x="803" y="2454"/>
                  </a:cubicBezTo>
                  <a:cubicBezTo>
                    <a:pt x="802" y="2453"/>
                    <a:pt x="800" y="2452"/>
                    <a:pt x="799" y="2451"/>
                  </a:cubicBezTo>
                  <a:cubicBezTo>
                    <a:pt x="798" y="2451"/>
                    <a:pt x="796" y="2450"/>
                    <a:pt x="795" y="2449"/>
                  </a:cubicBezTo>
                  <a:cubicBezTo>
                    <a:pt x="794" y="2449"/>
                    <a:pt x="793" y="2449"/>
                    <a:pt x="793" y="2448"/>
                  </a:cubicBezTo>
                  <a:cubicBezTo>
                    <a:pt x="790" y="2448"/>
                    <a:pt x="790" y="2448"/>
                    <a:pt x="790" y="2448"/>
                  </a:cubicBezTo>
                  <a:cubicBezTo>
                    <a:pt x="788" y="2447"/>
                    <a:pt x="785" y="2446"/>
                    <a:pt x="782" y="2445"/>
                  </a:cubicBezTo>
                  <a:cubicBezTo>
                    <a:pt x="779" y="2444"/>
                    <a:pt x="776" y="2443"/>
                    <a:pt x="774" y="2442"/>
                  </a:cubicBezTo>
                  <a:cubicBezTo>
                    <a:pt x="771" y="2441"/>
                    <a:pt x="768" y="2440"/>
                    <a:pt x="766" y="2439"/>
                  </a:cubicBezTo>
                  <a:cubicBezTo>
                    <a:pt x="764" y="2438"/>
                    <a:pt x="761" y="2437"/>
                    <a:pt x="759" y="2437"/>
                  </a:cubicBezTo>
                  <a:cubicBezTo>
                    <a:pt x="758" y="2436"/>
                    <a:pt x="758" y="2436"/>
                    <a:pt x="757" y="2435"/>
                  </a:cubicBezTo>
                  <a:cubicBezTo>
                    <a:pt x="756" y="2435"/>
                    <a:pt x="755" y="2434"/>
                    <a:pt x="755" y="2434"/>
                  </a:cubicBezTo>
                  <a:cubicBezTo>
                    <a:pt x="751" y="2429"/>
                    <a:pt x="747" y="2424"/>
                    <a:pt x="744" y="2418"/>
                  </a:cubicBezTo>
                  <a:cubicBezTo>
                    <a:pt x="740" y="2412"/>
                    <a:pt x="735" y="2406"/>
                    <a:pt x="731" y="2400"/>
                  </a:cubicBezTo>
                  <a:cubicBezTo>
                    <a:pt x="727" y="2394"/>
                    <a:pt x="723" y="2388"/>
                    <a:pt x="719" y="2382"/>
                  </a:cubicBezTo>
                  <a:cubicBezTo>
                    <a:pt x="716" y="2376"/>
                    <a:pt x="712" y="2370"/>
                    <a:pt x="710" y="2364"/>
                  </a:cubicBezTo>
                  <a:cubicBezTo>
                    <a:pt x="709" y="2363"/>
                    <a:pt x="709" y="2363"/>
                    <a:pt x="709" y="2363"/>
                  </a:cubicBezTo>
                  <a:cubicBezTo>
                    <a:pt x="709" y="2363"/>
                    <a:pt x="709" y="2362"/>
                    <a:pt x="709" y="2362"/>
                  </a:cubicBezTo>
                  <a:cubicBezTo>
                    <a:pt x="709" y="2361"/>
                    <a:pt x="708" y="2361"/>
                    <a:pt x="708" y="2360"/>
                  </a:cubicBezTo>
                  <a:cubicBezTo>
                    <a:pt x="708" y="2358"/>
                    <a:pt x="707" y="2357"/>
                    <a:pt x="707" y="2356"/>
                  </a:cubicBezTo>
                  <a:cubicBezTo>
                    <a:pt x="706" y="2353"/>
                    <a:pt x="705" y="2350"/>
                    <a:pt x="704" y="2348"/>
                  </a:cubicBezTo>
                  <a:cubicBezTo>
                    <a:pt x="709" y="2326"/>
                    <a:pt x="716" y="2302"/>
                    <a:pt x="726" y="2280"/>
                  </a:cubicBezTo>
                  <a:cubicBezTo>
                    <a:pt x="726" y="2285"/>
                    <a:pt x="726" y="2290"/>
                    <a:pt x="727" y="2294"/>
                  </a:cubicBezTo>
                  <a:cubicBezTo>
                    <a:pt x="727" y="2295"/>
                    <a:pt x="728" y="2296"/>
                    <a:pt x="728" y="2297"/>
                  </a:cubicBezTo>
                  <a:cubicBezTo>
                    <a:pt x="728" y="2297"/>
                    <a:pt x="728" y="2297"/>
                    <a:pt x="728" y="2297"/>
                  </a:cubicBezTo>
                  <a:cubicBezTo>
                    <a:pt x="728" y="2297"/>
                    <a:pt x="728" y="2297"/>
                    <a:pt x="728" y="2297"/>
                  </a:cubicBezTo>
                  <a:cubicBezTo>
                    <a:pt x="728" y="2297"/>
                    <a:pt x="728" y="2297"/>
                    <a:pt x="728" y="2297"/>
                  </a:cubicBezTo>
                  <a:cubicBezTo>
                    <a:pt x="728" y="2297"/>
                    <a:pt x="728" y="2297"/>
                    <a:pt x="728" y="2298"/>
                  </a:cubicBezTo>
                  <a:cubicBezTo>
                    <a:pt x="728" y="2298"/>
                    <a:pt x="728" y="2298"/>
                    <a:pt x="728" y="2298"/>
                  </a:cubicBezTo>
                  <a:cubicBezTo>
                    <a:pt x="728" y="2299"/>
                    <a:pt x="728" y="2299"/>
                    <a:pt x="728" y="2299"/>
                  </a:cubicBezTo>
                  <a:cubicBezTo>
                    <a:pt x="729" y="2300"/>
                    <a:pt x="729" y="2301"/>
                    <a:pt x="729" y="2302"/>
                  </a:cubicBezTo>
                  <a:cubicBezTo>
                    <a:pt x="730" y="2303"/>
                    <a:pt x="730" y="2304"/>
                    <a:pt x="730" y="2304"/>
                  </a:cubicBezTo>
                  <a:cubicBezTo>
                    <a:pt x="730" y="2305"/>
                    <a:pt x="731" y="2306"/>
                    <a:pt x="731" y="2306"/>
                  </a:cubicBezTo>
                  <a:cubicBezTo>
                    <a:pt x="731" y="2307"/>
                    <a:pt x="732" y="2308"/>
                    <a:pt x="732" y="2308"/>
                  </a:cubicBezTo>
                  <a:cubicBezTo>
                    <a:pt x="732" y="2309"/>
                    <a:pt x="732" y="2310"/>
                    <a:pt x="733" y="2310"/>
                  </a:cubicBezTo>
                  <a:cubicBezTo>
                    <a:pt x="735" y="2315"/>
                    <a:pt x="738" y="2320"/>
                    <a:pt x="741" y="2325"/>
                  </a:cubicBezTo>
                  <a:cubicBezTo>
                    <a:pt x="744" y="2330"/>
                    <a:pt x="747" y="2335"/>
                    <a:pt x="750" y="2339"/>
                  </a:cubicBezTo>
                  <a:cubicBezTo>
                    <a:pt x="751" y="2341"/>
                    <a:pt x="752" y="2343"/>
                    <a:pt x="753" y="2345"/>
                  </a:cubicBezTo>
                  <a:cubicBezTo>
                    <a:pt x="754" y="2346"/>
                    <a:pt x="754" y="2347"/>
                    <a:pt x="754" y="2348"/>
                  </a:cubicBezTo>
                  <a:cubicBezTo>
                    <a:pt x="754" y="2350"/>
                    <a:pt x="754" y="2352"/>
                    <a:pt x="754" y="2354"/>
                  </a:cubicBezTo>
                  <a:cubicBezTo>
                    <a:pt x="754" y="2355"/>
                    <a:pt x="754" y="2356"/>
                    <a:pt x="754" y="2357"/>
                  </a:cubicBezTo>
                  <a:cubicBezTo>
                    <a:pt x="754" y="2358"/>
                    <a:pt x="754" y="2359"/>
                    <a:pt x="754" y="2360"/>
                  </a:cubicBezTo>
                  <a:cubicBezTo>
                    <a:pt x="754" y="2362"/>
                    <a:pt x="755" y="2365"/>
                    <a:pt x="755" y="2367"/>
                  </a:cubicBezTo>
                  <a:cubicBezTo>
                    <a:pt x="755" y="2369"/>
                    <a:pt x="755" y="2371"/>
                    <a:pt x="755" y="2374"/>
                  </a:cubicBezTo>
                  <a:cubicBezTo>
                    <a:pt x="755" y="2376"/>
                    <a:pt x="755" y="2378"/>
                    <a:pt x="755" y="2381"/>
                  </a:cubicBezTo>
                  <a:cubicBezTo>
                    <a:pt x="755" y="2383"/>
                    <a:pt x="755" y="2385"/>
                    <a:pt x="755" y="2388"/>
                  </a:cubicBezTo>
                  <a:cubicBezTo>
                    <a:pt x="755" y="2389"/>
                    <a:pt x="755" y="2390"/>
                    <a:pt x="755" y="2391"/>
                  </a:cubicBezTo>
                  <a:cubicBezTo>
                    <a:pt x="755" y="2392"/>
                    <a:pt x="755" y="2393"/>
                    <a:pt x="755" y="2394"/>
                  </a:cubicBezTo>
                  <a:cubicBezTo>
                    <a:pt x="755" y="2396"/>
                    <a:pt x="755" y="2398"/>
                    <a:pt x="755" y="2400"/>
                  </a:cubicBezTo>
                  <a:cubicBezTo>
                    <a:pt x="755" y="2401"/>
                    <a:pt x="755" y="2401"/>
                    <a:pt x="755" y="2402"/>
                  </a:cubicBezTo>
                  <a:cubicBezTo>
                    <a:pt x="755" y="2403"/>
                    <a:pt x="754" y="2404"/>
                    <a:pt x="754" y="2405"/>
                  </a:cubicBezTo>
                  <a:cubicBezTo>
                    <a:pt x="754" y="2406"/>
                    <a:pt x="754" y="2407"/>
                    <a:pt x="754" y="2408"/>
                  </a:cubicBezTo>
                  <a:cubicBezTo>
                    <a:pt x="754" y="2409"/>
                    <a:pt x="754" y="2410"/>
                    <a:pt x="754" y="2411"/>
                  </a:cubicBezTo>
                  <a:cubicBezTo>
                    <a:pt x="754" y="2411"/>
                    <a:pt x="754" y="2412"/>
                    <a:pt x="754" y="2412"/>
                  </a:cubicBezTo>
                  <a:cubicBezTo>
                    <a:pt x="754" y="2412"/>
                    <a:pt x="755" y="2411"/>
                    <a:pt x="755" y="2411"/>
                  </a:cubicBezTo>
                  <a:cubicBezTo>
                    <a:pt x="755" y="2410"/>
                    <a:pt x="755" y="2410"/>
                    <a:pt x="756" y="2409"/>
                  </a:cubicBezTo>
                  <a:cubicBezTo>
                    <a:pt x="756" y="2408"/>
                    <a:pt x="757" y="2407"/>
                    <a:pt x="757" y="2405"/>
                  </a:cubicBezTo>
                  <a:cubicBezTo>
                    <a:pt x="758" y="2404"/>
                    <a:pt x="758" y="2404"/>
                    <a:pt x="758" y="2403"/>
                  </a:cubicBezTo>
                  <a:cubicBezTo>
                    <a:pt x="759" y="2402"/>
                    <a:pt x="759" y="2401"/>
                    <a:pt x="759" y="2400"/>
                  </a:cubicBezTo>
                  <a:cubicBezTo>
                    <a:pt x="759" y="2399"/>
                    <a:pt x="760" y="2399"/>
                    <a:pt x="760" y="2398"/>
                  </a:cubicBezTo>
                  <a:cubicBezTo>
                    <a:pt x="760" y="2397"/>
                    <a:pt x="760" y="2396"/>
                    <a:pt x="761" y="2395"/>
                  </a:cubicBezTo>
                  <a:cubicBezTo>
                    <a:pt x="761" y="2394"/>
                    <a:pt x="761" y="2393"/>
                    <a:pt x="761" y="2391"/>
                  </a:cubicBezTo>
                  <a:cubicBezTo>
                    <a:pt x="762" y="2390"/>
                    <a:pt x="762" y="2389"/>
                    <a:pt x="762" y="2388"/>
                  </a:cubicBezTo>
                  <a:cubicBezTo>
                    <a:pt x="762" y="2387"/>
                    <a:pt x="762" y="2386"/>
                    <a:pt x="762" y="2385"/>
                  </a:cubicBezTo>
                  <a:cubicBezTo>
                    <a:pt x="762" y="2383"/>
                    <a:pt x="763" y="2382"/>
                    <a:pt x="763" y="2381"/>
                  </a:cubicBezTo>
                  <a:cubicBezTo>
                    <a:pt x="763" y="2379"/>
                    <a:pt x="763" y="2376"/>
                    <a:pt x="763" y="2374"/>
                  </a:cubicBezTo>
                  <a:cubicBezTo>
                    <a:pt x="763" y="2371"/>
                    <a:pt x="763" y="2369"/>
                    <a:pt x="762" y="2366"/>
                  </a:cubicBezTo>
                  <a:cubicBezTo>
                    <a:pt x="762" y="2364"/>
                    <a:pt x="762" y="2362"/>
                    <a:pt x="761" y="2359"/>
                  </a:cubicBezTo>
                  <a:cubicBezTo>
                    <a:pt x="761" y="2358"/>
                    <a:pt x="761" y="2357"/>
                    <a:pt x="761" y="2356"/>
                  </a:cubicBezTo>
                  <a:cubicBezTo>
                    <a:pt x="762" y="2359"/>
                    <a:pt x="764" y="2362"/>
                    <a:pt x="766" y="2365"/>
                  </a:cubicBezTo>
                  <a:cubicBezTo>
                    <a:pt x="768" y="2369"/>
                    <a:pt x="769" y="2373"/>
                    <a:pt x="771" y="2377"/>
                  </a:cubicBezTo>
                  <a:cubicBezTo>
                    <a:pt x="771" y="2379"/>
                    <a:pt x="772" y="2381"/>
                    <a:pt x="772" y="2383"/>
                  </a:cubicBezTo>
                  <a:cubicBezTo>
                    <a:pt x="773" y="2384"/>
                    <a:pt x="773" y="2386"/>
                    <a:pt x="773" y="2388"/>
                  </a:cubicBezTo>
                  <a:cubicBezTo>
                    <a:pt x="774" y="2391"/>
                    <a:pt x="774" y="2394"/>
                    <a:pt x="774" y="2396"/>
                  </a:cubicBezTo>
                  <a:cubicBezTo>
                    <a:pt x="774" y="2398"/>
                    <a:pt x="774" y="2399"/>
                    <a:pt x="774" y="2400"/>
                  </a:cubicBezTo>
                  <a:cubicBezTo>
                    <a:pt x="774" y="2401"/>
                    <a:pt x="774" y="2401"/>
                    <a:pt x="774" y="2402"/>
                  </a:cubicBezTo>
                  <a:cubicBezTo>
                    <a:pt x="774" y="2403"/>
                    <a:pt x="774" y="2404"/>
                    <a:pt x="774" y="2404"/>
                  </a:cubicBezTo>
                  <a:cubicBezTo>
                    <a:pt x="774" y="2404"/>
                    <a:pt x="774" y="2403"/>
                    <a:pt x="775" y="2402"/>
                  </a:cubicBezTo>
                  <a:cubicBezTo>
                    <a:pt x="775" y="2401"/>
                    <a:pt x="775" y="2399"/>
                    <a:pt x="776" y="2396"/>
                  </a:cubicBezTo>
                  <a:cubicBezTo>
                    <a:pt x="776" y="2395"/>
                    <a:pt x="776" y="2394"/>
                    <a:pt x="776" y="2392"/>
                  </a:cubicBezTo>
                  <a:cubicBezTo>
                    <a:pt x="776" y="2391"/>
                    <a:pt x="776" y="2389"/>
                    <a:pt x="776" y="2388"/>
                  </a:cubicBezTo>
                  <a:cubicBezTo>
                    <a:pt x="776" y="2386"/>
                    <a:pt x="776" y="2384"/>
                    <a:pt x="776" y="2382"/>
                  </a:cubicBezTo>
                  <a:cubicBezTo>
                    <a:pt x="776" y="2380"/>
                    <a:pt x="775" y="2378"/>
                    <a:pt x="775" y="2376"/>
                  </a:cubicBezTo>
                  <a:cubicBezTo>
                    <a:pt x="774" y="2372"/>
                    <a:pt x="773" y="2367"/>
                    <a:pt x="771" y="2363"/>
                  </a:cubicBezTo>
                  <a:cubicBezTo>
                    <a:pt x="769" y="2358"/>
                    <a:pt x="767" y="2354"/>
                    <a:pt x="764" y="2349"/>
                  </a:cubicBezTo>
                  <a:cubicBezTo>
                    <a:pt x="764" y="2348"/>
                    <a:pt x="764" y="2348"/>
                    <a:pt x="764" y="2347"/>
                  </a:cubicBezTo>
                  <a:cubicBezTo>
                    <a:pt x="763" y="2346"/>
                    <a:pt x="763" y="2346"/>
                    <a:pt x="763" y="2346"/>
                  </a:cubicBezTo>
                  <a:cubicBezTo>
                    <a:pt x="763" y="2345"/>
                    <a:pt x="763" y="2345"/>
                    <a:pt x="763" y="2345"/>
                  </a:cubicBezTo>
                  <a:cubicBezTo>
                    <a:pt x="762" y="2344"/>
                    <a:pt x="761" y="2343"/>
                    <a:pt x="760" y="2342"/>
                  </a:cubicBezTo>
                  <a:cubicBezTo>
                    <a:pt x="759" y="2340"/>
                    <a:pt x="758" y="2337"/>
                    <a:pt x="756" y="2335"/>
                  </a:cubicBezTo>
                  <a:cubicBezTo>
                    <a:pt x="753" y="2330"/>
                    <a:pt x="750" y="2326"/>
                    <a:pt x="747" y="2321"/>
                  </a:cubicBezTo>
                  <a:cubicBezTo>
                    <a:pt x="745" y="2316"/>
                    <a:pt x="742" y="2312"/>
                    <a:pt x="740" y="2307"/>
                  </a:cubicBezTo>
                  <a:cubicBezTo>
                    <a:pt x="739" y="2305"/>
                    <a:pt x="739" y="2305"/>
                    <a:pt x="739" y="2305"/>
                  </a:cubicBezTo>
                  <a:cubicBezTo>
                    <a:pt x="738" y="2305"/>
                    <a:pt x="738" y="2304"/>
                    <a:pt x="738" y="2303"/>
                  </a:cubicBezTo>
                  <a:cubicBezTo>
                    <a:pt x="738" y="2303"/>
                    <a:pt x="737" y="2302"/>
                    <a:pt x="737" y="2302"/>
                  </a:cubicBezTo>
                  <a:cubicBezTo>
                    <a:pt x="737" y="2301"/>
                    <a:pt x="737" y="2301"/>
                    <a:pt x="736" y="2300"/>
                  </a:cubicBezTo>
                  <a:cubicBezTo>
                    <a:pt x="736" y="2299"/>
                    <a:pt x="736" y="2298"/>
                    <a:pt x="735" y="2296"/>
                  </a:cubicBezTo>
                  <a:cubicBezTo>
                    <a:pt x="735" y="2295"/>
                    <a:pt x="735" y="2295"/>
                    <a:pt x="735" y="2295"/>
                  </a:cubicBezTo>
                  <a:cubicBezTo>
                    <a:pt x="735" y="2295"/>
                    <a:pt x="735" y="2295"/>
                    <a:pt x="735" y="2295"/>
                  </a:cubicBezTo>
                  <a:cubicBezTo>
                    <a:pt x="734" y="2294"/>
                    <a:pt x="734" y="2293"/>
                    <a:pt x="734" y="2293"/>
                  </a:cubicBezTo>
                  <a:cubicBezTo>
                    <a:pt x="733" y="2288"/>
                    <a:pt x="732" y="2283"/>
                    <a:pt x="732" y="2279"/>
                  </a:cubicBezTo>
                  <a:cubicBezTo>
                    <a:pt x="731" y="2274"/>
                    <a:pt x="732" y="2270"/>
                    <a:pt x="732" y="2266"/>
                  </a:cubicBezTo>
                  <a:cubicBezTo>
                    <a:pt x="733" y="2265"/>
                    <a:pt x="733" y="2265"/>
                    <a:pt x="733" y="2264"/>
                  </a:cubicBezTo>
                  <a:cubicBezTo>
                    <a:pt x="736" y="2258"/>
                    <a:pt x="739" y="2252"/>
                    <a:pt x="742" y="2245"/>
                  </a:cubicBezTo>
                  <a:cubicBezTo>
                    <a:pt x="742" y="2245"/>
                    <a:pt x="742" y="2245"/>
                    <a:pt x="742" y="2245"/>
                  </a:cubicBezTo>
                  <a:cubicBezTo>
                    <a:pt x="742" y="2245"/>
                    <a:pt x="743" y="2245"/>
                    <a:pt x="743" y="2245"/>
                  </a:cubicBezTo>
                  <a:cubicBezTo>
                    <a:pt x="743" y="2245"/>
                    <a:pt x="743" y="2244"/>
                    <a:pt x="744" y="2244"/>
                  </a:cubicBezTo>
                  <a:cubicBezTo>
                    <a:pt x="744" y="2243"/>
                    <a:pt x="745" y="2243"/>
                    <a:pt x="745" y="2243"/>
                  </a:cubicBezTo>
                  <a:cubicBezTo>
                    <a:pt x="745" y="2243"/>
                    <a:pt x="744" y="2243"/>
                    <a:pt x="743" y="2244"/>
                  </a:cubicBezTo>
                  <a:cubicBezTo>
                    <a:pt x="743" y="2244"/>
                    <a:pt x="743" y="2244"/>
                    <a:pt x="743" y="2244"/>
                  </a:cubicBezTo>
                  <a:cubicBezTo>
                    <a:pt x="756" y="2221"/>
                    <a:pt x="770" y="2201"/>
                    <a:pt x="785" y="2186"/>
                  </a:cubicBezTo>
                  <a:cubicBezTo>
                    <a:pt x="790" y="2203"/>
                    <a:pt x="796" y="2216"/>
                    <a:pt x="802" y="2228"/>
                  </a:cubicBezTo>
                  <a:cubicBezTo>
                    <a:pt x="802" y="2229"/>
                    <a:pt x="802" y="2230"/>
                    <a:pt x="801" y="2231"/>
                  </a:cubicBezTo>
                  <a:cubicBezTo>
                    <a:pt x="801" y="2233"/>
                    <a:pt x="800" y="2235"/>
                    <a:pt x="800" y="2237"/>
                  </a:cubicBezTo>
                  <a:cubicBezTo>
                    <a:pt x="799" y="2239"/>
                    <a:pt x="799" y="2241"/>
                    <a:pt x="798" y="2243"/>
                  </a:cubicBezTo>
                  <a:cubicBezTo>
                    <a:pt x="798" y="2244"/>
                    <a:pt x="798" y="2245"/>
                    <a:pt x="798" y="2246"/>
                  </a:cubicBezTo>
                  <a:cubicBezTo>
                    <a:pt x="798" y="2247"/>
                    <a:pt x="797" y="2248"/>
                    <a:pt x="797" y="2249"/>
                  </a:cubicBezTo>
                  <a:cubicBezTo>
                    <a:pt x="797" y="2252"/>
                    <a:pt x="797" y="2254"/>
                    <a:pt x="797" y="2256"/>
                  </a:cubicBezTo>
                  <a:cubicBezTo>
                    <a:pt x="796" y="2261"/>
                    <a:pt x="796" y="2267"/>
                    <a:pt x="796" y="2272"/>
                  </a:cubicBezTo>
                  <a:cubicBezTo>
                    <a:pt x="796" y="2273"/>
                    <a:pt x="796" y="2275"/>
                    <a:pt x="796" y="2276"/>
                  </a:cubicBezTo>
                  <a:cubicBezTo>
                    <a:pt x="796" y="2277"/>
                    <a:pt x="796" y="2279"/>
                    <a:pt x="796" y="2280"/>
                  </a:cubicBezTo>
                  <a:cubicBezTo>
                    <a:pt x="797" y="2283"/>
                    <a:pt x="797" y="2286"/>
                    <a:pt x="797" y="2288"/>
                  </a:cubicBezTo>
                  <a:cubicBezTo>
                    <a:pt x="798" y="2294"/>
                    <a:pt x="799" y="2300"/>
                    <a:pt x="800" y="2305"/>
                  </a:cubicBezTo>
                  <a:cubicBezTo>
                    <a:pt x="801" y="2311"/>
                    <a:pt x="802" y="2316"/>
                    <a:pt x="803" y="2322"/>
                  </a:cubicBezTo>
                  <a:cubicBezTo>
                    <a:pt x="804" y="2325"/>
                    <a:pt x="804" y="2327"/>
                    <a:pt x="805" y="2330"/>
                  </a:cubicBezTo>
                  <a:cubicBezTo>
                    <a:pt x="806" y="2333"/>
                    <a:pt x="806" y="2335"/>
                    <a:pt x="807" y="2338"/>
                  </a:cubicBezTo>
                  <a:cubicBezTo>
                    <a:pt x="808" y="2343"/>
                    <a:pt x="809" y="2348"/>
                    <a:pt x="810" y="2352"/>
                  </a:cubicBezTo>
                  <a:cubicBezTo>
                    <a:pt x="812" y="2357"/>
                    <a:pt x="813" y="2362"/>
                    <a:pt x="814" y="2366"/>
                  </a:cubicBezTo>
                  <a:cubicBezTo>
                    <a:pt x="814" y="2368"/>
                    <a:pt x="815" y="2370"/>
                    <a:pt x="815" y="2372"/>
                  </a:cubicBezTo>
                  <a:cubicBezTo>
                    <a:pt x="815" y="2373"/>
                    <a:pt x="816" y="2375"/>
                    <a:pt x="816" y="2377"/>
                  </a:cubicBezTo>
                  <a:cubicBezTo>
                    <a:pt x="817" y="2379"/>
                    <a:pt x="817" y="2380"/>
                    <a:pt x="817" y="2382"/>
                  </a:cubicBezTo>
                  <a:cubicBezTo>
                    <a:pt x="818" y="2383"/>
                    <a:pt x="818" y="2384"/>
                    <a:pt x="818" y="2386"/>
                  </a:cubicBezTo>
                  <a:cubicBezTo>
                    <a:pt x="819" y="2390"/>
                    <a:pt x="819" y="2393"/>
                    <a:pt x="819" y="2393"/>
                  </a:cubicBezTo>
                  <a:cubicBezTo>
                    <a:pt x="819" y="2393"/>
                    <a:pt x="819" y="2393"/>
                    <a:pt x="820" y="2391"/>
                  </a:cubicBezTo>
                  <a:cubicBezTo>
                    <a:pt x="820" y="2390"/>
                    <a:pt x="820" y="2388"/>
                    <a:pt x="820" y="2385"/>
                  </a:cubicBezTo>
                  <a:cubicBezTo>
                    <a:pt x="820" y="2384"/>
                    <a:pt x="820" y="2383"/>
                    <a:pt x="819" y="2381"/>
                  </a:cubicBezTo>
                  <a:cubicBezTo>
                    <a:pt x="819" y="2380"/>
                    <a:pt x="819" y="2378"/>
                    <a:pt x="819" y="2376"/>
                  </a:cubicBezTo>
                  <a:cubicBezTo>
                    <a:pt x="819" y="2375"/>
                    <a:pt x="819" y="2373"/>
                    <a:pt x="819" y="2371"/>
                  </a:cubicBezTo>
                  <a:cubicBezTo>
                    <a:pt x="819" y="2369"/>
                    <a:pt x="818" y="2367"/>
                    <a:pt x="818" y="2365"/>
                  </a:cubicBezTo>
                  <a:cubicBezTo>
                    <a:pt x="818" y="2361"/>
                    <a:pt x="817" y="2356"/>
                    <a:pt x="816" y="2351"/>
                  </a:cubicBezTo>
                  <a:cubicBezTo>
                    <a:pt x="816" y="2347"/>
                    <a:pt x="815" y="2341"/>
                    <a:pt x="814" y="2336"/>
                  </a:cubicBezTo>
                  <a:cubicBezTo>
                    <a:pt x="813" y="2334"/>
                    <a:pt x="813" y="2332"/>
                    <a:pt x="812" y="2330"/>
                  </a:cubicBezTo>
                  <a:cubicBezTo>
                    <a:pt x="813" y="2330"/>
                    <a:pt x="813" y="2331"/>
                    <a:pt x="814" y="2332"/>
                  </a:cubicBezTo>
                  <a:cubicBezTo>
                    <a:pt x="814" y="2333"/>
                    <a:pt x="815" y="2334"/>
                    <a:pt x="815" y="2335"/>
                  </a:cubicBezTo>
                  <a:cubicBezTo>
                    <a:pt x="816" y="2336"/>
                    <a:pt x="816" y="2336"/>
                    <a:pt x="816" y="2337"/>
                  </a:cubicBezTo>
                  <a:cubicBezTo>
                    <a:pt x="817" y="2337"/>
                    <a:pt x="817" y="2338"/>
                    <a:pt x="817" y="2339"/>
                  </a:cubicBezTo>
                  <a:cubicBezTo>
                    <a:pt x="818" y="2340"/>
                    <a:pt x="819" y="2341"/>
                    <a:pt x="819" y="2342"/>
                  </a:cubicBezTo>
                  <a:cubicBezTo>
                    <a:pt x="820" y="2343"/>
                    <a:pt x="821" y="2345"/>
                    <a:pt x="821" y="2346"/>
                  </a:cubicBezTo>
                  <a:cubicBezTo>
                    <a:pt x="822" y="2347"/>
                    <a:pt x="823" y="2349"/>
                    <a:pt x="823" y="2350"/>
                  </a:cubicBezTo>
                  <a:cubicBezTo>
                    <a:pt x="825" y="2352"/>
                    <a:pt x="826" y="2355"/>
                    <a:pt x="827" y="2358"/>
                  </a:cubicBezTo>
                  <a:cubicBezTo>
                    <a:pt x="829" y="2360"/>
                    <a:pt x="830" y="2363"/>
                    <a:pt x="831" y="2366"/>
                  </a:cubicBezTo>
                  <a:cubicBezTo>
                    <a:pt x="832" y="2367"/>
                    <a:pt x="832" y="2368"/>
                    <a:pt x="833" y="2370"/>
                  </a:cubicBezTo>
                  <a:cubicBezTo>
                    <a:pt x="834" y="2371"/>
                    <a:pt x="834" y="2372"/>
                    <a:pt x="835" y="2374"/>
                  </a:cubicBezTo>
                  <a:cubicBezTo>
                    <a:pt x="835" y="2375"/>
                    <a:pt x="836" y="2376"/>
                    <a:pt x="836" y="2378"/>
                  </a:cubicBezTo>
                  <a:cubicBezTo>
                    <a:pt x="837" y="2378"/>
                    <a:pt x="837" y="2379"/>
                    <a:pt x="837" y="2379"/>
                  </a:cubicBezTo>
                  <a:cubicBezTo>
                    <a:pt x="837" y="2380"/>
                    <a:pt x="838" y="2381"/>
                    <a:pt x="838" y="2381"/>
                  </a:cubicBezTo>
                  <a:cubicBezTo>
                    <a:pt x="839" y="2384"/>
                    <a:pt x="840" y="2386"/>
                    <a:pt x="841" y="2388"/>
                  </a:cubicBezTo>
                  <a:cubicBezTo>
                    <a:pt x="841" y="2389"/>
                    <a:pt x="841" y="2390"/>
                    <a:pt x="842" y="2391"/>
                  </a:cubicBezTo>
                  <a:cubicBezTo>
                    <a:pt x="842" y="2392"/>
                    <a:pt x="842" y="2393"/>
                    <a:pt x="843" y="2394"/>
                  </a:cubicBezTo>
                  <a:cubicBezTo>
                    <a:pt x="843" y="2395"/>
                    <a:pt x="843" y="2395"/>
                    <a:pt x="844" y="2396"/>
                  </a:cubicBezTo>
                  <a:cubicBezTo>
                    <a:pt x="844" y="2397"/>
                    <a:pt x="844" y="2398"/>
                    <a:pt x="845" y="2398"/>
                  </a:cubicBezTo>
                  <a:cubicBezTo>
                    <a:pt x="845" y="2399"/>
                    <a:pt x="846" y="2400"/>
                    <a:pt x="846" y="2401"/>
                  </a:cubicBezTo>
                  <a:cubicBezTo>
                    <a:pt x="846" y="2402"/>
                    <a:pt x="846" y="2402"/>
                    <a:pt x="846" y="2402"/>
                  </a:cubicBezTo>
                  <a:cubicBezTo>
                    <a:pt x="846" y="2402"/>
                    <a:pt x="846" y="2402"/>
                    <a:pt x="846" y="2401"/>
                  </a:cubicBezTo>
                  <a:cubicBezTo>
                    <a:pt x="846" y="2400"/>
                    <a:pt x="846" y="2399"/>
                    <a:pt x="846" y="2398"/>
                  </a:cubicBezTo>
                  <a:cubicBezTo>
                    <a:pt x="846" y="2396"/>
                    <a:pt x="846" y="2395"/>
                    <a:pt x="846" y="2393"/>
                  </a:cubicBezTo>
                  <a:cubicBezTo>
                    <a:pt x="846" y="2392"/>
                    <a:pt x="846" y="2391"/>
                    <a:pt x="845" y="2390"/>
                  </a:cubicBezTo>
                  <a:cubicBezTo>
                    <a:pt x="845" y="2389"/>
                    <a:pt x="845" y="2388"/>
                    <a:pt x="845" y="2387"/>
                  </a:cubicBezTo>
                  <a:cubicBezTo>
                    <a:pt x="845" y="2386"/>
                    <a:pt x="845" y="2384"/>
                    <a:pt x="844" y="2383"/>
                  </a:cubicBezTo>
                  <a:cubicBezTo>
                    <a:pt x="844" y="2382"/>
                    <a:pt x="844" y="2381"/>
                    <a:pt x="843" y="2379"/>
                  </a:cubicBezTo>
                  <a:cubicBezTo>
                    <a:pt x="843" y="2378"/>
                    <a:pt x="843" y="2377"/>
                    <a:pt x="842" y="2375"/>
                  </a:cubicBezTo>
                  <a:cubicBezTo>
                    <a:pt x="842" y="2374"/>
                    <a:pt x="842" y="2373"/>
                    <a:pt x="841" y="2371"/>
                  </a:cubicBezTo>
                  <a:cubicBezTo>
                    <a:pt x="840" y="2369"/>
                    <a:pt x="839" y="2366"/>
                    <a:pt x="838" y="2363"/>
                  </a:cubicBezTo>
                  <a:cubicBezTo>
                    <a:pt x="837" y="2360"/>
                    <a:pt x="836" y="2357"/>
                    <a:pt x="835" y="2354"/>
                  </a:cubicBezTo>
                  <a:cubicBezTo>
                    <a:pt x="833" y="2352"/>
                    <a:pt x="832" y="2349"/>
                    <a:pt x="830" y="2346"/>
                  </a:cubicBezTo>
                  <a:cubicBezTo>
                    <a:pt x="829" y="2343"/>
                    <a:pt x="827" y="2341"/>
                    <a:pt x="825" y="2339"/>
                  </a:cubicBezTo>
                  <a:cubicBezTo>
                    <a:pt x="825" y="2337"/>
                    <a:pt x="824" y="2336"/>
                    <a:pt x="823" y="2335"/>
                  </a:cubicBezTo>
                  <a:cubicBezTo>
                    <a:pt x="822" y="2334"/>
                    <a:pt x="821" y="2333"/>
                    <a:pt x="820" y="2332"/>
                  </a:cubicBezTo>
                  <a:cubicBezTo>
                    <a:pt x="820" y="2331"/>
                    <a:pt x="819" y="2330"/>
                    <a:pt x="818" y="2329"/>
                  </a:cubicBezTo>
                  <a:cubicBezTo>
                    <a:pt x="817" y="2328"/>
                    <a:pt x="816" y="2327"/>
                    <a:pt x="816" y="2326"/>
                  </a:cubicBezTo>
                  <a:cubicBezTo>
                    <a:pt x="815" y="2325"/>
                    <a:pt x="814" y="2324"/>
                    <a:pt x="813" y="2324"/>
                  </a:cubicBezTo>
                  <a:cubicBezTo>
                    <a:pt x="813" y="2323"/>
                    <a:pt x="812" y="2322"/>
                    <a:pt x="811" y="2322"/>
                  </a:cubicBezTo>
                  <a:cubicBezTo>
                    <a:pt x="811" y="2321"/>
                    <a:pt x="811" y="2321"/>
                    <a:pt x="811" y="2321"/>
                  </a:cubicBezTo>
                  <a:cubicBezTo>
                    <a:pt x="811" y="2321"/>
                    <a:pt x="811" y="2321"/>
                    <a:pt x="811" y="2320"/>
                  </a:cubicBezTo>
                  <a:cubicBezTo>
                    <a:pt x="810" y="2315"/>
                    <a:pt x="808" y="2309"/>
                    <a:pt x="807" y="2304"/>
                  </a:cubicBezTo>
                  <a:cubicBezTo>
                    <a:pt x="806" y="2298"/>
                    <a:pt x="806" y="2293"/>
                    <a:pt x="805" y="2288"/>
                  </a:cubicBezTo>
                  <a:cubicBezTo>
                    <a:pt x="804" y="2282"/>
                    <a:pt x="804" y="2277"/>
                    <a:pt x="803" y="2272"/>
                  </a:cubicBezTo>
                  <a:cubicBezTo>
                    <a:pt x="803" y="2266"/>
                    <a:pt x="802" y="2261"/>
                    <a:pt x="802" y="2257"/>
                  </a:cubicBezTo>
                  <a:cubicBezTo>
                    <a:pt x="802" y="2252"/>
                    <a:pt x="803" y="2247"/>
                    <a:pt x="803" y="2243"/>
                  </a:cubicBezTo>
                  <a:cubicBezTo>
                    <a:pt x="803" y="2241"/>
                    <a:pt x="803" y="2239"/>
                    <a:pt x="803" y="2237"/>
                  </a:cubicBezTo>
                  <a:cubicBezTo>
                    <a:pt x="804" y="2235"/>
                    <a:pt x="804" y="2234"/>
                    <a:pt x="804" y="2232"/>
                  </a:cubicBezTo>
                  <a:cubicBezTo>
                    <a:pt x="804" y="2232"/>
                    <a:pt x="804" y="2232"/>
                    <a:pt x="804" y="2231"/>
                  </a:cubicBezTo>
                  <a:cubicBezTo>
                    <a:pt x="831" y="2276"/>
                    <a:pt x="866" y="2286"/>
                    <a:pt x="866" y="2286"/>
                  </a:cubicBezTo>
                  <a:cubicBezTo>
                    <a:pt x="866" y="2286"/>
                    <a:pt x="871" y="2302"/>
                    <a:pt x="871" y="2329"/>
                  </a:cubicBezTo>
                  <a:cubicBezTo>
                    <a:pt x="871" y="2339"/>
                    <a:pt x="872" y="2350"/>
                    <a:pt x="873" y="2360"/>
                  </a:cubicBezTo>
                  <a:cubicBezTo>
                    <a:pt x="873" y="2363"/>
                    <a:pt x="872" y="2366"/>
                    <a:pt x="871" y="2370"/>
                  </a:cubicBezTo>
                  <a:cubicBezTo>
                    <a:pt x="870" y="2374"/>
                    <a:pt x="869" y="2379"/>
                    <a:pt x="868" y="2383"/>
                  </a:cubicBezTo>
                  <a:cubicBezTo>
                    <a:pt x="867" y="2386"/>
                    <a:pt x="867" y="2388"/>
                    <a:pt x="866" y="2390"/>
                  </a:cubicBezTo>
                  <a:cubicBezTo>
                    <a:pt x="865" y="2393"/>
                    <a:pt x="865" y="2395"/>
                    <a:pt x="864" y="2398"/>
                  </a:cubicBezTo>
                  <a:cubicBezTo>
                    <a:pt x="863" y="2403"/>
                    <a:pt x="862" y="2408"/>
                    <a:pt x="861" y="2413"/>
                  </a:cubicBezTo>
                  <a:cubicBezTo>
                    <a:pt x="861" y="2414"/>
                    <a:pt x="861" y="2416"/>
                    <a:pt x="861" y="2417"/>
                  </a:cubicBezTo>
                  <a:cubicBezTo>
                    <a:pt x="861" y="2418"/>
                    <a:pt x="860" y="2420"/>
                    <a:pt x="860" y="2421"/>
                  </a:cubicBezTo>
                  <a:cubicBezTo>
                    <a:pt x="860" y="2422"/>
                    <a:pt x="860" y="2424"/>
                    <a:pt x="860" y="2426"/>
                  </a:cubicBezTo>
                  <a:cubicBezTo>
                    <a:pt x="860" y="2426"/>
                    <a:pt x="860" y="2426"/>
                    <a:pt x="859" y="2427"/>
                  </a:cubicBezTo>
                  <a:cubicBezTo>
                    <a:pt x="859" y="2427"/>
                    <a:pt x="859" y="2428"/>
                    <a:pt x="859" y="2428"/>
                  </a:cubicBezTo>
                  <a:cubicBezTo>
                    <a:pt x="858" y="2429"/>
                    <a:pt x="858" y="2430"/>
                    <a:pt x="858" y="2430"/>
                  </a:cubicBezTo>
                  <a:cubicBezTo>
                    <a:pt x="857" y="2431"/>
                    <a:pt x="857" y="2432"/>
                    <a:pt x="857" y="2433"/>
                  </a:cubicBezTo>
                  <a:cubicBezTo>
                    <a:pt x="856" y="2433"/>
                    <a:pt x="856" y="2434"/>
                    <a:pt x="856" y="2435"/>
                  </a:cubicBezTo>
                  <a:cubicBezTo>
                    <a:pt x="855" y="2437"/>
                    <a:pt x="854" y="2438"/>
                    <a:pt x="854" y="2440"/>
                  </a:cubicBezTo>
                  <a:cubicBezTo>
                    <a:pt x="854" y="2441"/>
                    <a:pt x="853" y="2442"/>
                    <a:pt x="853" y="2443"/>
                  </a:cubicBezTo>
                  <a:cubicBezTo>
                    <a:pt x="853" y="2444"/>
                    <a:pt x="853" y="2445"/>
                    <a:pt x="852" y="2446"/>
                  </a:cubicBezTo>
                  <a:cubicBezTo>
                    <a:pt x="852" y="2448"/>
                    <a:pt x="852" y="2450"/>
                    <a:pt x="851" y="2452"/>
                  </a:cubicBezTo>
                  <a:cubicBezTo>
                    <a:pt x="851" y="2454"/>
                    <a:pt x="851" y="2456"/>
                    <a:pt x="851" y="2458"/>
                  </a:cubicBezTo>
                  <a:cubicBezTo>
                    <a:pt x="850" y="2459"/>
                    <a:pt x="850" y="2460"/>
                    <a:pt x="850" y="2461"/>
                  </a:cubicBezTo>
                  <a:cubicBezTo>
                    <a:pt x="850" y="2462"/>
                    <a:pt x="850" y="2463"/>
                    <a:pt x="850" y="2464"/>
                  </a:cubicBezTo>
                  <a:cubicBezTo>
                    <a:pt x="850" y="2466"/>
                    <a:pt x="850" y="2468"/>
                    <a:pt x="851" y="2470"/>
                  </a:cubicBezTo>
                  <a:cubicBezTo>
                    <a:pt x="851" y="2471"/>
                    <a:pt x="851" y="2471"/>
                    <a:pt x="851" y="2472"/>
                  </a:cubicBezTo>
                  <a:cubicBezTo>
                    <a:pt x="851" y="2473"/>
                    <a:pt x="851" y="2474"/>
                    <a:pt x="851" y="2475"/>
                  </a:cubicBezTo>
                  <a:cubicBezTo>
                    <a:pt x="851" y="2475"/>
                    <a:pt x="851" y="2476"/>
                    <a:pt x="851" y="2477"/>
                  </a:cubicBezTo>
                  <a:cubicBezTo>
                    <a:pt x="852" y="2478"/>
                    <a:pt x="852" y="2478"/>
                    <a:pt x="852" y="2479"/>
                  </a:cubicBezTo>
                  <a:cubicBezTo>
                    <a:pt x="852" y="2480"/>
                    <a:pt x="852" y="2481"/>
                    <a:pt x="853" y="2482"/>
                  </a:cubicBezTo>
                  <a:cubicBezTo>
                    <a:pt x="853" y="2483"/>
                    <a:pt x="853" y="2484"/>
                    <a:pt x="853" y="2484"/>
                  </a:cubicBezTo>
                  <a:cubicBezTo>
                    <a:pt x="854" y="2485"/>
                    <a:pt x="854" y="2485"/>
                    <a:pt x="854" y="2485"/>
                  </a:cubicBezTo>
                  <a:cubicBezTo>
                    <a:pt x="854" y="2485"/>
                    <a:pt x="854" y="2485"/>
                    <a:pt x="854" y="2484"/>
                  </a:cubicBezTo>
                  <a:cubicBezTo>
                    <a:pt x="854" y="2484"/>
                    <a:pt x="854" y="2483"/>
                    <a:pt x="854" y="2482"/>
                  </a:cubicBezTo>
                  <a:cubicBezTo>
                    <a:pt x="854" y="2481"/>
                    <a:pt x="855" y="2480"/>
                    <a:pt x="855" y="2479"/>
                  </a:cubicBezTo>
                  <a:cubicBezTo>
                    <a:pt x="855" y="2478"/>
                    <a:pt x="855" y="2476"/>
                    <a:pt x="856" y="2475"/>
                  </a:cubicBezTo>
                  <a:cubicBezTo>
                    <a:pt x="856" y="2473"/>
                    <a:pt x="856" y="2472"/>
                    <a:pt x="857" y="2470"/>
                  </a:cubicBezTo>
                  <a:cubicBezTo>
                    <a:pt x="857" y="2468"/>
                    <a:pt x="857" y="2467"/>
                    <a:pt x="857" y="2465"/>
                  </a:cubicBezTo>
                  <a:cubicBezTo>
                    <a:pt x="857" y="2464"/>
                    <a:pt x="858" y="2463"/>
                    <a:pt x="858" y="2462"/>
                  </a:cubicBezTo>
                  <a:cubicBezTo>
                    <a:pt x="858" y="2461"/>
                    <a:pt x="858" y="2460"/>
                    <a:pt x="858" y="2459"/>
                  </a:cubicBezTo>
                  <a:cubicBezTo>
                    <a:pt x="858" y="2457"/>
                    <a:pt x="859" y="2455"/>
                    <a:pt x="859" y="2453"/>
                  </a:cubicBezTo>
                  <a:cubicBezTo>
                    <a:pt x="859" y="2451"/>
                    <a:pt x="860" y="2449"/>
                    <a:pt x="860" y="2447"/>
                  </a:cubicBezTo>
                  <a:cubicBezTo>
                    <a:pt x="860" y="2446"/>
                    <a:pt x="860" y="2445"/>
                    <a:pt x="860" y="2445"/>
                  </a:cubicBezTo>
                  <a:cubicBezTo>
                    <a:pt x="860" y="2444"/>
                    <a:pt x="861" y="2443"/>
                    <a:pt x="861" y="2442"/>
                  </a:cubicBezTo>
                  <a:cubicBezTo>
                    <a:pt x="861" y="2442"/>
                    <a:pt x="861" y="2442"/>
                    <a:pt x="861" y="2441"/>
                  </a:cubicBezTo>
                  <a:cubicBezTo>
                    <a:pt x="861" y="2442"/>
                    <a:pt x="861" y="2443"/>
                    <a:pt x="861" y="2444"/>
                  </a:cubicBezTo>
                  <a:cubicBezTo>
                    <a:pt x="862" y="2449"/>
                    <a:pt x="863" y="2454"/>
                    <a:pt x="865" y="2458"/>
                  </a:cubicBezTo>
                  <a:cubicBezTo>
                    <a:pt x="866" y="2462"/>
                    <a:pt x="868" y="2466"/>
                    <a:pt x="870" y="2470"/>
                  </a:cubicBezTo>
                  <a:cubicBezTo>
                    <a:pt x="872" y="2473"/>
                    <a:pt x="875" y="2476"/>
                    <a:pt x="877" y="2478"/>
                  </a:cubicBezTo>
                  <a:cubicBezTo>
                    <a:pt x="879" y="2481"/>
                    <a:pt x="881" y="2482"/>
                    <a:pt x="883" y="2484"/>
                  </a:cubicBezTo>
                  <a:cubicBezTo>
                    <a:pt x="884" y="2484"/>
                    <a:pt x="885" y="2485"/>
                    <a:pt x="886" y="2485"/>
                  </a:cubicBezTo>
                  <a:cubicBezTo>
                    <a:pt x="887" y="2486"/>
                    <a:pt x="887" y="2486"/>
                    <a:pt x="888" y="2486"/>
                  </a:cubicBezTo>
                  <a:cubicBezTo>
                    <a:pt x="889" y="2487"/>
                    <a:pt x="890" y="2487"/>
                    <a:pt x="890" y="2487"/>
                  </a:cubicBezTo>
                  <a:cubicBezTo>
                    <a:pt x="890" y="2487"/>
                    <a:pt x="889" y="2487"/>
                    <a:pt x="888" y="2486"/>
                  </a:cubicBezTo>
                  <a:cubicBezTo>
                    <a:pt x="887" y="2485"/>
                    <a:pt x="886" y="2484"/>
                    <a:pt x="884" y="2482"/>
                  </a:cubicBezTo>
                  <a:cubicBezTo>
                    <a:pt x="883" y="2481"/>
                    <a:pt x="881" y="2479"/>
                    <a:pt x="879" y="2476"/>
                  </a:cubicBezTo>
                  <a:cubicBezTo>
                    <a:pt x="877" y="2474"/>
                    <a:pt x="876" y="2471"/>
                    <a:pt x="874" y="2468"/>
                  </a:cubicBezTo>
                  <a:cubicBezTo>
                    <a:pt x="873" y="2464"/>
                    <a:pt x="871" y="2460"/>
                    <a:pt x="870" y="2456"/>
                  </a:cubicBezTo>
                  <a:cubicBezTo>
                    <a:pt x="869" y="2452"/>
                    <a:pt x="868" y="2448"/>
                    <a:pt x="868" y="2443"/>
                  </a:cubicBezTo>
                  <a:cubicBezTo>
                    <a:pt x="868" y="2439"/>
                    <a:pt x="868" y="2434"/>
                    <a:pt x="868" y="2429"/>
                  </a:cubicBezTo>
                  <a:cubicBezTo>
                    <a:pt x="868" y="2426"/>
                    <a:pt x="868" y="2424"/>
                    <a:pt x="868" y="2422"/>
                  </a:cubicBezTo>
                  <a:cubicBezTo>
                    <a:pt x="868" y="2420"/>
                    <a:pt x="868" y="2419"/>
                    <a:pt x="869" y="2418"/>
                  </a:cubicBezTo>
                  <a:cubicBezTo>
                    <a:pt x="869" y="2417"/>
                    <a:pt x="869" y="2415"/>
                    <a:pt x="869" y="2414"/>
                  </a:cubicBezTo>
                  <a:cubicBezTo>
                    <a:pt x="870" y="2409"/>
                    <a:pt x="871" y="2404"/>
                    <a:pt x="872" y="2399"/>
                  </a:cubicBezTo>
                  <a:cubicBezTo>
                    <a:pt x="872" y="2397"/>
                    <a:pt x="873" y="2394"/>
                    <a:pt x="873" y="2392"/>
                  </a:cubicBezTo>
                  <a:cubicBezTo>
                    <a:pt x="874" y="2390"/>
                    <a:pt x="874" y="2387"/>
                    <a:pt x="875" y="2385"/>
                  </a:cubicBezTo>
                  <a:cubicBezTo>
                    <a:pt x="875" y="2382"/>
                    <a:pt x="876" y="2379"/>
                    <a:pt x="876" y="2376"/>
                  </a:cubicBezTo>
                  <a:cubicBezTo>
                    <a:pt x="881" y="2400"/>
                    <a:pt x="889" y="2423"/>
                    <a:pt x="894" y="2444"/>
                  </a:cubicBezTo>
                  <a:cubicBezTo>
                    <a:pt x="884" y="2399"/>
                    <a:pt x="885" y="2352"/>
                    <a:pt x="887" y="2322"/>
                  </a:cubicBezTo>
                  <a:cubicBezTo>
                    <a:pt x="888" y="2323"/>
                    <a:pt x="888" y="2325"/>
                    <a:pt x="888" y="2326"/>
                  </a:cubicBezTo>
                  <a:cubicBezTo>
                    <a:pt x="890" y="2331"/>
                    <a:pt x="892" y="2337"/>
                    <a:pt x="894" y="2342"/>
                  </a:cubicBezTo>
                  <a:cubicBezTo>
                    <a:pt x="896" y="2348"/>
                    <a:pt x="899" y="2353"/>
                    <a:pt x="902" y="2359"/>
                  </a:cubicBezTo>
                  <a:cubicBezTo>
                    <a:pt x="904" y="2362"/>
                    <a:pt x="905" y="2365"/>
                    <a:pt x="907" y="2367"/>
                  </a:cubicBezTo>
                  <a:cubicBezTo>
                    <a:pt x="909" y="2370"/>
                    <a:pt x="910" y="2373"/>
                    <a:pt x="912" y="2376"/>
                  </a:cubicBezTo>
                  <a:cubicBezTo>
                    <a:pt x="914" y="2379"/>
                    <a:pt x="915" y="2382"/>
                    <a:pt x="917" y="2385"/>
                  </a:cubicBezTo>
                  <a:cubicBezTo>
                    <a:pt x="918" y="2386"/>
                    <a:pt x="918" y="2386"/>
                    <a:pt x="918" y="2386"/>
                  </a:cubicBezTo>
                  <a:cubicBezTo>
                    <a:pt x="918" y="2387"/>
                    <a:pt x="918" y="2387"/>
                    <a:pt x="918" y="2387"/>
                  </a:cubicBezTo>
                  <a:cubicBezTo>
                    <a:pt x="919" y="2389"/>
                    <a:pt x="919" y="2389"/>
                    <a:pt x="919" y="2389"/>
                  </a:cubicBezTo>
                  <a:cubicBezTo>
                    <a:pt x="920" y="2391"/>
                    <a:pt x="921" y="2392"/>
                    <a:pt x="922" y="2394"/>
                  </a:cubicBezTo>
                  <a:cubicBezTo>
                    <a:pt x="924" y="2398"/>
                    <a:pt x="924" y="2398"/>
                    <a:pt x="924" y="2398"/>
                  </a:cubicBezTo>
                  <a:cubicBezTo>
                    <a:pt x="925" y="2399"/>
                    <a:pt x="925" y="2400"/>
                    <a:pt x="925" y="2401"/>
                  </a:cubicBezTo>
                  <a:cubicBezTo>
                    <a:pt x="925" y="2402"/>
                    <a:pt x="925" y="2404"/>
                    <a:pt x="924" y="2405"/>
                  </a:cubicBezTo>
                  <a:cubicBezTo>
                    <a:pt x="924" y="2408"/>
                    <a:pt x="923" y="2412"/>
                    <a:pt x="923" y="2415"/>
                  </a:cubicBezTo>
                  <a:cubicBezTo>
                    <a:pt x="922" y="2416"/>
                    <a:pt x="922" y="2417"/>
                    <a:pt x="922" y="2418"/>
                  </a:cubicBezTo>
                  <a:cubicBezTo>
                    <a:pt x="922" y="2419"/>
                    <a:pt x="922" y="2420"/>
                    <a:pt x="922" y="2420"/>
                  </a:cubicBezTo>
                  <a:cubicBezTo>
                    <a:pt x="922" y="2422"/>
                    <a:pt x="922" y="2424"/>
                    <a:pt x="921" y="2426"/>
                  </a:cubicBezTo>
                  <a:cubicBezTo>
                    <a:pt x="921" y="2428"/>
                    <a:pt x="921" y="2430"/>
                    <a:pt x="921" y="2432"/>
                  </a:cubicBezTo>
                  <a:cubicBezTo>
                    <a:pt x="921" y="2433"/>
                    <a:pt x="921" y="2434"/>
                    <a:pt x="921" y="2434"/>
                  </a:cubicBezTo>
                  <a:cubicBezTo>
                    <a:pt x="921" y="2435"/>
                    <a:pt x="921" y="2436"/>
                    <a:pt x="921" y="2437"/>
                  </a:cubicBezTo>
                  <a:cubicBezTo>
                    <a:pt x="921" y="2441"/>
                    <a:pt x="921" y="2444"/>
                    <a:pt x="922" y="2447"/>
                  </a:cubicBezTo>
                  <a:cubicBezTo>
                    <a:pt x="922" y="2450"/>
                    <a:pt x="922" y="2452"/>
                    <a:pt x="923" y="2454"/>
                  </a:cubicBezTo>
                  <a:cubicBezTo>
                    <a:pt x="923" y="2455"/>
                    <a:pt x="923" y="2455"/>
                    <a:pt x="923" y="2456"/>
                  </a:cubicBezTo>
                  <a:cubicBezTo>
                    <a:pt x="923" y="2456"/>
                    <a:pt x="923" y="2456"/>
                    <a:pt x="923" y="2456"/>
                  </a:cubicBezTo>
                  <a:cubicBezTo>
                    <a:pt x="923" y="2456"/>
                    <a:pt x="924" y="2456"/>
                    <a:pt x="924" y="2456"/>
                  </a:cubicBezTo>
                  <a:cubicBezTo>
                    <a:pt x="924" y="2455"/>
                    <a:pt x="924" y="2455"/>
                    <a:pt x="924" y="2454"/>
                  </a:cubicBezTo>
                  <a:cubicBezTo>
                    <a:pt x="925" y="2452"/>
                    <a:pt x="926" y="2450"/>
                    <a:pt x="926" y="2447"/>
                  </a:cubicBezTo>
                  <a:cubicBezTo>
                    <a:pt x="927" y="2444"/>
                    <a:pt x="928" y="2441"/>
                    <a:pt x="928" y="2438"/>
                  </a:cubicBezTo>
                  <a:cubicBezTo>
                    <a:pt x="928" y="2437"/>
                    <a:pt x="928" y="2436"/>
                    <a:pt x="928" y="2435"/>
                  </a:cubicBezTo>
                  <a:cubicBezTo>
                    <a:pt x="929" y="2434"/>
                    <a:pt x="929" y="2433"/>
                    <a:pt x="929" y="2432"/>
                  </a:cubicBezTo>
                  <a:cubicBezTo>
                    <a:pt x="929" y="2430"/>
                    <a:pt x="929" y="2428"/>
                    <a:pt x="929" y="2427"/>
                  </a:cubicBezTo>
                  <a:cubicBezTo>
                    <a:pt x="929" y="2425"/>
                    <a:pt x="929" y="2423"/>
                    <a:pt x="929" y="2421"/>
                  </a:cubicBezTo>
                  <a:cubicBezTo>
                    <a:pt x="930" y="2420"/>
                    <a:pt x="930" y="2419"/>
                    <a:pt x="930" y="2418"/>
                  </a:cubicBezTo>
                  <a:cubicBezTo>
                    <a:pt x="930" y="2417"/>
                    <a:pt x="930" y="2416"/>
                    <a:pt x="930" y="2415"/>
                  </a:cubicBezTo>
                  <a:cubicBezTo>
                    <a:pt x="929" y="2414"/>
                    <a:pt x="929" y="2412"/>
                    <a:pt x="929" y="2410"/>
                  </a:cubicBezTo>
                  <a:cubicBezTo>
                    <a:pt x="930" y="2410"/>
                    <a:pt x="930" y="2411"/>
                    <a:pt x="930" y="2412"/>
                  </a:cubicBezTo>
                  <a:cubicBezTo>
                    <a:pt x="932" y="2418"/>
                    <a:pt x="935" y="2424"/>
                    <a:pt x="937" y="2430"/>
                  </a:cubicBezTo>
                  <a:cubicBezTo>
                    <a:pt x="938" y="2433"/>
                    <a:pt x="938" y="2436"/>
                    <a:pt x="939" y="2439"/>
                  </a:cubicBezTo>
                  <a:cubicBezTo>
                    <a:pt x="939" y="2440"/>
                    <a:pt x="940" y="2442"/>
                    <a:pt x="940" y="2443"/>
                  </a:cubicBezTo>
                  <a:cubicBezTo>
                    <a:pt x="940" y="2445"/>
                    <a:pt x="941" y="2446"/>
                    <a:pt x="941" y="2448"/>
                  </a:cubicBezTo>
                  <a:cubicBezTo>
                    <a:pt x="942" y="2453"/>
                    <a:pt x="943" y="2459"/>
                    <a:pt x="943" y="2464"/>
                  </a:cubicBezTo>
                  <a:cubicBezTo>
                    <a:pt x="944" y="2466"/>
                    <a:pt x="944" y="2469"/>
                    <a:pt x="944" y="2471"/>
                  </a:cubicBezTo>
                  <a:cubicBezTo>
                    <a:pt x="944" y="2473"/>
                    <a:pt x="944" y="2475"/>
                    <a:pt x="944" y="2478"/>
                  </a:cubicBezTo>
                  <a:cubicBezTo>
                    <a:pt x="944" y="2480"/>
                    <a:pt x="944" y="2482"/>
                    <a:pt x="944" y="2483"/>
                  </a:cubicBezTo>
                  <a:cubicBezTo>
                    <a:pt x="944" y="2485"/>
                    <a:pt x="944" y="2487"/>
                    <a:pt x="944" y="2488"/>
                  </a:cubicBezTo>
                  <a:cubicBezTo>
                    <a:pt x="944" y="2489"/>
                    <a:pt x="944" y="2490"/>
                    <a:pt x="944" y="2490"/>
                  </a:cubicBezTo>
                  <a:cubicBezTo>
                    <a:pt x="944" y="2491"/>
                    <a:pt x="944" y="2492"/>
                    <a:pt x="944" y="2492"/>
                  </a:cubicBezTo>
                  <a:cubicBezTo>
                    <a:pt x="944" y="2493"/>
                    <a:pt x="944" y="2494"/>
                    <a:pt x="944" y="2495"/>
                  </a:cubicBezTo>
                  <a:cubicBezTo>
                    <a:pt x="944" y="2497"/>
                    <a:pt x="943" y="2498"/>
                    <a:pt x="943" y="2498"/>
                  </a:cubicBezTo>
                  <a:cubicBezTo>
                    <a:pt x="943" y="2498"/>
                    <a:pt x="944" y="2497"/>
                    <a:pt x="944" y="2495"/>
                  </a:cubicBezTo>
                  <a:cubicBezTo>
                    <a:pt x="944" y="2494"/>
                    <a:pt x="945" y="2493"/>
                    <a:pt x="945" y="2492"/>
                  </a:cubicBezTo>
                  <a:cubicBezTo>
                    <a:pt x="945" y="2492"/>
                    <a:pt x="945" y="2491"/>
                    <a:pt x="945" y="2490"/>
                  </a:cubicBezTo>
                  <a:cubicBezTo>
                    <a:pt x="945" y="2490"/>
                    <a:pt x="946" y="2489"/>
                    <a:pt x="946" y="2488"/>
                  </a:cubicBezTo>
                  <a:cubicBezTo>
                    <a:pt x="946" y="2487"/>
                    <a:pt x="946" y="2485"/>
                    <a:pt x="947" y="2483"/>
                  </a:cubicBezTo>
                  <a:cubicBezTo>
                    <a:pt x="947" y="2482"/>
                    <a:pt x="947" y="2480"/>
                    <a:pt x="947" y="2478"/>
                  </a:cubicBezTo>
                  <a:cubicBezTo>
                    <a:pt x="948" y="2476"/>
                    <a:pt x="948" y="2473"/>
                    <a:pt x="948" y="2471"/>
                  </a:cubicBezTo>
                  <a:cubicBezTo>
                    <a:pt x="948" y="2469"/>
                    <a:pt x="948" y="2466"/>
                    <a:pt x="948" y="2463"/>
                  </a:cubicBezTo>
                  <a:cubicBezTo>
                    <a:pt x="948" y="2458"/>
                    <a:pt x="948" y="2453"/>
                    <a:pt x="947" y="2447"/>
                  </a:cubicBezTo>
                  <a:cubicBezTo>
                    <a:pt x="947" y="2445"/>
                    <a:pt x="946" y="2444"/>
                    <a:pt x="946" y="2442"/>
                  </a:cubicBezTo>
                  <a:cubicBezTo>
                    <a:pt x="946" y="2441"/>
                    <a:pt x="946" y="2439"/>
                    <a:pt x="945" y="2438"/>
                  </a:cubicBezTo>
                  <a:cubicBezTo>
                    <a:pt x="945" y="2436"/>
                    <a:pt x="945" y="2435"/>
                    <a:pt x="944" y="2433"/>
                  </a:cubicBezTo>
                  <a:cubicBezTo>
                    <a:pt x="944" y="2431"/>
                    <a:pt x="944" y="2430"/>
                    <a:pt x="943" y="2428"/>
                  </a:cubicBezTo>
                  <a:cubicBezTo>
                    <a:pt x="943" y="2427"/>
                    <a:pt x="943" y="2425"/>
                    <a:pt x="942" y="2423"/>
                  </a:cubicBezTo>
                  <a:cubicBezTo>
                    <a:pt x="942" y="2422"/>
                    <a:pt x="941" y="2420"/>
                    <a:pt x="941" y="2419"/>
                  </a:cubicBezTo>
                  <a:cubicBezTo>
                    <a:pt x="940" y="2418"/>
                    <a:pt x="940" y="2417"/>
                    <a:pt x="940" y="2416"/>
                  </a:cubicBezTo>
                  <a:cubicBezTo>
                    <a:pt x="940" y="2415"/>
                    <a:pt x="939" y="2415"/>
                    <a:pt x="939" y="2414"/>
                  </a:cubicBezTo>
                  <a:cubicBezTo>
                    <a:pt x="938" y="2412"/>
                    <a:pt x="938" y="2411"/>
                    <a:pt x="937" y="2409"/>
                  </a:cubicBezTo>
                  <a:cubicBezTo>
                    <a:pt x="936" y="2406"/>
                    <a:pt x="935" y="2403"/>
                    <a:pt x="933" y="2399"/>
                  </a:cubicBezTo>
                  <a:cubicBezTo>
                    <a:pt x="933" y="2398"/>
                    <a:pt x="932" y="2396"/>
                    <a:pt x="931" y="2395"/>
                  </a:cubicBezTo>
                  <a:cubicBezTo>
                    <a:pt x="929" y="2390"/>
                    <a:pt x="929" y="2390"/>
                    <a:pt x="929" y="2390"/>
                  </a:cubicBezTo>
                  <a:cubicBezTo>
                    <a:pt x="928" y="2388"/>
                    <a:pt x="927" y="2387"/>
                    <a:pt x="926" y="2385"/>
                  </a:cubicBezTo>
                  <a:cubicBezTo>
                    <a:pt x="925" y="2383"/>
                    <a:pt x="925" y="2383"/>
                    <a:pt x="925" y="2383"/>
                  </a:cubicBezTo>
                  <a:cubicBezTo>
                    <a:pt x="925" y="2382"/>
                    <a:pt x="925" y="2382"/>
                    <a:pt x="925" y="2382"/>
                  </a:cubicBezTo>
                  <a:cubicBezTo>
                    <a:pt x="924" y="2381"/>
                    <a:pt x="924" y="2381"/>
                    <a:pt x="924" y="2381"/>
                  </a:cubicBezTo>
                  <a:cubicBezTo>
                    <a:pt x="922" y="2378"/>
                    <a:pt x="920" y="2375"/>
                    <a:pt x="919" y="2372"/>
                  </a:cubicBezTo>
                  <a:cubicBezTo>
                    <a:pt x="915" y="2366"/>
                    <a:pt x="912" y="2361"/>
                    <a:pt x="908" y="2355"/>
                  </a:cubicBezTo>
                  <a:cubicBezTo>
                    <a:pt x="905" y="2350"/>
                    <a:pt x="902" y="2345"/>
                    <a:pt x="899" y="2340"/>
                  </a:cubicBezTo>
                  <a:cubicBezTo>
                    <a:pt x="897" y="2334"/>
                    <a:pt x="894" y="2330"/>
                    <a:pt x="893" y="2325"/>
                  </a:cubicBezTo>
                  <a:cubicBezTo>
                    <a:pt x="891" y="2320"/>
                    <a:pt x="890" y="2316"/>
                    <a:pt x="889" y="2312"/>
                  </a:cubicBezTo>
                  <a:cubicBezTo>
                    <a:pt x="889" y="2310"/>
                    <a:pt x="889" y="2309"/>
                    <a:pt x="889" y="2308"/>
                  </a:cubicBezTo>
                  <a:cubicBezTo>
                    <a:pt x="890" y="2296"/>
                    <a:pt x="891" y="2289"/>
                    <a:pt x="891" y="2289"/>
                  </a:cubicBezTo>
                  <a:cubicBezTo>
                    <a:pt x="891" y="2289"/>
                    <a:pt x="932" y="2298"/>
                    <a:pt x="960" y="2337"/>
                  </a:cubicBezTo>
                  <a:cubicBezTo>
                    <a:pt x="960" y="2337"/>
                    <a:pt x="961" y="2338"/>
                    <a:pt x="961" y="2338"/>
                  </a:cubicBezTo>
                  <a:cubicBezTo>
                    <a:pt x="961" y="2339"/>
                    <a:pt x="961" y="2340"/>
                    <a:pt x="962" y="2341"/>
                  </a:cubicBezTo>
                  <a:cubicBezTo>
                    <a:pt x="963" y="2342"/>
                    <a:pt x="963" y="2344"/>
                    <a:pt x="964" y="2346"/>
                  </a:cubicBezTo>
                  <a:cubicBezTo>
                    <a:pt x="965" y="2348"/>
                    <a:pt x="966" y="2350"/>
                    <a:pt x="966" y="2351"/>
                  </a:cubicBezTo>
                  <a:cubicBezTo>
                    <a:pt x="967" y="2353"/>
                    <a:pt x="968" y="2355"/>
                    <a:pt x="968" y="2357"/>
                  </a:cubicBezTo>
                  <a:cubicBezTo>
                    <a:pt x="970" y="2361"/>
                    <a:pt x="971" y="2365"/>
                    <a:pt x="973" y="2369"/>
                  </a:cubicBezTo>
                  <a:cubicBezTo>
                    <a:pt x="974" y="2373"/>
                    <a:pt x="975" y="2377"/>
                    <a:pt x="976" y="2381"/>
                  </a:cubicBezTo>
                  <a:cubicBezTo>
                    <a:pt x="977" y="2382"/>
                    <a:pt x="977" y="2383"/>
                    <a:pt x="977" y="2384"/>
                  </a:cubicBezTo>
                  <a:cubicBezTo>
                    <a:pt x="977" y="2385"/>
                    <a:pt x="978" y="2386"/>
                    <a:pt x="978" y="2387"/>
                  </a:cubicBezTo>
                  <a:cubicBezTo>
                    <a:pt x="979" y="2389"/>
                    <a:pt x="979" y="2390"/>
                    <a:pt x="980" y="2392"/>
                  </a:cubicBezTo>
                  <a:cubicBezTo>
                    <a:pt x="980" y="2394"/>
                    <a:pt x="980" y="2396"/>
                    <a:pt x="981" y="2398"/>
                  </a:cubicBezTo>
                  <a:cubicBezTo>
                    <a:pt x="981" y="2399"/>
                    <a:pt x="981" y="2400"/>
                    <a:pt x="982" y="2401"/>
                  </a:cubicBezTo>
                  <a:cubicBezTo>
                    <a:pt x="982" y="2402"/>
                    <a:pt x="982" y="2403"/>
                    <a:pt x="982" y="2403"/>
                  </a:cubicBezTo>
                  <a:cubicBezTo>
                    <a:pt x="983" y="2405"/>
                    <a:pt x="983" y="2407"/>
                    <a:pt x="983" y="2409"/>
                  </a:cubicBezTo>
                  <a:cubicBezTo>
                    <a:pt x="984" y="2410"/>
                    <a:pt x="984" y="2412"/>
                    <a:pt x="984" y="2413"/>
                  </a:cubicBezTo>
                  <a:cubicBezTo>
                    <a:pt x="985" y="2415"/>
                    <a:pt x="985" y="2416"/>
                    <a:pt x="985" y="2418"/>
                  </a:cubicBezTo>
                  <a:cubicBezTo>
                    <a:pt x="985" y="2419"/>
                    <a:pt x="986" y="2421"/>
                    <a:pt x="986" y="2422"/>
                  </a:cubicBezTo>
                  <a:cubicBezTo>
                    <a:pt x="986" y="2423"/>
                    <a:pt x="986" y="2424"/>
                    <a:pt x="987" y="2425"/>
                  </a:cubicBezTo>
                  <a:cubicBezTo>
                    <a:pt x="987" y="2426"/>
                    <a:pt x="987" y="2428"/>
                    <a:pt x="987" y="2428"/>
                  </a:cubicBezTo>
                  <a:cubicBezTo>
                    <a:pt x="987" y="2430"/>
                    <a:pt x="988" y="2432"/>
                    <a:pt x="988" y="2433"/>
                  </a:cubicBezTo>
                  <a:cubicBezTo>
                    <a:pt x="988" y="2434"/>
                    <a:pt x="988" y="2434"/>
                    <a:pt x="988" y="2434"/>
                  </a:cubicBezTo>
                  <a:cubicBezTo>
                    <a:pt x="988" y="2434"/>
                    <a:pt x="988" y="2434"/>
                    <a:pt x="988" y="2433"/>
                  </a:cubicBezTo>
                  <a:cubicBezTo>
                    <a:pt x="988" y="2432"/>
                    <a:pt x="988" y="2430"/>
                    <a:pt x="989" y="2428"/>
                  </a:cubicBezTo>
                  <a:cubicBezTo>
                    <a:pt x="989" y="2427"/>
                    <a:pt x="989" y="2426"/>
                    <a:pt x="989" y="2425"/>
                  </a:cubicBezTo>
                  <a:cubicBezTo>
                    <a:pt x="989" y="2424"/>
                    <a:pt x="989" y="2423"/>
                    <a:pt x="989" y="2422"/>
                  </a:cubicBezTo>
                  <a:cubicBezTo>
                    <a:pt x="989" y="2420"/>
                    <a:pt x="989" y="2419"/>
                    <a:pt x="989" y="2417"/>
                  </a:cubicBezTo>
                  <a:cubicBezTo>
                    <a:pt x="989" y="2416"/>
                    <a:pt x="989" y="2414"/>
                    <a:pt x="989" y="2413"/>
                  </a:cubicBezTo>
                  <a:cubicBezTo>
                    <a:pt x="989" y="2411"/>
                    <a:pt x="989" y="2410"/>
                    <a:pt x="989" y="2408"/>
                  </a:cubicBezTo>
                  <a:cubicBezTo>
                    <a:pt x="988" y="2406"/>
                    <a:pt x="988" y="2404"/>
                    <a:pt x="988" y="2402"/>
                  </a:cubicBezTo>
                  <a:cubicBezTo>
                    <a:pt x="988" y="2401"/>
                    <a:pt x="988" y="2401"/>
                    <a:pt x="988" y="2400"/>
                  </a:cubicBezTo>
                  <a:cubicBezTo>
                    <a:pt x="988" y="2399"/>
                    <a:pt x="987" y="2398"/>
                    <a:pt x="987" y="2397"/>
                  </a:cubicBezTo>
                  <a:cubicBezTo>
                    <a:pt x="987" y="2395"/>
                    <a:pt x="987" y="2393"/>
                    <a:pt x="986" y="2391"/>
                  </a:cubicBezTo>
                  <a:cubicBezTo>
                    <a:pt x="986" y="2387"/>
                    <a:pt x="985" y="2383"/>
                    <a:pt x="984" y="2379"/>
                  </a:cubicBezTo>
                  <a:cubicBezTo>
                    <a:pt x="983" y="2375"/>
                    <a:pt x="981" y="2370"/>
                    <a:pt x="980" y="2366"/>
                  </a:cubicBezTo>
                  <a:cubicBezTo>
                    <a:pt x="979" y="2362"/>
                    <a:pt x="977" y="2358"/>
                    <a:pt x="976" y="2354"/>
                  </a:cubicBezTo>
                  <a:cubicBezTo>
                    <a:pt x="974" y="2350"/>
                    <a:pt x="972" y="2347"/>
                    <a:pt x="970" y="2343"/>
                  </a:cubicBezTo>
                  <a:cubicBezTo>
                    <a:pt x="970" y="2341"/>
                    <a:pt x="969" y="2339"/>
                    <a:pt x="968" y="2338"/>
                  </a:cubicBezTo>
                  <a:cubicBezTo>
                    <a:pt x="967" y="2337"/>
                    <a:pt x="967" y="2336"/>
                    <a:pt x="966" y="2335"/>
                  </a:cubicBezTo>
                  <a:cubicBezTo>
                    <a:pt x="966" y="2334"/>
                    <a:pt x="965" y="2334"/>
                    <a:pt x="965" y="2333"/>
                  </a:cubicBezTo>
                  <a:cubicBezTo>
                    <a:pt x="964" y="2331"/>
                    <a:pt x="963" y="2330"/>
                    <a:pt x="962" y="2328"/>
                  </a:cubicBezTo>
                  <a:cubicBezTo>
                    <a:pt x="961" y="2327"/>
                    <a:pt x="961" y="2326"/>
                    <a:pt x="960" y="2325"/>
                  </a:cubicBezTo>
                  <a:cubicBezTo>
                    <a:pt x="949" y="2278"/>
                    <a:pt x="899" y="2267"/>
                    <a:pt x="860" y="2242"/>
                  </a:cubicBezTo>
                  <a:cubicBezTo>
                    <a:pt x="865" y="2244"/>
                    <a:pt x="870" y="2245"/>
                    <a:pt x="875" y="2246"/>
                  </a:cubicBezTo>
                  <a:cubicBezTo>
                    <a:pt x="879" y="2247"/>
                    <a:pt x="882" y="2247"/>
                    <a:pt x="886" y="2248"/>
                  </a:cubicBezTo>
                  <a:cubicBezTo>
                    <a:pt x="890" y="2248"/>
                    <a:pt x="894" y="2248"/>
                    <a:pt x="897" y="2248"/>
                  </a:cubicBezTo>
                  <a:cubicBezTo>
                    <a:pt x="905" y="2249"/>
                    <a:pt x="913" y="2249"/>
                    <a:pt x="920" y="2249"/>
                  </a:cubicBezTo>
                  <a:cubicBezTo>
                    <a:pt x="928" y="2249"/>
                    <a:pt x="935" y="2248"/>
                    <a:pt x="942" y="2249"/>
                  </a:cubicBezTo>
                  <a:cubicBezTo>
                    <a:pt x="946" y="2249"/>
                    <a:pt x="950" y="2249"/>
                    <a:pt x="953" y="2250"/>
                  </a:cubicBezTo>
                  <a:cubicBezTo>
                    <a:pt x="955" y="2250"/>
                    <a:pt x="957" y="2250"/>
                    <a:pt x="958" y="2250"/>
                  </a:cubicBezTo>
                  <a:cubicBezTo>
                    <a:pt x="960" y="2251"/>
                    <a:pt x="962" y="2251"/>
                    <a:pt x="963" y="2251"/>
                  </a:cubicBezTo>
                  <a:cubicBezTo>
                    <a:pt x="964" y="2251"/>
                    <a:pt x="965" y="2252"/>
                    <a:pt x="966" y="2252"/>
                  </a:cubicBezTo>
                  <a:cubicBezTo>
                    <a:pt x="967" y="2252"/>
                    <a:pt x="968" y="2252"/>
                    <a:pt x="968" y="2252"/>
                  </a:cubicBezTo>
                  <a:cubicBezTo>
                    <a:pt x="970" y="2253"/>
                    <a:pt x="970" y="2253"/>
                    <a:pt x="970" y="2253"/>
                  </a:cubicBezTo>
                  <a:cubicBezTo>
                    <a:pt x="971" y="2253"/>
                    <a:pt x="971" y="2253"/>
                    <a:pt x="971" y="2253"/>
                  </a:cubicBezTo>
                  <a:cubicBezTo>
                    <a:pt x="971" y="2253"/>
                    <a:pt x="972" y="2253"/>
                    <a:pt x="973" y="2254"/>
                  </a:cubicBezTo>
                  <a:cubicBezTo>
                    <a:pt x="973" y="2254"/>
                    <a:pt x="973" y="2254"/>
                    <a:pt x="974" y="2255"/>
                  </a:cubicBezTo>
                  <a:cubicBezTo>
                    <a:pt x="975" y="2256"/>
                    <a:pt x="976" y="2258"/>
                    <a:pt x="977" y="2260"/>
                  </a:cubicBezTo>
                  <a:cubicBezTo>
                    <a:pt x="980" y="2263"/>
                    <a:pt x="983" y="2268"/>
                    <a:pt x="985" y="2273"/>
                  </a:cubicBezTo>
                  <a:cubicBezTo>
                    <a:pt x="985" y="2274"/>
                    <a:pt x="985" y="2275"/>
                    <a:pt x="986" y="2275"/>
                  </a:cubicBezTo>
                  <a:cubicBezTo>
                    <a:pt x="986" y="2276"/>
                    <a:pt x="986" y="2277"/>
                    <a:pt x="987" y="2277"/>
                  </a:cubicBezTo>
                  <a:cubicBezTo>
                    <a:pt x="987" y="2278"/>
                    <a:pt x="987" y="2279"/>
                    <a:pt x="987" y="2279"/>
                  </a:cubicBezTo>
                  <a:cubicBezTo>
                    <a:pt x="987" y="2280"/>
                    <a:pt x="988" y="2281"/>
                    <a:pt x="988" y="2282"/>
                  </a:cubicBezTo>
                  <a:cubicBezTo>
                    <a:pt x="989" y="2284"/>
                    <a:pt x="990" y="2287"/>
                    <a:pt x="990" y="2290"/>
                  </a:cubicBezTo>
                  <a:cubicBezTo>
                    <a:pt x="991" y="2293"/>
                    <a:pt x="991" y="2296"/>
                    <a:pt x="992" y="2299"/>
                  </a:cubicBezTo>
                  <a:cubicBezTo>
                    <a:pt x="992" y="2300"/>
                    <a:pt x="992" y="2301"/>
                    <a:pt x="992" y="2302"/>
                  </a:cubicBezTo>
                  <a:cubicBezTo>
                    <a:pt x="992" y="2302"/>
                    <a:pt x="992" y="2303"/>
                    <a:pt x="992" y="2304"/>
                  </a:cubicBezTo>
                  <a:cubicBezTo>
                    <a:pt x="993" y="2305"/>
                    <a:pt x="993" y="2307"/>
                    <a:pt x="993" y="2308"/>
                  </a:cubicBezTo>
                  <a:cubicBezTo>
                    <a:pt x="993" y="2311"/>
                    <a:pt x="993" y="2314"/>
                    <a:pt x="994" y="2317"/>
                  </a:cubicBezTo>
                  <a:cubicBezTo>
                    <a:pt x="994" y="2320"/>
                    <a:pt x="994" y="2322"/>
                    <a:pt x="994" y="2325"/>
                  </a:cubicBezTo>
                  <a:cubicBezTo>
                    <a:pt x="995" y="2327"/>
                    <a:pt x="995" y="2329"/>
                    <a:pt x="995" y="2331"/>
                  </a:cubicBezTo>
                  <a:cubicBezTo>
                    <a:pt x="996" y="2333"/>
                    <a:pt x="996" y="2335"/>
                    <a:pt x="997" y="2336"/>
                  </a:cubicBezTo>
                  <a:cubicBezTo>
                    <a:pt x="997" y="2338"/>
                    <a:pt x="998" y="2339"/>
                    <a:pt x="998" y="2339"/>
                  </a:cubicBezTo>
                  <a:cubicBezTo>
                    <a:pt x="999" y="2340"/>
                    <a:pt x="999" y="2340"/>
                    <a:pt x="999" y="2340"/>
                  </a:cubicBezTo>
                  <a:cubicBezTo>
                    <a:pt x="999" y="2340"/>
                    <a:pt x="999" y="2340"/>
                    <a:pt x="999" y="2339"/>
                  </a:cubicBezTo>
                  <a:cubicBezTo>
                    <a:pt x="999" y="2338"/>
                    <a:pt x="999" y="2337"/>
                    <a:pt x="999" y="2336"/>
                  </a:cubicBezTo>
                  <a:cubicBezTo>
                    <a:pt x="998" y="2334"/>
                    <a:pt x="998" y="2333"/>
                    <a:pt x="999" y="2331"/>
                  </a:cubicBezTo>
                  <a:cubicBezTo>
                    <a:pt x="999" y="2329"/>
                    <a:pt x="999" y="2327"/>
                    <a:pt x="999" y="2324"/>
                  </a:cubicBezTo>
                  <a:cubicBezTo>
                    <a:pt x="999" y="2322"/>
                    <a:pt x="999" y="2320"/>
                    <a:pt x="1000" y="2317"/>
                  </a:cubicBezTo>
                  <a:cubicBezTo>
                    <a:pt x="1000" y="2314"/>
                    <a:pt x="1000" y="2311"/>
                    <a:pt x="1000" y="2308"/>
                  </a:cubicBezTo>
                  <a:cubicBezTo>
                    <a:pt x="1000" y="2306"/>
                    <a:pt x="1000" y="2305"/>
                    <a:pt x="1000" y="2303"/>
                  </a:cubicBezTo>
                  <a:cubicBezTo>
                    <a:pt x="1000" y="2302"/>
                    <a:pt x="1000" y="2300"/>
                    <a:pt x="999" y="2298"/>
                  </a:cubicBezTo>
                  <a:cubicBezTo>
                    <a:pt x="999" y="2295"/>
                    <a:pt x="999" y="2292"/>
                    <a:pt x="998" y="2289"/>
                  </a:cubicBezTo>
                  <a:cubicBezTo>
                    <a:pt x="997" y="2285"/>
                    <a:pt x="996" y="2282"/>
                    <a:pt x="995" y="2279"/>
                  </a:cubicBezTo>
                  <a:cubicBezTo>
                    <a:pt x="995" y="2278"/>
                    <a:pt x="995" y="2278"/>
                    <a:pt x="995" y="2278"/>
                  </a:cubicBezTo>
                  <a:cubicBezTo>
                    <a:pt x="995" y="2277"/>
                    <a:pt x="995" y="2277"/>
                    <a:pt x="995" y="2277"/>
                  </a:cubicBezTo>
                  <a:cubicBezTo>
                    <a:pt x="994" y="2277"/>
                    <a:pt x="994" y="2277"/>
                    <a:pt x="994" y="2277"/>
                  </a:cubicBezTo>
                  <a:cubicBezTo>
                    <a:pt x="994" y="2277"/>
                    <a:pt x="994" y="2277"/>
                    <a:pt x="994" y="2277"/>
                  </a:cubicBezTo>
                  <a:cubicBezTo>
                    <a:pt x="994" y="2276"/>
                    <a:pt x="994" y="2275"/>
                    <a:pt x="993" y="2275"/>
                  </a:cubicBezTo>
                  <a:cubicBezTo>
                    <a:pt x="993" y="2274"/>
                    <a:pt x="993" y="2273"/>
                    <a:pt x="992" y="2272"/>
                  </a:cubicBezTo>
                  <a:cubicBezTo>
                    <a:pt x="992" y="2272"/>
                    <a:pt x="992" y="2271"/>
                    <a:pt x="991" y="2270"/>
                  </a:cubicBezTo>
                  <a:cubicBezTo>
                    <a:pt x="990" y="2268"/>
                    <a:pt x="988" y="2265"/>
                    <a:pt x="986" y="2263"/>
                  </a:cubicBezTo>
                  <a:cubicBezTo>
                    <a:pt x="985" y="2262"/>
                    <a:pt x="984" y="2260"/>
                    <a:pt x="984" y="2259"/>
                  </a:cubicBezTo>
                  <a:cubicBezTo>
                    <a:pt x="983" y="2258"/>
                    <a:pt x="982" y="2258"/>
                    <a:pt x="981" y="2257"/>
                  </a:cubicBezTo>
                  <a:cubicBezTo>
                    <a:pt x="981" y="2257"/>
                    <a:pt x="981" y="2256"/>
                    <a:pt x="980" y="2256"/>
                  </a:cubicBezTo>
                  <a:cubicBezTo>
                    <a:pt x="981" y="2257"/>
                    <a:pt x="982" y="2257"/>
                    <a:pt x="982" y="2257"/>
                  </a:cubicBezTo>
                  <a:cubicBezTo>
                    <a:pt x="988" y="2260"/>
                    <a:pt x="993" y="2262"/>
                    <a:pt x="998" y="2266"/>
                  </a:cubicBezTo>
                  <a:cubicBezTo>
                    <a:pt x="999" y="2266"/>
                    <a:pt x="1000" y="2267"/>
                    <a:pt x="1001" y="2268"/>
                  </a:cubicBezTo>
                  <a:cubicBezTo>
                    <a:pt x="1002" y="2269"/>
                    <a:pt x="1003" y="2269"/>
                    <a:pt x="1004" y="2270"/>
                  </a:cubicBezTo>
                  <a:cubicBezTo>
                    <a:pt x="1005" y="2271"/>
                    <a:pt x="1006" y="2272"/>
                    <a:pt x="1007" y="2273"/>
                  </a:cubicBezTo>
                  <a:cubicBezTo>
                    <a:pt x="1008" y="2273"/>
                    <a:pt x="1009" y="2274"/>
                    <a:pt x="1010" y="2275"/>
                  </a:cubicBezTo>
                  <a:cubicBezTo>
                    <a:pt x="1011" y="2276"/>
                    <a:pt x="1011" y="2276"/>
                    <a:pt x="1012" y="2277"/>
                  </a:cubicBezTo>
                  <a:cubicBezTo>
                    <a:pt x="1013" y="2278"/>
                    <a:pt x="1014" y="2279"/>
                    <a:pt x="1014" y="2279"/>
                  </a:cubicBezTo>
                  <a:cubicBezTo>
                    <a:pt x="1015" y="2280"/>
                    <a:pt x="1016" y="2281"/>
                    <a:pt x="1016" y="2281"/>
                  </a:cubicBezTo>
                  <a:cubicBezTo>
                    <a:pt x="1017" y="2282"/>
                    <a:pt x="1018" y="2283"/>
                    <a:pt x="1018" y="2283"/>
                  </a:cubicBezTo>
                  <a:cubicBezTo>
                    <a:pt x="1019" y="2285"/>
                    <a:pt x="1020" y="2286"/>
                    <a:pt x="1021" y="2287"/>
                  </a:cubicBezTo>
                  <a:cubicBezTo>
                    <a:pt x="1021" y="2287"/>
                    <a:pt x="1022" y="2288"/>
                    <a:pt x="1022" y="2288"/>
                  </a:cubicBezTo>
                  <a:cubicBezTo>
                    <a:pt x="1022" y="2289"/>
                    <a:pt x="1023" y="2289"/>
                    <a:pt x="1023" y="2289"/>
                  </a:cubicBezTo>
                  <a:cubicBezTo>
                    <a:pt x="1024" y="2291"/>
                    <a:pt x="1024" y="2291"/>
                    <a:pt x="1024" y="2291"/>
                  </a:cubicBezTo>
                  <a:cubicBezTo>
                    <a:pt x="1024" y="2291"/>
                    <a:pt x="1024" y="2291"/>
                    <a:pt x="1023" y="2289"/>
                  </a:cubicBezTo>
                  <a:cubicBezTo>
                    <a:pt x="1023" y="2289"/>
                    <a:pt x="1023" y="2288"/>
                    <a:pt x="1023" y="2288"/>
                  </a:cubicBezTo>
                  <a:cubicBezTo>
                    <a:pt x="1022" y="2287"/>
                    <a:pt x="1022" y="2287"/>
                    <a:pt x="1022" y="2286"/>
                  </a:cubicBezTo>
                  <a:cubicBezTo>
                    <a:pt x="1021" y="2285"/>
                    <a:pt x="1020" y="2284"/>
                    <a:pt x="1019" y="2282"/>
                  </a:cubicBezTo>
                  <a:cubicBezTo>
                    <a:pt x="1019" y="2282"/>
                    <a:pt x="1018" y="2281"/>
                    <a:pt x="1018" y="2280"/>
                  </a:cubicBezTo>
                  <a:cubicBezTo>
                    <a:pt x="1017" y="2279"/>
                    <a:pt x="1017" y="2279"/>
                    <a:pt x="1016" y="2278"/>
                  </a:cubicBezTo>
                  <a:cubicBezTo>
                    <a:pt x="1016" y="2277"/>
                    <a:pt x="1016" y="2277"/>
                    <a:pt x="1015" y="2277"/>
                  </a:cubicBezTo>
                  <a:cubicBezTo>
                    <a:pt x="1015" y="2276"/>
                    <a:pt x="1015" y="2276"/>
                    <a:pt x="1014" y="2275"/>
                  </a:cubicBezTo>
                  <a:cubicBezTo>
                    <a:pt x="1013" y="2274"/>
                    <a:pt x="1013" y="2274"/>
                    <a:pt x="1012" y="2273"/>
                  </a:cubicBezTo>
                  <a:cubicBezTo>
                    <a:pt x="1009" y="2269"/>
                    <a:pt x="1005" y="2265"/>
                    <a:pt x="1001" y="2262"/>
                  </a:cubicBezTo>
                  <a:cubicBezTo>
                    <a:pt x="996" y="2258"/>
                    <a:pt x="991" y="2255"/>
                    <a:pt x="985" y="2252"/>
                  </a:cubicBezTo>
                  <a:cubicBezTo>
                    <a:pt x="983" y="2251"/>
                    <a:pt x="982" y="2250"/>
                    <a:pt x="980" y="2249"/>
                  </a:cubicBezTo>
                  <a:cubicBezTo>
                    <a:pt x="979" y="2249"/>
                    <a:pt x="977" y="2248"/>
                    <a:pt x="975" y="2248"/>
                  </a:cubicBezTo>
                  <a:cubicBezTo>
                    <a:pt x="974" y="2247"/>
                    <a:pt x="974" y="2247"/>
                    <a:pt x="973" y="2247"/>
                  </a:cubicBezTo>
                  <a:cubicBezTo>
                    <a:pt x="972" y="2246"/>
                    <a:pt x="972" y="2246"/>
                    <a:pt x="972" y="2246"/>
                  </a:cubicBezTo>
                  <a:cubicBezTo>
                    <a:pt x="971" y="2246"/>
                    <a:pt x="971" y="2246"/>
                    <a:pt x="971" y="2246"/>
                  </a:cubicBezTo>
                  <a:cubicBezTo>
                    <a:pt x="971" y="2246"/>
                    <a:pt x="971" y="2246"/>
                    <a:pt x="971" y="2246"/>
                  </a:cubicBezTo>
                  <a:cubicBezTo>
                    <a:pt x="971" y="2246"/>
                    <a:pt x="971" y="2246"/>
                    <a:pt x="971" y="2246"/>
                  </a:cubicBezTo>
                  <a:cubicBezTo>
                    <a:pt x="970" y="2246"/>
                    <a:pt x="970" y="2246"/>
                    <a:pt x="970" y="2246"/>
                  </a:cubicBezTo>
                  <a:cubicBezTo>
                    <a:pt x="969" y="2246"/>
                    <a:pt x="968" y="2245"/>
                    <a:pt x="968" y="2245"/>
                  </a:cubicBezTo>
                  <a:cubicBezTo>
                    <a:pt x="967" y="2245"/>
                    <a:pt x="966" y="2245"/>
                    <a:pt x="965" y="2244"/>
                  </a:cubicBezTo>
                  <a:cubicBezTo>
                    <a:pt x="964" y="2244"/>
                    <a:pt x="963" y="2244"/>
                    <a:pt x="962" y="2244"/>
                  </a:cubicBezTo>
                  <a:cubicBezTo>
                    <a:pt x="961" y="2244"/>
                    <a:pt x="960" y="2243"/>
                    <a:pt x="960" y="2243"/>
                  </a:cubicBezTo>
                  <a:cubicBezTo>
                    <a:pt x="958" y="2243"/>
                    <a:pt x="956" y="2243"/>
                    <a:pt x="954" y="2242"/>
                  </a:cubicBezTo>
                  <a:cubicBezTo>
                    <a:pt x="950" y="2242"/>
                    <a:pt x="947" y="2241"/>
                    <a:pt x="943" y="2241"/>
                  </a:cubicBezTo>
                  <a:cubicBezTo>
                    <a:pt x="935" y="2241"/>
                    <a:pt x="928" y="2241"/>
                    <a:pt x="920" y="2241"/>
                  </a:cubicBezTo>
                  <a:cubicBezTo>
                    <a:pt x="912" y="2241"/>
                    <a:pt x="905" y="2241"/>
                    <a:pt x="898" y="2241"/>
                  </a:cubicBezTo>
                  <a:cubicBezTo>
                    <a:pt x="896" y="2241"/>
                    <a:pt x="894" y="2241"/>
                    <a:pt x="892" y="2241"/>
                  </a:cubicBezTo>
                  <a:cubicBezTo>
                    <a:pt x="890" y="2241"/>
                    <a:pt x="888" y="2240"/>
                    <a:pt x="887" y="2240"/>
                  </a:cubicBezTo>
                  <a:cubicBezTo>
                    <a:pt x="883" y="2240"/>
                    <a:pt x="880" y="2240"/>
                    <a:pt x="876" y="2239"/>
                  </a:cubicBezTo>
                  <a:cubicBezTo>
                    <a:pt x="870" y="2238"/>
                    <a:pt x="863" y="2237"/>
                    <a:pt x="857" y="2235"/>
                  </a:cubicBezTo>
                  <a:cubicBezTo>
                    <a:pt x="851" y="2233"/>
                    <a:pt x="846" y="2230"/>
                    <a:pt x="841" y="2227"/>
                  </a:cubicBezTo>
                  <a:cubicBezTo>
                    <a:pt x="839" y="2226"/>
                    <a:pt x="837" y="2225"/>
                    <a:pt x="835" y="2223"/>
                  </a:cubicBezTo>
                  <a:cubicBezTo>
                    <a:pt x="829" y="2217"/>
                    <a:pt x="823" y="2209"/>
                    <a:pt x="819" y="2201"/>
                  </a:cubicBezTo>
                  <a:cubicBezTo>
                    <a:pt x="818" y="2200"/>
                    <a:pt x="818" y="2199"/>
                    <a:pt x="818" y="2199"/>
                  </a:cubicBezTo>
                  <a:cubicBezTo>
                    <a:pt x="818" y="2199"/>
                    <a:pt x="818" y="2199"/>
                    <a:pt x="818" y="2200"/>
                  </a:cubicBezTo>
                  <a:cubicBezTo>
                    <a:pt x="802" y="2168"/>
                    <a:pt x="820" y="2140"/>
                    <a:pt x="848" y="2114"/>
                  </a:cubicBezTo>
                  <a:cubicBezTo>
                    <a:pt x="848" y="2114"/>
                    <a:pt x="848" y="2115"/>
                    <a:pt x="848" y="2115"/>
                  </a:cubicBezTo>
                  <a:cubicBezTo>
                    <a:pt x="846" y="2119"/>
                    <a:pt x="844" y="2123"/>
                    <a:pt x="842" y="2128"/>
                  </a:cubicBezTo>
                  <a:cubicBezTo>
                    <a:pt x="841" y="2130"/>
                    <a:pt x="841" y="2132"/>
                    <a:pt x="840" y="2135"/>
                  </a:cubicBezTo>
                  <a:cubicBezTo>
                    <a:pt x="840" y="2137"/>
                    <a:pt x="839" y="2139"/>
                    <a:pt x="839" y="2142"/>
                  </a:cubicBezTo>
                  <a:cubicBezTo>
                    <a:pt x="839" y="2144"/>
                    <a:pt x="839" y="2147"/>
                    <a:pt x="839" y="2150"/>
                  </a:cubicBezTo>
                  <a:cubicBezTo>
                    <a:pt x="839" y="2150"/>
                    <a:pt x="839" y="2151"/>
                    <a:pt x="839" y="2152"/>
                  </a:cubicBezTo>
                  <a:cubicBezTo>
                    <a:pt x="839" y="2152"/>
                    <a:pt x="839" y="2153"/>
                    <a:pt x="839" y="2154"/>
                  </a:cubicBezTo>
                  <a:cubicBezTo>
                    <a:pt x="840" y="2155"/>
                    <a:pt x="840" y="2155"/>
                    <a:pt x="840" y="2155"/>
                  </a:cubicBezTo>
                  <a:cubicBezTo>
                    <a:pt x="840" y="2155"/>
                    <a:pt x="840" y="2155"/>
                    <a:pt x="840" y="2155"/>
                  </a:cubicBezTo>
                  <a:cubicBezTo>
                    <a:pt x="840" y="2155"/>
                    <a:pt x="840" y="2155"/>
                    <a:pt x="840" y="2155"/>
                  </a:cubicBezTo>
                  <a:cubicBezTo>
                    <a:pt x="840" y="2155"/>
                    <a:pt x="840" y="2155"/>
                    <a:pt x="840" y="2155"/>
                  </a:cubicBezTo>
                  <a:cubicBezTo>
                    <a:pt x="840" y="2156"/>
                    <a:pt x="840" y="2156"/>
                    <a:pt x="840" y="2156"/>
                  </a:cubicBezTo>
                  <a:cubicBezTo>
                    <a:pt x="840" y="2156"/>
                    <a:pt x="840" y="2156"/>
                    <a:pt x="840" y="2156"/>
                  </a:cubicBezTo>
                  <a:cubicBezTo>
                    <a:pt x="840" y="2157"/>
                    <a:pt x="840" y="2157"/>
                    <a:pt x="840" y="2157"/>
                  </a:cubicBezTo>
                  <a:cubicBezTo>
                    <a:pt x="841" y="2159"/>
                    <a:pt x="841" y="2159"/>
                    <a:pt x="841" y="2159"/>
                  </a:cubicBezTo>
                  <a:cubicBezTo>
                    <a:pt x="841" y="2160"/>
                    <a:pt x="842" y="2161"/>
                    <a:pt x="842" y="2161"/>
                  </a:cubicBezTo>
                  <a:cubicBezTo>
                    <a:pt x="842" y="2162"/>
                    <a:pt x="843" y="2163"/>
                    <a:pt x="843" y="2163"/>
                  </a:cubicBezTo>
                  <a:cubicBezTo>
                    <a:pt x="843" y="2164"/>
                    <a:pt x="843" y="2164"/>
                    <a:pt x="844" y="2165"/>
                  </a:cubicBezTo>
                  <a:cubicBezTo>
                    <a:pt x="845" y="2167"/>
                    <a:pt x="847" y="2169"/>
                    <a:pt x="848" y="2171"/>
                  </a:cubicBezTo>
                  <a:cubicBezTo>
                    <a:pt x="848" y="2171"/>
                    <a:pt x="849" y="2172"/>
                    <a:pt x="849" y="2172"/>
                  </a:cubicBezTo>
                  <a:cubicBezTo>
                    <a:pt x="849" y="2173"/>
                    <a:pt x="849" y="2174"/>
                    <a:pt x="849" y="2176"/>
                  </a:cubicBezTo>
                  <a:cubicBezTo>
                    <a:pt x="849" y="2178"/>
                    <a:pt x="849" y="2181"/>
                    <a:pt x="849" y="2184"/>
                  </a:cubicBezTo>
                  <a:cubicBezTo>
                    <a:pt x="850" y="2185"/>
                    <a:pt x="850" y="2185"/>
                    <a:pt x="850" y="2186"/>
                  </a:cubicBezTo>
                  <a:cubicBezTo>
                    <a:pt x="850" y="2187"/>
                    <a:pt x="850" y="2188"/>
                    <a:pt x="850" y="2188"/>
                  </a:cubicBezTo>
                  <a:cubicBezTo>
                    <a:pt x="850" y="2190"/>
                    <a:pt x="851" y="2191"/>
                    <a:pt x="851" y="2193"/>
                  </a:cubicBezTo>
                  <a:cubicBezTo>
                    <a:pt x="851" y="2194"/>
                    <a:pt x="852" y="2194"/>
                    <a:pt x="852" y="2195"/>
                  </a:cubicBezTo>
                  <a:cubicBezTo>
                    <a:pt x="852" y="2196"/>
                    <a:pt x="852" y="2196"/>
                    <a:pt x="852" y="2196"/>
                  </a:cubicBezTo>
                  <a:cubicBezTo>
                    <a:pt x="852" y="2197"/>
                    <a:pt x="852" y="2197"/>
                    <a:pt x="852" y="2197"/>
                  </a:cubicBezTo>
                  <a:cubicBezTo>
                    <a:pt x="853" y="2198"/>
                    <a:pt x="853" y="2199"/>
                    <a:pt x="853" y="2200"/>
                  </a:cubicBezTo>
                  <a:cubicBezTo>
                    <a:pt x="853" y="2200"/>
                    <a:pt x="854" y="2201"/>
                    <a:pt x="854" y="2202"/>
                  </a:cubicBezTo>
                  <a:cubicBezTo>
                    <a:pt x="855" y="2203"/>
                    <a:pt x="855" y="2205"/>
                    <a:pt x="856" y="2206"/>
                  </a:cubicBezTo>
                  <a:cubicBezTo>
                    <a:pt x="857" y="2207"/>
                    <a:pt x="858" y="2208"/>
                    <a:pt x="859" y="2209"/>
                  </a:cubicBezTo>
                  <a:cubicBezTo>
                    <a:pt x="860" y="2210"/>
                    <a:pt x="861" y="2211"/>
                    <a:pt x="862" y="2211"/>
                  </a:cubicBezTo>
                  <a:cubicBezTo>
                    <a:pt x="863" y="2211"/>
                    <a:pt x="863" y="2212"/>
                    <a:pt x="863" y="2212"/>
                  </a:cubicBezTo>
                  <a:cubicBezTo>
                    <a:pt x="863" y="2212"/>
                    <a:pt x="864" y="2212"/>
                    <a:pt x="864" y="2212"/>
                  </a:cubicBezTo>
                  <a:cubicBezTo>
                    <a:pt x="864" y="2212"/>
                    <a:pt x="865" y="2212"/>
                    <a:pt x="865" y="2212"/>
                  </a:cubicBezTo>
                  <a:cubicBezTo>
                    <a:pt x="865" y="2212"/>
                    <a:pt x="866" y="2212"/>
                    <a:pt x="866" y="2212"/>
                  </a:cubicBezTo>
                  <a:cubicBezTo>
                    <a:pt x="866" y="2212"/>
                    <a:pt x="867" y="2212"/>
                    <a:pt x="867" y="2212"/>
                  </a:cubicBezTo>
                  <a:cubicBezTo>
                    <a:pt x="867" y="2212"/>
                    <a:pt x="867" y="2212"/>
                    <a:pt x="867" y="2212"/>
                  </a:cubicBezTo>
                  <a:cubicBezTo>
                    <a:pt x="867" y="2212"/>
                    <a:pt x="867" y="2212"/>
                    <a:pt x="867" y="2212"/>
                  </a:cubicBezTo>
                  <a:cubicBezTo>
                    <a:pt x="867" y="2212"/>
                    <a:pt x="867" y="2211"/>
                    <a:pt x="866" y="2211"/>
                  </a:cubicBezTo>
                  <a:cubicBezTo>
                    <a:pt x="866" y="2211"/>
                    <a:pt x="866" y="2211"/>
                    <a:pt x="866" y="2211"/>
                  </a:cubicBezTo>
                  <a:cubicBezTo>
                    <a:pt x="865" y="2210"/>
                    <a:pt x="865" y="2210"/>
                    <a:pt x="865" y="2210"/>
                  </a:cubicBezTo>
                  <a:cubicBezTo>
                    <a:pt x="865" y="2210"/>
                    <a:pt x="865" y="2210"/>
                    <a:pt x="865" y="2209"/>
                  </a:cubicBezTo>
                  <a:cubicBezTo>
                    <a:pt x="864" y="2209"/>
                    <a:pt x="864" y="2209"/>
                    <a:pt x="864" y="2209"/>
                  </a:cubicBezTo>
                  <a:cubicBezTo>
                    <a:pt x="864" y="2208"/>
                    <a:pt x="863" y="2207"/>
                    <a:pt x="863" y="2206"/>
                  </a:cubicBezTo>
                  <a:cubicBezTo>
                    <a:pt x="862" y="2206"/>
                    <a:pt x="862" y="2204"/>
                    <a:pt x="862" y="2203"/>
                  </a:cubicBezTo>
                  <a:cubicBezTo>
                    <a:pt x="861" y="2202"/>
                    <a:pt x="861" y="2201"/>
                    <a:pt x="861" y="2200"/>
                  </a:cubicBezTo>
                  <a:cubicBezTo>
                    <a:pt x="861" y="2199"/>
                    <a:pt x="860" y="2198"/>
                    <a:pt x="860" y="2198"/>
                  </a:cubicBezTo>
                  <a:cubicBezTo>
                    <a:pt x="860" y="2197"/>
                    <a:pt x="860" y="2196"/>
                    <a:pt x="860" y="2196"/>
                  </a:cubicBezTo>
                  <a:cubicBezTo>
                    <a:pt x="860" y="2195"/>
                    <a:pt x="860" y="2194"/>
                    <a:pt x="859" y="2193"/>
                  </a:cubicBezTo>
                  <a:cubicBezTo>
                    <a:pt x="859" y="2193"/>
                    <a:pt x="859" y="2192"/>
                    <a:pt x="859" y="2191"/>
                  </a:cubicBezTo>
                  <a:cubicBezTo>
                    <a:pt x="858" y="2190"/>
                    <a:pt x="858" y="2188"/>
                    <a:pt x="858" y="2187"/>
                  </a:cubicBezTo>
                  <a:cubicBezTo>
                    <a:pt x="857" y="2186"/>
                    <a:pt x="857" y="2185"/>
                    <a:pt x="857" y="2184"/>
                  </a:cubicBezTo>
                  <a:cubicBezTo>
                    <a:pt x="857" y="2184"/>
                    <a:pt x="857" y="2183"/>
                    <a:pt x="856" y="2182"/>
                  </a:cubicBezTo>
                  <a:cubicBezTo>
                    <a:pt x="856" y="2181"/>
                    <a:pt x="856" y="2180"/>
                    <a:pt x="855" y="2180"/>
                  </a:cubicBezTo>
                  <a:cubicBezTo>
                    <a:pt x="856" y="2180"/>
                    <a:pt x="857" y="2181"/>
                    <a:pt x="857" y="2182"/>
                  </a:cubicBezTo>
                  <a:cubicBezTo>
                    <a:pt x="858" y="2183"/>
                    <a:pt x="859" y="2183"/>
                    <a:pt x="859" y="2184"/>
                  </a:cubicBezTo>
                  <a:cubicBezTo>
                    <a:pt x="860" y="2185"/>
                    <a:pt x="860" y="2185"/>
                    <a:pt x="860" y="2185"/>
                  </a:cubicBezTo>
                  <a:cubicBezTo>
                    <a:pt x="860" y="2185"/>
                    <a:pt x="860" y="2185"/>
                    <a:pt x="860" y="2185"/>
                  </a:cubicBezTo>
                  <a:cubicBezTo>
                    <a:pt x="860" y="2185"/>
                    <a:pt x="860" y="2185"/>
                    <a:pt x="860" y="2185"/>
                  </a:cubicBezTo>
                  <a:cubicBezTo>
                    <a:pt x="861" y="2186"/>
                    <a:pt x="861" y="2186"/>
                    <a:pt x="861" y="2187"/>
                  </a:cubicBezTo>
                  <a:cubicBezTo>
                    <a:pt x="862" y="2187"/>
                    <a:pt x="863" y="2188"/>
                    <a:pt x="863" y="2189"/>
                  </a:cubicBezTo>
                  <a:cubicBezTo>
                    <a:pt x="864" y="2190"/>
                    <a:pt x="865" y="2191"/>
                    <a:pt x="865" y="2191"/>
                  </a:cubicBezTo>
                  <a:cubicBezTo>
                    <a:pt x="867" y="2195"/>
                    <a:pt x="869" y="2198"/>
                    <a:pt x="871" y="2201"/>
                  </a:cubicBezTo>
                  <a:cubicBezTo>
                    <a:pt x="873" y="2204"/>
                    <a:pt x="874" y="2207"/>
                    <a:pt x="875" y="2210"/>
                  </a:cubicBezTo>
                  <a:cubicBezTo>
                    <a:pt x="875" y="2210"/>
                    <a:pt x="875" y="2211"/>
                    <a:pt x="875" y="2212"/>
                  </a:cubicBezTo>
                  <a:cubicBezTo>
                    <a:pt x="875" y="2212"/>
                    <a:pt x="876" y="2213"/>
                    <a:pt x="876" y="2214"/>
                  </a:cubicBezTo>
                  <a:cubicBezTo>
                    <a:pt x="876" y="2214"/>
                    <a:pt x="876" y="2215"/>
                    <a:pt x="876" y="2215"/>
                  </a:cubicBezTo>
                  <a:cubicBezTo>
                    <a:pt x="876" y="2216"/>
                    <a:pt x="876" y="2216"/>
                    <a:pt x="876" y="2217"/>
                  </a:cubicBezTo>
                  <a:cubicBezTo>
                    <a:pt x="876" y="2218"/>
                    <a:pt x="877" y="2219"/>
                    <a:pt x="877" y="2220"/>
                  </a:cubicBezTo>
                  <a:cubicBezTo>
                    <a:pt x="877" y="2220"/>
                    <a:pt x="877" y="2221"/>
                    <a:pt x="877" y="2221"/>
                  </a:cubicBezTo>
                  <a:cubicBezTo>
                    <a:pt x="877" y="2221"/>
                    <a:pt x="877" y="2222"/>
                    <a:pt x="877" y="2222"/>
                  </a:cubicBezTo>
                  <a:cubicBezTo>
                    <a:pt x="877" y="2223"/>
                    <a:pt x="877" y="2224"/>
                    <a:pt x="877" y="2224"/>
                  </a:cubicBezTo>
                  <a:cubicBezTo>
                    <a:pt x="877" y="2224"/>
                    <a:pt x="877" y="2223"/>
                    <a:pt x="877" y="2222"/>
                  </a:cubicBezTo>
                  <a:cubicBezTo>
                    <a:pt x="877" y="2222"/>
                    <a:pt x="877" y="2221"/>
                    <a:pt x="877" y="2221"/>
                  </a:cubicBezTo>
                  <a:cubicBezTo>
                    <a:pt x="878" y="2221"/>
                    <a:pt x="878" y="2220"/>
                    <a:pt x="878" y="2220"/>
                  </a:cubicBezTo>
                  <a:cubicBezTo>
                    <a:pt x="878" y="2219"/>
                    <a:pt x="878" y="2218"/>
                    <a:pt x="878" y="2217"/>
                  </a:cubicBezTo>
                  <a:cubicBezTo>
                    <a:pt x="878" y="2215"/>
                    <a:pt x="878" y="2212"/>
                    <a:pt x="878" y="2209"/>
                  </a:cubicBezTo>
                  <a:cubicBezTo>
                    <a:pt x="877" y="2206"/>
                    <a:pt x="876" y="2203"/>
                    <a:pt x="875" y="2199"/>
                  </a:cubicBezTo>
                  <a:cubicBezTo>
                    <a:pt x="874" y="2196"/>
                    <a:pt x="872" y="2192"/>
                    <a:pt x="870" y="2188"/>
                  </a:cubicBezTo>
                  <a:cubicBezTo>
                    <a:pt x="870" y="2187"/>
                    <a:pt x="869" y="2186"/>
                    <a:pt x="869" y="2185"/>
                  </a:cubicBezTo>
                  <a:cubicBezTo>
                    <a:pt x="868" y="2185"/>
                    <a:pt x="867" y="2184"/>
                    <a:pt x="867" y="2183"/>
                  </a:cubicBezTo>
                  <a:cubicBezTo>
                    <a:pt x="866" y="2182"/>
                    <a:pt x="866" y="2182"/>
                    <a:pt x="866" y="2181"/>
                  </a:cubicBezTo>
                  <a:cubicBezTo>
                    <a:pt x="865" y="2181"/>
                    <a:pt x="865" y="2181"/>
                    <a:pt x="865" y="2181"/>
                  </a:cubicBezTo>
                  <a:cubicBezTo>
                    <a:pt x="865" y="2180"/>
                    <a:pt x="865" y="2180"/>
                    <a:pt x="865" y="2180"/>
                  </a:cubicBezTo>
                  <a:cubicBezTo>
                    <a:pt x="864" y="2179"/>
                    <a:pt x="863" y="2178"/>
                    <a:pt x="863" y="2177"/>
                  </a:cubicBezTo>
                  <a:cubicBezTo>
                    <a:pt x="861" y="2175"/>
                    <a:pt x="860" y="2174"/>
                    <a:pt x="858" y="2172"/>
                  </a:cubicBezTo>
                  <a:cubicBezTo>
                    <a:pt x="857" y="2170"/>
                    <a:pt x="856" y="2168"/>
                    <a:pt x="854" y="2167"/>
                  </a:cubicBezTo>
                  <a:cubicBezTo>
                    <a:pt x="853" y="2165"/>
                    <a:pt x="852" y="2163"/>
                    <a:pt x="851" y="2161"/>
                  </a:cubicBezTo>
                  <a:cubicBezTo>
                    <a:pt x="850" y="2160"/>
                    <a:pt x="850" y="2160"/>
                    <a:pt x="850" y="2160"/>
                  </a:cubicBezTo>
                  <a:cubicBezTo>
                    <a:pt x="850" y="2159"/>
                    <a:pt x="849" y="2159"/>
                    <a:pt x="849" y="2158"/>
                  </a:cubicBezTo>
                  <a:cubicBezTo>
                    <a:pt x="849" y="2158"/>
                    <a:pt x="849" y="2157"/>
                    <a:pt x="849" y="2157"/>
                  </a:cubicBezTo>
                  <a:cubicBezTo>
                    <a:pt x="848" y="2155"/>
                    <a:pt x="848" y="2155"/>
                    <a:pt x="848" y="2155"/>
                  </a:cubicBezTo>
                  <a:cubicBezTo>
                    <a:pt x="847" y="2154"/>
                    <a:pt x="847" y="2154"/>
                    <a:pt x="847" y="2154"/>
                  </a:cubicBezTo>
                  <a:cubicBezTo>
                    <a:pt x="847" y="2153"/>
                    <a:pt x="847" y="2153"/>
                    <a:pt x="847" y="2153"/>
                  </a:cubicBezTo>
                  <a:cubicBezTo>
                    <a:pt x="847" y="2153"/>
                    <a:pt x="847" y="2153"/>
                    <a:pt x="847" y="2153"/>
                  </a:cubicBezTo>
                  <a:cubicBezTo>
                    <a:pt x="847" y="2153"/>
                    <a:pt x="847" y="2153"/>
                    <a:pt x="847" y="2153"/>
                  </a:cubicBezTo>
                  <a:cubicBezTo>
                    <a:pt x="847" y="2153"/>
                    <a:pt x="847" y="2153"/>
                    <a:pt x="847" y="2153"/>
                  </a:cubicBezTo>
                  <a:cubicBezTo>
                    <a:pt x="847" y="2152"/>
                    <a:pt x="847" y="2152"/>
                    <a:pt x="847" y="2152"/>
                  </a:cubicBezTo>
                  <a:cubicBezTo>
                    <a:pt x="847" y="2152"/>
                    <a:pt x="847" y="2151"/>
                    <a:pt x="847" y="2151"/>
                  </a:cubicBezTo>
                  <a:cubicBezTo>
                    <a:pt x="847" y="2150"/>
                    <a:pt x="847" y="2150"/>
                    <a:pt x="847" y="2149"/>
                  </a:cubicBezTo>
                  <a:cubicBezTo>
                    <a:pt x="846" y="2147"/>
                    <a:pt x="846" y="2145"/>
                    <a:pt x="847" y="2143"/>
                  </a:cubicBezTo>
                  <a:cubicBezTo>
                    <a:pt x="847" y="2140"/>
                    <a:pt x="847" y="2138"/>
                    <a:pt x="847" y="2136"/>
                  </a:cubicBezTo>
                  <a:cubicBezTo>
                    <a:pt x="848" y="2134"/>
                    <a:pt x="848" y="2132"/>
                    <a:pt x="849" y="2130"/>
                  </a:cubicBezTo>
                  <a:cubicBezTo>
                    <a:pt x="851" y="2121"/>
                    <a:pt x="854" y="2114"/>
                    <a:pt x="858" y="2108"/>
                  </a:cubicBezTo>
                  <a:cubicBezTo>
                    <a:pt x="858" y="2107"/>
                    <a:pt x="859" y="2106"/>
                    <a:pt x="859" y="2105"/>
                  </a:cubicBezTo>
                  <a:cubicBezTo>
                    <a:pt x="877" y="2090"/>
                    <a:pt x="897" y="2077"/>
                    <a:pt x="916" y="2064"/>
                  </a:cubicBezTo>
                  <a:cubicBezTo>
                    <a:pt x="913" y="2068"/>
                    <a:pt x="911" y="2073"/>
                    <a:pt x="908" y="2079"/>
                  </a:cubicBezTo>
                  <a:cubicBezTo>
                    <a:pt x="906" y="2082"/>
                    <a:pt x="905" y="2084"/>
                    <a:pt x="903" y="2087"/>
                  </a:cubicBezTo>
                  <a:cubicBezTo>
                    <a:pt x="903" y="2088"/>
                    <a:pt x="902" y="2089"/>
                    <a:pt x="902" y="2090"/>
                  </a:cubicBezTo>
                  <a:cubicBezTo>
                    <a:pt x="902" y="2090"/>
                    <a:pt x="901" y="2091"/>
                    <a:pt x="901" y="2092"/>
                  </a:cubicBezTo>
                  <a:cubicBezTo>
                    <a:pt x="900" y="2094"/>
                    <a:pt x="899" y="2095"/>
                    <a:pt x="899" y="2097"/>
                  </a:cubicBezTo>
                  <a:cubicBezTo>
                    <a:pt x="897" y="2100"/>
                    <a:pt x="896" y="2103"/>
                    <a:pt x="895" y="2107"/>
                  </a:cubicBezTo>
                  <a:cubicBezTo>
                    <a:pt x="894" y="2110"/>
                    <a:pt x="893" y="2114"/>
                    <a:pt x="892" y="2118"/>
                  </a:cubicBezTo>
                  <a:cubicBezTo>
                    <a:pt x="892" y="2122"/>
                    <a:pt x="892" y="2126"/>
                    <a:pt x="892" y="2130"/>
                  </a:cubicBezTo>
                  <a:cubicBezTo>
                    <a:pt x="893" y="2132"/>
                    <a:pt x="893" y="2134"/>
                    <a:pt x="893" y="2136"/>
                  </a:cubicBezTo>
                  <a:cubicBezTo>
                    <a:pt x="894" y="2136"/>
                    <a:pt x="894" y="2136"/>
                    <a:pt x="894" y="2136"/>
                  </a:cubicBezTo>
                  <a:cubicBezTo>
                    <a:pt x="894" y="2137"/>
                    <a:pt x="894" y="2137"/>
                    <a:pt x="894" y="2137"/>
                  </a:cubicBezTo>
                  <a:cubicBezTo>
                    <a:pt x="894" y="2137"/>
                    <a:pt x="894" y="2137"/>
                    <a:pt x="894" y="2137"/>
                  </a:cubicBezTo>
                  <a:cubicBezTo>
                    <a:pt x="894" y="2137"/>
                    <a:pt x="894" y="2137"/>
                    <a:pt x="894" y="2137"/>
                  </a:cubicBezTo>
                  <a:cubicBezTo>
                    <a:pt x="894" y="2137"/>
                    <a:pt x="894" y="2137"/>
                    <a:pt x="894" y="2137"/>
                  </a:cubicBezTo>
                  <a:cubicBezTo>
                    <a:pt x="894" y="2138"/>
                    <a:pt x="894" y="2138"/>
                    <a:pt x="894" y="2138"/>
                  </a:cubicBezTo>
                  <a:cubicBezTo>
                    <a:pt x="895" y="2140"/>
                    <a:pt x="895" y="2140"/>
                    <a:pt x="895" y="2140"/>
                  </a:cubicBezTo>
                  <a:cubicBezTo>
                    <a:pt x="895" y="2140"/>
                    <a:pt x="895" y="2141"/>
                    <a:pt x="895" y="2141"/>
                  </a:cubicBezTo>
                  <a:cubicBezTo>
                    <a:pt x="896" y="2143"/>
                    <a:pt x="897" y="2145"/>
                    <a:pt x="898" y="2147"/>
                  </a:cubicBezTo>
                  <a:cubicBezTo>
                    <a:pt x="899" y="2148"/>
                    <a:pt x="899" y="2148"/>
                    <a:pt x="899" y="2148"/>
                  </a:cubicBezTo>
                  <a:cubicBezTo>
                    <a:pt x="900" y="2148"/>
                    <a:pt x="900" y="2148"/>
                    <a:pt x="900" y="2148"/>
                  </a:cubicBezTo>
                  <a:cubicBezTo>
                    <a:pt x="900" y="2149"/>
                    <a:pt x="900" y="2149"/>
                    <a:pt x="900" y="2149"/>
                  </a:cubicBezTo>
                  <a:cubicBezTo>
                    <a:pt x="902" y="2151"/>
                    <a:pt x="902" y="2151"/>
                    <a:pt x="902" y="2151"/>
                  </a:cubicBezTo>
                  <a:cubicBezTo>
                    <a:pt x="904" y="2154"/>
                    <a:pt x="907" y="2157"/>
                    <a:pt x="910" y="2160"/>
                  </a:cubicBezTo>
                  <a:cubicBezTo>
                    <a:pt x="911" y="2161"/>
                    <a:pt x="913" y="2162"/>
                    <a:pt x="914" y="2163"/>
                  </a:cubicBezTo>
                  <a:cubicBezTo>
                    <a:pt x="915" y="2164"/>
                    <a:pt x="917" y="2166"/>
                    <a:pt x="918" y="2167"/>
                  </a:cubicBezTo>
                  <a:cubicBezTo>
                    <a:pt x="921" y="2169"/>
                    <a:pt x="924" y="2171"/>
                    <a:pt x="927" y="2173"/>
                  </a:cubicBezTo>
                  <a:cubicBezTo>
                    <a:pt x="932" y="2177"/>
                    <a:pt x="937" y="2181"/>
                    <a:pt x="942" y="2185"/>
                  </a:cubicBezTo>
                  <a:cubicBezTo>
                    <a:pt x="946" y="2189"/>
                    <a:pt x="950" y="2193"/>
                    <a:pt x="953" y="2198"/>
                  </a:cubicBezTo>
                  <a:cubicBezTo>
                    <a:pt x="956" y="2202"/>
                    <a:pt x="958" y="2207"/>
                    <a:pt x="960" y="2211"/>
                  </a:cubicBezTo>
                  <a:cubicBezTo>
                    <a:pt x="962" y="2215"/>
                    <a:pt x="963" y="2218"/>
                    <a:pt x="964" y="2221"/>
                  </a:cubicBezTo>
                  <a:cubicBezTo>
                    <a:pt x="965" y="2224"/>
                    <a:pt x="965" y="2227"/>
                    <a:pt x="965" y="2228"/>
                  </a:cubicBezTo>
                  <a:cubicBezTo>
                    <a:pt x="966" y="2230"/>
                    <a:pt x="966" y="2231"/>
                    <a:pt x="966" y="2231"/>
                  </a:cubicBezTo>
                  <a:cubicBezTo>
                    <a:pt x="966" y="2231"/>
                    <a:pt x="966" y="2230"/>
                    <a:pt x="966" y="2228"/>
                  </a:cubicBezTo>
                  <a:cubicBezTo>
                    <a:pt x="966" y="2228"/>
                    <a:pt x="966" y="2226"/>
                    <a:pt x="966" y="2225"/>
                  </a:cubicBezTo>
                  <a:cubicBezTo>
                    <a:pt x="966" y="2224"/>
                    <a:pt x="965" y="2223"/>
                    <a:pt x="965" y="2221"/>
                  </a:cubicBezTo>
                  <a:cubicBezTo>
                    <a:pt x="965" y="2218"/>
                    <a:pt x="964" y="2214"/>
                    <a:pt x="963" y="2210"/>
                  </a:cubicBezTo>
                  <a:cubicBezTo>
                    <a:pt x="961" y="2205"/>
                    <a:pt x="959" y="2200"/>
                    <a:pt x="957" y="2195"/>
                  </a:cubicBezTo>
                  <a:cubicBezTo>
                    <a:pt x="956" y="2195"/>
                    <a:pt x="956" y="2194"/>
                    <a:pt x="956" y="2194"/>
                  </a:cubicBezTo>
                  <a:cubicBezTo>
                    <a:pt x="955" y="2193"/>
                    <a:pt x="955" y="2192"/>
                    <a:pt x="954" y="2192"/>
                  </a:cubicBezTo>
                  <a:cubicBezTo>
                    <a:pt x="954" y="2190"/>
                    <a:pt x="953" y="2189"/>
                    <a:pt x="952" y="2188"/>
                  </a:cubicBezTo>
                  <a:cubicBezTo>
                    <a:pt x="952" y="2187"/>
                    <a:pt x="951" y="2187"/>
                    <a:pt x="951" y="2186"/>
                  </a:cubicBezTo>
                  <a:cubicBezTo>
                    <a:pt x="950" y="2185"/>
                    <a:pt x="950" y="2185"/>
                    <a:pt x="949" y="2184"/>
                  </a:cubicBezTo>
                  <a:cubicBezTo>
                    <a:pt x="948" y="2183"/>
                    <a:pt x="947" y="2182"/>
                    <a:pt x="946" y="2181"/>
                  </a:cubicBezTo>
                  <a:cubicBezTo>
                    <a:pt x="942" y="2176"/>
                    <a:pt x="936" y="2171"/>
                    <a:pt x="931" y="2167"/>
                  </a:cubicBezTo>
                  <a:cubicBezTo>
                    <a:pt x="928" y="2165"/>
                    <a:pt x="924" y="2162"/>
                    <a:pt x="921" y="2159"/>
                  </a:cubicBezTo>
                  <a:cubicBezTo>
                    <a:pt x="921" y="2160"/>
                    <a:pt x="922" y="2160"/>
                    <a:pt x="922" y="2160"/>
                  </a:cubicBezTo>
                  <a:cubicBezTo>
                    <a:pt x="924" y="2160"/>
                    <a:pt x="926" y="2161"/>
                    <a:pt x="929" y="2161"/>
                  </a:cubicBezTo>
                  <a:cubicBezTo>
                    <a:pt x="930" y="2161"/>
                    <a:pt x="931" y="2161"/>
                    <a:pt x="932" y="2161"/>
                  </a:cubicBezTo>
                  <a:cubicBezTo>
                    <a:pt x="933" y="2162"/>
                    <a:pt x="934" y="2162"/>
                    <a:pt x="935" y="2162"/>
                  </a:cubicBezTo>
                  <a:cubicBezTo>
                    <a:pt x="938" y="2162"/>
                    <a:pt x="940" y="2162"/>
                    <a:pt x="942" y="2162"/>
                  </a:cubicBezTo>
                  <a:cubicBezTo>
                    <a:pt x="945" y="2162"/>
                    <a:pt x="947" y="2163"/>
                    <a:pt x="949" y="2163"/>
                  </a:cubicBezTo>
                  <a:cubicBezTo>
                    <a:pt x="951" y="2163"/>
                    <a:pt x="953" y="2163"/>
                    <a:pt x="955" y="2163"/>
                  </a:cubicBezTo>
                  <a:cubicBezTo>
                    <a:pt x="957" y="2164"/>
                    <a:pt x="959" y="2164"/>
                    <a:pt x="961" y="2165"/>
                  </a:cubicBezTo>
                  <a:cubicBezTo>
                    <a:pt x="962" y="2165"/>
                    <a:pt x="962" y="2165"/>
                    <a:pt x="963" y="2165"/>
                  </a:cubicBezTo>
                  <a:cubicBezTo>
                    <a:pt x="963" y="2165"/>
                    <a:pt x="963" y="2165"/>
                    <a:pt x="964" y="2165"/>
                  </a:cubicBezTo>
                  <a:cubicBezTo>
                    <a:pt x="965" y="2165"/>
                    <a:pt x="966" y="2166"/>
                    <a:pt x="966" y="2166"/>
                  </a:cubicBezTo>
                  <a:cubicBezTo>
                    <a:pt x="967" y="2166"/>
                    <a:pt x="968" y="2167"/>
                    <a:pt x="969" y="2167"/>
                  </a:cubicBezTo>
                  <a:cubicBezTo>
                    <a:pt x="969" y="2167"/>
                    <a:pt x="970" y="2167"/>
                    <a:pt x="971" y="2168"/>
                  </a:cubicBezTo>
                  <a:cubicBezTo>
                    <a:pt x="971" y="2168"/>
                    <a:pt x="972" y="2168"/>
                    <a:pt x="972" y="2169"/>
                  </a:cubicBezTo>
                  <a:cubicBezTo>
                    <a:pt x="973" y="2169"/>
                    <a:pt x="973" y="2169"/>
                    <a:pt x="974" y="2169"/>
                  </a:cubicBezTo>
                  <a:cubicBezTo>
                    <a:pt x="975" y="2170"/>
                    <a:pt x="975" y="2170"/>
                    <a:pt x="976" y="2171"/>
                  </a:cubicBezTo>
                  <a:cubicBezTo>
                    <a:pt x="976" y="2171"/>
                    <a:pt x="976" y="2171"/>
                    <a:pt x="976" y="2171"/>
                  </a:cubicBezTo>
                  <a:cubicBezTo>
                    <a:pt x="976" y="2171"/>
                    <a:pt x="976" y="2171"/>
                    <a:pt x="976" y="2171"/>
                  </a:cubicBezTo>
                  <a:cubicBezTo>
                    <a:pt x="976" y="2170"/>
                    <a:pt x="975" y="2169"/>
                    <a:pt x="975" y="2168"/>
                  </a:cubicBezTo>
                  <a:cubicBezTo>
                    <a:pt x="975" y="2168"/>
                    <a:pt x="974" y="2167"/>
                    <a:pt x="974" y="2167"/>
                  </a:cubicBezTo>
                  <a:cubicBezTo>
                    <a:pt x="973" y="2166"/>
                    <a:pt x="973" y="2166"/>
                    <a:pt x="972" y="2165"/>
                  </a:cubicBezTo>
                  <a:cubicBezTo>
                    <a:pt x="972" y="2165"/>
                    <a:pt x="971" y="2164"/>
                    <a:pt x="971" y="2164"/>
                  </a:cubicBezTo>
                  <a:cubicBezTo>
                    <a:pt x="970" y="2163"/>
                    <a:pt x="969" y="2163"/>
                    <a:pt x="968" y="2162"/>
                  </a:cubicBezTo>
                  <a:cubicBezTo>
                    <a:pt x="967" y="2161"/>
                    <a:pt x="965" y="2160"/>
                    <a:pt x="963" y="2159"/>
                  </a:cubicBezTo>
                  <a:cubicBezTo>
                    <a:pt x="961" y="2158"/>
                    <a:pt x="959" y="2157"/>
                    <a:pt x="957" y="2157"/>
                  </a:cubicBezTo>
                  <a:cubicBezTo>
                    <a:pt x="956" y="2156"/>
                    <a:pt x="955" y="2156"/>
                    <a:pt x="953" y="2156"/>
                  </a:cubicBezTo>
                  <a:cubicBezTo>
                    <a:pt x="952" y="2155"/>
                    <a:pt x="951" y="2155"/>
                    <a:pt x="950" y="2155"/>
                  </a:cubicBezTo>
                  <a:cubicBezTo>
                    <a:pt x="948" y="2155"/>
                    <a:pt x="945" y="2154"/>
                    <a:pt x="943" y="2154"/>
                  </a:cubicBezTo>
                  <a:cubicBezTo>
                    <a:pt x="940" y="2154"/>
                    <a:pt x="938" y="2154"/>
                    <a:pt x="936" y="2154"/>
                  </a:cubicBezTo>
                  <a:cubicBezTo>
                    <a:pt x="935" y="2154"/>
                    <a:pt x="933" y="2154"/>
                    <a:pt x="932" y="2154"/>
                  </a:cubicBezTo>
                  <a:cubicBezTo>
                    <a:pt x="931" y="2154"/>
                    <a:pt x="930" y="2154"/>
                    <a:pt x="929" y="2154"/>
                  </a:cubicBezTo>
                  <a:cubicBezTo>
                    <a:pt x="927" y="2154"/>
                    <a:pt x="925" y="2154"/>
                    <a:pt x="923" y="2154"/>
                  </a:cubicBezTo>
                  <a:cubicBezTo>
                    <a:pt x="921" y="2154"/>
                    <a:pt x="919" y="2154"/>
                    <a:pt x="918" y="2153"/>
                  </a:cubicBezTo>
                  <a:cubicBezTo>
                    <a:pt x="917" y="2153"/>
                    <a:pt x="916" y="2153"/>
                    <a:pt x="915" y="2153"/>
                  </a:cubicBezTo>
                  <a:cubicBezTo>
                    <a:pt x="915" y="2153"/>
                    <a:pt x="914" y="2153"/>
                    <a:pt x="914" y="2153"/>
                  </a:cubicBezTo>
                  <a:cubicBezTo>
                    <a:pt x="912" y="2151"/>
                    <a:pt x="910" y="2149"/>
                    <a:pt x="908" y="2147"/>
                  </a:cubicBezTo>
                  <a:cubicBezTo>
                    <a:pt x="906" y="2145"/>
                    <a:pt x="906" y="2145"/>
                    <a:pt x="906" y="2145"/>
                  </a:cubicBezTo>
                  <a:cubicBezTo>
                    <a:pt x="906" y="2144"/>
                    <a:pt x="906" y="2144"/>
                    <a:pt x="906" y="2144"/>
                  </a:cubicBezTo>
                  <a:cubicBezTo>
                    <a:pt x="906" y="2143"/>
                    <a:pt x="906" y="2143"/>
                    <a:pt x="906" y="2143"/>
                  </a:cubicBezTo>
                  <a:cubicBezTo>
                    <a:pt x="905" y="2142"/>
                    <a:pt x="905" y="2142"/>
                    <a:pt x="905" y="2142"/>
                  </a:cubicBezTo>
                  <a:cubicBezTo>
                    <a:pt x="904" y="2141"/>
                    <a:pt x="904" y="2140"/>
                    <a:pt x="903" y="2138"/>
                  </a:cubicBezTo>
                  <a:cubicBezTo>
                    <a:pt x="903" y="2138"/>
                    <a:pt x="903" y="2138"/>
                    <a:pt x="903" y="2138"/>
                  </a:cubicBezTo>
                  <a:cubicBezTo>
                    <a:pt x="903" y="2138"/>
                    <a:pt x="903" y="2138"/>
                    <a:pt x="903" y="2138"/>
                  </a:cubicBezTo>
                  <a:cubicBezTo>
                    <a:pt x="902" y="2137"/>
                    <a:pt x="902" y="2137"/>
                    <a:pt x="902" y="2137"/>
                  </a:cubicBezTo>
                  <a:cubicBezTo>
                    <a:pt x="902" y="2136"/>
                    <a:pt x="902" y="2136"/>
                    <a:pt x="902" y="2136"/>
                  </a:cubicBezTo>
                  <a:cubicBezTo>
                    <a:pt x="901" y="2134"/>
                    <a:pt x="901" y="2134"/>
                    <a:pt x="901" y="2134"/>
                  </a:cubicBezTo>
                  <a:cubicBezTo>
                    <a:pt x="901" y="2134"/>
                    <a:pt x="901" y="2134"/>
                    <a:pt x="901" y="2134"/>
                  </a:cubicBezTo>
                  <a:cubicBezTo>
                    <a:pt x="901" y="2134"/>
                    <a:pt x="901" y="2134"/>
                    <a:pt x="901" y="2134"/>
                  </a:cubicBezTo>
                  <a:cubicBezTo>
                    <a:pt x="901" y="2133"/>
                    <a:pt x="901" y="2133"/>
                    <a:pt x="901" y="2133"/>
                  </a:cubicBezTo>
                  <a:cubicBezTo>
                    <a:pt x="901" y="2132"/>
                    <a:pt x="900" y="2130"/>
                    <a:pt x="900" y="2129"/>
                  </a:cubicBezTo>
                  <a:cubicBezTo>
                    <a:pt x="900" y="2125"/>
                    <a:pt x="900" y="2122"/>
                    <a:pt x="900" y="2119"/>
                  </a:cubicBezTo>
                  <a:cubicBezTo>
                    <a:pt x="901" y="2112"/>
                    <a:pt x="903" y="2106"/>
                    <a:pt x="905" y="2099"/>
                  </a:cubicBezTo>
                  <a:cubicBezTo>
                    <a:pt x="906" y="2098"/>
                    <a:pt x="906" y="2096"/>
                    <a:pt x="907" y="2095"/>
                  </a:cubicBezTo>
                  <a:cubicBezTo>
                    <a:pt x="907" y="2094"/>
                    <a:pt x="908" y="2093"/>
                    <a:pt x="908" y="2092"/>
                  </a:cubicBezTo>
                  <a:cubicBezTo>
                    <a:pt x="908" y="2092"/>
                    <a:pt x="909" y="2091"/>
                    <a:pt x="909" y="2090"/>
                  </a:cubicBezTo>
                  <a:cubicBezTo>
                    <a:pt x="910" y="2087"/>
                    <a:pt x="912" y="2084"/>
                    <a:pt x="913" y="2081"/>
                  </a:cubicBezTo>
                  <a:cubicBezTo>
                    <a:pt x="915" y="2076"/>
                    <a:pt x="918" y="2070"/>
                    <a:pt x="920" y="2066"/>
                  </a:cubicBezTo>
                  <a:cubicBezTo>
                    <a:pt x="922" y="2063"/>
                    <a:pt x="923" y="2061"/>
                    <a:pt x="924" y="2058"/>
                  </a:cubicBezTo>
                  <a:cubicBezTo>
                    <a:pt x="952" y="2039"/>
                    <a:pt x="975" y="2022"/>
                    <a:pt x="982" y="2005"/>
                  </a:cubicBezTo>
                  <a:cubicBezTo>
                    <a:pt x="978" y="2019"/>
                    <a:pt x="976" y="2035"/>
                    <a:pt x="977" y="2052"/>
                  </a:cubicBezTo>
                  <a:cubicBezTo>
                    <a:pt x="976" y="2052"/>
                    <a:pt x="976" y="2053"/>
                    <a:pt x="976" y="2054"/>
                  </a:cubicBezTo>
                  <a:cubicBezTo>
                    <a:pt x="974" y="2056"/>
                    <a:pt x="973" y="2059"/>
                    <a:pt x="971" y="2062"/>
                  </a:cubicBezTo>
                  <a:cubicBezTo>
                    <a:pt x="970" y="2063"/>
                    <a:pt x="969" y="2064"/>
                    <a:pt x="968" y="2066"/>
                  </a:cubicBezTo>
                  <a:cubicBezTo>
                    <a:pt x="967" y="2066"/>
                    <a:pt x="967" y="2067"/>
                    <a:pt x="966" y="2068"/>
                  </a:cubicBezTo>
                  <a:cubicBezTo>
                    <a:pt x="966" y="2068"/>
                    <a:pt x="965" y="2069"/>
                    <a:pt x="964" y="2070"/>
                  </a:cubicBezTo>
                  <a:cubicBezTo>
                    <a:pt x="963" y="2071"/>
                    <a:pt x="962" y="2072"/>
                    <a:pt x="960" y="2074"/>
                  </a:cubicBezTo>
                  <a:cubicBezTo>
                    <a:pt x="959" y="2075"/>
                    <a:pt x="958" y="2076"/>
                    <a:pt x="956" y="2078"/>
                  </a:cubicBezTo>
                  <a:cubicBezTo>
                    <a:pt x="955" y="2079"/>
                    <a:pt x="953" y="2081"/>
                    <a:pt x="952" y="2082"/>
                  </a:cubicBezTo>
                  <a:cubicBezTo>
                    <a:pt x="952" y="2083"/>
                    <a:pt x="951" y="2083"/>
                    <a:pt x="951" y="2084"/>
                  </a:cubicBezTo>
                  <a:cubicBezTo>
                    <a:pt x="951" y="2084"/>
                    <a:pt x="951" y="2084"/>
                    <a:pt x="951" y="2084"/>
                  </a:cubicBezTo>
                  <a:cubicBezTo>
                    <a:pt x="950" y="2084"/>
                    <a:pt x="950" y="2084"/>
                    <a:pt x="950" y="2084"/>
                  </a:cubicBezTo>
                  <a:cubicBezTo>
                    <a:pt x="950" y="2085"/>
                    <a:pt x="950" y="2085"/>
                    <a:pt x="950" y="2085"/>
                  </a:cubicBezTo>
                  <a:cubicBezTo>
                    <a:pt x="950" y="2085"/>
                    <a:pt x="950" y="2085"/>
                    <a:pt x="950" y="2085"/>
                  </a:cubicBezTo>
                  <a:cubicBezTo>
                    <a:pt x="948" y="2087"/>
                    <a:pt x="948" y="2087"/>
                    <a:pt x="948" y="2087"/>
                  </a:cubicBezTo>
                  <a:cubicBezTo>
                    <a:pt x="948" y="2088"/>
                    <a:pt x="947" y="2089"/>
                    <a:pt x="946" y="2090"/>
                  </a:cubicBezTo>
                  <a:cubicBezTo>
                    <a:pt x="946" y="2091"/>
                    <a:pt x="946" y="2091"/>
                    <a:pt x="946" y="2091"/>
                  </a:cubicBezTo>
                  <a:cubicBezTo>
                    <a:pt x="945" y="2092"/>
                    <a:pt x="945" y="2092"/>
                    <a:pt x="945" y="2092"/>
                  </a:cubicBezTo>
                  <a:cubicBezTo>
                    <a:pt x="945" y="2093"/>
                    <a:pt x="945" y="2093"/>
                    <a:pt x="945" y="2093"/>
                  </a:cubicBezTo>
                  <a:cubicBezTo>
                    <a:pt x="944" y="2094"/>
                    <a:pt x="944" y="2095"/>
                    <a:pt x="943" y="2096"/>
                  </a:cubicBezTo>
                  <a:cubicBezTo>
                    <a:pt x="943" y="2097"/>
                    <a:pt x="942" y="2098"/>
                    <a:pt x="942" y="2099"/>
                  </a:cubicBezTo>
                  <a:cubicBezTo>
                    <a:pt x="941" y="2100"/>
                    <a:pt x="941" y="2102"/>
                    <a:pt x="940" y="2104"/>
                  </a:cubicBezTo>
                  <a:cubicBezTo>
                    <a:pt x="940" y="2105"/>
                    <a:pt x="939" y="2106"/>
                    <a:pt x="939" y="2107"/>
                  </a:cubicBezTo>
                  <a:cubicBezTo>
                    <a:pt x="939" y="2108"/>
                    <a:pt x="939" y="2108"/>
                    <a:pt x="939" y="2109"/>
                  </a:cubicBezTo>
                  <a:cubicBezTo>
                    <a:pt x="939" y="2109"/>
                    <a:pt x="939" y="2110"/>
                    <a:pt x="939" y="2110"/>
                  </a:cubicBezTo>
                  <a:cubicBezTo>
                    <a:pt x="938" y="2111"/>
                    <a:pt x="938" y="2112"/>
                    <a:pt x="938" y="2113"/>
                  </a:cubicBezTo>
                  <a:cubicBezTo>
                    <a:pt x="938" y="2114"/>
                    <a:pt x="938" y="2115"/>
                    <a:pt x="938" y="2116"/>
                  </a:cubicBezTo>
                  <a:cubicBezTo>
                    <a:pt x="938" y="2117"/>
                    <a:pt x="938" y="2117"/>
                    <a:pt x="938" y="2117"/>
                  </a:cubicBezTo>
                  <a:cubicBezTo>
                    <a:pt x="938" y="2118"/>
                    <a:pt x="938" y="2118"/>
                    <a:pt x="938" y="2119"/>
                  </a:cubicBezTo>
                  <a:cubicBezTo>
                    <a:pt x="937" y="2120"/>
                    <a:pt x="937" y="2121"/>
                    <a:pt x="937" y="2122"/>
                  </a:cubicBezTo>
                  <a:cubicBezTo>
                    <a:pt x="937" y="2123"/>
                    <a:pt x="937" y="2123"/>
                    <a:pt x="937" y="2124"/>
                  </a:cubicBezTo>
                  <a:cubicBezTo>
                    <a:pt x="938" y="2125"/>
                    <a:pt x="938" y="2126"/>
                    <a:pt x="938" y="2127"/>
                  </a:cubicBezTo>
                  <a:cubicBezTo>
                    <a:pt x="938" y="2128"/>
                    <a:pt x="938" y="2129"/>
                    <a:pt x="938" y="2129"/>
                  </a:cubicBezTo>
                  <a:cubicBezTo>
                    <a:pt x="938" y="2130"/>
                    <a:pt x="938" y="2131"/>
                    <a:pt x="938" y="2132"/>
                  </a:cubicBezTo>
                  <a:cubicBezTo>
                    <a:pt x="939" y="2135"/>
                    <a:pt x="940" y="2138"/>
                    <a:pt x="940" y="2140"/>
                  </a:cubicBezTo>
                  <a:cubicBezTo>
                    <a:pt x="941" y="2141"/>
                    <a:pt x="941" y="2142"/>
                    <a:pt x="942" y="2143"/>
                  </a:cubicBezTo>
                  <a:cubicBezTo>
                    <a:pt x="942" y="2144"/>
                    <a:pt x="942" y="2145"/>
                    <a:pt x="943" y="2146"/>
                  </a:cubicBezTo>
                  <a:cubicBezTo>
                    <a:pt x="943" y="2146"/>
                    <a:pt x="943" y="2147"/>
                    <a:pt x="943" y="2147"/>
                  </a:cubicBezTo>
                  <a:cubicBezTo>
                    <a:pt x="943" y="2147"/>
                    <a:pt x="944" y="2148"/>
                    <a:pt x="944" y="2148"/>
                  </a:cubicBezTo>
                  <a:cubicBezTo>
                    <a:pt x="944" y="2149"/>
                    <a:pt x="944" y="2149"/>
                    <a:pt x="945" y="2150"/>
                  </a:cubicBezTo>
                  <a:cubicBezTo>
                    <a:pt x="945" y="2150"/>
                    <a:pt x="945" y="2151"/>
                    <a:pt x="945" y="2151"/>
                  </a:cubicBezTo>
                  <a:cubicBezTo>
                    <a:pt x="945" y="2151"/>
                    <a:pt x="945" y="2150"/>
                    <a:pt x="945" y="2149"/>
                  </a:cubicBezTo>
                  <a:cubicBezTo>
                    <a:pt x="945" y="2149"/>
                    <a:pt x="945" y="2148"/>
                    <a:pt x="945" y="2148"/>
                  </a:cubicBezTo>
                  <a:cubicBezTo>
                    <a:pt x="945" y="2147"/>
                    <a:pt x="945" y="2147"/>
                    <a:pt x="944" y="2147"/>
                  </a:cubicBezTo>
                  <a:cubicBezTo>
                    <a:pt x="944" y="2146"/>
                    <a:pt x="944" y="2146"/>
                    <a:pt x="944" y="2145"/>
                  </a:cubicBezTo>
                  <a:cubicBezTo>
                    <a:pt x="944" y="2145"/>
                    <a:pt x="944" y="2144"/>
                    <a:pt x="944" y="2143"/>
                  </a:cubicBezTo>
                  <a:cubicBezTo>
                    <a:pt x="944" y="2142"/>
                    <a:pt x="943" y="2140"/>
                    <a:pt x="943" y="2139"/>
                  </a:cubicBezTo>
                  <a:cubicBezTo>
                    <a:pt x="943" y="2137"/>
                    <a:pt x="943" y="2134"/>
                    <a:pt x="943" y="2131"/>
                  </a:cubicBezTo>
                  <a:cubicBezTo>
                    <a:pt x="943" y="2131"/>
                    <a:pt x="943" y="2130"/>
                    <a:pt x="943" y="2129"/>
                  </a:cubicBezTo>
                  <a:cubicBezTo>
                    <a:pt x="943" y="2128"/>
                    <a:pt x="943" y="2128"/>
                    <a:pt x="943" y="2127"/>
                  </a:cubicBezTo>
                  <a:cubicBezTo>
                    <a:pt x="943" y="2125"/>
                    <a:pt x="943" y="2124"/>
                    <a:pt x="943" y="2122"/>
                  </a:cubicBezTo>
                  <a:cubicBezTo>
                    <a:pt x="943" y="2121"/>
                    <a:pt x="944" y="2120"/>
                    <a:pt x="944" y="2120"/>
                  </a:cubicBezTo>
                  <a:cubicBezTo>
                    <a:pt x="944" y="2119"/>
                    <a:pt x="944" y="2119"/>
                    <a:pt x="944" y="2118"/>
                  </a:cubicBezTo>
                  <a:cubicBezTo>
                    <a:pt x="944" y="2118"/>
                    <a:pt x="944" y="2117"/>
                    <a:pt x="944" y="2117"/>
                  </a:cubicBezTo>
                  <a:cubicBezTo>
                    <a:pt x="944" y="2116"/>
                    <a:pt x="945" y="2115"/>
                    <a:pt x="945" y="2114"/>
                  </a:cubicBezTo>
                  <a:cubicBezTo>
                    <a:pt x="945" y="2114"/>
                    <a:pt x="945" y="2113"/>
                    <a:pt x="945" y="2112"/>
                  </a:cubicBezTo>
                  <a:cubicBezTo>
                    <a:pt x="946" y="2111"/>
                    <a:pt x="946" y="2111"/>
                    <a:pt x="946" y="2111"/>
                  </a:cubicBezTo>
                  <a:cubicBezTo>
                    <a:pt x="946" y="2110"/>
                    <a:pt x="946" y="2110"/>
                    <a:pt x="946" y="2109"/>
                  </a:cubicBezTo>
                  <a:cubicBezTo>
                    <a:pt x="946" y="2108"/>
                    <a:pt x="947" y="2108"/>
                    <a:pt x="947" y="2107"/>
                  </a:cubicBezTo>
                  <a:cubicBezTo>
                    <a:pt x="947" y="2106"/>
                    <a:pt x="948" y="2105"/>
                    <a:pt x="948" y="2104"/>
                  </a:cubicBezTo>
                  <a:cubicBezTo>
                    <a:pt x="948" y="2104"/>
                    <a:pt x="948" y="2103"/>
                    <a:pt x="949" y="2103"/>
                  </a:cubicBezTo>
                  <a:cubicBezTo>
                    <a:pt x="949" y="2102"/>
                    <a:pt x="949" y="2102"/>
                    <a:pt x="949" y="2102"/>
                  </a:cubicBezTo>
                  <a:cubicBezTo>
                    <a:pt x="949" y="2101"/>
                    <a:pt x="949" y="2101"/>
                    <a:pt x="950" y="2101"/>
                  </a:cubicBezTo>
                  <a:cubicBezTo>
                    <a:pt x="949" y="2102"/>
                    <a:pt x="949" y="2104"/>
                    <a:pt x="950" y="2106"/>
                  </a:cubicBezTo>
                  <a:cubicBezTo>
                    <a:pt x="950" y="2107"/>
                    <a:pt x="950" y="2109"/>
                    <a:pt x="950" y="2110"/>
                  </a:cubicBezTo>
                  <a:cubicBezTo>
                    <a:pt x="950" y="2112"/>
                    <a:pt x="951" y="2113"/>
                    <a:pt x="951" y="2115"/>
                  </a:cubicBezTo>
                  <a:cubicBezTo>
                    <a:pt x="951" y="2115"/>
                    <a:pt x="952" y="2115"/>
                    <a:pt x="952" y="2116"/>
                  </a:cubicBezTo>
                  <a:cubicBezTo>
                    <a:pt x="952" y="2117"/>
                    <a:pt x="952" y="2117"/>
                    <a:pt x="952" y="2117"/>
                  </a:cubicBezTo>
                  <a:cubicBezTo>
                    <a:pt x="952" y="2117"/>
                    <a:pt x="952" y="2117"/>
                    <a:pt x="952" y="2117"/>
                  </a:cubicBezTo>
                  <a:cubicBezTo>
                    <a:pt x="953" y="2118"/>
                    <a:pt x="953" y="2118"/>
                    <a:pt x="953" y="2118"/>
                  </a:cubicBezTo>
                  <a:cubicBezTo>
                    <a:pt x="953" y="2118"/>
                    <a:pt x="953" y="2118"/>
                    <a:pt x="953" y="2119"/>
                  </a:cubicBezTo>
                  <a:cubicBezTo>
                    <a:pt x="954" y="2120"/>
                    <a:pt x="955" y="2121"/>
                    <a:pt x="956" y="2122"/>
                  </a:cubicBezTo>
                  <a:cubicBezTo>
                    <a:pt x="958" y="2125"/>
                    <a:pt x="960" y="2127"/>
                    <a:pt x="961" y="2129"/>
                  </a:cubicBezTo>
                  <a:cubicBezTo>
                    <a:pt x="962" y="2129"/>
                    <a:pt x="962" y="2130"/>
                    <a:pt x="963" y="2130"/>
                  </a:cubicBezTo>
                  <a:cubicBezTo>
                    <a:pt x="963" y="2131"/>
                    <a:pt x="963" y="2131"/>
                    <a:pt x="963" y="2131"/>
                  </a:cubicBezTo>
                  <a:cubicBezTo>
                    <a:pt x="964" y="2131"/>
                    <a:pt x="964" y="2131"/>
                    <a:pt x="964" y="2131"/>
                  </a:cubicBezTo>
                  <a:cubicBezTo>
                    <a:pt x="965" y="2132"/>
                    <a:pt x="965" y="2132"/>
                    <a:pt x="965" y="2132"/>
                  </a:cubicBezTo>
                  <a:cubicBezTo>
                    <a:pt x="965" y="2133"/>
                    <a:pt x="965" y="2133"/>
                    <a:pt x="965" y="2133"/>
                  </a:cubicBezTo>
                  <a:cubicBezTo>
                    <a:pt x="965" y="2133"/>
                    <a:pt x="966" y="2134"/>
                    <a:pt x="966" y="2134"/>
                  </a:cubicBezTo>
                  <a:cubicBezTo>
                    <a:pt x="968" y="2136"/>
                    <a:pt x="969" y="2138"/>
                    <a:pt x="970" y="2140"/>
                  </a:cubicBezTo>
                  <a:cubicBezTo>
                    <a:pt x="972" y="2142"/>
                    <a:pt x="973" y="2143"/>
                    <a:pt x="974" y="2145"/>
                  </a:cubicBezTo>
                  <a:cubicBezTo>
                    <a:pt x="975" y="2147"/>
                    <a:pt x="975" y="2148"/>
                    <a:pt x="976" y="2150"/>
                  </a:cubicBezTo>
                  <a:cubicBezTo>
                    <a:pt x="977" y="2151"/>
                    <a:pt x="978" y="2153"/>
                    <a:pt x="978" y="2154"/>
                  </a:cubicBezTo>
                  <a:cubicBezTo>
                    <a:pt x="979" y="2155"/>
                    <a:pt x="979" y="2156"/>
                    <a:pt x="979" y="2156"/>
                  </a:cubicBezTo>
                  <a:cubicBezTo>
                    <a:pt x="979" y="2157"/>
                    <a:pt x="980" y="2157"/>
                    <a:pt x="980" y="2157"/>
                  </a:cubicBezTo>
                  <a:cubicBezTo>
                    <a:pt x="980" y="2157"/>
                    <a:pt x="980" y="2157"/>
                    <a:pt x="980" y="2156"/>
                  </a:cubicBezTo>
                  <a:cubicBezTo>
                    <a:pt x="980" y="2156"/>
                    <a:pt x="980" y="2155"/>
                    <a:pt x="980" y="2153"/>
                  </a:cubicBezTo>
                  <a:cubicBezTo>
                    <a:pt x="980" y="2152"/>
                    <a:pt x="979" y="2151"/>
                    <a:pt x="979" y="2149"/>
                  </a:cubicBezTo>
                  <a:cubicBezTo>
                    <a:pt x="979" y="2147"/>
                    <a:pt x="979" y="2145"/>
                    <a:pt x="978" y="2143"/>
                  </a:cubicBezTo>
                  <a:cubicBezTo>
                    <a:pt x="977" y="2141"/>
                    <a:pt x="977" y="2139"/>
                    <a:pt x="976" y="2137"/>
                  </a:cubicBezTo>
                  <a:cubicBezTo>
                    <a:pt x="975" y="2135"/>
                    <a:pt x="973" y="2132"/>
                    <a:pt x="972" y="2130"/>
                  </a:cubicBezTo>
                  <a:cubicBezTo>
                    <a:pt x="972" y="2130"/>
                    <a:pt x="971" y="2129"/>
                    <a:pt x="971" y="2128"/>
                  </a:cubicBezTo>
                  <a:cubicBezTo>
                    <a:pt x="970" y="2128"/>
                    <a:pt x="970" y="2128"/>
                    <a:pt x="970" y="2128"/>
                  </a:cubicBezTo>
                  <a:cubicBezTo>
                    <a:pt x="970" y="2127"/>
                    <a:pt x="970" y="2127"/>
                    <a:pt x="970" y="2127"/>
                  </a:cubicBezTo>
                  <a:cubicBezTo>
                    <a:pt x="969" y="2126"/>
                    <a:pt x="969" y="2126"/>
                    <a:pt x="969" y="2126"/>
                  </a:cubicBezTo>
                  <a:cubicBezTo>
                    <a:pt x="968" y="2125"/>
                    <a:pt x="968" y="2125"/>
                    <a:pt x="968" y="2125"/>
                  </a:cubicBezTo>
                  <a:cubicBezTo>
                    <a:pt x="968" y="2125"/>
                    <a:pt x="968" y="2124"/>
                    <a:pt x="967" y="2124"/>
                  </a:cubicBezTo>
                  <a:cubicBezTo>
                    <a:pt x="965" y="2121"/>
                    <a:pt x="964" y="2120"/>
                    <a:pt x="962" y="2118"/>
                  </a:cubicBezTo>
                  <a:cubicBezTo>
                    <a:pt x="961" y="2117"/>
                    <a:pt x="961" y="2116"/>
                    <a:pt x="960" y="2115"/>
                  </a:cubicBezTo>
                  <a:cubicBezTo>
                    <a:pt x="960" y="2114"/>
                    <a:pt x="960" y="2114"/>
                    <a:pt x="960" y="2114"/>
                  </a:cubicBezTo>
                  <a:cubicBezTo>
                    <a:pt x="959" y="2114"/>
                    <a:pt x="959" y="2114"/>
                    <a:pt x="959" y="2114"/>
                  </a:cubicBezTo>
                  <a:cubicBezTo>
                    <a:pt x="959" y="2114"/>
                    <a:pt x="959" y="2113"/>
                    <a:pt x="959" y="2113"/>
                  </a:cubicBezTo>
                  <a:cubicBezTo>
                    <a:pt x="959" y="2112"/>
                    <a:pt x="959" y="2112"/>
                    <a:pt x="959" y="2112"/>
                  </a:cubicBezTo>
                  <a:cubicBezTo>
                    <a:pt x="958" y="2112"/>
                    <a:pt x="958" y="2112"/>
                    <a:pt x="958" y="2112"/>
                  </a:cubicBezTo>
                  <a:cubicBezTo>
                    <a:pt x="958" y="2111"/>
                    <a:pt x="958" y="2110"/>
                    <a:pt x="957" y="2109"/>
                  </a:cubicBezTo>
                  <a:cubicBezTo>
                    <a:pt x="957" y="2107"/>
                    <a:pt x="957" y="2106"/>
                    <a:pt x="957" y="2105"/>
                  </a:cubicBezTo>
                  <a:cubicBezTo>
                    <a:pt x="956" y="2103"/>
                    <a:pt x="956" y="2101"/>
                    <a:pt x="956" y="2098"/>
                  </a:cubicBezTo>
                  <a:cubicBezTo>
                    <a:pt x="955" y="2096"/>
                    <a:pt x="955" y="2094"/>
                    <a:pt x="955" y="2092"/>
                  </a:cubicBezTo>
                  <a:cubicBezTo>
                    <a:pt x="955" y="2092"/>
                    <a:pt x="955" y="2091"/>
                    <a:pt x="955" y="2091"/>
                  </a:cubicBezTo>
                  <a:cubicBezTo>
                    <a:pt x="956" y="2089"/>
                    <a:pt x="956" y="2089"/>
                    <a:pt x="956" y="2089"/>
                  </a:cubicBezTo>
                  <a:cubicBezTo>
                    <a:pt x="957" y="2088"/>
                    <a:pt x="957" y="2088"/>
                    <a:pt x="957" y="2088"/>
                  </a:cubicBezTo>
                  <a:cubicBezTo>
                    <a:pt x="957" y="2088"/>
                    <a:pt x="958" y="2088"/>
                    <a:pt x="958" y="2087"/>
                  </a:cubicBezTo>
                  <a:cubicBezTo>
                    <a:pt x="959" y="2086"/>
                    <a:pt x="960" y="2084"/>
                    <a:pt x="962" y="2083"/>
                  </a:cubicBezTo>
                  <a:cubicBezTo>
                    <a:pt x="963" y="2082"/>
                    <a:pt x="964" y="2080"/>
                    <a:pt x="966" y="2079"/>
                  </a:cubicBezTo>
                  <a:cubicBezTo>
                    <a:pt x="967" y="2077"/>
                    <a:pt x="968" y="2076"/>
                    <a:pt x="970" y="2074"/>
                  </a:cubicBezTo>
                  <a:cubicBezTo>
                    <a:pt x="970" y="2073"/>
                    <a:pt x="971" y="2073"/>
                    <a:pt x="971" y="2072"/>
                  </a:cubicBezTo>
                  <a:cubicBezTo>
                    <a:pt x="972" y="2071"/>
                    <a:pt x="973" y="2070"/>
                    <a:pt x="973" y="2070"/>
                  </a:cubicBezTo>
                  <a:cubicBezTo>
                    <a:pt x="974" y="2068"/>
                    <a:pt x="975" y="2066"/>
                    <a:pt x="976" y="2065"/>
                  </a:cubicBezTo>
                  <a:cubicBezTo>
                    <a:pt x="976" y="2064"/>
                    <a:pt x="977" y="2063"/>
                    <a:pt x="977" y="2062"/>
                  </a:cubicBezTo>
                  <a:cubicBezTo>
                    <a:pt x="980" y="2095"/>
                    <a:pt x="994" y="2134"/>
                    <a:pt x="1028" y="2180"/>
                  </a:cubicBezTo>
                  <a:cubicBezTo>
                    <a:pt x="1031" y="2184"/>
                    <a:pt x="1033" y="2188"/>
                    <a:pt x="1036" y="2193"/>
                  </a:cubicBezTo>
                  <a:cubicBezTo>
                    <a:pt x="1036" y="2194"/>
                    <a:pt x="1036" y="2196"/>
                    <a:pt x="1037" y="2198"/>
                  </a:cubicBezTo>
                  <a:cubicBezTo>
                    <a:pt x="1038" y="2203"/>
                    <a:pt x="1039" y="2209"/>
                    <a:pt x="1041" y="2216"/>
                  </a:cubicBezTo>
                  <a:cubicBezTo>
                    <a:pt x="1042" y="2219"/>
                    <a:pt x="1043" y="2223"/>
                    <a:pt x="1044" y="2227"/>
                  </a:cubicBezTo>
                  <a:cubicBezTo>
                    <a:pt x="1045" y="2230"/>
                    <a:pt x="1046" y="2234"/>
                    <a:pt x="1046" y="2239"/>
                  </a:cubicBezTo>
                  <a:cubicBezTo>
                    <a:pt x="1047" y="2239"/>
                    <a:pt x="1047" y="2240"/>
                    <a:pt x="1047" y="2240"/>
                  </a:cubicBezTo>
                  <a:cubicBezTo>
                    <a:pt x="1047" y="2241"/>
                    <a:pt x="1047" y="2241"/>
                    <a:pt x="1047" y="2241"/>
                  </a:cubicBezTo>
                  <a:cubicBezTo>
                    <a:pt x="1047" y="2241"/>
                    <a:pt x="1047" y="2241"/>
                    <a:pt x="1047" y="2241"/>
                  </a:cubicBezTo>
                  <a:cubicBezTo>
                    <a:pt x="1047" y="2242"/>
                    <a:pt x="1047" y="2242"/>
                    <a:pt x="1047" y="2242"/>
                  </a:cubicBezTo>
                  <a:cubicBezTo>
                    <a:pt x="1047" y="2243"/>
                    <a:pt x="1047" y="2244"/>
                    <a:pt x="1048" y="2245"/>
                  </a:cubicBezTo>
                  <a:cubicBezTo>
                    <a:pt x="1048" y="2246"/>
                    <a:pt x="1048" y="2247"/>
                    <a:pt x="1048" y="2248"/>
                  </a:cubicBezTo>
                  <a:cubicBezTo>
                    <a:pt x="1048" y="2249"/>
                    <a:pt x="1048" y="2250"/>
                    <a:pt x="1049" y="2250"/>
                  </a:cubicBezTo>
                  <a:cubicBezTo>
                    <a:pt x="1049" y="2251"/>
                    <a:pt x="1049" y="2251"/>
                    <a:pt x="1049" y="2252"/>
                  </a:cubicBezTo>
                  <a:cubicBezTo>
                    <a:pt x="1049" y="2254"/>
                    <a:pt x="1049" y="2256"/>
                    <a:pt x="1050" y="2259"/>
                  </a:cubicBezTo>
                  <a:cubicBezTo>
                    <a:pt x="1050" y="2261"/>
                    <a:pt x="1050" y="2264"/>
                    <a:pt x="1050" y="2266"/>
                  </a:cubicBezTo>
                  <a:cubicBezTo>
                    <a:pt x="1051" y="2276"/>
                    <a:pt x="1050" y="2286"/>
                    <a:pt x="1049" y="2297"/>
                  </a:cubicBezTo>
                  <a:cubicBezTo>
                    <a:pt x="1049" y="2300"/>
                    <a:pt x="1049" y="2302"/>
                    <a:pt x="1049" y="2305"/>
                  </a:cubicBezTo>
                  <a:cubicBezTo>
                    <a:pt x="1049" y="2306"/>
                    <a:pt x="1048" y="2306"/>
                    <a:pt x="1048" y="2307"/>
                  </a:cubicBezTo>
                  <a:cubicBezTo>
                    <a:pt x="1048" y="2309"/>
                    <a:pt x="1047" y="2311"/>
                    <a:pt x="1046" y="2313"/>
                  </a:cubicBezTo>
                  <a:cubicBezTo>
                    <a:pt x="1045" y="2315"/>
                    <a:pt x="1043" y="2318"/>
                    <a:pt x="1041" y="2321"/>
                  </a:cubicBezTo>
                  <a:cubicBezTo>
                    <a:pt x="1039" y="2324"/>
                    <a:pt x="1037" y="2327"/>
                    <a:pt x="1035" y="2330"/>
                  </a:cubicBezTo>
                  <a:cubicBezTo>
                    <a:pt x="1034" y="2331"/>
                    <a:pt x="1034" y="2332"/>
                    <a:pt x="1033" y="2333"/>
                  </a:cubicBezTo>
                  <a:cubicBezTo>
                    <a:pt x="1033" y="2333"/>
                    <a:pt x="1032" y="2334"/>
                    <a:pt x="1031" y="2335"/>
                  </a:cubicBezTo>
                  <a:cubicBezTo>
                    <a:pt x="1030" y="2337"/>
                    <a:pt x="1029" y="2338"/>
                    <a:pt x="1028" y="2340"/>
                  </a:cubicBezTo>
                  <a:cubicBezTo>
                    <a:pt x="1025" y="2343"/>
                    <a:pt x="1022" y="2346"/>
                    <a:pt x="1020" y="2349"/>
                  </a:cubicBezTo>
                  <a:cubicBezTo>
                    <a:pt x="1017" y="2353"/>
                    <a:pt x="1014" y="2356"/>
                    <a:pt x="1012" y="2360"/>
                  </a:cubicBezTo>
                  <a:cubicBezTo>
                    <a:pt x="1011" y="2361"/>
                    <a:pt x="1010" y="2363"/>
                    <a:pt x="1009" y="2365"/>
                  </a:cubicBezTo>
                  <a:cubicBezTo>
                    <a:pt x="1008" y="2366"/>
                    <a:pt x="1008" y="2367"/>
                    <a:pt x="1007" y="2368"/>
                  </a:cubicBezTo>
                  <a:cubicBezTo>
                    <a:pt x="1007" y="2368"/>
                    <a:pt x="1007" y="2368"/>
                    <a:pt x="1007" y="2368"/>
                  </a:cubicBezTo>
                  <a:cubicBezTo>
                    <a:pt x="1006" y="2369"/>
                    <a:pt x="1006" y="2369"/>
                    <a:pt x="1006" y="2369"/>
                  </a:cubicBezTo>
                  <a:cubicBezTo>
                    <a:pt x="1006" y="2370"/>
                    <a:pt x="1006" y="2370"/>
                    <a:pt x="1006" y="2370"/>
                  </a:cubicBezTo>
                  <a:cubicBezTo>
                    <a:pt x="1004" y="2374"/>
                    <a:pt x="1002" y="2378"/>
                    <a:pt x="1001" y="2381"/>
                  </a:cubicBezTo>
                  <a:cubicBezTo>
                    <a:pt x="1000" y="2385"/>
                    <a:pt x="1000" y="2389"/>
                    <a:pt x="999" y="2392"/>
                  </a:cubicBezTo>
                  <a:cubicBezTo>
                    <a:pt x="999" y="2393"/>
                    <a:pt x="999" y="2395"/>
                    <a:pt x="999" y="2397"/>
                  </a:cubicBezTo>
                  <a:cubicBezTo>
                    <a:pt x="999" y="2398"/>
                    <a:pt x="999" y="2399"/>
                    <a:pt x="999" y="2401"/>
                  </a:cubicBezTo>
                  <a:cubicBezTo>
                    <a:pt x="999" y="2403"/>
                    <a:pt x="1000" y="2406"/>
                    <a:pt x="1000" y="2407"/>
                  </a:cubicBezTo>
                  <a:cubicBezTo>
                    <a:pt x="1001" y="2409"/>
                    <a:pt x="1001" y="2411"/>
                    <a:pt x="1002" y="2412"/>
                  </a:cubicBezTo>
                  <a:cubicBezTo>
                    <a:pt x="1002" y="2412"/>
                    <a:pt x="1003" y="2413"/>
                    <a:pt x="1003" y="2413"/>
                  </a:cubicBezTo>
                  <a:cubicBezTo>
                    <a:pt x="1003" y="2413"/>
                    <a:pt x="1002" y="2412"/>
                    <a:pt x="1002" y="2411"/>
                  </a:cubicBezTo>
                  <a:cubicBezTo>
                    <a:pt x="1002" y="2410"/>
                    <a:pt x="1002" y="2409"/>
                    <a:pt x="1002" y="2407"/>
                  </a:cubicBezTo>
                  <a:cubicBezTo>
                    <a:pt x="1002" y="2405"/>
                    <a:pt x="1002" y="2403"/>
                    <a:pt x="1002" y="2401"/>
                  </a:cubicBezTo>
                  <a:cubicBezTo>
                    <a:pt x="1002" y="2398"/>
                    <a:pt x="1003" y="2396"/>
                    <a:pt x="1004" y="2393"/>
                  </a:cubicBezTo>
                  <a:cubicBezTo>
                    <a:pt x="1004" y="2390"/>
                    <a:pt x="1006" y="2387"/>
                    <a:pt x="1007" y="2383"/>
                  </a:cubicBezTo>
                  <a:cubicBezTo>
                    <a:pt x="1008" y="2380"/>
                    <a:pt x="1010" y="2377"/>
                    <a:pt x="1012" y="2374"/>
                  </a:cubicBezTo>
                  <a:cubicBezTo>
                    <a:pt x="1012" y="2373"/>
                    <a:pt x="1012" y="2373"/>
                    <a:pt x="1013" y="2373"/>
                  </a:cubicBezTo>
                  <a:cubicBezTo>
                    <a:pt x="1013" y="2372"/>
                    <a:pt x="1013" y="2372"/>
                    <a:pt x="1013" y="2372"/>
                  </a:cubicBezTo>
                  <a:cubicBezTo>
                    <a:pt x="1013" y="2371"/>
                    <a:pt x="1013" y="2371"/>
                    <a:pt x="1013" y="2371"/>
                  </a:cubicBezTo>
                  <a:cubicBezTo>
                    <a:pt x="1014" y="2371"/>
                    <a:pt x="1014" y="2370"/>
                    <a:pt x="1015" y="2369"/>
                  </a:cubicBezTo>
                  <a:cubicBezTo>
                    <a:pt x="1016" y="2368"/>
                    <a:pt x="1016" y="2367"/>
                    <a:pt x="1017" y="2367"/>
                  </a:cubicBezTo>
                  <a:cubicBezTo>
                    <a:pt x="1017" y="2366"/>
                    <a:pt x="1018" y="2365"/>
                    <a:pt x="1018" y="2364"/>
                  </a:cubicBezTo>
                  <a:cubicBezTo>
                    <a:pt x="1021" y="2361"/>
                    <a:pt x="1023" y="2358"/>
                    <a:pt x="1026" y="2354"/>
                  </a:cubicBezTo>
                  <a:cubicBezTo>
                    <a:pt x="1028" y="2351"/>
                    <a:pt x="1031" y="2348"/>
                    <a:pt x="1034" y="2344"/>
                  </a:cubicBezTo>
                  <a:cubicBezTo>
                    <a:pt x="1035" y="2343"/>
                    <a:pt x="1036" y="2341"/>
                    <a:pt x="1037" y="2339"/>
                  </a:cubicBezTo>
                  <a:cubicBezTo>
                    <a:pt x="1038" y="2339"/>
                    <a:pt x="1038" y="2338"/>
                    <a:pt x="1039" y="2337"/>
                  </a:cubicBezTo>
                  <a:cubicBezTo>
                    <a:pt x="1040" y="2336"/>
                    <a:pt x="1040" y="2335"/>
                    <a:pt x="1041" y="2334"/>
                  </a:cubicBezTo>
                  <a:cubicBezTo>
                    <a:pt x="1042" y="2332"/>
                    <a:pt x="1044" y="2329"/>
                    <a:pt x="1045" y="2326"/>
                  </a:cubicBezTo>
                  <a:cubicBezTo>
                    <a:pt x="1045" y="2327"/>
                    <a:pt x="1045" y="2328"/>
                    <a:pt x="1045" y="2330"/>
                  </a:cubicBezTo>
                  <a:cubicBezTo>
                    <a:pt x="1043" y="2341"/>
                    <a:pt x="1040" y="2352"/>
                    <a:pt x="1038" y="2363"/>
                  </a:cubicBezTo>
                  <a:cubicBezTo>
                    <a:pt x="1035" y="2375"/>
                    <a:pt x="1032" y="2386"/>
                    <a:pt x="1029" y="2397"/>
                  </a:cubicBezTo>
                  <a:cubicBezTo>
                    <a:pt x="1029" y="2400"/>
                    <a:pt x="1028" y="2402"/>
                    <a:pt x="1028" y="2405"/>
                  </a:cubicBezTo>
                  <a:cubicBezTo>
                    <a:pt x="1027" y="2408"/>
                    <a:pt x="1026" y="2411"/>
                    <a:pt x="1026" y="2414"/>
                  </a:cubicBezTo>
                  <a:cubicBezTo>
                    <a:pt x="1025" y="2419"/>
                    <a:pt x="1024" y="2424"/>
                    <a:pt x="1023" y="2430"/>
                  </a:cubicBezTo>
                  <a:cubicBezTo>
                    <a:pt x="1022" y="2435"/>
                    <a:pt x="1021" y="2441"/>
                    <a:pt x="1020" y="2446"/>
                  </a:cubicBezTo>
                  <a:cubicBezTo>
                    <a:pt x="1020" y="2451"/>
                    <a:pt x="1019" y="2456"/>
                    <a:pt x="1019" y="2461"/>
                  </a:cubicBezTo>
                  <a:cubicBezTo>
                    <a:pt x="1018" y="2466"/>
                    <a:pt x="1018" y="2470"/>
                    <a:pt x="1018" y="2474"/>
                  </a:cubicBezTo>
                  <a:cubicBezTo>
                    <a:pt x="1018" y="2475"/>
                    <a:pt x="1018" y="2475"/>
                    <a:pt x="1017" y="2476"/>
                  </a:cubicBezTo>
                  <a:cubicBezTo>
                    <a:pt x="1017" y="2476"/>
                    <a:pt x="1017" y="2477"/>
                    <a:pt x="1016" y="2478"/>
                  </a:cubicBezTo>
                  <a:cubicBezTo>
                    <a:pt x="1016" y="2478"/>
                    <a:pt x="1015" y="2479"/>
                    <a:pt x="1014" y="2480"/>
                  </a:cubicBezTo>
                  <a:cubicBezTo>
                    <a:pt x="1014" y="2481"/>
                    <a:pt x="1013" y="2481"/>
                    <a:pt x="1013" y="2482"/>
                  </a:cubicBezTo>
                  <a:cubicBezTo>
                    <a:pt x="1012" y="2483"/>
                    <a:pt x="1012" y="2483"/>
                    <a:pt x="1012" y="2483"/>
                  </a:cubicBezTo>
                  <a:cubicBezTo>
                    <a:pt x="1011" y="2484"/>
                    <a:pt x="1011" y="2484"/>
                    <a:pt x="1010" y="2484"/>
                  </a:cubicBezTo>
                  <a:cubicBezTo>
                    <a:pt x="1009" y="2486"/>
                    <a:pt x="1007" y="2488"/>
                    <a:pt x="1005" y="2489"/>
                  </a:cubicBezTo>
                  <a:cubicBezTo>
                    <a:pt x="1003" y="2491"/>
                    <a:pt x="1001" y="2492"/>
                    <a:pt x="999" y="2494"/>
                  </a:cubicBezTo>
                  <a:cubicBezTo>
                    <a:pt x="997" y="2495"/>
                    <a:pt x="995" y="2497"/>
                    <a:pt x="993" y="2499"/>
                  </a:cubicBezTo>
                  <a:cubicBezTo>
                    <a:pt x="991" y="2500"/>
                    <a:pt x="989" y="2502"/>
                    <a:pt x="987" y="2504"/>
                  </a:cubicBezTo>
                  <a:cubicBezTo>
                    <a:pt x="986" y="2505"/>
                    <a:pt x="985" y="2505"/>
                    <a:pt x="984" y="2506"/>
                  </a:cubicBezTo>
                  <a:cubicBezTo>
                    <a:pt x="983" y="2507"/>
                    <a:pt x="982" y="2508"/>
                    <a:pt x="981" y="2509"/>
                  </a:cubicBezTo>
                  <a:cubicBezTo>
                    <a:pt x="979" y="2511"/>
                    <a:pt x="977" y="2513"/>
                    <a:pt x="976" y="2515"/>
                  </a:cubicBezTo>
                  <a:cubicBezTo>
                    <a:pt x="974" y="2517"/>
                    <a:pt x="973" y="2519"/>
                    <a:pt x="972" y="2521"/>
                  </a:cubicBezTo>
                  <a:cubicBezTo>
                    <a:pt x="971" y="2522"/>
                    <a:pt x="971" y="2523"/>
                    <a:pt x="971" y="2523"/>
                  </a:cubicBezTo>
                  <a:cubicBezTo>
                    <a:pt x="970" y="2524"/>
                    <a:pt x="970" y="2525"/>
                    <a:pt x="970" y="2526"/>
                  </a:cubicBezTo>
                  <a:cubicBezTo>
                    <a:pt x="969" y="2527"/>
                    <a:pt x="969" y="2528"/>
                    <a:pt x="969" y="2528"/>
                  </a:cubicBezTo>
                  <a:cubicBezTo>
                    <a:pt x="969" y="2529"/>
                    <a:pt x="969" y="2530"/>
                    <a:pt x="969" y="2530"/>
                  </a:cubicBezTo>
                  <a:cubicBezTo>
                    <a:pt x="968" y="2532"/>
                    <a:pt x="969" y="2533"/>
                    <a:pt x="968" y="2533"/>
                  </a:cubicBezTo>
                  <a:cubicBezTo>
                    <a:pt x="968" y="2534"/>
                    <a:pt x="968" y="2534"/>
                    <a:pt x="968" y="2534"/>
                  </a:cubicBezTo>
                  <a:cubicBezTo>
                    <a:pt x="968" y="2534"/>
                    <a:pt x="969" y="2534"/>
                    <a:pt x="969" y="2533"/>
                  </a:cubicBezTo>
                  <a:cubicBezTo>
                    <a:pt x="969" y="2533"/>
                    <a:pt x="970" y="2532"/>
                    <a:pt x="970" y="2531"/>
                  </a:cubicBezTo>
                  <a:cubicBezTo>
                    <a:pt x="970" y="2530"/>
                    <a:pt x="971" y="2530"/>
                    <a:pt x="971" y="2529"/>
                  </a:cubicBezTo>
                  <a:cubicBezTo>
                    <a:pt x="972" y="2529"/>
                    <a:pt x="972" y="2528"/>
                    <a:pt x="972" y="2527"/>
                  </a:cubicBezTo>
                  <a:cubicBezTo>
                    <a:pt x="973" y="2527"/>
                    <a:pt x="973" y="2526"/>
                    <a:pt x="974" y="2525"/>
                  </a:cubicBezTo>
                  <a:cubicBezTo>
                    <a:pt x="974" y="2525"/>
                    <a:pt x="975" y="2524"/>
                    <a:pt x="976" y="2523"/>
                  </a:cubicBezTo>
                  <a:cubicBezTo>
                    <a:pt x="976" y="2522"/>
                    <a:pt x="977" y="2522"/>
                    <a:pt x="978" y="2521"/>
                  </a:cubicBezTo>
                  <a:cubicBezTo>
                    <a:pt x="978" y="2521"/>
                    <a:pt x="978" y="2520"/>
                    <a:pt x="979" y="2520"/>
                  </a:cubicBezTo>
                  <a:cubicBezTo>
                    <a:pt x="979" y="2520"/>
                    <a:pt x="980" y="2519"/>
                    <a:pt x="980" y="2519"/>
                  </a:cubicBezTo>
                  <a:cubicBezTo>
                    <a:pt x="982" y="2517"/>
                    <a:pt x="983" y="2516"/>
                    <a:pt x="985" y="2514"/>
                  </a:cubicBezTo>
                  <a:cubicBezTo>
                    <a:pt x="987" y="2513"/>
                    <a:pt x="989" y="2511"/>
                    <a:pt x="991" y="2510"/>
                  </a:cubicBezTo>
                  <a:cubicBezTo>
                    <a:pt x="994" y="2508"/>
                    <a:pt x="996" y="2507"/>
                    <a:pt x="998" y="2505"/>
                  </a:cubicBezTo>
                  <a:cubicBezTo>
                    <a:pt x="1000" y="2503"/>
                    <a:pt x="1002" y="2502"/>
                    <a:pt x="1004" y="2500"/>
                  </a:cubicBezTo>
                  <a:cubicBezTo>
                    <a:pt x="1005" y="2499"/>
                    <a:pt x="1006" y="2498"/>
                    <a:pt x="1007" y="2497"/>
                  </a:cubicBezTo>
                  <a:cubicBezTo>
                    <a:pt x="1008" y="2497"/>
                    <a:pt x="1008" y="2496"/>
                    <a:pt x="1009" y="2496"/>
                  </a:cubicBezTo>
                  <a:cubicBezTo>
                    <a:pt x="1009" y="2495"/>
                    <a:pt x="1010" y="2495"/>
                    <a:pt x="1010" y="2494"/>
                  </a:cubicBezTo>
                  <a:cubicBezTo>
                    <a:pt x="1012" y="2492"/>
                    <a:pt x="1014" y="2490"/>
                    <a:pt x="1015" y="2488"/>
                  </a:cubicBezTo>
                  <a:cubicBezTo>
                    <a:pt x="1016" y="2486"/>
                    <a:pt x="1017" y="2485"/>
                    <a:pt x="1018" y="2483"/>
                  </a:cubicBezTo>
                  <a:cubicBezTo>
                    <a:pt x="1018" y="2485"/>
                    <a:pt x="1018" y="2487"/>
                    <a:pt x="1018" y="2490"/>
                  </a:cubicBezTo>
                  <a:cubicBezTo>
                    <a:pt x="1019" y="2498"/>
                    <a:pt x="1020" y="2506"/>
                    <a:pt x="1021" y="2513"/>
                  </a:cubicBezTo>
                  <a:cubicBezTo>
                    <a:pt x="1023" y="2520"/>
                    <a:pt x="1024" y="2526"/>
                    <a:pt x="1026" y="2531"/>
                  </a:cubicBezTo>
                  <a:cubicBezTo>
                    <a:pt x="1026" y="2532"/>
                    <a:pt x="1027" y="2534"/>
                    <a:pt x="1027" y="2535"/>
                  </a:cubicBezTo>
                  <a:cubicBezTo>
                    <a:pt x="1028" y="2536"/>
                    <a:pt x="1028" y="2537"/>
                    <a:pt x="1028" y="2538"/>
                  </a:cubicBezTo>
                  <a:cubicBezTo>
                    <a:pt x="1029" y="2539"/>
                    <a:pt x="1030" y="2541"/>
                    <a:pt x="1030" y="2542"/>
                  </a:cubicBezTo>
                  <a:cubicBezTo>
                    <a:pt x="1031" y="2545"/>
                    <a:pt x="1032" y="2546"/>
                    <a:pt x="1032" y="2546"/>
                  </a:cubicBezTo>
                  <a:cubicBezTo>
                    <a:pt x="1032" y="2546"/>
                    <a:pt x="1032" y="2545"/>
                    <a:pt x="1031" y="2542"/>
                  </a:cubicBezTo>
                  <a:cubicBezTo>
                    <a:pt x="1030" y="2541"/>
                    <a:pt x="1030" y="2539"/>
                    <a:pt x="1029" y="2537"/>
                  </a:cubicBezTo>
                  <a:cubicBezTo>
                    <a:pt x="1029" y="2536"/>
                    <a:pt x="1029" y="2535"/>
                    <a:pt x="1028" y="2534"/>
                  </a:cubicBezTo>
                  <a:cubicBezTo>
                    <a:pt x="1028" y="2533"/>
                    <a:pt x="1028" y="2532"/>
                    <a:pt x="1027" y="2531"/>
                  </a:cubicBezTo>
                  <a:cubicBezTo>
                    <a:pt x="1026" y="2526"/>
                    <a:pt x="1025" y="2520"/>
                    <a:pt x="1024" y="2513"/>
                  </a:cubicBezTo>
                  <a:cubicBezTo>
                    <a:pt x="1024" y="2509"/>
                    <a:pt x="1023" y="2506"/>
                    <a:pt x="1023" y="2502"/>
                  </a:cubicBezTo>
                  <a:cubicBezTo>
                    <a:pt x="1023" y="2498"/>
                    <a:pt x="1023" y="2494"/>
                    <a:pt x="1023" y="2490"/>
                  </a:cubicBezTo>
                  <a:cubicBezTo>
                    <a:pt x="1023" y="2481"/>
                    <a:pt x="1024" y="2472"/>
                    <a:pt x="1025" y="2462"/>
                  </a:cubicBezTo>
                  <a:cubicBezTo>
                    <a:pt x="1026" y="2452"/>
                    <a:pt x="1027" y="2442"/>
                    <a:pt x="1030" y="2431"/>
                  </a:cubicBezTo>
                  <a:cubicBezTo>
                    <a:pt x="1032" y="2421"/>
                    <a:pt x="1034" y="2410"/>
                    <a:pt x="1037" y="2399"/>
                  </a:cubicBezTo>
                  <a:cubicBezTo>
                    <a:pt x="1037" y="2398"/>
                    <a:pt x="1037" y="2398"/>
                    <a:pt x="1037" y="2398"/>
                  </a:cubicBezTo>
                  <a:cubicBezTo>
                    <a:pt x="1037" y="2398"/>
                    <a:pt x="1037" y="2399"/>
                    <a:pt x="1037" y="2399"/>
                  </a:cubicBezTo>
                  <a:cubicBezTo>
                    <a:pt x="1038" y="2400"/>
                    <a:pt x="1038" y="2401"/>
                    <a:pt x="1039" y="2402"/>
                  </a:cubicBezTo>
                  <a:cubicBezTo>
                    <a:pt x="1039" y="2403"/>
                    <a:pt x="1039" y="2403"/>
                    <a:pt x="1039" y="2403"/>
                  </a:cubicBezTo>
                  <a:cubicBezTo>
                    <a:pt x="1039" y="2404"/>
                    <a:pt x="1039" y="2404"/>
                    <a:pt x="1039" y="2404"/>
                  </a:cubicBezTo>
                  <a:cubicBezTo>
                    <a:pt x="1039" y="2405"/>
                    <a:pt x="1039" y="2405"/>
                    <a:pt x="1040" y="2406"/>
                  </a:cubicBezTo>
                  <a:cubicBezTo>
                    <a:pt x="1040" y="2407"/>
                    <a:pt x="1040" y="2408"/>
                    <a:pt x="1041" y="2409"/>
                  </a:cubicBezTo>
                  <a:cubicBezTo>
                    <a:pt x="1041" y="2411"/>
                    <a:pt x="1041" y="2412"/>
                    <a:pt x="1041" y="2413"/>
                  </a:cubicBezTo>
                  <a:cubicBezTo>
                    <a:pt x="1042" y="2414"/>
                    <a:pt x="1042" y="2416"/>
                    <a:pt x="1042" y="2417"/>
                  </a:cubicBezTo>
                  <a:cubicBezTo>
                    <a:pt x="1042" y="2417"/>
                    <a:pt x="1042" y="2418"/>
                    <a:pt x="1042" y="2419"/>
                  </a:cubicBezTo>
                  <a:cubicBezTo>
                    <a:pt x="1043" y="2419"/>
                    <a:pt x="1043" y="2420"/>
                    <a:pt x="1043" y="2420"/>
                  </a:cubicBezTo>
                  <a:cubicBezTo>
                    <a:pt x="1043" y="2422"/>
                    <a:pt x="1043" y="2423"/>
                    <a:pt x="1043" y="2424"/>
                  </a:cubicBezTo>
                  <a:cubicBezTo>
                    <a:pt x="1044" y="2425"/>
                    <a:pt x="1044" y="2426"/>
                    <a:pt x="1044" y="2428"/>
                  </a:cubicBezTo>
                  <a:cubicBezTo>
                    <a:pt x="1044" y="2429"/>
                    <a:pt x="1044" y="2430"/>
                    <a:pt x="1044" y="2431"/>
                  </a:cubicBezTo>
                  <a:cubicBezTo>
                    <a:pt x="1044" y="2432"/>
                    <a:pt x="1044" y="2433"/>
                    <a:pt x="1044" y="2434"/>
                  </a:cubicBezTo>
                  <a:cubicBezTo>
                    <a:pt x="1044" y="2435"/>
                    <a:pt x="1045" y="2437"/>
                    <a:pt x="1045" y="2438"/>
                  </a:cubicBezTo>
                  <a:cubicBezTo>
                    <a:pt x="1045" y="2439"/>
                    <a:pt x="1045" y="2440"/>
                    <a:pt x="1045" y="2441"/>
                  </a:cubicBezTo>
                  <a:cubicBezTo>
                    <a:pt x="1045" y="2442"/>
                    <a:pt x="1045" y="2444"/>
                    <a:pt x="1045" y="2446"/>
                  </a:cubicBezTo>
                  <a:cubicBezTo>
                    <a:pt x="1045" y="2447"/>
                    <a:pt x="1045" y="2449"/>
                    <a:pt x="1045" y="2450"/>
                  </a:cubicBezTo>
                  <a:cubicBezTo>
                    <a:pt x="1045" y="2451"/>
                    <a:pt x="1045" y="2452"/>
                    <a:pt x="1045" y="2453"/>
                  </a:cubicBezTo>
                  <a:cubicBezTo>
                    <a:pt x="1045" y="2453"/>
                    <a:pt x="1045" y="2454"/>
                    <a:pt x="1045" y="2454"/>
                  </a:cubicBezTo>
                  <a:cubicBezTo>
                    <a:pt x="1045" y="2454"/>
                    <a:pt x="1045" y="2453"/>
                    <a:pt x="1045" y="2453"/>
                  </a:cubicBezTo>
                  <a:cubicBezTo>
                    <a:pt x="1045" y="2452"/>
                    <a:pt x="1046" y="2451"/>
                    <a:pt x="1046" y="2450"/>
                  </a:cubicBezTo>
                  <a:cubicBezTo>
                    <a:pt x="1047" y="2449"/>
                    <a:pt x="1047" y="2448"/>
                    <a:pt x="1048" y="2446"/>
                  </a:cubicBezTo>
                  <a:cubicBezTo>
                    <a:pt x="1048" y="2446"/>
                    <a:pt x="1048" y="2445"/>
                    <a:pt x="1049" y="2444"/>
                  </a:cubicBezTo>
                  <a:cubicBezTo>
                    <a:pt x="1049" y="2443"/>
                    <a:pt x="1049" y="2442"/>
                    <a:pt x="1049" y="2441"/>
                  </a:cubicBezTo>
                  <a:cubicBezTo>
                    <a:pt x="1049" y="2440"/>
                    <a:pt x="1050" y="2439"/>
                    <a:pt x="1050" y="2438"/>
                  </a:cubicBezTo>
                  <a:cubicBezTo>
                    <a:pt x="1050" y="2437"/>
                    <a:pt x="1050" y="2436"/>
                    <a:pt x="1050" y="2435"/>
                  </a:cubicBezTo>
                  <a:cubicBezTo>
                    <a:pt x="1050" y="2433"/>
                    <a:pt x="1051" y="2432"/>
                    <a:pt x="1051" y="2431"/>
                  </a:cubicBezTo>
                  <a:cubicBezTo>
                    <a:pt x="1051" y="2430"/>
                    <a:pt x="1051" y="2429"/>
                    <a:pt x="1051" y="2427"/>
                  </a:cubicBezTo>
                  <a:cubicBezTo>
                    <a:pt x="1051" y="2425"/>
                    <a:pt x="1051" y="2422"/>
                    <a:pt x="1050" y="2419"/>
                  </a:cubicBezTo>
                  <a:cubicBezTo>
                    <a:pt x="1050" y="2419"/>
                    <a:pt x="1050" y="2418"/>
                    <a:pt x="1050" y="2417"/>
                  </a:cubicBezTo>
                  <a:cubicBezTo>
                    <a:pt x="1050" y="2417"/>
                    <a:pt x="1050" y="2416"/>
                    <a:pt x="1050" y="2415"/>
                  </a:cubicBezTo>
                  <a:cubicBezTo>
                    <a:pt x="1050" y="2414"/>
                    <a:pt x="1049" y="2413"/>
                    <a:pt x="1049" y="2411"/>
                  </a:cubicBezTo>
                  <a:cubicBezTo>
                    <a:pt x="1049" y="2410"/>
                    <a:pt x="1048" y="2409"/>
                    <a:pt x="1048" y="2407"/>
                  </a:cubicBezTo>
                  <a:cubicBezTo>
                    <a:pt x="1048" y="2407"/>
                    <a:pt x="1048" y="2406"/>
                    <a:pt x="1047" y="2405"/>
                  </a:cubicBezTo>
                  <a:cubicBezTo>
                    <a:pt x="1047" y="2405"/>
                    <a:pt x="1047" y="2404"/>
                    <a:pt x="1047" y="2404"/>
                  </a:cubicBezTo>
                  <a:cubicBezTo>
                    <a:pt x="1047" y="2403"/>
                    <a:pt x="1046" y="2402"/>
                    <a:pt x="1046" y="2402"/>
                  </a:cubicBezTo>
                  <a:cubicBezTo>
                    <a:pt x="1046" y="2401"/>
                    <a:pt x="1046" y="2401"/>
                    <a:pt x="1046" y="2401"/>
                  </a:cubicBezTo>
                  <a:cubicBezTo>
                    <a:pt x="1045" y="2400"/>
                    <a:pt x="1045" y="2400"/>
                    <a:pt x="1045" y="2400"/>
                  </a:cubicBezTo>
                  <a:cubicBezTo>
                    <a:pt x="1045" y="2399"/>
                    <a:pt x="1044" y="2398"/>
                    <a:pt x="1044" y="2396"/>
                  </a:cubicBezTo>
                  <a:cubicBezTo>
                    <a:pt x="1043" y="2394"/>
                    <a:pt x="1042" y="2392"/>
                    <a:pt x="1041" y="2390"/>
                  </a:cubicBezTo>
                  <a:cubicBezTo>
                    <a:pt x="1041" y="2389"/>
                    <a:pt x="1040" y="2387"/>
                    <a:pt x="1040" y="2386"/>
                  </a:cubicBezTo>
                  <a:cubicBezTo>
                    <a:pt x="1042" y="2379"/>
                    <a:pt x="1044" y="2372"/>
                    <a:pt x="1045" y="2365"/>
                  </a:cubicBezTo>
                  <a:cubicBezTo>
                    <a:pt x="1048" y="2354"/>
                    <a:pt x="1050" y="2342"/>
                    <a:pt x="1052" y="2331"/>
                  </a:cubicBezTo>
                  <a:cubicBezTo>
                    <a:pt x="1054" y="2320"/>
                    <a:pt x="1056" y="2308"/>
                    <a:pt x="1056" y="2297"/>
                  </a:cubicBezTo>
                  <a:cubicBezTo>
                    <a:pt x="1057" y="2286"/>
                    <a:pt x="1057" y="2276"/>
                    <a:pt x="1056" y="2266"/>
                  </a:cubicBezTo>
                  <a:cubicBezTo>
                    <a:pt x="1056" y="2263"/>
                    <a:pt x="1055" y="2261"/>
                    <a:pt x="1055" y="2258"/>
                  </a:cubicBezTo>
                  <a:cubicBezTo>
                    <a:pt x="1055" y="2256"/>
                    <a:pt x="1054" y="2253"/>
                    <a:pt x="1054" y="2251"/>
                  </a:cubicBezTo>
                  <a:cubicBezTo>
                    <a:pt x="1054" y="2250"/>
                    <a:pt x="1054" y="2250"/>
                    <a:pt x="1054" y="2249"/>
                  </a:cubicBezTo>
                  <a:cubicBezTo>
                    <a:pt x="1054" y="2249"/>
                    <a:pt x="1053" y="2248"/>
                    <a:pt x="1053" y="2247"/>
                  </a:cubicBezTo>
                  <a:cubicBezTo>
                    <a:pt x="1053" y="2246"/>
                    <a:pt x="1053" y="2245"/>
                    <a:pt x="1052" y="2244"/>
                  </a:cubicBezTo>
                  <a:cubicBezTo>
                    <a:pt x="1052" y="2243"/>
                    <a:pt x="1052" y="2242"/>
                    <a:pt x="1052" y="2241"/>
                  </a:cubicBezTo>
                  <a:cubicBezTo>
                    <a:pt x="1052" y="2240"/>
                    <a:pt x="1052" y="2240"/>
                    <a:pt x="1052" y="2240"/>
                  </a:cubicBezTo>
                  <a:cubicBezTo>
                    <a:pt x="1051" y="2240"/>
                    <a:pt x="1051" y="2240"/>
                    <a:pt x="1051" y="2240"/>
                  </a:cubicBezTo>
                  <a:cubicBezTo>
                    <a:pt x="1051" y="2239"/>
                    <a:pt x="1051" y="2239"/>
                    <a:pt x="1051" y="2239"/>
                  </a:cubicBezTo>
                  <a:cubicBezTo>
                    <a:pt x="1051" y="2239"/>
                    <a:pt x="1051" y="2238"/>
                    <a:pt x="1051" y="2238"/>
                  </a:cubicBezTo>
                  <a:cubicBezTo>
                    <a:pt x="1049" y="2229"/>
                    <a:pt x="1046" y="2222"/>
                    <a:pt x="1044" y="2215"/>
                  </a:cubicBezTo>
                  <a:cubicBezTo>
                    <a:pt x="1041" y="2208"/>
                    <a:pt x="1040" y="2202"/>
                    <a:pt x="1038" y="2197"/>
                  </a:cubicBezTo>
                  <a:cubicBezTo>
                    <a:pt x="1038" y="2197"/>
                    <a:pt x="1038" y="2196"/>
                    <a:pt x="1038" y="2195"/>
                  </a:cubicBezTo>
                  <a:cubicBezTo>
                    <a:pt x="1056" y="2224"/>
                    <a:pt x="1069" y="2257"/>
                    <a:pt x="1078" y="2283"/>
                  </a:cubicBezTo>
                  <a:cubicBezTo>
                    <a:pt x="1087" y="2310"/>
                    <a:pt x="1083" y="2322"/>
                    <a:pt x="1067" y="2358"/>
                  </a:cubicBezTo>
                  <a:cubicBezTo>
                    <a:pt x="1076" y="2346"/>
                    <a:pt x="1083" y="2335"/>
                    <a:pt x="1086" y="2323"/>
                  </a:cubicBezTo>
                  <a:cubicBezTo>
                    <a:pt x="1087" y="2331"/>
                    <a:pt x="1087" y="2339"/>
                    <a:pt x="1088" y="2348"/>
                  </a:cubicBezTo>
                  <a:cubicBezTo>
                    <a:pt x="1088" y="2351"/>
                    <a:pt x="1089" y="2353"/>
                    <a:pt x="1089" y="2356"/>
                  </a:cubicBezTo>
                  <a:cubicBezTo>
                    <a:pt x="1089" y="2358"/>
                    <a:pt x="1089" y="2361"/>
                    <a:pt x="1090" y="2363"/>
                  </a:cubicBezTo>
                  <a:cubicBezTo>
                    <a:pt x="1090" y="2368"/>
                    <a:pt x="1091" y="2373"/>
                    <a:pt x="1091" y="2378"/>
                  </a:cubicBezTo>
                  <a:cubicBezTo>
                    <a:pt x="1092" y="2384"/>
                    <a:pt x="1092" y="2389"/>
                    <a:pt x="1093" y="2393"/>
                  </a:cubicBezTo>
                  <a:cubicBezTo>
                    <a:pt x="1093" y="2395"/>
                    <a:pt x="1093" y="2397"/>
                    <a:pt x="1093" y="2399"/>
                  </a:cubicBezTo>
                  <a:cubicBezTo>
                    <a:pt x="1092" y="2400"/>
                    <a:pt x="1090" y="2403"/>
                    <a:pt x="1089" y="2405"/>
                  </a:cubicBezTo>
                  <a:cubicBezTo>
                    <a:pt x="1088" y="2406"/>
                    <a:pt x="1087" y="2408"/>
                    <a:pt x="1086" y="2410"/>
                  </a:cubicBezTo>
                  <a:cubicBezTo>
                    <a:pt x="1085" y="2410"/>
                    <a:pt x="1085" y="2411"/>
                    <a:pt x="1085" y="2411"/>
                  </a:cubicBezTo>
                  <a:cubicBezTo>
                    <a:pt x="1084" y="2412"/>
                    <a:pt x="1084" y="2412"/>
                    <a:pt x="1084" y="2413"/>
                  </a:cubicBezTo>
                  <a:cubicBezTo>
                    <a:pt x="1083" y="2414"/>
                    <a:pt x="1082" y="2415"/>
                    <a:pt x="1081" y="2416"/>
                  </a:cubicBezTo>
                  <a:cubicBezTo>
                    <a:pt x="1081" y="2417"/>
                    <a:pt x="1080" y="2417"/>
                    <a:pt x="1079" y="2418"/>
                  </a:cubicBezTo>
                  <a:cubicBezTo>
                    <a:pt x="1078" y="2419"/>
                    <a:pt x="1078" y="2420"/>
                    <a:pt x="1077" y="2421"/>
                  </a:cubicBezTo>
                  <a:cubicBezTo>
                    <a:pt x="1075" y="2423"/>
                    <a:pt x="1074" y="2425"/>
                    <a:pt x="1072" y="2428"/>
                  </a:cubicBezTo>
                  <a:cubicBezTo>
                    <a:pt x="1070" y="2430"/>
                    <a:pt x="1069" y="2432"/>
                    <a:pt x="1067" y="2434"/>
                  </a:cubicBezTo>
                  <a:cubicBezTo>
                    <a:pt x="1067" y="2435"/>
                    <a:pt x="1067" y="2435"/>
                    <a:pt x="1066" y="2436"/>
                  </a:cubicBezTo>
                  <a:cubicBezTo>
                    <a:pt x="1066" y="2436"/>
                    <a:pt x="1066" y="2437"/>
                    <a:pt x="1065" y="2437"/>
                  </a:cubicBezTo>
                  <a:cubicBezTo>
                    <a:pt x="1065" y="2439"/>
                    <a:pt x="1064" y="2440"/>
                    <a:pt x="1063" y="2441"/>
                  </a:cubicBezTo>
                  <a:cubicBezTo>
                    <a:pt x="1062" y="2443"/>
                    <a:pt x="1061" y="2445"/>
                    <a:pt x="1060" y="2447"/>
                  </a:cubicBezTo>
                  <a:cubicBezTo>
                    <a:pt x="1060" y="2449"/>
                    <a:pt x="1059" y="2450"/>
                    <a:pt x="1059" y="2451"/>
                  </a:cubicBezTo>
                  <a:cubicBezTo>
                    <a:pt x="1059" y="2452"/>
                    <a:pt x="1058" y="2453"/>
                    <a:pt x="1058" y="2454"/>
                  </a:cubicBezTo>
                  <a:cubicBezTo>
                    <a:pt x="1058" y="2456"/>
                    <a:pt x="1057" y="2458"/>
                    <a:pt x="1057" y="2459"/>
                  </a:cubicBezTo>
                  <a:cubicBezTo>
                    <a:pt x="1057" y="2461"/>
                    <a:pt x="1057" y="2463"/>
                    <a:pt x="1057" y="2464"/>
                  </a:cubicBezTo>
                  <a:cubicBezTo>
                    <a:pt x="1057" y="2464"/>
                    <a:pt x="1057" y="2465"/>
                    <a:pt x="1057" y="2465"/>
                  </a:cubicBezTo>
                  <a:cubicBezTo>
                    <a:pt x="1057" y="2466"/>
                    <a:pt x="1057" y="2466"/>
                    <a:pt x="1057" y="2467"/>
                  </a:cubicBezTo>
                  <a:cubicBezTo>
                    <a:pt x="1057" y="2467"/>
                    <a:pt x="1057" y="2467"/>
                    <a:pt x="1057" y="2467"/>
                  </a:cubicBezTo>
                  <a:cubicBezTo>
                    <a:pt x="1057" y="2467"/>
                    <a:pt x="1058" y="2467"/>
                    <a:pt x="1058" y="2467"/>
                  </a:cubicBezTo>
                  <a:cubicBezTo>
                    <a:pt x="1058" y="2466"/>
                    <a:pt x="1058" y="2466"/>
                    <a:pt x="1058" y="2465"/>
                  </a:cubicBezTo>
                  <a:cubicBezTo>
                    <a:pt x="1058" y="2465"/>
                    <a:pt x="1058" y="2465"/>
                    <a:pt x="1059" y="2464"/>
                  </a:cubicBezTo>
                  <a:cubicBezTo>
                    <a:pt x="1059" y="2463"/>
                    <a:pt x="1060" y="2462"/>
                    <a:pt x="1060" y="2460"/>
                  </a:cubicBezTo>
                  <a:cubicBezTo>
                    <a:pt x="1061" y="2459"/>
                    <a:pt x="1061" y="2457"/>
                    <a:pt x="1062" y="2455"/>
                  </a:cubicBezTo>
                  <a:cubicBezTo>
                    <a:pt x="1064" y="2452"/>
                    <a:pt x="1067" y="2448"/>
                    <a:pt x="1069" y="2444"/>
                  </a:cubicBezTo>
                  <a:cubicBezTo>
                    <a:pt x="1070" y="2444"/>
                    <a:pt x="1071" y="2443"/>
                    <a:pt x="1071" y="2442"/>
                  </a:cubicBezTo>
                  <a:cubicBezTo>
                    <a:pt x="1072" y="2441"/>
                    <a:pt x="1073" y="2440"/>
                    <a:pt x="1074" y="2439"/>
                  </a:cubicBezTo>
                  <a:cubicBezTo>
                    <a:pt x="1075" y="2436"/>
                    <a:pt x="1077" y="2434"/>
                    <a:pt x="1078" y="2432"/>
                  </a:cubicBezTo>
                  <a:cubicBezTo>
                    <a:pt x="1080" y="2430"/>
                    <a:pt x="1082" y="2428"/>
                    <a:pt x="1083" y="2426"/>
                  </a:cubicBezTo>
                  <a:cubicBezTo>
                    <a:pt x="1084" y="2425"/>
                    <a:pt x="1085" y="2424"/>
                    <a:pt x="1085" y="2423"/>
                  </a:cubicBezTo>
                  <a:cubicBezTo>
                    <a:pt x="1086" y="2422"/>
                    <a:pt x="1087" y="2421"/>
                    <a:pt x="1087" y="2419"/>
                  </a:cubicBezTo>
                  <a:cubicBezTo>
                    <a:pt x="1088" y="2418"/>
                    <a:pt x="1089" y="2417"/>
                    <a:pt x="1089" y="2416"/>
                  </a:cubicBezTo>
                  <a:cubicBezTo>
                    <a:pt x="1089" y="2416"/>
                    <a:pt x="1090" y="2415"/>
                    <a:pt x="1090" y="2415"/>
                  </a:cubicBezTo>
                  <a:cubicBezTo>
                    <a:pt x="1090" y="2414"/>
                    <a:pt x="1090" y="2413"/>
                    <a:pt x="1091" y="2413"/>
                  </a:cubicBezTo>
                  <a:cubicBezTo>
                    <a:pt x="1091" y="2412"/>
                    <a:pt x="1092" y="2411"/>
                    <a:pt x="1092" y="2410"/>
                  </a:cubicBezTo>
                  <a:cubicBezTo>
                    <a:pt x="1092" y="2412"/>
                    <a:pt x="1092" y="2413"/>
                    <a:pt x="1091" y="2414"/>
                  </a:cubicBezTo>
                  <a:cubicBezTo>
                    <a:pt x="1091" y="2415"/>
                    <a:pt x="1091" y="2416"/>
                    <a:pt x="1091" y="2416"/>
                  </a:cubicBezTo>
                  <a:cubicBezTo>
                    <a:pt x="1091" y="2417"/>
                    <a:pt x="1091" y="2417"/>
                    <a:pt x="1091" y="2418"/>
                  </a:cubicBezTo>
                  <a:cubicBezTo>
                    <a:pt x="1090" y="2419"/>
                    <a:pt x="1090" y="2420"/>
                    <a:pt x="1090" y="2421"/>
                  </a:cubicBezTo>
                  <a:cubicBezTo>
                    <a:pt x="1089" y="2425"/>
                    <a:pt x="1087" y="2429"/>
                    <a:pt x="1086" y="2432"/>
                  </a:cubicBezTo>
                  <a:cubicBezTo>
                    <a:pt x="1084" y="2436"/>
                    <a:pt x="1083" y="2439"/>
                    <a:pt x="1081" y="2442"/>
                  </a:cubicBezTo>
                  <a:cubicBezTo>
                    <a:pt x="1080" y="2445"/>
                    <a:pt x="1079" y="2447"/>
                    <a:pt x="1078" y="2449"/>
                  </a:cubicBezTo>
                  <a:cubicBezTo>
                    <a:pt x="1077" y="2451"/>
                    <a:pt x="1076" y="2453"/>
                    <a:pt x="1076" y="2454"/>
                  </a:cubicBezTo>
                  <a:cubicBezTo>
                    <a:pt x="1075" y="2455"/>
                    <a:pt x="1075" y="2456"/>
                    <a:pt x="1075" y="2456"/>
                  </a:cubicBezTo>
                  <a:cubicBezTo>
                    <a:pt x="1075" y="2456"/>
                    <a:pt x="1075" y="2455"/>
                    <a:pt x="1076" y="2454"/>
                  </a:cubicBezTo>
                  <a:cubicBezTo>
                    <a:pt x="1077" y="2453"/>
                    <a:pt x="1078" y="2452"/>
                    <a:pt x="1079" y="2450"/>
                  </a:cubicBezTo>
                  <a:cubicBezTo>
                    <a:pt x="1082" y="2446"/>
                    <a:pt x="1086" y="2441"/>
                    <a:pt x="1090" y="2434"/>
                  </a:cubicBezTo>
                  <a:cubicBezTo>
                    <a:pt x="1092" y="2431"/>
                    <a:pt x="1094" y="2427"/>
                    <a:pt x="1095" y="2423"/>
                  </a:cubicBezTo>
                  <a:cubicBezTo>
                    <a:pt x="1096" y="2422"/>
                    <a:pt x="1096" y="2421"/>
                    <a:pt x="1097" y="2419"/>
                  </a:cubicBezTo>
                  <a:cubicBezTo>
                    <a:pt x="1097" y="2419"/>
                    <a:pt x="1097" y="2418"/>
                    <a:pt x="1097" y="2418"/>
                  </a:cubicBezTo>
                  <a:cubicBezTo>
                    <a:pt x="1097" y="2417"/>
                    <a:pt x="1097" y="2417"/>
                    <a:pt x="1098" y="2416"/>
                  </a:cubicBezTo>
                  <a:cubicBezTo>
                    <a:pt x="1098" y="2414"/>
                    <a:pt x="1099" y="2411"/>
                    <a:pt x="1099" y="2409"/>
                  </a:cubicBezTo>
                  <a:cubicBezTo>
                    <a:pt x="1100" y="2404"/>
                    <a:pt x="1100" y="2399"/>
                    <a:pt x="1100" y="2393"/>
                  </a:cubicBezTo>
                  <a:cubicBezTo>
                    <a:pt x="1100" y="2388"/>
                    <a:pt x="1100" y="2383"/>
                    <a:pt x="1099" y="2378"/>
                  </a:cubicBezTo>
                  <a:cubicBezTo>
                    <a:pt x="1099" y="2372"/>
                    <a:pt x="1098" y="2367"/>
                    <a:pt x="1097" y="2362"/>
                  </a:cubicBezTo>
                  <a:cubicBezTo>
                    <a:pt x="1097" y="2360"/>
                    <a:pt x="1097" y="2357"/>
                    <a:pt x="1096" y="2355"/>
                  </a:cubicBezTo>
                  <a:cubicBezTo>
                    <a:pt x="1096" y="2352"/>
                    <a:pt x="1096" y="2350"/>
                    <a:pt x="1095" y="2348"/>
                  </a:cubicBezTo>
                  <a:cubicBezTo>
                    <a:pt x="1094" y="2338"/>
                    <a:pt x="1092" y="2329"/>
                    <a:pt x="1091" y="2321"/>
                  </a:cubicBezTo>
                  <a:cubicBezTo>
                    <a:pt x="1090" y="2318"/>
                    <a:pt x="1090" y="2315"/>
                    <a:pt x="1089" y="2312"/>
                  </a:cubicBezTo>
                  <a:cubicBezTo>
                    <a:pt x="1100" y="2256"/>
                    <a:pt x="1054" y="2196"/>
                    <a:pt x="1027" y="2138"/>
                  </a:cubicBezTo>
                  <a:cubicBezTo>
                    <a:pt x="1029" y="2141"/>
                    <a:pt x="1031" y="2143"/>
                    <a:pt x="1033" y="2145"/>
                  </a:cubicBezTo>
                  <a:cubicBezTo>
                    <a:pt x="1039" y="2150"/>
                    <a:pt x="1045" y="2155"/>
                    <a:pt x="1051" y="2160"/>
                  </a:cubicBezTo>
                  <a:cubicBezTo>
                    <a:pt x="1054" y="2163"/>
                    <a:pt x="1056" y="2165"/>
                    <a:pt x="1059" y="2168"/>
                  </a:cubicBezTo>
                  <a:cubicBezTo>
                    <a:pt x="1062" y="2170"/>
                    <a:pt x="1065" y="2173"/>
                    <a:pt x="1068" y="2175"/>
                  </a:cubicBezTo>
                  <a:cubicBezTo>
                    <a:pt x="1072" y="2179"/>
                    <a:pt x="1076" y="2183"/>
                    <a:pt x="1080" y="2186"/>
                  </a:cubicBezTo>
                  <a:cubicBezTo>
                    <a:pt x="1080" y="2187"/>
                    <a:pt x="1080" y="2187"/>
                    <a:pt x="1080" y="2187"/>
                  </a:cubicBezTo>
                  <a:cubicBezTo>
                    <a:pt x="1081" y="2188"/>
                    <a:pt x="1081" y="2189"/>
                    <a:pt x="1081" y="2190"/>
                  </a:cubicBezTo>
                  <a:cubicBezTo>
                    <a:pt x="1082" y="2192"/>
                    <a:pt x="1082" y="2195"/>
                    <a:pt x="1082" y="2198"/>
                  </a:cubicBezTo>
                  <a:cubicBezTo>
                    <a:pt x="1082" y="2200"/>
                    <a:pt x="1082" y="2202"/>
                    <a:pt x="1082" y="2204"/>
                  </a:cubicBezTo>
                  <a:cubicBezTo>
                    <a:pt x="1082" y="2207"/>
                    <a:pt x="1082" y="2209"/>
                    <a:pt x="1083" y="2211"/>
                  </a:cubicBezTo>
                  <a:cubicBezTo>
                    <a:pt x="1083" y="2212"/>
                    <a:pt x="1083" y="2214"/>
                    <a:pt x="1083" y="2215"/>
                  </a:cubicBezTo>
                  <a:cubicBezTo>
                    <a:pt x="1083" y="2216"/>
                    <a:pt x="1083" y="2217"/>
                    <a:pt x="1083" y="2219"/>
                  </a:cubicBezTo>
                  <a:cubicBezTo>
                    <a:pt x="1083" y="2221"/>
                    <a:pt x="1083" y="2224"/>
                    <a:pt x="1084" y="2226"/>
                  </a:cubicBezTo>
                  <a:cubicBezTo>
                    <a:pt x="1084" y="2229"/>
                    <a:pt x="1084" y="2231"/>
                    <a:pt x="1084" y="2234"/>
                  </a:cubicBezTo>
                  <a:cubicBezTo>
                    <a:pt x="1085" y="2234"/>
                    <a:pt x="1085" y="2235"/>
                    <a:pt x="1085" y="2236"/>
                  </a:cubicBezTo>
                  <a:cubicBezTo>
                    <a:pt x="1085" y="2236"/>
                    <a:pt x="1085" y="2237"/>
                    <a:pt x="1085" y="2238"/>
                  </a:cubicBezTo>
                  <a:cubicBezTo>
                    <a:pt x="1085" y="2239"/>
                    <a:pt x="1085" y="2240"/>
                    <a:pt x="1086" y="2241"/>
                  </a:cubicBezTo>
                  <a:cubicBezTo>
                    <a:pt x="1086" y="2244"/>
                    <a:pt x="1087" y="2246"/>
                    <a:pt x="1088" y="2248"/>
                  </a:cubicBezTo>
                  <a:cubicBezTo>
                    <a:pt x="1089" y="2250"/>
                    <a:pt x="1090" y="2252"/>
                    <a:pt x="1091" y="2254"/>
                  </a:cubicBezTo>
                  <a:cubicBezTo>
                    <a:pt x="1091" y="2255"/>
                    <a:pt x="1091" y="2255"/>
                    <a:pt x="1092" y="2255"/>
                  </a:cubicBezTo>
                  <a:cubicBezTo>
                    <a:pt x="1092" y="2256"/>
                    <a:pt x="1092" y="2256"/>
                    <a:pt x="1092" y="2257"/>
                  </a:cubicBezTo>
                  <a:cubicBezTo>
                    <a:pt x="1093" y="2257"/>
                    <a:pt x="1093" y="2257"/>
                    <a:pt x="1093" y="2258"/>
                  </a:cubicBezTo>
                  <a:cubicBezTo>
                    <a:pt x="1093" y="2258"/>
                    <a:pt x="1094" y="2258"/>
                    <a:pt x="1094" y="2258"/>
                  </a:cubicBezTo>
                  <a:cubicBezTo>
                    <a:pt x="1094" y="2258"/>
                    <a:pt x="1094" y="2258"/>
                    <a:pt x="1094" y="2258"/>
                  </a:cubicBezTo>
                  <a:cubicBezTo>
                    <a:pt x="1095" y="2259"/>
                    <a:pt x="1095" y="2260"/>
                    <a:pt x="1096" y="2260"/>
                  </a:cubicBezTo>
                  <a:cubicBezTo>
                    <a:pt x="1097" y="2260"/>
                    <a:pt x="1097" y="2261"/>
                    <a:pt x="1098" y="2261"/>
                  </a:cubicBezTo>
                  <a:cubicBezTo>
                    <a:pt x="1098" y="2261"/>
                    <a:pt x="1099" y="2262"/>
                    <a:pt x="1099" y="2262"/>
                  </a:cubicBezTo>
                  <a:cubicBezTo>
                    <a:pt x="1099" y="2262"/>
                    <a:pt x="1100" y="2262"/>
                    <a:pt x="1100" y="2262"/>
                  </a:cubicBezTo>
                  <a:cubicBezTo>
                    <a:pt x="1101" y="2263"/>
                    <a:pt x="1101" y="2263"/>
                    <a:pt x="1101" y="2263"/>
                  </a:cubicBezTo>
                  <a:cubicBezTo>
                    <a:pt x="1101" y="2263"/>
                    <a:pt x="1101" y="2262"/>
                    <a:pt x="1100" y="2262"/>
                  </a:cubicBezTo>
                  <a:cubicBezTo>
                    <a:pt x="1100" y="2262"/>
                    <a:pt x="1100" y="2261"/>
                    <a:pt x="1099" y="2261"/>
                  </a:cubicBezTo>
                  <a:cubicBezTo>
                    <a:pt x="1099" y="2261"/>
                    <a:pt x="1099" y="2260"/>
                    <a:pt x="1099" y="2260"/>
                  </a:cubicBezTo>
                  <a:cubicBezTo>
                    <a:pt x="1098" y="2260"/>
                    <a:pt x="1098" y="2259"/>
                    <a:pt x="1098" y="2258"/>
                  </a:cubicBezTo>
                  <a:cubicBezTo>
                    <a:pt x="1097" y="2258"/>
                    <a:pt x="1097" y="2257"/>
                    <a:pt x="1097" y="2257"/>
                  </a:cubicBezTo>
                  <a:cubicBezTo>
                    <a:pt x="1096" y="2256"/>
                    <a:pt x="1096" y="2255"/>
                    <a:pt x="1096" y="2255"/>
                  </a:cubicBezTo>
                  <a:cubicBezTo>
                    <a:pt x="1095" y="2254"/>
                    <a:pt x="1095" y="2253"/>
                    <a:pt x="1095" y="2252"/>
                  </a:cubicBezTo>
                  <a:cubicBezTo>
                    <a:pt x="1095" y="2252"/>
                    <a:pt x="1095" y="2251"/>
                    <a:pt x="1094" y="2251"/>
                  </a:cubicBezTo>
                  <a:cubicBezTo>
                    <a:pt x="1094" y="2250"/>
                    <a:pt x="1094" y="2250"/>
                    <a:pt x="1094" y="2249"/>
                  </a:cubicBezTo>
                  <a:cubicBezTo>
                    <a:pt x="1094" y="2249"/>
                    <a:pt x="1094" y="2248"/>
                    <a:pt x="1094" y="2247"/>
                  </a:cubicBezTo>
                  <a:cubicBezTo>
                    <a:pt x="1093" y="2245"/>
                    <a:pt x="1093" y="2242"/>
                    <a:pt x="1093" y="2240"/>
                  </a:cubicBezTo>
                  <a:cubicBezTo>
                    <a:pt x="1093" y="2239"/>
                    <a:pt x="1092" y="2238"/>
                    <a:pt x="1092" y="2237"/>
                  </a:cubicBezTo>
                  <a:cubicBezTo>
                    <a:pt x="1092" y="2235"/>
                    <a:pt x="1092" y="2234"/>
                    <a:pt x="1092" y="2233"/>
                  </a:cubicBezTo>
                  <a:cubicBezTo>
                    <a:pt x="1092" y="2230"/>
                    <a:pt x="1092" y="2228"/>
                    <a:pt x="1091" y="2225"/>
                  </a:cubicBezTo>
                  <a:cubicBezTo>
                    <a:pt x="1091" y="2223"/>
                    <a:pt x="1091" y="2220"/>
                    <a:pt x="1091" y="2218"/>
                  </a:cubicBezTo>
                  <a:cubicBezTo>
                    <a:pt x="1090" y="2217"/>
                    <a:pt x="1090" y="2215"/>
                    <a:pt x="1090" y="2214"/>
                  </a:cubicBezTo>
                  <a:cubicBezTo>
                    <a:pt x="1090" y="2213"/>
                    <a:pt x="1090" y="2212"/>
                    <a:pt x="1089" y="2211"/>
                  </a:cubicBezTo>
                  <a:cubicBezTo>
                    <a:pt x="1089" y="2208"/>
                    <a:pt x="1089" y="2206"/>
                    <a:pt x="1088" y="2204"/>
                  </a:cubicBezTo>
                  <a:cubicBezTo>
                    <a:pt x="1088" y="2202"/>
                    <a:pt x="1087" y="2200"/>
                    <a:pt x="1087" y="2198"/>
                  </a:cubicBezTo>
                  <a:cubicBezTo>
                    <a:pt x="1086" y="2196"/>
                    <a:pt x="1086" y="2194"/>
                    <a:pt x="1085" y="2192"/>
                  </a:cubicBezTo>
                  <a:cubicBezTo>
                    <a:pt x="1085" y="2192"/>
                    <a:pt x="1084" y="2191"/>
                    <a:pt x="1084" y="2190"/>
                  </a:cubicBezTo>
                  <a:cubicBezTo>
                    <a:pt x="1084" y="2191"/>
                    <a:pt x="1084" y="2191"/>
                    <a:pt x="1084" y="2191"/>
                  </a:cubicBezTo>
                  <a:cubicBezTo>
                    <a:pt x="1084" y="2191"/>
                    <a:pt x="1084" y="2191"/>
                    <a:pt x="1084" y="2191"/>
                  </a:cubicBezTo>
                  <a:cubicBezTo>
                    <a:pt x="1085" y="2192"/>
                    <a:pt x="1085" y="2192"/>
                    <a:pt x="1086" y="2193"/>
                  </a:cubicBezTo>
                  <a:cubicBezTo>
                    <a:pt x="1087" y="2194"/>
                    <a:pt x="1088" y="2195"/>
                    <a:pt x="1089" y="2197"/>
                  </a:cubicBezTo>
                  <a:cubicBezTo>
                    <a:pt x="1091" y="2199"/>
                    <a:pt x="1093" y="2201"/>
                    <a:pt x="1095" y="2204"/>
                  </a:cubicBezTo>
                  <a:cubicBezTo>
                    <a:pt x="1098" y="2208"/>
                    <a:pt x="1101" y="2213"/>
                    <a:pt x="1103" y="2217"/>
                  </a:cubicBezTo>
                  <a:cubicBezTo>
                    <a:pt x="1106" y="2221"/>
                    <a:pt x="1108" y="2225"/>
                    <a:pt x="1109" y="2228"/>
                  </a:cubicBezTo>
                  <a:cubicBezTo>
                    <a:pt x="1110" y="2231"/>
                    <a:pt x="1112" y="2233"/>
                    <a:pt x="1112" y="2235"/>
                  </a:cubicBezTo>
                  <a:cubicBezTo>
                    <a:pt x="1113" y="2237"/>
                    <a:pt x="1113" y="2237"/>
                    <a:pt x="1113" y="2237"/>
                  </a:cubicBezTo>
                  <a:cubicBezTo>
                    <a:pt x="1113" y="2237"/>
                    <a:pt x="1113" y="2236"/>
                    <a:pt x="1113" y="2235"/>
                  </a:cubicBezTo>
                  <a:cubicBezTo>
                    <a:pt x="1112" y="2233"/>
                    <a:pt x="1112" y="2230"/>
                    <a:pt x="1110" y="2227"/>
                  </a:cubicBezTo>
                  <a:cubicBezTo>
                    <a:pt x="1109" y="2224"/>
                    <a:pt x="1108" y="2220"/>
                    <a:pt x="1106" y="2215"/>
                  </a:cubicBezTo>
                  <a:cubicBezTo>
                    <a:pt x="1104" y="2211"/>
                    <a:pt x="1102" y="2206"/>
                    <a:pt x="1098" y="2201"/>
                  </a:cubicBezTo>
                  <a:cubicBezTo>
                    <a:pt x="1097" y="2199"/>
                    <a:pt x="1095" y="2196"/>
                    <a:pt x="1093" y="2193"/>
                  </a:cubicBezTo>
                  <a:cubicBezTo>
                    <a:pt x="1092" y="2192"/>
                    <a:pt x="1091" y="2191"/>
                    <a:pt x="1090" y="2189"/>
                  </a:cubicBezTo>
                  <a:cubicBezTo>
                    <a:pt x="1090" y="2189"/>
                    <a:pt x="1089" y="2188"/>
                    <a:pt x="1089" y="2187"/>
                  </a:cubicBezTo>
                  <a:cubicBezTo>
                    <a:pt x="1088" y="2187"/>
                    <a:pt x="1088" y="2187"/>
                    <a:pt x="1088" y="2187"/>
                  </a:cubicBezTo>
                  <a:cubicBezTo>
                    <a:pt x="1088" y="2186"/>
                    <a:pt x="1088" y="2186"/>
                    <a:pt x="1088" y="2186"/>
                  </a:cubicBezTo>
                  <a:cubicBezTo>
                    <a:pt x="1087" y="2185"/>
                    <a:pt x="1087" y="2185"/>
                    <a:pt x="1087" y="2185"/>
                  </a:cubicBezTo>
                  <a:cubicBezTo>
                    <a:pt x="1083" y="2180"/>
                    <a:pt x="1078" y="2175"/>
                    <a:pt x="1072" y="2170"/>
                  </a:cubicBezTo>
                  <a:cubicBezTo>
                    <a:pt x="1070" y="2167"/>
                    <a:pt x="1067" y="2165"/>
                    <a:pt x="1064" y="2162"/>
                  </a:cubicBezTo>
                  <a:cubicBezTo>
                    <a:pt x="1061" y="2160"/>
                    <a:pt x="1059" y="2157"/>
                    <a:pt x="1056" y="2155"/>
                  </a:cubicBezTo>
                  <a:cubicBezTo>
                    <a:pt x="1050" y="2150"/>
                    <a:pt x="1044" y="2144"/>
                    <a:pt x="1039" y="2139"/>
                  </a:cubicBezTo>
                  <a:cubicBezTo>
                    <a:pt x="1036" y="2136"/>
                    <a:pt x="1033" y="2134"/>
                    <a:pt x="1031" y="2131"/>
                  </a:cubicBezTo>
                  <a:cubicBezTo>
                    <a:pt x="1030" y="2130"/>
                    <a:pt x="1029" y="2129"/>
                    <a:pt x="1029" y="2129"/>
                  </a:cubicBezTo>
                  <a:cubicBezTo>
                    <a:pt x="1027" y="2127"/>
                    <a:pt x="1027" y="2127"/>
                    <a:pt x="1027" y="2127"/>
                  </a:cubicBezTo>
                  <a:cubicBezTo>
                    <a:pt x="1027" y="2126"/>
                    <a:pt x="1027" y="2126"/>
                    <a:pt x="1027" y="2126"/>
                  </a:cubicBezTo>
                  <a:cubicBezTo>
                    <a:pt x="1027" y="2126"/>
                    <a:pt x="1027" y="2126"/>
                    <a:pt x="1027" y="2126"/>
                  </a:cubicBezTo>
                  <a:cubicBezTo>
                    <a:pt x="1027" y="2126"/>
                    <a:pt x="1027" y="2126"/>
                    <a:pt x="1027" y="2126"/>
                  </a:cubicBezTo>
                  <a:cubicBezTo>
                    <a:pt x="1026" y="2126"/>
                    <a:pt x="1026" y="2126"/>
                    <a:pt x="1026" y="2126"/>
                  </a:cubicBezTo>
                  <a:cubicBezTo>
                    <a:pt x="1026" y="2125"/>
                    <a:pt x="1026" y="2125"/>
                    <a:pt x="1026" y="2125"/>
                  </a:cubicBezTo>
                  <a:cubicBezTo>
                    <a:pt x="1025" y="2124"/>
                    <a:pt x="1025" y="2124"/>
                    <a:pt x="1025" y="2124"/>
                  </a:cubicBezTo>
                  <a:cubicBezTo>
                    <a:pt x="1025" y="2124"/>
                    <a:pt x="1024" y="2123"/>
                    <a:pt x="1023" y="2122"/>
                  </a:cubicBezTo>
                  <a:cubicBezTo>
                    <a:pt x="1023" y="2121"/>
                    <a:pt x="1023" y="2121"/>
                    <a:pt x="1023" y="2121"/>
                  </a:cubicBezTo>
                  <a:cubicBezTo>
                    <a:pt x="1022" y="2120"/>
                    <a:pt x="1022" y="2120"/>
                    <a:pt x="1022" y="2120"/>
                  </a:cubicBezTo>
                  <a:cubicBezTo>
                    <a:pt x="1021" y="2119"/>
                    <a:pt x="1021" y="2118"/>
                    <a:pt x="1020" y="2118"/>
                  </a:cubicBezTo>
                  <a:cubicBezTo>
                    <a:pt x="1020" y="2117"/>
                    <a:pt x="1019" y="2116"/>
                    <a:pt x="1019" y="2115"/>
                  </a:cubicBezTo>
                  <a:cubicBezTo>
                    <a:pt x="1018" y="2115"/>
                    <a:pt x="1018" y="2114"/>
                    <a:pt x="1017" y="2113"/>
                  </a:cubicBezTo>
                  <a:cubicBezTo>
                    <a:pt x="1017" y="2112"/>
                    <a:pt x="1016" y="2112"/>
                    <a:pt x="1016" y="2111"/>
                  </a:cubicBezTo>
                  <a:cubicBezTo>
                    <a:pt x="1011" y="2098"/>
                    <a:pt x="1008" y="2085"/>
                    <a:pt x="1008" y="2072"/>
                  </a:cubicBezTo>
                  <a:cubicBezTo>
                    <a:pt x="1007" y="2052"/>
                    <a:pt x="1007" y="2035"/>
                    <a:pt x="1010" y="2018"/>
                  </a:cubicBezTo>
                  <a:cubicBezTo>
                    <a:pt x="1010" y="2019"/>
                    <a:pt x="1010" y="2020"/>
                    <a:pt x="1010" y="2021"/>
                  </a:cubicBezTo>
                  <a:cubicBezTo>
                    <a:pt x="1010" y="2023"/>
                    <a:pt x="1010" y="2024"/>
                    <a:pt x="1010" y="2025"/>
                  </a:cubicBezTo>
                  <a:cubicBezTo>
                    <a:pt x="1011" y="2026"/>
                    <a:pt x="1011" y="2026"/>
                    <a:pt x="1011" y="2027"/>
                  </a:cubicBezTo>
                  <a:cubicBezTo>
                    <a:pt x="1011" y="2027"/>
                    <a:pt x="1011" y="2028"/>
                    <a:pt x="1011" y="2029"/>
                  </a:cubicBezTo>
                  <a:cubicBezTo>
                    <a:pt x="1011" y="2030"/>
                    <a:pt x="1011" y="2031"/>
                    <a:pt x="1012" y="2033"/>
                  </a:cubicBezTo>
                  <a:cubicBezTo>
                    <a:pt x="1013" y="2038"/>
                    <a:pt x="1014" y="2043"/>
                    <a:pt x="1016" y="2048"/>
                  </a:cubicBezTo>
                  <a:cubicBezTo>
                    <a:pt x="1017" y="2051"/>
                    <a:pt x="1019" y="2054"/>
                    <a:pt x="1020" y="2056"/>
                  </a:cubicBezTo>
                  <a:cubicBezTo>
                    <a:pt x="1021" y="2059"/>
                    <a:pt x="1022" y="2062"/>
                    <a:pt x="1024" y="2065"/>
                  </a:cubicBezTo>
                  <a:cubicBezTo>
                    <a:pt x="1025" y="2066"/>
                    <a:pt x="1025" y="2067"/>
                    <a:pt x="1026" y="2068"/>
                  </a:cubicBezTo>
                  <a:cubicBezTo>
                    <a:pt x="1027" y="2070"/>
                    <a:pt x="1028" y="2071"/>
                    <a:pt x="1028" y="2072"/>
                  </a:cubicBezTo>
                  <a:cubicBezTo>
                    <a:pt x="1029" y="2073"/>
                    <a:pt x="1029" y="2073"/>
                    <a:pt x="1029" y="2073"/>
                  </a:cubicBezTo>
                  <a:cubicBezTo>
                    <a:pt x="1029" y="2074"/>
                    <a:pt x="1029" y="2074"/>
                    <a:pt x="1029" y="2074"/>
                  </a:cubicBezTo>
                  <a:cubicBezTo>
                    <a:pt x="1030" y="2074"/>
                    <a:pt x="1030" y="2074"/>
                    <a:pt x="1030" y="2074"/>
                  </a:cubicBezTo>
                  <a:cubicBezTo>
                    <a:pt x="1030" y="2074"/>
                    <a:pt x="1030" y="2074"/>
                    <a:pt x="1030" y="2074"/>
                  </a:cubicBezTo>
                  <a:cubicBezTo>
                    <a:pt x="1031" y="2076"/>
                    <a:pt x="1031" y="2076"/>
                    <a:pt x="1031" y="2076"/>
                  </a:cubicBezTo>
                  <a:cubicBezTo>
                    <a:pt x="1032" y="2077"/>
                    <a:pt x="1033" y="2079"/>
                    <a:pt x="1034" y="2080"/>
                  </a:cubicBezTo>
                  <a:cubicBezTo>
                    <a:pt x="1035" y="2081"/>
                    <a:pt x="1036" y="2082"/>
                    <a:pt x="1036" y="2084"/>
                  </a:cubicBezTo>
                  <a:cubicBezTo>
                    <a:pt x="1037" y="2085"/>
                    <a:pt x="1038" y="2086"/>
                    <a:pt x="1039" y="2087"/>
                  </a:cubicBezTo>
                  <a:cubicBezTo>
                    <a:pt x="1040" y="2088"/>
                    <a:pt x="1041" y="2089"/>
                    <a:pt x="1042" y="2091"/>
                  </a:cubicBezTo>
                  <a:cubicBezTo>
                    <a:pt x="1043" y="2092"/>
                    <a:pt x="1044" y="2093"/>
                    <a:pt x="1045" y="2094"/>
                  </a:cubicBezTo>
                  <a:cubicBezTo>
                    <a:pt x="1049" y="2098"/>
                    <a:pt x="1054" y="2102"/>
                    <a:pt x="1058" y="2106"/>
                  </a:cubicBezTo>
                  <a:cubicBezTo>
                    <a:pt x="1060" y="2108"/>
                    <a:pt x="1063" y="2110"/>
                    <a:pt x="1065" y="2112"/>
                  </a:cubicBezTo>
                  <a:cubicBezTo>
                    <a:pt x="1065" y="2112"/>
                    <a:pt x="1065" y="2113"/>
                    <a:pt x="1065" y="2114"/>
                  </a:cubicBezTo>
                  <a:cubicBezTo>
                    <a:pt x="1066" y="2115"/>
                    <a:pt x="1067" y="2117"/>
                    <a:pt x="1067" y="2119"/>
                  </a:cubicBezTo>
                  <a:cubicBezTo>
                    <a:pt x="1068" y="2121"/>
                    <a:pt x="1069" y="2123"/>
                    <a:pt x="1070" y="2126"/>
                  </a:cubicBezTo>
                  <a:cubicBezTo>
                    <a:pt x="1071" y="2128"/>
                    <a:pt x="1072" y="2130"/>
                    <a:pt x="1073" y="2133"/>
                  </a:cubicBezTo>
                  <a:cubicBezTo>
                    <a:pt x="1074" y="2134"/>
                    <a:pt x="1074" y="2135"/>
                    <a:pt x="1075" y="2136"/>
                  </a:cubicBezTo>
                  <a:cubicBezTo>
                    <a:pt x="1076" y="2137"/>
                    <a:pt x="1076" y="2138"/>
                    <a:pt x="1077" y="2140"/>
                  </a:cubicBezTo>
                  <a:cubicBezTo>
                    <a:pt x="1078" y="2142"/>
                    <a:pt x="1080" y="2145"/>
                    <a:pt x="1081" y="2147"/>
                  </a:cubicBezTo>
                  <a:cubicBezTo>
                    <a:pt x="1083" y="2149"/>
                    <a:pt x="1084" y="2152"/>
                    <a:pt x="1086" y="2154"/>
                  </a:cubicBezTo>
                  <a:cubicBezTo>
                    <a:pt x="1087" y="2155"/>
                    <a:pt x="1088" y="2156"/>
                    <a:pt x="1088" y="2157"/>
                  </a:cubicBezTo>
                  <a:cubicBezTo>
                    <a:pt x="1089" y="2158"/>
                    <a:pt x="1090" y="2159"/>
                    <a:pt x="1091" y="2160"/>
                  </a:cubicBezTo>
                  <a:cubicBezTo>
                    <a:pt x="1092" y="2163"/>
                    <a:pt x="1094" y="2164"/>
                    <a:pt x="1096" y="2166"/>
                  </a:cubicBezTo>
                  <a:cubicBezTo>
                    <a:pt x="1096" y="2167"/>
                    <a:pt x="1097" y="2168"/>
                    <a:pt x="1098" y="2169"/>
                  </a:cubicBezTo>
                  <a:cubicBezTo>
                    <a:pt x="1099" y="2170"/>
                    <a:pt x="1099" y="2171"/>
                    <a:pt x="1100" y="2171"/>
                  </a:cubicBezTo>
                  <a:cubicBezTo>
                    <a:pt x="1101" y="2172"/>
                    <a:pt x="1102" y="2173"/>
                    <a:pt x="1102" y="2174"/>
                  </a:cubicBezTo>
                  <a:cubicBezTo>
                    <a:pt x="1103" y="2174"/>
                    <a:pt x="1104" y="2175"/>
                    <a:pt x="1104" y="2175"/>
                  </a:cubicBezTo>
                  <a:cubicBezTo>
                    <a:pt x="1106" y="2177"/>
                    <a:pt x="1107" y="2178"/>
                    <a:pt x="1108" y="2178"/>
                  </a:cubicBezTo>
                  <a:cubicBezTo>
                    <a:pt x="1109" y="2179"/>
                    <a:pt x="1109" y="2180"/>
                    <a:pt x="1110" y="2180"/>
                  </a:cubicBezTo>
                  <a:cubicBezTo>
                    <a:pt x="1110" y="2181"/>
                    <a:pt x="1111" y="2181"/>
                    <a:pt x="1111" y="2181"/>
                  </a:cubicBezTo>
                  <a:cubicBezTo>
                    <a:pt x="1111" y="2181"/>
                    <a:pt x="1110" y="2181"/>
                    <a:pt x="1110" y="2180"/>
                  </a:cubicBezTo>
                  <a:cubicBezTo>
                    <a:pt x="1110" y="2179"/>
                    <a:pt x="1109" y="2179"/>
                    <a:pt x="1109" y="2177"/>
                  </a:cubicBezTo>
                  <a:cubicBezTo>
                    <a:pt x="1108" y="2176"/>
                    <a:pt x="1108" y="2175"/>
                    <a:pt x="1107" y="2174"/>
                  </a:cubicBezTo>
                  <a:cubicBezTo>
                    <a:pt x="1106" y="2172"/>
                    <a:pt x="1105" y="2170"/>
                    <a:pt x="1104" y="2169"/>
                  </a:cubicBezTo>
                  <a:cubicBezTo>
                    <a:pt x="1103" y="2167"/>
                    <a:pt x="1102" y="2165"/>
                    <a:pt x="1100" y="2163"/>
                  </a:cubicBezTo>
                  <a:cubicBezTo>
                    <a:pt x="1099" y="2161"/>
                    <a:pt x="1098" y="2159"/>
                    <a:pt x="1097" y="2156"/>
                  </a:cubicBezTo>
                  <a:cubicBezTo>
                    <a:pt x="1096" y="2155"/>
                    <a:pt x="1095" y="2154"/>
                    <a:pt x="1094" y="2153"/>
                  </a:cubicBezTo>
                  <a:cubicBezTo>
                    <a:pt x="1094" y="2152"/>
                    <a:pt x="1093" y="2151"/>
                    <a:pt x="1092" y="2150"/>
                  </a:cubicBezTo>
                  <a:cubicBezTo>
                    <a:pt x="1091" y="2147"/>
                    <a:pt x="1089" y="2145"/>
                    <a:pt x="1088" y="2143"/>
                  </a:cubicBezTo>
                  <a:cubicBezTo>
                    <a:pt x="1086" y="2140"/>
                    <a:pt x="1085" y="2138"/>
                    <a:pt x="1084" y="2136"/>
                  </a:cubicBezTo>
                  <a:cubicBezTo>
                    <a:pt x="1083" y="2135"/>
                    <a:pt x="1082" y="2133"/>
                    <a:pt x="1081" y="2132"/>
                  </a:cubicBezTo>
                  <a:cubicBezTo>
                    <a:pt x="1081" y="2131"/>
                    <a:pt x="1080" y="2130"/>
                    <a:pt x="1079" y="2129"/>
                  </a:cubicBezTo>
                  <a:cubicBezTo>
                    <a:pt x="1078" y="2127"/>
                    <a:pt x="1076" y="2125"/>
                    <a:pt x="1075" y="2123"/>
                  </a:cubicBezTo>
                  <a:cubicBezTo>
                    <a:pt x="1074" y="2121"/>
                    <a:pt x="1073" y="2119"/>
                    <a:pt x="1071" y="2117"/>
                  </a:cubicBezTo>
                  <a:cubicBezTo>
                    <a:pt x="1071" y="2117"/>
                    <a:pt x="1071" y="2117"/>
                    <a:pt x="1071" y="2117"/>
                  </a:cubicBezTo>
                  <a:cubicBezTo>
                    <a:pt x="1075" y="2120"/>
                    <a:pt x="1079" y="2122"/>
                    <a:pt x="1083" y="2125"/>
                  </a:cubicBezTo>
                  <a:cubicBezTo>
                    <a:pt x="1086" y="2127"/>
                    <a:pt x="1090" y="2129"/>
                    <a:pt x="1093" y="2131"/>
                  </a:cubicBezTo>
                  <a:cubicBezTo>
                    <a:pt x="1096" y="2133"/>
                    <a:pt x="1099" y="2135"/>
                    <a:pt x="1101" y="2136"/>
                  </a:cubicBezTo>
                  <a:cubicBezTo>
                    <a:pt x="1104" y="2137"/>
                    <a:pt x="1106" y="2138"/>
                    <a:pt x="1107" y="2138"/>
                  </a:cubicBezTo>
                  <a:cubicBezTo>
                    <a:pt x="1108" y="2138"/>
                    <a:pt x="1109" y="2138"/>
                    <a:pt x="1109" y="2138"/>
                  </a:cubicBezTo>
                  <a:cubicBezTo>
                    <a:pt x="1109" y="2138"/>
                    <a:pt x="1109" y="2138"/>
                    <a:pt x="1109" y="2138"/>
                  </a:cubicBezTo>
                  <a:cubicBezTo>
                    <a:pt x="1109" y="2138"/>
                    <a:pt x="1109" y="2138"/>
                    <a:pt x="1107" y="2137"/>
                  </a:cubicBezTo>
                  <a:cubicBezTo>
                    <a:pt x="1106" y="2137"/>
                    <a:pt x="1104" y="2136"/>
                    <a:pt x="1102" y="2134"/>
                  </a:cubicBezTo>
                  <a:cubicBezTo>
                    <a:pt x="1100" y="2133"/>
                    <a:pt x="1098" y="2131"/>
                    <a:pt x="1095" y="2129"/>
                  </a:cubicBezTo>
                  <a:cubicBezTo>
                    <a:pt x="1092" y="2126"/>
                    <a:pt x="1089" y="2124"/>
                    <a:pt x="1085" y="2121"/>
                  </a:cubicBezTo>
                  <a:cubicBezTo>
                    <a:pt x="1082" y="2118"/>
                    <a:pt x="1078" y="2115"/>
                    <a:pt x="1074" y="2112"/>
                  </a:cubicBezTo>
                  <a:cubicBezTo>
                    <a:pt x="1071" y="2108"/>
                    <a:pt x="1067" y="2105"/>
                    <a:pt x="1063" y="2101"/>
                  </a:cubicBezTo>
                  <a:cubicBezTo>
                    <a:pt x="1061" y="2099"/>
                    <a:pt x="1059" y="2097"/>
                    <a:pt x="1057" y="2095"/>
                  </a:cubicBezTo>
                  <a:cubicBezTo>
                    <a:pt x="1055" y="2093"/>
                    <a:pt x="1053" y="2091"/>
                    <a:pt x="1051" y="2089"/>
                  </a:cubicBezTo>
                  <a:cubicBezTo>
                    <a:pt x="1050" y="2088"/>
                    <a:pt x="1049" y="2087"/>
                    <a:pt x="1048" y="2086"/>
                  </a:cubicBezTo>
                  <a:cubicBezTo>
                    <a:pt x="1049" y="2086"/>
                    <a:pt x="1049" y="2086"/>
                    <a:pt x="1050" y="2087"/>
                  </a:cubicBezTo>
                  <a:cubicBezTo>
                    <a:pt x="1052" y="2088"/>
                    <a:pt x="1055" y="2090"/>
                    <a:pt x="1058" y="2092"/>
                  </a:cubicBezTo>
                  <a:cubicBezTo>
                    <a:pt x="1060" y="2094"/>
                    <a:pt x="1063" y="2095"/>
                    <a:pt x="1065" y="2097"/>
                  </a:cubicBezTo>
                  <a:cubicBezTo>
                    <a:pt x="1067" y="2097"/>
                    <a:pt x="1068" y="2098"/>
                    <a:pt x="1069" y="2099"/>
                  </a:cubicBezTo>
                  <a:cubicBezTo>
                    <a:pt x="1071" y="2100"/>
                    <a:pt x="1072" y="2100"/>
                    <a:pt x="1073" y="2101"/>
                  </a:cubicBezTo>
                  <a:cubicBezTo>
                    <a:pt x="1076" y="2103"/>
                    <a:pt x="1078" y="2104"/>
                    <a:pt x="1080" y="2105"/>
                  </a:cubicBezTo>
                  <a:cubicBezTo>
                    <a:pt x="1083" y="2107"/>
                    <a:pt x="1085" y="2108"/>
                    <a:pt x="1087" y="2109"/>
                  </a:cubicBezTo>
                  <a:cubicBezTo>
                    <a:pt x="1088" y="2110"/>
                    <a:pt x="1089" y="2110"/>
                    <a:pt x="1089" y="2111"/>
                  </a:cubicBezTo>
                  <a:cubicBezTo>
                    <a:pt x="1090" y="2112"/>
                    <a:pt x="1091" y="2112"/>
                    <a:pt x="1092" y="2113"/>
                  </a:cubicBezTo>
                  <a:cubicBezTo>
                    <a:pt x="1093" y="2113"/>
                    <a:pt x="1093" y="2114"/>
                    <a:pt x="1094" y="2114"/>
                  </a:cubicBezTo>
                  <a:cubicBezTo>
                    <a:pt x="1095" y="2115"/>
                    <a:pt x="1095" y="2115"/>
                    <a:pt x="1096" y="2115"/>
                  </a:cubicBezTo>
                  <a:cubicBezTo>
                    <a:pt x="1097" y="2116"/>
                    <a:pt x="1098" y="2117"/>
                    <a:pt x="1098" y="2117"/>
                  </a:cubicBezTo>
                  <a:cubicBezTo>
                    <a:pt x="1099" y="2118"/>
                    <a:pt x="1099" y="2118"/>
                    <a:pt x="1099" y="2118"/>
                  </a:cubicBezTo>
                  <a:cubicBezTo>
                    <a:pt x="1099" y="2118"/>
                    <a:pt x="1099" y="2118"/>
                    <a:pt x="1099" y="2117"/>
                  </a:cubicBezTo>
                  <a:cubicBezTo>
                    <a:pt x="1098" y="2116"/>
                    <a:pt x="1098" y="2116"/>
                    <a:pt x="1097" y="2114"/>
                  </a:cubicBezTo>
                  <a:cubicBezTo>
                    <a:pt x="1097" y="2114"/>
                    <a:pt x="1096" y="2113"/>
                    <a:pt x="1096" y="2113"/>
                  </a:cubicBezTo>
                  <a:cubicBezTo>
                    <a:pt x="1095" y="2112"/>
                    <a:pt x="1095" y="2111"/>
                    <a:pt x="1094" y="2110"/>
                  </a:cubicBezTo>
                  <a:cubicBezTo>
                    <a:pt x="1093" y="2110"/>
                    <a:pt x="1093" y="2109"/>
                    <a:pt x="1092" y="2108"/>
                  </a:cubicBezTo>
                  <a:cubicBezTo>
                    <a:pt x="1091" y="2107"/>
                    <a:pt x="1090" y="2106"/>
                    <a:pt x="1090" y="2106"/>
                  </a:cubicBezTo>
                  <a:cubicBezTo>
                    <a:pt x="1089" y="2105"/>
                    <a:pt x="1088" y="2104"/>
                    <a:pt x="1087" y="2103"/>
                  </a:cubicBezTo>
                  <a:cubicBezTo>
                    <a:pt x="1086" y="2102"/>
                    <a:pt x="1085" y="2101"/>
                    <a:pt x="1084" y="2100"/>
                  </a:cubicBezTo>
                  <a:cubicBezTo>
                    <a:pt x="1082" y="2099"/>
                    <a:pt x="1079" y="2097"/>
                    <a:pt x="1077" y="2095"/>
                  </a:cubicBezTo>
                  <a:cubicBezTo>
                    <a:pt x="1076" y="2094"/>
                    <a:pt x="1075" y="2094"/>
                    <a:pt x="1073" y="2093"/>
                  </a:cubicBezTo>
                  <a:cubicBezTo>
                    <a:pt x="1072" y="2092"/>
                    <a:pt x="1071" y="2091"/>
                    <a:pt x="1070" y="2090"/>
                  </a:cubicBezTo>
                  <a:cubicBezTo>
                    <a:pt x="1067" y="2088"/>
                    <a:pt x="1064" y="2087"/>
                    <a:pt x="1062" y="2085"/>
                  </a:cubicBezTo>
                  <a:cubicBezTo>
                    <a:pt x="1059" y="2084"/>
                    <a:pt x="1057" y="2082"/>
                    <a:pt x="1054" y="2080"/>
                  </a:cubicBezTo>
                  <a:cubicBezTo>
                    <a:pt x="1053" y="2079"/>
                    <a:pt x="1052" y="2079"/>
                    <a:pt x="1050" y="2078"/>
                  </a:cubicBezTo>
                  <a:cubicBezTo>
                    <a:pt x="1049" y="2077"/>
                    <a:pt x="1048" y="2076"/>
                    <a:pt x="1047" y="2075"/>
                  </a:cubicBezTo>
                  <a:cubicBezTo>
                    <a:pt x="1046" y="2075"/>
                    <a:pt x="1044" y="2074"/>
                    <a:pt x="1043" y="2073"/>
                  </a:cubicBezTo>
                  <a:cubicBezTo>
                    <a:pt x="1042" y="2072"/>
                    <a:pt x="1041" y="2071"/>
                    <a:pt x="1040" y="2071"/>
                  </a:cubicBezTo>
                  <a:cubicBezTo>
                    <a:pt x="1040" y="2070"/>
                    <a:pt x="1039" y="2070"/>
                    <a:pt x="1039" y="2069"/>
                  </a:cubicBezTo>
                  <a:cubicBezTo>
                    <a:pt x="1038" y="2069"/>
                    <a:pt x="1038" y="2069"/>
                    <a:pt x="1037" y="2068"/>
                  </a:cubicBezTo>
                  <a:cubicBezTo>
                    <a:pt x="1036" y="2067"/>
                    <a:pt x="1035" y="2067"/>
                    <a:pt x="1035" y="2066"/>
                  </a:cubicBezTo>
                  <a:cubicBezTo>
                    <a:pt x="1034" y="2065"/>
                    <a:pt x="1033" y="2064"/>
                    <a:pt x="1032" y="2064"/>
                  </a:cubicBezTo>
                  <a:cubicBezTo>
                    <a:pt x="1032" y="2063"/>
                    <a:pt x="1031" y="2062"/>
                    <a:pt x="1030" y="2061"/>
                  </a:cubicBezTo>
                  <a:cubicBezTo>
                    <a:pt x="1029" y="2058"/>
                    <a:pt x="1028" y="2056"/>
                    <a:pt x="1026" y="2053"/>
                  </a:cubicBezTo>
                  <a:cubicBezTo>
                    <a:pt x="1026" y="2052"/>
                    <a:pt x="1025" y="2051"/>
                    <a:pt x="1025" y="2050"/>
                  </a:cubicBezTo>
                  <a:cubicBezTo>
                    <a:pt x="1024" y="2048"/>
                    <a:pt x="1023" y="2047"/>
                    <a:pt x="1023" y="2046"/>
                  </a:cubicBezTo>
                  <a:cubicBezTo>
                    <a:pt x="1021" y="2041"/>
                    <a:pt x="1019" y="2036"/>
                    <a:pt x="1018" y="2031"/>
                  </a:cubicBezTo>
                  <a:cubicBezTo>
                    <a:pt x="1017" y="2030"/>
                    <a:pt x="1017" y="2029"/>
                    <a:pt x="1017" y="2028"/>
                  </a:cubicBezTo>
                  <a:cubicBezTo>
                    <a:pt x="1016" y="2027"/>
                    <a:pt x="1016" y="2026"/>
                    <a:pt x="1016" y="2026"/>
                  </a:cubicBezTo>
                  <a:cubicBezTo>
                    <a:pt x="1016" y="2025"/>
                    <a:pt x="1016" y="2025"/>
                    <a:pt x="1016" y="2024"/>
                  </a:cubicBezTo>
                  <a:cubicBezTo>
                    <a:pt x="1015" y="2023"/>
                    <a:pt x="1015" y="2022"/>
                    <a:pt x="1015" y="2021"/>
                  </a:cubicBezTo>
                  <a:cubicBezTo>
                    <a:pt x="1015" y="2020"/>
                    <a:pt x="1014" y="2018"/>
                    <a:pt x="1014" y="2017"/>
                  </a:cubicBezTo>
                  <a:cubicBezTo>
                    <a:pt x="1013" y="2013"/>
                    <a:pt x="1013" y="2009"/>
                    <a:pt x="1013" y="2005"/>
                  </a:cubicBezTo>
                  <a:cubicBezTo>
                    <a:pt x="1013" y="2005"/>
                    <a:pt x="1013" y="2005"/>
                    <a:pt x="1013" y="2005"/>
                  </a:cubicBezTo>
                  <a:cubicBezTo>
                    <a:pt x="1015" y="1997"/>
                    <a:pt x="1018" y="1988"/>
                    <a:pt x="1023" y="1980"/>
                  </a:cubicBezTo>
                  <a:cubicBezTo>
                    <a:pt x="1048" y="1932"/>
                    <a:pt x="1078" y="1949"/>
                    <a:pt x="1117" y="1928"/>
                  </a:cubicBezTo>
                  <a:cubicBezTo>
                    <a:pt x="1106" y="1944"/>
                    <a:pt x="1100" y="1962"/>
                    <a:pt x="1098" y="1980"/>
                  </a:cubicBezTo>
                  <a:cubicBezTo>
                    <a:pt x="1098" y="1980"/>
                    <a:pt x="1097" y="1981"/>
                    <a:pt x="1097" y="1982"/>
                  </a:cubicBezTo>
                  <a:cubicBezTo>
                    <a:pt x="1096" y="1983"/>
                    <a:pt x="1095" y="1983"/>
                    <a:pt x="1095" y="1984"/>
                  </a:cubicBezTo>
                  <a:cubicBezTo>
                    <a:pt x="1094" y="1985"/>
                    <a:pt x="1093" y="1986"/>
                    <a:pt x="1093" y="1987"/>
                  </a:cubicBezTo>
                  <a:cubicBezTo>
                    <a:pt x="1092" y="1988"/>
                    <a:pt x="1091" y="1990"/>
                    <a:pt x="1090" y="1991"/>
                  </a:cubicBezTo>
                  <a:cubicBezTo>
                    <a:pt x="1090" y="1992"/>
                    <a:pt x="1089" y="1993"/>
                    <a:pt x="1088" y="1994"/>
                  </a:cubicBezTo>
                  <a:cubicBezTo>
                    <a:pt x="1088" y="1995"/>
                    <a:pt x="1088" y="1996"/>
                    <a:pt x="1087" y="1996"/>
                  </a:cubicBezTo>
                  <a:cubicBezTo>
                    <a:pt x="1087" y="1997"/>
                    <a:pt x="1087" y="1998"/>
                    <a:pt x="1086" y="1998"/>
                  </a:cubicBezTo>
                  <a:cubicBezTo>
                    <a:pt x="1086" y="2000"/>
                    <a:pt x="1085" y="2001"/>
                    <a:pt x="1084" y="2003"/>
                  </a:cubicBezTo>
                  <a:cubicBezTo>
                    <a:pt x="1083" y="2006"/>
                    <a:pt x="1082" y="2009"/>
                    <a:pt x="1081" y="2012"/>
                  </a:cubicBezTo>
                  <a:cubicBezTo>
                    <a:pt x="1080" y="2015"/>
                    <a:pt x="1079" y="2018"/>
                    <a:pt x="1078" y="2022"/>
                  </a:cubicBezTo>
                  <a:cubicBezTo>
                    <a:pt x="1077" y="2025"/>
                    <a:pt x="1077" y="2029"/>
                    <a:pt x="1076" y="2032"/>
                  </a:cubicBezTo>
                  <a:cubicBezTo>
                    <a:pt x="1076" y="2035"/>
                    <a:pt x="1076" y="2039"/>
                    <a:pt x="1075" y="2042"/>
                  </a:cubicBezTo>
                  <a:cubicBezTo>
                    <a:pt x="1075" y="2043"/>
                    <a:pt x="1075" y="2045"/>
                    <a:pt x="1075" y="2046"/>
                  </a:cubicBezTo>
                  <a:cubicBezTo>
                    <a:pt x="1075" y="2047"/>
                    <a:pt x="1075" y="2048"/>
                    <a:pt x="1075" y="2049"/>
                  </a:cubicBezTo>
                  <a:cubicBezTo>
                    <a:pt x="1075" y="2049"/>
                    <a:pt x="1075" y="2050"/>
                    <a:pt x="1075" y="2051"/>
                  </a:cubicBezTo>
                  <a:cubicBezTo>
                    <a:pt x="1076" y="2052"/>
                    <a:pt x="1076" y="2054"/>
                    <a:pt x="1076" y="2055"/>
                  </a:cubicBezTo>
                  <a:cubicBezTo>
                    <a:pt x="1076" y="2057"/>
                    <a:pt x="1076" y="2058"/>
                    <a:pt x="1076" y="2059"/>
                  </a:cubicBezTo>
                  <a:cubicBezTo>
                    <a:pt x="1076" y="2060"/>
                    <a:pt x="1077" y="2062"/>
                    <a:pt x="1077" y="2063"/>
                  </a:cubicBezTo>
                  <a:cubicBezTo>
                    <a:pt x="1077" y="2064"/>
                    <a:pt x="1077" y="2065"/>
                    <a:pt x="1078" y="2066"/>
                  </a:cubicBezTo>
                  <a:cubicBezTo>
                    <a:pt x="1078" y="2067"/>
                    <a:pt x="1078" y="2068"/>
                    <a:pt x="1078" y="2069"/>
                  </a:cubicBezTo>
                  <a:cubicBezTo>
                    <a:pt x="1078" y="2070"/>
                    <a:pt x="1079" y="2071"/>
                    <a:pt x="1079" y="2071"/>
                  </a:cubicBezTo>
                  <a:cubicBezTo>
                    <a:pt x="1079" y="2073"/>
                    <a:pt x="1080" y="2074"/>
                    <a:pt x="1080" y="2075"/>
                  </a:cubicBezTo>
                  <a:cubicBezTo>
                    <a:pt x="1080" y="2075"/>
                    <a:pt x="1080" y="2076"/>
                    <a:pt x="1080" y="2076"/>
                  </a:cubicBezTo>
                  <a:cubicBezTo>
                    <a:pt x="1080" y="2076"/>
                    <a:pt x="1080" y="2075"/>
                    <a:pt x="1080" y="2074"/>
                  </a:cubicBezTo>
                  <a:cubicBezTo>
                    <a:pt x="1080" y="2074"/>
                    <a:pt x="1080" y="2072"/>
                    <a:pt x="1080" y="2071"/>
                  </a:cubicBezTo>
                  <a:cubicBezTo>
                    <a:pt x="1080" y="2070"/>
                    <a:pt x="1080" y="2069"/>
                    <a:pt x="1080" y="2069"/>
                  </a:cubicBezTo>
                  <a:cubicBezTo>
                    <a:pt x="1080" y="2068"/>
                    <a:pt x="1081" y="2067"/>
                    <a:pt x="1081" y="2066"/>
                  </a:cubicBezTo>
                  <a:cubicBezTo>
                    <a:pt x="1081" y="2065"/>
                    <a:pt x="1081" y="2064"/>
                    <a:pt x="1081" y="2063"/>
                  </a:cubicBezTo>
                  <a:cubicBezTo>
                    <a:pt x="1081" y="2061"/>
                    <a:pt x="1081" y="2060"/>
                    <a:pt x="1081" y="2059"/>
                  </a:cubicBezTo>
                  <a:cubicBezTo>
                    <a:pt x="1081" y="2058"/>
                    <a:pt x="1081" y="2056"/>
                    <a:pt x="1081" y="2055"/>
                  </a:cubicBezTo>
                  <a:cubicBezTo>
                    <a:pt x="1081" y="2054"/>
                    <a:pt x="1081" y="2052"/>
                    <a:pt x="1081" y="2051"/>
                  </a:cubicBezTo>
                  <a:cubicBezTo>
                    <a:pt x="1081" y="2050"/>
                    <a:pt x="1082" y="2050"/>
                    <a:pt x="1082" y="2049"/>
                  </a:cubicBezTo>
                  <a:cubicBezTo>
                    <a:pt x="1082" y="2048"/>
                    <a:pt x="1082" y="2048"/>
                    <a:pt x="1082" y="2047"/>
                  </a:cubicBezTo>
                  <a:cubicBezTo>
                    <a:pt x="1082" y="2048"/>
                    <a:pt x="1082" y="2049"/>
                    <a:pt x="1082" y="2050"/>
                  </a:cubicBezTo>
                  <a:cubicBezTo>
                    <a:pt x="1083" y="2051"/>
                    <a:pt x="1083" y="2052"/>
                    <a:pt x="1083" y="2052"/>
                  </a:cubicBezTo>
                  <a:cubicBezTo>
                    <a:pt x="1083" y="2053"/>
                    <a:pt x="1084" y="2054"/>
                    <a:pt x="1084" y="2055"/>
                  </a:cubicBezTo>
                  <a:cubicBezTo>
                    <a:pt x="1084" y="2057"/>
                    <a:pt x="1085" y="2059"/>
                    <a:pt x="1086" y="2061"/>
                  </a:cubicBezTo>
                  <a:cubicBezTo>
                    <a:pt x="1086" y="2062"/>
                    <a:pt x="1087" y="2064"/>
                    <a:pt x="1087" y="2066"/>
                  </a:cubicBezTo>
                  <a:cubicBezTo>
                    <a:pt x="1088" y="2067"/>
                    <a:pt x="1088" y="2068"/>
                    <a:pt x="1088" y="2069"/>
                  </a:cubicBezTo>
                  <a:cubicBezTo>
                    <a:pt x="1089" y="2069"/>
                    <a:pt x="1089" y="2070"/>
                    <a:pt x="1089" y="2071"/>
                  </a:cubicBezTo>
                  <a:cubicBezTo>
                    <a:pt x="1090" y="2073"/>
                    <a:pt x="1090" y="2074"/>
                    <a:pt x="1090" y="2076"/>
                  </a:cubicBezTo>
                  <a:cubicBezTo>
                    <a:pt x="1090" y="2077"/>
                    <a:pt x="1091" y="2077"/>
                    <a:pt x="1091" y="2078"/>
                  </a:cubicBezTo>
                  <a:cubicBezTo>
                    <a:pt x="1091" y="2079"/>
                    <a:pt x="1091" y="2079"/>
                    <a:pt x="1091" y="2080"/>
                  </a:cubicBezTo>
                  <a:cubicBezTo>
                    <a:pt x="1091" y="2081"/>
                    <a:pt x="1091" y="2081"/>
                    <a:pt x="1091" y="2082"/>
                  </a:cubicBezTo>
                  <a:cubicBezTo>
                    <a:pt x="1091" y="2083"/>
                    <a:pt x="1091" y="2083"/>
                    <a:pt x="1091" y="2084"/>
                  </a:cubicBezTo>
                  <a:cubicBezTo>
                    <a:pt x="1091" y="2085"/>
                    <a:pt x="1092" y="2086"/>
                    <a:pt x="1092" y="2087"/>
                  </a:cubicBezTo>
                  <a:cubicBezTo>
                    <a:pt x="1092" y="2088"/>
                    <a:pt x="1091" y="2088"/>
                    <a:pt x="1091" y="2089"/>
                  </a:cubicBezTo>
                  <a:cubicBezTo>
                    <a:pt x="1091" y="2089"/>
                    <a:pt x="1091" y="2090"/>
                    <a:pt x="1091" y="2090"/>
                  </a:cubicBezTo>
                  <a:cubicBezTo>
                    <a:pt x="1091" y="2090"/>
                    <a:pt x="1092" y="2089"/>
                    <a:pt x="1092" y="2089"/>
                  </a:cubicBezTo>
                  <a:cubicBezTo>
                    <a:pt x="1092" y="2089"/>
                    <a:pt x="1093" y="2088"/>
                    <a:pt x="1093" y="2087"/>
                  </a:cubicBezTo>
                  <a:cubicBezTo>
                    <a:pt x="1094" y="2087"/>
                    <a:pt x="1094" y="2086"/>
                    <a:pt x="1094" y="2084"/>
                  </a:cubicBezTo>
                  <a:cubicBezTo>
                    <a:pt x="1095" y="2084"/>
                    <a:pt x="1095" y="2083"/>
                    <a:pt x="1095" y="2082"/>
                  </a:cubicBezTo>
                  <a:cubicBezTo>
                    <a:pt x="1095" y="2082"/>
                    <a:pt x="1095" y="2081"/>
                    <a:pt x="1096" y="2080"/>
                  </a:cubicBezTo>
                  <a:cubicBezTo>
                    <a:pt x="1096" y="2079"/>
                    <a:pt x="1096" y="2077"/>
                    <a:pt x="1096" y="2075"/>
                  </a:cubicBezTo>
                  <a:cubicBezTo>
                    <a:pt x="1096" y="2073"/>
                    <a:pt x="1096" y="2072"/>
                    <a:pt x="1096" y="2070"/>
                  </a:cubicBezTo>
                  <a:cubicBezTo>
                    <a:pt x="1096" y="2068"/>
                    <a:pt x="1095" y="2066"/>
                    <a:pt x="1095" y="2064"/>
                  </a:cubicBezTo>
                  <a:cubicBezTo>
                    <a:pt x="1094" y="2062"/>
                    <a:pt x="1094" y="2060"/>
                    <a:pt x="1093" y="2058"/>
                  </a:cubicBezTo>
                  <a:cubicBezTo>
                    <a:pt x="1092" y="2056"/>
                    <a:pt x="1092" y="2054"/>
                    <a:pt x="1091" y="2053"/>
                  </a:cubicBezTo>
                  <a:cubicBezTo>
                    <a:pt x="1091" y="2052"/>
                    <a:pt x="1090" y="2051"/>
                    <a:pt x="1090" y="2050"/>
                  </a:cubicBezTo>
                  <a:cubicBezTo>
                    <a:pt x="1090" y="2049"/>
                    <a:pt x="1089" y="2048"/>
                    <a:pt x="1089" y="2048"/>
                  </a:cubicBezTo>
                  <a:cubicBezTo>
                    <a:pt x="1087" y="2044"/>
                    <a:pt x="1086" y="2041"/>
                    <a:pt x="1085" y="2039"/>
                  </a:cubicBezTo>
                  <a:cubicBezTo>
                    <a:pt x="1084" y="2037"/>
                    <a:pt x="1084" y="2036"/>
                    <a:pt x="1083" y="2035"/>
                  </a:cubicBezTo>
                  <a:cubicBezTo>
                    <a:pt x="1084" y="2034"/>
                    <a:pt x="1084" y="2034"/>
                    <a:pt x="1084" y="2033"/>
                  </a:cubicBezTo>
                  <a:cubicBezTo>
                    <a:pt x="1084" y="2030"/>
                    <a:pt x="1085" y="2027"/>
                    <a:pt x="1086" y="2024"/>
                  </a:cubicBezTo>
                  <a:cubicBezTo>
                    <a:pt x="1086" y="2020"/>
                    <a:pt x="1087" y="2017"/>
                    <a:pt x="1088" y="2014"/>
                  </a:cubicBezTo>
                  <a:cubicBezTo>
                    <a:pt x="1088" y="2013"/>
                    <a:pt x="1089" y="2011"/>
                    <a:pt x="1089" y="2010"/>
                  </a:cubicBezTo>
                  <a:cubicBezTo>
                    <a:pt x="1090" y="2008"/>
                    <a:pt x="1090" y="2007"/>
                    <a:pt x="1091" y="2005"/>
                  </a:cubicBezTo>
                  <a:cubicBezTo>
                    <a:pt x="1091" y="2004"/>
                    <a:pt x="1092" y="2002"/>
                    <a:pt x="1092" y="2001"/>
                  </a:cubicBezTo>
                  <a:cubicBezTo>
                    <a:pt x="1092" y="2000"/>
                    <a:pt x="1093" y="2000"/>
                    <a:pt x="1093" y="1999"/>
                  </a:cubicBezTo>
                  <a:cubicBezTo>
                    <a:pt x="1093" y="1998"/>
                    <a:pt x="1093" y="1998"/>
                    <a:pt x="1094" y="1997"/>
                  </a:cubicBezTo>
                  <a:cubicBezTo>
                    <a:pt x="1094" y="1996"/>
                    <a:pt x="1095" y="1994"/>
                    <a:pt x="1095" y="1993"/>
                  </a:cubicBezTo>
                  <a:cubicBezTo>
                    <a:pt x="1096" y="1992"/>
                    <a:pt x="1096" y="1991"/>
                    <a:pt x="1097" y="1990"/>
                  </a:cubicBezTo>
                  <a:cubicBezTo>
                    <a:pt x="1097" y="1989"/>
                    <a:pt x="1097" y="1988"/>
                    <a:pt x="1098" y="1987"/>
                  </a:cubicBezTo>
                  <a:cubicBezTo>
                    <a:pt x="1095" y="2039"/>
                    <a:pt x="1124" y="2098"/>
                    <a:pt x="1153" y="2156"/>
                  </a:cubicBezTo>
                  <a:cubicBezTo>
                    <a:pt x="1152" y="2156"/>
                    <a:pt x="1152" y="2157"/>
                    <a:pt x="1152" y="2157"/>
                  </a:cubicBezTo>
                  <a:cubicBezTo>
                    <a:pt x="1151" y="2161"/>
                    <a:pt x="1150" y="2166"/>
                    <a:pt x="1149" y="2171"/>
                  </a:cubicBezTo>
                  <a:cubicBezTo>
                    <a:pt x="1149" y="2173"/>
                    <a:pt x="1149" y="2176"/>
                    <a:pt x="1149" y="2178"/>
                  </a:cubicBezTo>
                  <a:cubicBezTo>
                    <a:pt x="1149" y="2179"/>
                    <a:pt x="1149" y="2180"/>
                    <a:pt x="1149" y="2180"/>
                  </a:cubicBezTo>
                  <a:cubicBezTo>
                    <a:pt x="1149" y="2181"/>
                    <a:pt x="1149" y="2182"/>
                    <a:pt x="1149" y="2183"/>
                  </a:cubicBezTo>
                  <a:cubicBezTo>
                    <a:pt x="1149" y="2184"/>
                    <a:pt x="1149" y="2185"/>
                    <a:pt x="1149" y="2187"/>
                  </a:cubicBezTo>
                  <a:cubicBezTo>
                    <a:pt x="1150" y="2192"/>
                    <a:pt x="1151" y="2198"/>
                    <a:pt x="1152" y="2204"/>
                  </a:cubicBezTo>
                  <a:cubicBezTo>
                    <a:pt x="1152" y="2207"/>
                    <a:pt x="1153" y="2210"/>
                    <a:pt x="1153" y="2213"/>
                  </a:cubicBezTo>
                  <a:cubicBezTo>
                    <a:pt x="1154" y="2215"/>
                    <a:pt x="1154" y="2216"/>
                    <a:pt x="1154" y="2218"/>
                  </a:cubicBezTo>
                  <a:cubicBezTo>
                    <a:pt x="1154" y="2219"/>
                    <a:pt x="1154" y="2220"/>
                    <a:pt x="1154" y="2220"/>
                  </a:cubicBezTo>
                  <a:cubicBezTo>
                    <a:pt x="1155" y="2221"/>
                    <a:pt x="1155" y="2221"/>
                    <a:pt x="1155" y="2221"/>
                  </a:cubicBezTo>
                  <a:cubicBezTo>
                    <a:pt x="1155" y="2222"/>
                    <a:pt x="1155" y="2222"/>
                    <a:pt x="1155" y="2222"/>
                  </a:cubicBezTo>
                  <a:cubicBezTo>
                    <a:pt x="1155" y="2222"/>
                    <a:pt x="1155" y="2222"/>
                    <a:pt x="1155" y="2222"/>
                  </a:cubicBezTo>
                  <a:cubicBezTo>
                    <a:pt x="1155" y="2222"/>
                    <a:pt x="1155" y="2222"/>
                    <a:pt x="1155" y="2222"/>
                  </a:cubicBezTo>
                  <a:cubicBezTo>
                    <a:pt x="1155" y="2223"/>
                    <a:pt x="1155" y="2223"/>
                    <a:pt x="1155" y="2223"/>
                  </a:cubicBezTo>
                  <a:cubicBezTo>
                    <a:pt x="1155" y="2224"/>
                    <a:pt x="1155" y="2226"/>
                    <a:pt x="1155" y="2227"/>
                  </a:cubicBezTo>
                  <a:cubicBezTo>
                    <a:pt x="1155" y="2228"/>
                    <a:pt x="1155" y="2229"/>
                    <a:pt x="1154" y="2229"/>
                  </a:cubicBezTo>
                  <a:cubicBezTo>
                    <a:pt x="1154" y="2231"/>
                    <a:pt x="1153" y="2232"/>
                    <a:pt x="1152" y="2234"/>
                  </a:cubicBezTo>
                  <a:cubicBezTo>
                    <a:pt x="1152" y="2235"/>
                    <a:pt x="1151" y="2236"/>
                    <a:pt x="1151" y="2237"/>
                  </a:cubicBezTo>
                  <a:cubicBezTo>
                    <a:pt x="1151" y="2237"/>
                    <a:pt x="1150" y="2238"/>
                    <a:pt x="1150" y="2238"/>
                  </a:cubicBezTo>
                  <a:cubicBezTo>
                    <a:pt x="1150" y="2238"/>
                    <a:pt x="1150" y="2239"/>
                    <a:pt x="1149" y="2239"/>
                  </a:cubicBezTo>
                  <a:cubicBezTo>
                    <a:pt x="1149" y="2240"/>
                    <a:pt x="1148" y="2241"/>
                    <a:pt x="1147" y="2242"/>
                  </a:cubicBezTo>
                  <a:cubicBezTo>
                    <a:pt x="1147" y="2242"/>
                    <a:pt x="1147" y="2243"/>
                    <a:pt x="1146" y="2243"/>
                  </a:cubicBezTo>
                  <a:cubicBezTo>
                    <a:pt x="1146" y="2243"/>
                    <a:pt x="1146" y="2244"/>
                    <a:pt x="1145" y="2244"/>
                  </a:cubicBezTo>
                  <a:cubicBezTo>
                    <a:pt x="1144" y="2246"/>
                    <a:pt x="1142" y="2248"/>
                    <a:pt x="1141" y="2249"/>
                  </a:cubicBezTo>
                  <a:cubicBezTo>
                    <a:pt x="1139" y="2251"/>
                    <a:pt x="1138" y="2253"/>
                    <a:pt x="1136" y="2255"/>
                  </a:cubicBezTo>
                  <a:cubicBezTo>
                    <a:pt x="1136" y="2255"/>
                    <a:pt x="1135" y="2256"/>
                    <a:pt x="1135" y="2256"/>
                  </a:cubicBezTo>
                  <a:cubicBezTo>
                    <a:pt x="1135" y="2257"/>
                    <a:pt x="1134" y="2257"/>
                    <a:pt x="1134" y="2258"/>
                  </a:cubicBezTo>
                  <a:cubicBezTo>
                    <a:pt x="1133" y="2259"/>
                    <a:pt x="1133" y="2260"/>
                    <a:pt x="1132" y="2261"/>
                  </a:cubicBezTo>
                  <a:cubicBezTo>
                    <a:pt x="1131" y="2263"/>
                    <a:pt x="1130" y="2265"/>
                    <a:pt x="1129" y="2267"/>
                  </a:cubicBezTo>
                  <a:cubicBezTo>
                    <a:pt x="1128" y="2269"/>
                    <a:pt x="1128" y="2271"/>
                    <a:pt x="1127" y="2272"/>
                  </a:cubicBezTo>
                  <a:cubicBezTo>
                    <a:pt x="1127" y="2274"/>
                    <a:pt x="1126" y="2276"/>
                    <a:pt x="1126" y="2277"/>
                  </a:cubicBezTo>
                  <a:cubicBezTo>
                    <a:pt x="1126" y="2279"/>
                    <a:pt x="1126" y="2280"/>
                    <a:pt x="1125" y="2281"/>
                  </a:cubicBezTo>
                  <a:cubicBezTo>
                    <a:pt x="1125" y="2282"/>
                    <a:pt x="1125" y="2283"/>
                    <a:pt x="1125" y="2284"/>
                  </a:cubicBezTo>
                  <a:cubicBezTo>
                    <a:pt x="1125" y="2284"/>
                    <a:pt x="1125" y="2285"/>
                    <a:pt x="1125" y="2285"/>
                  </a:cubicBezTo>
                  <a:cubicBezTo>
                    <a:pt x="1125" y="2285"/>
                    <a:pt x="1126" y="2284"/>
                    <a:pt x="1126" y="2284"/>
                  </a:cubicBezTo>
                  <a:cubicBezTo>
                    <a:pt x="1126" y="2283"/>
                    <a:pt x="1127" y="2283"/>
                    <a:pt x="1127" y="2282"/>
                  </a:cubicBezTo>
                  <a:cubicBezTo>
                    <a:pt x="1128" y="2280"/>
                    <a:pt x="1129" y="2277"/>
                    <a:pt x="1131" y="2274"/>
                  </a:cubicBezTo>
                  <a:cubicBezTo>
                    <a:pt x="1133" y="2271"/>
                    <a:pt x="1135" y="2268"/>
                    <a:pt x="1138" y="2265"/>
                  </a:cubicBezTo>
                  <a:cubicBezTo>
                    <a:pt x="1139" y="2264"/>
                    <a:pt x="1139" y="2263"/>
                    <a:pt x="1140" y="2262"/>
                  </a:cubicBezTo>
                  <a:cubicBezTo>
                    <a:pt x="1141" y="2261"/>
                    <a:pt x="1141" y="2261"/>
                    <a:pt x="1142" y="2260"/>
                  </a:cubicBezTo>
                  <a:cubicBezTo>
                    <a:pt x="1144" y="2258"/>
                    <a:pt x="1145" y="2256"/>
                    <a:pt x="1147" y="2255"/>
                  </a:cubicBezTo>
                  <a:cubicBezTo>
                    <a:pt x="1148" y="2253"/>
                    <a:pt x="1150" y="2251"/>
                    <a:pt x="1151" y="2249"/>
                  </a:cubicBezTo>
                  <a:cubicBezTo>
                    <a:pt x="1152" y="2248"/>
                    <a:pt x="1153" y="2247"/>
                    <a:pt x="1153" y="2246"/>
                  </a:cubicBezTo>
                  <a:cubicBezTo>
                    <a:pt x="1154" y="2245"/>
                    <a:pt x="1155" y="2244"/>
                    <a:pt x="1155" y="2243"/>
                  </a:cubicBezTo>
                  <a:cubicBezTo>
                    <a:pt x="1156" y="2242"/>
                    <a:pt x="1156" y="2242"/>
                    <a:pt x="1156" y="2242"/>
                  </a:cubicBezTo>
                  <a:cubicBezTo>
                    <a:pt x="1156" y="2245"/>
                    <a:pt x="1156" y="2248"/>
                    <a:pt x="1155" y="2251"/>
                  </a:cubicBezTo>
                  <a:cubicBezTo>
                    <a:pt x="1155" y="2252"/>
                    <a:pt x="1155" y="2254"/>
                    <a:pt x="1155" y="2255"/>
                  </a:cubicBezTo>
                  <a:cubicBezTo>
                    <a:pt x="1155" y="2257"/>
                    <a:pt x="1155" y="2259"/>
                    <a:pt x="1155" y="2260"/>
                  </a:cubicBezTo>
                  <a:cubicBezTo>
                    <a:pt x="1154" y="2266"/>
                    <a:pt x="1153" y="2272"/>
                    <a:pt x="1151" y="2278"/>
                  </a:cubicBezTo>
                  <a:cubicBezTo>
                    <a:pt x="1151" y="2279"/>
                    <a:pt x="1150" y="2281"/>
                    <a:pt x="1150" y="2282"/>
                  </a:cubicBezTo>
                  <a:cubicBezTo>
                    <a:pt x="1150" y="2284"/>
                    <a:pt x="1149" y="2285"/>
                    <a:pt x="1149" y="2286"/>
                  </a:cubicBezTo>
                  <a:cubicBezTo>
                    <a:pt x="1148" y="2289"/>
                    <a:pt x="1147" y="2292"/>
                    <a:pt x="1146" y="2294"/>
                  </a:cubicBezTo>
                  <a:cubicBezTo>
                    <a:pt x="1146" y="2295"/>
                    <a:pt x="1146" y="2296"/>
                    <a:pt x="1145" y="2296"/>
                  </a:cubicBezTo>
                  <a:cubicBezTo>
                    <a:pt x="1145" y="2297"/>
                    <a:pt x="1145" y="2298"/>
                    <a:pt x="1145" y="2298"/>
                  </a:cubicBezTo>
                  <a:cubicBezTo>
                    <a:pt x="1144" y="2299"/>
                    <a:pt x="1144" y="2301"/>
                    <a:pt x="1143" y="2302"/>
                  </a:cubicBezTo>
                  <a:cubicBezTo>
                    <a:pt x="1143" y="2303"/>
                    <a:pt x="1142" y="2304"/>
                    <a:pt x="1142" y="2305"/>
                  </a:cubicBezTo>
                  <a:cubicBezTo>
                    <a:pt x="1141" y="2306"/>
                    <a:pt x="1140" y="2307"/>
                    <a:pt x="1140" y="2309"/>
                  </a:cubicBezTo>
                  <a:cubicBezTo>
                    <a:pt x="1140" y="2309"/>
                    <a:pt x="1139" y="2310"/>
                    <a:pt x="1139" y="2310"/>
                  </a:cubicBezTo>
                  <a:cubicBezTo>
                    <a:pt x="1139" y="2311"/>
                    <a:pt x="1139" y="2311"/>
                    <a:pt x="1138" y="2312"/>
                  </a:cubicBezTo>
                  <a:cubicBezTo>
                    <a:pt x="1138" y="2313"/>
                    <a:pt x="1137" y="2314"/>
                    <a:pt x="1137" y="2315"/>
                  </a:cubicBezTo>
                  <a:cubicBezTo>
                    <a:pt x="1136" y="2317"/>
                    <a:pt x="1135" y="2318"/>
                    <a:pt x="1134" y="2320"/>
                  </a:cubicBezTo>
                  <a:cubicBezTo>
                    <a:pt x="1132" y="2324"/>
                    <a:pt x="1130" y="2326"/>
                    <a:pt x="1128" y="2329"/>
                  </a:cubicBezTo>
                  <a:cubicBezTo>
                    <a:pt x="1128" y="2330"/>
                    <a:pt x="1127" y="2331"/>
                    <a:pt x="1126" y="2332"/>
                  </a:cubicBezTo>
                  <a:cubicBezTo>
                    <a:pt x="1126" y="2333"/>
                    <a:pt x="1125" y="2333"/>
                    <a:pt x="1125" y="2334"/>
                  </a:cubicBezTo>
                  <a:cubicBezTo>
                    <a:pt x="1124" y="2335"/>
                    <a:pt x="1123" y="2336"/>
                    <a:pt x="1123" y="2336"/>
                  </a:cubicBezTo>
                  <a:cubicBezTo>
                    <a:pt x="1123" y="2336"/>
                    <a:pt x="1124" y="2335"/>
                    <a:pt x="1125" y="2334"/>
                  </a:cubicBezTo>
                  <a:cubicBezTo>
                    <a:pt x="1125" y="2334"/>
                    <a:pt x="1126" y="2333"/>
                    <a:pt x="1127" y="2332"/>
                  </a:cubicBezTo>
                  <a:cubicBezTo>
                    <a:pt x="1128" y="2332"/>
                    <a:pt x="1129" y="2331"/>
                    <a:pt x="1130" y="2330"/>
                  </a:cubicBezTo>
                  <a:cubicBezTo>
                    <a:pt x="1131" y="2328"/>
                    <a:pt x="1134" y="2325"/>
                    <a:pt x="1136" y="2322"/>
                  </a:cubicBezTo>
                  <a:cubicBezTo>
                    <a:pt x="1137" y="2320"/>
                    <a:pt x="1139" y="2319"/>
                    <a:pt x="1140" y="2317"/>
                  </a:cubicBezTo>
                  <a:cubicBezTo>
                    <a:pt x="1141" y="2316"/>
                    <a:pt x="1141" y="2315"/>
                    <a:pt x="1142" y="2314"/>
                  </a:cubicBezTo>
                  <a:cubicBezTo>
                    <a:pt x="1142" y="2313"/>
                    <a:pt x="1143" y="2313"/>
                    <a:pt x="1143" y="2312"/>
                  </a:cubicBezTo>
                  <a:cubicBezTo>
                    <a:pt x="1143" y="2312"/>
                    <a:pt x="1144" y="2311"/>
                    <a:pt x="1144" y="2311"/>
                  </a:cubicBezTo>
                  <a:cubicBezTo>
                    <a:pt x="1145" y="2310"/>
                    <a:pt x="1145" y="2309"/>
                    <a:pt x="1146" y="2308"/>
                  </a:cubicBezTo>
                  <a:cubicBezTo>
                    <a:pt x="1147" y="2306"/>
                    <a:pt x="1147" y="2305"/>
                    <a:pt x="1148" y="2304"/>
                  </a:cubicBezTo>
                  <a:cubicBezTo>
                    <a:pt x="1148" y="2303"/>
                    <a:pt x="1149" y="2302"/>
                    <a:pt x="1150" y="2300"/>
                  </a:cubicBezTo>
                  <a:cubicBezTo>
                    <a:pt x="1150" y="2300"/>
                    <a:pt x="1150" y="2299"/>
                    <a:pt x="1151" y="2299"/>
                  </a:cubicBezTo>
                  <a:cubicBezTo>
                    <a:pt x="1151" y="2298"/>
                    <a:pt x="1151" y="2297"/>
                    <a:pt x="1152" y="2297"/>
                  </a:cubicBezTo>
                  <a:cubicBezTo>
                    <a:pt x="1152" y="2295"/>
                    <a:pt x="1153" y="2293"/>
                    <a:pt x="1154" y="2291"/>
                  </a:cubicBezTo>
                  <a:cubicBezTo>
                    <a:pt x="1154" y="2292"/>
                    <a:pt x="1154" y="2292"/>
                    <a:pt x="1154" y="2292"/>
                  </a:cubicBezTo>
                  <a:cubicBezTo>
                    <a:pt x="1154" y="2294"/>
                    <a:pt x="1154" y="2295"/>
                    <a:pt x="1154" y="2297"/>
                  </a:cubicBezTo>
                  <a:cubicBezTo>
                    <a:pt x="1154" y="2298"/>
                    <a:pt x="1154" y="2300"/>
                    <a:pt x="1154" y="2302"/>
                  </a:cubicBezTo>
                  <a:cubicBezTo>
                    <a:pt x="1154" y="2305"/>
                    <a:pt x="1154" y="2308"/>
                    <a:pt x="1154" y="2311"/>
                  </a:cubicBezTo>
                  <a:cubicBezTo>
                    <a:pt x="1154" y="2312"/>
                    <a:pt x="1154" y="2314"/>
                    <a:pt x="1154" y="2316"/>
                  </a:cubicBezTo>
                  <a:cubicBezTo>
                    <a:pt x="1153" y="2317"/>
                    <a:pt x="1153" y="2319"/>
                    <a:pt x="1153" y="2320"/>
                  </a:cubicBezTo>
                  <a:cubicBezTo>
                    <a:pt x="1153" y="2323"/>
                    <a:pt x="1153" y="2326"/>
                    <a:pt x="1152" y="2329"/>
                  </a:cubicBezTo>
                  <a:cubicBezTo>
                    <a:pt x="1152" y="2332"/>
                    <a:pt x="1152" y="2335"/>
                    <a:pt x="1151" y="2337"/>
                  </a:cubicBezTo>
                  <a:cubicBezTo>
                    <a:pt x="1150" y="2340"/>
                    <a:pt x="1150" y="2342"/>
                    <a:pt x="1149" y="2344"/>
                  </a:cubicBezTo>
                  <a:cubicBezTo>
                    <a:pt x="1149" y="2346"/>
                    <a:pt x="1148" y="2347"/>
                    <a:pt x="1148" y="2348"/>
                  </a:cubicBezTo>
                  <a:cubicBezTo>
                    <a:pt x="1148" y="2349"/>
                    <a:pt x="1147" y="2350"/>
                    <a:pt x="1147" y="2350"/>
                  </a:cubicBezTo>
                  <a:cubicBezTo>
                    <a:pt x="1146" y="2351"/>
                    <a:pt x="1146" y="2352"/>
                    <a:pt x="1146" y="2353"/>
                  </a:cubicBezTo>
                  <a:cubicBezTo>
                    <a:pt x="1145" y="2354"/>
                    <a:pt x="1145" y="2354"/>
                    <a:pt x="1145" y="2355"/>
                  </a:cubicBezTo>
                  <a:cubicBezTo>
                    <a:pt x="1144" y="2356"/>
                    <a:pt x="1144" y="2357"/>
                    <a:pt x="1143" y="2358"/>
                  </a:cubicBezTo>
                  <a:cubicBezTo>
                    <a:pt x="1143" y="2358"/>
                    <a:pt x="1143" y="2359"/>
                    <a:pt x="1143" y="2359"/>
                  </a:cubicBezTo>
                  <a:cubicBezTo>
                    <a:pt x="1143" y="2359"/>
                    <a:pt x="1143" y="2359"/>
                    <a:pt x="1144" y="2358"/>
                  </a:cubicBezTo>
                  <a:cubicBezTo>
                    <a:pt x="1144" y="2358"/>
                    <a:pt x="1145" y="2357"/>
                    <a:pt x="1146" y="2356"/>
                  </a:cubicBezTo>
                  <a:cubicBezTo>
                    <a:pt x="1147" y="2355"/>
                    <a:pt x="1147" y="2355"/>
                    <a:pt x="1148" y="2354"/>
                  </a:cubicBezTo>
                  <a:cubicBezTo>
                    <a:pt x="1148" y="2353"/>
                    <a:pt x="1149" y="2353"/>
                    <a:pt x="1149" y="2352"/>
                  </a:cubicBezTo>
                  <a:cubicBezTo>
                    <a:pt x="1150" y="2351"/>
                    <a:pt x="1151" y="2350"/>
                    <a:pt x="1151" y="2349"/>
                  </a:cubicBezTo>
                  <a:cubicBezTo>
                    <a:pt x="1152" y="2348"/>
                    <a:pt x="1153" y="2347"/>
                    <a:pt x="1153" y="2346"/>
                  </a:cubicBezTo>
                  <a:cubicBezTo>
                    <a:pt x="1154" y="2344"/>
                    <a:pt x="1156" y="2342"/>
                    <a:pt x="1157" y="2339"/>
                  </a:cubicBezTo>
                  <a:cubicBezTo>
                    <a:pt x="1158" y="2336"/>
                    <a:pt x="1159" y="2333"/>
                    <a:pt x="1159" y="2330"/>
                  </a:cubicBezTo>
                  <a:cubicBezTo>
                    <a:pt x="1160" y="2329"/>
                    <a:pt x="1160" y="2327"/>
                    <a:pt x="1160" y="2326"/>
                  </a:cubicBezTo>
                  <a:cubicBezTo>
                    <a:pt x="1161" y="2324"/>
                    <a:pt x="1161" y="2323"/>
                    <a:pt x="1161" y="2321"/>
                  </a:cubicBezTo>
                  <a:cubicBezTo>
                    <a:pt x="1161" y="2319"/>
                    <a:pt x="1161" y="2318"/>
                    <a:pt x="1161" y="2316"/>
                  </a:cubicBezTo>
                  <a:cubicBezTo>
                    <a:pt x="1161" y="2314"/>
                    <a:pt x="1162" y="2313"/>
                    <a:pt x="1162" y="2311"/>
                  </a:cubicBezTo>
                  <a:cubicBezTo>
                    <a:pt x="1162" y="2308"/>
                    <a:pt x="1162" y="2305"/>
                    <a:pt x="1161" y="2301"/>
                  </a:cubicBezTo>
                  <a:cubicBezTo>
                    <a:pt x="1161" y="2300"/>
                    <a:pt x="1161" y="2298"/>
                    <a:pt x="1161" y="2297"/>
                  </a:cubicBezTo>
                  <a:cubicBezTo>
                    <a:pt x="1161" y="2295"/>
                    <a:pt x="1161" y="2294"/>
                    <a:pt x="1161" y="2292"/>
                  </a:cubicBezTo>
                  <a:cubicBezTo>
                    <a:pt x="1160" y="2286"/>
                    <a:pt x="1160" y="2281"/>
                    <a:pt x="1159" y="2276"/>
                  </a:cubicBezTo>
                  <a:cubicBezTo>
                    <a:pt x="1159" y="2276"/>
                    <a:pt x="1159" y="2276"/>
                    <a:pt x="1159" y="2275"/>
                  </a:cubicBezTo>
                  <a:cubicBezTo>
                    <a:pt x="1160" y="2274"/>
                    <a:pt x="1160" y="2272"/>
                    <a:pt x="1160" y="2271"/>
                  </a:cubicBezTo>
                  <a:cubicBezTo>
                    <a:pt x="1160" y="2270"/>
                    <a:pt x="1161" y="2269"/>
                    <a:pt x="1161" y="2268"/>
                  </a:cubicBezTo>
                  <a:cubicBezTo>
                    <a:pt x="1161" y="2268"/>
                    <a:pt x="1161" y="2267"/>
                    <a:pt x="1161" y="2266"/>
                  </a:cubicBezTo>
                  <a:cubicBezTo>
                    <a:pt x="1162" y="2264"/>
                    <a:pt x="1162" y="2263"/>
                    <a:pt x="1162" y="2261"/>
                  </a:cubicBezTo>
                  <a:cubicBezTo>
                    <a:pt x="1162" y="2260"/>
                    <a:pt x="1163" y="2258"/>
                    <a:pt x="1163" y="2256"/>
                  </a:cubicBezTo>
                  <a:cubicBezTo>
                    <a:pt x="1163" y="2255"/>
                    <a:pt x="1163" y="2253"/>
                    <a:pt x="1163" y="2251"/>
                  </a:cubicBezTo>
                  <a:cubicBezTo>
                    <a:pt x="1164" y="2248"/>
                    <a:pt x="1164" y="2245"/>
                    <a:pt x="1164" y="2241"/>
                  </a:cubicBezTo>
                  <a:cubicBezTo>
                    <a:pt x="1164" y="2240"/>
                    <a:pt x="1164" y="2238"/>
                    <a:pt x="1164" y="2236"/>
                  </a:cubicBezTo>
                  <a:cubicBezTo>
                    <a:pt x="1164" y="2235"/>
                    <a:pt x="1163" y="2233"/>
                    <a:pt x="1163" y="2231"/>
                  </a:cubicBezTo>
                  <a:cubicBezTo>
                    <a:pt x="1163" y="2230"/>
                    <a:pt x="1163" y="2230"/>
                    <a:pt x="1163" y="2229"/>
                  </a:cubicBezTo>
                  <a:cubicBezTo>
                    <a:pt x="1163" y="2226"/>
                    <a:pt x="1163" y="2226"/>
                    <a:pt x="1163" y="2226"/>
                  </a:cubicBezTo>
                  <a:cubicBezTo>
                    <a:pt x="1163" y="2225"/>
                    <a:pt x="1163" y="2223"/>
                    <a:pt x="1162" y="2222"/>
                  </a:cubicBezTo>
                  <a:cubicBezTo>
                    <a:pt x="1162" y="2221"/>
                    <a:pt x="1162" y="2221"/>
                    <a:pt x="1162" y="2221"/>
                  </a:cubicBezTo>
                  <a:cubicBezTo>
                    <a:pt x="1162" y="2221"/>
                    <a:pt x="1162" y="2221"/>
                    <a:pt x="1162" y="2221"/>
                  </a:cubicBezTo>
                  <a:cubicBezTo>
                    <a:pt x="1162" y="2220"/>
                    <a:pt x="1162" y="2220"/>
                    <a:pt x="1162" y="2220"/>
                  </a:cubicBezTo>
                  <a:cubicBezTo>
                    <a:pt x="1162" y="2219"/>
                    <a:pt x="1162" y="2219"/>
                    <a:pt x="1162" y="2219"/>
                  </a:cubicBezTo>
                  <a:cubicBezTo>
                    <a:pt x="1162" y="2218"/>
                    <a:pt x="1162" y="2218"/>
                    <a:pt x="1162" y="2217"/>
                  </a:cubicBezTo>
                  <a:cubicBezTo>
                    <a:pt x="1161" y="2215"/>
                    <a:pt x="1161" y="2214"/>
                    <a:pt x="1161" y="2212"/>
                  </a:cubicBezTo>
                  <a:cubicBezTo>
                    <a:pt x="1160" y="2209"/>
                    <a:pt x="1159" y="2206"/>
                    <a:pt x="1159" y="2203"/>
                  </a:cubicBezTo>
                  <a:cubicBezTo>
                    <a:pt x="1157" y="2197"/>
                    <a:pt x="1156" y="2191"/>
                    <a:pt x="1155" y="2186"/>
                  </a:cubicBezTo>
                  <a:cubicBezTo>
                    <a:pt x="1155" y="2185"/>
                    <a:pt x="1155" y="2183"/>
                    <a:pt x="1154" y="2182"/>
                  </a:cubicBezTo>
                  <a:cubicBezTo>
                    <a:pt x="1154" y="2181"/>
                    <a:pt x="1154" y="2181"/>
                    <a:pt x="1154" y="2180"/>
                  </a:cubicBezTo>
                  <a:cubicBezTo>
                    <a:pt x="1154" y="2179"/>
                    <a:pt x="1154" y="2179"/>
                    <a:pt x="1154" y="2178"/>
                  </a:cubicBezTo>
                  <a:cubicBezTo>
                    <a:pt x="1154" y="2176"/>
                    <a:pt x="1154" y="2173"/>
                    <a:pt x="1154" y="2171"/>
                  </a:cubicBezTo>
                  <a:cubicBezTo>
                    <a:pt x="1154" y="2170"/>
                    <a:pt x="1154" y="2169"/>
                    <a:pt x="1154" y="2167"/>
                  </a:cubicBezTo>
                  <a:cubicBezTo>
                    <a:pt x="1154" y="2166"/>
                    <a:pt x="1154" y="2165"/>
                    <a:pt x="1154" y="2164"/>
                  </a:cubicBezTo>
                  <a:cubicBezTo>
                    <a:pt x="1154" y="2163"/>
                    <a:pt x="1154" y="2162"/>
                    <a:pt x="1154" y="2161"/>
                  </a:cubicBezTo>
                  <a:cubicBezTo>
                    <a:pt x="1154" y="2161"/>
                    <a:pt x="1155" y="2160"/>
                    <a:pt x="1155" y="2160"/>
                  </a:cubicBezTo>
                  <a:cubicBezTo>
                    <a:pt x="1181" y="2214"/>
                    <a:pt x="1207" y="2267"/>
                    <a:pt x="1205" y="2315"/>
                  </a:cubicBezTo>
                  <a:cubicBezTo>
                    <a:pt x="1205" y="2322"/>
                    <a:pt x="1204" y="2329"/>
                    <a:pt x="1203" y="2336"/>
                  </a:cubicBezTo>
                  <a:cubicBezTo>
                    <a:pt x="1203" y="2337"/>
                    <a:pt x="1202" y="2338"/>
                    <a:pt x="1201" y="2339"/>
                  </a:cubicBezTo>
                  <a:cubicBezTo>
                    <a:pt x="1201" y="2340"/>
                    <a:pt x="1201" y="2340"/>
                    <a:pt x="1200" y="2341"/>
                  </a:cubicBezTo>
                  <a:cubicBezTo>
                    <a:pt x="1200" y="2341"/>
                    <a:pt x="1200" y="2342"/>
                    <a:pt x="1200" y="2342"/>
                  </a:cubicBezTo>
                  <a:cubicBezTo>
                    <a:pt x="1199" y="2342"/>
                    <a:pt x="1199" y="2342"/>
                    <a:pt x="1199" y="2342"/>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8" y="2344"/>
                    <a:pt x="1198" y="2345"/>
                  </a:cubicBezTo>
                  <a:cubicBezTo>
                    <a:pt x="1198" y="2345"/>
                    <a:pt x="1198" y="2345"/>
                    <a:pt x="1197" y="2345"/>
                  </a:cubicBezTo>
                  <a:cubicBezTo>
                    <a:pt x="1197" y="2346"/>
                    <a:pt x="1197" y="2346"/>
                    <a:pt x="1197" y="2346"/>
                  </a:cubicBezTo>
                  <a:cubicBezTo>
                    <a:pt x="1196" y="2347"/>
                    <a:pt x="1196" y="2347"/>
                    <a:pt x="1195" y="2348"/>
                  </a:cubicBezTo>
                  <a:cubicBezTo>
                    <a:pt x="1195" y="2349"/>
                    <a:pt x="1194" y="2349"/>
                    <a:pt x="1194" y="2350"/>
                  </a:cubicBezTo>
                  <a:cubicBezTo>
                    <a:pt x="1193" y="2350"/>
                    <a:pt x="1193" y="2350"/>
                    <a:pt x="1193" y="2351"/>
                  </a:cubicBezTo>
                  <a:cubicBezTo>
                    <a:pt x="1193" y="2351"/>
                    <a:pt x="1192" y="2351"/>
                    <a:pt x="1192" y="2352"/>
                  </a:cubicBezTo>
                  <a:cubicBezTo>
                    <a:pt x="1191" y="2352"/>
                    <a:pt x="1191" y="2353"/>
                    <a:pt x="1190" y="2353"/>
                  </a:cubicBezTo>
                  <a:cubicBezTo>
                    <a:pt x="1188" y="2356"/>
                    <a:pt x="1185" y="2358"/>
                    <a:pt x="1182" y="2361"/>
                  </a:cubicBezTo>
                  <a:cubicBezTo>
                    <a:pt x="1179" y="2363"/>
                    <a:pt x="1176" y="2365"/>
                    <a:pt x="1173" y="2367"/>
                  </a:cubicBezTo>
                  <a:cubicBezTo>
                    <a:pt x="1169" y="2370"/>
                    <a:pt x="1166" y="2372"/>
                    <a:pt x="1162" y="2374"/>
                  </a:cubicBezTo>
                  <a:cubicBezTo>
                    <a:pt x="1161" y="2376"/>
                    <a:pt x="1159" y="2377"/>
                    <a:pt x="1157" y="2378"/>
                  </a:cubicBezTo>
                  <a:cubicBezTo>
                    <a:pt x="1156" y="2379"/>
                    <a:pt x="1156" y="2379"/>
                    <a:pt x="1156" y="2379"/>
                  </a:cubicBezTo>
                  <a:cubicBezTo>
                    <a:pt x="1156" y="2379"/>
                    <a:pt x="1156" y="2379"/>
                    <a:pt x="1156" y="2379"/>
                  </a:cubicBezTo>
                  <a:cubicBezTo>
                    <a:pt x="1155" y="2379"/>
                    <a:pt x="1155" y="2379"/>
                    <a:pt x="1155" y="2379"/>
                  </a:cubicBezTo>
                  <a:cubicBezTo>
                    <a:pt x="1155" y="2380"/>
                    <a:pt x="1155" y="2380"/>
                    <a:pt x="1155" y="2380"/>
                  </a:cubicBezTo>
                  <a:cubicBezTo>
                    <a:pt x="1154" y="2381"/>
                    <a:pt x="1153" y="2381"/>
                    <a:pt x="1152" y="2382"/>
                  </a:cubicBezTo>
                  <a:cubicBezTo>
                    <a:pt x="1151" y="2382"/>
                    <a:pt x="1151" y="2383"/>
                    <a:pt x="1150" y="2384"/>
                  </a:cubicBezTo>
                  <a:cubicBezTo>
                    <a:pt x="1149" y="2385"/>
                    <a:pt x="1148" y="2385"/>
                    <a:pt x="1147" y="2386"/>
                  </a:cubicBezTo>
                  <a:cubicBezTo>
                    <a:pt x="1147" y="2387"/>
                    <a:pt x="1146" y="2387"/>
                    <a:pt x="1145" y="2388"/>
                  </a:cubicBezTo>
                  <a:cubicBezTo>
                    <a:pt x="1144" y="2389"/>
                    <a:pt x="1144" y="2389"/>
                    <a:pt x="1143" y="2390"/>
                  </a:cubicBezTo>
                  <a:cubicBezTo>
                    <a:pt x="1142" y="2392"/>
                    <a:pt x="1140" y="2393"/>
                    <a:pt x="1139" y="2394"/>
                  </a:cubicBezTo>
                  <a:cubicBezTo>
                    <a:pt x="1138" y="2395"/>
                    <a:pt x="1138" y="2396"/>
                    <a:pt x="1137" y="2397"/>
                  </a:cubicBezTo>
                  <a:cubicBezTo>
                    <a:pt x="1137" y="2397"/>
                    <a:pt x="1137" y="2397"/>
                    <a:pt x="1136" y="2398"/>
                  </a:cubicBezTo>
                  <a:cubicBezTo>
                    <a:pt x="1136" y="2398"/>
                    <a:pt x="1136" y="2399"/>
                    <a:pt x="1135" y="2399"/>
                  </a:cubicBezTo>
                  <a:cubicBezTo>
                    <a:pt x="1135" y="2400"/>
                    <a:pt x="1134" y="2400"/>
                    <a:pt x="1134" y="2401"/>
                  </a:cubicBezTo>
                  <a:cubicBezTo>
                    <a:pt x="1133" y="2402"/>
                    <a:pt x="1133" y="2403"/>
                    <a:pt x="1132" y="2404"/>
                  </a:cubicBezTo>
                  <a:cubicBezTo>
                    <a:pt x="1132" y="2404"/>
                    <a:pt x="1132" y="2405"/>
                    <a:pt x="1131" y="2406"/>
                  </a:cubicBezTo>
                  <a:cubicBezTo>
                    <a:pt x="1131" y="2407"/>
                    <a:pt x="1130" y="2407"/>
                    <a:pt x="1130" y="2408"/>
                  </a:cubicBezTo>
                  <a:cubicBezTo>
                    <a:pt x="1129" y="2410"/>
                    <a:pt x="1129" y="2411"/>
                    <a:pt x="1128" y="2412"/>
                  </a:cubicBezTo>
                  <a:cubicBezTo>
                    <a:pt x="1128" y="2413"/>
                    <a:pt x="1128" y="2414"/>
                    <a:pt x="1128" y="2414"/>
                  </a:cubicBezTo>
                  <a:cubicBezTo>
                    <a:pt x="1127" y="2415"/>
                    <a:pt x="1127" y="2416"/>
                    <a:pt x="1127" y="2416"/>
                  </a:cubicBezTo>
                  <a:cubicBezTo>
                    <a:pt x="1127" y="2417"/>
                    <a:pt x="1127" y="2418"/>
                    <a:pt x="1127" y="2418"/>
                  </a:cubicBezTo>
                  <a:cubicBezTo>
                    <a:pt x="1127" y="2419"/>
                    <a:pt x="1127" y="2419"/>
                    <a:pt x="1127" y="2420"/>
                  </a:cubicBezTo>
                  <a:cubicBezTo>
                    <a:pt x="1126" y="2421"/>
                    <a:pt x="1126" y="2421"/>
                    <a:pt x="1126" y="2422"/>
                  </a:cubicBezTo>
                  <a:cubicBezTo>
                    <a:pt x="1126" y="2422"/>
                    <a:pt x="1126" y="2423"/>
                    <a:pt x="1126" y="2423"/>
                  </a:cubicBezTo>
                  <a:cubicBezTo>
                    <a:pt x="1126" y="2424"/>
                    <a:pt x="1126" y="2425"/>
                    <a:pt x="1126" y="2426"/>
                  </a:cubicBezTo>
                  <a:cubicBezTo>
                    <a:pt x="1126" y="2426"/>
                    <a:pt x="1126" y="2427"/>
                    <a:pt x="1126" y="2427"/>
                  </a:cubicBezTo>
                  <a:cubicBezTo>
                    <a:pt x="1126" y="2428"/>
                    <a:pt x="1127" y="2429"/>
                    <a:pt x="1127" y="2429"/>
                  </a:cubicBezTo>
                  <a:cubicBezTo>
                    <a:pt x="1127" y="2429"/>
                    <a:pt x="1127" y="2428"/>
                    <a:pt x="1127" y="2427"/>
                  </a:cubicBezTo>
                  <a:cubicBezTo>
                    <a:pt x="1127" y="2427"/>
                    <a:pt x="1127" y="2426"/>
                    <a:pt x="1127" y="2426"/>
                  </a:cubicBezTo>
                  <a:cubicBezTo>
                    <a:pt x="1127" y="2425"/>
                    <a:pt x="1127" y="2425"/>
                    <a:pt x="1127" y="2425"/>
                  </a:cubicBezTo>
                  <a:cubicBezTo>
                    <a:pt x="1128" y="2424"/>
                    <a:pt x="1128" y="2424"/>
                    <a:pt x="1128" y="2423"/>
                  </a:cubicBezTo>
                  <a:cubicBezTo>
                    <a:pt x="1128" y="2423"/>
                    <a:pt x="1128" y="2422"/>
                    <a:pt x="1128" y="2422"/>
                  </a:cubicBezTo>
                  <a:cubicBezTo>
                    <a:pt x="1128" y="2422"/>
                    <a:pt x="1129" y="2421"/>
                    <a:pt x="1129" y="2421"/>
                  </a:cubicBezTo>
                  <a:cubicBezTo>
                    <a:pt x="1129" y="2420"/>
                    <a:pt x="1129" y="2420"/>
                    <a:pt x="1129" y="2419"/>
                  </a:cubicBezTo>
                  <a:cubicBezTo>
                    <a:pt x="1130" y="2418"/>
                    <a:pt x="1130" y="2418"/>
                    <a:pt x="1130" y="2417"/>
                  </a:cubicBezTo>
                  <a:cubicBezTo>
                    <a:pt x="1130" y="2417"/>
                    <a:pt x="1131" y="2416"/>
                    <a:pt x="1131" y="2416"/>
                  </a:cubicBezTo>
                  <a:cubicBezTo>
                    <a:pt x="1131" y="2415"/>
                    <a:pt x="1131" y="2415"/>
                    <a:pt x="1132" y="2414"/>
                  </a:cubicBezTo>
                  <a:cubicBezTo>
                    <a:pt x="1132" y="2413"/>
                    <a:pt x="1133" y="2412"/>
                    <a:pt x="1134" y="2410"/>
                  </a:cubicBezTo>
                  <a:cubicBezTo>
                    <a:pt x="1136" y="2408"/>
                    <a:pt x="1138" y="2405"/>
                    <a:pt x="1140" y="2403"/>
                  </a:cubicBezTo>
                  <a:cubicBezTo>
                    <a:pt x="1142" y="2400"/>
                    <a:pt x="1145" y="2398"/>
                    <a:pt x="1148" y="2395"/>
                  </a:cubicBezTo>
                  <a:cubicBezTo>
                    <a:pt x="1148" y="2395"/>
                    <a:pt x="1149" y="2395"/>
                    <a:pt x="1149" y="2394"/>
                  </a:cubicBezTo>
                  <a:cubicBezTo>
                    <a:pt x="1149" y="2394"/>
                    <a:pt x="1150" y="2394"/>
                    <a:pt x="1150" y="2393"/>
                  </a:cubicBezTo>
                  <a:cubicBezTo>
                    <a:pt x="1151" y="2393"/>
                    <a:pt x="1151" y="2392"/>
                    <a:pt x="1152" y="2392"/>
                  </a:cubicBezTo>
                  <a:cubicBezTo>
                    <a:pt x="1153" y="2391"/>
                    <a:pt x="1154" y="2390"/>
                    <a:pt x="1155" y="2390"/>
                  </a:cubicBezTo>
                  <a:cubicBezTo>
                    <a:pt x="1155" y="2389"/>
                    <a:pt x="1156" y="2389"/>
                    <a:pt x="1157" y="2388"/>
                  </a:cubicBezTo>
                  <a:cubicBezTo>
                    <a:pt x="1158" y="2387"/>
                    <a:pt x="1159" y="2387"/>
                    <a:pt x="1159" y="2386"/>
                  </a:cubicBezTo>
                  <a:cubicBezTo>
                    <a:pt x="1160" y="2386"/>
                    <a:pt x="1161" y="2385"/>
                    <a:pt x="1162" y="2384"/>
                  </a:cubicBezTo>
                  <a:cubicBezTo>
                    <a:pt x="1164" y="2383"/>
                    <a:pt x="1165" y="2382"/>
                    <a:pt x="1167" y="2381"/>
                  </a:cubicBezTo>
                  <a:cubicBezTo>
                    <a:pt x="1170" y="2379"/>
                    <a:pt x="1174" y="2376"/>
                    <a:pt x="1177" y="2374"/>
                  </a:cubicBezTo>
                  <a:cubicBezTo>
                    <a:pt x="1179" y="2372"/>
                    <a:pt x="1180" y="2371"/>
                    <a:pt x="1182" y="2370"/>
                  </a:cubicBezTo>
                  <a:cubicBezTo>
                    <a:pt x="1183" y="2369"/>
                    <a:pt x="1184" y="2369"/>
                    <a:pt x="1184" y="2368"/>
                  </a:cubicBezTo>
                  <a:cubicBezTo>
                    <a:pt x="1185" y="2367"/>
                    <a:pt x="1186" y="2367"/>
                    <a:pt x="1187" y="2366"/>
                  </a:cubicBezTo>
                  <a:cubicBezTo>
                    <a:pt x="1190" y="2363"/>
                    <a:pt x="1192" y="2360"/>
                    <a:pt x="1195" y="2357"/>
                  </a:cubicBezTo>
                  <a:cubicBezTo>
                    <a:pt x="1195" y="2357"/>
                    <a:pt x="1196" y="2356"/>
                    <a:pt x="1196" y="2355"/>
                  </a:cubicBezTo>
                  <a:cubicBezTo>
                    <a:pt x="1197" y="2355"/>
                    <a:pt x="1197" y="2355"/>
                    <a:pt x="1197" y="2354"/>
                  </a:cubicBezTo>
                  <a:cubicBezTo>
                    <a:pt x="1197" y="2354"/>
                    <a:pt x="1198" y="2353"/>
                    <a:pt x="1198" y="2353"/>
                  </a:cubicBezTo>
                  <a:cubicBezTo>
                    <a:pt x="1198" y="2352"/>
                    <a:pt x="1199" y="2352"/>
                    <a:pt x="1199" y="2351"/>
                  </a:cubicBezTo>
                  <a:cubicBezTo>
                    <a:pt x="1200" y="2350"/>
                    <a:pt x="1200" y="2349"/>
                    <a:pt x="1201" y="2349"/>
                  </a:cubicBezTo>
                  <a:cubicBezTo>
                    <a:pt x="1201" y="2348"/>
                    <a:pt x="1201" y="2348"/>
                    <a:pt x="1201" y="2348"/>
                  </a:cubicBezTo>
                  <a:cubicBezTo>
                    <a:pt x="1193" y="2381"/>
                    <a:pt x="1175" y="2411"/>
                    <a:pt x="1156" y="2440"/>
                  </a:cubicBezTo>
                  <a:cubicBezTo>
                    <a:pt x="1156" y="2441"/>
                    <a:pt x="1155" y="2442"/>
                    <a:pt x="1154" y="2442"/>
                  </a:cubicBezTo>
                  <a:cubicBezTo>
                    <a:pt x="1150" y="2445"/>
                    <a:pt x="1145" y="2449"/>
                    <a:pt x="1140" y="2452"/>
                  </a:cubicBezTo>
                  <a:cubicBezTo>
                    <a:pt x="1135" y="2455"/>
                    <a:pt x="1130" y="2459"/>
                    <a:pt x="1124" y="2462"/>
                  </a:cubicBezTo>
                  <a:cubicBezTo>
                    <a:pt x="1122" y="2464"/>
                    <a:pt x="1119" y="2465"/>
                    <a:pt x="1116" y="2467"/>
                  </a:cubicBezTo>
                  <a:cubicBezTo>
                    <a:pt x="1113" y="2469"/>
                    <a:pt x="1110" y="2471"/>
                    <a:pt x="1107" y="2473"/>
                  </a:cubicBezTo>
                  <a:cubicBezTo>
                    <a:pt x="1107" y="2473"/>
                    <a:pt x="1107" y="2473"/>
                    <a:pt x="1107" y="2473"/>
                  </a:cubicBezTo>
                  <a:cubicBezTo>
                    <a:pt x="1106" y="2473"/>
                    <a:pt x="1106" y="2474"/>
                    <a:pt x="1105" y="2474"/>
                  </a:cubicBezTo>
                  <a:cubicBezTo>
                    <a:pt x="1101" y="2474"/>
                    <a:pt x="1097" y="2476"/>
                    <a:pt x="1093" y="2477"/>
                  </a:cubicBezTo>
                  <a:cubicBezTo>
                    <a:pt x="1092" y="2477"/>
                    <a:pt x="1090" y="2478"/>
                    <a:pt x="1089" y="2478"/>
                  </a:cubicBezTo>
                  <a:cubicBezTo>
                    <a:pt x="1088" y="2478"/>
                    <a:pt x="1087" y="2479"/>
                    <a:pt x="1086" y="2479"/>
                  </a:cubicBezTo>
                  <a:cubicBezTo>
                    <a:pt x="1083" y="2480"/>
                    <a:pt x="1081" y="2481"/>
                    <a:pt x="1079" y="2482"/>
                  </a:cubicBezTo>
                  <a:cubicBezTo>
                    <a:pt x="1076" y="2483"/>
                    <a:pt x="1074" y="2484"/>
                    <a:pt x="1072" y="2485"/>
                  </a:cubicBezTo>
                  <a:cubicBezTo>
                    <a:pt x="1070" y="2486"/>
                    <a:pt x="1069" y="2486"/>
                    <a:pt x="1068" y="2487"/>
                  </a:cubicBezTo>
                  <a:cubicBezTo>
                    <a:pt x="1067" y="2488"/>
                    <a:pt x="1066" y="2488"/>
                    <a:pt x="1065" y="2489"/>
                  </a:cubicBezTo>
                  <a:cubicBezTo>
                    <a:pt x="1064" y="2490"/>
                    <a:pt x="1064" y="2490"/>
                    <a:pt x="1064" y="2490"/>
                  </a:cubicBezTo>
                  <a:cubicBezTo>
                    <a:pt x="1064" y="2490"/>
                    <a:pt x="1064" y="2490"/>
                    <a:pt x="1064" y="2490"/>
                  </a:cubicBezTo>
                  <a:cubicBezTo>
                    <a:pt x="1064" y="2490"/>
                    <a:pt x="1064" y="2490"/>
                    <a:pt x="1064" y="2490"/>
                  </a:cubicBezTo>
                  <a:cubicBezTo>
                    <a:pt x="1064" y="2490"/>
                    <a:pt x="1064" y="2490"/>
                    <a:pt x="1064" y="2490"/>
                  </a:cubicBezTo>
                  <a:cubicBezTo>
                    <a:pt x="1063" y="2491"/>
                    <a:pt x="1063" y="2491"/>
                    <a:pt x="1063" y="2491"/>
                  </a:cubicBezTo>
                  <a:cubicBezTo>
                    <a:pt x="1062" y="2491"/>
                    <a:pt x="1062" y="2491"/>
                    <a:pt x="1062" y="2491"/>
                  </a:cubicBezTo>
                  <a:cubicBezTo>
                    <a:pt x="1061" y="2492"/>
                    <a:pt x="1060" y="2493"/>
                    <a:pt x="1060" y="2494"/>
                  </a:cubicBezTo>
                  <a:cubicBezTo>
                    <a:pt x="1058" y="2496"/>
                    <a:pt x="1057" y="2497"/>
                    <a:pt x="1056" y="2499"/>
                  </a:cubicBezTo>
                  <a:cubicBezTo>
                    <a:pt x="1055" y="2501"/>
                    <a:pt x="1054" y="2502"/>
                    <a:pt x="1053" y="2504"/>
                  </a:cubicBezTo>
                  <a:cubicBezTo>
                    <a:pt x="1053" y="2505"/>
                    <a:pt x="1052" y="2507"/>
                    <a:pt x="1052" y="2508"/>
                  </a:cubicBezTo>
                  <a:cubicBezTo>
                    <a:pt x="1052" y="2509"/>
                    <a:pt x="1052" y="2510"/>
                    <a:pt x="1052" y="2511"/>
                  </a:cubicBezTo>
                  <a:cubicBezTo>
                    <a:pt x="1052" y="2511"/>
                    <a:pt x="1052" y="2511"/>
                    <a:pt x="1052" y="2511"/>
                  </a:cubicBezTo>
                  <a:cubicBezTo>
                    <a:pt x="1052" y="2511"/>
                    <a:pt x="1052" y="2511"/>
                    <a:pt x="1052" y="2511"/>
                  </a:cubicBezTo>
                  <a:cubicBezTo>
                    <a:pt x="1053" y="2510"/>
                    <a:pt x="1053" y="2509"/>
                    <a:pt x="1054" y="2509"/>
                  </a:cubicBezTo>
                  <a:cubicBezTo>
                    <a:pt x="1054" y="2508"/>
                    <a:pt x="1055" y="2507"/>
                    <a:pt x="1056" y="2505"/>
                  </a:cubicBezTo>
                  <a:cubicBezTo>
                    <a:pt x="1057" y="2504"/>
                    <a:pt x="1058" y="2503"/>
                    <a:pt x="1059" y="2502"/>
                  </a:cubicBezTo>
                  <a:cubicBezTo>
                    <a:pt x="1061" y="2501"/>
                    <a:pt x="1062" y="2499"/>
                    <a:pt x="1064" y="2498"/>
                  </a:cubicBezTo>
                  <a:cubicBezTo>
                    <a:pt x="1064" y="2498"/>
                    <a:pt x="1065" y="2497"/>
                    <a:pt x="1066" y="2497"/>
                  </a:cubicBezTo>
                  <a:cubicBezTo>
                    <a:pt x="1067" y="2496"/>
                    <a:pt x="1067" y="2496"/>
                    <a:pt x="1068" y="2496"/>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9" y="2495"/>
                    <a:pt x="1069" y="2495"/>
                    <a:pt x="1069" y="2495"/>
                  </a:cubicBezTo>
                  <a:cubicBezTo>
                    <a:pt x="1070" y="2494"/>
                    <a:pt x="1071" y="2494"/>
                    <a:pt x="1072" y="2493"/>
                  </a:cubicBezTo>
                  <a:cubicBezTo>
                    <a:pt x="1073" y="2493"/>
                    <a:pt x="1074" y="2492"/>
                    <a:pt x="1075" y="2492"/>
                  </a:cubicBezTo>
                  <a:cubicBezTo>
                    <a:pt x="1077" y="2491"/>
                    <a:pt x="1079" y="2490"/>
                    <a:pt x="1082" y="2489"/>
                  </a:cubicBezTo>
                  <a:cubicBezTo>
                    <a:pt x="1084" y="2488"/>
                    <a:pt x="1086" y="2487"/>
                    <a:pt x="1088" y="2486"/>
                  </a:cubicBezTo>
                  <a:cubicBezTo>
                    <a:pt x="1083" y="2490"/>
                    <a:pt x="1078" y="2494"/>
                    <a:pt x="1074" y="2499"/>
                  </a:cubicBezTo>
                  <a:cubicBezTo>
                    <a:pt x="1072" y="2501"/>
                    <a:pt x="1069" y="2504"/>
                    <a:pt x="1067" y="2506"/>
                  </a:cubicBezTo>
                  <a:cubicBezTo>
                    <a:pt x="1067" y="2507"/>
                    <a:pt x="1067" y="2507"/>
                    <a:pt x="1067" y="2507"/>
                  </a:cubicBezTo>
                  <a:cubicBezTo>
                    <a:pt x="1066" y="2507"/>
                    <a:pt x="1066" y="2507"/>
                    <a:pt x="1066" y="2507"/>
                  </a:cubicBezTo>
                  <a:cubicBezTo>
                    <a:pt x="1066" y="2507"/>
                    <a:pt x="1066" y="2507"/>
                    <a:pt x="1066" y="2507"/>
                  </a:cubicBezTo>
                  <a:cubicBezTo>
                    <a:pt x="1065" y="2508"/>
                    <a:pt x="1065" y="2508"/>
                    <a:pt x="1065" y="2508"/>
                  </a:cubicBezTo>
                  <a:cubicBezTo>
                    <a:pt x="1065" y="2509"/>
                    <a:pt x="1064" y="2510"/>
                    <a:pt x="1064" y="2510"/>
                  </a:cubicBezTo>
                  <a:cubicBezTo>
                    <a:pt x="1063" y="2512"/>
                    <a:pt x="1062" y="2513"/>
                    <a:pt x="1061" y="2514"/>
                  </a:cubicBezTo>
                  <a:cubicBezTo>
                    <a:pt x="1057" y="2520"/>
                    <a:pt x="1054" y="2526"/>
                    <a:pt x="1051" y="2531"/>
                  </a:cubicBezTo>
                  <a:cubicBezTo>
                    <a:pt x="1048" y="2537"/>
                    <a:pt x="1046" y="2542"/>
                    <a:pt x="1045" y="2547"/>
                  </a:cubicBezTo>
                  <a:cubicBezTo>
                    <a:pt x="1043" y="2552"/>
                    <a:pt x="1042" y="2557"/>
                    <a:pt x="1041" y="2561"/>
                  </a:cubicBezTo>
                  <a:cubicBezTo>
                    <a:pt x="1041" y="2562"/>
                    <a:pt x="1041" y="2563"/>
                    <a:pt x="1041" y="2564"/>
                  </a:cubicBezTo>
                  <a:cubicBezTo>
                    <a:pt x="1041" y="2565"/>
                    <a:pt x="1041" y="2566"/>
                    <a:pt x="1041" y="2567"/>
                  </a:cubicBezTo>
                  <a:cubicBezTo>
                    <a:pt x="1041" y="2569"/>
                    <a:pt x="1040" y="2571"/>
                    <a:pt x="1040" y="2572"/>
                  </a:cubicBezTo>
                  <a:cubicBezTo>
                    <a:pt x="1040" y="2574"/>
                    <a:pt x="1040" y="2575"/>
                    <a:pt x="1040" y="2577"/>
                  </a:cubicBezTo>
                  <a:cubicBezTo>
                    <a:pt x="1040" y="2578"/>
                    <a:pt x="1040" y="2579"/>
                    <a:pt x="1040" y="2580"/>
                  </a:cubicBezTo>
                  <a:cubicBezTo>
                    <a:pt x="1040" y="2581"/>
                    <a:pt x="1040" y="2582"/>
                    <a:pt x="1040" y="2582"/>
                  </a:cubicBezTo>
                  <a:cubicBezTo>
                    <a:pt x="1040" y="2582"/>
                    <a:pt x="1040" y="2581"/>
                    <a:pt x="1041" y="2580"/>
                  </a:cubicBezTo>
                  <a:cubicBezTo>
                    <a:pt x="1041" y="2579"/>
                    <a:pt x="1041" y="2578"/>
                    <a:pt x="1041" y="2577"/>
                  </a:cubicBezTo>
                  <a:cubicBezTo>
                    <a:pt x="1041" y="2575"/>
                    <a:pt x="1042" y="2574"/>
                    <a:pt x="1042" y="2573"/>
                  </a:cubicBezTo>
                  <a:cubicBezTo>
                    <a:pt x="1042" y="2571"/>
                    <a:pt x="1043" y="2569"/>
                    <a:pt x="1043" y="2568"/>
                  </a:cubicBezTo>
                  <a:cubicBezTo>
                    <a:pt x="1043" y="2566"/>
                    <a:pt x="1044" y="2564"/>
                    <a:pt x="1044" y="2562"/>
                  </a:cubicBezTo>
                  <a:cubicBezTo>
                    <a:pt x="1045" y="2560"/>
                    <a:pt x="1046" y="2558"/>
                    <a:pt x="1046" y="2556"/>
                  </a:cubicBezTo>
                  <a:cubicBezTo>
                    <a:pt x="1047" y="2553"/>
                    <a:pt x="1048" y="2551"/>
                    <a:pt x="1049" y="2549"/>
                  </a:cubicBezTo>
                  <a:cubicBezTo>
                    <a:pt x="1051" y="2544"/>
                    <a:pt x="1053" y="2539"/>
                    <a:pt x="1056" y="2534"/>
                  </a:cubicBezTo>
                  <a:cubicBezTo>
                    <a:pt x="1058" y="2531"/>
                    <a:pt x="1059" y="2529"/>
                    <a:pt x="1061" y="2526"/>
                  </a:cubicBezTo>
                  <a:cubicBezTo>
                    <a:pt x="1061" y="2527"/>
                    <a:pt x="1060" y="2528"/>
                    <a:pt x="1060" y="2529"/>
                  </a:cubicBezTo>
                  <a:cubicBezTo>
                    <a:pt x="1060" y="2531"/>
                    <a:pt x="1059" y="2534"/>
                    <a:pt x="1058" y="2537"/>
                  </a:cubicBezTo>
                  <a:cubicBezTo>
                    <a:pt x="1058" y="2539"/>
                    <a:pt x="1058" y="2540"/>
                    <a:pt x="1058" y="2541"/>
                  </a:cubicBezTo>
                  <a:cubicBezTo>
                    <a:pt x="1057" y="2543"/>
                    <a:pt x="1057" y="2544"/>
                    <a:pt x="1057" y="2545"/>
                  </a:cubicBezTo>
                  <a:cubicBezTo>
                    <a:pt x="1056" y="2548"/>
                    <a:pt x="1056" y="2550"/>
                    <a:pt x="1056" y="2553"/>
                  </a:cubicBezTo>
                  <a:cubicBezTo>
                    <a:pt x="1055" y="2555"/>
                    <a:pt x="1055" y="2557"/>
                    <a:pt x="1054" y="2559"/>
                  </a:cubicBezTo>
                  <a:cubicBezTo>
                    <a:pt x="1054" y="2560"/>
                    <a:pt x="1054" y="2561"/>
                    <a:pt x="1054" y="2562"/>
                  </a:cubicBezTo>
                  <a:cubicBezTo>
                    <a:pt x="1054" y="2563"/>
                    <a:pt x="1053" y="2564"/>
                    <a:pt x="1053" y="2565"/>
                  </a:cubicBezTo>
                  <a:cubicBezTo>
                    <a:pt x="1053" y="2566"/>
                    <a:pt x="1053" y="2567"/>
                    <a:pt x="1053" y="2567"/>
                  </a:cubicBezTo>
                  <a:cubicBezTo>
                    <a:pt x="1052" y="2568"/>
                    <a:pt x="1052" y="2569"/>
                    <a:pt x="1052" y="2569"/>
                  </a:cubicBezTo>
                  <a:cubicBezTo>
                    <a:pt x="1052" y="2571"/>
                    <a:pt x="1051" y="2572"/>
                    <a:pt x="1051" y="2572"/>
                  </a:cubicBezTo>
                  <a:cubicBezTo>
                    <a:pt x="1051" y="2573"/>
                    <a:pt x="1051" y="2573"/>
                    <a:pt x="1051" y="2573"/>
                  </a:cubicBezTo>
                  <a:cubicBezTo>
                    <a:pt x="1051" y="2573"/>
                    <a:pt x="1051" y="2573"/>
                    <a:pt x="1052" y="2572"/>
                  </a:cubicBezTo>
                  <a:cubicBezTo>
                    <a:pt x="1052" y="2572"/>
                    <a:pt x="1053" y="2571"/>
                    <a:pt x="1053" y="2570"/>
                  </a:cubicBezTo>
                  <a:cubicBezTo>
                    <a:pt x="1054" y="2570"/>
                    <a:pt x="1054" y="2569"/>
                    <a:pt x="1055" y="2568"/>
                  </a:cubicBezTo>
                  <a:cubicBezTo>
                    <a:pt x="1055" y="2568"/>
                    <a:pt x="1055" y="2567"/>
                    <a:pt x="1056" y="2566"/>
                  </a:cubicBezTo>
                  <a:cubicBezTo>
                    <a:pt x="1056" y="2565"/>
                    <a:pt x="1057" y="2565"/>
                    <a:pt x="1057" y="2564"/>
                  </a:cubicBezTo>
                  <a:cubicBezTo>
                    <a:pt x="1058" y="2563"/>
                    <a:pt x="1058" y="2562"/>
                    <a:pt x="1059" y="2561"/>
                  </a:cubicBezTo>
                  <a:cubicBezTo>
                    <a:pt x="1060" y="2559"/>
                    <a:pt x="1061" y="2557"/>
                    <a:pt x="1061" y="2554"/>
                  </a:cubicBezTo>
                  <a:cubicBezTo>
                    <a:pt x="1062" y="2552"/>
                    <a:pt x="1063" y="2549"/>
                    <a:pt x="1064" y="2547"/>
                  </a:cubicBezTo>
                  <a:cubicBezTo>
                    <a:pt x="1064" y="2545"/>
                    <a:pt x="1064" y="2544"/>
                    <a:pt x="1065" y="2543"/>
                  </a:cubicBezTo>
                  <a:cubicBezTo>
                    <a:pt x="1065" y="2541"/>
                    <a:pt x="1066" y="2540"/>
                    <a:pt x="1066" y="2539"/>
                  </a:cubicBezTo>
                  <a:cubicBezTo>
                    <a:pt x="1067" y="2536"/>
                    <a:pt x="1067" y="2533"/>
                    <a:pt x="1068" y="2531"/>
                  </a:cubicBezTo>
                  <a:cubicBezTo>
                    <a:pt x="1069" y="2528"/>
                    <a:pt x="1069" y="2525"/>
                    <a:pt x="1070" y="2523"/>
                  </a:cubicBezTo>
                  <a:cubicBezTo>
                    <a:pt x="1071" y="2520"/>
                    <a:pt x="1072" y="2518"/>
                    <a:pt x="1073" y="2515"/>
                  </a:cubicBezTo>
                  <a:cubicBezTo>
                    <a:pt x="1074" y="2513"/>
                    <a:pt x="1074" y="2511"/>
                    <a:pt x="1076" y="2508"/>
                  </a:cubicBezTo>
                  <a:cubicBezTo>
                    <a:pt x="1076" y="2508"/>
                    <a:pt x="1076" y="2508"/>
                    <a:pt x="1076" y="2508"/>
                  </a:cubicBezTo>
                  <a:cubicBezTo>
                    <a:pt x="1077" y="2507"/>
                    <a:pt x="1078" y="2505"/>
                    <a:pt x="1079" y="2504"/>
                  </a:cubicBezTo>
                  <a:cubicBezTo>
                    <a:pt x="1084" y="2500"/>
                    <a:pt x="1089" y="2495"/>
                    <a:pt x="1095" y="2491"/>
                  </a:cubicBezTo>
                  <a:cubicBezTo>
                    <a:pt x="1100" y="2487"/>
                    <a:pt x="1106" y="2483"/>
                    <a:pt x="1112" y="2479"/>
                  </a:cubicBezTo>
                  <a:cubicBezTo>
                    <a:pt x="1114" y="2477"/>
                    <a:pt x="1117" y="2475"/>
                    <a:pt x="1120" y="2473"/>
                  </a:cubicBezTo>
                  <a:cubicBezTo>
                    <a:pt x="1123" y="2472"/>
                    <a:pt x="1125" y="2470"/>
                    <a:pt x="1128" y="2468"/>
                  </a:cubicBezTo>
                  <a:cubicBezTo>
                    <a:pt x="1134" y="2464"/>
                    <a:pt x="1139" y="2460"/>
                    <a:pt x="1144" y="2457"/>
                  </a:cubicBezTo>
                  <a:cubicBezTo>
                    <a:pt x="1145" y="2455"/>
                    <a:pt x="1147" y="2454"/>
                    <a:pt x="1149" y="2453"/>
                  </a:cubicBezTo>
                  <a:cubicBezTo>
                    <a:pt x="1135" y="2476"/>
                    <a:pt x="1121" y="2499"/>
                    <a:pt x="1112" y="2524"/>
                  </a:cubicBezTo>
                  <a:cubicBezTo>
                    <a:pt x="1111" y="2525"/>
                    <a:pt x="1110" y="2526"/>
                    <a:pt x="1108" y="2528"/>
                  </a:cubicBezTo>
                  <a:cubicBezTo>
                    <a:pt x="1107" y="2529"/>
                    <a:pt x="1105" y="2531"/>
                    <a:pt x="1103" y="2534"/>
                  </a:cubicBezTo>
                  <a:cubicBezTo>
                    <a:pt x="1101" y="2536"/>
                    <a:pt x="1099" y="2538"/>
                    <a:pt x="1097" y="2541"/>
                  </a:cubicBezTo>
                  <a:cubicBezTo>
                    <a:pt x="1095" y="2544"/>
                    <a:pt x="1093" y="2547"/>
                    <a:pt x="1091" y="2550"/>
                  </a:cubicBezTo>
                  <a:cubicBezTo>
                    <a:pt x="1090" y="2551"/>
                    <a:pt x="1089" y="2553"/>
                    <a:pt x="1088" y="2554"/>
                  </a:cubicBezTo>
                  <a:cubicBezTo>
                    <a:pt x="1087" y="2556"/>
                    <a:pt x="1086" y="2558"/>
                    <a:pt x="1085" y="2559"/>
                  </a:cubicBezTo>
                  <a:cubicBezTo>
                    <a:pt x="1083" y="2563"/>
                    <a:pt x="1081" y="2566"/>
                    <a:pt x="1079" y="2570"/>
                  </a:cubicBezTo>
                  <a:cubicBezTo>
                    <a:pt x="1078" y="2572"/>
                    <a:pt x="1078" y="2572"/>
                    <a:pt x="1078" y="2572"/>
                  </a:cubicBezTo>
                  <a:cubicBezTo>
                    <a:pt x="1078" y="2573"/>
                    <a:pt x="1077" y="2574"/>
                    <a:pt x="1077" y="2575"/>
                  </a:cubicBezTo>
                  <a:cubicBezTo>
                    <a:pt x="1076" y="2577"/>
                    <a:pt x="1076" y="2579"/>
                    <a:pt x="1075" y="2581"/>
                  </a:cubicBezTo>
                  <a:cubicBezTo>
                    <a:pt x="1074" y="2582"/>
                    <a:pt x="1074" y="2584"/>
                    <a:pt x="1073" y="2586"/>
                  </a:cubicBezTo>
                  <a:cubicBezTo>
                    <a:pt x="1073" y="2586"/>
                    <a:pt x="1073" y="2587"/>
                    <a:pt x="1073" y="2587"/>
                  </a:cubicBezTo>
                  <a:cubicBezTo>
                    <a:pt x="1073" y="2587"/>
                    <a:pt x="1072" y="2588"/>
                    <a:pt x="1072" y="2588"/>
                  </a:cubicBezTo>
                  <a:cubicBezTo>
                    <a:pt x="1071" y="2589"/>
                    <a:pt x="1070" y="2589"/>
                    <a:pt x="1070" y="2590"/>
                  </a:cubicBezTo>
                  <a:cubicBezTo>
                    <a:pt x="1069" y="2590"/>
                    <a:pt x="1068" y="2591"/>
                    <a:pt x="1068" y="2592"/>
                  </a:cubicBezTo>
                  <a:cubicBezTo>
                    <a:pt x="1067" y="2593"/>
                    <a:pt x="1066" y="2593"/>
                    <a:pt x="1065" y="2594"/>
                  </a:cubicBezTo>
                  <a:cubicBezTo>
                    <a:pt x="1065" y="2595"/>
                    <a:pt x="1064" y="2596"/>
                    <a:pt x="1063" y="2597"/>
                  </a:cubicBezTo>
                  <a:cubicBezTo>
                    <a:pt x="1062" y="2598"/>
                    <a:pt x="1062" y="2599"/>
                    <a:pt x="1061" y="2600"/>
                  </a:cubicBezTo>
                  <a:cubicBezTo>
                    <a:pt x="1060" y="2601"/>
                    <a:pt x="1060" y="2602"/>
                    <a:pt x="1059" y="2603"/>
                  </a:cubicBezTo>
                  <a:cubicBezTo>
                    <a:pt x="1057" y="2605"/>
                    <a:pt x="1056" y="2608"/>
                    <a:pt x="1055" y="2610"/>
                  </a:cubicBezTo>
                  <a:cubicBezTo>
                    <a:pt x="1053" y="2613"/>
                    <a:pt x="1052" y="2615"/>
                    <a:pt x="1051" y="2618"/>
                  </a:cubicBezTo>
                  <a:cubicBezTo>
                    <a:pt x="1050" y="2620"/>
                    <a:pt x="1049" y="2623"/>
                    <a:pt x="1048" y="2625"/>
                  </a:cubicBezTo>
                  <a:cubicBezTo>
                    <a:pt x="1048" y="2627"/>
                    <a:pt x="1047" y="2628"/>
                    <a:pt x="1047" y="2629"/>
                  </a:cubicBezTo>
                  <a:cubicBezTo>
                    <a:pt x="1047" y="2631"/>
                    <a:pt x="1046" y="2632"/>
                    <a:pt x="1046" y="2633"/>
                  </a:cubicBezTo>
                  <a:cubicBezTo>
                    <a:pt x="1045" y="2636"/>
                    <a:pt x="1045" y="2638"/>
                    <a:pt x="1044" y="2640"/>
                  </a:cubicBezTo>
                  <a:cubicBezTo>
                    <a:pt x="1044" y="2641"/>
                    <a:pt x="1044" y="2643"/>
                    <a:pt x="1043" y="2644"/>
                  </a:cubicBezTo>
                  <a:cubicBezTo>
                    <a:pt x="1043" y="2645"/>
                    <a:pt x="1043" y="2646"/>
                    <a:pt x="1043" y="2647"/>
                  </a:cubicBezTo>
                  <a:cubicBezTo>
                    <a:pt x="1042" y="2651"/>
                    <a:pt x="1042" y="2654"/>
                    <a:pt x="1041" y="2657"/>
                  </a:cubicBezTo>
                  <a:cubicBezTo>
                    <a:pt x="1041" y="2658"/>
                    <a:pt x="1041" y="2659"/>
                    <a:pt x="1041" y="2659"/>
                  </a:cubicBezTo>
                  <a:cubicBezTo>
                    <a:pt x="1041" y="2660"/>
                    <a:pt x="1041" y="2660"/>
                    <a:pt x="1041" y="2660"/>
                  </a:cubicBezTo>
                  <a:cubicBezTo>
                    <a:pt x="1041" y="2660"/>
                    <a:pt x="1041" y="2660"/>
                    <a:pt x="1042" y="2660"/>
                  </a:cubicBezTo>
                  <a:cubicBezTo>
                    <a:pt x="1042" y="2659"/>
                    <a:pt x="1042" y="2658"/>
                    <a:pt x="1043" y="2657"/>
                  </a:cubicBezTo>
                  <a:cubicBezTo>
                    <a:pt x="1044" y="2655"/>
                    <a:pt x="1046" y="2652"/>
                    <a:pt x="1047" y="2648"/>
                  </a:cubicBezTo>
                  <a:cubicBezTo>
                    <a:pt x="1048" y="2646"/>
                    <a:pt x="1049" y="2644"/>
                    <a:pt x="1050" y="2642"/>
                  </a:cubicBezTo>
                  <a:cubicBezTo>
                    <a:pt x="1051" y="2640"/>
                    <a:pt x="1052" y="2638"/>
                    <a:pt x="1053" y="2635"/>
                  </a:cubicBezTo>
                  <a:cubicBezTo>
                    <a:pt x="1053" y="2633"/>
                    <a:pt x="1054" y="2631"/>
                    <a:pt x="1055" y="2628"/>
                  </a:cubicBezTo>
                  <a:cubicBezTo>
                    <a:pt x="1056" y="2626"/>
                    <a:pt x="1057" y="2623"/>
                    <a:pt x="1058" y="2621"/>
                  </a:cubicBezTo>
                  <a:cubicBezTo>
                    <a:pt x="1059" y="2620"/>
                    <a:pt x="1060" y="2618"/>
                    <a:pt x="1060" y="2617"/>
                  </a:cubicBezTo>
                  <a:cubicBezTo>
                    <a:pt x="1060" y="2617"/>
                    <a:pt x="1061" y="2616"/>
                    <a:pt x="1061" y="2615"/>
                  </a:cubicBezTo>
                  <a:cubicBezTo>
                    <a:pt x="1061" y="2615"/>
                    <a:pt x="1061" y="2614"/>
                    <a:pt x="1062" y="2614"/>
                  </a:cubicBezTo>
                  <a:cubicBezTo>
                    <a:pt x="1062" y="2613"/>
                    <a:pt x="1062" y="2612"/>
                    <a:pt x="1062" y="2612"/>
                  </a:cubicBezTo>
                  <a:cubicBezTo>
                    <a:pt x="1063" y="2611"/>
                    <a:pt x="1063" y="2611"/>
                    <a:pt x="1063" y="2610"/>
                  </a:cubicBezTo>
                  <a:cubicBezTo>
                    <a:pt x="1064" y="2609"/>
                    <a:pt x="1064" y="2608"/>
                    <a:pt x="1065" y="2607"/>
                  </a:cubicBezTo>
                  <a:cubicBezTo>
                    <a:pt x="1065" y="2606"/>
                    <a:pt x="1066" y="2604"/>
                    <a:pt x="1067" y="2603"/>
                  </a:cubicBezTo>
                  <a:cubicBezTo>
                    <a:pt x="1067" y="2602"/>
                    <a:pt x="1068" y="2601"/>
                    <a:pt x="1068" y="2600"/>
                  </a:cubicBezTo>
                  <a:cubicBezTo>
                    <a:pt x="1069" y="2599"/>
                    <a:pt x="1069" y="2598"/>
                    <a:pt x="1070" y="2597"/>
                  </a:cubicBezTo>
                  <a:cubicBezTo>
                    <a:pt x="1070" y="2597"/>
                    <a:pt x="1071" y="2596"/>
                    <a:pt x="1071" y="2595"/>
                  </a:cubicBezTo>
                  <a:cubicBezTo>
                    <a:pt x="1071" y="2598"/>
                    <a:pt x="1070" y="2600"/>
                    <a:pt x="1070" y="2602"/>
                  </a:cubicBezTo>
                  <a:cubicBezTo>
                    <a:pt x="1070" y="2604"/>
                    <a:pt x="1070" y="2606"/>
                    <a:pt x="1070" y="2607"/>
                  </a:cubicBezTo>
                  <a:cubicBezTo>
                    <a:pt x="1069" y="2609"/>
                    <a:pt x="1069" y="2610"/>
                    <a:pt x="1069" y="2612"/>
                  </a:cubicBezTo>
                  <a:cubicBezTo>
                    <a:pt x="1070" y="2613"/>
                    <a:pt x="1070" y="2615"/>
                    <a:pt x="1070" y="2616"/>
                  </a:cubicBezTo>
                  <a:cubicBezTo>
                    <a:pt x="1070" y="2618"/>
                    <a:pt x="1070" y="2619"/>
                    <a:pt x="1070" y="2620"/>
                  </a:cubicBezTo>
                  <a:cubicBezTo>
                    <a:pt x="1070" y="2621"/>
                    <a:pt x="1070" y="2622"/>
                    <a:pt x="1071" y="2623"/>
                  </a:cubicBezTo>
                  <a:cubicBezTo>
                    <a:pt x="1071" y="2624"/>
                    <a:pt x="1071" y="2625"/>
                    <a:pt x="1071" y="2626"/>
                  </a:cubicBezTo>
                  <a:cubicBezTo>
                    <a:pt x="1072" y="2628"/>
                    <a:pt x="1072" y="2629"/>
                    <a:pt x="1072" y="2630"/>
                  </a:cubicBezTo>
                  <a:cubicBezTo>
                    <a:pt x="1073" y="2631"/>
                    <a:pt x="1073" y="2631"/>
                    <a:pt x="1073" y="2631"/>
                  </a:cubicBezTo>
                  <a:cubicBezTo>
                    <a:pt x="1073" y="2631"/>
                    <a:pt x="1073" y="2631"/>
                    <a:pt x="1073" y="2630"/>
                  </a:cubicBezTo>
                  <a:cubicBezTo>
                    <a:pt x="1073" y="2629"/>
                    <a:pt x="1073" y="2628"/>
                    <a:pt x="1073" y="2626"/>
                  </a:cubicBezTo>
                  <a:cubicBezTo>
                    <a:pt x="1073" y="2625"/>
                    <a:pt x="1073" y="2624"/>
                    <a:pt x="1073" y="2623"/>
                  </a:cubicBezTo>
                  <a:cubicBezTo>
                    <a:pt x="1073" y="2622"/>
                    <a:pt x="1073" y="2621"/>
                    <a:pt x="1073" y="2620"/>
                  </a:cubicBezTo>
                  <a:cubicBezTo>
                    <a:pt x="1073" y="2619"/>
                    <a:pt x="1073" y="2618"/>
                    <a:pt x="1074" y="2616"/>
                  </a:cubicBezTo>
                  <a:cubicBezTo>
                    <a:pt x="1074" y="2615"/>
                    <a:pt x="1074" y="2614"/>
                    <a:pt x="1074" y="2612"/>
                  </a:cubicBezTo>
                  <a:cubicBezTo>
                    <a:pt x="1075" y="2609"/>
                    <a:pt x="1075" y="2606"/>
                    <a:pt x="1076" y="2603"/>
                  </a:cubicBezTo>
                  <a:cubicBezTo>
                    <a:pt x="1077" y="2600"/>
                    <a:pt x="1077" y="2597"/>
                    <a:pt x="1078" y="2594"/>
                  </a:cubicBezTo>
                  <a:cubicBezTo>
                    <a:pt x="1080" y="2590"/>
                    <a:pt x="1081" y="2587"/>
                    <a:pt x="1082" y="2583"/>
                  </a:cubicBezTo>
                  <a:cubicBezTo>
                    <a:pt x="1083" y="2582"/>
                    <a:pt x="1083" y="2580"/>
                    <a:pt x="1084" y="2578"/>
                  </a:cubicBezTo>
                  <a:cubicBezTo>
                    <a:pt x="1085" y="2577"/>
                    <a:pt x="1085" y="2576"/>
                    <a:pt x="1085" y="2576"/>
                  </a:cubicBezTo>
                  <a:cubicBezTo>
                    <a:pt x="1087" y="2573"/>
                    <a:pt x="1087" y="2573"/>
                    <a:pt x="1087" y="2573"/>
                  </a:cubicBezTo>
                  <a:cubicBezTo>
                    <a:pt x="1088" y="2570"/>
                    <a:pt x="1090" y="2566"/>
                    <a:pt x="1092" y="2563"/>
                  </a:cubicBezTo>
                  <a:cubicBezTo>
                    <a:pt x="1092" y="2561"/>
                    <a:pt x="1093" y="2560"/>
                    <a:pt x="1094" y="2558"/>
                  </a:cubicBezTo>
                  <a:cubicBezTo>
                    <a:pt x="1095" y="2556"/>
                    <a:pt x="1096" y="2555"/>
                    <a:pt x="1097" y="2553"/>
                  </a:cubicBezTo>
                  <a:cubicBezTo>
                    <a:pt x="1099" y="2550"/>
                    <a:pt x="1100" y="2547"/>
                    <a:pt x="1102" y="2544"/>
                  </a:cubicBezTo>
                  <a:cubicBezTo>
                    <a:pt x="1104" y="2542"/>
                    <a:pt x="1105" y="2539"/>
                    <a:pt x="1107" y="2536"/>
                  </a:cubicBezTo>
                  <a:cubicBezTo>
                    <a:pt x="1108" y="2535"/>
                    <a:pt x="1109" y="2533"/>
                    <a:pt x="1109" y="2532"/>
                  </a:cubicBezTo>
                  <a:cubicBezTo>
                    <a:pt x="1105" y="2546"/>
                    <a:pt x="1103" y="2561"/>
                    <a:pt x="1102" y="2576"/>
                  </a:cubicBezTo>
                  <a:cubicBezTo>
                    <a:pt x="1102" y="2576"/>
                    <a:pt x="1102" y="2576"/>
                    <a:pt x="1102" y="2577"/>
                  </a:cubicBezTo>
                  <a:cubicBezTo>
                    <a:pt x="1102" y="2577"/>
                    <a:pt x="1102" y="2578"/>
                    <a:pt x="1102" y="2579"/>
                  </a:cubicBezTo>
                  <a:cubicBezTo>
                    <a:pt x="1101" y="2581"/>
                    <a:pt x="1101" y="2583"/>
                    <a:pt x="1100" y="2586"/>
                  </a:cubicBezTo>
                  <a:cubicBezTo>
                    <a:pt x="1100" y="2588"/>
                    <a:pt x="1099" y="2590"/>
                    <a:pt x="1098" y="2593"/>
                  </a:cubicBezTo>
                  <a:cubicBezTo>
                    <a:pt x="1098" y="2595"/>
                    <a:pt x="1097" y="2597"/>
                    <a:pt x="1096" y="2600"/>
                  </a:cubicBezTo>
                  <a:cubicBezTo>
                    <a:pt x="1095" y="2603"/>
                    <a:pt x="1095" y="2605"/>
                    <a:pt x="1094" y="2608"/>
                  </a:cubicBezTo>
                  <a:cubicBezTo>
                    <a:pt x="1093" y="2610"/>
                    <a:pt x="1092" y="2613"/>
                    <a:pt x="1092" y="2616"/>
                  </a:cubicBezTo>
                  <a:cubicBezTo>
                    <a:pt x="1091" y="2617"/>
                    <a:pt x="1091" y="2618"/>
                    <a:pt x="1091" y="2620"/>
                  </a:cubicBezTo>
                  <a:cubicBezTo>
                    <a:pt x="1091" y="2621"/>
                    <a:pt x="1090" y="2622"/>
                    <a:pt x="1090" y="2624"/>
                  </a:cubicBezTo>
                  <a:cubicBezTo>
                    <a:pt x="1090" y="2626"/>
                    <a:pt x="1090" y="2629"/>
                    <a:pt x="1089" y="2631"/>
                  </a:cubicBezTo>
                  <a:cubicBezTo>
                    <a:pt x="1089" y="2634"/>
                    <a:pt x="1089" y="2636"/>
                    <a:pt x="1090" y="2638"/>
                  </a:cubicBezTo>
                  <a:cubicBezTo>
                    <a:pt x="1090" y="2639"/>
                    <a:pt x="1090" y="2640"/>
                    <a:pt x="1090" y="2641"/>
                  </a:cubicBezTo>
                  <a:cubicBezTo>
                    <a:pt x="1090" y="2642"/>
                    <a:pt x="1090" y="2643"/>
                    <a:pt x="1091" y="2644"/>
                  </a:cubicBezTo>
                  <a:cubicBezTo>
                    <a:pt x="1091" y="2645"/>
                    <a:pt x="1091" y="2646"/>
                    <a:pt x="1091" y="2646"/>
                  </a:cubicBezTo>
                  <a:cubicBezTo>
                    <a:pt x="1092" y="2647"/>
                    <a:pt x="1092" y="2648"/>
                    <a:pt x="1092" y="2648"/>
                  </a:cubicBezTo>
                  <a:cubicBezTo>
                    <a:pt x="1092" y="2649"/>
                    <a:pt x="1093" y="2650"/>
                    <a:pt x="1093" y="2651"/>
                  </a:cubicBezTo>
                  <a:cubicBezTo>
                    <a:pt x="1093" y="2651"/>
                    <a:pt x="1094" y="2652"/>
                    <a:pt x="1094" y="2652"/>
                  </a:cubicBezTo>
                  <a:cubicBezTo>
                    <a:pt x="1094" y="2652"/>
                    <a:pt x="1094" y="2651"/>
                    <a:pt x="1094" y="2651"/>
                  </a:cubicBezTo>
                  <a:cubicBezTo>
                    <a:pt x="1094" y="2650"/>
                    <a:pt x="1094" y="2649"/>
                    <a:pt x="1094" y="2648"/>
                  </a:cubicBezTo>
                  <a:cubicBezTo>
                    <a:pt x="1094" y="2647"/>
                    <a:pt x="1094" y="2647"/>
                    <a:pt x="1094" y="2646"/>
                  </a:cubicBezTo>
                  <a:cubicBezTo>
                    <a:pt x="1094" y="2645"/>
                    <a:pt x="1094" y="2645"/>
                    <a:pt x="1094" y="2644"/>
                  </a:cubicBezTo>
                  <a:cubicBezTo>
                    <a:pt x="1094" y="2643"/>
                    <a:pt x="1094" y="2642"/>
                    <a:pt x="1094" y="2641"/>
                  </a:cubicBezTo>
                  <a:cubicBezTo>
                    <a:pt x="1094" y="2640"/>
                    <a:pt x="1094" y="2639"/>
                    <a:pt x="1094" y="2638"/>
                  </a:cubicBezTo>
                  <a:cubicBezTo>
                    <a:pt x="1095" y="2636"/>
                    <a:pt x="1095" y="2634"/>
                    <a:pt x="1095" y="2632"/>
                  </a:cubicBezTo>
                  <a:cubicBezTo>
                    <a:pt x="1096" y="2630"/>
                    <a:pt x="1096" y="2628"/>
                    <a:pt x="1097" y="2625"/>
                  </a:cubicBezTo>
                  <a:cubicBezTo>
                    <a:pt x="1098" y="2623"/>
                    <a:pt x="1098" y="2620"/>
                    <a:pt x="1099" y="2618"/>
                  </a:cubicBezTo>
                  <a:cubicBezTo>
                    <a:pt x="1100" y="2616"/>
                    <a:pt x="1100" y="2613"/>
                    <a:pt x="1101" y="2611"/>
                  </a:cubicBezTo>
                  <a:cubicBezTo>
                    <a:pt x="1101" y="2614"/>
                    <a:pt x="1101" y="2617"/>
                    <a:pt x="1101" y="2619"/>
                  </a:cubicBezTo>
                  <a:cubicBezTo>
                    <a:pt x="1101" y="2621"/>
                    <a:pt x="1101" y="2623"/>
                    <a:pt x="1102" y="2625"/>
                  </a:cubicBezTo>
                  <a:cubicBezTo>
                    <a:pt x="1102" y="2626"/>
                    <a:pt x="1102" y="2628"/>
                    <a:pt x="1102" y="2630"/>
                  </a:cubicBezTo>
                  <a:cubicBezTo>
                    <a:pt x="1102" y="2632"/>
                    <a:pt x="1102" y="2633"/>
                    <a:pt x="1103" y="2635"/>
                  </a:cubicBezTo>
                  <a:cubicBezTo>
                    <a:pt x="1103" y="2637"/>
                    <a:pt x="1103" y="2639"/>
                    <a:pt x="1104" y="2641"/>
                  </a:cubicBezTo>
                  <a:cubicBezTo>
                    <a:pt x="1104" y="2642"/>
                    <a:pt x="1104" y="2644"/>
                    <a:pt x="1105" y="2646"/>
                  </a:cubicBezTo>
                  <a:cubicBezTo>
                    <a:pt x="1105" y="2647"/>
                    <a:pt x="1105" y="2648"/>
                    <a:pt x="1105" y="2649"/>
                  </a:cubicBezTo>
                  <a:cubicBezTo>
                    <a:pt x="1106" y="2651"/>
                    <a:pt x="1106" y="2651"/>
                    <a:pt x="1106" y="2651"/>
                  </a:cubicBezTo>
                  <a:cubicBezTo>
                    <a:pt x="1107" y="2655"/>
                    <a:pt x="1108" y="2658"/>
                    <a:pt x="1108" y="2662"/>
                  </a:cubicBezTo>
                  <a:cubicBezTo>
                    <a:pt x="1110" y="2669"/>
                    <a:pt x="1112" y="2676"/>
                    <a:pt x="1114" y="2682"/>
                  </a:cubicBezTo>
                  <a:cubicBezTo>
                    <a:pt x="1114" y="2683"/>
                    <a:pt x="1114" y="2684"/>
                    <a:pt x="1114" y="2685"/>
                  </a:cubicBezTo>
                  <a:cubicBezTo>
                    <a:pt x="1114" y="2686"/>
                    <a:pt x="1114" y="2687"/>
                    <a:pt x="1114" y="2687"/>
                  </a:cubicBezTo>
                  <a:cubicBezTo>
                    <a:pt x="1115" y="2688"/>
                    <a:pt x="1115" y="2689"/>
                    <a:pt x="1115" y="2690"/>
                  </a:cubicBezTo>
                  <a:cubicBezTo>
                    <a:pt x="1115" y="2691"/>
                    <a:pt x="1115" y="2692"/>
                    <a:pt x="1115" y="2693"/>
                  </a:cubicBezTo>
                  <a:cubicBezTo>
                    <a:pt x="1115" y="2693"/>
                    <a:pt x="1115" y="2694"/>
                    <a:pt x="1115" y="2695"/>
                  </a:cubicBezTo>
                  <a:cubicBezTo>
                    <a:pt x="1115" y="2696"/>
                    <a:pt x="1115" y="2697"/>
                    <a:pt x="1115" y="2698"/>
                  </a:cubicBezTo>
                  <a:cubicBezTo>
                    <a:pt x="1115" y="2698"/>
                    <a:pt x="1115" y="2699"/>
                    <a:pt x="1116" y="2700"/>
                  </a:cubicBezTo>
                  <a:cubicBezTo>
                    <a:pt x="1116" y="2701"/>
                    <a:pt x="1116" y="2702"/>
                    <a:pt x="1116" y="2702"/>
                  </a:cubicBezTo>
                  <a:cubicBezTo>
                    <a:pt x="1116" y="2709"/>
                    <a:pt x="1115" y="2715"/>
                    <a:pt x="1114" y="2721"/>
                  </a:cubicBezTo>
                  <a:cubicBezTo>
                    <a:pt x="1113" y="2727"/>
                    <a:pt x="1112" y="2733"/>
                    <a:pt x="1111" y="2738"/>
                  </a:cubicBezTo>
                  <a:cubicBezTo>
                    <a:pt x="1111" y="2740"/>
                    <a:pt x="1111" y="2741"/>
                    <a:pt x="1110" y="2742"/>
                  </a:cubicBezTo>
                  <a:cubicBezTo>
                    <a:pt x="1110" y="2743"/>
                    <a:pt x="1110" y="2745"/>
                    <a:pt x="1109" y="2746"/>
                  </a:cubicBezTo>
                  <a:cubicBezTo>
                    <a:pt x="1109" y="2748"/>
                    <a:pt x="1108" y="2751"/>
                    <a:pt x="1108" y="2753"/>
                  </a:cubicBezTo>
                  <a:cubicBezTo>
                    <a:pt x="1107" y="2757"/>
                    <a:pt x="1106" y="2761"/>
                    <a:pt x="1105" y="2764"/>
                  </a:cubicBezTo>
                  <a:cubicBezTo>
                    <a:pt x="1104" y="2767"/>
                    <a:pt x="1103" y="2769"/>
                    <a:pt x="1103" y="2771"/>
                  </a:cubicBezTo>
                  <a:cubicBezTo>
                    <a:pt x="1102" y="2772"/>
                    <a:pt x="1102" y="2773"/>
                    <a:pt x="1102" y="2773"/>
                  </a:cubicBezTo>
                  <a:cubicBezTo>
                    <a:pt x="1102" y="2773"/>
                    <a:pt x="1103" y="2772"/>
                    <a:pt x="1103" y="2771"/>
                  </a:cubicBezTo>
                  <a:cubicBezTo>
                    <a:pt x="1104" y="2769"/>
                    <a:pt x="1105" y="2767"/>
                    <a:pt x="1106" y="2764"/>
                  </a:cubicBezTo>
                  <a:cubicBezTo>
                    <a:pt x="1107" y="2761"/>
                    <a:pt x="1109" y="2758"/>
                    <a:pt x="1111" y="2754"/>
                  </a:cubicBezTo>
                  <a:cubicBezTo>
                    <a:pt x="1112" y="2749"/>
                    <a:pt x="1114" y="2745"/>
                    <a:pt x="1116" y="2740"/>
                  </a:cubicBezTo>
                  <a:cubicBezTo>
                    <a:pt x="1117" y="2734"/>
                    <a:pt x="1119" y="2729"/>
                    <a:pt x="1120" y="2722"/>
                  </a:cubicBezTo>
                  <a:cubicBezTo>
                    <a:pt x="1121" y="2716"/>
                    <a:pt x="1122" y="2710"/>
                    <a:pt x="1123" y="2703"/>
                  </a:cubicBezTo>
                  <a:cubicBezTo>
                    <a:pt x="1123" y="2702"/>
                    <a:pt x="1123" y="2701"/>
                    <a:pt x="1123" y="2700"/>
                  </a:cubicBezTo>
                  <a:cubicBezTo>
                    <a:pt x="1123" y="2699"/>
                    <a:pt x="1123" y="2698"/>
                    <a:pt x="1123" y="2697"/>
                  </a:cubicBezTo>
                  <a:cubicBezTo>
                    <a:pt x="1123" y="2696"/>
                    <a:pt x="1123" y="2695"/>
                    <a:pt x="1123" y="2694"/>
                  </a:cubicBezTo>
                  <a:cubicBezTo>
                    <a:pt x="1123" y="2694"/>
                    <a:pt x="1122" y="2693"/>
                    <a:pt x="1122" y="2692"/>
                  </a:cubicBezTo>
                  <a:cubicBezTo>
                    <a:pt x="1122" y="2688"/>
                    <a:pt x="1122" y="2685"/>
                    <a:pt x="1121" y="2681"/>
                  </a:cubicBezTo>
                  <a:cubicBezTo>
                    <a:pt x="1120" y="2674"/>
                    <a:pt x="1118" y="2667"/>
                    <a:pt x="1116" y="2660"/>
                  </a:cubicBezTo>
                  <a:cubicBezTo>
                    <a:pt x="1115" y="2656"/>
                    <a:pt x="1114" y="2653"/>
                    <a:pt x="1113" y="2649"/>
                  </a:cubicBezTo>
                  <a:cubicBezTo>
                    <a:pt x="1113" y="2647"/>
                    <a:pt x="1113" y="2647"/>
                    <a:pt x="1113" y="2647"/>
                  </a:cubicBezTo>
                  <a:cubicBezTo>
                    <a:pt x="1113" y="2646"/>
                    <a:pt x="1112" y="2645"/>
                    <a:pt x="1112" y="2644"/>
                  </a:cubicBezTo>
                  <a:cubicBezTo>
                    <a:pt x="1112" y="2643"/>
                    <a:pt x="1111" y="2641"/>
                    <a:pt x="1111" y="2639"/>
                  </a:cubicBezTo>
                  <a:cubicBezTo>
                    <a:pt x="1110" y="2634"/>
                    <a:pt x="1109" y="2629"/>
                    <a:pt x="1109" y="2625"/>
                  </a:cubicBezTo>
                  <a:cubicBezTo>
                    <a:pt x="1107" y="2553"/>
                    <a:pt x="1123" y="2523"/>
                    <a:pt x="1157" y="2471"/>
                  </a:cubicBezTo>
                  <a:cubicBezTo>
                    <a:pt x="1157" y="2471"/>
                    <a:pt x="1157" y="2471"/>
                    <a:pt x="1157" y="2472"/>
                  </a:cubicBezTo>
                  <a:cubicBezTo>
                    <a:pt x="1156" y="2474"/>
                    <a:pt x="1156" y="2476"/>
                    <a:pt x="1156" y="2479"/>
                  </a:cubicBezTo>
                  <a:cubicBezTo>
                    <a:pt x="1156" y="2480"/>
                    <a:pt x="1155" y="2481"/>
                    <a:pt x="1155" y="2482"/>
                  </a:cubicBezTo>
                  <a:cubicBezTo>
                    <a:pt x="1155" y="2484"/>
                    <a:pt x="1155" y="2485"/>
                    <a:pt x="1155" y="2486"/>
                  </a:cubicBezTo>
                  <a:cubicBezTo>
                    <a:pt x="1155" y="2487"/>
                    <a:pt x="1155" y="2487"/>
                    <a:pt x="1155" y="2488"/>
                  </a:cubicBezTo>
                  <a:cubicBezTo>
                    <a:pt x="1155" y="2489"/>
                    <a:pt x="1155" y="2489"/>
                    <a:pt x="1155" y="2490"/>
                  </a:cubicBezTo>
                  <a:cubicBezTo>
                    <a:pt x="1155" y="2491"/>
                    <a:pt x="1154" y="2493"/>
                    <a:pt x="1154" y="2494"/>
                  </a:cubicBezTo>
                  <a:cubicBezTo>
                    <a:pt x="1154" y="2497"/>
                    <a:pt x="1154" y="2499"/>
                    <a:pt x="1154" y="2502"/>
                  </a:cubicBezTo>
                  <a:cubicBezTo>
                    <a:pt x="1154" y="2508"/>
                    <a:pt x="1155" y="2514"/>
                    <a:pt x="1156" y="2520"/>
                  </a:cubicBezTo>
                  <a:cubicBezTo>
                    <a:pt x="1156" y="2522"/>
                    <a:pt x="1157" y="2525"/>
                    <a:pt x="1157" y="2528"/>
                  </a:cubicBezTo>
                  <a:cubicBezTo>
                    <a:pt x="1158" y="2531"/>
                    <a:pt x="1159" y="2534"/>
                    <a:pt x="1159" y="2537"/>
                  </a:cubicBezTo>
                  <a:cubicBezTo>
                    <a:pt x="1161" y="2543"/>
                    <a:pt x="1163" y="2548"/>
                    <a:pt x="1164" y="2554"/>
                  </a:cubicBezTo>
                  <a:cubicBezTo>
                    <a:pt x="1164" y="2555"/>
                    <a:pt x="1165" y="2557"/>
                    <a:pt x="1165" y="2558"/>
                  </a:cubicBezTo>
                  <a:cubicBezTo>
                    <a:pt x="1165" y="2559"/>
                    <a:pt x="1165" y="2559"/>
                    <a:pt x="1165" y="2560"/>
                  </a:cubicBezTo>
                  <a:cubicBezTo>
                    <a:pt x="1165" y="2560"/>
                    <a:pt x="1165" y="2561"/>
                    <a:pt x="1165" y="2562"/>
                  </a:cubicBezTo>
                  <a:cubicBezTo>
                    <a:pt x="1166" y="2563"/>
                    <a:pt x="1166" y="2563"/>
                    <a:pt x="1166" y="2564"/>
                  </a:cubicBezTo>
                  <a:cubicBezTo>
                    <a:pt x="1166" y="2565"/>
                    <a:pt x="1166" y="2565"/>
                    <a:pt x="1166" y="2566"/>
                  </a:cubicBezTo>
                  <a:cubicBezTo>
                    <a:pt x="1166" y="2567"/>
                    <a:pt x="1166" y="2567"/>
                    <a:pt x="1166" y="2568"/>
                  </a:cubicBezTo>
                  <a:cubicBezTo>
                    <a:pt x="1166" y="2569"/>
                    <a:pt x="1166" y="2569"/>
                    <a:pt x="1166" y="2570"/>
                  </a:cubicBezTo>
                  <a:cubicBezTo>
                    <a:pt x="1167" y="2575"/>
                    <a:pt x="1166" y="2580"/>
                    <a:pt x="1166" y="2585"/>
                  </a:cubicBezTo>
                  <a:cubicBezTo>
                    <a:pt x="1166" y="2590"/>
                    <a:pt x="1165" y="2595"/>
                    <a:pt x="1164" y="2599"/>
                  </a:cubicBezTo>
                  <a:cubicBezTo>
                    <a:pt x="1164" y="2603"/>
                    <a:pt x="1163" y="2607"/>
                    <a:pt x="1162" y="2611"/>
                  </a:cubicBezTo>
                  <a:cubicBezTo>
                    <a:pt x="1161" y="2614"/>
                    <a:pt x="1161" y="2617"/>
                    <a:pt x="1160" y="2620"/>
                  </a:cubicBezTo>
                  <a:cubicBezTo>
                    <a:pt x="1160" y="2622"/>
                    <a:pt x="1159" y="2624"/>
                    <a:pt x="1159" y="2626"/>
                  </a:cubicBezTo>
                  <a:cubicBezTo>
                    <a:pt x="1159" y="2627"/>
                    <a:pt x="1159" y="2628"/>
                    <a:pt x="1159" y="2628"/>
                  </a:cubicBezTo>
                  <a:cubicBezTo>
                    <a:pt x="1159" y="2628"/>
                    <a:pt x="1159" y="2627"/>
                    <a:pt x="1160" y="2626"/>
                  </a:cubicBezTo>
                  <a:cubicBezTo>
                    <a:pt x="1160" y="2625"/>
                    <a:pt x="1161" y="2623"/>
                    <a:pt x="1162" y="2620"/>
                  </a:cubicBezTo>
                  <a:cubicBezTo>
                    <a:pt x="1163" y="2618"/>
                    <a:pt x="1164" y="2615"/>
                    <a:pt x="1165" y="2612"/>
                  </a:cubicBezTo>
                  <a:cubicBezTo>
                    <a:pt x="1166" y="2608"/>
                    <a:pt x="1168" y="2604"/>
                    <a:pt x="1169" y="2600"/>
                  </a:cubicBezTo>
                  <a:cubicBezTo>
                    <a:pt x="1170" y="2596"/>
                    <a:pt x="1171" y="2591"/>
                    <a:pt x="1172" y="2586"/>
                  </a:cubicBezTo>
                  <a:cubicBezTo>
                    <a:pt x="1173" y="2581"/>
                    <a:pt x="1173" y="2575"/>
                    <a:pt x="1173" y="2570"/>
                  </a:cubicBezTo>
                  <a:cubicBezTo>
                    <a:pt x="1173" y="2569"/>
                    <a:pt x="1173" y="2568"/>
                    <a:pt x="1173" y="2568"/>
                  </a:cubicBezTo>
                  <a:cubicBezTo>
                    <a:pt x="1173" y="2567"/>
                    <a:pt x="1173" y="2566"/>
                    <a:pt x="1173" y="2565"/>
                  </a:cubicBezTo>
                  <a:cubicBezTo>
                    <a:pt x="1173" y="2565"/>
                    <a:pt x="1173" y="2564"/>
                    <a:pt x="1173" y="2563"/>
                  </a:cubicBezTo>
                  <a:cubicBezTo>
                    <a:pt x="1173" y="2562"/>
                    <a:pt x="1173" y="2562"/>
                    <a:pt x="1173" y="2561"/>
                  </a:cubicBezTo>
                  <a:cubicBezTo>
                    <a:pt x="1173" y="2560"/>
                    <a:pt x="1173" y="2560"/>
                    <a:pt x="1173" y="2559"/>
                  </a:cubicBezTo>
                  <a:cubicBezTo>
                    <a:pt x="1172" y="2558"/>
                    <a:pt x="1172" y="2558"/>
                    <a:pt x="1172" y="2558"/>
                  </a:cubicBezTo>
                  <a:cubicBezTo>
                    <a:pt x="1172" y="2557"/>
                    <a:pt x="1172" y="2557"/>
                    <a:pt x="1172" y="2557"/>
                  </a:cubicBezTo>
                  <a:cubicBezTo>
                    <a:pt x="1172" y="2555"/>
                    <a:pt x="1172" y="2554"/>
                    <a:pt x="1171" y="2552"/>
                  </a:cubicBezTo>
                  <a:cubicBezTo>
                    <a:pt x="1170" y="2546"/>
                    <a:pt x="1168" y="2541"/>
                    <a:pt x="1167" y="2535"/>
                  </a:cubicBezTo>
                  <a:cubicBezTo>
                    <a:pt x="1166" y="2532"/>
                    <a:pt x="1166" y="2529"/>
                    <a:pt x="1165" y="2527"/>
                  </a:cubicBezTo>
                  <a:cubicBezTo>
                    <a:pt x="1164" y="2524"/>
                    <a:pt x="1164" y="2521"/>
                    <a:pt x="1163" y="2518"/>
                  </a:cubicBezTo>
                  <a:cubicBezTo>
                    <a:pt x="1163" y="2516"/>
                    <a:pt x="1163" y="2513"/>
                    <a:pt x="1162" y="2510"/>
                  </a:cubicBezTo>
                  <a:cubicBezTo>
                    <a:pt x="1162" y="2507"/>
                    <a:pt x="1162" y="2505"/>
                    <a:pt x="1161" y="2502"/>
                  </a:cubicBezTo>
                  <a:cubicBezTo>
                    <a:pt x="1161" y="2499"/>
                    <a:pt x="1161" y="2497"/>
                    <a:pt x="1161" y="2494"/>
                  </a:cubicBezTo>
                  <a:cubicBezTo>
                    <a:pt x="1161" y="2493"/>
                    <a:pt x="1161" y="2491"/>
                    <a:pt x="1161" y="2490"/>
                  </a:cubicBezTo>
                  <a:cubicBezTo>
                    <a:pt x="1161" y="2489"/>
                    <a:pt x="1161" y="2488"/>
                    <a:pt x="1161" y="2486"/>
                  </a:cubicBezTo>
                  <a:cubicBezTo>
                    <a:pt x="1161" y="2485"/>
                    <a:pt x="1161" y="2484"/>
                    <a:pt x="1161" y="2483"/>
                  </a:cubicBezTo>
                  <a:cubicBezTo>
                    <a:pt x="1161" y="2482"/>
                    <a:pt x="1161" y="2480"/>
                    <a:pt x="1161" y="2479"/>
                  </a:cubicBezTo>
                  <a:cubicBezTo>
                    <a:pt x="1161" y="2477"/>
                    <a:pt x="1161" y="2475"/>
                    <a:pt x="1161" y="2472"/>
                  </a:cubicBezTo>
                  <a:cubicBezTo>
                    <a:pt x="1162" y="2470"/>
                    <a:pt x="1162" y="2468"/>
                    <a:pt x="1162" y="2466"/>
                  </a:cubicBezTo>
                  <a:cubicBezTo>
                    <a:pt x="1162" y="2465"/>
                    <a:pt x="1162" y="2464"/>
                    <a:pt x="1162" y="2462"/>
                  </a:cubicBezTo>
                  <a:cubicBezTo>
                    <a:pt x="1165" y="2458"/>
                    <a:pt x="1168" y="2454"/>
                    <a:pt x="1171" y="2449"/>
                  </a:cubicBezTo>
                  <a:cubicBezTo>
                    <a:pt x="1179" y="2438"/>
                    <a:pt x="1185" y="2427"/>
                    <a:pt x="1191" y="2417"/>
                  </a:cubicBezTo>
                  <a:cubicBezTo>
                    <a:pt x="1190" y="2421"/>
                    <a:pt x="1189" y="2426"/>
                    <a:pt x="1189" y="2431"/>
                  </a:cubicBezTo>
                  <a:cubicBezTo>
                    <a:pt x="1189" y="2439"/>
                    <a:pt x="1189" y="2447"/>
                    <a:pt x="1190" y="2456"/>
                  </a:cubicBezTo>
                  <a:cubicBezTo>
                    <a:pt x="1191" y="2464"/>
                    <a:pt x="1193" y="2473"/>
                    <a:pt x="1197" y="2482"/>
                  </a:cubicBezTo>
                  <a:cubicBezTo>
                    <a:pt x="1197" y="2483"/>
                    <a:pt x="1198" y="2484"/>
                    <a:pt x="1198" y="2486"/>
                  </a:cubicBezTo>
                  <a:cubicBezTo>
                    <a:pt x="1198" y="2487"/>
                    <a:pt x="1199" y="2488"/>
                    <a:pt x="1199" y="2489"/>
                  </a:cubicBezTo>
                  <a:cubicBezTo>
                    <a:pt x="1200" y="2490"/>
                    <a:pt x="1200" y="2491"/>
                    <a:pt x="1201" y="2492"/>
                  </a:cubicBezTo>
                  <a:cubicBezTo>
                    <a:pt x="1201" y="2493"/>
                    <a:pt x="1202" y="2494"/>
                    <a:pt x="1203" y="2495"/>
                  </a:cubicBezTo>
                  <a:cubicBezTo>
                    <a:pt x="1203" y="2497"/>
                    <a:pt x="1204" y="2498"/>
                    <a:pt x="1204" y="2499"/>
                  </a:cubicBezTo>
                  <a:cubicBezTo>
                    <a:pt x="1205" y="2500"/>
                    <a:pt x="1205" y="2501"/>
                    <a:pt x="1206" y="2502"/>
                  </a:cubicBezTo>
                  <a:cubicBezTo>
                    <a:pt x="1207" y="2504"/>
                    <a:pt x="1209" y="2506"/>
                    <a:pt x="1210" y="2508"/>
                  </a:cubicBezTo>
                  <a:cubicBezTo>
                    <a:pt x="1212" y="2511"/>
                    <a:pt x="1214" y="2514"/>
                    <a:pt x="1216" y="2517"/>
                  </a:cubicBezTo>
                  <a:cubicBezTo>
                    <a:pt x="1216" y="2517"/>
                    <a:pt x="1216" y="2518"/>
                    <a:pt x="1216" y="2518"/>
                  </a:cubicBezTo>
                  <a:cubicBezTo>
                    <a:pt x="1216" y="2519"/>
                    <a:pt x="1216" y="2521"/>
                    <a:pt x="1216" y="2522"/>
                  </a:cubicBezTo>
                  <a:cubicBezTo>
                    <a:pt x="1216" y="2525"/>
                    <a:pt x="1216" y="2528"/>
                    <a:pt x="1216" y="2531"/>
                  </a:cubicBezTo>
                  <a:cubicBezTo>
                    <a:pt x="1216" y="2535"/>
                    <a:pt x="1215" y="2538"/>
                    <a:pt x="1214" y="2542"/>
                  </a:cubicBezTo>
                  <a:cubicBezTo>
                    <a:pt x="1214" y="2543"/>
                    <a:pt x="1213" y="2544"/>
                    <a:pt x="1213" y="2545"/>
                  </a:cubicBezTo>
                  <a:cubicBezTo>
                    <a:pt x="1213" y="2546"/>
                    <a:pt x="1213" y="2547"/>
                    <a:pt x="1212" y="2548"/>
                  </a:cubicBezTo>
                  <a:cubicBezTo>
                    <a:pt x="1212" y="2549"/>
                    <a:pt x="1212" y="2550"/>
                    <a:pt x="1211" y="2551"/>
                  </a:cubicBezTo>
                  <a:cubicBezTo>
                    <a:pt x="1211" y="2551"/>
                    <a:pt x="1211" y="2551"/>
                    <a:pt x="1211" y="2551"/>
                  </a:cubicBezTo>
                  <a:cubicBezTo>
                    <a:pt x="1211" y="2552"/>
                    <a:pt x="1211" y="2552"/>
                    <a:pt x="1211" y="2552"/>
                  </a:cubicBezTo>
                  <a:cubicBezTo>
                    <a:pt x="1211" y="2553"/>
                    <a:pt x="1210" y="2553"/>
                    <a:pt x="1210" y="2554"/>
                  </a:cubicBezTo>
                  <a:cubicBezTo>
                    <a:pt x="1210" y="2555"/>
                    <a:pt x="1210" y="2556"/>
                    <a:pt x="1209" y="2557"/>
                  </a:cubicBezTo>
                  <a:cubicBezTo>
                    <a:pt x="1209" y="2558"/>
                    <a:pt x="1208" y="2559"/>
                    <a:pt x="1208" y="2560"/>
                  </a:cubicBezTo>
                  <a:cubicBezTo>
                    <a:pt x="1207" y="2561"/>
                    <a:pt x="1207" y="2562"/>
                    <a:pt x="1206" y="2563"/>
                  </a:cubicBezTo>
                  <a:cubicBezTo>
                    <a:pt x="1206" y="2564"/>
                    <a:pt x="1206" y="2565"/>
                    <a:pt x="1205" y="2566"/>
                  </a:cubicBezTo>
                  <a:cubicBezTo>
                    <a:pt x="1203" y="2570"/>
                    <a:pt x="1201" y="2574"/>
                    <a:pt x="1199" y="2578"/>
                  </a:cubicBezTo>
                  <a:cubicBezTo>
                    <a:pt x="1197" y="2582"/>
                    <a:pt x="1194" y="2586"/>
                    <a:pt x="1192" y="2590"/>
                  </a:cubicBezTo>
                  <a:cubicBezTo>
                    <a:pt x="1191" y="2592"/>
                    <a:pt x="1190" y="2594"/>
                    <a:pt x="1189" y="2596"/>
                  </a:cubicBezTo>
                  <a:cubicBezTo>
                    <a:pt x="1188" y="2598"/>
                    <a:pt x="1187" y="2600"/>
                    <a:pt x="1185" y="2602"/>
                  </a:cubicBezTo>
                  <a:cubicBezTo>
                    <a:pt x="1183" y="2606"/>
                    <a:pt x="1181" y="2609"/>
                    <a:pt x="1180" y="2613"/>
                  </a:cubicBezTo>
                  <a:cubicBezTo>
                    <a:pt x="1178" y="2616"/>
                    <a:pt x="1176" y="2620"/>
                    <a:pt x="1175" y="2623"/>
                  </a:cubicBezTo>
                  <a:cubicBezTo>
                    <a:pt x="1173" y="2626"/>
                    <a:pt x="1172" y="2629"/>
                    <a:pt x="1171" y="2632"/>
                  </a:cubicBezTo>
                  <a:cubicBezTo>
                    <a:pt x="1170" y="2635"/>
                    <a:pt x="1170" y="2638"/>
                    <a:pt x="1170" y="2640"/>
                  </a:cubicBezTo>
                  <a:cubicBezTo>
                    <a:pt x="1169" y="2642"/>
                    <a:pt x="1170" y="2643"/>
                    <a:pt x="1170" y="2645"/>
                  </a:cubicBezTo>
                  <a:cubicBezTo>
                    <a:pt x="1170" y="2646"/>
                    <a:pt x="1170" y="2646"/>
                    <a:pt x="1170" y="2646"/>
                  </a:cubicBezTo>
                  <a:cubicBezTo>
                    <a:pt x="1170" y="2646"/>
                    <a:pt x="1170" y="2646"/>
                    <a:pt x="1170" y="2645"/>
                  </a:cubicBezTo>
                  <a:cubicBezTo>
                    <a:pt x="1170" y="2644"/>
                    <a:pt x="1170" y="2643"/>
                    <a:pt x="1171" y="2643"/>
                  </a:cubicBezTo>
                  <a:cubicBezTo>
                    <a:pt x="1171" y="2642"/>
                    <a:pt x="1171" y="2641"/>
                    <a:pt x="1171" y="2640"/>
                  </a:cubicBezTo>
                  <a:cubicBezTo>
                    <a:pt x="1172" y="2638"/>
                    <a:pt x="1173" y="2636"/>
                    <a:pt x="1174" y="2633"/>
                  </a:cubicBezTo>
                  <a:cubicBezTo>
                    <a:pt x="1175" y="2631"/>
                    <a:pt x="1177" y="2628"/>
                    <a:pt x="1179" y="2625"/>
                  </a:cubicBezTo>
                  <a:cubicBezTo>
                    <a:pt x="1180" y="2622"/>
                    <a:pt x="1183" y="2619"/>
                    <a:pt x="1185" y="2616"/>
                  </a:cubicBezTo>
                  <a:cubicBezTo>
                    <a:pt x="1187" y="2612"/>
                    <a:pt x="1189" y="2609"/>
                    <a:pt x="1192" y="2605"/>
                  </a:cubicBezTo>
                  <a:cubicBezTo>
                    <a:pt x="1193" y="2603"/>
                    <a:pt x="1194" y="2601"/>
                    <a:pt x="1195" y="2600"/>
                  </a:cubicBezTo>
                  <a:cubicBezTo>
                    <a:pt x="1196" y="2598"/>
                    <a:pt x="1197" y="2596"/>
                    <a:pt x="1199" y="2594"/>
                  </a:cubicBezTo>
                  <a:cubicBezTo>
                    <a:pt x="1201" y="2590"/>
                    <a:pt x="1203" y="2586"/>
                    <a:pt x="1206" y="2582"/>
                  </a:cubicBezTo>
                  <a:cubicBezTo>
                    <a:pt x="1208" y="2577"/>
                    <a:pt x="1210" y="2573"/>
                    <a:pt x="1212" y="2569"/>
                  </a:cubicBezTo>
                  <a:cubicBezTo>
                    <a:pt x="1213" y="2567"/>
                    <a:pt x="1214" y="2565"/>
                    <a:pt x="1215" y="2562"/>
                  </a:cubicBezTo>
                  <a:cubicBezTo>
                    <a:pt x="1215" y="2561"/>
                    <a:pt x="1215" y="2560"/>
                    <a:pt x="1216" y="2559"/>
                  </a:cubicBezTo>
                  <a:cubicBezTo>
                    <a:pt x="1216" y="2558"/>
                    <a:pt x="1217" y="2557"/>
                    <a:pt x="1217" y="2556"/>
                  </a:cubicBezTo>
                  <a:cubicBezTo>
                    <a:pt x="1217" y="2555"/>
                    <a:pt x="1217" y="2555"/>
                    <a:pt x="1217" y="2554"/>
                  </a:cubicBezTo>
                  <a:cubicBezTo>
                    <a:pt x="1218" y="2553"/>
                    <a:pt x="1218" y="2553"/>
                    <a:pt x="1218" y="2553"/>
                  </a:cubicBezTo>
                  <a:cubicBezTo>
                    <a:pt x="1218" y="2553"/>
                    <a:pt x="1218" y="2553"/>
                    <a:pt x="1218" y="2553"/>
                  </a:cubicBezTo>
                  <a:cubicBezTo>
                    <a:pt x="1218" y="2552"/>
                    <a:pt x="1218" y="2550"/>
                    <a:pt x="1219" y="2549"/>
                  </a:cubicBezTo>
                  <a:cubicBezTo>
                    <a:pt x="1219" y="2548"/>
                    <a:pt x="1219" y="2547"/>
                    <a:pt x="1219" y="2546"/>
                  </a:cubicBezTo>
                  <a:cubicBezTo>
                    <a:pt x="1219" y="2546"/>
                    <a:pt x="1219" y="2545"/>
                    <a:pt x="1220" y="2545"/>
                  </a:cubicBezTo>
                  <a:cubicBezTo>
                    <a:pt x="1220" y="2544"/>
                    <a:pt x="1220" y="2544"/>
                    <a:pt x="1220" y="2543"/>
                  </a:cubicBezTo>
                  <a:cubicBezTo>
                    <a:pt x="1220" y="2539"/>
                    <a:pt x="1221" y="2535"/>
                    <a:pt x="1220" y="2531"/>
                  </a:cubicBezTo>
                  <a:cubicBezTo>
                    <a:pt x="1220" y="2528"/>
                    <a:pt x="1220" y="2525"/>
                    <a:pt x="1219" y="2522"/>
                  </a:cubicBezTo>
                  <a:cubicBezTo>
                    <a:pt x="1220" y="2523"/>
                    <a:pt x="1221" y="2525"/>
                    <a:pt x="1222" y="2526"/>
                  </a:cubicBezTo>
                  <a:cubicBezTo>
                    <a:pt x="1223" y="2528"/>
                    <a:pt x="1223" y="2528"/>
                    <a:pt x="1223" y="2528"/>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6" y="2533"/>
                    <a:pt x="1226" y="2533"/>
                    <a:pt x="1226" y="2533"/>
                  </a:cubicBezTo>
                  <a:cubicBezTo>
                    <a:pt x="1228" y="2536"/>
                    <a:pt x="1228" y="2536"/>
                    <a:pt x="1228" y="2536"/>
                  </a:cubicBezTo>
                  <a:cubicBezTo>
                    <a:pt x="1229" y="2537"/>
                    <a:pt x="1230" y="2538"/>
                    <a:pt x="1230" y="2539"/>
                  </a:cubicBezTo>
                  <a:cubicBezTo>
                    <a:pt x="1231" y="2541"/>
                    <a:pt x="1232" y="2543"/>
                    <a:pt x="1233" y="2545"/>
                  </a:cubicBezTo>
                  <a:cubicBezTo>
                    <a:pt x="1234" y="2546"/>
                    <a:pt x="1235" y="2547"/>
                    <a:pt x="1235" y="2548"/>
                  </a:cubicBezTo>
                  <a:cubicBezTo>
                    <a:pt x="1236" y="2549"/>
                    <a:pt x="1236" y="2551"/>
                    <a:pt x="1237" y="2552"/>
                  </a:cubicBezTo>
                  <a:cubicBezTo>
                    <a:pt x="1237" y="2553"/>
                    <a:pt x="1238" y="2554"/>
                    <a:pt x="1238" y="2555"/>
                  </a:cubicBezTo>
                  <a:cubicBezTo>
                    <a:pt x="1239" y="2556"/>
                    <a:pt x="1239" y="2557"/>
                    <a:pt x="1240" y="2558"/>
                  </a:cubicBezTo>
                  <a:cubicBezTo>
                    <a:pt x="1242" y="2564"/>
                    <a:pt x="1245" y="2571"/>
                    <a:pt x="1247" y="2577"/>
                  </a:cubicBezTo>
                  <a:cubicBezTo>
                    <a:pt x="1247" y="2578"/>
                    <a:pt x="1247" y="2578"/>
                    <a:pt x="1247" y="2579"/>
                  </a:cubicBezTo>
                  <a:cubicBezTo>
                    <a:pt x="1247" y="2580"/>
                    <a:pt x="1246" y="2582"/>
                    <a:pt x="1246" y="2583"/>
                  </a:cubicBezTo>
                  <a:cubicBezTo>
                    <a:pt x="1246" y="2584"/>
                    <a:pt x="1246" y="2586"/>
                    <a:pt x="1246" y="2587"/>
                  </a:cubicBezTo>
                  <a:cubicBezTo>
                    <a:pt x="1245" y="2589"/>
                    <a:pt x="1245" y="2590"/>
                    <a:pt x="1244" y="2592"/>
                  </a:cubicBezTo>
                  <a:cubicBezTo>
                    <a:pt x="1244" y="2595"/>
                    <a:pt x="1243" y="2598"/>
                    <a:pt x="1241" y="2602"/>
                  </a:cubicBezTo>
                  <a:cubicBezTo>
                    <a:pt x="1240" y="2605"/>
                    <a:pt x="1238" y="2609"/>
                    <a:pt x="1237" y="2613"/>
                  </a:cubicBezTo>
                  <a:cubicBezTo>
                    <a:pt x="1235" y="2616"/>
                    <a:pt x="1233" y="2620"/>
                    <a:pt x="1231" y="2624"/>
                  </a:cubicBezTo>
                  <a:cubicBezTo>
                    <a:pt x="1229" y="2628"/>
                    <a:pt x="1227" y="2632"/>
                    <a:pt x="1225" y="2636"/>
                  </a:cubicBezTo>
                  <a:cubicBezTo>
                    <a:pt x="1223" y="2640"/>
                    <a:pt x="1221" y="2644"/>
                    <a:pt x="1220" y="2648"/>
                  </a:cubicBezTo>
                  <a:cubicBezTo>
                    <a:pt x="1219" y="2650"/>
                    <a:pt x="1218" y="2652"/>
                    <a:pt x="1217" y="2654"/>
                  </a:cubicBezTo>
                  <a:cubicBezTo>
                    <a:pt x="1217" y="2655"/>
                    <a:pt x="1216" y="2656"/>
                    <a:pt x="1216" y="2657"/>
                  </a:cubicBezTo>
                  <a:cubicBezTo>
                    <a:pt x="1215" y="2658"/>
                    <a:pt x="1215" y="2659"/>
                    <a:pt x="1215" y="2660"/>
                  </a:cubicBezTo>
                  <a:cubicBezTo>
                    <a:pt x="1213" y="2664"/>
                    <a:pt x="1212" y="2668"/>
                    <a:pt x="1211" y="2672"/>
                  </a:cubicBezTo>
                  <a:cubicBezTo>
                    <a:pt x="1210" y="2676"/>
                    <a:pt x="1210" y="2679"/>
                    <a:pt x="1209" y="2683"/>
                  </a:cubicBezTo>
                  <a:cubicBezTo>
                    <a:pt x="1209" y="2685"/>
                    <a:pt x="1209" y="2686"/>
                    <a:pt x="1209" y="2688"/>
                  </a:cubicBezTo>
                  <a:cubicBezTo>
                    <a:pt x="1209" y="2689"/>
                    <a:pt x="1209" y="2691"/>
                    <a:pt x="1209" y="2692"/>
                  </a:cubicBezTo>
                  <a:cubicBezTo>
                    <a:pt x="1209" y="2694"/>
                    <a:pt x="1209" y="2695"/>
                    <a:pt x="1209" y="2696"/>
                  </a:cubicBezTo>
                  <a:cubicBezTo>
                    <a:pt x="1209" y="2697"/>
                    <a:pt x="1209" y="2698"/>
                    <a:pt x="1210" y="2699"/>
                  </a:cubicBezTo>
                  <a:cubicBezTo>
                    <a:pt x="1210" y="2700"/>
                    <a:pt x="1210" y="2701"/>
                    <a:pt x="1210" y="2702"/>
                  </a:cubicBezTo>
                  <a:cubicBezTo>
                    <a:pt x="1210" y="2703"/>
                    <a:pt x="1210" y="2703"/>
                    <a:pt x="1211" y="2704"/>
                  </a:cubicBezTo>
                  <a:cubicBezTo>
                    <a:pt x="1211" y="2705"/>
                    <a:pt x="1211" y="2705"/>
                    <a:pt x="1211" y="2705"/>
                  </a:cubicBezTo>
                  <a:cubicBezTo>
                    <a:pt x="1211" y="2705"/>
                    <a:pt x="1211" y="2705"/>
                    <a:pt x="1211" y="2704"/>
                  </a:cubicBezTo>
                  <a:cubicBezTo>
                    <a:pt x="1211" y="2703"/>
                    <a:pt x="1211" y="2701"/>
                    <a:pt x="1211" y="2699"/>
                  </a:cubicBezTo>
                  <a:cubicBezTo>
                    <a:pt x="1211" y="2698"/>
                    <a:pt x="1211" y="2697"/>
                    <a:pt x="1211" y="2696"/>
                  </a:cubicBezTo>
                  <a:cubicBezTo>
                    <a:pt x="1212" y="2695"/>
                    <a:pt x="1212" y="2694"/>
                    <a:pt x="1212" y="2692"/>
                  </a:cubicBezTo>
                  <a:cubicBezTo>
                    <a:pt x="1212" y="2691"/>
                    <a:pt x="1212" y="2690"/>
                    <a:pt x="1213" y="2688"/>
                  </a:cubicBezTo>
                  <a:cubicBezTo>
                    <a:pt x="1213" y="2687"/>
                    <a:pt x="1213" y="2685"/>
                    <a:pt x="1214" y="2684"/>
                  </a:cubicBezTo>
                  <a:cubicBezTo>
                    <a:pt x="1215" y="2681"/>
                    <a:pt x="1215" y="2677"/>
                    <a:pt x="1217" y="2674"/>
                  </a:cubicBezTo>
                  <a:cubicBezTo>
                    <a:pt x="1218" y="2670"/>
                    <a:pt x="1220" y="2666"/>
                    <a:pt x="1221" y="2663"/>
                  </a:cubicBezTo>
                  <a:cubicBezTo>
                    <a:pt x="1223" y="2659"/>
                    <a:pt x="1225" y="2655"/>
                    <a:pt x="1227" y="2651"/>
                  </a:cubicBezTo>
                  <a:cubicBezTo>
                    <a:pt x="1228" y="2647"/>
                    <a:pt x="1230" y="2643"/>
                    <a:pt x="1232" y="2639"/>
                  </a:cubicBezTo>
                  <a:cubicBezTo>
                    <a:pt x="1234" y="2635"/>
                    <a:pt x="1236" y="2631"/>
                    <a:pt x="1238" y="2627"/>
                  </a:cubicBezTo>
                  <a:cubicBezTo>
                    <a:pt x="1239" y="2625"/>
                    <a:pt x="1240" y="2623"/>
                    <a:pt x="1241" y="2621"/>
                  </a:cubicBezTo>
                  <a:cubicBezTo>
                    <a:pt x="1241" y="2620"/>
                    <a:pt x="1242" y="2619"/>
                    <a:pt x="1242" y="2618"/>
                  </a:cubicBezTo>
                  <a:cubicBezTo>
                    <a:pt x="1242" y="2617"/>
                    <a:pt x="1243" y="2616"/>
                    <a:pt x="1243" y="2615"/>
                  </a:cubicBezTo>
                  <a:cubicBezTo>
                    <a:pt x="1245" y="2611"/>
                    <a:pt x="1246" y="2607"/>
                    <a:pt x="1247" y="2603"/>
                  </a:cubicBezTo>
                  <a:cubicBezTo>
                    <a:pt x="1248" y="2600"/>
                    <a:pt x="1248" y="2596"/>
                    <a:pt x="1249" y="2593"/>
                  </a:cubicBezTo>
                  <a:cubicBezTo>
                    <a:pt x="1249" y="2591"/>
                    <a:pt x="1249" y="2589"/>
                    <a:pt x="1249" y="2588"/>
                  </a:cubicBezTo>
                  <a:cubicBezTo>
                    <a:pt x="1249" y="2586"/>
                    <a:pt x="1249" y="2585"/>
                    <a:pt x="1249" y="2584"/>
                  </a:cubicBezTo>
                  <a:cubicBezTo>
                    <a:pt x="1249" y="2584"/>
                    <a:pt x="1249" y="2584"/>
                    <a:pt x="1250" y="2584"/>
                  </a:cubicBezTo>
                  <a:cubicBezTo>
                    <a:pt x="1250" y="2587"/>
                    <a:pt x="1251" y="2589"/>
                    <a:pt x="1252" y="2591"/>
                  </a:cubicBezTo>
                  <a:cubicBezTo>
                    <a:pt x="1252" y="2592"/>
                    <a:pt x="1252" y="2593"/>
                    <a:pt x="1253" y="2594"/>
                  </a:cubicBezTo>
                  <a:cubicBezTo>
                    <a:pt x="1253" y="2595"/>
                    <a:pt x="1253" y="2596"/>
                    <a:pt x="1253" y="2597"/>
                  </a:cubicBezTo>
                  <a:cubicBezTo>
                    <a:pt x="1255" y="2602"/>
                    <a:pt x="1256" y="2606"/>
                    <a:pt x="1257" y="2610"/>
                  </a:cubicBezTo>
                  <a:cubicBezTo>
                    <a:pt x="1258" y="2614"/>
                    <a:pt x="1259" y="2618"/>
                    <a:pt x="1260" y="2622"/>
                  </a:cubicBezTo>
                  <a:cubicBezTo>
                    <a:pt x="1260" y="2626"/>
                    <a:pt x="1261" y="2629"/>
                    <a:pt x="1262" y="2633"/>
                  </a:cubicBezTo>
                  <a:cubicBezTo>
                    <a:pt x="1264" y="2640"/>
                    <a:pt x="1265" y="2647"/>
                    <a:pt x="1266" y="2653"/>
                  </a:cubicBezTo>
                  <a:cubicBezTo>
                    <a:pt x="1267" y="2659"/>
                    <a:pt x="1268" y="2664"/>
                    <a:pt x="1269" y="2668"/>
                  </a:cubicBezTo>
                  <a:cubicBezTo>
                    <a:pt x="1270" y="2672"/>
                    <a:pt x="1270" y="2676"/>
                    <a:pt x="1271" y="2678"/>
                  </a:cubicBezTo>
                  <a:cubicBezTo>
                    <a:pt x="1271" y="2680"/>
                    <a:pt x="1271" y="2681"/>
                    <a:pt x="1271" y="2681"/>
                  </a:cubicBezTo>
                  <a:cubicBezTo>
                    <a:pt x="1271" y="2681"/>
                    <a:pt x="1271" y="2680"/>
                    <a:pt x="1271" y="2678"/>
                  </a:cubicBezTo>
                  <a:cubicBezTo>
                    <a:pt x="1271" y="2675"/>
                    <a:pt x="1271" y="2672"/>
                    <a:pt x="1270" y="2668"/>
                  </a:cubicBezTo>
                  <a:cubicBezTo>
                    <a:pt x="1270" y="2666"/>
                    <a:pt x="1270" y="2663"/>
                    <a:pt x="1270" y="2661"/>
                  </a:cubicBezTo>
                  <a:cubicBezTo>
                    <a:pt x="1270" y="2658"/>
                    <a:pt x="1269" y="2655"/>
                    <a:pt x="1269" y="2652"/>
                  </a:cubicBezTo>
                  <a:cubicBezTo>
                    <a:pt x="1269" y="2649"/>
                    <a:pt x="1268" y="2646"/>
                    <a:pt x="1268" y="2643"/>
                  </a:cubicBezTo>
                  <a:cubicBezTo>
                    <a:pt x="1268" y="2639"/>
                    <a:pt x="1267" y="2636"/>
                    <a:pt x="1267" y="2632"/>
                  </a:cubicBezTo>
                  <a:cubicBezTo>
                    <a:pt x="1266" y="2628"/>
                    <a:pt x="1265" y="2625"/>
                    <a:pt x="1265" y="2621"/>
                  </a:cubicBezTo>
                  <a:cubicBezTo>
                    <a:pt x="1264" y="2619"/>
                    <a:pt x="1264" y="2617"/>
                    <a:pt x="1264" y="2615"/>
                  </a:cubicBezTo>
                  <a:cubicBezTo>
                    <a:pt x="1263" y="2613"/>
                    <a:pt x="1263" y="2611"/>
                    <a:pt x="1263" y="2609"/>
                  </a:cubicBezTo>
                  <a:cubicBezTo>
                    <a:pt x="1262" y="2604"/>
                    <a:pt x="1261" y="2600"/>
                    <a:pt x="1260" y="2596"/>
                  </a:cubicBezTo>
                  <a:cubicBezTo>
                    <a:pt x="1259" y="2591"/>
                    <a:pt x="1258" y="2587"/>
                    <a:pt x="1256" y="2582"/>
                  </a:cubicBezTo>
                  <a:cubicBezTo>
                    <a:pt x="1256" y="2581"/>
                    <a:pt x="1256" y="2581"/>
                    <a:pt x="1256" y="2581"/>
                  </a:cubicBezTo>
                  <a:cubicBezTo>
                    <a:pt x="1255" y="2579"/>
                    <a:pt x="1255" y="2579"/>
                    <a:pt x="1255" y="2579"/>
                  </a:cubicBezTo>
                  <a:cubicBezTo>
                    <a:pt x="1255" y="2578"/>
                    <a:pt x="1255" y="2577"/>
                    <a:pt x="1254" y="2576"/>
                  </a:cubicBezTo>
                  <a:cubicBezTo>
                    <a:pt x="1253" y="2573"/>
                    <a:pt x="1253" y="2571"/>
                    <a:pt x="1252" y="2569"/>
                  </a:cubicBezTo>
                  <a:cubicBezTo>
                    <a:pt x="1251" y="2566"/>
                    <a:pt x="1250" y="2564"/>
                    <a:pt x="1249" y="2562"/>
                  </a:cubicBezTo>
                  <a:cubicBezTo>
                    <a:pt x="1249" y="2560"/>
                    <a:pt x="1248" y="2557"/>
                    <a:pt x="1247" y="2555"/>
                  </a:cubicBezTo>
                  <a:cubicBezTo>
                    <a:pt x="1246" y="2554"/>
                    <a:pt x="1246" y="2553"/>
                    <a:pt x="1245" y="2552"/>
                  </a:cubicBezTo>
                  <a:cubicBezTo>
                    <a:pt x="1245" y="2551"/>
                    <a:pt x="1244" y="2549"/>
                    <a:pt x="1244" y="2548"/>
                  </a:cubicBezTo>
                  <a:cubicBezTo>
                    <a:pt x="1243" y="2547"/>
                    <a:pt x="1243" y="2546"/>
                    <a:pt x="1242" y="2545"/>
                  </a:cubicBezTo>
                  <a:cubicBezTo>
                    <a:pt x="1242" y="2544"/>
                    <a:pt x="1241" y="2543"/>
                    <a:pt x="1240" y="2542"/>
                  </a:cubicBezTo>
                  <a:cubicBezTo>
                    <a:pt x="1239" y="2539"/>
                    <a:pt x="1238" y="2537"/>
                    <a:pt x="1237" y="2535"/>
                  </a:cubicBezTo>
                  <a:cubicBezTo>
                    <a:pt x="1236" y="2534"/>
                    <a:pt x="1236" y="2533"/>
                    <a:pt x="1235" y="2532"/>
                  </a:cubicBezTo>
                  <a:cubicBezTo>
                    <a:pt x="1233" y="2528"/>
                    <a:pt x="1233" y="2528"/>
                    <a:pt x="1233" y="2528"/>
                  </a:cubicBezTo>
                  <a:cubicBezTo>
                    <a:pt x="1228" y="2520"/>
                    <a:pt x="1222" y="2512"/>
                    <a:pt x="1216" y="2504"/>
                  </a:cubicBezTo>
                  <a:cubicBezTo>
                    <a:pt x="1213" y="2498"/>
                    <a:pt x="1209" y="2493"/>
                    <a:pt x="1206" y="2487"/>
                  </a:cubicBezTo>
                  <a:cubicBezTo>
                    <a:pt x="1207" y="2488"/>
                    <a:pt x="1208" y="2490"/>
                    <a:pt x="1210" y="2491"/>
                  </a:cubicBezTo>
                  <a:cubicBezTo>
                    <a:pt x="1210" y="2491"/>
                    <a:pt x="1210" y="2491"/>
                    <a:pt x="1210" y="2491"/>
                  </a:cubicBezTo>
                  <a:cubicBezTo>
                    <a:pt x="1210" y="2492"/>
                    <a:pt x="1210" y="2492"/>
                    <a:pt x="1210" y="2492"/>
                  </a:cubicBezTo>
                  <a:cubicBezTo>
                    <a:pt x="1211" y="2492"/>
                    <a:pt x="1211" y="2492"/>
                    <a:pt x="1211" y="2492"/>
                  </a:cubicBezTo>
                  <a:cubicBezTo>
                    <a:pt x="1211" y="2493"/>
                    <a:pt x="1211" y="2493"/>
                    <a:pt x="1212" y="2494"/>
                  </a:cubicBezTo>
                  <a:cubicBezTo>
                    <a:pt x="1213" y="2494"/>
                    <a:pt x="1213" y="2495"/>
                    <a:pt x="1214" y="2496"/>
                  </a:cubicBezTo>
                  <a:cubicBezTo>
                    <a:pt x="1216" y="2498"/>
                    <a:pt x="1217" y="2500"/>
                    <a:pt x="1219" y="2501"/>
                  </a:cubicBezTo>
                  <a:cubicBezTo>
                    <a:pt x="1223" y="2504"/>
                    <a:pt x="1226" y="2507"/>
                    <a:pt x="1230" y="2510"/>
                  </a:cubicBezTo>
                  <a:cubicBezTo>
                    <a:pt x="1234" y="2513"/>
                    <a:pt x="1238" y="2516"/>
                    <a:pt x="1242" y="2518"/>
                  </a:cubicBezTo>
                  <a:cubicBezTo>
                    <a:pt x="1243" y="2520"/>
                    <a:pt x="1245" y="2521"/>
                    <a:pt x="1247" y="2522"/>
                  </a:cubicBezTo>
                  <a:cubicBezTo>
                    <a:pt x="1249" y="2523"/>
                    <a:pt x="1251" y="2524"/>
                    <a:pt x="1253" y="2526"/>
                  </a:cubicBezTo>
                  <a:cubicBezTo>
                    <a:pt x="1260" y="2530"/>
                    <a:pt x="1267" y="2534"/>
                    <a:pt x="1273" y="2538"/>
                  </a:cubicBezTo>
                  <a:cubicBezTo>
                    <a:pt x="1276" y="2540"/>
                    <a:pt x="1279" y="2541"/>
                    <a:pt x="1282" y="2543"/>
                  </a:cubicBezTo>
                  <a:cubicBezTo>
                    <a:pt x="1284" y="2544"/>
                    <a:pt x="1286" y="2545"/>
                    <a:pt x="1288" y="2546"/>
                  </a:cubicBezTo>
                  <a:cubicBezTo>
                    <a:pt x="1290" y="2547"/>
                    <a:pt x="1291" y="2548"/>
                    <a:pt x="1292" y="2548"/>
                  </a:cubicBezTo>
                  <a:cubicBezTo>
                    <a:pt x="1293" y="2549"/>
                    <a:pt x="1294" y="2549"/>
                    <a:pt x="1294" y="2549"/>
                  </a:cubicBezTo>
                  <a:cubicBezTo>
                    <a:pt x="1294" y="2549"/>
                    <a:pt x="1293" y="2549"/>
                    <a:pt x="1292" y="2548"/>
                  </a:cubicBezTo>
                  <a:cubicBezTo>
                    <a:pt x="1292" y="2547"/>
                    <a:pt x="1290" y="2546"/>
                    <a:pt x="1289" y="2545"/>
                  </a:cubicBezTo>
                  <a:cubicBezTo>
                    <a:pt x="1287" y="2544"/>
                    <a:pt x="1285" y="2542"/>
                    <a:pt x="1283" y="2540"/>
                  </a:cubicBezTo>
                  <a:cubicBezTo>
                    <a:pt x="1281" y="2538"/>
                    <a:pt x="1279" y="2536"/>
                    <a:pt x="1276" y="2534"/>
                  </a:cubicBezTo>
                  <a:cubicBezTo>
                    <a:pt x="1270" y="2530"/>
                    <a:pt x="1264" y="2525"/>
                    <a:pt x="1257" y="2520"/>
                  </a:cubicBezTo>
                  <a:cubicBezTo>
                    <a:pt x="1255" y="2518"/>
                    <a:pt x="1253" y="2517"/>
                    <a:pt x="1251" y="2516"/>
                  </a:cubicBezTo>
                  <a:cubicBezTo>
                    <a:pt x="1250" y="2515"/>
                    <a:pt x="1248" y="2513"/>
                    <a:pt x="1246" y="2512"/>
                  </a:cubicBezTo>
                  <a:cubicBezTo>
                    <a:pt x="1242" y="2509"/>
                    <a:pt x="1238" y="2507"/>
                    <a:pt x="1235" y="2504"/>
                  </a:cubicBezTo>
                  <a:cubicBezTo>
                    <a:pt x="1231" y="2501"/>
                    <a:pt x="1228" y="2498"/>
                    <a:pt x="1224" y="2495"/>
                  </a:cubicBezTo>
                  <a:cubicBezTo>
                    <a:pt x="1223" y="2494"/>
                    <a:pt x="1221" y="2492"/>
                    <a:pt x="1219" y="2491"/>
                  </a:cubicBezTo>
                  <a:cubicBezTo>
                    <a:pt x="1219" y="2490"/>
                    <a:pt x="1218" y="2490"/>
                    <a:pt x="1217" y="2489"/>
                  </a:cubicBezTo>
                  <a:cubicBezTo>
                    <a:pt x="1217" y="2488"/>
                    <a:pt x="1216" y="2488"/>
                    <a:pt x="1216" y="2488"/>
                  </a:cubicBezTo>
                  <a:cubicBezTo>
                    <a:pt x="1215" y="2487"/>
                    <a:pt x="1215" y="2487"/>
                    <a:pt x="1215" y="2487"/>
                  </a:cubicBezTo>
                  <a:cubicBezTo>
                    <a:pt x="1215" y="2487"/>
                    <a:pt x="1215" y="2487"/>
                    <a:pt x="1215" y="2487"/>
                  </a:cubicBezTo>
                  <a:cubicBezTo>
                    <a:pt x="1215" y="2486"/>
                    <a:pt x="1215" y="2486"/>
                    <a:pt x="1215" y="2486"/>
                  </a:cubicBezTo>
                  <a:cubicBezTo>
                    <a:pt x="1212" y="2483"/>
                    <a:pt x="1209" y="2480"/>
                    <a:pt x="1207" y="2477"/>
                  </a:cubicBezTo>
                  <a:cubicBezTo>
                    <a:pt x="1205" y="2474"/>
                    <a:pt x="1203" y="2471"/>
                    <a:pt x="1202" y="2468"/>
                  </a:cubicBezTo>
                  <a:cubicBezTo>
                    <a:pt x="1200" y="2465"/>
                    <a:pt x="1199" y="2462"/>
                    <a:pt x="1198" y="2459"/>
                  </a:cubicBezTo>
                  <a:cubicBezTo>
                    <a:pt x="1198" y="2459"/>
                    <a:pt x="1198" y="2458"/>
                    <a:pt x="1197" y="2457"/>
                  </a:cubicBezTo>
                  <a:cubicBezTo>
                    <a:pt x="1197" y="2457"/>
                    <a:pt x="1197" y="2456"/>
                    <a:pt x="1197" y="2456"/>
                  </a:cubicBezTo>
                  <a:cubicBezTo>
                    <a:pt x="1197" y="2455"/>
                    <a:pt x="1197" y="2455"/>
                    <a:pt x="1197" y="2455"/>
                  </a:cubicBezTo>
                  <a:cubicBezTo>
                    <a:pt x="1197" y="2455"/>
                    <a:pt x="1196" y="2454"/>
                    <a:pt x="1196" y="2454"/>
                  </a:cubicBezTo>
                  <a:cubicBezTo>
                    <a:pt x="1196" y="2453"/>
                    <a:pt x="1196" y="2453"/>
                    <a:pt x="1196" y="2452"/>
                  </a:cubicBezTo>
                  <a:cubicBezTo>
                    <a:pt x="1196" y="2451"/>
                    <a:pt x="1195" y="2449"/>
                    <a:pt x="1195" y="2448"/>
                  </a:cubicBezTo>
                  <a:cubicBezTo>
                    <a:pt x="1195" y="2447"/>
                    <a:pt x="1195" y="2446"/>
                    <a:pt x="1195" y="2446"/>
                  </a:cubicBezTo>
                  <a:cubicBezTo>
                    <a:pt x="1195" y="2446"/>
                    <a:pt x="1195" y="2447"/>
                    <a:pt x="1195" y="2448"/>
                  </a:cubicBezTo>
                  <a:cubicBezTo>
                    <a:pt x="1195" y="2446"/>
                    <a:pt x="1194" y="2445"/>
                    <a:pt x="1194" y="2443"/>
                  </a:cubicBezTo>
                  <a:cubicBezTo>
                    <a:pt x="1194" y="2441"/>
                    <a:pt x="1194" y="2439"/>
                    <a:pt x="1194" y="2437"/>
                  </a:cubicBezTo>
                  <a:cubicBezTo>
                    <a:pt x="1194" y="2436"/>
                    <a:pt x="1194" y="2435"/>
                    <a:pt x="1194" y="2434"/>
                  </a:cubicBezTo>
                  <a:cubicBezTo>
                    <a:pt x="1194" y="2433"/>
                    <a:pt x="1194" y="2433"/>
                    <a:pt x="1194" y="2432"/>
                  </a:cubicBezTo>
                  <a:cubicBezTo>
                    <a:pt x="1194" y="2430"/>
                    <a:pt x="1194" y="2428"/>
                    <a:pt x="1194" y="2426"/>
                  </a:cubicBezTo>
                  <a:cubicBezTo>
                    <a:pt x="1194" y="2425"/>
                    <a:pt x="1194" y="2423"/>
                    <a:pt x="1194" y="2421"/>
                  </a:cubicBezTo>
                  <a:cubicBezTo>
                    <a:pt x="1194" y="2420"/>
                    <a:pt x="1194" y="2418"/>
                    <a:pt x="1194" y="2416"/>
                  </a:cubicBezTo>
                  <a:cubicBezTo>
                    <a:pt x="1195" y="2415"/>
                    <a:pt x="1195" y="2413"/>
                    <a:pt x="1195" y="2412"/>
                  </a:cubicBezTo>
                  <a:cubicBezTo>
                    <a:pt x="1195" y="2411"/>
                    <a:pt x="1195" y="2409"/>
                    <a:pt x="1196" y="2408"/>
                  </a:cubicBezTo>
                  <a:cubicBezTo>
                    <a:pt x="1199" y="2401"/>
                    <a:pt x="1203" y="2394"/>
                    <a:pt x="1206" y="2388"/>
                  </a:cubicBezTo>
                  <a:cubicBezTo>
                    <a:pt x="1206" y="2389"/>
                    <a:pt x="1206" y="2391"/>
                    <a:pt x="1206" y="2392"/>
                  </a:cubicBezTo>
                  <a:cubicBezTo>
                    <a:pt x="1207" y="2394"/>
                    <a:pt x="1207" y="2396"/>
                    <a:pt x="1208" y="2398"/>
                  </a:cubicBezTo>
                  <a:cubicBezTo>
                    <a:pt x="1208" y="2399"/>
                    <a:pt x="1209" y="2401"/>
                    <a:pt x="1209" y="2403"/>
                  </a:cubicBezTo>
                  <a:cubicBezTo>
                    <a:pt x="1210" y="2405"/>
                    <a:pt x="1210" y="2407"/>
                    <a:pt x="1211" y="2408"/>
                  </a:cubicBezTo>
                  <a:cubicBezTo>
                    <a:pt x="1211" y="2410"/>
                    <a:pt x="1212" y="2412"/>
                    <a:pt x="1213" y="2414"/>
                  </a:cubicBezTo>
                  <a:cubicBezTo>
                    <a:pt x="1213" y="2416"/>
                    <a:pt x="1214" y="2417"/>
                    <a:pt x="1215" y="2419"/>
                  </a:cubicBezTo>
                  <a:cubicBezTo>
                    <a:pt x="1216" y="2421"/>
                    <a:pt x="1217" y="2423"/>
                    <a:pt x="1218" y="2425"/>
                  </a:cubicBezTo>
                  <a:cubicBezTo>
                    <a:pt x="1218" y="2426"/>
                    <a:pt x="1219" y="2428"/>
                    <a:pt x="1220" y="2430"/>
                  </a:cubicBezTo>
                  <a:cubicBezTo>
                    <a:pt x="1221" y="2431"/>
                    <a:pt x="1222" y="2433"/>
                    <a:pt x="1223" y="2435"/>
                  </a:cubicBezTo>
                  <a:cubicBezTo>
                    <a:pt x="1224" y="2436"/>
                    <a:pt x="1225" y="2438"/>
                    <a:pt x="1226" y="2439"/>
                  </a:cubicBezTo>
                  <a:cubicBezTo>
                    <a:pt x="1227" y="2440"/>
                    <a:pt x="1227" y="2441"/>
                    <a:pt x="1228" y="2441"/>
                  </a:cubicBezTo>
                  <a:cubicBezTo>
                    <a:pt x="1229" y="2442"/>
                    <a:pt x="1229" y="2443"/>
                    <a:pt x="1230" y="2444"/>
                  </a:cubicBezTo>
                  <a:cubicBezTo>
                    <a:pt x="1231" y="2445"/>
                    <a:pt x="1232" y="2446"/>
                    <a:pt x="1233" y="2448"/>
                  </a:cubicBezTo>
                  <a:cubicBezTo>
                    <a:pt x="1235" y="2450"/>
                    <a:pt x="1237" y="2452"/>
                    <a:pt x="1239" y="2455"/>
                  </a:cubicBezTo>
                  <a:cubicBezTo>
                    <a:pt x="1243" y="2459"/>
                    <a:pt x="1246" y="2462"/>
                    <a:pt x="1248" y="2465"/>
                  </a:cubicBezTo>
                  <a:cubicBezTo>
                    <a:pt x="1249" y="2467"/>
                    <a:pt x="1249" y="2468"/>
                    <a:pt x="1250" y="2468"/>
                  </a:cubicBezTo>
                  <a:cubicBezTo>
                    <a:pt x="1250" y="2469"/>
                    <a:pt x="1250" y="2470"/>
                    <a:pt x="1250" y="2470"/>
                  </a:cubicBezTo>
                  <a:cubicBezTo>
                    <a:pt x="1250" y="2470"/>
                    <a:pt x="1250" y="2469"/>
                    <a:pt x="1250" y="2468"/>
                  </a:cubicBezTo>
                  <a:cubicBezTo>
                    <a:pt x="1250" y="2468"/>
                    <a:pt x="1250" y="2467"/>
                    <a:pt x="1250" y="2467"/>
                  </a:cubicBezTo>
                  <a:cubicBezTo>
                    <a:pt x="1250" y="2466"/>
                    <a:pt x="1249" y="2465"/>
                    <a:pt x="1249" y="2465"/>
                  </a:cubicBezTo>
                  <a:cubicBezTo>
                    <a:pt x="1248" y="2463"/>
                    <a:pt x="1248" y="2461"/>
                    <a:pt x="1247" y="2459"/>
                  </a:cubicBezTo>
                  <a:cubicBezTo>
                    <a:pt x="1246" y="2457"/>
                    <a:pt x="1244" y="2454"/>
                    <a:pt x="1243" y="2452"/>
                  </a:cubicBezTo>
                  <a:cubicBezTo>
                    <a:pt x="1241" y="2449"/>
                    <a:pt x="1239" y="2447"/>
                    <a:pt x="1238" y="2444"/>
                  </a:cubicBezTo>
                  <a:cubicBezTo>
                    <a:pt x="1237" y="2443"/>
                    <a:pt x="1237" y="2443"/>
                    <a:pt x="1236" y="2442"/>
                  </a:cubicBezTo>
                  <a:cubicBezTo>
                    <a:pt x="1236" y="2441"/>
                    <a:pt x="1235" y="2441"/>
                    <a:pt x="1235" y="2440"/>
                  </a:cubicBezTo>
                  <a:cubicBezTo>
                    <a:pt x="1235" y="2439"/>
                    <a:pt x="1234" y="2438"/>
                    <a:pt x="1234" y="2438"/>
                  </a:cubicBezTo>
                  <a:cubicBezTo>
                    <a:pt x="1233" y="2437"/>
                    <a:pt x="1233" y="2436"/>
                    <a:pt x="1232" y="2435"/>
                  </a:cubicBezTo>
                  <a:cubicBezTo>
                    <a:pt x="1231" y="2434"/>
                    <a:pt x="1231" y="2432"/>
                    <a:pt x="1230" y="2431"/>
                  </a:cubicBezTo>
                  <a:cubicBezTo>
                    <a:pt x="1229" y="2429"/>
                    <a:pt x="1228" y="2428"/>
                    <a:pt x="1227" y="2426"/>
                  </a:cubicBezTo>
                  <a:cubicBezTo>
                    <a:pt x="1226" y="2424"/>
                    <a:pt x="1225" y="2423"/>
                    <a:pt x="1225" y="2421"/>
                  </a:cubicBezTo>
                  <a:cubicBezTo>
                    <a:pt x="1224" y="2419"/>
                    <a:pt x="1223" y="2418"/>
                    <a:pt x="1222" y="2416"/>
                  </a:cubicBezTo>
                  <a:cubicBezTo>
                    <a:pt x="1222" y="2414"/>
                    <a:pt x="1221" y="2413"/>
                    <a:pt x="1220" y="2411"/>
                  </a:cubicBezTo>
                  <a:cubicBezTo>
                    <a:pt x="1219" y="2409"/>
                    <a:pt x="1219" y="2408"/>
                    <a:pt x="1218" y="2406"/>
                  </a:cubicBezTo>
                  <a:cubicBezTo>
                    <a:pt x="1217" y="2402"/>
                    <a:pt x="1215" y="2399"/>
                    <a:pt x="1214" y="2396"/>
                  </a:cubicBezTo>
                  <a:cubicBezTo>
                    <a:pt x="1214" y="2394"/>
                    <a:pt x="1213" y="2392"/>
                    <a:pt x="1213" y="2391"/>
                  </a:cubicBezTo>
                  <a:cubicBezTo>
                    <a:pt x="1212" y="2389"/>
                    <a:pt x="1212" y="2388"/>
                    <a:pt x="1211" y="2386"/>
                  </a:cubicBezTo>
                  <a:cubicBezTo>
                    <a:pt x="1211" y="2384"/>
                    <a:pt x="1211" y="2383"/>
                    <a:pt x="1210" y="2381"/>
                  </a:cubicBezTo>
                  <a:cubicBezTo>
                    <a:pt x="1210" y="2380"/>
                    <a:pt x="1210" y="2379"/>
                    <a:pt x="1209" y="2378"/>
                  </a:cubicBezTo>
                  <a:cubicBezTo>
                    <a:pt x="1228" y="2331"/>
                    <a:pt x="1222" y="2299"/>
                    <a:pt x="1215" y="2246"/>
                  </a:cubicBezTo>
                  <a:cubicBezTo>
                    <a:pt x="1248" y="2280"/>
                    <a:pt x="1246" y="2314"/>
                    <a:pt x="1246" y="2349"/>
                  </a:cubicBezTo>
                  <a:cubicBezTo>
                    <a:pt x="1246" y="2349"/>
                    <a:pt x="1246" y="2349"/>
                    <a:pt x="1246" y="2349"/>
                  </a:cubicBezTo>
                  <a:cubicBezTo>
                    <a:pt x="1245" y="2350"/>
                    <a:pt x="1245" y="2350"/>
                    <a:pt x="1244" y="2351"/>
                  </a:cubicBezTo>
                  <a:cubicBezTo>
                    <a:pt x="1243" y="2352"/>
                    <a:pt x="1243" y="2353"/>
                    <a:pt x="1242" y="2354"/>
                  </a:cubicBezTo>
                  <a:cubicBezTo>
                    <a:pt x="1241" y="2355"/>
                    <a:pt x="1241" y="2357"/>
                    <a:pt x="1240" y="2358"/>
                  </a:cubicBezTo>
                  <a:cubicBezTo>
                    <a:pt x="1239" y="2359"/>
                    <a:pt x="1239" y="2360"/>
                    <a:pt x="1238" y="2362"/>
                  </a:cubicBezTo>
                  <a:cubicBezTo>
                    <a:pt x="1238" y="2363"/>
                    <a:pt x="1238" y="2364"/>
                    <a:pt x="1237" y="2365"/>
                  </a:cubicBezTo>
                  <a:cubicBezTo>
                    <a:pt x="1237" y="2367"/>
                    <a:pt x="1237" y="2368"/>
                    <a:pt x="1236" y="2369"/>
                  </a:cubicBezTo>
                  <a:cubicBezTo>
                    <a:pt x="1236" y="2370"/>
                    <a:pt x="1236" y="2372"/>
                    <a:pt x="1236" y="2373"/>
                  </a:cubicBezTo>
                  <a:cubicBezTo>
                    <a:pt x="1236" y="2373"/>
                    <a:pt x="1236" y="2374"/>
                    <a:pt x="1236" y="2375"/>
                  </a:cubicBezTo>
                  <a:cubicBezTo>
                    <a:pt x="1236" y="2375"/>
                    <a:pt x="1236" y="2376"/>
                    <a:pt x="1236" y="2376"/>
                  </a:cubicBezTo>
                  <a:cubicBezTo>
                    <a:pt x="1236" y="2377"/>
                    <a:pt x="1236" y="2378"/>
                    <a:pt x="1236" y="2379"/>
                  </a:cubicBezTo>
                  <a:cubicBezTo>
                    <a:pt x="1236" y="2380"/>
                    <a:pt x="1237" y="2380"/>
                    <a:pt x="1237" y="2381"/>
                  </a:cubicBezTo>
                  <a:cubicBezTo>
                    <a:pt x="1237" y="2382"/>
                    <a:pt x="1237" y="2382"/>
                    <a:pt x="1237" y="2382"/>
                  </a:cubicBezTo>
                  <a:cubicBezTo>
                    <a:pt x="1237" y="2383"/>
                    <a:pt x="1237" y="2383"/>
                    <a:pt x="1237" y="2383"/>
                  </a:cubicBezTo>
                  <a:cubicBezTo>
                    <a:pt x="1237" y="2383"/>
                    <a:pt x="1237" y="2383"/>
                    <a:pt x="1238" y="2383"/>
                  </a:cubicBezTo>
                  <a:cubicBezTo>
                    <a:pt x="1238" y="2382"/>
                    <a:pt x="1238" y="2382"/>
                    <a:pt x="1238" y="2381"/>
                  </a:cubicBezTo>
                  <a:cubicBezTo>
                    <a:pt x="1239" y="2381"/>
                    <a:pt x="1239" y="2380"/>
                    <a:pt x="1239" y="2379"/>
                  </a:cubicBezTo>
                  <a:cubicBezTo>
                    <a:pt x="1240" y="2379"/>
                    <a:pt x="1240" y="2378"/>
                    <a:pt x="1241" y="2377"/>
                  </a:cubicBezTo>
                  <a:cubicBezTo>
                    <a:pt x="1241" y="2376"/>
                    <a:pt x="1241" y="2375"/>
                    <a:pt x="1242" y="2374"/>
                  </a:cubicBezTo>
                  <a:cubicBezTo>
                    <a:pt x="1242" y="2373"/>
                    <a:pt x="1243" y="2372"/>
                    <a:pt x="1243" y="2371"/>
                  </a:cubicBezTo>
                  <a:cubicBezTo>
                    <a:pt x="1244" y="2370"/>
                    <a:pt x="1244" y="2369"/>
                    <a:pt x="1245" y="2368"/>
                  </a:cubicBezTo>
                  <a:cubicBezTo>
                    <a:pt x="1245" y="2367"/>
                    <a:pt x="1245" y="2365"/>
                    <a:pt x="1246" y="2364"/>
                  </a:cubicBezTo>
                  <a:cubicBezTo>
                    <a:pt x="1246" y="2364"/>
                    <a:pt x="1246" y="2363"/>
                    <a:pt x="1246" y="2363"/>
                  </a:cubicBezTo>
                  <a:cubicBezTo>
                    <a:pt x="1247" y="2377"/>
                    <a:pt x="1249" y="2391"/>
                    <a:pt x="1254" y="2405"/>
                  </a:cubicBezTo>
                  <a:cubicBezTo>
                    <a:pt x="1254" y="2404"/>
                    <a:pt x="1254" y="2403"/>
                    <a:pt x="1254" y="2402"/>
                  </a:cubicBezTo>
                  <a:cubicBezTo>
                    <a:pt x="1255" y="2403"/>
                    <a:pt x="1255" y="2405"/>
                    <a:pt x="1256" y="2406"/>
                  </a:cubicBezTo>
                  <a:cubicBezTo>
                    <a:pt x="1256" y="2407"/>
                    <a:pt x="1257" y="2409"/>
                    <a:pt x="1257" y="2410"/>
                  </a:cubicBezTo>
                  <a:cubicBezTo>
                    <a:pt x="1258" y="2411"/>
                    <a:pt x="1258" y="2412"/>
                    <a:pt x="1259" y="2413"/>
                  </a:cubicBezTo>
                  <a:cubicBezTo>
                    <a:pt x="1259" y="2415"/>
                    <a:pt x="1261" y="2418"/>
                    <a:pt x="1262" y="2420"/>
                  </a:cubicBezTo>
                  <a:cubicBezTo>
                    <a:pt x="1264" y="2425"/>
                    <a:pt x="1266" y="2429"/>
                    <a:pt x="1268" y="2433"/>
                  </a:cubicBezTo>
                  <a:cubicBezTo>
                    <a:pt x="1268" y="2434"/>
                    <a:pt x="1269" y="2435"/>
                    <a:pt x="1269" y="2436"/>
                  </a:cubicBezTo>
                  <a:cubicBezTo>
                    <a:pt x="1270" y="2437"/>
                    <a:pt x="1270" y="2438"/>
                    <a:pt x="1271" y="2439"/>
                  </a:cubicBezTo>
                  <a:cubicBezTo>
                    <a:pt x="1272" y="2441"/>
                    <a:pt x="1272" y="2443"/>
                    <a:pt x="1273" y="2445"/>
                  </a:cubicBezTo>
                  <a:cubicBezTo>
                    <a:pt x="1273" y="2446"/>
                    <a:pt x="1274" y="2447"/>
                    <a:pt x="1274" y="2448"/>
                  </a:cubicBezTo>
                  <a:cubicBezTo>
                    <a:pt x="1274" y="2448"/>
                    <a:pt x="1275" y="2449"/>
                    <a:pt x="1275" y="2450"/>
                  </a:cubicBezTo>
                  <a:cubicBezTo>
                    <a:pt x="1275" y="2451"/>
                    <a:pt x="1275" y="2451"/>
                    <a:pt x="1276" y="2452"/>
                  </a:cubicBezTo>
                  <a:cubicBezTo>
                    <a:pt x="1276" y="2452"/>
                    <a:pt x="1276" y="2453"/>
                    <a:pt x="1276" y="2454"/>
                  </a:cubicBezTo>
                  <a:cubicBezTo>
                    <a:pt x="1277" y="2455"/>
                    <a:pt x="1277" y="2455"/>
                    <a:pt x="1277" y="2456"/>
                  </a:cubicBezTo>
                  <a:cubicBezTo>
                    <a:pt x="1277" y="2457"/>
                    <a:pt x="1278" y="2457"/>
                    <a:pt x="1278" y="2457"/>
                  </a:cubicBezTo>
                  <a:cubicBezTo>
                    <a:pt x="1278" y="2457"/>
                    <a:pt x="1278" y="2457"/>
                    <a:pt x="1278" y="2456"/>
                  </a:cubicBezTo>
                  <a:cubicBezTo>
                    <a:pt x="1278" y="2455"/>
                    <a:pt x="1278" y="2454"/>
                    <a:pt x="1278" y="2453"/>
                  </a:cubicBezTo>
                  <a:cubicBezTo>
                    <a:pt x="1278" y="2453"/>
                    <a:pt x="1278" y="2452"/>
                    <a:pt x="1278" y="2451"/>
                  </a:cubicBezTo>
                  <a:cubicBezTo>
                    <a:pt x="1278" y="2451"/>
                    <a:pt x="1278" y="2450"/>
                    <a:pt x="1278" y="2449"/>
                  </a:cubicBezTo>
                  <a:cubicBezTo>
                    <a:pt x="1278" y="2448"/>
                    <a:pt x="1278" y="2448"/>
                    <a:pt x="1278" y="2447"/>
                  </a:cubicBezTo>
                  <a:cubicBezTo>
                    <a:pt x="1278" y="2446"/>
                    <a:pt x="1278" y="2445"/>
                    <a:pt x="1277" y="2444"/>
                  </a:cubicBezTo>
                  <a:cubicBezTo>
                    <a:pt x="1277" y="2443"/>
                    <a:pt x="1277" y="2442"/>
                    <a:pt x="1277" y="2441"/>
                  </a:cubicBezTo>
                  <a:cubicBezTo>
                    <a:pt x="1277" y="2440"/>
                    <a:pt x="1277" y="2439"/>
                    <a:pt x="1276" y="2438"/>
                  </a:cubicBezTo>
                  <a:cubicBezTo>
                    <a:pt x="1276" y="2436"/>
                    <a:pt x="1276" y="2435"/>
                    <a:pt x="1275" y="2434"/>
                  </a:cubicBezTo>
                  <a:cubicBezTo>
                    <a:pt x="1275" y="2433"/>
                    <a:pt x="1275" y="2432"/>
                    <a:pt x="1274" y="2431"/>
                  </a:cubicBezTo>
                  <a:cubicBezTo>
                    <a:pt x="1274" y="2428"/>
                    <a:pt x="1273" y="2426"/>
                    <a:pt x="1272" y="2424"/>
                  </a:cubicBezTo>
                  <a:cubicBezTo>
                    <a:pt x="1271" y="2421"/>
                    <a:pt x="1270" y="2419"/>
                    <a:pt x="1269" y="2417"/>
                  </a:cubicBezTo>
                  <a:cubicBezTo>
                    <a:pt x="1268" y="2414"/>
                    <a:pt x="1267" y="2412"/>
                    <a:pt x="1265" y="2410"/>
                  </a:cubicBezTo>
                  <a:cubicBezTo>
                    <a:pt x="1265" y="2409"/>
                    <a:pt x="1264" y="2408"/>
                    <a:pt x="1264" y="2407"/>
                  </a:cubicBezTo>
                  <a:cubicBezTo>
                    <a:pt x="1263" y="2406"/>
                    <a:pt x="1263" y="2404"/>
                    <a:pt x="1262" y="2403"/>
                  </a:cubicBezTo>
                  <a:cubicBezTo>
                    <a:pt x="1261" y="2401"/>
                    <a:pt x="1260" y="2399"/>
                    <a:pt x="1259" y="2397"/>
                  </a:cubicBezTo>
                  <a:cubicBezTo>
                    <a:pt x="1258" y="2395"/>
                    <a:pt x="1257" y="2394"/>
                    <a:pt x="1256" y="2392"/>
                  </a:cubicBezTo>
                  <a:cubicBezTo>
                    <a:pt x="1256" y="2391"/>
                    <a:pt x="1255" y="2391"/>
                    <a:pt x="1255" y="2390"/>
                  </a:cubicBezTo>
                  <a:cubicBezTo>
                    <a:pt x="1258" y="2357"/>
                    <a:pt x="1260" y="2330"/>
                    <a:pt x="1257" y="2304"/>
                  </a:cubicBezTo>
                  <a:cubicBezTo>
                    <a:pt x="1259" y="2307"/>
                    <a:pt x="1260" y="2310"/>
                    <a:pt x="1262" y="2313"/>
                  </a:cubicBezTo>
                  <a:cubicBezTo>
                    <a:pt x="1263" y="2316"/>
                    <a:pt x="1265" y="2319"/>
                    <a:pt x="1266" y="2322"/>
                  </a:cubicBezTo>
                  <a:cubicBezTo>
                    <a:pt x="1268" y="2325"/>
                    <a:pt x="1270" y="2329"/>
                    <a:pt x="1271" y="2332"/>
                  </a:cubicBezTo>
                  <a:cubicBezTo>
                    <a:pt x="1273" y="2335"/>
                    <a:pt x="1274" y="2339"/>
                    <a:pt x="1276" y="2342"/>
                  </a:cubicBezTo>
                  <a:cubicBezTo>
                    <a:pt x="1277" y="2345"/>
                    <a:pt x="1278" y="2349"/>
                    <a:pt x="1280" y="2352"/>
                  </a:cubicBezTo>
                  <a:cubicBezTo>
                    <a:pt x="1281" y="2355"/>
                    <a:pt x="1282" y="2358"/>
                    <a:pt x="1283" y="2361"/>
                  </a:cubicBezTo>
                  <a:cubicBezTo>
                    <a:pt x="1284" y="2364"/>
                    <a:pt x="1285" y="2367"/>
                    <a:pt x="1286" y="2369"/>
                  </a:cubicBezTo>
                  <a:cubicBezTo>
                    <a:pt x="1286" y="2371"/>
                    <a:pt x="1286" y="2372"/>
                    <a:pt x="1287" y="2373"/>
                  </a:cubicBezTo>
                  <a:cubicBezTo>
                    <a:pt x="1287" y="2374"/>
                    <a:pt x="1287" y="2376"/>
                    <a:pt x="1287" y="2377"/>
                  </a:cubicBezTo>
                  <a:cubicBezTo>
                    <a:pt x="1288" y="2378"/>
                    <a:pt x="1288" y="2379"/>
                    <a:pt x="1288" y="2380"/>
                  </a:cubicBezTo>
                  <a:cubicBezTo>
                    <a:pt x="1288" y="2381"/>
                    <a:pt x="1289" y="2382"/>
                    <a:pt x="1289" y="2382"/>
                  </a:cubicBezTo>
                  <a:cubicBezTo>
                    <a:pt x="1289" y="2384"/>
                    <a:pt x="1289" y="2385"/>
                    <a:pt x="1289" y="2386"/>
                  </a:cubicBezTo>
                  <a:cubicBezTo>
                    <a:pt x="1290" y="2387"/>
                    <a:pt x="1290" y="2387"/>
                    <a:pt x="1290" y="2387"/>
                  </a:cubicBezTo>
                  <a:cubicBezTo>
                    <a:pt x="1290" y="2387"/>
                    <a:pt x="1290" y="2387"/>
                    <a:pt x="1290" y="2386"/>
                  </a:cubicBezTo>
                  <a:cubicBezTo>
                    <a:pt x="1290" y="2385"/>
                    <a:pt x="1290" y="2384"/>
                    <a:pt x="1290" y="2382"/>
                  </a:cubicBezTo>
                  <a:cubicBezTo>
                    <a:pt x="1290" y="2381"/>
                    <a:pt x="1290" y="2380"/>
                    <a:pt x="1290" y="2379"/>
                  </a:cubicBezTo>
                  <a:cubicBezTo>
                    <a:pt x="1290" y="2378"/>
                    <a:pt x="1290" y="2377"/>
                    <a:pt x="1291" y="2376"/>
                  </a:cubicBezTo>
                  <a:cubicBezTo>
                    <a:pt x="1291" y="2375"/>
                    <a:pt x="1290" y="2374"/>
                    <a:pt x="1290" y="2373"/>
                  </a:cubicBezTo>
                  <a:cubicBezTo>
                    <a:pt x="1290" y="2371"/>
                    <a:pt x="1290" y="2370"/>
                    <a:pt x="1290" y="2369"/>
                  </a:cubicBezTo>
                  <a:cubicBezTo>
                    <a:pt x="1290" y="2367"/>
                    <a:pt x="1290" y="2366"/>
                    <a:pt x="1290" y="2364"/>
                  </a:cubicBezTo>
                  <a:cubicBezTo>
                    <a:pt x="1289" y="2363"/>
                    <a:pt x="1289" y="2361"/>
                    <a:pt x="1289" y="2359"/>
                  </a:cubicBezTo>
                  <a:cubicBezTo>
                    <a:pt x="1288" y="2356"/>
                    <a:pt x="1287" y="2353"/>
                    <a:pt x="1286" y="2349"/>
                  </a:cubicBezTo>
                  <a:cubicBezTo>
                    <a:pt x="1286" y="2348"/>
                    <a:pt x="1285" y="2346"/>
                    <a:pt x="1285" y="2344"/>
                  </a:cubicBezTo>
                  <a:cubicBezTo>
                    <a:pt x="1284" y="2343"/>
                    <a:pt x="1283" y="2341"/>
                    <a:pt x="1283" y="2339"/>
                  </a:cubicBezTo>
                  <a:cubicBezTo>
                    <a:pt x="1281" y="2336"/>
                    <a:pt x="1280" y="2332"/>
                    <a:pt x="1278" y="2329"/>
                  </a:cubicBezTo>
                  <a:cubicBezTo>
                    <a:pt x="1277" y="2325"/>
                    <a:pt x="1275" y="2322"/>
                    <a:pt x="1273" y="2319"/>
                  </a:cubicBezTo>
                  <a:cubicBezTo>
                    <a:pt x="1272" y="2317"/>
                    <a:pt x="1271" y="2315"/>
                    <a:pt x="1270" y="2314"/>
                  </a:cubicBezTo>
                  <a:cubicBezTo>
                    <a:pt x="1269" y="2312"/>
                    <a:pt x="1269" y="2311"/>
                    <a:pt x="1268" y="2309"/>
                  </a:cubicBezTo>
                  <a:cubicBezTo>
                    <a:pt x="1264" y="2303"/>
                    <a:pt x="1260" y="2298"/>
                    <a:pt x="1257" y="2293"/>
                  </a:cubicBezTo>
                  <a:cubicBezTo>
                    <a:pt x="1257" y="2292"/>
                    <a:pt x="1256" y="2291"/>
                    <a:pt x="1255" y="2290"/>
                  </a:cubicBezTo>
                  <a:cubicBezTo>
                    <a:pt x="1254" y="2282"/>
                    <a:pt x="1251" y="2274"/>
                    <a:pt x="1249" y="2265"/>
                  </a:cubicBezTo>
                  <a:cubicBezTo>
                    <a:pt x="1249" y="2265"/>
                    <a:pt x="1249" y="2265"/>
                    <a:pt x="1249" y="2266"/>
                  </a:cubicBezTo>
                  <a:cubicBezTo>
                    <a:pt x="1251" y="2268"/>
                    <a:pt x="1254" y="2271"/>
                    <a:pt x="1257" y="2274"/>
                  </a:cubicBezTo>
                  <a:cubicBezTo>
                    <a:pt x="1258" y="2276"/>
                    <a:pt x="1260" y="2277"/>
                    <a:pt x="1261" y="2279"/>
                  </a:cubicBezTo>
                  <a:cubicBezTo>
                    <a:pt x="1263" y="2280"/>
                    <a:pt x="1264" y="2282"/>
                    <a:pt x="1266" y="2283"/>
                  </a:cubicBezTo>
                  <a:cubicBezTo>
                    <a:pt x="1269" y="2286"/>
                    <a:pt x="1272" y="2289"/>
                    <a:pt x="1276" y="2292"/>
                  </a:cubicBezTo>
                  <a:cubicBezTo>
                    <a:pt x="1279" y="2295"/>
                    <a:pt x="1282" y="2298"/>
                    <a:pt x="1285" y="2301"/>
                  </a:cubicBezTo>
                  <a:cubicBezTo>
                    <a:pt x="1289" y="2303"/>
                    <a:pt x="1292" y="2306"/>
                    <a:pt x="1295" y="2309"/>
                  </a:cubicBezTo>
                  <a:cubicBezTo>
                    <a:pt x="1298" y="2311"/>
                    <a:pt x="1301" y="2314"/>
                    <a:pt x="1305" y="2316"/>
                  </a:cubicBezTo>
                  <a:cubicBezTo>
                    <a:pt x="1308" y="2318"/>
                    <a:pt x="1310" y="2320"/>
                    <a:pt x="1313" y="2322"/>
                  </a:cubicBezTo>
                  <a:cubicBezTo>
                    <a:pt x="1316" y="2324"/>
                    <a:pt x="1318" y="2326"/>
                    <a:pt x="1320" y="2328"/>
                  </a:cubicBezTo>
                  <a:cubicBezTo>
                    <a:pt x="1322" y="2329"/>
                    <a:pt x="1324" y="2331"/>
                    <a:pt x="1325" y="2332"/>
                  </a:cubicBezTo>
                  <a:cubicBezTo>
                    <a:pt x="1326" y="2334"/>
                    <a:pt x="1327" y="2335"/>
                    <a:pt x="1328" y="2336"/>
                  </a:cubicBezTo>
                  <a:cubicBezTo>
                    <a:pt x="1328" y="2336"/>
                    <a:pt x="1329" y="2337"/>
                    <a:pt x="1329" y="2337"/>
                  </a:cubicBezTo>
                  <a:cubicBezTo>
                    <a:pt x="1329" y="2337"/>
                    <a:pt x="1329" y="2336"/>
                    <a:pt x="1328" y="2335"/>
                  </a:cubicBezTo>
                  <a:cubicBezTo>
                    <a:pt x="1328" y="2334"/>
                    <a:pt x="1327" y="2333"/>
                    <a:pt x="1326" y="2331"/>
                  </a:cubicBezTo>
                  <a:cubicBezTo>
                    <a:pt x="1325" y="2330"/>
                    <a:pt x="1324" y="2328"/>
                    <a:pt x="1322" y="2326"/>
                  </a:cubicBezTo>
                  <a:cubicBezTo>
                    <a:pt x="1320" y="2323"/>
                    <a:pt x="1318" y="2321"/>
                    <a:pt x="1316" y="2319"/>
                  </a:cubicBezTo>
                  <a:cubicBezTo>
                    <a:pt x="1314" y="2316"/>
                    <a:pt x="1311" y="2314"/>
                    <a:pt x="1308" y="2311"/>
                  </a:cubicBezTo>
                  <a:cubicBezTo>
                    <a:pt x="1306" y="2309"/>
                    <a:pt x="1303" y="2306"/>
                    <a:pt x="1300" y="2303"/>
                  </a:cubicBezTo>
                  <a:cubicBezTo>
                    <a:pt x="1298" y="2302"/>
                    <a:pt x="1297" y="2301"/>
                    <a:pt x="1295" y="2299"/>
                  </a:cubicBezTo>
                  <a:cubicBezTo>
                    <a:pt x="1294" y="2298"/>
                    <a:pt x="1292" y="2296"/>
                    <a:pt x="1290" y="2295"/>
                  </a:cubicBezTo>
                  <a:cubicBezTo>
                    <a:pt x="1287" y="2292"/>
                    <a:pt x="1284" y="2289"/>
                    <a:pt x="1281" y="2286"/>
                  </a:cubicBezTo>
                  <a:cubicBezTo>
                    <a:pt x="1278" y="2283"/>
                    <a:pt x="1274" y="2280"/>
                    <a:pt x="1271" y="2277"/>
                  </a:cubicBezTo>
                  <a:cubicBezTo>
                    <a:pt x="1270" y="2276"/>
                    <a:pt x="1268" y="2275"/>
                    <a:pt x="1266" y="2273"/>
                  </a:cubicBezTo>
                  <a:cubicBezTo>
                    <a:pt x="1265" y="2272"/>
                    <a:pt x="1263" y="2270"/>
                    <a:pt x="1262" y="2269"/>
                  </a:cubicBezTo>
                  <a:cubicBezTo>
                    <a:pt x="1259" y="2266"/>
                    <a:pt x="1256" y="2264"/>
                    <a:pt x="1253" y="2261"/>
                  </a:cubicBezTo>
                  <a:cubicBezTo>
                    <a:pt x="1250" y="2259"/>
                    <a:pt x="1247" y="2257"/>
                    <a:pt x="1245" y="2254"/>
                  </a:cubicBezTo>
                  <a:cubicBezTo>
                    <a:pt x="1245" y="2254"/>
                    <a:pt x="1244" y="2254"/>
                    <a:pt x="1244" y="2254"/>
                  </a:cubicBezTo>
                  <a:cubicBezTo>
                    <a:pt x="1238" y="2238"/>
                    <a:pt x="1229" y="2222"/>
                    <a:pt x="1217" y="2204"/>
                  </a:cubicBezTo>
                  <a:cubicBezTo>
                    <a:pt x="1206" y="2188"/>
                    <a:pt x="1196" y="2172"/>
                    <a:pt x="1188" y="2156"/>
                  </a:cubicBezTo>
                  <a:cubicBezTo>
                    <a:pt x="1189" y="2158"/>
                    <a:pt x="1190" y="2159"/>
                    <a:pt x="1191" y="2160"/>
                  </a:cubicBezTo>
                  <a:cubicBezTo>
                    <a:pt x="1193" y="2162"/>
                    <a:pt x="1194" y="2163"/>
                    <a:pt x="1196" y="2165"/>
                  </a:cubicBezTo>
                  <a:cubicBezTo>
                    <a:pt x="1198" y="2166"/>
                    <a:pt x="1200" y="2168"/>
                    <a:pt x="1201" y="2170"/>
                  </a:cubicBezTo>
                  <a:cubicBezTo>
                    <a:pt x="1205" y="2173"/>
                    <a:pt x="1209" y="2176"/>
                    <a:pt x="1213" y="2179"/>
                  </a:cubicBezTo>
                  <a:cubicBezTo>
                    <a:pt x="1214" y="2181"/>
                    <a:pt x="1216" y="2182"/>
                    <a:pt x="1218" y="2184"/>
                  </a:cubicBezTo>
                  <a:cubicBezTo>
                    <a:pt x="1220" y="2185"/>
                    <a:pt x="1222" y="2186"/>
                    <a:pt x="1224" y="2188"/>
                  </a:cubicBezTo>
                  <a:cubicBezTo>
                    <a:pt x="1228" y="2190"/>
                    <a:pt x="1232" y="2193"/>
                    <a:pt x="1236" y="2195"/>
                  </a:cubicBezTo>
                  <a:cubicBezTo>
                    <a:pt x="1239" y="2197"/>
                    <a:pt x="1241" y="2198"/>
                    <a:pt x="1243" y="2199"/>
                  </a:cubicBezTo>
                  <a:cubicBezTo>
                    <a:pt x="1244" y="2200"/>
                    <a:pt x="1244" y="2200"/>
                    <a:pt x="1244" y="2200"/>
                  </a:cubicBezTo>
                  <a:cubicBezTo>
                    <a:pt x="1244" y="2201"/>
                    <a:pt x="1245" y="2202"/>
                    <a:pt x="1245" y="2202"/>
                  </a:cubicBezTo>
                  <a:cubicBezTo>
                    <a:pt x="1246" y="2203"/>
                    <a:pt x="1246" y="2204"/>
                    <a:pt x="1247" y="2205"/>
                  </a:cubicBezTo>
                  <a:cubicBezTo>
                    <a:pt x="1247" y="2205"/>
                    <a:pt x="1247" y="2206"/>
                    <a:pt x="1248" y="2207"/>
                  </a:cubicBezTo>
                  <a:cubicBezTo>
                    <a:pt x="1248" y="2208"/>
                    <a:pt x="1248" y="2208"/>
                    <a:pt x="1248" y="2208"/>
                  </a:cubicBezTo>
                  <a:cubicBezTo>
                    <a:pt x="1249" y="2209"/>
                    <a:pt x="1249" y="2209"/>
                    <a:pt x="1249" y="2210"/>
                  </a:cubicBezTo>
                  <a:cubicBezTo>
                    <a:pt x="1250" y="2212"/>
                    <a:pt x="1251" y="2214"/>
                    <a:pt x="1251" y="2216"/>
                  </a:cubicBezTo>
                  <a:cubicBezTo>
                    <a:pt x="1252" y="2218"/>
                    <a:pt x="1253" y="2220"/>
                    <a:pt x="1254" y="2222"/>
                  </a:cubicBezTo>
                  <a:cubicBezTo>
                    <a:pt x="1255" y="2225"/>
                    <a:pt x="1255" y="2227"/>
                    <a:pt x="1256" y="2229"/>
                  </a:cubicBezTo>
                  <a:cubicBezTo>
                    <a:pt x="1257" y="2232"/>
                    <a:pt x="1258" y="2234"/>
                    <a:pt x="1259" y="2236"/>
                  </a:cubicBezTo>
                  <a:cubicBezTo>
                    <a:pt x="1259" y="2237"/>
                    <a:pt x="1260" y="2239"/>
                    <a:pt x="1260" y="2240"/>
                  </a:cubicBezTo>
                  <a:cubicBezTo>
                    <a:pt x="1261" y="2241"/>
                    <a:pt x="1261" y="2242"/>
                    <a:pt x="1262" y="2243"/>
                  </a:cubicBezTo>
                  <a:cubicBezTo>
                    <a:pt x="1263" y="2245"/>
                    <a:pt x="1264" y="2247"/>
                    <a:pt x="1266" y="2249"/>
                  </a:cubicBezTo>
                  <a:cubicBezTo>
                    <a:pt x="1267" y="2251"/>
                    <a:pt x="1268" y="2252"/>
                    <a:pt x="1270" y="2254"/>
                  </a:cubicBezTo>
                  <a:cubicBezTo>
                    <a:pt x="1270" y="2255"/>
                    <a:pt x="1271" y="2255"/>
                    <a:pt x="1272" y="2256"/>
                  </a:cubicBezTo>
                  <a:cubicBezTo>
                    <a:pt x="1272" y="2256"/>
                    <a:pt x="1273" y="2257"/>
                    <a:pt x="1273" y="2258"/>
                  </a:cubicBezTo>
                  <a:cubicBezTo>
                    <a:pt x="1274" y="2258"/>
                    <a:pt x="1275" y="2258"/>
                    <a:pt x="1275" y="2259"/>
                  </a:cubicBezTo>
                  <a:cubicBezTo>
                    <a:pt x="1276" y="2259"/>
                    <a:pt x="1276" y="2260"/>
                    <a:pt x="1277" y="2260"/>
                  </a:cubicBezTo>
                  <a:cubicBezTo>
                    <a:pt x="1278" y="2260"/>
                    <a:pt x="1279" y="2261"/>
                    <a:pt x="1279" y="2261"/>
                  </a:cubicBezTo>
                  <a:cubicBezTo>
                    <a:pt x="1280" y="2261"/>
                    <a:pt x="1280" y="2261"/>
                    <a:pt x="1280" y="2261"/>
                  </a:cubicBezTo>
                  <a:cubicBezTo>
                    <a:pt x="1280" y="2261"/>
                    <a:pt x="1280" y="2261"/>
                    <a:pt x="1280" y="2261"/>
                  </a:cubicBezTo>
                  <a:cubicBezTo>
                    <a:pt x="1279" y="2260"/>
                    <a:pt x="1279" y="2259"/>
                    <a:pt x="1278" y="2259"/>
                  </a:cubicBezTo>
                  <a:cubicBezTo>
                    <a:pt x="1278" y="2258"/>
                    <a:pt x="1277" y="2258"/>
                    <a:pt x="1277" y="2257"/>
                  </a:cubicBezTo>
                  <a:cubicBezTo>
                    <a:pt x="1277" y="2257"/>
                    <a:pt x="1276" y="2256"/>
                    <a:pt x="1276" y="2255"/>
                  </a:cubicBezTo>
                  <a:cubicBezTo>
                    <a:pt x="1275" y="2255"/>
                    <a:pt x="1275" y="2254"/>
                    <a:pt x="1274" y="2253"/>
                  </a:cubicBezTo>
                  <a:cubicBezTo>
                    <a:pt x="1274" y="2253"/>
                    <a:pt x="1274" y="2252"/>
                    <a:pt x="1273" y="2251"/>
                  </a:cubicBezTo>
                  <a:cubicBezTo>
                    <a:pt x="1273" y="2250"/>
                    <a:pt x="1272" y="2250"/>
                    <a:pt x="1272" y="2249"/>
                  </a:cubicBezTo>
                  <a:cubicBezTo>
                    <a:pt x="1272" y="2248"/>
                    <a:pt x="1272" y="2248"/>
                    <a:pt x="1271" y="2247"/>
                  </a:cubicBezTo>
                  <a:cubicBezTo>
                    <a:pt x="1271" y="2247"/>
                    <a:pt x="1271" y="2247"/>
                    <a:pt x="1271" y="2246"/>
                  </a:cubicBezTo>
                  <a:cubicBezTo>
                    <a:pt x="1270" y="2244"/>
                    <a:pt x="1269" y="2242"/>
                    <a:pt x="1268" y="2240"/>
                  </a:cubicBezTo>
                  <a:cubicBezTo>
                    <a:pt x="1268" y="2238"/>
                    <a:pt x="1267" y="2236"/>
                    <a:pt x="1266" y="2233"/>
                  </a:cubicBezTo>
                  <a:cubicBezTo>
                    <a:pt x="1265" y="2231"/>
                    <a:pt x="1264" y="2229"/>
                    <a:pt x="1264" y="2227"/>
                  </a:cubicBezTo>
                  <a:cubicBezTo>
                    <a:pt x="1263" y="2224"/>
                    <a:pt x="1262" y="2222"/>
                    <a:pt x="1261" y="2220"/>
                  </a:cubicBezTo>
                  <a:cubicBezTo>
                    <a:pt x="1260" y="2218"/>
                    <a:pt x="1260" y="2217"/>
                    <a:pt x="1259" y="2216"/>
                  </a:cubicBezTo>
                  <a:cubicBezTo>
                    <a:pt x="1259" y="2216"/>
                    <a:pt x="1259" y="2215"/>
                    <a:pt x="1259" y="2215"/>
                  </a:cubicBezTo>
                  <a:cubicBezTo>
                    <a:pt x="1258" y="2214"/>
                    <a:pt x="1258" y="2213"/>
                    <a:pt x="1258" y="2213"/>
                  </a:cubicBezTo>
                  <a:cubicBezTo>
                    <a:pt x="1257" y="2211"/>
                    <a:pt x="1255" y="2209"/>
                    <a:pt x="1254" y="2207"/>
                  </a:cubicBezTo>
                  <a:cubicBezTo>
                    <a:pt x="1254" y="2206"/>
                    <a:pt x="1253" y="2205"/>
                    <a:pt x="1253" y="2205"/>
                  </a:cubicBezTo>
                  <a:cubicBezTo>
                    <a:pt x="1254" y="2206"/>
                    <a:pt x="1256" y="2207"/>
                    <a:pt x="1257" y="2208"/>
                  </a:cubicBezTo>
                  <a:cubicBezTo>
                    <a:pt x="1260" y="2210"/>
                    <a:pt x="1263" y="2211"/>
                    <a:pt x="1266" y="2213"/>
                  </a:cubicBezTo>
                  <a:cubicBezTo>
                    <a:pt x="1268" y="2215"/>
                    <a:pt x="1270" y="2216"/>
                    <a:pt x="1272" y="2218"/>
                  </a:cubicBezTo>
                  <a:cubicBezTo>
                    <a:pt x="1272" y="2218"/>
                    <a:pt x="1273" y="2219"/>
                    <a:pt x="1274" y="2219"/>
                  </a:cubicBezTo>
                  <a:cubicBezTo>
                    <a:pt x="1274" y="2220"/>
                    <a:pt x="1275" y="2220"/>
                    <a:pt x="1275" y="2221"/>
                  </a:cubicBezTo>
                  <a:cubicBezTo>
                    <a:pt x="1276" y="2222"/>
                    <a:pt x="1277" y="2222"/>
                    <a:pt x="1277" y="2222"/>
                  </a:cubicBezTo>
                  <a:cubicBezTo>
                    <a:pt x="1277" y="2222"/>
                    <a:pt x="1276" y="2221"/>
                    <a:pt x="1276" y="2221"/>
                  </a:cubicBezTo>
                  <a:cubicBezTo>
                    <a:pt x="1275" y="2220"/>
                    <a:pt x="1275" y="2219"/>
                    <a:pt x="1274" y="2219"/>
                  </a:cubicBezTo>
                  <a:cubicBezTo>
                    <a:pt x="1274" y="2218"/>
                    <a:pt x="1273" y="2217"/>
                    <a:pt x="1273" y="2217"/>
                  </a:cubicBezTo>
                  <a:cubicBezTo>
                    <a:pt x="1272" y="2216"/>
                    <a:pt x="1271" y="2215"/>
                    <a:pt x="1270" y="2214"/>
                  </a:cubicBezTo>
                  <a:cubicBezTo>
                    <a:pt x="1270" y="2213"/>
                    <a:pt x="1269" y="2212"/>
                    <a:pt x="1268" y="2211"/>
                  </a:cubicBezTo>
                  <a:cubicBezTo>
                    <a:pt x="1265" y="2209"/>
                    <a:pt x="1263" y="2206"/>
                    <a:pt x="1260" y="2204"/>
                  </a:cubicBezTo>
                  <a:cubicBezTo>
                    <a:pt x="1257" y="2202"/>
                    <a:pt x="1254" y="2199"/>
                    <a:pt x="1251" y="2197"/>
                  </a:cubicBezTo>
                  <a:cubicBezTo>
                    <a:pt x="1247" y="2194"/>
                    <a:pt x="1244" y="2192"/>
                    <a:pt x="1240" y="2189"/>
                  </a:cubicBezTo>
                  <a:cubicBezTo>
                    <a:pt x="1238" y="2188"/>
                    <a:pt x="1236" y="2187"/>
                    <a:pt x="1234" y="2185"/>
                  </a:cubicBezTo>
                  <a:cubicBezTo>
                    <a:pt x="1234" y="2185"/>
                    <a:pt x="1233" y="2185"/>
                    <a:pt x="1233" y="2184"/>
                  </a:cubicBezTo>
                  <a:cubicBezTo>
                    <a:pt x="1232" y="2184"/>
                    <a:pt x="1232" y="2184"/>
                    <a:pt x="1232" y="2184"/>
                  </a:cubicBezTo>
                  <a:cubicBezTo>
                    <a:pt x="1232" y="2183"/>
                    <a:pt x="1232" y="2183"/>
                    <a:pt x="1232" y="2183"/>
                  </a:cubicBezTo>
                  <a:cubicBezTo>
                    <a:pt x="1231" y="2183"/>
                    <a:pt x="1230" y="2182"/>
                    <a:pt x="1229" y="2181"/>
                  </a:cubicBezTo>
                  <a:cubicBezTo>
                    <a:pt x="1227" y="2180"/>
                    <a:pt x="1225" y="2179"/>
                    <a:pt x="1223" y="2177"/>
                  </a:cubicBezTo>
                  <a:cubicBezTo>
                    <a:pt x="1221" y="2176"/>
                    <a:pt x="1219" y="2174"/>
                    <a:pt x="1217" y="2173"/>
                  </a:cubicBezTo>
                  <a:cubicBezTo>
                    <a:pt x="1216" y="2171"/>
                    <a:pt x="1214" y="2170"/>
                    <a:pt x="1212" y="2168"/>
                  </a:cubicBezTo>
                  <a:cubicBezTo>
                    <a:pt x="1211" y="2168"/>
                    <a:pt x="1210" y="2167"/>
                    <a:pt x="1209" y="2166"/>
                  </a:cubicBezTo>
                  <a:cubicBezTo>
                    <a:pt x="1208" y="2165"/>
                    <a:pt x="1207" y="2165"/>
                    <a:pt x="1206" y="2164"/>
                  </a:cubicBezTo>
                  <a:cubicBezTo>
                    <a:pt x="1205" y="2162"/>
                    <a:pt x="1203" y="2161"/>
                    <a:pt x="1201" y="2159"/>
                  </a:cubicBezTo>
                  <a:cubicBezTo>
                    <a:pt x="1199" y="2158"/>
                    <a:pt x="1198" y="2156"/>
                    <a:pt x="1196" y="2155"/>
                  </a:cubicBezTo>
                  <a:cubicBezTo>
                    <a:pt x="1194" y="2153"/>
                    <a:pt x="1193" y="2152"/>
                    <a:pt x="1191" y="2150"/>
                  </a:cubicBezTo>
                  <a:cubicBezTo>
                    <a:pt x="1190" y="2149"/>
                    <a:pt x="1188" y="2148"/>
                    <a:pt x="1187" y="2146"/>
                  </a:cubicBezTo>
                  <a:cubicBezTo>
                    <a:pt x="1185" y="2145"/>
                    <a:pt x="1184" y="2143"/>
                    <a:pt x="1182" y="2142"/>
                  </a:cubicBezTo>
                  <a:cubicBezTo>
                    <a:pt x="1181" y="2141"/>
                    <a:pt x="1180" y="2140"/>
                    <a:pt x="1179" y="2139"/>
                  </a:cubicBezTo>
                  <a:cubicBezTo>
                    <a:pt x="1174" y="2129"/>
                    <a:pt x="1170" y="2118"/>
                    <a:pt x="1166" y="2109"/>
                  </a:cubicBezTo>
                  <a:cubicBezTo>
                    <a:pt x="1168" y="2110"/>
                    <a:pt x="1169" y="2111"/>
                    <a:pt x="1171" y="2111"/>
                  </a:cubicBezTo>
                  <a:cubicBezTo>
                    <a:pt x="1173" y="2112"/>
                    <a:pt x="1174" y="2113"/>
                    <a:pt x="1176" y="2114"/>
                  </a:cubicBezTo>
                  <a:cubicBezTo>
                    <a:pt x="1180" y="2116"/>
                    <a:pt x="1185" y="2117"/>
                    <a:pt x="1189" y="2118"/>
                  </a:cubicBezTo>
                  <a:cubicBezTo>
                    <a:pt x="1191" y="2119"/>
                    <a:pt x="1193" y="2119"/>
                    <a:pt x="1196" y="2120"/>
                  </a:cubicBezTo>
                  <a:cubicBezTo>
                    <a:pt x="1198" y="2121"/>
                    <a:pt x="1200" y="2121"/>
                    <a:pt x="1202" y="2122"/>
                  </a:cubicBezTo>
                  <a:cubicBezTo>
                    <a:pt x="1203" y="2122"/>
                    <a:pt x="1204" y="2123"/>
                    <a:pt x="1205" y="2123"/>
                  </a:cubicBezTo>
                  <a:cubicBezTo>
                    <a:pt x="1207" y="2123"/>
                    <a:pt x="1208" y="2124"/>
                    <a:pt x="1209" y="2124"/>
                  </a:cubicBezTo>
                  <a:cubicBezTo>
                    <a:pt x="1210" y="2125"/>
                    <a:pt x="1211" y="2125"/>
                    <a:pt x="1212" y="2125"/>
                  </a:cubicBezTo>
                  <a:cubicBezTo>
                    <a:pt x="1213" y="2126"/>
                    <a:pt x="1214" y="2126"/>
                    <a:pt x="1215" y="2127"/>
                  </a:cubicBezTo>
                  <a:cubicBezTo>
                    <a:pt x="1219" y="2129"/>
                    <a:pt x="1223" y="2131"/>
                    <a:pt x="1227" y="2133"/>
                  </a:cubicBezTo>
                  <a:cubicBezTo>
                    <a:pt x="1228" y="2134"/>
                    <a:pt x="1229" y="2134"/>
                    <a:pt x="1230" y="2135"/>
                  </a:cubicBezTo>
                  <a:cubicBezTo>
                    <a:pt x="1231" y="2136"/>
                    <a:pt x="1232" y="2136"/>
                    <a:pt x="1233" y="2137"/>
                  </a:cubicBezTo>
                  <a:cubicBezTo>
                    <a:pt x="1235" y="2138"/>
                    <a:pt x="1237" y="2139"/>
                    <a:pt x="1239" y="2141"/>
                  </a:cubicBezTo>
                  <a:cubicBezTo>
                    <a:pt x="1240" y="2141"/>
                    <a:pt x="1240" y="2142"/>
                    <a:pt x="1241" y="2143"/>
                  </a:cubicBezTo>
                  <a:cubicBezTo>
                    <a:pt x="1242" y="2143"/>
                    <a:pt x="1243" y="2144"/>
                    <a:pt x="1244" y="2145"/>
                  </a:cubicBezTo>
                  <a:cubicBezTo>
                    <a:pt x="1246" y="2146"/>
                    <a:pt x="1247" y="2147"/>
                    <a:pt x="1249" y="2149"/>
                  </a:cubicBezTo>
                  <a:cubicBezTo>
                    <a:pt x="1252" y="2151"/>
                    <a:pt x="1254" y="2154"/>
                    <a:pt x="1257" y="2156"/>
                  </a:cubicBezTo>
                  <a:cubicBezTo>
                    <a:pt x="1257" y="2157"/>
                    <a:pt x="1257" y="2157"/>
                    <a:pt x="1258" y="2157"/>
                  </a:cubicBezTo>
                  <a:cubicBezTo>
                    <a:pt x="1258" y="2158"/>
                    <a:pt x="1258" y="2158"/>
                    <a:pt x="1259" y="2158"/>
                  </a:cubicBezTo>
                  <a:cubicBezTo>
                    <a:pt x="1259" y="2159"/>
                    <a:pt x="1260" y="2160"/>
                    <a:pt x="1260" y="2160"/>
                  </a:cubicBezTo>
                  <a:cubicBezTo>
                    <a:pt x="1261" y="2161"/>
                    <a:pt x="1262" y="2162"/>
                    <a:pt x="1263" y="2164"/>
                  </a:cubicBezTo>
                  <a:cubicBezTo>
                    <a:pt x="1265" y="2166"/>
                    <a:pt x="1267" y="2168"/>
                    <a:pt x="1268" y="2169"/>
                  </a:cubicBezTo>
                  <a:cubicBezTo>
                    <a:pt x="1269" y="2171"/>
                    <a:pt x="1270" y="2172"/>
                    <a:pt x="1271" y="2173"/>
                  </a:cubicBezTo>
                  <a:cubicBezTo>
                    <a:pt x="1272" y="2174"/>
                    <a:pt x="1272" y="2175"/>
                    <a:pt x="1272" y="2175"/>
                  </a:cubicBezTo>
                  <a:cubicBezTo>
                    <a:pt x="1272" y="2175"/>
                    <a:pt x="1272" y="2174"/>
                    <a:pt x="1271" y="2173"/>
                  </a:cubicBezTo>
                  <a:cubicBezTo>
                    <a:pt x="1271" y="2173"/>
                    <a:pt x="1271" y="2172"/>
                    <a:pt x="1271" y="2171"/>
                  </a:cubicBezTo>
                  <a:cubicBezTo>
                    <a:pt x="1270" y="2170"/>
                    <a:pt x="1270" y="2170"/>
                    <a:pt x="1269" y="2169"/>
                  </a:cubicBezTo>
                  <a:cubicBezTo>
                    <a:pt x="1268" y="2167"/>
                    <a:pt x="1267" y="2164"/>
                    <a:pt x="1266" y="2162"/>
                  </a:cubicBezTo>
                  <a:cubicBezTo>
                    <a:pt x="1265" y="2161"/>
                    <a:pt x="1264" y="2159"/>
                    <a:pt x="1263" y="2158"/>
                  </a:cubicBezTo>
                  <a:cubicBezTo>
                    <a:pt x="1263" y="2157"/>
                    <a:pt x="1262" y="2156"/>
                    <a:pt x="1262" y="2156"/>
                  </a:cubicBezTo>
                  <a:cubicBezTo>
                    <a:pt x="1262" y="2155"/>
                    <a:pt x="1261" y="2155"/>
                    <a:pt x="1261" y="2155"/>
                  </a:cubicBezTo>
                  <a:cubicBezTo>
                    <a:pt x="1261" y="2154"/>
                    <a:pt x="1261" y="2154"/>
                    <a:pt x="1260" y="2153"/>
                  </a:cubicBezTo>
                  <a:cubicBezTo>
                    <a:pt x="1260" y="2153"/>
                    <a:pt x="1259" y="2152"/>
                    <a:pt x="1259" y="2151"/>
                  </a:cubicBezTo>
                  <a:cubicBezTo>
                    <a:pt x="1258" y="2150"/>
                    <a:pt x="1257" y="2150"/>
                    <a:pt x="1257" y="2149"/>
                  </a:cubicBezTo>
                  <a:cubicBezTo>
                    <a:pt x="1256" y="2148"/>
                    <a:pt x="1256" y="2147"/>
                    <a:pt x="1255" y="2147"/>
                  </a:cubicBezTo>
                  <a:cubicBezTo>
                    <a:pt x="1254" y="2146"/>
                    <a:pt x="1254" y="2146"/>
                    <a:pt x="1254" y="2145"/>
                  </a:cubicBezTo>
                  <a:cubicBezTo>
                    <a:pt x="1253" y="2145"/>
                    <a:pt x="1253" y="2145"/>
                    <a:pt x="1253" y="2144"/>
                  </a:cubicBezTo>
                  <a:cubicBezTo>
                    <a:pt x="1251" y="2143"/>
                    <a:pt x="1250" y="2141"/>
                    <a:pt x="1248" y="2140"/>
                  </a:cubicBezTo>
                  <a:cubicBezTo>
                    <a:pt x="1247" y="2139"/>
                    <a:pt x="1246" y="2138"/>
                    <a:pt x="1246" y="2137"/>
                  </a:cubicBezTo>
                  <a:cubicBezTo>
                    <a:pt x="1245" y="2137"/>
                    <a:pt x="1244" y="2136"/>
                    <a:pt x="1243" y="2135"/>
                  </a:cubicBezTo>
                  <a:cubicBezTo>
                    <a:pt x="1242" y="2134"/>
                    <a:pt x="1241" y="2134"/>
                    <a:pt x="1240" y="2133"/>
                  </a:cubicBezTo>
                  <a:cubicBezTo>
                    <a:pt x="1239" y="2132"/>
                    <a:pt x="1238" y="2131"/>
                    <a:pt x="1237" y="2131"/>
                  </a:cubicBezTo>
                  <a:cubicBezTo>
                    <a:pt x="1238" y="2131"/>
                    <a:pt x="1239" y="2131"/>
                    <a:pt x="1240" y="2132"/>
                  </a:cubicBezTo>
                  <a:cubicBezTo>
                    <a:pt x="1240" y="2132"/>
                    <a:pt x="1240" y="2132"/>
                    <a:pt x="1241" y="2132"/>
                  </a:cubicBezTo>
                  <a:cubicBezTo>
                    <a:pt x="1241" y="2132"/>
                    <a:pt x="1242" y="2133"/>
                    <a:pt x="1242" y="2133"/>
                  </a:cubicBezTo>
                  <a:cubicBezTo>
                    <a:pt x="1244" y="2133"/>
                    <a:pt x="1245" y="2134"/>
                    <a:pt x="1247" y="2135"/>
                  </a:cubicBezTo>
                  <a:cubicBezTo>
                    <a:pt x="1248" y="2135"/>
                    <a:pt x="1248" y="2135"/>
                    <a:pt x="1249" y="2136"/>
                  </a:cubicBezTo>
                  <a:cubicBezTo>
                    <a:pt x="1250" y="2136"/>
                    <a:pt x="1250" y="2136"/>
                    <a:pt x="1251" y="2136"/>
                  </a:cubicBezTo>
                  <a:cubicBezTo>
                    <a:pt x="1252" y="2137"/>
                    <a:pt x="1252" y="2137"/>
                    <a:pt x="1253" y="2137"/>
                  </a:cubicBezTo>
                  <a:cubicBezTo>
                    <a:pt x="1253" y="2137"/>
                    <a:pt x="1254" y="2138"/>
                    <a:pt x="1254" y="2138"/>
                  </a:cubicBezTo>
                  <a:cubicBezTo>
                    <a:pt x="1255" y="2138"/>
                    <a:pt x="1256" y="2139"/>
                    <a:pt x="1256" y="2139"/>
                  </a:cubicBezTo>
                  <a:cubicBezTo>
                    <a:pt x="1257" y="2139"/>
                    <a:pt x="1257" y="2139"/>
                    <a:pt x="1257" y="2139"/>
                  </a:cubicBezTo>
                  <a:cubicBezTo>
                    <a:pt x="1257" y="2139"/>
                    <a:pt x="1257" y="2139"/>
                    <a:pt x="1257" y="2138"/>
                  </a:cubicBezTo>
                  <a:cubicBezTo>
                    <a:pt x="1256" y="2138"/>
                    <a:pt x="1256" y="2137"/>
                    <a:pt x="1255" y="2137"/>
                  </a:cubicBezTo>
                  <a:cubicBezTo>
                    <a:pt x="1255" y="2136"/>
                    <a:pt x="1254" y="2135"/>
                    <a:pt x="1253" y="2134"/>
                  </a:cubicBezTo>
                  <a:cubicBezTo>
                    <a:pt x="1252" y="2133"/>
                    <a:pt x="1252" y="2133"/>
                    <a:pt x="1251" y="2132"/>
                  </a:cubicBezTo>
                  <a:cubicBezTo>
                    <a:pt x="1251" y="2132"/>
                    <a:pt x="1250" y="2131"/>
                    <a:pt x="1249" y="2131"/>
                  </a:cubicBezTo>
                  <a:cubicBezTo>
                    <a:pt x="1249" y="2130"/>
                    <a:pt x="1248" y="2130"/>
                    <a:pt x="1247" y="2129"/>
                  </a:cubicBezTo>
                  <a:cubicBezTo>
                    <a:pt x="1247" y="2129"/>
                    <a:pt x="1246" y="2128"/>
                    <a:pt x="1245" y="2127"/>
                  </a:cubicBezTo>
                  <a:cubicBezTo>
                    <a:pt x="1244" y="2127"/>
                    <a:pt x="1243" y="2126"/>
                    <a:pt x="1243" y="2126"/>
                  </a:cubicBezTo>
                  <a:cubicBezTo>
                    <a:pt x="1242" y="2125"/>
                    <a:pt x="1241" y="2125"/>
                    <a:pt x="1240" y="2124"/>
                  </a:cubicBezTo>
                  <a:cubicBezTo>
                    <a:pt x="1238" y="2123"/>
                    <a:pt x="1236" y="2122"/>
                    <a:pt x="1234" y="2121"/>
                  </a:cubicBezTo>
                  <a:cubicBezTo>
                    <a:pt x="1232" y="2120"/>
                    <a:pt x="1230" y="2120"/>
                    <a:pt x="1228" y="2119"/>
                  </a:cubicBezTo>
                  <a:cubicBezTo>
                    <a:pt x="1226" y="2118"/>
                    <a:pt x="1224" y="2117"/>
                    <a:pt x="1221" y="2117"/>
                  </a:cubicBezTo>
                  <a:cubicBezTo>
                    <a:pt x="1219" y="2116"/>
                    <a:pt x="1217" y="2116"/>
                    <a:pt x="1215" y="2116"/>
                  </a:cubicBezTo>
                  <a:cubicBezTo>
                    <a:pt x="1214" y="2115"/>
                    <a:pt x="1213" y="2115"/>
                    <a:pt x="1212" y="2115"/>
                  </a:cubicBezTo>
                  <a:cubicBezTo>
                    <a:pt x="1211" y="2115"/>
                    <a:pt x="1210" y="2115"/>
                    <a:pt x="1209" y="2115"/>
                  </a:cubicBezTo>
                  <a:cubicBezTo>
                    <a:pt x="1208" y="2115"/>
                    <a:pt x="1207" y="2115"/>
                    <a:pt x="1206" y="2115"/>
                  </a:cubicBezTo>
                  <a:cubicBezTo>
                    <a:pt x="1206" y="2115"/>
                    <a:pt x="1206" y="2115"/>
                    <a:pt x="1206" y="2115"/>
                  </a:cubicBezTo>
                  <a:cubicBezTo>
                    <a:pt x="1205" y="2115"/>
                    <a:pt x="1205" y="2115"/>
                    <a:pt x="1204" y="2115"/>
                  </a:cubicBezTo>
                  <a:cubicBezTo>
                    <a:pt x="1202" y="2114"/>
                    <a:pt x="1200" y="2113"/>
                    <a:pt x="1197" y="2113"/>
                  </a:cubicBezTo>
                  <a:cubicBezTo>
                    <a:pt x="1195" y="2112"/>
                    <a:pt x="1193" y="2112"/>
                    <a:pt x="1191" y="2111"/>
                  </a:cubicBezTo>
                  <a:cubicBezTo>
                    <a:pt x="1186" y="2110"/>
                    <a:pt x="1182" y="2109"/>
                    <a:pt x="1178" y="2108"/>
                  </a:cubicBezTo>
                  <a:cubicBezTo>
                    <a:pt x="1175" y="2107"/>
                    <a:pt x="1171" y="2106"/>
                    <a:pt x="1168" y="2105"/>
                  </a:cubicBezTo>
                  <a:cubicBezTo>
                    <a:pt x="1166" y="2104"/>
                    <a:pt x="1165" y="2103"/>
                    <a:pt x="1164" y="2102"/>
                  </a:cubicBezTo>
                  <a:cubicBezTo>
                    <a:pt x="1148" y="2061"/>
                    <a:pt x="1144" y="2032"/>
                    <a:pt x="1144" y="2032"/>
                  </a:cubicBezTo>
                  <a:cubicBezTo>
                    <a:pt x="1144" y="2032"/>
                    <a:pt x="1160" y="2033"/>
                    <a:pt x="1183" y="2040"/>
                  </a:cubicBezTo>
                  <a:cubicBezTo>
                    <a:pt x="1183" y="2040"/>
                    <a:pt x="1183" y="2040"/>
                    <a:pt x="1183" y="2040"/>
                  </a:cubicBezTo>
                  <a:cubicBezTo>
                    <a:pt x="1183" y="2041"/>
                    <a:pt x="1183" y="2042"/>
                    <a:pt x="1184" y="2043"/>
                  </a:cubicBezTo>
                  <a:cubicBezTo>
                    <a:pt x="1184" y="2044"/>
                    <a:pt x="1184" y="2045"/>
                    <a:pt x="1185" y="2046"/>
                  </a:cubicBezTo>
                  <a:cubicBezTo>
                    <a:pt x="1185" y="2047"/>
                    <a:pt x="1185" y="2048"/>
                    <a:pt x="1186" y="2049"/>
                  </a:cubicBezTo>
                  <a:cubicBezTo>
                    <a:pt x="1186" y="2051"/>
                    <a:pt x="1187" y="2053"/>
                    <a:pt x="1188" y="2055"/>
                  </a:cubicBezTo>
                  <a:cubicBezTo>
                    <a:pt x="1189" y="2056"/>
                    <a:pt x="1189" y="2057"/>
                    <a:pt x="1190" y="2058"/>
                  </a:cubicBezTo>
                  <a:cubicBezTo>
                    <a:pt x="1190" y="2059"/>
                    <a:pt x="1191" y="2060"/>
                    <a:pt x="1191" y="2061"/>
                  </a:cubicBezTo>
                  <a:cubicBezTo>
                    <a:pt x="1193" y="2064"/>
                    <a:pt x="1194" y="2066"/>
                    <a:pt x="1195" y="2068"/>
                  </a:cubicBezTo>
                  <a:cubicBezTo>
                    <a:pt x="1196" y="2070"/>
                    <a:pt x="1198" y="2072"/>
                    <a:pt x="1199" y="2074"/>
                  </a:cubicBezTo>
                  <a:cubicBezTo>
                    <a:pt x="1200" y="2075"/>
                    <a:pt x="1201" y="2076"/>
                    <a:pt x="1201" y="2077"/>
                  </a:cubicBezTo>
                  <a:cubicBezTo>
                    <a:pt x="1202" y="2078"/>
                    <a:pt x="1203" y="2079"/>
                    <a:pt x="1204" y="2080"/>
                  </a:cubicBezTo>
                  <a:cubicBezTo>
                    <a:pt x="1205" y="2082"/>
                    <a:pt x="1206" y="2084"/>
                    <a:pt x="1208" y="2085"/>
                  </a:cubicBezTo>
                  <a:cubicBezTo>
                    <a:pt x="1209" y="2086"/>
                    <a:pt x="1209" y="2087"/>
                    <a:pt x="1210" y="2088"/>
                  </a:cubicBezTo>
                  <a:cubicBezTo>
                    <a:pt x="1211" y="2089"/>
                    <a:pt x="1211" y="2089"/>
                    <a:pt x="1212" y="2090"/>
                  </a:cubicBezTo>
                  <a:cubicBezTo>
                    <a:pt x="1213" y="2091"/>
                    <a:pt x="1213" y="2091"/>
                    <a:pt x="1214" y="2092"/>
                  </a:cubicBezTo>
                  <a:cubicBezTo>
                    <a:pt x="1215" y="2092"/>
                    <a:pt x="1215" y="2093"/>
                    <a:pt x="1216" y="2094"/>
                  </a:cubicBezTo>
                  <a:cubicBezTo>
                    <a:pt x="1217" y="2095"/>
                    <a:pt x="1218" y="2095"/>
                    <a:pt x="1219" y="2096"/>
                  </a:cubicBezTo>
                  <a:cubicBezTo>
                    <a:pt x="1220" y="2097"/>
                    <a:pt x="1220" y="2097"/>
                    <a:pt x="1221" y="2098"/>
                  </a:cubicBezTo>
                  <a:cubicBezTo>
                    <a:pt x="1221" y="2098"/>
                    <a:pt x="1222" y="2098"/>
                    <a:pt x="1222" y="2098"/>
                  </a:cubicBezTo>
                  <a:cubicBezTo>
                    <a:pt x="1222" y="2098"/>
                    <a:pt x="1222" y="2098"/>
                    <a:pt x="1221" y="2097"/>
                  </a:cubicBezTo>
                  <a:cubicBezTo>
                    <a:pt x="1221" y="2097"/>
                    <a:pt x="1221" y="2096"/>
                    <a:pt x="1220" y="2095"/>
                  </a:cubicBezTo>
                  <a:cubicBezTo>
                    <a:pt x="1220" y="2094"/>
                    <a:pt x="1219" y="2093"/>
                    <a:pt x="1218" y="2092"/>
                  </a:cubicBezTo>
                  <a:cubicBezTo>
                    <a:pt x="1217" y="2090"/>
                    <a:pt x="1217" y="2089"/>
                    <a:pt x="1216" y="2087"/>
                  </a:cubicBezTo>
                  <a:cubicBezTo>
                    <a:pt x="1215" y="2086"/>
                    <a:pt x="1214" y="2084"/>
                    <a:pt x="1213" y="2082"/>
                  </a:cubicBezTo>
                  <a:cubicBezTo>
                    <a:pt x="1212" y="2080"/>
                    <a:pt x="1211" y="2078"/>
                    <a:pt x="1209" y="2076"/>
                  </a:cubicBezTo>
                  <a:cubicBezTo>
                    <a:pt x="1209" y="2075"/>
                    <a:pt x="1208" y="2074"/>
                    <a:pt x="1208" y="2073"/>
                  </a:cubicBezTo>
                  <a:cubicBezTo>
                    <a:pt x="1207" y="2072"/>
                    <a:pt x="1206" y="2071"/>
                    <a:pt x="1206" y="2070"/>
                  </a:cubicBezTo>
                  <a:cubicBezTo>
                    <a:pt x="1204" y="2068"/>
                    <a:pt x="1203" y="2066"/>
                    <a:pt x="1202" y="2064"/>
                  </a:cubicBezTo>
                  <a:cubicBezTo>
                    <a:pt x="1201" y="2062"/>
                    <a:pt x="1199" y="2060"/>
                    <a:pt x="1198" y="2058"/>
                  </a:cubicBezTo>
                  <a:cubicBezTo>
                    <a:pt x="1198" y="2057"/>
                    <a:pt x="1197" y="2056"/>
                    <a:pt x="1196" y="2055"/>
                  </a:cubicBezTo>
                  <a:cubicBezTo>
                    <a:pt x="1196" y="2054"/>
                    <a:pt x="1195" y="2053"/>
                    <a:pt x="1194" y="2052"/>
                  </a:cubicBezTo>
                  <a:cubicBezTo>
                    <a:pt x="1193" y="2050"/>
                    <a:pt x="1192" y="2048"/>
                    <a:pt x="1191" y="2046"/>
                  </a:cubicBezTo>
                  <a:cubicBezTo>
                    <a:pt x="1190" y="2045"/>
                    <a:pt x="1189" y="2043"/>
                    <a:pt x="1189" y="2042"/>
                  </a:cubicBezTo>
                  <a:cubicBezTo>
                    <a:pt x="1217" y="2053"/>
                    <a:pt x="1255" y="2075"/>
                    <a:pt x="1285" y="2123"/>
                  </a:cubicBezTo>
                  <a:cubicBezTo>
                    <a:pt x="1309" y="2160"/>
                    <a:pt x="1315" y="2204"/>
                    <a:pt x="1329" y="2244"/>
                  </a:cubicBezTo>
                  <a:cubicBezTo>
                    <a:pt x="1329" y="2244"/>
                    <a:pt x="1329" y="2244"/>
                    <a:pt x="1329" y="2245"/>
                  </a:cubicBezTo>
                  <a:cubicBezTo>
                    <a:pt x="1329" y="2246"/>
                    <a:pt x="1328" y="2246"/>
                    <a:pt x="1328" y="2247"/>
                  </a:cubicBezTo>
                  <a:cubicBezTo>
                    <a:pt x="1327" y="2249"/>
                    <a:pt x="1327" y="2251"/>
                    <a:pt x="1326" y="2253"/>
                  </a:cubicBezTo>
                  <a:cubicBezTo>
                    <a:pt x="1326" y="2254"/>
                    <a:pt x="1326" y="2255"/>
                    <a:pt x="1325" y="2256"/>
                  </a:cubicBezTo>
                  <a:cubicBezTo>
                    <a:pt x="1325" y="2257"/>
                    <a:pt x="1325" y="2258"/>
                    <a:pt x="1325" y="2259"/>
                  </a:cubicBezTo>
                  <a:cubicBezTo>
                    <a:pt x="1324" y="2261"/>
                    <a:pt x="1324" y="2264"/>
                    <a:pt x="1323" y="2266"/>
                  </a:cubicBezTo>
                  <a:cubicBezTo>
                    <a:pt x="1323" y="2268"/>
                    <a:pt x="1323" y="2270"/>
                    <a:pt x="1323" y="2272"/>
                  </a:cubicBezTo>
                  <a:cubicBezTo>
                    <a:pt x="1323" y="2273"/>
                    <a:pt x="1322" y="2275"/>
                    <a:pt x="1322" y="2276"/>
                  </a:cubicBezTo>
                  <a:cubicBezTo>
                    <a:pt x="1322" y="2277"/>
                    <a:pt x="1322" y="2278"/>
                    <a:pt x="1322" y="2279"/>
                  </a:cubicBezTo>
                  <a:cubicBezTo>
                    <a:pt x="1322" y="2281"/>
                    <a:pt x="1322" y="2283"/>
                    <a:pt x="1322" y="2285"/>
                  </a:cubicBezTo>
                  <a:cubicBezTo>
                    <a:pt x="1322" y="2286"/>
                    <a:pt x="1323" y="2287"/>
                    <a:pt x="1323" y="2288"/>
                  </a:cubicBezTo>
                  <a:cubicBezTo>
                    <a:pt x="1323" y="2288"/>
                    <a:pt x="1323" y="2289"/>
                    <a:pt x="1323" y="2290"/>
                  </a:cubicBezTo>
                  <a:cubicBezTo>
                    <a:pt x="1323" y="2291"/>
                    <a:pt x="1323" y="2292"/>
                    <a:pt x="1323" y="2293"/>
                  </a:cubicBezTo>
                  <a:cubicBezTo>
                    <a:pt x="1323" y="2293"/>
                    <a:pt x="1323" y="2294"/>
                    <a:pt x="1324" y="2295"/>
                  </a:cubicBezTo>
                  <a:cubicBezTo>
                    <a:pt x="1324" y="2296"/>
                    <a:pt x="1324" y="2297"/>
                    <a:pt x="1324" y="2298"/>
                  </a:cubicBezTo>
                  <a:cubicBezTo>
                    <a:pt x="1324" y="2299"/>
                    <a:pt x="1325" y="2300"/>
                    <a:pt x="1325" y="2300"/>
                  </a:cubicBezTo>
                  <a:cubicBezTo>
                    <a:pt x="1325" y="2301"/>
                    <a:pt x="1325" y="2301"/>
                    <a:pt x="1325" y="2301"/>
                  </a:cubicBezTo>
                  <a:cubicBezTo>
                    <a:pt x="1325" y="2301"/>
                    <a:pt x="1325" y="2301"/>
                    <a:pt x="1325" y="2300"/>
                  </a:cubicBezTo>
                  <a:cubicBezTo>
                    <a:pt x="1325" y="2300"/>
                    <a:pt x="1326" y="2299"/>
                    <a:pt x="1326" y="2298"/>
                  </a:cubicBezTo>
                  <a:cubicBezTo>
                    <a:pt x="1326" y="2297"/>
                    <a:pt x="1326" y="2296"/>
                    <a:pt x="1327" y="2295"/>
                  </a:cubicBezTo>
                  <a:cubicBezTo>
                    <a:pt x="1327" y="2293"/>
                    <a:pt x="1327" y="2292"/>
                    <a:pt x="1327" y="2290"/>
                  </a:cubicBezTo>
                  <a:cubicBezTo>
                    <a:pt x="1328" y="2289"/>
                    <a:pt x="1328" y="2287"/>
                    <a:pt x="1328" y="2285"/>
                  </a:cubicBezTo>
                  <a:cubicBezTo>
                    <a:pt x="1329" y="2283"/>
                    <a:pt x="1329" y="2281"/>
                    <a:pt x="1329" y="2279"/>
                  </a:cubicBezTo>
                  <a:cubicBezTo>
                    <a:pt x="1329" y="2278"/>
                    <a:pt x="1330" y="2277"/>
                    <a:pt x="1330" y="2276"/>
                  </a:cubicBezTo>
                  <a:cubicBezTo>
                    <a:pt x="1330" y="2275"/>
                    <a:pt x="1330" y="2274"/>
                    <a:pt x="1330" y="2273"/>
                  </a:cubicBezTo>
                  <a:cubicBezTo>
                    <a:pt x="1331" y="2271"/>
                    <a:pt x="1331" y="2269"/>
                    <a:pt x="1331" y="2267"/>
                  </a:cubicBezTo>
                  <a:cubicBezTo>
                    <a:pt x="1332" y="2265"/>
                    <a:pt x="1332" y="2263"/>
                    <a:pt x="1332" y="2261"/>
                  </a:cubicBezTo>
                  <a:cubicBezTo>
                    <a:pt x="1332" y="2260"/>
                    <a:pt x="1332" y="2259"/>
                    <a:pt x="1333" y="2257"/>
                  </a:cubicBezTo>
                  <a:cubicBezTo>
                    <a:pt x="1333" y="2256"/>
                    <a:pt x="1333" y="2255"/>
                    <a:pt x="1333" y="2254"/>
                  </a:cubicBezTo>
                  <a:cubicBezTo>
                    <a:pt x="1333" y="2254"/>
                    <a:pt x="1333" y="2254"/>
                    <a:pt x="1333" y="2254"/>
                  </a:cubicBezTo>
                  <a:cubicBezTo>
                    <a:pt x="1339" y="2268"/>
                    <a:pt x="1346" y="2282"/>
                    <a:pt x="1355" y="2295"/>
                  </a:cubicBezTo>
                  <a:cubicBezTo>
                    <a:pt x="1357" y="2296"/>
                    <a:pt x="1358" y="2298"/>
                    <a:pt x="1360" y="2300"/>
                  </a:cubicBezTo>
                  <a:cubicBezTo>
                    <a:pt x="1360" y="2302"/>
                    <a:pt x="1360" y="2304"/>
                    <a:pt x="1360" y="2306"/>
                  </a:cubicBezTo>
                  <a:cubicBezTo>
                    <a:pt x="1361" y="2309"/>
                    <a:pt x="1361" y="2311"/>
                    <a:pt x="1361" y="2314"/>
                  </a:cubicBezTo>
                  <a:cubicBezTo>
                    <a:pt x="1361" y="2317"/>
                    <a:pt x="1361" y="2320"/>
                    <a:pt x="1360" y="2323"/>
                  </a:cubicBezTo>
                  <a:cubicBezTo>
                    <a:pt x="1360" y="2324"/>
                    <a:pt x="1360" y="2326"/>
                    <a:pt x="1360" y="2327"/>
                  </a:cubicBezTo>
                  <a:cubicBezTo>
                    <a:pt x="1360" y="2328"/>
                    <a:pt x="1360" y="2329"/>
                    <a:pt x="1359" y="2330"/>
                  </a:cubicBezTo>
                  <a:cubicBezTo>
                    <a:pt x="1359" y="2331"/>
                    <a:pt x="1359" y="2331"/>
                    <a:pt x="1359" y="2331"/>
                  </a:cubicBezTo>
                  <a:cubicBezTo>
                    <a:pt x="1359" y="2332"/>
                    <a:pt x="1359" y="2332"/>
                    <a:pt x="1359" y="2332"/>
                  </a:cubicBezTo>
                  <a:cubicBezTo>
                    <a:pt x="1358" y="2335"/>
                    <a:pt x="1357" y="2338"/>
                    <a:pt x="1356" y="2340"/>
                  </a:cubicBezTo>
                  <a:cubicBezTo>
                    <a:pt x="1355" y="2343"/>
                    <a:pt x="1354" y="2346"/>
                    <a:pt x="1352" y="2349"/>
                  </a:cubicBezTo>
                  <a:cubicBezTo>
                    <a:pt x="1351" y="2350"/>
                    <a:pt x="1350" y="2351"/>
                    <a:pt x="1350" y="2353"/>
                  </a:cubicBezTo>
                  <a:cubicBezTo>
                    <a:pt x="1349" y="2354"/>
                    <a:pt x="1348" y="2356"/>
                    <a:pt x="1347" y="2357"/>
                  </a:cubicBezTo>
                  <a:cubicBezTo>
                    <a:pt x="1347" y="2357"/>
                    <a:pt x="1347" y="2358"/>
                    <a:pt x="1347" y="2358"/>
                  </a:cubicBezTo>
                  <a:cubicBezTo>
                    <a:pt x="1346" y="2359"/>
                    <a:pt x="1346" y="2359"/>
                    <a:pt x="1346" y="2359"/>
                  </a:cubicBezTo>
                  <a:cubicBezTo>
                    <a:pt x="1346" y="2360"/>
                    <a:pt x="1346" y="2360"/>
                    <a:pt x="1346" y="2360"/>
                  </a:cubicBezTo>
                  <a:cubicBezTo>
                    <a:pt x="1345" y="2361"/>
                    <a:pt x="1345" y="2361"/>
                    <a:pt x="1345" y="2362"/>
                  </a:cubicBezTo>
                  <a:cubicBezTo>
                    <a:pt x="1345" y="2362"/>
                    <a:pt x="1345" y="2363"/>
                    <a:pt x="1344" y="2364"/>
                  </a:cubicBezTo>
                  <a:cubicBezTo>
                    <a:pt x="1344" y="2365"/>
                    <a:pt x="1344" y="2365"/>
                    <a:pt x="1344" y="2366"/>
                  </a:cubicBezTo>
                  <a:cubicBezTo>
                    <a:pt x="1343" y="2369"/>
                    <a:pt x="1342" y="2372"/>
                    <a:pt x="1342" y="2374"/>
                  </a:cubicBezTo>
                  <a:cubicBezTo>
                    <a:pt x="1342" y="2377"/>
                    <a:pt x="1342" y="2379"/>
                    <a:pt x="1342" y="2382"/>
                  </a:cubicBezTo>
                  <a:cubicBezTo>
                    <a:pt x="1343" y="2384"/>
                    <a:pt x="1343" y="2385"/>
                    <a:pt x="1343" y="2387"/>
                  </a:cubicBezTo>
                  <a:cubicBezTo>
                    <a:pt x="1343" y="2388"/>
                    <a:pt x="1344" y="2388"/>
                    <a:pt x="1344" y="2389"/>
                  </a:cubicBezTo>
                  <a:cubicBezTo>
                    <a:pt x="1344" y="2389"/>
                    <a:pt x="1344" y="2390"/>
                    <a:pt x="1344" y="2390"/>
                  </a:cubicBezTo>
                  <a:cubicBezTo>
                    <a:pt x="1345" y="2391"/>
                    <a:pt x="1345" y="2391"/>
                    <a:pt x="1345" y="2391"/>
                  </a:cubicBezTo>
                  <a:cubicBezTo>
                    <a:pt x="1345" y="2391"/>
                    <a:pt x="1345" y="2391"/>
                    <a:pt x="1345" y="2390"/>
                  </a:cubicBezTo>
                  <a:cubicBezTo>
                    <a:pt x="1345" y="2389"/>
                    <a:pt x="1345" y="2388"/>
                    <a:pt x="1345" y="2387"/>
                  </a:cubicBezTo>
                  <a:cubicBezTo>
                    <a:pt x="1345" y="2385"/>
                    <a:pt x="1345" y="2384"/>
                    <a:pt x="1345" y="2382"/>
                  </a:cubicBezTo>
                  <a:cubicBezTo>
                    <a:pt x="1346" y="2380"/>
                    <a:pt x="1346" y="2377"/>
                    <a:pt x="1347" y="2375"/>
                  </a:cubicBezTo>
                  <a:cubicBezTo>
                    <a:pt x="1347" y="2373"/>
                    <a:pt x="1348" y="2370"/>
                    <a:pt x="1349" y="2368"/>
                  </a:cubicBezTo>
                  <a:cubicBezTo>
                    <a:pt x="1350" y="2367"/>
                    <a:pt x="1350" y="2365"/>
                    <a:pt x="1351" y="2364"/>
                  </a:cubicBezTo>
                  <a:cubicBezTo>
                    <a:pt x="1351" y="2364"/>
                    <a:pt x="1351" y="2364"/>
                    <a:pt x="1352" y="2363"/>
                  </a:cubicBezTo>
                  <a:cubicBezTo>
                    <a:pt x="1352" y="2363"/>
                    <a:pt x="1352" y="2363"/>
                    <a:pt x="1352" y="2362"/>
                  </a:cubicBezTo>
                  <a:cubicBezTo>
                    <a:pt x="1352" y="2362"/>
                    <a:pt x="1353" y="2362"/>
                    <a:pt x="1353" y="2362"/>
                  </a:cubicBezTo>
                  <a:cubicBezTo>
                    <a:pt x="1353" y="2361"/>
                    <a:pt x="1353" y="2361"/>
                    <a:pt x="1353" y="2361"/>
                  </a:cubicBezTo>
                  <a:cubicBezTo>
                    <a:pt x="1354" y="2359"/>
                    <a:pt x="1355" y="2358"/>
                    <a:pt x="1356" y="2357"/>
                  </a:cubicBezTo>
                  <a:cubicBezTo>
                    <a:pt x="1357" y="2355"/>
                    <a:pt x="1358" y="2354"/>
                    <a:pt x="1359" y="2353"/>
                  </a:cubicBezTo>
                  <a:cubicBezTo>
                    <a:pt x="1360" y="2350"/>
                    <a:pt x="1362" y="2347"/>
                    <a:pt x="1364" y="2343"/>
                  </a:cubicBezTo>
                  <a:cubicBezTo>
                    <a:pt x="1365" y="2340"/>
                    <a:pt x="1366" y="2337"/>
                    <a:pt x="1367" y="2333"/>
                  </a:cubicBezTo>
                  <a:cubicBezTo>
                    <a:pt x="1367" y="2330"/>
                    <a:pt x="1367" y="2326"/>
                    <a:pt x="1367" y="2323"/>
                  </a:cubicBezTo>
                  <a:cubicBezTo>
                    <a:pt x="1367" y="2320"/>
                    <a:pt x="1367" y="2317"/>
                    <a:pt x="1367" y="2314"/>
                  </a:cubicBezTo>
                  <a:cubicBezTo>
                    <a:pt x="1366" y="2312"/>
                    <a:pt x="1366" y="2311"/>
                    <a:pt x="1366" y="2310"/>
                  </a:cubicBezTo>
                  <a:cubicBezTo>
                    <a:pt x="1365" y="2308"/>
                    <a:pt x="1365" y="2307"/>
                    <a:pt x="1365" y="2306"/>
                  </a:cubicBezTo>
                  <a:cubicBezTo>
                    <a:pt x="1365" y="2305"/>
                    <a:pt x="1365" y="2304"/>
                    <a:pt x="1364" y="2303"/>
                  </a:cubicBezTo>
                  <a:cubicBezTo>
                    <a:pt x="1381" y="2316"/>
                    <a:pt x="1408" y="2320"/>
                    <a:pt x="1432" y="2325"/>
                  </a:cubicBezTo>
                  <a:cubicBezTo>
                    <a:pt x="1432" y="2326"/>
                    <a:pt x="1432" y="2327"/>
                    <a:pt x="1432" y="2328"/>
                  </a:cubicBezTo>
                  <a:cubicBezTo>
                    <a:pt x="1432" y="2329"/>
                    <a:pt x="1433" y="2330"/>
                    <a:pt x="1433" y="2331"/>
                  </a:cubicBezTo>
                  <a:cubicBezTo>
                    <a:pt x="1433" y="2332"/>
                    <a:pt x="1433" y="2333"/>
                    <a:pt x="1433" y="2334"/>
                  </a:cubicBezTo>
                  <a:cubicBezTo>
                    <a:pt x="1433" y="2334"/>
                    <a:pt x="1433" y="2335"/>
                    <a:pt x="1433" y="2336"/>
                  </a:cubicBezTo>
                  <a:cubicBezTo>
                    <a:pt x="1433" y="2336"/>
                    <a:pt x="1433" y="2337"/>
                    <a:pt x="1433" y="2337"/>
                  </a:cubicBezTo>
                  <a:cubicBezTo>
                    <a:pt x="1434" y="2339"/>
                    <a:pt x="1434" y="2340"/>
                    <a:pt x="1434" y="2341"/>
                  </a:cubicBezTo>
                  <a:cubicBezTo>
                    <a:pt x="1433" y="2342"/>
                    <a:pt x="1433" y="2344"/>
                    <a:pt x="1433" y="2345"/>
                  </a:cubicBezTo>
                  <a:cubicBezTo>
                    <a:pt x="1433" y="2348"/>
                    <a:pt x="1433" y="2351"/>
                    <a:pt x="1433" y="2353"/>
                  </a:cubicBezTo>
                  <a:cubicBezTo>
                    <a:pt x="1433" y="2356"/>
                    <a:pt x="1432" y="2359"/>
                    <a:pt x="1432" y="2362"/>
                  </a:cubicBezTo>
                  <a:cubicBezTo>
                    <a:pt x="1432" y="2363"/>
                    <a:pt x="1432" y="2364"/>
                    <a:pt x="1432" y="2365"/>
                  </a:cubicBezTo>
                  <a:cubicBezTo>
                    <a:pt x="1432" y="2365"/>
                    <a:pt x="1432" y="2366"/>
                    <a:pt x="1432" y="2367"/>
                  </a:cubicBezTo>
                  <a:cubicBezTo>
                    <a:pt x="1432" y="2369"/>
                    <a:pt x="1432" y="2370"/>
                    <a:pt x="1432" y="2372"/>
                  </a:cubicBezTo>
                  <a:cubicBezTo>
                    <a:pt x="1432" y="2373"/>
                    <a:pt x="1432" y="2375"/>
                    <a:pt x="1433" y="2376"/>
                  </a:cubicBezTo>
                  <a:cubicBezTo>
                    <a:pt x="1433" y="2378"/>
                    <a:pt x="1433" y="2379"/>
                    <a:pt x="1433" y="2381"/>
                  </a:cubicBezTo>
                  <a:cubicBezTo>
                    <a:pt x="1434" y="2383"/>
                    <a:pt x="1435" y="2386"/>
                    <a:pt x="1436" y="2389"/>
                  </a:cubicBezTo>
                  <a:cubicBezTo>
                    <a:pt x="1437" y="2391"/>
                    <a:pt x="1438" y="2394"/>
                    <a:pt x="1440" y="2396"/>
                  </a:cubicBezTo>
                  <a:cubicBezTo>
                    <a:pt x="1441" y="2398"/>
                    <a:pt x="1443" y="2399"/>
                    <a:pt x="1444" y="2400"/>
                  </a:cubicBezTo>
                  <a:cubicBezTo>
                    <a:pt x="1446" y="2402"/>
                    <a:pt x="1447" y="2402"/>
                    <a:pt x="1448" y="2403"/>
                  </a:cubicBezTo>
                  <a:cubicBezTo>
                    <a:pt x="1449" y="2403"/>
                    <a:pt x="1450" y="2404"/>
                    <a:pt x="1450" y="2404"/>
                  </a:cubicBezTo>
                  <a:cubicBezTo>
                    <a:pt x="1451" y="2404"/>
                    <a:pt x="1451" y="2404"/>
                    <a:pt x="1451" y="2404"/>
                  </a:cubicBezTo>
                  <a:cubicBezTo>
                    <a:pt x="1452" y="2404"/>
                    <a:pt x="1452" y="2404"/>
                    <a:pt x="1452" y="2404"/>
                  </a:cubicBezTo>
                  <a:cubicBezTo>
                    <a:pt x="1452" y="2404"/>
                    <a:pt x="1452" y="2404"/>
                    <a:pt x="1452" y="2404"/>
                  </a:cubicBezTo>
                  <a:cubicBezTo>
                    <a:pt x="1451" y="2403"/>
                    <a:pt x="1450" y="2403"/>
                    <a:pt x="1449" y="2402"/>
                  </a:cubicBezTo>
                  <a:cubicBezTo>
                    <a:pt x="1448" y="2401"/>
                    <a:pt x="1447" y="2400"/>
                    <a:pt x="1446" y="2398"/>
                  </a:cubicBezTo>
                  <a:cubicBezTo>
                    <a:pt x="1445" y="2397"/>
                    <a:pt x="1444" y="2395"/>
                    <a:pt x="1444" y="2393"/>
                  </a:cubicBezTo>
                  <a:cubicBezTo>
                    <a:pt x="1442" y="2389"/>
                    <a:pt x="1441" y="2385"/>
                    <a:pt x="1440" y="2379"/>
                  </a:cubicBezTo>
                  <a:cubicBezTo>
                    <a:pt x="1440" y="2378"/>
                    <a:pt x="1440" y="2376"/>
                    <a:pt x="1440" y="2374"/>
                  </a:cubicBezTo>
                  <a:cubicBezTo>
                    <a:pt x="1440" y="2375"/>
                    <a:pt x="1440" y="2375"/>
                    <a:pt x="1440" y="2375"/>
                  </a:cubicBezTo>
                  <a:cubicBezTo>
                    <a:pt x="1441" y="2376"/>
                    <a:pt x="1442" y="2377"/>
                    <a:pt x="1443" y="2378"/>
                  </a:cubicBezTo>
                  <a:cubicBezTo>
                    <a:pt x="1444" y="2379"/>
                    <a:pt x="1445" y="2380"/>
                    <a:pt x="1446" y="2381"/>
                  </a:cubicBezTo>
                  <a:cubicBezTo>
                    <a:pt x="1447" y="2382"/>
                    <a:pt x="1448" y="2382"/>
                    <a:pt x="1449" y="2383"/>
                  </a:cubicBezTo>
                  <a:cubicBezTo>
                    <a:pt x="1450" y="2384"/>
                    <a:pt x="1451" y="2384"/>
                    <a:pt x="1452" y="2385"/>
                  </a:cubicBezTo>
                  <a:cubicBezTo>
                    <a:pt x="1453" y="2385"/>
                    <a:pt x="1454" y="2385"/>
                    <a:pt x="1454" y="2385"/>
                  </a:cubicBezTo>
                  <a:cubicBezTo>
                    <a:pt x="1455" y="2385"/>
                    <a:pt x="1455" y="2385"/>
                    <a:pt x="1456" y="2385"/>
                  </a:cubicBezTo>
                  <a:cubicBezTo>
                    <a:pt x="1456" y="2385"/>
                    <a:pt x="1457" y="2386"/>
                    <a:pt x="1458" y="2386"/>
                  </a:cubicBezTo>
                  <a:cubicBezTo>
                    <a:pt x="1458" y="2386"/>
                    <a:pt x="1459" y="2386"/>
                    <a:pt x="1459" y="2386"/>
                  </a:cubicBezTo>
                  <a:cubicBezTo>
                    <a:pt x="1460" y="2386"/>
                    <a:pt x="1460" y="2386"/>
                    <a:pt x="1460" y="2386"/>
                  </a:cubicBezTo>
                  <a:cubicBezTo>
                    <a:pt x="1461" y="2386"/>
                    <a:pt x="1461" y="2386"/>
                    <a:pt x="1462" y="2386"/>
                  </a:cubicBezTo>
                  <a:cubicBezTo>
                    <a:pt x="1462" y="2386"/>
                    <a:pt x="1463" y="2385"/>
                    <a:pt x="1464" y="2385"/>
                  </a:cubicBezTo>
                  <a:cubicBezTo>
                    <a:pt x="1464" y="2385"/>
                    <a:pt x="1465" y="2385"/>
                    <a:pt x="1465" y="2385"/>
                  </a:cubicBezTo>
                  <a:cubicBezTo>
                    <a:pt x="1465" y="2385"/>
                    <a:pt x="1465" y="2385"/>
                    <a:pt x="1465" y="2385"/>
                  </a:cubicBezTo>
                  <a:cubicBezTo>
                    <a:pt x="1465" y="2385"/>
                    <a:pt x="1465" y="2385"/>
                    <a:pt x="1465" y="2384"/>
                  </a:cubicBezTo>
                  <a:cubicBezTo>
                    <a:pt x="1465" y="2384"/>
                    <a:pt x="1464" y="2384"/>
                    <a:pt x="1464" y="2384"/>
                  </a:cubicBezTo>
                  <a:cubicBezTo>
                    <a:pt x="1463" y="2383"/>
                    <a:pt x="1463" y="2383"/>
                    <a:pt x="1462" y="2383"/>
                  </a:cubicBezTo>
                  <a:cubicBezTo>
                    <a:pt x="1462" y="2382"/>
                    <a:pt x="1462" y="2382"/>
                    <a:pt x="1461" y="2382"/>
                  </a:cubicBezTo>
                  <a:cubicBezTo>
                    <a:pt x="1461" y="2382"/>
                    <a:pt x="1461" y="2382"/>
                    <a:pt x="1460" y="2381"/>
                  </a:cubicBezTo>
                  <a:cubicBezTo>
                    <a:pt x="1460" y="2381"/>
                    <a:pt x="1459" y="2380"/>
                    <a:pt x="1458" y="2380"/>
                  </a:cubicBezTo>
                  <a:cubicBezTo>
                    <a:pt x="1458" y="2380"/>
                    <a:pt x="1457" y="2379"/>
                    <a:pt x="1457" y="2379"/>
                  </a:cubicBezTo>
                  <a:cubicBezTo>
                    <a:pt x="1456" y="2379"/>
                    <a:pt x="1456" y="2378"/>
                    <a:pt x="1456" y="2378"/>
                  </a:cubicBezTo>
                  <a:cubicBezTo>
                    <a:pt x="1455" y="2378"/>
                    <a:pt x="1454" y="2377"/>
                    <a:pt x="1453" y="2376"/>
                  </a:cubicBezTo>
                  <a:cubicBezTo>
                    <a:pt x="1452" y="2376"/>
                    <a:pt x="1451" y="2375"/>
                    <a:pt x="1451" y="2375"/>
                  </a:cubicBezTo>
                  <a:cubicBezTo>
                    <a:pt x="1450" y="2374"/>
                    <a:pt x="1449" y="2373"/>
                    <a:pt x="1448" y="2373"/>
                  </a:cubicBezTo>
                  <a:cubicBezTo>
                    <a:pt x="1447" y="2372"/>
                    <a:pt x="1446" y="2371"/>
                    <a:pt x="1446" y="2371"/>
                  </a:cubicBezTo>
                  <a:cubicBezTo>
                    <a:pt x="1445" y="2370"/>
                    <a:pt x="1444" y="2369"/>
                    <a:pt x="1443" y="2369"/>
                  </a:cubicBezTo>
                  <a:cubicBezTo>
                    <a:pt x="1443" y="2368"/>
                    <a:pt x="1442" y="2368"/>
                    <a:pt x="1441" y="2367"/>
                  </a:cubicBezTo>
                  <a:cubicBezTo>
                    <a:pt x="1441" y="2367"/>
                    <a:pt x="1441" y="2366"/>
                    <a:pt x="1440" y="2366"/>
                  </a:cubicBezTo>
                  <a:cubicBezTo>
                    <a:pt x="1440" y="2366"/>
                    <a:pt x="1440" y="2366"/>
                    <a:pt x="1440" y="2366"/>
                  </a:cubicBezTo>
                  <a:cubicBezTo>
                    <a:pt x="1440" y="2365"/>
                    <a:pt x="1440" y="2365"/>
                    <a:pt x="1440" y="2365"/>
                  </a:cubicBezTo>
                  <a:cubicBezTo>
                    <a:pt x="1440" y="2363"/>
                    <a:pt x="1440" y="2363"/>
                    <a:pt x="1440" y="2363"/>
                  </a:cubicBezTo>
                  <a:cubicBezTo>
                    <a:pt x="1440" y="2360"/>
                    <a:pt x="1440" y="2357"/>
                    <a:pt x="1441" y="2354"/>
                  </a:cubicBezTo>
                  <a:cubicBezTo>
                    <a:pt x="1441" y="2352"/>
                    <a:pt x="1441" y="2351"/>
                    <a:pt x="1441" y="2349"/>
                  </a:cubicBezTo>
                  <a:cubicBezTo>
                    <a:pt x="1441" y="2349"/>
                    <a:pt x="1441" y="2348"/>
                    <a:pt x="1441" y="2347"/>
                  </a:cubicBezTo>
                  <a:cubicBezTo>
                    <a:pt x="1440" y="2346"/>
                    <a:pt x="1440" y="2346"/>
                    <a:pt x="1440" y="2345"/>
                  </a:cubicBezTo>
                  <a:cubicBezTo>
                    <a:pt x="1440" y="2344"/>
                    <a:pt x="1440" y="2342"/>
                    <a:pt x="1440" y="2341"/>
                  </a:cubicBezTo>
                  <a:cubicBezTo>
                    <a:pt x="1440" y="2339"/>
                    <a:pt x="1440" y="2338"/>
                    <a:pt x="1439" y="2337"/>
                  </a:cubicBezTo>
                  <a:cubicBezTo>
                    <a:pt x="1439" y="2336"/>
                    <a:pt x="1439" y="2335"/>
                    <a:pt x="1439" y="2335"/>
                  </a:cubicBezTo>
                  <a:cubicBezTo>
                    <a:pt x="1439" y="2334"/>
                    <a:pt x="1439" y="2333"/>
                    <a:pt x="1438" y="2333"/>
                  </a:cubicBezTo>
                  <a:cubicBezTo>
                    <a:pt x="1438" y="2332"/>
                    <a:pt x="1438" y="2330"/>
                    <a:pt x="1437" y="2329"/>
                  </a:cubicBezTo>
                  <a:cubicBezTo>
                    <a:pt x="1437" y="2328"/>
                    <a:pt x="1436" y="2327"/>
                    <a:pt x="1436" y="2326"/>
                  </a:cubicBezTo>
                  <a:cubicBezTo>
                    <a:pt x="1436" y="2326"/>
                    <a:pt x="1436" y="2326"/>
                    <a:pt x="1436" y="2326"/>
                  </a:cubicBezTo>
                  <a:cubicBezTo>
                    <a:pt x="1460" y="2332"/>
                    <a:pt x="1481" y="2341"/>
                    <a:pt x="1486" y="2363"/>
                  </a:cubicBezTo>
                  <a:cubicBezTo>
                    <a:pt x="1489" y="2376"/>
                    <a:pt x="1489" y="2410"/>
                    <a:pt x="1477" y="2411"/>
                  </a:cubicBezTo>
                  <a:cubicBezTo>
                    <a:pt x="1466" y="2413"/>
                    <a:pt x="1453" y="2416"/>
                    <a:pt x="1446" y="2417"/>
                  </a:cubicBezTo>
                  <a:cubicBezTo>
                    <a:pt x="1436" y="2420"/>
                    <a:pt x="1425" y="2424"/>
                    <a:pt x="1414" y="2431"/>
                  </a:cubicBezTo>
                  <a:cubicBezTo>
                    <a:pt x="1414" y="2431"/>
                    <a:pt x="1414" y="2431"/>
                    <a:pt x="1413" y="2431"/>
                  </a:cubicBezTo>
                  <a:cubicBezTo>
                    <a:pt x="1412" y="2431"/>
                    <a:pt x="1412" y="2431"/>
                    <a:pt x="1411" y="2431"/>
                  </a:cubicBezTo>
                  <a:cubicBezTo>
                    <a:pt x="1410" y="2431"/>
                    <a:pt x="1410" y="2431"/>
                    <a:pt x="1409" y="2431"/>
                  </a:cubicBezTo>
                  <a:cubicBezTo>
                    <a:pt x="1409" y="2431"/>
                    <a:pt x="1408" y="2431"/>
                    <a:pt x="1408" y="2431"/>
                  </a:cubicBezTo>
                  <a:cubicBezTo>
                    <a:pt x="1407" y="2430"/>
                    <a:pt x="1406" y="2430"/>
                    <a:pt x="1405" y="2430"/>
                  </a:cubicBezTo>
                  <a:cubicBezTo>
                    <a:pt x="1403" y="2430"/>
                    <a:pt x="1401" y="2430"/>
                    <a:pt x="1399" y="2429"/>
                  </a:cubicBezTo>
                  <a:cubicBezTo>
                    <a:pt x="1397" y="2429"/>
                    <a:pt x="1395" y="2428"/>
                    <a:pt x="1394" y="2428"/>
                  </a:cubicBezTo>
                  <a:cubicBezTo>
                    <a:pt x="1394" y="2428"/>
                    <a:pt x="1393" y="2428"/>
                    <a:pt x="1393" y="2428"/>
                  </a:cubicBezTo>
                  <a:cubicBezTo>
                    <a:pt x="1393" y="2427"/>
                    <a:pt x="1393" y="2427"/>
                    <a:pt x="1393" y="2426"/>
                  </a:cubicBezTo>
                  <a:cubicBezTo>
                    <a:pt x="1392" y="2426"/>
                    <a:pt x="1392" y="2425"/>
                    <a:pt x="1392" y="2425"/>
                  </a:cubicBezTo>
                  <a:cubicBezTo>
                    <a:pt x="1391" y="2424"/>
                    <a:pt x="1390" y="2422"/>
                    <a:pt x="1390" y="2421"/>
                  </a:cubicBezTo>
                  <a:cubicBezTo>
                    <a:pt x="1389" y="2420"/>
                    <a:pt x="1389" y="2420"/>
                    <a:pt x="1389" y="2419"/>
                  </a:cubicBezTo>
                  <a:cubicBezTo>
                    <a:pt x="1388" y="2419"/>
                    <a:pt x="1388" y="2418"/>
                    <a:pt x="1387" y="2417"/>
                  </a:cubicBezTo>
                  <a:cubicBezTo>
                    <a:pt x="1387" y="2417"/>
                    <a:pt x="1387" y="2416"/>
                    <a:pt x="1386" y="2415"/>
                  </a:cubicBezTo>
                  <a:cubicBezTo>
                    <a:pt x="1386" y="2414"/>
                    <a:pt x="1385" y="2414"/>
                    <a:pt x="1385" y="2413"/>
                  </a:cubicBezTo>
                  <a:cubicBezTo>
                    <a:pt x="1384" y="2412"/>
                    <a:pt x="1384" y="2410"/>
                    <a:pt x="1383" y="2409"/>
                  </a:cubicBezTo>
                  <a:cubicBezTo>
                    <a:pt x="1382" y="2407"/>
                    <a:pt x="1381" y="2406"/>
                    <a:pt x="1381" y="2404"/>
                  </a:cubicBezTo>
                  <a:cubicBezTo>
                    <a:pt x="1380" y="2403"/>
                    <a:pt x="1379" y="2401"/>
                    <a:pt x="1379" y="2400"/>
                  </a:cubicBezTo>
                  <a:cubicBezTo>
                    <a:pt x="1378" y="2399"/>
                    <a:pt x="1378" y="2399"/>
                    <a:pt x="1378" y="2398"/>
                  </a:cubicBezTo>
                  <a:cubicBezTo>
                    <a:pt x="1377" y="2397"/>
                    <a:pt x="1377" y="2397"/>
                    <a:pt x="1377" y="2396"/>
                  </a:cubicBezTo>
                  <a:cubicBezTo>
                    <a:pt x="1376" y="2395"/>
                    <a:pt x="1375" y="2393"/>
                    <a:pt x="1375" y="2392"/>
                  </a:cubicBezTo>
                  <a:cubicBezTo>
                    <a:pt x="1375" y="2392"/>
                    <a:pt x="1374" y="2391"/>
                    <a:pt x="1374" y="2390"/>
                  </a:cubicBezTo>
                  <a:cubicBezTo>
                    <a:pt x="1374" y="2390"/>
                    <a:pt x="1374" y="2389"/>
                    <a:pt x="1374" y="2389"/>
                  </a:cubicBezTo>
                  <a:cubicBezTo>
                    <a:pt x="1373" y="2388"/>
                    <a:pt x="1373" y="2387"/>
                    <a:pt x="1372" y="2386"/>
                  </a:cubicBezTo>
                  <a:cubicBezTo>
                    <a:pt x="1372" y="2386"/>
                    <a:pt x="1372" y="2385"/>
                    <a:pt x="1372" y="2385"/>
                  </a:cubicBezTo>
                  <a:cubicBezTo>
                    <a:pt x="1371" y="2384"/>
                    <a:pt x="1371" y="2384"/>
                    <a:pt x="1371" y="2384"/>
                  </a:cubicBezTo>
                  <a:cubicBezTo>
                    <a:pt x="1371" y="2384"/>
                    <a:pt x="1371" y="2384"/>
                    <a:pt x="1371" y="2385"/>
                  </a:cubicBezTo>
                  <a:cubicBezTo>
                    <a:pt x="1371" y="2385"/>
                    <a:pt x="1371" y="2386"/>
                    <a:pt x="1371" y="2387"/>
                  </a:cubicBezTo>
                  <a:cubicBezTo>
                    <a:pt x="1371" y="2387"/>
                    <a:pt x="1371" y="2388"/>
                    <a:pt x="1371" y="2389"/>
                  </a:cubicBezTo>
                  <a:cubicBezTo>
                    <a:pt x="1370" y="2390"/>
                    <a:pt x="1370" y="2391"/>
                    <a:pt x="1370" y="2391"/>
                  </a:cubicBezTo>
                  <a:cubicBezTo>
                    <a:pt x="1370" y="2392"/>
                    <a:pt x="1370" y="2393"/>
                    <a:pt x="1370" y="2393"/>
                  </a:cubicBezTo>
                  <a:cubicBezTo>
                    <a:pt x="1371" y="2394"/>
                    <a:pt x="1371" y="2395"/>
                    <a:pt x="1371" y="2395"/>
                  </a:cubicBezTo>
                  <a:cubicBezTo>
                    <a:pt x="1371" y="2396"/>
                    <a:pt x="1371" y="2397"/>
                    <a:pt x="1371" y="2398"/>
                  </a:cubicBezTo>
                  <a:cubicBezTo>
                    <a:pt x="1371" y="2398"/>
                    <a:pt x="1371" y="2399"/>
                    <a:pt x="1371" y="2400"/>
                  </a:cubicBezTo>
                  <a:cubicBezTo>
                    <a:pt x="1371" y="2401"/>
                    <a:pt x="1372" y="2402"/>
                    <a:pt x="1372" y="2402"/>
                  </a:cubicBezTo>
                  <a:cubicBezTo>
                    <a:pt x="1372" y="2403"/>
                    <a:pt x="1372" y="2404"/>
                    <a:pt x="1373" y="2405"/>
                  </a:cubicBezTo>
                  <a:cubicBezTo>
                    <a:pt x="1373" y="2406"/>
                    <a:pt x="1373" y="2407"/>
                    <a:pt x="1374" y="2407"/>
                  </a:cubicBezTo>
                  <a:cubicBezTo>
                    <a:pt x="1374" y="2409"/>
                    <a:pt x="1375" y="2411"/>
                    <a:pt x="1376" y="2412"/>
                  </a:cubicBezTo>
                  <a:cubicBezTo>
                    <a:pt x="1377" y="2414"/>
                    <a:pt x="1377" y="2416"/>
                    <a:pt x="1379" y="2417"/>
                  </a:cubicBezTo>
                  <a:cubicBezTo>
                    <a:pt x="1379" y="2419"/>
                    <a:pt x="1381" y="2420"/>
                    <a:pt x="1382" y="2421"/>
                  </a:cubicBezTo>
                  <a:cubicBezTo>
                    <a:pt x="1382" y="2422"/>
                    <a:pt x="1383" y="2422"/>
                    <a:pt x="1383" y="2423"/>
                  </a:cubicBezTo>
                  <a:cubicBezTo>
                    <a:pt x="1384" y="2424"/>
                    <a:pt x="1384" y="2424"/>
                    <a:pt x="1385" y="2425"/>
                  </a:cubicBezTo>
                  <a:cubicBezTo>
                    <a:pt x="1385" y="2425"/>
                    <a:pt x="1384" y="2424"/>
                    <a:pt x="1384" y="2424"/>
                  </a:cubicBezTo>
                  <a:cubicBezTo>
                    <a:pt x="1383" y="2424"/>
                    <a:pt x="1382" y="2423"/>
                    <a:pt x="1381" y="2423"/>
                  </a:cubicBezTo>
                  <a:cubicBezTo>
                    <a:pt x="1379" y="2422"/>
                    <a:pt x="1377" y="2421"/>
                    <a:pt x="1375" y="2420"/>
                  </a:cubicBezTo>
                  <a:cubicBezTo>
                    <a:pt x="1371" y="2418"/>
                    <a:pt x="1367" y="2415"/>
                    <a:pt x="1362" y="2414"/>
                  </a:cubicBezTo>
                  <a:cubicBezTo>
                    <a:pt x="1361" y="2414"/>
                    <a:pt x="1361" y="2413"/>
                    <a:pt x="1360" y="2413"/>
                  </a:cubicBezTo>
                  <a:cubicBezTo>
                    <a:pt x="1360" y="2413"/>
                    <a:pt x="1360" y="2413"/>
                    <a:pt x="1360" y="2413"/>
                  </a:cubicBezTo>
                  <a:cubicBezTo>
                    <a:pt x="1359" y="2413"/>
                    <a:pt x="1359" y="2413"/>
                    <a:pt x="1359" y="2413"/>
                  </a:cubicBezTo>
                  <a:cubicBezTo>
                    <a:pt x="1358" y="2413"/>
                    <a:pt x="1358" y="2413"/>
                    <a:pt x="1358" y="2413"/>
                  </a:cubicBezTo>
                  <a:cubicBezTo>
                    <a:pt x="1358" y="2413"/>
                    <a:pt x="1357" y="2413"/>
                    <a:pt x="1357" y="2412"/>
                  </a:cubicBezTo>
                  <a:cubicBezTo>
                    <a:pt x="1356" y="2412"/>
                    <a:pt x="1355" y="2412"/>
                    <a:pt x="1355" y="2412"/>
                  </a:cubicBezTo>
                  <a:cubicBezTo>
                    <a:pt x="1352" y="2412"/>
                    <a:pt x="1350" y="2412"/>
                    <a:pt x="1347" y="2412"/>
                  </a:cubicBezTo>
                  <a:cubicBezTo>
                    <a:pt x="1343" y="2413"/>
                    <a:pt x="1338" y="2414"/>
                    <a:pt x="1335" y="2416"/>
                  </a:cubicBezTo>
                  <a:cubicBezTo>
                    <a:pt x="1331" y="2418"/>
                    <a:pt x="1328" y="2420"/>
                    <a:pt x="1325" y="2423"/>
                  </a:cubicBezTo>
                  <a:cubicBezTo>
                    <a:pt x="1322" y="2425"/>
                    <a:pt x="1320" y="2427"/>
                    <a:pt x="1318" y="2429"/>
                  </a:cubicBezTo>
                  <a:cubicBezTo>
                    <a:pt x="1316" y="2431"/>
                    <a:pt x="1314" y="2433"/>
                    <a:pt x="1313" y="2435"/>
                  </a:cubicBezTo>
                  <a:cubicBezTo>
                    <a:pt x="1312" y="2436"/>
                    <a:pt x="1311" y="2438"/>
                    <a:pt x="1311" y="2439"/>
                  </a:cubicBezTo>
                  <a:cubicBezTo>
                    <a:pt x="1310" y="2440"/>
                    <a:pt x="1310" y="2440"/>
                    <a:pt x="1310" y="2440"/>
                  </a:cubicBezTo>
                  <a:cubicBezTo>
                    <a:pt x="1310" y="2440"/>
                    <a:pt x="1310" y="2440"/>
                    <a:pt x="1311" y="2439"/>
                  </a:cubicBezTo>
                  <a:cubicBezTo>
                    <a:pt x="1312" y="2438"/>
                    <a:pt x="1313" y="2437"/>
                    <a:pt x="1314" y="2436"/>
                  </a:cubicBezTo>
                  <a:cubicBezTo>
                    <a:pt x="1316" y="2435"/>
                    <a:pt x="1318" y="2433"/>
                    <a:pt x="1320" y="2431"/>
                  </a:cubicBezTo>
                  <a:cubicBezTo>
                    <a:pt x="1322" y="2430"/>
                    <a:pt x="1325" y="2428"/>
                    <a:pt x="1328" y="2426"/>
                  </a:cubicBezTo>
                  <a:cubicBezTo>
                    <a:pt x="1330" y="2425"/>
                    <a:pt x="1334" y="2423"/>
                    <a:pt x="1337" y="2422"/>
                  </a:cubicBezTo>
                  <a:cubicBezTo>
                    <a:pt x="1340" y="2420"/>
                    <a:pt x="1344" y="2419"/>
                    <a:pt x="1348" y="2419"/>
                  </a:cubicBezTo>
                  <a:cubicBezTo>
                    <a:pt x="1350" y="2419"/>
                    <a:pt x="1352" y="2419"/>
                    <a:pt x="1354" y="2420"/>
                  </a:cubicBezTo>
                  <a:cubicBezTo>
                    <a:pt x="1354" y="2420"/>
                    <a:pt x="1355" y="2420"/>
                    <a:pt x="1355" y="2420"/>
                  </a:cubicBezTo>
                  <a:cubicBezTo>
                    <a:pt x="1356" y="2420"/>
                    <a:pt x="1356" y="2420"/>
                    <a:pt x="1357" y="2420"/>
                  </a:cubicBezTo>
                  <a:cubicBezTo>
                    <a:pt x="1357" y="2420"/>
                    <a:pt x="1357" y="2420"/>
                    <a:pt x="1357" y="2420"/>
                  </a:cubicBezTo>
                  <a:cubicBezTo>
                    <a:pt x="1358" y="2420"/>
                    <a:pt x="1358" y="2420"/>
                    <a:pt x="1358" y="2420"/>
                  </a:cubicBezTo>
                  <a:cubicBezTo>
                    <a:pt x="1358" y="2420"/>
                    <a:pt x="1358" y="2420"/>
                    <a:pt x="1358" y="2420"/>
                  </a:cubicBezTo>
                  <a:cubicBezTo>
                    <a:pt x="1358" y="2420"/>
                    <a:pt x="1358" y="2420"/>
                    <a:pt x="1358" y="2420"/>
                  </a:cubicBezTo>
                  <a:cubicBezTo>
                    <a:pt x="1358" y="2420"/>
                    <a:pt x="1358" y="2420"/>
                    <a:pt x="1358" y="2420"/>
                  </a:cubicBezTo>
                  <a:cubicBezTo>
                    <a:pt x="1358" y="2421"/>
                    <a:pt x="1358" y="2421"/>
                    <a:pt x="1358" y="2421"/>
                  </a:cubicBezTo>
                  <a:cubicBezTo>
                    <a:pt x="1359" y="2421"/>
                    <a:pt x="1359" y="2421"/>
                    <a:pt x="1359" y="2421"/>
                  </a:cubicBezTo>
                  <a:cubicBezTo>
                    <a:pt x="1363" y="2422"/>
                    <a:pt x="1367" y="2425"/>
                    <a:pt x="1371" y="2427"/>
                  </a:cubicBezTo>
                  <a:cubicBezTo>
                    <a:pt x="1373" y="2428"/>
                    <a:pt x="1375" y="2429"/>
                    <a:pt x="1377" y="2430"/>
                  </a:cubicBezTo>
                  <a:cubicBezTo>
                    <a:pt x="1376" y="2430"/>
                    <a:pt x="1375" y="2430"/>
                    <a:pt x="1375" y="2430"/>
                  </a:cubicBezTo>
                  <a:cubicBezTo>
                    <a:pt x="1374" y="2430"/>
                    <a:pt x="1373" y="2430"/>
                    <a:pt x="1372" y="2430"/>
                  </a:cubicBezTo>
                  <a:cubicBezTo>
                    <a:pt x="1371" y="2430"/>
                    <a:pt x="1370" y="2430"/>
                    <a:pt x="1369" y="2430"/>
                  </a:cubicBezTo>
                  <a:cubicBezTo>
                    <a:pt x="1368" y="2430"/>
                    <a:pt x="1368" y="2430"/>
                    <a:pt x="1367" y="2431"/>
                  </a:cubicBezTo>
                  <a:cubicBezTo>
                    <a:pt x="1367" y="2431"/>
                    <a:pt x="1366" y="2431"/>
                    <a:pt x="1365" y="2431"/>
                  </a:cubicBezTo>
                  <a:cubicBezTo>
                    <a:pt x="1364" y="2431"/>
                    <a:pt x="1363" y="2431"/>
                    <a:pt x="1362" y="2432"/>
                  </a:cubicBezTo>
                  <a:cubicBezTo>
                    <a:pt x="1360" y="2432"/>
                    <a:pt x="1357" y="2433"/>
                    <a:pt x="1355" y="2434"/>
                  </a:cubicBezTo>
                  <a:cubicBezTo>
                    <a:pt x="1353" y="2435"/>
                    <a:pt x="1351" y="2436"/>
                    <a:pt x="1348" y="2437"/>
                  </a:cubicBezTo>
                  <a:cubicBezTo>
                    <a:pt x="1346" y="2439"/>
                    <a:pt x="1344" y="2440"/>
                    <a:pt x="1342" y="2441"/>
                  </a:cubicBezTo>
                  <a:cubicBezTo>
                    <a:pt x="1340" y="2443"/>
                    <a:pt x="1338" y="2444"/>
                    <a:pt x="1336" y="2446"/>
                  </a:cubicBezTo>
                  <a:cubicBezTo>
                    <a:pt x="1335" y="2447"/>
                    <a:pt x="1335" y="2448"/>
                    <a:pt x="1334" y="2448"/>
                  </a:cubicBezTo>
                  <a:cubicBezTo>
                    <a:pt x="1333" y="2449"/>
                    <a:pt x="1333" y="2449"/>
                    <a:pt x="1333" y="2450"/>
                  </a:cubicBezTo>
                  <a:cubicBezTo>
                    <a:pt x="1332" y="2450"/>
                    <a:pt x="1332" y="2450"/>
                    <a:pt x="1332" y="2451"/>
                  </a:cubicBezTo>
                  <a:cubicBezTo>
                    <a:pt x="1331" y="2452"/>
                    <a:pt x="1330" y="2453"/>
                    <a:pt x="1330" y="2453"/>
                  </a:cubicBezTo>
                  <a:cubicBezTo>
                    <a:pt x="1329" y="2454"/>
                    <a:pt x="1328" y="2455"/>
                    <a:pt x="1328" y="2456"/>
                  </a:cubicBezTo>
                  <a:cubicBezTo>
                    <a:pt x="1327" y="2457"/>
                    <a:pt x="1327" y="2457"/>
                    <a:pt x="1326" y="2458"/>
                  </a:cubicBezTo>
                  <a:cubicBezTo>
                    <a:pt x="1326" y="2459"/>
                    <a:pt x="1326" y="2459"/>
                    <a:pt x="1325" y="2460"/>
                  </a:cubicBezTo>
                  <a:cubicBezTo>
                    <a:pt x="1325" y="2461"/>
                    <a:pt x="1324" y="2461"/>
                    <a:pt x="1324" y="2462"/>
                  </a:cubicBezTo>
                  <a:cubicBezTo>
                    <a:pt x="1324" y="2463"/>
                    <a:pt x="1324" y="2463"/>
                    <a:pt x="1323" y="2464"/>
                  </a:cubicBezTo>
                  <a:cubicBezTo>
                    <a:pt x="1323" y="2465"/>
                    <a:pt x="1323" y="2465"/>
                    <a:pt x="1323" y="2466"/>
                  </a:cubicBezTo>
                  <a:cubicBezTo>
                    <a:pt x="1322" y="2467"/>
                    <a:pt x="1322" y="2467"/>
                    <a:pt x="1322" y="2467"/>
                  </a:cubicBezTo>
                  <a:cubicBezTo>
                    <a:pt x="1322" y="2467"/>
                    <a:pt x="1323" y="2467"/>
                    <a:pt x="1323" y="2466"/>
                  </a:cubicBezTo>
                  <a:cubicBezTo>
                    <a:pt x="1323" y="2466"/>
                    <a:pt x="1324" y="2465"/>
                    <a:pt x="1325" y="2465"/>
                  </a:cubicBezTo>
                  <a:cubicBezTo>
                    <a:pt x="1325" y="2464"/>
                    <a:pt x="1326" y="2464"/>
                    <a:pt x="1326" y="2463"/>
                  </a:cubicBezTo>
                  <a:cubicBezTo>
                    <a:pt x="1327" y="2463"/>
                    <a:pt x="1327" y="2462"/>
                    <a:pt x="1328" y="2462"/>
                  </a:cubicBezTo>
                  <a:cubicBezTo>
                    <a:pt x="1328" y="2461"/>
                    <a:pt x="1329" y="2461"/>
                    <a:pt x="1329" y="2460"/>
                  </a:cubicBezTo>
                  <a:cubicBezTo>
                    <a:pt x="1330" y="2460"/>
                    <a:pt x="1331" y="2459"/>
                    <a:pt x="1331" y="2459"/>
                  </a:cubicBezTo>
                  <a:cubicBezTo>
                    <a:pt x="1332" y="2458"/>
                    <a:pt x="1333" y="2458"/>
                    <a:pt x="1333" y="2457"/>
                  </a:cubicBezTo>
                  <a:cubicBezTo>
                    <a:pt x="1334" y="2456"/>
                    <a:pt x="1335" y="2456"/>
                    <a:pt x="1336" y="2455"/>
                  </a:cubicBezTo>
                  <a:cubicBezTo>
                    <a:pt x="1336" y="2455"/>
                    <a:pt x="1336" y="2454"/>
                    <a:pt x="1337" y="2454"/>
                  </a:cubicBezTo>
                  <a:cubicBezTo>
                    <a:pt x="1337" y="2454"/>
                    <a:pt x="1338" y="2454"/>
                    <a:pt x="1338" y="2453"/>
                  </a:cubicBezTo>
                  <a:cubicBezTo>
                    <a:pt x="1339" y="2453"/>
                    <a:pt x="1340" y="2452"/>
                    <a:pt x="1341" y="2451"/>
                  </a:cubicBezTo>
                  <a:cubicBezTo>
                    <a:pt x="1342" y="2451"/>
                    <a:pt x="1342" y="2450"/>
                    <a:pt x="1343" y="2450"/>
                  </a:cubicBezTo>
                  <a:cubicBezTo>
                    <a:pt x="1344" y="2449"/>
                    <a:pt x="1344" y="2449"/>
                    <a:pt x="1345" y="2449"/>
                  </a:cubicBezTo>
                  <a:cubicBezTo>
                    <a:pt x="1345" y="2448"/>
                    <a:pt x="1346" y="2448"/>
                    <a:pt x="1346" y="2448"/>
                  </a:cubicBezTo>
                  <a:cubicBezTo>
                    <a:pt x="1348" y="2446"/>
                    <a:pt x="1350" y="2445"/>
                    <a:pt x="1352" y="2444"/>
                  </a:cubicBezTo>
                  <a:cubicBezTo>
                    <a:pt x="1354" y="2443"/>
                    <a:pt x="1356" y="2442"/>
                    <a:pt x="1358" y="2441"/>
                  </a:cubicBezTo>
                  <a:cubicBezTo>
                    <a:pt x="1359" y="2441"/>
                    <a:pt x="1360" y="2440"/>
                    <a:pt x="1361" y="2440"/>
                  </a:cubicBezTo>
                  <a:cubicBezTo>
                    <a:pt x="1362" y="2439"/>
                    <a:pt x="1363" y="2439"/>
                    <a:pt x="1364" y="2438"/>
                  </a:cubicBezTo>
                  <a:cubicBezTo>
                    <a:pt x="1365" y="2438"/>
                    <a:pt x="1366" y="2438"/>
                    <a:pt x="1367" y="2437"/>
                  </a:cubicBezTo>
                  <a:cubicBezTo>
                    <a:pt x="1368" y="2437"/>
                    <a:pt x="1368" y="2437"/>
                    <a:pt x="1369" y="2437"/>
                  </a:cubicBezTo>
                  <a:cubicBezTo>
                    <a:pt x="1369" y="2436"/>
                    <a:pt x="1370" y="2436"/>
                    <a:pt x="1370" y="2436"/>
                  </a:cubicBezTo>
                  <a:cubicBezTo>
                    <a:pt x="1371" y="2436"/>
                    <a:pt x="1372" y="2435"/>
                    <a:pt x="1373" y="2435"/>
                  </a:cubicBezTo>
                  <a:cubicBezTo>
                    <a:pt x="1374" y="2435"/>
                    <a:pt x="1375" y="2435"/>
                    <a:pt x="1375" y="2434"/>
                  </a:cubicBezTo>
                  <a:cubicBezTo>
                    <a:pt x="1376" y="2434"/>
                    <a:pt x="1377" y="2434"/>
                    <a:pt x="1378" y="2433"/>
                  </a:cubicBezTo>
                  <a:cubicBezTo>
                    <a:pt x="1379" y="2433"/>
                    <a:pt x="1379" y="2433"/>
                    <a:pt x="1380" y="2433"/>
                  </a:cubicBezTo>
                  <a:cubicBezTo>
                    <a:pt x="1381" y="2433"/>
                    <a:pt x="1381" y="2432"/>
                    <a:pt x="1382" y="2432"/>
                  </a:cubicBezTo>
                  <a:cubicBezTo>
                    <a:pt x="1382" y="2432"/>
                    <a:pt x="1382" y="2432"/>
                    <a:pt x="1383" y="2432"/>
                  </a:cubicBezTo>
                  <a:cubicBezTo>
                    <a:pt x="1383" y="2432"/>
                    <a:pt x="1384" y="2432"/>
                    <a:pt x="1384" y="2433"/>
                  </a:cubicBezTo>
                  <a:cubicBezTo>
                    <a:pt x="1389" y="2434"/>
                    <a:pt x="1393" y="2435"/>
                    <a:pt x="1398" y="2436"/>
                  </a:cubicBezTo>
                  <a:cubicBezTo>
                    <a:pt x="1400" y="2436"/>
                    <a:pt x="1402" y="2436"/>
                    <a:pt x="1404" y="2437"/>
                  </a:cubicBezTo>
                  <a:cubicBezTo>
                    <a:pt x="1405" y="2437"/>
                    <a:pt x="1406" y="2437"/>
                    <a:pt x="1406" y="2437"/>
                  </a:cubicBezTo>
                  <a:cubicBezTo>
                    <a:pt x="1398" y="2443"/>
                    <a:pt x="1391" y="2451"/>
                    <a:pt x="1384" y="2462"/>
                  </a:cubicBezTo>
                  <a:cubicBezTo>
                    <a:pt x="1384" y="2462"/>
                    <a:pt x="1384" y="2462"/>
                    <a:pt x="1384" y="2462"/>
                  </a:cubicBezTo>
                  <a:cubicBezTo>
                    <a:pt x="1382" y="2462"/>
                    <a:pt x="1381" y="2463"/>
                    <a:pt x="1379" y="2464"/>
                  </a:cubicBezTo>
                  <a:cubicBezTo>
                    <a:pt x="1378" y="2464"/>
                    <a:pt x="1376" y="2465"/>
                    <a:pt x="1375" y="2466"/>
                  </a:cubicBezTo>
                  <a:cubicBezTo>
                    <a:pt x="1373" y="2467"/>
                    <a:pt x="1372" y="2468"/>
                    <a:pt x="1370" y="2469"/>
                  </a:cubicBezTo>
                  <a:cubicBezTo>
                    <a:pt x="1369" y="2471"/>
                    <a:pt x="1367" y="2472"/>
                    <a:pt x="1365" y="2473"/>
                  </a:cubicBezTo>
                  <a:cubicBezTo>
                    <a:pt x="1362" y="2476"/>
                    <a:pt x="1359" y="2479"/>
                    <a:pt x="1355" y="2482"/>
                  </a:cubicBezTo>
                  <a:cubicBezTo>
                    <a:pt x="1355" y="2483"/>
                    <a:pt x="1354" y="2484"/>
                    <a:pt x="1353" y="2485"/>
                  </a:cubicBezTo>
                  <a:cubicBezTo>
                    <a:pt x="1352" y="2486"/>
                    <a:pt x="1351" y="2486"/>
                    <a:pt x="1351" y="2487"/>
                  </a:cubicBezTo>
                  <a:cubicBezTo>
                    <a:pt x="1349" y="2489"/>
                    <a:pt x="1348" y="2491"/>
                    <a:pt x="1346" y="2493"/>
                  </a:cubicBezTo>
                  <a:cubicBezTo>
                    <a:pt x="1343" y="2497"/>
                    <a:pt x="1341" y="2501"/>
                    <a:pt x="1338" y="2505"/>
                  </a:cubicBezTo>
                  <a:cubicBezTo>
                    <a:pt x="1336" y="2510"/>
                    <a:pt x="1334" y="2514"/>
                    <a:pt x="1332" y="2519"/>
                  </a:cubicBezTo>
                  <a:cubicBezTo>
                    <a:pt x="1331" y="2521"/>
                    <a:pt x="1330" y="2523"/>
                    <a:pt x="1330" y="2526"/>
                  </a:cubicBezTo>
                  <a:cubicBezTo>
                    <a:pt x="1329" y="2527"/>
                    <a:pt x="1329" y="2528"/>
                    <a:pt x="1329" y="2529"/>
                  </a:cubicBezTo>
                  <a:cubicBezTo>
                    <a:pt x="1328" y="2530"/>
                    <a:pt x="1328" y="2531"/>
                    <a:pt x="1328" y="2532"/>
                  </a:cubicBezTo>
                  <a:cubicBezTo>
                    <a:pt x="1327" y="2537"/>
                    <a:pt x="1326" y="2541"/>
                    <a:pt x="1325" y="2545"/>
                  </a:cubicBezTo>
                  <a:cubicBezTo>
                    <a:pt x="1325" y="2547"/>
                    <a:pt x="1325" y="2550"/>
                    <a:pt x="1325" y="2551"/>
                  </a:cubicBezTo>
                  <a:cubicBezTo>
                    <a:pt x="1325" y="2553"/>
                    <a:pt x="1325" y="2555"/>
                    <a:pt x="1325" y="2557"/>
                  </a:cubicBezTo>
                  <a:cubicBezTo>
                    <a:pt x="1325" y="2559"/>
                    <a:pt x="1325" y="2561"/>
                    <a:pt x="1325" y="2562"/>
                  </a:cubicBezTo>
                  <a:cubicBezTo>
                    <a:pt x="1325" y="2564"/>
                    <a:pt x="1325" y="2566"/>
                    <a:pt x="1325" y="2567"/>
                  </a:cubicBezTo>
                  <a:cubicBezTo>
                    <a:pt x="1326" y="2569"/>
                    <a:pt x="1326" y="2570"/>
                    <a:pt x="1326" y="2571"/>
                  </a:cubicBezTo>
                  <a:cubicBezTo>
                    <a:pt x="1326" y="2573"/>
                    <a:pt x="1327" y="2574"/>
                    <a:pt x="1327" y="2575"/>
                  </a:cubicBezTo>
                  <a:cubicBezTo>
                    <a:pt x="1327" y="2577"/>
                    <a:pt x="1328" y="2578"/>
                    <a:pt x="1328" y="2580"/>
                  </a:cubicBezTo>
                  <a:cubicBezTo>
                    <a:pt x="1328" y="2581"/>
                    <a:pt x="1328" y="2581"/>
                    <a:pt x="1328" y="2581"/>
                  </a:cubicBezTo>
                  <a:cubicBezTo>
                    <a:pt x="1328" y="2581"/>
                    <a:pt x="1328" y="2581"/>
                    <a:pt x="1328" y="2579"/>
                  </a:cubicBezTo>
                  <a:cubicBezTo>
                    <a:pt x="1328" y="2578"/>
                    <a:pt x="1328" y="2577"/>
                    <a:pt x="1328" y="2575"/>
                  </a:cubicBezTo>
                  <a:cubicBezTo>
                    <a:pt x="1328" y="2574"/>
                    <a:pt x="1328" y="2572"/>
                    <a:pt x="1328" y="2571"/>
                  </a:cubicBezTo>
                  <a:cubicBezTo>
                    <a:pt x="1328" y="2570"/>
                    <a:pt x="1328" y="2569"/>
                    <a:pt x="1329" y="2567"/>
                  </a:cubicBezTo>
                  <a:cubicBezTo>
                    <a:pt x="1329" y="2566"/>
                    <a:pt x="1329" y="2564"/>
                    <a:pt x="1329" y="2563"/>
                  </a:cubicBezTo>
                  <a:cubicBezTo>
                    <a:pt x="1329" y="2561"/>
                    <a:pt x="1329" y="2559"/>
                    <a:pt x="1329" y="2557"/>
                  </a:cubicBezTo>
                  <a:cubicBezTo>
                    <a:pt x="1330" y="2554"/>
                    <a:pt x="1330" y="2550"/>
                    <a:pt x="1331" y="2546"/>
                  </a:cubicBezTo>
                  <a:cubicBezTo>
                    <a:pt x="1332" y="2542"/>
                    <a:pt x="1333" y="2538"/>
                    <a:pt x="1335" y="2534"/>
                  </a:cubicBezTo>
                  <a:cubicBezTo>
                    <a:pt x="1336" y="2530"/>
                    <a:pt x="1337" y="2526"/>
                    <a:pt x="1339" y="2522"/>
                  </a:cubicBezTo>
                  <a:cubicBezTo>
                    <a:pt x="1341" y="2517"/>
                    <a:pt x="1343" y="2513"/>
                    <a:pt x="1345" y="2509"/>
                  </a:cubicBezTo>
                  <a:cubicBezTo>
                    <a:pt x="1347" y="2505"/>
                    <a:pt x="1350" y="2501"/>
                    <a:pt x="1352" y="2497"/>
                  </a:cubicBezTo>
                  <a:cubicBezTo>
                    <a:pt x="1355" y="2494"/>
                    <a:pt x="1358" y="2490"/>
                    <a:pt x="1361" y="2487"/>
                  </a:cubicBezTo>
                  <a:cubicBezTo>
                    <a:pt x="1363" y="2484"/>
                    <a:pt x="1366" y="2480"/>
                    <a:pt x="1369" y="2478"/>
                  </a:cubicBezTo>
                  <a:cubicBezTo>
                    <a:pt x="1372" y="2475"/>
                    <a:pt x="1375" y="2472"/>
                    <a:pt x="1378" y="2470"/>
                  </a:cubicBezTo>
                  <a:cubicBezTo>
                    <a:pt x="1378" y="2470"/>
                    <a:pt x="1379" y="2469"/>
                    <a:pt x="1379" y="2469"/>
                  </a:cubicBezTo>
                  <a:cubicBezTo>
                    <a:pt x="1371" y="2482"/>
                    <a:pt x="1365" y="2499"/>
                    <a:pt x="1361" y="2520"/>
                  </a:cubicBezTo>
                  <a:cubicBezTo>
                    <a:pt x="1364" y="2513"/>
                    <a:pt x="1368" y="2506"/>
                    <a:pt x="1372" y="2499"/>
                  </a:cubicBezTo>
                  <a:cubicBezTo>
                    <a:pt x="1372" y="2499"/>
                    <a:pt x="1372" y="2499"/>
                    <a:pt x="1372" y="2499"/>
                  </a:cubicBezTo>
                  <a:cubicBezTo>
                    <a:pt x="1371" y="2502"/>
                    <a:pt x="1370" y="2504"/>
                    <a:pt x="1369" y="2506"/>
                  </a:cubicBezTo>
                  <a:cubicBezTo>
                    <a:pt x="1369" y="2507"/>
                    <a:pt x="1369" y="2508"/>
                    <a:pt x="1368" y="2509"/>
                  </a:cubicBezTo>
                  <a:cubicBezTo>
                    <a:pt x="1368" y="2510"/>
                    <a:pt x="1368" y="2511"/>
                    <a:pt x="1367" y="2512"/>
                  </a:cubicBezTo>
                  <a:cubicBezTo>
                    <a:pt x="1367" y="2513"/>
                    <a:pt x="1366" y="2514"/>
                    <a:pt x="1366" y="2516"/>
                  </a:cubicBezTo>
                  <a:cubicBezTo>
                    <a:pt x="1366" y="2517"/>
                    <a:pt x="1365" y="2518"/>
                    <a:pt x="1365" y="2519"/>
                  </a:cubicBezTo>
                  <a:cubicBezTo>
                    <a:pt x="1364" y="2521"/>
                    <a:pt x="1364" y="2524"/>
                    <a:pt x="1363" y="2526"/>
                  </a:cubicBezTo>
                  <a:cubicBezTo>
                    <a:pt x="1362" y="2531"/>
                    <a:pt x="1361" y="2535"/>
                    <a:pt x="1360" y="2540"/>
                  </a:cubicBezTo>
                  <a:cubicBezTo>
                    <a:pt x="1359" y="2545"/>
                    <a:pt x="1359" y="2550"/>
                    <a:pt x="1358" y="2555"/>
                  </a:cubicBezTo>
                  <a:cubicBezTo>
                    <a:pt x="1358" y="2560"/>
                    <a:pt x="1357" y="2565"/>
                    <a:pt x="1357" y="2570"/>
                  </a:cubicBezTo>
                  <a:cubicBezTo>
                    <a:pt x="1357" y="2575"/>
                    <a:pt x="1358" y="2580"/>
                    <a:pt x="1358" y="2584"/>
                  </a:cubicBezTo>
                  <a:cubicBezTo>
                    <a:pt x="1358" y="2589"/>
                    <a:pt x="1359" y="2594"/>
                    <a:pt x="1360" y="2599"/>
                  </a:cubicBezTo>
                  <a:cubicBezTo>
                    <a:pt x="1360" y="2602"/>
                    <a:pt x="1360" y="2604"/>
                    <a:pt x="1361" y="2606"/>
                  </a:cubicBezTo>
                  <a:cubicBezTo>
                    <a:pt x="1361" y="2609"/>
                    <a:pt x="1362" y="2611"/>
                    <a:pt x="1362" y="2613"/>
                  </a:cubicBezTo>
                  <a:cubicBezTo>
                    <a:pt x="1363" y="2616"/>
                    <a:pt x="1363" y="2618"/>
                    <a:pt x="1364" y="2620"/>
                  </a:cubicBezTo>
                  <a:cubicBezTo>
                    <a:pt x="1365" y="2622"/>
                    <a:pt x="1365" y="2622"/>
                    <a:pt x="1365" y="2622"/>
                  </a:cubicBezTo>
                  <a:cubicBezTo>
                    <a:pt x="1365" y="2623"/>
                    <a:pt x="1365" y="2623"/>
                    <a:pt x="1365" y="2623"/>
                  </a:cubicBezTo>
                  <a:cubicBezTo>
                    <a:pt x="1365" y="2623"/>
                    <a:pt x="1365" y="2623"/>
                    <a:pt x="1365" y="2623"/>
                  </a:cubicBezTo>
                  <a:cubicBezTo>
                    <a:pt x="1365" y="2624"/>
                    <a:pt x="1365" y="2624"/>
                    <a:pt x="1365" y="2624"/>
                  </a:cubicBezTo>
                  <a:cubicBezTo>
                    <a:pt x="1365" y="2625"/>
                    <a:pt x="1366" y="2626"/>
                    <a:pt x="1366" y="2627"/>
                  </a:cubicBezTo>
                  <a:cubicBezTo>
                    <a:pt x="1367" y="2629"/>
                    <a:pt x="1368" y="2631"/>
                    <a:pt x="1368" y="2634"/>
                  </a:cubicBezTo>
                  <a:cubicBezTo>
                    <a:pt x="1369" y="2636"/>
                    <a:pt x="1370" y="2638"/>
                    <a:pt x="1371" y="2640"/>
                  </a:cubicBezTo>
                  <a:cubicBezTo>
                    <a:pt x="1373" y="2644"/>
                    <a:pt x="1374" y="2648"/>
                    <a:pt x="1376" y="2652"/>
                  </a:cubicBezTo>
                  <a:cubicBezTo>
                    <a:pt x="1377" y="2654"/>
                    <a:pt x="1378" y="2656"/>
                    <a:pt x="1379" y="2657"/>
                  </a:cubicBezTo>
                  <a:cubicBezTo>
                    <a:pt x="1380" y="2659"/>
                    <a:pt x="1381" y="2661"/>
                    <a:pt x="1382" y="2663"/>
                  </a:cubicBezTo>
                  <a:cubicBezTo>
                    <a:pt x="1383" y="2665"/>
                    <a:pt x="1384" y="2666"/>
                    <a:pt x="1385" y="2668"/>
                  </a:cubicBezTo>
                  <a:cubicBezTo>
                    <a:pt x="1385" y="2669"/>
                    <a:pt x="1386" y="2670"/>
                    <a:pt x="1386" y="2670"/>
                  </a:cubicBezTo>
                  <a:cubicBezTo>
                    <a:pt x="1387" y="2671"/>
                    <a:pt x="1387" y="2672"/>
                    <a:pt x="1387" y="2673"/>
                  </a:cubicBezTo>
                  <a:cubicBezTo>
                    <a:pt x="1389" y="2676"/>
                    <a:pt x="1391" y="2679"/>
                    <a:pt x="1393" y="2682"/>
                  </a:cubicBezTo>
                  <a:cubicBezTo>
                    <a:pt x="1395" y="2685"/>
                    <a:pt x="1397" y="2687"/>
                    <a:pt x="1398" y="2690"/>
                  </a:cubicBezTo>
                  <a:cubicBezTo>
                    <a:pt x="1402" y="2695"/>
                    <a:pt x="1405" y="2699"/>
                    <a:pt x="1407" y="2702"/>
                  </a:cubicBezTo>
                  <a:cubicBezTo>
                    <a:pt x="1410" y="2706"/>
                    <a:pt x="1412" y="2708"/>
                    <a:pt x="1413" y="2710"/>
                  </a:cubicBezTo>
                  <a:cubicBezTo>
                    <a:pt x="1415" y="2712"/>
                    <a:pt x="1415" y="2713"/>
                    <a:pt x="1415" y="2713"/>
                  </a:cubicBezTo>
                  <a:cubicBezTo>
                    <a:pt x="1415" y="2713"/>
                    <a:pt x="1413" y="2709"/>
                    <a:pt x="1409" y="2701"/>
                  </a:cubicBezTo>
                  <a:cubicBezTo>
                    <a:pt x="1406" y="2698"/>
                    <a:pt x="1404" y="2693"/>
                    <a:pt x="1401" y="2688"/>
                  </a:cubicBezTo>
                  <a:cubicBezTo>
                    <a:pt x="1398" y="2683"/>
                    <a:pt x="1395" y="2677"/>
                    <a:pt x="1391" y="2671"/>
                  </a:cubicBezTo>
                  <a:cubicBezTo>
                    <a:pt x="1391" y="2670"/>
                    <a:pt x="1391" y="2669"/>
                    <a:pt x="1390" y="2668"/>
                  </a:cubicBezTo>
                  <a:cubicBezTo>
                    <a:pt x="1390" y="2667"/>
                    <a:pt x="1389" y="2666"/>
                    <a:pt x="1389" y="2666"/>
                  </a:cubicBezTo>
                  <a:cubicBezTo>
                    <a:pt x="1388" y="2664"/>
                    <a:pt x="1387" y="2662"/>
                    <a:pt x="1386" y="2660"/>
                  </a:cubicBezTo>
                  <a:cubicBezTo>
                    <a:pt x="1385" y="2657"/>
                    <a:pt x="1383" y="2653"/>
                    <a:pt x="1382" y="2649"/>
                  </a:cubicBezTo>
                  <a:cubicBezTo>
                    <a:pt x="1380" y="2646"/>
                    <a:pt x="1378" y="2642"/>
                    <a:pt x="1377" y="2638"/>
                  </a:cubicBezTo>
                  <a:cubicBezTo>
                    <a:pt x="1376" y="2636"/>
                    <a:pt x="1375" y="2633"/>
                    <a:pt x="1375" y="2631"/>
                  </a:cubicBezTo>
                  <a:cubicBezTo>
                    <a:pt x="1374" y="2629"/>
                    <a:pt x="1373" y="2627"/>
                    <a:pt x="1373" y="2625"/>
                  </a:cubicBezTo>
                  <a:cubicBezTo>
                    <a:pt x="1373" y="2624"/>
                    <a:pt x="1372" y="2623"/>
                    <a:pt x="1372" y="2622"/>
                  </a:cubicBezTo>
                  <a:cubicBezTo>
                    <a:pt x="1372" y="2621"/>
                    <a:pt x="1372" y="2621"/>
                    <a:pt x="1372" y="2621"/>
                  </a:cubicBezTo>
                  <a:cubicBezTo>
                    <a:pt x="1372" y="2621"/>
                    <a:pt x="1372" y="2621"/>
                    <a:pt x="1372" y="2621"/>
                  </a:cubicBezTo>
                  <a:cubicBezTo>
                    <a:pt x="1371" y="2620"/>
                    <a:pt x="1371" y="2620"/>
                    <a:pt x="1371" y="2620"/>
                  </a:cubicBezTo>
                  <a:cubicBezTo>
                    <a:pt x="1371" y="2618"/>
                    <a:pt x="1371" y="2618"/>
                    <a:pt x="1371" y="2618"/>
                  </a:cubicBezTo>
                  <a:cubicBezTo>
                    <a:pt x="1371" y="2618"/>
                    <a:pt x="1371" y="2618"/>
                    <a:pt x="1371" y="2617"/>
                  </a:cubicBezTo>
                  <a:cubicBezTo>
                    <a:pt x="1372" y="2619"/>
                    <a:pt x="1373" y="2620"/>
                    <a:pt x="1374" y="2621"/>
                  </a:cubicBezTo>
                  <a:cubicBezTo>
                    <a:pt x="1375" y="2623"/>
                    <a:pt x="1377" y="2626"/>
                    <a:pt x="1380" y="2628"/>
                  </a:cubicBezTo>
                  <a:cubicBezTo>
                    <a:pt x="1384" y="2633"/>
                    <a:pt x="1389" y="2639"/>
                    <a:pt x="1395" y="2646"/>
                  </a:cubicBezTo>
                  <a:cubicBezTo>
                    <a:pt x="1397" y="2647"/>
                    <a:pt x="1398" y="2649"/>
                    <a:pt x="1400" y="2651"/>
                  </a:cubicBezTo>
                  <a:cubicBezTo>
                    <a:pt x="1401" y="2652"/>
                    <a:pt x="1403" y="2654"/>
                    <a:pt x="1404" y="2656"/>
                  </a:cubicBezTo>
                  <a:cubicBezTo>
                    <a:pt x="1407" y="2659"/>
                    <a:pt x="1410" y="2662"/>
                    <a:pt x="1414" y="2665"/>
                  </a:cubicBezTo>
                  <a:cubicBezTo>
                    <a:pt x="1417" y="2669"/>
                    <a:pt x="1420" y="2672"/>
                    <a:pt x="1423" y="2675"/>
                  </a:cubicBezTo>
                  <a:cubicBezTo>
                    <a:pt x="1425" y="2677"/>
                    <a:pt x="1427" y="2678"/>
                    <a:pt x="1428" y="2680"/>
                  </a:cubicBezTo>
                  <a:cubicBezTo>
                    <a:pt x="1430" y="2681"/>
                    <a:pt x="1431" y="2683"/>
                    <a:pt x="1433" y="2684"/>
                  </a:cubicBezTo>
                  <a:cubicBezTo>
                    <a:pt x="1439" y="2690"/>
                    <a:pt x="1444" y="2696"/>
                    <a:pt x="1448" y="2701"/>
                  </a:cubicBezTo>
                  <a:cubicBezTo>
                    <a:pt x="1449" y="2702"/>
                    <a:pt x="1449" y="2703"/>
                    <a:pt x="1450" y="2703"/>
                  </a:cubicBezTo>
                  <a:cubicBezTo>
                    <a:pt x="1450" y="2704"/>
                    <a:pt x="1451" y="2705"/>
                    <a:pt x="1451" y="2705"/>
                  </a:cubicBezTo>
                  <a:cubicBezTo>
                    <a:pt x="1452" y="2706"/>
                    <a:pt x="1452" y="2706"/>
                    <a:pt x="1452" y="2707"/>
                  </a:cubicBezTo>
                  <a:cubicBezTo>
                    <a:pt x="1453" y="2708"/>
                    <a:pt x="1453" y="2708"/>
                    <a:pt x="1453" y="2709"/>
                  </a:cubicBezTo>
                  <a:cubicBezTo>
                    <a:pt x="1454" y="2710"/>
                    <a:pt x="1455" y="2711"/>
                    <a:pt x="1455" y="2712"/>
                  </a:cubicBezTo>
                  <a:cubicBezTo>
                    <a:pt x="1456" y="2713"/>
                    <a:pt x="1456" y="2714"/>
                    <a:pt x="1457" y="2715"/>
                  </a:cubicBezTo>
                  <a:cubicBezTo>
                    <a:pt x="1457" y="2716"/>
                    <a:pt x="1457" y="2717"/>
                    <a:pt x="1457" y="2718"/>
                  </a:cubicBezTo>
                  <a:cubicBezTo>
                    <a:pt x="1458" y="2718"/>
                    <a:pt x="1458" y="2719"/>
                    <a:pt x="1458" y="2720"/>
                  </a:cubicBezTo>
                  <a:cubicBezTo>
                    <a:pt x="1458" y="2721"/>
                    <a:pt x="1459" y="2721"/>
                    <a:pt x="1459" y="2721"/>
                  </a:cubicBezTo>
                  <a:cubicBezTo>
                    <a:pt x="1459" y="2721"/>
                    <a:pt x="1459" y="2721"/>
                    <a:pt x="1459" y="2720"/>
                  </a:cubicBezTo>
                  <a:cubicBezTo>
                    <a:pt x="1458" y="2719"/>
                    <a:pt x="1459" y="2718"/>
                    <a:pt x="1458" y="2718"/>
                  </a:cubicBezTo>
                  <a:cubicBezTo>
                    <a:pt x="1458" y="2717"/>
                    <a:pt x="1458" y="2716"/>
                    <a:pt x="1458" y="2715"/>
                  </a:cubicBezTo>
                  <a:cubicBezTo>
                    <a:pt x="1458" y="2714"/>
                    <a:pt x="1458" y="2713"/>
                    <a:pt x="1457" y="2711"/>
                  </a:cubicBezTo>
                  <a:cubicBezTo>
                    <a:pt x="1457" y="2711"/>
                    <a:pt x="1457" y="2710"/>
                    <a:pt x="1457" y="2710"/>
                  </a:cubicBezTo>
                  <a:cubicBezTo>
                    <a:pt x="1457" y="2709"/>
                    <a:pt x="1456" y="2708"/>
                    <a:pt x="1456" y="2708"/>
                  </a:cubicBezTo>
                  <a:cubicBezTo>
                    <a:pt x="1455" y="2705"/>
                    <a:pt x="1454" y="2702"/>
                    <a:pt x="1452" y="2699"/>
                  </a:cubicBezTo>
                  <a:cubicBezTo>
                    <a:pt x="1450" y="2696"/>
                    <a:pt x="1448" y="2692"/>
                    <a:pt x="1446" y="2689"/>
                  </a:cubicBezTo>
                  <a:cubicBezTo>
                    <a:pt x="1443" y="2686"/>
                    <a:pt x="1441" y="2683"/>
                    <a:pt x="1438" y="2679"/>
                  </a:cubicBezTo>
                  <a:cubicBezTo>
                    <a:pt x="1437" y="2679"/>
                    <a:pt x="1436" y="2678"/>
                    <a:pt x="1436" y="2677"/>
                  </a:cubicBezTo>
                  <a:cubicBezTo>
                    <a:pt x="1435" y="2676"/>
                    <a:pt x="1434" y="2675"/>
                    <a:pt x="1433" y="2675"/>
                  </a:cubicBezTo>
                  <a:cubicBezTo>
                    <a:pt x="1432" y="2673"/>
                    <a:pt x="1430" y="2671"/>
                    <a:pt x="1429" y="2670"/>
                  </a:cubicBezTo>
                  <a:cubicBezTo>
                    <a:pt x="1426" y="2666"/>
                    <a:pt x="1423" y="2663"/>
                    <a:pt x="1419" y="2660"/>
                  </a:cubicBezTo>
                  <a:cubicBezTo>
                    <a:pt x="1416" y="2657"/>
                    <a:pt x="1413" y="2653"/>
                    <a:pt x="1410" y="2650"/>
                  </a:cubicBezTo>
                  <a:cubicBezTo>
                    <a:pt x="1408" y="2649"/>
                    <a:pt x="1406" y="2647"/>
                    <a:pt x="1405" y="2645"/>
                  </a:cubicBezTo>
                  <a:cubicBezTo>
                    <a:pt x="1403" y="2644"/>
                    <a:pt x="1402" y="2642"/>
                    <a:pt x="1400" y="2641"/>
                  </a:cubicBezTo>
                  <a:cubicBezTo>
                    <a:pt x="1394" y="2635"/>
                    <a:pt x="1388" y="2630"/>
                    <a:pt x="1383" y="2625"/>
                  </a:cubicBezTo>
                  <a:cubicBezTo>
                    <a:pt x="1380" y="2623"/>
                    <a:pt x="1378" y="2621"/>
                    <a:pt x="1376" y="2619"/>
                  </a:cubicBezTo>
                  <a:cubicBezTo>
                    <a:pt x="1374" y="2617"/>
                    <a:pt x="1372" y="2615"/>
                    <a:pt x="1370" y="2614"/>
                  </a:cubicBezTo>
                  <a:cubicBezTo>
                    <a:pt x="1370" y="2614"/>
                    <a:pt x="1370" y="2614"/>
                    <a:pt x="1370" y="2614"/>
                  </a:cubicBezTo>
                  <a:cubicBezTo>
                    <a:pt x="1370" y="2613"/>
                    <a:pt x="1370" y="2612"/>
                    <a:pt x="1369" y="2612"/>
                  </a:cubicBezTo>
                  <a:cubicBezTo>
                    <a:pt x="1369" y="2607"/>
                    <a:pt x="1368" y="2603"/>
                    <a:pt x="1367" y="2598"/>
                  </a:cubicBezTo>
                  <a:cubicBezTo>
                    <a:pt x="1366" y="2593"/>
                    <a:pt x="1366" y="2589"/>
                    <a:pt x="1366" y="2584"/>
                  </a:cubicBezTo>
                  <a:cubicBezTo>
                    <a:pt x="1365" y="2579"/>
                    <a:pt x="1365" y="2574"/>
                    <a:pt x="1365" y="2570"/>
                  </a:cubicBezTo>
                  <a:cubicBezTo>
                    <a:pt x="1365" y="2565"/>
                    <a:pt x="1366" y="2560"/>
                    <a:pt x="1366" y="2555"/>
                  </a:cubicBezTo>
                  <a:cubicBezTo>
                    <a:pt x="1366" y="2551"/>
                    <a:pt x="1367" y="2546"/>
                    <a:pt x="1368" y="2541"/>
                  </a:cubicBezTo>
                  <a:cubicBezTo>
                    <a:pt x="1368" y="2537"/>
                    <a:pt x="1369" y="2532"/>
                    <a:pt x="1370" y="2528"/>
                  </a:cubicBezTo>
                  <a:cubicBezTo>
                    <a:pt x="1371" y="2525"/>
                    <a:pt x="1371" y="2523"/>
                    <a:pt x="1372" y="2521"/>
                  </a:cubicBezTo>
                  <a:cubicBezTo>
                    <a:pt x="1372" y="2520"/>
                    <a:pt x="1373" y="2519"/>
                    <a:pt x="1373" y="2518"/>
                  </a:cubicBezTo>
                  <a:cubicBezTo>
                    <a:pt x="1373" y="2517"/>
                    <a:pt x="1374" y="2516"/>
                    <a:pt x="1374" y="2514"/>
                  </a:cubicBezTo>
                  <a:cubicBezTo>
                    <a:pt x="1376" y="2506"/>
                    <a:pt x="1380" y="2498"/>
                    <a:pt x="1383" y="2490"/>
                  </a:cubicBezTo>
                  <a:cubicBezTo>
                    <a:pt x="1385" y="2487"/>
                    <a:pt x="1386" y="2483"/>
                    <a:pt x="1388" y="2480"/>
                  </a:cubicBezTo>
                  <a:cubicBezTo>
                    <a:pt x="1389" y="2478"/>
                    <a:pt x="1390" y="2476"/>
                    <a:pt x="1391" y="2474"/>
                  </a:cubicBezTo>
                  <a:cubicBezTo>
                    <a:pt x="1392" y="2473"/>
                    <a:pt x="1393" y="2471"/>
                    <a:pt x="1394" y="2470"/>
                  </a:cubicBezTo>
                  <a:cubicBezTo>
                    <a:pt x="1395" y="2468"/>
                    <a:pt x="1395" y="2467"/>
                    <a:pt x="1396" y="2466"/>
                  </a:cubicBezTo>
                  <a:cubicBezTo>
                    <a:pt x="1425" y="2434"/>
                    <a:pt x="1454" y="2428"/>
                    <a:pt x="1486" y="2433"/>
                  </a:cubicBezTo>
                  <a:cubicBezTo>
                    <a:pt x="1486" y="2433"/>
                    <a:pt x="1487" y="2434"/>
                    <a:pt x="1487" y="2435"/>
                  </a:cubicBezTo>
                  <a:cubicBezTo>
                    <a:pt x="1485" y="2438"/>
                    <a:pt x="1482" y="2440"/>
                    <a:pt x="1479" y="2442"/>
                  </a:cubicBezTo>
                  <a:cubicBezTo>
                    <a:pt x="1476" y="2445"/>
                    <a:pt x="1472" y="2448"/>
                    <a:pt x="1467" y="2450"/>
                  </a:cubicBezTo>
                  <a:cubicBezTo>
                    <a:pt x="1465" y="2452"/>
                    <a:pt x="1462" y="2453"/>
                    <a:pt x="1460" y="2454"/>
                  </a:cubicBezTo>
                  <a:cubicBezTo>
                    <a:pt x="1459" y="2454"/>
                    <a:pt x="1457" y="2455"/>
                    <a:pt x="1456" y="2456"/>
                  </a:cubicBezTo>
                  <a:cubicBezTo>
                    <a:pt x="1455" y="2456"/>
                    <a:pt x="1453" y="2457"/>
                    <a:pt x="1452" y="2457"/>
                  </a:cubicBezTo>
                  <a:cubicBezTo>
                    <a:pt x="1449" y="2459"/>
                    <a:pt x="1447" y="2460"/>
                    <a:pt x="1444" y="2461"/>
                  </a:cubicBezTo>
                  <a:cubicBezTo>
                    <a:pt x="1441" y="2462"/>
                    <a:pt x="1438" y="2464"/>
                    <a:pt x="1436" y="2465"/>
                  </a:cubicBezTo>
                  <a:cubicBezTo>
                    <a:pt x="1433" y="2467"/>
                    <a:pt x="1430" y="2468"/>
                    <a:pt x="1427" y="2470"/>
                  </a:cubicBezTo>
                  <a:cubicBezTo>
                    <a:pt x="1424" y="2472"/>
                    <a:pt x="1422" y="2474"/>
                    <a:pt x="1419" y="2476"/>
                  </a:cubicBezTo>
                  <a:cubicBezTo>
                    <a:pt x="1419" y="2476"/>
                    <a:pt x="1418" y="2477"/>
                    <a:pt x="1417" y="2478"/>
                  </a:cubicBezTo>
                  <a:cubicBezTo>
                    <a:pt x="1417" y="2478"/>
                    <a:pt x="1416" y="2479"/>
                    <a:pt x="1416" y="2479"/>
                  </a:cubicBezTo>
                  <a:cubicBezTo>
                    <a:pt x="1414" y="2481"/>
                    <a:pt x="1414" y="2481"/>
                    <a:pt x="1414" y="2481"/>
                  </a:cubicBezTo>
                  <a:cubicBezTo>
                    <a:pt x="1413" y="2482"/>
                    <a:pt x="1413" y="2482"/>
                    <a:pt x="1412" y="2483"/>
                  </a:cubicBezTo>
                  <a:cubicBezTo>
                    <a:pt x="1411" y="2484"/>
                    <a:pt x="1411" y="2484"/>
                    <a:pt x="1411" y="2484"/>
                  </a:cubicBezTo>
                  <a:cubicBezTo>
                    <a:pt x="1411" y="2484"/>
                    <a:pt x="1411" y="2484"/>
                    <a:pt x="1411" y="2484"/>
                  </a:cubicBezTo>
                  <a:cubicBezTo>
                    <a:pt x="1411" y="2484"/>
                    <a:pt x="1411" y="2484"/>
                    <a:pt x="1411" y="2484"/>
                  </a:cubicBezTo>
                  <a:cubicBezTo>
                    <a:pt x="1411" y="2484"/>
                    <a:pt x="1411" y="2484"/>
                    <a:pt x="1411" y="2484"/>
                  </a:cubicBezTo>
                  <a:cubicBezTo>
                    <a:pt x="1411" y="2485"/>
                    <a:pt x="1411" y="2485"/>
                    <a:pt x="1411" y="2485"/>
                  </a:cubicBezTo>
                  <a:cubicBezTo>
                    <a:pt x="1411" y="2485"/>
                    <a:pt x="1411" y="2485"/>
                    <a:pt x="1411" y="2485"/>
                  </a:cubicBezTo>
                  <a:cubicBezTo>
                    <a:pt x="1410" y="2486"/>
                    <a:pt x="1410" y="2486"/>
                    <a:pt x="1410" y="2486"/>
                  </a:cubicBezTo>
                  <a:cubicBezTo>
                    <a:pt x="1410" y="2487"/>
                    <a:pt x="1410" y="2487"/>
                    <a:pt x="1410" y="2487"/>
                  </a:cubicBezTo>
                  <a:cubicBezTo>
                    <a:pt x="1409" y="2487"/>
                    <a:pt x="1409" y="2487"/>
                    <a:pt x="1409" y="2487"/>
                  </a:cubicBezTo>
                  <a:cubicBezTo>
                    <a:pt x="1409" y="2488"/>
                    <a:pt x="1408" y="2489"/>
                    <a:pt x="1408" y="2489"/>
                  </a:cubicBezTo>
                  <a:cubicBezTo>
                    <a:pt x="1407" y="2490"/>
                    <a:pt x="1407" y="2491"/>
                    <a:pt x="1407" y="2491"/>
                  </a:cubicBezTo>
                  <a:cubicBezTo>
                    <a:pt x="1403" y="2497"/>
                    <a:pt x="1401" y="2503"/>
                    <a:pt x="1400" y="2509"/>
                  </a:cubicBezTo>
                  <a:cubicBezTo>
                    <a:pt x="1398" y="2515"/>
                    <a:pt x="1397" y="2521"/>
                    <a:pt x="1396" y="2526"/>
                  </a:cubicBezTo>
                  <a:cubicBezTo>
                    <a:pt x="1395" y="2531"/>
                    <a:pt x="1395" y="2536"/>
                    <a:pt x="1395" y="2541"/>
                  </a:cubicBezTo>
                  <a:cubicBezTo>
                    <a:pt x="1394" y="2546"/>
                    <a:pt x="1395" y="2551"/>
                    <a:pt x="1396" y="2555"/>
                  </a:cubicBezTo>
                  <a:cubicBezTo>
                    <a:pt x="1397" y="2558"/>
                    <a:pt x="1399" y="2561"/>
                    <a:pt x="1401" y="2564"/>
                  </a:cubicBezTo>
                  <a:cubicBezTo>
                    <a:pt x="1403" y="2566"/>
                    <a:pt x="1405" y="2567"/>
                    <a:pt x="1406" y="2568"/>
                  </a:cubicBezTo>
                  <a:cubicBezTo>
                    <a:pt x="1407" y="2568"/>
                    <a:pt x="1407" y="2568"/>
                    <a:pt x="1408" y="2568"/>
                  </a:cubicBezTo>
                  <a:cubicBezTo>
                    <a:pt x="1408" y="2569"/>
                    <a:pt x="1408" y="2569"/>
                    <a:pt x="1408" y="2569"/>
                  </a:cubicBezTo>
                  <a:cubicBezTo>
                    <a:pt x="1408" y="2569"/>
                    <a:pt x="1408" y="2568"/>
                    <a:pt x="1408" y="2568"/>
                  </a:cubicBezTo>
                  <a:cubicBezTo>
                    <a:pt x="1407" y="2568"/>
                    <a:pt x="1407" y="2568"/>
                    <a:pt x="1406" y="2567"/>
                  </a:cubicBezTo>
                  <a:cubicBezTo>
                    <a:pt x="1405" y="2566"/>
                    <a:pt x="1404" y="2565"/>
                    <a:pt x="1402" y="2563"/>
                  </a:cubicBezTo>
                  <a:cubicBezTo>
                    <a:pt x="1401" y="2560"/>
                    <a:pt x="1400" y="2557"/>
                    <a:pt x="1399" y="2554"/>
                  </a:cubicBezTo>
                  <a:cubicBezTo>
                    <a:pt x="1399" y="2552"/>
                    <a:pt x="1399" y="2550"/>
                    <a:pt x="1399" y="2548"/>
                  </a:cubicBezTo>
                  <a:cubicBezTo>
                    <a:pt x="1399" y="2546"/>
                    <a:pt x="1399" y="2544"/>
                    <a:pt x="1399" y="2542"/>
                  </a:cubicBezTo>
                  <a:cubicBezTo>
                    <a:pt x="1400" y="2537"/>
                    <a:pt x="1401" y="2532"/>
                    <a:pt x="1402" y="2527"/>
                  </a:cubicBezTo>
                  <a:cubicBezTo>
                    <a:pt x="1403" y="2524"/>
                    <a:pt x="1404" y="2520"/>
                    <a:pt x="1405" y="2516"/>
                  </a:cubicBezTo>
                  <a:cubicBezTo>
                    <a:pt x="1405" y="2517"/>
                    <a:pt x="1405" y="2517"/>
                    <a:pt x="1405" y="2518"/>
                  </a:cubicBezTo>
                  <a:cubicBezTo>
                    <a:pt x="1405" y="2518"/>
                    <a:pt x="1405" y="2519"/>
                    <a:pt x="1405" y="2520"/>
                  </a:cubicBezTo>
                  <a:cubicBezTo>
                    <a:pt x="1405" y="2521"/>
                    <a:pt x="1406" y="2522"/>
                    <a:pt x="1406" y="2522"/>
                  </a:cubicBezTo>
                  <a:cubicBezTo>
                    <a:pt x="1406" y="2524"/>
                    <a:pt x="1407" y="2526"/>
                    <a:pt x="1407" y="2527"/>
                  </a:cubicBezTo>
                  <a:cubicBezTo>
                    <a:pt x="1408" y="2529"/>
                    <a:pt x="1408" y="2530"/>
                    <a:pt x="1409" y="2532"/>
                  </a:cubicBezTo>
                  <a:cubicBezTo>
                    <a:pt x="1409" y="2532"/>
                    <a:pt x="1409" y="2533"/>
                    <a:pt x="1410" y="2534"/>
                  </a:cubicBezTo>
                  <a:cubicBezTo>
                    <a:pt x="1410" y="2535"/>
                    <a:pt x="1410" y="2535"/>
                    <a:pt x="1410" y="2535"/>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2" y="2539"/>
                    <a:pt x="1415" y="2542"/>
                    <a:pt x="1416" y="2544"/>
                  </a:cubicBezTo>
                  <a:cubicBezTo>
                    <a:pt x="1418" y="2545"/>
                    <a:pt x="1419" y="2547"/>
                    <a:pt x="1420" y="2548"/>
                  </a:cubicBezTo>
                  <a:cubicBezTo>
                    <a:pt x="1421" y="2549"/>
                    <a:pt x="1422" y="2550"/>
                    <a:pt x="1423" y="2551"/>
                  </a:cubicBezTo>
                  <a:cubicBezTo>
                    <a:pt x="1425" y="2553"/>
                    <a:pt x="1427" y="2555"/>
                    <a:pt x="1430" y="2556"/>
                  </a:cubicBezTo>
                  <a:cubicBezTo>
                    <a:pt x="1431" y="2557"/>
                    <a:pt x="1432" y="2558"/>
                    <a:pt x="1433" y="2559"/>
                  </a:cubicBezTo>
                  <a:cubicBezTo>
                    <a:pt x="1434" y="2559"/>
                    <a:pt x="1435" y="2560"/>
                    <a:pt x="1436" y="2561"/>
                  </a:cubicBezTo>
                  <a:cubicBezTo>
                    <a:pt x="1437" y="2561"/>
                    <a:pt x="1438" y="2562"/>
                    <a:pt x="1439" y="2562"/>
                  </a:cubicBezTo>
                  <a:cubicBezTo>
                    <a:pt x="1440" y="2563"/>
                    <a:pt x="1441" y="2563"/>
                    <a:pt x="1442" y="2563"/>
                  </a:cubicBezTo>
                  <a:cubicBezTo>
                    <a:pt x="1444" y="2564"/>
                    <a:pt x="1445" y="2565"/>
                    <a:pt x="1447" y="2565"/>
                  </a:cubicBezTo>
                  <a:cubicBezTo>
                    <a:pt x="1448" y="2566"/>
                    <a:pt x="1449" y="2566"/>
                    <a:pt x="1450" y="2566"/>
                  </a:cubicBezTo>
                  <a:cubicBezTo>
                    <a:pt x="1450" y="2567"/>
                    <a:pt x="1451" y="2567"/>
                    <a:pt x="1451" y="2567"/>
                  </a:cubicBezTo>
                  <a:cubicBezTo>
                    <a:pt x="1451" y="2567"/>
                    <a:pt x="1451" y="2566"/>
                    <a:pt x="1450" y="2566"/>
                  </a:cubicBezTo>
                  <a:cubicBezTo>
                    <a:pt x="1449" y="2566"/>
                    <a:pt x="1449" y="2565"/>
                    <a:pt x="1447" y="2564"/>
                  </a:cubicBezTo>
                  <a:cubicBezTo>
                    <a:pt x="1446" y="2563"/>
                    <a:pt x="1445" y="2562"/>
                    <a:pt x="1444" y="2561"/>
                  </a:cubicBezTo>
                  <a:cubicBezTo>
                    <a:pt x="1442" y="2560"/>
                    <a:pt x="1441" y="2558"/>
                    <a:pt x="1439" y="2557"/>
                  </a:cubicBezTo>
                  <a:cubicBezTo>
                    <a:pt x="1437" y="2555"/>
                    <a:pt x="1435" y="2554"/>
                    <a:pt x="1434" y="2552"/>
                  </a:cubicBezTo>
                  <a:cubicBezTo>
                    <a:pt x="1432" y="2550"/>
                    <a:pt x="1430" y="2548"/>
                    <a:pt x="1428" y="2546"/>
                  </a:cubicBezTo>
                  <a:cubicBezTo>
                    <a:pt x="1426" y="2544"/>
                    <a:pt x="1424" y="2542"/>
                    <a:pt x="1423" y="2540"/>
                  </a:cubicBezTo>
                  <a:cubicBezTo>
                    <a:pt x="1421" y="2537"/>
                    <a:pt x="1419" y="2535"/>
                    <a:pt x="1418" y="2532"/>
                  </a:cubicBezTo>
                  <a:cubicBezTo>
                    <a:pt x="1417" y="2530"/>
                    <a:pt x="1417" y="2530"/>
                    <a:pt x="1417" y="2530"/>
                  </a:cubicBezTo>
                  <a:cubicBezTo>
                    <a:pt x="1417" y="2530"/>
                    <a:pt x="1416" y="2529"/>
                    <a:pt x="1416" y="2528"/>
                  </a:cubicBezTo>
                  <a:cubicBezTo>
                    <a:pt x="1415" y="2527"/>
                    <a:pt x="1415" y="2526"/>
                    <a:pt x="1414" y="2525"/>
                  </a:cubicBezTo>
                  <a:cubicBezTo>
                    <a:pt x="1413" y="2522"/>
                    <a:pt x="1412" y="2519"/>
                    <a:pt x="1412" y="2517"/>
                  </a:cubicBezTo>
                  <a:cubicBezTo>
                    <a:pt x="1411" y="2514"/>
                    <a:pt x="1411" y="2511"/>
                    <a:pt x="1411" y="2509"/>
                  </a:cubicBezTo>
                  <a:cubicBezTo>
                    <a:pt x="1411" y="2506"/>
                    <a:pt x="1411" y="2504"/>
                    <a:pt x="1411" y="2502"/>
                  </a:cubicBezTo>
                  <a:cubicBezTo>
                    <a:pt x="1411" y="2501"/>
                    <a:pt x="1411" y="2500"/>
                    <a:pt x="1411" y="2499"/>
                  </a:cubicBezTo>
                  <a:cubicBezTo>
                    <a:pt x="1412" y="2498"/>
                    <a:pt x="1413" y="2496"/>
                    <a:pt x="1413" y="2495"/>
                  </a:cubicBezTo>
                  <a:cubicBezTo>
                    <a:pt x="1414" y="2493"/>
                    <a:pt x="1414" y="2493"/>
                    <a:pt x="1414" y="2493"/>
                  </a:cubicBezTo>
                  <a:cubicBezTo>
                    <a:pt x="1416" y="2492"/>
                    <a:pt x="1416" y="2492"/>
                    <a:pt x="1416" y="2492"/>
                  </a:cubicBezTo>
                  <a:cubicBezTo>
                    <a:pt x="1416" y="2491"/>
                    <a:pt x="1416" y="2491"/>
                    <a:pt x="1416" y="2491"/>
                  </a:cubicBezTo>
                  <a:cubicBezTo>
                    <a:pt x="1416" y="2491"/>
                    <a:pt x="1416" y="2491"/>
                    <a:pt x="1416" y="2491"/>
                  </a:cubicBezTo>
                  <a:cubicBezTo>
                    <a:pt x="1417" y="2490"/>
                    <a:pt x="1417" y="2490"/>
                    <a:pt x="1417" y="2490"/>
                  </a:cubicBezTo>
                  <a:cubicBezTo>
                    <a:pt x="1418" y="2489"/>
                    <a:pt x="1418" y="2489"/>
                    <a:pt x="1418" y="2489"/>
                  </a:cubicBezTo>
                  <a:cubicBezTo>
                    <a:pt x="1418" y="2488"/>
                    <a:pt x="1418" y="2488"/>
                    <a:pt x="1418" y="2488"/>
                  </a:cubicBezTo>
                  <a:cubicBezTo>
                    <a:pt x="1420" y="2486"/>
                    <a:pt x="1422" y="2484"/>
                    <a:pt x="1424" y="2482"/>
                  </a:cubicBezTo>
                  <a:cubicBezTo>
                    <a:pt x="1428" y="2478"/>
                    <a:pt x="1433" y="2475"/>
                    <a:pt x="1438" y="2473"/>
                  </a:cubicBezTo>
                  <a:cubicBezTo>
                    <a:pt x="1438" y="2473"/>
                    <a:pt x="1438" y="2473"/>
                    <a:pt x="1438" y="2474"/>
                  </a:cubicBezTo>
                  <a:cubicBezTo>
                    <a:pt x="1438" y="2474"/>
                    <a:pt x="1439" y="2475"/>
                    <a:pt x="1439" y="2475"/>
                  </a:cubicBezTo>
                  <a:cubicBezTo>
                    <a:pt x="1439" y="2476"/>
                    <a:pt x="1439" y="2476"/>
                    <a:pt x="1439" y="2477"/>
                  </a:cubicBezTo>
                  <a:cubicBezTo>
                    <a:pt x="1440" y="2478"/>
                    <a:pt x="1440" y="2478"/>
                    <a:pt x="1440" y="2479"/>
                  </a:cubicBezTo>
                  <a:cubicBezTo>
                    <a:pt x="1440" y="2480"/>
                    <a:pt x="1441" y="2480"/>
                    <a:pt x="1441" y="2481"/>
                  </a:cubicBezTo>
                  <a:cubicBezTo>
                    <a:pt x="1441" y="2482"/>
                    <a:pt x="1441" y="2483"/>
                    <a:pt x="1442" y="2483"/>
                  </a:cubicBezTo>
                  <a:cubicBezTo>
                    <a:pt x="1442" y="2484"/>
                    <a:pt x="1442" y="2484"/>
                    <a:pt x="1442" y="2485"/>
                  </a:cubicBezTo>
                  <a:cubicBezTo>
                    <a:pt x="1442" y="2485"/>
                    <a:pt x="1442" y="2485"/>
                    <a:pt x="1442" y="2486"/>
                  </a:cubicBezTo>
                  <a:cubicBezTo>
                    <a:pt x="1443" y="2487"/>
                    <a:pt x="1443" y="2487"/>
                    <a:pt x="1443" y="2488"/>
                  </a:cubicBezTo>
                  <a:cubicBezTo>
                    <a:pt x="1443" y="2489"/>
                    <a:pt x="1444" y="2490"/>
                    <a:pt x="1444" y="2491"/>
                  </a:cubicBezTo>
                  <a:cubicBezTo>
                    <a:pt x="1444" y="2492"/>
                    <a:pt x="1444" y="2493"/>
                    <a:pt x="1445" y="2494"/>
                  </a:cubicBezTo>
                  <a:cubicBezTo>
                    <a:pt x="1445" y="2495"/>
                    <a:pt x="1446" y="2497"/>
                    <a:pt x="1446" y="2499"/>
                  </a:cubicBezTo>
                  <a:cubicBezTo>
                    <a:pt x="1446" y="2501"/>
                    <a:pt x="1447" y="2503"/>
                    <a:pt x="1447" y="2504"/>
                  </a:cubicBezTo>
                  <a:cubicBezTo>
                    <a:pt x="1447" y="2505"/>
                    <a:pt x="1448" y="2506"/>
                    <a:pt x="1448" y="2507"/>
                  </a:cubicBezTo>
                  <a:cubicBezTo>
                    <a:pt x="1448" y="2508"/>
                    <a:pt x="1448" y="2509"/>
                    <a:pt x="1448" y="2510"/>
                  </a:cubicBezTo>
                  <a:cubicBezTo>
                    <a:pt x="1448" y="2511"/>
                    <a:pt x="1448" y="2511"/>
                    <a:pt x="1449" y="2512"/>
                  </a:cubicBezTo>
                  <a:cubicBezTo>
                    <a:pt x="1449" y="2513"/>
                    <a:pt x="1449" y="2513"/>
                    <a:pt x="1449" y="2514"/>
                  </a:cubicBezTo>
                  <a:cubicBezTo>
                    <a:pt x="1449" y="2514"/>
                    <a:pt x="1449" y="2514"/>
                    <a:pt x="1449" y="2515"/>
                  </a:cubicBezTo>
                  <a:cubicBezTo>
                    <a:pt x="1449" y="2516"/>
                    <a:pt x="1450" y="2518"/>
                    <a:pt x="1450" y="2519"/>
                  </a:cubicBezTo>
                  <a:cubicBezTo>
                    <a:pt x="1450" y="2520"/>
                    <a:pt x="1450" y="2521"/>
                    <a:pt x="1450" y="2521"/>
                  </a:cubicBezTo>
                  <a:cubicBezTo>
                    <a:pt x="1450" y="2522"/>
                    <a:pt x="1450" y="2523"/>
                    <a:pt x="1450" y="2523"/>
                  </a:cubicBezTo>
                  <a:cubicBezTo>
                    <a:pt x="1450" y="2524"/>
                    <a:pt x="1450" y="2525"/>
                    <a:pt x="1450" y="2525"/>
                  </a:cubicBezTo>
                  <a:cubicBezTo>
                    <a:pt x="1451" y="2526"/>
                    <a:pt x="1451" y="2526"/>
                    <a:pt x="1451" y="2526"/>
                  </a:cubicBezTo>
                  <a:cubicBezTo>
                    <a:pt x="1451" y="2527"/>
                    <a:pt x="1451" y="2528"/>
                    <a:pt x="1451" y="2529"/>
                  </a:cubicBezTo>
                  <a:cubicBezTo>
                    <a:pt x="1451" y="2529"/>
                    <a:pt x="1451" y="2529"/>
                    <a:pt x="1451" y="2529"/>
                  </a:cubicBezTo>
                  <a:cubicBezTo>
                    <a:pt x="1451" y="2529"/>
                    <a:pt x="1451" y="2529"/>
                    <a:pt x="1451" y="2529"/>
                  </a:cubicBezTo>
                  <a:cubicBezTo>
                    <a:pt x="1452" y="2528"/>
                    <a:pt x="1452" y="2527"/>
                    <a:pt x="1452" y="2527"/>
                  </a:cubicBezTo>
                  <a:cubicBezTo>
                    <a:pt x="1453" y="2526"/>
                    <a:pt x="1453" y="2525"/>
                    <a:pt x="1453" y="2524"/>
                  </a:cubicBezTo>
                  <a:cubicBezTo>
                    <a:pt x="1453" y="2523"/>
                    <a:pt x="1454" y="2522"/>
                    <a:pt x="1454" y="2522"/>
                  </a:cubicBezTo>
                  <a:cubicBezTo>
                    <a:pt x="1454" y="2521"/>
                    <a:pt x="1454" y="2520"/>
                    <a:pt x="1454" y="2520"/>
                  </a:cubicBezTo>
                  <a:cubicBezTo>
                    <a:pt x="1454" y="2519"/>
                    <a:pt x="1455" y="2518"/>
                    <a:pt x="1455" y="2517"/>
                  </a:cubicBezTo>
                  <a:cubicBezTo>
                    <a:pt x="1455" y="2516"/>
                    <a:pt x="1455" y="2516"/>
                    <a:pt x="1455" y="2515"/>
                  </a:cubicBezTo>
                  <a:cubicBezTo>
                    <a:pt x="1455" y="2514"/>
                    <a:pt x="1455" y="2513"/>
                    <a:pt x="1455" y="2512"/>
                  </a:cubicBezTo>
                  <a:cubicBezTo>
                    <a:pt x="1455" y="2511"/>
                    <a:pt x="1455" y="2510"/>
                    <a:pt x="1455" y="2509"/>
                  </a:cubicBezTo>
                  <a:cubicBezTo>
                    <a:pt x="1455" y="2507"/>
                    <a:pt x="1455" y="2505"/>
                    <a:pt x="1455" y="2503"/>
                  </a:cubicBezTo>
                  <a:cubicBezTo>
                    <a:pt x="1455" y="2501"/>
                    <a:pt x="1454" y="2499"/>
                    <a:pt x="1454" y="2497"/>
                  </a:cubicBezTo>
                  <a:cubicBezTo>
                    <a:pt x="1453" y="2495"/>
                    <a:pt x="1453" y="2493"/>
                    <a:pt x="1452" y="2491"/>
                  </a:cubicBezTo>
                  <a:cubicBezTo>
                    <a:pt x="1451" y="2489"/>
                    <a:pt x="1450" y="2488"/>
                    <a:pt x="1450" y="2486"/>
                  </a:cubicBezTo>
                  <a:cubicBezTo>
                    <a:pt x="1449" y="2485"/>
                    <a:pt x="1449" y="2484"/>
                    <a:pt x="1448" y="2483"/>
                  </a:cubicBezTo>
                  <a:cubicBezTo>
                    <a:pt x="1448" y="2482"/>
                    <a:pt x="1447" y="2482"/>
                    <a:pt x="1447" y="2481"/>
                  </a:cubicBezTo>
                  <a:cubicBezTo>
                    <a:pt x="1447" y="2480"/>
                    <a:pt x="1446" y="2479"/>
                    <a:pt x="1446" y="2479"/>
                  </a:cubicBezTo>
                  <a:cubicBezTo>
                    <a:pt x="1445" y="2478"/>
                    <a:pt x="1445" y="2477"/>
                    <a:pt x="1444" y="2477"/>
                  </a:cubicBezTo>
                  <a:cubicBezTo>
                    <a:pt x="1444" y="2476"/>
                    <a:pt x="1443" y="2476"/>
                    <a:pt x="1443" y="2475"/>
                  </a:cubicBezTo>
                  <a:cubicBezTo>
                    <a:pt x="1442" y="2475"/>
                    <a:pt x="1442" y="2474"/>
                    <a:pt x="1441" y="2474"/>
                  </a:cubicBezTo>
                  <a:cubicBezTo>
                    <a:pt x="1441" y="2473"/>
                    <a:pt x="1440" y="2472"/>
                    <a:pt x="1440" y="2472"/>
                  </a:cubicBezTo>
                  <a:cubicBezTo>
                    <a:pt x="1442" y="2470"/>
                    <a:pt x="1445" y="2469"/>
                    <a:pt x="1447" y="2468"/>
                  </a:cubicBezTo>
                  <a:cubicBezTo>
                    <a:pt x="1450" y="2466"/>
                    <a:pt x="1452" y="2465"/>
                    <a:pt x="1455" y="2464"/>
                  </a:cubicBezTo>
                  <a:cubicBezTo>
                    <a:pt x="1456" y="2463"/>
                    <a:pt x="1458" y="2462"/>
                    <a:pt x="1459" y="2462"/>
                  </a:cubicBezTo>
                  <a:cubicBezTo>
                    <a:pt x="1460" y="2461"/>
                    <a:pt x="1462" y="2460"/>
                    <a:pt x="1463" y="2460"/>
                  </a:cubicBezTo>
                  <a:cubicBezTo>
                    <a:pt x="1464" y="2459"/>
                    <a:pt x="1465" y="2458"/>
                    <a:pt x="1467" y="2458"/>
                  </a:cubicBezTo>
                  <a:cubicBezTo>
                    <a:pt x="1467" y="2457"/>
                    <a:pt x="1468" y="2457"/>
                    <a:pt x="1468" y="2457"/>
                  </a:cubicBezTo>
                  <a:cubicBezTo>
                    <a:pt x="1469" y="2456"/>
                    <a:pt x="1470" y="2456"/>
                    <a:pt x="1470" y="2455"/>
                  </a:cubicBezTo>
                  <a:cubicBezTo>
                    <a:pt x="1475" y="2452"/>
                    <a:pt x="1479" y="2449"/>
                    <a:pt x="1482" y="2446"/>
                  </a:cubicBezTo>
                  <a:cubicBezTo>
                    <a:pt x="1485" y="2444"/>
                    <a:pt x="1487" y="2441"/>
                    <a:pt x="1489" y="2439"/>
                  </a:cubicBezTo>
                  <a:cubicBezTo>
                    <a:pt x="1490" y="2444"/>
                    <a:pt x="1493" y="2451"/>
                    <a:pt x="1495" y="2459"/>
                  </a:cubicBezTo>
                  <a:cubicBezTo>
                    <a:pt x="1495" y="2462"/>
                    <a:pt x="1495" y="2466"/>
                    <a:pt x="1494" y="2469"/>
                  </a:cubicBezTo>
                  <a:cubicBezTo>
                    <a:pt x="1493" y="2474"/>
                    <a:pt x="1492" y="2479"/>
                    <a:pt x="1490" y="2484"/>
                  </a:cubicBezTo>
                  <a:cubicBezTo>
                    <a:pt x="1489" y="2489"/>
                    <a:pt x="1487" y="2494"/>
                    <a:pt x="1486" y="2499"/>
                  </a:cubicBezTo>
                  <a:cubicBezTo>
                    <a:pt x="1484" y="2505"/>
                    <a:pt x="1482" y="2510"/>
                    <a:pt x="1480" y="2515"/>
                  </a:cubicBezTo>
                  <a:cubicBezTo>
                    <a:pt x="1478" y="2521"/>
                    <a:pt x="1476" y="2526"/>
                    <a:pt x="1474" y="2532"/>
                  </a:cubicBezTo>
                  <a:cubicBezTo>
                    <a:pt x="1473" y="2534"/>
                    <a:pt x="1473" y="2537"/>
                    <a:pt x="1472" y="2540"/>
                  </a:cubicBezTo>
                  <a:cubicBezTo>
                    <a:pt x="1471" y="2541"/>
                    <a:pt x="1471" y="2542"/>
                    <a:pt x="1471" y="2544"/>
                  </a:cubicBezTo>
                  <a:cubicBezTo>
                    <a:pt x="1470" y="2545"/>
                    <a:pt x="1470" y="2546"/>
                    <a:pt x="1470" y="2548"/>
                  </a:cubicBezTo>
                  <a:cubicBezTo>
                    <a:pt x="1468" y="2553"/>
                    <a:pt x="1467" y="2558"/>
                    <a:pt x="1466" y="2563"/>
                  </a:cubicBezTo>
                  <a:cubicBezTo>
                    <a:pt x="1466" y="2565"/>
                    <a:pt x="1466" y="2567"/>
                    <a:pt x="1466" y="2568"/>
                  </a:cubicBezTo>
                  <a:cubicBezTo>
                    <a:pt x="1465" y="2569"/>
                    <a:pt x="1465" y="2569"/>
                    <a:pt x="1464" y="2569"/>
                  </a:cubicBezTo>
                  <a:cubicBezTo>
                    <a:pt x="1464" y="2570"/>
                    <a:pt x="1463" y="2570"/>
                    <a:pt x="1463" y="2570"/>
                  </a:cubicBezTo>
                  <a:cubicBezTo>
                    <a:pt x="1462" y="2571"/>
                    <a:pt x="1461" y="2571"/>
                    <a:pt x="1461" y="2572"/>
                  </a:cubicBezTo>
                  <a:cubicBezTo>
                    <a:pt x="1460" y="2572"/>
                    <a:pt x="1459" y="2573"/>
                    <a:pt x="1459" y="2574"/>
                  </a:cubicBezTo>
                  <a:cubicBezTo>
                    <a:pt x="1458" y="2574"/>
                    <a:pt x="1457" y="2575"/>
                    <a:pt x="1457" y="2576"/>
                  </a:cubicBezTo>
                  <a:cubicBezTo>
                    <a:pt x="1456" y="2577"/>
                    <a:pt x="1455" y="2578"/>
                    <a:pt x="1454" y="2578"/>
                  </a:cubicBezTo>
                  <a:cubicBezTo>
                    <a:pt x="1454" y="2579"/>
                    <a:pt x="1453" y="2580"/>
                    <a:pt x="1452" y="2581"/>
                  </a:cubicBezTo>
                  <a:cubicBezTo>
                    <a:pt x="1451" y="2583"/>
                    <a:pt x="1450" y="2585"/>
                    <a:pt x="1449" y="2588"/>
                  </a:cubicBezTo>
                  <a:cubicBezTo>
                    <a:pt x="1448" y="2589"/>
                    <a:pt x="1447" y="2590"/>
                    <a:pt x="1447" y="2592"/>
                  </a:cubicBezTo>
                  <a:cubicBezTo>
                    <a:pt x="1446" y="2593"/>
                    <a:pt x="1446" y="2594"/>
                    <a:pt x="1446" y="2596"/>
                  </a:cubicBezTo>
                  <a:cubicBezTo>
                    <a:pt x="1445" y="2598"/>
                    <a:pt x="1444" y="2601"/>
                    <a:pt x="1444" y="2604"/>
                  </a:cubicBezTo>
                  <a:cubicBezTo>
                    <a:pt x="1443" y="2607"/>
                    <a:pt x="1443" y="2609"/>
                    <a:pt x="1443" y="2612"/>
                  </a:cubicBezTo>
                  <a:cubicBezTo>
                    <a:pt x="1443" y="2614"/>
                    <a:pt x="1443" y="2615"/>
                    <a:pt x="1444" y="2616"/>
                  </a:cubicBezTo>
                  <a:cubicBezTo>
                    <a:pt x="1444" y="2618"/>
                    <a:pt x="1444" y="2619"/>
                    <a:pt x="1444" y="2620"/>
                  </a:cubicBezTo>
                  <a:cubicBezTo>
                    <a:pt x="1444" y="2623"/>
                    <a:pt x="1445" y="2626"/>
                    <a:pt x="1446" y="2628"/>
                  </a:cubicBezTo>
                  <a:cubicBezTo>
                    <a:pt x="1446" y="2629"/>
                    <a:pt x="1447" y="2630"/>
                    <a:pt x="1447" y="2631"/>
                  </a:cubicBezTo>
                  <a:cubicBezTo>
                    <a:pt x="1448" y="2632"/>
                    <a:pt x="1448" y="2633"/>
                    <a:pt x="1448" y="2634"/>
                  </a:cubicBezTo>
                  <a:cubicBezTo>
                    <a:pt x="1449" y="2635"/>
                    <a:pt x="1449" y="2636"/>
                    <a:pt x="1450" y="2637"/>
                  </a:cubicBezTo>
                  <a:cubicBezTo>
                    <a:pt x="1450" y="2638"/>
                    <a:pt x="1451" y="2638"/>
                    <a:pt x="1451" y="2639"/>
                  </a:cubicBezTo>
                  <a:cubicBezTo>
                    <a:pt x="1452" y="2640"/>
                    <a:pt x="1452" y="2640"/>
                    <a:pt x="1453" y="2641"/>
                  </a:cubicBezTo>
                  <a:cubicBezTo>
                    <a:pt x="1453" y="2642"/>
                    <a:pt x="1454" y="2642"/>
                    <a:pt x="1454" y="2643"/>
                  </a:cubicBezTo>
                  <a:cubicBezTo>
                    <a:pt x="1455" y="2643"/>
                    <a:pt x="1456" y="2644"/>
                    <a:pt x="1456" y="2645"/>
                  </a:cubicBezTo>
                  <a:cubicBezTo>
                    <a:pt x="1456" y="2645"/>
                    <a:pt x="1457" y="2645"/>
                    <a:pt x="1457" y="2645"/>
                  </a:cubicBezTo>
                  <a:cubicBezTo>
                    <a:pt x="1457" y="2645"/>
                    <a:pt x="1457" y="2645"/>
                    <a:pt x="1456" y="2644"/>
                  </a:cubicBezTo>
                  <a:cubicBezTo>
                    <a:pt x="1456" y="2644"/>
                    <a:pt x="1456" y="2643"/>
                    <a:pt x="1455" y="2642"/>
                  </a:cubicBezTo>
                  <a:cubicBezTo>
                    <a:pt x="1455" y="2641"/>
                    <a:pt x="1455" y="2641"/>
                    <a:pt x="1455" y="2640"/>
                  </a:cubicBezTo>
                  <a:cubicBezTo>
                    <a:pt x="1455" y="2639"/>
                    <a:pt x="1454" y="2638"/>
                    <a:pt x="1454" y="2638"/>
                  </a:cubicBezTo>
                  <a:cubicBezTo>
                    <a:pt x="1454" y="2637"/>
                    <a:pt x="1454" y="2636"/>
                    <a:pt x="1453" y="2635"/>
                  </a:cubicBezTo>
                  <a:cubicBezTo>
                    <a:pt x="1453" y="2634"/>
                    <a:pt x="1453" y="2634"/>
                    <a:pt x="1453" y="2633"/>
                  </a:cubicBezTo>
                  <a:cubicBezTo>
                    <a:pt x="1452" y="2631"/>
                    <a:pt x="1452" y="2629"/>
                    <a:pt x="1452" y="2626"/>
                  </a:cubicBezTo>
                  <a:cubicBezTo>
                    <a:pt x="1451" y="2624"/>
                    <a:pt x="1451" y="2622"/>
                    <a:pt x="1451" y="2620"/>
                  </a:cubicBezTo>
                  <a:cubicBezTo>
                    <a:pt x="1451" y="2617"/>
                    <a:pt x="1451" y="2615"/>
                    <a:pt x="1451" y="2612"/>
                  </a:cubicBezTo>
                  <a:cubicBezTo>
                    <a:pt x="1451" y="2610"/>
                    <a:pt x="1451" y="2607"/>
                    <a:pt x="1452" y="2605"/>
                  </a:cubicBezTo>
                  <a:cubicBezTo>
                    <a:pt x="1452" y="2602"/>
                    <a:pt x="1452" y="2600"/>
                    <a:pt x="1453" y="2598"/>
                  </a:cubicBezTo>
                  <a:cubicBezTo>
                    <a:pt x="1454" y="2595"/>
                    <a:pt x="1454" y="2593"/>
                    <a:pt x="1455" y="2591"/>
                  </a:cubicBezTo>
                  <a:cubicBezTo>
                    <a:pt x="1456" y="2588"/>
                    <a:pt x="1457" y="2586"/>
                    <a:pt x="1457" y="2584"/>
                  </a:cubicBezTo>
                  <a:cubicBezTo>
                    <a:pt x="1458" y="2582"/>
                    <a:pt x="1459" y="2580"/>
                    <a:pt x="1460" y="2579"/>
                  </a:cubicBezTo>
                  <a:cubicBezTo>
                    <a:pt x="1461" y="2578"/>
                    <a:pt x="1461" y="2577"/>
                    <a:pt x="1462" y="2576"/>
                  </a:cubicBezTo>
                  <a:cubicBezTo>
                    <a:pt x="1462" y="2575"/>
                    <a:pt x="1463" y="2575"/>
                    <a:pt x="1463" y="2574"/>
                  </a:cubicBezTo>
                  <a:cubicBezTo>
                    <a:pt x="1463" y="2573"/>
                    <a:pt x="1464" y="2573"/>
                    <a:pt x="1464" y="2572"/>
                  </a:cubicBezTo>
                  <a:cubicBezTo>
                    <a:pt x="1465" y="2571"/>
                    <a:pt x="1465" y="2571"/>
                    <a:pt x="1465" y="2570"/>
                  </a:cubicBezTo>
                  <a:cubicBezTo>
                    <a:pt x="1465" y="2570"/>
                    <a:pt x="1465" y="2570"/>
                    <a:pt x="1466" y="2570"/>
                  </a:cubicBezTo>
                  <a:cubicBezTo>
                    <a:pt x="1465" y="2573"/>
                    <a:pt x="1465" y="2575"/>
                    <a:pt x="1465" y="2577"/>
                  </a:cubicBezTo>
                  <a:cubicBezTo>
                    <a:pt x="1465" y="2580"/>
                    <a:pt x="1465" y="2582"/>
                    <a:pt x="1465" y="2584"/>
                  </a:cubicBezTo>
                  <a:cubicBezTo>
                    <a:pt x="1465" y="2586"/>
                    <a:pt x="1465" y="2588"/>
                    <a:pt x="1465" y="2589"/>
                  </a:cubicBezTo>
                  <a:cubicBezTo>
                    <a:pt x="1466" y="2591"/>
                    <a:pt x="1466" y="2593"/>
                    <a:pt x="1466" y="2594"/>
                  </a:cubicBezTo>
                  <a:cubicBezTo>
                    <a:pt x="1466" y="2596"/>
                    <a:pt x="1467" y="2597"/>
                    <a:pt x="1467" y="2598"/>
                  </a:cubicBezTo>
                  <a:cubicBezTo>
                    <a:pt x="1467" y="2599"/>
                    <a:pt x="1467" y="2600"/>
                    <a:pt x="1467" y="2600"/>
                  </a:cubicBezTo>
                  <a:cubicBezTo>
                    <a:pt x="1467" y="2601"/>
                    <a:pt x="1467" y="2601"/>
                    <a:pt x="1468" y="2602"/>
                  </a:cubicBezTo>
                  <a:cubicBezTo>
                    <a:pt x="1468" y="2603"/>
                    <a:pt x="1468" y="2603"/>
                    <a:pt x="1468" y="2604"/>
                  </a:cubicBezTo>
                  <a:cubicBezTo>
                    <a:pt x="1469" y="2605"/>
                    <a:pt x="1469" y="2606"/>
                    <a:pt x="1469" y="2606"/>
                  </a:cubicBezTo>
                  <a:cubicBezTo>
                    <a:pt x="1469" y="2606"/>
                    <a:pt x="1469" y="2605"/>
                    <a:pt x="1469" y="2604"/>
                  </a:cubicBezTo>
                  <a:cubicBezTo>
                    <a:pt x="1469" y="2603"/>
                    <a:pt x="1468" y="2601"/>
                    <a:pt x="1468" y="2598"/>
                  </a:cubicBezTo>
                  <a:cubicBezTo>
                    <a:pt x="1468" y="2597"/>
                    <a:pt x="1468" y="2596"/>
                    <a:pt x="1468" y="2594"/>
                  </a:cubicBezTo>
                  <a:cubicBezTo>
                    <a:pt x="1468" y="2593"/>
                    <a:pt x="1468" y="2591"/>
                    <a:pt x="1468" y="2589"/>
                  </a:cubicBezTo>
                  <a:cubicBezTo>
                    <a:pt x="1469" y="2587"/>
                    <a:pt x="1469" y="2586"/>
                    <a:pt x="1469" y="2584"/>
                  </a:cubicBezTo>
                  <a:cubicBezTo>
                    <a:pt x="1469" y="2582"/>
                    <a:pt x="1469" y="2580"/>
                    <a:pt x="1470" y="2578"/>
                  </a:cubicBezTo>
                  <a:cubicBezTo>
                    <a:pt x="1470" y="2574"/>
                    <a:pt x="1471" y="2569"/>
                    <a:pt x="1472" y="2564"/>
                  </a:cubicBezTo>
                  <a:cubicBezTo>
                    <a:pt x="1473" y="2560"/>
                    <a:pt x="1475" y="2555"/>
                    <a:pt x="1476" y="2550"/>
                  </a:cubicBezTo>
                  <a:cubicBezTo>
                    <a:pt x="1477" y="2548"/>
                    <a:pt x="1477" y="2547"/>
                    <a:pt x="1478" y="2546"/>
                  </a:cubicBezTo>
                  <a:cubicBezTo>
                    <a:pt x="1478" y="2548"/>
                    <a:pt x="1477" y="2551"/>
                    <a:pt x="1477" y="2554"/>
                  </a:cubicBezTo>
                  <a:cubicBezTo>
                    <a:pt x="1477" y="2555"/>
                    <a:pt x="1477" y="2556"/>
                    <a:pt x="1477" y="2557"/>
                  </a:cubicBezTo>
                  <a:cubicBezTo>
                    <a:pt x="1477" y="2558"/>
                    <a:pt x="1477" y="2559"/>
                    <a:pt x="1477" y="2561"/>
                  </a:cubicBezTo>
                  <a:cubicBezTo>
                    <a:pt x="1477" y="2563"/>
                    <a:pt x="1477" y="2565"/>
                    <a:pt x="1477" y="2567"/>
                  </a:cubicBezTo>
                  <a:cubicBezTo>
                    <a:pt x="1477" y="2570"/>
                    <a:pt x="1477" y="2572"/>
                    <a:pt x="1477" y="2574"/>
                  </a:cubicBezTo>
                  <a:cubicBezTo>
                    <a:pt x="1477" y="2575"/>
                    <a:pt x="1477" y="2576"/>
                    <a:pt x="1477" y="2577"/>
                  </a:cubicBezTo>
                  <a:cubicBezTo>
                    <a:pt x="1477" y="2579"/>
                    <a:pt x="1478" y="2580"/>
                    <a:pt x="1478" y="2581"/>
                  </a:cubicBezTo>
                  <a:cubicBezTo>
                    <a:pt x="1478" y="2583"/>
                    <a:pt x="1478" y="2585"/>
                    <a:pt x="1478" y="2587"/>
                  </a:cubicBezTo>
                  <a:cubicBezTo>
                    <a:pt x="1478" y="2589"/>
                    <a:pt x="1478" y="2591"/>
                    <a:pt x="1479" y="2592"/>
                  </a:cubicBezTo>
                  <a:cubicBezTo>
                    <a:pt x="1479" y="2596"/>
                    <a:pt x="1479" y="2599"/>
                    <a:pt x="1480" y="2601"/>
                  </a:cubicBezTo>
                  <a:cubicBezTo>
                    <a:pt x="1480" y="2602"/>
                    <a:pt x="1480" y="2602"/>
                    <a:pt x="1480" y="2603"/>
                  </a:cubicBezTo>
                  <a:cubicBezTo>
                    <a:pt x="1480" y="2603"/>
                    <a:pt x="1481" y="2604"/>
                    <a:pt x="1481" y="2604"/>
                  </a:cubicBezTo>
                  <a:cubicBezTo>
                    <a:pt x="1481" y="2604"/>
                    <a:pt x="1481" y="2603"/>
                    <a:pt x="1481" y="2603"/>
                  </a:cubicBezTo>
                  <a:cubicBezTo>
                    <a:pt x="1481" y="2602"/>
                    <a:pt x="1481" y="2602"/>
                    <a:pt x="1481" y="2601"/>
                  </a:cubicBezTo>
                  <a:cubicBezTo>
                    <a:pt x="1482" y="2599"/>
                    <a:pt x="1483" y="2596"/>
                    <a:pt x="1483" y="2592"/>
                  </a:cubicBezTo>
                  <a:cubicBezTo>
                    <a:pt x="1483" y="2591"/>
                    <a:pt x="1484" y="2589"/>
                    <a:pt x="1484" y="2587"/>
                  </a:cubicBezTo>
                  <a:cubicBezTo>
                    <a:pt x="1484" y="2585"/>
                    <a:pt x="1484" y="2583"/>
                    <a:pt x="1485" y="2581"/>
                  </a:cubicBezTo>
                  <a:cubicBezTo>
                    <a:pt x="1485" y="2580"/>
                    <a:pt x="1485" y="2579"/>
                    <a:pt x="1485" y="2577"/>
                  </a:cubicBezTo>
                  <a:cubicBezTo>
                    <a:pt x="1485" y="2576"/>
                    <a:pt x="1485" y="2575"/>
                    <a:pt x="1485" y="2574"/>
                  </a:cubicBezTo>
                  <a:cubicBezTo>
                    <a:pt x="1485" y="2572"/>
                    <a:pt x="1485" y="2570"/>
                    <a:pt x="1485" y="2567"/>
                  </a:cubicBezTo>
                  <a:cubicBezTo>
                    <a:pt x="1485" y="2565"/>
                    <a:pt x="1485" y="2563"/>
                    <a:pt x="1485" y="2560"/>
                  </a:cubicBezTo>
                  <a:cubicBezTo>
                    <a:pt x="1485" y="2559"/>
                    <a:pt x="1485" y="2558"/>
                    <a:pt x="1485" y="2557"/>
                  </a:cubicBezTo>
                  <a:cubicBezTo>
                    <a:pt x="1484" y="2556"/>
                    <a:pt x="1484" y="2555"/>
                    <a:pt x="1484" y="2554"/>
                  </a:cubicBezTo>
                  <a:cubicBezTo>
                    <a:pt x="1484" y="2550"/>
                    <a:pt x="1483" y="2546"/>
                    <a:pt x="1483" y="2542"/>
                  </a:cubicBezTo>
                  <a:cubicBezTo>
                    <a:pt x="1482" y="2540"/>
                    <a:pt x="1482" y="2538"/>
                    <a:pt x="1481" y="2536"/>
                  </a:cubicBezTo>
                  <a:cubicBezTo>
                    <a:pt x="1481" y="2535"/>
                    <a:pt x="1481" y="2535"/>
                    <a:pt x="1482" y="2534"/>
                  </a:cubicBezTo>
                  <a:cubicBezTo>
                    <a:pt x="1483" y="2529"/>
                    <a:pt x="1485" y="2524"/>
                    <a:pt x="1487" y="2518"/>
                  </a:cubicBezTo>
                  <a:cubicBezTo>
                    <a:pt x="1489" y="2513"/>
                    <a:pt x="1491" y="2507"/>
                    <a:pt x="1493" y="2502"/>
                  </a:cubicBezTo>
                  <a:cubicBezTo>
                    <a:pt x="1494" y="2499"/>
                    <a:pt x="1494" y="2496"/>
                    <a:pt x="1495" y="2494"/>
                  </a:cubicBezTo>
                  <a:cubicBezTo>
                    <a:pt x="1496" y="2492"/>
                    <a:pt x="1496" y="2491"/>
                    <a:pt x="1496" y="2490"/>
                  </a:cubicBezTo>
                  <a:cubicBezTo>
                    <a:pt x="1497" y="2488"/>
                    <a:pt x="1497" y="2487"/>
                    <a:pt x="1497" y="2486"/>
                  </a:cubicBezTo>
                  <a:cubicBezTo>
                    <a:pt x="1498" y="2481"/>
                    <a:pt x="1499" y="2476"/>
                    <a:pt x="1499" y="2472"/>
                  </a:cubicBezTo>
                  <a:cubicBezTo>
                    <a:pt x="1501" y="2478"/>
                    <a:pt x="1503" y="2484"/>
                    <a:pt x="1505" y="2490"/>
                  </a:cubicBezTo>
                  <a:cubicBezTo>
                    <a:pt x="1505" y="2492"/>
                    <a:pt x="1505" y="2494"/>
                    <a:pt x="1505" y="2496"/>
                  </a:cubicBezTo>
                  <a:cubicBezTo>
                    <a:pt x="1506" y="2503"/>
                    <a:pt x="1506" y="2510"/>
                    <a:pt x="1506" y="2517"/>
                  </a:cubicBezTo>
                  <a:cubicBezTo>
                    <a:pt x="1507" y="2524"/>
                    <a:pt x="1507" y="2531"/>
                    <a:pt x="1507" y="2538"/>
                  </a:cubicBezTo>
                  <a:cubicBezTo>
                    <a:pt x="1507" y="2542"/>
                    <a:pt x="1507" y="2545"/>
                    <a:pt x="1507" y="2548"/>
                  </a:cubicBezTo>
                  <a:cubicBezTo>
                    <a:pt x="1507" y="2552"/>
                    <a:pt x="1507" y="2555"/>
                    <a:pt x="1507" y="2558"/>
                  </a:cubicBezTo>
                  <a:cubicBezTo>
                    <a:pt x="1507" y="2562"/>
                    <a:pt x="1507" y="2565"/>
                    <a:pt x="1507" y="2568"/>
                  </a:cubicBezTo>
                  <a:cubicBezTo>
                    <a:pt x="1507" y="2571"/>
                    <a:pt x="1506" y="2574"/>
                    <a:pt x="1506" y="2577"/>
                  </a:cubicBezTo>
                  <a:cubicBezTo>
                    <a:pt x="1506" y="2583"/>
                    <a:pt x="1505" y="2589"/>
                    <a:pt x="1504" y="2594"/>
                  </a:cubicBezTo>
                  <a:cubicBezTo>
                    <a:pt x="1503" y="2599"/>
                    <a:pt x="1502" y="2604"/>
                    <a:pt x="1501" y="2608"/>
                  </a:cubicBezTo>
                  <a:cubicBezTo>
                    <a:pt x="1501" y="2612"/>
                    <a:pt x="1500" y="2616"/>
                    <a:pt x="1499" y="2619"/>
                  </a:cubicBezTo>
                  <a:cubicBezTo>
                    <a:pt x="1498" y="2622"/>
                    <a:pt x="1497" y="2624"/>
                    <a:pt x="1496" y="2625"/>
                  </a:cubicBezTo>
                  <a:cubicBezTo>
                    <a:pt x="1495" y="2627"/>
                    <a:pt x="1495" y="2627"/>
                    <a:pt x="1495" y="2627"/>
                  </a:cubicBezTo>
                  <a:cubicBezTo>
                    <a:pt x="1495" y="2627"/>
                    <a:pt x="1495" y="2627"/>
                    <a:pt x="1495" y="2627"/>
                  </a:cubicBezTo>
                  <a:cubicBezTo>
                    <a:pt x="1496" y="2627"/>
                    <a:pt x="1496" y="2626"/>
                    <a:pt x="1497" y="2625"/>
                  </a:cubicBezTo>
                  <a:cubicBezTo>
                    <a:pt x="1498" y="2624"/>
                    <a:pt x="1499" y="2622"/>
                    <a:pt x="1500" y="2619"/>
                  </a:cubicBezTo>
                  <a:cubicBezTo>
                    <a:pt x="1501" y="2618"/>
                    <a:pt x="1502" y="2616"/>
                    <a:pt x="1502" y="2614"/>
                  </a:cubicBezTo>
                  <a:cubicBezTo>
                    <a:pt x="1503" y="2613"/>
                    <a:pt x="1504" y="2611"/>
                    <a:pt x="1504" y="2609"/>
                  </a:cubicBezTo>
                  <a:cubicBezTo>
                    <a:pt x="1506" y="2605"/>
                    <a:pt x="1507" y="2600"/>
                    <a:pt x="1509" y="2595"/>
                  </a:cubicBezTo>
                  <a:cubicBezTo>
                    <a:pt x="1509" y="2593"/>
                    <a:pt x="1509" y="2592"/>
                    <a:pt x="1510" y="2591"/>
                  </a:cubicBezTo>
                  <a:cubicBezTo>
                    <a:pt x="1510" y="2589"/>
                    <a:pt x="1510" y="2588"/>
                    <a:pt x="1510" y="2587"/>
                  </a:cubicBezTo>
                  <a:cubicBezTo>
                    <a:pt x="1511" y="2584"/>
                    <a:pt x="1512" y="2581"/>
                    <a:pt x="1512" y="2578"/>
                  </a:cubicBezTo>
                  <a:cubicBezTo>
                    <a:pt x="1513" y="2575"/>
                    <a:pt x="1513" y="2572"/>
                    <a:pt x="1513" y="2568"/>
                  </a:cubicBezTo>
                  <a:cubicBezTo>
                    <a:pt x="1514" y="2565"/>
                    <a:pt x="1514" y="2562"/>
                    <a:pt x="1514" y="2559"/>
                  </a:cubicBezTo>
                  <a:cubicBezTo>
                    <a:pt x="1515" y="2552"/>
                    <a:pt x="1515" y="2545"/>
                    <a:pt x="1515" y="2538"/>
                  </a:cubicBezTo>
                  <a:cubicBezTo>
                    <a:pt x="1515" y="2531"/>
                    <a:pt x="1515" y="2524"/>
                    <a:pt x="1514" y="2517"/>
                  </a:cubicBezTo>
                  <a:cubicBezTo>
                    <a:pt x="1514" y="2510"/>
                    <a:pt x="1513" y="2503"/>
                    <a:pt x="1513" y="2496"/>
                  </a:cubicBezTo>
                  <a:cubicBezTo>
                    <a:pt x="1512" y="2492"/>
                    <a:pt x="1512" y="2489"/>
                    <a:pt x="1512" y="2486"/>
                  </a:cubicBezTo>
                  <a:cubicBezTo>
                    <a:pt x="1512" y="2485"/>
                    <a:pt x="1512" y="2485"/>
                    <a:pt x="1512" y="2485"/>
                  </a:cubicBezTo>
                  <a:cubicBezTo>
                    <a:pt x="1511" y="2462"/>
                    <a:pt x="1508" y="2442"/>
                    <a:pt x="1511" y="2422"/>
                  </a:cubicBezTo>
                  <a:cubicBezTo>
                    <a:pt x="1511" y="2422"/>
                    <a:pt x="1511" y="2423"/>
                    <a:pt x="1511" y="2423"/>
                  </a:cubicBezTo>
                  <a:cubicBezTo>
                    <a:pt x="1511" y="2423"/>
                    <a:pt x="1511" y="2423"/>
                    <a:pt x="1511" y="2424"/>
                  </a:cubicBezTo>
                  <a:cubicBezTo>
                    <a:pt x="1511" y="2425"/>
                    <a:pt x="1511" y="2425"/>
                    <a:pt x="1512" y="2426"/>
                  </a:cubicBezTo>
                  <a:cubicBezTo>
                    <a:pt x="1512" y="2429"/>
                    <a:pt x="1513" y="2433"/>
                    <a:pt x="1515" y="2437"/>
                  </a:cubicBezTo>
                  <a:cubicBezTo>
                    <a:pt x="1517" y="2441"/>
                    <a:pt x="1519" y="2445"/>
                    <a:pt x="1521" y="2449"/>
                  </a:cubicBezTo>
                  <a:cubicBezTo>
                    <a:pt x="1523" y="2453"/>
                    <a:pt x="1526" y="2457"/>
                    <a:pt x="1528" y="2461"/>
                  </a:cubicBezTo>
                  <a:cubicBezTo>
                    <a:pt x="1530" y="2463"/>
                    <a:pt x="1531" y="2465"/>
                    <a:pt x="1532" y="2467"/>
                  </a:cubicBezTo>
                  <a:cubicBezTo>
                    <a:pt x="1534" y="2469"/>
                    <a:pt x="1535" y="2472"/>
                    <a:pt x="1536" y="2474"/>
                  </a:cubicBezTo>
                  <a:cubicBezTo>
                    <a:pt x="1537" y="2475"/>
                    <a:pt x="1537" y="2476"/>
                    <a:pt x="1538" y="2477"/>
                  </a:cubicBezTo>
                  <a:cubicBezTo>
                    <a:pt x="1539" y="2478"/>
                    <a:pt x="1539" y="2480"/>
                    <a:pt x="1540" y="2481"/>
                  </a:cubicBezTo>
                  <a:cubicBezTo>
                    <a:pt x="1540" y="2482"/>
                    <a:pt x="1541" y="2483"/>
                    <a:pt x="1541" y="2484"/>
                  </a:cubicBezTo>
                  <a:cubicBezTo>
                    <a:pt x="1543" y="2488"/>
                    <a:pt x="1543" y="2488"/>
                    <a:pt x="1543" y="2488"/>
                  </a:cubicBezTo>
                  <a:cubicBezTo>
                    <a:pt x="1544" y="2489"/>
                    <a:pt x="1544" y="2490"/>
                    <a:pt x="1545" y="2491"/>
                  </a:cubicBezTo>
                  <a:cubicBezTo>
                    <a:pt x="1545" y="2492"/>
                    <a:pt x="1546" y="2494"/>
                    <a:pt x="1547" y="2495"/>
                  </a:cubicBezTo>
                  <a:cubicBezTo>
                    <a:pt x="1547" y="2496"/>
                    <a:pt x="1548" y="2497"/>
                    <a:pt x="1548" y="2498"/>
                  </a:cubicBezTo>
                  <a:cubicBezTo>
                    <a:pt x="1548" y="2498"/>
                    <a:pt x="1548" y="2499"/>
                    <a:pt x="1548" y="2499"/>
                  </a:cubicBezTo>
                  <a:cubicBezTo>
                    <a:pt x="1548" y="2500"/>
                    <a:pt x="1548" y="2501"/>
                    <a:pt x="1547" y="2503"/>
                  </a:cubicBezTo>
                  <a:cubicBezTo>
                    <a:pt x="1547" y="2505"/>
                    <a:pt x="1547" y="2508"/>
                    <a:pt x="1546" y="2512"/>
                  </a:cubicBezTo>
                  <a:cubicBezTo>
                    <a:pt x="1546" y="2515"/>
                    <a:pt x="1545" y="2518"/>
                    <a:pt x="1544" y="2521"/>
                  </a:cubicBezTo>
                  <a:cubicBezTo>
                    <a:pt x="1543" y="2525"/>
                    <a:pt x="1543" y="2528"/>
                    <a:pt x="1542" y="2532"/>
                  </a:cubicBezTo>
                  <a:cubicBezTo>
                    <a:pt x="1541" y="2535"/>
                    <a:pt x="1541" y="2539"/>
                    <a:pt x="1540" y="2543"/>
                  </a:cubicBezTo>
                  <a:cubicBezTo>
                    <a:pt x="1539" y="2546"/>
                    <a:pt x="1538" y="2550"/>
                    <a:pt x="1538" y="2554"/>
                  </a:cubicBezTo>
                  <a:cubicBezTo>
                    <a:pt x="1538" y="2555"/>
                    <a:pt x="1537" y="2557"/>
                    <a:pt x="1537" y="2559"/>
                  </a:cubicBezTo>
                  <a:cubicBezTo>
                    <a:pt x="1537" y="2560"/>
                    <a:pt x="1537" y="2561"/>
                    <a:pt x="1537" y="2562"/>
                  </a:cubicBezTo>
                  <a:cubicBezTo>
                    <a:pt x="1537" y="2563"/>
                    <a:pt x="1537" y="2564"/>
                    <a:pt x="1537" y="2564"/>
                  </a:cubicBezTo>
                  <a:cubicBezTo>
                    <a:pt x="1536" y="2568"/>
                    <a:pt x="1536" y="2571"/>
                    <a:pt x="1536" y="2575"/>
                  </a:cubicBezTo>
                  <a:cubicBezTo>
                    <a:pt x="1536" y="2578"/>
                    <a:pt x="1537" y="2581"/>
                    <a:pt x="1537" y="2584"/>
                  </a:cubicBezTo>
                  <a:cubicBezTo>
                    <a:pt x="1537" y="2585"/>
                    <a:pt x="1537" y="2587"/>
                    <a:pt x="1538" y="2588"/>
                  </a:cubicBezTo>
                  <a:cubicBezTo>
                    <a:pt x="1538" y="2589"/>
                    <a:pt x="1538" y="2590"/>
                    <a:pt x="1538" y="2592"/>
                  </a:cubicBezTo>
                  <a:cubicBezTo>
                    <a:pt x="1539" y="2593"/>
                    <a:pt x="1539" y="2594"/>
                    <a:pt x="1539" y="2595"/>
                  </a:cubicBezTo>
                  <a:cubicBezTo>
                    <a:pt x="1540" y="2596"/>
                    <a:pt x="1540" y="2597"/>
                    <a:pt x="1540" y="2597"/>
                  </a:cubicBezTo>
                  <a:cubicBezTo>
                    <a:pt x="1541" y="2599"/>
                    <a:pt x="1541" y="2600"/>
                    <a:pt x="1542" y="2601"/>
                  </a:cubicBezTo>
                  <a:cubicBezTo>
                    <a:pt x="1542" y="2602"/>
                    <a:pt x="1542" y="2602"/>
                    <a:pt x="1542" y="2602"/>
                  </a:cubicBezTo>
                  <a:cubicBezTo>
                    <a:pt x="1542" y="2602"/>
                    <a:pt x="1542" y="2602"/>
                    <a:pt x="1542" y="2601"/>
                  </a:cubicBezTo>
                  <a:cubicBezTo>
                    <a:pt x="1542" y="2600"/>
                    <a:pt x="1542" y="2599"/>
                    <a:pt x="1542" y="2597"/>
                  </a:cubicBezTo>
                  <a:cubicBezTo>
                    <a:pt x="1542" y="2596"/>
                    <a:pt x="1542" y="2595"/>
                    <a:pt x="1542" y="2594"/>
                  </a:cubicBezTo>
                  <a:cubicBezTo>
                    <a:pt x="1542" y="2593"/>
                    <a:pt x="1542" y="2592"/>
                    <a:pt x="1541" y="2591"/>
                  </a:cubicBezTo>
                  <a:cubicBezTo>
                    <a:pt x="1542" y="2590"/>
                    <a:pt x="1542" y="2589"/>
                    <a:pt x="1542" y="2588"/>
                  </a:cubicBezTo>
                  <a:cubicBezTo>
                    <a:pt x="1542" y="2586"/>
                    <a:pt x="1542" y="2585"/>
                    <a:pt x="1542" y="2584"/>
                  </a:cubicBezTo>
                  <a:cubicBezTo>
                    <a:pt x="1542" y="2581"/>
                    <a:pt x="1542" y="2578"/>
                    <a:pt x="1542" y="2575"/>
                  </a:cubicBezTo>
                  <a:cubicBezTo>
                    <a:pt x="1543" y="2572"/>
                    <a:pt x="1543" y="2569"/>
                    <a:pt x="1544" y="2565"/>
                  </a:cubicBezTo>
                  <a:cubicBezTo>
                    <a:pt x="1544" y="2564"/>
                    <a:pt x="1544" y="2562"/>
                    <a:pt x="1544" y="2561"/>
                  </a:cubicBezTo>
                  <a:cubicBezTo>
                    <a:pt x="1545" y="2562"/>
                    <a:pt x="1545" y="2564"/>
                    <a:pt x="1546" y="2566"/>
                  </a:cubicBezTo>
                  <a:cubicBezTo>
                    <a:pt x="1547" y="2570"/>
                    <a:pt x="1549" y="2575"/>
                    <a:pt x="1551" y="2580"/>
                  </a:cubicBezTo>
                  <a:cubicBezTo>
                    <a:pt x="1552" y="2581"/>
                    <a:pt x="1552" y="2582"/>
                    <a:pt x="1553" y="2583"/>
                  </a:cubicBezTo>
                  <a:cubicBezTo>
                    <a:pt x="1553" y="2585"/>
                    <a:pt x="1554" y="2586"/>
                    <a:pt x="1554" y="2587"/>
                  </a:cubicBezTo>
                  <a:cubicBezTo>
                    <a:pt x="1555" y="2590"/>
                    <a:pt x="1557" y="2592"/>
                    <a:pt x="1558" y="2595"/>
                  </a:cubicBezTo>
                  <a:cubicBezTo>
                    <a:pt x="1559" y="2598"/>
                    <a:pt x="1560" y="2600"/>
                    <a:pt x="1562" y="2603"/>
                  </a:cubicBezTo>
                  <a:cubicBezTo>
                    <a:pt x="1562" y="2604"/>
                    <a:pt x="1563" y="2605"/>
                    <a:pt x="1564" y="2606"/>
                  </a:cubicBezTo>
                  <a:cubicBezTo>
                    <a:pt x="1564" y="2608"/>
                    <a:pt x="1565" y="2609"/>
                    <a:pt x="1565" y="2610"/>
                  </a:cubicBezTo>
                  <a:cubicBezTo>
                    <a:pt x="1567" y="2612"/>
                    <a:pt x="1568" y="2614"/>
                    <a:pt x="1569" y="2617"/>
                  </a:cubicBezTo>
                  <a:cubicBezTo>
                    <a:pt x="1570" y="2619"/>
                    <a:pt x="1571" y="2621"/>
                    <a:pt x="1571" y="2623"/>
                  </a:cubicBezTo>
                  <a:cubicBezTo>
                    <a:pt x="1572" y="2625"/>
                    <a:pt x="1573" y="2626"/>
                    <a:pt x="1573" y="2628"/>
                  </a:cubicBezTo>
                  <a:cubicBezTo>
                    <a:pt x="1573" y="2629"/>
                    <a:pt x="1574" y="2630"/>
                    <a:pt x="1574" y="2630"/>
                  </a:cubicBezTo>
                  <a:cubicBezTo>
                    <a:pt x="1574" y="2631"/>
                    <a:pt x="1574" y="2632"/>
                    <a:pt x="1574" y="2632"/>
                  </a:cubicBezTo>
                  <a:cubicBezTo>
                    <a:pt x="1574" y="2633"/>
                    <a:pt x="1574" y="2633"/>
                    <a:pt x="1574" y="2634"/>
                  </a:cubicBezTo>
                  <a:cubicBezTo>
                    <a:pt x="1574" y="2634"/>
                    <a:pt x="1574" y="2635"/>
                    <a:pt x="1574" y="2635"/>
                  </a:cubicBezTo>
                  <a:cubicBezTo>
                    <a:pt x="1574" y="2636"/>
                    <a:pt x="1574" y="2636"/>
                    <a:pt x="1574" y="2636"/>
                  </a:cubicBezTo>
                  <a:cubicBezTo>
                    <a:pt x="1574" y="2636"/>
                    <a:pt x="1575" y="2636"/>
                    <a:pt x="1575" y="2635"/>
                  </a:cubicBezTo>
                  <a:cubicBezTo>
                    <a:pt x="1575" y="2635"/>
                    <a:pt x="1575" y="2634"/>
                    <a:pt x="1576" y="2632"/>
                  </a:cubicBezTo>
                  <a:cubicBezTo>
                    <a:pt x="1576" y="2632"/>
                    <a:pt x="1576" y="2631"/>
                    <a:pt x="1576" y="2630"/>
                  </a:cubicBezTo>
                  <a:cubicBezTo>
                    <a:pt x="1576" y="2629"/>
                    <a:pt x="1576" y="2629"/>
                    <a:pt x="1576" y="2628"/>
                  </a:cubicBezTo>
                  <a:cubicBezTo>
                    <a:pt x="1576" y="2626"/>
                    <a:pt x="1576" y="2624"/>
                    <a:pt x="1576" y="2622"/>
                  </a:cubicBezTo>
                  <a:cubicBezTo>
                    <a:pt x="1575" y="2617"/>
                    <a:pt x="1574" y="2612"/>
                    <a:pt x="1572" y="2607"/>
                  </a:cubicBezTo>
                  <a:cubicBezTo>
                    <a:pt x="1571" y="2606"/>
                    <a:pt x="1571" y="2604"/>
                    <a:pt x="1570" y="2603"/>
                  </a:cubicBezTo>
                  <a:cubicBezTo>
                    <a:pt x="1570" y="2602"/>
                    <a:pt x="1569" y="2601"/>
                    <a:pt x="1569" y="2599"/>
                  </a:cubicBezTo>
                  <a:cubicBezTo>
                    <a:pt x="1567" y="2597"/>
                    <a:pt x="1566" y="2594"/>
                    <a:pt x="1565" y="2592"/>
                  </a:cubicBezTo>
                  <a:cubicBezTo>
                    <a:pt x="1564" y="2589"/>
                    <a:pt x="1563" y="2586"/>
                    <a:pt x="1561" y="2584"/>
                  </a:cubicBezTo>
                  <a:cubicBezTo>
                    <a:pt x="1561" y="2583"/>
                    <a:pt x="1560" y="2581"/>
                    <a:pt x="1559" y="2580"/>
                  </a:cubicBezTo>
                  <a:cubicBezTo>
                    <a:pt x="1559" y="2579"/>
                    <a:pt x="1558" y="2578"/>
                    <a:pt x="1558" y="2577"/>
                  </a:cubicBezTo>
                  <a:cubicBezTo>
                    <a:pt x="1555" y="2572"/>
                    <a:pt x="1552" y="2568"/>
                    <a:pt x="1550" y="2564"/>
                  </a:cubicBezTo>
                  <a:cubicBezTo>
                    <a:pt x="1548" y="2561"/>
                    <a:pt x="1547" y="2558"/>
                    <a:pt x="1545" y="2556"/>
                  </a:cubicBezTo>
                  <a:cubicBezTo>
                    <a:pt x="1545" y="2556"/>
                    <a:pt x="1545" y="2555"/>
                    <a:pt x="1546" y="2555"/>
                  </a:cubicBezTo>
                  <a:cubicBezTo>
                    <a:pt x="1546" y="2551"/>
                    <a:pt x="1547" y="2548"/>
                    <a:pt x="1548" y="2544"/>
                  </a:cubicBezTo>
                  <a:cubicBezTo>
                    <a:pt x="1548" y="2540"/>
                    <a:pt x="1549" y="2537"/>
                    <a:pt x="1550" y="2533"/>
                  </a:cubicBezTo>
                  <a:cubicBezTo>
                    <a:pt x="1550" y="2531"/>
                    <a:pt x="1550" y="2529"/>
                    <a:pt x="1550" y="2528"/>
                  </a:cubicBezTo>
                  <a:cubicBezTo>
                    <a:pt x="1551" y="2526"/>
                    <a:pt x="1551" y="2524"/>
                    <a:pt x="1551" y="2522"/>
                  </a:cubicBezTo>
                  <a:cubicBezTo>
                    <a:pt x="1552" y="2519"/>
                    <a:pt x="1552" y="2515"/>
                    <a:pt x="1552" y="2512"/>
                  </a:cubicBezTo>
                  <a:cubicBezTo>
                    <a:pt x="1552" y="2511"/>
                    <a:pt x="1552" y="2509"/>
                    <a:pt x="1552" y="2508"/>
                  </a:cubicBezTo>
                  <a:cubicBezTo>
                    <a:pt x="1553" y="2511"/>
                    <a:pt x="1554" y="2513"/>
                    <a:pt x="1555" y="2516"/>
                  </a:cubicBezTo>
                  <a:cubicBezTo>
                    <a:pt x="1557" y="2521"/>
                    <a:pt x="1558" y="2525"/>
                    <a:pt x="1560" y="2529"/>
                  </a:cubicBezTo>
                  <a:cubicBezTo>
                    <a:pt x="1561" y="2531"/>
                    <a:pt x="1561" y="2534"/>
                    <a:pt x="1562" y="2536"/>
                  </a:cubicBezTo>
                  <a:cubicBezTo>
                    <a:pt x="1562" y="2537"/>
                    <a:pt x="1562" y="2538"/>
                    <a:pt x="1563" y="2539"/>
                  </a:cubicBezTo>
                  <a:cubicBezTo>
                    <a:pt x="1563" y="2540"/>
                    <a:pt x="1563" y="2541"/>
                    <a:pt x="1564" y="2542"/>
                  </a:cubicBezTo>
                  <a:cubicBezTo>
                    <a:pt x="1565" y="2545"/>
                    <a:pt x="1566" y="2549"/>
                    <a:pt x="1566" y="2552"/>
                  </a:cubicBezTo>
                  <a:cubicBezTo>
                    <a:pt x="1567" y="2555"/>
                    <a:pt x="1568" y="2558"/>
                    <a:pt x="1568" y="2560"/>
                  </a:cubicBezTo>
                  <a:cubicBezTo>
                    <a:pt x="1569" y="2562"/>
                    <a:pt x="1569" y="2564"/>
                    <a:pt x="1570" y="2565"/>
                  </a:cubicBezTo>
                  <a:cubicBezTo>
                    <a:pt x="1570" y="2567"/>
                    <a:pt x="1570" y="2567"/>
                    <a:pt x="1570" y="2567"/>
                  </a:cubicBezTo>
                  <a:cubicBezTo>
                    <a:pt x="1570" y="2567"/>
                    <a:pt x="1570" y="2567"/>
                    <a:pt x="1570" y="2565"/>
                  </a:cubicBezTo>
                  <a:cubicBezTo>
                    <a:pt x="1570" y="2564"/>
                    <a:pt x="1570" y="2562"/>
                    <a:pt x="1570" y="2560"/>
                  </a:cubicBezTo>
                  <a:cubicBezTo>
                    <a:pt x="1570" y="2558"/>
                    <a:pt x="1570" y="2555"/>
                    <a:pt x="1569" y="2551"/>
                  </a:cubicBezTo>
                  <a:cubicBezTo>
                    <a:pt x="1569" y="2550"/>
                    <a:pt x="1569" y="2548"/>
                    <a:pt x="1569" y="2546"/>
                  </a:cubicBezTo>
                  <a:cubicBezTo>
                    <a:pt x="1569" y="2544"/>
                    <a:pt x="1568" y="2543"/>
                    <a:pt x="1568" y="2541"/>
                  </a:cubicBezTo>
                  <a:cubicBezTo>
                    <a:pt x="1568" y="2540"/>
                    <a:pt x="1568" y="2539"/>
                    <a:pt x="1568" y="2538"/>
                  </a:cubicBezTo>
                  <a:cubicBezTo>
                    <a:pt x="1567" y="2536"/>
                    <a:pt x="1567" y="2535"/>
                    <a:pt x="1567" y="2534"/>
                  </a:cubicBezTo>
                  <a:cubicBezTo>
                    <a:pt x="1567" y="2532"/>
                    <a:pt x="1566" y="2530"/>
                    <a:pt x="1566" y="2528"/>
                  </a:cubicBezTo>
                  <a:cubicBezTo>
                    <a:pt x="1565" y="2523"/>
                    <a:pt x="1563" y="2519"/>
                    <a:pt x="1562" y="2514"/>
                  </a:cubicBezTo>
                  <a:cubicBezTo>
                    <a:pt x="1561" y="2511"/>
                    <a:pt x="1560" y="2509"/>
                    <a:pt x="1559" y="2506"/>
                  </a:cubicBezTo>
                  <a:cubicBezTo>
                    <a:pt x="1559" y="2504"/>
                    <a:pt x="1558" y="2501"/>
                    <a:pt x="1557" y="2499"/>
                  </a:cubicBezTo>
                  <a:cubicBezTo>
                    <a:pt x="1556" y="2497"/>
                    <a:pt x="1555" y="2494"/>
                    <a:pt x="1554" y="2492"/>
                  </a:cubicBezTo>
                  <a:cubicBezTo>
                    <a:pt x="1553" y="2490"/>
                    <a:pt x="1553" y="2489"/>
                    <a:pt x="1552" y="2488"/>
                  </a:cubicBezTo>
                  <a:cubicBezTo>
                    <a:pt x="1552" y="2487"/>
                    <a:pt x="1551" y="2485"/>
                    <a:pt x="1550" y="2484"/>
                  </a:cubicBezTo>
                  <a:cubicBezTo>
                    <a:pt x="1549" y="2481"/>
                    <a:pt x="1549" y="2481"/>
                    <a:pt x="1549" y="2481"/>
                  </a:cubicBezTo>
                  <a:cubicBezTo>
                    <a:pt x="1548" y="2479"/>
                    <a:pt x="1547" y="2478"/>
                    <a:pt x="1547" y="2477"/>
                  </a:cubicBezTo>
                  <a:cubicBezTo>
                    <a:pt x="1546" y="2476"/>
                    <a:pt x="1545" y="2475"/>
                    <a:pt x="1545" y="2474"/>
                  </a:cubicBezTo>
                  <a:cubicBezTo>
                    <a:pt x="1544" y="2472"/>
                    <a:pt x="1543" y="2471"/>
                    <a:pt x="1543" y="2470"/>
                  </a:cubicBezTo>
                  <a:cubicBezTo>
                    <a:pt x="1542" y="2469"/>
                    <a:pt x="1541" y="2468"/>
                    <a:pt x="1541" y="2467"/>
                  </a:cubicBezTo>
                  <a:cubicBezTo>
                    <a:pt x="1540" y="2466"/>
                    <a:pt x="1539" y="2464"/>
                    <a:pt x="1539" y="2463"/>
                  </a:cubicBezTo>
                  <a:cubicBezTo>
                    <a:pt x="1537" y="2461"/>
                    <a:pt x="1536" y="2459"/>
                    <a:pt x="1534" y="2457"/>
                  </a:cubicBezTo>
                  <a:cubicBezTo>
                    <a:pt x="1531" y="2453"/>
                    <a:pt x="1529" y="2449"/>
                    <a:pt x="1526" y="2445"/>
                  </a:cubicBezTo>
                  <a:cubicBezTo>
                    <a:pt x="1523" y="2442"/>
                    <a:pt x="1521" y="2438"/>
                    <a:pt x="1519" y="2435"/>
                  </a:cubicBezTo>
                  <a:cubicBezTo>
                    <a:pt x="1517" y="2432"/>
                    <a:pt x="1516" y="2428"/>
                    <a:pt x="1515" y="2425"/>
                  </a:cubicBezTo>
                  <a:cubicBezTo>
                    <a:pt x="1514" y="2425"/>
                    <a:pt x="1514" y="2424"/>
                    <a:pt x="1514" y="2423"/>
                  </a:cubicBezTo>
                  <a:cubicBezTo>
                    <a:pt x="1514" y="2423"/>
                    <a:pt x="1513" y="2422"/>
                    <a:pt x="1513" y="2421"/>
                  </a:cubicBezTo>
                  <a:cubicBezTo>
                    <a:pt x="1513" y="2421"/>
                    <a:pt x="1513" y="2420"/>
                    <a:pt x="1513" y="2419"/>
                  </a:cubicBezTo>
                  <a:cubicBezTo>
                    <a:pt x="1513" y="2419"/>
                    <a:pt x="1513" y="2418"/>
                    <a:pt x="1513" y="2417"/>
                  </a:cubicBezTo>
                  <a:cubicBezTo>
                    <a:pt x="1512" y="2417"/>
                    <a:pt x="1512" y="2416"/>
                    <a:pt x="1512" y="2415"/>
                  </a:cubicBezTo>
                  <a:cubicBezTo>
                    <a:pt x="1513" y="2415"/>
                    <a:pt x="1513" y="2414"/>
                    <a:pt x="1513" y="2413"/>
                  </a:cubicBezTo>
                  <a:cubicBezTo>
                    <a:pt x="1516" y="2399"/>
                    <a:pt x="1517" y="2387"/>
                    <a:pt x="1516" y="2376"/>
                  </a:cubicBezTo>
                  <a:cubicBezTo>
                    <a:pt x="1516" y="2377"/>
                    <a:pt x="1516" y="2377"/>
                    <a:pt x="1516" y="2377"/>
                  </a:cubicBezTo>
                  <a:cubicBezTo>
                    <a:pt x="1517" y="2377"/>
                    <a:pt x="1517" y="2378"/>
                    <a:pt x="1518" y="2378"/>
                  </a:cubicBezTo>
                  <a:cubicBezTo>
                    <a:pt x="1518" y="2378"/>
                    <a:pt x="1518" y="2379"/>
                    <a:pt x="1519" y="2379"/>
                  </a:cubicBezTo>
                  <a:cubicBezTo>
                    <a:pt x="1521" y="2381"/>
                    <a:pt x="1523" y="2382"/>
                    <a:pt x="1525" y="2383"/>
                  </a:cubicBezTo>
                  <a:cubicBezTo>
                    <a:pt x="1527" y="2385"/>
                    <a:pt x="1529" y="2386"/>
                    <a:pt x="1532" y="2387"/>
                  </a:cubicBezTo>
                  <a:cubicBezTo>
                    <a:pt x="1533" y="2388"/>
                    <a:pt x="1534" y="2388"/>
                    <a:pt x="1535" y="2389"/>
                  </a:cubicBezTo>
                  <a:cubicBezTo>
                    <a:pt x="1537" y="2390"/>
                    <a:pt x="1538" y="2390"/>
                    <a:pt x="1539" y="2391"/>
                  </a:cubicBezTo>
                  <a:cubicBezTo>
                    <a:pt x="1540" y="2391"/>
                    <a:pt x="1540" y="2391"/>
                    <a:pt x="1540" y="2391"/>
                  </a:cubicBezTo>
                  <a:cubicBezTo>
                    <a:pt x="1541" y="2392"/>
                    <a:pt x="1541" y="2392"/>
                    <a:pt x="1541" y="2392"/>
                  </a:cubicBezTo>
                  <a:cubicBezTo>
                    <a:pt x="1541" y="2392"/>
                    <a:pt x="1542" y="2393"/>
                    <a:pt x="1542" y="2393"/>
                  </a:cubicBezTo>
                  <a:cubicBezTo>
                    <a:pt x="1544" y="2394"/>
                    <a:pt x="1544" y="2394"/>
                    <a:pt x="1544" y="2394"/>
                  </a:cubicBezTo>
                  <a:cubicBezTo>
                    <a:pt x="1545" y="2394"/>
                    <a:pt x="1545" y="2395"/>
                    <a:pt x="1546" y="2395"/>
                  </a:cubicBezTo>
                  <a:cubicBezTo>
                    <a:pt x="1547" y="2396"/>
                    <a:pt x="1547" y="2396"/>
                    <a:pt x="1547" y="2396"/>
                  </a:cubicBezTo>
                  <a:cubicBezTo>
                    <a:pt x="1547" y="2396"/>
                    <a:pt x="1547" y="2397"/>
                    <a:pt x="1547" y="2397"/>
                  </a:cubicBezTo>
                  <a:cubicBezTo>
                    <a:pt x="1547" y="2397"/>
                    <a:pt x="1547" y="2397"/>
                    <a:pt x="1547" y="2397"/>
                  </a:cubicBezTo>
                  <a:cubicBezTo>
                    <a:pt x="1547" y="2398"/>
                    <a:pt x="1547" y="2398"/>
                    <a:pt x="1547" y="2399"/>
                  </a:cubicBezTo>
                  <a:cubicBezTo>
                    <a:pt x="1547" y="2399"/>
                    <a:pt x="1546" y="2400"/>
                    <a:pt x="1546" y="2401"/>
                  </a:cubicBezTo>
                  <a:cubicBezTo>
                    <a:pt x="1546" y="2401"/>
                    <a:pt x="1546" y="2402"/>
                    <a:pt x="1546" y="2403"/>
                  </a:cubicBezTo>
                  <a:cubicBezTo>
                    <a:pt x="1545" y="2404"/>
                    <a:pt x="1545" y="2405"/>
                    <a:pt x="1545" y="2405"/>
                  </a:cubicBezTo>
                  <a:cubicBezTo>
                    <a:pt x="1545" y="2407"/>
                    <a:pt x="1545" y="2409"/>
                    <a:pt x="1545" y="2411"/>
                  </a:cubicBezTo>
                  <a:cubicBezTo>
                    <a:pt x="1544" y="2411"/>
                    <a:pt x="1544" y="2412"/>
                    <a:pt x="1544" y="2413"/>
                  </a:cubicBezTo>
                  <a:cubicBezTo>
                    <a:pt x="1544" y="2414"/>
                    <a:pt x="1544" y="2415"/>
                    <a:pt x="1544" y="2416"/>
                  </a:cubicBezTo>
                  <a:cubicBezTo>
                    <a:pt x="1544" y="2418"/>
                    <a:pt x="1544" y="2420"/>
                    <a:pt x="1545" y="2422"/>
                  </a:cubicBezTo>
                  <a:cubicBezTo>
                    <a:pt x="1545" y="2424"/>
                    <a:pt x="1545" y="2426"/>
                    <a:pt x="1545" y="2428"/>
                  </a:cubicBezTo>
                  <a:cubicBezTo>
                    <a:pt x="1545" y="2429"/>
                    <a:pt x="1546" y="2430"/>
                    <a:pt x="1546" y="2430"/>
                  </a:cubicBezTo>
                  <a:cubicBezTo>
                    <a:pt x="1546" y="2431"/>
                    <a:pt x="1546" y="2432"/>
                    <a:pt x="1546" y="2433"/>
                  </a:cubicBezTo>
                  <a:cubicBezTo>
                    <a:pt x="1547" y="2435"/>
                    <a:pt x="1547" y="2437"/>
                    <a:pt x="1548" y="2438"/>
                  </a:cubicBezTo>
                  <a:cubicBezTo>
                    <a:pt x="1548" y="2439"/>
                    <a:pt x="1549" y="2440"/>
                    <a:pt x="1549" y="2440"/>
                  </a:cubicBezTo>
                  <a:cubicBezTo>
                    <a:pt x="1549" y="2441"/>
                    <a:pt x="1549" y="2442"/>
                    <a:pt x="1550" y="2442"/>
                  </a:cubicBezTo>
                  <a:cubicBezTo>
                    <a:pt x="1550" y="2443"/>
                    <a:pt x="1550" y="2444"/>
                    <a:pt x="1551" y="2444"/>
                  </a:cubicBezTo>
                  <a:cubicBezTo>
                    <a:pt x="1551" y="2445"/>
                    <a:pt x="1551" y="2446"/>
                    <a:pt x="1551" y="2446"/>
                  </a:cubicBezTo>
                  <a:cubicBezTo>
                    <a:pt x="1552" y="2447"/>
                    <a:pt x="1553" y="2448"/>
                    <a:pt x="1553" y="2449"/>
                  </a:cubicBezTo>
                  <a:cubicBezTo>
                    <a:pt x="1554" y="2449"/>
                    <a:pt x="1554" y="2450"/>
                    <a:pt x="1554" y="2450"/>
                  </a:cubicBezTo>
                  <a:cubicBezTo>
                    <a:pt x="1554" y="2451"/>
                    <a:pt x="1555" y="2451"/>
                    <a:pt x="1555" y="2451"/>
                  </a:cubicBezTo>
                  <a:cubicBezTo>
                    <a:pt x="1555" y="2451"/>
                    <a:pt x="1555" y="2451"/>
                    <a:pt x="1555" y="2450"/>
                  </a:cubicBezTo>
                  <a:cubicBezTo>
                    <a:pt x="1555" y="2450"/>
                    <a:pt x="1555" y="2449"/>
                    <a:pt x="1555" y="2448"/>
                  </a:cubicBezTo>
                  <a:cubicBezTo>
                    <a:pt x="1555" y="2447"/>
                    <a:pt x="1554" y="2446"/>
                    <a:pt x="1554" y="2445"/>
                  </a:cubicBezTo>
                  <a:cubicBezTo>
                    <a:pt x="1554" y="2444"/>
                    <a:pt x="1554" y="2443"/>
                    <a:pt x="1554" y="2441"/>
                  </a:cubicBezTo>
                  <a:cubicBezTo>
                    <a:pt x="1554" y="2440"/>
                    <a:pt x="1554" y="2438"/>
                    <a:pt x="1554" y="2437"/>
                  </a:cubicBezTo>
                  <a:cubicBezTo>
                    <a:pt x="1554" y="2435"/>
                    <a:pt x="1554" y="2434"/>
                    <a:pt x="1553" y="2432"/>
                  </a:cubicBezTo>
                  <a:cubicBezTo>
                    <a:pt x="1553" y="2431"/>
                    <a:pt x="1553" y="2430"/>
                    <a:pt x="1553" y="2429"/>
                  </a:cubicBezTo>
                  <a:cubicBezTo>
                    <a:pt x="1553" y="2428"/>
                    <a:pt x="1553" y="2428"/>
                    <a:pt x="1553" y="2427"/>
                  </a:cubicBezTo>
                  <a:cubicBezTo>
                    <a:pt x="1553" y="2425"/>
                    <a:pt x="1553" y="2423"/>
                    <a:pt x="1552" y="2421"/>
                  </a:cubicBezTo>
                  <a:cubicBezTo>
                    <a:pt x="1552" y="2419"/>
                    <a:pt x="1552" y="2418"/>
                    <a:pt x="1552" y="2416"/>
                  </a:cubicBezTo>
                  <a:cubicBezTo>
                    <a:pt x="1552" y="2415"/>
                    <a:pt x="1552" y="2414"/>
                    <a:pt x="1552" y="2413"/>
                  </a:cubicBezTo>
                  <a:cubicBezTo>
                    <a:pt x="1552" y="2412"/>
                    <a:pt x="1552" y="2411"/>
                    <a:pt x="1552" y="2411"/>
                  </a:cubicBezTo>
                  <a:cubicBezTo>
                    <a:pt x="1551" y="2409"/>
                    <a:pt x="1551" y="2407"/>
                    <a:pt x="1551" y="2406"/>
                  </a:cubicBezTo>
                  <a:cubicBezTo>
                    <a:pt x="1551" y="2404"/>
                    <a:pt x="1551" y="2403"/>
                    <a:pt x="1551" y="2401"/>
                  </a:cubicBezTo>
                  <a:cubicBezTo>
                    <a:pt x="1551" y="2401"/>
                    <a:pt x="1551" y="2400"/>
                    <a:pt x="1551" y="2399"/>
                  </a:cubicBezTo>
                  <a:cubicBezTo>
                    <a:pt x="1551" y="2400"/>
                    <a:pt x="1551" y="2400"/>
                    <a:pt x="1552" y="2400"/>
                  </a:cubicBezTo>
                  <a:cubicBezTo>
                    <a:pt x="1552" y="2401"/>
                    <a:pt x="1553" y="2401"/>
                    <a:pt x="1553" y="2402"/>
                  </a:cubicBezTo>
                  <a:cubicBezTo>
                    <a:pt x="1553" y="2402"/>
                    <a:pt x="1554" y="2403"/>
                    <a:pt x="1554" y="2403"/>
                  </a:cubicBezTo>
                  <a:cubicBezTo>
                    <a:pt x="1555" y="2404"/>
                    <a:pt x="1555" y="2404"/>
                    <a:pt x="1556" y="2405"/>
                  </a:cubicBezTo>
                  <a:cubicBezTo>
                    <a:pt x="1556" y="2405"/>
                    <a:pt x="1556" y="2405"/>
                    <a:pt x="1556" y="2405"/>
                  </a:cubicBezTo>
                  <a:cubicBezTo>
                    <a:pt x="1557" y="2406"/>
                    <a:pt x="1557" y="2406"/>
                    <a:pt x="1557" y="2406"/>
                  </a:cubicBezTo>
                  <a:cubicBezTo>
                    <a:pt x="1557" y="2407"/>
                    <a:pt x="1558" y="2407"/>
                    <a:pt x="1558" y="2408"/>
                  </a:cubicBezTo>
                  <a:cubicBezTo>
                    <a:pt x="1558" y="2408"/>
                    <a:pt x="1559" y="2409"/>
                    <a:pt x="1559" y="2409"/>
                  </a:cubicBezTo>
                  <a:cubicBezTo>
                    <a:pt x="1559" y="2410"/>
                    <a:pt x="1560" y="2410"/>
                    <a:pt x="1560" y="2411"/>
                  </a:cubicBezTo>
                  <a:cubicBezTo>
                    <a:pt x="1560" y="2411"/>
                    <a:pt x="1561" y="2412"/>
                    <a:pt x="1561" y="2412"/>
                  </a:cubicBezTo>
                  <a:cubicBezTo>
                    <a:pt x="1562" y="2413"/>
                    <a:pt x="1562" y="2414"/>
                    <a:pt x="1563" y="2415"/>
                  </a:cubicBezTo>
                  <a:cubicBezTo>
                    <a:pt x="1563" y="2416"/>
                    <a:pt x="1564" y="2417"/>
                    <a:pt x="1564" y="2418"/>
                  </a:cubicBezTo>
                  <a:cubicBezTo>
                    <a:pt x="1565" y="2419"/>
                    <a:pt x="1565" y="2420"/>
                    <a:pt x="1565" y="2421"/>
                  </a:cubicBezTo>
                  <a:cubicBezTo>
                    <a:pt x="1566" y="2421"/>
                    <a:pt x="1566" y="2422"/>
                    <a:pt x="1566" y="2422"/>
                  </a:cubicBezTo>
                  <a:cubicBezTo>
                    <a:pt x="1566" y="2423"/>
                    <a:pt x="1566" y="2423"/>
                    <a:pt x="1566" y="2423"/>
                  </a:cubicBezTo>
                  <a:cubicBezTo>
                    <a:pt x="1567" y="2425"/>
                    <a:pt x="1567" y="2426"/>
                    <a:pt x="1568" y="2428"/>
                  </a:cubicBezTo>
                  <a:cubicBezTo>
                    <a:pt x="1568" y="2429"/>
                    <a:pt x="1569" y="2430"/>
                    <a:pt x="1569" y="2430"/>
                  </a:cubicBezTo>
                  <a:cubicBezTo>
                    <a:pt x="1569" y="2431"/>
                    <a:pt x="1569" y="2431"/>
                    <a:pt x="1569" y="2431"/>
                  </a:cubicBezTo>
                  <a:cubicBezTo>
                    <a:pt x="1569" y="2431"/>
                    <a:pt x="1569" y="2431"/>
                    <a:pt x="1569" y="2430"/>
                  </a:cubicBezTo>
                  <a:cubicBezTo>
                    <a:pt x="1569" y="2430"/>
                    <a:pt x="1569" y="2430"/>
                    <a:pt x="1569" y="2429"/>
                  </a:cubicBezTo>
                  <a:cubicBezTo>
                    <a:pt x="1569" y="2429"/>
                    <a:pt x="1569" y="2428"/>
                    <a:pt x="1569" y="2427"/>
                  </a:cubicBezTo>
                  <a:cubicBezTo>
                    <a:pt x="1569" y="2426"/>
                    <a:pt x="1570" y="2425"/>
                    <a:pt x="1569" y="2423"/>
                  </a:cubicBezTo>
                  <a:cubicBezTo>
                    <a:pt x="1569" y="2422"/>
                    <a:pt x="1569" y="2421"/>
                    <a:pt x="1569" y="2420"/>
                  </a:cubicBezTo>
                  <a:cubicBezTo>
                    <a:pt x="1569" y="2419"/>
                    <a:pt x="1569" y="2418"/>
                    <a:pt x="1568" y="2417"/>
                  </a:cubicBezTo>
                  <a:cubicBezTo>
                    <a:pt x="1568" y="2414"/>
                    <a:pt x="1567" y="2412"/>
                    <a:pt x="1566" y="2410"/>
                  </a:cubicBezTo>
                  <a:cubicBezTo>
                    <a:pt x="1566" y="2409"/>
                    <a:pt x="1566" y="2408"/>
                    <a:pt x="1565" y="2408"/>
                  </a:cubicBezTo>
                  <a:cubicBezTo>
                    <a:pt x="1565" y="2407"/>
                    <a:pt x="1565" y="2407"/>
                    <a:pt x="1565" y="2406"/>
                  </a:cubicBezTo>
                  <a:cubicBezTo>
                    <a:pt x="1564" y="2405"/>
                    <a:pt x="1563" y="2403"/>
                    <a:pt x="1563" y="2402"/>
                  </a:cubicBezTo>
                  <a:cubicBezTo>
                    <a:pt x="1562" y="2401"/>
                    <a:pt x="1562" y="2401"/>
                    <a:pt x="1562" y="2401"/>
                  </a:cubicBezTo>
                  <a:cubicBezTo>
                    <a:pt x="1561" y="2400"/>
                    <a:pt x="1561" y="2400"/>
                    <a:pt x="1561" y="2400"/>
                  </a:cubicBezTo>
                  <a:cubicBezTo>
                    <a:pt x="1561" y="2400"/>
                    <a:pt x="1560" y="2399"/>
                    <a:pt x="1560" y="2399"/>
                  </a:cubicBezTo>
                  <a:cubicBezTo>
                    <a:pt x="1559" y="2397"/>
                    <a:pt x="1558" y="2396"/>
                    <a:pt x="1557" y="2395"/>
                  </a:cubicBezTo>
                  <a:cubicBezTo>
                    <a:pt x="1556" y="2394"/>
                    <a:pt x="1555" y="2393"/>
                    <a:pt x="1554" y="2392"/>
                  </a:cubicBezTo>
                  <a:cubicBezTo>
                    <a:pt x="1553" y="2391"/>
                    <a:pt x="1553" y="2391"/>
                    <a:pt x="1552" y="2390"/>
                  </a:cubicBezTo>
                  <a:cubicBezTo>
                    <a:pt x="1550" y="2389"/>
                    <a:pt x="1550" y="2389"/>
                    <a:pt x="1550" y="2389"/>
                  </a:cubicBezTo>
                  <a:cubicBezTo>
                    <a:pt x="1550" y="2388"/>
                    <a:pt x="1549" y="2388"/>
                    <a:pt x="1548" y="2388"/>
                  </a:cubicBezTo>
                  <a:cubicBezTo>
                    <a:pt x="1546" y="2386"/>
                    <a:pt x="1546" y="2386"/>
                    <a:pt x="1546" y="2386"/>
                  </a:cubicBezTo>
                  <a:cubicBezTo>
                    <a:pt x="1546" y="2386"/>
                    <a:pt x="1545" y="2385"/>
                    <a:pt x="1545" y="2385"/>
                  </a:cubicBezTo>
                  <a:cubicBezTo>
                    <a:pt x="1544" y="2385"/>
                    <a:pt x="1544" y="2385"/>
                    <a:pt x="1544" y="2385"/>
                  </a:cubicBezTo>
                  <a:cubicBezTo>
                    <a:pt x="1543" y="2385"/>
                    <a:pt x="1543" y="2385"/>
                    <a:pt x="1543" y="2385"/>
                  </a:cubicBezTo>
                  <a:cubicBezTo>
                    <a:pt x="1543" y="2384"/>
                    <a:pt x="1543" y="2384"/>
                    <a:pt x="1543" y="2384"/>
                  </a:cubicBezTo>
                  <a:cubicBezTo>
                    <a:pt x="1543" y="2384"/>
                    <a:pt x="1543" y="2384"/>
                    <a:pt x="1543" y="2384"/>
                  </a:cubicBezTo>
                  <a:cubicBezTo>
                    <a:pt x="1543" y="2384"/>
                    <a:pt x="1543" y="2384"/>
                    <a:pt x="1543" y="2384"/>
                  </a:cubicBezTo>
                  <a:cubicBezTo>
                    <a:pt x="1543" y="2384"/>
                    <a:pt x="1543" y="2384"/>
                    <a:pt x="1543" y="2384"/>
                  </a:cubicBezTo>
                  <a:cubicBezTo>
                    <a:pt x="1541" y="2383"/>
                    <a:pt x="1540" y="2383"/>
                    <a:pt x="1539" y="2382"/>
                  </a:cubicBezTo>
                  <a:cubicBezTo>
                    <a:pt x="1537" y="2382"/>
                    <a:pt x="1536" y="2381"/>
                    <a:pt x="1535" y="2381"/>
                  </a:cubicBezTo>
                  <a:cubicBezTo>
                    <a:pt x="1532" y="2380"/>
                    <a:pt x="1530" y="2379"/>
                    <a:pt x="1527" y="2378"/>
                  </a:cubicBezTo>
                  <a:cubicBezTo>
                    <a:pt x="1525" y="2377"/>
                    <a:pt x="1523" y="2376"/>
                    <a:pt x="1521" y="2375"/>
                  </a:cubicBezTo>
                  <a:cubicBezTo>
                    <a:pt x="1520" y="2375"/>
                    <a:pt x="1520" y="2374"/>
                    <a:pt x="1519" y="2374"/>
                  </a:cubicBezTo>
                  <a:cubicBezTo>
                    <a:pt x="1518" y="2373"/>
                    <a:pt x="1517" y="2373"/>
                    <a:pt x="1517" y="2373"/>
                  </a:cubicBezTo>
                  <a:cubicBezTo>
                    <a:pt x="1516" y="2372"/>
                    <a:pt x="1516" y="2372"/>
                    <a:pt x="1515" y="2371"/>
                  </a:cubicBezTo>
                  <a:cubicBezTo>
                    <a:pt x="1512" y="2352"/>
                    <a:pt x="1502" y="2337"/>
                    <a:pt x="1490" y="2326"/>
                  </a:cubicBezTo>
                  <a:cubicBezTo>
                    <a:pt x="1492" y="2327"/>
                    <a:pt x="1494" y="2327"/>
                    <a:pt x="1497" y="2328"/>
                  </a:cubicBezTo>
                  <a:cubicBezTo>
                    <a:pt x="1498" y="2328"/>
                    <a:pt x="1500" y="2329"/>
                    <a:pt x="1502" y="2329"/>
                  </a:cubicBezTo>
                  <a:cubicBezTo>
                    <a:pt x="1504" y="2330"/>
                    <a:pt x="1506" y="2330"/>
                    <a:pt x="1507" y="2331"/>
                  </a:cubicBezTo>
                  <a:cubicBezTo>
                    <a:pt x="1511" y="2331"/>
                    <a:pt x="1515" y="2332"/>
                    <a:pt x="1518" y="2333"/>
                  </a:cubicBezTo>
                  <a:cubicBezTo>
                    <a:pt x="1518" y="2333"/>
                    <a:pt x="1519" y="2334"/>
                    <a:pt x="1519" y="2334"/>
                  </a:cubicBezTo>
                  <a:cubicBezTo>
                    <a:pt x="1519" y="2335"/>
                    <a:pt x="1520" y="2336"/>
                    <a:pt x="1520" y="2337"/>
                  </a:cubicBezTo>
                  <a:cubicBezTo>
                    <a:pt x="1521" y="2338"/>
                    <a:pt x="1522" y="2339"/>
                    <a:pt x="1522" y="2340"/>
                  </a:cubicBezTo>
                  <a:cubicBezTo>
                    <a:pt x="1523" y="2341"/>
                    <a:pt x="1523" y="2342"/>
                    <a:pt x="1524" y="2343"/>
                  </a:cubicBezTo>
                  <a:cubicBezTo>
                    <a:pt x="1525" y="2344"/>
                    <a:pt x="1525" y="2345"/>
                    <a:pt x="1526" y="2346"/>
                  </a:cubicBezTo>
                  <a:cubicBezTo>
                    <a:pt x="1526" y="2347"/>
                    <a:pt x="1527" y="2348"/>
                    <a:pt x="1527" y="2349"/>
                  </a:cubicBezTo>
                  <a:cubicBezTo>
                    <a:pt x="1528" y="2350"/>
                    <a:pt x="1528" y="2351"/>
                    <a:pt x="1529" y="2352"/>
                  </a:cubicBezTo>
                  <a:cubicBezTo>
                    <a:pt x="1529" y="2353"/>
                    <a:pt x="1529" y="2353"/>
                    <a:pt x="1530" y="2354"/>
                  </a:cubicBezTo>
                  <a:cubicBezTo>
                    <a:pt x="1530" y="2354"/>
                    <a:pt x="1530" y="2355"/>
                    <a:pt x="1530" y="2355"/>
                  </a:cubicBezTo>
                  <a:cubicBezTo>
                    <a:pt x="1531" y="2356"/>
                    <a:pt x="1531" y="2357"/>
                    <a:pt x="1532" y="2358"/>
                  </a:cubicBezTo>
                  <a:cubicBezTo>
                    <a:pt x="1532" y="2359"/>
                    <a:pt x="1532" y="2359"/>
                    <a:pt x="1532" y="2360"/>
                  </a:cubicBezTo>
                  <a:cubicBezTo>
                    <a:pt x="1532" y="2360"/>
                    <a:pt x="1532" y="2360"/>
                    <a:pt x="1533" y="2361"/>
                  </a:cubicBezTo>
                  <a:cubicBezTo>
                    <a:pt x="1533" y="2362"/>
                    <a:pt x="1533" y="2362"/>
                    <a:pt x="1534" y="2363"/>
                  </a:cubicBezTo>
                  <a:cubicBezTo>
                    <a:pt x="1534" y="2363"/>
                    <a:pt x="1534" y="2364"/>
                    <a:pt x="1534" y="2364"/>
                  </a:cubicBezTo>
                  <a:cubicBezTo>
                    <a:pt x="1534" y="2364"/>
                    <a:pt x="1534" y="2365"/>
                    <a:pt x="1534" y="2365"/>
                  </a:cubicBezTo>
                  <a:cubicBezTo>
                    <a:pt x="1534" y="2365"/>
                    <a:pt x="1534" y="2364"/>
                    <a:pt x="1535" y="2364"/>
                  </a:cubicBezTo>
                  <a:cubicBezTo>
                    <a:pt x="1535" y="2364"/>
                    <a:pt x="1535" y="2363"/>
                    <a:pt x="1535" y="2363"/>
                  </a:cubicBezTo>
                  <a:cubicBezTo>
                    <a:pt x="1535" y="2362"/>
                    <a:pt x="1536" y="2361"/>
                    <a:pt x="1536" y="2360"/>
                  </a:cubicBezTo>
                  <a:cubicBezTo>
                    <a:pt x="1536" y="2360"/>
                    <a:pt x="1536" y="2360"/>
                    <a:pt x="1536" y="2359"/>
                  </a:cubicBezTo>
                  <a:cubicBezTo>
                    <a:pt x="1536" y="2359"/>
                    <a:pt x="1536" y="2358"/>
                    <a:pt x="1536" y="2358"/>
                  </a:cubicBezTo>
                  <a:cubicBezTo>
                    <a:pt x="1536" y="2357"/>
                    <a:pt x="1536" y="2356"/>
                    <a:pt x="1536" y="2356"/>
                  </a:cubicBezTo>
                  <a:cubicBezTo>
                    <a:pt x="1536" y="2355"/>
                    <a:pt x="1536" y="2355"/>
                    <a:pt x="1536" y="2354"/>
                  </a:cubicBezTo>
                  <a:cubicBezTo>
                    <a:pt x="1536" y="2353"/>
                    <a:pt x="1536" y="2353"/>
                    <a:pt x="1536" y="2352"/>
                  </a:cubicBezTo>
                  <a:cubicBezTo>
                    <a:pt x="1536" y="2352"/>
                    <a:pt x="1536" y="2351"/>
                    <a:pt x="1536" y="2350"/>
                  </a:cubicBezTo>
                  <a:cubicBezTo>
                    <a:pt x="1535" y="2349"/>
                    <a:pt x="1535" y="2348"/>
                    <a:pt x="1534" y="2346"/>
                  </a:cubicBezTo>
                  <a:cubicBezTo>
                    <a:pt x="1534" y="2345"/>
                    <a:pt x="1533" y="2344"/>
                    <a:pt x="1533" y="2342"/>
                  </a:cubicBezTo>
                  <a:cubicBezTo>
                    <a:pt x="1532" y="2341"/>
                    <a:pt x="1531" y="2340"/>
                    <a:pt x="1530" y="2339"/>
                  </a:cubicBezTo>
                  <a:cubicBezTo>
                    <a:pt x="1530" y="2337"/>
                    <a:pt x="1529" y="2336"/>
                    <a:pt x="1528" y="2335"/>
                  </a:cubicBezTo>
                  <a:cubicBezTo>
                    <a:pt x="1528" y="2335"/>
                    <a:pt x="1527" y="2335"/>
                    <a:pt x="1527" y="2335"/>
                  </a:cubicBezTo>
                  <a:cubicBezTo>
                    <a:pt x="1528" y="2335"/>
                    <a:pt x="1529" y="2335"/>
                    <a:pt x="1530" y="2335"/>
                  </a:cubicBezTo>
                  <a:cubicBezTo>
                    <a:pt x="1532" y="2336"/>
                    <a:pt x="1533" y="2336"/>
                    <a:pt x="1535" y="2336"/>
                  </a:cubicBezTo>
                  <a:cubicBezTo>
                    <a:pt x="1537" y="2337"/>
                    <a:pt x="1538" y="2337"/>
                    <a:pt x="1540" y="2338"/>
                  </a:cubicBezTo>
                  <a:cubicBezTo>
                    <a:pt x="1541" y="2338"/>
                    <a:pt x="1541" y="2338"/>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3" y="2339"/>
                    <a:pt x="1543" y="2339"/>
                    <a:pt x="1543" y="2339"/>
                  </a:cubicBezTo>
                  <a:cubicBezTo>
                    <a:pt x="1543" y="2339"/>
                    <a:pt x="1544" y="2340"/>
                    <a:pt x="1544" y="2340"/>
                  </a:cubicBezTo>
                  <a:cubicBezTo>
                    <a:pt x="1545" y="2340"/>
                    <a:pt x="1545" y="2341"/>
                    <a:pt x="1546" y="2341"/>
                  </a:cubicBezTo>
                  <a:cubicBezTo>
                    <a:pt x="1546" y="2341"/>
                    <a:pt x="1546" y="2342"/>
                    <a:pt x="1546" y="2342"/>
                  </a:cubicBezTo>
                  <a:cubicBezTo>
                    <a:pt x="1547" y="2342"/>
                    <a:pt x="1547" y="2342"/>
                    <a:pt x="1547" y="2342"/>
                  </a:cubicBezTo>
                  <a:cubicBezTo>
                    <a:pt x="1547" y="2343"/>
                    <a:pt x="1547" y="2343"/>
                    <a:pt x="1547" y="2343"/>
                  </a:cubicBezTo>
                  <a:cubicBezTo>
                    <a:pt x="1549" y="2345"/>
                    <a:pt x="1551" y="2347"/>
                    <a:pt x="1553" y="2349"/>
                  </a:cubicBezTo>
                  <a:cubicBezTo>
                    <a:pt x="1554" y="2352"/>
                    <a:pt x="1555" y="2354"/>
                    <a:pt x="1556" y="2356"/>
                  </a:cubicBezTo>
                  <a:cubicBezTo>
                    <a:pt x="1557" y="2358"/>
                    <a:pt x="1558" y="2360"/>
                    <a:pt x="1558" y="2362"/>
                  </a:cubicBezTo>
                  <a:cubicBezTo>
                    <a:pt x="1559" y="2363"/>
                    <a:pt x="1559" y="2364"/>
                    <a:pt x="1560" y="2365"/>
                  </a:cubicBezTo>
                  <a:cubicBezTo>
                    <a:pt x="1560" y="2366"/>
                    <a:pt x="1560" y="2366"/>
                    <a:pt x="1560" y="2366"/>
                  </a:cubicBezTo>
                  <a:cubicBezTo>
                    <a:pt x="1560" y="2366"/>
                    <a:pt x="1560" y="2366"/>
                    <a:pt x="1560" y="2365"/>
                  </a:cubicBezTo>
                  <a:cubicBezTo>
                    <a:pt x="1560" y="2364"/>
                    <a:pt x="1560" y="2363"/>
                    <a:pt x="1560" y="2361"/>
                  </a:cubicBezTo>
                  <a:cubicBezTo>
                    <a:pt x="1560" y="2359"/>
                    <a:pt x="1559" y="2357"/>
                    <a:pt x="1559" y="2355"/>
                  </a:cubicBezTo>
                  <a:cubicBezTo>
                    <a:pt x="1558" y="2353"/>
                    <a:pt x="1558" y="2350"/>
                    <a:pt x="1557" y="2347"/>
                  </a:cubicBezTo>
                  <a:cubicBezTo>
                    <a:pt x="1556" y="2344"/>
                    <a:pt x="1554" y="2341"/>
                    <a:pt x="1552" y="2339"/>
                  </a:cubicBezTo>
                  <a:cubicBezTo>
                    <a:pt x="1551" y="2338"/>
                    <a:pt x="1551" y="2338"/>
                    <a:pt x="1551" y="2337"/>
                  </a:cubicBezTo>
                  <a:cubicBezTo>
                    <a:pt x="1551" y="2337"/>
                    <a:pt x="1550" y="2337"/>
                    <a:pt x="1550" y="2336"/>
                  </a:cubicBezTo>
                  <a:cubicBezTo>
                    <a:pt x="1549" y="2336"/>
                    <a:pt x="1548" y="2335"/>
                    <a:pt x="1548" y="2334"/>
                  </a:cubicBezTo>
                  <a:cubicBezTo>
                    <a:pt x="1547" y="2334"/>
                    <a:pt x="1547" y="2334"/>
                    <a:pt x="1547" y="2334"/>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5" y="2333"/>
                    <a:pt x="1545" y="2333"/>
                    <a:pt x="1545" y="2333"/>
                  </a:cubicBezTo>
                  <a:cubicBezTo>
                    <a:pt x="1544" y="2332"/>
                    <a:pt x="1543" y="2332"/>
                    <a:pt x="1543" y="2331"/>
                  </a:cubicBezTo>
                  <a:cubicBezTo>
                    <a:pt x="1541" y="2330"/>
                    <a:pt x="1539" y="2330"/>
                    <a:pt x="1537" y="2329"/>
                  </a:cubicBezTo>
                  <a:cubicBezTo>
                    <a:pt x="1535" y="2329"/>
                    <a:pt x="1533" y="2328"/>
                    <a:pt x="1531" y="2328"/>
                  </a:cubicBezTo>
                  <a:cubicBezTo>
                    <a:pt x="1528" y="2327"/>
                    <a:pt x="1524" y="2326"/>
                    <a:pt x="1520" y="2325"/>
                  </a:cubicBezTo>
                  <a:cubicBezTo>
                    <a:pt x="1516" y="2325"/>
                    <a:pt x="1513" y="2324"/>
                    <a:pt x="1509" y="2323"/>
                  </a:cubicBezTo>
                  <a:cubicBezTo>
                    <a:pt x="1507" y="2323"/>
                    <a:pt x="1505" y="2322"/>
                    <a:pt x="1503" y="2322"/>
                  </a:cubicBezTo>
                  <a:cubicBezTo>
                    <a:pt x="1502" y="2322"/>
                    <a:pt x="1500" y="2321"/>
                    <a:pt x="1498" y="2321"/>
                  </a:cubicBezTo>
                  <a:cubicBezTo>
                    <a:pt x="1492" y="2320"/>
                    <a:pt x="1486" y="2319"/>
                    <a:pt x="1480" y="2319"/>
                  </a:cubicBezTo>
                  <a:cubicBezTo>
                    <a:pt x="1452" y="2298"/>
                    <a:pt x="1418" y="2292"/>
                    <a:pt x="1418" y="2292"/>
                  </a:cubicBezTo>
                  <a:cubicBezTo>
                    <a:pt x="1429" y="2285"/>
                    <a:pt x="1441" y="2281"/>
                    <a:pt x="1454" y="2280"/>
                  </a:cubicBezTo>
                  <a:cubicBezTo>
                    <a:pt x="1456" y="2281"/>
                    <a:pt x="1458" y="2282"/>
                    <a:pt x="1461" y="2284"/>
                  </a:cubicBezTo>
                  <a:cubicBezTo>
                    <a:pt x="1464" y="2285"/>
                    <a:pt x="1466" y="2287"/>
                    <a:pt x="1470" y="2289"/>
                  </a:cubicBezTo>
                  <a:cubicBezTo>
                    <a:pt x="1471" y="2290"/>
                    <a:pt x="1473" y="2291"/>
                    <a:pt x="1474" y="2292"/>
                  </a:cubicBezTo>
                  <a:cubicBezTo>
                    <a:pt x="1476" y="2293"/>
                    <a:pt x="1477" y="2294"/>
                    <a:pt x="1479" y="2295"/>
                  </a:cubicBezTo>
                  <a:cubicBezTo>
                    <a:pt x="1482" y="2297"/>
                    <a:pt x="1486" y="2299"/>
                    <a:pt x="1489" y="2301"/>
                  </a:cubicBezTo>
                  <a:cubicBezTo>
                    <a:pt x="1492" y="2303"/>
                    <a:pt x="1496" y="2305"/>
                    <a:pt x="1499" y="2306"/>
                  </a:cubicBezTo>
                  <a:cubicBezTo>
                    <a:pt x="1500" y="2307"/>
                    <a:pt x="1501" y="2307"/>
                    <a:pt x="1501" y="2308"/>
                  </a:cubicBezTo>
                  <a:cubicBezTo>
                    <a:pt x="1502" y="2308"/>
                    <a:pt x="1503" y="2309"/>
                    <a:pt x="1504" y="2309"/>
                  </a:cubicBezTo>
                  <a:cubicBezTo>
                    <a:pt x="1506" y="2310"/>
                    <a:pt x="1507" y="2311"/>
                    <a:pt x="1509" y="2312"/>
                  </a:cubicBezTo>
                  <a:cubicBezTo>
                    <a:pt x="1512" y="2313"/>
                    <a:pt x="1516" y="2315"/>
                    <a:pt x="1519" y="2316"/>
                  </a:cubicBezTo>
                  <a:cubicBezTo>
                    <a:pt x="1522" y="2317"/>
                    <a:pt x="1525" y="2318"/>
                    <a:pt x="1528" y="2318"/>
                  </a:cubicBezTo>
                  <a:cubicBezTo>
                    <a:pt x="1529" y="2318"/>
                    <a:pt x="1530" y="2318"/>
                    <a:pt x="1530" y="2318"/>
                  </a:cubicBezTo>
                  <a:cubicBezTo>
                    <a:pt x="1531" y="2318"/>
                    <a:pt x="1532" y="2319"/>
                    <a:pt x="1532" y="2319"/>
                  </a:cubicBezTo>
                  <a:cubicBezTo>
                    <a:pt x="1533" y="2319"/>
                    <a:pt x="1534" y="2319"/>
                    <a:pt x="1534" y="2319"/>
                  </a:cubicBezTo>
                  <a:cubicBezTo>
                    <a:pt x="1535" y="2319"/>
                    <a:pt x="1536" y="2319"/>
                    <a:pt x="1536" y="2319"/>
                  </a:cubicBezTo>
                  <a:cubicBezTo>
                    <a:pt x="1538" y="2319"/>
                    <a:pt x="1539" y="2319"/>
                    <a:pt x="1540" y="2318"/>
                  </a:cubicBezTo>
                  <a:cubicBezTo>
                    <a:pt x="1541" y="2318"/>
                    <a:pt x="1542" y="2318"/>
                    <a:pt x="1543" y="2318"/>
                  </a:cubicBezTo>
                  <a:cubicBezTo>
                    <a:pt x="1543" y="2318"/>
                    <a:pt x="1544" y="2318"/>
                    <a:pt x="1545" y="2317"/>
                  </a:cubicBezTo>
                  <a:cubicBezTo>
                    <a:pt x="1545" y="2317"/>
                    <a:pt x="1546" y="2317"/>
                    <a:pt x="1546" y="2317"/>
                  </a:cubicBezTo>
                  <a:cubicBezTo>
                    <a:pt x="1547" y="2317"/>
                    <a:pt x="1548" y="2316"/>
                    <a:pt x="1548" y="2316"/>
                  </a:cubicBezTo>
                  <a:cubicBezTo>
                    <a:pt x="1548" y="2316"/>
                    <a:pt x="1547" y="2316"/>
                    <a:pt x="1546" y="2316"/>
                  </a:cubicBezTo>
                  <a:cubicBezTo>
                    <a:pt x="1546" y="2317"/>
                    <a:pt x="1545" y="2317"/>
                    <a:pt x="1545" y="2317"/>
                  </a:cubicBezTo>
                  <a:cubicBezTo>
                    <a:pt x="1544" y="2316"/>
                    <a:pt x="1543" y="2316"/>
                    <a:pt x="1542" y="2316"/>
                  </a:cubicBezTo>
                  <a:cubicBezTo>
                    <a:pt x="1542" y="2316"/>
                    <a:pt x="1541" y="2316"/>
                    <a:pt x="1540" y="2316"/>
                  </a:cubicBezTo>
                  <a:cubicBezTo>
                    <a:pt x="1539" y="2316"/>
                    <a:pt x="1539" y="2316"/>
                    <a:pt x="1538" y="2316"/>
                  </a:cubicBezTo>
                  <a:cubicBezTo>
                    <a:pt x="1538" y="2316"/>
                    <a:pt x="1537" y="2316"/>
                    <a:pt x="1537" y="2316"/>
                  </a:cubicBezTo>
                  <a:cubicBezTo>
                    <a:pt x="1535" y="2315"/>
                    <a:pt x="1534" y="2315"/>
                    <a:pt x="1533" y="2315"/>
                  </a:cubicBezTo>
                  <a:cubicBezTo>
                    <a:pt x="1532" y="2315"/>
                    <a:pt x="1532" y="2314"/>
                    <a:pt x="1531" y="2314"/>
                  </a:cubicBezTo>
                  <a:cubicBezTo>
                    <a:pt x="1531" y="2314"/>
                    <a:pt x="1530" y="2314"/>
                    <a:pt x="1529" y="2314"/>
                  </a:cubicBezTo>
                  <a:cubicBezTo>
                    <a:pt x="1529" y="2313"/>
                    <a:pt x="1528" y="2313"/>
                    <a:pt x="1527" y="2313"/>
                  </a:cubicBezTo>
                  <a:cubicBezTo>
                    <a:pt x="1527" y="2313"/>
                    <a:pt x="1526" y="2312"/>
                    <a:pt x="1525" y="2312"/>
                  </a:cubicBezTo>
                  <a:cubicBezTo>
                    <a:pt x="1525" y="2312"/>
                    <a:pt x="1524" y="2311"/>
                    <a:pt x="1523" y="2311"/>
                  </a:cubicBezTo>
                  <a:cubicBezTo>
                    <a:pt x="1522" y="2311"/>
                    <a:pt x="1522" y="2310"/>
                    <a:pt x="1521" y="2310"/>
                  </a:cubicBezTo>
                  <a:cubicBezTo>
                    <a:pt x="1518" y="2309"/>
                    <a:pt x="1515" y="2307"/>
                    <a:pt x="1512" y="2305"/>
                  </a:cubicBezTo>
                  <a:cubicBezTo>
                    <a:pt x="1511" y="2304"/>
                    <a:pt x="1509" y="2304"/>
                    <a:pt x="1507" y="2303"/>
                  </a:cubicBezTo>
                  <a:cubicBezTo>
                    <a:pt x="1506" y="2302"/>
                    <a:pt x="1504" y="2301"/>
                    <a:pt x="1503" y="2300"/>
                  </a:cubicBezTo>
                  <a:cubicBezTo>
                    <a:pt x="1499" y="2298"/>
                    <a:pt x="1496" y="2296"/>
                    <a:pt x="1493" y="2294"/>
                  </a:cubicBezTo>
                  <a:cubicBezTo>
                    <a:pt x="1489" y="2292"/>
                    <a:pt x="1486" y="2290"/>
                    <a:pt x="1483" y="2288"/>
                  </a:cubicBezTo>
                  <a:cubicBezTo>
                    <a:pt x="1481" y="2287"/>
                    <a:pt x="1480" y="2287"/>
                    <a:pt x="1478" y="2286"/>
                  </a:cubicBezTo>
                  <a:cubicBezTo>
                    <a:pt x="1476" y="2285"/>
                    <a:pt x="1475" y="2284"/>
                    <a:pt x="1473" y="2283"/>
                  </a:cubicBezTo>
                  <a:cubicBezTo>
                    <a:pt x="1470" y="2282"/>
                    <a:pt x="1467" y="2280"/>
                    <a:pt x="1464" y="2279"/>
                  </a:cubicBezTo>
                  <a:cubicBezTo>
                    <a:pt x="1480" y="2278"/>
                    <a:pt x="1497" y="2280"/>
                    <a:pt x="1513" y="2281"/>
                  </a:cubicBezTo>
                  <a:cubicBezTo>
                    <a:pt x="1516" y="2283"/>
                    <a:pt x="1520" y="2285"/>
                    <a:pt x="1523" y="2287"/>
                  </a:cubicBezTo>
                  <a:cubicBezTo>
                    <a:pt x="1525" y="2288"/>
                    <a:pt x="1528" y="2290"/>
                    <a:pt x="1531" y="2291"/>
                  </a:cubicBezTo>
                  <a:cubicBezTo>
                    <a:pt x="1532" y="2292"/>
                    <a:pt x="1533" y="2292"/>
                    <a:pt x="1534" y="2293"/>
                  </a:cubicBezTo>
                  <a:cubicBezTo>
                    <a:pt x="1536" y="2294"/>
                    <a:pt x="1537" y="2294"/>
                    <a:pt x="1538" y="2295"/>
                  </a:cubicBezTo>
                  <a:cubicBezTo>
                    <a:pt x="1541" y="2296"/>
                    <a:pt x="1543" y="2297"/>
                    <a:pt x="1546" y="2298"/>
                  </a:cubicBezTo>
                  <a:cubicBezTo>
                    <a:pt x="1548" y="2299"/>
                    <a:pt x="1550" y="2299"/>
                    <a:pt x="1552" y="2300"/>
                  </a:cubicBezTo>
                  <a:cubicBezTo>
                    <a:pt x="1555" y="2300"/>
                    <a:pt x="1557" y="2301"/>
                    <a:pt x="1558" y="2301"/>
                  </a:cubicBezTo>
                  <a:cubicBezTo>
                    <a:pt x="1559" y="2301"/>
                    <a:pt x="1560" y="2301"/>
                    <a:pt x="1561" y="2301"/>
                  </a:cubicBezTo>
                  <a:cubicBezTo>
                    <a:pt x="1562" y="2301"/>
                    <a:pt x="1563" y="2301"/>
                    <a:pt x="1563" y="2301"/>
                  </a:cubicBezTo>
                  <a:cubicBezTo>
                    <a:pt x="1564" y="2301"/>
                    <a:pt x="1564" y="2301"/>
                    <a:pt x="1565" y="2301"/>
                  </a:cubicBezTo>
                  <a:cubicBezTo>
                    <a:pt x="1565" y="2301"/>
                    <a:pt x="1566" y="2301"/>
                    <a:pt x="1566" y="2301"/>
                  </a:cubicBezTo>
                  <a:cubicBezTo>
                    <a:pt x="1567" y="2301"/>
                    <a:pt x="1567" y="2301"/>
                    <a:pt x="1567" y="2301"/>
                  </a:cubicBezTo>
                  <a:cubicBezTo>
                    <a:pt x="1567" y="2301"/>
                    <a:pt x="1567" y="2301"/>
                    <a:pt x="1566" y="2300"/>
                  </a:cubicBezTo>
                  <a:cubicBezTo>
                    <a:pt x="1566" y="2300"/>
                    <a:pt x="1566" y="2300"/>
                    <a:pt x="1565" y="2300"/>
                  </a:cubicBezTo>
                  <a:cubicBezTo>
                    <a:pt x="1565" y="2300"/>
                    <a:pt x="1564" y="2300"/>
                    <a:pt x="1563" y="2299"/>
                  </a:cubicBezTo>
                  <a:cubicBezTo>
                    <a:pt x="1562" y="2299"/>
                    <a:pt x="1561" y="2299"/>
                    <a:pt x="1559" y="2298"/>
                  </a:cubicBezTo>
                  <a:cubicBezTo>
                    <a:pt x="1558" y="2297"/>
                    <a:pt x="1556" y="2296"/>
                    <a:pt x="1554" y="2295"/>
                  </a:cubicBezTo>
                  <a:cubicBezTo>
                    <a:pt x="1552" y="2295"/>
                    <a:pt x="1550" y="2293"/>
                    <a:pt x="1548" y="2292"/>
                  </a:cubicBezTo>
                  <a:cubicBezTo>
                    <a:pt x="1546" y="2291"/>
                    <a:pt x="1544" y="2290"/>
                    <a:pt x="1541" y="2288"/>
                  </a:cubicBezTo>
                  <a:cubicBezTo>
                    <a:pt x="1540" y="2288"/>
                    <a:pt x="1539" y="2287"/>
                    <a:pt x="1538" y="2286"/>
                  </a:cubicBezTo>
                  <a:cubicBezTo>
                    <a:pt x="1537" y="2286"/>
                    <a:pt x="1535" y="2285"/>
                    <a:pt x="1534" y="2284"/>
                  </a:cubicBezTo>
                  <a:cubicBezTo>
                    <a:pt x="1533" y="2284"/>
                    <a:pt x="1532" y="2283"/>
                    <a:pt x="1531" y="2282"/>
                  </a:cubicBezTo>
                  <a:cubicBezTo>
                    <a:pt x="1553" y="2283"/>
                    <a:pt x="1574" y="2280"/>
                    <a:pt x="1592" y="2265"/>
                  </a:cubicBezTo>
                  <a:cubicBezTo>
                    <a:pt x="1557" y="2277"/>
                    <a:pt x="1512" y="2264"/>
                    <a:pt x="1476" y="2259"/>
                  </a:cubicBezTo>
                  <a:cubicBezTo>
                    <a:pt x="1477" y="2259"/>
                    <a:pt x="1477" y="2258"/>
                    <a:pt x="1478" y="2258"/>
                  </a:cubicBezTo>
                  <a:cubicBezTo>
                    <a:pt x="1480" y="2257"/>
                    <a:pt x="1482" y="2256"/>
                    <a:pt x="1484" y="2255"/>
                  </a:cubicBezTo>
                  <a:cubicBezTo>
                    <a:pt x="1485" y="2255"/>
                    <a:pt x="1485" y="2254"/>
                    <a:pt x="1486" y="2254"/>
                  </a:cubicBezTo>
                  <a:cubicBezTo>
                    <a:pt x="1486" y="2254"/>
                    <a:pt x="1487" y="2254"/>
                    <a:pt x="1487" y="2254"/>
                  </a:cubicBezTo>
                  <a:cubicBezTo>
                    <a:pt x="1488" y="2253"/>
                    <a:pt x="1489" y="2253"/>
                    <a:pt x="1490" y="2253"/>
                  </a:cubicBezTo>
                  <a:cubicBezTo>
                    <a:pt x="1491" y="2252"/>
                    <a:pt x="1492" y="2252"/>
                    <a:pt x="1493" y="2252"/>
                  </a:cubicBezTo>
                  <a:cubicBezTo>
                    <a:pt x="1494" y="2252"/>
                    <a:pt x="1495" y="2251"/>
                    <a:pt x="1496" y="2251"/>
                  </a:cubicBezTo>
                  <a:cubicBezTo>
                    <a:pt x="1496" y="2251"/>
                    <a:pt x="1497" y="2251"/>
                    <a:pt x="1498" y="2251"/>
                  </a:cubicBezTo>
                  <a:cubicBezTo>
                    <a:pt x="1499" y="2251"/>
                    <a:pt x="1499" y="2251"/>
                    <a:pt x="1500" y="2251"/>
                  </a:cubicBezTo>
                  <a:cubicBezTo>
                    <a:pt x="1501" y="2251"/>
                    <a:pt x="1502" y="2251"/>
                    <a:pt x="1503" y="2251"/>
                  </a:cubicBezTo>
                  <a:cubicBezTo>
                    <a:pt x="1503" y="2251"/>
                    <a:pt x="1504" y="2251"/>
                    <a:pt x="1504" y="2251"/>
                  </a:cubicBezTo>
                  <a:cubicBezTo>
                    <a:pt x="1504" y="2251"/>
                    <a:pt x="1503" y="2251"/>
                    <a:pt x="1503" y="2250"/>
                  </a:cubicBezTo>
                  <a:cubicBezTo>
                    <a:pt x="1502" y="2250"/>
                    <a:pt x="1501" y="2250"/>
                    <a:pt x="1500" y="2249"/>
                  </a:cubicBezTo>
                  <a:cubicBezTo>
                    <a:pt x="1499" y="2249"/>
                    <a:pt x="1499" y="2249"/>
                    <a:pt x="1498" y="2249"/>
                  </a:cubicBezTo>
                  <a:cubicBezTo>
                    <a:pt x="1497" y="2249"/>
                    <a:pt x="1496" y="2248"/>
                    <a:pt x="1496" y="2248"/>
                  </a:cubicBezTo>
                  <a:cubicBezTo>
                    <a:pt x="1495" y="2248"/>
                    <a:pt x="1494" y="2248"/>
                    <a:pt x="1493" y="2248"/>
                  </a:cubicBezTo>
                  <a:cubicBezTo>
                    <a:pt x="1492" y="2248"/>
                    <a:pt x="1491" y="2248"/>
                    <a:pt x="1490" y="2248"/>
                  </a:cubicBezTo>
                  <a:cubicBezTo>
                    <a:pt x="1487" y="2248"/>
                    <a:pt x="1485" y="2248"/>
                    <a:pt x="1482" y="2249"/>
                  </a:cubicBezTo>
                  <a:cubicBezTo>
                    <a:pt x="1480" y="2250"/>
                    <a:pt x="1477" y="2251"/>
                    <a:pt x="1475" y="2252"/>
                  </a:cubicBezTo>
                  <a:cubicBezTo>
                    <a:pt x="1474" y="2252"/>
                    <a:pt x="1474" y="2252"/>
                    <a:pt x="1473" y="2252"/>
                  </a:cubicBezTo>
                  <a:cubicBezTo>
                    <a:pt x="1472" y="2253"/>
                    <a:pt x="1472" y="2253"/>
                    <a:pt x="1471" y="2253"/>
                  </a:cubicBezTo>
                  <a:cubicBezTo>
                    <a:pt x="1470" y="2254"/>
                    <a:pt x="1469" y="2254"/>
                    <a:pt x="1467" y="2255"/>
                  </a:cubicBezTo>
                  <a:cubicBezTo>
                    <a:pt x="1466" y="2256"/>
                    <a:pt x="1465" y="2257"/>
                    <a:pt x="1463" y="2257"/>
                  </a:cubicBezTo>
                  <a:cubicBezTo>
                    <a:pt x="1463" y="2257"/>
                    <a:pt x="1463" y="2257"/>
                    <a:pt x="1463" y="2257"/>
                  </a:cubicBezTo>
                  <a:cubicBezTo>
                    <a:pt x="1418" y="2254"/>
                    <a:pt x="1401" y="2291"/>
                    <a:pt x="1380" y="2272"/>
                  </a:cubicBezTo>
                  <a:cubicBezTo>
                    <a:pt x="1365" y="2258"/>
                    <a:pt x="1335" y="2167"/>
                    <a:pt x="1328" y="2145"/>
                  </a:cubicBezTo>
                  <a:cubicBezTo>
                    <a:pt x="1324" y="2135"/>
                    <a:pt x="1321" y="2127"/>
                    <a:pt x="1317" y="2120"/>
                  </a:cubicBezTo>
                  <a:cubicBezTo>
                    <a:pt x="1317" y="2121"/>
                    <a:pt x="1317" y="2121"/>
                    <a:pt x="1317" y="2121"/>
                  </a:cubicBezTo>
                  <a:cubicBezTo>
                    <a:pt x="1318" y="2121"/>
                    <a:pt x="1319" y="2122"/>
                    <a:pt x="1320" y="2123"/>
                  </a:cubicBezTo>
                  <a:cubicBezTo>
                    <a:pt x="1321" y="2124"/>
                    <a:pt x="1322" y="2125"/>
                    <a:pt x="1323" y="2126"/>
                  </a:cubicBezTo>
                  <a:cubicBezTo>
                    <a:pt x="1324" y="2127"/>
                    <a:pt x="1325" y="2128"/>
                    <a:pt x="1326" y="2130"/>
                  </a:cubicBezTo>
                  <a:cubicBezTo>
                    <a:pt x="1327" y="2131"/>
                    <a:pt x="1328" y="2132"/>
                    <a:pt x="1329" y="2134"/>
                  </a:cubicBezTo>
                  <a:cubicBezTo>
                    <a:pt x="1331" y="2136"/>
                    <a:pt x="1334" y="2139"/>
                    <a:pt x="1336" y="2143"/>
                  </a:cubicBezTo>
                  <a:cubicBezTo>
                    <a:pt x="1339" y="2146"/>
                    <a:pt x="1341" y="2150"/>
                    <a:pt x="1344" y="2154"/>
                  </a:cubicBezTo>
                  <a:cubicBezTo>
                    <a:pt x="1345" y="2155"/>
                    <a:pt x="1346" y="2157"/>
                    <a:pt x="1348" y="2159"/>
                  </a:cubicBezTo>
                  <a:cubicBezTo>
                    <a:pt x="1349" y="2161"/>
                    <a:pt x="1350" y="2163"/>
                    <a:pt x="1352" y="2165"/>
                  </a:cubicBezTo>
                  <a:cubicBezTo>
                    <a:pt x="1352" y="2166"/>
                    <a:pt x="1352" y="2166"/>
                    <a:pt x="1353" y="2167"/>
                  </a:cubicBezTo>
                  <a:cubicBezTo>
                    <a:pt x="1353" y="2167"/>
                    <a:pt x="1353" y="2167"/>
                    <a:pt x="1353" y="2168"/>
                  </a:cubicBezTo>
                  <a:cubicBezTo>
                    <a:pt x="1353" y="2171"/>
                    <a:pt x="1354" y="2175"/>
                    <a:pt x="1356" y="2179"/>
                  </a:cubicBezTo>
                  <a:cubicBezTo>
                    <a:pt x="1357" y="2184"/>
                    <a:pt x="1359" y="2190"/>
                    <a:pt x="1361" y="2196"/>
                  </a:cubicBezTo>
                  <a:cubicBezTo>
                    <a:pt x="1361" y="2197"/>
                    <a:pt x="1362" y="2199"/>
                    <a:pt x="1363" y="2200"/>
                  </a:cubicBezTo>
                  <a:cubicBezTo>
                    <a:pt x="1363" y="2202"/>
                    <a:pt x="1364" y="2203"/>
                    <a:pt x="1364" y="2205"/>
                  </a:cubicBezTo>
                  <a:cubicBezTo>
                    <a:pt x="1365" y="2208"/>
                    <a:pt x="1367" y="2211"/>
                    <a:pt x="1368" y="2214"/>
                  </a:cubicBezTo>
                  <a:cubicBezTo>
                    <a:pt x="1369" y="2215"/>
                    <a:pt x="1369" y="2217"/>
                    <a:pt x="1370" y="2218"/>
                  </a:cubicBezTo>
                  <a:cubicBezTo>
                    <a:pt x="1371" y="2220"/>
                    <a:pt x="1372" y="2221"/>
                    <a:pt x="1372" y="2223"/>
                  </a:cubicBezTo>
                  <a:cubicBezTo>
                    <a:pt x="1373" y="2224"/>
                    <a:pt x="1374" y="2226"/>
                    <a:pt x="1375" y="2227"/>
                  </a:cubicBezTo>
                  <a:cubicBezTo>
                    <a:pt x="1375" y="2228"/>
                    <a:pt x="1376" y="2228"/>
                    <a:pt x="1376" y="2229"/>
                  </a:cubicBezTo>
                  <a:cubicBezTo>
                    <a:pt x="1377" y="2230"/>
                    <a:pt x="1377" y="2231"/>
                    <a:pt x="1378" y="2231"/>
                  </a:cubicBezTo>
                  <a:cubicBezTo>
                    <a:pt x="1378" y="2233"/>
                    <a:pt x="1379" y="2234"/>
                    <a:pt x="1380" y="2235"/>
                  </a:cubicBezTo>
                  <a:cubicBezTo>
                    <a:pt x="1381" y="2236"/>
                    <a:pt x="1381" y="2236"/>
                    <a:pt x="1382" y="2237"/>
                  </a:cubicBezTo>
                  <a:cubicBezTo>
                    <a:pt x="1382" y="2237"/>
                    <a:pt x="1383" y="2238"/>
                    <a:pt x="1383" y="2238"/>
                  </a:cubicBezTo>
                  <a:cubicBezTo>
                    <a:pt x="1384" y="2239"/>
                    <a:pt x="1385" y="2239"/>
                    <a:pt x="1385" y="2240"/>
                  </a:cubicBezTo>
                  <a:cubicBezTo>
                    <a:pt x="1386" y="2241"/>
                    <a:pt x="1386" y="2241"/>
                    <a:pt x="1387" y="2241"/>
                  </a:cubicBezTo>
                  <a:cubicBezTo>
                    <a:pt x="1388" y="2242"/>
                    <a:pt x="1389" y="2243"/>
                    <a:pt x="1390" y="2244"/>
                  </a:cubicBezTo>
                  <a:cubicBezTo>
                    <a:pt x="1390" y="2244"/>
                    <a:pt x="1391" y="2245"/>
                    <a:pt x="1392" y="2245"/>
                  </a:cubicBezTo>
                  <a:cubicBezTo>
                    <a:pt x="1392" y="2245"/>
                    <a:pt x="1393" y="2246"/>
                    <a:pt x="1393" y="2246"/>
                  </a:cubicBezTo>
                  <a:cubicBezTo>
                    <a:pt x="1394" y="2246"/>
                    <a:pt x="1395" y="2247"/>
                    <a:pt x="1396" y="2247"/>
                  </a:cubicBezTo>
                  <a:cubicBezTo>
                    <a:pt x="1397" y="2248"/>
                    <a:pt x="1398" y="2248"/>
                    <a:pt x="1399" y="2248"/>
                  </a:cubicBezTo>
                  <a:cubicBezTo>
                    <a:pt x="1399" y="2248"/>
                    <a:pt x="1400" y="2248"/>
                    <a:pt x="1400" y="2249"/>
                  </a:cubicBezTo>
                  <a:cubicBezTo>
                    <a:pt x="1401" y="2249"/>
                    <a:pt x="1401" y="2249"/>
                    <a:pt x="1401" y="2249"/>
                  </a:cubicBezTo>
                  <a:cubicBezTo>
                    <a:pt x="1403" y="2249"/>
                    <a:pt x="1404" y="2249"/>
                    <a:pt x="1405" y="2249"/>
                  </a:cubicBezTo>
                  <a:cubicBezTo>
                    <a:pt x="1406" y="2249"/>
                    <a:pt x="1406" y="2249"/>
                    <a:pt x="1406" y="2249"/>
                  </a:cubicBezTo>
                  <a:cubicBezTo>
                    <a:pt x="1406" y="2249"/>
                    <a:pt x="1406" y="2249"/>
                    <a:pt x="1405" y="2249"/>
                  </a:cubicBezTo>
                  <a:cubicBezTo>
                    <a:pt x="1404" y="2248"/>
                    <a:pt x="1403" y="2248"/>
                    <a:pt x="1402" y="2247"/>
                  </a:cubicBezTo>
                  <a:cubicBezTo>
                    <a:pt x="1402" y="2247"/>
                    <a:pt x="1401" y="2247"/>
                    <a:pt x="1401" y="2247"/>
                  </a:cubicBezTo>
                  <a:cubicBezTo>
                    <a:pt x="1401" y="2247"/>
                    <a:pt x="1400" y="2246"/>
                    <a:pt x="1400" y="2246"/>
                  </a:cubicBezTo>
                  <a:cubicBezTo>
                    <a:pt x="1399" y="2246"/>
                    <a:pt x="1398" y="2245"/>
                    <a:pt x="1398" y="2245"/>
                  </a:cubicBezTo>
                  <a:cubicBezTo>
                    <a:pt x="1397" y="2244"/>
                    <a:pt x="1396" y="2243"/>
                    <a:pt x="1395" y="2243"/>
                  </a:cubicBezTo>
                  <a:cubicBezTo>
                    <a:pt x="1395" y="2242"/>
                    <a:pt x="1394" y="2242"/>
                    <a:pt x="1394" y="2242"/>
                  </a:cubicBezTo>
                  <a:cubicBezTo>
                    <a:pt x="1394" y="2241"/>
                    <a:pt x="1393" y="2241"/>
                    <a:pt x="1393" y="2240"/>
                  </a:cubicBezTo>
                  <a:cubicBezTo>
                    <a:pt x="1392" y="2240"/>
                    <a:pt x="1391" y="2239"/>
                    <a:pt x="1390" y="2238"/>
                  </a:cubicBezTo>
                  <a:cubicBezTo>
                    <a:pt x="1390" y="2237"/>
                    <a:pt x="1390" y="2237"/>
                    <a:pt x="1389" y="2236"/>
                  </a:cubicBezTo>
                  <a:cubicBezTo>
                    <a:pt x="1389" y="2236"/>
                    <a:pt x="1388" y="2235"/>
                    <a:pt x="1388" y="2235"/>
                  </a:cubicBezTo>
                  <a:cubicBezTo>
                    <a:pt x="1388" y="2234"/>
                    <a:pt x="1387" y="2234"/>
                    <a:pt x="1387" y="2233"/>
                  </a:cubicBezTo>
                  <a:cubicBezTo>
                    <a:pt x="1386" y="2232"/>
                    <a:pt x="1386" y="2232"/>
                    <a:pt x="1386" y="2231"/>
                  </a:cubicBezTo>
                  <a:cubicBezTo>
                    <a:pt x="1385" y="2230"/>
                    <a:pt x="1384" y="2229"/>
                    <a:pt x="1383" y="2227"/>
                  </a:cubicBezTo>
                  <a:cubicBezTo>
                    <a:pt x="1383" y="2226"/>
                    <a:pt x="1382" y="2225"/>
                    <a:pt x="1381" y="2223"/>
                  </a:cubicBezTo>
                  <a:cubicBezTo>
                    <a:pt x="1381" y="2223"/>
                    <a:pt x="1382" y="2223"/>
                    <a:pt x="1382" y="2223"/>
                  </a:cubicBezTo>
                  <a:cubicBezTo>
                    <a:pt x="1382" y="2224"/>
                    <a:pt x="1383" y="2224"/>
                    <a:pt x="1383" y="2224"/>
                  </a:cubicBezTo>
                  <a:cubicBezTo>
                    <a:pt x="1385" y="2225"/>
                    <a:pt x="1386" y="2226"/>
                    <a:pt x="1387" y="2227"/>
                  </a:cubicBezTo>
                  <a:cubicBezTo>
                    <a:pt x="1388" y="2228"/>
                    <a:pt x="1390" y="2229"/>
                    <a:pt x="1391" y="2230"/>
                  </a:cubicBezTo>
                  <a:cubicBezTo>
                    <a:pt x="1392" y="2231"/>
                    <a:pt x="1394" y="2232"/>
                    <a:pt x="1395" y="2234"/>
                  </a:cubicBezTo>
                  <a:cubicBezTo>
                    <a:pt x="1397" y="2235"/>
                    <a:pt x="1398" y="2236"/>
                    <a:pt x="1400" y="2237"/>
                  </a:cubicBezTo>
                  <a:cubicBezTo>
                    <a:pt x="1401" y="2238"/>
                    <a:pt x="1403" y="2239"/>
                    <a:pt x="1405" y="2241"/>
                  </a:cubicBezTo>
                  <a:cubicBezTo>
                    <a:pt x="1405" y="2241"/>
                    <a:pt x="1405" y="2241"/>
                    <a:pt x="1406" y="2241"/>
                  </a:cubicBezTo>
                  <a:cubicBezTo>
                    <a:pt x="1406" y="2242"/>
                    <a:pt x="1407" y="2242"/>
                    <a:pt x="1407" y="2242"/>
                  </a:cubicBezTo>
                  <a:cubicBezTo>
                    <a:pt x="1408" y="2243"/>
                    <a:pt x="1409" y="2243"/>
                    <a:pt x="1410" y="2244"/>
                  </a:cubicBezTo>
                  <a:cubicBezTo>
                    <a:pt x="1411" y="2244"/>
                    <a:pt x="1413" y="2245"/>
                    <a:pt x="1415" y="2246"/>
                  </a:cubicBezTo>
                  <a:cubicBezTo>
                    <a:pt x="1417" y="2246"/>
                    <a:pt x="1418" y="2247"/>
                    <a:pt x="1420" y="2247"/>
                  </a:cubicBezTo>
                  <a:cubicBezTo>
                    <a:pt x="1421" y="2247"/>
                    <a:pt x="1422" y="2247"/>
                    <a:pt x="1422" y="2247"/>
                  </a:cubicBezTo>
                  <a:cubicBezTo>
                    <a:pt x="1423" y="2247"/>
                    <a:pt x="1424" y="2246"/>
                    <a:pt x="1424" y="2246"/>
                  </a:cubicBezTo>
                  <a:cubicBezTo>
                    <a:pt x="1426" y="2246"/>
                    <a:pt x="1427" y="2246"/>
                    <a:pt x="1428" y="2245"/>
                  </a:cubicBezTo>
                  <a:cubicBezTo>
                    <a:pt x="1429" y="2245"/>
                    <a:pt x="1429" y="2245"/>
                    <a:pt x="1430" y="2244"/>
                  </a:cubicBezTo>
                  <a:cubicBezTo>
                    <a:pt x="1430" y="2244"/>
                    <a:pt x="1430" y="2244"/>
                    <a:pt x="1430" y="2244"/>
                  </a:cubicBezTo>
                  <a:cubicBezTo>
                    <a:pt x="1430" y="2244"/>
                    <a:pt x="1430" y="2244"/>
                    <a:pt x="1429" y="2244"/>
                  </a:cubicBezTo>
                  <a:cubicBezTo>
                    <a:pt x="1429" y="2244"/>
                    <a:pt x="1428" y="2244"/>
                    <a:pt x="1427" y="2244"/>
                  </a:cubicBezTo>
                  <a:cubicBezTo>
                    <a:pt x="1427" y="2244"/>
                    <a:pt x="1426" y="2244"/>
                    <a:pt x="1425" y="2243"/>
                  </a:cubicBezTo>
                  <a:cubicBezTo>
                    <a:pt x="1423" y="2243"/>
                    <a:pt x="1422" y="2243"/>
                    <a:pt x="1421" y="2242"/>
                  </a:cubicBezTo>
                  <a:cubicBezTo>
                    <a:pt x="1421" y="2242"/>
                    <a:pt x="1420" y="2242"/>
                    <a:pt x="1420" y="2242"/>
                  </a:cubicBezTo>
                  <a:cubicBezTo>
                    <a:pt x="1420" y="2242"/>
                    <a:pt x="1420" y="2241"/>
                    <a:pt x="1419" y="2241"/>
                  </a:cubicBezTo>
                  <a:cubicBezTo>
                    <a:pt x="1419" y="2241"/>
                    <a:pt x="1418" y="2241"/>
                    <a:pt x="1417" y="2240"/>
                  </a:cubicBezTo>
                  <a:cubicBezTo>
                    <a:pt x="1416" y="2239"/>
                    <a:pt x="1415" y="2239"/>
                    <a:pt x="1413" y="2238"/>
                  </a:cubicBezTo>
                  <a:cubicBezTo>
                    <a:pt x="1413" y="2237"/>
                    <a:pt x="1412" y="2236"/>
                    <a:pt x="1411" y="2236"/>
                  </a:cubicBezTo>
                  <a:cubicBezTo>
                    <a:pt x="1410" y="2235"/>
                    <a:pt x="1410" y="2235"/>
                    <a:pt x="1409" y="2234"/>
                  </a:cubicBezTo>
                  <a:cubicBezTo>
                    <a:pt x="1408" y="2233"/>
                    <a:pt x="1406" y="2232"/>
                    <a:pt x="1405" y="2231"/>
                  </a:cubicBezTo>
                  <a:cubicBezTo>
                    <a:pt x="1403" y="2230"/>
                    <a:pt x="1401" y="2228"/>
                    <a:pt x="1400" y="2227"/>
                  </a:cubicBezTo>
                  <a:cubicBezTo>
                    <a:pt x="1399" y="2227"/>
                    <a:pt x="1398" y="2226"/>
                    <a:pt x="1397" y="2226"/>
                  </a:cubicBezTo>
                  <a:cubicBezTo>
                    <a:pt x="1397" y="2225"/>
                    <a:pt x="1396" y="2225"/>
                    <a:pt x="1395" y="2224"/>
                  </a:cubicBezTo>
                  <a:cubicBezTo>
                    <a:pt x="1393" y="2223"/>
                    <a:pt x="1392" y="2223"/>
                    <a:pt x="1390" y="2222"/>
                  </a:cubicBezTo>
                  <a:cubicBezTo>
                    <a:pt x="1388" y="2221"/>
                    <a:pt x="1387" y="2221"/>
                    <a:pt x="1385" y="2220"/>
                  </a:cubicBezTo>
                  <a:cubicBezTo>
                    <a:pt x="1384" y="2220"/>
                    <a:pt x="1384" y="2220"/>
                    <a:pt x="1383" y="2220"/>
                  </a:cubicBezTo>
                  <a:cubicBezTo>
                    <a:pt x="1382" y="2220"/>
                    <a:pt x="1382" y="2220"/>
                    <a:pt x="1381" y="2220"/>
                  </a:cubicBezTo>
                  <a:cubicBezTo>
                    <a:pt x="1380" y="2220"/>
                    <a:pt x="1380" y="2220"/>
                    <a:pt x="1379" y="2220"/>
                  </a:cubicBezTo>
                  <a:cubicBezTo>
                    <a:pt x="1379" y="2220"/>
                    <a:pt x="1379" y="2219"/>
                    <a:pt x="1379" y="2219"/>
                  </a:cubicBezTo>
                  <a:cubicBezTo>
                    <a:pt x="1379" y="2218"/>
                    <a:pt x="1378" y="2216"/>
                    <a:pt x="1377" y="2215"/>
                  </a:cubicBezTo>
                  <a:cubicBezTo>
                    <a:pt x="1377" y="2214"/>
                    <a:pt x="1376" y="2212"/>
                    <a:pt x="1375" y="2211"/>
                  </a:cubicBezTo>
                  <a:cubicBezTo>
                    <a:pt x="1374" y="2208"/>
                    <a:pt x="1373" y="2205"/>
                    <a:pt x="1371" y="2202"/>
                  </a:cubicBezTo>
                  <a:cubicBezTo>
                    <a:pt x="1371" y="2200"/>
                    <a:pt x="1370" y="2199"/>
                    <a:pt x="1369" y="2197"/>
                  </a:cubicBezTo>
                  <a:cubicBezTo>
                    <a:pt x="1369" y="2196"/>
                    <a:pt x="1368" y="2194"/>
                    <a:pt x="1367" y="2193"/>
                  </a:cubicBezTo>
                  <a:cubicBezTo>
                    <a:pt x="1365" y="2187"/>
                    <a:pt x="1362" y="2182"/>
                    <a:pt x="1360" y="2178"/>
                  </a:cubicBezTo>
                  <a:cubicBezTo>
                    <a:pt x="1359" y="2176"/>
                    <a:pt x="1359" y="2175"/>
                    <a:pt x="1358" y="2174"/>
                  </a:cubicBezTo>
                  <a:cubicBezTo>
                    <a:pt x="1359" y="2175"/>
                    <a:pt x="1360" y="2176"/>
                    <a:pt x="1360" y="2177"/>
                  </a:cubicBezTo>
                  <a:cubicBezTo>
                    <a:pt x="1361" y="2178"/>
                    <a:pt x="1362" y="2179"/>
                    <a:pt x="1363" y="2180"/>
                  </a:cubicBezTo>
                  <a:cubicBezTo>
                    <a:pt x="1364" y="2181"/>
                    <a:pt x="1364" y="2182"/>
                    <a:pt x="1365" y="2183"/>
                  </a:cubicBezTo>
                  <a:cubicBezTo>
                    <a:pt x="1367" y="2185"/>
                    <a:pt x="1369" y="2186"/>
                    <a:pt x="1371" y="2188"/>
                  </a:cubicBezTo>
                  <a:cubicBezTo>
                    <a:pt x="1372" y="2190"/>
                    <a:pt x="1374" y="2191"/>
                    <a:pt x="1376" y="2193"/>
                  </a:cubicBezTo>
                  <a:cubicBezTo>
                    <a:pt x="1378" y="2194"/>
                    <a:pt x="1380" y="2196"/>
                    <a:pt x="1382" y="2197"/>
                  </a:cubicBezTo>
                  <a:cubicBezTo>
                    <a:pt x="1386" y="2200"/>
                    <a:pt x="1390" y="2202"/>
                    <a:pt x="1394" y="2204"/>
                  </a:cubicBezTo>
                  <a:cubicBezTo>
                    <a:pt x="1398" y="2206"/>
                    <a:pt x="1402" y="2207"/>
                    <a:pt x="1405" y="2208"/>
                  </a:cubicBezTo>
                  <a:cubicBezTo>
                    <a:pt x="1409" y="2209"/>
                    <a:pt x="1413" y="2209"/>
                    <a:pt x="1416" y="2209"/>
                  </a:cubicBezTo>
                  <a:cubicBezTo>
                    <a:pt x="1419" y="2209"/>
                    <a:pt x="1421" y="2209"/>
                    <a:pt x="1424" y="2208"/>
                  </a:cubicBezTo>
                  <a:cubicBezTo>
                    <a:pt x="1425" y="2208"/>
                    <a:pt x="1426" y="2208"/>
                    <a:pt x="1426" y="2208"/>
                  </a:cubicBezTo>
                  <a:cubicBezTo>
                    <a:pt x="1427" y="2207"/>
                    <a:pt x="1428" y="2207"/>
                    <a:pt x="1428" y="2207"/>
                  </a:cubicBezTo>
                  <a:cubicBezTo>
                    <a:pt x="1429" y="2207"/>
                    <a:pt x="1430" y="2206"/>
                    <a:pt x="1430" y="2206"/>
                  </a:cubicBezTo>
                  <a:cubicBezTo>
                    <a:pt x="1430" y="2206"/>
                    <a:pt x="1429" y="2206"/>
                    <a:pt x="1428" y="2207"/>
                  </a:cubicBezTo>
                  <a:cubicBezTo>
                    <a:pt x="1427" y="2207"/>
                    <a:pt x="1425" y="2207"/>
                    <a:pt x="1423" y="2207"/>
                  </a:cubicBezTo>
                  <a:cubicBezTo>
                    <a:pt x="1421" y="2207"/>
                    <a:pt x="1419" y="2207"/>
                    <a:pt x="1416" y="2206"/>
                  </a:cubicBezTo>
                  <a:cubicBezTo>
                    <a:pt x="1413" y="2206"/>
                    <a:pt x="1410" y="2205"/>
                    <a:pt x="1407" y="2204"/>
                  </a:cubicBezTo>
                  <a:cubicBezTo>
                    <a:pt x="1403" y="2202"/>
                    <a:pt x="1400" y="2201"/>
                    <a:pt x="1396" y="2199"/>
                  </a:cubicBezTo>
                  <a:cubicBezTo>
                    <a:pt x="1394" y="2197"/>
                    <a:pt x="1391" y="2196"/>
                    <a:pt x="1389" y="2194"/>
                  </a:cubicBezTo>
                  <a:cubicBezTo>
                    <a:pt x="1389" y="2194"/>
                    <a:pt x="1389" y="2194"/>
                    <a:pt x="1389" y="2194"/>
                  </a:cubicBezTo>
                  <a:cubicBezTo>
                    <a:pt x="1390" y="2194"/>
                    <a:pt x="1392" y="2194"/>
                    <a:pt x="1393" y="2194"/>
                  </a:cubicBezTo>
                  <a:cubicBezTo>
                    <a:pt x="1395" y="2194"/>
                    <a:pt x="1396" y="2194"/>
                    <a:pt x="1398" y="2194"/>
                  </a:cubicBezTo>
                  <a:cubicBezTo>
                    <a:pt x="1400" y="2194"/>
                    <a:pt x="1402" y="2194"/>
                    <a:pt x="1404" y="2194"/>
                  </a:cubicBezTo>
                  <a:cubicBezTo>
                    <a:pt x="1405" y="2194"/>
                    <a:pt x="1406" y="2194"/>
                    <a:pt x="1407" y="2194"/>
                  </a:cubicBezTo>
                  <a:cubicBezTo>
                    <a:pt x="1408" y="2194"/>
                    <a:pt x="1409" y="2194"/>
                    <a:pt x="1410" y="2194"/>
                  </a:cubicBezTo>
                  <a:cubicBezTo>
                    <a:pt x="1412" y="2194"/>
                    <a:pt x="1414" y="2194"/>
                    <a:pt x="1416" y="2194"/>
                  </a:cubicBezTo>
                  <a:cubicBezTo>
                    <a:pt x="1418" y="2194"/>
                    <a:pt x="1420" y="2194"/>
                    <a:pt x="1422" y="2194"/>
                  </a:cubicBezTo>
                  <a:cubicBezTo>
                    <a:pt x="1423" y="2194"/>
                    <a:pt x="1424" y="2194"/>
                    <a:pt x="1425" y="2194"/>
                  </a:cubicBezTo>
                  <a:cubicBezTo>
                    <a:pt x="1426" y="2194"/>
                    <a:pt x="1427" y="2194"/>
                    <a:pt x="1428" y="2194"/>
                  </a:cubicBezTo>
                  <a:cubicBezTo>
                    <a:pt x="1430" y="2194"/>
                    <a:pt x="1432" y="2193"/>
                    <a:pt x="1434" y="2193"/>
                  </a:cubicBezTo>
                  <a:cubicBezTo>
                    <a:pt x="1435" y="2193"/>
                    <a:pt x="1437" y="2193"/>
                    <a:pt x="1439" y="2193"/>
                  </a:cubicBezTo>
                  <a:cubicBezTo>
                    <a:pt x="1440" y="2193"/>
                    <a:pt x="1442" y="2193"/>
                    <a:pt x="1443" y="2193"/>
                  </a:cubicBezTo>
                  <a:cubicBezTo>
                    <a:pt x="1444" y="2193"/>
                    <a:pt x="1445" y="2193"/>
                    <a:pt x="1446" y="2193"/>
                  </a:cubicBezTo>
                  <a:cubicBezTo>
                    <a:pt x="1447" y="2193"/>
                    <a:pt x="1448" y="2192"/>
                    <a:pt x="1448" y="2192"/>
                  </a:cubicBezTo>
                  <a:cubicBezTo>
                    <a:pt x="1449" y="2192"/>
                    <a:pt x="1449" y="2192"/>
                    <a:pt x="1449" y="2192"/>
                  </a:cubicBezTo>
                  <a:cubicBezTo>
                    <a:pt x="1449" y="2192"/>
                    <a:pt x="1449" y="2192"/>
                    <a:pt x="1448" y="2192"/>
                  </a:cubicBezTo>
                  <a:cubicBezTo>
                    <a:pt x="1448" y="2192"/>
                    <a:pt x="1447" y="2191"/>
                    <a:pt x="1446" y="2191"/>
                  </a:cubicBezTo>
                  <a:cubicBezTo>
                    <a:pt x="1446" y="2191"/>
                    <a:pt x="1444" y="2190"/>
                    <a:pt x="1443" y="2190"/>
                  </a:cubicBezTo>
                  <a:cubicBezTo>
                    <a:pt x="1443" y="2190"/>
                    <a:pt x="1442" y="2189"/>
                    <a:pt x="1441" y="2189"/>
                  </a:cubicBezTo>
                  <a:cubicBezTo>
                    <a:pt x="1441" y="2189"/>
                    <a:pt x="1440" y="2189"/>
                    <a:pt x="1439" y="2189"/>
                  </a:cubicBezTo>
                  <a:cubicBezTo>
                    <a:pt x="1438" y="2188"/>
                    <a:pt x="1437" y="2188"/>
                    <a:pt x="1437" y="2188"/>
                  </a:cubicBezTo>
                  <a:cubicBezTo>
                    <a:pt x="1436" y="2188"/>
                    <a:pt x="1435" y="2188"/>
                    <a:pt x="1434" y="2187"/>
                  </a:cubicBezTo>
                  <a:cubicBezTo>
                    <a:pt x="1432" y="2187"/>
                    <a:pt x="1430" y="2187"/>
                    <a:pt x="1428" y="2187"/>
                  </a:cubicBezTo>
                  <a:cubicBezTo>
                    <a:pt x="1427" y="2186"/>
                    <a:pt x="1426" y="2186"/>
                    <a:pt x="1425" y="2186"/>
                  </a:cubicBezTo>
                  <a:cubicBezTo>
                    <a:pt x="1424" y="2186"/>
                    <a:pt x="1423" y="2186"/>
                    <a:pt x="1422" y="2186"/>
                  </a:cubicBezTo>
                  <a:cubicBezTo>
                    <a:pt x="1420" y="2186"/>
                    <a:pt x="1418" y="2186"/>
                    <a:pt x="1416" y="2186"/>
                  </a:cubicBezTo>
                  <a:cubicBezTo>
                    <a:pt x="1414" y="2186"/>
                    <a:pt x="1412" y="2186"/>
                    <a:pt x="1409" y="2186"/>
                  </a:cubicBezTo>
                  <a:cubicBezTo>
                    <a:pt x="1408" y="2186"/>
                    <a:pt x="1407" y="2186"/>
                    <a:pt x="1406" y="2187"/>
                  </a:cubicBezTo>
                  <a:cubicBezTo>
                    <a:pt x="1405" y="2187"/>
                    <a:pt x="1404" y="2187"/>
                    <a:pt x="1403" y="2187"/>
                  </a:cubicBezTo>
                  <a:cubicBezTo>
                    <a:pt x="1401" y="2187"/>
                    <a:pt x="1399" y="2188"/>
                    <a:pt x="1398" y="2188"/>
                  </a:cubicBezTo>
                  <a:cubicBezTo>
                    <a:pt x="1396" y="2188"/>
                    <a:pt x="1394" y="2189"/>
                    <a:pt x="1393" y="2189"/>
                  </a:cubicBezTo>
                  <a:cubicBezTo>
                    <a:pt x="1391" y="2190"/>
                    <a:pt x="1390" y="2190"/>
                    <a:pt x="1388" y="2191"/>
                  </a:cubicBezTo>
                  <a:cubicBezTo>
                    <a:pt x="1388" y="2191"/>
                    <a:pt x="1387" y="2191"/>
                    <a:pt x="1386" y="2192"/>
                  </a:cubicBezTo>
                  <a:cubicBezTo>
                    <a:pt x="1383" y="2189"/>
                    <a:pt x="1379" y="2186"/>
                    <a:pt x="1376" y="2183"/>
                  </a:cubicBezTo>
                  <a:cubicBezTo>
                    <a:pt x="1374" y="2181"/>
                    <a:pt x="1373" y="2179"/>
                    <a:pt x="1371" y="2177"/>
                  </a:cubicBezTo>
                  <a:cubicBezTo>
                    <a:pt x="1370" y="2177"/>
                    <a:pt x="1370" y="2176"/>
                    <a:pt x="1369" y="2175"/>
                  </a:cubicBezTo>
                  <a:cubicBezTo>
                    <a:pt x="1368" y="2174"/>
                    <a:pt x="1367" y="2173"/>
                    <a:pt x="1367" y="2172"/>
                  </a:cubicBezTo>
                  <a:cubicBezTo>
                    <a:pt x="1364" y="2168"/>
                    <a:pt x="1361" y="2164"/>
                    <a:pt x="1358" y="2161"/>
                  </a:cubicBezTo>
                  <a:cubicBezTo>
                    <a:pt x="1356" y="2159"/>
                    <a:pt x="1355" y="2157"/>
                    <a:pt x="1354" y="2155"/>
                  </a:cubicBezTo>
                  <a:cubicBezTo>
                    <a:pt x="1352" y="2153"/>
                    <a:pt x="1351" y="2151"/>
                    <a:pt x="1349" y="2149"/>
                  </a:cubicBezTo>
                  <a:cubicBezTo>
                    <a:pt x="1347" y="2146"/>
                    <a:pt x="1344" y="2142"/>
                    <a:pt x="1341" y="2139"/>
                  </a:cubicBezTo>
                  <a:cubicBezTo>
                    <a:pt x="1338" y="2136"/>
                    <a:pt x="1335" y="2133"/>
                    <a:pt x="1333" y="2130"/>
                  </a:cubicBezTo>
                  <a:cubicBezTo>
                    <a:pt x="1331" y="2129"/>
                    <a:pt x="1330" y="2128"/>
                    <a:pt x="1329" y="2127"/>
                  </a:cubicBezTo>
                  <a:cubicBezTo>
                    <a:pt x="1327" y="2126"/>
                    <a:pt x="1326" y="2125"/>
                    <a:pt x="1325" y="2124"/>
                  </a:cubicBezTo>
                  <a:cubicBezTo>
                    <a:pt x="1324" y="2123"/>
                    <a:pt x="1322" y="2122"/>
                    <a:pt x="1321" y="2121"/>
                  </a:cubicBezTo>
                  <a:cubicBezTo>
                    <a:pt x="1320" y="2121"/>
                    <a:pt x="1319" y="2120"/>
                    <a:pt x="1318" y="2119"/>
                  </a:cubicBezTo>
                  <a:cubicBezTo>
                    <a:pt x="1317" y="2119"/>
                    <a:pt x="1317" y="2118"/>
                    <a:pt x="1316" y="2118"/>
                  </a:cubicBezTo>
                  <a:cubicBezTo>
                    <a:pt x="1316" y="2118"/>
                    <a:pt x="1316" y="2118"/>
                    <a:pt x="1316" y="2118"/>
                  </a:cubicBezTo>
                  <a:cubicBezTo>
                    <a:pt x="1306" y="2101"/>
                    <a:pt x="1298" y="2096"/>
                    <a:pt x="1298" y="2096"/>
                  </a:cubicBezTo>
                  <a:cubicBezTo>
                    <a:pt x="1298" y="2096"/>
                    <a:pt x="1332" y="2102"/>
                    <a:pt x="1371" y="2105"/>
                  </a:cubicBezTo>
                  <a:cubicBezTo>
                    <a:pt x="1371" y="2105"/>
                    <a:pt x="1372" y="2106"/>
                    <a:pt x="1372" y="2107"/>
                  </a:cubicBezTo>
                  <a:cubicBezTo>
                    <a:pt x="1372" y="2107"/>
                    <a:pt x="1373" y="2108"/>
                    <a:pt x="1373" y="2108"/>
                  </a:cubicBezTo>
                  <a:cubicBezTo>
                    <a:pt x="1373" y="2109"/>
                    <a:pt x="1374" y="2109"/>
                    <a:pt x="1374" y="2110"/>
                  </a:cubicBezTo>
                  <a:cubicBezTo>
                    <a:pt x="1375" y="2111"/>
                    <a:pt x="1375" y="2111"/>
                    <a:pt x="1376" y="2112"/>
                  </a:cubicBezTo>
                  <a:cubicBezTo>
                    <a:pt x="1376" y="2112"/>
                    <a:pt x="1377" y="2113"/>
                    <a:pt x="1377" y="2114"/>
                  </a:cubicBezTo>
                  <a:cubicBezTo>
                    <a:pt x="1378" y="2115"/>
                    <a:pt x="1378" y="2115"/>
                    <a:pt x="1379" y="2116"/>
                  </a:cubicBezTo>
                  <a:cubicBezTo>
                    <a:pt x="1380" y="2117"/>
                    <a:pt x="1380" y="2117"/>
                    <a:pt x="1381" y="2118"/>
                  </a:cubicBezTo>
                  <a:cubicBezTo>
                    <a:pt x="1382" y="2119"/>
                    <a:pt x="1383" y="2120"/>
                    <a:pt x="1383" y="2120"/>
                  </a:cubicBezTo>
                  <a:cubicBezTo>
                    <a:pt x="1384" y="2121"/>
                    <a:pt x="1385" y="2122"/>
                    <a:pt x="1386" y="2123"/>
                  </a:cubicBezTo>
                  <a:cubicBezTo>
                    <a:pt x="1388" y="2124"/>
                    <a:pt x="1389" y="2125"/>
                    <a:pt x="1391" y="2127"/>
                  </a:cubicBezTo>
                  <a:cubicBezTo>
                    <a:pt x="1393" y="2128"/>
                    <a:pt x="1396" y="2129"/>
                    <a:pt x="1398" y="2131"/>
                  </a:cubicBezTo>
                  <a:cubicBezTo>
                    <a:pt x="1400" y="2132"/>
                    <a:pt x="1402" y="2133"/>
                    <a:pt x="1404" y="2134"/>
                  </a:cubicBezTo>
                  <a:cubicBezTo>
                    <a:pt x="1406" y="2135"/>
                    <a:pt x="1409" y="2136"/>
                    <a:pt x="1411" y="2136"/>
                  </a:cubicBezTo>
                  <a:cubicBezTo>
                    <a:pt x="1412" y="2137"/>
                    <a:pt x="1413" y="2137"/>
                    <a:pt x="1414" y="2137"/>
                  </a:cubicBezTo>
                  <a:cubicBezTo>
                    <a:pt x="1415" y="2137"/>
                    <a:pt x="1416" y="2138"/>
                    <a:pt x="1417" y="2138"/>
                  </a:cubicBezTo>
                  <a:cubicBezTo>
                    <a:pt x="1418" y="2138"/>
                    <a:pt x="1419" y="2138"/>
                    <a:pt x="1420" y="2139"/>
                  </a:cubicBezTo>
                  <a:cubicBezTo>
                    <a:pt x="1421" y="2139"/>
                    <a:pt x="1422" y="2139"/>
                    <a:pt x="1423" y="2139"/>
                  </a:cubicBezTo>
                  <a:cubicBezTo>
                    <a:pt x="1424" y="2139"/>
                    <a:pt x="1425" y="2139"/>
                    <a:pt x="1425" y="2139"/>
                  </a:cubicBezTo>
                  <a:cubicBezTo>
                    <a:pt x="1426" y="2139"/>
                    <a:pt x="1427" y="2139"/>
                    <a:pt x="1428" y="2139"/>
                  </a:cubicBezTo>
                  <a:cubicBezTo>
                    <a:pt x="1428" y="2139"/>
                    <a:pt x="1429" y="2139"/>
                    <a:pt x="1430" y="2139"/>
                  </a:cubicBezTo>
                  <a:cubicBezTo>
                    <a:pt x="1430" y="2139"/>
                    <a:pt x="1431" y="2139"/>
                    <a:pt x="1431" y="2139"/>
                  </a:cubicBezTo>
                  <a:cubicBezTo>
                    <a:pt x="1433" y="2139"/>
                    <a:pt x="1433" y="2139"/>
                    <a:pt x="1434" y="2139"/>
                  </a:cubicBezTo>
                  <a:cubicBezTo>
                    <a:pt x="1434" y="2139"/>
                    <a:pt x="1435" y="2139"/>
                    <a:pt x="1435" y="2139"/>
                  </a:cubicBezTo>
                  <a:cubicBezTo>
                    <a:pt x="1435" y="2139"/>
                    <a:pt x="1435" y="2139"/>
                    <a:pt x="1434" y="2139"/>
                  </a:cubicBezTo>
                  <a:cubicBezTo>
                    <a:pt x="1433" y="2139"/>
                    <a:pt x="1433" y="2138"/>
                    <a:pt x="1432" y="2138"/>
                  </a:cubicBezTo>
                  <a:cubicBezTo>
                    <a:pt x="1431" y="2138"/>
                    <a:pt x="1431" y="2137"/>
                    <a:pt x="1430" y="2137"/>
                  </a:cubicBezTo>
                  <a:cubicBezTo>
                    <a:pt x="1430" y="2137"/>
                    <a:pt x="1429" y="2137"/>
                    <a:pt x="1428" y="2136"/>
                  </a:cubicBezTo>
                  <a:cubicBezTo>
                    <a:pt x="1428" y="2136"/>
                    <a:pt x="1427" y="2136"/>
                    <a:pt x="1426" y="2136"/>
                  </a:cubicBezTo>
                  <a:cubicBezTo>
                    <a:pt x="1426" y="2135"/>
                    <a:pt x="1425" y="2135"/>
                    <a:pt x="1424" y="2135"/>
                  </a:cubicBezTo>
                  <a:cubicBezTo>
                    <a:pt x="1423" y="2134"/>
                    <a:pt x="1422" y="2134"/>
                    <a:pt x="1421" y="2133"/>
                  </a:cubicBezTo>
                  <a:cubicBezTo>
                    <a:pt x="1421" y="2133"/>
                    <a:pt x="1420" y="2133"/>
                    <a:pt x="1419" y="2132"/>
                  </a:cubicBezTo>
                  <a:cubicBezTo>
                    <a:pt x="1418" y="2132"/>
                    <a:pt x="1418" y="2132"/>
                    <a:pt x="1417" y="2132"/>
                  </a:cubicBezTo>
                  <a:cubicBezTo>
                    <a:pt x="1417" y="2132"/>
                    <a:pt x="1417" y="2131"/>
                    <a:pt x="1416" y="2131"/>
                  </a:cubicBezTo>
                  <a:cubicBezTo>
                    <a:pt x="1415" y="2131"/>
                    <a:pt x="1414" y="2130"/>
                    <a:pt x="1413" y="2130"/>
                  </a:cubicBezTo>
                  <a:cubicBezTo>
                    <a:pt x="1412" y="2129"/>
                    <a:pt x="1411" y="2129"/>
                    <a:pt x="1410" y="2128"/>
                  </a:cubicBezTo>
                  <a:cubicBezTo>
                    <a:pt x="1409" y="2128"/>
                    <a:pt x="1408" y="2127"/>
                    <a:pt x="1407" y="2127"/>
                  </a:cubicBezTo>
                  <a:cubicBezTo>
                    <a:pt x="1407" y="2126"/>
                    <a:pt x="1406" y="2126"/>
                    <a:pt x="1405" y="2126"/>
                  </a:cubicBezTo>
                  <a:cubicBezTo>
                    <a:pt x="1406" y="2126"/>
                    <a:pt x="1408" y="2126"/>
                    <a:pt x="1409" y="2126"/>
                  </a:cubicBezTo>
                  <a:cubicBezTo>
                    <a:pt x="1412" y="2126"/>
                    <a:pt x="1415" y="2126"/>
                    <a:pt x="1418" y="2126"/>
                  </a:cubicBezTo>
                  <a:cubicBezTo>
                    <a:pt x="1419" y="2126"/>
                    <a:pt x="1420" y="2126"/>
                    <a:pt x="1420" y="2125"/>
                  </a:cubicBezTo>
                  <a:cubicBezTo>
                    <a:pt x="1421" y="2125"/>
                    <a:pt x="1422" y="2125"/>
                    <a:pt x="1423" y="2125"/>
                  </a:cubicBezTo>
                  <a:cubicBezTo>
                    <a:pt x="1425" y="2125"/>
                    <a:pt x="1426" y="2125"/>
                    <a:pt x="1428" y="2124"/>
                  </a:cubicBezTo>
                  <a:cubicBezTo>
                    <a:pt x="1429" y="2124"/>
                    <a:pt x="1431" y="2124"/>
                    <a:pt x="1433" y="2123"/>
                  </a:cubicBezTo>
                  <a:cubicBezTo>
                    <a:pt x="1434" y="2123"/>
                    <a:pt x="1434" y="2123"/>
                    <a:pt x="1435" y="2123"/>
                  </a:cubicBezTo>
                  <a:cubicBezTo>
                    <a:pt x="1436" y="2123"/>
                    <a:pt x="1437" y="2123"/>
                    <a:pt x="1437" y="2122"/>
                  </a:cubicBezTo>
                  <a:cubicBezTo>
                    <a:pt x="1441" y="2122"/>
                    <a:pt x="1443" y="2121"/>
                    <a:pt x="1446" y="2120"/>
                  </a:cubicBezTo>
                  <a:cubicBezTo>
                    <a:pt x="1448" y="2119"/>
                    <a:pt x="1450" y="2118"/>
                    <a:pt x="1452" y="2117"/>
                  </a:cubicBezTo>
                  <a:cubicBezTo>
                    <a:pt x="1452" y="2117"/>
                    <a:pt x="1453" y="2117"/>
                    <a:pt x="1453" y="2116"/>
                  </a:cubicBezTo>
                  <a:cubicBezTo>
                    <a:pt x="1453" y="2116"/>
                    <a:pt x="1454" y="2116"/>
                    <a:pt x="1454" y="2116"/>
                  </a:cubicBezTo>
                  <a:cubicBezTo>
                    <a:pt x="1454" y="2116"/>
                    <a:pt x="1453" y="2116"/>
                    <a:pt x="1453" y="2116"/>
                  </a:cubicBezTo>
                  <a:cubicBezTo>
                    <a:pt x="1453" y="2116"/>
                    <a:pt x="1452" y="2116"/>
                    <a:pt x="1451" y="2116"/>
                  </a:cubicBezTo>
                  <a:cubicBezTo>
                    <a:pt x="1450" y="2115"/>
                    <a:pt x="1448" y="2115"/>
                    <a:pt x="1445" y="2115"/>
                  </a:cubicBezTo>
                  <a:cubicBezTo>
                    <a:pt x="1442" y="2115"/>
                    <a:pt x="1439" y="2115"/>
                    <a:pt x="1436" y="2115"/>
                  </a:cubicBezTo>
                  <a:cubicBezTo>
                    <a:pt x="1436" y="2115"/>
                    <a:pt x="1435" y="2116"/>
                    <a:pt x="1434" y="2116"/>
                  </a:cubicBezTo>
                  <a:cubicBezTo>
                    <a:pt x="1433" y="2116"/>
                    <a:pt x="1432" y="2116"/>
                    <a:pt x="1431" y="2116"/>
                  </a:cubicBezTo>
                  <a:cubicBezTo>
                    <a:pt x="1430" y="2116"/>
                    <a:pt x="1428" y="2116"/>
                    <a:pt x="1426" y="2117"/>
                  </a:cubicBezTo>
                  <a:cubicBezTo>
                    <a:pt x="1425" y="2117"/>
                    <a:pt x="1423" y="2117"/>
                    <a:pt x="1422" y="2118"/>
                  </a:cubicBezTo>
                  <a:cubicBezTo>
                    <a:pt x="1421" y="2118"/>
                    <a:pt x="1420" y="2118"/>
                    <a:pt x="1419" y="2118"/>
                  </a:cubicBezTo>
                  <a:cubicBezTo>
                    <a:pt x="1418" y="2118"/>
                    <a:pt x="1418" y="2119"/>
                    <a:pt x="1417" y="2119"/>
                  </a:cubicBezTo>
                  <a:cubicBezTo>
                    <a:pt x="1414" y="2120"/>
                    <a:pt x="1411" y="2121"/>
                    <a:pt x="1409" y="2121"/>
                  </a:cubicBezTo>
                  <a:cubicBezTo>
                    <a:pt x="1406" y="2122"/>
                    <a:pt x="1404" y="2123"/>
                    <a:pt x="1403" y="2124"/>
                  </a:cubicBezTo>
                  <a:cubicBezTo>
                    <a:pt x="1403" y="2124"/>
                    <a:pt x="1402" y="2124"/>
                    <a:pt x="1402" y="2124"/>
                  </a:cubicBezTo>
                  <a:cubicBezTo>
                    <a:pt x="1402" y="2124"/>
                    <a:pt x="1402" y="2124"/>
                    <a:pt x="1401" y="2124"/>
                  </a:cubicBezTo>
                  <a:cubicBezTo>
                    <a:pt x="1399" y="2123"/>
                    <a:pt x="1398" y="2121"/>
                    <a:pt x="1396" y="2120"/>
                  </a:cubicBezTo>
                  <a:cubicBezTo>
                    <a:pt x="1395" y="2120"/>
                    <a:pt x="1394" y="2119"/>
                    <a:pt x="1393" y="2119"/>
                  </a:cubicBezTo>
                  <a:cubicBezTo>
                    <a:pt x="1392" y="2118"/>
                    <a:pt x="1391" y="2117"/>
                    <a:pt x="1390" y="2117"/>
                  </a:cubicBezTo>
                  <a:cubicBezTo>
                    <a:pt x="1389" y="2116"/>
                    <a:pt x="1388" y="2116"/>
                    <a:pt x="1387" y="2115"/>
                  </a:cubicBezTo>
                  <a:cubicBezTo>
                    <a:pt x="1387" y="2115"/>
                    <a:pt x="1387" y="2115"/>
                    <a:pt x="1386" y="2114"/>
                  </a:cubicBezTo>
                  <a:cubicBezTo>
                    <a:pt x="1386" y="2114"/>
                    <a:pt x="1385" y="2114"/>
                    <a:pt x="1385" y="2114"/>
                  </a:cubicBezTo>
                  <a:cubicBezTo>
                    <a:pt x="1384" y="2113"/>
                    <a:pt x="1383" y="2113"/>
                    <a:pt x="1382" y="2112"/>
                  </a:cubicBezTo>
                  <a:cubicBezTo>
                    <a:pt x="1382" y="2112"/>
                    <a:pt x="1381" y="2111"/>
                    <a:pt x="1380" y="2110"/>
                  </a:cubicBezTo>
                  <a:cubicBezTo>
                    <a:pt x="1380" y="2110"/>
                    <a:pt x="1379" y="2110"/>
                    <a:pt x="1378" y="2109"/>
                  </a:cubicBezTo>
                  <a:cubicBezTo>
                    <a:pt x="1378" y="2109"/>
                    <a:pt x="1377" y="2108"/>
                    <a:pt x="1376" y="2108"/>
                  </a:cubicBezTo>
                  <a:cubicBezTo>
                    <a:pt x="1376" y="2107"/>
                    <a:pt x="1375" y="2107"/>
                    <a:pt x="1375" y="2107"/>
                  </a:cubicBezTo>
                  <a:cubicBezTo>
                    <a:pt x="1374" y="2106"/>
                    <a:pt x="1374" y="2106"/>
                    <a:pt x="1373" y="2106"/>
                  </a:cubicBezTo>
                  <a:cubicBezTo>
                    <a:pt x="1373" y="2105"/>
                    <a:pt x="1372" y="2105"/>
                    <a:pt x="1372" y="2105"/>
                  </a:cubicBezTo>
                  <a:cubicBezTo>
                    <a:pt x="1395" y="2106"/>
                    <a:pt x="1418" y="2107"/>
                    <a:pt x="1437" y="2104"/>
                  </a:cubicBezTo>
                  <a:cubicBezTo>
                    <a:pt x="1410" y="2102"/>
                    <a:pt x="1389" y="2103"/>
                    <a:pt x="1359" y="2094"/>
                  </a:cubicBezTo>
                  <a:cubicBezTo>
                    <a:pt x="1325" y="2084"/>
                    <a:pt x="1306" y="2080"/>
                    <a:pt x="1282" y="2061"/>
                  </a:cubicBezTo>
                  <a:cubicBezTo>
                    <a:pt x="1283" y="2061"/>
                    <a:pt x="1284" y="2061"/>
                    <a:pt x="1285" y="2061"/>
                  </a:cubicBezTo>
                  <a:cubicBezTo>
                    <a:pt x="1287" y="2061"/>
                    <a:pt x="1289" y="2060"/>
                    <a:pt x="1291" y="2060"/>
                  </a:cubicBezTo>
                  <a:cubicBezTo>
                    <a:pt x="1293" y="2060"/>
                    <a:pt x="1295" y="2060"/>
                    <a:pt x="1297" y="2059"/>
                  </a:cubicBezTo>
                  <a:cubicBezTo>
                    <a:pt x="1300" y="2059"/>
                    <a:pt x="1304" y="2058"/>
                    <a:pt x="1308" y="2057"/>
                  </a:cubicBezTo>
                  <a:cubicBezTo>
                    <a:pt x="1310" y="2057"/>
                    <a:pt x="1311" y="2056"/>
                    <a:pt x="1313" y="2056"/>
                  </a:cubicBezTo>
                  <a:cubicBezTo>
                    <a:pt x="1313" y="2056"/>
                    <a:pt x="1313" y="2056"/>
                    <a:pt x="1313" y="2056"/>
                  </a:cubicBezTo>
                  <a:cubicBezTo>
                    <a:pt x="1313" y="2056"/>
                    <a:pt x="1314" y="2057"/>
                    <a:pt x="1315" y="2058"/>
                  </a:cubicBezTo>
                  <a:cubicBezTo>
                    <a:pt x="1316" y="2058"/>
                    <a:pt x="1317" y="2059"/>
                    <a:pt x="1318" y="2060"/>
                  </a:cubicBezTo>
                  <a:cubicBezTo>
                    <a:pt x="1319" y="2060"/>
                    <a:pt x="1320" y="2061"/>
                    <a:pt x="1321" y="2062"/>
                  </a:cubicBezTo>
                  <a:cubicBezTo>
                    <a:pt x="1322" y="2063"/>
                    <a:pt x="1324" y="2063"/>
                    <a:pt x="1325" y="2064"/>
                  </a:cubicBezTo>
                  <a:cubicBezTo>
                    <a:pt x="1326" y="2064"/>
                    <a:pt x="1327" y="2065"/>
                    <a:pt x="1327" y="2065"/>
                  </a:cubicBezTo>
                  <a:cubicBezTo>
                    <a:pt x="1328" y="2065"/>
                    <a:pt x="1329" y="2066"/>
                    <a:pt x="1330" y="2066"/>
                  </a:cubicBezTo>
                  <a:cubicBezTo>
                    <a:pt x="1331" y="2066"/>
                    <a:pt x="1333" y="2067"/>
                    <a:pt x="1334" y="2067"/>
                  </a:cubicBezTo>
                  <a:cubicBezTo>
                    <a:pt x="1336" y="2068"/>
                    <a:pt x="1338" y="2068"/>
                    <a:pt x="1339" y="2069"/>
                  </a:cubicBezTo>
                  <a:cubicBezTo>
                    <a:pt x="1340" y="2069"/>
                    <a:pt x="1341" y="2069"/>
                    <a:pt x="1342" y="2069"/>
                  </a:cubicBezTo>
                  <a:cubicBezTo>
                    <a:pt x="1342" y="2069"/>
                    <a:pt x="1343" y="2069"/>
                    <a:pt x="1344" y="2070"/>
                  </a:cubicBezTo>
                  <a:cubicBezTo>
                    <a:pt x="1345" y="2070"/>
                    <a:pt x="1347" y="2070"/>
                    <a:pt x="1348" y="2070"/>
                  </a:cubicBezTo>
                  <a:cubicBezTo>
                    <a:pt x="1350" y="2070"/>
                    <a:pt x="1351" y="2070"/>
                    <a:pt x="1352" y="2070"/>
                  </a:cubicBezTo>
                  <a:cubicBezTo>
                    <a:pt x="1354" y="2070"/>
                    <a:pt x="1355" y="2070"/>
                    <a:pt x="1356" y="2070"/>
                  </a:cubicBezTo>
                  <a:cubicBezTo>
                    <a:pt x="1357" y="2070"/>
                    <a:pt x="1358" y="2070"/>
                    <a:pt x="1359" y="2069"/>
                  </a:cubicBezTo>
                  <a:cubicBezTo>
                    <a:pt x="1359" y="2069"/>
                    <a:pt x="1360" y="2069"/>
                    <a:pt x="1360" y="2069"/>
                  </a:cubicBezTo>
                  <a:cubicBezTo>
                    <a:pt x="1361" y="2069"/>
                    <a:pt x="1361" y="2069"/>
                    <a:pt x="1361" y="2069"/>
                  </a:cubicBezTo>
                  <a:cubicBezTo>
                    <a:pt x="1361" y="2069"/>
                    <a:pt x="1361" y="2069"/>
                    <a:pt x="1360" y="2069"/>
                  </a:cubicBezTo>
                  <a:cubicBezTo>
                    <a:pt x="1360" y="2068"/>
                    <a:pt x="1360" y="2068"/>
                    <a:pt x="1359" y="2068"/>
                  </a:cubicBezTo>
                  <a:cubicBezTo>
                    <a:pt x="1358" y="2068"/>
                    <a:pt x="1357" y="2067"/>
                    <a:pt x="1356" y="2067"/>
                  </a:cubicBezTo>
                  <a:cubicBezTo>
                    <a:pt x="1355" y="2066"/>
                    <a:pt x="1354" y="2066"/>
                    <a:pt x="1353" y="2066"/>
                  </a:cubicBezTo>
                  <a:cubicBezTo>
                    <a:pt x="1352" y="2065"/>
                    <a:pt x="1351" y="2065"/>
                    <a:pt x="1350" y="2064"/>
                  </a:cubicBezTo>
                  <a:cubicBezTo>
                    <a:pt x="1348" y="2064"/>
                    <a:pt x="1347" y="2063"/>
                    <a:pt x="1345" y="2063"/>
                  </a:cubicBezTo>
                  <a:cubicBezTo>
                    <a:pt x="1345" y="2062"/>
                    <a:pt x="1344" y="2062"/>
                    <a:pt x="1343" y="2062"/>
                  </a:cubicBezTo>
                  <a:cubicBezTo>
                    <a:pt x="1343" y="2062"/>
                    <a:pt x="1342" y="2061"/>
                    <a:pt x="1341" y="2061"/>
                  </a:cubicBezTo>
                  <a:cubicBezTo>
                    <a:pt x="1340" y="2061"/>
                    <a:pt x="1338" y="2060"/>
                    <a:pt x="1337" y="2060"/>
                  </a:cubicBezTo>
                  <a:cubicBezTo>
                    <a:pt x="1335" y="2059"/>
                    <a:pt x="1334" y="2059"/>
                    <a:pt x="1332" y="2059"/>
                  </a:cubicBezTo>
                  <a:cubicBezTo>
                    <a:pt x="1331" y="2058"/>
                    <a:pt x="1331" y="2058"/>
                    <a:pt x="1330" y="2058"/>
                  </a:cubicBezTo>
                  <a:cubicBezTo>
                    <a:pt x="1329" y="2058"/>
                    <a:pt x="1328" y="2058"/>
                    <a:pt x="1328" y="2057"/>
                  </a:cubicBezTo>
                  <a:cubicBezTo>
                    <a:pt x="1326" y="2057"/>
                    <a:pt x="1325" y="2057"/>
                    <a:pt x="1323" y="2056"/>
                  </a:cubicBezTo>
                  <a:cubicBezTo>
                    <a:pt x="1322" y="2056"/>
                    <a:pt x="1321" y="2056"/>
                    <a:pt x="1319" y="2055"/>
                  </a:cubicBezTo>
                  <a:cubicBezTo>
                    <a:pt x="1318" y="2055"/>
                    <a:pt x="1318" y="2055"/>
                    <a:pt x="1317" y="2055"/>
                  </a:cubicBezTo>
                  <a:cubicBezTo>
                    <a:pt x="1317" y="2055"/>
                    <a:pt x="1318" y="2055"/>
                    <a:pt x="1319" y="2054"/>
                  </a:cubicBezTo>
                  <a:cubicBezTo>
                    <a:pt x="1322" y="2054"/>
                    <a:pt x="1325" y="2053"/>
                    <a:pt x="1329" y="2052"/>
                  </a:cubicBezTo>
                  <a:cubicBezTo>
                    <a:pt x="1332" y="2052"/>
                    <a:pt x="1335" y="2051"/>
                    <a:pt x="1338" y="2051"/>
                  </a:cubicBezTo>
                  <a:cubicBezTo>
                    <a:pt x="1339" y="2051"/>
                    <a:pt x="1340" y="2051"/>
                    <a:pt x="1342" y="2051"/>
                  </a:cubicBezTo>
                  <a:cubicBezTo>
                    <a:pt x="1343" y="2051"/>
                    <a:pt x="1344" y="2051"/>
                    <a:pt x="1345" y="2051"/>
                  </a:cubicBezTo>
                  <a:cubicBezTo>
                    <a:pt x="1346" y="2051"/>
                    <a:pt x="1347" y="2051"/>
                    <a:pt x="1349" y="2051"/>
                  </a:cubicBezTo>
                  <a:cubicBezTo>
                    <a:pt x="1350" y="2051"/>
                    <a:pt x="1350" y="2051"/>
                    <a:pt x="1351" y="2051"/>
                  </a:cubicBezTo>
                  <a:cubicBezTo>
                    <a:pt x="1353" y="2051"/>
                    <a:pt x="1354" y="2052"/>
                    <a:pt x="1355" y="2052"/>
                  </a:cubicBezTo>
                  <a:cubicBezTo>
                    <a:pt x="1356" y="2052"/>
                    <a:pt x="1356" y="2052"/>
                    <a:pt x="1356" y="2052"/>
                  </a:cubicBezTo>
                  <a:cubicBezTo>
                    <a:pt x="1356" y="2052"/>
                    <a:pt x="1356" y="2052"/>
                    <a:pt x="1355" y="2051"/>
                  </a:cubicBezTo>
                  <a:cubicBezTo>
                    <a:pt x="1355" y="2051"/>
                    <a:pt x="1354" y="2051"/>
                    <a:pt x="1354" y="2051"/>
                  </a:cubicBezTo>
                  <a:cubicBezTo>
                    <a:pt x="1353" y="2050"/>
                    <a:pt x="1352" y="2050"/>
                    <a:pt x="1352" y="2050"/>
                  </a:cubicBezTo>
                  <a:cubicBezTo>
                    <a:pt x="1351" y="2049"/>
                    <a:pt x="1350" y="2049"/>
                    <a:pt x="1349" y="2049"/>
                  </a:cubicBezTo>
                  <a:cubicBezTo>
                    <a:pt x="1348" y="2048"/>
                    <a:pt x="1347" y="2048"/>
                    <a:pt x="1346" y="2048"/>
                  </a:cubicBezTo>
                  <a:cubicBezTo>
                    <a:pt x="1344" y="2048"/>
                    <a:pt x="1343" y="2047"/>
                    <a:pt x="1342" y="2047"/>
                  </a:cubicBezTo>
                  <a:cubicBezTo>
                    <a:pt x="1341" y="2047"/>
                    <a:pt x="1339" y="2047"/>
                    <a:pt x="1338" y="2047"/>
                  </a:cubicBezTo>
                  <a:cubicBezTo>
                    <a:pt x="1335" y="2046"/>
                    <a:pt x="1331" y="2046"/>
                    <a:pt x="1328" y="2046"/>
                  </a:cubicBezTo>
                  <a:cubicBezTo>
                    <a:pt x="1325" y="2047"/>
                    <a:pt x="1321" y="2047"/>
                    <a:pt x="1317" y="2048"/>
                  </a:cubicBezTo>
                  <a:cubicBezTo>
                    <a:pt x="1316" y="2048"/>
                    <a:pt x="1314" y="2048"/>
                    <a:pt x="1312" y="2048"/>
                  </a:cubicBezTo>
                  <a:cubicBezTo>
                    <a:pt x="1310" y="2049"/>
                    <a:pt x="1308" y="2049"/>
                    <a:pt x="1306" y="2049"/>
                  </a:cubicBezTo>
                  <a:cubicBezTo>
                    <a:pt x="1303" y="2050"/>
                    <a:pt x="1299" y="2051"/>
                    <a:pt x="1295" y="2052"/>
                  </a:cubicBezTo>
                  <a:cubicBezTo>
                    <a:pt x="1292" y="2052"/>
                    <a:pt x="1288" y="2053"/>
                    <a:pt x="1284" y="2053"/>
                  </a:cubicBezTo>
                  <a:cubicBezTo>
                    <a:pt x="1281" y="2053"/>
                    <a:pt x="1277" y="2053"/>
                    <a:pt x="1274" y="2053"/>
                  </a:cubicBezTo>
                  <a:cubicBezTo>
                    <a:pt x="1273" y="2053"/>
                    <a:pt x="1273" y="2053"/>
                    <a:pt x="1273" y="2053"/>
                  </a:cubicBezTo>
                  <a:cubicBezTo>
                    <a:pt x="1271" y="2051"/>
                    <a:pt x="1269" y="2049"/>
                    <a:pt x="1266" y="2047"/>
                  </a:cubicBezTo>
                  <a:cubicBezTo>
                    <a:pt x="1252" y="2033"/>
                    <a:pt x="1239" y="2024"/>
                    <a:pt x="1227" y="2018"/>
                  </a:cubicBezTo>
                  <a:cubicBezTo>
                    <a:pt x="1228" y="2018"/>
                    <a:pt x="1230" y="2018"/>
                    <a:pt x="1231" y="2018"/>
                  </a:cubicBezTo>
                  <a:cubicBezTo>
                    <a:pt x="1232" y="2018"/>
                    <a:pt x="1234" y="2017"/>
                    <a:pt x="1236" y="2017"/>
                  </a:cubicBezTo>
                  <a:cubicBezTo>
                    <a:pt x="1237" y="2017"/>
                    <a:pt x="1239" y="2016"/>
                    <a:pt x="1241" y="2016"/>
                  </a:cubicBezTo>
                  <a:cubicBezTo>
                    <a:pt x="1244" y="2015"/>
                    <a:pt x="1248" y="2015"/>
                    <a:pt x="1251" y="2014"/>
                  </a:cubicBezTo>
                  <a:cubicBezTo>
                    <a:pt x="1254" y="2014"/>
                    <a:pt x="1254" y="2014"/>
                    <a:pt x="1254" y="2014"/>
                  </a:cubicBezTo>
                  <a:cubicBezTo>
                    <a:pt x="1255" y="2014"/>
                    <a:pt x="1256" y="2013"/>
                    <a:pt x="1257" y="2013"/>
                  </a:cubicBezTo>
                  <a:cubicBezTo>
                    <a:pt x="1258" y="2013"/>
                    <a:pt x="1260" y="2013"/>
                    <a:pt x="1262" y="2013"/>
                  </a:cubicBezTo>
                  <a:cubicBezTo>
                    <a:pt x="1265" y="2013"/>
                    <a:pt x="1269" y="2012"/>
                    <a:pt x="1272" y="2012"/>
                  </a:cubicBezTo>
                  <a:cubicBezTo>
                    <a:pt x="1273" y="2012"/>
                    <a:pt x="1273" y="2012"/>
                    <a:pt x="1274" y="2012"/>
                  </a:cubicBezTo>
                  <a:cubicBezTo>
                    <a:pt x="1275" y="2012"/>
                    <a:pt x="1276" y="2012"/>
                    <a:pt x="1277" y="2013"/>
                  </a:cubicBezTo>
                  <a:cubicBezTo>
                    <a:pt x="1278" y="2013"/>
                    <a:pt x="1280" y="2013"/>
                    <a:pt x="1281" y="2013"/>
                  </a:cubicBezTo>
                  <a:cubicBezTo>
                    <a:pt x="1282" y="2013"/>
                    <a:pt x="1283" y="2013"/>
                    <a:pt x="1283" y="2013"/>
                  </a:cubicBezTo>
                  <a:cubicBezTo>
                    <a:pt x="1284" y="2013"/>
                    <a:pt x="1285" y="2014"/>
                    <a:pt x="1285" y="2014"/>
                  </a:cubicBezTo>
                  <a:cubicBezTo>
                    <a:pt x="1286" y="2014"/>
                    <a:pt x="1286" y="2014"/>
                    <a:pt x="1286" y="2014"/>
                  </a:cubicBezTo>
                  <a:cubicBezTo>
                    <a:pt x="1287" y="2014"/>
                    <a:pt x="1287" y="2014"/>
                    <a:pt x="1287" y="2014"/>
                  </a:cubicBezTo>
                  <a:cubicBezTo>
                    <a:pt x="1288" y="2014"/>
                    <a:pt x="1289" y="2014"/>
                    <a:pt x="1289" y="2015"/>
                  </a:cubicBezTo>
                  <a:cubicBezTo>
                    <a:pt x="1291" y="2015"/>
                    <a:pt x="1292" y="2015"/>
                    <a:pt x="1293" y="2016"/>
                  </a:cubicBezTo>
                  <a:cubicBezTo>
                    <a:pt x="1294" y="2016"/>
                    <a:pt x="1295" y="2016"/>
                    <a:pt x="1296" y="2017"/>
                  </a:cubicBezTo>
                  <a:cubicBezTo>
                    <a:pt x="1297" y="2017"/>
                    <a:pt x="1298" y="2018"/>
                    <a:pt x="1299" y="2018"/>
                  </a:cubicBezTo>
                  <a:cubicBezTo>
                    <a:pt x="1300" y="2018"/>
                    <a:pt x="1300" y="2019"/>
                    <a:pt x="1301" y="2019"/>
                  </a:cubicBezTo>
                  <a:cubicBezTo>
                    <a:pt x="1303" y="2020"/>
                    <a:pt x="1304" y="2021"/>
                    <a:pt x="1304" y="2021"/>
                  </a:cubicBezTo>
                  <a:cubicBezTo>
                    <a:pt x="1305" y="2022"/>
                    <a:pt x="1305" y="2022"/>
                    <a:pt x="1305" y="2022"/>
                  </a:cubicBezTo>
                  <a:cubicBezTo>
                    <a:pt x="1305" y="2022"/>
                    <a:pt x="1305" y="2022"/>
                    <a:pt x="1305" y="2021"/>
                  </a:cubicBezTo>
                  <a:cubicBezTo>
                    <a:pt x="1304" y="2020"/>
                    <a:pt x="1303" y="2019"/>
                    <a:pt x="1302" y="2018"/>
                  </a:cubicBezTo>
                  <a:cubicBezTo>
                    <a:pt x="1302" y="2018"/>
                    <a:pt x="1301" y="2017"/>
                    <a:pt x="1300" y="2016"/>
                  </a:cubicBezTo>
                  <a:cubicBezTo>
                    <a:pt x="1299" y="2016"/>
                    <a:pt x="1299" y="2015"/>
                    <a:pt x="1298" y="2014"/>
                  </a:cubicBezTo>
                  <a:cubicBezTo>
                    <a:pt x="1297" y="2014"/>
                    <a:pt x="1296" y="2013"/>
                    <a:pt x="1295" y="2012"/>
                  </a:cubicBezTo>
                  <a:cubicBezTo>
                    <a:pt x="1293" y="2012"/>
                    <a:pt x="1292" y="2011"/>
                    <a:pt x="1291" y="2010"/>
                  </a:cubicBezTo>
                  <a:cubicBezTo>
                    <a:pt x="1288" y="2009"/>
                    <a:pt x="1285" y="2008"/>
                    <a:pt x="1282" y="2007"/>
                  </a:cubicBezTo>
                  <a:cubicBezTo>
                    <a:pt x="1281" y="2007"/>
                    <a:pt x="1279" y="2006"/>
                    <a:pt x="1277" y="2006"/>
                  </a:cubicBezTo>
                  <a:cubicBezTo>
                    <a:pt x="1277" y="2006"/>
                    <a:pt x="1276" y="2006"/>
                    <a:pt x="1275" y="2006"/>
                  </a:cubicBezTo>
                  <a:cubicBezTo>
                    <a:pt x="1274" y="2006"/>
                    <a:pt x="1273" y="2005"/>
                    <a:pt x="1272" y="2005"/>
                  </a:cubicBezTo>
                  <a:cubicBezTo>
                    <a:pt x="1271" y="2005"/>
                    <a:pt x="1270" y="2005"/>
                    <a:pt x="1269" y="2005"/>
                  </a:cubicBezTo>
                  <a:cubicBezTo>
                    <a:pt x="1269" y="2005"/>
                    <a:pt x="1268" y="2005"/>
                    <a:pt x="1267" y="2005"/>
                  </a:cubicBezTo>
                  <a:cubicBezTo>
                    <a:pt x="1265" y="2005"/>
                    <a:pt x="1263" y="2005"/>
                    <a:pt x="1261" y="2005"/>
                  </a:cubicBezTo>
                  <a:cubicBezTo>
                    <a:pt x="1259" y="2005"/>
                    <a:pt x="1258" y="2005"/>
                    <a:pt x="1256" y="2006"/>
                  </a:cubicBezTo>
                  <a:cubicBezTo>
                    <a:pt x="1255" y="2006"/>
                    <a:pt x="1254" y="2006"/>
                    <a:pt x="1253" y="2006"/>
                  </a:cubicBezTo>
                  <a:cubicBezTo>
                    <a:pt x="1250" y="2006"/>
                    <a:pt x="1250" y="2006"/>
                    <a:pt x="1250" y="2006"/>
                  </a:cubicBezTo>
                  <a:cubicBezTo>
                    <a:pt x="1246" y="2007"/>
                    <a:pt x="1243" y="2008"/>
                    <a:pt x="1239" y="2008"/>
                  </a:cubicBezTo>
                  <a:cubicBezTo>
                    <a:pt x="1238" y="2009"/>
                    <a:pt x="1236" y="2009"/>
                    <a:pt x="1234" y="2010"/>
                  </a:cubicBezTo>
                  <a:cubicBezTo>
                    <a:pt x="1232" y="2010"/>
                    <a:pt x="1231" y="2011"/>
                    <a:pt x="1229" y="2011"/>
                  </a:cubicBezTo>
                  <a:cubicBezTo>
                    <a:pt x="1226" y="2012"/>
                    <a:pt x="1223" y="2013"/>
                    <a:pt x="1220" y="2013"/>
                  </a:cubicBezTo>
                  <a:cubicBezTo>
                    <a:pt x="1219" y="2013"/>
                    <a:pt x="1219" y="2014"/>
                    <a:pt x="1218" y="2014"/>
                  </a:cubicBezTo>
                  <a:cubicBezTo>
                    <a:pt x="1197" y="2004"/>
                    <a:pt x="1181" y="2003"/>
                    <a:pt x="1172" y="1996"/>
                  </a:cubicBezTo>
                  <a:cubicBezTo>
                    <a:pt x="1136" y="1966"/>
                    <a:pt x="1187" y="1935"/>
                    <a:pt x="1218" y="1915"/>
                  </a:cubicBezTo>
                  <a:cubicBezTo>
                    <a:pt x="1242" y="1899"/>
                    <a:pt x="1273" y="1889"/>
                    <a:pt x="1299" y="1903"/>
                  </a:cubicBezTo>
                  <a:cubicBezTo>
                    <a:pt x="1342" y="1927"/>
                    <a:pt x="1344" y="1954"/>
                    <a:pt x="1380" y="1991"/>
                  </a:cubicBezTo>
                  <a:cubicBezTo>
                    <a:pt x="1380" y="1993"/>
                    <a:pt x="1380" y="1995"/>
                    <a:pt x="1380" y="1996"/>
                  </a:cubicBezTo>
                  <a:cubicBezTo>
                    <a:pt x="1380" y="1998"/>
                    <a:pt x="1380" y="2000"/>
                    <a:pt x="1380" y="2001"/>
                  </a:cubicBezTo>
                  <a:cubicBezTo>
                    <a:pt x="1381" y="2003"/>
                    <a:pt x="1381" y="2005"/>
                    <a:pt x="1381" y="2007"/>
                  </a:cubicBezTo>
                  <a:cubicBezTo>
                    <a:pt x="1382" y="2010"/>
                    <a:pt x="1383" y="2014"/>
                    <a:pt x="1384" y="2019"/>
                  </a:cubicBezTo>
                  <a:cubicBezTo>
                    <a:pt x="1386" y="2023"/>
                    <a:pt x="1388" y="2027"/>
                    <a:pt x="1391" y="2031"/>
                  </a:cubicBezTo>
                  <a:cubicBezTo>
                    <a:pt x="1392" y="2031"/>
                    <a:pt x="1392" y="2031"/>
                    <a:pt x="1392" y="2031"/>
                  </a:cubicBezTo>
                  <a:cubicBezTo>
                    <a:pt x="1392" y="2032"/>
                    <a:pt x="1392" y="2032"/>
                    <a:pt x="1392" y="2032"/>
                  </a:cubicBezTo>
                  <a:cubicBezTo>
                    <a:pt x="1392" y="2032"/>
                    <a:pt x="1392" y="2032"/>
                    <a:pt x="1392" y="2032"/>
                  </a:cubicBezTo>
                  <a:cubicBezTo>
                    <a:pt x="1392" y="2032"/>
                    <a:pt x="1392" y="2032"/>
                    <a:pt x="1392" y="2032"/>
                  </a:cubicBezTo>
                  <a:cubicBezTo>
                    <a:pt x="1393" y="2032"/>
                    <a:pt x="1393" y="2032"/>
                    <a:pt x="1393" y="2032"/>
                  </a:cubicBezTo>
                  <a:cubicBezTo>
                    <a:pt x="1393" y="2033"/>
                    <a:pt x="1393" y="2033"/>
                    <a:pt x="1394" y="2033"/>
                  </a:cubicBezTo>
                  <a:cubicBezTo>
                    <a:pt x="1395" y="2034"/>
                    <a:pt x="1396" y="2035"/>
                    <a:pt x="1397" y="2036"/>
                  </a:cubicBezTo>
                  <a:cubicBezTo>
                    <a:pt x="1399" y="2038"/>
                    <a:pt x="1401" y="2039"/>
                    <a:pt x="1403" y="2041"/>
                  </a:cubicBezTo>
                  <a:cubicBezTo>
                    <a:pt x="1404" y="2042"/>
                    <a:pt x="1406" y="2043"/>
                    <a:pt x="1408" y="2044"/>
                  </a:cubicBezTo>
                  <a:cubicBezTo>
                    <a:pt x="1408" y="2045"/>
                    <a:pt x="1408" y="2045"/>
                    <a:pt x="1409" y="2046"/>
                  </a:cubicBezTo>
                  <a:cubicBezTo>
                    <a:pt x="1409" y="2047"/>
                    <a:pt x="1410" y="2049"/>
                    <a:pt x="1410" y="2051"/>
                  </a:cubicBezTo>
                  <a:cubicBezTo>
                    <a:pt x="1411" y="2053"/>
                    <a:pt x="1412" y="2054"/>
                    <a:pt x="1412" y="2056"/>
                  </a:cubicBezTo>
                  <a:cubicBezTo>
                    <a:pt x="1412" y="2057"/>
                    <a:pt x="1413" y="2058"/>
                    <a:pt x="1413" y="2059"/>
                  </a:cubicBezTo>
                  <a:cubicBezTo>
                    <a:pt x="1413" y="2061"/>
                    <a:pt x="1414" y="2062"/>
                    <a:pt x="1414" y="2063"/>
                  </a:cubicBezTo>
                  <a:cubicBezTo>
                    <a:pt x="1415" y="2065"/>
                    <a:pt x="1415" y="2067"/>
                    <a:pt x="1416" y="2069"/>
                  </a:cubicBezTo>
                  <a:cubicBezTo>
                    <a:pt x="1416" y="2070"/>
                    <a:pt x="1417" y="2070"/>
                    <a:pt x="1417" y="2071"/>
                  </a:cubicBezTo>
                  <a:cubicBezTo>
                    <a:pt x="1417" y="2071"/>
                    <a:pt x="1417" y="2072"/>
                    <a:pt x="1418" y="2073"/>
                  </a:cubicBezTo>
                  <a:cubicBezTo>
                    <a:pt x="1418" y="2074"/>
                    <a:pt x="1419" y="2075"/>
                    <a:pt x="1420" y="2076"/>
                  </a:cubicBezTo>
                  <a:cubicBezTo>
                    <a:pt x="1420" y="2077"/>
                    <a:pt x="1421" y="2078"/>
                    <a:pt x="1422" y="2079"/>
                  </a:cubicBezTo>
                  <a:cubicBezTo>
                    <a:pt x="1422" y="2080"/>
                    <a:pt x="1423" y="2080"/>
                    <a:pt x="1424" y="2081"/>
                  </a:cubicBezTo>
                  <a:cubicBezTo>
                    <a:pt x="1425" y="2083"/>
                    <a:pt x="1427" y="2084"/>
                    <a:pt x="1429" y="2086"/>
                  </a:cubicBezTo>
                  <a:cubicBezTo>
                    <a:pt x="1431" y="2087"/>
                    <a:pt x="1433" y="2088"/>
                    <a:pt x="1435" y="2088"/>
                  </a:cubicBezTo>
                  <a:cubicBezTo>
                    <a:pt x="1436" y="2089"/>
                    <a:pt x="1438" y="2089"/>
                    <a:pt x="1440" y="2089"/>
                  </a:cubicBezTo>
                  <a:cubicBezTo>
                    <a:pt x="1441" y="2089"/>
                    <a:pt x="1442" y="2089"/>
                    <a:pt x="1443" y="2089"/>
                  </a:cubicBezTo>
                  <a:cubicBezTo>
                    <a:pt x="1445" y="2088"/>
                    <a:pt x="1445" y="2088"/>
                    <a:pt x="1446" y="2088"/>
                  </a:cubicBezTo>
                  <a:cubicBezTo>
                    <a:pt x="1446" y="2087"/>
                    <a:pt x="1446" y="2087"/>
                    <a:pt x="1446" y="2087"/>
                  </a:cubicBezTo>
                  <a:cubicBezTo>
                    <a:pt x="1446" y="2087"/>
                    <a:pt x="1446" y="2087"/>
                    <a:pt x="1446" y="2087"/>
                  </a:cubicBezTo>
                  <a:cubicBezTo>
                    <a:pt x="1445" y="2087"/>
                    <a:pt x="1444" y="2087"/>
                    <a:pt x="1443" y="2087"/>
                  </a:cubicBezTo>
                  <a:cubicBezTo>
                    <a:pt x="1442" y="2087"/>
                    <a:pt x="1441" y="2087"/>
                    <a:pt x="1440" y="2086"/>
                  </a:cubicBezTo>
                  <a:cubicBezTo>
                    <a:pt x="1439" y="2086"/>
                    <a:pt x="1438" y="2085"/>
                    <a:pt x="1436" y="2084"/>
                  </a:cubicBezTo>
                  <a:cubicBezTo>
                    <a:pt x="1434" y="2082"/>
                    <a:pt x="1431" y="2080"/>
                    <a:pt x="1429" y="2077"/>
                  </a:cubicBezTo>
                  <a:cubicBezTo>
                    <a:pt x="1428" y="2075"/>
                    <a:pt x="1427" y="2074"/>
                    <a:pt x="1426" y="2072"/>
                  </a:cubicBezTo>
                  <a:cubicBezTo>
                    <a:pt x="1426" y="2071"/>
                    <a:pt x="1425" y="2070"/>
                    <a:pt x="1425" y="2069"/>
                  </a:cubicBezTo>
                  <a:cubicBezTo>
                    <a:pt x="1425" y="2069"/>
                    <a:pt x="1424" y="2068"/>
                    <a:pt x="1424" y="2068"/>
                  </a:cubicBezTo>
                  <a:cubicBezTo>
                    <a:pt x="1424" y="2067"/>
                    <a:pt x="1424" y="2067"/>
                    <a:pt x="1424" y="2066"/>
                  </a:cubicBezTo>
                  <a:cubicBezTo>
                    <a:pt x="1423" y="2064"/>
                    <a:pt x="1422" y="2062"/>
                    <a:pt x="1421" y="2060"/>
                  </a:cubicBezTo>
                  <a:cubicBezTo>
                    <a:pt x="1421" y="2059"/>
                    <a:pt x="1420" y="2058"/>
                    <a:pt x="1420" y="2057"/>
                  </a:cubicBezTo>
                  <a:cubicBezTo>
                    <a:pt x="1420" y="2056"/>
                    <a:pt x="1419" y="2055"/>
                    <a:pt x="1419" y="2054"/>
                  </a:cubicBezTo>
                  <a:cubicBezTo>
                    <a:pt x="1418" y="2052"/>
                    <a:pt x="1417" y="2051"/>
                    <a:pt x="1416" y="2049"/>
                  </a:cubicBezTo>
                  <a:cubicBezTo>
                    <a:pt x="1416" y="2049"/>
                    <a:pt x="1416" y="2049"/>
                    <a:pt x="1416" y="2049"/>
                  </a:cubicBezTo>
                  <a:cubicBezTo>
                    <a:pt x="1418" y="2050"/>
                    <a:pt x="1418" y="2050"/>
                    <a:pt x="1418" y="2050"/>
                  </a:cubicBezTo>
                  <a:cubicBezTo>
                    <a:pt x="1419" y="2051"/>
                    <a:pt x="1419" y="2051"/>
                    <a:pt x="1419" y="2051"/>
                  </a:cubicBezTo>
                  <a:cubicBezTo>
                    <a:pt x="1420" y="2052"/>
                    <a:pt x="1420" y="2052"/>
                    <a:pt x="1421" y="2052"/>
                  </a:cubicBezTo>
                  <a:cubicBezTo>
                    <a:pt x="1422" y="2053"/>
                    <a:pt x="1423" y="2054"/>
                    <a:pt x="1424" y="2054"/>
                  </a:cubicBezTo>
                  <a:cubicBezTo>
                    <a:pt x="1425" y="2055"/>
                    <a:pt x="1426" y="2056"/>
                    <a:pt x="1426" y="2056"/>
                  </a:cubicBezTo>
                  <a:cubicBezTo>
                    <a:pt x="1430" y="2059"/>
                    <a:pt x="1434" y="2062"/>
                    <a:pt x="1437" y="2065"/>
                  </a:cubicBezTo>
                  <a:cubicBezTo>
                    <a:pt x="1440" y="2068"/>
                    <a:pt x="1443" y="2071"/>
                    <a:pt x="1446" y="2074"/>
                  </a:cubicBezTo>
                  <a:cubicBezTo>
                    <a:pt x="1448" y="2078"/>
                    <a:pt x="1451" y="2081"/>
                    <a:pt x="1453" y="2083"/>
                  </a:cubicBezTo>
                  <a:cubicBezTo>
                    <a:pt x="1454" y="2085"/>
                    <a:pt x="1455" y="2086"/>
                    <a:pt x="1456" y="2088"/>
                  </a:cubicBezTo>
                  <a:cubicBezTo>
                    <a:pt x="1457" y="2089"/>
                    <a:pt x="1458" y="2090"/>
                    <a:pt x="1459" y="2091"/>
                  </a:cubicBezTo>
                  <a:cubicBezTo>
                    <a:pt x="1460" y="2093"/>
                    <a:pt x="1460" y="2094"/>
                    <a:pt x="1461" y="2095"/>
                  </a:cubicBezTo>
                  <a:cubicBezTo>
                    <a:pt x="1462" y="2096"/>
                    <a:pt x="1462" y="2097"/>
                    <a:pt x="1463" y="2098"/>
                  </a:cubicBezTo>
                  <a:cubicBezTo>
                    <a:pt x="1464" y="2100"/>
                    <a:pt x="1465" y="2101"/>
                    <a:pt x="1466" y="2102"/>
                  </a:cubicBezTo>
                  <a:cubicBezTo>
                    <a:pt x="1466" y="2103"/>
                    <a:pt x="1466" y="2104"/>
                    <a:pt x="1466" y="2104"/>
                  </a:cubicBezTo>
                  <a:cubicBezTo>
                    <a:pt x="1466" y="2104"/>
                    <a:pt x="1466" y="2103"/>
                    <a:pt x="1466" y="2102"/>
                  </a:cubicBezTo>
                  <a:cubicBezTo>
                    <a:pt x="1466" y="2101"/>
                    <a:pt x="1465" y="2099"/>
                    <a:pt x="1464" y="2097"/>
                  </a:cubicBezTo>
                  <a:cubicBezTo>
                    <a:pt x="1464" y="2096"/>
                    <a:pt x="1464" y="2095"/>
                    <a:pt x="1463" y="2094"/>
                  </a:cubicBezTo>
                  <a:cubicBezTo>
                    <a:pt x="1463" y="2093"/>
                    <a:pt x="1462" y="2091"/>
                    <a:pt x="1462" y="2090"/>
                  </a:cubicBezTo>
                  <a:cubicBezTo>
                    <a:pt x="1461" y="2089"/>
                    <a:pt x="1460" y="2087"/>
                    <a:pt x="1459" y="2086"/>
                  </a:cubicBezTo>
                  <a:cubicBezTo>
                    <a:pt x="1459" y="2084"/>
                    <a:pt x="1458" y="2082"/>
                    <a:pt x="1457" y="2081"/>
                  </a:cubicBezTo>
                  <a:cubicBezTo>
                    <a:pt x="1455" y="2078"/>
                    <a:pt x="1453" y="2074"/>
                    <a:pt x="1450" y="2071"/>
                  </a:cubicBezTo>
                  <a:cubicBezTo>
                    <a:pt x="1448" y="2067"/>
                    <a:pt x="1445" y="2064"/>
                    <a:pt x="1442" y="2060"/>
                  </a:cubicBezTo>
                  <a:cubicBezTo>
                    <a:pt x="1441" y="2060"/>
                    <a:pt x="1440" y="2059"/>
                    <a:pt x="1439" y="2058"/>
                  </a:cubicBezTo>
                  <a:cubicBezTo>
                    <a:pt x="1438" y="2057"/>
                    <a:pt x="1438" y="2056"/>
                    <a:pt x="1437" y="2055"/>
                  </a:cubicBezTo>
                  <a:cubicBezTo>
                    <a:pt x="1436" y="2054"/>
                    <a:pt x="1435" y="2054"/>
                    <a:pt x="1434" y="2053"/>
                  </a:cubicBezTo>
                  <a:cubicBezTo>
                    <a:pt x="1433" y="2052"/>
                    <a:pt x="1432" y="2051"/>
                    <a:pt x="1431" y="2050"/>
                  </a:cubicBezTo>
                  <a:cubicBezTo>
                    <a:pt x="1430" y="2050"/>
                    <a:pt x="1429" y="2049"/>
                    <a:pt x="1428" y="2048"/>
                  </a:cubicBezTo>
                  <a:cubicBezTo>
                    <a:pt x="1427" y="2047"/>
                    <a:pt x="1426" y="2047"/>
                    <a:pt x="1425" y="2046"/>
                  </a:cubicBezTo>
                  <a:cubicBezTo>
                    <a:pt x="1425" y="2045"/>
                    <a:pt x="1424" y="2045"/>
                    <a:pt x="1424" y="2045"/>
                  </a:cubicBezTo>
                  <a:cubicBezTo>
                    <a:pt x="1422" y="2044"/>
                    <a:pt x="1422" y="2044"/>
                    <a:pt x="1422" y="2044"/>
                  </a:cubicBezTo>
                  <a:cubicBezTo>
                    <a:pt x="1421" y="2043"/>
                    <a:pt x="1421" y="2043"/>
                    <a:pt x="1421" y="2043"/>
                  </a:cubicBezTo>
                  <a:cubicBezTo>
                    <a:pt x="1420" y="2042"/>
                    <a:pt x="1420" y="2042"/>
                    <a:pt x="1420" y="2042"/>
                  </a:cubicBezTo>
                  <a:cubicBezTo>
                    <a:pt x="1419" y="2042"/>
                    <a:pt x="1419" y="2042"/>
                    <a:pt x="1419" y="2042"/>
                  </a:cubicBezTo>
                  <a:cubicBezTo>
                    <a:pt x="1415" y="2039"/>
                    <a:pt x="1411" y="2037"/>
                    <a:pt x="1407" y="2034"/>
                  </a:cubicBezTo>
                  <a:cubicBezTo>
                    <a:pt x="1405" y="2033"/>
                    <a:pt x="1403" y="2032"/>
                    <a:pt x="1401" y="2030"/>
                  </a:cubicBezTo>
                  <a:cubicBezTo>
                    <a:pt x="1400" y="2030"/>
                    <a:pt x="1400" y="2029"/>
                    <a:pt x="1399" y="2028"/>
                  </a:cubicBezTo>
                  <a:cubicBezTo>
                    <a:pt x="1399" y="2028"/>
                    <a:pt x="1398" y="2027"/>
                    <a:pt x="1398"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6"/>
                    <a:pt x="1397" y="2026"/>
                    <a:pt x="1397" y="2026"/>
                  </a:cubicBezTo>
                  <a:cubicBezTo>
                    <a:pt x="1394" y="2023"/>
                    <a:pt x="1391" y="2020"/>
                    <a:pt x="1390" y="2016"/>
                  </a:cubicBezTo>
                  <a:cubicBezTo>
                    <a:pt x="1388" y="2013"/>
                    <a:pt x="1386" y="2009"/>
                    <a:pt x="1385" y="2006"/>
                  </a:cubicBezTo>
                  <a:cubicBezTo>
                    <a:pt x="1384" y="2002"/>
                    <a:pt x="1384" y="1999"/>
                    <a:pt x="1383" y="1996"/>
                  </a:cubicBezTo>
                  <a:cubicBezTo>
                    <a:pt x="1383" y="1995"/>
                    <a:pt x="1383" y="1994"/>
                    <a:pt x="1383" y="1994"/>
                  </a:cubicBezTo>
                  <a:cubicBezTo>
                    <a:pt x="1385" y="1996"/>
                    <a:pt x="1387" y="1998"/>
                    <a:pt x="1389" y="2000"/>
                  </a:cubicBezTo>
                  <a:cubicBezTo>
                    <a:pt x="1414" y="2022"/>
                    <a:pt x="1452" y="2039"/>
                    <a:pt x="1482" y="2057"/>
                  </a:cubicBezTo>
                  <a:cubicBezTo>
                    <a:pt x="1497" y="2067"/>
                    <a:pt x="1510" y="2078"/>
                    <a:pt x="1521" y="2091"/>
                  </a:cubicBezTo>
                  <a:cubicBezTo>
                    <a:pt x="1521" y="2091"/>
                    <a:pt x="1522" y="2091"/>
                    <a:pt x="1522" y="2092"/>
                  </a:cubicBezTo>
                  <a:cubicBezTo>
                    <a:pt x="1522" y="2093"/>
                    <a:pt x="1522" y="2094"/>
                    <a:pt x="1523" y="2095"/>
                  </a:cubicBezTo>
                  <a:cubicBezTo>
                    <a:pt x="1523" y="2096"/>
                    <a:pt x="1524" y="2097"/>
                    <a:pt x="1524" y="2099"/>
                  </a:cubicBezTo>
                  <a:cubicBezTo>
                    <a:pt x="1524" y="2100"/>
                    <a:pt x="1525" y="2101"/>
                    <a:pt x="1525" y="2102"/>
                  </a:cubicBezTo>
                  <a:cubicBezTo>
                    <a:pt x="1525" y="2103"/>
                    <a:pt x="1525" y="2103"/>
                    <a:pt x="1525" y="2104"/>
                  </a:cubicBezTo>
                  <a:cubicBezTo>
                    <a:pt x="1526" y="2105"/>
                    <a:pt x="1526" y="2105"/>
                    <a:pt x="1526" y="2106"/>
                  </a:cubicBezTo>
                  <a:cubicBezTo>
                    <a:pt x="1526" y="2107"/>
                    <a:pt x="1526" y="2108"/>
                    <a:pt x="1527" y="2110"/>
                  </a:cubicBezTo>
                  <a:cubicBezTo>
                    <a:pt x="1527" y="2110"/>
                    <a:pt x="1527" y="2111"/>
                    <a:pt x="1527" y="2111"/>
                  </a:cubicBezTo>
                  <a:cubicBezTo>
                    <a:pt x="1527" y="2112"/>
                    <a:pt x="1527" y="2113"/>
                    <a:pt x="1527" y="2113"/>
                  </a:cubicBezTo>
                  <a:cubicBezTo>
                    <a:pt x="1528" y="2115"/>
                    <a:pt x="1528" y="2116"/>
                    <a:pt x="1528" y="2117"/>
                  </a:cubicBezTo>
                  <a:cubicBezTo>
                    <a:pt x="1528" y="2118"/>
                    <a:pt x="1528" y="2119"/>
                    <a:pt x="1528" y="2120"/>
                  </a:cubicBezTo>
                  <a:cubicBezTo>
                    <a:pt x="1528" y="2121"/>
                    <a:pt x="1528" y="2122"/>
                    <a:pt x="1527" y="2122"/>
                  </a:cubicBezTo>
                  <a:cubicBezTo>
                    <a:pt x="1527" y="2123"/>
                    <a:pt x="1526" y="2124"/>
                    <a:pt x="1526" y="2125"/>
                  </a:cubicBezTo>
                  <a:cubicBezTo>
                    <a:pt x="1525" y="2126"/>
                    <a:pt x="1525" y="2127"/>
                    <a:pt x="1524" y="2128"/>
                  </a:cubicBezTo>
                  <a:cubicBezTo>
                    <a:pt x="1524" y="2128"/>
                    <a:pt x="1523" y="2129"/>
                    <a:pt x="1522" y="2130"/>
                  </a:cubicBezTo>
                  <a:cubicBezTo>
                    <a:pt x="1522" y="2131"/>
                    <a:pt x="1521" y="2132"/>
                    <a:pt x="1520" y="2133"/>
                  </a:cubicBezTo>
                  <a:cubicBezTo>
                    <a:pt x="1519" y="2134"/>
                    <a:pt x="1517" y="2136"/>
                    <a:pt x="1515" y="2137"/>
                  </a:cubicBezTo>
                  <a:cubicBezTo>
                    <a:pt x="1515" y="2138"/>
                    <a:pt x="1514" y="2138"/>
                    <a:pt x="1514" y="2139"/>
                  </a:cubicBezTo>
                  <a:cubicBezTo>
                    <a:pt x="1513" y="2139"/>
                    <a:pt x="1513" y="2139"/>
                    <a:pt x="1512" y="2140"/>
                  </a:cubicBezTo>
                  <a:cubicBezTo>
                    <a:pt x="1511" y="2140"/>
                    <a:pt x="1510" y="2141"/>
                    <a:pt x="1509" y="2141"/>
                  </a:cubicBezTo>
                  <a:cubicBezTo>
                    <a:pt x="1509" y="2142"/>
                    <a:pt x="1508" y="2142"/>
                    <a:pt x="1508" y="2142"/>
                  </a:cubicBezTo>
                  <a:cubicBezTo>
                    <a:pt x="1507" y="2143"/>
                    <a:pt x="1507" y="2143"/>
                    <a:pt x="1506" y="2143"/>
                  </a:cubicBezTo>
                  <a:cubicBezTo>
                    <a:pt x="1506" y="2143"/>
                    <a:pt x="1505" y="2143"/>
                    <a:pt x="1505" y="2144"/>
                  </a:cubicBezTo>
                  <a:cubicBezTo>
                    <a:pt x="1504" y="2144"/>
                    <a:pt x="1504" y="2144"/>
                    <a:pt x="1504" y="2144"/>
                  </a:cubicBezTo>
                  <a:cubicBezTo>
                    <a:pt x="1503" y="2144"/>
                    <a:pt x="1503" y="2144"/>
                    <a:pt x="1503" y="2144"/>
                  </a:cubicBezTo>
                  <a:cubicBezTo>
                    <a:pt x="1502" y="2144"/>
                    <a:pt x="1502"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0" y="2145"/>
                    <a:pt x="1500" y="2145"/>
                    <a:pt x="1500" y="2145"/>
                  </a:cubicBezTo>
                  <a:cubicBezTo>
                    <a:pt x="1500" y="2145"/>
                    <a:pt x="1500" y="2145"/>
                    <a:pt x="1500" y="2145"/>
                  </a:cubicBezTo>
                  <a:cubicBezTo>
                    <a:pt x="1498" y="2145"/>
                    <a:pt x="1497" y="2146"/>
                    <a:pt x="1496" y="2146"/>
                  </a:cubicBezTo>
                  <a:cubicBezTo>
                    <a:pt x="1494" y="2146"/>
                    <a:pt x="1491" y="2147"/>
                    <a:pt x="1489" y="2148"/>
                  </a:cubicBezTo>
                  <a:cubicBezTo>
                    <a:pt x="1487" y="2148"/>
                    <a:pt x="1484" y="2149"/>
                    <a:pt x="1483" y="2150"/>
                  </a:cubicBezTo>
                  <a:cubicBezTo>
                    <a:pt x="1481" y="2151"/>
                    <a:pt x="1479" y="2152"/>
                    <a:pt x="1477" y="2153"/>
                  </a:cubicBezTo>
                  <a:cubicBezTo>
                    <a:pt x="1477" y="2153"/>
                    <a:pt x="1477" y="2153"/>
                    <a:pt x="1477" y="2154"/>
                  </a:cubicBezTo>
                  <a:cubicBezTo>
                    <a:pt x="1476" y="2154"/>
                    <a:pt x="1476" y="2154"/>
                    <a:pt x="1476" y="2155"/>
                  </a:cubicBezTo>
                  <a:cubicBezTo>
                    <a:pt x="1475" y="2155"/>
                    <a:pt x="1475" y="2156"/>
                    <a:pt x="1475" y="2156"/>
                  </a:cubicBezTo>
                  <a:cubicBezTo>
                    <a:pt x="1474" y="2157"/>
                    <a:pt x="1474" y="2157"/>
                    <a:pt x="1474" y="2158"/>
                  </a:cubicBezTo>
                  <a:cubicBezTo>
                    <a:pt x="1474" y="2158"/>
                    <a:pt x="1474" y="2159"/>
                    <a:pt x="1473" y="2159"/>
                  </a:cubicBezTo>
                  <a:cubicBezTo>
                    <a:pt x="1473" y="2160"/>
                    <a:pt x="1473" y="2160"/>
                    <a:pt x="1473" y="2160"/>
                  </a:cubicBezTo>
                  <a:cubicBezTo>
                    <a:pt x="1473" y="2160"/>
                    <a:pt x="1473" y="2160"/>
                    <a:pt x="1474" y="2159"/>
                  </a:cubicBezTo>
                  <a:cubicBezTo>
                    <a:pt x="1474" y="2159"/>
                    <a:pt x="1474" y="2159"/>
                    <a:pt x="1475" y="2158"/>
                  </a:cubicBezTo>
                  <a:cubicBezTo>
                    <a:pt x="1475" y="2158"/>
                    <a:pt x="1475" y="2158"/>
                    <a:pt x="1476" y="2157"/>
                  </a:cubicBezTo>
                  <a:cubicBezTo>
                    <a:pt x="1476" y="2157"/>
                    <a:pt x="1477" y="2157"/>
                    <a:pt x="1477" y="2156"/>
                  </a:cubicBezTo>
                  <a:cubicBezTo>
                    <a:pt x="1478" y="2156"/>
                    <a:pt x="1478" y="2156"/>
                    <a:pt x="1479" y="2155"/>
                  </a:cubicBezTo>
                  <a:cubicBezTo>
                    <a:pt x="1479" y="2155"/>
                    <a:pt x="1480" y="2155"/>
                    <a:pt x="1480" y="2155"/>
                  </a:cubicBezTo>
                  <a:cubicBezTo>
                    <a:pt x="1481" y="2155"/>
                    <a:pt x="1481" y="2155"/>
                    <a:pt x="1481" y="2155"/>
                  </a:cubicBezTo>
                  <a:cubicBezTo>
                    <a:pt x="1482" y="2154"/>
                    <a:pt x="1483" y="2154"/>
                    <a:pt x="1484" y="2154"/>
                  </a:cubicBezTo>
                  <a:cubicBezTo>
                    <a:pt x="1486" y="2154"/>
                    <a:pt x="1488" y="2154"/>
                    <a:pt x="1490" y="2153"/>
                  </a:cubicBezTo>
                  <a:cubicBezTo>
                    <a:pt x="1492" y="2153"/>
                    <a:pt x="1495" y="2153"/>
                    <a:pt x="1497" y="2153"/>
                  </a:cubicBezTo>
                  <a:cubicBezTo>
                    <a:pt x="1498" y="2153"/>
                    <a:pt x="1500" y="2153"/>
                    <a:pt x="1501" y="2152"/>
                  </a:cubicBezTo>
                  <a:cubicBezTo>
                    <a:pt x="1502" y="2152"/>
                    <a:pt x="1502" y="2152"/>
                    <a:pt x="1502" y="2152"/>
                  </a:cubicBezTo>
                  <a:cubicBezTo>
                    <a:pt x="1502" y="2152"/>
                    <a:pt x="1502" y="2152"/>
                    <a:pt x="1502" y="2152"/>
                  </a:cubicBezTo>
                  <a:cubicBezTo>
                    <a:pt x="1503" y="2152"/>
                    <a:pt x="1503" y="2152"/>
                    <a:pt x="1503" y="2152"/>
                  </a:cubicBezTo>
                  <a:cubicBezTo>
                    <a:pt x="1504" y="2152"/>
                    <a:pt x="1504" y="2152"/>
                    <a:pt x="1505" y="2152"/>
                  </a:cubicBezTo>
                  <a:cubicBezTo>
                    <a:pt x="1505" y="2152"/>
                    <a:pt x="1506" y="2151"/>
                    <a:pt x="1506" y="2151"/>
                  </a:cubicBezTo>
                  <a:cubicBezTo>
                    <a:pt x="1507" y="2151"/>
                    <a:pt x="1507" y="2151"/>
                    <a:pt x="1507" y="2151"/>
                  </a:cubicBezTo>
                  <a:cubicBezTo>
                    <a:pt x="1508" y="2151"/>
                    <a:pt x="1509" y="2151"/>
                    <a:pt x="1509" y="2150"/>
                  </a:cubicBezTo>
                  <a:cubicBezTo>
                    <a:pt x="1510" y="2150"/>
                    <a:pt x="1511" y="2150"/>
                    <a:pt x="1511" y="2149"/>
                  </a:cubicBezTo>
                  <a:cubicBezTo>
                    <a:pt x="1512" y="2149"/>
                    <a:pt x="1513" y="2149"/>
                    <a:pt x="1513" y="2148"/>
                  </a:cubicBezTo>
                  <a:cubicBezTo>
                    <a:pt x="1514" y="2148"/>
                    <a:pt x="1516" y="2147"/>
                    <a:pt x="1517" y="2146"/>
                  </a:cubicBezTo>
                  <a:cubicBezTo>
                    <a:pt x="1517" y="2146"/>
                    <a:pt x="1518" y="2145"/>
                    <a:pt x="1519" y="2145"/>
                  </a:cubicBezTo>
                  <a:cubicBezTo>
                    <a:pt x="1519" y="2144"/>
                    <a:pt x="1520" y="2144"/>
                    <a:pt x="1520" y="2143"/>
                  </a:cubicBezTo>
                  <a:cubicBezTo>
                    <a:pt x="1521" y="2143"/>
                    <a:pt x="1521" y="2142"/>
                    <a:pt x="1522" y="2142"/>
                  </a:cubicBezTo>
                  <a:cubicBezTo>
                    <a:pt x="1522" y="2141"/>
                    <a:pt x="1523" y="2141"/>
                    <a:pt x="1523" y="2140"/>
                  </a:cubicBezTo>
                  <a:cubicBezTo>
                    <a:pt x="1524" y="2140"/>
                    <a:pt x="1524" y="2140"/>
                    <a:pt x="1524" y="2140"/>
                  </a:cubicBezTo>
                  <a:cubicBezTo>
                    <a:pt x="1525" y="2139"/>
                    <a:pt x="1525" y="2139"/>
                    <a:pt x="1525" y="2139"/>
                  </a:cubicBezTo>
                  <a:cubicBezTo>
                    <a:pt x="1525" y="2138"/>
                    <a:pt x="1525" y="2138"/>
                    <a:pt x="1526" y="2137"/>
                  </a:cubicBezTo>
                  <a:cubicBezTo>
                    <a:pt x="1527" y="2136"/>
                    <a:pt x="1527" y="2135"/>
                    <a:pt x="1528" y="2134"/>
                  </a:cubicBezTo>
                  <a:cubicBezTo>
                    <a:pt x="1528" y="2133"/>
                    <a:pt x="1529" y="2132"/>
                    <a:pt x="1529" y="2131"/>
                  </a:cubicBezTo>
                  <a:cubicBezTo>
                    <a:pt x="1529" y="2132"/>
                    <a:pt x="1529" y="2133"/>
                    <a:pt x="1529" y="2134"/>
                  </a:cubicBezTo>
                  <a:cubicBezTo>
                    <a:pt x="1529" y="2135"/>
                    <a:pt x="1529" y="2135"/>
                    <a:pt x="1529" y="2136"/>
                  </a:cubicBezTo>
                  <a:cubicBezTo>
                    <a:pt x="1529" y="2138"/>
                    <a:pt x="1529" y="2138"/>
                    <a:pt x="1529" y="2138"/>
                  </a:cubicBezTo>
                  <a:cubicBezTo>
                    <a:pt x="1529" y="2140"/>
                    <a:pt x="1529" y="2141"/>
                    <a:pt x="1529" y="2142"/>
                  </a:cubicBezTo>
                  <a:cubicBezTo>
                    <a:pt x="1529" y="2145"/>
                    <a:pt x="1529" y="2148"/>
                    <a:pt x="1528" y="2151"/>
                  </a:cubicBezTo>
                  <a:cubicBezTo>
                    <a:pt x="1528" y="2152"/>
                    <a:pt x="1528" y="2153"/>
                    <a:pt x="1528" y="2154"/>
                  </a:cubicBezTo>
                  <a:cubicBezTo>
                    <a:pt x="1528" y="2155"/>
                    <a:pt x="1528" y="2155"/>
                    <a:pt x="1528" y="2155"/>
                  </a:cubicBezTo>
                  <a:cubicBezTo>
                    <a:pt x="1527" y="2157"/>
                    <a:pt x="1526" y="2159"/>
                    <a:pt x="1524" y="2161"/>
                  </a:cubicBezTo>
                  <a:cubicBezTo>
                    <a:pt x="1523" y="2163"/>
                    <a:pt x="1521" y="2166"/>
                    <a:pt x="1519" y="2167"/>
                  </a:cubicBezTo>
                  <a:cubicBezTo>
                    <a:pt x="1519" y="2168"/>
                    <a:pt x="1518" y="2168"/>
                    <a:pt x="1518" y="2169"/>
                  </a:cubicBezTo>
                  <a:cubicBezTo>
                    <a:pt x="1517" y="2169"/>
                    <a:pt x="1517" y="2170"/>
                    <a:pt x="1516" y="2170"/>
                  </a:cubicBezTo>
                  <a:cubicBezTo>
                    <a:pt x="1516" y="2171"/>
                    <a:pt x="1515" y="2171"/>
                    <a:pt x="1515" y="2172"/>
                  </a:cubicBezTo>
                  <a:cubicBezTo>
                    <a:pt x="1514" y="2172"/>
                    <a:pt x="1514" y="2172"/>
                    <a:pt x="1513" y="2173"/>
                  </a:cubicBezTo>
                  <a:cubicBezTo>
                    <a:pt x="1513" y="2173"/>
                    <a:pt x="1513" y="2173"/>
                    <a:pt x="1513" y="2173"/>
                  </a:cubicBezTo>
                  <a:cubicBezTo>
                    <a:pt x="1512" y="2173"/>
                    <a:pt x="1512" y="2173"/>
                    <a:pt x="1512" y="2173"/>
                  </a:cubicBezTo>
                  <a:cubicBezTo>
                    <a:pt x="1511" y="2174"/>
                    <a:pt x="1511" y="2174"/>
                    <a:pt x="1511" y="2174"/>
                  </a:cubicBezTo>
                  <a:cubicBezTo>
                    <a:pt x="1511" y="2174"/>
                    <a:pt x="1510" y="2175"/>
                    <a:pt x="1510" y="2175"/>
                  </a:cubicBezTo>
                  <a:cubicBezTo>
                    <a:pt x="1508" y="2176"/>
                    <a:pt x="1507" y="2177"/>
                    <a:pt x="1506" y="2177"/>
                  </a:cubicBezTo>
                  <a:cubicBezTo>
                    <a:pt x="1503" y="2179"/>
                    <a:pt x="1500" y="2180"/>
                    <a:pt x="1498" y="2181"/>
                  </a:cubicBezTo>
                  <a:cubicBezTo>
                    <a:pt x="1496" y="2182"/>
                    <a:pt x="1495" y="2183"/>
                    <a:pt x="1494" y="2183"/>
                  </a:cubicBezTo>
                  <a:cubicBezTo>
                    <a:pt x="1492" y="2184"/>
                    <a:pt x="1491" y="2185"/>
                    <a:pt x="1489" y="2186"/>
                  </a:cubicBezTo>
                  <a:cubicBezTo>
                    <a:pt x="1489" y="2186"/>
                    <a:pt x="1488" y="2187"/>
                    <a:pt x="1488" y="2187"/>
                  </a:cubicBezTo>
                  <a:cubicBezTo>
                    <a:pt x="1487" y="2187"/>
                    <a:pt x="1487" y="2187"/>
                    <a:pt x="1487" y="2187"/>
                  </a:cubicBezTo>
                  <a:cubicBezTo>
                    <a:pt x="1487" y="2187"/>
                    <a:pt x="1487" y="2187"/>
                    <a:pt x="1487" y="2187"/>
                  </a:cubicBezTo>
                  <a:cubicBezTo>
                    <a:pt x="1487" y="2187"/>
                    <a:pt x="1487" y="2187"/>
                    <a:pt x="1487" y="2187"/>
                  </a:cubicBezTo>
                  <a:cubicBezTo>
                    <a:pt x="1487" y="2188"/>
                    <a:pt x="1487" y="2188"/>
                    <a:pt x="1487" y="2188"/>
                  </a:cubicBezTo>
                  <a:cubicBezTo>
                    <a:pt x="1486" y="2188"/>
                    <a:pt x="1486" y="2188"/>
                    <a:pt x="1486" y="2188"/>
                  </a:cubicBezTo>
                  <a:cubicBezTo>
                    <a:pt x="1485" y="2189"/>
                    <a:pt x="1483" y="2190"/>
                    <a:pt x="1482" y="2191"/>
                  </a:cubicBezTo>
                  <a:cubicBezTo>
                    <a:pt x="1480" y="2193"/>
                    <a:pt x="1479" y="2195"/>
                    <a:pt x="1477" y="2198"/>
                  </a:cubicBezTo>
                  <a:cubicBezTo>
                    <a:pt x="1476" y="2200"/>
                    <a:pt x="1475" y="2202"/>
                    <a:pt x="1475" y="2204"/>
                  </a:cubicBezTo>
                  <a:cubicBezTo>
                    <a:pt x="1474" y="2204"/>
                    <a:pt x="1474" y="2205"/>
                    <a:pt x="1474" y="2205"/>
                  </a:cubicBezTo>
                  <a:cubicBezTo>
                    <a:pt x="1474" y="2206"/>
                    <a:pt x="1474" y="2206"/>
                    <a:pt x="1474" y="2206"/>
                  </a:cubicBezTo>
                  <a:cubicBezTo>
                    <a:pt x="1474" y="2206"/>
                    <a:pt x="1474" y="2206"/>
                    <a:pt x="1474" y="2207"/>
                  </a:cubicBezTo>
                  <a:cubicBezTo>
                    <a:pt x="1474" y="2207"/>
                    <a:pt x="1474" y="2208"/>
                    <a:pt x="1474" y="2208"/>
                  </a:cubicBezTo>
                  <a:cubicBezTo>
                    <a:pt x="1474" y="2208"/>
                    <a:pt x="1474" y="2209"/>
                    <a:pt x="1474" y="2209"/>
                  </a:cubicBezTo>
                  <a:cubicBezTo>
                    <a:pt x="1474" y="2210"/>
                    <a:pt x="1474" y="2210"/>
                    <a:pt x="1474" y="2211"/>
                  </a:cubicBezTo>
                  <a:cubicBezTo>
                    <a:pt x="1474" y="2212"/>
                    <a:pt x="1474" y="2212"/>
                    <a:pt x="1474" y="2212"/>
                  </a:cubicBezTo>
                  <a:cubicBezTo>
                    <a:pt x="1475" y="2213"/>
                    <a:pt x="1475" y="2213"/>
                    <a:pt x="1475" y="2213"/>
                  </a:cubicBezTo>
                  <a:cubicBezTo>
                    <a:pt x="1475" y="2213"/>
                    <a:pt x="1475" y="2213"/>
                    <a:pt x="1475" y="2212"/>
                  </a:cubicBezTo>
                  <a:cubicBezTo>
                    <a:pt x="1475" y="2212"/>
                    <a:pt x="1475" y="2211"/>
                    <a:pt x="1475" y="2211"/>
                  </a:cubicBezTo>
                  <a:cubicBezTo>
                    <a:pt x="1475" y="2210"/>
                    <a:pt x="1475" y="2210"/>
                    <a:pt x="1476" y="2209"/>
                  </a:cubicBezTo>
                  <a:cubicBezTo>
                    <a:pt x="1476" y="2209"/>
                    <a:pt x="1476" y="2209"/>
                    <a:pt x="1476" y="2208"/>
                  </a:cubicBezTo>
                  <a:cubicBezTo>
                    <a:pt x="1476" y="2208"/>
                    <a:pt x="1476" y="2208"/>
                    <a:pt x="1476" y="2207"/>
                  </a:cubicBezTo>
                  <a:cubicBezTo>
                    <a:pt x="1476" y="2207"/>
                    <a:pt x="1477" y="2207"/>
                    <a:pt x="1477" y="2206"/>
                  </a:cubicBezTo>
                  <a:cubicBezTo>
                    <a:pt x="1477" y="2206"/>
                    <a:pt x="1477" y="2205"/>
                    <a:pt x="1477" y="2205"/>
                  </a:cubicBezTo>
                  <a:cubicBezTo>
                    <a:pt x="1478" y="2203"/>
                    <a:pt x="1479" y="2202"/>
                    <a:pt x="1481" y="2200"/>
                  </a:cubicBezTo>
                  <a:cubicBezTo>
                    <a:pt x="1482" y="2199"/>
                    <a:pt x="1484" y="2197"/>
                    <a:pt x="1486" y="2196"/>
                  </a:cubicBezTo>
                  <a:cubicBezTo>
                    <a:pt x="1487" y="2195"/>
                    <a:pt x="1488" y="2194"/>
                    <a:pt x="1489" y="2194"/>
                  </a:cubicBezTo>
                  <a:cubicBezTo>
                    <a:pt x="1490" y="2193"/>
                    <a:pt x="1491" y="2193"/>
                    <a:pt x="1491" y="2193"/>
                  </a:cubicBezTo>
                  <a:cubicBezTo>
                    <a:pt x="1492" y="2192"/>
                    <a:pt x="1492" y="2192"/>
                    <a:pt x="1493" y="2192"/>
                  </a:cubicBezTo>
                  <a:cubicBezTo>
                    <a:pt x="1494" y="2191"/>
                    <a:pt x="1495" y="2191"/>
                    <a:pt x="1497" y="2190"/>
                  </a:cubicBezTo>
                  <a:cubicBezTo>
                    <a:pt x="1498" y="2189"/>
                    <a:pt x="1499" y="2189"/>
                    <a:pt x="1501" y="2188"/>
                  </a:cubicBezTo>
                  <a:cubicBezTo>
                    <a:pt x="1504" y="2187"/>
                    <a:pt x="1507" y="2186"/>
                    <a:pt x="1509" y="2184"/>
                  </a:cubicBezTo>
                  <a:cubicBezTo>
                    <a:pt x="1511" y="2184"/>
                    <a:pt x="1512" y="2183"/>
                    <a:pt x="1514" y="2182"/>
                  </a:cubicBezTo>
                  <a:cubicBezTo>
                    <a:pt x="1514" y="2181"/>
                    <a:pt x="1515" y="2181"/>
                    <a:pt x="1516" y="2180"/>
                  </a:cubicBezTo>
                  <a:cubicBezTo>
                    <a:pt x="1517" y="2180"/>
                    <a:pt x="1517" y="2180"/>
                    <a:pt x="1517" y="2180"/>
                  </a:cubicBezTo>
                  <a:cubicBezTo>
                    <a:pt x="1517" y="2179"/>
                    <a:pt x="1517" y="2179"/>
                    <a:pt x="1517" y="2179"/>
                  </a:cubicBezTo>
                  <a:cubicBezTo>
                    <a:pt x="1517" y="2179"/>
                    <a:pt x="1517" y="2179"/>
                    <a:pt x="1517" y="2179"/>
                  </a:cubicBezTo>
                  <a:cubicBezTo>
                    <a:pt x="1517" y="2179"/>
                    <a:pt x="1517" y="2179"/>
                    <a:pt x="1517" y="2179"/>
                  </a:cubicBezTo>
                  <a:cubicBezTo>
                    <a:pt x="1518" y="2179"/>
                    <a:pt x="1518" y="2179"/>
                    <a:pt x="1518" y="2179"/>
                  </a:cubicBezTo>
                  <a:cubicBezTo>
                    <a:pt x="1518" y="2179"/>
                    <a:pt x="1518" y="2179"/>
                    <a:pt x="1518" y="2179"/>
                  </a:cubicBezTo>
                  <a:cubicBezTo>
                    <a:pt x="1520" y="2177"/>
                    <a:pt x="1522" y="2175"/>
                    <a:pt x="1524" y="2173"/>
                  </a:cubicBezTo>
                  <a:cubicBezTo>
                    <a:pt x="1523" y="2174"/>
                    <a:pt x="1523" y="2175"/>
                    <a:pt x="1523" y="2176"/>
                  </a:cubicBezTo>
                  <a:cubicBezTo>
                    <a:pt x="1522" y="2179"/>
                    <a:pt x="1521" y="2181"/>
                    <a:pt x="1520" y="2184"/>
                  </a:cubicBezTo>
                  <a:cubicBezTo>
                    <a:pt x="1519" y="2190"/>
                    <a:pt x="1518" y="2195"/>
                    <a:pt x="1517" y="2200"/>
                  </a:cubicBezTo>
                  <a:cubicBezTo>
                    <a:pt x="1517" y="2201"/>
                    <a:pt x="1517" y="2201"/>
                    <a:pt x="1517" y="2202"/>
                  </a:cubicBezTo>
                  <a:cubicBezTo>
                    <a:pt x="1517" y="2203"/>
                    <a:pt x="1517" y="2203"/>
                    <a:pt x="1516" y="2204"/>
                  </a:cubicBezTo>
                  <a:cubicBezTo>
                    <a:pt x="1516" y="2205"/>
                    <a:pt x="1516" y="2205"/>
                    <a:pt x="1516" y="2206"/>
                  </a:cubicBezTo>
                  <a:cubicBezTo>
                    <a:pt x="1516" y="2207"/>
                    <a:pt x="1516" y="2207"/>
                    <a:pt x="1516" y="2208"/>
                  </a:cubicBezTo>
                  <a:cubicBezTo>
                    <a:pt x="1516" y="2209"/>
                    <a:pt x="1516" y="2210"/>
                    <a:pt x="1516" y="2211"/>
                  </a:cubicBezTo>
                  <a:cubicBezTo>
                    <a:pt x="1516" y="2213"/>
                    <a:pt x="1516" y="2214"/>
                    <a:pt x="1516" y="2215"/>
                  </a:cubicBezTo>
                  <a:cubicBezTo>
                    <a:pt x="1517" y="2220"/>
                    <a:pt x="1518" y="2224"/>
                    <a:pt x="1519" y="2227"/>
                  </a:cubicBezTo>
                  <a:cubicBezTo>
                    <a:pt x="1520" y="2231"/>
                    <a:pt x="1522" y="2234"/>
                    <a:pt x="1523" y="2236"/>
                  </a:cubicBezTo>
                  <a:cubicBezTo>
                    <a:pt x="1524" y="2238"/>
                    <a:pt x="1526" y="2240"/>
                    <a:pt x="1527" y="2241"/>
                  </a:cubicBezTo>
                  <a:cubicBezTo>
                    <a:pt x="1528" y="2242"/>
                    <a:pt x="1528" y="2242"/>
                    <a:pt x="1528" y="2242"/>
                  </a:cubicBezTo>
                  <a:cubicBezTo>
                    <a:pt x="1528" y="2242"/>
                    <a:pt x="1528" y="2242"/>
                    <a:pt x="1527" y="2241"/>
                  </a:cubicBezTo>
                  <a:cubicBezTo>
                    <a:pt x="1527" y="2240"/>
                    <a:pt x="1526" y="2239"/>
                    <a:pt x="1526" y="2238"/>
                  </a:cubicBezTo>
                  <a:cubicBezTo>
                    <a:pt x="1526" y="2238"/>
                    <a:pt x="1525" y="2237"/>
                    <a:pt x="1525" y="2237"/>
                  </a:cubicBezTo>
                  <a:cubicBezTo>
                    <a:pt x="1525" y="2236"/>
                    <a:pt x="1525" y="2236"/>
                    <a:pt x="1524" y="2235"/>
                  </a:cubicBezTo>
                  <a:cubicBezTo>
                    <a:pt x="1523" y="2233"/>
                    <a:pt x="1522" y="2230"/>
                    <a:pt x="1522" y="2227"/>
                  </a:cubicBezTo>
                  <a:cubicBezTo>
                    <a:pt x="1521" y="2223"/>
                    <a:pt x="1521" y="2219"/>
                    <a:pt x="1521" y="2215"/>
                  </a:cubicBezTo>
                  <a:cubicBezTo>
                    <a:pt x="1521" y="2213"/>
                    <a:pt x="1521" y="2211"/>
                    <a:pt x="1522" y="2208"/>
                  </a:cubicBezTo>
                  <a:cubicBezTo>
                    <a:pt x="1522" y="2208"/>
                    <a:pt x="1522" y="2207"/>
                    <a:pt x="1522" y="2207"/>
                  </a:cubicBezTo>
                  <a:cubicBezTo>
                    <a:pt x="1522" y="2206"/>
                    <a:pt x="1522" y="2205"/>
                    <a:pt x="1522" y="2205"/>
                  </a:cubicBezTo>
                  <a:cubicBezTo>
                    <a:pt x="1522" y="2204"/>
                    <a:pt x="1522" y="2204"/>
                    <a:pt x="1522" y="2203"/>
                  </a:cubicBezTo>
                  <a:cubicBezTo>
                    <a:pt x="1523" y="2202"/>
                    <a:pt x="1523" y="2202"/>
                    <a:pt x="1523" y="2201"/>
                  </a:cubicBezTo>
                  <a:cubicBezTo>
                    <a:pt x="1524" y="2196"/>
                    <a:pt x="1525" y="2191"/>
                    <a:pt x="1527" y="2186"/>
                  </a:cubicBezTo>
                  <a:cubicBezTo>
                    <a:pt x="1528" y="2184"/>
                    <a:pt x="1529" y="2181"/>
                    <a:pt x="1530" y="2178"/>
                  </a:cubicBezTo>
                  <a:cubicBezTo>
                    <a:pt x="1531" y="2175"/>
                    <a:pt x="1532" y="2173"/>
                    <a:pt x="1532" y="2170"/>
                  </a:cubicBezTo>
                  <a:cubicBezTo>
                    <a:pt x="1533" y="2168"/>
                    <a:pt x="1533" y="2167"/>
                    <a:pt x="1534" y="2165"/>
                  </a:cubicBezTo>
                  <a:cubicBezTo>
                    <a:pt x="1534" y="2163"/>
                    <a:pt x="1534" y="2163"/>
                    <a:pt x="1534" y="2163"/>
                  </a:cubicBezTo>
                  <a:cubicBezTo>
                    <a:pt x="1534" y="2163"/>
                    <a:pt x="1534" y="2163"/>
                    <a:pt x="1534" y="2163"/>
                  </a:cubicBezTo>
                  <a:cubicBezTo>
                    <a:pt x="1534" y="2162"/>
                    <a:pt x="1534" y="2162"/>
                    <a:pt x="1535" y="2162"/>
                  </a:cubicBezTo>
                  <a:cubicBezTo>
                    <a:pt x="1535" y="2161"/>
                    <a:pt x="1535" y="2161"/>
                    <a:pt x="1535" y="2161"/>
                  </a:cubicBezTo>
                  <a:cubicBezTo>
                    <a:pt x="1535" y="2160"/>
                    <a:pt x="1535" y="2158"/>
                    <a:pt x="1536" y="2157"/>
                  </a:cubicBezTo>
                  <a:cubicBezTo>
                    <a:pt x="1536" y="2155"/>
                    <a:pt x="1536" y="2153"/>
                    <a:pt x="1536" y="2152"/>
                  </a:cubicBezTo>
                  <a:cubicBezTo>
                    <a:pt x="1537" y="2149"/>
                    <a:pt x="1537" y="2146"/>
                    <a:pt x="1537" y="2143"/>
                  </a:cubicBezTo>
                  <a:cubicBezTo>
                    <a:pt x="1537" y="2141"/>
                    <a:pt x="1537" y="2140"/>
                    <a:pt x="1537" y="2138"/>
                  </a:cubicBezTo>
                  <a:cubicBezTo>
                    <a:pt x="1537" y="2136"/>
                    <a:pt x="1537" y="2136"/>
                    <a:pt x="1537" y="2136"/>
                  </a:cubicBezTo>
                  <a:cubicBezTo>
                    <a:pt x="1537" y="2135"/>
                    <a:pt x="1537" y="2134"/>
                    <a:pt x="1537" y="2134"/>
                  </a:cubicBezTo>
                  <a:cubicBezTo>
                    <a:pt x="1537" y="2132"/>
                    <a:pt x="1537" y="2131"/>
                    <a:pt x="1537" y="2129"/>
                  </a:cubicBezTo>
                  <a:cubicBezTo>
                    <a:pt x="1537" y="2128"/>
                    <a:pt x="1537" y="2126"/>
                    <a:pt x="1536" y="2125"/>
                  </a:cubicBezTo>
                  <a:cubicBezTo>
                    <a:pt x="1536" y="2122"/>
                    <a:pt x="1535" y="2119"/>
                    <a:pt x="1535" y="2116"/>
                  </a:cubicBezTo>
                  <a:cubicBezTo>
                    <a:pt x="1535" y="2115"/>
                    <a:pt x="1534" y="2113"/>
                    <a:pt x="1534" y="2112"/>
                  </a:cubicBezTo>
                  <a:cubicBezTo>
                    <a:pt x="1534" y="2111"/>
                    <a:pt x="1533" y="2109"/>
                    <a:pt x="1533" y="2108"/>
                  </a:cubicBezTo>
                  <a:cubicBezTo>
                    <a:pt x="1533" y="2107"/>
                    <a:pt x="1532" y="2106"/>
                    <a:pt x="1532" y="2104"/>
                  </a:cubicBezTo>
                  <a:cubicBezTo>
                    <a:pt x="1546" y="2125"/>
                    <a:pt x="1554" y="2147"/>
                    <a:pt x="1558" y="2173"/>
                  </a:cubicBezTo>
                  <a:cubicBezTo>
                    <a:pt x="1562" y="2193"/>
                    <a:pt x="1574" y="2211"/>
                    <a:pt x="1592" y="2222"/>
                  </a:cubicBezTo>
                  <a:cubicBezTo>
                    <a:pt x="1593" y="2222"/>
                    <a:pt x="1594" y="2223"/>
                    <a:pt x="1594" y="2223"/>
                  </a:cubicBezTo>
                  <a:cubicBezTo>
                    <a:pt x="1559" y="2181"/>
                    <a:pt x="1584" y="2137"/>
                    <a:pt x="1567" y="2113"/>
                  </a:cubicBezTo>
                  <a:cubicBezTo>
                    <a:pt x="1605" y="2125"/>
                    <a:pt x="1627" y="2145"/>
                    <a:pt x="1641" y="2169"/>
                  </a:cubicBezTo>
                  <a:cubicBezTo>
                    <a:pt x="1641" y="2169"/>
                    <a:pt x="1641" y="2170"/>
                    <a:pt x="1641" y="2170"/>
                  </a:cubicBezTo>
                  <a:cubicBezTo>
                    <a:pt x="1641" y="2173"/>
                    <a:pt x="1641" y="2176"/>
                    <a:pt x="1641" y="2179"/>
                  </a:cubicBezTo>
                  <a:cubicBezTo>
                    <a:pt x="1641" y="2182"/>
                    <a:pt x="1640" y="2185"/>
                    <a:pt x="1640" y="2189"/>
                  </a:cubicBezTo>
                  <a:cubicBezTo>
                    <a:pt x="1639" y="2190"/>
                    <a:pt x="1639" y="2191"/>
                    <a:pt x="1639" y="2191"/>
                  </a:cubicBezTo>
                  <a:cubicBezTo>
                    <a:pt x="1639" y="2192"/>
                    <a:pt x="1639" y="2193"/>
                    <a:pt x="1638" y="2194"/>
                  </a:cubicBezTo>
                  <a:cubicBezTo>
                    <a:pt x="1638" y="2195"/>
                    <a:pt x="1638" y="2196"/>
                    <a:pt x="1638" y="2197"/>
                  </a:cubicBezTo>
                  <a:cubicBezTo>
                    <a:pt x="1637" y="2198"/>
                    <a:pt x="1637" y="2198"/>
                    <a:pt x="1637" y="2198"/>
                  </a:cubicBezTo>
                  <a:cubicBezTo>
                    <a:pt x="1637" y="2199"/>
                    <a:pt x="1637" y="2199"/>
                    <a:pt x="1637" y="2199"/>
                  </a:cubicBezTo>
                  <a:cubicBezTo>
                    <a:pt x="1637" y="2199"/>
                    <a:pt x="1637" y="2199"/>
                    <a:pt x="1637" y="2199"/>
                  </a:cubicBezTo>
                  <a:cubicBezTo>
                    <a:pt x="1637" y="2201"/>
                    <a:pt x="1637" y="2201"/>
                    <a:pt x="1637" y="2201"/>
                  </a:cubicBezTo>
                  <a:cubicBezTo>
                    <a:pt x="1636" y="2202"/>
                    <a:pt x="1636" y="2202"/>
                    <a:pt x="1636" y="2202"/>
                  </a:cubicBezTo>
                  <a:cubicBezTo>
                    <a:pt x="1636" y="2203"/>
                    <a:pt x="1635" y="2204"/>
                    <a:pt x="1635" y="2205"/>
                  </a:cubicBezTo>
                  <a:cubicBezTo>
                    <a:pt x="1635" y="2206"/>
                    <a:pt x="1634" y="2208"/>
                    <a:pt x="1633" y="2210"/>
                  </a:cubicBezTo>
                  <a:cubicBezTo>
                    <a:pt x="1632" y="2213"/>
                    <a:pt x="1630" y="2217"/>
                    <a:pt x="1629" y="2220"/>
                  </a:cubicBezTo>
                  <a:cubicBezTo>
                    <a:pt x="1628" y="2222"/>
                    <a:pt x="1627" y="2224"/>
                    <a:pt x="1627" y="2226"/>
                  </a:cubicBezTo>
                  <a:cubicBezTo>
                    <a:pt x="1626" y="2228"/>
                    <a:pt x="1625" y="2229"/>
                    <a:pt x="1625" y="2231"/>
                  </a:cubicBezTo>
                  <a:cubicBezTo>
                    <a:pt x="1624" y="2232"/>
                    <a:pt x="1624" y="2233"/>
                    <a:pt x="1624" y="2234"/>
                  </a:cubicBezTo>
                  <a:cubicBezTo>
                    <a:pt x="1624" y="2235"/>
                    <a:pt x="1623" y="2236"/>
                    <a:pt x="1623" y="2237"/>
                  </a:cubicBezTo>
                  <a:cubicBezTo>
                    <a:pt x="1623" y="2238"/>
                    <a:pt x="1623" y="2238"/>
                    <a:pt x="1623" y="2239"/>
                  </a:cubicBezTo>
                  <a:cubicBezTo>
                    <a:pt x="1622" y="2240"/>
                    <a:pt x="1622" y="2241"/>
                    <a:pt x="1622" y="2242"/>
                  </a:cubicBezTo>
                  <a:cubicBezTo>
                    <a:pt x="1622" y="2245"/>
                    <a:pt x="1622" y="2249"/>
                    <a:pt x="1622" y="2252"/>
                  </a:cubicBezTo>
                  <a:cubicBezTo>
                    <a:pt x="1622" y="2255"/>
                    <a:pt x="1622" y="2258"/>
                    <a:pt x="1623" y="2260"/>
                  </a:cubicBezTo>
                  <a:cubicBezTo>
                    <a:pt x="1624" y="2263"/>
                    <a:pt x="1624" y="2265"/>
                    <a:pt x="1625" y="2266"/>
                  </a:cubicBezTo>
                  <a:cubicBezTo>
                    <a:pt x="1626" y="2267"/>
                    <a:pt x="1626" y="2268"/>
                    <a:pt x="1626" y="2268"/>
                  </a:cubicBezTo>
                  <a:cubicBezTo>
                    <a:pt x="1627" y="2269"/>
                    <a:pt x="1627" y="2269"/>
                    <a:pt x="1627" y="2270"/>
                  </a:cubicBezTo>
                  <a:cubicBezTo>
                    <a:pt x="1628" y="2270"/>
                    <a:pt x="1628" y="2271"/>
                    <a:pt x="1628" y="2271"/>
                  </a:cubicBezTo>
                  <a:cubicBezTo>
                    <a:pt x="1628" y="2271"/>
                    <a:pt x="1628" y="2270"/>
                    <a:pt x="1628" y="2269"/>
                  </a:cubicBezTo>
                  <a:cubicBezTo>
                    <a:pt x="1628" y="2269"/>
                    <a:pt x="1627" y="2268"/>
                    <a:pt x="1627" y="2268"/>
                  </a:cubicBezTo>
                  <a:cubicBezTo>
                    <a:pt x="1627" y="2267"/>
                    <a:pt x="1627" y="2266"/>
                    <a:pt x="1627" y="2266"/>
                  </a:cubicBezTo>
                  <a:cubicBezTo>
                    <a:pt x="1627" y="2265"/>
                    <a:pt x="1627" y="2265"/>
                    <a:pt x="1626" y="2264"/>
                  </a:cubicBezTo>
                  <a:cubicBezTo>
                    <a:pt x="1626" y="2264"/>
                    <a:pt x="1626" y="2263"/>
                    <a:pt x="1626" y="2263"/>
                  </a:cubicBezTo>
                  <a:cubicBezTo>
                    <a:pt x="1626" y="2262"/>
                    <a:pt x="1626" y="2261"/>
                    <a:pt x="1626" y="2260"/>
                  </a:cubicBezTo>
                  <a:cubicBezTo>
                    <a:pt x="1626" y="2257"/>
                    <a:pt x="1626" y="2255"/>
                    <a:pt x="1626" y="2252"/>
                  </a:cubicBezTo>
                  <a:cubicBezTo>
                    <a:pt x="1627" y="2249"/>
                    <a:pt x="1627" y="2246"/>
                    <a:pt x="1628" y="2243"/>
                  </a:cubicBezTo>
                  <a:cubicBezTo>
                    <a:pt x="1628" y="2242"/>
                    <a:pt x="1628" y="2242"/>
                    <a:pt x="1629" y="2241"/>
                  </a:cubicBezTo>
                  <a:cubicBezTo>
                    <a:pt x="1629" y="2240"/>
                    <a:pt x="1629" y="2239"/>
                    <a:pt x="1629" y="2239"/>
                  </a:cubicBezTo>
                  <a:cubicBezTo>
                    <a:pt x="1630" y="2238"/>
                    <a:pt x="1630" y="2237"/>
                    <a:pt x="1630" y="2236"/>
                  </a:cubicBezTo>
                  <a:cubicBezTo>
                    <a:pt x="1631" y="2235"/>
                    <a:pt x="1631" y="2234"/>
                    <a:pt x="1631" y="2234"/>
                  </a:cubicBezTo>
                  <a:cubicBezTo>
                    <a:pt x="1632" y="2232"/>
                    <a:pt x="1633" y="2230"/>
                    <a:pt x="1633" y="2229"/>
                  </a:cubicBezTo>
                  <a:cubicBezTo>
                    <a:pt x="1634" y="2227"/>
                    <a:pt x="1635" y="2226"/>
                    <a:pt x="1635" y="2224"/>
                  </a:cubicBezTo>
                  <a:cubicBezTo>
                    <a:pt x="1635" y="2225"/>
                    <a:pt x="1635" y="2225"/>
                    <a:pt x="1635" y="2226"/>
                  </a:cubicBezTo>
                  <a:cubicBezTo>
                    <a:pt x="1635" y="2228"/>
                    <a:pt x="1636" y="2230"/>
                    <a:pt x="1636" y="2231"/>
                  </a:cubicBezTo>
                  <a:cubicBezTo>
                    <a:pt x="1636" y="2232"/>
                    <a:pt x="1636" y="2233"/>
                    <a:pt x="1636" y="2234"/>
                  </a:cubicBezTo>
                  <a:cubicBezTo>
                    <a:pt x="1636" y="2235"/>
                    <a:pt x="1637" y="2236"/>
                    <a:pt x="1637" y="2237"/>
                  </a:cubicBezTo>
                  <a:cubicBezTo>
                    <a:pt x="1637" y="2238"/>
                    <a:pt x="1638" y="2240"/>
                    <a:pt x="1638" y="2241"/>
                  </a:cubicBezTo>
                  <a:cubicBezTo>
                    <a:pt x="1638" y="2242"/>
                    <a:pt x="1639" y="2243"/>
                    <a:pt x="1639" y="2243"/>
                  </a:cubicBezTo>
                  <a:cubicBezTo>
                    <a:pt x="1639" y="2244"/>
                    <a:pt x="1639" y="2245"/>
                    <a:pt x="1640" y="2245"/>
                  </a:cubicBezTo>
                  <a:cubicBezTo>
                    <a:pt x="1640" y="2246"/>
                    <a:pt x="1640" y="2247"/>
                    <a:pt x="1640" y="2247"/>
                  </a:cubicBezTo>
                  <a:cubicBezTo>
                    <a:pt x="1641" y="2248"/>
                    <a:pt x="1641" y="2248"/>
                    <a:pt x="1641" y="2249"/>
                  </a:cubicBezTo>
                  <a:cubicBezTo>
                    <a:pt x="1642" y="2250"/>
                    <a:pt x="1642" y="2251"/>
                    <a:pt x="1643" y="2251"/>
                  </a:cubicBezTo>
                  <a:cubicBezTo>
                    <a:pt x="1643" y="2252"/>
                    <a:pt x="1644" y="2252"/>
                    <a:pt x="1644" y="2253"/>
                  </a:cubicBezTo>
                  <a:cubicBezTo>
                    <a:pt x="1644" y="2253"/>
                    <a:pt x="1644" y="2253"/>
                    <a:pt x="1644" y="2253"/>
                  </a:cubicBezTo>
                  <a:cubicBezTo>
                    <a:pt x="1644" y="2253"/>
                    <a:pt x="1644" y="2253"/>
                    <a:pt x="1644" y="2253"/>
                  </a:cubicBezTo>
                  <a:cubicBezTo>
                    <a:pt x="1644" y="2252"/>
                    <a:pt x="1644" y="2252"/>
                    <a:pt x="1644" y="2251"/>
                  </a:cubicBezTo>
                  <a:cubicBezTo>
                    <a:pt x="1644" y="2250"/>
                    <a:pt x="1644" y="2249"/>
                    <a:pt x="1644" y="2248"/>
                  </a:cubicBezTo>
                  <a:cubicBezTo>
                    <a:pt x="1644" y="2247"/>
                    <a:pt x="1644" y="2246"/>
                    <a:pt x="1644" y="2244"/>
                  </a:cubicBezTo>
                  <a:cubicBezTo>
                    <a:pt x="1644" y="2242"/>
                    <a:pt x="1644" y="2239"/>
                    <a:pt x="1644" y="2236"/>
                  </a:cubicBezTo>
                  <a:cubicBezTo>
                    <a:pt x="1644" y="2235"/>
                    <a:pt x="1644" y="2234"/>
                    <a:pt x="1644" y="2233"/>
                  </a:cubicBezTo>
                  <a:cubicBezTo>
                    <a:pt x="1644" y="2232"/>
                    <a:pt x="1644" y="2232"/>
                    <a:pt x="1643" y="2231"/>
                  </a:cubicBezTo>
                  <a:cubicBezTo>
                    <a:pt x="1643" y="2229"/>
                    <a:pt x="1643" y="2227"/>
                    <a:pt x="1643" y="2226"/>
                  </a:cubicBezTo>
                  <a:cubicBezTo>
                    <a:pt x="1643" y="2224"/>
                    <a:pt x="1643" y="2222"/>
                    <a:pt x="1643" y="2221"/>
                  </a:cubicBezTo>
                  <a:cubicBezTo>
                    <a:pt x="1643" y="2220"/>
                    <a:pt x="1643" y="2219"/>
                    <a:pt x="1643" y="2218"/>
                  </a:cubicBezTo>
                  <a:cubicBezTo>
                    <a:pt x="1643" y="2217"/>
                    <a:pt x="1643" y="2217"/>
                    <a:pt x="1643" y="2216"/>
                  </a:cubicBezTo>
                  <a:cubicBezTo>
                    <a:pt x="1643" y="2214"/>
                    <a:pt x="1643" y="2213"/>
                    <a:pt x="1643" y="2211"/>
                  </a:cubicBezTo>
                  <a:cubicBezTo>
                    <a:pt x="1643" y="2210"/>
                    <a:pt x="1643" y="2208"/>
                    <a:pt x="1643" y="2207"/>
                  </a:cubicBezTo>
                  <a:cubicBezTo>
                    <a:pt x="1643" y="2207"/>
                    <a:pt x="1643" y="2206"/>
                    <a:pt x="1643" y="2206"/>
                  </a:cubicBezTo>
                  <a:cubicBezTo>
                    <a:pt x="1643" y="2205"/>
                    <a:pt x="1643" y="2205"/>
                    <a:pt x="1643" y="2204"/>
                  </a:cubicBezTo>
                  <a:cubicBezTo>
                    <a:pt x="1644" y="2203"/>
                    <a:pt x="1644" y="2203"/>
                    <a:pt x="1644" y="2203"/>
                  </a:cubicBezTo>
                  <a:cubicBezTo>
                    <a:pt x="1644" y="2201"/>
                    <a:pt x="1644" y="2201"/>
                    <a:pt x="1644" y="2201"/>
                  </a:cubicBezTo>
                  <a:cubicBezTo>
                    <a:pt x="1645" y="2199"/>
                    <a:pt x="1645" y="2198"/>
                    <a:pt x="1646" y="2196"/>
                  </a:cubicBezTo>
                  <a:cubicBezTo>
                    <a:pt x="1646" y="2195"/>
                    <a:pt x="1646" y="2194"/>
                    <a:pt x="1646" y="2193"/>
                  </a:cubicBezTo>
                  <a:cubicBezTo>
                    <a:pt x="1646" y="2192"/>
                    <a:pt x="1646" y="2191"/>
                    <a:pt x="1646" y="2190"/>
                  </a:cubicBezTo>
                  <a:cubicBezTo>
                    <a:pt x="1647" y="2187"/>
                    <a:pt x="1647" y="2184"/>
                    <a:pt x="1647" y="2181"/>
                  </a:cubicBezTo>
                  <a:cubicBezTo>
                    <a:pt x="1658" y="2208"/>
                    <a:pt x="1660" y="2238"/>
                    <a:pt x="1659" y="2267"/>
                  </a:cubicBezTo>
                  <a:cubicBezTo>
                    <a:pt x="1658" y="2268"/>
                    <a:pt x="1658" y="2269"/>
                    <a:pt x="1657" y="2270"/>
                  </a:cubicBezTo>
                  <a:cubicBezTo>
                    <a:pt x="1656" y="2272"/>
                    <a:pt x="1654" y="2274"/>
                    <a:pt x="1653" y="2275"/>
                  </a:cubicBezTo>
                  <a:cubicBezTo>
                    <a:pt x="1652" y="2276"/>
                    <a:pt x="1651" y="2277"/>
                    <a:pt x="1651" y="2278"/>
                  </a:cubicBezTo>
                  <a:cubicBezTo>
                    <a:pt x="1650" y="2279"/>
                    <a:pt x="1649" y="2279"/>
                    <a:pt x="1648" y="2280"/>
                  </a:cubicBezTo>
                  <a:cubicBezTo>
                    <a:pt x="1646" y="2282"/>
                    <a:pt x="1645" y="2283"/>
                    <a:pt x="1643" y="2285"/>
                  </a:cubicBezTo>
                  <a:cubicBezTo>
                    <a:pt x="1641" y="2286"/>
                    <a:pt x="1639" y="2288"/>
                    <a:pt x="1637" y="2289"/>
                  </a:cubicBezTo>
                  <a:cubicBezTo>
                    <a:pt x="1635" y="2291"/>
                    <a:pt x="1633" y="2292"/>
                    <a:pt x="1632" y="2294"/>
                  </a:cubicBezTo>
                  <a:cubicBezTo>
                    <a:pt x="1629" y="2296"/>
                    <a:pt x="1629" y="2296"/>
                    <a:pt x="1629" y="2296"/>
                  </a:cubicBezTo>
                  <a:cubicBezTo>
                    <a:pt x="1626" y="2298"/>
                    <a:pt x="1626" y="2298"/>
                    <a:pt x="1626" y="2298"/>
                  </a:cubicBezTo>
                  <a:cubicBezTo>
                    <a:pt x="1624" y="2300"/>
                    <a:pt x="1622" y="2302"/>
                    <a:pt x="1621" y="2303"/>
                  </a:cubicBezTo>
                  <a:cubicBezTo>
                    <a:pt x="1619" y="2305"/>
                    <a:pt x="1617" y="2307"/>
                    <a:pt x="1616" y="2309"/>
                  </a:cubicBezTo>
                  <a:cubicBezTo>
                    <a:pt x="1613" y="2311"/>
                    <a:pt x="1613" y="2311"/>
                    <a:pt x="1613" y="2311"/>
                  </a:cubicBezTo>
                  <a:cubicBezTo>
                    <a:pt x="1612" y="2312"/>
                    <a:pt x="1612" y="2313"/>
                    <a:pt x="1611" y="2314"/>
                  </a:cubicBezTo>
                  <a:cubicBezTo>
                    <a:pt x="1609" y="2316"/>
                    <a:pt x="1608" y="2318"/>
                    <a:pt x="1606" y="2320"/>
                  </a:cubicBezTo>
                  <a:cubicBezTo>
                    <a:pt x="1605" y="2322"/>
                    <a:pt x="1603" y="2324"/>
                    <a:pt x="1602" y="2326"/>
                  </a:cubicBezTo>
                  <a:cubicBezTo>
                    <a:pt x="1601" y="2328"/>
                    <a:pt x="1599" y="2330"/>
                    <a:pt x="1598" y="2332"/>
                  </a:cubicBezTo>
                  <a:cubicBezTo>
                    <a:pt x="1597" y="2334"/>
                    <a:pt x="1595" y="2336"/>
                    <a:pt x="1594" y="2338"/>
                  </a:cubicBezTo>
                  <a:cubicBezTo>
                    <a:pt x="1594" y="2339"/>
                    <a:pt x="1593" y="2340"/>
                    <a:pt x="1593" y="2341"/>
                  </a:cubicBezTo>
                  <a:cubicBezTo>
                    <a:pt x="1592" y="2343"/>
                    <a:pt x="1592" y="2343"/>
                    <a:pt x="1592" y="2343"/>
                  </a:cubicBezTo>
                  <a:cubicBezTo>
                    <a:pt x="1591" y="2345"/>
                    <a:pt x="1591" y="2345"/>
                    <a:pt x="1591" y="2345"/>
                  </a:cubicBezTo>
                  <a:cubicBezTo>
                    <a:pt x="1590" y="2346"/>
                    <a:pt x="1590" y="2347"/>
                    <a:pt x="1590" y="2348"/>
                  </a:cubicBezTo>
                  <a:cubicBezTo>
                    <a:pt x="1589" y="2349"/>
                    <a:pt x="1589" y="2350"/>
                    <a:pt x="1588" y="2351"/>
                  </a:cubicBezTo>
                  <a:cubicBezTo>
                    <a:pt x="1590" y="2350"/>
                    <a:pt x="1591" y="2348"/>
                    <a:pt x="1593" y="2346"/>
                  </a:cubicBezTo>
                  <a:cubicBezTo>
                    <a:pt x="1597" y="2340"/>
                    <a:pt x="1597" y="2340"/>
                    <a:pt x="1597" y="2340"/>
                  </a:cubicBezTo>
                  <a:cubicBezTo>
                    <a:pt x="1600" y="2337"/>
                    <a:pt x="1600" y="2337"/>
                    <a:pt x="1600" y="2337"/>
                  </a:cubicBezTo>
                  <a:cubicBezTo>
                    <a:pt x="1602" y="2335"/>
                    <a:pt x="1602" y="2335"/>
                    <a:pt x="1602" y="2335"/>
                  </a:cubicBezTo>
                  <a:cubicBezTo>
                    <a:pt x="1603" y="2334"/>
                    <a:pt x="1604" y="2333"/>
                    <a:pt x="1604" y="2332"/>
                  </a:cubicBezTo>
                  <a:cubicBezTo>
                    <a:pt x="1605" y="2331"/>
                    <a:pt x="1606" y="2330"/>
                    <a:pt x="1607" y="2329"/>
                  </a:cubicBezTo>
                  <a:cubicBezTo>
                    <a:pt x="1609" y="2327"/>
                    <a:pt x="1609" y="2327"/>
                    <a:pt x="1609" y="2327"/>
                  </a:cubicBezTo>
                  <a:cubicBezTo>
                    <a:pt x="1611" y="2324"/>
                    <a:pt x="1611" y="2324"/>
                    <a:pt x="1611" y="2324"/>
                  </a:cubicBezTo>
                  <a:cubicBezTo>
                    <a:pt x="1612" y="2323"/>
                    <a:pt x="1613" y="2322"/>
                    <a:pt x="1614" y="2322"/>
                  </a:cubicBezTo>
                  <a:cubicBezTo>
                    <a:pt x="1615" y="2321"/>
                    <a:pt x="1615" y="2320"/>
                    <a:pt x="1616" y="2319"/>
                  </a:cubicBezTo>
                  <a:cubicBezTo>
                    <a:pt x="1618" y="2317"/>
                    <a:pt x="1619" y="2316"/>
                    <a:pt x="1621" y="2314"/>
                  </a:cubicBezTo>
                  <a:cubicBezTo>
                    <a:pt x="1623" y="2312"/>
                    <a:pt x="1624" y="2311"/>
                    <a:pt x="1626" y="2309"/>
                  </a:cubicBezTo>
                  <a:cubicBezTo>
                    <a:pt x="1627" y="2308"/>
                    <a:pt x="1628" y="2307"/>
                    <a:pt x="1629" y="2307"/>
                  </a:cubicBezTo>
                  <a:cubicBezTo>
                    <a:pt x="1630" y="2306"/>
                    <a:pt x="1630" y="2305"/>
                    <a:pt x="1631" y="2304"/>
                  </a:cubicBezTo>
                  <a:cubicBezTo>
                    <a:pt x="1634" y="2302"/>
                    <a:pt x="1634" y="2302"/>
                    <a:pt x="1634" y="2302"/>
                  </a:cubicBezTo>
                  <a:cubicBezTo>
                    <a:pt x="1637" y="2299"/>
                    <a:pt x="1637" y="2299"/>
                    <a:pt x="1637" y="2299"/>
                  </a:cubicBezTo>
                  <a:cubicBezTo>
                    <a:pt x="1642" y="2295"/>
                    <a:pt x="1642" y="2295"/>
                    <a:pt x="1642" y="2295"/>
                  </a:cubicBezTo>
                  <a:cubicBezTo>
                    <a:pt x="1644" y="2293"/>
                    <a:pt x="1646" y="2291"/>
                    <a:pt x="1647" y="2290"/>
                  </a:cubicBezTo>
                  <a:cubicBezTo>
                    <a:pt x="1649" y="2288"/>
                    <a:pt x="1651" y="2286"/>
                    <a:pt x="1652" y="2284"/>
                  </a:cubicBezTo>
                  <a:cubicBezTo>
                    <a:pt x="1653" y="2283"/>
                    <a:pt x="1654" y="2282"/>
                    <a:pt x="1655" y="2281"/>
                  </a:cubicBezTo>
                  <a:cubicBezTo>
                    <a:pt x="1655" y="2281"/>
                    <a:pt x="1656" y="2280"/>
                    <a:pt x="1656" y="2280"/>
                  </a:cubicBezTo>
                  <a:cubicBezTo>
                    <a:pt x="1656" y="2279"/>
                    <a:pt x="1657" y="2279"/>
                    <a:pt x="1657" y="2278"/>
                  </a:cubicBezTo>
                  <a:cubicBezTo>
                    <a:pt x="1657" y="2278"/>
                    <a:pt x="1658" y="2277"/>
                    <a:pt x="1658" y="2276"/>
                  </a:cubicBezTo>
                  <a:cubicBezTo>
                    <a:pt x="1657" y="2286"/>
                    <a:pt x="1656" y="2296"/>
                    <a:pt x="1655" y="2305"/>
                  </a:cubicBezTo>
                  <a:cubicBezTo>
                    <a:pt x="1655" y="2305"/>
                    <a:pt x="1655" y="2305"/>
                    <a:pt x="1655" y="2305"/>
                  </a:cubicBezTo>
                  <a:cubicBezTo>
                    <a:pt x="1653" y="2310"/>
                    <a:pt x="1650" y="2315"/>
                    <a:pt x="1647" y="2321"/>
                  </a:cubicBezTo>
                  <a:cubicBezTo>
                    <a:pt x="1644" y="2326"/>
                    <a:pt x="1640" y="2332"/>
                    <a:pt x="1637" y="2338"/>
                  </a:cubicBezTo>
                  <a:cubicBezTo>
                    <a:pt x="1636" y="2338"/>
                    <a:pt x="1636" y="2339"/>
                    <a:pt x="1635" y="2340"/>
                  </a:cubicBezTo>
                  <a:cubicBezTo>
                    <a:pt x="1633" y="2341"/>
                    <a:pt x="1630" y="2343"/>
                    <a:pt x="1627" y="2345"/>
                  </a:cubicBezTo>
                  <a:cubicBezTo>
                    <a:pt x="1624" y="2347"/>
                    <a:pt x="1620" y="2350"/>
                    <a:pt x="1616" y="2353"/>
                  </a:cubicBezTo>
                  <a:cubicBezTo>
                    <a:pt x="1615" y="2354"/>
                    <a:pt x="1613" y="2355"/>
                    <a:pt x="1612" y="2355"/>
                  </a:cubicBezTo>
                  <a:cubicBezTo>
                    <a:pt x="1611" y="2356"/>
                    <a:pt x="1610" y="2357"/>
                    <a:pt x="1609" y="2358"/>
                  </a:cubicBezTo>
                  <a:cubicBezTo>
                    <a:pt x="1607" y="2360"/>
                    <a:pt x="1605" y="2361"/>
                    <a:pt x="1603" y="2363"/>
                  </a:cubicBezTo>
                  <a:cubicBezTo>
                    <a:pt x="1601" y="2365"/>
                    <a:pt x="1599" y="2367"/>
                    <a:pt x="1596" y="2369"/>
                  </a:cubicBezTo>
                  <a:cubicBezTo>
                    <a:pt x="1596" y="2369"/>
                    <a:pt x="1595" y="2370"/>
                    <a:pt x="1595" y="2370"/>
                  </a:cubicBezTo>
                  <a:cubicBezTo>
                    <a:pt x="1594" y="2370"/>
                    <a:pt x="1594" y="2371"/>
                    <a:pt x="1593" y="2371"/>
                  </a:cubicBezTo>
                  <a:cubicBezTo>
                    <a:pt x="1592" y="2372"/>
                    <a:pt x="1591" y="2373"/>
                    <a:pt x="1591" y="2374"/>
                  </a:cubicBezTo>
                  <a:cubicBezTo>
                    <a:pt x="1589" y="2376"/>
                    <a:pt x="1587" y="2378"/>
                    <a:pt x="1586" y="2380"/>
                  </a:cubicBezTo>
                  <a:cubicBezTo>
                    <a:pt x="1585" y="2382"/>
                    <a:pt x="1584" y="2383"/>
                    <a:pt x="1584" y="2384"/>
                  </a:cubicBezTo>
                  <a:cubicBezTo>
                    <a:pt x="1583" y="2384"/>
                    <a:pt x="1583" y="2385"/>
                    <a:pt x="1583" y="2385"/>
                  </a:cubicBezTo>
                  <a:cubicBezTo>
                    <a:pt x="1582" y="2386"/>
                    <a:pt x="1582" y="2386"/>
                    <a:pt x="1582" y="2387"/>
                  </a:cubicBezTo>
                  <a:cubicBezTo>
                    <a:pt x="1582" y="2388"/>
                    <a:pt x="1581" y="2389"/>
                    <a:pt x="1581" y="2390"/>
                  </a:cubicBezTo>
                  <a:cubicBezTo>
                    <a:pt x="1581" y="2390"/>
                    <a:pt x="1580" y="2391"/>
                    <a:pt x="1580" y="2391"/>
                  </a:cubicBezTo>
                  <a:cubicBezTo>
                    <a:pt x="1580" y="2391"/>
                    <a:pt x="1580" y="2392"/>
                    <a:pt x="1580" y="2392"/>
                  </a:cubicBezTo>
                  <a:cubicBezTo>
                    <a:pt x="1580" y="2393"/>
                    <a:pt x="1580" y="2394"/>
                    <a:pt x="1580" y="2395"/>
                  </a:cubicBezTo>
                  <a:cubicBezTo>
                    <a:pt x="1580" y="2395"/>
                    <a:pt x="1579" y="2396"/>
                    <a:pt x="1579" y="2396"/>
                  </a:cubicBezTo>
                  <a:cubicBezTo>
                    <a:pt x="1579" y="2396"/>
                    <a:pt x="1579" y="2397"/>
                    <a:pt x="1579" y="2397"/>
                  </a:cubicBezTo>
                  <a:cubicBezTo>
                    <a:pt x="1579" y="2398"/>
                    <a:pt x="1579" y="2398"/>
                    <a:pt x="1579" y="2399"/>
                  </a:cubicBezTo>
                  <a:cubicBezTo>
                    <a:pt x="1579" y="2399"/>
                    <a:pt x="1580" y="2400"/>
                    <a:pt x="1580" y="2400"/>
                  </a:cubicBezTo>
                  <a:cubicBezTo>
                    <a:pt x="1580" y="2401"/>
                    <a:pt x="1580" y="2401"/>
                    <a:pt x="1580" y="2401"/>
                  </a:cubicBezTo>
                  <a:cubicBezTo>
                    <a:pt x="1580" y="2401"/>
                    <a:pt x="1580" y="2401"/>
                    <a:pt x="1580" y="2400"/>
                  </a:cubicBezTo>
                  <a:cubicBezTo>
                    <a:pt x="1580" y="2400"/>
                    <a:pt x="1580" y="2399"/>
                    <a:pt x="1580" y="2399"/>
                  </a:cubicBezTo>
                  <a:cubicBezTo>
                    <a:pt x="1581" y="2398"/>
                    <a:pt x="1581" y="2398"/>
                    <a:pt x="1581" y="2397"/>
                  </a:cubicBezTo>
                  <a:cubicBezTo>
                    <a:pt x="1581" y="2397"/>
                    <a:pt x="1581" y="2397"/>
                    <a:pt x="1581" y="2396"/>
                  </a:cubicBezTo>
                  <a:cubicBezTo>
                    <a:pt x="1581" y="2396"/>
                    <a:pt x="1582" y="2396"/>
                    <a:pt x="1582" y="2395"/>
                  </a:cubicBezTo>
                  <a:cubicBezTo>
                    <a:pt x="1582" y="2395"/>
                    <a:pt x="1582" y="2395"/>
                    <a:pt x="1582" y="2395"/>
                  </a:cubicBezTo>
                  <a:cubicBezTo>
                    <a:pt x="1582" y="2394"/>
                    <a:pt x="1583" y="2394"/>
                    <a:pt x="1583" y="2393"/>
                  </a:cubicBezTo>
                  <a:cubicBezTo>
                    <a:pt x="1583" y="2393"/>
                    <a:pt x="1583" y="2393"/>
                    <a:pt x="1583" y="2392"/>
                  </a:cubicBezTo>
                  <a:cubicBezTo>
                    <a:pt x="1584" y="2392"/>
                    <a:pt x="1584" y="2392"/>
                    <a:pt x="1584" y="2391"/>
                  </a:cubicBezTo>
                  <a:cubicBezTo>
                    <a:pt x="1585" y="2391"/>
                    <a:pt x="1585" y="2390"/>
                    <a:pt x="1586" y="2389"/>
                  </a:cubicBezTo>
                  <a:cubicBezTo>
                    <a:pt x="1587" y="2387"/>
                    <a:pt x="1589" y="2386"/>
                    <a:pt x="1590" y="2384"/>
                  </a:cubicBezTo>
                  <a:cubicBezTo>
                    <a:pt x="1592" y="2383"/>
                    <a:pt x="1594" y="2381"/>
                    <a:pt x="1595" y="2379"/>
                  </a:cubicBezTo>
                  <a:cubicBezTo>
                    <a:pt x="1596" y="2379"/>
                    <a:pt x="1597" y="2378"/>
                    <a:pt x="1598" y="2377"/>
                  </a:cubicBezTo>
                  <a:cubicBezTo>
                    <a:pt x="1599" y="2376"/>
                    <a:pt x="1600" y="2375"/>
                    <a:pt x="1601" y="2374"/>
                  </a:cubicBezTo>
                  <a:cubicBezTo>
                    <a:pt x="1604" y="2373"/>
                    <a:pt x="1606" y="2371"/>
                    <a:pt x="1608" y="2369"/>
                  </a:cubicBezTo>
                  <a:cubicBezTo>
                    <a:pt x="1610" y="2367"/>
                    <a:pt x="1612" y="2366"/>
                    <a:pt x="1614" y="2364"/>
                  </a:cubicBezTo>
                  <a:cubicBezTo>
                    <a:pt x="1615" y="2363"/>
                    <a:pt x="1616" y="2362"/>
                    <a:pt x="1617" y="2361"/>
                  </a:cubicBezTo>
                  <a:cubicBezTo>
                    <a:pt x="1618" y="2360"/>
                    <a:pt x="1619" y="2359"/>
                    <a:pt x="1620" y="2358"/>
                  </a:cubicBezTo>
                  <a:cubicBezTo>
                    <a:pt x="1624" y="2355"/>
                    <a:pt x="1627" y="2351"/>
                    <a:pt x="1630" y="2348"/>
                  </a:cubicBezTo>
                  <a:cubicBezTo>
                    <a:pt x="1630" y="2348"/>
                    <a:pt x="1630" y="2348"/>
                    <a:pt x="1630" y="2348"/>
                  </a:cubicBezTo>
                  <a:cubicBezTo>
                    <a:pt x="1629" y="2351"/>
                    <a:pt x="1627" y="2353"/>
                    <a:pt x="1626" y="2356"/>
                  </a:cubicBezTo>
                  <a:cubicBezTo>
                    <a:pt x="1625" y="2357"/>
                    <a:pt x="1624" y="2359"/>
                    <a:pt x="1624" y="2361"/>
                  </a:cubicBezTo>
                  <a:cubicBezTo>
                    <a:pt x="1623" y="2361"/>
                    <a:pt x="1623" y="2362"/>
                    <a:pt x="1622" y="2363"/>
                  </a:cubicBezTo>
                  <a:cubicBezTo>
                    <a:pt x="1622" y="2364"/>
                    <a:pt x="1622" y="2364"/>
                    <a:pt x="1622" y="2364"/>
                  </a:cubicBezTo>
                  <a:cubicBezTo>
                    <a:pt x="1621" y="2365"/>
                    <a:pt x="1621" y="2365"/>
                    <a:pt x="1621" y="2365"/>
                  </a:cubicBezTo>
                  <a:cubicBezTo>
                    <a:pt x="1621" y="2365"/>
                    <a:pt x="1621" y="2365"/>
                    <a:pt x="1621" y="2365"/>
                  </a:cubicBezTo>
                  <a:cubicBezTo>
                    <a:pt x="1621" y="2366"/>
                    <a:pt x="1621" y="2366"/>
                    <a:pt x="1621" y="2366"/>
                  </a:cubicBezTo>
                  <a:cubicBezTo>
                    <a:pt x="1620" y="2367"/>
                    <a:pt x="1620" y="2369"/>
                    <a:pt x="1619" y="2370"/>
                  </a:cubicBezTo>
                  <a:cubicBezTo>
                    <a:pt x="1618" y="2371"/>
                    <a:pt x="1618" y="2372"/>
                    <a:pt x="1618" y="2373"/>
                  </a:cubicBezTo>
                  <a:cubicBezTo>
                    <a:pt x="1617" y="2376"/>
                    <a:pt x="1617" y="2376"/>
                    <a:pt x="1617" y="2376"/>
                  </a:cubicBezTo>
                  <a:cubicBezTo>
                    <a:pt x="1616" y="2377"/>
                    <a:pt x="1615" y="2379"/>
                    <a:pt x="1615" y="2381"/>
                  </a:cubicBezTo>
                  <a:cubicBezTo>
                    <a:pt x="1614" y="2383"/>
                    <a:pt x="1613" y="2384"/>
                    <a:pt x="1613" y="2386"/>
                  </a:cubicBezTo>
                  <a:cubicBezTo>
                    <a:pt x="1612" y="2388"/>
                    <a:pt x="1612" y="2390"/>
                    <a:pt x="1611" y="2391"/>
                  </a:cubicBezTo>
                  <a:cubicBezTo>
                    <a:pt x="1611" y="2392"/>
                    <a:pt x="1611" y="2393"/>
                    <a:pt x="1610" y="2394"/>
                  </a:cubicBezTo>
                  <a:cubicBezTo>
                    <a:pt x="1610" y="2395"/>
                    <a:pt x="1610" y="2396"/>
                    <a:pt x="1610" y="2397"/>
                  </a:cubicBezTo>
                  <a:cubicBezTo>
                    <a:pt x="1609" y="2399"/>
                    <a:pt x="1609" y="2400"/>
                    <a:pt x="1609" y="2402"/>
                  </a:cubicBezTo>
                  <a:cubicBezTo>
                    <a:pt x="1608" y="2404"/>
                    <a:pt x="1608" y="2406"/>
                    <a:pt x="1608" y="2407"/>
                  </a:cubicBezTo>
                  <a:cubicBezTo>
                    <a:pt x="1607" y="2409"/>
                    <a:pt x="1607" y="2411"/>
                    <a:pt x="1607" y="2413"/>
                  </a:cubicBezTo>
                  <a:cubicBezTo>
                    <a:pt x="1606" y="2414"/>
                    <a:pt x="1606" y="2416"/>
                    <a:pt x="1606" y="2418"/>
                  </a:cubicBezTo>
                  <a:cubicBezTo>
                    <a:pt x="1606" y="2420"/>
                    <a:pt x="1606" y="2421"/>
                    <a:pt x="1606" y="2423"/>
                  </a:cubicBezTo>
                  <a:cubicBezTo>
                    <a:pt x="1605" y="2425"/>
                    <a:pt x="1605" y="2426"/>
                    <a:pt x="1605" y="2428"/>
                  </a:cubicBezTo>
                  <a:cubicBezTo>
                    <a:pt x="1605" y="2430"/>
                    <a:pt x="1605" y="2431"/>
                    <a:pt x="1605" y="2433"/>
                  </a:cubicBezTo>
                  <a:cubicBezTo>
                    <a:pt x="1605" y="2435"/>
                    <a:pt x="1605" y="2436"/>
                    <a:pt x="1605" y="2438"/>
                  </a:cubicBezTo>
                  <a:cubicBezTo>
                    <a:pt x="1605" y="2441"/>
                    <a:pt x="1605" y="2444"/>
                    <a:pt x="1605" y="2447"/>
                  </a:cubicBezTo>
                  <a:cubicBezTo>
                    <a:pt x="1606" y="2448"/>
                    <a:pt x="1606" y="2450"/>
                    <a:pt x="1606" y="2451"/>
                  </a:cubicBezTo>
                  <a:cubicBezTo>
                    <a:pt x="1606" y="2453"/>
                    <a:pt x="1606" y="2454"/>
                    <a:pt x="1606" y="2456"/>
                  </a:cubicBezTo>
                  <a:cubicBezTo>
                    <a:pt x="1606" y="2457"/>
                    <a:pt x="1607" y="2458"/>
                    <a:pt x="1607" y="2460"/>
                  </a:cubicBezTo>
                  <a:cubicBezTo>
                    <a:pt x="1607" y="2461"/>
                    <a:pt x="1607" y="2462"/>
                    <a:pt x="1607" y="2463"/>
                  </a:cubicBezTo>
                  <a:cubicBezTo>
                    <a:pt x="1608" y="2466"/>
                    <a:pt x="1608" y="2468"/>
                    <a:pt x="1609" y="2470"/>
                  </a:cubicBezTo>
                  <a:cubicBezTo>
                    <a:pt x="1609" y="2473"/>
                    <a:pt x="1610" y="2475"/>
                    <a:pt x="1610" y="2476"/>
                  </a:cubicBezTo>
                  <a:cubicBezTo>
                    <a:pt x="1611" y="2478"/>
                    <a:pt x="1611" y="2480"/>
                    <a:pt x="1612" y="2482"/>
                  </a:cubicBezTo>
                  <a:cubicBezTo>
                    <a:pt x="1612" y="2482"/>
                    <a:pt x="1612" y="2483"/>
                    <a:pt x="1613" y="2484"/>
                  </a:cubicBezTo>
                  <a:cubicBezTo>
                    <a:pt x="1613" y="2484"/>
                    <a:pt x="1613" y="2485"/>
                    <a:pt x="1613" y="2486"/>
                  </a:cubicBezTo>
                  <a:cubicBezTo>
                    <a:pt x="1614" y="2487"/>
                    <a:pt x="1614" y="2488"/>
                    <a:pt x="1614" y="2489"/>
                  </a:cubicBezTo>
                  <a:cubicBezTo>
                    <a:pt x="1615" y="2490"/>
                    <a:pt x="1615" y="2491"/>
                    <a:pt x="1615" y="2491"/>
                  </a:cubicBezTo>
                  <a:cubicBezTo>
                    <a:pt x="1615" y="2491"/>
                    <a:pt x="1615" y="2490"/>
                    <a:pt x="1615" y="2488"/>
                  </a:cubicBezTo>
                  <a:cubicBezTo>
                    <a:pt x="1615" y="2488"/>
                    <a:pt x="1614" y="2487"/>
                    <a:pt x="1614" y="2485"/>
                  </a:cubicBezTo>
                  <a:cubicBezTo>
                    <a:pt x="1614" y="2485"/>
                    <a:pt x="1614" y="2484"/>
                    <a:pt x="1614" y="2483"/>
                  </a:cubicBezTo>
                  <a:cubicBezTo>
                    <a:pt x="1614" y="2483"/>
                    <a:pt x="1614" y="2482"/>
                    <a:pt x="1613" y="2481"/>
                  </a:cubicBezTo>
                  <a:cubicBezTo>
                    <a:pt x="1613" y="2480"/>
                    <a:pt x="1613" y="2478"/>
                    <a:pt x="1613" y="2476"/>
                  </a:cubicBezTo>
                  <a:cubicBezTo>
                    <a:pt x="1612" y="2474"/>
                    <a:pt x="1612" y="2472"/>
                    <a:pt x="1612" y="2470"/>
                  </a:cubicBezTo>
                  <a:cubicBezTo>
                    <a:pt x="1612" y="2468"/>
                    <a:pt x="1611" y="2465"/>
                    <a:pt x="1611" y="2463"/>
                  </a:cubicBezTo>
                  <a:cubicBezTo>
                    <a:pt x="1611" y="2462"/>
                    <a:pt x="1611" y="2460"/>
                    <a:pt x="1611" y="2459"/>
                  </a:cubicBezTo>
                  <a:cubicBezTo>
                    <a:pt x="1611" y="2458"/>
                    <a:pt x="1611" y="2457"/>
                    <a:pt x="1611" y="2455"/>
                  </a:cubicBezTo>
                  <a:cubicBezTo>
                    <a:pt x="1611" y="2454"/>
                    <a:pt x="1611" y="2452"/>
                    <a:pt x="1611" y="2451"/>
                  </a:cubicBezTo>
                  <a:cubicBezTo>
                    <a:pt x="1611" y="2450"/>
                    <a:pt x="1611" y="2448"/>
                    <a:pt x="1611" y="2447"/>
                  </a:cubicBezTo>
                  <a:cubicBezTo>
                    <a:pt x="1611" y="2444"/>
                    <a:pt x="1611" y="2441"/>
                    <a:pt x="1611" y="2438"/>
                  </a:cubicBezTo>
                  <a:cubicBezTo>
                    <a:pt x="1611" y="2436"/>
                    <a:pt x="1611" y="2435"/>
                    <a:pt x="1611" y="2433"/>
                  </a:cubicBezTo>
                  <a:cubicBezTo>
                    <a:pt x="1611" y="2432"/>
                    <a:pt x="1612" y="2430"/>
                    <a:pt x="1612" y="2428"/>
                  </a:cubicBezTo>
                  <a:cubicBezTo>
                    <a:pt x="1612" y="2427"/>
                    <a:pt x="1612" y="2425"/>
                    <a:pt x="1612" y="2424"/>
                  </a:cubicBezTo>
                  <a:cubicBezTo>
                    <a:pt x="1613" y="2422"/>
                    <a:pt x="1613" y="2420"/>
                    <a:pt x="1613" y="2419"/>
                  </a:cubicBezTo>
                  <a:cubicBezTo>
                    <a:pt x="1613" y="2417"/>
                    <a:pt x="1614" y="2415"/>
                    <a:pt x="1614" y="2414"/>
                  </a:cubicBezTo>
                  <a:cubicBezTo>
                    <a:pt x="1614" y="2412"/>
                    <a:pt x="1615" y="2410"/>
                    <a:pt x="1615" y="2409"/>
                  </a:cubicBezTo>
                  <a:cubicBezTo>
                    <a:pt x="1615" y="2405"/>
                    <a:pt x="1616" y="2402"/>
                    <a:pt x="1617" y="2399"/>
                  </a:cubicBezTo>
                  <a:cubicBezTo>
                    <a:pt x="1617" y="2398"/>
                    <a:pt x="1618" y="2398"/>
                    <a:pt x="1618" y="2397"/>
                  </a:cubicBezTo>
                  <a:cubicBezTo>
                    <a:pt x="1618" y="2397"/>
                    <a:pt x="1618" y="2397"/>
                    <a:pt x="1618" y="2397"/>
                  </a:cubicBezTo>
                  <a:cubicBezTo>
                    <a:pt x="1618" y="2398"/>
                    <a:pt x="1618" y="2400"/>
                    <a:pt x="1619" y="2401"/>
                  </a:cubicBezTo>
                  <a:cubicBezTo>
                    <a:pt x="1619" y="2402"/>
                    <a:pt x="1619" y="2403"/>
                    <a:pt x="1619" y="2404"/>
                  </a:cubicBezTo>
                  <a:cubicBezTo>
                    <a:pt x="1619" y="2404"/>
                    <a:pt x="1620" y="2405"/>
                    <a:pt x="1620" y="2406"/>
                  </a:cubicBezTo>
                  <a:cubicBezTo>
                    <a:pt x="1620" y="2408"/>
                    <a:pt x="1621" y="2410"/>
                    <a:pt x="1621" y="2412"/>
                  </a:cubicBezTo>
                  <a:cubicBezTo>
                    <a:pt x="1622" y="2414"/>
                    <a:pt x="1622" y="2416"/>
                    <a:pt x="1623" y="2419"/>
                  </a:cubicBezTo>
                  <a:cubicBezTo>
                    <a:pt x="1623" y="2421"/>
                    <a:pt x="1623" y="2423"/>
                    <a:pt x="1624" y="2426"/>
                  </a:cubicBezTo>
                  <a:cubicBezTo>
                    <a:pt x="1624" y="2428"/>
                    <a:pt x="1625" y="2430"/>
                    <a:pt x="1625" y="2433"/>
                  </a:cubicBezTo>
                  <a:cubicBezTo>
                    <a:pt x="1626" y="2435"/>
                    <a:pt x="1626" y="2437"/>
                    <a:pt x="1627" y="2440"/>
                  </a:cubicBezTo>
                  <a:cubicBezTo>
                    <a:pt x="1627" y="2442"/>
                    <a:pt x="1628" y="2445"/>
                    <a:pt x="1628" y="2447"/>
                  </a:cubicBezTo>
                  <a:cubicBezTo>
                    <a:pt x="1628" y="2448"/>
                    <a:pt x="1628" y="2449"/>
                    <a:pt x="1628" y="2450"/>
                  </a:cubicBezTo>
                  <a:cubicBezTo>
                    <a:pt x="1629" y="2451"/>
                    <a:pt x="1629" y="2452"/>
                    <a:pt x="1629" y="2453"/>
                  </a:cubicBezTo>
                  <a:cubicBezTo>
                    <a:pt x="1629" y="2455"/>
                    <a:pt x="1630" y="2457"/>
                    <a:pt x="1630" y="2459"/>
                  </a:cubicBezTo>
                  <a:cubicBezTo>
                    <a:pt x="1630" y="2461"/>
                    <a:pt x="1630" y="2463"/>
                    <a:pt x="1631" y="2464"/>
                  </a:cubicBezTo>
                  <a:cubicBezTo>
                    <a:pt x="1631" y="2466"/>
                    <a:pt x="1631" y="2467"/>
                    <a:pt x="1631" y="2468"/>
                  </a:cubicBezTo>
                  <a:cubicBezTo>
                    <a:pt x="1632" y="2469"/>
                    <a:pt x="1632" y="2470"/>
                    <a:pt x="1632" y="2471"/>
                  </a:cubicBezTo>
                  <a:cubicBezTo>
                    <a:pt x="1632" y="2471"/>
                    <a:pt x="1632" y="2472"/>
                    <a:pt x="1632" y="2472"/>
                  </a:cubicBezTo>
                  <a:cubicBezTo>
                    <a:pt x="1632" y="2472"/>
                    <a:pt x="1632" y="2471"/>
                    <a:pt x="1632" y="2471"/>
                  </a:cubicBezTo>
                  <a:cubicBezTo>
                    <a:pt x="1632" y="2470"/>
                    <a:pt x="1633" y="2469"/>
                    <a:pt x="1633" y="2468"/>
                  </a:cubicBezTo>
                  <a:cubicBezTo>
                    <a:pt x="1633" y="2467"/>
                    <a:pt x="1633" y="2466"/>
                    <a:pt x="1634" y="2464"/>
                  </a:cubicBezTo>
                  <a:cubicBezTo>
                    <a:pt x="1634" y="2464"/>
                    <a:pt x="1634" y="2463"/>
                    <a:pt x="1634" y="2462"/>
                  </a:cubicBezTo>
                  <a:cubicBezTo>
                    <a:pt x="1634" y="2461"/>
                    <a:pt x="1634" y="2460"/>
                    <a:pt x="1634" y="2459"/>
                  </a:cubicBezTo>
                  <a:cubicBezTo>
                    <a:pt x="1635" y="2458"/>
                    <a:pt x="1635" y="2457"/>
                    <a:pt x="1635" y="2456"/>
                  </a:cubicBezTo>
                  <a:cubicBezTo>
                    <a:pt x="1635" y="2455"/>
                    <a:pt x="1635" y="2454"/>
                    <a:pt x="1635" y="2453"/>
                  </a:cubicBezTo>
                  <a:cubicBezTo>
                    <a:pt x="1635" y="2452"/>
                    <a:pt x="1635" y="2451"/>
                    <a:pt x="1635" y="2450"/>
                  </a:cubicBezTo>
                  <a:cubicBezTo>
                    <a:pt x="1635" y="2448"/>
                    <a:pt x="1635" y="2447"/>
                    <a:pt x="1635" y="2446"/>
                  </a:cubicBezTo>
                  <a:cubicBezTo>
                    <a:pt x="1635" y="2445"/>
                    <a:pt x="1635" y="2444"/>
                    <a:pt x="1635" y="2442"/>
                  </a:cubicBezTo>
                  <a:cubicBezTo>
                    <a:pt x="1635" y="2441"/>
                    <a:pt x="1634" y="2440"/>
                    <a:pt x="1634" y="2439"/>
                  </a:cubicBezTo>
                  <a:cubicBezTo>
                    <a:pt x="1634" y="2436"/>
                    <a:pt x="1634" y="2434"/>
                    <a:pt x="1633" y="2431"/>
                  </a:cubicBezTo>
                  <a:cubicBezTo>
                    <a:pt x="1633" y="2429"/>
                    <a:pt x="1632" y="2426"/>
                    <a:pt x="1631" y="2424"/>
                  </a:cubicBezTo>
                  <a:cubicBezTo>
                    <a:pt x="1631" y="2423"/>
                    <a:pt x="1631" y="2421"/>
                    <a:pt x="1630" y="2420"/>
                  </a:cubicBezTo>
                  <a:cubicBezTo>
                    <a:pt x="1630" y="2419"/>
                    <a:pt x="1630" y="2418"/>
                    <a:pt x="1629" y="2417"/>
                  </a:cubicBezTo>
                  <a:cubicBezTo>
                    <a:pt x="1629" y="2416"/>
                    <a:pt x="1628" y="2414"/>
                    <a:pt x="1628" y="2413"/>
                  </a:cubicBezTo>
                  <a:cubicBezTo>
                    <a:pt x="1628" y="2412"/>
                    <a:pt x="1627" y="2411"/>
                    <a:pt x="1627" y="2410"/>
                  </a:cubicBezTo>
                  <a:cubicBezTo>
                    <a:pt x="1626" y="2409"/>
                    <a:pt x="1626" y="2408"/>
                    <a:pt x="1625" y="2407"/>
                  </a:cubicBezTo>
                  <a:cubicBezTo>
                    <a:pt x="1625" y="2406"/>
                    <a:pt x="1624" y="2406"/>
                    <a:pt x="1624" y="2405"/>
                  </a:cubicBezTo>
                  <a:cubicBezTo>
                    <a:pt x="1624" y="2404"/>
                    <a:pt x="1623" y="2403"/>
                    <a:pt x="1623" y="2402"/>
                  </a:cubicBezTo>
                  <a:cubicBezTo>
                    <a:pt x="1622" y="2401"/>
                    <a:pt x="1622" y="2401"/>
                    <a:pt x="1621" y="2400"/>
                  </a:cubicBezTo>
                  <a:cubicBezTo>
                    <a:pt x="1621" y="2399"/>
                    <a:pt x="1620" y="2398"/>
                    <a:pt x="1619" y="2397"/>
                  </a:cubicBezTo>
                  <a:cubicBezTo>
                    <a:pt x="1619" y="2396"/>
                    <a:pt x="1618" y="2396"/>
                    <a:pt x="1618" y="2395"/>
                  </a:cubicBezTo>
                  <a:cubicBezTo>
                    <a:pt x="1618" y="2395"/>
                    <a:pt x="1619" y="2394"/>
                    <a:pt x="1619" y="2394"/>
                  </a:cubicBezTo>
                  <a:cubicBezTo>
                    <a:pt x="1619" y="2392"/>
                    <a:pt x="1620" y="2390"/>
                    <a:pt x="1620" y="2389"/>
                  </a:cubicBezTo>
                  <a:cubicBezTo>
                    <a:pt x="1621" y="2387"/>
                    <a:pt x="1621" y="2385"/>
                    <a:pt x="1622" y="2384"/>
                  </a:cubicBezTo>
                  <a:cubicBezTo>
                    <a:pt x="1623" y="2382"/>
                    <a:pt x="1623" y="2380"/>
                    <a:pt x="1624" y="2379"/>
                  </a:cubicBezTo>
                  <a:cubicBezTo>
                    <a:pt x="1625" y="2376"/>
                    <a:pt x="1625" y="2376"/>
                    <a:pt x="1625" y="2376"/>
                  </a:cubicBezTo>
                  <a:cubicBezTo>
                    <a:pt x="1625" y="2375"/>
                    <a:pt x="1626" y="2375"/>
                    <a:pt x="1626" y="2374"/>
                  </a:cubicBezTo>
                  <a:cubicBezTo>
                    <a:pt x="1627" y="2372"/>
                    <a:pt x="1627" y="2370"/>
                    <a:pt x="1628" y="2369"/>
                  </a:cubicBezTo>
                  <a:cubicBezTo>
                    <a:pt x="1628" y="2368"/>
                    <a:pt x="1628" y="2368"/>
                    <a:pt x="1628" y="2368"/>
                  </a:cubicBezTo>
                  <a:cubicBezTo>
                    <a:pt x="1628" y="2368"/>
                    <a:pt x="1628" y="2368"/>
                    <a:pt x="1628" y="2368"/>
                  </a:cubicBezTo>
                  <a:cubicBezTo>
                    <a:pt x="1628" y="2368"/>
                    <a:pt x="1628" y="2368"/>
                    <a:pt x="1628" y="2368"/>
                  </a:cubicBezTo>
                  <a:cubicBezTo>
                    <a:pt x="1628" y="2368"/>
                    <a:pt x="1628" y="2368"/>
                    <a:pt x="1628" y="2368"/>
                  </a:cubicBezTo>
                  <a:cubicBezTo>
                    <a:pt x="1629" y="2368"/>
                    <a:pt x="1629" y="2368"/>
                    <a:pt x="1629" y="2368"/>
                  </a:cubicBezTo>
                  <a:cubicBezTo>
                    <a:pt x="1629" y="2366"/>
                    <a:pt x="1629" y="2366"/>
                    <a:pt x="1629" y="2366"/>
                  </a:cubicBezTo>
                  <a:cubicBezTo>
                    <a:pt x="1630" y="2366"/>
                    <a:pt x="1630" y="2365"/>
                    <a:pt x="1630" y="2364"/>
                  </a:cubicBezTo>
                  <a:cubicBezTo>
                    <a:pt x="1631" y="2362"/>
                    <a:pt x="1632" y="2361"/>
                    <a:pt x="1633" y="2359"/>
                  </a:cubicBezTo>
                  <a:cubicBezTo>
                    <a:pt x="1634" y="2356"/>
                    <a:pt x="1636" y="2353"/>
                    <a:pt x="1638" y="2350"/>
                  </a:cubicBezTo>
                  <a:cubicBezTo>
                    <a:pt x="1640" y="2347"/>
                    <a:pt x="1641" y="2344"/>
                    <a:pt x="1643" y="2341"/>
                  </a:cubicBezTo>
                  <a:cubicBezTo>
                    <a:pt x="1646" y="2335"/>
                    <a:pt x="1649" y="2329"/>
                    <a:pt x="1652" y="2324"/>
                  </a:cubicBezTo>
                  <a:cubicBezTo>
                    <a:pt x="1652" y="2324"/>
                    <a:pt x="1652" y="2324"/>
                    <a:pt x="1652" y="2323"/>
                  </a:cubicBezTo>
                  <a:cubicBezTo>
                    <a:pt x="1652" y="2327"/>
                    <a:pt x="1651" y="2330"/>
                    <a:pt x="1650" y="2334"/>
                  </a:cubicBezTo>
                  <a:cubicBezTo>
                    <a:pt x="1649" y="2341"/>
                    <a:pt x="1648" y="2349"/>
                    <a:pt x="1647" y="2357"/>
                  </a:cubicBezTo>
                  <a:cubicBezTo>
                    <a:pt x="1646" y="2361"/>
                    <a:pt x="1646" y="2365"/>
                    <a:pt x="1646" y="2369"/>
                  </a:cubicBezTo>
                  <a:cubicBezTo>
                    <a:pt x="1645" y="2371"/>
                    <a:pt x="1645" y="2373"/>
                    <a:pt x="1645" y="2375"/>
                  </a:cubicBezTo>
                  <a:cubicBezTo>
                    <a:pt x="1645" y="2377"/>
                    <a:pt x="1645" y="2379"/>
                    <a:pt x="1645" y="2381"/>
                  </a:cubicBezTo>
                  <a:cubicBezTo>
                    <a:pt x="1644" y="2390"/>
                    <a:pt x="1644" y="2398"/>
                    <a:pt x="1643" y="2407"/>
                  </a:cubicBezTo>
                  <a:cubicBezTo>
                    <a:pt x="1643" y="2415"/>
                    <a:pt x="1644" y="2424"/>
                    <a:pt x="1644" y="2432"/>
                  </a:cubicBezTo>
                  <a:cubicBezTo>
                    <a:pt x="1644" y="2434"/>
                    <a:pt x="1644" y="2436"/>
                    <a:pt x="1645" y="2438"/>
                  </a:cubicBezTo>
                  <a:cubicBezTo>
                    <a:pt x="1645" y="2439"/>
                    <a:pt x="1645" y="2440"/>
                    <a:pt x="1645" y="2442"/>
                  </a:cubicBezTo>
                  <a:cubicBezTo>
                    <a:pt x="1645" y="2443"/>
                    <a:pt x="1645" y="2444"/>
                    <a:pt x="1645" y="2445"/>
                  </a:cubicBezTo>
                  <a:cubicBezTo>
                    <a:pt x="1645" y="2447"/>
                    <a:pt x="1646" y="2449"/>
                    <a:pt x="1646" y="2451"/>
                  </a:cubicBezTo>
                  <a:cubicBezTo>
                    <a:pt x="1646" y="2453"/>
                    <a:pt x="1646" y="2455"/>
                    <a:pt x="1646" y="2457"/>
                  </a:cubicBezTo>
                  <a:cubicBezTo>
                    <a:pt x="1648" y="2465"/>
                    <a:pt x="1649" y="2472"/>
                    <a:pt x="1651" y="2479"/>
                  </a:cubicBezTo>
                  <a:cubicBezTo>
                    <a:pt x="1652" y="2487"/>
                    <a:pt x="1654" y="2493"/>
                    <a:pt x="1656" y="2500"/>
                  </a:cubicBezTo>
                  <a:cubicBezTo>
                    <a:pt x="1657" y="2503"/>
                    <a:pt x="1658" y="2506"/>
                    <a:pt x="1658" y="2508"/>
                  </a:cubicBezTo>
                  <a:cubicBezTo>
                    <a:pt x="1659" y="2511"/>
                    <a:pt x="1660" y="2514"/>
                    <a:pt x="1661" y="2516"/>
                  </a:cubicBezTo>
                  <a:cubicBezTo>
                    <a:pt x="1662" y="2518"/>
                    <a:pt x="1663" y="2521"/>
                    <a:pt x="1664" y="2523"/>
                  </a:cubicBezTo>
                  <a:cubicBezTo>
                    <a:pt x="1665" y="2525"/>
                    <a:pt x="1666" y="2527"/>
                    <a:pt x="1666" y="2528"/>
                  </a:cubicBezTo>
                  <a:cubicBezTo>
                    <a:pt x="1668" y="2532"/>
                    <a:pt x="1669" y="2534"/>
                    <a:pt x="1670" y="2536"/>
                  </a:cubicBezTo>
                  <a:cubicBezTo>
                    <a:pt x="1671" y="2538"/>
                    <a:pt x="1672" y="2539"/>
                    <a:pt x="1672" y="2539"/>
                  </a:cubicBezTo>
                  <a:cubicBezTo>
                    <a:pt x="1672" y="2539"/>
                    <a:pt x="1671" y="2538"/>
                    <a:pt x="1671" y="2536"/>
                  </a:cubicBezTo>
                  <a:cubicBezTo>
                    <a:pt x="1670" y="2534"/>
                    <a:pt x="1669" y="2531"/>
                    <a:pt x="1668" y="2528"/>
                  </a:cubicBezTo>
                  <a:cubicBezTo>
                    <a:pt x="1667" y="2526"/>
                    <a:pt x="1667" y="2524"/>
                    <a:pt x="1666" y="2522"/>
                  </a:cubicBezTo>
                  <a:cubicBezTo>
                    <a:pt x="1666" y="2520"/>
                    <a:pt x="1665" y="2518"/>
                    <a:pt x="1664" y="2515"/>
                  </a:cubicBezTo>
                  <a:cubicBezTo>
                    <a:pt x="1664" y="2513"/>
                    <a:pt x="1663" y="2510"/>
                    <a:pt x="1662" y="2507"/>
                  </a:cubicBezTo>
                  <a:cubicBezTo>
                    <a:pt x="1662" y="2504"/>
                    <a:pt x="1661" y="2501"/>
                    <a:pt x="1660" y="2498"/>
                  </a:cubicBezTo>
                  <a:cubicBezTo>
                    <a:pt x="1659" y="2492"/>
                    <a:pt x="1657" y="2486"/>
                    <a:pt x="1656" y="2478"/>
                  </a:cubicBezTo>
                  <a:cubicBezTo>
                    <a:pt x="1655" y="2471"/>
                    <a:pt x="1654" y="2464"/>
                    <a:pt x="1653" y="2456"/>
                  </a:cubicBezTo>
                  <a:cubicBezTo>
                    <a:pt x="1653" y="2448"/>
                    <a:pt x="1652" y="2440"/>
                    <a:pt x="1652" y="2432"/>
                  </a:cubicBezTo>
                  <a:cubicBezTo>
                    <a:pt x="1651" y="2423"/>
                    <a:pt x="1651" y="2415"/>
                    <a:pt x="1651" y="2407"/>
                  </a:cubicBezTo>
                  <a:cubicBezTo>
                    <a:pt x="1651" y="2398"/>
                    <a:pt x="1652" y="2390"/>
                    <a:pt x="1652" y="2382"/>
                  </a:cubicBezTo>
                  <a:cubicBezTo>
                    <a:pt x="1653" y="2373"/>
                    <a:pt x="1653" y="2365"/>
                    <a:pt x="1654" y="2357"/>
                  </a:cubicBezTo>
                  <a:cubicBezTo>
                    <a:pt x="1655" y="2350"/>
                    <a:pt x="1655" y="2342"/>
                    <a:pt x="1656" y="2335"/>
                  </a:cubicBezTo>
                  <a:cubicBezTo>
                    <a:pt x="1656" y="2333"/>
                    <a:pt x="1657" y="2331"/>
                    <a:pt x="1657" y="2328"/>
                  </a:cubicBezTo>
                  <a:cubicBezTo>
                    <a:pt x="1662" y="2309"/>
                    <a:pt x="1671" y="2290"/>
                    <a:pt x="1683" y="2277"/>
                  </a:cubicBezTo>
                  <a:cubicBezTo>
                    <a:pt x="1705" y="2304"/>
                    <a:pt x="1719" y="2331"/>
                    <a:pt x="1729" y="2361"/>
                  </a:cubicBezTo>
                  <a:cubicBezTo>
                    <a:pt x="1729" y="2361"/>
                    <a:pt x="1729" y="2361"/>
                    <a:pt x="1729" y="2361"/>
                  </a:cubicBezTo>
                  <a:cubicBezTo>
                    <a:pt x="1729" y="2364"/>
                    <a:pt x="1728" y="2367"/>
                    <a:pt x="1727" y="2370"/>
                  </a:cubicBezTo>
                  <a:cubicBezTo>
                    <a:pt x="1726" y="2373"/>
                    <a:pt x="1725" y="2376"/>
                    <a:pt x="1723" y="2379"/>
                  </a:cubicBezTo>
                  <a:cubicBezTo>
                    <a:pt x="1723" y="2380"/>
                    <a:pt x="1723" y="2380"/>
                    <a:pt x="1723" y="2381"/>
                  </a:cubicBezTo>
                  <a:cubicBezTo>
                    <a:pt x="1723" y="2381"/>
                    <a:pt x="1722" y="2381"/>
                    <a:pt x="1722" y="2382"/>
                  </a:cubicBezTo>
                  <a:cubicBezTo>
                    <a:pt x="1722" y="2383"/>
                    <a:pt x="1721" y="2383"/>
                    <a:pt x="1721" y="2384"/>
                  </a:cubicBezTo>
                  <a:cubicBezTo>
                    <a:pt x="1720" y="2385"/>
                    <a:pt x="1720" y="2386"/>
                    <a:pt x="1719" y="2387"/>
                  </a:cubicBezTo>
                  <a:cubicBezTo>
                    <a:pt x="1719" y="2388"/>
                    <a:pt x="1718" y="2389"/>
                    <a:pt x="1718" y="2389"/>
                  </a:cubicBezTo>
                  <a:cubicBezTo>
                    <a:pt x="1717" y="2391"/>
                    <a:pt x="1716" y="2393"/>
                    <a:pt x="1715" y="2395"/>
                  </a:cubicBezTo>
                  <a:cubicBezTo>
                    <a:pt x="1713" y="2397"/>
                    <a:pt x="1712" y="2398"/>
                    <a:pt x="1711" y="2400"/>
                  </a:cubicBezTo>
                  <a:cubicBezTo>
                    <a:pt x="1709" y="2404"/>
                    <a:pt x="1706" y="2407"/>
                    <a:pt x="1704" y="2411"/>
                  </a:cubicBezTo>
                  <a:cubicBezTo>
                    <a:pt x="1701" y="2415"/>
                    <a:pt x="1699" y="2419"/>
                    <a:pt x="1697" y="2422"/>
                  </a:cubicBezTo>
                  <a:cubicBezTo>
                    <a:pt x="1696" y="2424"/>
                    <a:pt x="1696" y="2424"/>
                    <a:pt x="1696" y="2424"/>
                  </a:cubicBezTo>
                  <a:cubicBezTo>
                    <a:pt x="1696" y="2425"/>
                    <a:pt x="1696" y="2425"/>
                    <a:pt x="1696" y="2425"/>
                  </a:cubicBezTo>
                  <a:cubicBezTo>
                    <a:pt x="1695" y="2425"/>
                    <a:pt x="1695" y="2425"/>
                    <a:pt x="1695" y="2425"/>
                  </a:cubicBezTo>
                  <a:cubicBezTo>
                    <a:pt x="1695" y="2426"/>
                    <a:pt x="1694" y="2427"/>
                    <a:pt x="1694" y="2428"/>
                  </a:cubicBezTo>
                  <a:cubicBezTo>
                    <a:pt x="1693" y="2429"/>
                    <a:pt x="1693" y="2430"/>
                    <a:pt x="1692" y="2431"/>
                  </a:cubicBezTo>
                  <a:cubicBezTo>
                    <a:pt x="1692" y="2432"/>
                    <a:pt x="1691" y="2433"/>
                    <a:pt x="1691" y="2434"/>
                  </a:cubicBezTo>
                  <a:cubicBezTo>
                    <a:pt x="1689" y="2438"/>
                    <a:pt x="1688" y="2442"/>
                    <a:pt x="1687" y="2446"/>
                  </a:cubicBezTo>
                  <a:cubicBezTo>
                    <a:pt x="1687" y="2448"/>
                    <a:pt x="1686" y="2450"/>
                    <a:pt x="1686" y="2452"/>
                  </a:cubicBezTo>
                  <a:cubicBezTo>
                    <a:pt x="1686" y="2453"/>
                    <a:pt x="1685" y="2455"/>
                    <a:pt x="1685" y="2457"/>
                  </a:cubicBezTo>
                  <a:cubicBezTo>
                    <a:pt x="1685" y="2459"/>
                    <a:pt x="1685" y="2460"/>
                    <a:pt x="1685" y="2462"/>
                  </a:cubicBezTo>
                  <a:cubicBezTo>
                    <a:pt x="1685" y="2463"/>
                    <a:pt x="1685" y="2463"/>
                    <a:pt x="1685" y="2464"/>
                  </a:cubicBezTo>
                  <a:cubicBezTo>
                    <a:pt x="1685" y="2465"/>
                    <a:pt x="1685" y="2465"/>
                    <a:pt x="1685" y="2466"/>
                  </a:cubicBezTo>
                  <a:cubicBezTo>
                    <a:pt x="1685" y="2469"/>
                    <a:pt x="1686" y="2471"/>
                    <a:pt x="1686" y="2473"/>
                  </a:cubicBezTo>
                  <a:cubicBezTo>
                    <a:pt x="1687" y="2474"/>
                    <a:pt x="1687" y="2475"/>
                    <a:pt x="1687" y="2476"/>
                  </a:cubicBezTo>
                  <a:cubicBezTo>
                    <a:pt x="1687" y="2476"/>
                    <a:pt x="1687" y="2477"/>
                    <a:pt x="1688" y="2478"/>
                  </a:cubicBezTo>
                  <a:cubicBezTo>
                    <a:pt x="1688" y="2479"/>
                    <a:pt x="1688" y="2479"/>
                    <a:pt x="1688" y="2479"/>
                  </a:cubicBezTo>
                  <a:cubicBezTo>
                    <a:pt x="1688" y="2479"/>
                    <a:pt x="1688" y="2479"/>
                    <a:pt x="1688" y="2477"/>
                  </a:cubicBezTo>
                  <a:cubicBezTo>
                    <a:pt x="1688" y="2477"/>
                    <a:pt x="1688" y="2476"/>
                    <a:pt x="1688" y="2476"/>
                  </a:cubicBezTo>
                  <a:cubicBezTo>
                    <a:pt x="1688" y="2475"/>
                    <a:pt x="1688" y="2474"/>
                    <a:pt x="1688" y="2473"/>
                  </a:cubicBezTo>
                  <a:cubicBezTo>
                    <a:pt x="1688" y="2471"/>
                    <a:pt x="1688" y="2469"/>
                    <a:pt x="1688" y="2466"/>
                  </a:cubicBezTo>
                  <a:cubicBezTo>
                    <a:pt x="1688" y="2465"/>
                    <a:pt x="1688" y="2464"/>
                    <a:pt x="1689" y="2462"/>
                  </a:cubicBezTo>
                  <a:cubicBezTo>
                    <a:pt x="1689" y="2461"/>
                    <a:pt x="1689" y="2459"/>
                    <a:pt x="1690" y="2458"/>
                  </a:cubicBezTo>
                  <a:cubicBezTo>
                    <a:pt x="1690" y="2454"/>
                    <a:pt x="1691" y="2451"/>
                    <a:pt x="1693" y="2448"/>
                  </a:cubicBezTo>
                  <a:cubicBezTo>
                    <a:pt x="1694" y="2444"/>
                    <a:pt x="1696" y="2441"/>
                    <a:pt x="1697" y="2437"/>
                  </a:cubicBezTo>
                  <a:cubicBezTo>
                    <a:pt x="1698" y="2436"/>
                    <a:pt x="1698" y="2435"/>
                    <a:pt x="1699" y="2434"/>
                  </a:cubicBezTo>
                  <a:cubicBezTo>
                    <a:pt x="1699" y="2434"/>
                    <a:pt x="1700" y="2433"/>
                    <a:pt x="1700" y="2432"/>
                  </a:cubicBezTo>
                  <a:cubicBezTo>
                    <a:pt x="1701" y="2431"/>
                    <a:pt x="1701" y="2430"/>
                    <a:pt x="1702" y="2429"/>
                  </a:cubicBezTo>
                  <a:cubicBezTo>
                    <a:pt x="1702" y="2428"/>
                    <a:pt x="1702" y="2428"/>
                    <a:pt x="1702" y="2428"/>
                  </a:cubicBezTo>
                  <a:cubicBezTo>
                    <a:pt x="1703" y="2428"/>
                    <a:pt x="1703" y="2428"/>
                    <a:pt x="1703" y="2428"/>
                  </a:cubicBezTo>
                  <a:cubicBezTo>
                    <a:pt x="1703" y="2426"/>
                    <a:pt x="1703" y="2426"/>
                    <a:pt x="1703" y="2426"/>
                  </a:cubicBezTo>
                  <a:cubicBezTo>
                    <a:pt x="1706" y="2423"/>
                    <a:pt x="1708" y="2419"/>
                    <a:pt x="1710" y="2415"/>
                  </a:cubicBezTo>
                  <a:cubicBezTo>
                    <a:pt x="1713" y="2412"/>
                    <a:pt x="1715" y="2408"/>
                    <a:pt x="1718" y="2404"/>
                  </a:cubicBezTo>
                  <a:cubicBezTo>
                    <a:pt x="1719" y="2402"/>
                    <a:pt x="1720" y="2400"/>
                    <a:pt x="1721" y="2399"/>
                  </a:cubicBezTo>
                  <a:cubicBezTo>
                    <a:pt x="1721" y="2398"/>
                    <a:pt x="1722" y="2397"/>
                    <a:pt x="1722" y="2396"/>
                  </a:cubicBezTo>
                  <a:cubicBezTo>
                    <a:pt x="1723" y="2395"/>
                    <a:pt x="1723" y="2394"/>
                    <a:pt x="1724" y="2393"/>
                  </a:cubicBezTo>
                  <a:cubicBezTo>
                    <a:pt x="1725" y="2391"/>
                    <a:pt x="1726" y="2389"/>
                    <a:pt x="1727" y="2387"/>
                  </a:cubicBezTo>
                  <a:cubicBezTo>
                    <a:pt x="1727" y="2386"/>
                    <a:pt x="1727" y="2385"/>
                    <a:pt x="1728" y="2384"/>
                  </a:cubicBezTo>
                  <a:cubicBezTo>
                    <a:pt x="1728" y="2384"/>
                    <a:pt x="1728" y="2383"/>
                    <a:pt x="1728" y="2383"/>
                  </a:cubicBezTo>
                  <a:cubicBezTo>
                    <a:pt x="1729" y="2383"/>
                    <a:pt x="1729" y="2382"/>
                    <a:pt x="1729" y="2382"/>
                  </a:cubicBezTo>
                  <a:cubicBezTo>
                    <a:pt x="1730" y="2378"/>
                    <a:pt x="1731" y="2374"/>
                    <a:pt x="1732" y="2371"/>
                  </a:cubicBezTo>
                  <a:cubicBezTo>
                    <a:pt x="1732" y="2370"/>
                    <a:pt x="1732" y="2369"/>
                    <a:pt x="1732" y="2368"/>
                  </a:cubicBezTo>
                  <a:cubicBezTo>
                    <a:pt x="1734" y="2372"/>
                    <a:pt x="1735" y="2376"/>
                    <a:pt x="1736" y="2380"/>
                  </a:cubicBezTo>
                  <a:cubicBezTo>
                    <a:pt x="1736" y="2381"/>
                    <a:pt x="1736" y="2382"/>
                    <a:pt x="1736" y="2383"/>
                  </a:cubicBezTo>
                  <a:cubicBezTo>
                    <a:pt x="1736" y="2388"/>
                    <a:pt x="1736" y="2392"/>
                    <a:pt x="1735" y="2397"/>
                  </a:cubicBezTo>
                  <a:cubicBezTo>
                    <a:pt x="1735" y="2399"/>
                    <a:pt x="1734" y="2402"/>
                    <a:pt x="1734" y="2404"/>
                  </a:cubicBezTo>
                  <a:cubicBezTo>
                    <a:pt x="1734" y="2405"/>
                    <a:pt x="1733" y="2406"/>
                    <a:pt x="1733" y="2408"/>
                  </a:cubicBezTo>
                  <a:cubicBezTo>
                    <a:pt x="1733" y="2409"/>
                    <a:pt x="1732" y="2410"/>
                    <a:pt x="1732" y="2411"/>
                  </a:cubicBezTo>
                  <a:cubicBezTo>
                    <a:pt x="1731" y="2414"/>
                    <a:pt x="1731" y="2416"/>
                    <a:pt x="1730" y="2419"/>
                  </a:cubicBezTo>
                  <a:cubicBezTo>
                    <a:pt x="1729" y="2421"/>
                    <a:pt x="1728" y="2424"/>
                    <a:pt x="1727" y="2427"/>
                  </a:cubicBezTo>
                  <a:cubicBezTo>
                    <a:pt x="1725" y="2432"/>
                    <a:pt x="1723" y="2437"/>
                    <a:pt x="1721" y="2443"/>
                  </a:cubicBezTo>
                  <a:cubicBezTo>
                    <a:pt x="1721" y="2445"/>
                    <a:pt x="1720" y="2448"/>
                    <a:pt x="1719" y="2451"/>
                  </a:cubicBezTo>
                  <a:cubicBezTo>
                    <a:pt x="1718" y="2453"/>
                    <a:pt x="1718" y="2453"/>
                    <a:pt x="1718" y="2453"/>
                  </a:cubicBezTo>
                  <a:cubicBezTo>
                    <a:pt x="1718" y="2455"/>
                    <a:pt x="1718" y="2455"/>
                    <a:pt x="1718" y="2455"/>
                  </a:cubicBezTo>
                  <a:cubicBezTo>
                    <a:pt x="1717" y="2456"/>
                    <a:pt x="1717" y="2458"/>
                    <a:pt x="1717" y="2459"/>
                  </a:cubicBezTo>
                  <a:cubicBezTo>
                    <a:pt x="1715" y="2465"/>
                    <a:pt x="1714" y="2470"/>
                    <a:pt x="1713" y="2476"/>
                  </a:cubicBezTo>
                  <a:cubicBezTo>
                    <a:pt x="1713" y="2481"/>
                    <a:pt x="1712" y="2486"/>
                    <a:pt x="1712" y="2491"/>
                  </a:cubicBezTo>
                  <a:cubicBezTo>
                    <a:pt x="1712" y="2494"/>
                    <a:pt x="1712" y="2496"/>
                    <a:pt x="1712" y="2498"/>
                  </a:cubicBezTo>
                  <a:cubicBezTo>
                    <a:pt x="1712" y="2501"/>
                    <a:pt x="1712" y="2503"/>
                    <a:pt x="1712" y="2505"/>
                  </a:cubicBezTo>
                  <a:cubicBezTo>
                    <a:pt x="1712" y="2510"/>
                    <a:pt x="1713" y="2513"/>
                    <a:pt x="1714" y="2517"/>
                  </a:cubicBezTo>
                  <a:cubicBezTo>
                    <a:pt x="1715" y="2520"/>
                    <a:pt x="1717" y="2523"/>
                    <a:pt x="1718" y="2525"/>
                  </a:cubicBezTo>
                  <a:cubicBezTo>
                    <a:pt x="1719" y="2526"/>
                    <a:pt x="1719" y="2526"/>
                    <a:pt x="1719" y="2527"/>
                  </a:cubicBezTo>
                  <a:cubicBezTo>
                    <a:pt x="1720" y="2527"/>
                    <a:pt x="1720" y="2528"/>
                    <a:pt x="1720" y="2528"/>
                  </a:cubicBezTo>
                  <a:cubicBezTo>
                    <a:pt x="1721" y="2529"/>
                    <a:pt x="1721" y="2529"/>
                    <a:pt x="1722" y="2530"/>
                  </a:cubicBezTo>
                  <a:cubicBezTo>
                    <a:pt x="1723" y="2531"/>
                    <a:pt x="1723" y="2531"/>
                    <a:pt x="1723" y="2531"/>
                  </a:cubicBezTo>
                  <a:cubicBezTo>
                    <a:pt x="1723" y="2531"/>
                    <a:pt x="1723" y="2531"/>
                    <a:pt x="1722" y="2530"/>
                  </a:cubicBezTo>
                  <a:cubicBezTo>
                    <a:pt x="1722" y="2529"/>
                    <a:pt x="1721" y="2528"/>
                    <a:pt x="1721" y="2528"/>
                  </a:cubicBezTo>
                  <a:cubicBezTo>
                    <a:pt x="1721" y="2527"/>
                    <a:pt x="1721" y="2527"/>
                    <a:pt x="1720" y="2526"/>
                  </a:cubicBezTo>
                  <a:cubicBezTo>
                    <a:pt x="1720" y="2526"/>
                    <a:pt x="1720" y="2525"/>
                    <a:pt x="1720" y="2525"/>
                  </a:cubicBezTo>
                  <a:cubicBezTo>
                    <a:pt x="1719" y="2522"/>
                    <a:pt x="1718" y="2520"/>
                    <a:pt x="1717" y="2516"/>
                  </a:cubicBezTo>
                  <a:cubicBezTo>
                    <a:pt x="1717" y="2513"/>
                    <a:pt x="1717" y="2509"/>
                    <a:pt x="1717" y="2505"/>
                  </a:cubicBezTo>
                  <a:cubicBezTo>
                    <a:pt x="1717" y="2503"/>
                    <a:pt x="1717" y="2501"/>
                    <a:pt x="1717" y="2499"/>
                  </a:cubicBezTo>
                  <a:cubicBezTo>
                    <a:pt x="1717" y="2496"/>
                    <a:pt x="1717" y="2494"/>
                    <a:pt x="1718" y="2492"/>
                  </a:cubicBezTo>
                  <a:cubicBezTo>
                    <a:pt x="1718" y="2487"/>
                    <a:pt x="1719" y="2482"/>
                    <a:pt x="1720" y="2477"/>
                  </a:cubicBezTo>
                  <a:cubicBezTo>
                    <a:pt x="1721" y="2474"/>
                    <a:pt x="1721" y="2472"/>
                    <a:pt x="1722" y="2469"/>
                  </a:cubicBezTo>
                  <a:cubicBezTo>
                    <a:pt x="1723" y="2466"/>
                    <a:pt x="1723" y="2464"/>
                    <a:pt x="1724" y="2461"/>
                  </a:cubicBezTo>
                  <a:cubicBezTo>
                    <a:pt x="1724" y="2460"/>
                    <a:pt x="1725" y="2458"/>
                    <a:pt x="1725" y="2457"/>
                  </a:cubicBezTo>
                  <a:cubicBezTo>
                    <a:pt x="1725" y="2456"/>
                    <a:pt x="1726" y="2454"/>
                    <a:pt x="1726" y="2453"/>
                  </a:cubicBezTo>
                  <a:cubicBezTo>
                    <a:pt x="1727" y="2450"/>
                    <a:pt x="1728" y="2448"/>
                    <a:pt x="1729" y="2445"/>
                  </a:cubicBezTo>
                  <a:cubicBezTo>
                    <a:pt x="1731" y="2440"/>
                    <a:pt x="1733" y="2435"/>
                    <a:pt x="1734" y="2429"/>
                  </a:cubicBezTo>
                  <a:cubicBezTo>
                    <a:pt x="1735" y="2426"/>
                    <a:pt x="1736" y="2424"/>
                    <a:pt x="1737" y="2421"/>
                  </a:cubicBezTo>
                  <a:cubicBezTo>
                    <a:pt x="1738" y="2418"/>
                    <a:pt x="1738" y="2416"/>
                    <a:pt x="1739" y="2413"/>
                  </a:cubicBezTo>
                  <a:cubicBezTo>
                    <a:pt x="1739" y="2412"/>
                    <a:pt x="1739" y="2410"/>
                    <a:pt x="1740" y="2409"/>
                  </a:cubicBezTo>
                  <a:cubicBezTo>
                    <a:pt x="1740" y="2408"/>
                    <a:pt x="1740" y="2406"/>
                    <a:pt x="1740" y="2405"/>
                  </a:cubicBezTo>
                  <a:cubicBezTo>
                    <a:pt x="1741" y="2402"/>
                    <a:pt x="1741" y="2400"/>
                    <a:pt x="1741" y="2397"/>
                  </a:cubicBezTo>
                  <a:cubicBezTo>
                    <a:pt x="1741" y="2397"/>
                    <a:pt x="1741" y="2396"/>
                    <a:pt x="1741" y="2396"/>
                  </a:cubicBezTo>
                  <a:cubicBezTo>
                    <a:pt x="1747" y="2417"/>
                    <a:pt x="1753" y="2439"/>
                    <a:pt x="1759" y="2464"/>
                  </a:cubicBezTo>
                  <a:cubicBezTo>
                    <a:pt x="1759" y="2467"/>
                    <a:pt x="1759" y="2470"/>
                    <a:pt x="1759" y="2474"/>
                  </a:cubicBezTo>
                  <a:cubicBezTo>
                    <a:pt x="1759" y="2481"/>
                    <a:pt x="1759" y="2488"/>
                    <a:pt x="1758" y="2495"/>
                  </a:cubicBezTo>
                  <a:cubicBezTo>
                    <a:pt x="1758" y="2503"/>
                    <a:pt x="1757" y="2510"/>
                    <a:pt x="1756" y="2517"/>
                  </a:cubicBezTo>
                  <a:cubicBezTo>
                    <a:pt x="1755" y="2525"/>
                    <a:pt x="1754" y="2532"/>
                    <a:pt x="1752" y="2539"/>
                  </a:cubicBezTo>
                  <a:cubicBezTo>
                    <a:pt x="1750" y="2546"/>
                    <a:pt x="1748" y="2553"/>
                    <a:pt x="1746" y="2560"/>
                  </a:cubicBezTo>
                  <a:cubicBezTo>
                    <a:pt x="1744" y="2567"/>
                    <a:pt x="1742" y="2573"/>
                    <a:pt x="1740" y="2579"/>
                  </a:cubicBezTo>
                  <a:cubicBezTo>
                    <a:pt x="1737" y="2585"/>
                    <a:pt x="1735" y="2591"/>
                    <a:pt x="1733" y="2596"/>
                  </a:cubicBezTo>
                  <a:cubicBezTo>
                    <a:pt x="1732" y="2598"/>
                    <a:pt x="1730" y="2601"/>
                    <a:pt x="1729" y="2603"/>
                  </a:cubicBezTo>
                  <a:cubicBezTo>
                    <a:pt x="1728" y="2605"/>
                    <a:pt x="1727" y="2608"/>
                    <a:pt x="1726" y="2610"/>
                  </a:cubicBezTo>
                  <a:cubicBezTo>
                    <a:pt x="1725" y="2612"/>
                    <a:pt x="1724" y="2614"/>
                    <a:pt x="1723" y="2615"/>
                  </a:cubicBezTo>
                  <a:cubicBezTo>
                    <a:pt x="1722" y="2617"/>
                    <a:pt x="1721" y="2619"/>
                    <a:pt x="1720" y="2620"/>
                  </a:cubicBezTo>
                  <a:cubicBezTo>
                    <a:pt x="1719" y="2623"/>
                    <a:pt x="1717" y="2625"/>
                    <a:pt x="1716" y="2627"/>
                  </a:cubicBezTo>
                  <a:cubicBezTo>
                    <a:pt x="1715" y="2628"/>
                    <a:pt x="1715" y="2629"/>
                    <a:pt x="1715" y="2629"/>
                  </a:cubicBezTo>
                  <a:cubicBezTo>
                    <a:pt x="1715" y="2629"/>
                    <a:pt x="1715" y="2628"/>
                    <a:pt x="1717" y="2627"/>
                  </a:cubicBezTo>
                  <a:cubicBezTo>
                    <a:pt x="1718" y="2626"/>
                    <a:pt x="1719" y="2624"/>
                    <a:pt x="1721" y="2621"/>
                  </a:cubicBezTo>
                  <a:cubicBezTo>
                    <a:pt x="1722" y="2620"/>
                    <a:pt x="1724" y="2618"/>
                    <a:pt x="1725" y="2617"/>
                  </a:cubicBezTo>
                  <a:cubicBezTo>
                    <a:pt x="1726" y="2615"/>
                    <a:pt x="1727" y="2613"/>
                    <a:pt x="1729" y="2611"/>
                  </a:cubicBezTo>
                  <a:cubicBezTo>
                    <a:pt x="1730" y="2609"/>
                    <a:pt x="1731" y="2607"/>
                    <a:pt x="1733" y="2605"/>
                  </a:cubicBezTo>
                  <a:cubicBezTo>
                    <a:pt x="1734" y="2603"/>
                    <a:pt x="1735" y="2600"/>
                    <a:pt x="1737" y="2598"/>
                  </a:cubicBezTo>
                  <a:cubicBezTo>
                    <a:pt x="1738" y="2595"/>
                    <a:pt x="1740" y="2593"/>
                    <a:pt x="1741" y="2590"/>
                  </a:cubicBezTo>
                  <a:cubicBezTo>
                    <a:pt x="1742" y="2587"/>
                    <a:pt x="1744" y="2584"/>
                    <a:pt x="1745" y="2581"/>
                  </a:cubicBezTo>
                  <a:cubicBezTo>
                    <a:pt x="1748" y="2575"/>
                    <a:pt x="1751" y="2569"/>
                    <a:pt x="1753" y="2562"/>
                  </a:cubicBezTo>
                  <a:cubicBezTo>
                    <a:pt x="1754" y="2561"/>
                    <a:pt x="1754" y="2559"/>
                    <a:pt x="1755" y="2557"/>
                  </a:cubicBezTo>
                  <a:cubicBezTo>
                    <a:pt x="1755" y="2555"/>
                    <a:pt x="1756" y="2554"/>
                    <a:pt x="1756" y="2552"/>
                  </a:cubicBezTo>
                  <a:cubicBezTo>
                    <a:pt x="1758" y="2548"/>
                    <a:pt x="1758" y="2545"/>
                    <a:pt x="1759" y="2541"/>
                  </a:cubicBezTo>
                  <a:cubicBezTo>
                    <a:pt x="1761" y="2534"/>
                    <a:pt x="1763" y="2526"/>
                    <a:pt x="1764" y="2518"/>
                  </a:cubicBezTo>
                  <a:cubicBezTo>
                    <a:pt x="1765" y="2511"/>
                    <a:pt x="1766" y="2503"/>
                    <a:pt x="1766" y="2496"/>
                  </a:cubicBezTo>
                  <a:cubicBezTo>
                    <a:pt x="1766" y="2492"/>
                    <a:pt x="1766" y="2488"/>
                    <a:pt x="1766" y="2484"/>
                  </a:cubicBezTo>
                  <a:cubicBezTo>
                    <a:pt x="1766" y="2483"/>
                    <a:pt x="1766" y="2481"/>
                    <a:pt x="1766" y="2479"/>
                  </a:cubicBezTo>
                  <a:cubicBezTo>
                    <a:pt x="1766" y="2477"/>
                    <a:pt x="1766" y="2475"/>
                    <a:pt x="1766" y="2473"/>
                  </a:cubicBezTo>
                  <a:cubicBezTo>
                    <a:pt x="1765" y="2466"/>
                    <a:pt x="1765" y="2459"/>
                    <a:pt x="1764" y="2453"/>
                  </a:cubicBezTo>
                  <a:cubicBezTo>
                    <a:pt x="1763" y="2449"/>
                    <a:pt x="1763" y="2446"/>
                    <a:pt x="1762" y="2443"/>
                  </a:cubicBezTo>
                  <a:cubicBezTo>
                    <a:pt x="1762" y="2442"/>
                    <a:pt x="1762" y="2440"/>
                    <a:pt x="1761" y="2439"/>
                  </a:cubicBezTo>
                  <a:cubicBezTo>
                    <a:pt x="1761" y="2437"/>
                    <a:pt x="1761" y="2436"/>
                    <a:pt x="1760" y="2435"/>
                  </a:cubicBezTo>
                  <a:cubicBezTo>
                    <a:pt x="1760" y="2434"/>
                    <a:pt x="1760" y="2434"/>
                    <a:pt x="1760" y="2433"/>
                  </a:cubicBezTo>
                  <a:cubicBezTo>
                    <a:pt x="1756" y="2400"/>
                    <a:pt x="1749" y="2367"/>
                    <a:pt x="1737" y="2339"/>
                  </a:cubicBezTo>
                  <a:cubicBezTo>
                    <a:pt x="1736" y="2338"/>
                    <a:pt x="1735" y="2337"/>
                    <a:pt x="1735" y="2335"/>
                  </a:cubicBezTo>
                  <a:cubicBezTo>
                    <a:pt x="1736" y="2337"/>
                    <a:pt x="1737" y="2340"/>
                    <a:pt x="1739" y="2342"/>
                  </a:cubicBezTo>
                  <a:cubicBezTo>
                    <a:pt x="1740" y="2344"/>
                    <a:pt x="1741" y="2345"/>
                    <a:pt x="1742" y="2347"/>
                  </a:cubicBezTo>
                  <a:cubicBezTo>
                    <a:pt x="1743" y="2349"/>
                    <a:pt x="1744" y="2351"/>
                    <a:pt x="1745" y="2353"/>
                  </a:cubicBezTo>
                  <a:cubicBezTo>
                    <a:pt x="1747" y="2356"/>
                    <a:pt x="1750" y="2360"/>
                    <a:pt x="1752" y="2363"/>
                  </a:cubicBezTo>
                  <a:cubicBezTo>
                    <a:pt x="1754" y="2367"/>
                    <a:pt x="1757" y="2371"/>
                    <a:pt x="1759" y="2374"/>
                  </a:cubicBezTo>
                  <a:cubicBezTo>
                    <a:pt x="1761" y="2378"/>
                    <a:pt x="1763" y="2381"/>
                    <a:pt x="1765" y="2384"/>
                  </a:cubicBezTo>
                  <a:cubicBezTo>
                    <a:pt x="1768" y="2388"/>
                    <a:pt x="1770" y="2391"/>
                    <a:pt x="1772" y="2394"/>
                  </a:cubicBezTo>
                  <a:cubicBezTo>
                    <a:pt x="1773" y="2396"/>
                    <a:pt x="1774" y="2397"/>
                    <a:pt x="1775" y="2399"/>
                  </a:cubicBezTo>
                  <a:cubicBezTo>
                    <a:pt x="1775" y="2399"/>
                    <a:pt x="1776" y="2400"/>
                    <a:pt x="1776" y="2401"/>
                  </a:cubicBezTo>
                  <a:cubicBezTo>
                    <a:pt x="1777" y="2401"/>
                    <a:pt x="1777" y="2402"/>
                    <a:pt x="1778" y="2403"/>
                  </a:cubicBezTo>
                  <a:cubicBezTo>
                    <a:pt x="1779" y="2405"/>
                    <a:pt x="1781" y="2408"/>
                    <a:pt x="1782" y="2410"/>
                  </a:cubicBezTo>
                  <a:cubicBezTo>
                    <a:pt x="1783" y="2412"/>
                    <a:pt x="1784" y="2414"/>
                    <a:pt x="1784" y="2416"/>
                  </a:cubicBezTo>
                  <a:cubicBezTo>
                    <a:pt x="1785" y="2418"/>
                    <a:pt x="1785" y="2419"/>
                    <a:pt x="1785" y="2420"/>
                  </a:cubicBezTo>
                  <a:cubicBezTo>
                    <a:pt x="1785" y="2421"/>
                    <a:pt x="1785" y="2422"/>
                    <a:pt x="1785" y="2422"/>
                  </a:cubicBezTo>
                  <a:cubicBezTo>
                    <a:pt x="1785" y="2422"/>
                    <a:pt x="1785" y="2421"/>
                    <a:pt x="1785" y="2420"/>
                  </a:cubicBezTo>
                  <a:cubicBezTo>
                    <a:pt x="1785" y="2419"/>
                    <a:pt x="1786" y="2418"/>
                    <a:pt x="1786" y="2416"/>
                  </a:cubicBezTo>
                  <a:cubicBezTo>
                    <a:pt x="1786" y="2414"/>
                    <a:pt x="1786" y="2412"/>
                    <a:pt x="1785" y="2409"/>
                  </a:cubicBezTo>
                  <a:cubicBezTo>
                    <a:pt x="1784" y="2406"/>
                    <a:pt x="1783" y="2403"/>
                    <a:pt x="1782" y="2400"/>
                  </a:cubicBezTo>
                  <a:cubicBezTo>
                    <a:pt x="1780" y="2397"/>
                    <a:pt x="1779" y="2394"/>
                    <a:pt x="1777" y="2391"/>
                  </a:cubicBezTo>
                  <a:cubicBezTo>
                    <a:pt x="1775" y="2388"/>
                    <a:pt x="1773" y="2384"/>
                    <a:pt x="1772" y="2381"/>
                  </a:cubicBezTo>
                  <a:cubicBezTo>
                    <a:pt x="1771" y="2379"/>
                    <a:pt x="1770" y="2377"/>
                    <a:pt x="1768" y="2376"/>
                  </a:cubicBezTo>
                  <a:cubicBezTo>
                    <a:pt x="1767" y="2374"/>
                    <a:pt x="1766" y="2372"/>
                    <a:pt x="1765" y="2370"/>
                  </a:cubicBezTo>
                  <a:cubicBezTo>
                    <a:pt x="1763" y="2366"/>
                    <a:pt x="1761" y="2363"/>
                    <a:pt x="1759" y="2359"/>
                  </a:cubicBezTo>
                  <a:cubicBezTo>
                    <a:pt x="1756" y="2356"/>
                    <a:pt x="1754" y="2352"/>
                    <a:pt x="1752" y="2348"/>
                  </a:cubicBezTo>
                  <a:cubicBezTo>
                    <a:pt x="1749" y="2345"/>
                    <a:pt x="1747" y="2341"/>
                    <a:pt x="1745" y="2338"/>
                  </a:cubicBezTo>
                  <a:cubicBezTo>
                    <a:pt x="1742" y="2335"/>
                    <a:pt x="1740" y="2332"/>
                    <a:pt x="1738" y="2329"/>
                  </a:cubicBezTo>
                  <a:cubicBezTo>
                    <a:pt x="1736" y="2326"/>
                    <a:pt x="1734" y="2323"/>
                    <a:pt x="1732" y="2321"/>
                  </a:cubicBezTo>
                  <a:cubicBezTo>
                    <a:pt x="1728" y="2316"/>
                    <a:pt x="1725" y="2313"/>
                    <a:pt x="1723" y="2310"/>
                  </a:cubicBezTo>
                  <a:cubicBezTo>
                    <a:pt x="1715" y="2294"/>
                    <a:pt x="1707" y="2278"/>
                    <a:pt x="1699" y="2261"/>
                  </a:cubicBezTo>
                  <a:cubicBezTo>
                    <a:pt x="1699" y="2261"/>
                    <a:pt x="1699" y="2261"/>
                    <a:pt x="1699" y="2261"/>
                  </a:cubicBezTo>
                  <a:cubicBezTo>
                    <a:pt x="1701" y="2263"/>
                    <a:pt x="1702" y="2264"/>
                    <a:pt x="1703" y="2265"/>
                  </a:cubicBezTo>
                  <a:cubicBezTo>
                    <a:pt x="1706" y="2267"/>
                    <a:pt x="1709" y="2270"/>
                    <a:pt x="1711" y="2272"/>
                  </a:cubicBezTo>
                  <a:cubicBezTo>
                    <a:pt x="1714" y="2274"/>
                    <a:pt x="1717" y="2276"/>
                    <a:pt x="1720" y="2279"/>
                  </a:cubicBezTo>
                  <a:cubicBezTo>
                    <a:pt x="1726" y="2283"/>
                    <a:pt x="1732" y="2287"/>
                    <a:pt x="1737" y="2291"/>
                  </a:cubicBezTo>
                  <a:cubicBezTo>
                    <a:pt x="1740" y="2293"/>
                    <a:pt x="1743" y="2295"/>
                    <a:pt x="1745" y="2297"/>
                  </a:cubicBezTo>
                  <a:cubicBezTo>
                    <a:pt x="1748" y="2299"/>
                    <a:pt x="1750" y="2301"/>
                    <a:pt x="1752" y="2304"/>
                  </a:cubicBezTo>
                  <a:cubicBezTo>
                    <a:pt x="1752" y="2304"/>
                    <a:pt x="1753" y="2305"/>
                    <a:pt x="1753" y="2305"/>
                  </a:cubicBezTo>
                  <a:cubicBezTo>
                    <a:pt x="1754" y="2306"/>
                    <a:pt x="1754" y="2307"/>
                    <a:pt x="1755" y="2307"/>
                  </a:cubicBezTo>
                  <a:cubicBezTo>
                    <a:pt x="1756" y="2309"/>
                    <a:pt x="1757" y="2310"/>
                    <a:pt x="1758" y="2311"/>
                  </a:cubicBezTo>
                  <a:cubicBezTo>
                    <a:pt x="1758" y="2312"/>
                    <a:pt x="1758" y="2312"/>
                    <a:pt x="1758" y="2312"/>
                  </a:cubicBezTo>
                  <a:cubicBezTo>
                    <a:pt x="1759" y="2313"/>
                    <a:pt x="1759" y="2313"/>
                    <a:pt x="1759" y="2313"/>
                  </a:cubicBezTo>
                  <a:cubicBezTo>
                    <a:pt x="1759" y="2314"/>
                    <a:pt x="1760" y="2314"/>
                    <a:pt x="1760" y="2315"/>
                  </a:cubicBezTo>
                  <a:cubicBezTo>
                    <a:pt x="1761" y="2316"/>
                    <a:pt x="1761" y="2317"/>
                    <a:pt x="1762" y="2319"/>
                  </a:cubicBezTo>
                  <a:cubicBezTo>
                    <a:pt x="1765" y="2324"/>
                    <a:pt x="1767" y="2329"/>
                    <a:pt x="1768" y="2334"/>
                  </a:cubicBezTo>
                  <a:cubicBezTo>
                    <a:pt x="1770" y="2339"/>
                    <a:pt x="1771" y="2344"/>
                    <a:pt x="1772" y="2348"/>
                  </a:cubicBezTo>
                  <a:cubicBezTo>
                    <a:pt x="1773" y="2352"/>
                    <a:pt x="1774" y="2356"/>
                    <a:pt x="1774" y="2359"/>
                  </a:cubicBezTo>
                  <a:cubicBezTo>
                    <a:pt x="1775" y="2362"/>
                    <a:pt x="1776" y="2364"/>
                    <a:pt x="1776" y="2366"/>
                  </a:cubicBezTo>
                  <a:cubicBezTo>
                    <a:pt x="1776" y="2367"/>
                    <a:pt x="1776" y="2368"/>
                    <a:pt x="1776" y="2368"/>
                  </a:cubicBezTo>
                  <a:cubicBezTo>
                    <a:pt x="1776" y="2368"/>
                    <a:pt x="1776" y="2367"/>
                    <a:pt x="1776" y="2366"/>
                  </a:cubicBezTo>
                  <a:cubicBezTo>
                    <a:pt x="1776" y="2364"/>
                    <a:pt x="1776" y="2362"/>
                    <a:pt x="1776" y="2359"/>
                  </a:cubicBezTo>
                  <a:cubicBezTo>
                    <a:pt x="1776" y="2355"/>
                    <a:pt x="1776" y="2352"/>
                    <a:pt x="1775" y="2347"/>
                  </a:cubicBezTo>
                  <a:cubicBezTo>
                    <a:pt x="1775" y="2343"/>
                    <a:pt x="1774" y="2338"/>
                    <a:pt x="1773" y="2333"/>
                  </a:cubicBezTo>
                  <a:cubicBezTo>
                    <a:pt x="1772" y="2328"/>
                    <a:pt x="1770" y="2322"/>
                    <a:pt x="1767" y="2316"/>
                  </a:cubicBezTo>
                  <a:cubicBezTo>
                    <a:pt x="1767" y="2315"/>
                    <a:pt x="1766" y="2313"/>
                    <a:pt x="1765" y="2312"/>
                  </a:cubicBezTo>
                  <a:cubicBezTo>
                    <a:pt x="1765" y="2311"/>
                    <a:pt x="1765" y="2310"/>
                    <a:pt x="1764" y="2310"/>
                  </a:cubicBezTo>
                  <a:cubicBezTo>
                    <a:pt x="1764" y="2309"/>
                    <a:pt x="1764" y="2309"/>
                    <a:pt x="1764" y="2309"/>
                  </a:cubicBezTo>
                  <a:cubicBezTo>
                    <a:pt x="1763" y="2307"/>
                    <a:pt x="1763" y="2307"/>
                    <a:pt x="1763" y="2307"/>
                  </a:cubicBezTo>
                  <a:cubicBezTo>
                    <a:pt x="1763" y="2307"/>
                    <a:pt x="1762" y="2306"/>
                    <a:pt x="1762" y="2305"/>
                  </a:cubicBezTo>
                  <a:cubicBezTo>
                    <a:pt x="1761" y="2305"/>
                    <a:pt x="1761" y="2305"/>
                    <a:pt x="1761" y="2305"/>
                  </a:cubicBezTo>
                  <a:cubicBezTo>
                    <a:pt x="1761" y="2304"/>
                    <a:pt x="1761" y="2304"/>
                    <a:pt x="1761" y="2304"/>
                  </a:cubicBezTo>
                  <a:cubicBezTo>
                    <a:pt x="1760" y="2303"/>
                    <a:pt x="1760" y="2303"/>
                    <a:pt x="1760" y="2303"/>
                  </a:cubicBezTo>
                  <a:cubicBezTo>
                    <a:pt x="1760" y="2303"/>
                    <a:pt x="1759" y="2302"/>
                    <a:pt x="1759" y="2301"/>
                  </a:cubicBezTo>
                  <a:cubicBezTo>
                    <a:pt x="1758" y="2300"/>
                    <a:pt x="1758" y="2300"/>
                    <a:pt x="1757" y="2299"/>
                  </a:cubicBezTo>
                  <a:cubicBezTo>
                    <a:pt x="1753" y="2294"/>
                    <a:pt x="1748" y="2289"/>
                    <a:pt x="1742" y="2285"/>
                  </a:cubicBezTo>
                  <a:cubicBezTo>
                    <a:pt x="1736" y="2280"/>
                    <a:pt x="1730" y="2276"/>
                    <a:pt x="1725" y="2272"/>
                  </a:cubicBezTo>
                  <a:cubicBezTo>
                    <a:pt x="1722" y="2270"/>
                    <a:pt x="1719" y="2268"/>
                    <a:pt x="1716" y="2266"/>
                  </a:cubicBezTo>
                  <a:cubicBezTo>
                    <a:pt x="1714" y="2264"/>
                    <a:pt x="1711" y="2262"/>
                    <a:pt x="1708" y="2259"/>
                  </a:cubicBezTo>
                  <a:cubicBezTo>
                    <a:pt x="1706" y="2257"/>
                    <a:pt x="1703" y="2255"/>
                    <a:pt x="1701" y="2253"/>
                  </a:cubicBezTo>
                  <a:cubicBezTo>
                    <a:pt x="1701" y="2252"/>
                    <a:pt x="1700" y="2251"/>
                    <a:pt x="1699" y="2251"/>
                  </a:cubicBezTo>
                  <a:cubicBezTo>
                    <a:pt x="1699" y="2250"/>
                    <a:pt x="1698" y="2250"/>
                    <a:pt x="1698" y="2249"/>
                  </a:cubicBezTo>
                  <a:cubicBezTo>
                    <a:pt x="1697" y="2248"/>
                    <a:pt x="1695" y="2247"/>
                    <a:pt x="1694" y="2245"/>
                  </a:cubicBezTo>
                  <a:cubicBezTo>
                    <a:pt x="1693" y="2244"/>
                    <a:pt x="1691" y="2242"/>
                    <a:pt x="1690" y="2240"/>
                  </a:cubicBezTo>
                  <a:cubicBezTo>
                    <a:pt x="1689" y="2239"/>
                    <a:pt x="1689" y="2239"/>
                    <a:pt x="1689" y="2238"/>
                  </a:cubicBezTo>
                  <a:cubicBezTo>
                    <a:pt x="1681" y="2221"/>
                    <a:pt x="1679" y="2207"/>
                    <a:pt x="1678" y="2195"/>
                  </a:cubicBezTo>
                  <a:cubicBezTo>
                    <a:pt x="1678" y="2196"/>
                    <a:pt x="1678" y="2197"/>
                    <a:pt x="1679" y="2198"/>
                  </a:cubicBezTo>
                  <a:cubicBezTo>
                    <a:pt x="1679" y="2199"/>
                    <a:pt x="1680" y="2199"/>
                    <a:pt x="1680" y="2200"/>
                  </a:cubicBezTo>
                  <a:cubicBezTo>
                    <a:pt x="1681" y="2201"/>
                    <a:pt x="1682" y="2202"/>
                    <a:pt x="1682" y="2203"/>
                  </a:cubicBezTo>
                  <a:cubicBezTo>
                    <a:pt x="1683" y="2204"/>
                    <a:pt x="1683" y="2205"/>
                    <a:pt x="1684" y="2206"/>
                  </a:cubicBezTo>
                  <a:cubicBezTo>
                    <a:pt x="1685" y="2207"/>
                    <a:pt x="1685" y="2209"/>
                    <a:pt x="1686" y="2210"/>
                  </a:cubicBezTo>
                  <a:cubicBezTo>
                    <a:pt x="1687" y="2211"/>
                    <a:pt x="1688" y="2212"/>
                    <a:pt x="1689" y="2213"/>
                  </a:cubicBezTo>
                  <a:cubicBezTo>
                    <a:pt x="1689" y="2214"/>
                    <a:pt x="1690" y="2215"/>
                    <a:pt x="1691" y="2216"/>
                  </a:cubicBezTo>
                  <a:cubicBezTo>
                    <a:pt x="1693" y="2218"/>
                    <a:pt x="1695" y="2220"/>
                    <a:pt x="1696" y="2222"/>
                  </a:cubicBezTo>
                  <a:cubicBezTo>
                    <a:pt x="1698" y="2224"/>
                    <a:pt x="1700" y="2226"/>
                    <a:pt x="1702" y="2228"/>
                  </a:cubicBezTo>
                  <a:cubicBezTo>
                    <a:pt x="1703" y="2229"/>
                    <a:pt x="1704" y="2230"/>
                    <a:pt x="1705" y="2230"/>
                  </a:cubicBezTo>
                  <a:cubicBezTo>
                    <a:pt x="1706" y="2231"/>
                    <a:pt x="1707" y="2232"/>
                    <a:pt x="1708" y="2233"/>
                  </a:cubicBezTo>
                  <a:cubicBezTo>
                    <a:pt x="1710" y="2234"/>
                    <a:pt x="1712" y="2236"/>
                    <a:pt x="1714" y="2237"/>
                  </a:cubicBezTo>
                  <a:cubicBezTo>
                    <a:pt x="1715" y="2238"/>
                    <a:pt x="1716" y="2239"/>
                    <a:pt x="1717" y="2239"/>
                  </a:cubicBezTo>
                  <a:cubicBezTo>
                    <a:pt x="1718" y="2240"/>
                    <a:pt x="1719" y="2240"/>
                    <a:pt x="1720" y="2241"/>
                  </a:cubicBezTo>
                  <a:cubicBezTo>
                    <a:pt x="1721" y="2242"/>
                    <a:pt x="1721" y="2242"/>
                    <a:pt x="1722" y="2242"/>
                  </a:cubicBezTo>
                  <a:cubicBezTo>
                    <a:pt x="1723" y="2243"/>
                    <a:pt x="1724" y="2243"/>
                    <a:pt x="1725" y="2244"/>
                  </a:cubicBezTo>
                  <a:cubicBezTo>
                    <a:pt x="1726" y="2245"/>
                    <a:pt x="1727" y="2245"/>
                    <a:pt x="1728" y="2246"/>
                  </a:cubicBezTo>
                  <a:cubicBezTo>
                    <a:pt x="1729" y="2246"/>
                    <a:pt x="1730" y="2247"/>
                    <a:pt x="1731" y="2247"/>
                  </a:cubicBezTo>
                  <a:cubicBezTo>
                    <a:pt x="1732" y="2247"/>
                    <a:pt x="1732" y="2247"/>
                    <a:pt x="1732" y="2247"/>
                  </a:cubicBezTo>
                  <a:cubicBezTo>
                    <a:pt x="1732" y="2247"/>
                    <a:pt x="1732" y="2247"/>
                    <a:pt x="1731" y="2246"/>
                  </a:cubicBezTo>
                  <a:cubicBezTo>
                    <a:pt x="1731" y="2246"/>
                    <a:pt x="1730" y="2245"/>
                    <a:pt x="1729" y="2244"/>
                  </a:cubicBezTo>
                  <a:cubicBezTo>
                    <a:pt x="1728" y="2244"/>
                    <a:pt x="1727" y="2242"/>
                    <a:pt x="1726" y="2241"/>
                  </a:cubicBezTo>
                  <a:cubicBezTo>
                    <a:pt x="1725" y="2240"/>
                    <a:pt x="1724" y="2239"/>
                    <a:pt x="1722" y="2237"/>
                  </a:cubicBezTo>
                  <a:cubicBezTo>
                    <a:pt x="1721" y="2236"/>
                    <a:pt x="1720" y="2234"/>
                    <a:pt x="1718" y="2233"/>
                  </a:cubicBezTo>
                  <a:cubicBezTo>
                    <a:pt x="1717" y="2232"/>
                    <a:pt x="1716" y="2231"/>
                    <a:pt x="1715" y="2230"/>
                  </a:cubicBezTo>
                  <a:cubicBezTo>
                    <a:pt x="1715" y="2229"/>
                    <a:pt x="1714" y="2229"/>
                    <a:pt x="1713" y="2228"/>
                  </a:cubicBezTo>
                  <a:cubicBezTo>
                    <a:pt x="1711" y="2226"/>
                    <a:pt x="1709" y="2224"/>
                    <a:pt x="1708" y="2222"/>
                  </a:cubicBezTo>
                  <a:cubicBezTo>
                    <a:pt x="1706" y="2220"/>
                    <a:pt x="1704" y="2218"/>
                    <a:pt x="1702" y="2217"/>
                  </a:cubicBezTo>
                  <a:cubicBezTo>
                    <a:pt x="1700" y="2215"/>
                    <a:pt x="1699" y="2213"/>
                    <a:pt x="1697" y="2211"/>
                  </a:cubicBezTo>
                  <a:cubicBezTo>
                    <a:pt x="1695" y="2209"/>
                    <a:pt x="1693" y="2207"/>
                    <a:pt x="1692" y="2205"/>
                  </a:cubicBezTo>
                  <a:cubicBezTo>
                    <a:pt x="1690" y="2203"/>
                    <a:pt x="1688" y="2202"/>
                    <a:pt x="1687" y="2200"/>
                  </a:cubicBezTo>
                  <a:cubicBezTo>
                    <a:pt x="1685" y="2198"/>
                    <a:pt x="1684" y="2197"/>
                    <a:pt x="1683" y="2195"/>
                  </a:cubicBezTo>
                  <a:cubicBezTo>
                    <a:pt x="1682" y="2194"/>
                    <a:pt x="1681" y="2194"/>
                    <a:pt x="1681" y="2193"/>
                  </a:cubicBezTo>
                  <a:cubicBezTo>
                    <a:pt x="1680" y="2192"/>
                    <a:pt x="1680" y="2192"/>
                    <a:pt x="1679" y="2191"/>
                  </a:cubicBezTo>
                  <a:cubicBezTo>
                    <a:pt x="1678" y="2190"/>
                    <a:pt x="1678" y="2190"/>
                    <a:pt x="1677" y="2189"/>
                  </a:cubicBezTo>
                  <a:cubicBezTo>
                    <a:pt x="1676" y="2180"/>
                    <a:pt x="1676" y="2171"/>
                    <a:pt x="1675" y="2162"/>
                  </a:cubicBezTo>
                  <a:cubicBezTo>
                    <a:pt x="1675" y="2153"/>
                    <a:pt x="1692" y="2158"/>
                    <a:pt x="1710" y="2160"/>
                  </a:cubicBezTo>
                  <a:cubicBezTo>
                    <a:pt x="1710" y="2160"/>
                    <a:pt x="1711" y="2161"/>
                    <a:pt x="1711" y="2161"/>
                  </a:cubicBezTo>
                  <a:cubicBezTo>
                    <a:pt x="1711" y="2161"/>
                    <a:pt x="1711" y="2161"/>
                    <a:pt x="1711" y="2161"/>
                  </a:cubicBezTo>
                  <a:cubicBezTo>
                    <a:pt x="1711" y="2161"/>
                    <a:pt x="1711" y="2161"/>
                    <a:pt x="1711" y="2161"/>
                  </a:cubicBezTo>
                  <a:cubicBezTo>
                    <a:pt x="1712" y="2162"/>
                    <a:pt x="1712" y="2162"/>
                    <a:pt x="1712" y="2162"/>
                  </a:cubicBezTo>
                  <a:cubicBezTo>
                    <a:pt x="1712" y="2162"/>
                    <a:pt x="1712" y="2163"/>
                    <a:pt x="1713" y="2163"/>
                  </a:cubicBezTo>
                  <a:cubicBezTo>
                    <a:pt x="1713" y="2163"/>
                    <a:pt x="1714" y="2164"/>
                    <a:pt x="1715" y="2165"/>
                  </a:cubicBezTo>
                  <a:cubicBezTo>
                    <a:pt x="1716" y="2165"/>
                    <a:pt x="1716" y="2166"/>
                    <a:pt x="1717" y="2166"/>
                  </a:cubicBezTo>
                  <a:cubicBezTo>
                    <a:pt x="1718" y="2167"/>
                    <a:pt x="1718" y="2167"/>
                    <a:pt x="1718" y="2167"/>
                  </a:cubicBezTo>
                  <a:cubicBezTo>
                    <a:pt x="1719" y="2167"/>
                    <a:pt x="1719" y="2168"/>
                    <a:pt x="1720" y="2168"/>
                  </a:cubicBezTo>
                  <a:cubicBezTo>
                    <a:pt x="1721" y="2168"/>
                    <a:pt x="1722" y="2169"/>
                    <a:pt x="1723" y="2169"/>
                  </a:cubicBezTo>
                  <a:cubicBezTo>
                    <a:pt x="1726" y="2171"/>
                    <a:pt x="1731" y="2172"/>
                    <a:pt x="1735" y="2174"/>
                  </a:cubicBezTo>
                  <a:cubicBezTo>
                    <a:pt x="1737" y="2175"/>
                    <a:pt x="1738" y="2176"/>
                    <a:pt x="1740" y="2178"/>
                  </a:cubicBezTo>
                  <a:cubicBezTo>
                    <a:pt x="1741" y="2178"/>
                    <a:pt x="1741" y="2178"/>
                    <a:pt x="1741" y="2178"/>
                  </a:cubicBezTo>
                  <a:cubicBezTo>
                    <a:pt x="1741" y="2178"/>
                    <a:pt x="1741" y="2178"/>
                    <a:pt x="1741" y="2178"/>
                  </a:cubicBezTo>
                  <a:cubicBezTo>
                    <a:pt x="1741" y="2179"/>
                    <a:pt x="1741" y="2179"/>
                    <a:pt x="1741" y="2179"/>
                  </a:cubicBezTo>
                  <a:cubicBezTo>
                    <a:pt x="1741" y="2179"/>
                    <a:pt x="1741" y="2179"/>
                    <a:pt x="1741" y="2179"/>
                  </a:cubicBezTo>
                  <a:cubicBezTo>
                    <a:pt x="1742" y="2179"/>
                    <a:pt x="1742" y="2179"/>
                    <a:pt x="1742" y="2179"/>
                  </a:cubicBezTo>
                  <a:cubicBezTo>
                    <a:pt x="1742" y="2180"/>
                    <a:pt x="1742" y="2180"/>
                    <a:pt x="1742" y="2180"/>
                  </a:cubicBezTo>
                  <a:cubicBezTo>
                    <a:pt x="1742" y="2180"/>
                    <a:pt x="1742" y="2180"/>
                    <a:pt x="1742" y="2180"/>
                  </a:cubicBezTo>
                  <a:cubicBezTo>
                    <a:pt x="1743" y="2180"/>
                    <a:pt x="1743" y="2181"/>
                    <a:pt x="1743" y="2181"/>
                  </a:cubicBezTo>
                  <a:cubicBezTo>
                    <a:pt x="1744" y="2182"/>
                    <a:pt x="1744" y="2182"/>
                    <a:pt x="1744" y="2182"/>
                  </a:cubicBezTo>
                  <a:cubicBezTo>
                    <a:pt x="1744" y="2183"/>
                    <a:pt x="1744" y="2183"/>
                    <a:pt x="1744" y="2183"/>
                  </a:cubicBezTo>
                  <a:cubicBezTo>
                    <a:pt x="1746" y="2186"/>
                    <a:pt x="1747" y="2191"/>
                    <a:pt x="1748" y="2196"/>
                  </a:cubicBezTo>
                  <a:cubicBezTo>
                    <a:pt x="1749" y="2199"/>
                    <a:pt x="1749" y="2202"/>
                    <a:pt x="1749" y="2204"/>
                  </a:cubicBezTo>
                  <a:cubicBezTo>
                    <a:pt x="1750" y="2207"/>
                    <a:pt x="1750" y="2210"/>
                    <a:pt x="1751" y="2212"/>
                  </a:cubicBezTo>
                  <a:cubicBezTo>
                    <a:pt x="1752" y="2218"/>
                    <a:pt x="1752" y="2223"/>
                    <a:pt x="1753" y="2228"/>
                  </a:cubicBezTo>
                  <a:cubicBezTo>
                    <a:pt x="1754" y="2231"/>
                    <a:pt x="1754" y="2234"/>
                    <a:pt x="1755" y="2236"/>
                  </a:cubicBezTo>
                  <a:cubicBezTo>
                    <a:pt x="1755" y="2239"/>
                    <a:pt x="1756" y="2241"/>
                    <a:pt x="1756" y="2244"/>
                  </a:cubicBezTo>
                  <a:cubicBezTo>
                    <a:pt x="1757" y="2249"/>
                    <a:pt x="1758" y="2254"/>
                    <a:pt x="1760" y="2259"/>
                  </a:cubicBezTo>
                  <a:cubicBezTo>
                    <a:pt x="1761" y="2261"/>
                    <a:pt x="1762" y="2263"/>
                    <a:pt x="1764" y="2265"/>
                  </a:cubicBezTo>
                  <a:cubicBezTo>
                    <a:pt x="1764" y="2266"/>
                    <a:pt x="1764" y="2266"/>
                    <a:pt x="1764" y="2267"/>
                  </a:cubicBezTo>
                  <a:cubicBezTo>
                    <a:pt x="1764" y="2267"/>
                    <a:pt x="1764" y="2267"/>
                    <a:pt x="1764" y="2267"/>
                  </a:cubicBezTo>
                  <a:cubicBezTo>
                    <a:pt x="1765" y="2267"/>
                    <a:pt x="1764" y="2267"/>
                    <a:pt x="1765" y="2267"/>
                  </a:cubicBezTo>
                  <a:cubicBezTo>
                    <a:pt x="1765" y="2267"/>
                    <a:pt x="1765" y="2267"/>
                    <a:pt x="1765" y="2267"/>
                  </a:cubicBezTo>
                  <a:cubicBezTo>
                    <a:pt x="1765" y="2267"/>
                    <a:pt x="1765" y="2267"/>
                    <a:pt x="1765" y="2267"/>
                  </a:cubicBezTo>
                  <a:cubicBezTo>
                    <a:pt x="1765" y="2267"/>
                    <a:pt x="1765" y="2267"/>
                    <a:pt x="1765" y="2267"/>
                  </a:cubicBezTo>
                  <a:cubicBezTo>
                    <a:pt x="1765" y="2268"/>
                    <a:pt x="1765" y="2268"/>
                    <a:pt x="1765" y="2268"/>
                  </a:cubicBezTo>
                  <a:cubicBezTo>
                    <a:pt x="1766" y="2269"/>
                    <a:pt x="1766" y="2269"/>
                    <a:pt x="1766" y="2269"/>
                  </a:cubicBezTo>
                  <a:cubicBezTo>
                    <a:pt x="1767" y="2270"/>
                    <a:pt x="1767" y="2270"/>
                    <a:pt x="1767" y="2271"/>
                  </a:cubicBezTo>
                  <a:cubicBezTo>
                    <a:pt x="1770" y="2274"/>
                    <a:pt x="1773" y="2277"/>
                    <a:pt x="1776" y="2278"/>
                  </a:cubicBezTo>
                  <a:cubicBezTo>
                    <a:pt x="1779" y="2280"/>
                    <a:pt x="1782" y="2281"/>
                    <a:pt x="1785" y="2282"/>
                  </a:cubicBezTo>
                  <a:cubicBezTo>
                    <a:pt x="1787" y="2282"/>
                    <a:pt x="1789" y="2282"/>
                    <a:pt x="1790" y="2282"/>
                  </a:cubicBezTo>
                  <a:cubicBezTo>
                    <a:pt x="1791" y="2282"/>
                    <a:pt x="1792" y="2282"/>
                    <a:pt x="1792" y="2282"/>
                  </a:cubicBezTo>
                  <a:cubicBezTo>
                    <a:pt x="1792" y="2282"/>
                    <a:pt x="1791" y="2282"/>
                    <a:pt x="1790" y="2282"/>
                  </a:cubicBezTo>
                  <a:cubicBezTo>
                    <a:pt x="1789" y="2282"/>
                    <a:pt x="1787" y="2281"/>
                    <a:pt x="1785" y="2280"/>
                  </a:cubicBezTo>
                  <a:cubicBezTo>
                    <a:pt x="1783" y="2279"/>
                    <a:pt x="1780" y="2278"/>
                    <a:pt x="1778" y="2276"/>
                  </a:cubicBezTo>
                  <a:cubicBezTo>
                    <a:pt x="1776" y="2274"/>
                    <a:pt x="1773" y="2271"/>
                    <a:pt x="1771" y="2268"/>
                  </a:cubicBezTo>
                  <a:cubicBezTo>
                    <a:pt x="1771" y="2268"/>
                    <a:pt x="1771" y="2267"/>
                    <a:pt x="1770" y="2267"/>
                  </a:cubicBezTo>
                  <a:cubicBezTo>
                    <a:pt x="1770" y="2266"/>
                    <a:pt x="1770" y="2266"/>
                    <a:pt x="1770" y="2266"/>
                  </a:cubicBezTo>
                  <a:cubicBezTo>
                    <a:pt x="1769" y="2265"/>
                    <a:pt x="1769" y="2265"/>
                    <a:pt x="1769" y="2265"/>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8" y="2263"/>
                    <a:pt x="1768" y="2263"/>
                  </a:cubicBezTo>
                  <a:cubicBezTo>
                    <a:pt x="1767" y="2261"/>
                    <a:pt x="1767" y="2259"/>
                    <a:pt x="1766" y="2257"/>
                  </a:cubicBezTo>
                  <a:cubicBezTo>
                    <a:pt x="1765" y="2253"/>
                    <a:pt x="1764" y="2248"/>
                    <a:pt x="1763" y="2243"/>
                  </a:cubicBezTo>
                  <a:cubicBezTo>
                    <a:pt x="1763" y="2244"/>
                    <a:pt x="1763" y="2244"/>
                    <a:pt x="1764" y="2244"/>
                  </a:cubicBezTo>
                  <a:cubicBezTo>
                    <a:pt x="1765" y="2245"/>
                    <a:pt x="1766" y="2247"/>
                    <a:pt x="1768" y="2248"/>
                  </a:cubicBezTo>
                  <a:cubicBezTo>
                    <a:pt x="1769" y="2249"/>
                    <a:pt x="1771" y="2250"/>
                    <a:pt x="1773" y="2251"/>
                  </a:cubicBezTo>
                  <a:cubicBezTo>
                    <a:pt x="1773" y="2252"/>
                    <a:pt x="1774" y="2252"/>
                    <a:pt x="1775" y="2252"/>
                  </a:cubicBezTo>
                  <a:cubicBezTo>
                    <a:pt x="1776" y="2253"/>
                    <a:pt x="1777" y="2253"/>
                    <a:pt x="1778" y="2253"/>
                  </a:cubicBezTo>
                  <a:cubicBezTo>
                    <a:pt x="1780" y="2254"/>
                    <a:pt x="1781" y="2254"/>
                    <a:pt x="1783" y="2254"/>
                  </a:cubicBezTo>
                  <a:cubicBezTo>
                    <a:pt x="1785" y="2254"/>
                    <a:pt x="1786" y="2254"/>
                    <a:pt x="1787" y="2254"/>
                  </a:cubicBezTo>
                  <a:cubicBezTo>
                    <a:pt x="1788" y="2254"/>
                    <a:pt x="1789" y="2254"/>
                    <a:pt x="1789" y="2254"/>
                  </a:cubicBezTo>
                  <a:cubicBezTo>
                    <a:pt x="1790" y="2254"/>
                    <a:pt x="1791" y="2254"/>
                    <a:pt x="1791" y="2253"/>
                  </a:cubicBezTo>
                  <a:cubicBezTo>
                    <a:pt x="1792" y="2253"/>
                    <a:pt x="1792" y="2253"/>
                    <a:pt x="1793" y="2253"/>
                  </a:cubicBezTo>
                  <a:cubicBezTo>
                    <a:pt x="1793" y="2253"/>
                    <a:pt x="1794" y="2252"/>
                    <a:pt x="1794" y="2252"/>
                  </a:cubicBezTo>
                  <a:cubicBezTo>
                    <a:pt x="1795" y="2252"/>
                    <a:pt x="1795" y="2252"/>
                    <a:pt x="1796" y="2251"/>
                  </a:cubicBezTo>
                  <a:cubicBezTo>
                    <a:pt x="1796" y="2251"/>
                    <a:pt x="1796" y="2251"/>
                    <a:pt x="1796" y="2251"/>
                  </a:cubicBezTo>
                  <a:cubicBezTo>
                    <a:pt x="1796" y="2251"/>
                    <a:pt x="1796" y="2251"/>
                    <a:pt x="1796" y="2251"/>
                  </a:cubicBezTo>
                  <a:cubicBezTo>
                    <a:pt x="1795" y="2251"/>
                    <a:pt x="1794" y="2251"/>
                    <a:pt x="1794" y="2251"/>
                  </a:cubicBezTo>
                  <a:cubicBezTo>
                    <a:pt x="1793" y="2251"/>
                    <a:pt x="1793" y="2251"/>
                    <a:pt x="1792" y="2251"/>
                  </a:cubicBezTo>
                  <a:cubicBezTo>
                    <a:pt x="1792" y="2250"/>
                    <a:pt x="1792" y="2250"/>
                    <a:pt x="1791" y="2250"/>
                  </a:cubicBezTo>
                  <a:cubicBezTo>
                    <a:pt x="1791" y="2250"/>
                    <a:pt x="1790" y="2250"/>
                    <a:pt x="1789" y="2250"/>
                  </a:cubicBezTo>
                  <a:cubicBezTo>
                    <a:pt x="1789" y="2250"/>
                    <a:pt x="1788" y="2250"/>
                    <a:pt x="1788" y="2250"/>
                  </a:cubicBezTo>
                  <a:cubicBezTo>
                    <a:pt x="1787" y="2249"/>
                    <a:pt x="1785" y="2249"/>
                    <a:pt x="1784" y="2248"/>
                  </a:cubicBezTo>
                  <a:cubicBezTo>
                    <a:pt x="1783" y="2248"/>
                    <a:pt x="1782" y="2247"/>
                    <a:pt x="1780" y="2247"/>
                  </a:cubicBezTo>
                  <a:cubicBezTo>
                    <a:pt x="1779" y="2246"/>
                    <a:pt x="1778" y="2245"/>
                    <a:pt x="1776" y="2244"/>
                  </a:cubicBezTo>
                  <a:cubicBezTo>
                    <a:pt x="1775" y="2244"/>
                    <a:pt x="1774" y="2243"/>
                    <a:pt x="1773" y="2242"/>
                  </a:cubicBezTo>
                  <a:cubicBezTo>
                    <a:pt x="1772" y="2241"/>
                    <a:pt x="1770" y="2240"/>
                    <a:pt x="1769" y="2239"/>
                  </a:cubicBezTo>
                  <a:cubicBezTo>
                    <a:pt x="1768" y="2238"/>
                    <a:pt x="1767" y="2237"/>
                    <a:pt x="1766" y="2236"/>
                  </a:cubicBezTo>
                  <a:cubicBezTo>
                    <a:pt x="1765" y="2234"/>
                    <a:pt x="1764" y="2233"/>
                    <a:pt x="1764" y="2232"/>
                  </a:cubicBezTo>
                  <a:cubicBezTo>
                    <a:pt x="1763" y="2231"/>
                    <a:pt x="1762" y="2230"/>
                    <a:pt x="1762" y="2229"/>
                  </a:cubicBezTo>
                  <a:cubicBezTo>
                    <a:pt x="1761" y="2228"/>
                    <a:pt x="1761" y="2228"/>
                    <a:pt x="1761" y="2227"/>
                  </a:cubicBezTo>
                  <a:cubicBezTo>
                    <a:pt x="1761" y="2227"/>
                    <a:pt x="1761" y="2227"/>
                    <a:pt x="1761" y="2227"/>
                  </a:cubicBezTo>
                  <a:cubicBezTo>
                    <a:pt x="1760" y="2222"/>
                    <a:pt x="1759" y="2217"/>
                    <a:pt x="1758" y="2211"/>
                  </a:cubicBezTo>
                  <a:cubicBezTo>
                    <a:pt x="1758" y="2208"/>
                    <a:pt x="1758" y="2206"/>
                    <a:pt x="1757" y="2203"/>
                  </a:cubicBezTo>
                  <a:cubicBezTo>
                    <a:pt x="1757" y="2200"/>
                    <a:pt x="1756" y="2198"/>
                    <a:pt x="1756" y="2195"/>
                  </a:cubicBezTo>
                  <a:cubicBezTo>
                    <a:pt x="1755" y="2192"/>
                    <a:pt x="1755" y="2189"/>
                    <a:pt x="1754" y="2187"/>
                  </a:cubicBezTo>
                  <a:cubicBezTo>
                    <a:pt x="1753" y="2184"/>
                    <a:pt x="1752" y="2181"/>
                    <a:pt x="1750" y="2179"/>
                  </a:cubicBezTo>
                  <a:cubicBezTo>
                    <a:pt x="1749" y="2178"/>
                    <a:pt x="1749" y="2178"/>
                    <a:pt x="1749" y="2178"/>
                  </a:cubicBezTo>
                  <a:cubicBezTo>
                    <a:pt x="1749" y="2177"/>
                    <a:pt x="1749" y="2177"/>
                    <a:pt x="1749" y="2177"/>
                  </a:cubicBezTo>
                  <a:cubicBezTo>
                    <a:pt x="1748" y="2177"/>
                    <a:pt x="1748" y="2176"/>
                    <a:pt x="1747" y="2175"/>
                  </a:cubicBezTo>
                  <a:cubicBezTo>
                    <a:pt x="1747" y="2175"/>
                    <a:pt x="1747" y="2175"/>
                    <a:pt x="1747" y="2175"/>
                  </a:cubicBezTo>
                  <a:cubicBezTo>
                    <a:pt x="1746" y="2175"/>
                    <a:pt x="1746" y="2175"/>
                    <a:pt x="1746" y="2175"/>
                  </a:cubicBezTo>
                  <a:cubicBezTo>
                    <a:pt x="1746" y="2174"/>
                    <a:pt x="1746" y="2174"/>
                    <a:pt x="1746" y="2174"/>
                  </a:cubicBezTo>
                  <a:cubicBezTo>
                    <a:pt x="1746" y="2174"/>
                    <a:pt x="1746" y="2174"/>
                    <a:pt x="1746" y="2174"/>
                  </a:cubicBezTo>
                  <a:cubicBezTo>
                    <a:pt x="1746" y="2174"/>
                    <a:pt x="1746" y="2174"/>
                    <a:pt x="1746" y="2174"/>
                  </a:cubicBezTo>
                  <a:cubicBezTo>
                    <a:pt x="1746" y="2174"/>
                    <a:pt x="1746" y="2174"/>
                    <a:pt x="1746" y="2174"/>
                  </a:cubicBezTo>
                  <a:cubicBezTo>
                    <a:pt x="1745" y="2174"/>
                    <a:pt x="1745" y="2174"/>
                    <a:pt x="1745" y="2174"/>
                  </a:cubicBezTo>
                  <a:cubicBezTo>
                    <a:pt x="1745" y="2173"/>
                    <a:pt x="1745" y="2173"/>
                    <a:pt x="1745" y="2173"/>
                  </a:cubicBezTo>
                  <a:cubicBezTo>
                    <a:pt x="1744" y="2173"/>
                    <a:pt x="1744" y="2173"/>
                    <a:pt x="1744" y="2173"/>
                  </a:cubicBezTo>
                  <a:cubicBezTo>
                    <a:pt x="1742" y="2171"/>
                    <a:pt x="1739" y="2170"/>
                    <a:pt x="1737" y="2169"/>
                  </a:cubicBezTo>
                  <a:cubicBezTo>
                    <a:pt x="1732" y="2167"/>
                    <a:pt x="1728" y="2166"/>
                    <a:pt x="1724" y="2165"/>
                  </a:cubicBezTo>
                  <a:cubicBezTo>
                    <a:pt x="1722" y="2164"/>
                    <a:pt x="1721" y="2164"/>
                    <a:pt x="1719" y="2163"/>
                  </a:cubicBezTo>
                  <a:cubicBezTo>
                    <a:pt x="1718" y="2163"/>
                    <a:pt x="1717" y="2162"/>
                    <a:pt x="1717" y="2162"/>
                  </a:cubicBezTo>
                  <a:cubicBezTo>
                    <a:pt x="1716" y="2161"/>
                    <a:pt x="1715" y="2161"/>
                    <a:pt x="1715" y="2161"/>
                  </a:cubicBezTo>
                  <a:cubicBezTo>
                    <a:pt x="1715" y="2161"/>
                    <a:pt x="1715" y="2161"/>
                    <a:pt x="1715" y="2161"/>
                  </a:cubicBezTo>
                  <a:cubicBezTo>
                    <a:pt x="1717" y="2161"/>
                    <a:pt x="1719" y="2161"/>
                    <a:pt x="1721" y="2161"/>
                  </a:cubicBezTo>
                  <a:cubicBezTo>
                    <a:pt x="1766" y="2162"/>
                    <a:pt x="1797" y="2191"/>
                    <a:pt x="1818" y="2228"/>
                  </a:cubicBezTo>
                  <a:cubicBezTo>
                    <a:pt x="1818" y="2229"/>
                    <a:pt x="1819" y="2232"/>
                    <a:pt x="1820" y="2236"/>
                  </a:cubicBezTo>
                  <a:cubicBezTo>
                    <a:pt x="1820" y="2238"/>
                    <a:pt x="1821" y="2242"/>
                    <a:pt x="1822" y="2246"/>
                  </a:cubicBezTo>
                  <a:cubicBezTo>
                    <a:pt x="1823" y="2249"/>
                    <a:pt x="1823" y="2254"/>
                    <a:pt x="1824" y="2259"/>
                  </a:cubicBezTo>
                  <a:cubicBezTo>
                    <a:pt x="1824" y="2263"/>
                    <a:pt x="1824" y="2269"/>
                    <a:pt x="1824" y="2274"/>
                  </a:cubicBezTo>
                  <a:cubicBezTo>
                    <a:pt x="1824" y="2275"/>
                    <a:pt x="1824" y="2275"/>
                    <a:pt x="1824" y="2276"/>
                  </a:cubicBezTo>
                  <a:cubicBezTo>
                    <a:pt x="1824" y="2277"/>
                    <a:pt x="1823" y="2277"/>
                    <a:pt x="1823" y="2278"/>
                  </a:cubicBezTo>
                  <a:cubicBezTo>
                    <a:pt x="1823" y="2279"/>
                    <a:pt x="1823" y="2279"/>
                    <a:pt x="1823" y="2280"/>
                  </a:cubicBezTo>
                  <a:cubicBezTo>
                    <a:pt x="1823" y="2280"/>
                    <a:pt x="1823" y="2281"/>
                    <a:pt x="1823" y="2281"/>
                  </a:cubicBezTo>
                  <a:cubicBezTo>
                    <a:pt x="1823" y="2282"/>
                    <a:pt x="1823" y="2282"/>
                    <a:pt x="1823" y="2282"/>
                  </a:cubicBezTo>
                  <a:cubicBezTo>
                    <a:pt x="1822" y="2285"/>
                    <a:pt x="1821" y="2288"/>
                    <a:pt x="1820" y="2291"/>
                  </a:cubicBezTo>
                  <a:cubicBezTo>
                    <a:pt x="1819" y="2293"/>
                    <a:pt x="1818" y="2296"/>
                    <a:pt x="1817" y="2299"/>
                  </a:cubicBezTo>
                  <a:cubicBezTo>
                    <a:pt x="1816" y="2302"/>
                    <a:pt x="1815" y="2305"/>
                    <a:pt x="1814" y="2308"/>
                  </a:cubicBezTo>
                  <a:cubicBezTo>
                    <a:pt x="1814" y="2310"/>
                    <a:pt x="1813" y="2311"/>
                    <a:pt x="1813" y="2313"/>
                  </a:cubicBezTo>
                  <a:cubicBezTo>
                    <a:pt x="1812" y="2315"/>
                    <a:pt x="1812" y="2316"/>
                    <a:pt x="1811" y="2318"/>
                  </a:cubicBezTo>
                  <a:cubicBezTo>
                    <a:pt x="1811" y="2319"/>
                    <a:pt x="1810" y="2321"/>
                    <a:pt x="1810" y="2323"/>
                  </a:cubicBezTo>
                  <a:cubicBezTo>
                    <a:pt x="1809" y="2328"/>
                    <a:pt x="1809" y="2328"/>
                    <a:pt x="1809" y="2328"/>
                  </a:cubicBezTo>
                  <a:cubicBezTo>
                    <a:pt x="1809" y="2329"/>
                    <a:pt x="1808" y="2331"/>
                    <a:pt x="1808" y="2332"/>
                  </a:cubicBezTo>
                  <a:cubicBezTo>
                    <a:pt x="1808" y="2334"/>
                    <a:pt x="1808" y="2336"/>
                    <a:pt x="1807" y="2337"/>
                  </a:cubicBezTo>
                  <a:cubicBezTo>
                    <a:pt x="1807" y="2339"/>
                    <a:pt x="1807" y="2341"/>
                    <a:pt x="1807" y="2342"/>
                  </a:cubicBezTo>
                  <a:cubicBezTo>
                    <a:pt x="1806" y="2344"/>
                    <a:pt x="1806" y="2346"/>
                    <a:pt x="1806" y="2347"/>
                  </a:cubicBezTo>
                  <a:cubicBezTo>
                    <a:pt x="1806" y="2349"/>
                    <a:pt x="1806" y="2350"/>
                    <a:pt x="1806" y="2352"/>
                  </a:cubicBezTo>
                  <a:cubicBezTo>
                    <a:pt x="1806" y="2354"/>
                    <a:pt x="1806" y="2355"/>
                    <a:pt x="1805" y="2357"/>
                  </a:cubicBezTo>
                  <a:cubicBezTo>
                    <a:pt x="1805" y="2359"/>
                    <a:pt x="1805" y="2360"/>
                    <a:pt x="1805" y="2362"/>
                  </a:cubicBezTo>
                  <a:cubicBezTo>
                    <a:pt x="1805" y="2363"/>
                    <a:pt x="1805" y="2365"/>
                    <a:pt x="1805" y="2366"/>
                  </a:cubicBezTo>
                  <a:cubicBezTo>
                    <a:pt x="1805" y="2373"/>
                    <a:pt x="1806" y="2379"/>
                    <a:pt x="1806" y="2384"/>
                  </a:cubicBezTo>
                  <a:cubicBezTo>
                    <a:pt x="1806" y="2386"/>
                    <a:pt x="1807" y="2387"/>
                    <a:pt x="1807" y="2389"/>
                  </a:cubicBezTo>
                  <a:cubicBezTo>
                    <a:pt x="1807" y="2390"/>
                    <a:pt x="1807" y="2391"/>
                    <a:pt x="1807" y="2393"/>
                  </a:cubicBezTo>
                  <a:cubicBezTo>
                    <a:pt x="1808" y="2395"/>
                    <a:pt x="1808" y="2398"/>
                    <a:pt x="1809" y="2400"/>
                  </a:cubicBezTo>
                  <a:cubicBezTo>
                    <a:pt x="1810" y="2405"/>
                    <a:pt x="1811" y="2410"/>
                    <a:pt x="1812" y="2413"/>
                  </a:cubicBezTo>
                  <a:cubicBezTo>
                    <a:pt x="1813" y="2417"/>
                    <a:pt x="1814" y="2421"/>
                    <a:pt x="1815" y="2423"/>
                  </a:cubicBezTo>
                  <a:cubicBezTo>
                    <a:pt x="1816" y="2425"/>
                    <a:pt x="1816" y="2426"/>
                    <a:pt x="1817" y="2427"/>
                  </a:cubicBezTo>
                  <a:cubicBezTo>
                    <a:pt x="1817" y="2428"/>
                    <a:pt x="1817" y="2429"/>
                    <a:pt x="1818" y="2429"/>
                  </a:cubicBezTo>
                  <a:cubicBezTo>
                    <a:pt x="1818" y="2431"/>
                    <a:pt x="1819" y="2432"/>
                    <a:pt x="1819" y="2432"/>
                  </a:cubicBezTo>
                  <a:cubicBezTo>
                    <a:pt x="1819" y="2432"/>
                    <a:pt x="1818" y="2431"/>
                    <a:pt x="1818" y="2429"/>
                  </a:cubicBezTo>
                  <a:cubicBezTo>
                    <a:pt x="1818" y="2428"/>
                    <a:pt x="1817" y="2426"/>
                    <a:pt x="1817" y="2423"/>
                  </a:cubicBezTo>
                  <a:cubicBezTo>
                    <a:pt x="1817" y="2421"/>
                    <a:pt x="1816" y="2420"/>
                    <a:pt x="1816" y="2418"/>
                  </a:cubicBezTo>
                  <a:cubicBezTo>
                    <a:pt x="1816" y="2417"/>
                    <a:pt x="1816" y="2416"/>
                    <a:pt x="1815" y="2416"/>
                  </a:cubicBezTo>
                  <a:cubicBezTo>
                    <a:pt x="1815" y="2415"/>
                    <a:pt x="1815" y="2414"/>
                    <a:pt x="1815" y="2413"/>
                  </a:cubicBezTo>
                  <a:cubicBezTo>
                    <a:pt x="1815" y="2411"/>
                    <a:pt x="1814" y="2409"/>
                    <a:pt x="1814" y="2406"/>
                  </a:cubicBezTo>
                  <a:cubicBezTo>
                    <a:pt x="1814" y="2404"/>
                    <a:pt x="1814" y="2402"/>
                    <a:pt x="1813" y="2400"/>
                  </a:cubicBezTo>
                  <a:cubicBezTo>
                    <a:pt x="1813" y="2397"/>
                    <a:pt x="1813" y="2395"/>
                    <a:pt x="1813" y="2392"/>
                  </a:cubicBezTo>
                  <a:cubicBezTo>
                    <a:pt x="1813" y="2389"/>
                    <a:pt x="1812" y="2387"/>
                    <a:pt x="1812" y="2384"/>
                  </a:cubicBezTo>
                  <a:cubicBezTo>
                    <a:pt x="1812" y="2378"/>
                    <a:pt x="1812" y="2373"/>
                    <a:pt x="1812" y="2367"/>
                  </a:cubicBezTo>
                  <a:cubicBezTo>
                    <a:pt x="1812" y="2365"/>
                    <a:pt x="1812" y="2364"/>
                    <a:pt x="1812" y="2362"/>
                  </a:cubicBezTo>
                  <a:cubicBezTo>
                    <a:pt x="1813" y="2360"/>
                    <a:pt x="1813" y="2359"/>
                    <a:pt x="1813" y="2357"/>
                  </a:cubicBezTo>
                  <a:cubicBezTo>
                    <a:pt x="1813" y="2354"/>
                    <a:pt x="1813" y="2351"/>
                    <a:pt x="1814" y="2348"/>
                  </a:cubicBezTo>
                  <a:cubicBezTo>
                    <a:pt x="1814" y="2346"/>
                    <a:pt x="1814" y="2345"/>
                    <a:pt x="1814" y="2343"/>
                  </a:cubicBezTo>
                  <a:cubicBezTo>
                    <a:pt x="1815" y="2342"/>
                    <a:pt x="1815" y="2340"/>
                    <a:pt x="1815" y="2339"/>
                  </a:cubicBezTo>
                  <a:cubicBezTo>
                    <a:pt x="1815" y="2337"/>
                    <a:pt x="1816" y="2335"/>
                    <a:pt x="1816" y="2334"/>
                  </a:cubicBezTo>
                  <a:cubicBezTo>
                    <a:pt x="1816" y="2332"/>
                    <a:pt x="1816" y="2331"/>
                    <a:pt x="1817" y="2329"/>
                  </a:cubicBezTo>
                  <a:cubicBezTo>
                    <a:pt x="1818" y="2324"/>
                    <a:pt x="1818" y="2324"/>
                    <a:pt x="1818" y="2324"/>
                  </a:cubicBezTo>
                  <a:cubicBezTo>
                    <a:pt x="1818" y="2323"/>
                    <a:pt x="1819" y="2321"/>
                    <a:pt x="1819" y="2320"/>
                  </a:cubicBezTo>
                  <a:cubicBezTo>
                    <a:pt x="1820" y="2318"/>
                    <a:pt x="1820" y="2318"/>
                    <a:pt x="1820" y="2318"/>
                  </a:cubicBezTo>
                  <a:cubicBezTo>
                    <a:pt x="1820" y="2317"/>
                    <a:pt x="1820" y="2316"/>
                    <a:pt x="1820" y="2315"/>
                  </a:cubicBezTo>
                  <a:cubicBezTo>
                    <a:pt x="1821" y="2314"/>
                    <a:pt x="1821" y="2312"/>
                    <a:pt x="1821" y="2311"/>
                  </a:cubicBezTo>
                  <a:cubicBezTo>
                    <a:pt x="1823" y="2305"/>
                    <a:pt x="1825" y="2299"/>
                    <a:pt x="1827" y="2292"/>
                  </a:cubicBezTo>
                  <a:cubicBezTo>
                    <a:pt x="1828" y="2289"/>
                    <a:pt x="1829" y="2286"/>
                    <a:pt x="1829" y="2283"/>
                  </a:cubicBezTo>
                  <a:cubicBezTo>
                    <a:pt x="1829" y="2282"/>
                    <a:pt x="1829" y="2282"/>
                    <a:pt x="1829" y="2282"/>
                  </a:cubicBezTo>
                  <a:cubicBezTo>
                    <a:pt x="1829" y="2282"/>
                    <a:pt x="1829" y="2281"/>
                    <a:pt x="1829" y="2281"/>
                  </a:cubicBezTo>
                  <a:cubicBezTo>
                    <a:pt x="1829" y="2280"/>
                    <a:pt x="1829" y="2279"/>
                    <a:pt x="1830" y="2279"/>
                  </a:cubicBezTo>
                  <a:cubicBezTo>
                    <a:pt x="1830" y="2277"/>
                    <a:pt x="1830" y="2276"/>
                    <a:pt x="1830" y="2274"/>
                  </a:cubicBezTo>
                  <a:cubicBezTo>
                    <a:pt x="1830" y="2268"/>
                    <a:pt x="1829" y="2263"/>
                    <a:pt x="1828" y="2258"/>
                  </a:cubicBezTo>
                  <a:cubicBezTo>
                    <a:pt x="1827" y="2253"/>
                    <a:pt x="1826" y="2249"/>
                    <a:pt x="1825" y="2245"/>
                  </a:cubicBezTo>
                  <a:cubicBezTo>
                    <a:pt x="1824" y="2241"/>
                    <a:pt x="1822" y="2238"/>
                    <a:pt x="1821" y="2235"/>
                  </a:cubicBezTo>
                  <a:cubicBezTo>
                    <a:pt x="1820" y="2232"/>
                    <a:pt x="1819" y="2230"/>
                    <a:pt x="1819" y="2229"/>
                  </a:cubicBezTo>
                  <a:cubicBezTo>
                    <a:pt x="1819" y="2229"/>
                    <a:pt x="1819" y="2229"/>
                    <a:pt x="1819" y="2229"/>
                  </a:cubicBezTo>
                  <a:cubicBezTo>
                    <a:pt x="1824" y="2238"/>
                    <a:pt x="1828" y="2248"/>
                    <a:pt x="1832" y="2257"/>
                  </a:cubicBezTo>
                  <a:cubicBezTo>
                    <a:pt x="1832" y="2258"/>
                    <a:pt x="1832" y="2258"/>
                    <a:pt x="1833" y="2259"/>
                  </a:cubicBezTo>
                  <a:cubicBezTo>
                    <a:pt x="1833" y="2260"/>
                    <a:pt x="1833" y="2261"/>
                    <a:pt x="1833" y="2263"/>
                  </a:cubicBezTo>
                  <a:cubicBezTo>
                    <a:pt x="1833" y="2263"/>
                    <a:pt x="1833" y="2264"/>
                    <a:pt x="1834" y="2265"/>
                  </a:cubicBezTo>
                  <a:cubicBezTo>
                    <a:pt x="1834" y="2267"/>
                    <a:pt x="1834" y="2267"/>
                    <a:pt x="1834" y="2267"/>
                  </a:cubicBezTo>
                  <a:cubicBezTo>
                    <a:pt x="1834" y="2270"/>
                    <a:pt x="1835" y="2273"/>
                    <a:pt x="1835" y="2276"/>
                  </a:cubicBezTo>
                  <a:cubicBezTo>
                    <a:pt x="1835" y="2278"/>
                    <a:pt x="1836" y="2281"/>
                    <a:pt x="1836" y="2284"/>
                  </a:cubicBezTo>
                  <a:cubicBezTo>
                    <a:pt x="1836" y="2286"/>
                    <a:pt x="1836" y="2287"/>
                    <a:pt x="1836" y="2289"/>
                  </a:cubicBezTo>
                  <a:cubicBezTo>
                    <a:pt x="1836" y="2290"/>
                    <a:pt x="1837" y="2292"/>
                    <a:pt x="1837" y="2293"/>
                  </a:cubicBezTo>
                  <a:cubicBezTo>
                    <a:pt x="1838" y="2305"/>
                    <a:pt x="1838" y="2317"/>
                    <a:pt x="1838" y="2329"/>
                  </a:cubicBezTo>
                  <a:cubicBezTo>
                    <a:pt x="1839" y="2341"/>
                    <a:pt x="1839" y="2353"/>
                    <a:pt x="1840" y="2365"/>
                  </a:cubicBezTo>
                  <a:cubicBezTo>
                    <a:pt x="1840" y="2371"/>
                    <a:pt x="1840" y="2377"/>
                    <a:pt x="1841" y="2383"/>
                  </a:cubicBezTo>
                  <a:cubicBezTo>
                    <a:pt x="1841" y="2386"/>
                    <a:pt x="1841" y="2389"/>
                    <a:pt x="1842" y="2392"/>
                  </a:cubicBezTo>
                  <a:cubicBezTo>
                    <a:pt x="1842" y="2393"/>
                    <a:pt x="1842" y="2393"/>
                    <a:pt x="1842" y="2394"/>
                  </a:cubicBezTo>
                  <a:cubicBezTo>
                    <a:pt x="1842" y="2395"/>
                    <a:pt x="1842" y="2396"/>
                    <a:pt x="1842" y="2396"/>
                  </a:cubicBezTo>
                  <a:cubicBezTo>
                    <a:pt x="1842" y="2398"/>
                    <a:pt x="1842" y="2399"/>
                    <a:pt x="1843" y="2400"/>
                  </a:cubicBezTo>
                  <a:cubicBezTo>
                    <a:pt x="1844" y="2412"/>
                    <a:pt x="1846" y="2423"/>
                    <a:pt x="1849" y="2433"/>
                  </a:cubicBezTo>
                  <a:cubicBezTo>
                    <a:pt x="1850" y="2438"/>
                    <a:pt x="1851" y="2443"/>
                    <a:pt x="1853" y="2448"/>
                  </a:cubicBezTo>
                  <a:cubicBezTo>
                    <a:pt x="1854" y="2450"/>
                    <a:pt x="1855" y="2453"/>
                    <a:pt x="1856" y="2455"/>
                  </a:cubicBezTo>
                  <a:cubicBezTo>
                    <a:pt x="1856" y="2456"/>
                    <a:pt x="1856" y="2457"/>
                    <a:pt x="1857" y="2458"/>
                  </a:cubicBezTo>
                  <a:cubicBezTo>
                    <a:pt x="1857" y="2459"/>
                    <a:pt x="1858" y="2460"/>
                    <a:pt x="1858" y="2461"/>
                  </a:cubicBezTo>
                  <a:cubicBezTo>
                    <a:pt x="1860" y="2466"/>
                    <a:pt x="1862" y="2470"/>
                    <a:pt x="1864" y="2473"/>
                  </a:cubicBezTo>
                  <a:cubicBezTo>
                    <a:pt x="1865" y="2475"/>
                    <a:pt x="1866" y="2477"/>
                    <a:pt x="1867" y="2479"/>
                  </a:cubicBezTo>
                  <a:cubicBezTo>
                    <a:pt x="1867" y="2479"/>
                    <a:pt x="1867" y="2479"/>
                    <a:pt x="1868" y="2480"/>
                  </a:cubicBezTo>
                  <a:cubicBezTo>
                    <a:pt x="1868" y="2480"/>
                    <a:pt x="1868" y="2481"/>
                    <a:pt x="1868" y="2481"/>
                  </a:cubicBezTo>
                  <a:cubicBezTo>
                    <a:pt x="1869" y="2482"/>
                    <a:pt x="1869" y="2483"/>
                    <a:pt x="1870" y="2484"/>
                  </a:cubicBezTo>
                  <a:cubicBezTo>
                    <a:pt x="1872" y="2487"/>
                    <a:pt x="1874" y="2490"/>
                    <a:pt x="1876" y="2492"/>
                  </a:cubicBezTo>
                  <a:cubicBezTo>
                    <a:pt x="1877" y="2493"/>
                    <a:pt x="1878" y="2495"/>
                    <a:pt x="1879" y="2496"/>
                  </a:cubicBezTo>
                  <a:cubicBezTo>
                    <a:pt x="1880" y="2497"/>
                    <a:pt x="1881" y="2498"/>
                    <a:pt x="1882" y="2499"/>
                  </a:cubicBezTo>
                  <a:cubicBezTo>
                    <a:pt x="1885" y="2503"/>
                    <a:pt x="1888" y="2506"/>
                    <a:pt x="1890" y="2508"/>
                  </a:cubicBezTo>
                  <a:cubicBezTo>
                    <a:pt x="1892" y="2510"/>
                    <a:pt x="1894" y="2511"/>
                    <a:pt x="1894" y="2511"/>
                  </a:cubicBezTo>
                  <a:cubicBezTo>
                    <a:pt x="1894" y="2511"/>
                    <a:pt x="1893" y="2510"/>
                    <a:pt x="1891" y="2507"/>
                  </a:cubicBezTo>
                  <a:cubicBezTo>
                    <a:pt x="1890" y="2507"/>
                    <a:pt x="1890" y="2506"/>
                    <a:pt x="1889" y="2506"/>
                  </a:cubicBezTo>
                  <a:cubicBezTo>
                    <a:pt x="1889" y="2505"/>
                    <a:pt x="1888" y="2505"/>
                    <a:pt x="1888" y="2505"/>
                  </a:cubicBezTo>
                  <a:cubicBezTo>
                    <a:pt x="1888" y="2504"/>
                    <a:pt x="1888" y="2504"/>
                    <a:pt x="1887" y="2504"/>
                  </a:cubicBezTo>
                  <a:cubicBezTo>
                    <a:pt x="1887" y="2503"/>
                    <a:pt x="1886" y="2502"/>
                    <a:pt x="1885" y="2501"/>
                  </a:cubicBezTo>
                  <a:cubicBezTo>
                    <a:pt x="1884" y="2500"/>
                    <a:pt x="1884" y="2499"/>
                    <a:pt x="1883" y="2498"/>
                  </a:cubicBezTo>
                  <a:cubicBezTo>
                    <a:pt x="1882" y="2497"/>
                    <a:pt x="1881" y="2496"/>
                    <a:pt x="1880" y="2495"/>
                  </a:cubicBezTo>
                  <a:cubicBezTo>
                    <a:pt x="1880" y="2493"/>
                    <a:pt x="1879" y="2492"/>
                    <a:pt x="1878" y="2491"/>
                  </a:cubicBezTo>
                  <a:cubicBezTo>
                    <a:pt x="1876" y="2488"/>
                    <a:pt x="1874" y="2485"/>
                    <a:pt x="1873" y="2482"/>
                  </a:cubicBezTo>
                  <a:cubicBezTo>
                    <a:pt x="1872" y="2481"/>
                    <a:pt x="1872" y="2480"/>
                    <a:pt x="1871" y="2480"/>
                  </a:cubicBezTo>
                  <a:cubicBezTo>
                    <a:pt x="1871" y="2479"/>
                    <a:pt x="1871" y="2479"/>
                    <a:pt x="1871" y="2478"/>
                  </a:cubicBezTo>
                  <a:cubicBezTo>
                    <a:pt x="1870" y="2478"/>
                    <a:pt x="1870" y="2477"/>
                    <a:pt x="1870" y="2477"/>
                  </a:cubicBezTo>
                  <a:cubicBezTo>
                    <a:pt x="1869" y="2475"/>
                    <a:pt x="1868" y="2473"/>
                    <a:pt x="1867" y="2472"/>
                  </a:cubicBezTo>
                  <a:cubicBezTo>
                    <a:pt x="1866" y="2468"/>
                    <a:pt x="1864" y="2464"/>
                    <a:pt x="1862" y="2460"/>
                  </a:cubicBezTo>
                  <a:cubicBezTo>
                    <a:pt x="1862" y="2459"/>
                    <a:pt x="1862" y="2458"/>
                    <a:pt x="1861" y="2456"/>
                  </a:cubicBezTo>
                  <a:cubicBezTo>
                    <a:pt x="1861" y="2455"/>
                    <a:pt x="1861" y="2454"/>
                    <a:pt x="1860" y="2453"/>
                  </a:cubicBezTo>
                  <a:cubicBezTo>
                    <a:pt x="1859" y="2451"/>
                    <a:pt x="1859" y="2449"/>
                    <a:pt x="1858" y="2446"/>
                  </a:cubicBezTo>
                  <a:cubicBezTo>
                    <a:pt x="1857" y="2442"/>
                    <a:pt x="1856" y="2437"/>
                    <a:pt x="1854" y="2432"/>
                  </a:cubicBezTo>
                  <a:cubicBezTo>
                    <a:pt x="1852" y="2422"/>
                    <a:pt x="1851" y="2411"/>
                    <a:pt x="1849" y="2400"/>
                  </a:cubicBezTo>
                  <a:cubicBezTo>
                    <a:pt x="1849" y="2392"/>
                    <a:pt x="1848" y="2384"/>
                    <a:pt x="1848" y="2377"/>
                  </a:cubicBezTo>
                  <a:cubicBezTo>
                    <a:pt x="1848" y="2377"/>
                    <a:pt x="1848" y="2378"/>
                    <a:pt x="1848" y="2378"/>
                  </a:cubicBezTo>
                  <a:cubicBezTo>
                    <a:pt x="1849" y="2380"/>
                    <a:pt x="1851" y="2383"/>
                    <a:pt x="1852" y="2385"/>
                  </a:cubicBezTo>
                  <a:cubicBezTo>
                    <a:pt x="1853" y="2386"/>
                    <a:pt x="1853" y="2388"/>
                    <a:pt x="1854" y="2389"/>
                  </a:cubicBezTo>
                  <a:cubicBezTo>
                    <a:pt x="1855" y="2390"/>
                    <a:pt x="1856" y="2391"/>
                    <a:pt x="1856" y="2392"/>
                  </a:cubicBezTo>
                  <a:cubicBezTo>
                    <a:pt x="1858" y="2395"/>
                    <a:pt x="1860" y="2397"/>
                    <a:pt x="1861" y="2400"/>
                  </a:cubicBezTo>
                  <a:cubicBezTo>
                    <a:pt x="1863" y="2402"/>
                    <a:pt x="1864" y="2404"/>
                    <a:pt x="1866" y="2406"/>
                  </a:cubicBezTo>
                  <a:cubicBezTo>
                    <a:pt x="1867" y="2408"/>
                    <a:pt x="1867" y="2409"/>
                    <a:pt x="1868" y="2410"/>
                  </a:cubicBezTo>
                  <a:cubicBezTo>
                    <a:pt x="1869" y="2411"/>
                    <a:pt x="1870" y="2412"/>
                    <a:pt x="1870" y="2413"/>
                  </a:cubicBezTo>
                  <a:cubicBezTo>
                    <a:pt x="1872" y="2415"/>
                    <a:pt x="1873" y="2418"/>
                    <a:pt x="1874" y="2420"/>
                  </a:cubicBezTo>
                  <a:cubicBezTo>
                    <a:pt x="1874" y="2420"/>
                    <a:pt x="1875" y="2421"/>
                    <a:pt x="1875" y="2421"/>
                  </a:cubicBezTo>
                  <a:cubicBezTo>
                    <a:pt x="1875" y="2422"/>
                    <a:pt x="1875" y="2422"/>
                    <a:pt x="1876" y="2423"/>
                  </a:cubicBezTo>
                  <a:cubicBezTo>
                    <a:pt x="1876" y="2424"/>
                    <a:pt x="1876" y="2425"/>
                    <a:pt x="1877" y="2426"/>
                  </a:cubicBezTo>
                  <a:cubicBezTo>
                    <a:pt x="1877" y="2427"/>
                    <a:pt x="1878" y="2428"/>
                    <a:pt x="1878" y="2428"/>
                  </a:cubicBezTo>
                  <a:cubicBezTo>
                    <a:pt x="1878" y="2429"/>
                    <a:pt x="1878" y="2430"/>
                    <a:pt x="1879" y="2431"/>
                  </a:cubicBezTo>
                  <a:cubicBezTo>
                    <a:pt x="1879" y="2432"/>
                    <a:pt x="1879" y="2433"/>
                    <a:pt x="1879" y="2433"/>
                  </a:cubicBezTo>
                  <a:cubicBezTo>
                    <a:pt x="1880" y="2434"/>
                    <a:pt x="1880" y="2435"/>
                    <a:pt x="1880" y="2435"/>
                  </a:cubicBezTo>
                  <a:cubicBezTo>
                    <a:pt x="1880" y="2437"/>
                    <a:pt x="1880" y="2438"/>
                    <a:pt x="1880" y="2438"/>
                  </a:cubicBezTo>
                  <a:cubicBezTo>
                    <a:pt x="1881" y="2439"/>
                    <a:pt x="1881" y="2439"/>
                    <a:pt x="1881" y="2439"/>
                  </a:cubicBezTo>
                  <a:cubicBezTo>
                    <a:pt x="1881" y="2439"/>
                    <a:pt x="1881" y="2439"/>
                    <a:pt x="1881" y="2438"/>
                  </a:cubicBezTo>
                  <a:cubicBezTo>
                    <a:pt x="1881" y="2438"/>
                    <a:pt x="1881" y="2437"/>
                    <a:pt x="1881" y="2435"/>
                  </a:cubicBezTo>
                  <a:cubicBezTo>
                    <a:pt x="1882" y="2435"/>
                    <a:pt x="1882" y="2434"/>
                    <a:pt x="1882" y="2433"/>
                  </a:cubicBezTo>
                  <a:cubicBezTo>
                    <a:pt x="1882" y="2432"/>
                    <a:pt x="1882" y="2432"/>
                    <a:pt x="1882" y="2431"/>
                  </a:cubicBezTo>
                  <a:cubicBezTo>
                    <a:pt x="1882" y="2430"/>
                    <a:pt x="1882" y="2429"/>
                    <a:pt x="1882" y="2428"/>
                  </a:cubicBezTo>
                  <a:cubicBezTo>
                    <a:pt x="1882" y="2427"/>
                    <a:pt x="1881" y="2426"/>
                    <a:pt x="1881" y="2424"/>
                  </a:cubicBezTo>
                  <a:cubicBezTo>
                    <a:pt x="1881" y="2422"/>
                    <a:pt x="1880" y="2420"/>
                    <a:pt x="1880" y="2417"/>
                  </a:cubicBezTo>
                  <a:cubicBezTo>
                    <a:pt x="1879" y="2417"/>
                    <a:pt x="1879" y="2416"/>
                    <a:pt x="1879" y="2416"/>
                  </a:cubicBezTo>
                  <a:cubicBezTo>
                    <a:pt x="1879" y="2415"/>
                    <a:pt x="1878" y="2414"/>
                    <a:pt x="1878" y="2414"/>
                  </a:cubicBezTo>
                  <a:cubicBezTo>
                    <a:pt x="1878" y="2412"/>
                    <a:pt x="1877" y="2411"/>
                    <a:pt x="1876" y="2410"/>
                  </a:cubicBezTo>
                  <a:cubicBezTo>
                    <a:pt x="1875" y="2407"/>
                    <a:pt x="1874" y="2405"/>
                    <a:pt x="1872" y="2402"/>
                  </a:cubicBezTo>
                  <a:cubicBezTo>
                    <a:pt x="1871" y="2400"/>
                    <a:pt x="1869" y="2397"/>
                    <a:pt x="1868" y="2395"/>
                  </a:cubicBezTo>
                  <a:cubicBezTo>
                    <a:pt x="1866" y="2393"/>
                    <a:pt x="1864" y="2390"/>
                    <a:pt x="1863" y="2388"/>
                  </a:cubicBezTo>
                  <a:cubicBezTo>
                    <a:pt x="1861" y="2386"/>
                    <a:pt x="1860" y="2384"/>
                    <a:pt x="1858" y="2381"/>
                  </a:cubicBezTo>
                  <a:cubicBezTo>
                    <a:pt x="1856" y="2379"/>
                    <a:pt x="1855" y="2377"/>
                    <a:pt x="1854" y="2375"/>
                  </a:cubicBezTo>
                  <a:cubicBezTo>
                    <a:pt x="1852" y="2373"/>
                    <a:pt x="1851" y="2371"/>
                    <a:pt x="1850" y="2369"/>
                  </a:cubicBezTo>
                  <a:cubicBezTo>
                    <a:pt x="1849" y="2369"/>
                    <a:pt x="1849" y="2368"/>
                    <a:pt x="1848" y="2367"/>
                  </a:cubicBezTo>
                  <a:cubicBezTo>
                    <a:pt x="1848" y="2366"/>
                    <a:pt x="1848" y="2365"/>
                    <a:pt x="1847" y="2365"/>
                  </a:cubicBezTo>
                  <a:cubicBezTo>
                    <a:pt x="1847" y="2353"/>
                    <a:pt x="1847" y="2341"/>
                    <a:pt x="1846" y="2329"/>
                  </a:cubicBezTo>
                  <a:cubicBezTo>
                    <a:pt x="1846" y="2319"/>
                    <a:pt x="1846" y="2309"/>
                    <a:pt x="1845" y="2299"/>
                  </a:cubicBezTo>
                  <a:cubicBezTo>
                    <a:pt x="1846" y="2301"/>
                    <a:pt x="1846" y="2303"/>
                    <a:pt x="1847" y="2305"/>
                  </a:cubicBezTo>
                  <a:cubicBezTo>
                    <a:pt x="1848" y="2307"/>
                    <a:pt x="1850" y="2310"/>
                    <a:pt x="1851" y="2313"/>
                  </a:cubicBezTo>
                  <a:cubicBezTo>
                    <a:pt x="1852" y="2314"/>
                    <a:pt x="1852" y="2315"/>
                    <a:pt x="1853" y="2317"/>
                  </a:cubicBezTo>
                  <a:cubicBezTo>
                    <a:pt x="1854" y="2318"/>
                    <a:pt x="1854" y="2319"/>
                    <a:pt x="1855" y="2321"/>
                  </a:cubicBezTo>
                  <a:cubicBezTo>
                    <a:pt x="1857" y="2323"/>
                    <a:pt x="1858" y="2325"/>
                    <a:pt x="1859" y="2327"/>
                  </a:cubicBezTo>
                  <a:cubicBezTo>
                    <a:pt x="1860" y="2329"/>
                    <a:pt x="1861" y="2330"/>
                    <a:pt x="1862" y="2331"/>
                  </a:cubicBezTo>
                  <a:cubicBezTo>
                    <a:pt x="1862" y="2332"/>
                    <a:pt x="1863" y="2333"/>
                    <a:pt x="1864" y="2333"/>
                  </a:cubicBezTo>
                  <a:cubicBezTo>
                    <a:pt x="1864" y="2334"/>
                    <a:pt x="1865" y="2335"/>
                    <a:pt x="1866" y="2336"/>
                  </a:cubicBezTo>
                  <a:cubicBezTo>
                    <a:pt x="1866" y="2337"/>
                    <a:pt x="1867" y="2338"/>
                    <a:pt x="1868" y="2338"/>
                  </a:cubicBezTo>
                  <a:cubicBezTo>
                    <a:pt x="1869" y="2340"/>
                    <a:pt x="1870" y="2341"/>
                    <a:pt x="1871" y="2342"/>
                  </a:cubicBezTo>
                  <a:cubicBezTo>
                    <a:pt x="1872" y="2343"/>
                    <a:pt x="1872" y="2344"/>
                    <a:pt x="1873" y="2344"/>
                  </a:cubicBezTo>
                  <a:cubicBezTo>
                    <a:pt x="1873" y="2345"/>
                    <a:pt x="1874" y="2345"/>
                    <a:pt x="1874" y="2345"/>
                  </a:cubicBezTo>
                  <a:cubicBezTo>
                    <a:pt x="1874" y="2345"/>
                    <a:pt x="1874" y="2345"/>
                    <a:pt x="1873" y="2344"/>
                  </a:cubicBezTo>
                  <a:cubicBezTo>
                    <a:pt x="1873" y="2343"/>
                    <a:pt x="1873" y="2342"/>
                    <a:pt x="1872" y="2341"/>
                  </a:cubicBezTo>
                  <a:cubicBezTo>
                    <a:pt x="1872" y="2340"/>
                    <a:pt x="1871" y="2338"/>
                    <a:pt x="1870" y="2337"/>
                  </a:cubicBezTo>
                  <a:cubicBezTo>
                    <a:pt x="1869" y="2335"/>
                    <a:pt x="1869" y="2333"/>
                    <a:pt x="1868" y="2331"/>
                  </a:cubicBezTo>
                  <a:cubicBezTo>
                    <a:pt x="1867" y="2329"/>
                    <a:pt x="1866" y="2327"/>
                    <a:pt x="1865" y="2325"/>
                  </a:cubicBezTo>
                  <a:cubicBezTo>
                    <a:pt x="1864" y="2323"/>
                    <a:pt x="1864" y="2322"/>
                    <a:pt x="1863" y="2321"/>
                  </a:cubicBezTo>
                  <a:cubicBezTo>
                    <a:pt x="1863" y="2320"/>
                    <a:pt x="1862" y="2319"/>
                    <a:pt x="1861" y="2317"/>
                  </a:cubicBezTo>
                  <a:cubicBezTo>
                    <a:pt x="1860" y="2315"/>
                    <a:pt x="1859" y="2312"/>
                    <a:pt x="1858" y="2310"/>
                  </a:cubicBezTo>
                  <a:cubicBezTo>
                    <a:pt x="1857" y="2307"/>
                    <a:pt x="1856" y="2304"/>
                    <a:pt x="1854" y="2301"/>
                  </a:cubicBezTo>
                  <a:cubicBezTo>
                    <a:pt x="1853" y="2299"/>
                    <a:pt x="1852" y="2296"/>
                    <a:pt x="1851" y="2293"/>
                  </a:cubicBezTo>
                  <a:cubicBezTo>
                    <a:pt x="1850" y="2291"/>
                    <a:pt x="1849" y="2288"/>
                    <a:pt x="1848" y="2285"/>
                  </a:cubicBezTo>
                  <a:cubicBezTo>
                    <a:pt x="1847" y="2283"/>
                    <a:pt x="1846" y="2280"/>
                    <a:pt x="1845" y="2278"/>
                  </a:cubicBezTo>
                  <a:cubicBezTo>
                    <a:pt x="1844" y="2277"/>
                    <a:pt x="1844" y="2276"/>
                    <a:pt x="1844" y="2275"/>
                  </a:cubicBezTo>
                  <a:cubicBezTo>
                    <a:pt x="1841" y="2256"/>
                    <a:pt x="1837" y="2237"/>
                    <a:pt x="1829" y="2218"/>
                  </a:cubicBezTo>
                  <a:cubicBezTo>
                    <a:pt x="1830" y="2219"/>
                    <a:pt x="1831" y="2221"/>
                    <a:pt x="1832" y="2222"/>
                  </a:cubicBezTo>
                  <a:cubicBezTo>
                    <a:pt x="1835" y="2225"/>
                    <a:pt x="1837" y="2228"/>
                    <a:pt x="1840" y="2231"/>
                  </a:cubicBezTo>
                  <a:cubicBezTo>
                    <a:pt x="1845" y="2237"/>
                    <a:pt x="1850" y="2244"/>
                    <a:pt x="1855" y="2251"/>
                  </a:cubicBezTo>
                  <a:cubicBezTo>
                    <a:pt x="1856" y="2252"/>
                    <a:pt x="1858" y="2254"/>
                    <a:pt x="1859" y="2256"/>
                  </a:cubicBezTo>
                  <a:cubicBezTo>
                    <a:pt x="1860" y="2258"/>
                    <a:pt x="1861" y="2260"/>
                    <a:pt x="1863" y="2261"/>
                  </a:cubicBezTo>
                  <a:cubicBezTo>
                    <a:pt x="1863" y="2262"/>
                    <a:pt x="1864" y="2263"/>
                    <a:pt x="1864" y="2264"/>
                  </a:cubicBezTo>
                  <a:cubicBezTo>
                    <a:pt x="1865" y="2266"/>
                    <a:pt x="1865" y="2266"/>
                    <a:pt x="1865" y="2266"/>
                  </a:cubicBezTo>
                  <a:cubicBezTo>
                    <a:pt x="1866" y="2267"/>
                    <a:pt x="1866" y="2267"/>
                    <a:pt x="1866" y="2267"/>
                  </a:cubicBezTo>
                  <a:cubicBezTo>
                    <a:pt x="1867" y="2269"/>
                    <a:pt x="1869" y="2271"/>
                    <a:pt x="1870" y="2273"/>
                  </a:cubicBezTo>
                  <a:cubicBezTo>
                    <a:pt x="1870" y="2274"/>
                    <a:pt x="1871" y="2275"/>
                    <a:pt x="1872" y="2276"/>
                  </a:cubicBezTo>
                  <a:cubicBezTo>
                    <a:pt x="1872" y="2277"/>
                    <a:pt x="1873" y="2278"/>
                    <a:pt x="1873" y="2279"/>
                  </a:cubicBezTo>
                  <a:cubicBezTo>
                    <a:pt x="1874" y="2280"/>
                    <a:pt x="1875" y="2282"/>
                    <a:pt x="1877" y="2284"/>
                  </a:cubicBezTo>
                  <a:cubicBezTo>
                    <a:pt x="1878" y="2286"/>
                    <a:pt x="1879" y="2288"/>
                    <a:pt x="1880" y="2291"/>
                  </a:cubicBezTo>
                  <a:cubicBezTo>
                    <a:pt x="1881" y="2294"/>
                    <a:pt x="1881" y="2294"/>
                    <a:pt x="1881" y="2294"/>
                  </a:cubicBezTo>
                  <a:cubicBezTo>
                    <a:pt x="1882" y="2295"/>
                    <a:pt x="1882" y="2296"/>
                    <a:pt x="1883" y="2297"/>
                  </a:cubicBezTo>
                  <a:cubicBezTo>
                    <a:pt x="1884" y="2299"/>
                    <a:pt x="1885" y="2301"/>
                    <a:pt x="1886" y="2303"/>
                  </a:cubicBezTo>
                  <a:cubicBezTo>
                    <a:pt x="1886" y="2304"/>
                    <a:pt x="1886" y="2305"/>
                    <a:pt x="1887" y="2306"/>
                  </a:cubicBezTo>
                  <a:cubicBezTo>
                    <a:pt x="1888" y="2309"/>
                    <a:pt x="1888" y="2309"/>
                    <a:pt x="1888" y="2309"/>
                  </a:cubicBezTo>
                  <a:cubicBezTo>
                    <a:pt x="1889" y="2312"/>
                    <a:pt x="1889" y="2312"/>
                    <a:pt x="1889" y="2312"/>
                  </a:cubicBezTo>
                  <a:cubicBezTo>
                    <a:pt x="1890" y="2314"/>
                    <a:pt x="1890" y="2314"/>
                    <a:pt x="1890" y="2314"/>
                  </a:cubicBezTo>
                  <a:cubicBezTo>
                    <a:pt x="1890" y="2314"/>
                    <a:pt x="1890" y="2315"/>
                    <a:pt x="1891" y="2316"/>
                  </a:cubicBezTo>
                  <a:cubicBezTo>
                    <a:pt x="1891" y="2318"/>
                    <a:pt x="1892" y="2320"/>
                    <a:pt x="1893" y="2322"/>
                  </a:cubicBezTo>
                  <a:cubicBezTo>
                    <a:pt x="1893" y="2324"/>
                    <a:pt x="1893" y="2324"/>
                    <a:pt x="1893" y="2324"/>
                  </a:cubicBezTo>
                  <a:cubicBezTo>
                    <a:pt x="1893" y="2324"/>
                    <a:pt x="1893" y="2324"/>
                    <a:pt x="1893" y="2324"/>
                  </a:cubicBezTo>
                  <a:cubicBezTo>
                    <a:pt x="1893" y="2324"/>
                    <a:pt x="1893" y="2324"/>
                    <a:pt x="1893" y="2324"/>
                  </a:cubicBezTo>
                  <a:cubicBezTo>
                    <a:pt x="1893" y="2324"/>
                    <a:pt x="1893" y="2324"/>
                    <a:pt x="1893" y="2324"/>
                  </a:cubicBezTo>
                  <a:cubicBezTo>
                    <a:pt x="1894" y="2325"/>
                    <a:pt x="1894" y="2325"/>
                    <a:pt x="1894" y="2325"/>
                  </a:cubicBezTo>
                  <a:cubicBezTo>
                    <a:pt x="1894" y="2325"/>
                    <a:pt x="1894" y="2325"/>
                    <a:pt x="1894" y="2325"/>
                  </a:cubicBezTo>
                  <a:cubicBezTo>
                    <a:pt x="1894" y="2326"/>
                    <a:pt x="1894" y="2327"/>
                    <a:pt x="1895" y="2328"/>
                  </a:cubicBezTo>
                  <a:cubicBezTo>
                    <a:pt x="1895" y="2329"/>
                    <a:pt x="1895" y="2331"/>
                    <a:pt x="1895" y="2332"/>
                  </a:cubicBezTo>
                  <a:cubicBezTo>
                    <a:pt x="1896" y="2333"/>
                    <a:pt x="1896" y="2334"/>
                    <a:pt x="1896" y="2335"/>
                  </a:cubicBezTo>
                  <a:cubicBezTo>
                    <a:pt x="1896" y="2336"/>
                    <a:pt x="1897" y="2337"/>
                    <a:pt x="1897" y="2338"/>
                  </a:cubicBezTo>
                  <a:cubicBezTo>
                    <a:pt x="1897" y="2339"/>
                    <a:pt x="1897" y="2340"/>
                    <a:pt x="1898" y="2341"/>
                  </a:cubicBezTo>
                  <a:cubicBezTo>
                    <a:pt x="1898" y="2343"/>
                    <a:pt x="1899" y="2345"/>
                    <a:pt x="1899" y="2348"/>
                  </a:cubicBezTo>
                  <a:cubicBezTo>
                    <a:pt x="1900" y="2356"/>
                    <a:pt x="1902" y="2364"/>
                    <a:pt x="1902" y="2372"/>
                  </a:cubicBezTo>
                  <a:cubicBezTo>
                    <a:pt x="1902" y="2374"/>
                    <a:pt x="1903" y="2376"/>
                    <a:pt x="1903" y="2378"/>
                  </a:cubicBezTo>
                  <a:cubicBezTo>
                    <a:pt x="1903" y="2380"/>
                    <a:pt x="1903" y="2382"/>
                    <a:pt x="1903" y="2384"/>
                  </a:cubicBezTo>
                  <a:cubicBezTo>
                    <a:pt x="1903" y="2386"/>
                    <a:pt x="1903" y="2387"/>
                    <a:pt x="1903" y="2389"/>
                  </a:cubicBezTo>
                  <a:cubicBezTo>
                    <a:pt x="1903" y="2391"/>
                    <a:pt x="1904" y="2393"/>
                    <a:pt x="1904" y="2394"/>
                  </a:cubicBezTo>
                  <a:cubicBezTo>
                    <a:pt x="1904" y="2401"/>
                    <a:pt x="1904" y="2408"/>
                    <a:pt x="1904" y="2413"/>
                  </a:cubicBezTo>
                  <a:cubicBezTo>
                    <a:pt x="1904" y="2419"/>
                    <a:pt x="1904" y="2424"/>
                    <a:pt x="1904" y="2428"/>
                  </a:cubicBezTo>
                  <a:cubicBezTo>
                    <a:pt x="1904" y="2432"/>
                    <a:pt x="1904" y="2435"/>
                    <a:pt x="1904" y="2438"/>
                  </a:cubicBezTo>
                  <a:cubicBezTo>
                    <a:pt x="1904" y="2440"/>
                    <a:pt x="1904" y="2441"/>
                    <a:pt x="1904" y="2441"/>
                  </a:cubicBezTo>
                  <a:cubicBezTo>
                    <a:pt x="1904" y="2441"/>
                    <a:pt x="1905" y="2440"/>
                    <a:pt x="1905" y="2438"/>
                  </a:cubicBezTo>
                  <a:cubicBezTo>
                    <a:pt x="1905" y="2435"/>
                    <a:pt x="1905" y="2432"/>
                    <a:pt x="1906" y="2428"/>
                  </a:cubicBezTo>
                  <a:cubicBezTo>
                    <a:pt x="1906" y="2424"/>
                    <a:pt x="1907" y="2419"/>
                    <a:pt x="1907" y="2414"/>
                  </a:cubicBezTo>
                  <a:cubicBezTo>
                    <a:pt x="1907" y="2411"/>
                    <a:pt x="1907" y="2408"/>
                    <a:pt x="1908" y="2405"/>
                  </a:cubicBezTo>
                  <a:cubicBezTo>
                    <a:pt x="1908" y="2403"/>
                    <a:pt x="1908" y="2401"/>
                    <a:pt x="1908" y="2400"/>
                  </a:cubicBezTo>
                  <a:cubicBezTo>
                    <a:pt x="1908" y="2398"/>
                    <a:pt x="1908" y="2396"/>
                    <a:pt x="1908" y="2394"/>
                  </a:cubicBezTo>
                  <a:cubicBezTo>
                    <a:pt x="1908" y="2387"/>
                    <a:pt x="1908" y="2380"/>
                    <a:pt x="1908" y="2372"/>
                  </a:cubicBezTo>
                  <a:cubicBezTo>
                    <a:pt x="1908" y="2370"/>
                    <a:pt x="1908" y="2368"/>
                    <a:pt x="1908" y="2366"/>
                  </a:cubicBezTo>
                  <a:cubicBezTo>
                    <a:pt x="1908" y="2364"/>
                    <a:pt x="1907" y="2361"/>
                    <a:pt x="1907" y="2359"/>
                  </a:cubicBezTo>
                  <a:cubicBezTo>
                    <a:pt x="1907" y="2357"/>
                    <a:pt x="1907" y="2355"/>
                    <a:pt x="1907" y="2353"/>
                  </a:cubicBezTo>
                  <a:cubicBezTo>
                    <a:pt x="1906" y="2351"/>
                    <a:pt x="1906" y="2349"/>
                    <a:pt x="1906" y="2346"/>
                  </a:cubicBezTo>
                  <a:cubicBezTo>
                    <a:pt x="1906" y="2344"/>
                    <a:pt x="1905" y="2342"/>
                    <a:pt x="1905" y="2340"/>
                  </a:cubicBezTo>
                  <a:cubicBezTo>
                    <a:pt x="1905" y="2339"/>
                    <a:pt x="1904" y="2338"/>
                    <a:pt x="1904" y="2336"/>
                  </a:cubicBezTo>
                  <a:cubicBezTo>
                    <a:pt x="1904" y="2335"/>
                    <a:pt x="1904" y="2334"/>
                    <a:pt x="1903" y="2333"/>
                  </a:cubicBezTo>
                  <a:cubicBezTo>
                    <a:pt x="1903" y="2332"/>
                    <a:pt x="1903" y="2331"/>
                    <a:pt x="1903" y="2330"/>
                  </a:cubicBezTo>
                  <a:cubicBezTo>
                    <a:pt x="1902" y="2329"/>
                    <a:pt x="1902" y="2328"/>
                    <a:pt x="1902" y="2326"/>
                  </a:cubicBezTo>
                  <a:cubicBezTo>
                    <a:pt x="1902" y="2325"/>
                    <a:pt x="1901" y="2324"/>
                    <a:pt x="1901" y="2323"/>
                  </a:cubicBezTo>
                  <a:cubicBezTo>
                    <a:pt x="1901" y="2323"/>
                    <a:pt x="1901" y="2323"/>
                    <a:pt x="1901" y="2323"/>
                  </a:cubicBezTo>
                  <a:cubicBezTo>
                    <a:pt x="1901" y="2323"/>
                    <a:pt x="1901" y="2323"/>
                    <a:pt x="1901" y="2323"/>
                  </a:cubicBezTo>
                  <a:cubicBezTo>
                    <a:pt x="1901" y="2322"/>
                    <a:pt x="1901" y="2322"/>
                    <a:pt x="1901" y="2322"/>
                  </a:cubicBezTo>
                  <a:cubicBezTo>
                    <a:pt x="1901" y="2322"/>
                    <a:pt x="1901" y="2322"/>
                    <a:pt x="1901" y="2322"/>
                  </a:cubicBezTo>
                  <a:cubicBezTo>
                    <a:pt x="1901" y="2321"/>
                    <a:pt x="1901" y="2321"/>
                    <a:pt x="1901" y="2321"/>
                  </a:cubicBezTo>
                  <a:cubicBezTo>
                    <a:pt x="1900" y="2320"/>
                    <a:pt x="1900" y="2320"/>
                    <a:pt x="1900" y="2320"/>
                  </a:cubicBezTo>
                  <a:cubicBezTo>
                    <a:pt x="1899" y="2317"/>
                    <a:pt x="1899" y="2315"/>
                    <a:pt x="1898" y="2313"/>
                  </a:cubicBezTo>
                  <a:cubicBezTo>
                    <a:pt x="1898" y="2312"/>
                    <a:pt x="1898" y="2312"/>
                    <a:pt x="1897" y="2311"/>
                  </a:cubicBezTo>
                  <a:cubicBezTo>
                    <a:pt x="1897" y="2310"/>
                    <a:pt x="1897" y="2310"/>
                    <a:pt x="1897" y="2310"/>
                  </a:cubicBezTo>
                  <a:cubicBezTo>
                    <a:pt x="1895" y="2306"/>
                    <a:pt x="1895" y="2306"/>
                    <a:pt x="1895" y="2306"/>
                  </a:cubicBezTo>
                  <a:cubicBezTo>
                    <a:pt x="1894" y="2303"/>
                    <a:pt x="1894" y="2303"/>
                    <a:pt x="1894" y="2303"/>
                  </a:cubicBezTo>
                  <a:cubicBezTo>
                    <a:pt x="1894" y="2302"/>
                    <a:pt x="1893" y="2301"/>
                    <a:pt x="1893" y="2300"/>
                  </a:cubicBezTo>
                  <a:cubicBezTo>
                    <a:pt x="1892" y="2298"/>
                    <a:pt x="1891" y="2295"/>
                    <a:pt x="1890" y="2293"/>
                  </a:cubicBezTo>
                  <a:cubicBezTo>
                    <a:pt x="1889" y="2292"/>
                    <a:pt x="1889" y="2291"/>
                    <a:pt x="1888" y="2290"/>
                  </a:cubicBezTo>
                  <a:cubicBezTo>
                    <a:pt x="1887" y="2287"/>
                    <a:pt x="1887" y="2287"/>
                    <a:pt x="1887" y="2287"/>
                  </a:cubicBezTo>
                  <a:cubicBezTo>
                    <a:pt x="1886" y="2285"/>
                    <a:pt x="1885" y="2283"/>
                    <a:pt x="1884" y="2281"/>
                  </a:cubicBezTo>
                  <a:cubicBezTo>
                    <a:pt x="1882" y="2279"/>
                    <a:pt x="1881" y="2277"/>
                    <a:pt x="1880" y="2275"/>
                  </a:cubicBezTo>
                  <a:cubicBezTo>
                    <a:pt x="1879" y="2274"/>
                    <a:pt x="1879" y="2273"/>
                    <a:pt x="1878" y="2272"/>
                  </a:cubicBezTo>
                  <a:cubicBezTo>
                    <a:pt x="1878" y="2271"/>
                    <a:pt x="1877" y="2270"/>
                    <a:pt x="1876" y="2269"/>
                  </a:cubicBezTo>
                  <a:cubicBezTo>
                    <a:pt x="1875" y="2267"/>
                    <a:pt x="1874" y="2265"/>
                    <a:pt x="1873" y="2263"/>
                  </a:cubicBezTo>
                  <a:cubicBezTo>
                    <a:pt x="1872" y="2261"/>
                    <a:pt x="1872" y="2261"/>
                    <a:pt x="1872" y="2261"/>
                  </a:cubicBezTo>
                  <a:cubicBezTo>
                    <a:pt x="1871" y="2260"/>
                    <a:pt x="1871" y="2260"/>
                    <a:pt x="1871" y="2260"/>
                  </a:cubicBezTo>
                  <a:cubicBezTo>
                    <a:pt x="1870" y="2259"/>
                    <a:pt x="1869" y="2258"/>
                    <a:pt x="1869" y="2257"/>
                  </a:cubicBezTo>
                  <a:cubicBezTo>
                    <a:pt x="1867" y="2255"/>
                    <a:pt x="1866" y="2253"/>
                    <a:pt x="1865" y="2252"/>
                  </a:cubicBezTo>
                  <a:cubicBezTo>
                    <a:pt x="1863" y="2250"/>
                    <a:pt x="1862" y="2248"/>
                    <a:pt x="1861" y="2246"/>
                  </a:cubicBezTo>
                  <a:cubicBezTo>
                    <a:pt x="1859" y="2245"/>
                    <a:pt x="1858" y="2243"/>
                    <a:pt x="1857" y="2241"/>
                  </a:cubicBezTo>
                  <a:cubicBezTo>
                    <a:pt x="1855" y="2240"/>
                    <a:pt x="1854" y="2238"/>
                    <a:pt x="1852" y="2236"/>
                  </a:cubicBezTo>
                  <a:cubicBezTo>
                    <a:pt x="1851" y="2235"/>
                    <a:pt x="1850" y="2233"/>
                    <a:pt x="1848" y="2232"/>
                  </a:cubicBezTo>
                  <a:cubicBezTo>
                    <a:pt x="1847" y="2230"/>
                    <a:pt x="1846" y="2229"/>
                    <a:pt x="1844" y="2227"/>
                  </a:cubicBezTo>
                  <a:cubicBezTo>
                    <a:pt x="1842" y="2224"/>
                    <a:pt x="1839" y="2221"/>
                    <a:pt x="1836" y="2218"/>
                  </a:cubicBezTo>
                  <a:cubicBezTo>
                    <a:pt x="1834" y="2216"/>
                    <a:pt x="1831" y="2213"/>
                    <a:pt x="1829" y="2211"/>
                  </a:cubicBezTo>
                  <a:cubicBezTo>
                    <a:pt x="1827" y="2209"/>
                    <a:pt x="1826" y="2207"/>
                    <a:pt x="1824" y="2206"/>
                  </a:cubicBezTo>
                  <a:cubicBezTo>
                    <a:pt x="1815" y="2186"/>
                    <a:pt x="1802" y="2168"/>
                    <a:pt x="1785" y="2155"/>
                  </a:cubicBezTo>
                  <a:cubicBezTo>
                    <a:pt x="1849" y="2131"/>
                    <a:pt x="1895" y="2170"/>
                    <a:pt x="1895" y="2170"/>
                  </a:cubicBezTo>
                  <a:cubicBezTo>
                    <a:pt x="1895" y="2170"/>
                    <a:pt x="1908" y="2182"/>
                    <a:pt x="1914" y="2194"/>
                  </a:cubicBezTo>
                  <a:cubicBezTo>
                    <a:pt x="1914" y="2195"/>
                    <a:pt x="1914" y="2196"/>
                    <a:pt x="1915" y="2197"/>
                  </a:cubicBezTo>
                  <a:cubicBezTo>
                    <a:pt x="1915" y="2198"/>
                    <a:pt x="1915" y="2199"/>
                    <a:pt x="1916" y="2200"/>
                  </a:cubicBezTo>
                  <a:cubicBezTo>
                    <a:pt x="1916" y="2201"/>
                    <a:pt x="1916" y="2202"/>
                    <a:pt x="1917" y="2203"/>
                  </a:cubicBezTo>
                  <a:cubicBezTo>
                    <a:pt x="1917" y="2206"/>
                    <a:pt x="1918" y="2208"/>
                    <a:pt x="1919" y="2211"/>
                  </a:cubicBezTo>
                  <a:cubicBezTo>
                    <a:pt x="1919" y="2213"/>
                    <a:pt x="1920" y="2216"/>
                    <a:pt x="1921" y="2218"/>
                  </a:cubicBezTo>
                  <a:cubicBezTo>
                    <a:pt x="1921" y="2221"/>
                    <a:pt x="1922" y="2224"/>
                    <a:pt x="1922" y="2227"/>
                  </a:cubicBezTo>
                  <a:cubicBezTo>
                    <a:pt x="1923" y="2229"/>
                    <a:pt x="1924" y="2232"/>
                    <a:pt x="1924" y="2235"/>
                  </a:cubicBezTo>
                  <a:cubicBezTo>
                    <a:pt x="1925" y="2238"/>
                    <a:pt x="1926" y="2241"/>
                    <a:pt x="1927" y="2244"/>
                  </a:cubicBezTo>
                  <a:cubicBezTo>
                    <a:pt x="1928" y="2250"/>
                    <a:pt x="1930" y="2256"/>
                    <a:pt x="1932" y="2261"/>
                  </a:cubicBezTo>
                  <a:cubicBezTo>
                    <a:pt x="1933" y="2264"/>
                    <a:pt x="1934" y="2267"/>
                    <a:pt x="1936" y="2270"/>
                  </a:cubicBezTo>
                  <a:cubicBezTo>
                    <a:pt x="1936" y="2271"/>
                    <a:pt x="1936" y="2271"/>
                    <a:pt x="1936" y="2271"/>
                  </a:cubicBezTo>
                  <a:cubicBezTo>
                    <a:pt x="1936" y="2271"/>
                    <a:pt x="1936" y="2271"/>
                    <a:pt x="1936" y="2271"/>
                  </a:cubicBezTo>
                  <a:cubicBezTo>
                    <a:pt x="1936" y="2271"/>
                    <a:pt x="1936" y="2271"/>
                    <a:pt x="1936" y="2271"/>
                  </a:cubicBezTo>
                  <a:cubicBezTo>
                    <a:pt x="1937" y="2272"/>
                    <a:pt x="1937" y="2272"/>
                    <a:pt x="1937" y="2272"/>
                  </a:cubicBezTo>
                  <a:cubicBezTo>
                    <a:pt x="1938" y="2274"/>
                    <a:pt x="1938" y="2274"/>
                    <a:pt x="1938" y="2274"/>
                  </a:cubicBezTo>
                  <a:cubicBezTo>
                    <a:pt x="1938" y="2275"/>
                    <a:pt x="1938" y="2276"/>
                    <a:pt x="1939" y="2276"/>
                  </a:cubicBezTo>
                  <a:cubicBezTo>
                    <a:pt x="1940" y="2279"/>
                    <a:pt x="1940" y="2279"/>
                    <a:pt x="1940" y="2279"/>
                  </a:cubicBezTo>
                  <a:cubicBezTo>
                    <a:pt x="1941" y="2281"/>
                    <a:pt x="1943" y="2284"/>
                    <a:pt x="1945" y="2286"/>
                  </a:cubicBezTo>
                  <a:cubicBezTo>
                    <a:pt x="1945" y="2288"/>
                    <a:pt x="1946" y="2289"/>
                    <a:pt x="1947" y="2290"/>
                  </a:cubicBezTo>
                  <a:cubicBezTo>
                    <a:pt x="1948" y="2291"/>
                    <a:pt x="1949" y="2293"/>
                    <a:pt x="1950" y="2294"/>
                  </a:cubicBezTo>
                  <a:cubicBezTo>
                    <a:pt x="1951" y="2295"/>
                    <a:pt x="1952" y="2296"/>
                    <a:pt x="1953" y="2297"/>
                  </a:cubicBezTo>
                  <a:cubicBezTo>
                    <a:pt x="1953" y="2298"/>
                    <a:pt x="1954" y="2299"/>
                    <a:pt x="1955" y="2300"/>
                  </a:cubicBezTo>
                  <a:cubicBezTo>
                    <a:pt x="1956" y="2301"/>
                    <a:pt x="1957" y="2302"/>
                    <a:pt x="1958" y="2303"/>
                  </a:cubicBezTo>
                  <a:cubicBezTo>
                    <a:pt x="1959" y="2304"/>
                    <a:pt x="1960" y="2305"/>
                    <a:pt x="1961" y="2306"/>
                  </a:cubicBezTo>
                  <a:cubicBezTo>
                    <a:pt x="1962" y="2307"/>
                    <a:pt x="1963" y="2308"/>
                    <a:pt x="1964" y="2309"/>
                  </a:cubicBezTo>
                  <a:cubicBezTo>
                    <a:pt x="1965" y="2310"/>
                    <a:pt x="1966" y="2311"/>
                    <a:pt x="1967" y="2311"/>
                  </a:cubicBezTo>
                  <a:cubicBezTo>
                    <a:pt x="1969" y="2313"/>
                    <a:pt x="1971" y="2315"/>
                    <a:pt x="1973" y="2316"/>
                  </a:cubicBezTo>
                  <a:cubicBezTo>
                    <a:pt x="1974" y="2317"/>
                    <a:pt x="1975" y="2317"/>
                    <a:pt x="1976" y="2318"/>
                  </a:cubicBezTo>
                  <a:cubicBezTo>
                    <a:pt x="1976" y="2319"/>
                    <a:pt x="1977" y="2319"/>
                    <a:pt x="1978" y="2320"/>
                  </a:cubicBezTo>
                  <a:cubicBezTo>
                    <a:pt x="1980" y="2321"/>
                    <a:pt x="1982" y="2322"/>
                    <a:pt x="1983" y="2323"/>
                  </a:cubicBezTo>
                  <a:cubicBezTo>
                    <a:pt x="1985" y="2324"/>
                    <a:pt x="1987" y="2324"/>
                    <a:pt x="1988" y="2325"/>
                  </a:cubicBezTo>
                  <a:cubicBezTo>
                    <a:pt x="1990" y="2326"/>
                    <a:pt x="1991" y="2327"/>
                    <a:pt x="1992" y="2327"/>
                  </a:cubicBezTo>
                  <a:cubicBezTo>
                    <a:pt x="1995" y="2328"/>
                    <a:pt x="1997" y="2329"/>
                    <a:pt x="1998" y="2329"/>
                  </a:cubicBezTo>
                  <a:cubicBezTo>
                    <a:pt x="1999" y="2330"/>
                    <a:pt x="2000" y="2330"/>
                    <a:pt x="2000" y="2330"/>
                  </a:cubicBezTo>
                  <a:cubicBezTo>
                    <a:pt x="2000" y="2330"/>
                    <a:pt x="1999" y="2330"/>
                    <a:pt x="1998" y="2329"/>
                  </a:cubicBezTo>
                  <a:cubicBezTo>
                    <a:pt x="1998" y="2329"/>
                    <a:pt x="1997" y="2328"/>
                    <a:pt x="1996" y="2328"/>
                  </a:cubicBezTo>
                  <a:cubicBezTo>
                    <a:pt x="1995" y="2327"/>
                    <a:pt x="1994" y="2326"/>
                    <a:pt x="1993" y="2326"/>
                  </a:cubicBezTo>
                  <a:cubicBezTo>
                    <a:pt x="1992" y="2325"/>
                    <a:pt x="1991" y="2324"/>
                    <a:pt x="1989" y="2323"/>
                  </a:cubicBezTo>
                  <a:cubicBezTo>
                    <a:pt x="1988" y="2322"/>
                    <a:pt x="1987" y="2321"/>
                    <a:pt x="1985" y="2320"/>
                  </a:cubicBezTo>
                  <a:cubicBezTo>
                    <a:pt x="1984" y="2319"/>
                    <a:pt x="1982" y="2318"/>
                    <a:pt x="1981" y="2317"/>
                  </a:cubicBezTo>
                  <a:cubicBezTo>
                    <a:pt x="1980" y="2316"/>
                    <a:pt x="1979" y="2315"/>
                    <a:pt x="1978" y="2315"/>
                  </a:cubicBezTo>
                  <a:cubicBezTo>
                    <a:pt x="1977" y="2314"/>
                    <a:pt x="1976" y="2313"/>
                    <a:pt x="1976" y="2312"/>
                  </a:cubicBezTo>
                  <a:cubicBezTo>
                    <a:pt x="1972" y="2309"/>
                    <a:pt x="1969" y="2306"/>
                    <a:pt x="1965" y="2302"/>
                  </a:cubicBezTo>
                  <a:cubicBezTo>
                    <a:pt x="1965" y="2301"/>
                    <a:pt x="1964" y="2300"/>
                    <a:pt x="1963" y="2299"/>
                  </a:cubicBezTo>
                  <a:cubicBezTo>
                    <a:pt x="1962" y="2298"/>
                    <a:pt x="1961" y="2297"/>
                    <a:pt x="1960" y="2296"/>
                  </a:cubicBezTo>
                  <a:cubicBezTo>
                    <a:pt x="1959" y="2295"/>
                    <a:pt x="1959" y="2294"/>
                    <a:pt x="1958" y="2293"/>
                  </a:cubicBezTo>
                  <a:cubicBezTo>
                    <a:pt x="1957" y="2292"/>
                    <a:pt x="1956" y="2291"/>
                    <a:pt x="1955" y="2290"/>
                  </a:cubicBezTo>
                  <a:cubicBezTo>
                    <a:pt x="1955" y="2288"/>
                    <a:pt x="1954" y="2287"/>
                    <a:pt x="1953" y="2286"/>
                  </a:cubicBezTo>
                  <a:cubicBezTo>
                    <a:pt x="1952" y="2285"/>
                    <a:pt x="1952" y="2284"/>
                    <a:pt x="1951" y="2282"/>
                  </a:cubicBezTo>
                  <a:cubicBezTo>
                    <a:pt x="1950" y="2281"/>
                    <a:pt x="1949" y="2280"/>
                    <a:pt x="1949" y="2279"/>
                  </a:cubicBezTo>
                  <a:cubicBezTo>
                    <a:pt x="1948" y="2277"/>
                    <a:pt x="1947" y="2276"/>
                    <a:pt x="1947" y="2275"/>
                  </a:cubicBezTo>
                  <a:cubicBezTo>
                    <a:pt x="1946" y="2273"/>
                    <a:pt x="1946" y="2273"/>
                    <a:pt x="1946" y="2273"/>
                  </a:cubicBezTo>
                  <a:cubicBezTo>
                    <a:pt x="1945" y="2272"/>
                    <a:pt x="1945" y="2272"/>
                    <a:pt x="1945" y="2271"/>
                  </a:cubicBezTo>
                  <a:cubicBezTo>
                    <a:pt x="1944" y="2269"/>
                    <a:pt x="1944" y="2269"/>
                    <a:pt x="1944" y="2269"/>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7"/>
                    <a:pt x="1943" y="2267"/>
                    <a:pt x="1943" y="2267"/>
                  </a:cubicBezTo>
                  <a:cubicBezTo>
                    <a:pt x="1942" y="2264"/>
                    <a:pt x="1941" y="2262"/>
                    <a:pt x="1940" y="2259"/>
                  </a:cubicBezTo>
                  <a:cubicBezTo>
                    <a:pt x="1939" y="2256"/>
                    <a:pt x="1938" y="2254"/>
                    <a:pt x="1937" y="2251"/>
                  </a:cubicBezTo>
                  <a:cubicBezTo>
                    <a:pt x="1937" y="2251"/>
                    <a:pt x="1937" y="2251"/>
                    <a:pt x="1937" y="2251"/>
                  </a:cubicBezTo>
                  <a:cubicBezTo>
                    <a:pt x="1938" y="2252"/>
                    <a:pt x="1938" y="2253"/>
                    <a:pt x="1939" y="2254"/>
                  </a:cubicBezTo>
                  <a:cubicBezTo>
                    <a:pt x="1939" y="2255"/>
                    <a:pt x="1940" y="2256"/>
                    <a:pt x="1941" y="2257"/>
                  </a:cubicBezTo>
                  <a:cubicBezTo>
                    <a:pt x="1942" y="2258"/>
                    <a:pt x="1942" y="2259"/>
                    <a:pt x="1943" y="2260"/>
                  </a:cubicBezTo>
                  <a:cubicBezTo>
                    <a:pt x="1945" y="2261"/>
                    <a:pt x="1947" y="2263"/>
                    <a:pt x="1949" y="2265"/>
                  </a:cubicBezTo>
                  <a:cubicBezTo>
                    <a:pt x="1951" y="2267"/>
                    <a:pt x="1953" y="2268"/>
                    <a:pt x="1955" y="2270"/>
                  </a:cubicBezTo>
                  <a:cubicBezTo>
                    <a:pt x="1957" y="2272"/>
                    <a:pt x="1959" y="2273"/>
                    <a:pt x="1961" y="2275"/>
                  </a:cubicBezTo>
                  <a:cubicBezTo>
                    <a:pt x="1963" y="2276"/>
                    <a:pt x="1966" y="2277"/>
                    <a:pt x="1968" y="2278"/>
                  </a:cubicBezTo>
                  <a:cubicBezTo>
                    <a:pt x="1969" y="2279"/>
                    <a:pt x="1970" y="2279"/>
                    <a:pt x="1971" y="2280"/>
                  </a:cubicBezTo>
                  <a:cubicBezTo>
                    <a:pt x="1972" y="2280"/>
                    <a:pt x="1974" y="2281"/>
                    <a:pt x="1975" y="2281"/>
                  </a:cubicBezTo>
                  <a:cubicBezTo>
                    <a:pt x="1976" y="2281"/>
                    <a:pt x="1977" y="2282"/>
                    <a:pt x="1978" y="2282"/>
                  </a:cubicBezTo>
                  <a:cubicBezTo>
                    <a:pt x="1979" y="2282"/>
                    <a:pt x="1980" y="2283"/>
                    <a:pt x="1981" y="2283"/>
                  </a:cubicBezTo>
                  <a:cubicBezTo>
                    <a:pt x="1982" y="2283"/>
                    <a:pt x="1983" y="2283"/>
                    <a:pt x="1984" y="2283"/>
                  </a:cubicBezTo>
                  <a:cubicBezTo>
                    <a:pt x="1984" y="2284"/>
                    <a:pt x="1985" y="2284"/>
                    <a:pt x="1986" y="2284"/>
                  </a:cubicBezTo>
                  <a:cubicBezTo>
                    <a:pt x="1987" y="2284"/>
                    <a:pt x="1988" y="2284"/>
                    <a:pt x="1988" y="2284"/>
                  </a:cubicBezTo>
                  <a:cubicBezTo>
                    <a:pt x="1989" y="2284"/>
                    <a:pt x="1990" y="2284"/>
                    <a:pt x="1990" y="2284"/>
                  </a:cubicBezTo>
                  <a:cubicBezTo>
                    <a:pt x="1991" y="2285"/>
                    <a:pt x="1992" y="2285"/>
                    <a:pt x="1993" y="2285"/>
                  </a:cubicBezTo>
                  <a:cubicBezTo>
                    <a:pt x="1993" y="2285"/>
                    <a:pt x="1994" y="2285"/>
                    <a:pt x="1994" y="2285"/>
                  </a:cubicBezTo>
                  <a:cubicBezTo>
                    <a:pt x="1994" y="2285"/>
                    <a:pt x="1993" y="2284"/>
                    <a:pt x="1993" y="2284"/>
                  </a:cubicBezTo>
                  <a:cubicBezTo>
                    <a:pt x="1992" y="2284"/>
                    <a:pt x="1992" y="2283"/>
                    <a:pt x="1991" y="2283"/>
                  </a:cubicBezTo>
                  <a:cubicBezTo>
                    <a:pt x="1990" y="2283"/>
                    <a:pt x="1990" y="2282"/>
                    <a:pt x="1989" y="2282"/>
                  </a:cubicBezTo>
                  <a:cubicBezTo>
                    <a:pt x="1988" y="2282"/>
                    <a:pt x="1988" y="2281"/>
                    <a:pt x="1987" y="2281"/>
                  </a:cubicBezTo>
                  <a:cubicBezTo>
                    <a:pt x="1986" y="2281"/>
                    <a:pt x="1986" y="2280"/>
                    <a:pt x="1985" y="2280"/>
                  </a:cubicBezTo>
                  <a:cubicBezTo>
                    <a:pt x="1984" y="2279"/>
                    <a:pt x="1983" y="2279"/>
                    <a:pt x="1982" y="2279"/>
                  </a:cubicBezTo>
                  <a:cubicBezTo>
                    <a:pt x="1982" y="2278"/>
                    <a:pt x="1981" y="2278"/>
                    <a:pt x="1980" y="2277"/>
                  </a:cubicBezTo>
                  <a:cubicBezTo>
                    <a:pt x="1979" y="2277"/>
                    <a:pt x="1978" y="2276"/>
                    <a:pt x="1977" y="2276"/>
                  </a:cubicBezTo>
                  <a:cubicBezTo>
                    <a:pt x="1977" y="2275"/>
                    <a:pt x="1976" y="2275"/>
                    <a:pt x="1976" y="2275"/>
                  </a:cubicBezTo>
                  <a:cubicBezTo>
                    <a:pt x="1975" y="2274"/>
                    <a:pt x="1975" y="2274"/>
                    <a:pt x="1974" y="2274"/>
                  </a:cubicBezTo>
                  <a:cubicBezTo>
                    <a:pt x="1973" y="2273"/>
                    <a:pt x="1972" y="2273"/>
                    <a:pt x="1971" y="2272"/>
                  </a:cubicBezTo>
                  <a:cubicBezTo>
                    <a:pt x="1970" y="2271"/>
                    <a:pt x="1969" y="2271"/>
                    <a:pt x="1968" y="2270"/>
                  </a:cubicBezTo>
                  <a:cubicBezTo>
                    <a:pt x="1967" y="2270"/>
                    <a:pt x="1966" y="2269"/>
                    <a:pt x="1965" y="2268"/>
                  </a:cubicBezTo>
                  <a:cubicBezTo>
                    <a:pt x="1963" y="2267"/>
                    <a:pt x="1961" y="2265"/>
                    <a:pt x="1959" y="2264"/>
                  </a:cubicBezTo>
                  <a:cubicBezTo>
                    <a:pt x="1958" y="2262"/>
                    <a:pt x="1956" y="2261"/>
                    <a:pt x="1954" y="2259"/>
                  </a:cubicBezTo>
                  <a:cubicBezTo>
                    <a:pt x="1953" y="2258"/>
                    <a:pt x="1952" y="2258"/>
                    <a:pt x="1951" y="2257"/>
                  </a:cubicBezTo>
                  <a:cubicBezTo>
                    <a:pt x="1950" y="2256"/>
                    <a:pt x="1949" y="2255"/>
                    <a:pt x="1948" y="2255"/>
                  </a:cubicBezTo>
                  <a:cubicBezTo>
                    <a:pt x="1947" y="2254"/>
                    <a:pt x="1947" y="2253"/>
                    <a:pt x="1946" y="2252"/>
                  </a:cubicBezTo>
                  <a:cubicBezTo>
                    <a:pt x="1945" y="2252"/>
                    <a:pt x="1945" y="2252"/>
                    <a:pt x="1945" y="2251"/>
                  </a:cubicBezTo>
                  <a:cubicBezTo>
                    <a:pt x="1944" y="2251"/>
                    <a:pt x="1944" y="2250"/>
                    <a:pt x="1943" y="2250"/>
                  </a:cubicBezTo>
                  <a:cubicBezTo>
                    <a:pt x="1943" y="2249"/>
                    <a:pt x="1942" y="2249"/>
                    <a:pt x="1941" y="2248"/>
                  </a:cubicBezTo>
                  <a:cubicBezTo>
                    <a:pt x="1940" y="2247"/>
                    <a:pt x="1940" y="2246"/>
                    <a:pt x="1939" y="2246"/>
                  </a:cubicBezTo>
                  <a:cubicBezTo>
                    <a:pt x="1938" y="2245"/>
                    <a:pt x="1938" y="2244"/>
                    <a:pt x="1937" y="2244"/>
                  </a:cubicBezTo>
                  <a:cubicBezTo>
                    <a:pt x="1937" y="2243"/>
                    <a:pt x="1936" y="2243"/>
                    <a:pt x="1935" y="2242"/>
                  </a:cubicBezTo>
                  <a:cubicBezTo>
                    <a:pt x="1935" y="2242"/>
                    <a:pt x="1934" y="2241"/>
                    <a:pt x="1934" y="2241"/>
                  </a:cubicBezTo>
                  <a:cubicBezTo>
                    <a:pt x="1934" y="2240"/>
                    <a:pt x="1934" y="2240"/>
                    <a:pt x="1934" y="2240"/>
                  </a:cubicBezTo>
                  <a:cubicBezTo>
                    <a:pt x="1932" y="2235"/>
                    <a:pt x="1931" y="2230"/>
                    <a:pt x="1929" y="2225"/>
                  </a:cubicBezTo>
                  <a:cubicBezTo>
                    <a:pt x="1928" y="2222"/>
                    <a:pt x="1928" y="2219"/>
                    <a:pt x="1927" y="2217"/>
                  </a:cubicBezTo>
                  <a:cubicBezTo>
                    <a:pt x="1926" y="2214"/>
                    <a:pt x="1925" y="2211"/>
                    <a:pt x="1924" y="2209"/>
                  </a:cubicBezTo>
                  <a:cubicBezTo>
                    <a:pt x="1923" y="2206"/>
                    <a:pt x="1923" y="2204"/>
                    <a:pt x="1922" y="2202"/>
                  </a:cubicBezTo>
                  <a:cubicBezTo>
                    <a:pt x="1921" y="2199"/>
                    <a:pt x="1920" y="2197"/>
                    <a:pt x="1919" y="2195"/>
                  </a:cubicBezTo>
                  <a:cubicBezTo>
                    <a:pt x="1918" y="2194"/>
                    <a:pt x="1918" y="2193"/>
                    <a:pt x="1917" y="2192"/>
                  </a:cubicBezTo>
                  <a:cubicBezTo>
                    <a:pt x="1917" y="2191"/>
                    <a:pt x="1916" y="2190"/>
                    <a:pt x="1916" y="2189"/>
                  </a:cubicBezTo>
                  <a:cubicBezTo>
                    <a:pt x="1915" y="2187"/>
                    <a:pt x="1914" y="2185"/>
                    <a:pt x="1913" y="2184"/>
                  </a:cubicBezTo>
                  <a:cubicBezTo>
                    <a:pt x="1912" y="2182"/>
                    <a:pt x="1911" y="2181"/>
                    <a:pt x="1910" y="2179"/>
                  </a:cubicBezTo>
                  <a:cubicBezTo>
                    <a:pt x="1910" y="2179"/>
                    <a:pt x="1909" y="2179"/>
                    <a:pt x="1909" y="2178"/>
                  </a:cubicBezTo>
                  <a:cubicBezTo>
                    <a:pt x="1904" y="2165"/>
                    <a:pt x="1896" y="2155"/>
                    <a:pt x="1886" y="2148"/>
                  </a:cubicBezTo>
                  <a:cubicBezTo>
                    <a:pt x="1888" y="2148"/>
                    <a:pt x="1891" y="2149"/>
                    <a:pt x="1896" y="2149"/>
                  </a:cubicBezTo>
                  <a:cubicBezTo>
                    <a:pt x="1899" y="2150"/>
                    <a:pt x="1904" y="2151"/>
                    <a:pt x="1909" y="2152"/>
                  </a:cubicBezTo>
                  <a:cubicBezTo>
                    <a:pt x="1913" y="2154"/>
                    <a:pt x="1919" y="2155"/>
                    <a:pt x="1924" y="2158"/>
                  </a:cubicBezTo>
                  <a:cubicBezTo>
                    <a:pt x="1925" y="2158"/>
                    <a:pt x="1926" y="2158"/>
                    <a:pt x="1927" y="2159"/>
                  </a:cubicBezTo>
                  <a:cubicBezTo>
                    <a:pt x="1927" y="2159"/>
                    <a:pt x="1928" y="2159"/>
                    <a:pt x="1929" y="2160"/>
                  </a:cubicBezTo>
                  <a:cubicBezTo>
                    <a:pt x="1929" y="2160"/>
                    <a:pt x="1930" y="2161"/>
                    <a:pt x="1931" y="2161"/>
                  </a:cubicBezTo>
                  <a:cubicBezTo>
                    <a:pt x="1931" y="2161"/>
                    <a:pt x="1932" y="2162"/>
                    <a:pt x="1933" y="2162"/>
                  </a:cubicBezTo>
                  <a:cubicBezTo>
                    <a:pt x="1936" y="2164"/>
                    <a:pt x="1939" y="2166"/>
                    <a:pt x="1941" y="2168"/>
                  </a:cubicBezTo>
                  <a:cubicBezTo>
                    <a:pt x="1947" y="2172"/>
                    <a:pt x="1952" y="2178"/>
                    <a:pt x="1957" y="2183"/>
                  </a:cubicBezTo>
                  <a:cubicBezTo>
                    <a:pt x="1958" y="2184"/>
                    <a:pt x="1959" y="2185"/>
                    <a:pt x="1959" y="2186"/>
                  </a:cubicBezTo>
                  <a:cubicBezTo>
                    <a:pt x="1960" y="2186"/>
                    <a:pt x="1961" y="2187"/>
                    <a:pt x="1961" y="2188"/>
                  </a:cubicBezTo>
                  <a:cubicBezTo>
                    <a:pt x="1963" y="2189"/>
                    <a:pt x="1964" y="2191"/>
                    <a:pt x="1965" y="2192"/>
                  </a:cubicBezTo>
                  <a:cubicBezTo>
                    <a:pt x="1968" y="2195"/>
                    <a:pt x="1970" y="2198"/>
                    <a:pt x="1973" y="2202"/>
                  </a:cubicBezTo>
                  <a:cubicBezTo>
                    <a:pt x="1978" y="2208"/>
                    <a:pt x="1983" y="2215"/>
                    <a:pt x="1988" y="2221"/>
                  </a:cubicBezTo>
                  <a:cubicBezTo>
                    <a:pt x="1993" y="2228"/>
                    <a:pt x="1997" y="2235"/>
                    <a:pt x="2002" y="2242"/>
                  </a:cubicBezTo>
                  <a:cubicBezTo>
                    <a:pt x="2002" y="2243"/>
                    <a:pt x="2002" y="2243"/>
                    <a:pt x="2003" y="2244"/>
                  </a:cubicBezTo>
                  <a:cubicBezTo>
                    <a:pt x="2003" y="2245"/>
                    <a:pt x="2003" y="2246"/>
                    <a:pt x="2003" y="2247"/>
                  </a:cubicBezTo>
                  <a:cubicBezTo>
                    <a:pt x="2004" y="2250"/>
                    <a:pt x="2005" y="2254"/>
                    <a:pt x="2006" y="2258"/>
                  </a:cubicBezTo>
                  <a:cubicBezTo>
                    <a:pt x="2007" y="2262"/>
                    <a:pt x="2008" y="2266"/>
                    <a:pt x="2009" y="2270"/>
                  </a:cubicBezTo>
                  <a:cubicBezTo>
                    <a:pt x="2009" y="2274"/>
                    <a:pt x="2010" y="2279"/>
                    <a:pt x="2011" y="2283"/>
                  </a:cubicBezTo>
                  <a:cubicBezTo>
                    <a:pt x="2012" y="2287"/>
                    <a:pt x="2013" y="2292"/>
                    <a:pt x="2015" y="2296"/>
                  </a:cubicBezTo>
                  <a:cubicBezTo>
                    <a:pt x="2015" y="2298"/>
                    <a:pt x="2016" y="2300"/>
                    <a:pt x="2017" y="2302"/>
                  </a:cubicBezTo>
                  <a:cubicBezTo>
                    <a:pt x="2017" y="2303"/>
                    <a:pt x="2017" y="2304"/>
                    <a:pt x="2018" y="2305"/>
                  </a:cubicBezTo>
                  <a:cubicBezTo>
                    <a:pt x="2018" y="2306"/>
                    <a:pt x="2018" y="2307"/>
                    <a:pt x="2019" y="2308"/>
                  </a:cubicBezTo>
                  <a:cubicBezTo>
                    <a:pt x="2020" y="2312"/>
                    <a:pt x="2022" y="2316"/>
                    <a:pt x="2024" y="2319"/>
                  </a:cubicBezTo>
                  <a:cubicBezTo>
                    <a:pt x="2026" y="2323"/>
                    <a:pt x="2028" y="2326"/>
                    <a:pt x="2030" y="2328"/>
                  </a:cubicBezTo>
                  <a:cubicBezTo>
                    <a:pt x="2031" y="2330"/>
                    <a:pt x="2032" y="2331"/>
                    <a:pt x="2033" y="2332"/>
                  </a:cubicBezTo>
                  <a:cubicBezTo>
                    <a:pt x="2034" y="2333"/>
                    <a:pt x="2035" y="2334"/>
                    <a:pt x="2036" y="2335"/>
                  </a:cubicBezTo>
                  <a:cubicBezTo>
                    <a:pt x="2037" y="2336"/>
                    <a:pt x="2038" y="2337"/>
                    <a:pt x="2039" y="2338"/>
                  </a:cubicBezTo>
                  <a:cubicBezTo>
                    <a:pt x="2040" y="2339"/>
                    <a:pt x="2041" y="2339"/>
                    <a:pt x="2041" y="2340"/>
                  </a:cubicBezTo>
                  <a:cubicBezTo>
                    <a:pt x="2042" y="2341"/>
                    <a:pt x="2043" y="2341"/>
                    <a:pt x="2043" y="2342"/>
                  </a:cubicBezTo>
                  <a:cubicBezTo>
                    <a:pt x="2044" y="2342"/>
                    <a:pt x="2045" y="2342"/>
                    <a:pt x="2045" y="2343"/>
                  </a:cubicBezTo>
                  <a:cubicBezTo>
                    <a:pt x="2046" y="2343"/>
                    <a:pt x="2046" y="2343"/>
                    <a:pt x="2046" y="2343"/>
                  </a:cubicBezTo>
                  <a:cubicBezTo>
                    <a:pt x="2046" y="2343"/>
                    <a:pt x="2046" y="2343"/>
                    <a:pt x="2045" y="2342"/>
                  </a:cubicBezTo>
                  <a:cubicBezTo>
                    <a:pt x="2045" y="2341"/>
                    <a:pt x="2044" y="2340"/>
                    <a:pt x="2042" y="2339"/>
                  </a:cubicBezTo>
                  <a:cubicBezTo>
                    <a:pt x="2042" y="2338"/>
                    <a:pt x="2041" y="2337"/>
                    <a:pt x="2040" y="2336"/>
                  </a:cubicBezTo>
                  <a:cubicBezTo>
                    <a:pt x="2040" y="2335"/>
                    <a:pt x="2039" y="2334"/>
                    <a:pt x="2038" y="2333"/>
                  </a:cubicBezTo>
                  <a:cubicBezTo>
                    <a:pt x="2038" y="2332"/>
                    <a:pt x="2037" y="2331"/>
                    <a:pt x="2036" y="2330"/>
                  </a:cubicBezTo>
                  <a:cubicBezTo>
                    <a:pt x="2035" y="2329"/>
                    <a:pt x="2035" y="2327"/>
                    <a:pt x="2034" y="2326"/>
                  </a:cubicBezTo>
                  <a:cubicBezTo>
                    <a:pt x="2032" y="2323"/>
                    <a:pt x="2031" y="2320"/>
                    <a:pt x="2029" y="2317"/>
                  </a:cubicBezTo>
                  <a:cubicBezTo>
                    <a:pt x="2028" y="2313"/>
                    <a:pt x="2027" y="2310"/>
                    <a:pt x="2025" y="2306"/>
                  </a:cubicBezTo>
                  <a:cubicBezTo>
                    <a:pt x="2024" y="2302"/>
                    <a:pt x="2023" y="2298"/>
                    <a:pt x="2022" y="2294"/>
                  </a:cubicBezTo>
                  <a:cubicBezTo>
                    <a:pt x="2021" y="2290"/>
                    <a:pt x="2020" y="2286"/>
                    <a:pt x="2019" y="2281"/>
                  </a:cubicBezTo>
                  <a:cubicBezTo>
                    <a:pt x="2018" y="2277"/>
                    <a:pt x="2017" y="2273"/>
                    <a:pt x="2016" y="2269"/>
                  </a:cubicBezTo>
                  <a:cubicBezTo>
                    <a:pt x="2016" y="2268"/>
                    <a:pt x="2016" y="2267"/>
                    <a:pt x="2016" y="2267"/>
                  </a:cubicBezTo>
                  <a:cubicBezTo>
                    <a:pt x="2019" y="2272"/>
                    <a:pt x="2022" y="2278"/>
                    <a:pt x="2025" y="2283"/>
                  </a:cubicBezTo>
                  <a:cubicBezTo>
                    <a:pt x="2027" y="2286"/>
                    <a:pt x="2029" y="2289"/>
                    <a:pt x="2031" y="2292"/>
                  </a:cubicBezTo>
                  <a:cubicBezTo>
                    <a:pt x="2032" y="2292"/>
                    <a:pt x="2032" y="2293"/>
                    <a:pt x="2033" y="2294"/>
                  </a:cubicBezTo>
                  <a:cubicBezTo>
                    <a:pt x="2033" y="2294"/>
                    <a:pt x="2033" y="2294"/>
                    <a:pt x="2034" y="2295"/>
                  </a:cubicBezTo>
                  <a:cubicBezTo>
                    <a:pt x="2034" y="2295"/>
                    <a:pt x="2034" y="2295"/>
                    <a:pt x="2034" y="2295"/>
                  </a:cubicBezTo>
                  <a:cubicBezTo>
                    <a:pt x="2034" y="2296"/>
                    <a:pt x="2034" y="2296"/>
                    <a:pt x="2034" y="2296"/>
                  </a:cubicBezTo>
                  <a:cubicBezTo>
                    <a:pt x="2035" y="2296"/>
                    <a:pt x="2035" y="2297"/>
                    <a:pt x="2036" y="2298"/>
                  </a:cubicBezTo>
                  <a:cubicBezTo>
                    <a:pt x="2036" y="2298"/>
                    <a:pt x="2037" y="2299"/>
                    <a:pt x="2038" y="2300"/>
                  </a:cubicBezTo>
                  <a:cubicBezTo>
                    <a:pt x="2040" y="2302"/>
                    <a:pt x="2042" y="2304"/>
                    <a:pt x="2044" y="2306"/>
                  </a:cubicBezTo>
                  <a:cubicBezTo>
                    <a:pt x="2046" y="2308"/>
                    <a:pt x="2049" y="2310"/>
                    <a:pt x="2051" y="2311"/>
                  </a:cubicBezTo>
                  <a:cubicBezTo>
                    <a:pt x="2055" y="2314"/>
                    <a:pt x="2059" y="2316"/>
                    <a:pt x="2063" y="2318"/>
                  </a:cubicBezTo>
                  <a:cubicBezTo>
                    <a:pt x="2066" y="2319"/>
                    <a:pt x="2069" y="2320"/>
                    <a:pt x="2071" y="2320"/>
                  </a:cubicBezTo>
                  <a:cubicBezTo>
                    <a:pt x="2073" y="2321"/>
                    <a:pt x="2074" y="2321"/>
                    <a:pt x="2074" y="2321"/>
                  </a:cubicBezTo>
                  <a:cubicBezTo>
                    <a:pt x="2074" y="2321"/>
                    <a:pt x="2073" y="2321"/>
                    <a:pt x="2071" y="2320"/>
                  </a:cubicBezTo>
                  <a:cubicBezTo>
                    <a:pt x="2069" y="2319"/>
                    <a:pt x="2066" y="2318"/>
                    <a:pt x="2063" y="2316"/>
                  </a:cubicBezTo>
                  <a:cubicBezTo>
                    <a:pt x="2060" y="2315"/>
                    <a:pt x="2056" y="2312"/>
                    <a:pt x="2053" y="2309"/>
                  </a:cubicBezTo>
                  <a:cubicBezTo>
                    <a:pt x="2049" y="2306"/>
                    <a:pt x="2045" y="2301"/>
                    <a:pt x="2041" y="2297"/>
                  </a:cubicBezTo>
                  <a:cubicBezTo>
                    <a:pt x="2041" y="2296"/>
                    <a:pt x="2040" y="2295"/>
                    <a:pt x="2040" y="2295"/>
                  </a:cubicBezTo>
                  <a:cubicBezTo>
                    <a:pt x="2039" y="2294"/>
                    <a:pt x="2039" y="2293"/>
                    <a:pt x="2038" y="2293"/>
                  </a:cubicBezTo>
                  <a:cubicBezTo>
                    <a:pt x="2038" y="2292"/>
                    <a:pt x="2038" y="2292"/>
                    <a:pt x="2038" y="2292"/>
                  </a:cubicBezTo>
                  <a:cubicBezTo>
                    <a:pt x="2038" y="2292"/>
                    <a:pt x="2038" y="2292"/>
                    <a:pt x="2038" y="2292"/>
                  </a:cubicBezTo>
                  <a:cubicBezTo>
                    <a:pt x="2037" y="2291"/>
                    <a:pt x="2037" y="2291"/>
                    <a:pt x="2037" y="2291"/>
                  </a:cubicBezTo>
                  <a:cubicBezTo>
                    <a:pt x="2036" y="2290"/>
                    <a:pt x="2036" y="2289"/>
                    <a:pt x="2036" y="2289"/>
                  </a:cubicBezTo>
                  <a:cubicBezTo>
                    <a:pt x="2034" y="2286"/>
                    <a:pt x="2032" y="2283"/>
                    <a:pt x="2030" y="2280"/>
                  </a:cubicBezTo>
                  <a:cubicBezTo>
                    <a:pt x="2027" y="2274"/>
                    <a:pt x="2023" y="2267"/>
                    <a:pt x="2020" y="2260"/>
                  </a:cubicBezTo>
                  <a:cubicBezTo>
                    <a:pt x="2019" y="2258"/>
                    <a:pt x="2018" y="2256"/>
                    <a:pt x="2017" y="2254"/>
                  </a:cubicBezTo>
                  <a:cubicBezTo>
                    <a:pt x="2017" y="2254"/>
                    <a:pt x="2016" y="2253"/>
                    <a:pt x="2016" y="2252"/>
                  </a:cubicBezTo>
                  <a:cubicBezTo>
                    <a:pt x="2015" y="2251"/>
                    <a:pt x="2015" y="2250"/>
                    <a:pt x="2014" y="2249"/>
                  </a:cubicBezTo>
                  <a:cubicBezTo>
                    <a:pt x="2012" y="2245"/>
                    <a:pt x="2010" y="2242"/>
                    <a:pt x="2008" y="2238"/>
                  </a:cubicBezTo>
                  <a:cubicBezTo>
                    <a:pt x="2004" y="2231"/>
                    <a:pt x="1999" y="2224"/>
                    <a:pt x="1994" y="2217"/>
                  </a:cubicBezTo>
                  <a:cubicBezTo>
                    <a:pt x="1989" y="2210"/>
                    <a:pt x="1984" y="2203"/>
                    <a:pt x="1979" y="2197"/>
                  </a:cubicBezTo>
                  <a:cubicBezTo>
                    <a:pt x="1978" y="2195"/>
                    <a:pt x="1976" y="2194"/>
                    <a:pt x="1975" y="2192"/>
                  </a:cubicBezTo>
                  <a:cubicBezTo>
                    <a:pt x="1973" y="2190"/>
                    <a:pt x="1972" y="2189"/>
                    <a:pt x="1971" y="2187"/>
                  </a:cubicBezTo>
                  <a:cubicBezTo>
                    <a:pt x="1969" y="2186"/>
                    <a:pt x="1968" y="2184"/>
                    <a:pt x="1967" y="2183"/>
                  </a:cubicBezTo>
                  <a:cubicBezTo>
                    <a:pt x="1966" y="2182"/>
                    <a:pt x="1965" y="2181"/>
                    <a:pt x="1964" y="2181"/>
                  </a:cubicBezTo>
                  <a:cubicBezTo>
                    <a:pt x="1964" y="2180"/>
                    <a:pt x="1963" y="2179"/>
                    <a:pt x="1962" y="2179"/>
                  </a:cubicBezTo>
                  <a:cubicBezTo>
                    <a:pt x="1957" y="2173"/>
                    <a:pt x="1951" y="2168"/>
                    <a:pt x="1945" y="2163"/>
                  </a:cubicBezTo>
                  <a:cubicBezTo>
                    <a:pt x="1942" y="2161"/>
                    <a:pt x="1939" y="2159"/>
                    <a:pt x="1935" y="2158"/>
                  </a:cubicBezTo>
                  <a:cubicBezTo>
                    <a:pt x="1935" y="2157"/>
                    <a:pt x="1934" y="2157"/>
                    <a:pt x="1933" y="2156"/>
                  </a:cubicBezTo>
                  <a:cubicBezTo>
                    <a:pt x="1932" y="2156"/>
                    <a:pt x="1932" y="2156"/>
                    <a:pt x="1931" y="2155"/>
                  </a:cubicBezTo>
                  <a:cubicBezTo>
                    <a:pt x="1930" y="2155"/>
                    <a:pt x="1929" y="2155"/>
                    <a:pt x="1928" y="2154"/>
                  </a:cubicBezTo>
                  <a:cubicBezTo>
                    <a:pt x="1928" y="2154"/>
                    <a:pt x="1927" y="2154"/>
                    <a:pt x="1926" y="2154"/>
                  </a:cubicBezTo>
                  <a:cubicBezTo>
                    <a:pt x="1920" y="2151"/>
                    <a:pt x="1914" y="2150"/>
                    <a:pt x="1909" y="2149"/>
                  </a:cubicBezTo>
                  <a:cubicBezTo>
                    <a:pt x="1904" y="2149"/>
                    <a:pt x="1900" y="2148"/>
                    <a:pt x="1896" y="2148"/>
                  </a:cubicBezTo>
                  <a:cubicBezTo>
                    <a:pt x="1892" y="2148"/>
                    <a:pt x="1889" y="2148"/>
                    <a:pt x="1887" y="2147"/>
                  </a:cubicBezTo>
                  <a:cubicBezTo>
                    <a:pt x="1887" y="2147"/>
                    <a:pt x="1886" y="2147"/>
                    <a:pt x="1885" y="2147"/>
                  </a:cubicBezTo>
                  <a:cubicBezTo>
                    <a:pt x="1865" y="2132"/>
                    <a:pt x="1836" y="2129"/>
                    <a:pt x="1805" y="2129"/>
                  </a:cubicBezTo>
                  <a:cubicBezTo>
                    <a:pt x="1807" y="2128"/>
                    <a:pt x="1808" y="2128"/>
                    <a:pt x="1809" y="2127"/>
                  </a:cubicBezTo>
                  <a:cubicBezTo>
                    <a:pt x="1812" y="2126"/>
                    <a:pt x="1814" y="2125"/>
                    <a:pt x="1816" y="2124"/>
                  </a:cubicBezTo>
                  <a:cubicBezTo>
                    <a:pt x="1820" y="2122"/>
                    <a:pt x="1824" y="2120"/>
                    <a:pt x="1829" y="2119"/>
                  </a:cubicBezTo>
                  <a:cubicBezTo>
                    <a:pt x="1833" y="2117"/>
                    <a:pt x="1837" y="2115"/>
                    <a:pt x="1841" y="2114"/>
                  </a:cubicBezTo>
                  <a:cubicBezTo>
                    <a:pt x="1843" y="2114"/>
                    <a:pt x="1843" y="2114"/>
                    <a:pt x="1843" y="2114"/>
                  </a:cubicBezTo>
                  <a:cubicBezTo>
                    <a:pt x="1845" y="2113"/>
                    <a:pt x="1845" y="2113"/>
                    <a:pt x="1845" y="2113"/>
                  </a:cubicBezTo>
                  <a:cubicBezTo>
                    <a:pt x="1846" y="2113"/>
                    <a:pt x="1847" y="2113"/>
                    <a:pt x="1848" y="2112"/>
                  </a:cubicBezTo>
                  <a:cubicBezTo>
                    <a:pt x="1849" y="2112"/>
                    <a:pt x="1850" y="2112"/>
                    <a:pt x="1851" y="2112"/>
                  </a:cubicBezTo>
                  <a:cubicBezTo>
                    <a:pt x="1852" y="2112"/>
                    <a:pt x="1852" y="2112"/>
                    <a:pt x="1852" y="2112"/>
                  </a:cubicBezTo>
                  <a:cubicBezTo>
                    <a:pt x="1853" y="2112"/>
                    <a:pt x="1853" y="2112"/>
                    <a:pt x="1853" y="2112"/>
                  </a:cubicBezTo>
                  <a:cubicBezTo>
                    <a:pt x="1853" y="2111"/>
                    <a:pt x="1854" y="2111"/>
                    <a:pt x="1854" y="2111"/>
                  </a:cubicBezTo>
                  <a:cubicBezTo>
                    <a:pt x="1858" y="2111"/>
                    <a:pt x="1863" y="2111"/>
                    <a:pt x="1866" y="2111"/>
                  </a:cubicBezTo>
                  <a:cubicBezTo>
                    <a:pt x="1870" y="2111"/>
                    <a:pt x="1874" y="2112"/>
                    <a:pt x="1877" y="2113"/>
                  </a:cubicBezTo>
                  <a:cubicBezTo>
                    <a:pt x="1879" y="2113"/>
                    <a:pt x="1880" y="2114"/>
                    <a:pt x="1882" y="2114"/>
                  </a:cubicBezTo>
                  <a:cubicBezTo>
                    <a:pt x="1883" y="2115"/>
                    <a:pt x="1885" y="2115"/>
                    <a:pt x="1886" y="2116"/>
                  </a:cubicBezTo>
                  <a:cubicBezTo>
                    <a:pt x="1888" y="2117"/>
                    <a:pt x="1891" y="2119"/>
                    <a:pt x="1892" y="2120"/>
                  </a:cubicBezTo>
                  <a:cubicBezTo>
                    <a:pt x="1893" y="2121"/>
                    <a:pt x="1894" y="2121"/>
                    <a:pt x="1894" y="2122"/>
                  </a:cubicBezTo>
                  <a:cubicBezTo>
                    <a:pt x="1895" y="2122"/>
                    <a:pt x="1895" y="2123"/>
                    <a:pt x="1896" y="2123"/>
                  </a:cubicBezTo>
                  <a:cubicBezTo>
                    <a:pt x="1897" y="2124"/>
                    <a:pt x="1897" y="2124"/>
                    <a:pt x="1897" y="2124"/>
                  </a:cubicBezTo>
                  <a:cubicBezTo>
                    <a:pt x="1897" y="2124"/>
                    <a:pt x="1897" y="2124"/>
                    <a:pt x="1896" y="2123"/>
                  </a:cubicBezTo>
                  <a:cubicBezTo>
                    <a:pt x="1896" y="2122"/>
                    <a:pt x="1895" y="2120"/>
                    <a:pt x="1893" y="2119"/>
                  </a:cubicBezTo>
                  <a:cubicBezTo>
                    <a:pt x="1893" y="2118"/>
                    <a:pt x="1893" y="2118"/>
                    <a:pt x="1892" y="2118"/>
                  </a:cubicBezTo>
                  <a:cubicBezTo>
                    <a:pt x="1892" y="2117"/>
                    <a:pt x="1891" y="2117"/>
                    <a:pt x="1891" y="2116"/>
                  </a:cubicBezTo>
                  <a:cubicBezTo>
                    <a:pt x="1890" y="2115"/>
                    <a:pt x="1889" y="2114"/>
                    <a:pt x="1888" y="2114"/>
                  </a:cubicBezTo>
                  <a:cubicBezTo>
                    <a:pt x="1886" y="2113"/>
                    <a:pt x="1885" y="2112"/>
                    <a:pt x="1884" y="2111"/>
                  </a:cubicBezTo>
                  <a:cubicBezTo>
                    <a:pt x="1882" y="2110"/>
                    <a:pt x="1880" y="2109"/>
                    <a:pt x="1879" y="2108"/>
                  </a:cubicBezTo>
                  <a:cubicBezTo>
                    <a:pt x="1875" y="2107"/>
                    <a:pt x="1871" y="2106"/>
                    <a:pt x="1867" y="2105"/>
                  </a:cubicBezTo>
                  <a:cubicBezTo>
                    <a:pt x="1863" y="2104"/>
                    <a:pt x="1858" y="2104"/>
                    <a:pt x="1854" y="2104"/>
                  </a:cubicBezTo>
                  <a:cubicBezTo>
                    <a:pt x="1853" y="2104"/>
                    <a:pt x="1852" y="2104"/>
                    <a:pt x="1852" y="2104"/>
                  </a:cubicBezTo>
                  <a:cubicBezTo>
                    <a:pt x="1851" y="2105"/>
                    <a:pt x="1851" y="2105"/>
                    <a:pt x="1851" y="2105"/>
                  </a:cubicBezTo>
                  <a:cubicBezTo>
                    <a:pt x="1851" y="2105"/>
                    <a:pt x="1851" y="2105"/>
                    <a:pt x="1851" y="2105"/>
                  </a:cubicBezTo>
                  <a:cubicBezTo>
                    <a:pt x="1851" y="2105"/>
                    <a:pt x="1851" y="2105"/>
                    <a:pt x="1851" y="2105"/>
                  </a:cubicBezTo>
                  <a:cubicBezTo>
                    <a:pt x="1851" y="2105"/>
                    <a:pt x="1851" y="2105"/>
                    <a:pt x="1851" y="2105"/>
                  </a:cubicBezTo>
                  <a:cubicBezTo>
                    <a:pt x="1850" y="2105"/>
                    <a:pt x="1850" y="2105"/>
                    <a:pt x="1850" y="2105"/>
                  </a:cubicBezTo>
                  <a:cubicBezTo>
                    <a:pt x="1849" y="2105"/>
                    <a:pt x="1848" y="2105"/>
                    <a:pt x="1847" y="2105"/>
                  </a:cubicBezTo>
                  <a:cubicBezTo>
                    <a:pt x="1845" y="2105"/>
                    <a:pt x="1844" y="2106"/>
                    <a:pt x="1843" y="2106"/>
                  </a:cubicBezTo>
                  <a:cubicBezTo>
                    <a:pt x="1842" y="2106"/>
                    <a:pt x="1842" y="2106"/>
                    <a:pt x="1841" y="2106"/>
                  </a:cubicBezTo>
                  <a:cubicBezTo>
                    <a:pt x="1839" y="2107"/>
                    <a:pt x="1839" y="2107"/>
                    <a:pt x="1839" y="2107"/>
                  </a:cubicBezTo>
                  <a:cubicBezTo>
                    <a:pt x="1835" y="2108"/>
                    <a:pt x="1830" y="2110"/>
                    <a:pt x="1826" y="2111"/>
                  </a:cubicBezTo>
                  <a:cubicBezTo>
                    <a:pt x="1821" y="2113"/>
                    <a:pt x="1817" y="2115"/>
                    <a:pt x="1812" y="2117"/>
                  </a:cubicBezTo>
                  <a:cubicBezTo>
                    <a:pt x="1810" y="2118"/>
                    <a:pt x="1808" y="2120"/>
                    <a:pt x="1806" y="2121"/>
                  </a:cubicBezTo>
                  <a:cubicBezTo>
                    <a:pt x="1804" y="2122"/>
                    <a:pt x="1802" y="2123"/>
                    <a:pt x="1800" y="2124"/>
                  </a:cubicBezTo>
                  <a:cubicBezTo>
                    <a:pt x="1796" y="2126"/>
                    <a:pt x="1792" y="2128"/>
                    <a:pt x="1789" y="2129"/>
                  </a:cubicBezTo>
                  <a:cubicBezTo>
                    <a:pt x="1789" y="2130"/>
                    <a:pt x="1789" y="2130"/>
                    <a:pt x="1789" y="2130"/>
                  </a:cubicBezTo>
                  <a:cubicBezTo>
                    <a:pt x="1755" y="2131"/>
                    <a:pt x="1720" y="2135"/>
                    <a:pt x="1692" y="2132"/>
                  </a:cubicBezTo>
                  <a:cubicBezTo>
                    <a:pt x="1644" y="2125"/>
                    <a:pt x="1603" y="2108"/>
                    <a:pt x="1564" y="2084"/>
                  </a:cubicBezTo>
                  <a:cubicBezTo>
                    <a:pt x="1565" y="2084"/>
                    <a:pt x="1566" y="2084"/>
                    <a:pt x="1567" y="2084"/>
                  </a:cubicBezTo>
                  <a:cubicBezTo>
                    <a:pt x="1572" y="2085"/>
                    <a:pt x="1576" y="2085"/>
                    <a:pt x="1581" y="2086"/>
                  </a:cubicBezTo>
                  <a:cubicBezTo>
                    <a:pt x="1586" y="2086"/>
                    <a:pt x="1592" y="2086"/>
                    <a:pt x="1597" y="2086"/>
                  </a:cubicBezTo>
                  <a:cubicBezTo>
                    <a:pt x="1600" y="2086"/>
                    <a:pt x="1603" y="2087"/>
                    <a:pt x="1606" y="2086"/>
                  </a:cubicBezTo>
                  <a:cubicBezTo>
                    <a:pt x="1608" y="2086"/>
                    <a:pt x="1611" y="2086"/>
                    <a:pt x="1614" y="2086"/>
                  </a:cubicBezTo>
                  <a:cubicBezTo>
                    <a:pt x="1616" y="2086"/>
                    <a:pt x="1617" y="2086"/>
                    <a:pt x="1619" y="2086"/>
                  </a:cubicBezTo>
                  <a:cubicBezTo>
                    <a:pt x="1620" y="2086"/>
                    <a:pt x="1620" y="2086"/>
                    <a:pt x="1621" y="2086"/>
                  </a:cubicBezTo>
                  <a:cubicBezTo>
                    <a:pt x="1622" y="2087"/>
                    <a:pt x="1623" y="2087"/>
                    <a:pt x="1624" y="2087"/>
                  </a:cubicBezTo>
                  <a:cubicBezTo>
                    <a:pt x="1626" y="2088"/>
                    <a:pt x="1629" y="2089"/>
                    <a:pt x="1631" y="2090"/>
                  </a:cubicBezTo>
                  <a:cubicBezTo>
                    <a:pt x="1632" y="2090"/>
                    <a:pt x="1632" y="2090"/>
                    <a:pt x="1633" y="2090"/>
                  </a:cubicBezTo>
                  <a:cubicBezTo>
                    <a:pt x="1633" y="2091"/>
                    <a:pt x="1634" y="2091"/>
                    <a:pt x="1635" y="2091"/>
                  </a:cubicBezTo>
                  <a:cubicBezTo>
                    <a:pt x="1636" y="2092"/>
                    <a:pt x="1637" y="2092"/>
                    <a:pt x="1638" y="2093"/>
                  </a:cubicBezTo>
                  <a:cubicBezTo>
                    <a:pt x="1639" y="2093"/>
                    <a:pt x="1639" y="2093"/>
                    <a:pt x="1640" y="2094"/>
                  </a:cubicBezTo>
                  <a:cubicBezTo>
                    <a:pt x="1641" y="2094"/>
                    <a:pt x="1641" y="2094"/>
                    <a:pt x="1642" y="2095"/>
                  </a:cubicBezTo>
                  <a:cubicBezTo>
                    <a:pt x="1643" y="2096"/>
                    <a:pt x="1643" y="2096"/>
                    <a:pt x="1643" y="2096"/>
                  </a:cubicBezTo>
                  <a:cubicBezTo>
                    <a:pt x="1644" y="2096"/>
                    <a:pt x="1645" y="2096"/>
                    <a:pt x="1645" y="2097"/>
                  </a:cubicBezTo>
                  <a:cubicBezTo>
                    <a:pt x="1647" y="2098"/>
                    <a:pt x="1650" y="2100"/>
                    <a:pt x="1652" y="2101"/>
                  </a:cubicBezTo>
                  <a:cubicBezTo>
                    <a:pt x="1654" y="2103"/>
                    <a:pt x="1657" y="2105"/>
                    <a:pt x="1659" y="2106"/>
                  </a:cubicBezTo>
                  <a:cubicBezTo>
                    <a:pt x="1662" y="2107"/>
                    <a:pt x="1664" y="2109"/>
                    <a:pt x="1667" y="2110"/>
                  </a:cubicBezTo>
                  <a:cubicBezTo>
                    <a:pt x="1669" y="2110"/>
                    <a:pt x="1672" y="2111"/>
                    <a:pt x="1674" y="2111"/>
                  </a:cubicBezTo>
                  <a:cubicBezTo>
                    <a:pt x="1677" y="2111"/>
                    <a:pt x="1679" y="2111"/>
                    <a:pt x="1681" y="2111"/>
                  </a:cubicBezTo>
                  <a:cubicBezTo>
                    <a:pt x="1682" y="2111"/>
                    <a:pt x="1684" y="2110"/>
                    <a:pt x="1685" y="2109"/>
                  </a:cubicBezTo>
                  <a:cubicBezTo>
                    <a:pt x="1686" y="2109"/>
                    <a:pt x="1686" y="2109"/>
                    <a:pt x="1686" y="2109"/>
                  </a:cubicBezTo>
                  <a:cubicBezTo>
                    <a:pt x="1686" y="2109"/>
                    <a:pt x="1687" y="2109"/>
                    <a:pt x="1687" y="2109"/>
                  </a:cubicBezTo>
                  <a:cubicBezTo>
                    <a:pt x="1687" y="2108"/>
                    <a:pt x="1688" y="2108"/>
                    <a:pt x="1688" y="2108"/>
                  </a:cubicBezTo>
                  <a:cubicBezTo>
                    <a:pt x="1688" y="2107"/>
                    <a:pt x="1689" y="2107"/>
                    <a:pt x="1689" y="2107"/>
                  </a:cubicBezTo>
                  <a:cubicBezTo>
                    <a:pt x="1689" y="2107"/>
                    <a:pt x="1688" y="2107"/>
                    <a:pt x="1688" y="2107"/>
                  </a:cubicBezTo>
                  <a:cubicBezTo>
                    <a:pt x="1687" y="2108"/>
                    <a:pt x="1687" y="2108"/>
                    <a:pt x="1686" y="2108"/>
                  </a:cubicBezTo>
                  <a:cubicBezTo>
                    <a:pt x="1686" y="2108"/>
                    <a:pt x="1685" y="2108"/>
                    <a:pt x="1685" y="2108"/>
                  </a:cubicBezTo>
                  <a:cubicBezTo>
                    <a:pt x="1684" y="2108"/>
                    <a:pt x="1682" y="2108"/>
                    <a:pt x="1681" y="2108"/>
                  </a:cubicBezTo>
                  <a:cubicBezTo>
                    <a:pt x="1679" y="2108"/>
                    <a:pt x="1677" y="2107"/>
                    <a:pt x="1675" y="2107"/>
                  </a:cubicBezTo>
                  <a:cubicBezTo>
                    <a:pt x="1673" y="2106"/>
                    <a:pt x="1671" y="2105"/>
                    <a:pt x="1669" y="2104"/>
                  </a:cubicBezTo>
                  <a:cubicBezTo>
                    <a:pt x="1667" y="2103"/>
                    <a:pt x="1665" y="2102"/>
                    <a:pt x="1663" y="2100"/>
                  </a:cubicBezTo>
                  <a:cubicBezTo>
                    <a:pt x="1662" y="2099"/>
                    <a:pt x="1661" y="2099"/>
                    <a:pt x="1660" y="2098"/>
                  </a:cubicBezTo>
                  <a:cubicBezTo>
                    <a:pt x="1659" y="2097"/>
                    <a:pt x="1658" y="2096"/>
                    <a:pt x="1657" y="2095"/>
                  </a:cubicBezTo>
                  <a:cubicBezTo>
                    <a:pt x="1654" y="2094"/>
                    <a:pt x="1652" y="2092"/>
                    <a:pt x="1649" y="2090"/>
                  </a:cubicBezTo>
                  <a:cubicBezTo>
                    <a:pt x="1649" y="2090"/>
                    <a:pt x="1648" y="2089"/>
                    <a:pt x="1648" y="2089"/>
                  </a:cubicBezTo>
                  <a:cubicBezTo>
                    <a:pt x="1646" y="2088"/>
                    <a:pt x="1646" y="2088"/>
                    <a:pt x="1646" y="2088"/>
                  </a:cubicBezTo>
                  <a:cubicBezTo>
                    <a:pt x="1645" y="2087"/>
                    <a:pt x="1644" y="2087"/>
                    <a:pt x="1643" y="2087"/>
                  </a:cubicBezTo>
                  <a:cubicBezTo>
                    <a:pt x="1643" y="2086"/>
                    <a:pt x="1642" y="2086"/>
                    <a:pt x="1641" y="2086"/>
                  </a:cubicBezTo>
                  <a:cubicBezTo>
                    <a:pt x="1641" y="2085"/>
                    <a:pt x="1640" y="2085"/>
                    <a:pt x="1639" y="2085"/>
                  </a:cubicBezTo>
                  <a:cubicBezTo>
                    <a:pt x="1639" y="2085"/>
                    <a:pt x="1638" y="2085"/>
                    <a:pt x="1638" y="2084"/>
                  </a:cubicBezTo>
                  <a:cubicBezTo>
                    <a:pt x="1642" y="2084"/>
                    <a:pt x="1645" y="2084"/>
                    <a:pt x="1649" y="2084"/>
                  </a:cubicBezTo>
                  <a:cubicBezTo>
                    <a:pt x="1649" y="2084"/>
                    <a:pt x="1650" y="2084"/>
                    <a:pt x="1651" y="2084"/>
                  </a:cubicBezTo>
                  <a:cubicBezTo>
                    <a:pt x="1651" y="2084"/>
                    <a:pt x="1652" y="2085"/>
                    <a:pt x="1653" y="2085"/>
                  </a:cubicBezTo>
                  <a:cubicBezTo>
                    <a:pt x="1653" y="2085"/>
                    <a:pt x="1654" y="2085"/>
                    <a:pt x="1655" y="2085"/>
                  </a:cubicBezTo>
                  <a:cubicBezTo>
                    <a:pt x="1656" y="2085"/>
                    <a:pt x="1656" y="2085"/>
                    <a:pt x="1656" y="2085"/>
                  </a:cubicBezTo>
                  <a:cubicBezTo>
                    <a:pt x="1657" y="2085"/>
                    <a:pt x="1657" y="2085"/>
                    <a:pt x="1657" y="2085"/>
                  </a:cubicBezTo>
                  <a:cubicBezTo>
                    <a:pt x="1658" y="2085"/>
                    <a:pt x="1659" y="2086"/>
                    <a:pt x="1661" y="2086"/>
                  </a:cubicBezTo>
                  <a:cubicBezTo>
                    <a:pt x="1662" y="2086"/>
                    <a:pt x="1663" y="2087"/>
                    <a:pt x="1664" y="2087"/>
                  </a:cubicBezTo>
                  <a:cubicBezTo>
                    <a:pt x="1669" y="2088"/>
                    <a:pt x="1674" y="2090"/>
                    <a:pt x="1679" y="2092"/>
                  </a:cubicBezTo>
                  <a:cubicBezTo>
                    <a:pt x="1680" y="2092"/>
                    <a:pt x="1681" y="2093"/>
                    <a:pt x="1682" y="2093"/>
                  </a:cubicBezTo>
                  <a:cubicBezTo>
                    <a:pt x="1683" y="2093"/>
                    <a:pt x="1684" y="2094"/>
                    <a:pt x="1686" y="2094"/>
                  </a:cubicBezTo>
                  <a:cubicBezTo>
                    <a:pt x="1688" y="2095"/>
                    <a:pt x="1690" y="2096"/>
                    <a:pt x="1692" y="2097"/>
                  </a:cubicBezTo>
                  <a:cubicBezTo>
                    <a:pt x="1696" y="2099"/>
                    <a:pt x="1699" y="2101"/>
                    <a:pt x="1702" y="2103"/>
                  </a:cubicBezTo>
                  <a:cubicBezTo>
                    <a:pt x="1704" y="2103"/>
                    <a:pt x="1705" y="2104"/>
                    <a:pt x="1707" y="2105"/>
                  </a:cubicBezTo>
                  <a:cubicBezTo>
                    <a:pt x="1708" y="2106"/>
                    <a:pt x="1709" y="2106"/>
                    <a:pt x="1710" y="2107"/>
                  </a:cubicBezTo>
                  <a:cubicBezTo>
                    <a:pt x="1713" y="2108"/>
                    <a:pt x="1714" y="2109"/>
                    <a:pt x="1716" y="2110"/>
                  </a:cubicBezTo>
                  <a:cubicBezTo>
                    <a:pt x="1717" y="2110"/>
                    <a:pt x="1717" y="2111"/>
                    <a:pt x="1717" y="2111"/>
                  </a:cubicBezTo>
                  <a:cubicBezTo>
                    <a:pt x="1717" y="2111"/>
                    <a:pt x="1717" y="2110"/>
                    <a:pt x="1716" y="2109"/>
                  </a:cubicBezTo>
                  <a:cubicBezTo>
                    <a:pt x="1715" y="2109"/>
                    <a:pt x="1713" y="2107"/>
                    <a:pt x="1711" y="2106"/>
                  </a:cubicBezTo>
                  <a:cubicBezTo>
                    <a:pt x="1709" y="2104"/>
                    <a:pt x="1707" y="2102"/>
                    <a:pt x="1704" y="2100"/>
                  </a:cubicBezTo>
                  <a:cubicBezTo>
                    <a:pt x="1701" y="2098"/>
                    <a:pt x="1698" y="2096"/>
                    <a:pt x="1694" y="2093"/>
                  </a:cubicBezTo>
                  <a:cubicBezTo>
                    <a:pt x="1690" y="2091"/>
                    <a:pt x="1686" y="2088"/>
                    <a:pt x="1681" y="2086"/>
                  </a:cubicBezTo>
                  <a:cubicBezTo>
                    <a:pt x="1677" y="2084"/>
                    <a:pt x="1672" y="2082"/>
                    <a:pt x="1666" y="2080"/>
                  </a:cubicBezTo>
                  <a:cubicBezTo>
                    <a:pt x="1665" y="2080"/>
                    <a:pt x="1664" y="2079"/>
                    <a:pt x="1662" y="2079"/>
                  </a:cubicBezTo>
                  <a:cubicBezTo>
                    <a:pt x="1661" y="2079"/>
                    <a:pt x="1659" y="2078"/>
                    <a:pt x="1658" y="2078"/>
                  </a:cubicBezTo>
                  <a:cubicBezTo>
                    <a:pt x="1657" y="2078"/>
                    <a:pt x="1657" y="2078"/>
                    <a:pt x="1657" y="2078"/>
                  </a:cubicBezTo>
                  <a:cubicBezTo>
                    <a:pt x="1656" y="2078"/>
                    <a:pt x="1656" y="2078"/>
                    <a:pt x="1656" y="2078"/>
                  </a:cubicBezTo>
                  <a:cubicBezTo>
                    <a:pt x="1655" y="2077"/>
                    <a:pt x="1654" y="2077"/>
                    <a:pt x="1653" y="2077"/>
                  </a:cubicBezTo>
                  <a:cubicBezTo>
                    <a:pt x="1653" y="2077"/>
                    <a:pt x="1652" y="2077"/>
                    <a:pt x="1651" y="2077"/>
                  </a:cubicBezTo>
                  <a:cubicBezTo>
                    <a:pt x="1650" y="2077"/>
                    <a:pt x="1650" y="2077"/>
                    <a:pt x="1649" y="2077"/>
                  </a:cubicBezTo>
                  <a:cubicBezTo>
                    <a:pt x="1643" y="2076"/>
                    <a:pt x="1637" y="2077"/>
                    <a:pt x="1631" y="2077"/>
                  </a:cubicBezTo>
                  <a:cubicBezTo>
                    <a:pt x="1625" y="2078"/>
                    <a:pt x="1619" y="2078"/>
                    <a:pt x="1614" y="2079"/>
                  </a:cubicBezTo>
                  <a:cubicBezTo>
                    <a:pt x="1612" y="2079"/>
                    <a:pt x="1611" y="2079"/>
                    <a:pt x="1610" y="2079"/>
                  </a:cubicBezTo>
                  <a:cubicBezTo>
                    <a:pt x="1608" y="2079"/>
                    <a:pt x="1607" y="2079"/>
                    <a:pt x="1605" y="2079"/>
                  </a:cubicBezTo>
                  <a:cubicBezTo>
                    <a:pt x="1603" y="2079"/>
                    <a:pt x="1600" y="2079"/>
                    <a:pt x="1597" y="2079"/>
                  </a:cubicBezTo>
                  <a:cubicBezTo>
                    <a:pt x="1592" y="2080"/>
                    <a:pt x="1587" y="2080"/>
                    <a:pt x="1582" y="2080"/>
                  </a:cubicBezTo>
                  <a:cubicBezTo>
                    <a:pt x="1577" y="2080"/>
                    <a:pt x="1572" y="2080"/>
                    <a:pt x="1568" y="2080"/>
                  </a:cubicBezTo>
                  <a:cubicBezTo>
                    <a:pt x="1564" y="2079"/>
                    <a:pt x="1560" y="2079"/>
                    <a:pt x="1557" y="2079"/>
                  </a:cubicBezTo>
                  <a:cubicBezTo>
                    <a:pt x="1531" y="2062"/>
                    <a:pt x="1506" y="2042"/>
                    <a:pt x="1480" y="2021"/>
                  </a:cubicBezTo>
                  <a:cubicBezTo>
                    <a:pt x="1495" y="2020"/>
                    <a:pt x="1509" y="2018"/>
                    <a:pt x="1522" y="2014"/>
                  </a:cubicBezTo>
                  <a:cubicBezTo>
                    <a:pt x="1523" y="2014"/>
                    <a:pt x="1523" y="2014"/>
                    <a:pt x="1523" y="2014"/>
                  </a:cubicBezTo>
                  <a:cubicBezTo>
                    <a:pt x="1523" y="2015"/>
                    <a:pt x="1524" y="2015"/>
                    <a:pt x="1524" y="2015"/>
                  </a:cubicBezTo>
                  <a:cubicBezTo>
                    <a:pt x="1524" y="2015"/>
                    <a:pt x="1525" y="2015"/>
                    <a:pt x="1525" y="2015"/>
                  </a:cubicBezTo>
                  <a:cubicBezTo>
                    <a:pt x="1525" y="2015"/>
                    <a:pt x="1525" y="2016"/>
                    <a:pt x="1525" y="2016"/>
                  </a:cubicBezTo>
                  <a:cubicBezTo>
                    <a:pt x="1526" y="2017"/>
                    <a:pt x="1527" y="2018"/>
                    <a:pt x="1527" y="2019"/>
                  </a:cubicBezTo>
                  <a:cubicBezTo>
                    <a:pt x="1528" y="2020"/>
                    <a:pt x="1529" y="2021"/>
                    <a:pt x="1529" y="2023"/>
                  </a:cubicBezTo>
                  <a:cubicBezTo>
                    <a:pt x="1531" y="2026"/>
                    <a:pt x="1533" y="2029"/>
                    <a:pt x="1535" y="2033"/>
                  </a:cubicBezTo>
                  <a:cubicBezTo>
                    <a:pt x="1536" y="2034"/>
                    <a:pt x="1536" y="2035"/>
                    <a:pt x="1537" y="2036"/>
                  </a:cubicBezTo>
                  <a:cubicBezTo>
                    <a:pt x="1538" y="2036"/>
                    <a:pt x="1538" y="2037"/>
                    <a:pt x="1539" y="2038"/>
                  </a:cubicBezTo>
                  <a:cubicBezTo>
                    <a:pt x="1539" y="2039"/>
                    <a:pt x="1539" y="2039"/>
                    <a:pt x="1539" y="2039"/>
                  </a:cubicBezTo>
                  <a:cubicBezTo>
                    <a:pt x="1540" y="2039"/>
                    <a:pt x="1540" y="2039"/>
                    <a:pt x="1540" y="2039"/>
                  </a:cubicBezTo>
                  <a:cubicBezTo>
                    <a:pt x="1540" y="2040"/>
                    <a:pt x="1540" y="2040"/>
                    <a:pt x="1540" y="2040"/>
                  </a:cubicBezTo>
                  <a:cubicBezTo>
                    <a:pt x="1541" y="2040"/>
                    <a:pt x="1541" y="2040"/>
                    <a:pt x="1541" y="2041"/>
                  </a:cubicBezTo>
                  <a:cubicBezTo>
                    <a:pt x="1542" y="2042"/>
                    <a:pt x="1543" y="2043"/>
                    <a:pt x="1544" y="2043"/>
                  </a:cubicBezTo>
                  <a:cubicBezTo>
                    <a:pt x="1546" y="2045"/>
                    <a:pt x="1548" y="2046"/>
                    <a:pt x="1550" y="2048"/>
                  </a:cubicBezTo>
                  <a:cubicBezTo>
                    <a:pt x="1552" y="2049"/>
                    <a:pt x="1554" y="2050"/>
                    <a:pt x="1556" y="2051"/>
                  </a:cubicBezTo>
                  <a:cubicBezTo>
                    <a:pt x="1557" y="2052"/>
                    <a:pt x="1557" y="2052"/>
                    <a:pt x="1558" y="2053"/>
                  </a:cubicBezTo>
                  <a:cubicBezTo>
                    <a:pt x="1559" y="2053"/>
                    <a:pt x="1560" y="2053"/>
                    <a:pt x="1561" y="2054"/>
                  </a:cubicBezTo>
                  <a:cubicBezTo>
                    <a:pt x="1563" y="2054"/>
                    <a:pt x="1565" y="2055"/>
                    <a:pt x="1567" y="2055"/>
                  </a:cubicBezTo>
                  <a:cubicBezTo>
                    <a:pt x="1569" y="2056"/>
                    <a:pt x="1570" y="2056"/>
                    <a:pt x="1572" y="2056"/>
                  </a:cubicBezTo>
                  <a:cubicBezTo>
                    <a:pt x="1573" y="2056"/>
                    <a:pt x="1574" y="2056"/>
                    <a:pt x="1575" y="2056"/>
                  </a:cubicBezTo>
                  <a:cubicBezTo>
                    <a:pt x="1576" y="2056"/>
                    <a:pt x="1577" y="2056"/>
                    <a:pt x="1578" y="2056"/>
                  </a:cubicBezTo>
                  <a:cubicBezTo>
                    <a:pt x="1578" y="2056"/>
                    <a:pt x="1578" y="2056"/>
                    <a:pt x="1578" y="2056"/>
                  </a:cubicBezTo>
                  <a:cubicBezTo>
                    <a:pt x="1578" y="2056"/>
                    <a:pt x="1578" y="2056"/>
                    <a:pt x="1578" y="2055"/>
                  </a:cubicBezTo>
                  <a:cubicBezTo>
                    <a:pt x="1577" y="2055"/>
                    <a:pt x="1576" y="2055"/>
                    <a:pt x="1576" y="2054"/>
                  </a:cubicBezTo>
                  <a:cubicBezTo>
                    <a:pt x="1575" y="2054"/>
                    <a:pt x="1574" y="2054"/>
                    <a:pt x="1572" y="2053"/>
                  </a:cubicBezTo>
                  <a:cubicBezTo>
                    <a:pt x="1572" y="2053"/>
                    <a:pt x="1571" y="2052"/>
                    <a:pt x="1570" y="2052"/>
                  </a:cubicBezTo>
                  <a:cubicBezTo>
                    <a:pt x="1570" y="2052"/>
                    <a:pt x="1569" y="2051"/>
                    <a:pt x="1568" y="2051"/>
                  </a:cubicBezTo>
                  <a:cubicBezTo>
                    <a:pt x="1567" y="2050"/>
                    <a:pt x="1565" y="2049"/>
                    <a:pt x="1564" y="2048"/>
                  </a:cubicBezTo>
                  <a:cubicBezTo>
                    <a:pt x="1563" y="2048"/>
                    <a:pt x="1562" y="2047"/>
                    <a:pt x="1561" y="2047"/>
                  </a:cubicBezTo>
                  <a:cubicBezTo>
                    <a:pt x="1561" y="2047"/>
                    <a:pt x="1561" y="2046"/>
                    <a:pt x="1560" y="2046"/>
                  </a:cubicBezTo>
                  <a:cubicBezTo>
                    <a:pt x="1560" y="2046"/>
                    <a:pt x="1559" y="2046"/>
                    <a:pt x="1559" y="2045"/>
                  </a:cubicBezTo>
                  <a:cubicBezTo>
                    <a:pt x="1558" y="2045"/>
                    <a:pt x="1557" y="2044"/>
                    <a:pt x="1557" y="2043"/>
                  </a:cubicBezTo>
                  <a:cubicBezTo>
                    <a:pt x="1556" y="2043"/>
                    <a:pt x="1555" y="2042"/>
                    <a:pt x="1554" y="2042"/>
                  </a:cubicBezTo>
                  <a:cubicBezTo>
                    <a:pt x="1553" y="2041"/>
                    <a:pt x="1553" y="2040"/>
                    <a:pt x="1552" y="2040"/>
                  </a:cubicBezTo>
                  <a:cubicBezTo>
                    <a:pt x="1551" y="2039"/>
                    <a:pt x="1551" y="2039"/>
                    <a:pt x="1551" y="2039"/>
                  </a:cubicBezTo>
                  <a:cubicBezTo>
                    <a:pt x="1549" y="2038"/>
                    <a:pt x="1549" y="2038"/>
                    <a:pt x="1549" y="2038"/>
                  </a:cubicBezTo>
                  <a:cubicBezTo>
                    <a:pt x="1549" y="2037"/>
                    <a:pt x="1548" y="2036"/>
                    <a:pt x="1547" y="2035"/>
                  </a:cubicBezTo>
                  <a:cubicBezTo>
                    <a:pt x="1546" y="2034"/>
                    <a:pt x="1546" y="2034"/>
                    <a:pt x="1546" y="2034"/>
                  </a:cubicBezTo>
                  <a:cubicBezTo>
                    <a:pt x="1546" y="2034"/>
                    <a:pt x="1546" y="2034"/>
                    <a:pt x="1546" y="2034"/>
                  </a:cubicBezTo>
                  <a:cubicBezTo>
                    <a:pt x="1545" y="2034"/>
                    <a:pt x="1545" y="2034"/>
                    <a:pt x="1545" y="2034"/>
                  </a:cubicBezTo>
                  <a:cubicBezTo>
                    <a:pt x="1545" y="2034"/>
                    <a:pt x="1545" y="2034"/>
                    <a:pt x="1545" y="2034"/>
                  </a:cubicBezTo>
                  <a:cubicBezTo>
                    <a:pt x="1545" y="2033"/>
                    <a:pt x="1545" y="2033"/>
                    <a:pt x="1545" y="2033"/>
                  </a:cubicBezTo>
                  <a:cubicBezTo>
                    <a:pt x="1545" y="2034"/>
                    <a:pt x="1545" y="2033"/>
                    <a:pt x="1545" y="2034"/>
                  </a:cubicBezTo>
                  <a:cubicBezTo>
                    <a:pt x="1545" y="2033"/>
                    <a:pt x="1545" y="2033"/>
                    <a:pt x="1545" y="2033"/>
                  </a:cubicBezTo>
                  <a:cubicBezTo>
                    <a:pt x="1545" y="2033"/>
                    <a:pt x="1545" y="2033"/>
                    <a:pt x="1545" y="2033"/>
                  </a:cubicBezTo>
                  <a:cubicBezTo>
                    <a:pt x="1544" y="2032"/>
                    <a:pt x="1544" y="2032"/>
                    <a:pt x="1543" y="2031"/>
                  </a:cubicBezTo>
                  <a:cubicBezTo>
                    <a:pt x="1542" y="2030"/>
                    <a:pt x="1542" y="2029"/>
                    <a:pt x="1541" y="2029"/>
                  </a:cubicBezTo>
                  <a:cubicBezTo>
                    <a:pt x="1540" y="2027"/>
                    <a:pt x="1538" y="2026"/>
                    <a:pt x="1537" y="2024"/>
                  </a:cubicBezTo>
                  <a:cubicBezTo>
                    <a:pt x="1536" y="2023"/>
                    <a:pt x="1534" y="2021"/>
                    <a:pt x="1533" y="2020"/>
                  </a:cubicBezTo>
                  <a:cubicBezTo>
                    <a:pt x="1532" y="2019"/>
                    <a:pt x="1531" y="2018"/>
                    <a:pt x="1529" y="2017"/>
                  </a:cubicBezTo>
                  <a:cubicBezTo>
                    <a:pt x="1529" y="2017"/>
                    <a:pt x="1528" y="2016"/>
                    <a:pt x="1528" y="2016"/>
                  </a:cubicBezTo>
                  <a:cubicBezTo>
                    <a:pt x="1527" y="2015"/>
                    <a:pt x="1527" y="2015"/>
                    <a:pt x="1526" y="2015"/>
                  </a:cubicBezTo>
                  <a:cubicBezTo>
                    <a:pt x="1526" y="2015"/>
                    <a:pt x="1526" y="2015"/>
                    <a:pt x="1526" y="2015"/>
                  </a:cubicBezTo>
                  <a:cubicBezTo>
                    <a:pt x="1527" y="2015"/>
                    <a:pt x="1528" y="2015"/>
                    <a:pt x="1529" y="2015"/>
                  </a:cubicBezTo>
                  <a:cubicBezTo>
                    <a:pt x="1531" y="2015"/>
                    <a:pt x="1533" y="2016"/>
                    <a:pt x="1535" y="2016"/>
                  </a:cubicBezTo>
                  <a:cubicBezTo>
                    <a:pt x="1537" y="2017"/>
                    <a:pt x="1540" y="2017"/>
                    <a:pt x="1542" y="2018"/>
                  </a:cubicBezTo>
                  <a:cubicBezTo>
                    <a:pt x="1544" y="2019"/>
                    <a:pt x="1547" y="2020"/>
                    <a:pt x="1549" y="2022"/>
                  </a:cubicBezTo>
                  <a:cubicBezTo>
                    <a:pt x="1549" y="2022"/>
                    <a:pt x="1550" y="2022"/>
                    <a:pt x="1551" y="2023"/>
                  </a:cubicBezTo>
                  <a:cubicBezTo>
                    <a:pt x="1551" y="2023"/>
                    <a:pt x="1552" y="2023"/>
                    <a:pt x="1552" y="2024"/>
                  </a:cubicBezTo>
                  <a:cubicBezTo>
                    <a:pt x="1553" y="2024"/>
                    <a:pt x="1553" y="2024"/>
                    <a:pt x="1554" y="2025"/>
                  </a:cubicBezTo>
                  <a:cubicBezTo>
                    <a:pt x="1555" y="2025"/>
                    <a:pt x="1555" y="2025"/>
                    <a:pt x="1555" y="2025"/>
                  </a:cubicBezTo>
                  <a:cubicBezTo>
                    <a:pt x="1555" y="2026"/>
                    <a:pt x="1555" y="2026"/>
                    <a:pt x="1555" y="2026"/>
                  </a:cubicBezTo>
                  <a:cubicBezTo>
                    <a:pt x="1558" y="2028"/>
                    <a:pt x="1560" y="2029"/>
                    <a:pt x="1562" y="2031"/>
                  </a:cubicBezTo>
                  <a:cubicBezTo>
                    <a:pt x="1563" y="2032"/>
                    <a:pt x="1564" y="2033"/>
                    <a:pt x="1565" y="2034"/>
                  </a:cubicBezTo>
                  <a:cubicBezTo>
                    <a:pt x="1566" y="2035"/>
                    <a:pt x="1567" y="2036"/>
                    <a:pt x="1568" y="2036"/>
                  </a:cubicBezTo>
                  <a:cubicBezTo>
                    <a:pt x="1570" y="2037"/>
                    <a:pt x="1571" y="2038"/>
                    <a:pt x="1572" y="2039"/>
                  </a:cubicBezTo>
                  <a:cubicBezTo>
                    <a:pt x="1573" y="2039"/>
                    <a:pt x="1573" y="2039"/>
                    <a:pt x="1574" y="2040"/>
                  </a:cubicBezTo>
                  <a:cubicBezTo>
                    <a:pt x="1574" y="2040"/>
                    <a:pt x="1575" y="2040"/>
                    <a:pt x="1575" y="2041"/>
                  </a:cubicBezTo>
                  <a:cubicBezTo>
                    <a:pt x="1578" y="2042"/>
                    <a:pt x="1580" y="2042"/>
                    <a:pt x="1583" y="2043"/>
                  </a:cubicBezTo>
                  <a:cubicBezTo>
                    <a:pt x="1585" y="2043"/>
                    <a:pt x="1587" y="2044"/>
                    <a:pt x="1589" y="2043"/>
                  </a:cubicBezTo>
                  <a:cubicBezTo>
                    <a:pt x="1591" y="2043"/>
                    <a:pt x="1592" y="2043"/>
                    <a:pt x="1594" y="2043"/>
                  </a:cubicBezTo>
                  <a:cubicBezTo>
                    <a:pt x="1594" y="2043"/>
                    <a:pt x="1594" y="2042"/>
                    <a:pt x="1594" y="2042"/>
                  </a:cubicBezTo>
                  <a:cubicBezTo>
                    <a:pt x="1595" y="2042"/>
                    <a:pt x="1595" y="2042"/>
                    <a:pt x="1595" y="2042"/>
                  </a:cubicBezTo>
                  <a:cubicBezTo>
                    <a:pt x="1596" y="2042"/>
                    <a:pt x="1596" y="2042"/>
                    <a:pt x="1596" y="2041"/>
                  </a:cubicBezTo>
                  <a:cubicBezTo>
                    <a:pt x="1597" y="2041"/>
                    <a:pt x="1597" y="2041"/>
                    <a:pt x="1597" y="2041"/>
                  </a:cubicBezTo>
                  <a:cubicBezTo>
                    <a:pt x="1597" y="2041"/>
                    <a:pt x="1597" y="2041"/>
                    <a:pt x="1596" y="2041"/>
                  </a:cubicBezTo>
                  <a:cubicBezTo>
                    <a:pt x="1596" y="2041"/>
                    <a:pt x="1595" y="2041"/>
                    <a:pt x="1595" y="2041"/>
                  </a:cubicBezTo>
                  <a:cubicBezTo>
                    <a:pt x="1595" y="2041"/>
                    <a:pt x="1594" y="2041"/>
                    <a:pt x="1594" y="2041"/>
                  </a:cubicBezTo>
                  <a:cubicBezTo>
                    <a:pt x="1594" y="2041"/>
                    <a:pt x="1594" y="2041"/>
                    <a:pt x="1593" y="2041"/>
                  </a:cubicBezTo>
                  <a:cubicBezTo>
                    <a:pt x="1592" y="2041"/>
                    <a:pt x="1591" y="2041"/>
                    <a:pt x="1589" y="2040"/>
                  </a:cubicBezTo>
                  <a:cubicBezTo>
                    <a:pt x="1588" y="2040"/>
                    <a:pt x="1586" y="2039"/>
                    <a:pt x="1584" y="2039"/>
                  </a:cubicBezTo>
                  <a:cubicBezTo>
                    <a:pt x="1582" y="2038"/>
                    <a:pt x="1580" y="2037"/>
                    <a:pt x="1578" y="2035"/>
                  </a:cubicBezTo>
                  <a:cubicBezTo>
                    <a:pt x="1578" y="2035"/>
                    <a:pt x="1578" y="2035"/>
                    <a:pt x="1577" y="2034"/>
                  </a:cubicBezTo>
                  <a:cubicBezTo>
                    <a:pt x="1577" y="2034"/>
                    <a:pt x="1576" y="2034"/>
                    <a:pt x="1576" y="2033"/>
                  </a:cubicBezTo>
                  <a:cubicBezTo>
                    <a:pt x="1575" y="2033"/>
                    <a:pt x="1574" y="2032"/>
                    <a:pt x="1573" y="2031"/>
                  </a:cubicBezTo>
                  <a:cubicBezTo>
                    <a:pt x="1572" y="2030"/>
                    <a:pt x="1571" y="2029"/>
                    <a:pt x="1570" y="2028"/>
                  </a:cubicBezTo>
                  <a:cubicBezTo>
                    <a:pt x="1569" y="2027"/>
                    <a:pt x="1568" y="2026"/>
                    <a:pt x="1567" y="2025"/>
                  </a:cubicBezTo>
                  <a:cubicBezTo>
                    <a:pt x="1565" y="2023"/>
                    <a:pt x="1563" y="2022"/>
                    <a:pt x="1560" y="2020"/>
                  </a:cubicBezTo>
                  <a:cubicBezTo>
                    <a:pt x="1559" y="2019"/>
                    <a:pt x="1559" y="2019"/>
                    <a:pt x="1559" y="2019"/>
                  </a:cubicBezTo>
                  <a:cubicBezTo>
                    <a:pt x="1558" y="2018"/>
                    <a:pt x="1558" y="2018"/>
                    <a:pt x="1558" y="2018"/>
                  </a:cubicBezTo>
                  <a:cubicBezTo>
                    <a:pt x="1558" y="2018"/>
                    <a:pt x="1557" y="2018"/>
                    <a:pt x="1556" y="2017"/>
                  </a:cubicBezTo>
                  <a:cubicBezTo>
                    <a:pt x="1555" y="2016"/>
                    <a:pt x="1554" y="2015"/>
                    <a:pt x="1552" y="2015"/>
                  </a:cubicBezTo>
                  <a:cubicBezTo>
                    <a:pt x="1552" y="2014"/>
                    <a:pt x="1551" y="2014"/>
                    <a:pt x="1550" y="2014"/>
                  </a:cubicBezTo>
                  <a:cubicBezTo>
                    <a:pt x="1550" y="2014"/>
                    <a:pt x="1549" y="2013"/>
                    <a:pt x="1548" y="2013"/>
                  </a:cubicBezTo>
                  <a:cubicBezTo>
                    <a:pt x="1548" y="2013"/>
                    <a:pt x="1547" y="2012"/>
                    <a:pt x="1546" y="2012"/>
                  </a:cubicBezTo>
                  <a:cubicBezTo>
                    <a:pt x="1546" y="2012"/>
                    <a:pt x="1545" y="2012"/>
                    <a:pt x="1544" y="2012"/>
                  </a:cubicBezTo>
                  <a:cubicBezTo>
                    <a:pt x="1541" y="2011"/>
                    <a:pt x="1539" y="2010"/>
                    <a:pt x="1536" y="2010"/>
                  </a:cubicBezTo>
                  <a:cubicBezTo>
                    <a:pt x="1536" y="2010"/>
                    <a:pt x="1536" y="2010"/>
                    <a:pt x="1536" y="2010"/>
                  </a:cubicBezTo>
                  <a:cubicBezTo>
                    <a:pt x="1541" y="2008"/>
                    <a:pt x="1546" y="2006"/>
                    <a:pt x="1550" y="2004"/>
                  </a:cubicBezTo>
                  <a:cubicBezTo>
                    <a:pt x="1480" y="2010"/>
                    <a:pt x="1436" y="1989"/>
                    <a:pt x="1409" y="1960"/>
                  </a:cubicBezTo>
                  <a:cubicBezTo>
                    <a:pt x="1414" y="1962"/>
                    <a:pt x="1419" y="1965"/>
                    <a:pt x="1424" y="1967"/>
                  </a:cubicBezTo>
                  <a:cubicBezTo>
                    <a:pt x="1427" y="1968"/>
                    <a:pt x="1431" y="1969"/>
                    <a:pt x="1434" y="1970"/>
                  </a:cubicBezTo>
                  <a:cubicBezTo>
                    <a:pt x="1435" y="1971"/>
                    <a:pt x="1436" y="1971"/>
                    <a:pt x="1437" y="1971"/>
                  </a:cubicBezTo>
                  <a:cubicBezTo>
                    <a:pt x="1438" y="1971"/>
                    <a:pt x="1438" y="1971"/>
                    <a:pt x="1438" y="1971"/>
                  </a:cubicBezTo>
                  <a:cubicBezTo>
                    <a:pt x="1439" y="1971"/>
                    <a:pt x="1439" y="1971"/>
                    <a:pt x="1439" y="1971"/>
                  </a:cubicBezTo>
                  <a:cubicBezTo>
                    <a:pt x="1439" y="1971"/>
                    <a:pt x="1439" y="1971"/>
                    <a:pt x="1439" y="1971"/>
                  </a:cubicBezTo>
                  <a:cubicBezTo>
                    <a:pt x="1439" y="1972"/>
                    <a:pt x="1439" y="1972"/>
                    <a:pt x="1439" y="1972"/>
                  </a:cubicBezTo>
                  <a:cubicBezTo>
                    <a:pt x="1440" y="1972"/>
                    <a:pt x="1441" y="1972"/>
                    <a:pt x="1442" y="1972"/>
                  </a:cubicBezTo>
                  <a:cubicBezTo>
                    <a:pt x="1443" y="1972"/>
                    <a:pt x="1444" y="1972"/>
                    <a:pt x="1445" y="1973"/>
                  </a:cubicBezTo>
                  <a:cubicBezTo>
                    <a:pt x="1447" y="1973"/>
                    <a:pt x="1448" y="1973"/>
                    <a:pt x="1450" y="1973"/>
                  </a:cubicBezTo>
                  <a:cubicBezTo>
                    <a:pt x="1452" y="1974"/>
                    <a:pt x="1454" y="1974"/>
                    <a:pt x="1456" y="1974"/>
                  </a:cubicBezTo>
                  <a:cubicBezTo>
                    <a:pt x="1458" y="1974"/>
                    <a:pt x="1460" y="1974"/>
                    <a:pt x="1461" y="1974"/>
                  </a:cubicBezTo>
                  <a:cubicBezTo>
                    <a:pt x="1463" y="1975"/>
                    <a:pt x="1465" y="1975"/>
                    <a:pt x="1467" y="1975"/>
                  </a:cubicBezTo>
                  <a:cubicBezTo>
                    <a:pt x="1475" y="1975"/>
                    <a:pt x="1483" y="1975"/>
                    <a:pt x="1490" y="1975"/>
                  </a:cubicBezTo>
                  <a:cubicBezTo>
                    <a:pt x="1498" y="1974"/>
                    <a:pt x="1506" y="1974"/>
                    <a:pt x="1513" y="1974"/>
                  </a:cubicBezTo>
                  <a:cubicBezTo>
                    <a:pt x="1517" y="1974"/>
                    <a:pt x="1520" y="1974"/>
                    <a:pt x="1524" y="1974"/>
                  </a:cubicBezTo>
                  <a:cubicBezTo>
                    <a:pt x="1527" y="1974"/>
                    <a:pt x="1531" y="1975"/>
                    <a:pt x="1534" y="1976"/>
                  </a:cubicBezTo>
                  <a:cubicBezTo>
                    <a:pt x="1535" y="1976"/>
                    <a:pt x="1535" y="1976"/>
                    <a:pt x="1535" y="1976"/>
                  </a:cubicBezTo>
                  <a:cubicBezTo>
                    <a:pt x="1535" y="1976"/>
                    <a:pt x="1535" y="1976"/>
                    <a:pt x="1535" y="1976"/>
                  </a:cubicBezTo>
                  <a:cubicBezTo>
                    <a:pt x="1535" y="1976"/>
                    <a:pt x="1535" y="1976"/>
                    <a:pt x="1535" y="1976"/>
                  </a:cubicBezTo>
                  <a:cubicBezTo>
                    <a:pt x="1535" y="1976"/>
                    <a:pt x="1535" y="1976"/>
                    <a:pt x="1535" y="1976"/>
                  </a:cubicBezTo>
                  <a:cubicBezTo>
                    <a:pt x="1536" y="1976"/>
                    <a:pt x="1536" y="1976"/>
                    <a:pt x="1536" y="1976"/>
                  </a:cubicBezTo>
                  <a:cubicBezTo>
                    <a:pt x="1536" y="1976"/>
                    <a:pt x="1536" y="1976"/>
                    <a:pt x="1536" y="1976"/>
                  </a:cubicBezTo>
                  <a:cubicBezTo>
                    <a:pt x="1537" y="1976"/>
                    <a:pt x="1537" y="1977"/>
                    <a:pt x="1538" y="1977"/>
                  </a:cubicBezTo>
                  <a:cubicBezTo>
                    <a:pt x="1539" y="1977"/>
                    <a:pt x="1539" y="1977"/>
                    <a:pt x="1539" y="1977"/>
                  </a:cubicBezTo>
                  <a:cubicBezTo>
                    <a:pt x="1540" y="1978"/>
                    <a:pt x="1542" y="1978"/>
                    <a:pt x="1543" y="1979"/>
                  </a:cubicBezTo>
                  <a:cubicBezTo>
                    <a:pt x="1546" y="1980"/>
                    <a:pt x="1549" y="1982"/>
                    <a:pt x="1552" y="1984"/>
                  </a:cubicBezTo>
                  <a:cubicBezTo>
                    <a:pt x="1557" y="1988"/>
                    <a:pt x="1562" y="1992"/>
                    <a:pt x="1566" y="1995"/>
                  </a:cubicBezTo>
                  <a:cubicBezTo>
                    <a:pt x="1570" y="1999"/>
                    <a:pt x="1575" y="2002"/>
                    <a:pt x="1579" y="2005"/>
                  </a:cubicBezTo>
                  <a:cubicBezTo>
                    <a:pt x="1582" y="2008"/>
                    <a:pt x="1586" y="2010"/>
                    <a:pt x="1589" y="2011"/>
                  </a:cubicBezTo>
                  <a:cubicBezTo>
                    <a:pt x="1592" y="2012"/>
                    <a:pt x="1595" y="2013"/>
                    <a:pt x="1597" y="2014"/>
                  </a:cubicBezTo>
                  <a:cubicBezTo>
                    <a:pt x="1597" y="2014"/>
                    <a:pt x="1598" y="2014"/>
                    <a:pt x="1599" y="2014"/>
                  </a:cubicBezTo>
                  <a:cubicBezTo>
                    <a:pt x="1599" y="2014"/>
                    <a:pt x="1599" y="2014"/>
                    <a:pt x="1599" y="2014"/>
                  </a:cubicBezTo>
                  <a:cubicBezTo>
                    <a:pt x="1599" y="2014"/>
                    <a:pt x="1598" y="2014"/>
                    <a:pt x="1597" y="2013"/>
                  </a:cubicBezTo>
                  <a:cubicBezTo>
                    <a:pt x="1595" y="2013"/>
                    <a:pt x="1593" y="2011"/>
                    <a:pt x="1590" y="2010"/>
                  </a:cubicBezTo>
                  <a:cubicBezTo>
                    <a:pt x="1587" y="2008"/>
                    <a:pt x="1584" y="2005"/>
                    <a:pt x="1580" y="2002"/>
                  </a:cubicBezTo>
                  <a:cubicBezTo>
                    <a:pt x="1577" y="1999"/>
                    <a:pt x="1573" y="1996"/>
                    <a:pt x="1569" y="1992"/>
                  </a:cubicBezTo>
                  <a:cubicBezTo>
                    <a:pt x="1565" y="1988"/>
                    <a:pt x="1560" y="1983"/>
                    <a:pt x="1555" y="1979"/>
                  </a:cubicBezTo>
                  <a:cubicBezTo>
                    <a:pt x="1552" y="1977"/>
                    <a:pt x="1549" y="1975"/>
                    <a:pt x="1546" y="1973"/>
                  </a:cubicBezTo>
                  <a:cubicBezTo>
                    <a:pt x="1545" y="1972"/>
                    <a:pt x="1543" y="1972"/>
                    <a:pt x="1541" y="1971"/>
                  </a:cubicBezTo>
                  <a:cubicBezTo>
                    <a:pt x="1540" y="1970"/>
                    <a:pt x="1540" y="1970"/>
                    <a:pt x="1540" y="1970"/>
                  </a:cubicBezTo>
                  <a:cubicBezTo>
                    <a:pt x="1539" y="1970"/>
                    <a:pt x="1539" y="1970"/>
                    <a:pt x="1539" y="1970"/>
                  </a:cubicBezTo>
                  <a:cubicBezTo>
                    <a:pt x="1538" y="1970"/>
                    <a:pt x="1538" y="1970"/>
                    <a:pt x="1538" y="1970"/>
                  </a:cubicBezTo>
                  <a:cubicBezTo>
                    <a:pt x="1538" y="1969"/>
                    <a:pt x="1538" y="1969"/>
                    <a:pt x="1538" y="1969"/>
                  </a:cubicBezTo>
                  <a:cubicBezTo>
                    <a:pt x="1538" y="1969"/>
                    <a:pt x="1538" y="1969"/>
                    <a:pt x="1538" y="1969"/>
                  </a:cubicBezTo>
                  <a:cubicBezTo>
                    <a:pt x="1537" y="1969"/>
                    <a:pt x="1537" y="1969"/>
                    <a:pt x="1537" y="1969"/>
                  </a:cubicBezTo>
                  <a:cubicBezTo>
                    <a:pt x="1536" y="1969"/>
                    <a:pt x="1536" y="1969"/>
                    <a:pt x="1536" y="1969"/>
                  </a:cubicBezTo>
                  <a:cubicBezTo>
                    <a:pt x="1532" y="1968"/>
                    <a:pt x="1528" y="1967"/>
                    <a:pt x="1525" y="1967"/>
                  </a:cubicBezTo>
                  <a:cubicBezTo>
                    <a:pt x="1521" y="1966"/>
                    <a:pt x="1517" y="1966"/>
                    <a:pt x="1513" y="1966"/>
                  </a:cubicBezTo>
                  <a:cubicBezTo>
                    <a:pt x="1505" y="1966"/>
                    <a:pt x="1498" y="1967"/>
                    <a:pt x="1490" y="1967"/>
                  </a:cubicBezTo>
                  <a:cubicBezTo>
                    <a:pt x="1489" y="1967"/>
                    <a:pt x="1488" y="1967"/>
                    <a:pt x="1486" y="1967"/>
                  </a:cubicBezTo>
                  <a:cubicBezTo>
                    <a:pt x="1487" y="1967"/>
                    <a:pt x="1488" y="1966"/>
                    <a:pt x="1489" y="1966"/>
                  </a:cubicBezTo>
                  <a:cubicBezTo>
                    <a:pt x="1490" y="1965"/>
                    <a:pt x="1491" y="1965"/>
                    <a:pt x="1492" y="1964"/>
                  </a:cubicBezTo>
                  <a:cubicBezTo>
                    <a:pt x="1493" y="1964"/>
                    <a:pt x="1494" y="1963"/>
                    <a:pt x="1495" y="1963"/>
                  </a:cubicBezTo>
                  <a:cubicBezTo>
                    <a:pt x="1496" y="1963"/>
                    <a:pt x="1497" y="1962"/>
                    <a:pt x="1497" y="1962"/>
                  </a:cubicBezTo>
                  <a:cubicBezTo>
                    <a:pt x="1498" y="1962"/>
                    <a:pt x="1498" y="1962"/>
                    <a:pt x="1498" y="1962"/>
                  </a:cubicBezTo>
                  <a:cubicBezTo>
                    <a:pt x="1498" y="1962"/>
                    <a:pt x="1498" y="1962"/>
                    <a:pt x="1498" y="1962"/>
                  </a:cubicBezTo>
                  <a:cubicBezTo>
                    <a:pt x="1498" y="1962"/>
                    <a:pt x="1498" y="1962"/>
                    <a:pt x="1498" y="1962"/>
                  </a:cubicBezTo>
                  <a:cubicBezTo>
                    <a:pt x="1499" y="1962"/>
                    <a:pt x="1499" y="1962"/>
                    <a:pt x="1499" y="1962"/>
                  </a:cubicBezTo>
                  <a:cubicBezTo>
                    <a:pt x="1500" y="1961"/>
                    <a:pt x="1500" y="1961"/>
                    <a:pt x="1500" y="1961"/>
                  </a:cubicBezTo>
                  <a:cubicBezTo>
                    <a:pt x="1502" y="1960"/>
                    <a:pt x="1502" y="1960"/>
                    <a:pt x="1502" y="1960"/>
                  </a:cubicBezTo>
                  <a:cubicBezTo>
                    <a:pt x="1503" y="1960"/>
                    <a:pt x="1504" y="1960"/>
                    <a:pt x="1505" y="1959"/>
                  </a:cubicBezTo>
                  <a:cubicBezTo>
                    <a:pt x="1507" y="1958"/>
                    <a:pt x="1510" y="1958"/>
                    <a:pt x="1512" y="1957"/>
                  </a:cubicBezTo>
                  <a:cubicBezTo>
                    <a:pt x="1514" y="1957"/>
                    <a:pt x="1516" y="1956"/>
                    <a:pt x="1518" y="1956"/>
                  </a:cubicBezTo>
                  <a:cubicBezTo>
                    <a:pt x="1520" y="1956"/>
                    <a:pt x="1522" y="1955"/>
                    <a:pt x="1524" y="1955"/>
                  </a:cubicBezTo>
                  <a:cubicBezTo>
                    <a:pt x="1526" y="1955"/>
                    <a:pt x="1527" y="1955"/>
                    <a:pt x="1529" y="1954"/>
                  </a:cubicBezTo>
                  <a:cubicBezTo>
                    <a:pt x="1529" y="1954"/>
                    <a:pt x="1530" y="1954"/>
                    <a:pt x="1531" y="1954"/>
                  </a:cubicBezTo>
                  <a:cubicBezTo>
                    <a:pt x="1532" y="1954"/>
                    <a:pt x="1532" y="1954"/>
                    <a:pt x="1533" y="1954"/>
                  </a:cubicBezTo>
                  <a:cubicBezTo>
                    <a:pt x="1534" y="1954"/>
                    <a:pt x="1535" y="1954"/>
                    <a:pt x="1535" y="1954"/>
                  </a:cubicBezTo>
                  <a:cubicBezTo>
                    <a:pt x="1536" y="1954"/>
                    <a:pt x="1536" y="1954"/>
                    <a:pt x="1536" y="1954"/>
                  </a:cubicBezTo>
                  <a:cubicBezTo>
                    <a:pt x="1536" y="1954"/>
                    <a:pt x="1536" y="1954"/>
                    <a:pt x="1535" y="1953"/>
                  </a:cubicBezTo>
                  <a:cubicBezTo>
                    <a:pt x="1535" y="1953"/>
                    <a:pt x="1534" y="1953"/>
                    <a:pt x="1533" y="1953"/>
                  </a:cubicBezTo>
                  <a:cubicBezTo>
                    <a:pt x="1532" y="1952"/>
                    <a:pt x="1532" y="1952"/>
                    <a:pt x="1531" y="1952"/>
                  </a:cubicBezTo>
                  <a:cubicBezTo>
                    <a:pt x="1530" y="1952"/>
                    <a:pt x="1530" y="1952"/>
                    <a:pt x="1529" y="1951"/>
                  </a:cubicBezTo>
                  <a:cubicBezTo>
                    <a:pt x="1528" y="1951"/>
                    <a:pt x="1527" y="1951"/>
                    <a:pt x="1527" y="1951"/>
                  </a:cubicBezTo>
                  <a:cubicBezTo>
                    <a:pt x="1526" y="1951"/>
                    <a:pt x="1525" y="1951"/>
                    <a:pt x="1524" y="1950"/>
                  </a:cubicBezTo>
                  <a:cubicBezTo>
                    <a:pt x="1523" y="1950"/>
                    <a:pt x="1522" y="1950"/>
                    <a:pt x="1521" y="1950"/>
                  </a:cubicBezTo>
                  <a:cubicBezTo>
                    <a:pt x="1520" y="1950"/>
                    <a:pt x="1519" y="1950"/>
                    <a:pt x="1518" y="1950"/>
                  </a:cubicBezTo>
                  <a:cubicBezTo>
                    <a:pt x="1515" y="1950"/>
                    <a:pt x="1513" y="1950"/>
                    <a:pt x="1511" y="1950"/>
                  </a:cubicBezTo>
                  <a:cubicBezTo>
                    <a:pt x="1509" y="1951"/>
                    <a:pt x="1508" y="1951"/>
                    <a:pt x="1507" y="1951"/>
                  </a:cubicBezTo>
                  <a:cubicBezTo>
                    <a:pt x="1506" y="1951"/>
                    <a:pt x="1506" y="1951"/>
                    <a:pt x="1505" y="1951"/>
                  </a:cubicBezTo>
                  <a:cubicBezTo>
                    <a:pt x="1504" y="1951"/>
                    <a:pt x="1504" y="1952"/>
                    <a:pt x="1503" y="1952"/>
                  </a:cubicBezTo>
                  <a:cubicBezTo>
                    <a:pt x="1502" y="1952"/>
                    <a:pt x="1502" y="1952"/>
                    <a:pt x="1501" y="1952"/>
                  </a:cubicBezTo>
                  <a:cubicBezTo>
                    <a:pt x="1501" y="1952"/>
                    <a:pt x="1500" y="1953"/>
                    <a:pt x="1499" y="1953"/>
                  </a:cubicBezTo>
                  <a:cubicBezTo>
                    <a:pt x="1497" y="1954"/>
                    <a:pt x="1497" y="1954"/>
                    <a:pt x="1497" y="1954"/>
                  </a:cubicBezTo>
                  <a:cubicBezTo>
                    <a:pt x="1496" y="1954"/>
                    <a:pt x="1496" y="1954"/>
                    <a:pt x="1496" y="1954"/>
                  </a:cubicBezTo>
                  <a:cubicBezTo>
                    <a:pt x="1495" y="1954"/>
                    <a:pt x="1495" y="1954"/>
                    <a:pt x="1495" y="1954"/>
                  </a:cubicBezTo>
                  <a:cubicBezTo>
                    <a:pt x="1495" y="1955"/>
                    <a:pt x="1495" y="1955"/>
                    <a:pt x="1495" y="1955"/>
                  </a:cubicBezTo>
                  <a:cubicBezTo>
                    <a:pt x="1495" y="1955"/>
                    <a:pt x="1495" y="1955"/>
                    <a:pt x="1495" y="1955"/>
                  </a:cubicBezTo>
                  <a:cubicBezTo>
                    <a:pt x="1494" y="1955"/>
                    <a:pt x="1494" y="1955"/>
                    <a:pt x="1494" y="1955"/>
                  </a:cubicBezTo>
                  <a:cubicBezTo>
                    <a:pt x="1493" y="1955"/>
                    <a:pt x="1493" y="1956"/>
                    <a:pt x="1492" y="1956"/>
                  </a:cubicBezTo>
                  <a:cubicBezTo>
                    <a:pt x="1491" y="1956"/>
                    <a:pt x="1490" y="1957"/>
                    <a:pt x="1489" y="1957"/>
                  </a:cubicBezTo>
                  <a:cubicBezTo>
                    <a:pt x="1488" y="1958"/>
                    <a:pt x="1487" y="1959"/>
                    <a:pt x="1486" y="1959"/>
                  </a:cubicBezTo>
                  <a:cubicBezTo>
                    <a:pt x="1485" y="1960"/>
                    <a:pt x="1484" y="1960"/>
                    <a:pt x="1483" y="1961"/>
                  </a:cubicBezTo>
                  <a:cubicBezTo>
                    <a:pt x="1481" y="1962"/>
                    <a:pt x="1479" y="1963"/>
                    <a:pt x="1477" y="1964"/>
                  </a:cubicBezTo>
                  <a:cubicBezTo>
                    <a:pt x="1476" y="1964"/>
                    <a:pt x="1476" y="1964"/>
                    <a:pt x="1475" y="1965"/>
                  </a:cubicBezTo>
                  <a:cubicBezTo>
                    <a:pt x="1475" y="1965"/>
                    <a:pt x="1475" y="1965"/>
                    <a:pt x="1474" y="1965"/>
                  </a:cubicBezTo>
                  <a:cubicBezTo>
                    <a:pt x="1473" y="1966"/>
                    <a:pt x="1472" y="1966"/>
                    <a:pt x="1472" y="1966"/>
                  </a:cubicBezTo>
                  <a:cubicBezTo>
                    <a:pt x="1471" y="1966"/>
                    <a:pt x="1470" y="1967"/>
                    <a:pt x="1469" y="1967"/>
                  </a:cubicBezTo>
                  <a:cubicBezTo>
                    <a:pt x="1469" y="1967"/>
                    <a:pt x="1469" y="1967"/>
                    <a:pt x="1469" y="1967"/>
                  </a:cubicBezTo>
                  <a:cubicBezTo>
                    <a:pt x="1468" y="1967"/>
                    <a:pt x="1468" y="1967"/>
                    <a:pt x="1467" y="1967"/>
                  </a:cubicBezTo>
                  <a:cubicBezTo>
                    <a:pt x="1464" y="1967"/>
                    <a:pt x="1460" y="1967"/>
                    <a:pt x="1456" y="1967"/>
                  </a:cubicBezTo>
                  <a:cubicBezTo>
                    <a:pt x="1455" y="1967"/>
                    <a:pt x="1453" y="1966"/>
                    <a:pt x="1451" y="1966"/>
                  </a:cubicBezTo>
                  <a:cubicBezTo>
                    <a:pt x="1449" y="1966"/>
                    <a:pt x="1448" y="1966"/>
                    <a:pt x="1446" y="1966"/>
                  </a:cubicBezTo>
                  <a:cubicBezTo>
                    <a:pt x="1445" y="1966"/>
                    <a:pt x="1444" y="1965"/>
                    <a:pt x="1443" y="1965"/>
                  </a:cubicBezTo>
                  <a:cubicBezTo>
                    <a:pt x="1442" y="1965"/>
                    <a:pt x="1441" y="1965"/>
                    <a:pt x="1441" y="1965"/>
                  </a:cubicBezTo>
                  <a:cubicBezTo>
                    <a:pt x="1440" y="1965"/>
                    <a:pt x="1440" y="1965"/>
                    <a:pt x="1440" y="1965"/>
                  </a:cubicBezTo>
                  <a:cubicBezTo>
                    <a:pt x="1440" y="1965"/>
                    <a:pt x="1440" y="1965"/>
                    <a:pt x="1440" y="1965"/>
                  </a:cubicBezTo>
                  <a:cubicBezTo>
                    <a:pt x="1439" y="1965"/>
                    <a:pt x="1439" y="1965"/>
                    <a:pt x="1439" y="1965"/>
                  </a:cubicBezTo>
                  <a:cubicBezTo>
                    <a:pt x="1438" y="1964"/>
                    <a:pt x="1438" y="1964"/>
                    <a:pt x="1438" y="1964"/>
                  </a:cubicBezTo>
                  <a:cubicBezTo>
                    <a:pt x="1437" y="1964"/>
                    <a:pt x="1436" y="1964"/>
                    <a:pt x="1436" y="1964"/>
                  </a:cubicBezTo>
                  <a:cubicBezTo>
                    <a:pt x="1432" y="1963"/>
                    <a:pt x="1429" y="1962"/>
                    <a:pt x="1426" y="1961"/>
                  </a:cubicBezTo>
                  <a:cubicBezTo>
                    <a:pt x="1420" y="1959"/>
                    <a:pt x="1415" y="1957"/>
                    <a:pt x="1410" y="1954"/>
                  </a:cubicBezTo>
                  <a:cubicBezTo>
                    <a:pt x="1408" y="1954"/>
                    <a:pt x="1407" y="1953"/>
                    <a:pt x="1406" y="1952"/>
                  </a:cubicBezTo>
                  <a:cubicBezTo>
                    <a:pt x="1406" y="1952"/>
                    <a:pt x="1405" y="1952"/>
                    <a:pt x="1404" y="1951"/>
                  </a:cubicBezTo>
                  <a:cubicBezTo>
                    <a:pt x="1404" y="1951"/>
                    <a:pt x="1404" y="1951"/>
                    <a:pt x="1404" y="1951"/>
                  </a:cubicBezTo>
                  <a:cubicBezTo>
                    <a:pt x="1403" y="1950"/>
                    <a:pt x="1403" y="1950"/>
                    <a:pt x="1403" y="1950"/>
                  </a:cubicBezTo>
                  <a:cubicBezTo>
                    <a:pt x="1402" y="1949"/>
                    <a:pt x="1401" y="1949"/>
                    <a:pt x="1400" y="1948"/>
                  </a:cubicBezTo>
                  <a:cubicBezTo>
                    <a:pt x="1383" y="1925"/>
                    <a:pt x="1375" y="1898"/>
                    <a:pt x="1371" y="1876"/>
                  </a:cubicBezTo>
                  <a:cubicBezTo>
                    <a:pt x="1371" y="1877"/>
                    <a:pt x="1371" y="1878"/>
                    <a:pt x="1372" y="1878"/>
                  </a:cubicBezTo>
                  <a:cubicBezTo>
                    <a:pt x="1372" y="1879"/>
                    <a:pt x="1373" y="1881"/>
                    <a:pt x="1374" y="1882"/>
                  </a:cubicBezTo>
                  <a:cubicBezTo>
                    <a:pt x="1374" y="1882"/>
                    <a:pt x="1375" y="1883"/>
                    <a:pt x="1375" y="1884"/>
                  </a:cubicBezTo>
                  <a:cubicBezTo>
                    <a:pt x="1375" y="1884"/>
                    <a:pt x="1376" y="1885"/>
                    <a:pt x="1376" y="1885"/>
                  </a:cubicBezTo>
                  <a:cubicBezTo>
                    <a:pt x="1377" y="1887"/>
                    <a:pt x="1378" y="1888"/>
                    <a:pt x="1379" y="1889"/>
                  </a:cubicBezTo>
                  <a:cubicBezTo>
                    <a:pt x="1381" y="1891"/>
                    <a:pt x="1382" y="1892"/>
                    <a:pt x="1383" y="1893"/>
                  </a:cubicBezTo>
                  <a:cubicBezTo>
                    <a:pt x="1384" y="1894"/>
                    <a:pt x="1384" y="1895"/>
                    <a:pt x="1385" y="1895"/>
                  </a:cubicBezTo>
                  <a:cubicBezTo>
                    <a:pt x="1386" y="1896"/>
                    <a:pt x="1386" y="1897"/>
                    <a:pt x="1387" y="1897"/>
                  </a:cubicBezTo>
                  <a:cubicBezTo>
                    <a:pt x="1387" y="1898"/>
                    <a:pt x="1388" y="1898"/>
                    <a:pt x="1388" y="1898"/>
                  </a:cubicBezTo>
                  <a:cubicBezTo>
                    <a:pt x="1388" y="1899"/>
                    <a:pt x="1389" y="1899"/>
                    <a:pt x="1389" y="1899"/>
                  </a:cubicBezTo>
                  <a:cubicBezTo>
                    <a:pt x="1390" y="1900"/>
                    <a:pt x="1391" y="1900"/>
                    <a:pt x="1392" y="1901"/>
                  </a:cubicBezTo>
                  <a:cubicBezTo>
                    <a:pt x="1393" y="1902"/>
                    <a:pt x="1395" y="1904"/>
                    <a:pt x="1396" y="1905"/>
                  </a:cubicBezTo>
                  <a:cubicBezTo>
                    <a:pt x="1397" y="1905"/>
                    <a:pt x="1398" y="1906"/>
                    <a:pt x="1399" y="1907"/>
                  </a:cubicBezTo>
                  <a:cubicBezTo>
                    <a:pt x="1400" y="1907"/>
                    <a:pt x="1401" y="1908"/>
                    <a:pt x="1402" y="1908"/>
                  </a:cubicBezTo>
                  <a:cubicBezTo>
                    <a:pt x="1403" y="1909"/>
                    <a:pt x="1403" y="1909"/>
                    <a:pt x="1404" y="1910"/>
                  </a:cubicBezTo>
                  <a:cubicBezTo>
                    <a:pt x="1405" y="1910"/>
                    <a:pt x="1406" y="1911"/>
                    <a:pt x="1407" y="1911"/>
                  </a:cubicBezTo>
                  <a:cubicBezTo>
                    <a:pt x="1408" y="1912"/>
                    <a:pt x="1409" y="1912"/>
                    <a:pt x="1410" y="1913"/>
                  </a:cubicBezTo>
                  <a:cubicBezTo>
                    <a:pt x="1413" y="1914"/>
                    <a:pt x="1413" y="1914"/>
                    <a:pt x="1413" y="1914"/>
                  </a:cubicBezTo>
                  <a:cubicBezTo>
                    <a:pt x="1414" y="1914"/>
                    <a:pt x="1415" y="1915"/>
                    <a:pt x="1416" y="1915"/>
                  </a:cubicBezTo>
                  <a:cubicBezTo>
                    <a:pt x="1417" y="1915"/>
                    <a:pt x="1418" y="1916"/>
                    <a:pt x="1419" y="1916"/>
                  </a:cubicBezTo>
                  <a:cubicBezTo>
                    <a:pt x="1419" y="1916"/>
                    <a:pt x="1420" y="1916"/>
                    <a:pt x="1420" y="1916"/>
                  </a:cubicBezTo>
                  <a:cubicBezTo>
                    <a:pt x="1420" y="1916"/>
                    <a:pt x="1420" y="1917"/>
                    <a:pt x="1420" y="1917"/>
                  </a:cubicBezTo>
                  <a:cubicBezTo>
                    <a:pt x="1422" y="1918"/>
                    <a:pt x="1423" y="1920"/>
                    <a:pt x="1426" y="1923"/>
                  </a:cubicBezTo>
                  <a:cubicBezTo>
                    <a:pt x="1428" y="1925"/>
                    <a:pt x="1431" y="1928"/>
                    <a:pt x="1434" y="1931"/>
                  </a:cubicBezTo>
                  <a:cubicBezTo>
                    <a:pt x="1435" y="1932"/>
                    <a:pt x="1436" y="1932"/>
                    <a:pt x="1437" y="1933"/>
                  </a:cubicBezTo>
                  <a:cubicBezTo>
                    <a:pt x="1437" y="1934"/>
                    <a:pt x="1438" y="1934"/>
                    <a:pt x="1439" y="1935"/>
                  </a:cubicBezTo>
                  <a:cubicBezTo>
                    <a:pt x="1441" y="1936"/>
                    <a:pt x="1443" y="1938"/>
                    <a:pt x="1444" y="1939"/>
                  </a:cubicBezTo>
                  <a:cubicBezTo>
                    <a:pt x="1446" y="1940"/>
                    <a:pt x="1448" y="1942"/>
                    <a:pt x="1450" y="1943"/>
                  </a:cubicBezTo>
                  <a:cubicBezTo>
                    <a:pt x="1450" y="1943"/>
                    <a:pt x="1451" y="1944"/>
                    <a:pt x="1451" y="1944"/>
                  </a:cubicBezTo>
                  <a:cubicBezTo>
                    <a:pt x="1452" y="1944"/>
                    <a:pt x="1452" y="1945"/>
                    <a:pt x="1453" y="1945"/>
                  </a:cubicBezTo>
                  <a:cubicBezTo>
                    <a:pt x="1454" y="1946"/>
                    <a:pt x="1455" y="1946"/>
                    <a:pt x="1456" y="1947"/>
                  </a:cubicBezTo>
                  <a:cubicBezTo>
                    <a:pt x="1458" y="1948"/>
                    <a:pt x="1460" y="1949"/>
                    <a:pt x="1462" y="1949"/>
                  </a:cubicBezTo>
                  <a:cubicBezTo>
                    <a:pt x="1464" y="1950"/>
                    <a:pt x="1465" y="1951"/>
                    <a:pt x="1467" y="1951"/>
                  </a:cubicBezTo>
                  <a:cubicBezTo>
                    <a:pt x="1469" y="1951"/>
                    <a:pt x="1471" y="1951"/>
                    <a:pt x="1472" y="1951"/>
                  </a:cubicBezTo>
                  <a:cubicBezTo>
                    <a:pt x="1474" y="1951"/>
                    <a:pt x="1475" y="1951"/>
                    <a:pt x="1476" y="1951"/>
                  </a:cubicBezTo>
                  <a:cubicBezTo>
                    <a:pt x="1477" y="1950"/>
                    <a:pt x="1478" y="1950"/>
                    <a:pt x="1478" y="1950"/>
                  </a:cubicBezTo>
                  <a:cubicBezTo>
                    <a:pt x="1479" y="1950"/>
                    <a:pt x="1479" y="1950"/>
                    <a:pt x="1479" y="1950"/>
                  </a:cubicBezTo>
                  <a:cubicBezTo>
                    <a:pt x="1479" y="1950"/>
                    <a:pt x="1479" y="1950"/>
                    <a:pt x="1478" y="1949"/>
                  </a:cubicBezTo>
                  <a:cubicBezTo>
                    <a:pt x="1478" y="1949"/>
                    <a:pt x="1477" y="1949"/>
                    <a:pt x="1476" y="1949"/>
                  </a:cubicBezTo>
                  <a:cubicBezTo>
                    <a:pt x="1475" y="1949"/>
                    <a:pt x="1474" y="1949"/>
                    <a:pt x="1473" y="1948"/>
                  </a:cubicBezTo>
                  <a:cubicBezTo>
                    <a:pt x="1471" y="1948"/>
                    <a:pt x="1470" y="1947"/>
                    <a:pt x="1469" y="1946"/>
                  </a:cubicBezTo>
                  <a:cubicBezTo>
                    <a:pt x="1467" y="1946"/>
                    <a:pt x="1466" y="1945"/>
                    <a:pt x="1464" y="1944"/>
                  </a:cubicBezTo>
                  <a:cubicBezTo>
                    <a:pt x="1463" y="1943"/>
                    <a:pt x="1461" y="1942"/>
                    <a:pt x="1459" y="1941"/>
                  </a:cubicBezTo>
                  <a:cubicBezTo>
                    <a:pt x="1459" y="1940"/>
                    <a:pt x="1458" y="1939"/>
                    <a:pt x="1457" y="1939"/>
                  </a:cubicBezTo>
                  <a:cubicBezTo>
                    <a:pt x="1456" y="1938"/>
                    <a:pt x="1455" y="1938"/>
                    <a:pt x="1454" y="1937"/>
                  </a:cubicBezTo>
                  <a:cubicBezTo>
                    <a:pt x="1453" y="1936"/>
                    <a:pt x="1451" y="1934"/>
                    <a:pt x="1449" y="1933"/>
                  </a:cubicBezTo>
                  <a:cubicBezTo>
                    <a:pt x="1447" y="1932"/>
                    <a:pt x="1446" y="1930"/>
                    <a:pt x="1444" y="1929"/>
                  </a:cubicBezTo>
                  <a:cubicBezTo>
                    <a:pt x="1443" y="1928"/>
                    <a:pt x="1442" y="1928"/>
                    <a:pt x="1441" y="1927"/>
                  </a:cubicBezTo>
                  <a:cubicBezTo>
                    <a:pt x="1440" y="1926"/>
                    <a:pt x="1439" y="1926"/>
                    <a:pt x="1438" y="1925"/>
                  </a:cubicBezTo>
                  <a:cubicBezTo>
                    <a:pt x="1435" y="1923"/>
                    <a:pt x="1432" y="1921"/>
                    <a:pt x="1429" y="1919"/>
                  </a:cubicBezTo>
                  <a:cubicBezTo>
                    <a:pt x="1428" y="1919"/>
                    <a:pt x="1427" y="1919"/>
                    <a:pt x="1427" y="1918"/>
                  </a:cubicBezTo>
                  <a:cubicBezTo>
                    <a:pt x="1427" y="1918"/>
                    <a:pt x="1428" y="1919"/>
                    <a:pt x="1428" y="1919"/>
                  </a:cubicBezTo>
                  <a:cubicBezTo>
                    <a:pt x="1429" y="1919"/>
                    <a:pt x="1430" y="1919"/>
                    <a:pt x="1431" y="1919"/>
                  </a:cubicBezTo>
                  <a:cubicBezTo>
                    <a:pt x="1432" y="1919"/>
                    <a:pt x="1433" y="1920"/>
                    <a:pt x="1434" y="1920"/>
                  </a:cubicBezTo>
                  <a:cubicBezTo>
                    <a:pt x="1435" y="1920"/>
                    <a:pt x="1436" y="1920"/>
                    <a:pt x="1437" y="1920"/>
                  </a:cubicBezTo>
                  <a:cubicBezTo>
                    <a:pt x="1438" y="1920"/>
                    <a:pt x="1439" y="1920"/>
                    <a:pt x="1440" y="1920"/>
                  </a:cubicBezTo>
                  <a:cubicBezTo>
                    <a:pt x="1441" y="1920"/>
                    <a:pt x="1442" y="1920"/>
                    <a:pt x="1443" y="1920"/>
                  </a:cubicBezTo>
                  <a:cubicBezTo>
                    <a:pt x="1444" y="1920"/>
                    <a:pt x="1445" y="1920"/>
                    <a:pt x="1446" y="1920"/>
                  </a:cubicBezTo>
                  <a:cubicBezTo>
                    <a:pt x="1447" y="1920"/>
                    <a:pt x="1447" y="1920"/>
                    <a:pt x="1448" y="1920"/>
                  </a:cubicBezTo>
                  <a:cubicBezTo>
                    <a:pt x="1448" y="1920"/>
                    <a:pt x="1448" y="1920"/>
                    <a:pt x="1449" y="1920"/>
                  </a:cubicBezTo>
                  <a:cubicBezTo>
                    <a:pt x="1453" y="1920"/>
                    <a:pt x="1456" y="1920"/>
                    <a:pt x="1459" y="1920"/>
                  </a:cubicBezTo>
                  <a:cubicBezTo>
                    <a:pt x="1462" y="1919"/>
                    <a:pt x="1465" y="1919"/>
                    <a:pt x="1467" y="1919"/>
                  </a:cubicBezTo>
                  <a:cubicBezTo>
                    <a:pt x="1470" y="1919"/>
                    <a:pt x="1472" y="1919"/>
                    <a:pt x="1474" y="1919"/>
                  </a:cubicBezTo>
                  <a:cubicBezTo>
                    <a:pt x="1475" y="1919"/>
                    <a:pt x="1477" y="1920"/>
                    <a:pt x="1478" y="1920"/>
                  </a:cubicBezTo>
                  <a:cubicBezTo>
                    <a:pt x="1479" y="1920"/>
                    <a:pt x="1479" y="1920"/>
                    <a:pt x="1479" y="1920"/>
                  </a:cubicBezTo>
                  <a:cubicBezTo>
                    <a:pt x="1479" y="1920"/>
                    <a:pt x="1479" y="1920"/>
                    <a:pt x="1478" y="1919"/>
                  </a:cubicBezTo>
                  <a:cubicBezTo>
                    <a:pt x="1477" y="1919"/>
                    <a:pt x="1477" y="1919"/>
                    <a:pt x="1476" y="1919"/>
                  </a:cubicBezTo>
                  <a:cubicBezTo>
                    <a:pt x="1476" y="1918"/>
                    <a:pt x="1475" y="1918"/>
                    <a:pt x="1474" y="1918"/>
                  </a:cubicBezTo>
                  <a:cubicBezTo>
                    <a:pt x="1472" y="1917"/>
                    <a:pt x="1470" y="1916"/>
                    <a:pt x="1468" y="1916"/>
                  </a:cubicBezTo>
                  <a:cubicBezTo>
                    <a:pt x="1465" y="1916"/>
                    <a:pt x="1462" y="1915"/>
                    <a:pt x="1459" y="1915"/>
                  </a:cubicBezTo>
                  <a:cubicBezTo>
                    <a:pt x="1456" y="1915"/>
                    <a:pt x="1453" y="1915"/>
                    <a:pt x="1449" y="1914"/>
                  </a:cubicBezTo>
                  <a:cubicBezTo>
                    <a:pt x="1449" y="1914"/>
                    <a:pt x="1448" y="1914"/>
                    <a:pt x="1448" y="1914"/>
                  </a:cubicBezTo>
                  <a:cubicBezTo>
                    <a:pt x="1447" y="1914"/>
                    <a:pt x="1447" y="1914"/>
                    <a:pt x="1446" y="1914"/>
                  </a:cubicBezTo>
                  <a:cubicBezTo>
                    <a:pt x="1446" y="1914"/>
                    <a:pt x="1445" y="1914"/>
                    <a:pt x="1444" y="1914"/>
                  </a:cubicBezTo>
                  <a:cubicBezTo>
                    <a:pt x="1443" y="1914"/>
                    <a:pt x="1443" y="1914"/>
                    <a:pt x="1442" y="1914"/>
                  </a:cubicBezTo>
                  <a:cubicBezTo>
                    <a:pt x="1442" y="1914"/>
                    <a:pt x="1442" y="1914"/>
                    <a:pt x="1441" y="1913"/>
                  </a:cubicBezTo>
                  <a:cubicBezTo>
                    <a:pt x="1440" y="1913"/>
                    <a:pt x="1439" y="1913"/>
                    <a:pt x="1438" y="1913"/>
                  </a:cubicBezTo>
                  <a:cubicBezTo>
                    <a:pt x="1437" y="1913"/>
                    <a:pt x="1437" y="1913"/>
                    <a:pt x="1436" y="1913"/>
                  </a:cubicBezTo>
                  <a:cubicBezTo>
                    <a:pt x="1435" y="1912"/>
                    <a:pt x="1434" y="1912"/>
                    <a:pt x="1433" y="1912"/>
                  </a:cubicBezTo>
                  <a:cubicBezTo>
                    <a:pt x="1432" y="1912"/>
                    <a:pt x="1431" y="1911"/>
                    <a:pt x="1430" y="1911"/>
                  </a:cubicBezTo>
                  <a:cubicBezTo>
                    <a:pt x="1429" y="1911"/>
                    <a:pt x="1428" y="1911"/>
                    <a:pt x="1427" y="1910"/>
                  </a:cubicBezTo>
                  <a:cubicBezTo>
                    <a:pt x="1426" y="1910"/>
                    <a:pt x="1425" y="1910"/>
                    <a:pt x="1424" y="1910"/>
                  </a:cubicBezTo>
                  <a:cubicBezTo>
                    <a:pt x="1423" y="1909"/>
                    <a:pt x="1423" y="1909"/>
                    <a:pt x="1422" y="1909"/>
                  </a:cubicBezTo>
                  <a:cubicBezTo>
                    <a:pt x="1421" y="1908"/>
                    <a:pt x="1420" y="1908"/>
                    <a:pt x="1419" y="1908"/>
                  </a:cubicBezTo>
                  <a:cubicBezTo>
                    <a:pt x="1418" y="1907"/>
                    <a:pt x="1417" y="1907"/>
                    <a:pt x="1416" y="1907"/>
                  </a:cubicBezTo>
                  <a:cubicBezTo>
                    <a:pt x="1413" y="1905"/>
                    <a:pt x="1413" y="1905"/>
                    <a:pt x="1413" y="1905"/>
                  </a:cubicBezTo>
                  <a:cubicBezTo>
                    <a:pt x="1412" y="1905"/>
                    <a:pt x="1412" y="1905"/>
                    <a:pt x="1411" y="1904"/>
                  </a:cubicBezTo>
                  <a:cubicBezTo>
                    <a:pt x="1410" y="1904"/>
                    <a:pt x="1409" y="1903"/>
                    <a:pt x="1408" y="1903"/>
                  </a:cubicBezTo>
                  <a:cubicBezTo>
                    <a:pt x="1407" y="1902"/>
                    <a:pt x="1406" y="1902"/>
                    <a:pt x="1405" y="1901"/>
                  </a:cubicBezTo>
                  <a:cubicBezTo>
                    <a:pt x="1404" y="1901"/>
                    <a:pt x="1402" y="1900"/>
                    <a:pt x="1400" y="1899"/>
                  </a:cubicBezTo>
                  <a:cubicBezTo>
                    <a:pt x="1399" y="1898"/>
                    <a:pt x="1397" y="1897"/>
                    <a:pt x="1396" y="1896"/>
                  </a:cubicBezTo>
                  <a:cubicBezTo>
                    <a:pt x="1395" y="1895"/>
                    <a:pt x="1394" y="1894"/>
                    <a:pt x="1393" y="1894"/>
                  </a:cubicBezTo>
                  <a:cubicBezTo>
                    <a:pt x="1393" y="1894"/>
                    <a:pt x="1393" y="1893"/>
                    <a:pt x="1392" y="1893"/>
                  </a:cubicBezTo>
                  <a:cubicBezTo>
                    <a:pt x="1392" y="1893"/>
                    <a:pt x="1392" y="1893"/>
                    <a:pt x="1391" y="1892"/>
                  </a:cubicBezTo>
                  <a:cubicBezTo>
                    <a:pt x="1390" y="1891"/>
                    <a:pt x="1388" y="1890"/>
                    <a:pt x="1387" y="1889"/>
                  </a:cubicBezTo>
                  <a:cubicBezTo>
                    <a:pt x="1386" y="1888"/>
                    <a:pt x="1385" y="1887"/>
                    <a:pt x="1383" y="1886"/>
                  </a:cubicBezTo>
                  <a:cubicBezTo>
                    <a:pt x="1382" y="1885"/>
                    <a:pt x="1381" y="1884"/>
                    <a:pt x="1380" y="1883"/>
                  </a:cubicBezTo>
                  <a:cubicBezTo>
                    <a:pt x="1379" y="1882"/>
                    <a:pt x="1379" y="1881"/>
                    <a:pt x="1378" y="1881"/>
                  </a:cubicBezTo>
                  <a:cubicBezTo>
                    <a:pt x="1378" y="1880"/>
                    <a:pt x="1377" y="1880"/>
                    <a:pt x="1377" y="1879"/>
                  </a:cubicBezTo>
                  <a:cubicBezTo>
                    <a:pt x="1376" y="1878"/>
                    <a:pt x="1375" y="1877"/>
                    <a:pt x="1374" y="1877"/>
                  </a:cubicBezTo>
                  <a:cubicBezTo>
                    <a:pt x="1373" y="1875"/>
                    <a:pt x="1371" y="1873"/>
                    <a:pt x="1370" y="1872"/>
                  </a:cubicBezTo>
                  <a:cubicBezTo>
                    <a:pt x="1370" y="1872"/>
                    <a:pt x="1370" y="1871"/>
                    <a:pt x="1370" y="1871"/>
                  </a:cubicBezTo>
                  <a:cubicBezTo>
                    <a:pt x="1366" y="1849"/>
                    <a:pt x="1367" y="1834"/>
                    <a:pt x="1367" y="1834"/>
                  </a:cubicBezTo>
                  <a:cubicBezTo>
                    <a:pt x="1367" y="1834"/>
                    <a:pt x="1432" y="1859"/>
                    <a:pt x="1495" y="1885"/>
                  </a:cubicBezTo>
                  <a:cubicBezTo>
                    <a:pt x="1495" y="1885"/>
                    <a:pt x="1496" y="1886"/>
                    <a:pt x="1496" y="1886"/>
                  </a:cubicBezTo>
                  <a:cubicBezTo>
                    <a:pt x="1499" y="1888"/>
                    <a:pt x="1502" y="1891"/>
                    <a:pt x="1506" y="1894"/>
                  </a:cubicBezTo>
                  <a:cubicBezTo>
                    <a:pt x="1507" y="1895"/>
                    <a:pt x="1509" y="1897"/>
                    <a:pt x="1511" y="1898"/>
                  </a:cubicBezTo>
                  <a:cubicBezTo>
                    <a:pt x="1512" y="1899"/>
                    <a:pt x="1514" y="1901"/>
                    <a:pt x="1516" y="1902"/>
                  </a:cubicBezTo>
                  <a:cubicBezTo>
                    <a:pt x="1522" y="1908"/>
                    <a:pt x="1529" y="1914"/>
                    <a:pt x="1536" y="1920"/>
                  </a:cubicBezTo>
                  <a:cubicBezTo>
                    <a:pt x="1542" y="1926"/>
                    <a:pt x="1549" y="1932"/>
                    <a:pt x="1555" y="1938"/>
                  </a:cubicBezTo>
                  <a:cubicBezTo>
                    <a:pt x="1559" y="1941"/>
                    <a:pt x="1562" y="1944"/>
                    <a:pt x="1565" y="1947"/>
                  </a:cubicBezTo>
                  <a:cubicBezTo>
                    <a:pt x="1568" y="1950"/>
                    <a:pt x="1572" y="1953"/>
                    <a:pt x="1575" y="1956"/>
                  </a:cubicBezTo>
                  <a:cubicBezTo>
                    <a:pt x="1581" y="1961"/>
                    <a:pt x="1588" y="1967"/>
                    <a:pt x="1594" y="1971"/>
                  </a:cubicBezTo>
                  <a:cubicBezTo>
                    <a:pt x="1595" y="1973"/>
                    <a:pt x="1597" y="1974"/>
                    <a:pt x="1598" y="1975"/>
                  </a:cubicBezTo>
                  <a:cubicBezTo>
                    <a:pt x="1600" y="1976"/>
                    <a:pt x="1601" y="1977"/>
                    <a:pt x="1603" y="1978"/>
                  </a:cubicBezTo>
                  <a:cubicBezTo>
                    <a:pt x="1604" y="1979"/>
                    <a:pt x="1604" y="1979"/>
                    <a:pt x="1605" y="1980"/>
                  </a:cubicBezTo>
                  <a:cubicBezTo>
                    <a:pt x="1606" y="1980"/>
                    <a:pt x="1607" y="1981"/>
                    <a:pt x="1607" y="1981"/>
                  </a:cubicBezTo>
                  <a:cubicBezTo>
                    <a:pt x="1609" y="1982"/>
                    <a:pt x="1610" y="1983"/>
                    <a:pt x="1612" y="1984"/>
                  </a:cubicBezTo>
                  <a:cubicBezTo>
                    <a:pt x="1617" y="1988"/>
                    <a:pt x="1623" y="1991"/>
                    <a:pt x="1628" y="1993"/>
                  </a:cubicBezTo>
                  <a:cubicBezTo>
                    <a:pt x="1634" y="1995"/>
                    <a:pt x="1638" y="1996"/>
                    <a:pt x="1642" y="1996"/>
                  </a:cubicBezTo>
                  <a:cubicBezTo>
                    <a:pt x="1646" y="1997"/>
                    <a:pt x="1650" y="1996"/>
                    <a:pt x="1652" y="1996"/>
                  </a:cubicBezTo>
                  <a:cubicBezTo>
                    <a:pt x="1654" y="1996"/>
                    <a:pt x="1655" y="1995"/>
                    <a:pt x="1655" y="1995"/>
                  </a:cubicBezTo>
                  <a:cubicBezTo>
                    <a:pt x="1655" y="1995"/>
                    <a:pt x="1654" y="1995"/>
                    <a:pt x="1652" y="1996"/>
                  </a:cubicBezTo>
                  <a:cubicBezTo>
                    <a:pt x="1651" y="1996"/>
                    <a:pt x="1651" y="1996"/>
                    <a:pt x="1650" y="1996"/>
                  </a:cubicBezTo>
                  <a:cubicBezTo>
                    <a:pt x="1650" y="1996"/>
                    <a:pt x="1649" y="1996"/>
                    <a:pt x="1649" y="1996"/>
                  </a:cubicBezTo>
                  <a:cubicBezTo>
                    <a:pt x="1649" y="1996"/>
                    <a:pt x="1648" y="1996"/>
                    <a:pt x="1648" y="1996"/>
                  </a:cubicBezTo>
                  <a:cubicBezTo>
                    <a:pt x="1647" y="1996"/>
                    <a:pt x="1646" y="1995"/>
                    <a:pt x="1645" y="1995"/>
                  </a:cubicBezTo>
                  <a:cubicBezTo>
                    <a:pt x="1644" y="1995"/>
                    <a:pt x="1644" y="1995"/>
                    <a:pt x="1643" y="1995"/>
                  </a:cubicBezTo>
                  <a:cubicBezTo>
                    <a:pt x="1639" y="1994"/>
                    <a:pt x="1634" y="1993"/>
                    <a:pt x="1630" y="1990"/>
                  </a:cubicBezTo>
                  <a:cubicBezTo>
                    <a:pt x="1628" y="1990"/>
                    <a:pt x="1627" y="1989"/>
                    <a:pt x="1626" y="1988"/>
                  </a:cubicBezTo>
                  <a:cubicBezTo>
                    <a:pt x="1625" y="1988"/>
                    <a:pt x="1625" y="1988"/>
                    <a:pt x="1624" y="1987"/>
                  </a:cubicBezTo>
                  <a:cubicBezTo>
                    <a:pt x="1623" y="1987"/>
                    <a:pt x="1623" y="1987"/>
                    <a:pt x="1622" y="1986"/>
                  </a:cubicBezTo>
                  <a:cubicBezTo>
                    <a:pt x="1621" y="1985"/>
                    <a:pt x="1620" y="1984"/>
                    <a:pt x="1618" y="1984"/>
                  </a:cubicBezTo>
                  <a:cubicBezTo>
                    <a:pt x="1617" y="1983"/>
                    <a:pt x="1616" y="1982"/>
                    <a:pt x="1614" y="1981"/>
                  </a:cubicBezTo>
                  <a:cubicBezTo>
                    <a:pt x="1613" y="1980"/>
                    <a:pt x="1612" y="1979"/>
                    <a:pt x="1610" y="1978"/>
                  </a:cubicBezTo>
                  <a:cubicBezTo>
                    <a:pt x="1610" y="1977"/>
                    <a:pt x="1609" y="1976"/>
                    <a:pt x="1608" y="1976"/>
                  </a:cubicBezTo>
                  <a:cubicBezTo>
                    <a:pt x="1608" y="1975"/>
                    <a:pt x="1607" y="1975"/>
                    <a:pt x="1606" y="1974"/>
                  </a:cubicBezTo>
                  <a:cubicBezTo>
                    <a:pt x="1605" y="1973"/>
                    <a:pt x="1603" y="1972"/>
                    <a:pt x="1602" y="1971"/>
                  </a:cubicBezTo>
                  <a:cubicBezTo>
                    <a:pt x="1600" y="1969"/>
                    <a:pt x="1599" y="1968"/>
                    <a:pt x="1598" y="1967"/>
                  </a:cubicBezTo>
                  <a:cubicBezTo>
                    <a:pt x="1597" y="1966"/>
                    <a:pt x="1596" y="1965"/>
                    <a:pt x="1595" y="1965"/>
                  </a:cubicBezTo>
                  <a:cubicBezTo>
                    <a:pt x="1595" y="1965"/>
                    <a:pt x="1595" y="1965"/>
                    <a:pt x="1595" y="1965"/>
                  </a:cubicBezTo>
                  <a:cubicBezTo>
                    <a:pt x="1597" y="1965"/>
                    <a:pt x="1598" y="1965"/>
                    <a:pt x="1599" y="1965"/>
                  </a:cubicBezTo>
                  <a:cubicBezTo>
                    <a:pt x="1600" y="1966"/>
                    <a:pt x="1601" y="1966"/>
                    <a:pt x="1603" y="1966"/>
                  </a:cubicBezTo>
                  <a:cubicBezTo>
                    <a:pt x="1605" y="1966"/>
                    <a:pt x="1607" y="1967"/>
                    <a:pt x="1610" y="1967"/>
                  </a:cubicBezTo>
                  <a:cubicBezTo>
                    <a:pt x="1611" y="1967"/>
                    <a:pt x="1612" y="1967"/>
                    <a:pt x="1613" y="1967"/>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5" y="1968"/>
                    <a:pt x="1615" y="1968"/>
                    <a:pt x="1615" y="1968"/>
                  </a:cubicBezTo>
                  <a:cubicBezTo>
                    <a:pt x="1615" y="1968"/>
                    <a:pt x="1615" y="1968"/>
                    <a:pt x="1615" y="1968"/>
                  </a:cubicBezTo>
                  <a:cubicBezTo>
                    <a:pt x="1616" y="1968"/>
                    <a:pt x="1616" y="1968"/>
                    <a:pt x="1617" y="1968"/>
                  </a:cubicBezTo>
                  <a:cubicBezTo>
                    <a:pt x="1617" y="1968"/>
                    <a:pt x="1618" y="1968"/>
                    <a:pt x="1618" y="1968"/>
                  </a:cubicBezTo>
                  <a:cubicBezTo>
                    <a:pt x="1619" y="1969"/>
                    <a:pt x="1619" y="1969"/>
                    <a:pt x="1620" y="1969"/>
                  </a:cubicBezTo>
                  <a:cubicBezTo>
                    <a:pt x="1621" y="1969"/>
                    <a:pt x="1622" y="1969"/>
                    <a:pt x="1623" y="1970"/>
                  </a:cubicBezTo>
                  <a:cubicBezTo>
                    <a:pt x="1625" y="1970"/>
                    <a:pt x="1627" y="1971"/>
                    <a:pt x="1629" y="1972"/>
                  </a:cubicBezTo>
                  <a:cubicBezTo>
                    <a:pt x="1631" y="1973"/>
                    <a:pt x="1633" y="1973"/>
                    <a:pt x="1634" y="1974"/>
                  </a:cubicBezTo>
                  <a:cubicBezTo>
                    <a:pt x="1635" y="1975"/>
                    <a:pt x="1636" y="1975"/>
                    <a:pt x="1636" y="1975"/>
                  </a:cubicBezTo>
                  <a:cubicBezTo>
                    <a:pt x="1637" y="1976"/>
                    <a:pt x="1638" y="1976"/>
                    <a:pt x="1639" y="1977"/>
                  </a:cubicBezTo>
                  <a:cubicBezTo>
                    <a:pt x="1639" y="1977"/>
                    <a:pt x="1640" y="1977"/>
                    <a:pt x="1640" y="1978"/>
                  </a:cubicBezTo>
                  <a:cubicBezTo>
                    <a:pt x="1641" y="1978"/>
                    <a:pt x="1641" y="1978"/>
                    <a:pt x="1642" y="1979"/>
                  </a:cubicBezTo>
                  <a:cubicBezTo>
                    <a:pt x="1643" y="1979"/>
                    <a:pt x="1643" y="1980"/>
                    <a:pt x="1644" y="1980"/>
                  </a:cubicBezTo>
                  <a:cubicBezTo>
                    <a:pt x="1644" y="1980"/>
                    <a:pt x="1645" y="1981"/>
                    <a:pt x="1645" y="1981"/>
                  </a:cubicBezTo>
                  <a:cubicBezTo>
                    <a:pt x="1645" y="1981"/>
                    <a:pt x="1645" y="1980"/>
                    <a:pt x="1644" y="1980"/>
                  </a:cubicBezTo>
                  <a:cubicBezTo>
                    <a:pt x="1644" y="1979"/>
                    <a:pt x="1644" y="1978"/>
                    <a:pt x="1643" y="1978"/>
                  </a:cubicBezTo>
                  <a:cubicBezTo>
                    <a:pt x="1643" y="1977"/>
                    <a:pt x="1642" y="1977"/>
                    <a:pt x="1642" y="1976"/>
                  </a:cubicBezTo>
                  <a:cubicBezTo>
                    <a:pt x="1641" y="1975"/>
                    <a:pt x="1641" y="1975"/>
                    <a:pt x="1640" y="1974"/>
                  </a:cubicBezTo>
                  <a:cubicBezTo>
                    <a:pt x="1639" y="1973"/>
                    <a:pt x="1638" y="1972"/>
                    <a:pt x="1637" y="1971"/>
                  </a:cubicBezTo>
                  <a:cubicBezTo>
                    <a:pt x="1636" y="1970"/>
                    <a:pt x="1635" y="1969"/>
                    <a:pt x="1634" y="1969"/>
                  </a:cubicBezTo>
                  <a:cubicBezTo>
                    <a:pt x="1634" y="1968"/>
                    <a:pt x="1633" y="1967"/>
                    <a:pt x="1632" y="1967"/>
                  </a:cubicBezTo>
                  <a:cubicBezTo>
                    <a:pt x="1630" y="1965"/>
                    <a:pt x="1628" y="1964"/>
                    <a:pt x="1626" y="1963"/>
                  </a:cubicBezTo>
                  <a:cubicBezTo>
                    <a:pt x="1625" y="1963"/>
                    <a:pt x="1623" y="1962"/>
                    <a:pt x="1622" y="1962"/>
                  </a:cubicBezTo>
                  <a:cubicBezTo>
                    <a:pt x="1622" y="1962"/>
                    <a:pt x="1621" y="1961"/>
                    <a:pt x="1620" y="1961"/>
                  </a:cubicBezTo>
                  <a:cubicBezTo>
                    <a:pt x="1620" y="1961"/>
                    <a:pt x="1619" y="1961"/>
                    <a:pt x="1618" y="1961"/>
                  </a:cubicBezTo>
                  <a:cubicBezTo>
                    <a:pt x="1618" y="1960"/>
                    <a:pt x="1617" y="1960"/>
                    <a:pt x="1617" y="1960"/>
                  </a:cubicBezTo>
                  <a:cubicBezTo>
                    <a:pt x="1616" y="1960"/>
                    <a:pt x="1616" y="1960"/>
                    <a:pt x="1616" y="1960"/>
                  </a:cubicBezTo>
                  <a:cubicBezTo>
                    <a:pt x="1616" y="1960"/>
                    <a:pt x="1616" y="1960"/>
                    <a:pt x="1616" y="1960"/>
                  </a:cubicBezTo>
                  <a:cubicBezTo>
                    <a:pt x="1616" y="1960"/>
                    <a:pt x="1616" y="1960"/>
                    <a:pt x="1616" y="1960"/>
                  </a:cubicBezTo>
                  <a:cubicBezTo>
                    <a:pt x="1615" y="1960"/>
                    <a:pt x="1615" y="1960"/>
                    <a:pt x="1615" y="1960"/>
                  </a:cubicBezTo>
                  <a:cubicBezTo>
                    <a:pt x="1613" y="1959"/>
                    <a:pt x="1612" y="1959"/>
                    <a:pt x="1611" y="1959"/>
                  </a:cubicBezTo>
                  <a:cubicBezTo>
                    <a:pt x="1608" y="1959"/>
                    <a:pt x="1606" y="1959"/>
                    <a:pt x="1603" y="1958"/>
                  </a:cubicBezTo>
                  <a:cubicBezTo>
                    <a:pt x="1602" y="1958"/>
                    <a:pt x="1601" y="1958"/>
                    <a:pt x="1600" y="1958"/>
                  </a:cubicBezTo>
                  <a:cubicBezTo>
                    <a:pt x="1599" y="1958"/>
                    <a:pt x="1598" y="1958"/>
                    <a:pt x="1596" y="1958"/>
                  </a:cubicBezTo>
                  <a:cubicBezTo>
                    <a:pt x="1596" y="1958"/>
                    <a:pt x="1595" y="1958"/>
                    <a:pt x="1595" y="1958"/>
                  </a:cubicBezTo>
                  <a:cubicBezTo>
                    <a:pt x="1594" y="1958"/>
                    <a:pt x="1594" y="1958"/>
                    <a:pt x="1593" y="1958"/>
                  </a:cubicBezTo>
                  <a:cubicBezTo>
                    <a:pt x="1592" y="1957"/>
                    <a:pt x="1591" y="1957"/>
                    <a:pt x="1590" y="1957"/>
                  </a:cubicBezTo>
                  <a:cubicBezTo>
                    <a:pt x="1588" y="1957"/>
                    <a:pt x="1587" y="1956"/>
                    <a:pt x="1585" y="1956"/>
                  </a:cubicBezTo>
                  <a:cubicBezTo>
                    <a:pt x="1585" y="1956"/>
                    <a:pt x="1585" y="1956"/>
                    <a:pt x="1585" y="1956"/>
                  </a:cubicBezTo>
                  <a:cubicBezTo>
                    <a:pt x="1583" y="1954"/>
                    <a:pt x="1581" y="1952"/>
                    <a:pt x="1580" y="1951"/>
                  </a:cubicBezTo>
                  <a:cubicBezTo>
                    <a:pt x="1577" y="1948"/>
                    <a:pt x="1573" y="1945"/>
                    <a:pt x="1570" y="1942"/>
                  </a:cubicBezTo>
                  <a:cubicBezTo>
                    <a:pt x="1567" y="1939"/>
                    <a:pt x="1564" y="1936"/>
                    <a:pt x="1561" y="1933"/>
                  </a:cubicBezTo>
                  <a:cubicBezTo>
                    <a:pt x="1554" y="1927"/>
                    <a:pt x="1548" y="1921"/>
                    <a:pt x="1541" y="1914"/>
                  </a:cubicBezTo>
                  <a:cubicBezTo>
                    <a:pt x="1538" y="1911"/>
                    <a:pt x="1534" y="1908"/>
                    <a:pt x="1531" y="1905"/>
                  </a:cubicBezTo>
                  <a:cubicBezTo>
                    <a:pt x="1529" y="1904"/>
                    <a:pt x="1528" y="1902"/>
                    <a:pt x="1526" y="1901"/>
                  </a:cubicBezTo>
                  <a:cubicBezTo>
                    <a:pt x="1524" y="1899"/>
                    <a:pt x="1522" y="1898"/>
                    <a:pt x="1521" y="1896"/>
                  </a:cubicBezTo>
                  <a:cubicBezTo>
                    <a:pt x="1520" y="1896"/>
                    <a:pt x="1520" y="1895"/>
                    <a:pt x="1519" y="1895"/>
                  </a:cubicBezTo>
                  <a:cubicBezTo>
                    <a:pt x="1550" y="1908"/>
                    <a:pt x="1578" y="1920"/>
                    <a:pt x="1596" y="1928"/>
                  </a:cubicBezTo>
                  <a:cubicBezTo>
                    <a:pt x="1628" y="1943"/>
                    <a:pt x="1663" y="1965"/>
                    <a:pt x="1698" y="1989"/>
                  </a:cubicBezTo>
                  <a:cubicBezTo>
                    <a:pt x="1698" y="1989"/>
                    <a:pt x="1698" y="1989"/>
                    <a:pt x="1698" y="1989"/>
                  </a:cubicBezTo>
                  <a:cubicBezTo>
                    <a:pt x="1699" y="1990"/>
                    <a:pt x="1699" y="1991"/>
                    <a:pt x="1699" y="1992"/>
                  </a:cubicBezTo>
                  <a:cubicBezTo>
                    <a:pt x="1700" y="1993"/>
                    <a:pt x="1700" y="1994"/>
                    <a:pt x="1701" y="1995"/>
                  </a:cubicBezTo>
                  <a:cubicBezTo>
                    <a:pt x="1701" y="1997"/>
                    <a:pt x="1702" y="2000"/>
                    <a:pt x="1703" y="2003"/>
                  </a:cubicBezTo>
                  <a:cubicBezTo>
                    <a:pt x="1703" y="2005"/>
                    <a:pt x="1704" y="2008"/>
                    <a:pt x="1705" y="2011"/>
                  </a:cubicBezTo>
                  <a:cubicBezTo>
                    <a:pt x="1705" y="2014"/>
                    <a:pt x="1706" y="2017"/>
                    <a:pt x="1707" y="2020"/>
                  </a:cubicBezTo>
                  <a:cubicBezTo>
                    <a:pt x="1707" y="2023"/>
                    <a:pt x="1708" y="2026"/>
                    <a:pt x="1709" y="2029"/>
                  </a:cubicBezTo>
                  <a:cubicBezTo>
                    <a:pt x="1709" y="2033"/>
                    <a:pt x="1710" y="2036"/>
                    <a:pt x="1711" y="2039"/>
                  </a:cubicBezTo>
                  <a:cubicBezTo>
                    <a:pt x="1711" y="2041"/>
                    <a:pt x="1712" y="2042"/>
                    <a:pt x="1712" y="2044"/>
                  </a:cubicBezTo>
                  <a:cubicBezTo>
                    <a:pt x="1712" y="2045"/>
                    <a:pt x="1713" y="2047"/>
                    <a:pt x="1713" y="2048"/>
                  </a:cubicBezTo>
                  <a:cubicBezTo>
                    <a:pt x="1714" y="2051"/>
                    <a:pt x="1715" y="2054"/>
                    <a:pt x="1717" y="2057"/>
                  </a:cubicBezTo>
                  <a:cubicBezTo>
                    <a:pt x="1718" y="2059"/>
                    <a:pt x="1719" y="2062"/>
                    <a:pt x="1720" y="2064"/>
                  </a:cubicBezTo>
                  <a:cubicBezTo>
                    <a:pt x="1721" y="2065"/>
                    <a:pt x="1722" y="2066"/>
                    <a:pt x="1722" y="2067"/>
                  </a:cubicBezTo>
                  <a:cubicBezTo>
                    <a:pt x="1723" y="2068"/>
                    <a:pt x="1723" y="2069"/>
                    <a:pt x="1724" y="2070"/>
                  </a:cubicBezTo>
                  <a:cubicBezTo>
                    <a:pt x="1725" y="2070"/>
                    <a:pt x="1725" y="2071"/>
                    <a:pt x="1726" y="2072"/>
                  </a:cubicBezTo>
                  <a:cubicBezTo>
                    <a:pt x="1726" y="2073"/>
                    <a:pt x="1727" y="2073"/>
                    <a:pt x="1727" y="2074"/>
                  </a:cubicBezTo>
                  <a:cubicBezTo>
                    <a:pt x="1728" y="2075"/>
                    <a:pt x="1729" y="2076"/>
                    <a:pt x="1730" y="2076"/>
                  </a:cubicBezTo>
                  <a:cubicBezTo>
                    <a:pt x="1730" y="2077"/>
                    <a:pt x="1731" y="2077"/>
                    <a:pt x="1731" y="2077"/>
                  </a:cubicBezTo>
                  <a:cubicBezTo>
                    <a:pt x="1731" y="2077"/>
                    <a:pt x="1730" y="2076"/>
                    <a:pt x="1730" y="2076"/>
                  </a:cubicBezTo>
                  <a:cubicBezTo>
                    <a:pt x="1730" y="2075"/>
                    <a:pt x="1729" y="2074"/>
                    <a:pt x="1729" y="2073"/>
                  </a:cubicBezTo>
                  <a:cubicBezTo>
                    <a:pt x="1728" y="2072"/>
                    <a:pt x="1728" y="2071"/>
                    <a:pt x="1728" y="2071"/>
                  </a:cubicBezTo>
                  <a:cubicBezTo>
                    <a:pt x="1727" y="2070"/>
                    <a:pt x="1727" y="2069"/>
                    <a:pt x="1727" y="2068"/>
                  </a:cubicBezTo>
                  <a:cubicBezTo>
                    <a:pt x="1726" y="2067"/>
                    <a:pt x="1726" y="2066"/>
                    <a:pt x="1726" y="2065"/>
                  </a:cubicBezTo>
                  <a:cubicBezTo>
                    <a:pt x="1725" y="2064"/>
                    <a:pt x="1725" y="2063"/>
                    <a:pt x="1724" y="2062"/>
                  </a:cubicBezTo>
                  <a:cubicBezTo>
                    <a:pt x="1724" y="2060"/>
                    <a:pt x="1723" y="2057"/>
                    <a:pt x="1722" y="2055"/>
                  </a:cubicBezTo>
                  <a:cubicBezTo>
                    <a:pt x="1722" y="2052"/>
                    <a:pt x="1721" y="2049"/>
                    <a:pt x="1720" y="2046"/>
                  </a:cubicBezTo>
                  <a:cubicBezTo>
                    <a:pt x="1720" y="2043"/>
                    <a:pt x="1719" y="2040"/>
                    <a:pt x="1718" y="2037"/>
                  </a:cubicBezTo>
                  <a:cubicBezTo>
                    <a:pt x="1718" y="2034"/>
                    <a:pt x="1717" y="2031"/>
                    <a:pt x="1716" y="2028"/>
                  </a:cubicBezTo>
                  <a:cubicBezTo>
                    <a:pt x="1716" y="2025"/>
                    <a:pt x="1715" y="2021"/>
                    <a:pt x="1714" y="2018"/>
                  </a:cubicBezTo>
                  <a:cubicBezTo>
                    <a:pt x="1714" y="2017"/>
                    <a:pt x="1713" y="2015"/>
                    <a:pt x="1713" y="2014"/>
                  </a:cubicBezTo>
                  <a:cubicBezTo>
                    <a:pt x="1712" y="2012"/>
                    <a:pt x="1712" y="2011"/>
                    <a:pt x="1711" y="2009"/>
                  </a:cubicBezTo>
                  <a:cubicBezTo>
                    <a:pt x="1710" y="2006"/>
                    <a:pt x="1709" y="2003"/>
                    <a:pt x="1708" y="2001"/>
                  </a:cubicBezTo>
                  <a:cubicBezTo>
                    <a:pt x="1707" y="1998"/>
                    <a:pt x="1706" y="1996"/>
                    <a:pt x="1705" y="1993"/>
                  </a:cubicBezTo>
                  <a:cubicBezTo>
                    <a:pt x="1705" y="1993"/>
                    <a:pt x="1705" y="1993"/>
                    <a:pt x="1705" y="1993"/>
                  </a:cubicBezTo>
                  <a:cubicBezTo>
                    <a:pt x="1711" y="1997"/>
                    <a:pt x="1718" y="2002"/>
                    <a:pt x="1724" y="2006"/>
                  </a:cubicBezTo>
                  <a:cubicBezTo>
                    <a:pt x="1725" y="2007"/>
                    <a:pt x="1725" y="2008"/>
                    <a:pt x="1725" y="2009"/>
                  </a:cubicBezTo>
                  <a:cubicBezTo>
                    <a:pt x="1726" y="2010"/>
                    <a:pt x="1726" y="2011"/>
                    <a:pt x="1727" y="2012"/>
                  </a:cubicBezTo>
                  <a:cubicBezTo>
                    <a:pt x="1727" y="2013"/>
                    <a:pt x="1728" y="2014"/>
                    <a:pt x="1728" y="2015"/>
                  </a:cubicBezTo>
                  <a:cubicBezTo>
                    <a:pt x="1729" y="2017"/>
                    <a:pt x="1729" y="2018"/>
                    <a:pt x="1730" y="2019"/>
                  </a:cubicBezTo>
                  <a:cubicBezTo>
                    <a:pt x="1731" y="2022"/>
                    <a:pt x="1732" y="2025"/>
                    <a:pt x="1733" y="2028"/>
                  </a:cubicBezTo>
                  <a:cubicBezTo>
                    <a:pt x="1734" y="2032"/>
                    <a:pt x="1735" y="2035"/>
                    <a:pt x="1736" y="2039"/>
                  </a:cubicBezTo>
                  <a:cubicBezTo>
                    <a:pt x="1737" y="2041"/>
                    <a:pt x="1737" y="2042"/>
                    <a:pt x="1738" y="2044"/>
                  </a:cubicBezTo>
                  <a:cubicBezTo>
                    <a:pt x="1738" y="2046"/>
                    <a:pt x="1739" y="2048"/>
                    <a:pt x="1740" y="2050"/>
                  </a:cubicBezTo>
                  <a:cubicBezTo>
                    <a:pt x="1741" y="2054"/>
                    <a:pt x="1742" y="2058"/>
                    <a:pt x="1743" y="2061"/>
                  </a:cubicBezTo>
                  <a:cubicBezTo>
                    <a:pt x="1745" y="2064"/>
                    <a:pt x="1745" y="2064"/>
                    <a:pt x="1745" y="2064"/>
                  </a:cubicBezTo>
                  <a:cubicBezTo>
                    <a:pt x="1745" y="2065"/>
                    <a:pt x="1745" y="2066"/>
                    <a:pt x="1746" y="2067"/>
                  </a:cubicBezTo>
                  <a:cubicBezTo>
                    <a:pt x="1747" y="2069"/>
                    <a:pt x="1747" y="2071"/>
                    <a:pt x="1748" y="2073"/>
                  </a:cubicBezTo>
                  <a:cubicBezTo>
                    <a:pt x="1749" y="2075"/>
                    <a:pt x="1750" y="2077"/>
                    <a:pt x="1751" y="2078"/>
                  </a:cubicBezTo>
                  <a:cubicBezTo>
                    <a:pt x="1752" y="2079"/>
                    <a:pt x="1752" y="2080"/>
                    <a:pt x="1753" y="2081"/>
                  </a:cubicBezTo>
                  <a:cubicBezTo>
                    <a:pt x="1753" y="2082"/>
                    <a:pt x="1754" y="2082"/>
                    <a:pt x="1755" y="2083"/>
                  </a:cubicBezTo>
                  <a:cubicBezTo>
                    <a:pt x="1755" y="2084"/>
                    <a:pt x="1756" y="2085"/>
                    <a:pt x="1756" y="2086"/>
                  </a:cubicBezTo>
                  <a:cubicBezTo>
                    <a:pt x="1757" y="2086"/>
                    <a:pt x="1757" y="2087"/>
                    <a:pt x="1758" y="2088"/>
                  </a:cubicBezTo>
                  <a:cubicBezTo>
                    <a:pt x="1759" y="2089"/>
                    <a:pt x="1760" y="2091"/>
                    <a:pt x="1762" y="2092"/>
                  </a:cubicBezTo>
                  <a:cubicBezTo>
                    <a:pt x="1762" y="2093"/>
                    <a:pt x="1763" y="2093"/>
                    <a:pt x="1764" y="2094"/>
                  </a:cubicBezTo>
                  <a:cubicBezTo>
                    <a:pt x="1764" y="2095"/>
                    <a:pt x="1765" y="2095"/>
                    <a:pt x="1766" y="2096"/>
                  </a:cubicBezTo>
                  <a:cubicBezTo>
                    <a:pt x="1766" y="2096"/>
                    <a:pt x="1766" y="2096"/>
                    <a:pt x="1767" y="2097"/>
                  </a:cubicBezTo>
                  <a:cubicBezTo>
                    <a:pt x="1767" y="2097"/>
                    <a:pt x="1767" y="2097"/>
                    <a:pt x="1767" y="2097"/>
                  </a:cubicBezTo>
                  <a:cubicBezTo>
                    <a:pt x="1768" y="2098"/>
                    <a:pt x="1769" y="2098"/>
                    <a:pt x="1769" y="2099"/>
                  </a:cubicBezTo>
                  <a:cubicBezTo>
                    <a:pt x="1771" y="2100"/>
                    <a:pt x="1772" y="2101"/>
                    <a:pt x="1773" y="2101"/>
                  </a:cubicBezTo>
                  <a:cubicBezTo>
                    <a:pt x="1775" y="2102"/>
                    <a:pt x="1776" y="2103"/>
                    <a:pt x="1777" y="2103"/>
                  </a:cubicBezTo>
                  <a:cubicBezTo>
                    <a:pt x="1778" y="2104"/>
                    <a:pt x="1779" y="2104"/>
                    <a:pt x="1780" y="2105"/>
                  </a:cubicBezTo>
                  <a:cubicBezTo>
                    <a:pt x="1781" y="2105"/>
                    <a:pt x="1781" y="2105"/>
                    <a:pt x="1782" y="2105"/>
                  </a:cubicBezTo>
                  <a:cubicBezTo>
                    <a:pt x="1782" y="2105"/>
                    <a:pt x="1783" y="2105"/>
                    <a:pt x="1783" y="2105"/>
                  </a:cubicBezTo>
                  <a:cubicBezTo>
                    <a:pt x="1784" y="2106"/>
                    <a:pt x="1785" y="2106"/>
                    <a:pt x="1785" y="2106"/>
                  </a:cubicBezTo>
                  <a:cubicBezTo>
                    <a:pt x="1786" y="2106"/>
                    <a:pt x="1787" y="2106"/>
                    <a:pt x="1787" y="2106"/>
                  </a:cubicBezTo>
                  <a:cubicBezTo>
                    <a:pt x="1788" y="2106"/>
                    <a:pt x="1789" y="2106"/>
                    <a:pt x="1789" y="2106"/>
                  </a:cubicBezTo>
                  <a:cubicBezTo>
                    <a:pt x="1789" y="2106"/>
                    <a:pt x="1788" y="2106"/>
                    <a:pt x="1787" y="2106"/>
                  </a:cubicBezTo>
                  <a:cubicBezTo>
                    <a:pt x="1787" y="2105"/>
                    <a:pt x="1785" y="2105"/>
                    <a:pt x="1784" y="2104"/>
                  </a:cubicBezTo>
                  <a:cubicBezTo>
                    <a:pt x="1783" y="2104"/>
                    <a:pt x="1783" y="2103"/>
                    <a:pt x="1783" y="2103"/>
                  </a:cubicBezTo>
                  <a:cubicBezTo>
                    <a:pt x="1782" y="2103"/>
                    <a:pt x="1782" y="2103"/>
                    <a:pt x="1781" y="2102"/>
                  </a:cubicBezTo>
                  <a:cubicBezTo>
                    <a:pt x="1780" y="2102"/>
                    <a:pt x="1779" y="2101"/>
                    <a:pt x="1778" y="2101"/>
                  </a:cubicBezTo>
                  <a:cubicBezTo>
                    <a:pt x="1777" y="2100"/>
                    <a:pt x="1776" y="2099"/>
                    <a:pt x="1775" y="2098"/>
                  </a:cubicBezTo>
                  <a:cubicBezTo>
                    <a:pt x="1774" y="2097"/>
                    <a:pt x="1773" y="2096"/>
                    <a:pt x="1772" y="2095"/>
                  </a:cubicBezTo>
                  <a:cubicBezTo>
                    <a:pt x="1772" y="2095"/>
                    <a:pt x="1771" y="2094"/>
                    <a:pt x="1771" y="2094"/>
                  </a:cubicBezTo>
                  <a:cubicBezTo>
                    <a:pt x="1771" y="2093"/>
                    <a:pt x="1770" y="2093"/>
                    <a:pt x="1770" y="2093"/>
                  </a:cubicBezTo>
                  <a:cubicBezTo>
                    <a:pt x="1770" y="2093"/>
                    <a:pt x="1770" y="2092"/>
                    <a:pt x="1769" y="2092"/>
                  </a:cubicBezTo>
                  <a:cubicBezTo>
                    <a:pt x="1769" y="2091"/>
                    <a:pt x="1768" y="2091"/>
                    <a:pt x="1768" y="2090"/>
                  </a:cubicBezTo>
                  <a:cubicBezTo>
                    <a:pt x="1767" y="2090"/>
                    <a:pt x="1767" y="2089"/>
                    <a:pt x="1766" y="2088"/>
                  </a:cubicBezTo>
                  <a:cubicBezTo>
                    <a:pt x="1765" y="2087"/>
                    <a:pt x="1764" y="2086"/>
                    <a:pt x="1763" y="2084"/>
                  </a:cubicBezTo>
                  <a:cubicBezTo>
                    <a:pt x="1763" y="2083"/>
                    <a:pt x="1762" y="2083"/>
                    <a:pt x="1762" y="2082"/>
                  </a:cubicBezTo>
                  <a:cubicBezTo>
                    <a:pt x="1761" y="2081"/>
                    <a:pt x="1761" y="2080"/>
                    <a:pt x="1760" y="2080"/>
                  </a:cubicBezTo>
                  <a:cubicBezTo>
                    <a:pt x="1759" y="2076"/>
                    <a:pt x="1757" y="2073"/>
                    <a:pt x="1755" y="2070"/>
                  </a:cubicBezTo>
                  <a:cubicBezTo>
                    <a:pt x="1754" y="2068"/>
                    <a:pt x="1754" y="2066"/>
                    <a:pt x="1753" y="2064"/>
                  </a:cubicBezTo>
                  <a:cubicBezTo>
                    <a:pt x="1753" y="2063"/>
                    <a:pt x="1752" y="2062"/>
                    <a:pt x="1752" y="2062"/>
                  </a:cubicBezTo>
                  <a:cubicBezTo>
                    <a:pt x="1751" y="2059"/>
                    <a:pt x="1751" y="2059"/>
                    <a:pt x="1751" y="2059"/>
                  </a:cubicBezTo>
                  <a:cubicBezTo>
                    <a:pt x="1749" y="2055"/>
                    <a:pt x="1748" y="2051"/>
                    <a:pt x="1747" y="2047"/>
                  </a:cubicBezTo>
                  <a:cubicBezTo>
                    <a:pt x="1746" y="2046"/>
                    <a:pt x="1746" y="2044"/>
                    <a:pt x="1745" y="2042"/>
                  </a:cubicBezTo>
                  <a:cubicBezTo>
                    <a:pt x="1744" y="2040"/>
                    <a:pt x="1744" y="2038"/>
                    <a:pt x="1743" y="2036"/>
                  </a:cubicBezTo>
                  <a:cubicBezTo>
                    <a:pt x="1741" y="2033"/>
                    <a:pt x="1740" y="2029"/>
                    <a:pt x="1739" y="2026"/>
                  </a:cubicBezTo>
                  <a:cubicBezTo>
                    <a:pt x="1737" y="2023"/>
                    <a:pt x="1736" y="2020"/>
                    <a:pt x="1734" y="2017"/>
                  </a:cubicBezTo>
                  <a:cubicBezTo>
                    <a:pt x="1733" y="2016"/>
                    <a:pt x="1733" y="2015"/>
                    <a:pt x="1732" y="2014"/>
                  </a:cubicBezTo>
                  <a:cubicBezTo>
                    <a:pt x="1731" y="2012"/>
                    <a:pt x="1730" y="2011"/>
                    <a:pt x="1729" y="2010"/>
                  </a:cubicBezTo>
                  <a:cubicBezTo>
                    <a:pt x="1729" y="2010"/>
                    <a:pt x="1729" y="2010"/>
                    <a:pt x="1729" y="2009"/>
                  </a:cubicBezTo>
                  <a:cubicBezTo>
                    <a:pt x="1756" y="2027"/>
                    <a:pt x="1782" y="2044"/>
                    <a:pt x="1808" y="2057"/>
                  </a:cubicBezTo>
                  <a:cubicBezTo>
                    <a:pt x="1779" y="2038"/>
                    <a:pt x="1757" y="2020"/>
                    <a:pt x="1740" y="2004"/>
                  </a:cubicBezTo>
                  <a:cubicBezTo>
                    <a:pt x="1742" y="2006"/>
                    <a:pt x="1745" y="2007"/>
                    <a:pt x="1748" y="2009"/>
                  </a:cubicBezTo>
                  <a:cubicBezTo>
                    <a:pt x="1750" y="2009"/>
                    <a:pt x="1751" y="2010"/>
                    <a:pt x="1752" y="2010"/>
                  </a:cubicBezTo>
                  <a:cubicBezTo>
                    <a:pt x="1753" y="2011"/>
                    <a:pt x="1754" y="2011"/>
                    <a:pt x="1755" y="2012"/>
                  </a:cubicBezTo>
                  <a:cubicBezTo>
                    <a:pt x="1756" y="2012"/>
                    <a:pt x="1758" y="2013"/>
                    <a:pt x="1759" y="2013"/>
                  </a:cubicBezTo>
                  <a:cubicBezTo>
                    <a:pt x="1760" y="2014"/>
                    <a:pt x="1761" y="2014"/>
                    <a:pt x="1762" y="2015"/>
                  </a:cubicBezTo>
                  <a:cubicBezTo>
                    <a:pt x="1767" y="2016"/>
                    <a:pt x="1772" y="2018"/>
                    <a:pt x="1777" y="2019"/>
                  </a:cubicBezTo>
                  <a:cubicBezTo>
                    <a:pt x="1782" y="2020"/>
                    <a:pt x="1787" y="2021"/>
                    <a:pt x="1792" y="2022"/>
                  </a:cubicBezTo>
                  <a:cubicBezTo>
                    <a:pt x="1795" y="2023"/>
                    <a:pt x="1797" y="2023"/>
                    <a:pt x="1799" y="2024"/>
                  </a:cubicBezTo>
                  <a:cubicBezTo>
                    <a:pt x="1800" y="2024"/>
                    <a:pt x="1800" y="2024"/>
                    <a:pt x="1801" y="2025"/>
                  </a:cubicBezTo>
                  <a:cubicBezTo>
                    <a:pt x="1802" y="2025"/>
                    <a:pt x="1802" y="2025"/>
                    <a:pt x="1803" y="2025"/>
                  </a:cubicBezTo>
                  <a:cubicBezTo>
                    <a:pt x="1803" y="2025"/>
                    <a:pt x="1804" y="2025"/>
                    <a:pt x="1804" y="2026"/>
                  </a:cubicBezTo>
                  <a:cubicBezTo>
                    <a:pt x="1805" y="2026"/>
                    <a:pt x="1805" y="2026"/>
                    <a:pt x="1806" y="2026"/>
                  </a:cubicBezTo>
                  <a:cubicBezTo>
                    <a:pt x="1810" y="2028"/>
                    <a:pt x="1814" y="2030"/>
                    <a:pt x="1818" y="2032"/>
                  </a:cubicBezTo>
                  <a:cubicBezTo>
                    <a:pt x="1822" y="2034"/>
                    <a:pt x="1825" y="2036"/>
                    <a:pt x="1828" y="2039"/>
                  </a:cubicBezTo>
                  <a:cubicBezTo>
                    <a:pt x="1829" y="2039"/>
                    <a:pt x="1829" y="2040"/>
                    <a:pt x="1830" y="2040"/>
                  </a:cubicBezTo>
                  <a:cubicBezTo>
                    <a:pt x="1831" y="2041"/>
                    <a:pt x="1831" y="2042"/>
                    <a:pt x="1832" y="2042"/>
                  </a:cubicBezTo>
                  <a:cubicBezTo>
                    <a:pt x="1833" y="2043"/>
                    <a:pt x="1833" y="2043"/>
                    <a:pt x="1834" y="2044"/>
                  </a:cubicBezTo>
                  <a:cubicBezTo>
                    <a:pt x="1834" y="2045"/>
                    <a:pt x="1835" y="2045"/>
                    <a:pt x="1835" y="2046"/>
                  </a:cubicBezTo>
                  <a:cubicBezTo>
                    <a:pt x="1837" y="2047"/>
                    <a:pt x="1837" y="2048"/>
                    <a:pt x="1838" y="2049"/>
                  </a:cubicBezTo>
                  <a:cubicBezTo>
                    <a:pt x="1839" y="2050"/>
                    <a:pt x="1840" y="2051"/>
                    <a:pt x="1841" y="2052"/>
                  </a:cubicBezTo>
                  <a:cubicBezTo>
                    <a:pt x="1841" y="2052"/>
                    <a:pt x="1842" y="2053"/>
                    <a:pt x="1843" y="2054"/>
                  </a:cubicBezTo>
                  <a:cubicBezTo>
                    <a:pt x="1843" y="2055"/>
                    <a:pt x="1844" y="2055"/>
                    <a:pt x="1844" y="2056"/>
                  </a:cubicBezTo>
                  <a:cubicBezTo>
                    <a:pt x="1845" y="2057"/>
                    <a:pt x="1845" y="2057"/>
                    <a:pt x="1845" y="2057"/>
                  </a:cubicBezTo>
                  <a:cubicBezTo>
                    <a:pt x="1845" y="2057"/>
                    <a:pt x="1845" y="2057"/>
                    <a:pt x="1844" y="2055"/>
                  </a:cubicBezTo>
                  <a:cubicBezTo>
                    <a:pt x="1844" y="2054"/>
                    <a:pt x="1843" y="2053"/>
                    <a:pt x="1842" y="2051"/>
                  </a:cubicBezTo>
                  <a:cubicBezTo>
                    <a:pt x="1842" y="2050"/>
                    <a:pt x="1841" y="2049"/>
                    <a:pt x="1840" y="2047"/>
                  </a:cubicBezTo>
                  <a:cubicBezTo>
                    <a:pt x="1839" y="2046"/>
                    <a:pt x="1839" y="2045"/>
                    <a:pt x="1838" y="2044"/>
                  </a:cubicBezTo>
                  <a:cubicBezTo>
                    <a:pt x="1836" y="2041"/>
                    <a:pt x="1834" y="2038"/>
                    <a:pt x="1831" y="2035"/>
                  </a:cubicBezTo>
                  <a:cubicBezTo>
                    <a:pt x="1828" y="2032"/>
                    <a:pt x="1825" y="2030"/>
                    <a:pt x="1821" y="2027"/>
                  </a:cubicBezTo>
                  <a:cubicBezTo>
                    <a:pt x="1817" y="2024"/>
                    <a:pt x="1813" y="2022"/>
                    <a:pt x="1809" y="2020"/>
                  </a:cubicBezTo>
                  <a:cubicBezTo>
                    <a:pt x="1804" y="2018"/>
                    <a:pt x="1799" y="2016"/>
                    <a:pt x="1794" y="2015"/>
                  </a:cubicBezTo>
                  <a:cubicBezTo>
                    <a:pt x="1789" y="2014"/>
                    <a:pt x="1784" y="2013"/>
                    <a:pt x="1779" y="2012"/>
                  </a:cubicBezTo>
                  <a:cubicBezTo>
                    <a:pt x="1774" y="2010"/>
                    <a:pt x="1770" y="2009"/>
                    <a:pt x="1765" y="2007"/>
                  </a:cubicBezTo>
                  <a:cubicBezTo>
                    <a:pt x="1760" y="2006"/>
                    <a:pt x="1756" y="2004"/>
                    <a:pt x="1751" y="2002"/>
                  </a:cubicBezTo>
                  <a:cubicBezTo>
                    <a:pt x="1747" y="2000"/>
                    <a:pt x="1743" y="1999"/>
                    <a:pt x="1739" y="1997"/>
                  </a:cubicBezTo>
                  <a:cubicBezTo>
                    <a:pt x="1735" y="1995"/>
                    <a:pt x="1731" y="1993"/>
                    <a:pt x="1728" y="1991"/>
                  </a:cubicBezTo>
                  <a:cubicBezTo>
                    <a:pt x="1727" y="1991"/>
                    <a:pt x="1726" y="1991"/>
                    <a:pt x="1726" y="1990"/>
                  </a:cubicBezTo>
                  <a:cubicBezTo>
                    <a:pt x="1712" y="1977"/>
                    <a:pt x="1702" y="1965"/>
                    <a:pt x="1694" y="1955"/>
                  </a:cubicBezTo>
                  <a:cubicBezTo>
                    <a:pt x="1749" y="1969"/>
                    <a:pt x="1792" y="1994"/>
                    <a:pt x="1845" y="2004"/>
                  </a:cubicBezTo>
                  <a:cubicBezTo>
                    <a:pt x="1845" y="2004"/>
                    <a:pt x="1845" y="2004"/>
                    <a:pt x="1846" y="2005"/>
                  </a:cubicBezTo>
                  <a:cubicBezTo>
                    <a:pt x="1847" y="2005"/>
                    <a:pt x="1849" y="2006"/>
                    <a:pt x="1852" y="2007"/>
                  </a:cubicBezTo>
                  <a:cubicBezTo>
                    <a:pt x="1854" y="2008"/>
                    <a:pt x="1856" y="2010"/>
                    <a:pt x="1859" y="2011"/>
                  </a:cubicBezTo>
                  <a:cubicBezTo>
                    <a:pt x="1860" y="2011"/>
                    <a:pt x="1861" y="2012"/>
                    <a:pt x="1862" y="2013"/>
                  </a:cubicBezTo>
                  <a:cubicBezTo>
                    <a:pt x="1864" y="2013"/>
                    <a:pt x="1865" y="2014"/>
                    <a:pt x="1866" y="2015"/>
                  </a:cubicBezTo>
                  <a:cubicBezTo>
                    <a:pt x="1868" y="2016"/>
                    <a:pt x="1869" y="2016"/>
                    <a:pt x="1871" y="2017"/>
                  </a:cubicBezTo>
                  <a:cubicBezTo>
                    <a:pt x="1871" y="2018"/>
                    <a:pt x="1872" y="2018"/>
                    <a:pt x="1873" y="2018"/>
                  </a:cubicBezTo>
                  <a:cubicBezTo>
                    <a:pt x="1873" y="2019"/>
                    <a:pt x="1874" y="2019"/>
                    <a:pt x="1875" y="2020"/>
                  </a:cubicBezTo>
                  <a:cubicBezTo>
                    <a:pt x="1876" y="2021"/>
                    <a:pt x="1878" y="2022"/>
                    <a:pt x="1879" y="2023"/>
                  </a:cubicBezTo>
                  <a:cubicBezTo>
                    <a:pt x="1881" y="2024"/>
                    <a:pt x="1882" y="2024"/>
                    <a:pt x="1884" y="2025"/>
                  </a:cubicBezTo>
                  <a:cubicBezTo>
                    <a:pt x="1885" y="2026"/>
                    <a:pt x="1887" y="2028"/>
                    <a:pt x="1888" y="2029"/>
                  </a:cubicBezTo>
                  <a:cubicBezTo>
                    <a:pt x="1889" y="2029"/>
                    <a:pt x="1890" y="2030"/>
                    <a:pt x="1891" y="2030"/>
                  </a:cubicBezTo>
                  <a:cubicBezTo>
                    <a:pt x="1892" y="2031"/>
                    <a:pt x="1892" y="2031"/>
                    <a:pt x="1893" y="2032"/>
                  </a:cubicBezTo>
                  <a:cubicBezTo>
                    <a:pt x="1900" y="2036"/>
                    <a:pt x="1906" y="2042"/>
                    <a:pt x="1912" y="2047"/>
                  </a:cubicBezTo>
                  <a:cubicBezTo>
                    <a:pt x="1919" y="2053"/>
                    <a:pt x="1925" y="2059"/>
                    <a:pt x="1931" y="2065"/>
                  </a:cubicBezTo>
                  <a:cubicBezTo>
                    <a:pt x="1932" y="2067"/>
                    <a:pt x="1934" y="2069"/>
                    <a:pt x="1936" y="2071"/>
                  </a:cubicBezTo>
                  <a:cubicBezTo>
                    <a:pt x="1937" y="2072"/>
                    <a:pt x="1938" y="2074"/>
                    <a:pt x="1940" y="2076"/>
                  </a:cubicBezTo>
                  <a:cubicBezTo>
                    <a:pt x="1943" y="2079"/>
                    <a:pt x="1945" y="2083"/>
                    <a:pt x="1948" y="2086"/>
                  </a:cubicBezTo>
                  <a:cubicBezTo>
                    <a:pt x="1950" y="2088"/>
                    <a:pt x="1951" y="2090"/>
                    <a:pt x="1952" y="2092"/>
                  </a:cubicBezTo>
                  <a:cubicBezTo>
                    <a:pt x="1954" y="2094"/>
                    <a:pt x="1955" y="2095"/>
                    <a:pt x="1956" y="2097"/>
                  </a:cubicBezTo>
                  <a:cubicBezTo>
                    <a:pt x="1957" y="2099"/>
                    <a:pt x="1959" y="2101"/>
                    <a:pt x="1960" y="2103"/>
                  </a:cubicBezTo>
                  <a:cubicBezTo>
                    <a:pt x="1961" y="2104"/>
                    <a:pt x="1961" y="2105"/>
                    <a:pt x="1962" y="2106"/>
                  </a:cubicBezTo>
                  <a:cubicBezTo>
                    <a:pt x="1962" y="2107"/>
                    <a:pt x="1963" y="2108"/>
                    <a:pt x="1964" y="2108"/>
                  </a:cubicBezTo>
                  <a:cubicBezTo>
                    <a:pt x="1965" y="2110"/>
                    <a:pt x="1966" y="2112"/>
                    <a:pt x="1967" y="2114"/>
                  </a:cubicBezTo>
                  <a:cubicBezTo>
                    <a:pt x="1968" y="2116"/>
                    <a:pt x="1970" y="2118"/>
                    <a:pt x="1971" y="2120"/>
                  </a:cubicBezTo>
                  <a:cubicBezTo>
                    <a:pt x="1972" y="2122"/>
                    <a:pt x="1973" y="2124"/>
                    <a:pt x="1974" y="2125"/>
                  </a:cubicBezTo>
                  <a:cubicBezTo>
                    <a:pt x="1975" y="2127"/>
                    <a:pt x="1976" y="2129"/>
                    <a:pt x="1977" y="2131"/>
                  </a:cubicBezTo>
                  <a:cubicBezTo>
                    <a:pt x="1981" y="2139"/>
                    <a:pt x="1985" y="2146"/>
                    <a:pt x="1989" y="2153"/>
                  </a:cubicBezTo>
                  <a:cubicBezTo>
                    <a:pt x="1991" y="2156"/>
                    <a:pt x="1992" y="2160"/>
                    <a:pt x="1994" y="2163"/>
                  </a:cubicBezTo>
                  <a:cubicBezTo>
                    <a:pt x="1996" y="2166"/>
                    <a:pt x="1997" y="2170"/>
                    <a:pt x="1999" y="2173"/>
                  </a:cubicBezTo>
                  <a:cubicBezTo>
                    <a:pt x="2005" y="2185"/>
                    <a:pt x="2010" y="2195"/>
                    <a:pt x="2013" y="2203"/>
                  </a:cubicBezTo>
                  <a:cubicBezTo>
                    <a:pt x="2015" y="2206"/>
                    <a:pt x="2016" y="2209"/>
                    <a:pt x="2017" y="2211"/>
                  </a:cubicBezTo>
                  <a:cubicBezTo>
                    <a:pt x="2018" y="2213"/>
                    <a:pt x="2019" y="2214"/>
                    <a:pt x="2019" y="2214"/>
                  </a:cubicBezTo>
                  <a:cubicBezTo>
                    <a:pt x="2019" y="2214"/>
                    <a:pt x="2018" y="2213"/>
                    <a:pt x="2018" y="2211"/>
                  </a:cubicBezTo>
                  <a:cubicBezTo>
                    <a:pt x="2017" y="2209"/>
                    <a:pt x="2016" y="2206"/>
                    <a:pt x="2015" y="2202"/>
                  </a:cubicBezTo>
                  <a:cubicBezTo>
                    <a:pt x="2013" y="2198"/>
                    <a:pt x="2012" y="2194"/>
                    <a:pt x="2010" y="2188"/>
                  </a:cubicBezTo>
                  <a:cubicBezTo>
                    <a:pt x="2009" y="2186"/>
                    <a:pt x="2008" y="2183"/>
                    <a:pt x="2006" y="2180"/>
                  </a:cubicBezTo>
                  <a:cubicBezTo>
                    <a:pt x="2005" y="2177"/>
                    <a:pt x="2004" y="2174"/>
                    <a:pt x="2003" y="2171"/>
                  </a:cubicBezTo>
                  <a:cubicBezTo>
                    <a:pt x="2002" y="2168"/>
                    <a:pt x="2000" y="2164"/>
                    <a:pt x="1999" y="2161"/>
                  </a:cubicBezTo>
                  <a:cubicBezTo>
                    <a:pt x="1997" y="2157"/>
                    <a:pt x="1996" y="2154"/>
                    <a:pt x="1994" y="2150"/>
                  </a:cubicBezTo>
                  <a:cubicBezTo>
                    <a:pt x="1992" y="2147"/>
                    <a:pt x="1991" y="2143"/>
                    <a:pt x="1989" y="2139"/>
                  </a:cubicBezTo>
                  <a:cubicBezTo>
                    <a:pt x="1988" y="2137"/>
                    <a:pt x="1987" y="2135"/>
                    <a:pt x="1986" y="2134"/>
                  </a:cubicBezTo>
                  <a:cubicBezTo>
                    <a:pt x="1986" y="2133"/>
                    <a:pt x="1985" y="2132"/>
                    <a:pt x="1985" y="2131"/>
                  </a:cubicBezTo>
                  <a:cubicBezTo>
                    <a:pt x="1985" y="2130"/>
                    <a:pt x="1984" y="2130"/>
                    <a:pt x="1984" y="2130"/>
                  </a:cubicBezTo>
                  <a:cubicBezTo>
                    <a:pt x="1985" y="2130"/>
                    <a:pt x="1987" y="2131"/>
                    <a:pt x="1988" y="2132"/>
                  </a:cubicBezTo>
                  <a:cubicBezTo>
                    <a:pt x="1990" y="2133"/>
                    <a:pt x="1993" y="2135"/>
                    <a:pt x="1995" y="2137"/>
                  </a:cubicBezTo>
                  <a:cubicBezTo>
                    <a:pt x="1998" y="2139"/>
                    <a:pt x="2001" y="2141"/>
                    <a:pt x="2004" y="2143"/>
                  </a:cubicBezTo>
                  <a:cubicBezTo>
                    <a:pt x="2007" y="2145"/>
                    <a:pt x="2010" y="2147"/>
                    <a:pt x="2014" y="2149"/>
                  </a:cubicBezTo>
                  <a:cubicBezTo>
                    <a:pt x="2017" y="2152"/>
                    <a:pt x="2020" y="2154"/>
                    <a:pt x="2024" y="2157"/>
                  </a:cubicBezTo>
                  <a:cubicBezTo>
                    <a:pt x="2027" y="2159"/>
                    <a:pt x="2030" y="2162"/>
                    <a:pt x="2034" y="2164"/>
                  </a:cubicBezTo>
                  <a:cubicBezTo>
                    <a:pt x="2036" y="2167"/>
                    <a:pt x="2036" y="2167"/>
                    <a:pt x="2036" y="2167"/>
                  </a:cubicBezTo>
                  <a:cubicBezTo>
                    <a:pt x="2037" y="2167"/>
                    <a:pt x="2038" y="2168"/>
                    <a:pt x="2038" y="2169"/>
                  </a:cubicBezTo>
                  <a:cubicBezTo>
                    <a:pt x="2040" y="2170"/>
                    <a:pt x="2041" y="2172"/>
                    <a:pt x="2043" y="2173"/>
                  </a:cubicBezTo>
                  <a:cubicBezTo>
                    <a:pt x="2046" y="2176"/>
                    <a:pt x="2049" y="2179"/>
                    <a:pt x="2051" y="2182"/>
                  </a:cubicBezTo>
                  <a:cubicBezTo>
                    <a:pt x="2054" y="2185"/>
                    <a:pt x="2056" y="2188"/>
                    <a:pt x="2058" y="2191"/>
                  </a:cubicBezTo>
                  <a:cubicBezTo>
                    <a:pt x="2060" y="2194"/>
                    <a:pt x="2062" y="2197"/>
                    <a:pt x="2064" y="2200"/>
                  </a:cubicBezTo>
                  <a:cubicBezTo>
                    <a:pt x="2064" y="2201"/>
                    <a:pt x="2065" y="2202"/>
                    <a:pt x="2066" y="2204"/>
                  </a:cubicBezTo>
                  <a:cubicBezTo>
                    <a:pt x="2067" y="2205"/>
                    <a:pt x="2067" y="2206"/>
                    <a:pt x="2068" y="2207"/>
                  </a:cubicBezTo>
                  <a:cubicBezTo>
                    <a:pt x="2068" y="2209"/>
                    <a:pt x="2069" y="2210"/>
                    <a:pt x="2069" y="2211"/>
                  </a:cubicBezTo>
                  <a:cubicBezTo>
                    <a:pt x="2070" y="2212"/>
                    <a:pt x="2070" y="2213"/>
                    <a:pt x="2071" y="2214"/>
                  </a:cubicBezTo>
                  <a:cubicBezTo>
                    <a:pt x="2071" y="2215"/>
                    <a:pt x="2072" y="2217"/>
                    <a:pt x="2072" y="2218"/>
                  </a:cubicBezTo>
                  <a:cubicBezTo>
                    <a:pt x="2073" y="2219"/>
                    <a:pt x="2073" y="2219"/>
                    <a:pt x="2073" y="2219"/>
                  </a:cubicBezTo>
                  <a:cubicBezTo>
                    <a:pt x="2073" y="2219"/>
                    <a:pt x="2073" y="2219"/>
                    <a:pt x="2073" y="2218"/>
                  </a:cubicBezTo>
                  <a:cubicBezTo>
                    <a:pt x="2072" y="2217"/>
                    <a:pt x="2072" y="2215"/>
                    <a:pt x="2072" y="2213"/>
                  </a:cubicBezTo>
                  <a:cubicBezTo>
                    <a:pt x="2072" y="2212"/>
                    <a:pt x="2072" y="2211"/>
                    <a:pt x="2072" y="2210"/>
                  </a:cubicBezTo>
                  <a:cubicBezTo>
                    <a:pt x="2071" y="2209"/>
                    <a:pt x="2071" y="2208"/>
                    <a:pt x="2071" y="2206"/>
                  </a:cubicBezTo>
                  <a:cubicBezTo>
                    <a:pt x="2070" y="2205"/>
                    <a:pt x="2070" y="2204"/>
                    <a:pt x="2069" y="2202"/>
                  </a:cubicBezTo>
                  <a:cubicBezTo>
                    <a:pt x="2069" y="2201"/>
                    <a:pt x="2068" y="2199"/>
                    <a:pt x="2068" y="2198"/>
                  </a:cubicBezTo>
                  <a:cubicBezTo>
                    <a:pt x="2067" y="2196"/>
                    <a:pt x="2067" y="2194"/>
                    <a:pt x="2066" y="2193"/>
                  </a:cubicBezTo>
                  <a:cubicBezTo>
                    <a:pt x="2065" y="2191"/>
                    <a:pt x="2064" y="2190"/>
                    <a:pt x="2063" y="2188"/>
                  </a:cubicBezTo>
                  <a:cubicBezTo>
                    <a:pt x="2061" y="2184"/>
                    <a:pt x="2059" y="2181"/>
                    <a:pt x="2057" y="2178"/>
                  </a:cubicBezTo>
                  <a:cubicBezTo>
                    <a:pt x="2056" y="2177"/>
                    <a:pt x="2055" y="2176"/>
                    <a:pt x="2055" y="2175"/>
                  </a:cubicBezTo>
                  <a:cubicBezTo>
                    <a:pt x="2054" y="2174"/>
                    <a:pt x="2053" y="2173"/>
                    <a:pt x="2053" y="2173"/>
                  </a:cubicBezTo>
                  <a:cubicBezTo>
                    <a:pt x="2051" y="2171"/>
                    <a:pt x="2050" y="2169"/>
                    <a:pt x="2048" y="2168"/>
                  </a:cubicBezTo>
                  <a:cubicBezTo>
                    <a:pt x="2047" y="2166"/>
                    <a:pt x="2045" y="2165"/>
                    <a:pt x="2044" y="2163"/>
                  </a:cubicBezTo>
                  <a:cubicBezTo>
                    <a:pt x="2043" y="2162"/>
                    <a:pt x="2042" y="2161"/>
                    <a:pt x="2041" y="2161"/>
                  </a:cubicBezTo>
                  <a:cubicBezTo>
                    <a:pt x="2039" y="2158"/>
                    <a:pt x="2039" y="2158"/>
                    <a:pt x="2039" y="2158"/>
                  </a:cubicBezTo>
                  <a:cubicBezTo>
                    <a:pt x="2035" y="2156"/>
                    <a:pt x="2032" y="2153"/>
                    <a:pt x="2028" y="2150"/>
                  </a:cubicBezTo>
                  <a:cubicBezTo>
                    <a:pt x="2026" y="2149"/>
                    <a:pt x="2025" y="2148"/>
                    <a:pt x="2023" y="2147"/>
                  </a:cubicBezTo>
                  <a:cubicBezTo>
                    <a:pt x="2021" y="2146"/>
                    <a:pt x="2019" y="2144"/>
                    <a:pt x="2018" y="2143"/>
                  </a:cubicBezTo>
                  <a:cubicBezTo>
                    <a:pt x="2014" y="2141"/>
                    <a:pt x="2010" y="2139"/>
                    <a:pt x="2007" y="2138"/>
                  </a:cubicBezTo>
                  <a:cubicBezTo>
                    <a:pt x="2004" y="2136"/>
                    <a:pt x="2001" y="2134"/>
                    <a:pt x="1998" y="2133"/>
                  </a:cubicBezTo>
                  <a:cubicBezTo>
                    <a:pt x="1995" y="2132"/>
                    <a:pt x="1992" y="2130"/>
                    <a:pt x="1989" y="2129"/>
                  </a:cubicBezTo>
                  <a:cubicBezTo>
                    <a:pt x="1987" y="2128"/>
                    <a:pt x="1985" y="2127"/>
                    <a:pt x="1983" y="2127"/>
                  </a:cubicBezTo>
                  <a:cubicBezTo>
                    <a:pt x="1983" y="2127"/>
                    <a:pt x="1983" y="2127"/>
                    <a:pt x="1983" y="2127"/>
                  </a:cubicBezTo>
                  <a:cubicBezTo>
                    <a:pt x="1982" y="2125"/>
                    <a:pt x="1981" y="2124"/>
                    <a:pt x="1980" y="2122"/>
                  </a:cubicBezTo>
                  <a:cubicBezTo>
                    <a:pt x="1979" y="2120"/>
                    <a:pt x="1978" y="2118"/>
                    <a:pt x="1977" y="2116"/>
                  </a:cubicBezTo>
                  <a:cubicBezTo>
                    <a:pt x="1976" y="2114"/>
                    <a:pt x="1975" y="2112"/>
                    <a:pt x="1974" y="2110"/>
                  </a:cubicBezTo>
                  <a:cubicBezTo>
                    <a:pt x="1973" y="2108"/>
                    <a:pt x="1971" y="2106"/>
                    <a:pt x="1970" y="2104"/>
                  </a:cubicBezTo>
                  <a:cubicBezTo>
                    <a:pt x="1970" y="2103"/>
                    <a:pt x="1969" y="2102"/>
                    <a:pt x="1968" y="2101"/>
                  </a:cubicBezTo>
                  <a:cubicBezTo>
                    <a:pt x="1968" y="2101"/>
                    <a:pt x="1967" y="2100"/>
                    <a:pt x="1967" y="2099"/>
                  </a:cubicBezTo>
                  <a:cubicBezTo>
                    <a:pt x="1965" y="2097"/>
                    <a:pt x="1964" y="2095"/>
                    <a:pt x="1963" y="2093"/>
                  </a:cubicBezTo>
                  <a:cubicBezTo>
                    <a:pt x="1961" y="2091"/>
                    <a:pt x="1960" y="2089"/>
                    <a:pt x="1959" y="2087"/>
                  </a:cubicBezTo>
                  <a:cubicBezTo>
                    <a:pt x="1957" y="2085"/>
                    <a:pt x="1956" y="2083"/>
                    <a:pt x="1955" y="2081"/>
                  </a:cubicBezTo>
                  <a:cubicBezTo>
                    <a:pt x="1952" y="2078"/>
                    <a:pt x="1949" y="2074"/>
                    <a:pt x="1946" y="2071"/>
                  </a:cubicBezTo>
                  <a:cubicBezTo>
                    <a:pt x="1944" y="2069"/>
                    <a:pt x="1943" y="2067"/>
                    <a:pt x="1941" y="2065"/>
                  </a:cubicBezTo>
                  <a:cubicBezTo>
                    <a:pt x="1940" y="2064"/>
                    <a:pt x="1938" y="2062"/>
                    <a:pt x="1937" y="2060"/>
                  </a:cubicBezTo>
                  <a:cubicBezTo>
                    <a:pt x="1936" y="2059"/>
                    <a:pt x="1935" y="2059"/>
                    <a:pt x="1934" y="2058"/>
                  </a:cubicBezTo>
                  <a:cubicBezTo>
                    <a:pt x="1934" y="2058"/>
                    <a:pt x="1934" y="2058"/>
                    <a:pt x="1934" y="2058"/>
                  </a:cubicBezTo>
                  <a:cubicBezTo>
                    <a:pt x="1934" y="2057"/>
                    <a:pt x="1934" y="2057"/>
                    <a:pt x="1934" y="2057"/>
                  </a:cubicBezTo>
                  <a:cubicBezTo>
                    <a:pt x="1934" y="2057"/>
                    <a:pt x="1934" y="2057"/>
                    <a:pt x="1934" y="2057"/>
                  </a:cubicBezTo>
                  <a:cubicBezTo>
                    <a:pt x="1934" y="2057"/>
                    <a:pt x="1934" y="2057"/>
                    <a:pt x="1934" y="2057"/>
                  </a:cubicBezTo>
                  <a:cubicBezTo>
                    <a:pt x="1933" y="2057"/>
                    <a:pt x="1933" y="2057"/>
                    <a:pt x="1933" y="2057"/>
                  </a:cubicBezTo>
                  <a:cubicBezTo>
                    <a:pt x="1932" y="2055"/>
                    <a:pt x="1932" y="2055"/>
                    <a:pt x="1932" y="2055"/>
                  </a:cubicBezTo>
                  <a:cubicBezTo>
                    <a:pt x="1931" y="2055"/>
                    <a:pt x="1930" y="2054"/>
                    <a:pt x="1930" y="2053"/>
                  </a:cubicBezTo>
                  <a:cubicBezTo>
                    <a:pt x="1930" y="2054"/>
                    <a:pt x="1931" y="2054"/>
                    <a:pt x="1932" y="2054"/>
                  </a:cubicBezTo>
                  <a:cubicBezTo>
                    <a:pt x="1933" y="2055"/>
                    <a:pt x="1935" y="2056"/>
                    <a:pt x="1936" y="2057"/>
                  </a:cubicBezTo>
                  <a:cubicBezTo>
                    <a:pt x="1942" y="2060"/>
                    <a:pt x="1949" y="2063"/>
                    <a:pt x="1955" y="2066"/>
                  </a:cubicBezTo>
                  <a:cubicBezTo>
                    <a:pt x="1956" y="2066"/>
                    <a:pt x="1956" y="2066"/>
                    <a:pt x="1956" y="2066"/>
                  </a:cubicBezTo>
                  <a:cubicBezTo>
                    <a:pt x="1958" y="2067"/>
                    <a:pt x="1958" y="2067"/>
                    <a:pt x="1958" y="2067"/>
                  </a:cubicBezTo>
                  <a:cubicBezTo>
                    <a:pt x="1960" y="2068"/>
                    <a:pt x="1960" y="2068"/>
                    <a:pt x="1960" y="2068"/>
                  </a:cubicBezTo>
                  <a:cubicBezTo>
                    <a:pt x="1962" y="2068"/>
                    <a:pt x="1963" y="2069"/>
                    <a:pt x="1965" y="2070"/>
                  </a:cubicBezTo>
                  <a:cubicBezTo>
                    <a:pt x="1968" y="2071"/>
                    <a:pt x="1971" y="2072"/>
                    <a:pt x="1975" y="2073"/>
                  </a:cubicBezTo>
                  <a:cubicBezTo>
                    <a:pt x="1981" y="2075"/>
                    <a:pt x="1988" y="2077"/>
                    <a:pt x="1994" y="2080"/>
                  </a:cubicBezTo>
                  <a:cubicBezTo>
                    <a:pt x="2000" y="2082"/>
                    <a:pt x="2005" y="2084"/>
                    <a:pt x="2011" y="2087"/>
                  </a:cubicBezTo>
                  <a:cubicBezTo>
                    <a:pt x="2016" y="2089"/>
                    <a:pt x="2021" y="2092"/>
                    <a:pt x="2025" y="2095"/>
                  </a:cubicBezTo>
                  <a:cubicBezTo>
                    <a:pt x="2029" y="2098"/>
                    <a:pt x="2033" y="2101"/>
                    <a:pt x="2036" y="2103"/>
                  </a:cubicBezTo>
                  <a:cubicBezTo>
                    <a:pt x="2039" y="2106"/>
                    <a:pt x="2041" y="2109"/>
                    <a:pt x="2043" y="2111"/>
                  </a:cubicBezTo>
                  <a:cubicBezTo>
                    <a:pt x="2044" y="2113"/>
                    <a:pt x="2045" y="2114"/>
                    <a:pt x="2045" y="2115"/>
                  </a:cubicBezTo>
                  <a:cubicBezTo>
                    <a:pt x="2046" y="2116"/>
                    <a:pt x="2046" y="2116"/>
                    <a:pt x="2047" y="2117"/>
                  </a:cubicBezTo>
                  <a:cubicBezTo>
                    <a:pt x="2048" y="2119"/>
                    <a:pt x="2048" y="2119"/>
                    <a:pt x="2048" y="2119"/>
                  </a:cubicBezTo>
                  <a:cubicBezTo>
                    <a:pt x="2048" y="2119"/>
                    <a:pt x="2048" y="2119"/>
                    <a:pt x="2047" y="2117"/>
                  </a:cubicBezTo>
                  <a:cubicBezTo>
                    <a:pt x="2047" y="2116"/>
                    <a:pt x="2047" y="2115"/>
                    <a:pt x="2046" y="2114"/>
                  </a:cubicBezTo>
                  <a:cubicBezTo>
                    <a:pt x="2046" y="2113"/>
                    <a:pt x="2045" y="2112"/>
                    <a:pt x="2044" y="2111"/>
                  </a:cubicBezTo>
                  <a:cubicBezTo>
                    <a:pt x="2043" y="2108"/>
                    <a:pt x="2041" y="2105"/>
                    <a:pt x="2038" y="2101"/>
                  </a:cubicBezTo>
                  <a:cubicBezTo>
                    <a:pt x="2035" y="2098"/>
                    <a:pt x="2032" y="2095"/>
                    <a:pt x="2027" y="2091"/>
                  </a:cubicBezTo>
                  <a:cubicBezTo>
                    <a:pt x="2023" y="2088"/>
                    <a:pt x="2019" y="2084"/>
                    <a:pt x="2013" y="2081"/>
                  </a:cubicBezTo>
                  <a:cubicBezTo>
                    <a:pt x="2008" y="2078"/>
                    <a:pt x="2002" y="2076"/>
                    <a:pt x="1996" y="2073"/>
                  </a:cubicBezTo>
                  <a:cubicBezTo>
                    <a:pt x="1993" y="2072"/>
                    <a:pt x="1990" y="2071"/>
                    <a:pt x="1987" y="2069"/>
                  </a:cubicBezTo>
                  <a:cubicBezTo>
                    <a:pt x="1984" y="2068"/>
                    <a:pt x="1980" y="2067"/>
                    <a:pt x="1977" y="2066"/>
                  </a:cubicBezTo>
                  <a:cubicBezTo>
                    <a:pt x="1974" y="2065"/>
                    <a:pt x="1971" y="2063"/>
                    <a:pt x="1968" y="2062"/>
                  </a:cubicBezTo>
                  <a:cubicBezTo>
                    <a:pt x="1966" y="2062"/>
                    <a:pt x="1964" y="2061"/>
                    <a:pt x="1963" y="2060"/>
                  </a:cubicBezTo>
                  <a:cubicBezTo>
                    <a:pt x="1960" y="2059"/>
                    <a:pt x="1960" y="2059"/>
                    <a:pt x="1960" y="2059"/>
                  </a:cubicBezTo>
                  <a:cubicBezTo>
                    <a:pt x="1960" y="2059"/>
                    <a:pt x="1960" y="2059"/>
                    <a:pt x="1959" y="2059"/>
                  </a:cubicBezTo>
                  <a:cubicBezTo>
                    <a:pt x="1958" y="2058"/>
                    <a:pt x="1958" y="2058"/>
                    <a:pt x="1958" y="2058"/>
                  </a:cubicBezTo>
                  <a:cubicBezTo>
                    <a:pt x="1953" y="2056"/>
                    <a:pt x="1953" y="2056"/>
                    <a:pt x="1953" y="2056"/>
                  </a:cubicBezTo>
                  <a:cubicBezTo>
                    <a:pt x="1952" y="2056"/>
                    <a:pt x="1950" y="2055"/>
                    <a:pt x="1949" y="2054"/>
                  </a:cubicBezTo>
                  <a:cubicBezTo>
                    <a:pt x="1947" y="2054"/>
                    <a:pt x="1946" y="2053"/>
                    <a:pt x="1944" y="2052"/>
                  </a:cubicBezTo>
                  <a:cubicBezTo>
                    <a:pt x="1943" y="2051"/>
                    <a:pt x="1941" y="2051"/>
                    <a:pt x="1940" y="2050"/>
                  </a:cubicBezTo>
                  <a:cubicBezTo>
                    <a:pt x="1936" y="2048"/>
                    <a:pt x="1933" y="2047"/>
                    <a:pt x="1930" y="2045"/>
                  </a:cubicBezTo>
                  <a:cubicBezTo>
                    <a:pt x="1934" y="2046"/>
                    <a:pt x="1938" y="2047"/>
                    <a:pt x="1942" y="2048"/>
                  </a:cubicBezTo>
                  <a:cubicBezTo>
                    <a:pt x="1945" y="2049"/>
                    <a:pt x="1947" y="2049"/>
                    <a:pt x="1950" y="2050"/>
                  </a:cubicBezTo>
                  <a:cubicBezTo>
                    <a:pt x="1951" y="2050"/>
                    <a:pt x="1953" y="2050"/>
                    <a:pt x="1954" y="2050"/>
                  </a:cubicBezTo>
                  <a:cubicBezTo>
                    <a:pt x="1955" y="2050"/>
                    <a:pt x="1957" y="2050"/>
                    <a:pt x="1958" y="2050"/>
                  </a:cubicBezTo>
                  <a:cubicBezTo>
                    <a:pt x="1964" y="2051"/>
                    <a:pt x="1969" y="2051"/>
                    <a:pt x="1974" y="2051"/>
                  </a:cubicBezTo>
                  <a:cubicBezTo>
                    <a:pt x="1977" y="2051"/>
                    <a:pt x="1980" y="2051"/>
                    <a:pt x="1982" y="2051"/>
                  </a:cubicBezTo>
                  <a:cubicBezTo>
                    <a:pt x="1985" y="2052"/>
                    <a:pt x="1988" y="2052"/>
                    <a:pt x="1990" y="2052"/>
                  </a:cubicBezTo>
                  <a:cubicBezTo>
                    <a:pt x="1993" y="2052"/>
                    <a:pt x="1996" y="2052"/>
                    <a:pt x="1998" y="2052"/>
                  </a:cubicBezTo>
                  <a:cubicBezTo>
                    <a:pt x="2001" y="2053"/>
                    <a:pt x="2003" y="2053"/>
                    <a:pt x="2006" y="2053"/>
                  </a:cubicBezTo>
                  <a:cubicBezTo>
                    <a:pt x="2011" y="2054"/>
                    <a:pt x="2015" y="2055"/>
                    <a:pt x="2020" y="2056"/>
                  </a:cubicBezTo>
                  <a:cubicBezTo>
                    <a:pt x="2022" y="2056"/>
                    <a:pt x="2024" y="2057"/>
                    <a:pt x="2026" y="2058"/>
                  </a:cubicBezTo>
                  <a:cubicBezTo>
                    <a:pt x="2027" y="2058"/>
                    <a:pt x="2027" y="2058"/>
                    <a:pt x="2028" y="2058"/>
                  </a:cubicBezTo>
                  <a:cubicBezTo>
                    <a:pt x="2028" y="2058"/>
                    <a:pt x="2028" y="2059"/>
                    <a:pt x="2029" y="2059"/>
                  </a:cubicBezTo>
                  <a:cubicBezTo>
                    <a:pt x="2029" y="2059"/>
                    <a:pt x="2030" y="2059"/>
                    <a:pt x="2030" y="2059"/>
                  </a:cubicBezTo>
                  <a:cubicBezTo>
                    <a:pt x="2031" y="2060"/>
                    <a:pt x="2031" y="2060"/>
                    <a:pt x="2032" y="2060"/>
                  </a:cubicBezTo>
                  <a:cubicBezTo>
                    <a:pt x="2035" y="2062"/>
                    <a:pt x="2038" y="2064"/>
                    <a:pt x="2041" y="2066"/>
                  </a:cubicBezTo>
                  <a:cubicBezTo>
                    <a:pt x="2043" y="2068"/>
                    <a:pt x="2045" y="2070"/>
                    <a:pt x="2047" y="2071"/>
                  </a:cubicBezTo>
                  <a:cubicBezTo>
                    <a:pt x="2049" y="2073"/>
                    <a:pt x="2050" y="2075"/>
                    <a:pt x="2051" y="2076"/>
                  </a:cubicBezTo>
                  <a:cubicBezTo>
                    <a:pt x="2051" y="2077"/>
                    <a:pt x="2052" y="2077"/>
                    <a:pt x="2052" y="2077"/>
                  </a:cubicBezTo>
                  <a:cubicBezTo>
                    <a:pt x="2052" y="2077"/>
                    <a:pt x="2051" y="2077"/>
                    <a:pt x="2051" y="2075"/>
                  </a:cubicBezTo>
                  <a:cubicBezTo>
                    <a:pt x="2050" y="2074"/>
                    <a:pt x="2050" y="2072"/>
                    <a:pt x="2048" y="2070"/>
                  </a:cubicBezTo>
                  <a:cubicBezTo>
                    <a:pt x="2047" y="2068"/>
                    <a:pt x="2045" y="2066"/>
                    <a:pt x="2043" y="2064"/>
                  </a:cubicBezTo>
                  <a:cubicBezTo>
                    <a:pt x="2040" y="2061"/>
                    <a:pt x="2037" y="2059"/>
                    <a:pt x="2034" y="2056"/>
                  </a:cubicBezTo>
                  <a:cubicBezTo>
                    <a:pt x="2033" y="2056"/>
                    <a:pt x="2033" y="2056"/>
                    <a:pt x="2033" y="2055"/>
                  </a:cubicBezTo>
                  <a:cubicBezTo>
                    <a:pt x="2032" y="2055"/>
                    <a:pt x="2032" y="2055"/>
                    <a:pt x="2031" y="2054"/>
                  </a:cubicBezTo>
                  <a:cubicBezTo>
                    <a:pt x="2031" y="2054"/>
                    <a:pt x="2030" y="2054"/>
                    <a:pt x="2030" y="2054"/>
                  </a:cubicBezTo>
                  <a:cubicBezTo>
                    <a:pt x="2029" y="2053"/>
                    <a:pt x="2029" y="2053"/>
                    <a:pt x="2028" y="2053"/>
                  </a:cubicBezTo>
                  <a:cubicBezTo>
                    <a:pt x="2027" y="2052"/>
                    <a:pt x="2027" y="2052"/>
                    <a:pt x="2027" y="2052"/>
                  </a:cubicBezTo>
                  <a:cubicBezTo>
                    <a:pt x="2027" y="2052"/>
                    <a:pt x="2027" y="2052"/>
                    <a:pt x="2027" y="2052"/>
                  </a:cubicBezTo>
                  <a:cubicBezTo>
                    <a:pt x="2027" y="2052"/>
                    <a:pt x="2027" y="2052"/>
                    <a:pt x="2027" y="2052"/>
                  </a:cubicBezTo>
                  <a:cubicBezTo>
                    <a:pt x="2026" y="2052"/>
                    <a:pt x="2025" y="2052"/>
                    <a:pt x="2025" y="2051"/>
                  </a:cubicBezTo>
                  <a:cubicBezTo>
                    <a:pt x="2024" y="2051"/>
                    <a:pt x="2023" y="2050"/>
                    <a:pt x="2022" y="2050"/>
                  </a:cubicBezTo>
                  <a:cubicBezTo>
                    <a:pt x="2017" y="2048"/>
                    <a:pt x="2012" y="2047"/>
                    <a:pt x="2007" y="2046"/>
                  </a:cubicBezTo>
                  <a:cubicBezTo>
                    <a:pt x="2004" y="2046"/>
                    <a:pt x="2002" y="2045"/>
                    <a:pt x="1999" y="2045"/>
                  </a:cubicBezTo>
                  <a:cubicBezTo>
                    <a:pt x="1996" y="2045"/>
                    <a:pt x="1994" y="2044"/>
                    <a:pt x="1991" y="2044"/>
                  </a:cubicBezTo>
                  <a:cubicBezTo>
                    <a:pt x="1988" y="2044"/>
                    <a:pt x="1986" y="2044"/>
                    <a:pt x="1983" y="2043"/>
                  </a:cubicBezTo>
                  <a:cubicBezTo>
                    <a:pt x="1980" y="2043"/>
                    <a:pt x="1977" y="2043"/>
                    <a:pt x="1975" y="2043"/>
                  </a:cubicBezTo>
                  <a:cubicBezTo>
                    <a:pt x="1969" y="2043"/>
                    <a:pt x="1964" y="2043"/>
                    <a:pt x="1958" y="2043"/>
                  </a:cubicBezTo>
                  <a:cubicBezTo>
                    <a:pt x="1953" y="2043"/>
                    <a:pt x="1948" y="2042"/>
                    <a:pt x="1943" y="2041"/>
                  </a:cubicBezTo>
                  <a:cubicBezTo>
                    <a:pt x="1938" y="2041"/>
                    <a:pt x="1933" y="2040"/>
                    <a:pt x="1929" y="2039"/>
                  </a:cubicBezTo>
                  <a:cubicBezTo>
                    <a:pt x="1925" y="2037"/>
                    <a:pt x="1920" y="2036"/>
                    <a:pt x="1917" y="2035"/>
                  </a:cubicBezTo>
                  <a:cubicBezTo>
                    <a:pt x="1915" y="2034"/>
                    <a:pt x="1913" y="2034"/>
                    <a:pt x="1911" y="2033"/>
                  </a:cubicBezTo>
                  <a:cubicBezTo>
                    <a:pt x="1910" y="2032"/>
                    <a:pt x="1909" y="2032"/>
                    <a:pt x="1909" y="2031"/>
                  </a:cubicBezTo>
                  <a:cubicBezTo>
                    <a:pt x="1907" y="2030"/>
                    <a:pt x="1906" y="2029"/>
                    <a:pt x="1904" y="2028"/>
                  </a:cubicBezTo>
                  <a:cubicBezTo>
                    <a:pt x="1903" y="2027"/>
                    <a:pt x="1901" y="2026"/>
                    <a:pt x="1900" y="2024"/>
                  </a:cubicBezTo>
                  <a:cubicBezTo>
                    <a:pt x="1899" y="2024"/>
                    <a:pt x="1898" y="2023"/>
                    <a:pt x="1897" y="2022"/>
                  </a:cubicBezTo>
                  <a:cubicBezTo>
                    <a:pt x="1896" y="2022"/>
                    <a:pt x="1895" y="2021"/>
                    <a:pt x="1894" y="2021"/>
                  </a:cubicBezTo>
                  <a:cubicBezTo>
                    <a:pt x="1892" y="2019"/>
                    <a:pt x="1891" y="2018"/>
                    <a:pt x="1889" y="2017"/>
                  </a:cubicBezTo>
                  <a:cubicBezTo>
                    <a:pt x="1887" y="2016"/>
                    <a:pt x="1885" y="2014"/>
                    <a:pt x="1883" y="2013"/>
                  </a:cubicBezTo>
                  <a:cubicBezTo>
                    <a:pt x="1882" y="2013"/>
                    <a:pt x="1881" y="2012"/>
                    <a:pt x="1880" y="2012"/>
                  </a:cubicBezTo>
                  <a:cubicBezTo>
                    <a:pt x="1880" y="2011"/>
                    <a:pt x="1879" y="2010"/>
                    <a:pt x="1878" y="2010"/>
                  </a:cubicBezTo>
                  <a:cubicBezTo>
                    <a:pt x="1877" y="2009"/>
                    <a:pt x="1876" y="2009"/>
                    <a:pt x="1875" y="2008"/>
                  </a:cubicBezTo>
                  <a:cubicBezTo>
                    <a:pt x="1876" y="2008"/>
                    <a:pt x="1878" y="2008"/>
                    <a:pt x="1879" y="2008"/>
                  </a:cubicBezTo>
                  <a:cubicBezTo>
                    <a:pt x="1937" y="2011"/>
                    <a:pt x="2010" y="2008"/>
                    <a:pt x="2045" y="2022"/>
                  </a:cubicBezTo>
                  <a:cubicBezTo>
                    <a:pt x="2061" y="2029"/>
                    <a:pt x="2077" y="2037"/>
                    <a:pt x="2091" y="2046"/>
                  </a:cubicBezTo>
                  <a:cubicBezTo>
                    <a:pt x="2091" y="2046"/>
                    <a:pt x="2091" y="2046"/>
                    <a:pt x="2092" y="2047"/>
                  </a:cubicBezTo>
                  <a:cubicBezTo>
                    <a:pt x="2092" y="2048"/>
                    <a:pt x="2092" y="2048"/>
                    <a:pt x="2093" y="2049"/>
                  </a:cubicBezTo>
                  <a:cubicBezTo>
                    <a:pt x="2093" y="2050"/>
                    <a:pt x="2094" y="2051"/>
                    <a:pt x="2094" y="2052"/>
                  </a:cubicBezTo>
                  <a:cubicBezTo>
                    <a:pt x="2095" y="2053"/>
                    <a:pt x="2095" y="2054"/>
                    <a:pt x="2096" y="2055"/>
                  </a:cubicBezTo>
                  <a:cubicBezTo>
                    <a:pt x="2098" y="2059"/>
                    <a:pt x="2100" y="2063"/>
                    <a:pt x="2101" y="2069"/>
                  </a:cubicBezTo>
                  <a:cubicBezTo>
                    <a:pt x="2103" y="2074"/>
                    <a:pt x="2104" y="2079"/>
                    <a:pt x="2105" y="2086"/>
                  </a:cubicBezTo>
                  <a:cubicBezTo>
                    <a:pt x="2107" y="2092"/>
                    <a:pt x="2108" y="2098"/>
                    <a:pt x="2108" y="2105"/>
                  </a:cubicBezTo>
                  <a:cubicBezTo>
                    <a:pt x="2109" y="2108"/>
                    <a:pt x="2109" y="2112"/>
                    <a:pt x="2110" y="2115"/>
                  </a:cubicBezTo>
                  <a:cubicBezTo>
                    <a:pt x="2110" y="2119"/>
                    <a:pt x="2111" y="2123"/>
                    <a:pt x="2111" y="2126"/>
                  </a:cubicBezTo>
                  <a:cubicBezTo>
                    <a:pt x="2112" y="2133"/>
                    <a:pt x="2113" y="2141"/>
                    <a:pt x="2115" y="2148"/>
                  </a:cubicBezTo>
                  <a:cubicBezTo>
                    <a:pt x="2116" y="2155"/>
                    <a:pt x="2118" y="2163"/>
                    <a:pt x="2121" y="2170"/>
                  </a:cubicBezTo>
                  <a:cubicBezTo>
                    <a:pt x="2122" y="2173"/>
                    <a:pt x="2124" y="2177"/>
                    <a:pt x="2125" y="2180"/>
                  </a:cubicBezTo>
                  <a:cubicBezTo>
                    <a:pt x="2126" y="2182"/>
                    <a:pt x="2127" y="2183"/>
                    <a:pt x="2128" y="2185"/>
                  </a:cubicBezTo>
                  <a:cubicBezTo>
                    <a:pt x="2129" y="2186"/>
                    <a:pt x="2130" y="2188"/>
                    <a:pt x="2131" y="2189"/>
                  </a:cubicBezTo>
                  <a:cubicBezTo>
                    <a:pt x="2135" y="2195"/>
                    <a:pt x="2140" y="2201"/>
                    <a:pt x="2145" y="2205"/>
                  </a:cubicBezTo>
                  <a:cubicBezTo>
                    <a:pt x="2145" y="2205"/>
                    <a:pt x="2146" y="2206"/>
                    <a:pt x="2147" y="2206"/>
                  </a:cubicBezTo>
                  <a:cubicBezTo>
                    <a:pt x="2147" y="2207"/>
                    <a:pt x="2148" y="2207"/>
                    <a:pt x="2149" y="2208"/>
                  </a:cubicBezTo>
                  <a:cubicBezTo>
                    <a:pt x="2149" y="2208"/>
                    <a:pt x="2150" y="2209"/>
                    <a:pt x="2151" y="2209"/>
                  </a:cubicBezTo>
                  <a:cubicBezTo>
                    <a:pt x="2151" y="2210"/>
                    <a:pt x="2152" y="2210"/>
                    <a:pt x="2153" y="2211"/>
                  </a:cubicBezTo>
                  <a:cubicBezTo>
                    <a:pt x="2155" y="2212"/>
                    <a:pt x="2158" y="2214"/>
                    <a:pt x="2160" y="2215"/>
                  </a:cubicBezTo>
                  <a:cubicBezTo>
                    <a:pt x="2166" y="2217"/>
                    <a:pt x="2170" y="2219"/>
                    <a:pt x="2175" y="2220"/>
                  </a:cubicBezTo>
                  <a:cubicBezTo>
                    <a:pt x="2179" y="2221"/>
                    <a:pt x="2183" y="2222"/>
                    <a:pt x="2186" y="2223"/>
                  </a:cubicBezTo>
                  <a:cubicBezTo>
                    <a:pt x="2189" y="2223"/>
                    <a:pt x="2192" y="2224"/>
                    <a:pt x="2194" y="2224"/>
                  </a:cubicBezTo>
                  <a:cubicBezTo>
                    <a:pt x="2195" y="2224"/>
                    <a:pt x="2196" y="2224"/>
                    <a:pt x="2196" y="2224"/>
                  </a:cubicBezTo>
                  <a:cubicBezTo>
                    <a:pt x="2196" y="2224"/>
                    <a:pt x="2195" y="2224"/>
                    <a:pt x="2194" y="2223"/>
                  </a:cubicBezTo>
                  <a:cubicBezTo>
                    <a:pt x="2192" y="2223"/>
                    <a:pt x="2190" y="2222"/>
                    <a:pt x="2187" y="2221"/>
                  </a:cubicBezTo>
                  <a:cubicBezTo>
                    <a:pt x="2184" y="2220"/>
                    <a:pt x="2180" y="2219"/>
                    <a:pt x="2176" y="2217"/>
                  </a:cubicBezTo>
                  <a:cubicBezTo>
                    <a:pt x="2172" y="2215"/>
                    <a:pt x="2167" y="2213"/>
                    <a:pt x="2163" y="2211"/>
                  </a:cubicBezTo>
                  <a:cubicBezTo>
                    <a:pt x="2160" y="2209"/>
                    <a:pt x="2158" y="2208"/>
                    <a:pt x="2156" y="2206"/>
                  </a:cubicBezTo>
                  <a:cubicBezTo>
                    <a:pt x="2155" y="2206"/>
                    <a:pt x="2154" y="2205"/>
                    <a:pt x="2154" y="2205"/>
                  </a:cubicBezTo>
                  <a:cubicBezTo>
                    <a:pt x="2153" y="2204"/>
                    <a:pt x="2153" y="2204"/>
                    <a:pt x="2152" y="2203"/>
                  </a:cubicBezTo>
                  <a:cubicBezTo>
                    <a:pt x="2152" y="2203"/>
                    <a:pt x="2151" y="2202"/>
                    <a:pt x="2150" y="2202"/>
                  </a:cubicBezTo>
                  <a:cubicBezTo>
                    <a:pt x="2150" y="2202"/>
                    <a:pt x="2149" y="2201"/>
                    <a:pt x="2149" y="2200"/>
                  </a:cubicBezTo>
                  <a:cubicBezTo>
                    <a:pt x="2144" y="2196"/>
                    <a:pt x="2140" y="2191"/>
                    <a:pt x="2137" y="2186"/>
                  </a:cubicBezTo>
                  <a:cubicBezTo>
                    <a:pt x="2136" y="2184"/>
                    <a:pt x="2135" y="2183"/>
                    <a:pt x="2134" y="2181"/>
                  </a:cubicBezTo>
                  <a:cubicBezTo>
                    <a:pt x="2134" y="2180"/>
                    <a:pt x="2133" y="2178"/>
                    <a:pt x="2132" y="2177"/>
                  </a:cubicBezTo>
                  <a:cubicBezTo>
                    <a:pt x="2131" y="2174"/>
                    <a:pt x="2129" y="2170"/>
                    <a:pt x="2128" y="2167"/>
                  </a:cubicBezTo>
                  <a:cubicBezTo>
                    <a:pt x="2127" y="2163"/>
                    <a:pt x="2125" y="2159"/>
                    <a:pt x="2124" y="2155"/>
                  </a:cubicBezTo>
                  <a:cubicBezTo>
                    <a:pt x="2125" y="2156"/>
                    <a:pt x="2126" y="2157"/>
                    <a:pt x="2128" y="2159"/>
                  </a:cubicBezTo>
                  <a:cubicBezTo>
                    <a:pt x="2128" y="2160"/>
                    <a:pt x="2129" y="2160"/>
                    <a:pt x="2129" y="2161"/>
                  </a:cubicBezTo>
                  <a:cubicBezTo>
                    <a:pt x="2130" y="2162"/>
                    <a:pt x="2130" y="2162"/>
                    <a:pt x="2130" y="2162"/>
                  </a:cubicBezTo>
                  <a:cubicBezTo>
                    <a:pt x="2131" y="2163"/>
                    <a:pt x="2131" y="2163"/>
                    <a:pt x="2131" y="2163"/>
                  </a:cubicBezTo>
                  <a:cubicBezTo>
                    <a:pt x="2132" y="2164"/>
                    <a:pt x="2133" y="2165"/>
                    <a:pt x="2133" y="2165"/>
                  </a:cubicBezTo>
                  <a:cubicBezTo>
                    <a:pt x="2134" y="2166"/>
                    <a:pt x="2135" y="2167"/>
                    <a:pt x="2136" y="2167"/>
                  </a:cubicBezTo>
                  <a:cubicBezTo>
                    <a:pt x="2137" y="2169"/>
                    <a:pt x="2139" y="2170"/>
                    <a:pt x="2140" y="2171"/>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3" y="2173"/>
                    <a:pt x="2143" y="2173"/>
                    <a:pt x="2143" y="2173"/>
                  </a:cubicBezTo>
                  <a:cubicBezTo>
                    <a:pt x="2145" y="2174"/>
                    <a:pt x="2145" y="2174"/>
                    <a:pt x="2145" y="2174"/>
                  </a:cubicBezTo>
                  <a:cubicBezTo>
                    <a:pt x="2149" y="2177"/>
                    <a:pt x="2152" y="2178"/>
                    <a:pt x="2156" y="2180"/>
                  </a:cubicBezTo>
                  <a:cubicBezTo>
                    <a:pt x="2159" y="2182"/>
                    <a:pt x="2163" y="2183"/>
                    <a:pt x="2166" y="2184"/>
                  </a:cubicBezTo>
                  <a:cubicBezTo>
                    <a:pt x="2170" y="2186"/>
                    <a:pt x="2173" y="2187"/>
                    <a:pt x="2176" y="2188"/>
                  </a:cubicBezTo>
                  <a:cubicBezTo>
                    <a:pt x="2179" y="2189"/>
                    <a:pt x="2182" y="2191"/>
                    <a:pt x="2184" y="2192"/>
                  </a:cubicBezTo>
                  <a:cubicBezTo>
                    <a:pt x="2187" y="2193"/>
                    <a:pt x="2189" y="2194"/>
                    <a:pt x="2191" y="2195"/>
                  </a:cubicBezTo>
                  <a:cubicBezTo>
                    <a:pt x="2192" y="2196"/>
                    <a:pt x="2193" y="2196"/>
                    <a:pt x="2194" y="2197"/>
                  </a:cubicBezTo>
                  <a:cubicBezTo>
                    <a:pt x="2195" y="2197"/>
                    <a:pt x="2196" y="2198"/>
                    <a:pt x="2196" y="2198"/>
                  </a:cubicBezTo>
                  <a:cubicBezTo>
                    <a:pt x="2197" y="2199"/>
                    <a:pt x="2197" y="2199"/>
                    <a:pt x="2197" y="2199"/>
                  </a:cubicBezTo>
                  <a:cubicBezTo>
                    <a:pt x="2198" y="2199"/>
                    <a:pt x="2198" y="2200"/>
                    <a:pt x="2198" y="2200"/>
                  </a:cubicBezTo>
                  <a:cubicBezTo>
                    <a:pt x="2199" y="2200"/>
                    <a:pt x="2199" y="2200"/>
                    <a:pt x="2199" y="2201"/>
                  </a:cubicBezTo>
                  <a:cubicBezTo>
                    <a:pt x="2200" y="2201"/>
                    <a:pt x="2201" y="2202"/>
                    <a:pt x="2201" y="2202"/>
                  </a:cubicBezTo>
                  <a:cubicBezTo>
                    <a:pt x="2201" y="2202"/>
                    <a:pt x="2200" y="2201"/>
                    <a:pt x="2200" y="2200"/>
                  </a:cubicBezTo>
                  <a:cubicBezTo>
                    <a:pt x="2199" y="2200"/>
                    <a:pt x="2199" y="2200"/>
                    <a:pt x="2199" y="2199"/>
                  </a:cubicBezTo>
                  <a:cubicBezTo>
                    <a:pt x="2199" y="2199"/>
                    <a:pt x="2198" y="2198"/>
                    <a:pt x="2198" y="2198"/>
                  </a:cubicBezTo>
                  <a:cubicBezTo>
                    <a:pt x="2198" y="2198"/>
                    <a:pt x="2198" y="2198"/>
                    <a:pt x="2197" y="2197"/>
                  </a:cubicBezTo>
                  <a:cubicBezTo>
                    <a:pt x="2197" y="2197"/>
                    <a:pt x="2196" y="2196"/>
                    <a:pt x="2195" y="2195"/>
                  </a:cubicBezTo>
                  <a:cubicBezTo>
                    <a:pt x="2195" y="2194"/>
                    <a:pt x="2194" y="2194"/>
                    <a:pt x="2193" y="2193"/>
                  </a:cubicBezTo>
                  <a:cubicBezTo>
                    <a:pt x="2191" y="2191"/>
                    <a:pt x="2189" y="2190"/>
                    <a:pt x="2187" y="2188"/>
                  </a:cubicBezTo>
                  <a:cubicBezTo>
                    <a:pt x="2185" y="2187"/>
                    <a:pt x="2184" y="2186"/>
                    <a:pt x="2183" y="2185"/>
                  </a:cubicBezTo>
                  <a:cubicBezTo>
                    <a:pt x="2181" y="2184"/>
                    <a:pt x="2180" y="2184"/>
                    <a:pt x="2178" y="2183"/>
                  </a:cubicBezTo>
                  <a:cubicBezTo>
                    <a:pt x="2175" y="2181"/>
                    <a:pt x="2172" y="2180"/>
                    <a:pt x="2169" y="2178"/>
                  </a:cubicBezTo>
                  <a:cubicBezTo>
                    <a:pt x="2167" y="2177"/>
                    <a:pt x="2166" y="2176"/>
                    <a:pt x="2164" y="2176"/>
                  </a:cubicBezTo>
                  <a:cubicBezTo>
                    <a:pt x="2163" y="2175"/>
                    <a:pt x="2161" y="2174"/>
                    <a:pt x="2159" y="2173"/>
                  </a:cubicBezTo>
                  <a:cubicBezTo>
                    <a:pt x="2156" y="2171"/>
                    <a:pt x="2153" y="2170"/>
                    <a:pt x="2150" y="2168"/>
                  </a:cubicBezTo>
                  <a:cubicBezTo>
                    <a:pt x="2147" y="2166"/>
                    <a:pt x="2147" y="2166"/>
                    <a:pt x="2147"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5" y="2165"/>
                    <a:pt x="2145" y="2165"/>
                    <a:pt x="2145" y="2165"/>
                  </a:cubicBezTo>
                  <a:cubicBezTo>
                    <a:pt x="2143" y="2164"/>
                    <a:pt x="2142" y="2163"/>
                    <a:pt x="2141" y="2161"/>
                  </a:cubicBezTo>
                  <a:cubicBezTo>
                    <a:pt x="2138" y="2159"/>
                    <a:pt x="2135" y="2157"/>
                    <a:pt x="2133" y="2154"/>
                  </a:cubicBezTo>
                  <a:cubicBezTo>
                    <a:pt x="2130" y="2152"/>
                    <a:pt x="2128" y="2149"/>
                    <a:pt x="2126" y="2147"/>
                  </a:cubicBezTo>
                  <a:cubicBezTo>
                    <a:pt x="2126" y="2145"/>
                    <a:pt x="2125" y="2144"/>
                    <a:pt x="2124" y="2143"/>
                  </a:cubicBezTo>
                  <a:cubicBezTo>
                    <a:pt x="2123" y="2142"/>
                    <a:pt x="2123" y="2142"/>
                    <a:pt x="2123" y="2141"/>
                  </a:cubicBezTo>
                  <a:cubicBezTo>
                    <a:pt x="2122" y="2140"/>
                    <a:pt x="2122" y="2140"/>
                    <a:pt x="2121" y="2139"/>
                  </a:cubicBezTo>
                  <a:cubicBezTo>
                    <a:pt x="2121" y="2139"/>
                    <a:pt x="2121" y="2138"/>
                    <a:pt x="2121" y="2138"/>
                  </a:cubicBezTo>
                  <a:cubicBezTo>
                    <a:pt x="2120" y="2134"/>
                    <a:pt x="2119" y="2129"/>
                    <a:pt x="2119" y="2125"/>
                  </a:cubicBezTo>
                  <a:cubicBezTo>
                    <a:pt x="2118" y="2122"/>
                    <a:pt x="2118" y="2118"/>
                    <a:pt x="2117" y="2114"/>
                  </a:cubicBezTo>
                  <a:cubicBezTo>
                    <a:pt x="2117" y="2111"/>
                    <a:pt x="2116" y="2107"/>
                    <a:pt x="2115" y="2104"/>
                  </a:cubicBezTo>
                  <a:cubicBezTo>
                    <a:pt x="2114" y="2097"/>
                    <a:pt x="2113" y="2090"/>
                    <a:pt x="2111" y="2084"/>
                  </a:cubicBezTo>
                  <a:cubicBezTo>
                    <a:pt x="2110" y="2078"/>
                    <a:pt x="2108" y="2072"/>
                    <a:pt x="2105" y="2067"/>
                  </a:cubicBezTo>
                  <a:cubicBezTo>
                    <a:pt x="2103" y="2062"/>
                    <a:pt x="2101" y="2057"/>
                    <a:pt x="2098" y="2053"/>
                  </a:cubicBezTo>
                  <a:cubicBezTo>
                    <a:pt x="2098" y="2052"/>
                    <a:pt x="2097" y="2051"/>
                    <a:pt x="2097" y="2051"/>
                  </a:cubicBezTo>
                  <a:cubicBezTo>
                    <a:pt x="2096" y="2050"/>
                    <a:pt x="2096" y="2049"/>
                    <a:pt x="2095" y="2048"/>
                  </a:cubicBezTo>
                  <a:cubicBezTo>
                    <a:pt x="2136" y="2075"/>
                    <a:pt x="2164" y="2104"/>
                    <a:pt x="2164" y="2104"/>
                  </a:cubicBezTo>
                  <a:cubicBezTo>
                    <a:pt x="2164" y="2104"/>
                    <a:pt x="2145" y="2076"/>
                    <a:pt x="2114" y="2049"/>
                  </a:cubicBezTo>
                  <a:cubicBezTo>
                    <a:pt x="2116" y="2049"/>
                    <a:pt x="2118" y="2050"/>
                    <a:pt x="2120" y="2050"/>
                  </a:cubicBezTo>
                  <a:cubicBezTo>
                    <a:pt x="2122" y="2051"/>
                    <a:pt x="2124" y="2051"/>
                    <a:pt x="2126" y="2052"/>
                  </a:cubicBezTo>
                  <a:cubicBezTo>
                    <a:pt x="2128" y="2053"/>
                    <a:pt x="2130" y="2053"/>
                    <a:pt x="2132" y="2054"/>
                  </a:cubicBezTo>
                  <a:cubicBezTo>
                    <a:pt x="2133" y="2054"/>
                    <a:pt x="2134" y="2055"/>
                    <a:pt x="2135" y="2055"/>
                  </a:cubicBezTo>
                  <a:cubicBezTo>
                    <a:pt x="2136" y="2055"/>
                    <a:pt x="2136"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8" y="2057"/>
                    <a:pt x="2138" y="2057"/>
                    <a:pt x="2138" y="2057"/>
                  </a:cubicBezTo>
                  <a:cubicBezTo>
                    <a:pt x="2140" y="2057"/>
                    <a:pt x="2140" y="2057"/>
                    <a:pt x="2140" y="2057"/>
                  </a:cubicBezTo>
                  <a:cubicBezTo>
                    <a:pt x="2140" y="2058"/>
                    <a:pt x="2140" y="2058"/>
                    <a:pt x="2141" y="2058"/>
                  </a:cubicBezTo>
                  <a:cubicBezTo>
                    <a:pt x="2142" y="2059"/>
                    <a:pt x="2143" y="2059"/>
                    <a:pt x="2144" y="2060"/>
                  </a:cubicBezTo>
                  <a:cubicBezTo>
                    <a:pt x="2145" y="2061"/>
                    <a:pt x="2147" y="2062"/>
                    <a:pt x="2149" y="2064"/>
                  </a:cubicBezTo>
                  <a:cubicBezTo>
                    <a:pt x="2151" y="2065"/>
                    <a:pt x="2152" y="2066"/>
                    <a:pt x="2154" y="2068"/>
                  </a:cubicBezTo>
                  <a:cubicBezTo>
                    <a:pt x="2156" y="2069"/>
                    <a:pt x="2157" y="2071"/>
                    <a:pt x="2159" y="2072"/>
                  </a:cubicBezTo>
                  <a:cubicBezTo>
                    <a:pt x="2165" y="2078"/>
                    <a:pt x="2171" y="2083"/>
                    <a:pt x="2177" y="2088"/>
                  </a:cubicBezTo>
                  <a:cubicBezTo>
                    <a:pt x="2182" y="2092"/>
                    <a:pt x="2186" y="2096"/>
                    <a:pt x="2189" y="2098"/>
                  </a:cubicBezTo>
                  <a:cubicBezTo>
                    <a:pt x="2191" y="2100"/>
                    <a:pt x="2192" y="2101"/>
                    <a:pt x="2193" y="2102"/>
                  </a:cubicBezTo>
                  <a:cubicBezTo>
                    <a:pt x="2194" y="2102"/>
                    <a:pt x="2194" y="2103"/>
                    <a:pt x="2194" y="2103"/>
                  </a:cubicBezTo>
                  <a:cubicBezTo>
                    <a:pt x="2194" y="2103"/>
                    <a:pt x="2194" y="2102"/>
                    <a:pt x="2193" y="2101"/>
                  </a:cubicBezTo>
                  <a:cubicBezTo>
                    <a:pt x="2193" y="2100"/>
                    <a:pt x="2192" y="2099"/>
                    <a:pt x="2190" y="2097"/>
                  </a:cubicBezTo>
                  <a:cubicBezTo>
                    <a:pt x="2189" y="2096"/>
                    <a:pt x="2188" y="2094"/>
                    <a:pt x="2186" y="2092"/>
                  </a:cubicBezTo>
                  <a:cubicBezTo>
                    <a:pt x="2184" y="2089"/>
                    <a:pt x="2182" y="2087"/>
                    <a:pt x="2180" y="2084"/>
                  </a:cubicBezTo>
                  <a:cubicBezTo>
                    <a:pt x="2175" y="2079"/>
                    <a:pt x="2170" y="2073"/>
                    <a:pt x="2164" y="2067"/>
                  </a:cubicBezTo>
                  <a:cubicBezTo>
                    <a:pt x="2162" y="2065"/>
                    <a:pt x="2161" y="2064"/>
                    <a:pt x="2159" y="2062"/>
                  </a:cubicBezTo>
                  <a:cubicBezTo>
                    <a:pt x="2157" y="2061"/>
                    <a:pt x="2156" y="2059"/>
                    <a:pt x="2154" y="2058"/>
                  </a:cubicBezTo>
                  <a:cubicBezTo>
                    <a:pt x="2152" y="2056"/>
                    <a:pt x="2150" y="2055"/>
                    <a:pt x="2148" y="2053"/>
                  </a:cubicBezTo>
                  <a:cubicBezTo>
                    <a:pt x="2147" y="2053"/>
                    <a:pt x="2146" y="2052"/>
                    <a:pt x="2145" y="2051"/>
                  </a:cubicBezTo>
                  <a:cubicBezTo>
                    <a:pt x="2144" y="2051"/>
                    <a:pt x="2144" y="2051"/>
                    <a:pt x="2143" y="2050"/>
                  </a:cubicBezTo>
                  <a:cubicBezTo>
                    <a:pt x="2143" y="2050"/>
                    <a:pt x="2142" y="2050"/>
                    <a:pt x="2142" y="2050"/>
                  </a:cubicBezTo>
                  <a:cubicBezTo>
                    <a:pt x="2141" y="2049"/>
                    <a:pt x="2141" y="2049"/>
                    <a:pt x="2141" y="2049"/>
                  </a:cubicBezTo>
                  <a:cubicBezTo>
                    <a:pt x="2141" y="2049"/>
                    <a:pt x="2141" y="2049"/>
                    <a:pt x="2141" y="2049"/>
                  </a:cubicBezTo>
                  <a:cubicBezTo>
                    <a:pt x="2140" y="2049"/>
                    <a:pt x="2140" y="2049"/>
                    <a:pt x="2140" y="2049"/>
                  </a:cubicBezTo>
                  <a:cubicBezTo>
                    <a:pt x="2139" y="2048"/>
                    <a:pt x="2139" y="2048"/>
                    <a:pt x="2138" y="2048"/>
                  </a:cubicBezTo>
                  <a:cubicBezTo>
                    <a:pt x="2137" y="2048"/>
                    <a:pt x="2136" y="2047"/>
                    <a:pt x="2135" y="2047"/>
                  </a:cubicBezTo>
                  <a:cubicBezTo>
                    <a:pt x="2133" y="2046"/>
                    <a:pt x="2130" y="2045"/>
                    <a:pt x="2128" y="2045"/>
                  </a:cubicBezTo>
                  <a:cubicBezTo>
                    <a:pt x="2126" y="2044"/>
                    <a:pt x="2124" y="2044"/>
                    <a:pt x="2121" y="2043"/>
                  </a:cubicBezTo>
                  <a:cubicBezTo>
                    <a:pt x="2119" y="2043"/>
                    <a:pt x="2117" y="2042"/>
                    <a:pt x="2115" y="2042"/>
                  </a:cubicBezTo>
                  <a:cubicBezTo>
                    <a:pt x="2110" y="2040"/>
                    <a:pt x="2106" y="2039"/>
                    <a:pt x="2101" y="2038"/>
                  </a:cubicBezTo>
                  <a:cubicBezTo>
                    <a:pt x="2085" y="2025"/>
                    <a:pt x="2066" y="2013"/>
                    <a:pt x="2045" y="2005"/>
                  </a:cubicBezTo>
                  <a:cubicBezTo>
                    <a:pt x="2043" y="2004"/>
                    <a:pt x="2042" y="2004"/>
                    <a:pt x="2040" y="2003"/>
                  </a:cubicBezTo>
                  <a:cubicBezTo>
                    <a:pt x="2046" y="2003"/>
                    <a:pt x="2052" y="2003"/>
                    <a:pt x="2059" y="2003"/>
                  </a:cubicBezTo>
                  <a:cubicBezTo>
                    <a:pt x="2061" y="2003"/>
                    <a:pt x="2063" y="2003"/>
                    <a:pt x="2065" y="2003"/>
                  </a:cubicBezTo>
                  <a:cubicBezTo>
                    <a:pt x="2067" y="2003"/>
                    <a:pt x="2069" y="2003"/>
                    <a:pt x="2071" y="2003"/>
                  </a:cubicBezTo>
                  <a:cubicBezTo>
                    <a:pt x="2075" y="2003"/>
                    <a:pt x="2078" y="2003"/>
                    <a:pt x="2082" y="2003"/>
                  </a:cubicBezTo>
                  <a:cubicBezTo>
                    <a:pt x="2090" y="2003"/>
                    <a:pt x="2099" y="2004"/>
                    <a:pt x="2107" y="2004"/>
                  </a:cubicBezTo>
                  <a:cubicBezTo>
                    <a:pt x="2115" y="2005"/>
                    <a:pt x="2123" y="2006"/>
                    <a:pt x="2131" y="2008"/>
                  </a:cubicBezTo>
                  <a:cubicBezTo>
                    <a:pt x="2131" y="2008"/>
                    <a:pt x="2133" y="2008"/>
                    <a:pt x="2133" y="2008"/>
                  </a:cubicBezTo>
                  <a:cubicBezTo>
                    <a:pt x="2134" y="2008"/>
                    <a:pt x="2135" y="2009"/>
                    <a:pt x="2136" y="2009"/>
                  </a:cubicBezTo>
                  <a:cubicBezTo>
                    <a:pt x="2136" y="2009"/>
                    <a:pt x="2137" y="2009"/>
                    <a:pt x="2138" y="2010"/>
                  </a:cubicBezTo>
                  <a:cubicBezTo>
                    <a:pt x="2139" y="2011"/>
                    <a:pt x="2140" y="2011"/>
                    <a:pt x="2141" y="2012"/>
                  </a:cubicBezTo>
                  <a:cubicBezTo>
                    <a:pt x="2142" y="2013"/>
                    <a:pt x="2142" y="2013"/>
                    <a:pt x="2143" y="2014"/>
                  </a:cubicBezTo>
                  <a:cubicBezTo>
                    <a:pt x="2143" y="2014"/>
                    <a:pt x="2144" y="2015"/>
                    <a:pt x="2145" y="2015"/>
                  </a:cubicBezTo>
                  <a:cubicBezTo>
                    <a:pt x="2147" y="2018"/>
                    <a:pt x="2150" y="2020"/>
                    <a:pt x="2153" y="2023"/>
                  </a:cubicBezTo>
                  <a:cubicBezTo>
                    <a:pt x="2155" y="2027"/>
                    <a:pt x="2158" y="2030"/>
                    <a:pt x="2161" y="2034"/>
                  </a:cubicBezTo>
                  <a:cubicBezTo>
                    <a:pt x="2164" y="2038"/>
                    <a:pt x="2166" y="2042"/>
                    <a:pt x="2169" y="2047"/>
                  </a:cubicBezTo>
                  <a:cubicBezTo>
                    <a:pt x="2170" y="2048"/>
                    <a:pt x="2170" y="2049"/>
                    <a:pt x="2171" y="2050"/>
                  </a:cubicBezTo>
                  <a:cubicBezTo>
                    <a:pt x="2172" y="2051"/>
                    <a:pt x="2172" y="2053"/>
                    <a:pt x="2173" y="2054"/>
                  </a:cubicBezTo>
                  <a:cubicBezTo>
                    <a:pt x="2174" y="2056"/>
                    <a:pt x="2176" y="2059"/>
                    <a:pt x="2177" y="2061"/>
                  </a:cubicBezTo>
                  <a:cubicBezTo>
                    <a:pt x="2180" y="2066"/>
                    <a:pt x="2182" y="2071"/>
                    <a:pt x="2185" y="2076"/>
                  </a:cubicBezTo>
                  <a:cubicBezTo>
                    <a:pt x="2189" y="2081"/>
                    <a:pt x="2192" y="2085"/>
                    <a:pt x="2195" y="2090"/>
                  </a:cubicBezTo>
                  <a:cubicBezTo>
                    <a:pt x="2196" y="2091"/>
                    <a:pt x="2197" y="2092"/>
                    <a:pt x="2198" y="2093"/>
                  </a:cubicBezTo>
                  <a:cubicBezTo>
                    <a:pt x="2199" y="2094"/>
                    <a:pt x="2199" y="2094"/>
                    <a:pt x="2199" y="2095"/>
                  </a:cubicBezTo>
                  <a:cubicBezTo>
                    <a:pt x="2200" y="2096"/>
                    <a:pt x="2200" y="2096"/>
                    <a:pt x="2200" y="2096"/>
                  </a:cubicBezTo>
                  <a:cubicBezTo>
                    <a:pt x="2201" y="2096"/>
                    <a:pt x="2201" y="2096"/>
                    <a:pt x="2201" y="2096"/>
                  </a:cubicBezTo>
                  <a:cubicBezTo>
                    <a:pt x="2201" y="2097"/>
                    <a:pt x="2201" y="2097"/>
                    <a:pt x="2201" y="2097"/>
                  </a:cubicBezTo>
                  <a:cubicBezTo>
                    <a:pt x="2202" y="2097"/>
                    <a:pt x="2203" y="2098"/>
                    <a:pt x="2204" y="2099"/>
                  </a:cubicBezTo>
                  <a:cubicBezTo>
                    <a:pt x="2205" y="2100"/>
                    <a:pt x="2206" y="2101"/>
                    <a:pt x="2207" y="2102"/>
                  </a:cubicBezTo>
                  <a:cubicBezTo>
                    <a:pt x="2211" y="2106"/>
                    <a:pt x="2215" y="2109"/>
                    <a:pt x="2219" y="2112"/>
                  </a:cubicBezTo>
                  <a:cubicBezTo>
                    <a:pt x="2224" y="2115"/>
                    <a:pt x="2228" y="2117"/>
                    <a:pt x="2232" y="2119"/>
                  </a:cubicBezTo>
                  <a:cubicBezTo>
                    <a:pt x="2236" y="2121"/>
                    <a:pt x="2239" y="2122"/>
                    <a:pt x="2243" y="2123"/>
                  </a:cubicBezTo>
                  <a:cubicBezTo>
                    <a:pt x="2245" y="2124"/>
                    <a:pt x="2246" y="2124"/>
                    <a:pt x="2248" y="2124"/>
                  </a:cubicBezTo>
                  <a:cubicBezTo>
                    <a:pt x="2249" y="2125"/>
                    <a:pt x="2250" y="2125"/>
                    <a:pt x="2252" y="2125"/>
                  </a:cubicBezTo>
                  <a:cubicBezTo>
                    <a:pt x="2253" y="2126"/>
                    <a:pt x="2254" y="2126"/>
                    <a:pt x="2255" y="2126"/>
                  </a:cubicBezTo>
                  <a:cubicBezTo>
                    <a:pt x="2256" y="2126"/>
                    <a:pt x="2257" y="2126"/>
                    <a:pt x="2257" y="2126"/>
                  </a:cubicBezTo>
                  <a:cubicBezTo>
                    <a:pt x="2259" y="2126"/>
                    <a:pt x="2259" y="2126"/>
                    <a:pt x="2259" y="2126"/>
                  </a:cubicBezTo>
                  <a:cubicBezTo>
                    <a:pt x="2259" y="2126"/>
                    <a:pt x="2259" y="2126"/>
                    <a:pt x="2257" y="2126"/>
                  </a:cubicBezTo>
                  <a:cubicBezTo>
                    <a:pt x="2257" y="2126"/>
                    <a:pt x="2256" y="2125"/>
                    <a:pt x="2255" y="2125"/>
                  </a:cubicBezTo>
                  <a:cubicBezTo>
                    <a:pt x="2254" y="2125"/>
                    <a:pt x="2253" y="2124"/>
                    <a:pt x="2252" y="2124"/>
                  </a:cubicBezTo>
                  <a:cubicBezTo>
                    <a:pt x="2251" y="2123"/>
                    <a:pt x="2250" y="2123"/>
                    <a:pt x="2248" y="2122"/>
                  </a:cubicBezTo>
                  <a:cubicBezTo>
                    <a:pt x="2247" y="2122"/>
                    <a:pt x="2246" y="2121"/>
                    <a:pt x="2244" y="2120"/>
                  </a:cubicBezTo>
                  <a:cubicBezTo>
                    <a:pt x="2241" y="2119"/>
                    <a:pt x="2237" y="2117"/>
                    <a:pt x="2234" y="2115"/>
                  </a:cubicBezTo>
                  <a:cubicBezTo>
                    <a:pt x="2230" y="2113"/>
                    <a:pt x="2227" y="2110"/>
                    <a:pt x="2223" y="2107"/>
                  </a:cubicBezTo>
                  <a:cubicBezTo>
                    <a:pt x="2219" y="2104"/>
                    <a:pt x="2215" y="2101"/>
                    <a:pt x="2212" y="2097"/>
                  </a:cubicBezTo>
                  <a:cubicBezTo>
                    <a:pt x="2211" y="2096"/>
                    <a:pt x="2210" y="2095"/>
                    <a:pt x="2209" y="2095"/>
                  </a:cubicBezTo>
                  <a:cubicBezTo>
                    <a:pt x="2208" y="2094"/>
                    <a:pt x="2207" y="2093"/>
                    <a:pt x="2206" y="2092"/>
                  </a:cubicBezTo>
                  <a:cubicBezTo>
                    <a:pt x="2206" y="2091"/>
                    <a:pt x="2206" y="2091"/>
                    <a:pt x="2206" y="2091"/>
                  </a:cubicBezTo>
                  <a:cubicBezTo>
                    <a:pt x="2206" y="2091"/>
                    <a:pt x="2206" y="2091"/>
                    <a:pt x="2206" y="2091"/>
                  </a:cubicBezTo>
                  <a:cubicBezTo>
                    <a:pt x="2205" y="2090"/>
                    <a:pt x="2205" y="2090"/>
                    <a:pt x="2205" y="2090"/>
                  </a:cubicBezTo>
                  <a:cubicBezTo>
                    <a:pt x="2205" y="2089"/>
                    <a:pt x="2204" y="2089"/>
                    <a:pt x="2204" y="2088"/>
                  </a:cubicBezTo>
                  <a:cubicBezTo>
                    <a:pt x="2203" y="2087"/>
                    <a:pt x="2202" y="2086"/>
                    <a:pt x="2201" y="2085"/>
                  </a:cubicBezTo>
                  <a:cubicBezTo>
                    <a:pt x="2198" y="2081"/>
                    <a:pt x="2195" y="2076"/>
                    <a:pt x="2192" y="2072"/>
                  </a:cubicBezTo>
                  <a:cubicBezTo>
                    <a:pt x="2189" y="2067"/>
                    <a:pt x="2186" y="2062"/>
                    <a:pt x="2184" y="2057"/>
                  </a:cubicBezTo>
                  <a:cubicBezTo>
                    <a:pt x="2182" y="2055"/>
                    <a:pt x="2181" y="2052"/>
                    <a:pt x="2179" y="2050"/>
                  </a:cubicBezTo>
                  <a:cubicBezTo>
                    <a:pt x="2178" y="2049"/>
                    <a:pt x="2178" y="2048"/>
                    <a:pt x="2177" y="2046"/>
                  </a:cubicBezTo>
                  <a:cubicBezTo>
                    <a:pt x="2176" y="2045"/>
                    <a:pt x="2176" y="2044"/>
                    <a:pt x="2175" y="2043"/>
                  </a:cubicBezTo>
                  <a:cubicBezTo>
                    <a:pt x="2172" y="2039"/>
                    <a:pt x="2169" y="2034"/>
                    <a:pt x="2165" y="2031"/>
                  </a:cubicBezTo>
                  <a:cubicBezTo>
                    <a:pt x="2162" y="2027"/>
                    <a:pt x="2159" y="2023"/>
                    <a:pt x="2156" y="2020"/>
                  </a:cubicBezTo>
                  <a:cubicBezTo>
                    <a:pt x="2153" y="2017"/>
                    <a:pt x="2149" y="2015"/>
                    <a:pt x="2146" y="2013"/>
                  </a:cubicBezTo>
                  <a:cubicBezTo>
                    <a:pt x="2146" y="2012"/>
                    <a:pt x="2145" y="2012"/>
                    <a:pt x="2144" y="2012"/>
                  </a:cubicBezTo>
                  <a:cubicBezTo>
                    <a:pt x="2144" y="2011"/>
                    <a:pt x="2143" y="2011"/>
                    <a:pt x="2142" y="2010"/>
                  </a:cubicBezTo>
                  <a:cubicBezTo>
                    <a:pt x="2142" y="2010"/>
                    <a:pt x="2141" y="2010"/>
                    <a:pt x="2141" y="2010"/>
                  </a:cubicBezTo>
                  <a:cubicBezTo>
                    <a:pt x="2141" y="2010"/>
                    <a:pt x="2142" y="2010"/>
                    <a:pt x="2142" y="2010"/>
                  </a:cubicBezTo>
                  <a:cubicBezTo>
                    <a:pt x="2144" y="2010"/>
                    <a:pt x="2146" y="2011"/>
                    <a:pt x="2148" y="2011"/>
                  </a:cubicBezTo>
                  <a:cubicBezTo>
                    <a:pt x="2150" y="2012"/>
                    <a:pt x="2151" y="2012"/>
                    <a:pt x="2153" y="2013"/>
                  </a:cubicBezTo>
                  <a:cubicBezTo>
                    <a:pt x="2155" y="2013"/>
                    <a:pt x="2157" y="2014"/>
                    <a:pt x="2159" y="2014"/>
                  </a:cubicBezTo>
                  <a:cubicBezTo>
                    <a:pt x="2160" y="2015"/>
                    <a:pt x="2162" y="2015"/>
                    <a:pt x="2164" y="2016"/>
                  </a:cubicBezTo>
                  <a:cubicBezTo>
                    <a:pt x="2166" y="2017"/>
                    <a:pt x="2167" y="2017"/>
                    <a:pt x="2169" y="2018"/>
                  </a:cubicBezTo>
                  <a:cubicBezTo>
                    <a:pt x="2171" y="2018"/>
                    <a:pt x="2172" y="2019"/>
                    <a:pt x="2174" y="2020"/>
                  </a:cubicBezTo>
                  <a:cubicBezTo>
                    <a:pt x="2175" y="2020"/>
                    <a:pt x="2176" y="2020"/>
                    <a:pt x="2176" y="2021"/>
                  </a:cubicBezTo>
                  <a:cubicBezTo>
                    <a:pt x="2177" y="2021"/>
                    <a:pt x="2178" y="2021"/>
                    <a:pt x="2179" y="2022"/>
                  </a:cubicBezTo>
                  <a:cubicBezTo>
                    <a:pt x="2180" y="2022"/>
                    <a:pt x="2182" y="2023"/>
                    <a:pt x="2183" y="2023"/>
                  </a:cubicBezTo>
                  <a:cubicBezTo>
                    <a:pt x="2185" y="2024"/>
                    <a:pt x="2186" y="2025"/>
                    <a:pt x="2188" y="2025"/>
                  </a:cubicBezTo>
                  <a:cubicBezTo>
                    <a:pt x="2189" y="2026"/>
                    <a:pt x="2191" y="2027"/>
                    <a:pt x="2192" y="2027"/>
                  </a:cubicBezTo>
                  <a:cubicBezTo>
                    <a:pt x="2193" y="2028"/>
                    <a:pt x="2193" y="2028"/>
                    <a:pt x="2194" y="2028"/>
                  </a:cubicBezTo>
                  <a:cubicBezTo>
                    <a:pt x="2195" y="2029"/>
                    <a:pt x="2195" y="2029"/>
                    <a:pt x="2196" y="2030"/>
                  </a:cubicBezTo>
                  <a:cubicBezTo>
                    <a:pt x="2197" y="2030"/>
                    <a:pt x="2198" y="2031"/>
                    <a:pt x="2200" y="2032"/>
                  </a:cubicBezTo>
                  <a:cubicBezTo>
                    <a:pt x="2201" y="2032"/>
                    <a:pt x="2202" y="2033"/>
                    <a:pt x="2203" y="2034"/>
                  </a:cubicBezTo>
                  <a:cubicBezTo>
                    <a:pt x="2204" y="2034"/>
                    <a:pt x="2204" y="2034"/>
                    <a:pt x="2205" y="2035"/>
                  </a:cubicBezTo>
                  <a:cubicBezTo>
                    <a:pt x="2205" y="2035"/>
                    <a:pt x="2206" y="2035"/>
                    <a:pt x="2206" y="2036"/>
                  </a:cubicBezTo>
                  <a:cubicBezTo>
                    <a:pt x="2209" y="2037"/>
                    <a:pt x="2211" y="2038"/>
                    <a:pt x="2212" y="2039"/>
                  </a:cubicBezTo>
                  <a:cubicBezTo>
                    <a:pt x="2214" y="2041"/>
                    <a:pt x="2216" y="2042"/>
                    <a:pt x="2217" y="2043"/>
                  </a:cubicBezTo>
                  <a:cubicBezTo>
                    <a:pt x="2219" y="2044"/>
                    <a:pt x="2220" y="2045"/>
                    <a:pt x="2221" y="2045"/>
                  </a:cubicBezTo>
                  <a:cubicBezTo>
                    <a:pt x="2222" y="2046"/>
                    <a:pt x="2223" y="2047"/>
                    <a:pt x="2224" y="2048"/>
                  </a:cubicBezTo>
                  <a:cubicBezTo>
                    <a:pt x="2225" y="2049"/>
                    <a:pt x="2226" y="2049"/>
                    <a:pt x="2226" y="2049"/>
                  </a:cubicBezTo>
                  <a:cubicBezTo>
                    <a:pt x="2226" y="2049"/>
                    <a:pt x="2225" y="2049"/>
                    <a:pt x="2224" y="2047"/>
                  </a:cubicBezTo>
                  <a:cubicBezTo>
                    <a:pt x="2223" y="2047"/>
                    <a:pt x="2223" y="2046"/>
                    <a:pt x="2222" y="2045"/>
                  </a:cubicBezTo>
                  <a:cubicBezTo>
                    <a:pt x="2221" y="2044"/>
                    <a:pt x="2220" y="2043"/>
                    <a:pt x="2218" y="2041"/>
                  </a:cubicBezTo>
                  <a:cubicBezTo>
                    <a:pt x="2217" y="2040"/>
                    <a:pt x="2215" y="2039"/>
                    <a:pt x="2214" y="2037"/>
                  </a:cubicBezTo>
                  <a:cubicBezTo>
                    <a:pt x="2212" y="2036"/>
                    <a:pt x="2210" y="2035"/>
                    <a:pt x="2208" y="2033"/>
                  </a:cubicBezTo>
                  <a:cubicBezTo>
                    <a:pt x="2208" y="2033"/>
                    <a:pt x="2207" y="2032"/>
                    <a:pt x="2207" y="2032"/>
                  </a:cubicBezTo>
                  <a:cubicBezTo>
                    <a:pt x="2206" y="2031"/>
                    <a:pt x="2206" y="2031"/>
                    <a:pt x="2205" y="2031"/>
                  </a:cubicBezTo>
                  <a:cubicBezTo>
                    <a:pt x="2204" y="2030"/>
                    <a:pt x="2203" y="2029"/>
                    <a:pt x="2202" y="2028"/>
                  </a:cubicBezTo>
                  <a:cubicBezTo>
                    <a:pt x="2201" y="2027"/>
                    <a:pt x="2199" y="2027"/>
                    <a:pt x="2198" y="2026"/>
                  </a:cubicBezTo>
                  <a:cubicBezTo>
                    <a:pt x="2197" y="2025"/>
                    <a:pt x="2197" y="2025"/>
                    <a:pt x="2196" y="2025"/>
                  </a:cubicBezTo>
                  <a:cubicBezTo>
                    <a:pt x="2195" y="2024"/>
                    <a:pt x="2195" y="2024"/>
                    <a:pt x="2194" y="2023"/>
                  </a:cubicBezTo>
                  <a:cubicBezTo>
                    <a:pt x="2189" y="2020"/>
                    <a:pt x="2183" y="2017"/>
                    <a:pt x="2176" y="2014"/>
                  </a:cubicBezTo>
                  <a:cubicBezTo>
                    <a:pt x="2175" y="2013"/>
                    <a:pt x="2173" y="2013"/>
                    <a:pt x="2171" y="2012"/>
                  </a:cubicBezTo>
                  <a:cubicBezTo>
                    <a:pt x="2170" y="2011"/>
                    <a:pt x="2168" y="2011"/>
                    <a:pt x="2166" y="2010"/>
                  </a:cubicBezTo>
                  <a:cubicBezTo>
                    <a:pt x="2164" y="2009"/>
                    <a:pt x="2163" y="2009"/>
                    <a:pt x="2161" y="2008"/>
                  </a:cubicBezTo>
                  <a:cubicBezTo>
                    <a:pt x="2159" y="2007"/>
                    <a:pt x="2157" y="2007"/>
                    <a:pt x="2155" y="2006"/>
                  </a:cubicBezTo>
                  <a:cubicBezTo>
                    <a:pt x="2153" y="2005"/>
                    <a:pt x="2152" y="2005"/>
                    <a:pt x="2150" y="2004"/>
                  </a:cubicBezTo>
                  <a:cubicBezTo>
                    <a:pt x="2148" y="2004"/>
                    <a:pt x="2146" y="2003"/>
                    <a:pt x="2144" y="2003"/>
                  </a:cubicBezTo>
                  <a:cubicBezTo>
                    <a:pt x="2143" y="2003"/>
                    <a:pt x="2142" y="2002"/>
                    <a:pt x="2141" y="2002"/>
                  </a:cubicBezTo>
                  <a:cubicBezTo>
                    <a:pt x="2140" y="2002"/>
                    <a:pt x="2139" y="2002"/>
                    <a:pt x="2138" y="2001"/>
                  </a:cubicBezTo>
                  <a:cubicBezTo>
                    <a:pt x="2137" y="2001"/>
                    <a:pt x="2136" y="2001"/>
                    <a:pt x="2135" y="2001"/>
                  </a:cubicBezTo>
                  <a:cubicBezTo>
                    <a:pt x="2134" y="2001"/>
                    <a:pt x="2133" y="2000"/>
                    <a:pt x="2132" y="2000"/>
                  </a:cubicBezTo>
                  <a:cubicBezTo>
                    <a:pt x="2124" y="1999"/>
                    <a:pt x="2116" y="1997"/>
                    <a:pt x="2107" y="1997"/>
                  </a:cubicBezTo>
                  <a:cubicBezTo>
                    <a:pt x="2099" y="1996"/>
                    <a:pt x="2091" y="1995"/>
                    <a:pt x="2083" y="1995"/>
                  </a:cubicBezTo>
                  <a:cubicBezTo>
                    <a:pt x="2079" y="1995"/>
                    <a:pt x="2075" y="1995"/>
                    <a:pt x="2071" y="1995"/>
                  </a:cubicBezTo>
                  <a:cubicBezTo>
                    <a:pt x="2067" y="1995"/>
                    <a:pt x="2063" y="1995"/>
                    <a:pt x="2059" y="1996"/>
                  </a:cubicBezTo>
                  <a:cubicBezTo>
                    <a:pt x="2051" y="1996"/>
                    <a:pt x="2044" y="1997"/>
                    <a:pt x="2037" y="1997"/>
                  </a:cubicBezTo>
                  <a:cubicBezTo>
                    <a:pt x="2033" y="1998"/>
                    <a:pt x="2030" y="1998"/>
                    <a:pt x="2026" y="1998"/>
                  </a:cubicBezTo>
                  <a:cubicBezTo>
                    <a:pt x="2025" y="1999"/>
                    <a:pt x="2023" y="1999"/>
                    <a:pt x="2021" y="1999"/>
                  </a:cubicBezTo>
                  <a:cubicBezTo>
                    <a:pt x="1949" y="1986"/>
                    <a:pt x="1797" y="1991"/>
                    <a:pt x="1751" y="1937"/>
                  </a:cubicBezTo>
                  <a:cubicBezTo>
                    <a:pt x="1759" y="1931"/>
                    <a:pt x="1767" y="1926"/>
                    <a:pt x="1774" y="1922"/>
                  </a:cubicBezTo>
                  <a:cubicBezTo>
                    <a:pt x="1777" y="1922"/>
                    <a:pt x="1780" y="1922"/>
                    <a:pt x="1783" y="1923"/>
                  </a:cubicBezTo>
                  <a:cubicBezTo>
                    <a:pt x="1787" y="1923"/>
                    <a:pt x="1791" y="1923"/>
                    <a:pt x="1796" y="1924"/>
                  </a:cubicBezTo>
                  <a:cubicBezTo>
                    <a:pt x="1798" y="1925"/>
                    <a:pt x="1800" y="1925"/>
                    <a:pt x="1802" y="1926"/>
                  </a:cubicBezTo>
                  <a:cubicBezTo>
                    <a:pt x="1803" y="1926"/>
                    <a:pt x="1805" y="1927"/>
                    <a:pt x="1806" y="1927"/>
                  </a:cubicBezTo>
                  <a:cubicBezTo>
                    <a:pt x="1806" y="1927"/>
                    <a:pt x="1806" y="1927"/>
                    <a:pt x="1806" y="1927"/>
                  </a:cubicBezTo>
                  <a:cubicBezTo>
                    <a:pt x="1807" y="1927"/>
                    <a:pt x="1807" y="1927"/>
                    <a:pt x="1807" y="1927"/>
                  </a:cubicBezTo>
                  <a:cubicBezTo>
                    <a:pt x="1807" y="1928"/>
                    <a:pt x="1807" y="1928"/>
                    <a:pt x="1807" y="1928"/>
                  </a:cubicBezTo>
                  <a:cubicBezTo>
                    <a:pt x="1807" y="1928"/>
                    <a:pt x="1807" y="1928"/>
                    <a:pt x="1807" y="1928"/>
                  </a:cubicBezTo>
                  <a:cubicBezTo>
                    <a:pt x="1807" y="1928"/>
                    <a:pt x="1807" y="1928"/>
                    <a:pt x="1807" y="1928"/>
                  </a:cubicBezTo>
                  <a:cubicBezTo>
                    <a:pt x="1807" y="1928"/>
                    <a:pt x="1807" y="1928"/>
                    <a:pt x="1807" y="1928"/>
                  </a:cubicBezTo>
                  <a:cubicBezTo>
                    <a:pt x="1808" y="1928"/>
                    <a:pt x="1808" y="1928"/>
                    <a:pt x="1809" y="1928"/>
                  </a:cubicBezTo>
                  <a:cubicBezTo>
                    <a:pt x="1809" y="1929"/>
                    <a:pt x="1810" y="1929"/>
                    <a:pt x="1810" y="1929"/>
                  </a:cubicBezTo>
                  <a:cubicBezTo>
                    <a:pt x="1811" y="1930"/>
                    <a:pt x="1811" y="1930"/>
                    <a:pt x="1811" y="1930"/>
                  </a:cubicBezTo>
                  <a:cubicBezTo>
                    <a:pt x="1812" y="1930"/>
                    <a:pt x="1812" y="1930"/>
                    <a:pt x="1812" y="1930"/>
                  </a:cubicBezTo>
                  <a:cubicBezTo>
                    <a:pt x="1813" y="1931"/>
                    <a:pt x="1814" y="1932"/>
                    <a:pt x="1815" y="1932"/>
                  </a:cubicBezTo>
                  <a:cubicBezTo>
                    <a:pt x="1817" y="1934"/>
                    <a:pt x="1819" y="1935"/>
                    <a:pt x="1821" y="1937"/>
                  </a:cubicBezTo>
                  <a:cubicBezTo>
                    <a:pt x="1825" y="1941"/>
                    <a:pt x="1828" y="1944"/>
                    <a:pt x="1832" y="1948"/>
                  </a:cubicBezTo>
                  <a:cubicBezTo>
                    <a:pt x="1833" y="1949"/>
                    <a:pt x="1834" y="1950"/>
                    <a:pt x="1836" y="1951"/>
                  </a:cubicBezTo>
                  <a:cubicBezTo>
                    <a:pt x="1837" y="1952"/>
                    <a:pt x="1837" y="1952"/>
                    <a:pt x="1837" y="1952"/>
                  </a:cubicBezTo>
                  <a:cubicBezTo>
                    <a:pt x="1839" y="1954"/>
                    <a:pt x="1839" y="1954"/>
                    <a:pt x="1839" y="1954"/>
                  </a:cubicBezTo>
                  <a:cubicBezTo>
                    <a:pt x="1841" y="1955"/>
                    <a:pt x="1843" y="1957"/>
                    <a:pt x="1845" y="1959"/>
                  </a:cubicBezTo>
                  <a:cubicBezTo>
                    <a:pt x="1847" y="1960"/>
                    <a:pt x="1848" y="1960"/>
                    <a:pt x="1849" y="1961"/>
                  </a:cubicBezTo>
                  <a:cubicBezTo>
                    <a:pt x="1850" y="1962"/>
                    <a:pt x="1851" y="1962"/>
                    <a:pt x="1853" y="1963"/>
                  </a:cubicBezTo>
                  <a:cubicBezTo>
                    <a:pt x="1853" y="1963"/>
                    <a:pt x="1854" y="1964"/>
                    <a:pt x="1854" y="1964"/>
                  </a:cubicBezTo>
                  <a:cubicBezTo>
                    <a:pt x="1855" y="1964"/>
                    <a:pt x="1856" y="1965"/>
                    <a:pt x="1856" y="1965"/>
                  </a:cubicBezTo>
                  <a:cubicBezTo>
                    <a:pt x="1857" y="1966"/>
                    <a:pt x="1859" y="1966"/>
                    <a:pt x="1860" y="1967"/>
                  </a:cubicBezTo>
                  <a:cubicBezTo>
                    <a:pt x="1865" y="1969"/>
                    <a:pt x="1869" y="1971"/>
                    <a:pt x="1874" y="1972"/>
                  </a:cubicBezTo>
                  <a:cubicBezTo>
                    <a:pt x="1875" y="1972"/>
                    <a:pt x="1876" y="1973"/>
                    <a:pt x="1877" y="1973"/>
                  </a:cubicBezTo>
                  <a:cubicBezTo>
                    <a:pt x="1879" y="1973"/>
                    <a:pt x="1880" y="1974"/>
                    <a:pt x="1881" y="1974"/>
                  </a:cubicBezTo>
                  <a:cubicBezTo>
                    <a:pt x="1882" y="1974"/>
                    <a:pt x="1883" y="1974"/>
                    <a:pt x="1884" y="1974"/>
                  </a:cubicBezTo>
                  <a:cubicBezTo>
                    <a:pt x="1885" y="1975"/>
                    <a:pt x="1886" y="1975"/>
                    <a:pt x="1887" y="1975"/>
                  </a:cubicBezTo>
                  <a:cubicBezTo>
                    <a:pt x="1891" y="1975"/>
                    <a:pt x="1895" y="1976"/>
                    <a:pt x="1899" y="1976"/>
                  </a:cubicBezTo>
                  <a:cubicBezTo>
                    <a:pt x="1902" y="1976"/>
                    <a:pt x="1905" y="1976"/>
                    <a:pt x="1907" y="1975"/>
                  </a:cubicBezTo>
                  <a:cubicBezTo>
                    <a:pt x="1910" y="1975"/>
                    <a:pt x="1912" y="1975"/>
                    <a:pt x="1913" y="1975"/>
                  </a:cubicBezTo>
                  <a:cubicBezTo>
                    <a:pt x="1914" y="1974"/>
                    <a:pt x="1915" y="1974"/>
                    <a:pt x="1915" y="1974"/>
                  </a:cubicBezTo>
                  <a:cubicBezTo>
                    <a:pt x="1915" y="1974"/>
                    <a:pt x="1914" y="1974"/>
                    <a:pt x="1913" y="1974"/>
                  </a:cubicBezTo>
                  <a:cubicBezTo>
                    <a:pt x="1912" y="1974"/>
                    <a:pt x="1910" y="1974"/>
                    <a:pt x="1907" y="1974"/>
                  </a:cubicBezTo>
                  <a:cubicBezTo>
                    <a:pt x="1905" y="1974"/>
                    <a:pt x="1902" y="1973"/>
                    <a:pt x="1899" y="1973"/>
                  </a:cubicBezTo>
                  <a:cubicBezTo>
                    <a:pt x="1896" y="1972"/>
                    <a:pt x="1892" y="1971"/>
                    <a:pt x="1888" y="1970"/>
                  </a:cubicBezTo>
                  <a:cubicBezTo>
                    <a:pt x="1887" y="1970"/>
                    <a:pt x="1886" y="1970"/>
                    <a:pt x="1885" y="1970"/>
                  </a:cubicBezTo>
                  <a:cubicBezTo>
                    <a:pt x="1884" y="1969"/>
                    <a:pt x="1883" y="1969"/>
                    <a:pt x="1882" y="1969"/>
                  </a:cubicBezTo>
                  <a:cubicBezTo>
                    <a:pt x="1880" y="1968"/>
                    <a:pt x="1878" y="1967"/>
                    <a:pt x="1876" y="1966"/>
                  </a:cubicBezTo>
                  <a:cubicBezTo>
                    <a:pt x="1872" y="1965"/>
                    <a:pt x="1867" y="1963"/>
                    <a:pt x="1863" y="1961"/>
                  </a:cubicBezTo>
                  <a:cubicBezTo>
                    <a:pt x="1862" y="1960"/>
                    <a:pt x="1861" y="1959"/>
                    <a:pt x="1860" y="1959"/>
                  </a:cubicBezTo>
                  <a:cubicBezTo>
                    <a:pt x="1859" y="1958"/>
                    <a:pt x="1858" y="1958"/>
                    <a:pt x="1858" y="1958"/>
                  </a:cubicBezTo>
                  <a:cubicBezTo>
                    <a:pt x="1857" y="1957"/>
                    <a:pt x="1857" y="1957"/>
                    <a:pt x="1856" y="1957"/>
                  </a:cubicBezTo>
                  <a:cubicBezTo>
                    <a:pt x="1854" y="1955"/>
                    <a:pt x="1852" y="1954"/>
                    <a:pt x="1850" y="1953"/>
                  </a:cubicBezTo>
                  <a:cubicBezTo>
                    <a:pt x="1848" y="1951"/>
                    <a:pt x="1847" y="1950"/>
                    <a:pt x="1845" y="1949"/>
                  </a:cubicBezTo>
                  <a:cubicBezTo>
                    <a:pt x="1846" y="1949"/>
                    <a:pt x="1846" y="1949"/>
                    <a:pt x="1847" y="1949"/>
                  </a:cubicBezTo>
                  <a:cubicBezTo>
                    <a:pt x="1848" y="1950"/>
                    <a:pt x="1848" y="1950"/>
                    <a:pt x="1849" y="1950"/>
                  </a:cubicBezTo>
                  <a:cubicBezTo>
                    <a:pt x="1850" y="1950"/>
                    <a:pt x="1852" y="1950"/>
                    <a:pt x="1853" y="1950"/>
                  </a:cubicBezTo>
                  <a:cubicBezTo>
                    <a:pt x="1856" y="1950"/>
                    <a:pt x="1859" y="1950"/>
                    <a:pt x="1862" y="1950"/>
                  </a:cubicBezTo>
                  <a:cubicBezTo>
                    <a:pt x="1865" y="1950"/>
                    <a:pt x="1868" y="1950"/>
                    <a:pt x="1871" y="1950"/>
                  </a:cubicBezTo>
                  <a:cubicBezTo>
                    <a:pt x="1874" y="1949"/>
                    <a:pt x="1877" y="1949"/>
                    <a:pt x="1880" y="1948"/>
                  </a:cubicBezTo>
                  <a:cubicBezTo>
                    <a:pt x="1883" y="1948"/>
                    <a:pt x="1886" y="1948"/>
                    <a:pt x="1889" y="1947"/>
                  </a:cubicBezTo>
                  <a:cubicBezTo>
                    <a:pt x="1890" y="1947"/>
                    <a:pt x="1890" y="1947"/>
                    <a:pt x="1891" y="1947"/>
                  </a:cubicBezTo>
                  <a:cubicBezTo>
                    <a:pt x="1892" y="1947"/>
                    <a:pt x="1892" y="1947"/>
                    <a:pt x="1893" y="1947"/>
                  </a:cubicBezTo>
                  <a:cubicBezTo>
                    <a:pt x="1895" y="1947"/>
                    <a:pt x="1896" y="1947"/>
                    <a:pt x="1897" y="1947"/>
                  </a:cubicBezTo>
                  <a:cubicBezTo>
                    <a:pt x="1900" y="1947"/>
                    <a:pt x="1903" y="1947"/>
                    <a:pt x="1905" y="1947"/>
                  </a:cubicBezTo>
                  <a:cubicBezTo>
                    <a:pt x="1908" y="1947"/>
                    <a:pt x="1911" y="1948"/>
                    <a:pt x="1913" y="1948"/>
                  </a:cubicBezTo>
                  <a:cubicBezTo>
                    <a:pt x="1914" y="1948"/>
                    <a:pt x="1915" y="1948"/>
                    <a:pt x="1916" y="1948"/>
                  </a:cubicBezTo>
                  <a:cubicBezTo>
                    <a:pt x="1917" y="1948"/>
                    <a:pt x="1918" y="1949"/>
                    <a:pt x="1919" y="1949"/>
                  </a:cubicBezTo>
                  <a:cubicBezTo>
                    <a:pt x="1920" y="1949"/>
                    <a:pt x="1921" y="1949"/>
                    <a:pt x="1922" y="1949"/>
                  </a:cubicBezTo>
                  <a:cubicBezTo>
                    <a:pt x="1922" y="1949"/>
                    <a:pt x="1923" y="1949"/>
                    <a:pt x="1924" y="1949"/>
                  </a:cubicBezTo>
                  <a:cubicBezTo>
                    <a:pt x="1925" y="1950"/>
                    <a:pt x="1926" y="1950"/>
                    <a:pt x="1927" y="1950"/>
                  </a:cubicBezTo>
                  <a:cubicBezTo>
                    <a:pt x="1928" y="1950"/>
                    <a:pt x="1928" y="1950"/>
                    <a:pt x="1928" y="1950"/>
                  </a:cubicBezTo>
                  <a:cubicBezTo>
                    <a:pt x="1928" y="1950"/>
                    <a:pt x="1928" y="1950"/>
                    <a:pt x="1927" y="1950"/>
                  </a:cubicBezTo>
                  <a:cubicBezTo>
                    <a:pt x="1926" y="1949"/>
                    <a:pt x="1926" y="1949"/>
                    <a:pt x="1924" y="1948"/>
                  </a:cubicBezTo>
                  <a:cubicBezTo>
                    <a:pt x="1924" y="1948"/>
                    <a:pt x="1923" y="1947"/>
                    <a:pt x="1922" y="1947"/>
                  </a:cubicBezTo>
                  <a:cubicBezTo>
                    <a:pt x="1922" y="1946"/>
                    <a:pt x="1921" y="1946"/>
                    <a:pt x="1920" y="1946"/>
                  </a:cubicBezTo>
                  <a:cubicBezTo>
                    <a:pt x="1918" y="1945"/>
                    <a:pt x="1916" y="1944"/>
                    <a:pt x="1914" y="1943"/>
                  </a:cubicBezTo>
                  <a:cubicBezTo>
                    <a:pt x="1911" y="1943"/>
                    <a:pt x="1909" y="1942"/>
                    <a:pt x="1906" y="1941"/>
                  </a:cubicBezTo>
                  <a:cubicBezTo>
                    <a:pt x="1904" y="1941"/>
                    <a:pt x="1901" y="1940"/>
                    <a:pt x="1898" y="1940"/>
                  </a:cubicBezTo>
                  <a:cubicBezTo>
                    <a:pt x="1896" y="1940"/>
                    <a:pt x="1895" y="1940"/>
                    <a:pt x="1893" y="1940"/>
                  </a:cubicBezTo>
                  <a:cubicBezTo>
                    <a:pt x="1892" y="1940"/>
                    <a:pt x="1890" y="1940"/>
                    <a:pt x="1888" y="1940"/>
                  </a:cubicBezTo>
                  <a:cubicBezTo>
                    <a:pt x="1885" y="1940"/>
                    <a:pt x="1882" y="1940"/>
                    <a:pt x="1879" y="1941"/>
                  </a:cubicBezTo>
                  <a:cubicBezTo>
                    <a:pt x="1876" y="1941"/>
                    <a:pt x="1873" y="1942"/>
                    <a:pt x="1870" y="1942"/>
                  </a:cubicBezTo>
                  <a:cubicBezTo>
                    <a:pt x="1868" y="1942"/>
                    <a:pt x="1867" y="1942"/>
                    <a:pt x="1865" y="1943"/>
                  </a:cubicBezTo>
                  <a:cubicBezTo>
                    <a:pt x="1864" y="1943"/>
                    <a:pt x="1862" y="1943"/>
                    <a:pt x="1861" y="1943"/>
                  </a:cubicBezTo>
                  <a:cubicBezTo>
                    <a:pt x="1858" y="1944"/>
                    <a:pt x="1855" y="1944"/>
                    <a:pt x="1853" y="1944"/>
                  </a:cubicBezTo>
                  <a:cubicBezTo>
                    <a:pt x="1852" y="1944"/>
                    <a:pt x="1852" y="1944"/>
                    <a:pt x="1851" y="1944"/>
                  </a:cubicBezTo>
                  <a:cubicBezTo>
                    <a:pt x="1850" y="1945"/>
                    <a:pt x="1850" y="1944"/>
                    <a:pt x="1849" y="1945"/>
                  </a:cubicBezTo>
                  <a:cubicBezTo>
                    <a:pt x="1849" y="1945"/>
                    <a:pt x="1848" y="1945"/>
                    <a:pt x="1847" y="1945"/>
                  </a:cubicBezTo>
                  <a:cubicBezTo>
                    <a:pt x="1847" y="1945"/>
                    <a:pt x="1846" y="1945"/>
                    <a:pt x="1846" y="1945"/>
                  </a:cubicBezTo>
                  <a:cubicBezTo>
                    <a:pt x="1845" y="1944"/>
                    <a:pt x="1845" y="1944"/>
                    <a:pt x="1844" y="1944"/>
                  </a:cubicBezTo>
                  <a:cubicBezTo>
                    <a:pt x="1844" y="1944"/>
                    <a:pt x="1843" y="1944"/>
                    <a:pt x="1843" y="1944"/>
                  </a:cubicBezTo>
                  <a:cubicBezTo>
                    <a:pt x="1842" y="1944"/>
                    <a:pt x="1842" y="1944"/>
                    <a:pt x="1841" y="1944"/>
                  </a:cubicBezTo>
                  <a:cubicBezTo>
                    <a:pt x="1841" y="1944"/>
                    <a:pt x="1840" y="1944"/>
                    <a:pt x="1840" y="1944"/>
                  </a:cubicBezTo>
                  <a:cubicBezTo>
                    <a:pt x="1840" y="1944"/>
                    <a:pt x="1840" y="1944"/>
                    <a:pt x="1839" y="1944"/>
                  </a:cubicBezTo>
                  <a:cubicBezTo>
                    <a:pt x="1839" y="1943"/>
                    <a:pt x="1838" y="1943"/>
                    <a:pt x="1838" y="1942"/>
                  </a:cubicBezTo>
                  <a:cubicBezTo>
                    <a:pt x="1834" y="1939"/>
                    <a:pt x="1830" y="1935"/>
                    <a:pt x="1826" y="1931"/>
                  </a:cubicBezTo>
                  <a:cubicBezTo>
                    <a:pt x="1824" y="1929"/>
                    <a:pt x="1821" y="1928"/>
                    <a:pt x="1819" y="1926"/>
                  </a:cubicBezTo>
                  <a:cubicBezTo>
                    <a:pt x="1818" y="1925"/>
                    <a:pt x="1817" y="1925"/>
                    <a:pt x="1815" y="1924"/>
                  </a:cubicBezTo>
                  <a:cubicBezTo>
                    <a:pt x="1815" y="1924"/>
                    <a:pt x="1815" y="1924"/>
                    <a:pt x="1815" y="1924"/>
                  </a:cubicBezTo>
                  <a:cubicBezTo>
                    <a:pt x="1814" y="1923"/>
                    <a:pt x="1814" y="1923"/>
                    <a:pt x="1814" y="1923"/>
                  </a:cubicBezTo>
                  <a:cubicBezTo>
                    <a:pt x="1813" y="1923"/>
                    <a:pt x="1812" y="1922"/>
                    <a:pt x="1812" y="1922"/>
                  </a:cubicBezTo>
                  <a:cubicBezTo>
                    <a:pt x="1811" y="1922"/>
                    <a:pt x="1811" y="1922"/>
                    <a:pt x="1810" y="1921"/>
                  </a:cubicBezTo>
                  <a:cubicBezTo>
                    <a:pt x="1810" y="1921"/>
                    <a:pt x="1810" y="1921"/>
                    <a:pt x="1810" y="1921"/>
                  </a:cubicBezTo>
                  <a:cubicBezTo>
                    <a:pt x="1810" y="1921"/>
                    <a:pt x="1810" y="1921"/>
                    <a:pt x="1810" y="1921"/>
                  </a:cubicBezTo>
                  <a:cubicBezTo>
                    <a:pt x="1810" y="1921"/>
                    <a:pt x="1810" y="1921"/>
                    <a:pt x="1810" y="1921"/>
                  </a:cubicBezTo>
                  <a:cubicBezTo>
                    <a:pt x="1809" y="1921"/>
                    <a:pt x="1809" y="1921"/>
                    <a:pt x="1809" y="1921"/>
                  </a:cubicBezTo>
                  <a:cubicBezTo>
                    <a:pt x="1809" y="1921"/>
                    <a:pt x="1809" y="1921"/>
                    <a:pt x="1809" y="1921"/>
                  </a:cubicBezTo>
                  <a:cubicBezTo>
                    <a:pt x="1808" y="1921"/>
                    <a:pt x="1808" y="1921"/>
                    <a:pt x="1808" y="1921"/>
                  </a:cubicBezTo>
                  <a:cubicBezTo>
                    <a:pt x="1807" y="1920"/>
                    <a:pt x="1805" y="1920"/>
                    <a:pt x="1804" y="1919"/>
                  </a:cubicBezTo>
                  <a:cubicBezTo>
                    <a:pt x="1802" y="1919"/>
                    <a:pt x="1799" y="1918"/>
                    <a:pt x="1797" y="1918"/>
                  </a:cubicBezTo>
                  <a:cubicBezTo>
                    <a:pt x="1792" y="1918"/>
                    <a:pt x="1787" y="1918"/>
                    <a:pt x="1783" y="1918"/>
                  </a:cubicBezTo>
                  <a:cubicBezTo>
                    <a:pt x="1783" y="1918"/>
                    <a:pt x="1782" y="1918"/>
                    <a:pt x="1782" y="1918"/>
                  </a:cubicBezTo>
                  <a:cubicBezTo>
                    <a:pt x="1808" y="1906"/>
                    <a:pt x="1834" y="1905"/>
                    <a:pt x="1877" y="1899"/>
                  </a:cubicBezTo>
                  <a:cubicBezTo>
                    <a:pt x="1894" y="1897"/>
                    <a:pt x="1911" y="1896"/>
                    <a:pt x="1926" y="1896"/>
                  </a:cubicBezTo>
                  <a:cubicBezTo>
                    <a:pt x="1929" y="1897"/>
                    <a:pt x="1931" y="1898"/>
                    <a:pt x="1933" y="1899"/>
                  </a:cubicBezTo>
                  <a:cubicBezTo>
                    <a:pt x="1937" y="1901"/>
                    <a:pt x="1942" y="1904"/>
                    <a:pt x="1946" y="1907"/>
                  </a:cubicBezTo>
                  <a:cubicBezTo>
                    <a:pt x="1951" y="1910"/>
                    <a:pt x="1956" y="1914"/>
                    <a:pt x="1961" y="1918"/>
                  </a:cubicBezTo>
                  <a:cubicBezTo>
                    <a:pt x="1966" y="1922"/>
                    <a:pt x="1971" y="1926"/>
                    <a:pt x="1976" y="1931"/>
                  </a:cubicBezTo>
                  <a:cubicBezTo>
                    <a:pt x="1979" y="1933"/>
                    <a:pt x="1981" y="1936"/>
                    <a:pt x="1984" y="1938"/>
                  </a:cubicBezTo>
                  <a:cubicBezTo>
                    <a:pt x="1987" y="1940"/>
                    <a:pt x="1990" y="1943"/>
                    <a:pt x="1992" y="1945"/>
                  </a:cubicBezTo>
                  <a:cubicBezTo>
                    <a:pt x="1995" y="1948"/>
                    <a:pt x="1998" y="1950"/>
                    <a:pt x="2001" y="1952"/>
                  </a:cubicBezTo>
                  <a:cubicBezTo>
                    <a:pt x="2003" y="1954"/>
                    <a:pt x="2004" y="1955"/>
                    <a:pt x="2006" y="1956"/>
                  </a:cubicBezTo>
                  <a:cubicBezTo>
                    <a:pt x="2006" y="1957"/>
                    <a:pt x="2007" y="1957"/>
                    <a:pt x="2008" y="1958"/>
                  </a:cubicBezTo>
                  <a:cubicBezTo>
                    <a:pt x="2009" y="1959"/>
                    <a:pt x="2009" y="1959"/>
                    <a:pt x="2009" y="1959"/>
                  </a:cubicBezTo>
                  <a:cubicBezTo>
                    <a:pt x="2010" y="1959"/>
                    <a:pt x="2010" y="1959"/>
                    <a:pt x="2010" y="1959"/>
                  </a:cubicBezTo>
                  <a:cubicBezTo>
                    <a:pt x="2010" y="1959"/>
                    <a:pt x="2010" y="1959"/>
                    <a:pt x="2010" y="1959"/>
                  </a:cubicBezTo>
                  <a:cubicBezTo>
                    <a:pt x="2015" y="1963"/>
                    <a:pt x="2015" y="1963"/>
                    <a:pt x="2015" y="1963"/>
                  </a:cubicBezTo>
                  <a:cubicBezTo>
                    <a:pt x="2016" y="1963"/>
                    <a:pt x="2017" y="1964"/>
                    <a:pt x="2017" y="1964"/>
                  </a:cubicBezTo>
                  <a:cubicBezTo>
                    <a:pt x="2020" y="1966"/>
                    <a:pt x="2020" y="1966"/>
                    <a:pt x="2020" y="1966"/>
                  </a:cubicBezTo>
                  <a:cubicBezTo>
                    <a:pt x="2022" y="1967"/>
                    <a:pt x="2022" y="1967"/>
                    <a:pt x="2022" y="1967"/>
                  </a:cubicBezTo>
                  <a:cubicBezTo>
                    <a:pt x="2023" y="1968"/>
                    <a:pt x="2024" y="1968"/>
                    <a:pt x="2025" y="1969"/>
                  </a:cubicBezTo>
                  <a:cubicBezTo>
                    <a:pt x="2026" y="1970"/>
                    <a:pt x="2028" y="1970"/>
                    <a:pt x="2030" y="1971"/>
                  </a:cubicBezTo>
                  <a:cubicBezTo>
                    <a:pt x="2031" y="1972"/>
                    <a:pt x="2033" y="1973"/>
                    <a:pt x="2035" y="1974"/>
                  </a:cubicBezTo>
                  <a:cubicBezTo>
                    <a:pt x="2036" y="1975"/>
                    <a:pt x="2038" y="1976"/>
                    <a:pt x="2040" y="1976"/>
                  </a:cubicBezTo>
                  <a:cubicBezTo>
                    <a:pt x="2043" y="1978"/>
                    <a:pt x="2047" y="1979"/>
                    <a:pt x="2050" y="1981"/>
                  </a:cubicBezTo>
                  <a:cubicBezTo>
                    <a:pt x="2052" y="1981"/>
                    <a:pt x="2053" y="1982"/>
                    <a:pt x="2055" y="1982"/>
                  </a:cubicBezTo>
                  <a:cubicBezTo>
                    <a:pt x="2056" y="1983"/>
                    <a:pt x="2057" y="1983"/>
                    <a:pt x="2057" y="1983"/>
                  </a:cubicBezTo>
                  <a:cubicBezTo>
                    <a:pt x="2058" y="1983"/>
                    <a:pt x="2059" y="1984"/>
                    <a:pt x="2060" y="1984"/>
                  </a:cubicBezTo>
                  <a:cubicBezTo>
                    <a:pt x="2061" y="1985"/>
                    <a:pt x="2063" y="1985"/>
                    <a:pt x="2065" y="1986"/>
                  </a:cubicBezTo>
                  <a:cubicBezTo>
                    <a:pt x="2066" y="1986"/>
                    <a:pt x="2068" y="1986"/>
                    <a:pt x="2070" y="1987"/>
                  </a:cubicBezTo>
                  <a:cubicBezTo>
                    <a:pt x="2071" y="1987"/>
                    <a:pt x="2073" y="1988"/>
                    <a:pt x="2074" y="1988"/>
                  </a:cubicBezTo>
                  <a:cubicBezTo>
                    <a:pt x="2076" y="1988"/>
                    <a:pt x="2077" y="1989"/>
                    <a:pt x="2079" y="1989"/>
                  </a:cubicBezTo>
                  <a:cubicBezTo>
                    <a:pt x="2080" y="1989"/>
                    <a:pt x="2082" y="1989"/>
                    <a:pt x="2083" y="1990"/>
                  </a:cubicBezTo>
                  <a:cubicBezTo>
                    <a:pt x="2085" y="1990"/>
                    <a:pt x="2086" y="1990"/>
                    <a:pt x="2088" y="1990"/>
                  </a:cubicBezTo>
                  <a:cubicBezTo>
                    <a:pt x="2090" y="1991"/>
                    <a:pt x="2093" y="1991"/>
                    <a:pt x="2096" y="1991"/>
                  </a:cubicBezTo>
                  <a:cubicBezTo>
                    <a:pt x="2098" y="1992"/>
                    <a:pt x="2101" y="1992"/>
                    <a:pt x="2103" y="1992"/>
                  </a:cubicBezTo>
                  <a:cubicBezTo>
                    <a:pt x="2105" y="1992"/>
                    <a:pt x="2108" y="1992"/>
                    <a:pt x="2110" y="1992"/>
                  </a:cubicBezTo>
                  <a:cubicBezTo>
                    <a:pt x="2112" y="1992"/>
                    <a:pt x="2113" y="1992"/>
                    <a:pt x="2115" y="1992"/>
                  </a:cubicBezTo>
                  <a:cubicBezTo>
                    <a:pt x="2116" y="1992"/>
                    <a:pt x="2117" y="1992"/>
                    <a:pt x="2117" y="1992"/>
                  </a:cubicBezTo>
                  <a:cubicBezTo>
                    <a:pt x="2118" y="1992"/>
                    <a:pt x="2119" y="1992"/>
                    <a:pt x="2119" y="1992"/>
                  </a:cubicBezTo>
                  <a:cubicBezTo>
                    <a:pt x="2121" y="1992"/>
                    <a:pt x="2122" y="1992"/>
                    <a:pt x="2123" y="1992"/>
                  </a:cubicBezTo>
                  <a:cubicBezTo>
                    <a:pt x="2124" y="1992"/>
                    <a:pt x="2125" y="1992"/>
                    <a:pt x="2125" y="1992"/>
                  </a:cubicBezTo>
                  <a:cubicBezTo>
                    <a:pt x="2125" y="1992"/>
                    <a:pt x="2124" y="1992"/>
                    <a:pt x="2123" y="1991"/>
                  </a:cubicBezTo>
                  <a:cubicBezTo>
                    <a:pt x="2121" y="1991"/>
                    <a:pt x="2118" y="1991"/>
                    <a:pt x="2115" y="1991"/>
                  </a:cubicBezTo>
                  <a:cubicBezTo>
                    <a:pt x="2114" y="1990"/>
                    <a:pt x="2112" y="1990"/>
                    <a:pt x="2110" y="1990"/>
                  </a:cubicBezTo>
                  <a:cubicBezTo>
                    <a:pt x="2108" y="1990"/>
                    <a:pt x="2106" y="1989"/>
                    <a:pt x="2103" y="1989"/>
                  </a:cubicBezTo>
                  <a:cubicBezTo>
                    <a:pt x="2101" y="1989"/>
                    <a:pt x="2099" y="1988"/>
                    <a:pt x="2096" y="1988"/>
                  </a:cubicBezTo>
                  <a:cubicBezTo>
                    <a:pt x="2094" y="1987"/>
                    <a:pt x="2091" y="1987"/>
                    <a:pt x="2088" y="1986"/>
                  </a:cubicBezTo>
                  <a:cubicBezTo>
                    <a:pt x="2086" y="1985"/>
                    <a:pt x="2083" y="1985"/>
                    <a:pt x="2080" y="1984"/>
                  </a:cubicBezTo>
                  <a:cubicBezTo>
                    <a:pt x="2077" y="1983"/>
                    <a:pt x="2074" y="1982"/>
                    <a:pt x="2071" y="1981"/>
                  </a:cubicBezTo>
                  <a:cubicBezTo>
                    <a:pt x="2070" y="1981"/>
                    <a:pt x="2068" y="1980"/>
                    <a:pt x="2067" y="1980"/>
                  </a:cubicBezTo>
                  <a:cubicBezTo>
                    <a:pt x="2065" y="1979"/>
                    <a:pt x="2064" y="1978"/>
                    <a:pt x="2062" y="1978"/>
                  </a:cubicBezTo>
                  <a:cubicBezTo>
                    <a:pt x="2061" y="1978"/>
                    <a:pt x="2060" y="1977"/>
                    <a:pt x="2060" y="1977"/>
                  </a:cubicBezTo>
                  <a:cubicBezTo>
                    <a:pt x="2059" y="1977"/>
                    <a:pt x="2058" y="1976"/>
                    <a:pt x="2057" y="1976"/>
                  </a:cubicBezTo>
                  <a:cubicBezTo>
                    <a:pt x="2056" y="1975"/>
                    <a:pt x="2054" y="1975"/>
                    <a:pt x="2053" y="1974"/>
                  </a:cubicBezTo>
                  <a:cubicBezTo>
                    <a:pt x="2046" y="1971"/>
                    <a:pt x="2040" y="1968"/>
                    <a:pt x="2034" y="1965"/>
                  </a:cubicBezTo>
                  <a:cubicBezTo>
                    <a:pt x="2037" y="1966"/>
                    <a:pt x="2040" y="1966"/>
                    <a:pt x="2043" y="1966"/>
                  </a:cubicBezTo>
                  <a:cubicBezTo>
                    <a:pt x="2044" y="1967"/>
                    <a:pt x="2045" y="1967"/>
                    <a:pt x="2046" y="1967"/>
                  </a:cubicBezTo>
                  <a:cubicBezTo>
                    <a:pt x="2047" y="1967"/>
                    <a:pt x="2047" y="1967"/>
                    <a:pt x="2048" y="1967"/>
                  </a:cubicBezTo>
                  <a:cubicBezTo>
                    <a:pt x="2050" y="1967"/>
                    <a:pt x="2052" y="1967"/>
                    <a:pt x="2053" y="1967"/>
                  </a:cubicBezTo>
                  <a:cubicBezTo>
                    <a:pt x="2055" y="1967"/>
                    <a:pt x="2057" y="1967"/>
                    <a:pt x="2058" y="1967"/>
                  </a:cubicBezTo>
                  <a:cubicBezTo>
                    <a:pt x="2060" y="1967"/>
                    <a:pt x="2062" y="1967"/>
                    <a:pt x="2063" y="1967"/>
                  </a:cubicBezTo>
                  <a:cubicBezTo>
                    <a:pt x="2064" y="1967"/>
                    <a:pt x="2065" y="1967"/>
                    <a:pt x="2066" y="1967"/>
                  </a:cubicBezTo>
                  <a:cubicBezTo>
                    <a:pt x="2067" y="1967"/>
                    <a:pt x="2067" y="1967"/>
                    <a:pt x="2068" y="1967"/>
                  </a:cubicBezTo>
                  <a:cubicBezTo>
                    <a:pt x="2070" y="1967"/>
                    <a:pt x="2072" y="1967"/>
                    <a:pt x="2073" y="1967"/>
                  </a:cubicBezTo>
                  <a:cubicBezTo>
                    <a:pt x="2076" y="1966"/>
                    <a:pt x="2079" y="1966"/>
                    <a:pt x="2082" y="1965"/>
                  </a:cubicBezTo>
                  <a:cubicBezTo>
                    <a:pt x="2083" y="1965"/>
                    <a:pt x="2085" y="1965"/>
                    <a:pt x="2086" y="1965"/>
                  </a:cubicBezTo>
                  <a:cubicBezTo>
                    <a:pt x="2088" y="1965"/>
                    <a:pt x="2089" y="1964"/>
                    <a:pt x="2090" y="1964"/>
                  </a:cubicBezTo>
                  <a:cubicBezTo>
                    <a:pt x="2093" y="1964"/>
                    <a:pt x="2095" y="1963"/>
                    <a:pt x="2097" y="1963"/>
                  </a:cubicBezTo>
                  <a:cubicBezTo>
                    <a:pt x="2099" y="1962"/>
                    <a:pt x="2100" y="1962"/>
                    <a:pt x="2102" y="1961"/>
                  </a:cubicBezTo>
                  <a:cubicBezTo>
                    <a:pt x="2103" y="1961"/>
                    <a:pt x="2104" y="1961"/>
                    <a:pt x="2105" y="1960"/>
                  </a:cubicBezTo>
                  <a:cubicBezTo>
                    <a:pt x="2106" y="1960"/>
                    <a:pt x="2106" y="1960"/>
                    <a:pt x="2106" y="1960"/>
                  </a:cubicBezTo>
                  <a:cubicBezTo>
                    <a:pt x="2106" y="1960"/>
                    <a:pt x="2106" y="1960"/>
                    <a:pt x="2105" y="1960"/>
                  </a:cubicBezTo>
                  <a:cubicBezTo>
                    <a:pt x="2104" y="1960"/>
                    <a:pt x="2103" y="1960"/>
                    <a:pt x="2102" y="1960"/>
                  </a:cubicBezTo>
                  <a:cubicBezTo>
                    <a:pt x="2100" y="1960"/>
                    <a:pt x="2098" y="1960"/>
                    <a:pt x="2096" y="1960"/>
                  </a:cubicBezTo>
                  <a:cubicBezTo>
                    <a:pt x="2094" y="1960"/>
                    <a:pt x="2092" y="1960"/>
                    <a:pt x="2090" y="1960"/>
                  </a:cubicBezTo>
                  <a:cubicBezTo>
                    <a:pt x="2087" y="1960"/>
                    <a:pt x="2084" y="1960"/>
                    <a:pt x="2082" y="1960"/>
                  </a:cubicBezTo>
                  <a:cubicBezTo>
                    <a:pt x="2079" y="1960"/>
                    <a:pt x="2076" y="1960"/>
                    <a:pt x="2073" y="1960"/>
                  </a:cubicBezTo>
                  <a:cubicBezTo>
                    <a:pt x="2070" y="1960"/>
                    <a:pt x="2066" y="1960"/>
                    <a:pt x="2063" y="1960"/>
                  </a:cubicBezTo>
                  <a:cubicBezTo>
                    <a:pt x="2060" y="1960"/>
                    <a:pt x="2057" y="1959"/>
                    <a:pt x="2054" y="1959"/>
                  </a:cubicBezTo>
                  <a:cubicBezTo>
                    <a:pt x="2052" y="1959"/>
                    <a:pt x="2050" y="1959"/>
                    <a:pt x="2049" y="1959"/>
                  </a:cubicBezTo>
                  <a:cubicBezTo>
                    <a:pt x="2048" y="1959"/>
                    <a:pt x="2047" y="1959"/>
                    <a:pt x="2046" y="1959"/>
                  </a:cubicBezTo>
                  <a:cubicBezTo>
                    <a:pt x="2045" y="1959"/>
                    <a:pt x="2045" y="1959"/>
                    <a:pt x="2044" y="1959"/>
                  </a:cubicBezTo>
                  <a:cubicBezTo>
                    <a:pt x="2043" y="1959"/>
                    <a:pt x="2042" y="1959"/>
                    <a:pt x="2042" y="1959"/>
                  </a:cubicBezTo>
                  <a:cubicBezTo>
                    <a:pt x="2041" y="1959"/>
                    <a:pt x="2040" y="1959"/>
                    <a:pt x="2039" y="1959"/>
                  </a:cubicBezTo>
                  <a:cubicBezTo>
                    <a:pt x="2038" y="1958"/>
                    <a:pt x="2036" y="1958"/>
                    <a:pt x="2035" y="1958"/>
                  </a:cubicBezTo>
                  <a:cubicBezTo>
                    <a:pt x="2033" y="1958"/>
                    <a:pt x="2032" y="1958"/>
                    <a:pt x="2030" y="1957"/>
                  </a:cubicBezTo>
                  <a:cubicBezTo>
                    <a:pt x="2029" y="1957"/>
                    <a:pt x="2027" y="1957"/>
                    <a:pt x="2026" y="1957"/>
                  </a:cubicBezTo>
                  <a:cubicBezTo>
                    <a:pt x="2025" y="1957"/>
                    <a:pt x="2023" y="1956"/>
                    <a:pt x="2022" y="1956"/>
                  </a:cubicBezTo>
                  <a:cubicBezTo>
                    <a:pt x="2021" y="1956"/>
                    <a:pt x="2020" y="1956"/>
                    <a:pt x="2019" y="1955"/>
                  </a:cubicBezTo>
                  <a:cubicBezTo>
                    <a:pt x="2015" y="1953"/>
                    <a:pt x="2015" y="1953"/>
                    <a:pt x="2015" y="1953"/>
                  </a:cubicBezTo>
                  <a:cubicBezTo>
                    <a:pt x="2014" y="1952"/>
                    <a:pt x="2014" y="1952"/>
                    <a:pt x="2014" y="1952"/>
                  </a:cubicBezTo>
                  <a:cubicBezTo>
                    <a:pt x="2014" y="1952"/>
                    <a:pt x="2014" y="1952"/>
                    <a:pt x="2014" y="1952"/>
                  </a:cubicBezTo>
                  <a:cubicBezTo>
                    <a:pt x="2013" y="1951"/>
                    <a:pt x="2013" y="1951"/>
                    <a:pt x="2013" y="1951"/>
                  </a:cubicBezTo>
                  <a:cubicBezTo>
                    <a:pt x="2012" y="1951"/>
                    <a:pt x="2011" y="1950"/>
                    <a:pt x="2010" y="1950"/>
                  </a:cubicBezTo>
                  <a:cubicBezTo>
                    <a:pt x="2009" y="1949"/>
                    <a:pt x="2007" y="1947"/>
                    <a:pt x="2006" y="1946"/>
                  </a:cubicBezTo>
                  <a:cubicBezTo>
                    <a:pt x="2003" y="1944"/>
                    <a:pt x="2000" y="1942"/>
                    <a:pt x="1997" y="1939"/>
                  </a:cubicBezTo>
                  <a:cubicBezTo>
                    <a:pt x="1994" y="1937"/>
                    <a:pt x="1992" y="1935"/>
                    <a:pt x="1989" y="1932"/>
                  </a:cubicBezTo>
                  <a:cubicBezTo>
                    <a:pt x="1986" y="1930"/>
                    <a:pt x="1983" y="1928"/>
                    <a:pt x="1981" y="1926"/>
                  </a:cubicBezTo>
                  <a:cubicBezTo>
                    <a:pt x="1975" y="1921"/>
                    <a:pt x="1970" y="1917"/>
                    <a:pt x="1964" y="1913"/>
                  </a:cubicBezTo>
                  <a:cubicBezTo>
                    <a:pt x="1959" y="1909"/>
                    <a:pt x="1954" y="1906"/>
                    <a:pt x="1949" y="1903"/>
                  </a:cubicBezTo>
                  <a:cubicBezTo>
                    <a:pt x="1944" y="1900"/>
                    <a:pt x="1939" y="1898"/>
                    <a:pt x="1935" y="1896"/>
                  </a:cubicBezTo>
                  <a:cubicBezTo>
                    <a:pt x="1934" y="1896"/>
                    <a:pt x="1934" y="1896"/>
                    <a:pt x="1933" y="1896"/>
                  </a:cubicBezTo>
                  <a:cubicBezTo>
                    <a:pt x="1955" y="1896"/>
                    <a:pt x="1974" y="1898"/>
                    <a:pt x="1988" y="1899"/>
                  </a:cubicBezTo>
                  <a:cubicBezTo>
                    <a:pt x="2035" y="1904"/>
                    <a:pt x="2062" y="1920"/>
                    <a:pt x="2085" y="1943"/>
                  </a:cubicBezTo>
                  <a:cubicBezTo>
                    <a:pt x="2075" y="1925"/>
                    <a:pt x="2055" y="1911"/>
                    <a:pt x="2032" y="1902"/>
                  </a:cubicBezTo>
                  <a:cubicBezTo>
                    <a:pt x="2037" y="1902"/>
                    <a:pt x="2043" y="1902"/>
                    <a:pt x="2049" y="1903"/>
                  </a:cubicBezTo>
                  <a:cubicBezTo>
                    <a:pt x="2056" y="1903"/>
                    <a:pt x="2063" y="1903"/>
                    <a:pt x="2070" y="1904"/>
                  </a:cubicBezTo>
                  <a:cubicBezTo>
                    <a:pt x="2076" y="1905"/>
                    <a:pt x="2083" y="1905"/>
                    <a:pt x="2090" y="1906"/>
                  </a:cubicBezTo>
                  <a:cubicBezTo>
                    <a:pt x="2096" y="1907"/>
                    <a:pt x="2103" y="1908"/>
                    <a:pt x="2109" y="1909"/>
                  </a:cubicBezTo>
                  <a:cubicBezTo>
                    <a:pt x="2111" y="1910"/>
                    <a:pt x="2112" y="1910"/>
                    <a:pt x="2114" y="1911"/>
                  </a:cubicBezTo>
                  <a:cubicBezTo>
                    <a:pt x="2114" y="1911"/>
                    <a:pt x="2115" y="1912"/>
                    <a:pt x="2116" y="1913"/>
                  </a:cubicBezTo>
                  <a:cubicBezTo>
                    <a:pt x="2117" y="1913"/>
                    <a:pt x="2118" y="1914"/>
                    <a:pt x="2119" y="1915"/>
                  </a:cubicBezTo>
                  <a:cubicBezTo>
                    <a:pt x="2120" y="1916"/>
                    <a:pt x="2121" y="1917"/>
                    <a:pt x="2122" y="1918"/>
                  </a:cubicBezTo>
                  <a:cubicBezTo>
                    <a:pt x="2123" y="1919"/>
                    <a:pt x="2125" y="1921"/>
                    <a:pt x="2126" y="1922"/>
                  </a:cubicBezTo>
                  <a:cubicBezTo>
                    <a:pt x="2128" y="1924"/>
                    <a:pt x="2131" y="1927"/>
                    <a:pt x="2133" y="1930"/>
                  </a:cubicBezTo>
                  <a:cubicBezTo>
                    <a:pt x="2136" y="1933"/>
                    <a:pt x="2139" y="1936"/>
                    <a:pt x="2141" y="1939"/>
                  </a:cubicBezTo>
                  <a:cubicBezTo>
                    <a:pt x="2143" y="1941"/>
                    <a:pt x="2144" y="1943"/>
                    <a:pt x="2146" y="1944"/>
                  </a:cubicBezTo>
                  <a:cubicBezTo>
                    <a:pt x="2147" y="1946"/>
                    <a:pt x="2149" y="1948"/>
                    <a:pt x="2150" y="1950"/>
                  </a:cubicBezTo>
                  <a:cubicBezTo>
                    <a:pt x="2153" y="1953"/>
                    <a:pt x="2156" y="1957"/>
                    <a:pt x="2159" y="1960"/>
                  </a:cubicBezTo>
                  <a:cubicBezTo>
                    <a:pt x="2161" y="1962"/>
                    <a:pt x="2162" y="1963"/>
                    <a:pt x="2164" y="1965"/>
                  </a:cubicBezTo>
                  <a:cubicBezTo>
                    <a:pt x="2166" y="1967"/>
                    <a:pt x="2168" y="1968"/>
                    <a:pt x="2169" y="1970"/>
                  </a:cubicBezTo>
                  <a:cubicBezTo>
                    <a:pt x="2171" y="1972"/>
                    <a:pt x="2173" y="1973"/>
                    <a:pt x="2175" y="1975"/>
                  </a:cubicBezTo>
                  <a:cubicBezTo>
                    <a:pt x="2176" y="1975"/>
                    <a:pt x="2176" y="1976"/>
                    <a:pt x="2177" y="1977"/>
                  </a:cubicBezTo>
                  <a:cubicBezTo>
                    <a:pt x="2178" y="1977"/>
                    <a:pt x="2179" y="1978"/>
                    <a:pt x="2180" y="1979"/>
                  </a:cubicBezTo>
                  <a:cubicBezTo>
                    <a:pt x="2184" y="1981"/>
                    <a:pt x="2187" y="1984"/>
                    <a:pt x="2191" y="1986"/>
                  </a:cubicBezTo>
                  <a:cubicBezTo>
                    <a:pt x="2195" y="1987"/>
                    <a:pt x="2198" y="1989"/>
                    <a:pt x="2202" y="1990"/>
                  </a:cubicBezTo>
                  <a:cubicBezTo>
                    <a:pt x="2203" y="1991"/>
                    <a:pt x="2205" y="1991"/>
                    <a:pt x="2207" y="1992"/>
                  </a:cubicBezTo>
                  <a:cubicBezTo>
                    <a:pt x="2208" y="1992"/>
                    <a:pt x="2210" y="1992"/>
                    <a:pt x="2211" y="1993"/>
                  </a:cubicBezTo>
                  <a:cubicBezTo>
                    <a:pt x="2213" y="1993"/>
                    <a:pt x="2214" y="1993"/>
                    <a:pt x="2215" y="1993"/>
                  </a:cubicBezTo>
                  <a:cubicBezTo>
                    <a:pt x="2216" y="1993"/>
                    <a:pt x="2218" y="1993"/>
                    <a:pt x="2219" y="1993"/>
                  </a:cubicBezTo>
                  <a:cubicBezTo>
                    <a:pt x="2220" y="1993"/>
                    <a:pt x="2221" y="1993"/>
                    <a:pt x="2221" y="1993"/>
                  </a:cubicBezTo>
                  <a:cubicBezTo>
                    <a:pt x="2222" y="1993"/>
                    <a:pt x="2223" y="1993"/>
                    <a:pt x="2223" y="1993"/>
                  </a:cubicBezTo>
                  <a:cubicBezTo>
                    <a:pt x="2224" y="1993"/>
                    <a:pt x="2225" y="1993"/>
                    <a:pt x="2225" y="1993"/>
                  </a:cubicBezTo>
                  <a:cubicBezTo>
                    <a:pt x="2225" y="1993"/>
                    <a:pt x="2225" y="1993"/>
                    <a:pt x="2223" y="1993"/>
                  </a:cubicBezTo>
                  <a:cubicBezTo>
                    <a:pt x="2222" y="1993"/>
                    <a:pt x="2221" y="1992"/>
                    <a:pt x="2219" y="1992"/>
                  </a:cubicBezTo>
                  <a:cubicBezTo>
                    <a:pt x="2218" y="1991"/>
                    <a:pt x="2217" y="1991"/>
                    <a:pt x="2216" y="1991"/>
                  </a:cubicBezTo>
                  <a:cubicBezTo>
                    <a:pt x="2214" y="1990"/>
                    <a:pt x="2213" y="1990"/>
                    <a:pt x="2212" y="1990"/>
                  </a:cubicBezTo>
                  <a:cubicBezTo>
                    <a:pt x="2211" y="1989"/>
                    <a:pt x="2209" y="1989"/>
                    <a:pt x="2208" y="1988"/>
                  </a:cubicBezTo>
                  <a:cubicBezTo>
                    <a:pt x="2206" y="1987"/>
                    <a:pt x="2205" y="1987"/>
                    <a:pt x="2203" y="1986"/>
                  </a:cubicBezTo>
                  <a:cubicBezTo>
                    <a:pt x="2200" y="1984"/>
                    <a:pt x="2197" y="1983"/>
                    <a:pt x="2194" y="1980"/>
                  </a:cubicBezTo>
                  <a:cubicBezTo>
                    <a:pt x="2191" y="1978"/>
                    <a:pt x="2188" y="1976"/>
                    <a:pt x="2184" y="1973"/>
                  </a:cubicBezTo>
                  <a:cubicBezTo>
                    <a:pt x="2181" y="1970"/>
                    <a:pt x="2178" y="1967"/>
                    <a:pt x="2175" y="1964"/>
                  </a:cubicBezTo>
                  <a:cubicBezTo>
                    <a:pt x="2173" y="1963"/>
                    <a:pt x="2171" y="1961"/>
                    <a:pt x="2170" y="1960"/>
                  </a:cubicBezTo>
                  <a:cubicBezTo>
                    <a:pt x="2168" y="1958"/>
                    <a:pt x="2167" y="1956"/>
                    <a:pt x="2165" y="1955"/>
                  </a:cubicBezTo>
                  <a:cubicBezTo>
                    <a:pt x="2162" y="1951"/>
                    <a:pt x="2159" y="1948"/>
                    <a:pt x="2156" y="1945"/>
                  </a:cubicBezTo>
                  <a:cubicBezTo>
                    <a:pt x="2154" y="1943"/>
                    <a:pt x="2153" y="1941"/>
                    <a:pt x="2151" y="1940"/>
                  </a:cubicBezTo>
                  <a:cubicBezTo>
                    <a:pt x="2150" y="1938"/>
                    <a:pt x="2148" y="1936"/>
                    <a:pt x="2147" y="1935"/>
                  </a:cubicBezTo>
                  <a:cubicBezTo>
                    <a:pt x="2143" y="1932"/>
                    <a:pt x="2140" y="1929"/>
                    <a:pt x="2137" y="1926"/>
                  </a:cubicBezTo>
                  <a:cubicBezTo>
                    <a:pt x="2135" y="1923"/>
                    <a:pt x="2132" y="1921"/>
                    <a:pt x="2129" y="1918"/>
                  </a:cubicBezTo>
                  <a:cubicBezTo>
                    <a:pt x="2127" y="1917"/>
                    <a:pt x="2126" y="1916"/>
                    <a:pt x="2125" y="1915"/>
                  </a:cubicBezTo>
                  <a:cubicBezTo>
                    <a:pt x="2123" y="1915"/>
                    <a:pt x="2122" y="1914"/>
                    <a:pt x="2121" y="1913"/>
                  </a:cubicBezTo>
                  <a:cubicBezTo>
                    <a:pt x="2120" y="1913"/>
                    <a:pt x="2120" y="1912"/>
                    <a:pt x="2119" y="1912"/>
                  </a:cubicBezTo>
                  <a:cubicBezTo>
                    <a:pt x="2122" y="1913"/>
                    <a:pt x="2124" y="1913"/>
                    <a:pt x="2127" y="1914"/>
                  </a:cubicBezTo>
                  <a:cubicBezTo>
                    <a:pt x="2132" y="1916"/>
                    <a:pt x="2137" y="1918"/>
                    <a:pt x="2142" y="1919"/>
                  </a:cubicBezTo>
                  <a:cubicBezTo>
                    <a:pt x="2144" y="1920"/>
                    <a:pt x="2147" y="1921"/>
                    <a:pt x="2149" y="1922"/>
                  </a:cubicBezTo>
                  <a:cubicBezTo>
                    <a:pt x="2151" y="1923"/>
                    <a:pt x="2153" y="1924"/>
                    <a:pt x="2155" y="1925"/>
                  </a:cubicBezTo>
                  <a:cubicBezTo>
                    <a:pt x="2157" y="1926"/>
                    <a:pt x="2158" y="1927"/>
                    <a:pt x="2160" y="1928"/>
                  </a:cubicBezTo>
                  <a:cubicBezTo>
                    <a:pt x="2161" y="1929"/>
                    <a:pt x="2163" y="1930"/>
                    <a:pt x="2164" y="1931"/>
                  </a:cubicBezTo>
                  <a:cubicBezTo>
                    <a:pt x="2167" y="1932"/>
                    <a:pt x="2169" y="1934"/>
                    <a:pt x="2170" y="1934"/>
                  </a:cubicBezTo>
                  <a:cubicBezTo>
                    <a:pt x="2171" y="1935"/>
                    <a:pt x="2172" y="1936"/>
                    <a:pt x="2172" y="1936"/>
                  </a:cubicBezTo>
                  <a:cubicBezTo>
                    <a:pt x="2172" y="1936"/>
                    <a:pt x="2171" y="1935"/>
                    <a:pt x="2170" y="1934"/>
                  </a:cubicBezTo>
                  <a:cubicBezTo>
                    <a:pt x="2170" y="1934"/>
                    <a:pt x="2169" y="1933"/>
                    <a:pt x="2168" y="1932"/>
                  </a:cubicBezTo>
                  <a:cubicBezTo>
                    <a:pt x="2168" y="1932"/>
                    <a:pt x="2167" y="1931"/>
                    <a:pt x="2167" y="1931"/>
                  </a:cubicBezTo>
                  <a:cubicBezTo>
                    <a:pt x="2166" y="1930"/>
                    <a:pt x="2166" y="1930"/>
                    <a:pt x="2165" y="1929"/>
                  </a:cubicBezTo>
                  <a:cubicBezTo>
                    <a:pt x="2164" y="1928"/>
                    <a:pt x="2163" y="1927"/>
                    <a:pt x="2161" y="1926"/>
                  </a:cubicBezTo>
                  <a:cubicBezTo>
                    <a:pt x="2160" y="1925"/>
                    <a:pt x="2158" y="1924"/>
                    <a:pt x="2156" y="1923"/>
                  </a:cubicBezTo>
                  <a:cubicBezTo>
                    <a:pt x="2155" y="1922"/>
                    <a:pt x="2153" y="1920"/>
                    <a:pt x="2151" y="1919"/>
                  </a:cubicBezTo>
                  <a:cubicBezTo>
                    <a:pt x="2149" y="1918"/>
                    <a:pt x="2146" y="1917"/>
                    <a:pt x="2144" y="1915"/>
                  </a:cubicBezTo>
                  <a:cubicBezTo>
                    <a:pt x="2143" y="1915"/>
                    <a:pt x="2142" y="1914"/>
                    <a:pt x="2140" y="1914"/>
                  </a:cubicBezTo>
                  <a:cubicBezTo>
                    <a:pt x="2139" y="1913"/>
                    <a:pt x="2138" y="1912"/>
                    <a:pt x="2137" y="1912"/>
                  </a:cubicBezTo>
                  <a:cubicBezTo>
                    <a:pt x="2134" y="1911"/>
                    <a:pt x="2131" y="1909"/>
                    <a:pt x="2129" y="1908"/>
                  </a:cubicBezTo>
                  <a:cubicBezTo>
                    <a:pt x="2123" y="1906"/>
                    <a:pt x="2117" y="1904"/>
                    <a:pt x="2111" y="1903"/>
                  </a:cubicBezTo>
                  <a:cubicBezTo>
                    <a:pt x="2109" y="1902"/>
                    <a:pt x="2107" y="1902"/>
                    <a:pt x="2106" y="1901"/>
                  </a:cubicBezTo>
                  <a:cubicBezTo>
                    <a:pt x="2104" y="1901"/>
                    <a:pt x="2103" y="1901"/>
                    <a:pt x="2101" y="1900"/>
                  </a:cubicBezTo>
                  <a:cubicBezTo>
                    <a:pt x="2098" y="1900"/>
                    <a:pt x="2094" y="1899"/>
                    <a:pt x="2091" y="1899"/>
                  </a:cubicBezTo>
                  <a:cubicBezTo>
                    <a:pt x="2084" y="1897"/>
                    <a:pt x="2077" y="1897"/>
                    <a:pt x="2070" y="1896"/>
                  </a:cubicBezTo>
                  <a:cubicBezTo>
                    <a:pt x="2063" y="1896"/>
                    <a:pt x="2056" y="1895"/>
                    <a:pt x="2050" y="1895"/>
                  </a:cubicBezTo>
                  <a:cubicBezTo>
                    <a:pt x="2046" y="1895"/>
                    <a:pt x="2043" y="1895"/>
                    <a:pt x="2040" y="1895"/>
                  </a:cubicBezTo>
                  <a:cubicBezTo>
                    <a:pt x="2036" y="1895"/>
                    <a:pt x="2033" y="1895"/>
                    <a:pt x="2030" y="1895"/>
                  </a:cubicBezTo>
                  <a:cubicBezTo>
                    <a:pt x="2023" y="1895"/>
                    <a:pt x="2017" y="1894"/>
                    <a:pt x="2011" y="1894"/>
                  </a:cubicBezTo>
                  <a:cubicBezTo>
                    <a:pt x="2011" y="1894"/>
                    <a:pt x="2011" y="1894"/>
                    <a:pt x="2010" y="1894"/>
                  </a:cubicBezTo>
                  <a:cubicBezTo>
                    <a:pt x="1983" y="1887"/>
                    <a:pt x="1953" y="1883"/>
                    <a:pt x="1924" y="1881"/>
                  </a:cubicBezTo>
                  <a:cubicBezTo>
                    <a:pt x="1928" y="1880"/>
                    <a:pt x="1933" y="1879"/>
                    <a:pt x="1937" y="1878"/>
                  </a:cubicBezTo>
                  <a:cubicBezTo>
                    <a:pt x="1941" y="1877"/>
                    <a:pt x="1944" y="1876"/>
                    <a:pt x="1948" y="1875"/>
                  </a:cubicBezTo>
                  <a:cubicBezTo>
                    <a:pt x="1951" y="1874"/>
                    <a:pt x="1955" y="1873"/>
                    <a:pt x="1959" y="1872"/>
                  </a:cubicBezTo>
                  <a:cubicBezTo>
                    <a:pt x="1966" y="1870"/>
                    <a:pt x="1973" y="1867"/>
                    <a:pt x="1980" y="1866"/>
                  </a:cubicBezTo>
                  <a:cubicBezTo>
                    <a:pt x="1988" y="1864"/>
                    <a:pt x="1995" y="1862"/>
                    <a:pt x="2002" y="1861"/>
                  </a:cubicBezTo>
                  <a:cubicBezTo>
                    <a:pt x="2006" y="1860"/>
                    <a:pt x="2010" y="1860"/>
                    <a:pt x="2013" y="1859"/>
                  </a:cubicBezTo>
                  <a:cubicBezTo>
                    <a:pt x="2015" y="1859"/>
                    <a:pt x="2017" y="1859"/>
                    <a:pt x="2019" y="1858"/>
                  </a:cubicBezTo>
                  <a:cubicBezTo>
                    <a:pt x="2020" y="1858"/>
                    <a:pt x="2022" y="1858"/>
                    <a:pt x="2024" y="1858"/>
                  </a:cubicBezTo>
                  <a:cubicBezTo>
                    <a:pt x="2031" y="1857"/>
                    <a:pt x="2038" y="1857"/>
                    <a:pt x="2044" y="1857"/>
                  </a:cubicBezTo>
                  <a:cubicBezTo>
                    <a:pt x="2051" y="1857"/>
                    <a:pt x="2057" y="1857"/>
                    <a:pt x="2063" y="1857"/>
                  </a:cubicBezTo>
                  <a:cubicBezTo>
                    <a:pt x="2068" y="1858"/>
                    <a:pt x="2073" y="1858"/>
                    <a:pt x="2078" y="1859"/>
                  </a:cubicBezTo>
                  <a:cubicBezTo>
                    <a:pt x="2079" y="1859"/>
                    <a:pt x="2080" y="1859"/>
                    <a:pt x="2081" y="1859"/>
                  </a:cubicBezTo>
                  <a:cubicBezTo>
                    <a:pt x="2082" y="1859"/>
                    <a:pt x="2083" y="1859"/>
                    <a:pt x="2084" y="1860"/>
                  </a:cubicBezTo>
                  <a:cubicBezTo>
                    <a:pt x="2086" y="1860"/>
                    <a:pt x="2088" y="1860"/>
                    <a:pt x="2090" y="1860"/>
                  </a:cubicBezTo>
                  <a:cubicBezTo>
                    <a:pt x="2092" y="1861"/>
                    <a:pt x="2093" y="1861"/>
                    <a:pt x="2094" y="1861"/>
                  </a:cubicBezTo>
                  <a:cubicBezTo>
                    <a:pt x="2096" y="1861"/>
                    <a:pt x="2097" y="1862"/>
                    <a:pt x="2098" y="1862"/>
                  </a:cubicBezTo>
                  <a:cubicBezTo>
                    <a:pt x="2099" y="1862"/>
                    <a:pt x="2100" y="1862"/>
                    <a:pt x="2100" y="1862"/>
                  </a:cubicBezTo>
                  <a:cubicBezTo>
                    <a:pt x="2100" y="1862"/>
                    <a:pt x="2099" y="1862"/>
                    <a:pt x="2098" y="1861"/>
                  </a:cubicBezTo>
                  <a:cubicBezTo>
                    <a:pt x="2097" y="1861"/>
                    <a:pt x="2096" y="1861"/>
                    <a:pt x="2095" y="1860"/>
                  </a:cubicBezTo>
                  <a:cubicBezTo>
                    <a:pt x="2093" y="1860"/>
                    <a:pt x="2092" y="1859"/>
                    <a:pt x="2090" y="1859"/>
                  </a:cubicBezTo>
                  <a:cubicBezTo>
                    <a:pt x="2089" y="1858"/>
                    <a:pt x="2087" y="1858"/>
                    <a:pt x="2085" y="1857"/>
                  </a:cubicBezTo>
                  <a:cubicBezTo>
                    <a:pt x="2084" y="1857"/>
                    <a:pt x="2083" y="1857"/>
                    <a:pt x="2082" y="1857"/>
                  </a:cubicBezTo>
                  <a:cubicBezTo>
                    <a:pt x="2081" y="1856"/>
                    <a:pt x="2080" y="1856"/>
                    <a:pt x="2079" y="1856"/>
                  </a:cubicBezTo>
                  <a:cubicBezTo>
                    <a:pt x="2074" y="1855"/>
                    <a:pt x="2069" y="1854"/>
                    <a:pt x="2063" y="1853"/>
                  </a:cubicBezTo>
                  <a:cubicBezTo>
                    <a:pt x="2057" y="1852"/>
                    <a:pt x="2051" y="1851"/>
                    <a:pt x="2044" y="1851"/>
                  </a:cubicBezTo>
                  <a:cubicBezTo>
                    <a:pt x="2038" y="1851"/>
                    <a:pt x="2031" y="1850"/>
                    <a:pt x="2023" y="1851"/>
                  </a:cubicBezTo>
                  <a:cubicBezTo>
                    <a:pt x="2022" y="1851"/>
                    <a:pt x="2020" y="1851"/>
                    <a:pt x="2018" y="1851"/>
                  </a:cubicBezTo>
                  <a:cubicBezTo>
                    <a:pt x="2016" y="1851"/>
                    <a:pt x="2014" y="1852"/>
                    <a:pt x="2012" y="1852"/>
                  </a:cubicBezTo>
                  <a:cubicBezTo>
                    <a:pt x="2011" y="1852"/>
                    <a:pt x="2009" y="1852"/>
                    <a:pt x="2007" y="1852"/>
                  </a:cubicBezTo>
                  <a:cubicBezTo>
                    <a:pt x="2005" y="1853"/>
                    <a:pt x="2003" y="1853"/>
                    <a:pt x="2001" y="1853"/>
                  </a:cubicBezTo>
                  <a:cubicBezTo>
                    <a:pt x="1994" y="1854"/>
                    <a:pt x="1986" y="1856"/>
                    <a:pt x="1978" y="1858"/>
                  </a:cubicBezTo>
                  <a:cubicBezTo>
                    <a:pt x="1971" y="1860"/>
                    <a:pt x="1964" y="1862"/>
                    <a:pt x="1956" y="1864"/>
                  </a:cubicBezTo>
                  <a:cubicBezTo>
                    <a:pt x="1953" y="1865"/>
                    <a:pt x="1949" y="1867"/>
                    <a:pt x="1946" y="1868"/>
                  </a:cubicBezTo>
                  <a:cubicBezTo>
                    <a:pt x="1942" y="1869"/>
                    <a:pt x="1939" y="1870"/>
                    <a:pt x="1935" y="1871"/>
                  </a:cubicBezTo>
                  <a:cubicBezTo>
                    <a:pt x="1925" y="1874"/>
                    <a:pt x="1915" y="1877"/>
                    <a:pt x="1907" y="1880"/>
                  </a:cubicBezTo>
                  <a:cubicBezTo>
                    <a:pt x="1856" y="1879"/>
                    <a:pt x="1812" y="1883"/>
                    <a:pt x="1800" y="1883"/>
                  </a:cubicBezTo>
                  <a:cubicBezTo>
                    <a:pt x="1802" y="1876"/>
                    <a:pt x="1805" y="1869"/>
                    <a:pt x="1808" y="1862"/>
                  </a:cubicBezTo>
                  <a:cubicBezTo>
                    <a:pt x="1808" y="1862"/>
                    <a:pt x="1809" y="1862"/>
                    <a:pt x="1809" y="1862"/>
                  </a:cubicBezTo>
                  <a:cubicBezTo>
                    <a:pt x="1810" y="1861"/>
                    <a:pt x="1811" y="1860"/>
                    <a:pt x="1812" y="1860"/>
                  </a:cubicBezTo>
                  <a:cubicBezTo>
                    <a:pt x="1813" y="1859"/>
                    <a:pt x="1815" y="1858"/>
                    <a:pt x="1816" y="1857"/>
                  </a:cubicBezTo>
                  <a:cubicBezTo>
                    <a:pt x="1817" y="1856"/>
                    <a:pt x="1819" y="1856"/>
                    <a:pt x="1820" y="1855"/>
                  </a:cubicBezTo>
                  <a:cubicBezTo>
                    <a:pt x="1822" y="1854"/>
                    <a:pt x="1824" y="1853"/>
                    <a:pt x="1825" y="1852"/>
                  </a:cubicBezTo>
                  <a:cubicBezTo>
                    <a:pt x="1826" y="1852"/>
                    <a:pt x="1827" y="1852"/>
                    <a:pt x="1828" y="1851"/>
                  </a:cubicBezTo>
                  <a:cubicBezTo>
                    <a:pt x="1829" y="1851"/>
                    <a:pt x="1830" y="1851"/>
                    <a:pt x="1830" y="1850"/>
                  </a:cubicBezTo>
                  <a:cubicBezTo>
                    <a:pt x="1832" y="1850"/>
                    <a:pt x="1834" y="1849"/>
                    <a:pt x="1836" y="1848"/>
                  </a:cubicBezTo>
                  <a:cubicBezTo>
                    <a:pt x="1837" y="1848"/>
                    <a:pt x="1838" y="1848"/>
                    <a:pt x="1839" y="1847"/>
                  </a:cubicBezTo>
                  <a:cubicBezTo>
                    <a:pt x="1840" y="1847"/>
                    <a:pt x="1841" y="1847"/>
                    <a:pt x="1842" y="1846"/>
                  </a:cubicBezTo>
                  <a:cubicBezTo>
                    <a:pt x="1844" y="1846"/>
                    <a:pt x="1846" y="1845"/>
                    <a:pt x="1848" y="1845"/>
                  </a:cubicBezTo>
                  <a:cubicBezTo>
                    <a:pt x="1852" y="1844"/>
                    <a:pt x="1856" y="1843"/>
                    <a:pt x="1860" y="1842"/>
                  </a:cubicBezTo>
                  <a:cubicBezTo>
                    <a:pt x="1863" y="1841"/>
                    <a:pt x="1863" y="1841"/>
                    <a:pt x="1863" y="1841"/>
                  </a:cubicBezTo>
                  <a:cubicBezTo>
                    <a:pt x="1864" y="1841"/>
                    <a:pt x="1865" y="1841"/>
                    <a:pt x="1867" y="1840"/>
                  </a:cubicBezTo>
                  <a:cubicBezTo>
                    <a:pt x="1868" y="1840"/>
                    <a:pt x="1869" y="1840"/>
                    <a:pt x="1871" y="1839"/>
                  </a:cubicBezTo>
                  <a:cubicBezTo>
                    <a:pt x="1871" y="1839"/>
                    <a:pt x="1871" y="1840"/>
                    <a:pt x="1871" y="1840"/>
                  </a:cubicBezTo>
                  <a:cubicBezTo>
                    <a:pt x="1871" y="1840"/>
                    <a:pt x="1872" y="1840"/>
                    <a:pt x="1873" y="1841"/>
                  </a:cubicBezTo>
                  <a:cubicBezTo>
                    <a:pt x="1873" y="1841"/>
                    <a:pt x="1874" y="1841"/>
                    <a:pt x="1875" y="1842"/>
                  </a:cubicBezTo>
                  <a:cubicBezTo>
                    <a:pt x="1876" y="1842"/>
                    <a:pt x="1876" y="1843"/>
                    <a:pt x="1877" y="1843"/>
                  </a:cubicBezTo>
                  <a:cubicBezTo>
                    <a:pt x="1878" y="1843"/>
                    <a:pt x="1879" y="1844"/>
                    <a:pt x="1880" y="1844"/>
                  </a:cubicBezTo>
                  <a:cubicBezTo>
                    <a:pt x="1881" y="1845"/>
                    <a:pt x="1881" y="1845"/>
                    <a:pt x="1882" y="1845"/>
                  </a:cubicBezTo>
                  <a:cubicBezTo>
                    <a:pt x="1883" y="1846"/>
                    <a:pt x="1884" y="1846"/>
                    <a:pt x="1885" y="1846"/>
                  </a:cubicBezTo>
                  <a:cubicBezTo>
                    <a:pt x="1887" y="1847"/>
                    <a:pt x="1889" y="1847"/>
                    <a:pt x="1891" y="1848"/>
                  </a:cubicBezTo>
                  <a:cubicBezTo>
                    <a:pt x="1894" y="1848"/>
                    <a:pt x="1896" y="1849"/>
                    <a:pt x="1898" y="1849"/>
                  </a:cubicBezTo>
                  <a:cubicBezTo>
                    <a:pt x="1900" y="1849"/>
                    <a:pt x="1902" y="1849"/>
                    <a:pt x="1905" y="1849"/>
                  </a:cubicBezTo>
                  <a:cubicBezTo>
                    <a:pt x="1907" y="1850"/>
                    <a:pt x="1909" y="1849"/>
                    <a:pt x="1911" y="1849"/>
                  </a:cubicBezTo>
                  <a:cubicBezTo>
                    <a:pt x="1912" y="1849"/>
                    <a:pt x="1913" y="1849"/>
                    <a:pt x="1914" y="1849"/>
                  </a:cubicBezTo>
                  <a:cubicBezTo>
                    <a:pt x="1915" y="1849"/>
                    <a:pt x="1916" y="1849"/>
                    <a:pt x="1917" y="1849"/>
                  </a:cubicBezTo>
                  <a:cubicBezTo>
                    <a:pt x="1918" y="1849"/>
                    <a:pt x="1919" y="1848"/>
                    <a:pt x="1920" y="1848"/>
                  </a:cubicBezTo>
                  <a:cubicBezTo>
                    <a:pt x="1920" y="1848"/>
                    <a:pt x="1921" y="1848"/>
                    <a:pt x="1922" y="1848"/>
                  </a:cubicBezTo>
                  <a:cubicBezTo>
                    <a:pt x="1923" y="1847"/>
                    <a:pt x="1924" y="1847"/>
                    <a:pt x="1924" y="1847"/>
                  </a:cubicBezTo>
                  <a:cubicBezTo>
                    <a:pt x="1925" y="1847"/>
                    <a:pt x="1926" y="1847"/>
                    <a:pt x="1926" y="1846"/>
                  </a:cubicBezTo>
                  <a:cubicBezTo>
                    <a:pt x="1928" y="1846"/>
                    <a:pt x="1929" y="1845"/>
                    <a:pt x="1930" y="1845"/>
                  </a:cubicBezTo>
                  <a:cubicBezTo>
                    <a:pt x="1931" y="1845"/>
                    <a:pt x="1931" y="1844"/>
                    <a:pt x="1932" y="1844"/>
                  </a:cubicBezTo>
                  <a:cubicBezTo>
                    <a:pt x="1932" y="1844"/>
                    <a:pt x="1932" y="1844"/>
                    <a:pt x="1932" y="1844"/>
                  </a:cubicBezTo>
                  <a:cubicBezTo>
                    <a:pt x="1932" y="1844"/>
                    <a:pt x="1932" y="1844"/>
                    <a:pt x="1932" y="1844"/>
                  </a:cubicBezTo>
                  <a:cubicBezTo>
                    <a:pt x="1931" y="1844"/>
                    <a:pt x="1930" y="1844"/>
                    <a:pt x="1929" y="1844"/>
                  </a:cubicBezTo>
                  <a:cubicBezTo>
                    <a:pt x="1928" y="1843"/>
                    <a:pt x="1927" y="1843"/>
                    <a:pt x="1926" y="1843"/>
                  </a:cubicBezTo>
                  <a:cubicBezTo>
                    <a:pt x="1925" y="1843"/>
                    <a:pt x="1925" y="1843"/>
                    <a:pt x="1924" y="1843"/>
                  </a:cubicBezTo>
                  <a:cubicBezTo>
                    <a:pt x="1923" y="1843"/>
                    <a:pt x="1922" y="1843"/>
                    <a:pt x="1922" y="1843"/>
                  </a:cubicBezTo>
                  <a:cubicBezTo>
                    <a:pt x="1920" y="1843"/>
                    <a:pt x="1918" y="1843"/>
                    <a:pt x="1917" y="1843"/>
                  </a:cubicBezTo>
                  <a:cubicBezTo>
                    <a:pt x="1916" y="1843"/>
                    <a:pt x="1915" y="1843"/>
                    <a:pt x="1914" y="1843"/>
                  </a:cubicBezTo>
                  <a:cubicBezTo>
                    <a:pt x="1913" y="1842"/>
                    <a:pt x="1912" y="1842"/>
                    <a:pt x="1911" y="1842"/>
                  </a:cubicBezTo>
                  <a:cubicBezTo>
                    <a:pt x="1910" y="1842"/>
                    <a:pt x="1909" y="1842"/>
                    <a:pt x="1908" y="1842"/>
                  </a:cubicBezTo>
                  <a:cubicBezTo>
                    <a:pt x="1907" y="1842"/>
                    <a:pt x="1906" y="1842"/>
                    <a:pt x="1905" y="1842"/>
                  </a:cubicBezTo>
                  <a:cubicBezTo>
                    <a:pt x="1903" y="1842"/>
                    <a:pt x="1901" y="1841"/>
                    <a:pt x="1899" y="1841"/>
                  </a:cubicBezTo>
                  <a:cubicBezTo>
                    <a:pt x="1897" y="1841"/>
                    <a:pt x="1895" y="1841"/>
                    <a:pt x="1893" y="1840"/>
                  </a:cubicBezTo>
                  <a:cubicBezTo>
                    <a:pt x="1892" y="1840"/>
                    <a:pt x="1891" y="1840"/>
                    <a:pt x="1890" y="1840"/>
                  </a:cubicBezTo>
                  <a:cubicBezTo>
                    <a:pt x="1889" y="1840"/>
                    <a:pt x="1888" y="1840"/>
                    <a:pt x="1887" y="1839"/>
                  </a:cubicBezTo>
                  <a:cubicBezTo>
                    <a:pt x="1886" y="1839"/>
                    <a:pt x="1885" y="1839"/>
                    <a:pt x="1884" y="1839"/>
                  </a:cubicBezTo>
                  <a:cubicBezTo>
                    <a:pt x="1884" y="1839"/>
                    <a:pt x="1883" y="1839"/>
                    <a:pt x="1883" y="1839"/>
                  </a:cubicBezTo>
                  <a:cubicBezTo>
                    <a:pt x="1882" y="1839"/>
                    <a:pt x="1882" y="1839"/>
                    <a:pt x="1881" y="1839"/>
                  </a:cubicBezTo>
                  <a:cubicBezTo>
                    <a:pt x="1880" y="1838"/>
                    <a:pt x="1879" y="1838"/>
                    <a:pt x="1878" y="1838"/>
                  </a:cubicBezTo>
                  <a:cubicBezTo>
                    <a:pt x="1880" y="1837"/>
                    <a:pt x="1883" y="1837"/>
                    <a:pt x="1885" y="1836"/>
                  </a:cubicBezTo>
                  <a:cubicBezTo>
                    <a:pt x="1893" y="1835"/>
                    <a:pt x="1901" y="1833"/>
                    <a:pt x="1907" y="1832"/>
                  </a:cubicBezTo>
                  <a:cubicBezTo>
                    <a:pt x="1910" y="1831"/>
                    <a:pt x="1913" y="1831"/>
                    <a:pt x="1916" y="1830"/>
                  </a:cubicBezTo>
                  <a:cubicBezTo>
                    <a:pt x="1918" y="1829"/>
                    <a:pt x="1921" y="1829"/>
                    <a:pt x="1922" y="1829"/>
                  </a:cubicBezTo>
                  <a:cubicBezTo>
                    <a:pt x="1924" y="1828"/>
                    <a:pt x="1926" y="1828"/>
                    <a:pt x="1927" y="1828"/>
                  </a:cubicBezTo>
                  <a:cubicBezTo>
                    <a:pt x="1928" y="1827"/>
                    <a:pt x="1928" y="1827"/>
                    <a:pt x="1928" y="1827"/>
                  </a:cubicBezTo>
                  <a:cubicBezTo>
                    <a:pt x="1928" y="1827"/>
                    <a:pt x="1928" y="1827"/>
                    <a:pt x="1927" y="1827"/>
                  </a:cubicBezTo>
                  <a:cubicBezTo>
                    <a:pt x="1926" y="1827"/>
                    <a:pt x="1924" y="1827"/>
                    <a:pt x="1922" y="1827"/>
                  </a:cubicBezTo>
                  <a:cubicBezTo>
                    <a:pt x="1920" y="1827"/>
                    <a:pt x="1918" y="1827"/>
                    <a:pt x="1915" y="1827"/>
                  </a:cubicBezTo>
                  <a:cubicBezTo>
                    <a:pt x="1913" y="1827"/>
                    <a:pt x="1910" y="1827"/>
                    <a:pt x="1906" y="1827"/>
                  </a:cubicBezTo>
                  <a:cubicBezTo>
                    <a:pt x="1900" y="1828"/>
                    <a:pt x="1892" y="1828"/>
                    <a:pt x="1884" y="1829"/>
                  </a:cubicBezTo>
                  <a:cubicBezTo>
                    <a:pt x="1880" y="1830"/>
                    <a:pt x="1876" y="1831"/>
                    <a:pt x="1871" y="1831"/>
                  </a:cubicBezTo>
                  <a:cubicBezTo>
                    <a:pt x="1869" y="1832"/>
                    <a:pt x="1867" y="1832"/>
                    <a:pt x="1865" y="1833"/>
                  </a:cubicBezTo>
                  <a:cubicBezTo>
                    <a:pt x="1864" y="1833"/>
                    <a:pt x="1863" y="1833"/>
                    <a:pt x="1862" y="1833"/>
                  </a:cubicBezTo>
                  <a:cubicBezTo>
                    <a:pt x="1858" y="1834"/>
                    <a:pt x="1858" y="1834"/>
                    <a:pt x="1858" y="1834"/>
                  </a:cubicBezTo>
                  <a:cubicBezTo>
                    <a:pt x="1856" y="1834"/>
                    <a:pt x="1854" y="1835"/>
                    <a:pt x="1852" y="1836"/>
                  </a:cubicBezTo>
                  <a:cubicBezTo>
                    <a:pt x="1850" y="1836"/>
                    <a:pt x="1848" y="1837"/>
                    <a:pt x="1846" y="1837"/>
                  </a:cubicBezTo>
                  <a:cubicBezTo>
                    <a:pt x="1841" y="1839"/>
                    <a:pt x="1837" y="1840"/>
                    <a:pt x="1833" y="1842"/>
                  </a:cubicBezTo>
                  <a:cubicBezTo>
                    <a:pt x="1832" y="1843"/>
                    <a:pt x="1830" y="1843"/>
                    <a:pt x="1828" y="1844"/>
                  </a:cubicBezTo>
                  <a:cubicBezTo>
                    <a:pt x="1826" y="1845"/>
                    <a:pt x="1824" y="1846"/>
                    <a:pt x="1823" y="1847"/>
                  </a:cubicBezTo>
                  <a:cubicBezTo>
                    <a:pt x="1822" y="1848"/>
                    <a:pt x="1821" y="1848"/>
                    <a:pt x="1820" y="1849"/>
                  </a:cubicBezTo>
                  <a:cubicBezTo>
                    <a:pt x="1819" y="1849"/>
                    <a:pt x="1819" y="1850"/>
                    <a:pt x="1818" y="1850"/>
                  </a:cubicBezTo>
                  <a:cubicBezTo>
                    <a:pt x="1816" y="1851"/>
                    <a:pt x="1815" y="1852"/>
                    <a:pt x="1814" y="1853"/>
                  </a:cubicBezTo>
                  <a:cubicBezTo>
                    <a:pt x="1813" y="1854"/>
                    <a:pt x="1813" y="1854"/>
                    <a:pt x="1812" y="1854"/>
                  </a:cubicBezTo>
                  <a:cubicBezTo>
                    <a:pt x="1814" y="1851"/>
                    <a:pt x="1816" y="1849"/>
                    <a:pt x="1817" y="1846"/>
                  </a:cubicBezTo>
                  <a:cubicBezTo>
                    <a:pt x="1818" y="1845"/>
                    <a:pt x="1820" y="1844"/>
                    <a:pt x="1821" y="1843"/>
                  </a:cubicBezTo>
                  <a:cubicBezTo>
                    <a:pt x="1824" y="1839"/>
                    <a:pt x="1827" y="1836"/>
                    <a:pt x="1830" y="1833"/>
                  </a:cubicBezTo>
                  <a:cubicBezTo>
                    <a:pt x="1834" y="1830"/>
                    <a:pt x="1837" y="1828"/>
                    <a:pt x="1841" y="1825"/>
                  </a:cubicBezTo>
                  <a:cubicBezTo>
                    <a:pt x="1842" y="1824"/>
                    <a:pt x="1842" y="1824"/>
                    <a:pt x="1842" y="1824"/>
                  </a:cubicBezTo>
                  <a:cubicBezTo>
                    <a:pt x="1844" y="1823"/>
                    <a:pt x="1844" y="1823"/>
                    <a:pt x="1844" y="1823"/>
                  </a:cubicBezTo>
                  <a:cubicBezTo>
                    <a:pt x="1845" y="1823"/>
                    <a:pt x="1845" y="1822"/>
                    <a:pt x="1846" y="1821"/>
                  </a:cubicBezTo>
                  <a:cubicBezTo>
                    <a:pt x="1848" y="1821"/>
                    <a:pt x="1848" y="1821"/>
                    <a:pt x="1848" y="1821"/>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50" y="1819"/>
                    <a:pt x="1851" y="1819"/>
                    <a:pt x="1852" y="1818"/>
                  </a:cubicBezTo>
                  <a:cubicBezTo>
                    <a:pt x="1855" y="1817"/>
                    <a:pt x="1855" y="1817"/>
                    <a:pt x="1855" y="1817"/>
                  </a:cubicBezTo>
                  <a:cubicBezTo>
                    <a:pt x="1858" y="1815"/>
                    <a:pt x="1858" y="1815"/>
                    <a:pt x="1858" y="1815"/>
                  </a:cubicBezTo>
                  <a:cubicBezTo>
                    <a:pt x="1861" y="1814"/>
                    <a:pt x="1861" y="1814"/>
                    <a:pt x="1861" y="1814"/>
                  </a:cubicBezTo>
                  <a:cubicBezTo>
                    <a:pt x="1864" y="1812"/>
                    <a:pt x="1864" y="1812"/>
                    <a:pt x="1864" y="1812"/>
                  </a:cubicBezTo>
                  <a:cubicBezTo>
                    <a:pt x="1869" y="1811"/>
                    <a:pt x="1873" y="1809"/>
                    <a:pt x="1877" y="1808"/>
                  </a:cubicBezTo>
                  <a:cubicBezTo>
                    <a:pt x="1882" y="1807"/>
                    <a:pt x="1886" y="1806"/>
                    <a:pt x="1890" y="1805"/>
                  </a:cubicBezTo>
                  <a:cubicBezTo>
                    <a:pt x="1895" y="1803"/>
                    <a:pt x="1899" y="1802"/>
                    <a:pt x="1903" y="1801"/>
                  </a:cubicBezTo>
                  <a:cubicBezTo>
                    <a:pt x="1912" y="1799"/>
                    <a:pt x="1920" y="1797"/>
                    <a:pt x="1928" y="1796"/>
                  </a:cubicBezTo>
                  <a:cubicBezTo>
                    <a:pt x="1929" y="1795"/>
                    <a:pt x="1931" y="1795"/>
                    <a:pt x="1933" y="1795"/>
                  </a:cubicBezTo>
                  <a:cubicBezTo>
                    <a:pt x="1935" y="1794"/>
                    <a:pt x="1937" y="1794"/>
                    <a:pt x="1939" y="1794"/>
                  </a:cubicBezTo>
                  <a:cubicBezTo>
                    <a:pt x="1941" y="1793"/>
                    <a:pt x="1942" y="1793"/>
                    <a:pt x="1944" y="1793"/>
                  </a:cubicBezTo>
                  <a:cubicBezTo>
                    <a:pt x="1946" y="1792"/>
                    <a:pt x="1948" y="1792"/>
                    <a:pt x="1950" y="1792"/>
                  </a:cubicBezTo>
                  <a:cubicBezTo>
                    <a:pt x="1956" y="1791"/>
                    <a:pt x="1963" y="1790"/>
                    <a:pt x="1968" y="1790"/>
                  </a:cubicBezTo>
                  <a:cubicBezTo>
                    <a:pt x="1970" y="1790"/>
                    <a:pt x="1971" y="1790"/>
                    <a:pt x="1972" y="1790"/>
                  </a:cubicBezTo>
                  <a:cubicBezTo>
                    <a:pt x="1974" y="1790"/>
                    <a:pt x="1975" y="1790"/>
                    <a:pt x="1976" y="1790"/>
                  </a:cubicBezTo>
                  <a:cubicBezTo>
                    <a:pt x="1979" y="1790"/>
                    <a:pt x="1981" y="1790"/>
                    <a:pt x="1983" y="1790"/>
                  </a:cubicBezTo>
                  <a:cubicBezTo>
                    <a:pt x="1987" y="1791"/>
                    <a:pt x="1990" y="1791"/>
                    <a:pt x="1992" y="1791"/>
                  </a:cubicBezTo>
                  <a:cubicBezTo>
                    <a:pt x="1994" y="1792"/>
                    <a:pt x="1996" y="1792"/>
                    <a:pt x="1996" y="1792"/>
                  </a:cubicBezTo>
                  <a:cubicBezTo>
                    <a:pt x="1996" y="1792"/>
                    <a:pt x="1994" y="1792"/>
                    <a:pt x="1992" y="1791"/>
                  </a:cubicBezTo>
                  <a:cubicBezTo>
                    <a:pt x="1991" y="1791"/>
                    <a:pt x="1990" y="1790"/>
                    <a:pt x="1988" y="1790"/>
                  </a:cubicBezTo>
                  <a:cubicBezTo>
                    <a:pt x="1987" y="1790"/>
                    <a:pt x="1985" y="1789"/>
                    <a:pt x="1983" y="1789"/>
                  </a:cubicBezTo>
                  <a:cubicBezTo>
                    <a:pt x="1981" y="1789"/>
                    <a:pt x="1979" y="1788"/>
                    <a:pt x="1976" y="1788"/>
                  </a:cubicBezTo>
                  <a:cubicBezTo>
                    <a:pt x="1975" y="1788"/>
                    <a:pt x="1974" y="1788"/>
                    <a:pt x="1972" y="1787"/>
                  </a:cubicBezTo>
                  <a:cubicBezTo>
                    <a:pt x="1971" y="1787"/>
                    <a:pt x="1970" y="1787"/>
                    <a:pt x="1968" y="1787"/>
                  </a:cubicBezTo>
                  <a:cubicBezTo>
                    <a:pt x="1967" y="1787"/>
                    <a:pt x="1965" y="1787"/>
                    <a:pt x="1964" y="1787"/>
                  </a:cubicBezTo>
                  <a:cubicBezTo>
                    <a:pt x="1962" y="1787"/>
                    <a:pt x="1961" y="1787"/>
                    <a:pt x="1959" y="1787"/>
                  </a:cubicBezTo>
                  <a:cubicBezTo>
                    <a:pt x="1958" y="1787"/>
                    <a:pt x="1956" y="1787"/>
                    <a:pt x="1954" y="1787"/>
                  </a:cubicBezTo>
                  <a:cubicBezTo>
                    <a:pt x="1953" y="1787"/>
                    <a:pt x="1951" y="1787"/>
                    <a:pt x="1949" y="1787"/>
                  </a:cubicBezTo>
                  <a:cubicBezTo>
                    <a:pt x="1947" y="1787"/>
                    <a:pt x="1945" y="1788"/>
                    <a:pt x="1944" y="1788"/>
                  </a:cubicBezTo>
                  <a:cubicBezTo>
                    <a:pt x="1942" y="1788"/>
                    <a:pt x="1940" y="1788"/>
                    <a:pt x="1938" y="1788"/>
                  </a:cubicBezTo>
                  <a:cubicBezTo>
                    <a:pt x="1934" y="1789"/>
                    <a:pt x="1930" y="1789"/>
                    <a:pt x="1926" y="1790"/>
                  </a:cubicBezTo>
                  <a:cubicBezTo>
                    <a:pt x="1918" y="1791"/>
                    <a:pt x="1910" y="1793"/>
                    <a:pt x="1902" y="1795"/>
                  </a:cubicBezTo>
                  <a:cubicBezTo>
                    <a:pt x="1897" y="1795"/>
                    <a:pt x="1893" y="1796"/>
                    <a:pt x="1889" y="1797"/>
                  </a:cubicBezTo>
                  <a:cubicBezTo>
                    <a:pt x="1884" y="1798"/>
                    <a:pt x="1880" y="1799"/>
                    <a:pt x="1875" y="1801"/>
                  </a:cubicBezTo>
                  <a:cubicBezTo>
                    <a:pt x="1871" y="1802"/>
                    <a:pt x="1866" y="1803"/>
                    <a:pt x="1862" y="1805"/>
                  </a:cubicBezTo>
                  <a:cubicBezTo>
                    <a:pt x="1858" y="1806"/>
                    <a:pt x="1858" y="1806"/>
                    <a:pt x="1858" y="1806"/>
                  </a:cubicBezTo>
                  <a:cubicBezTo>
                    <a:pt x="1855" y="1808"/>
                    <a:pt x="1855" y="1808"/>
                    <a:pt x="1855" y="1808"/>
                  </a:cubicBezTo>
                  <a:cubicBezTo>
                    <a:pt x="1852" y="1809"/>
                    <a:pt x="1852" y="1809"/>
                    <a:pt x="1852" y="1809"/>
                  </a:cubicBezTo>
                  <a:cubicBezTo>
                    <a:pt x="1848" y="1811"/>
                    <a:pt x="1848" y="1811"/>
                    <a:pt x="1848" y="1811"/>
                  </a:cubicBezTo>
                  <a:cubicBezTo>
                    <a:pt x="1847" y="1812"/>
                    <a:pt x="1846" y="1812"/>
                    <a:pt x="1845" y="1813"/>
                  </a:cubicBezTo>
                  <a:cubicBezTo>
                    <a:pt x="1845" y="1813"/>
                    <a:pt x="1845" y="1813"/>
                    <a:pt x="1845" y="1813"/>
                  </a:cubicBezTo>
                  <a:cubicBezTo>
                    <a:pt x="1845" y="1813"/>
                    <a:pt x="1845" y="1813"/>
                    <a:pt x="1845" y="1813"/>
                  </a:cubicBezTo>
                  <a:cubicBezTo>
                    <a:pt x="1845" y="1813"/>
                    <a:pt x="1845" y="1813"/>
                    <a:pt x="1845" y="1813"/>
                  </a:cubicBezTo>
                  <a:cubicBezTo>
                    <a:pt x="1844" y="1814"/>
                    <a:pt x="1844" y="1814"/>
                    <a:pt x="1844" y="1814"/>
                  </a:cubicBezTo>
                  <a:cubicBezTo>
                    <a:pt x="1842" y="1815"/>
                    <a:pt x="1842" y="1815"/>
                    <a:pt x="1842" y="1815"/>
                  </a:cubicBezTo>
                  <a:cubicBezTo>
                    <a:pt x="1841" y="1815"/>
                    <a:pt x="1840" y="1816"/>
                    <a:pt x="1839" y="1817"/>
                  </a:cubicBezTo>
                  <a:cubicBezTo>
                    <a:pt x="1838" y="1818"/>
                    <a:pt x="1838" y="1818"/>
                    <a:pt x="1838" y="1818"/>
                  </a:cubicBezTo>
                  <a:cubicBezTo>
                    <a:pt x="1836" y="1819"/>
                    <a:pt x="1836" y="1819"/>
                    <a:pt x="1836" y="1819"/>
                  </a:cubicBezTo>
                  <a:cubicBezTo>
                    <a:pt x="1834" y="1820"/>
                    <a:pt x="1832" y="1822"/>
                    <a:pt x="1830" y="1824"/>
                  </a:cubicBezTo>
                  <a:cubicBezTo>
                    <a:pt x="1822" y="1826"/>
                    <a:pt x="1816" y="1829"/>
                    <a:pt x="1810" y="1833"/>
                  </a:cubicBezTo>
                  <a:cubicBezTo>
                    <a:pt x="1810" y="1833"/>
                    <a:pt x="1811" y="1832"/>
                    <a:pt x="1811" y="1831"/>
                  </a:cubicBezTo>
                  <a:cubicBezTo>
                    <a:pt x="1813" y="1829"/>
                    <a:pt x="1814" y="1827"/>
                    <a:pt x="1816" y="1824"/>
                  </a:cubicBezTo>
                  <a:cubicBezTo>
                    <a:pt x="1818" y="1822"/>
                    <a:pt x="1820" y="1819"/>
                    <a:pt x="1822" y="1817"/>
                  </a:cubicBezTo>
                  <a:cubicBezTo>
                    <a:pt x="1824" y="1814"/>
                    <a:pt x="1826" y="1812"/>
                    <a:pt x="1828" y="1810"/>
                  </a:cubicBezTo>
                  <a:cubicBezTo>
                    <a:pt x="1831" y="1807"/>
                    <a:pt x="1833" y="1805"/>
                    <a:pt x="1836" y="1803"/>
                  </a:cubicBezTo>
                  <a:cubicBezTo>
                    <a:pt x="1838" y="1801"/>
                    <a:pt x="1841" y="1799"/>
                    <a:pt x="1843" y="1797"/>
                  </a:cubicBezTo>
                  <a:cubicBezTo>
                    <a:pt x="1846" y="1796"/>
                    <a:pt x="1848" y="1794"/>
                    <a:pt x="1850" y="1793"/>
                  </a:cubicBezTo>
                  <a:cubicBezTo>
                    <a:pt x="1853" y="1791"/>
                    <a:pt x="1855" y="1790"/>
                    <a:pt x="1858" y="1789"/>
                  </a:cubicBezTo>
                  <a:cubicBezTo>
                    <a:pt x="1859" y="1788"/>
                    <a:pt x="1860" y="1788"/>
                    <a:pt x="1861" y="1787"/>
                  </a:cubicBezTo>
                  <a:cubicBezTo>
                    <a:pt x="1862" y="1787"/>
                    <a:pt x="1863" y="1786"/>
                    <a:pt x="1864" y="1786"/>
                  </a:cubicBezTo>
                  <a:cubicBezTo>
                    <a:pt x="1865" y="1785"/>
                    <a:pt x="1866" y="1785"/>
                    <a:pt x="1866" y="1785"/>
                  </a:cubicBezTo>
                  <a:cubicBezTo>
                    <a:pt x="1867" y="1784"/>
                    <a:pt x="1868" y="1784"/>
                    <a:pt x="1869" y="1784"/>
                  </a:cubicBezTo>
                  <a:cubicBezTo>
                    <a:pt x="1870" y="1783"/>
                    <a:pt x="1871" y="1783"/>
                    <a:pt x="1872" y="1783"/>
                  </a:cubicBezTo>
                  <a:cubicBezTo>
                    <a:pt x="1873" y="1782"/>
                    <a:pt x="1873" y="1782"/>
                    <a:pt x="1873" y="1782"/>
                  </a:cubicBezTo>
                  <a:cubicBezTo>
                    <a:pt x="1873" y="1782"/>
                    <a:pt x="1873" y="1782"/>
                    <a:pt x="1872" y="1782"/>
                  </a:cubicBezTo>
                  <a:cubicBezTo>
                    <a:pt x="1871" y="1782"/>
                    <a:pt x="1870" y="1782"/>
                    <a:pt x="1868" y="1782"/>
                  </a:cubicBezTo>
                  <a:cubicBezTo>
                    <a:pt x="1868" y="1782"/>
                    <a:pt x="1867" y="1782"/>
                    <a:pt x="1866" y="1783"/>
                  </a:cubicBezTo>
                  <a:cubicBezTo>
                    <a:pt x="1865" y="1783"/>
                    <a:pt x="1864" y="1783"/>
                    <a:pt x="1863" y="1783"/>
                  </a:cubicBezTo>
                  <a:cubicBezTo>
                    <a:pt x="1862" y="1783"/>
                    <a:pt x="1861" y="1783"/>
                    <a:pt x="1860" y="1784"/>
                  </a:cubicBezTo>
                  <a:cubicBezTo>
                    <a:pt x="1858" y="1784"/>
                    <a:pt x="1857" y="1784"/>
                    <a:pt x="1856" y="1784"/>
                  </a:cubicBezTo>
                  <a:cubicBezTo>
                    <a:pt x="1855" y="1785"/>
                    <a:pt x="1853" y="1785"/>
                    <a:pt x="1852" y="1786"/>
                  </a:cubicBezTo>
                  <a:cubicBezTo>
                    <a:pt x="1851" y="1786"/>
                    <a:pt x="1849" y="1787"/>
                    <a:pt x="1848" y="1787"/>
                  </a:cubicBezTo>
                  <a:cubicBezTo>
                    <a:pt x="1845" y="1788"/>
                    <a:pt x="1842" y="1790"/>
                    <a:pt x="1839" y="1791"/>
                  </a:cubicBezTo>
                  <a:cubicBezTo>
                    <a:pt x="1838" y="1792"/>
                    <a:pt x="1836" y="1793"/>
                    <a:pt x="1835" y="1794"/>
                  </a:cubicBezTo>
                  <a:cubicBezTo>
                    <a:pt x="1834" y="1795"/>
                    <a:pt x="1832" y="1796"/>
                    <a:pt x="1831" y="1797"/>
                  </a:cubicBezTo>
                  <a:cubicBezTo>
                    <a:pt x="1828" y="1799"/>
                    <a:pt x="1825" y="1801"/>
                    <a:pt x="1823" y="1804"/>
                  </a:cubicBezTo>
                  <a:cubicBezTo>
                    <a:pt x="1820" y="1806"/>
                    <a:pt x="1818" y="1809"/>
                    <a:pt x="1816" y="1812"/>
                  </a:cubicBezTo>
                  <a:cubicBezTo>
                    <a:pt x="1815" y="1813"/>
                    <a:pt x="1814" y="1815"/>
                    <a:pt x="1813" y="1816"/>
                  </a:cubicBezTo>
                  <a:cubicBezTo>
                    <a:pt x="1812" y="1817"/>
                    <a:pt x="1811" y="1819"/>
                    <a:pt x="1810" y="1820"/>
                  </a:cubicBezTo>
                  <a:cubicBezTo>
                    <a:pt x="1808" y="1823"/>
                    <a:pt x="1807" y="1826"/>
                    <a:pt x="1806" y="1829"/>
                  </a:cubicBezTo>
                  <a:cubicBezTo>
                    <a:pt x="1805" y="1830"/>
                    <a:pt x="1805" y="1832"/>
                    <a:pt x="1804" y="1833"/>
                  </a:cubicBezTo>
                  <a:cubicBezTo>
                    <a:pt x="1804" y="1834"/>
                    <a:pt x="1803" y="1835"/>
                    <a:pt x="1803" y="1837"/>
                  </a:cubicBezTo>
                  <a:cubicBezTo>
                    <a:pt x="1803" y="1838"/>
                    <a:pt x="1802" y="1839"/>
                    <a:pt x="1802" y="1840"/>
                  </a:cubicBezTo>
                  <a:cubicBezTo>
                    <a:pt x="1793" y="1848"/>
                    <a:pt x="1786" y="1859"/>
                    <a:pt x="1778" y="1869"/>
                  </a:cubicBezTo>
                  <a:cubicBezTo>
                    <a:pt x="1778" y="1869"/>
                    <a:pt x="1779" y="1868"/>
                    <a:pt x="1779" y="1867"/>
                  </a:cubicBezTo>
                  <a:cubicBezTo>
                    <a:pt x="1779" y="1864"/>
                    <a:pt x="1780" y="1861"/>
                    <a:pt x="1780" y="1857"/>
                  </a:cubicBezTo>
                  <a:cubicBezTo>
                    <a:pt x="1780" y="1856"/>
                    <a:pt x="1780" y="1855"/>
                    <a:pt x="1780" y="1854"/>
                  </a:cubicBezTo>
                  <a:cubicBezTo>
                    <a:pt x="1780" y="1853"/>
                    <a:pt x="1780" y="1852"/>
                    <a:pt x="1780" y="1852"/>
                  </a:cubicBezTo>
                  <a:cubicBezTo>
                    <a:pt x="1781" y="1850"/>
                    <a:pt x="1781" y="1848"/>
                    <a:pt x="1781" y="1846"/>
                  </a:cubicBezTo>
                  <a:cubicBezTo>
                    <a:pt x="1781" y="1842"/>
                    <a:pt x="1781" y="1839"/>
                    <a:pt x="1781" y="1835"/>
                  </a:cubicBezTo>
                  <a:cubicBezTo>
                    <a:pt x="1781" y="1831"/>
                    <a:pt x="1781" y="1828"/>
                    <a:pt x="1782" y="1824"/>
                  </a:cubicBezTo>
                  <a:cubicBezTo>
                    <a:pt x="1782" y="1823"/>
                    <a:pt x="1782" y="1823"/>
                    <a:pt x="1782" y="1822"/>
                  </a:cubicBezTo>
                  <a:cubicBezTo>
                    <a:pt x="1782" y="1821"/>
                    <a:pt x="1782" y="1820"/>
                    <a:pt x="1783" y="1819"/>
                  </a:cubicBezTo>
                  <a:cubicBezTo>
                    <a:pt x="1783" y="1818"/>
                    <a:pt x="1783" y="1818"/>
                    <a:pt x="1783" y="1817"/>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4" y="1815"/>
                    <a:pt x="1784" y="1815"/>
                    <a:pt x="1784" y="1814"/>
                  </a:cubicBezTo>
                  <a:cubicBezTo>
                    <a:pt x="1785" y="1811"/>
                    <a:pt x="1786" y="1808"/>
                    <a:pt x="1787" y="1806"/>
                  </a:cubicBezTo>
                  <a:cubicBezTo>
                    <a:pt x="1789" y="1803"/>
                    <a:pt x="1790" y="1801"/>
                    <a:pt x="1792" y="1799"/>
                  </a:cubicBezTo>
                  <a:cubicBezTo>
                    <a:pt x="1793" y="1797"/>
                    <a:pt x="1794" y="1797"/>
                    <a:pt x="1794" y="1796"/>
                  </a:cubicBezTo>
                  <a:cubicBezTo>
                    <a:pt x="1795" y="1795"/>
                    <a:pt x="1796" y="1794"/>
                    <a:pt x="1797" y="1793"/>
                  </a:cubicBezTo>
                  <a:cubicBezTo>
                    <a:pt x="1799" y="1792"/>
                    <a:pt x="1800" y="1791"/>
                    <a:pt x="1802" y="1790"/>
                  </a:cubicBezTo>
                  <a:cubicBezTo>
                    <a:pt x="1803" y="1790"/>
                    <a:pt x="1804" y="1789"/>
                    <a:pt x="1805" y="1789"/>
                  </a:cubicBezTo>
                  <a:cubicBezTo>
                    <a:pt x="1806" y="1788"/>
                    <a:pt x="1807" y="1788"/>
                    <a:pt x="1807" y="1788"/>
                  </a:cubicBezTo>
                  <a:cubicBezTo>
                    <a:pt x="1807" y="1788"/>
                    <a:pt x="1806" y="1788"/>
                    <a:pt x="1805" y="1788"/>
                  </a:cubicBezTo>
                  <a:cubicBezTo>
                    <a:pt x="1804" y="1788"/>
                    <a:pt x="1803" y="1788"/>
                    <a:pt x="1801" y="1789"/>
                  </a:cubicBezTo>
                  <a:cubicBezTo>
                    <a:pt x="1800" y="1789"/>
                    <a:pt x="1798" y="1790"/>
                    <a:pt x="1795" y="1791"/>
                  </a:cubicBezTo>
                  <a:cubicBezTo>
                    <a:pt x="1794" y="1791"/>
                    <a:pt x="1793" y="1792"/>
                    <a:pt x="1792" y="1793"/>
                  </a:cubicBezTo>
                  <a:cubicBezTo>
                    <a:pt x="1791" y="1793"/>
                    <a:pt x="1790" y="1794"/>
                    <a:pt x="1789" y="1795"/>
                  </a:cubicBezTo>
                  <a:cubicBezTo>
                    <a:pt x="1786" y="1797"/>
                    <a:pt x="1784" y="1800"/>
                    <a:pt x="1782" y="1803"/>
                  </a:cubicBezTo>
                  <a:cubicBezTo>
                    <a:pt x="1780" y="1805"/>
                    <a:pt x="1779" y="1809"/>
                    <a:pt x="1777" y="1812"/>
                  </a:cubicBezTo>
                  <a:cubicBezTo>
                    <a:pt x="1777" y="1813"/>
                    <a:pt x="1777" y="1813"/>
                    <a:pt x="1777" y="1813"/>
                  </a:cubicBezTo>
                  <a:cubicBezTo>
                    <a:pt x="1777" y="1814"/>
                    <a:pt x="1777" y="1814"/>
                    <a:pt x="1777" y="1814"/>
                  </a:cubicBezTo>
                  <a:cubicBezTo>
                    <a:pt x="1777" y="1814"/>
                    <a:pt x="1777" y="1814"/>
                    <a:pt x="1777" y="1814"/>
                  </a:cubicBezTo>
                  <a:cubicBezTo>
                    <a:pt x="1776" y="1814"/>
                    <a:pt x="1776" y="1814"/>
                    <a:pt x="1776" y="1814"/>
                  </a:cubicBezTo>
                  <a:cubicBezTo>
                    <a:pt x="1776" y="1814"/>
                    <a:pt x="1776" y="1814"/>
                    <a:pt x="1776" y="1814"/>
                  </a:cubicBezTo>
                  <a:cubicBezTo>
                    <a:pt x="1776" y="1815"/>
                    <a:pt x="1776" y="1815"/>
                    <a:pt x="1776" y="1815"/>
                  </a:cubicBezTo>
                  <a:cubicBezTo>
                    <a:pt x="1776" y="1816"/>
                    <a:pt x="1776" y="1817"/>
                    <a:pt x="1775" y="1818"/>
                  </a:cubicBezTo>
                  <a:cubicBezTo>
                    <a:pt x="1775" y="1819"/>
                    <a:pt x="1775" y="1821"/>
                    <a:pt x="1774" y="1823"/>
                  </a:cubicBezTo>
                  <a:cubicBezTo>
                    <a:pt x="1774" y="1827"/>
                    <a:pt x="1773" y="1831"/>
                    <a:pt x="1773" y="1835"/>
                  </a:cubicBezTo>
                  <a:cubicBezTo>
                    <a:pt x="1773" y="1839"/>
                    <a:pt x="1773" y="1842"/>
                    <a:pt x="1773" y="1846"/>
                  </a:cubicBezTo>
                  <a:cubicBezTo>
                    <a:pt x="1773" y="1848"/>
                    <a:pt x="1773" y="1850"/>
                    <a:pt x="1773" y="1851"/>
                  </a:cubicBezTo>
                  <a:cubicBezTo>
                    <a:pt x="1773" y="1853"/>
                    <a:pt x="1773" y="1855"/>
                    <a:pt x="1773" y="1857"/>
                  </a:cubicBezTo>
                  <a:cubicBezTo>
                    <a:pt x="1773" y="1860"/>
                    <a:pt x="1773" y="1863"/>
                    <a:pt x="1773" y="1867"/>
                  </a:cubicBezTo>
                  <a:cubicBezTo>
                    <a:pt x="1773" y="1870"/>
                    <a:pt x="1772" y="1873"/>
                    <a:pt x="1772" y="1875"/>
                  </a:cubicBezTo>
                  <a:cubicBezTo>
                    <a:pt x="1772" y="1876"/>
                    <a:pt x="1771" y="1877"/>
                    <a:pt x="1771" y="1879"/>
                  </a:cubicBezTo>
                  <a:cubicBezTo>
                    <a:pt x="1764" y="1888"/>
                    <a:pt x="1755" y="1897"/>
                    <a:pt x="1743" y="1904"/>
                  </a:cubicBezTo>
                  <a:cubicBezTo>
                    <a:pt x="1699" y="1930"/>
                    <a:pt x="1649" y="1910"/>
                    <a:pt x="1604" y="1887"/>
                  </a:cubicBezTo>
                  <a:cubicBezTo>
                    <a:pt x="1607" y="1887"/>
                    <a:pt x="1610" y="1887"/>
                    <a:pt x="1613" y="1888"/>
                  </a:cubicBezTo>
                  <a:cubicBezTo>
                    <a:pt x="1617" y="1888"/>
                    <a:pt x="1622" y="1888"/>
                    <a:pt x="1627" y="1888"/>
                  </a:cubicBezTo>
                  <a:cubicBezTo>
                    <a:pt x="1632" y="1888"/>
                    <a:pt x="1637" y="1888"/>
                    <a:pt x="1642" y="1887"/>
                  </a:cubicBezTo>
                  <a:cubicBezTo>
                    <a:pt x="1646" y="1886"/>
                    <a:pt x="1651" y="1885"/>
                    <a:pt x="1655" y="1884"/>
                  </a:cubicBezTo>
                  <a:cubicBezTo>
                    <a:pt x="1655" y="1884"/>
                    <a:pt x="1655" y="1884"/>
                    <a:pt x="1655" y="1884"/>
                  </a:cubicBezTo>
                  <a:cubicBezTo>
                    <a:pt x="1656" y="1884"/>
                    <a:pt x="1656" y="1885"/>
                    <a:pt x="1656" y="1885"/>
                  </a:cubicBezTo>
                  <a:cubicBezTo>
                    <a:pt x="1657" y="1885"/>
                    <a:pt x="1659" y="1886"/>
                    <a:pt x="1660" y="1887"/>
                  </a:cubicBezTo>
                  <a:cubicBezTo>
                    <a:pt x="1661" y="1887"/>
                    <a:pt x="1662" y="1887"/>
                    <a:pt x="1663" y="1887"/>
                  </a:cubicBezTo>
                  <a:cubicBezTo>
                    <a:pt x="1663" y="1888"/>
                    <a:pt x="1664" y="1888"/>
                    <a:pt x="1665" y="1888"/>
                  </a:cubicBezTo>
                  <a:cubicBezTo>
                    <a:pt x="1666" y="1889"/>
                    <a:pt x="1667" y="1889"/>
                    <a:pt x="1668" y="1889"/>
                  </a:cubicBezTo>
                  <a:cubicBezTo>
                    <a:pt x="1669" y="1890"/>
                    <a:pt x="1670" y="1890"/>
                    <a:pt x="1671" y="1890"/>
                  </a:cubicBezTo>
                  <a:cubicBezTo>
                    <a:pt x="1672" y="1890"/>
                    <a:pt x="1674" y="1891"/>
                    <a:pt x="1675" y="1891"/>
                  </a:cubicBezTo>
                  <a:cubicBezTo>
                    <a:pt x="1676" y="1891"/>
                    <a:pt x="1677" y="1891"/>
                    <a:pt x="1678" y="1891"/>
                  </a:cubicBezTo>
                  <a:cubicBezTo>
                    <a:pt x="1681" y="1892"/>
                    <a:pt x="1683" y="1892"/>
                    <a:pt x="1686" y="1892"/>
                  </a:cubicBezTo>
                  <a:cubicBezTo>
                    <a:pt x="1688" y="1893"/>
                    <a:pt x="1691" y="1893"/>
                    <a:pt x="1694" y="1893"/>
                  </a:cubicBezTo>
                  <a:cubicBezTo>
                    <a:pt x="1696" y="1892"/>
                    <a:pt x="1699" y="1892"/>
                    <a:pt x="1701" y="1892"/>
                  </a:cubicBezTo>
                  <a:cubicBezTo>
                    <a:pt x="1704" y="1892"/>
                    <a:pt x="1707" y="1891"/>
                    <a:pt x="1709" y="1891"/>
                  </a:cubicBezTo>
                  <a:cubicBezTo>
                    <a:pt x="1710" y="1891"/>
                    <a:pt x="1711" y="1891"/>
                    <a:pt x="1712" y="1890"/>
                  </a:cubicBezTo>
                  <a:cubicBezTo>
                    <a:pt x="1714" y="1890"/>
                    <a:pt x="1715" y="1890"/>
                    <a:pt x="1716" y="1889"/>
                  </a:cubicBezTo>
                  <a:cubicBezTo>
                    <a:pt x="1717" y="1889"/>
                    <a:pt x="1718" y="1889"/>
                    <a:pt x="1719" y="1889"/>
                  </a:cubicBezTo>
                  <a:cubicBezTo>
                    <a:pt x="1720" y="1888"/>
                    <a:pt x="1721" y="1888"/>
                    <a:pt x="1722" y="1888"/>
                  </a:cubicBezTo>
                  <a:cubicBezTo>
                    <a:pt x="1723" y="1887"/>
                    <a:pt x="1724" y="1887"/>
                    <a:pt x="1725" y="1887"/>
                  </a:cubicBezTo>
                  <a:cubicBezTo>
                    <a:pt x="1725" y="1886"/>
                    <a:pt x="1726" y="1886"/>
                    <a:pt x="1727" y="1886"/>
                  </a:cubicBezTo>
                  <a:cubicBezTo>
                    <a:pt x="1728" y="1885"/>
                    <a:pt x="1730" y="1884"/>
                    <a:pt x="1731" y="1884"/>
                  </a:cubicBezTo>
                  <a:cubicBezTo>
                    <a:pt x="1732" y="1883"/>
                    <a:pt x="1732" y="1883"/>
                    <a:pt x="1733" y="1882"/>
                  </a:cubicBezTo>
                  <a:cubicBezTo>
                    <a:pt x="1733" y="1882"/>
                    <a:pt x="1734" y="1882"/>
                    <a:pt x="1734" y="1882"/>
                  </a:cubicBezTo>
                  <a:cubicBezTo>
                    <a:pt x="1734" y="1882"/>
                    <a:pt x="1733" y="1882"/>
                    <a:pt x="1733" y="1882"/>
                  </a:cubicBezTo>
                  <a:cubicBezTo>
                    <a:pt x="1732" y="1882"/>
                    <a:pt x="1731" y="1882"/>
                    <a:pt x="1730" y="1882"/>
                  </a:cubicBezTo>
                  <a:cubicBezTo>
                    <a:pt x="1730" y="1882"/>
                    <a:pt x="1729" y="1882"/>
                    <a:pt x="1728" y="1882"/>
                  </a:cubicBezTo>
                  <a:cubicBezTo>
                    <a:pt x="1728" y="1882"/>
                    <a:pt x="1727" y="1883"/>
                    <a:pt x="1726" y="1883"/>
                  </a:cubicBezTo>
                  <a:cubicBezTo>
                    <a:pt x="1725" y="1883"/>
                    <a:pt x="1724" y="1883"/>
                    <a:pt x="1724" y="1883"/>
                  </a:cubicBezTo>
                  <a:cubicBezTo>
                    <a:pt x="1723" y="1883"/>
                    <a:pt x="1722" y="1883"/>
                    <a:pt x="1721" y="1883"/>
                  </a:cubicBezTo>
                  <a:cubicBezTo>
                    <a:pt x="1719" y="1883"/>
                    <a:pt x="1717" y="1883"/>
                    <a:pt x="1715" y="1884"/>
                  </a:cubicBezTo>
                  <a:cubicBezTo>
                    <a:pt x="1714" y="1884"/>
                    <a:pt x="1714" y="1884"/>
                    <a:pt x="1713" y="1884"/>
                  </a:cubicBezTo>
                  <a:cubicBezTo>
                    <a:pt x="1713" y="1884"/>
                    <a:pt x="1712" y="1884"/>
                    <a:pt x="1712" y="1884"/>
                  </a:cubicBezTo>
                  <a:cubicBezTo>
                    <a:pt x="1710" y="1884"/>
                    <a:pt x="1709" y="1884"/>
                    <a:pt x="1708" y="1884"/>
                  </a:cubicBezTo>
                  <a:cubicBezTo>
                    <a:pt x="1707" y="1884"/>
                    <a:pt x="1706" y="1884"/>
                    <a:pt x="1705" y="1884"/>
                  </a:cubicBezTo>
                  <a:cubicBezTo>
                    <a:pt x="1703" y="1884"/>
                    <a:pt x="1702" y="1884"/>
                    <a:pt x="1701" y="1884"/>
                  </a:cubicBezTo>
                  <a:cubicBezTo>
                    <a:pt x="1698" y="1885"/>
                    <a:pt x="1696" y="1885"/>
                    <a:pt x="1694" y="1885"/>
                  </a:cubicBezTo>
                  <a:cubicBezTo>
                    <a:pt x="1691" y="1885"/>
                    <a:pt x="1689" y="1885"/>
                    <a:pt x="1686" y="1885"/>
                  </a:cubicBezTo>
                  <a:cubicBezTo>
                    <a:pt x="1685" y="1885"/>
                    <a:pt x="1684" y="1885"/>
                    <a:pt x="1682" y="1885"/>
                  </a:cubicBezTo>
                  <a:cubicBezTo>
                    <a:pt x="1681" y="1885"/>
                    <a:pt x="1680" y="1885"/>
                    <a:pt x="1679" y="1885"/>
                  </a:cubicBezTo>
                  <a:cubicBezTo>
                    <a:pt x="1678" y="1884"/>
                    <a:pt x="1677" y="1884"/>
                    <a:pt x="1676" y="1884"/>
                  </a:cubicBezTo>
                  <a:cubicBezTo>
                    <a:pt x="1675" y="1884"/>
                    <a:pt x="1674" y="1884"/>
                    <a:pt x="1674" y="1884"/>
                  </a:cubicBezTo>
                  <a:cubicBezTo>
                    <a:pt x="1673" y="1884"/>
                    <a:pt x="1673" y="1884"/>
                    <a:pt x="1672" y="1884"/>
                  </a:cubicBezTo>
                  <a:cubicBezTo>
                    <a:pt x="1671" y="1884"/>
                    <a:pt x="1670" y="1884"/>
                    <a:pt x="1669" y="1884"/>
                  </a:cubicBezTo>
                  <a:cubicBezTo>
                    <a:pt x="1668" y="1884"/>
                    <a:pt x="1667" y="1884"/>
                    <a:pt x="1666" y="1884"/>
                  </a:cubicBezTo>
                  <a:cubicBezTo>
                    <a:pt x="1665" y="1884"/>
                    <a:pt x="1664" y="1884"/>
                    <a:pt x="1663" y="1884"/>
                  </a:cubicBezTo>
                  <a:cubicBezTo>
                    <a:pt x="1663" y="1884"/>
                    <a:pt x="1662" y="1884"/>
                    <a:pt x="1661" y="1884"/>
                  </a:cubicBezTo>
                  <a:cubicBezTo>
                    <a:pt x="1660" y="1884"/>
                    <a:pt x="1659" y="1883"/>
                    <a:pt x="1659" y="1883"/>
                  </a:cubicBezTo>
                  <a:cubicBezTo>
                    <a:pt x="1659" y="1883"/>
                    <a:pt x="1659" y="1883"/>
                    <a:pt x="1659" y="1883"/>
                  </a:cubicBezTo>
                  <a:cubicBezTo>
                    <a:pt x="1660" y="1883"/>
                    <a:pt x="1661" y="1883"/>
                    <a:pt x="1662" y="1883"/>
                  </a:cubicBezTo>
                  <a:cubicBezTo>
                    <a:pt x="1663" y="1882"/>
                    <a:pt x="1664" y="1882"/>
                    <a:pt x="1665" y="1882"/>
                  </a:cubicBezTo>
                  <a:cubicBezTo>
                    <a:pt x="1666" y="1881"/>
                    <a:pt x="1667" y="1881"/>
                    <a:pt x="1668" y="1881"/>
                  </a:cubicBezTo>
                  <a:cubicBezTo>
                    <a:pt x="1670" y="1880"/>
                    <a:pt x="1672" y="1879"/>
                    <a:pt x="1673" y="1879"/>
                  </a:cubicBezTo>
                  <a:cubicBezTo>
                    <a:pt x="1674" y="1878"/>
                    <a:pt x="1675" y="1878"/>
                    <a:pt x="1676" y="1877"/>
                  </a:cubicBezTo>
                  <a:cubicBezTo>
                    <a:pt x="1677" y="1877"/>
                    <a:pt x="1678" y="1877"/>
                    <a:pt x="1679" y="1876"/>
                  </a:cubicBezTo>
                  <a:cubicBezTo>
                    <a:pt x="1680" y="1876"/>
                    <a:pt x="1682" y="1875"/>
                    <a:pt x="1683" y="1874"/>
                  </a:cubicBezTo>
                  <a:cubicBezTo>
                    <a:pt x="1685" y="1873"/>
                    <a:pt x="1686" y="1873"/>
                    <a:pt x="1687" y="1872"/>
                  </a:cubicBezTo>
                  <a:cubicBezTo>
                    <a:pt x="1689" y="1871"/>
                    <a:pt x="1690" y="1871"/>
                    <a:pt x="1691" y="1870"/>
                  </a:cubicBezTo>
                  <a:cubicBezTo>
                    <a:pt x="1692" y="1869"/>
                    <a:pt x="1693" y="1869"/>
                    <a:pt x="1694" y="1868"/>
                  </a:cubicBezTo>
                  <a:cubicBezTo>
                    <a:pt x="1696" y="1867"/>
                    <a:pt x="1697" y="1866"/>
                    <a:pt x="1698" y="1865"/>
                  </a:cubicBezTo>
                  <a:cubicBezTo>
                    <a:pt x="1699" y="1865"/>
                    <a:pt x="1699" y="1864"/>
                    <a:pt x="1699" y="1864"/>
                  </a:cubicBezTo>
                  <a:cubicBezTo>
                    <a:pt x="1699" y="1864"/>
                    <a:pt x="1699" y="1865"/>
                    <a:pt x="1698" y="1865"/>
                  </a:cubicBezTo>
                  <a:cubicBezTo>
                    <a:pt x="1697" y="1865"/>
                    <a:pt x="1695" y="1866"/>
                    <a:pt x="1693" y="1867"/>
                  </a:cubicBezTo>
                  <a:cubicBezTo>
                    <a:pt x="1692" y="1867"/>
                    <a:pt x="1691" y="1867"/>
                    <a:pt x="1690" y="1868"/>
                  </a:cubicBezTo>
                  <a:cubicBezTo>
                    <a:pt x="1689" y="1868"/>
                    <a:pt x="1688" y="1869"/>
                    <a:pt x="1686" y="1869"/>
                  </a:cubicBezTo>
                  <a:cubicBezTo>
                    <a:pt x="1685" y="1870"/>
                    <a:pt x="1683" y="1870"/>
                    <a:pt x="1682" y="1871"/>
                  </a:cubicBezTo>
                  <a:cubicBezTo>
                    <a:pt x="1680" y="1871"/>
                    <a:pt x="1679" y="1872"/>
                    <a:pt x="1677" y="1872"/>
                  </a:cubicBezTo>
                  <a:cubicBezTo>
                    <a:pt x="1675" y="1872"/>
                    <a:pt x="1674" y="1873"/>
                    <a:pt x="1672" y="1874"/>
                  </a:cubicBezTo>
                  <a:cubicBezTo>
                    <a:pt x="1670" y="1874"/>
                    <a:pt x="1668" y="1874"/>
                    <a:pt x="1666" y="1875"/>
                  </a:cubicBezTo>
                  <a:cubicBezTo>
                    <a:pt x="1665" y="1875"/>
                    <a:pt x="1664" y="1875"/>
                    <a:pt x="1663" y="1876"/>
                  </a:cubicBezTo>
                  <a:cubicBezTo>
                    <a:pt x="1662" y="1876"/>
                    <a:pt x="1661" y="1876"/>
                    <a:pt x="1660" y="1876"/>
                  </a:cubicBezTo>
                  <a:cubicBezTo>
                    <a:pt x="1658" y="1877"/>
                    <a:pt x="1656" y="1877"/>
                    <a:pt x="1654" y="1877"/>
                  </a:cubicBezTo>
                  <a:cubicBezTo>
                    <a:pt x="1652" y="1878"/>
                    <a:pt x="1650" y="1878"/>
                    <a:pt x="1647" y="1878"/>
                  </a:cubicBezTo>
                  <a:cubicBezTo>
                    <a:pt x="1646" y="1879"/>
                    <a:pt x="1645" y="1879"/>
                    <a:pt x="1644" y="1879"/>
                  </a:cubicBezTo>
                  <a:cubicBezTo>
                    <a:pt x="1643" y="1879"/>
                    <a:pt x="1642" y="1879"/>
                    <a:pt x="1641" y="1879"/>
                  </a:cubicBezTo>
                  <a:cubicBezTo>
                    <a:pt x="1636" y="1880"/>
                    <a:pt x="1632" y="1880"/>
                    <a:pt x="1627" y="1880"/>
                  </a:cubicBezTo>
                  <a:cubicBezTo>
                    <a:pt x="1622" y="1880"/>
                    <a:pt x="1618" y="1880"/>
                    <a:pt x="1613" y="1880"/>
                  </a:cubicBezTo>
                  <a:cubicBezTo>
                    <a:pt x="1612" y="1880"/>
                    <a:pt x="1611" y="1880"/>
                    <a:pt x="1610" y="1880"/>
                  </a:cubicBezTo>
                  <a:cubicBezTo>
                    <a:pt x="1609" y="1880"/>
                    <a:pt x="1608" y="1880"/>
                    <a:pt x="1606" y="1880"/>
                  </a:cubicBezTo>
                  <a:cubicBezTo>
                    <a:pt x="1604" y="1879"/>
                    <a:pt x="1602" y="1879"/>
                    <a:pt x="1600" y="1879"/>
                  </a:cubicBezTo>
                  <a:cubicBezTo>
                    <a:pt x="1598" y="1879"/>
                    <a:pt x="1596" y="1878"/>
                    <a:pt x="1593" y="1878"/>
                  </a:cubicBezTo>
                  <a:cubicBezTo>
                    <a:pt x="1592" y="1878"/>
                    <a:pt x="1591" y="1878"/>
                    <a:pt x="1590" y="1878"/>
                  </a:cubicBezTo>
                  <a:cubicBezTo>
                    <a:pt x="1590" y="1878"/>
                    <a:pt x="1590" y="1878"/>
                    <a:pt x="1589" y="1878"/>
                  </a:cubicBezTo>
                  <a:cubicBezTo>
                    <a:pt x="1590" y="1878"/>
                    <a:pt x="1590" y="1878"/>
                    <a:pt x="1590" y="1878"/>
                  </a:cubicBezTo>
                  <a:cubicBezTo>
                    <a:pt x="1592" y="1878"/>
                    <a:pt x="1593" y="1878"/>
                    <a:pt x="1594" y="1878"/>
                  </a:cubicBezTo>
                  <a:cubicBezTo>
                    <a:pt x="1596" y="1878"/>
                    <a:pt x="1598" y="1878"/>
                    <a:pt x="1599" y="1877"/>
                  </a:cubicBezTo>
                  <a:cubicBezTo>
                    <a:pt x="1601" y="1877"/>
                    <a:pt x="1603" y="1877"/>
                    <a:pt x="1605" y="1877"/>
                  </a:cubicBezTo>
                  <a:cubicBezTo>
                    <a:pt x="1608" y="1876"/>
                    <a:pt x="1612" y="1876"/>
                    <a:pt x="1617" y="1875"/>
                  </a:cubicBezTo>
                  <a:cubicBezTo>
                    <a:pt x="1621" y="1874"/>
                    <a:pt x="1625" y="1873"/>
                    <a:pt x="1630" y="1871"/>
                  </a:cubicBezTo>
                  <a:cubicBezTo>
                    <a:pt x="1631" y="1871"/>
                    <a:pt x="1632" y="1871"/>
                    <a:pt x="1633" y="1870"/>
                  </a:cubicBezTo>
                  <a:cubicBezTo>
                    <a:pt x="1634" y="1870"/>
                    <a:pt x="1635" y="1870"/>
                    <a:pt x="1637" y="1869"/>
                  </a:cubicBezTo>
                  <a:cubicBezTo>
                    <a:pt x="1639" y="1868"/>
                    <a:pt x="1641" y="1868"/>
                    <a:pt x="1643" y="1867"/>
                  </a:cubicBezTo>
                  <a:cubicBezTo>
                    <a:pt x="1648" y="1865"/>
                    <a:pt x="1653" y="1863"/>
                    <a:pt x="1657" y="1861"/>
                  </a:cubicBezTo>
                  <a:cubicBezTo>
                    <a:pt x="1662" y="1860"/>
                    <a:pt x="1666" y="1858"/>
                    <a:pt x="1671" y="1856"/>
                  </a:cubicBezTo>
                  <a:cubicBezTo>
                    <a:pt x="1675" y="1854"/>
                    <a:pt x="1680" y="1852"/>
                    <a:pt x="1684" y="1851"/>
                  </a:cubicBezTo>
                  <a:cubicBezTo>
                    <a:pt x="1688" y="1849"/>
                    <a:pt x="1692" y="1848"/>
                    <a:pt x="1696" y="1846"/>
                  </a:cubicBezTo>
                  <a:cubicBezTo>
                    <a:pt x="1700" y="1845"/>
                    <a:pt x="1704" y="1844"/>
                    <a:pt x="1707" y="1843"/>
                  </a:cubicBezTo>
                  <a:cubicBezTo>
                    <a:pt x="1708" y="1843"/>
                    <a:pt x="1709" y="1843"/>
                    <a:pt x="1709" y="1843"/>
                  </a:cubicBezTo>
                  <a:cubicBezTo>
                    <a:pt x="1710" y="1843"/>
                    <a:pt x="1710" y="1843"/>
                    <a:pt x="1710" y="1843"/>
                  </a:cubicBezTo>
                  <a:cubicBezTo>
                    <a:pt x="1711" y="1844"/>
                    <a:pt x="1712" y="1845"/>
                    <a:pt x="1712" y="1845"/>
                  </a:cubicBezTo>
                  <a:cubicBezTo>
                    <a:pt x="1713" y="1846"/>
                    <a:pt x="1714" y="1847"/>
                    <a:pt x="1715" y="1847"/>
                  </a:cubicBezTo>
                  <a:cubicBezTo>
                    <a:pt x="1716" y="1848"/>
                    <a:pt x="1717" y="1849"/>
                    <a:pt x="1719" y="1849"/>
                  </a:cubicBezTo>
                  <a:cubicBezTo>
                    <a:pt x="1720" y="1850"/>
                    <a:pt x="1721" y="1851"/>
                    <a:pt x="1723" y="1851"/>
                  </a:cubicBezTo>
                  <a:cubicBezTo>
                    <a:pt x="1723" y="1852"/>
                    <a:pt x="1724" y="1852"/>
                    <a:pt x="1725" y="1852"/>
                  </a:cubicBezTo>
                  <a:cubicBezTo>
                    <a:pt x="1725" y="1853"/>
                    <a:pt x="1726" y="1853"/>
                    <a:pt x="1727" y="1853"/>
                  </a:cubicBezTo>
                  <a:cubicBezTo>
                    <a:pt x="1729" y="1854"/>
                    <a:pt x="1730" y="1854"/>
                    <a:pt x="1732" y="1855"/>
                  </a:cubicBezTo>
                  <a:cubicBezTo>
                    <a:pt x="1733" y="1855"/>
                    <a:pt x="1735" y="1856"/>
                    <a:pt x="1736" y="1856"/>
                  </a:cubicBezTo>
                  <a:cubicBezTo>
                    <a:pt x="1737" y="1856"/>
                    <a:pt x="1738" y="1856"/>
                    <a:pt x="1739" y="1856"/>
                  </a:cubicBezTo>
                  <a:cubicBezTo>
                    <a:pt x="1740" y="1857"/>
                    <a:pt x="1740" y="1857"/>
                    <a:pt x="1741" y="1857"/>
                  </a:cubicBezTo>
                  <a:cubicBezTo>
                    <a:pt x="1743" y="1857"/>
                    <a:pt x="1744" y="1857"/>
                    <a:pt x="1746" y="1857"/>
                  </a:cubicBezTo>
                  <a:cubicBezTo>
                    <a:pt x="1747" y="1857"/>
                    <a:pt x="1748" y="1857"/>
                    <a:pt x="1750" y="1857"/>
                  </a:cubicBezTo>
                  <a:cubicBezTo>
                    <a:pt x="1751" y="1857"/>
                    <a:pt x="1752" y="1857"/>
                    <a:pt x="1753" y="1857"/>
                  </a:cubicBezTo>
                  <a:cubicBezTo>
                    <a:pt x="1754" y="1857"/>
                    <a:pt x="1755" y="1857"/>
                    <a:pt x="1756" y="1857"/>
                  </a:cubicBezTo>
                  <a:cubicBezTo>
                    <a:pt x="1757" y="1856"/>
                    <a:pt x="1757" y="1856"/>
                    <a:pt x="1757" y="1856"/>
                  </a:cubicBezTo>
                  <a:cubicBezTo>
                    <a:pt x="1758" y="1856"/>
                    <a:pt x="1758" y="1856"/>
                    <a:pt x="1758" y="1856"/>
                  </a:cubicBezTo>
                  <a:cubicBezTo>
                    <a:pt x="1758" y="1856"/>
                    <a:pt x="1758" y="1856"/>
                    <a:pt x="1758" y="1856"/>
                  </a:cubicBezTo>
                  <a:cubicBezTo>
                    <a:pt x="1757" y="1856"/>
                    <a:pt x="1757" y="1855"/>
                    <a:pt x="1756" y="1855"/>
                  </a:cubicBezTo>
                  <a:cubicBezTo>
                    <a:pt x="1755" y="1855"/>
                    <a:pt x="1754" y="1854"/>
                    <a:pt x="1754" y="1854"/>
                  </a:cubicBezTo>
                  <a:cubicBezTo>
                    <a:pt x="1753" y="1854"/>
                    <a:pt x="1752" y="1853"/>
                    <a:pt x="1750" y="1853"/>
                  </a:cubicBezTo>
                  <a:cubicBezTo>
                    <a:pt x="1749" y="1852"/>
                    <a:pt x="1748" y="1852"/>
                    <a:pt x="1747" y="1851"/>
                  </a:cubicBezTo>
                  <a:cubicBezTo>
                    <a:pt x="1745" y="1851"/>
                    <a:pt x="1744" y="1850"/>
                    <a:pt x="1743" y="1850"/>
                  </a:cubicBezTo>
                  <a:cubicBezTo>
                    <a:pt x="1742" y="1850"/>
                    <a:pt x="1741" y="1849"/>
                    <a:pt x="1741" y="1849"/>
                  </a:cubicBezTo>
                  <a:cubicBezTo>
                    <a:pt x="1740" y="1849"/>
                    <a:pt x="1739" y="1849"/>
                    <a:pt x="1738" y="1849"/>
                  </a:cubicBezTo>
                  <a:cubicBezTo>
                    <a:pt x="1737" y="1848"/>
                    <a:pt x="1735" y="1848"/>
                    <a:pt x="1734" y="1847"/>
                  </a:cubicBezTo>
                  <a:cubicBezTo>
                    <a:pt x="1732" y="1847"/>
                    <a:pt x="1731" y="1846"/>
                    <a:pt x="1729" y="1846"/>
                  </a:cubicBezTo>
                  <a:cubicBezTo>
                    <a:pt x="1729" y="1846"/>
                    <a:pt x="1728" y="1846"/>
                    <a:pt x="1727" y="1845"/>
                  </a:cubicBezTo>
                  <a:cubicBezTo>
                    <a:pt x="1726" y="1845"/>
                    <a:pt x="1726" y="1845"/>
                    <a:pt x="1725" y="1845"/>
                  </a:cubicBezTo>
                  <a:cubicBezTo>
                    <a:pt x="1723" y="1844"/>
                    <a:pt x="1722" y="1844"/>
                    <a:pt x="1721" y="1844"/>
                  </a:cubicBezTo>
                  <a:cubicBezTo>
                    <a:pt x="1719" y="1844"/>
                    <a:pt x="1718" y="1843"/>
                    <a:pt x="1717" y="1843"/>
                  </a:cubicBezTo>
                  <a:cubicBezTo>
                    <a:pt x="1716" y="1843"/>
                    <a:pt x="1715" y="1843"/>
                    <a:pt x="1714" y="1842"/>
                  </a:cubicBezTo>
                  <a:cubicBezTo>
                    <a:pt x="1713" y="1842"/>
                    <a:pt x="1712" y="1842"/>
                    <a:pt x="1712" y="1842"/>
                  </a:cubicBezTo>
                  <a:cubicBezTo>
                    <a:pt x="1712" y="1842"/>
                    <a:pt x="1712" y="1842"/>
                    <a:pt x="1712" y="1842"/>
                  </a:cubicBezTo>
                  <a:cubicBezTo>
                    <a:pt x="1714" y="1842"/>
                    <a:pt x="1716" y="1841"/>
                    <a:pt x="1717" y="1841"/>
                  </a:cubicBezTo>
                  <a:cubicBezTo>
                    <a:pt x="1719" y="1841"/>
                    <a:pt x="1720" y="1840"/>
                    <a:pt x="1721" y="1840"/>
                  </a:cubicBezTo>
                  <a:cubicBezTo>
                    <a:pt x="1722" y="1840"/>
                    <a:pt x="1724" y="1840"/>
                    <a:pt x="1725" y="1840"/>
                  </a:cubicBezTo>
                  <a:cubicBezTo>
                    <a:pt x="1727" y="1839"/>
                    <a:pt x="1729" y="1839"/>
                    <a:pt x="1730" y="1839"/>
                  </a:cubicBezTo>
                  <a:cubicBezTo>
                    <a:pt x="1731" y="1839"/>
                    <a:pt x="1731" y="1839"/>
                    <a:pt x="1731" y="1839"/>
                  </a:cubicBezTo>
                  <a:cubicBezTo>
                    <a:pt x="1731" y="1839"/>
                    <a:pt x="1731" y="1839"/>
                    <a:pt x="1730" y="1839"/>
                  </a:cubicBezTo>
                  <a:cubicBezTo>
                    <a:pt x="1729" y="1839"/>
                    <a:pt x="1727" y="1838"/>
                    <a:pt x="1725" y="1838"/>
                  </a:cubicBezTo>
                  <a:cubicBezTo>
                    <a:pt x="1724" y="1838"/>
                    <a:pt x="1722" y="1838"/>
                    <a:pt x="1721" y="1838"/>
                  </a:cubicBezTo>
                  <a:cubicBezTo>
                    <a:pt x="1720" y="1838"/>
                    <a:pt x="1718" y="1838"/>
                    <a:pt x="1717" y="1838"/>
                  </a:cubicBezTo>
                  <a:cubicBezTo>
                    <a:pt x="1715" y="1838"/>
                    <a:pt x="1714" y="1838"/>
                    <a:pt x="1712" y="1838"/>
                  </a:cubicBezTo>
                  <a:cubicBezTo>
                    <a:pt x="1710" y="1838"/>
                    <a:pt x="1708" y="1838"/>
                    <a:pt x="1707" y="1839"/>
                  </a:cubicBezTo>
                  <a:cubicBezTo>
                    <a:pt x="1703" y="1839"/>
                    <a:pt x="1699" y="1840"/>
                    <a:pt x="1695" y="1841"/>
                  </a:cubicBezTo>
                  <a:cubicBezTo>
                    <a:pt x="1690" y="1842"/>
                    <a:pt x="1686" y="1843"/>
                    <a:pt x="1682" y="1844"/>
                  </a:cubicBezTo>
                  <a:cubicBezTo>
                    <a:pt x="1679" y="1845"/>
                    <a:pt x="1677" y="1846"/>
                    <a:pt x="1675" y="1846"/>
                  </a:cubicBezTo>
                  <a:cubicBezTo>
                    <a:pt x="1672" y="1847"/>
                    <a:pt x="1670" y="1848"/>
                    <a:pt x="1668" y="1849"/>
                  </a:cubicBezTo>
                  <a:cubicBezTo>
                    <a:pt x="1663" y="1850"/>
                    <a:pt x="1659" y="1852"/>
                    <a:pt x="1654" y="1854"/>
                  </a:cubicBezTo>
                  <a:cubicBezTo>
                    <a:pt x="1650" y="1856"/>
                    <a:pt x="1645" y="1858"/>
                    <a:pt x="1641" y="1860"/>
                  </a:cubicBezTo>
                  <a:cubicBezTo>
                    <a:pt x="1636" y="1861"/>
                    <a:pt x="1632" y="1863"/>
                    <a:pt x="1627" y="1865"/>
                  </a:cubicBezTo>
                  <a:cubicBezTo>
                    <a:pt x="1623" y="1866"/>
                    <a:pt x="1619" y="1868"/>
                    <a:pt x="1615" y="1869"/>
                  </a:cubicBezTo>
                  <a:cubicBezTo>
                    <a:pt x="1611" y="1870"/>
                    <a:pt x="1607" y="1871"/>
                    <a:pt x="1604" y="1872"/>
                  </a:cubicBezTo>
                  <a:cubicBezTo>
                    <a:pt x="1602" y="1873"/>
                    <a:pt x="1600" y="1873"/>
                    <a:pt x="1599" y="1874"/>
                  </a:cubicBezTo>
                  <a:cubicBezTo>
                    <a:pt x="1597" y="1874"/>
                    <a:pt x="1596" y="1874"/>
                    <a:pt x="1594" y="1875"/>
                  </a:cubicBezTo>
                  <a:cubicBezTo>
                    <a:pt x="1593" y="1875"/>
                    <a:pt x="1591" y="1875"/>
                    <a:pt x="1590" y="1875"/>
                  </a:cubicBezTo>
                  <a:cubicBezTo>
                    <a:pt x="1589" y="1876"/>
                    <a:pt x="1588" y="1876"/>
                    <a:pt x="1587" y="1876"/>
                  </a:cubicBezTo>
                  <a:cubicBezTo>
                    <a:pt x="1585" y="1876"/>
                    <a:pt x="1584" y="1876"/>
                    <a:pt x="1584" y="1876"/>
                  </a:cubicBezTo>
                  <a:cubicBezTo>
                    <a:pt x="1576" y="1872"/>
                    <a:pt x="1569" y="1869"/>
                    <a:pt x="1562" y="1866"/>
                  </a:cubicBezTo>
                  <a:cubicBezTo>
                    <a:pt x="1533" y="1851"/>
                    <a:pt x="1510" y="1840"/>
                    <a:pt x="1488" y="1830"/>
                  </a:cubicBezTo>
                  <a:cubicBezTo>
                    <a:pt x="1426" y="1802"/>
                    <a:pt x="1372" y="1776"/>
                    <a:pt x="1329" y="1717"/>
                  </a:cubicBezTo>
                  <a:cubicBezTo>
                    <a:pt x="1272" y="1638"/>
                    <a:pt x="1260" y="1544"/>
                    <a:pt x="1229" y="1455"/>
                  </a:cubicBezTo>
                  <a:cubicBezTo>
                    <a:pt x="1196" y="1360"/>
                    <a:pt x="1289" y="1274"/>
                    <a:pt x="1366" y="1257"/>
                  </a:cubicBezTo>
                  <a:cubicBezTo>
                    <a:pt x="1392" y="1251"/>
                    <a:pt x="1415" y="1246"/>
                    <a:pt x="1437" y="1240"/>
                  </a:cubicBezTo>
                  <a:cubicBezTo>
                    <a:pt x="1438" y="1240"/>
                    <a:pt x="1440" y="1241"/>
                    <a:pt x="1442" y="1241"/>
                  </a:cubicBezTo>
                  <a:cubicBezTo>
                    <a:pt x="1447" y="1243"/>
                    <a:pt x="1452" y="1245"/>
                    <a:pt x="1457" y="1246"/>
                  </a:cubicBezTo>
                  <a:cubicBezTo>
                    <a:pt x="1460" y="1247"/>
                    <a:pt x="1463" y="1248"/>
                    <a:pt x="1466" y="1248"/>
                  </a:cubicBezTo>
                  <a:cubicBezTo>
                    <a:pt x="1466" y="1249"/>
                    <a:pt x="1466" y="1249"/>
                    <a:pt x="1466" y="1250"/>
                  </a:cubicBezTo>
                  <a:cubicBezTo>
                    <a:pt x="1467" y="1250"/>
                    <a:pt x="1467" y="1251"/>
                    <a:pt x="1467" y="1251"/>
                  </a:cubicBezTo>
                  <a:cubicBezTo>
                    <a:pt x="1467" y="1251"/>
                    <a:pt x="1467" y="1252"/>
                    <a:pt x="1467" y="1252"/>
                  </a:cubicBezTo>
                  <a:cubicBezTo>
                    <a:pt x="1467" y="1252"/>
                    <a:pt x="1468" y="1253"/>
                    <a:pt x="1468" y="1253"/>
                  </a:cubicBezTo>
                  <a:cubicBezTo>
                    <a:pt x="1468" y="1253"/>
                    <a:pt x="1468" y="1253"/>
                    <a:pt x="1468" y="1253"/>
                  </a:cubicBezTo>
                  <a:cubicBezTo>
                    <a:pt x="1468" y="1254"/>
                    <a:pt x="1469" y="1255"/>
                    <a:pt x="1469" y="1255"/>
                  </a:cubicBezTo>
                  <a:cubicBezTo>
                    <a:pt x="1470" y="1256"/>
                    <a:pt x="1470" y="1257"/>
                    <a:pt x="1471" y="1258"/>
                  </a:cubicBezTo>
                  <a:cubicBezTo>
                    <a:pt x="1471" y="1259"/>
                    <a:pt x="1472" y="1260"/>
                    <a:pt x="1472" y="1261"/>
                  </a:cubicBezTo>
                  <a:cubicBezTo>
                    <a:pt x="1472" y="1262"/>
                    <a:pt x="1473" y="1263"/>
                    <a:pt x="1473" y="1263"/>
                  </a:cubicBezTo>
                  <a:cubicBezTo>
                    <a:pt x="1474" y="1264"/>
                    <a:pt x="1474" y="1265"/>
                    <a:pt x="1474" y="1266"/>
                  </a:cubicBezTo>
                  <a:cubicBezTo>
                    <a:pt x="1474" y="1267"/>
                    <a:pt x="1474" y="1267"/>
                    <a:pt x="1474" y="1267"/>
                  </a:cubicBezTo>
                  <a:cubicBezTo>
                    <a:pt x="1459" y="1283"/>
                    <a:pt x="1466" y="1292"/>
                    <a:pt x="1488" y="1295"/>
                  </a:cubicBezTo>
                  <a:cubicBezTo>
                    <a:pt x="1489" y="1284"/>
                    <a:pt x="1495" y="1269"/>
                    <a:pt x="1477" y="1266"/>
                  </a:cubicBezTo>
                  <a:cubicBezTo>
                    <a:pt x="1477" y="1265"/>
                    <a:pt x="1477" y="1265"/>
                    <a:pt x="1477" y="1265"/>
                  </a:cubicBezTo>
                  <a:cubicBezTo>
                    <a:pt x="1477" y="1265"/>
                    <a:pt x="1477" y="1265"/>
                    <a:pt x="1477" y="1265"/>
                  </a:cubicBezTo>
                  <a:cubicBezTo>
                    <a:pt x="1477" y="1264"/>
                    <a:pt x="1476" y="1263"/>
                    <a:pt x="1476" y="1262"/>
                  </a:cubicBezTo>
                  <a:cubicBezTo>
                    <a:pt x="1476" y="1261"/>
                    <a:pt x="1475" y="1260"/>
                    <a:pt x="1475" y="1259"/>
                  </a:cubicBezTo>
                  <a:cubicBezTo>
                    <a:pt x="1474" y="1258"/>
                    <a:pt x="1474" y="1257"/>
                    <a:pt x="1473" y="1257"/>
                  </a:cubicBezTo>
                  <a:cubicBezTo>
                    <a:pt x="1473" y="1256"/>
                    <a:pt x="1473" y="1255"/>
                    <a:pt x="1472" y="1254"/>
                  </a:cubicBezTo>
                  <a:cubicBezTo>
                    <a:pt x="1472" y="1253"/>
                    <a:pt x="1471" y="1252"/>
                    <a:pt x="1471" y="1252"/>
                  </a:cubicBezTo>
                  <a:cubicBezTo>
                    <a:pt x="1470" y="1251"/>
                    <a:pt x="1470" y="1251"/>
                    <a:pt x="1470" y="1251"/>
                  </a:cubicBezTo>
                  <a:cubicBezTo>
                    <a:pt x="1470" y="1251"/>
                    <a:pt x="1470" y="1251"/>
                    <a:pt x="1470" y="1251"/>
                  </a:cubicBezTo>
                  <a:cubicBezTo>
                    <a:pt x="1470" y="1250"/>
                    <a:pt x="1469" y="1250"/>
                    <a:pt x="1469" y="1250"/>
                  </a:cubicBezTo>
                  <a:cubicBezTo>
                    <a:pt x="1468" y="1249"/>
                    <a:pt x="1468" y="1249"/>
                    <a:pt x="1467" y="1249"/>
                  </a:cubicBezTo>
                  <a:cubicBezTo>
                    <a:pt x="1467" y="1249"/>
                    <a:pt x="1467" y="1249"/>
                    <a:pt x="1467" y="1248"/>
                  </a:cubicBezTo>
                  <a:cubicBezTo>
                    <a:pt x="1469" y="1249"/>
                    <a:pt x="1472" y="1249"/>
                    <a:pt x="1474" y="1249"/>
                  </a:cubicBezTo>
                  <a:cubicBezTo>
                    <a:pt x="1476" y="1249"/>
                    <a:pt x="1477" y="1249"/>
                    <a:pt x="1478" y="1249"/>
                  </a:cubicBezTo>
                  <a:cubicBezTo>
                    <a:pt x="1479" y="1249"/>
                    <a:pt x="1479" y="1249"/>
                    <a:pt x="1479" y="1249"/>
                  </a:cubicBezTo>
                  <a:cubicBezTo>
                    <a:pt x="1480" y="1249"/>
                    <a:pt x="1480" y="1249"/>
                    <a:pt x="1480" y="1249"/>
                  </a:cubicBezTo>
                  <a:cubicBezTo>
                    <a:pt x="1481" y="1249"/>
                    <a:pt x="1481" y="1249"/>
                    <a:pt x="1481" y="1249"/>
                  </a:cubicBezTo>
                  <a:cubicBezTo>
                    <a:pt x="1481" y="1249"/>
                    <a:pt x="1482" y="1249"/>
                    <a:pt x="1483" y="1249"/>
                  </a:cubicBezTo>
                  <a:cubicBezTo>
                    <a:pt x="1486" y="1249"/>
                    <a:pt x="1488" y="1248"/>
                    <a:pt x="1491" y="1247"/>
                  </a:cubicBezTo>
                  <a:cubicBezTo>
                    <a:pt x="1493" y="1247"/>
                    <a:pt x="1494" y="1246"/>
                    <a:pt x="1495" y="1246"/>
                  </a:cubicBezTo>
                  <a:cubicBezTo>
                    <a:pt x="1496" y="1246"/>
                    <a:pt x="1496" y="1246"/>
                    <a:pt x="1496" y="1247"/>
                  </a:cubicBezTo>
                  <a:cubicBezTo>
                    <a:pt x="1497" y="1247"/>
                    <a:pt x="1497" y="1247"/>
                    <a:pt x="1498" y="1248"/>
                  </a:cubicBezTo>
                  <a:cubicBezTo>
                    <a:pt x="1498" y="1248"/>
                    <a:pt x="1499" y="1248"/>
                    <a:pt x="1499" y="1248"/>
                  </a:cubicBezTo>
                  <a:cubicBezTo>
                    <a:pt x="1499" y="1249"/>
                    <a:pt x="1499" y="1249"/>
                    <a:pt x="1500" y="1249"/>
                  </a:cubicBezTo>
                  <a:cubicBezTo>
                    <a:pt x="1500" y="1249"/>
                    <a:pt x="1501" y="1250"/>
                    <a:pt x="1502" y="1250"/>
                  </a:cubicBezTo>
                  <a:cubicBezTo>
                    <a:pt x="1502" y="1250"/>
                    <a:pt x="1503" y="1251"/>
                    <a:pt x="1504" y="1251"/>
                  </a:cubicBezTo>
                  <a:cubicBezTo>
                    <a:pt x="1504" y="1252"/>
                    <a:pt x="1504" y="1252"/>
                    <a:pt x="1505" y="1252"/>
                  </a:cubicBezTo>
                  <a:cubicBezTo>
                    <a:pt x="1505" y="1252"/>
                    <a:pt x="1505" y="1252"/>
                    <a:pt x="1506" y="1253"/>
                  </a:cubicBezTo>
                  <a:cubicBezTo>
                    <a:pt x="1506" y="1253"/>
                    <a:pt x="1507" y="1254"/>
                    <a:pt x="1508" y="1254"/>
                  </a:cubicBezTo>
                  <a:cubicBezTo>
                    <a:pt x="1509" y="1255"/>
                    <a:pt x="1511" y="1257"/>
                    <a:pt x="1512" y="1258"/>
                  </a:cubicBezTo>
                  <a:cubicBezTo>
                    <a:pt x="1514" y="1259"/>
                    <a:pt x="1515" y="1261"/>
                    <a:pt x="1516" y="1262"/>
                  </a:cubicBezTo>
                  <a:cubicBezTo>
                    <a:pt x="1517" y="1263"/>
                    <a:pt x="1519" y="1265"/>
                    <a:pt x="1520" y="1266"/>
                  </a:cubicBezTo>
                  <a:cubicBezTo>
                    <a:pt x="1521" y="1268"/>
                    <a:pt x="1521" y="1269"/>
                    <a:pt x="1522" y="1270"/>
                  </a:cubicBezTo>
                  <a:cubicBezTo>
                    <a:pt x="1518" y="1278"/>
                    <a:pt x="1514" y="1288"/>
                    <a:pt x="1518" y="1296"/>
                  </a:cubicBezTo>
                  <a:cubicBezTo>
                    <a:pt x="1522" y="1305"/>
                    <a:pt x="1535" y="1305"/>
                    <a:pt x="1545" y="1308"/>
                  </a:cubicBezTo>
                  <a:cubicBezTo>
                    <a:pt x="1543" y="1291"/>
                    <a:pt x="1551" y="1263"/>
                    <a:pt x="1524" y="1268"/>
                  </a:cubicBezTo>
                  <a:cubicBezTo>
                    <a:pt x="1524" y="1267"/>
                    <a:pt x="1524" y="1267"/>
                    <a:pt x="1524" y="1267"/>
                  </a:cubicBezTo>
                  <a:cubicBezTo>
                    <a:pt x="1525" y="1267"/>
                    <a:pt x="1525" y="1266"/>
                    <a:pt x="1526" y="1265"/>
                  </a:cubicBezTo>
                  <a:cubicBezTo>
                    <a:pt x="1524" y="1267"/>
                    <a:pt x="1524" y="1267"/>
                    <a:pt x="1524" y="1267"/>
                  </a:cubicBezTo>
                  <a:cubicBezTo>
                    <a:pt x="1523" y="1266"/>
                    <a:pt x="1523" y="1265"/>
                    <a:pt x="1522" y="1265"/>
                  </a:cubicBezTo>
                  <a:cubicBezTo>
                    <a:pt x="1521" y="1263"/>
                    <a:pt x="1520" y="1261"/>
                    <a:pt x="1518" y="1260"/>
                  </a:cubicBezTo>
                  <a:cubicBezTo>
                    <a:pt x="1517" y="1258"/>
                    <a:pt x="1516" y="1257"/>
                    <a:pt x="1514" y="1256"/>
                  </a:cubicBezTo>
                  <a:cubicBezTo>
                    <a:pt x="1513" y="1254"/>
                    <a:pt x="1511" y="1253"/>
                    <a:pt x="1510" y="1252"/>
                  </a:cubicBezTo>
                  <a:cubicBezTo>
                    <a:pt x="1509" y="1251"/>
                    <a:pt x="1508" y="1251"/>
                    <a:pt x="1508" y="1250"/>
                  </a:cubicBezTo>
                  <a:cubicBezTo>
                    <a:pt x="1507" y="1250"/>
                    <a:pt x="1507" y="1250"/>
                    <a:pt x="1507" y="1249"/>
                  </a:cubicBezTo>
                  <a:cubicBezTo>
                    <a:pt x="1506" y="1249"/>
                    <a:pt x="1506" y="1249"/>
                    <a:pt x="1505" y="1249"/>
                  </a:cubicBezTo>
                  <a:cubicBezTo>
                    <a:pt x="1505" y="1248"/>
                    <a:pt x="1504" y="1248"/>
                    <a:pt x="1503" y="1247"/>
                  </a:cubicBezTo>
                  <a:cubicBezTo>
                    <a:pt x="1503" y="1247"/>
                    <a:pt x="1502" y="1246"/>
                    <a:pt x="1501" y="1246"/>
                  </a:cubicBezTo>
                  <a:cubicBezTo>
                    <a:pt x="1501" y="1246"/>
                    <a:pt x="1501" y="1246"/>
                    <a:pt x="1500" y="1246"/>
                  </a:cubicBezTo>
                  <a:cubicBezTo>
                    <a:pt x="1500" y="1245"/>
                    <a:pt x="1500" y="1245"/>
                    <a:pt x="1499" y="1245"/>
                  </a:cubicBezTo>
                  <a:cubicBezTo>
                    <a:pt x="1499" y="1245"/>
                    <a:pt x="1499" y="1245"/>
                    <a:pt x="1498" y="1245"/>
                  </a:cubicBezTo>
                  <a:cubicBezTo>
                    <a:pt x="1501" y="1244"/>
                    <a:pt x="1504" y="1243"/>
                    <a:pt x="1507" y="1241"/>
                  </a:cubicBezTo>
                  <a:cubicBezTo>
                    <a:pt x="1512" y="1239"/>
                    <a:pt x="1516" y="1237"/>
                    <a:pt x="1521" y="1236"/>
                  </a:cubicBezTo>
                  <a:cubicBezTo>
                    <a:pt x="1526" y="1234"/>
                    <a:pt x="1531" y="1233"/>
                    <a:pt x="1536" y="1233"/>
                  </a:cubicBezTo>
                  <a:cubicBezTo>
                    <a:pt x="1541" y="1233"/>
                    <a:pt x="1545" y="1234"/>
                    <a:pt x="1550" y="1236"/>
                  </a:cubicBezTo>
                  <a:cubicBezTo>
                    <a:pt x="1554" y="1238"/>
                    <a:pt x="1559" y="1240"/>
                    <a:pt x="1563" y="1242"/>
                  </a:cubicBezTo>
                  <a:cubicBezTo>
                    <a:pt x="1571" y="1246"/>
                    <a:pt x="1578" y="1251"/>
                    <a:pt x="1585" y="1256"/>
                  </a:cubicBezTo>
                  <a:cubicBezTo>
                    <a:pt x="1586" y="1257"/>
                    <a:pt x="1588" y="1259"/>
                    <a:pt x="1589" y="1260"/>
                  </a:cubicBezTo>
                  <a:cubicBezTo>
                    <a:pt x="1591" y="1261"/>
                    <a:pt x="1592" y="1262"/>
                    <a:pt x="1594" y="1264"/>
                  </a:cubicBezTo>
                  <a:cubicBezTo>
                    <a:pt x="1596" y="1266"/>
                    <a:pt x="1599" y="1268"/>
                    <a:pt x="1601" y="1271"/>
                  </a:cubicBezTo>
                  <a:cubicBezTo>
                    <a:pt x="1606" y="1275"/>
                    <a:pt x="1609" y="1280"/>
                    <a:pt x="1612" y="1284"/>
                  </a:cubicBezTo>
                  <a:cubicBezTo>
                    <a:pt x="1612" y="1284"/>
                    <a:pt x="1612" y="1284"/>
                    <a:pt x="1612" y="1284"/>
                  </a:cubicBezTo>
                  <a:cubicBezTo>
                    <a:pt x="1612" y="1284"/>
                    <a:pt x="1612" y="1284"/>
                    <a:pt x="1612" y="1284"/>
                  </a:cubicBezTo>
                  <a:cubicBezTo>
                    <a:pt x="1612" y="1284"/>
                    <a:pt x="1612" y="1285"/>
                    <a:pt x="1612" y="1285"/>
                  </a:cubicBezTo>
                  <a:cubicBezTo>
                    <a:pt x="1612" y="1285"/>
                    <a:pt x="1612" y="1285"/>
                    <a:pt x="1612" y="1285"/>
                  </a:cubicBezTo>
                  <a:cubicBezTo>
                    <a:pt x="1612" y="1286"/>
                    <a:pt x="1612" y="1287"/>
                    <a:pt x="1613" y="1288"/>
                  </a:cubicBezTo>
                  <a:cubicBezTo>
                    <a:pt x="1613" y="1288"/>
                    <a:pt x="1613" y="1289"/>
                    <a:pt x="1613" y="1290"/>
                  </a:cubicBezTo>
                  <a:cubicBezTo>
                    <a:pt x="1613" y="1291"/>
                    <a:pt x="1613" y="1292"/>
                    <a:pt x="1613" y="1293"/>
                  </a:cubicBezTo>
                  <a:cubicBezTo>
                    <a:pt x="1613" y="1294"/>
                    <a:pt x="1613" y="1295"/>
                    <a:pt x="1613" y="1296"/>
                  </a:cubicBezTo>
                  <a:cubicBezTo>
                    <a:pt x="1612" y="1297"/>
                    <a:pt x="1612" y="1297"/>
                    <a:pt x="1612" y="1298"/>
                  </a:cubicBezTo>
                  <a:cubicBezTo>
                    <a:pt x="1603" y="1308"/>
                    <a:pt x="1597" y="1319"/>
                    <a:pt x="1605" y="1330"/>
                  </a:cubicBezTo>
                  <a:cubicBezTo>
                    <a:pt x="1614" y="1319"/>
                    <a:pt x="1622" y="1309"/>
                    <a:pt x="1616" y="1296"/>
                  </a:cubicBezTo>
                  <a:cubicBezTo>
                    <a:pt x="1615" y="1296"/>
                    <a:pt x="1615" y="1296"/>
                    <a:pt x="1615" y="1296"/>
                  </a:cubicBezTo>
                  <a:cubicBezTo>
                    <a:pt x="1615" y="1296"/>
                    <a:pt x="1615" y="1296"/>
                    <a:pt x="1615" y="1296"/>
                  </a:cubicBezTo>
                  <a:cubicBezTo>
                    <a:pt x="1616" y="1295"/>
                    <a:pt x="1616" y="1294"/>
                    <a:pt x="1616" y="1293"/>
                  </a:cubicBezTo>
                  <a:cubicBezTo>
                    <a:pt x="1616" y="1292"/>
                    <a:pt x="1616" y="1292"/>
                    <a:pt x="1616" y="1291"/>
                  </a:cubicBezTo>
                  <a:cubicBezTo>
                    <a:pt x="1616" y="1292"/>
                    <a:pt x="1616" y="1293"/>
                    <a:pt x="1616" y="1294"/>
                  </a:cubicBezTo>
                  <a:cubicBezTo>
                    <a:pt x="1617" y="1295"/>
                    <a:pt x="1617" y="1296"/>
                    <a:pt x="1617" y="1297"/>
                  </a:cubicBezTo>
                  <a:cubicBezTo>
                    <a:pt x="1617" y="1297"/>
                    <a:pt x="1617" y="1298"/>
                    <a:pt x="1617" y="1298"/>
                  </a:cubicBezTo>
                  <a:cubicBezTo>
                    <a:pt x="1617" y="1298"/>
                    <a:pt x="1617" y="1297"/>
                    <a:pt x="1617" y="1297"/>
                  </a:cubicBezTo>
                  <a:cubicBezTo>
                    <a:pt x="1617" y="1296"/>
                    <a:pt x="1617" y="1295"/>
                    <a:pt x="1617" y="1294"/>
                  </a:cubicBezTo>
                  <a:cubicBezTo>
                    <a:pt x="1617" y="1292"/>
                    <a:pt x="1616" y="1290"/>
                    <a:pt x="1615" y="1288"/>
                  </a:cubicBezTo>
                  <a:cubicBezTo>
                    <a:pt x="1615" y="1288"/>
                    <a:pt x="1615" y="1287"/>
                    <a:pt x="1615" y="1287"/>
                  </a:cubicBezTo>
                  <a:cubicBezTo>
                    <a:pt x="1615" y="1286"/>
                    <a:pt x="1615" y="1286"/>
                    <a:pt x="1615" y="1285"/>
                  </a:cubicBezTo>
                  <a:cubicBezTo>
                    <a:pt x="1615" y="1285"/>
                    <a:pt x="1615" y="1285"/>
                    <a:pt x="1615" y="1284"/>
                  </a:cubicBezTo>
                  <a:cubicBezTo>
                    <a:pt x="1615" y="1284"/>
                    <a:pt x="1615" y="1284"/>
                    <a:pt x="1615" y="1284"/>
                  </a:cubicBezTo>
                  <a:cubicBezTo>
                    <a:pt x="1615" y="1284"/>
                    <a:pt x="1615" y="1283"/>
                    <a:pt x="1614" y="1283"/>
                  </a:cubicBezTo>
                  <a:cubicBezTo>
                    <a:pt x="1614" y="1282"/>
                    <a:pt x="1614" y="1282"/>
                    <a:pt x="1614" y="1282"/>
                  </a:cubicBezTo>
                  <a:cubicBezTo>
                    <a:pt x="1613" y="1281"/>
                    <a:pt x="1613" y="1280"/>
                    <a:pt x="1613" y="1280"/>
                  </a:cubicBezTo>
                  <a:cubicBezTo>
                    <a:pt x="1613" y="1280"/>
                    <a:pt x="1613" y="1281"/>
                    <a:pt x="1613" y="1281"/>
                  </a:cubicBezTo>
                  <a:cubicBezTo>
                    <a:pt x="1611" y="1278"/>
                    <a:pt x="1609" y="1274"/>
                    <a:pt x="1606" y="1270"/>
                  </a:cubicBezTo>
                  <a:cubicBezTo>
                    <a:pt x="1606" y="1270"/>
                    <a:pt x="1607" y="1271"/>
                    <a:pt x="1608" y="1271"/>
                  </a:cubicBezTo>
                  <a:cubicBezTo>
                    <a:pt x="1609" y="1271"/>
                    <a:pt x="1610" y="1271"/>
                    <a:pt x="1611" y="1271"/>
                  </a:cubicBezTo>
                  <a:cubicBezTo>
                    <a:pt x="1611" y="1271"/>
                    <a:pt x="1612" y="1271"/>
                    <a:pt x="1613" y="1271"/>
                  </a:cubicBezTo>
                  <a:cubicBezTo>
                    <a:pt x="1613" y="1271"/>
                    <a:pt x="1613" y="1271"/>
                    <a:pt x="1614" y="1271"/>
                  </a:cubicBezTo>
                  <a:cubicBezTo>
                    <a:pt x="1614" y="1271"/>
                    <a:pt x="1614" y="1271"/>
                    <a:pt x="1615" y="1271"/>
                  </a:cubicBezTo>
                  <a:cubicBezTo>
                    <a:pt x="1615" y="1271"/>
                    <a:pt x="1616" y="1271"/>
                    <a:pt x="1617" y="1271"/>
                  </a:cubicBezTo>
                  <a:cubicBezTo>
                    <a:pt x="1617" y="1271"/>
                    <a:pt x="1618" y="1271"/>
                    <a:pt x="1619" y="1271"/>
                  </a:cubicBezTo>
                  <a:cubicBezTo>
                    <a:pt x="1620" y="1271"/>
                    <a:pt x="1621" y="1272"/>
                    <a:pt x="1621" y="1272"/>
                  </a:cubicBezTo>
                  <a:cubicBezTo>
                    <a:pt x="1622" y="1272"/>
                    <a:pt x="1623" y="1272"/>
                    <a:pt x="1624" y="1272"/>
                  </a:cubicBezTo>
                  <a:cubicBezTo>
                    <a:pt x="1626" y="1272"/>
                    <a:pt x="1628" y="1273"/>
                    <a:pt x="1629" y="1273"/>
                  </a:cubicBezTo>
                  <a:cubicBezTo>
                    <a:pt x="1631" y="1273"/>
                    <a:pt x="1633" y="1274"/>
                    <a:pt x="1635" y="1274"/>
                  </a:cubicBezTo>
                  <a:cubicBezTo>
                    <a:pt x="1636" y="1275"/>
                    <a:pt x="1638" y="1276"/>
                    <a:pt x="1640" y="1276"/>
                  </a:cubicBezTo>
                  <a:cubicBezTo>
                    <a:pt x="1641" y="1277"/>
                    <a:pt x="1643" y="1278"/>
                    <a:pt x="1645" y="1279"/>
                  </a:cubicBezTo>
                  <a:cubicBezTo>
                    <a:pt x="1645" y="1279"/>
                    <a:pt x="1645" y="1279"/>
                    <a:pt x="1645" y="1279"/>
                  </a:cubicBezTo>
                  <a:cubicBezTo>
                    <a:pt x="1647" y="1306"/>
                    <a:pt x="1666" y="1302"/>
                    <a:pt x="1686" y="1292"/>
                  </a:cubicBezTo>
                  <a:cubicBezTo>
                    <a:pt x="1668" y="1287"/>
                    <a:pt x="1668" y="1268"/>
                    <a:pt x="1645" y="1275"/>
                  </a:cubicBezTo>
                  <a:cubicBezTo>
                    <a:pt x="1644" y="1275"/>
                    <a:pt x="1642" y="1274"/>
                    <a:pt x="1641" y="1273"/>
                  </a:cubicBezTo>
                  <a:cubicBezTo>
                    <a:pt x="1639" y="1273"/>
                    <a:pt x="1637" y="1272"/>
                    <a:pt x="1636" y="1271"/>
                  </a:cubicBezTo>
                  <a:cubicBezTo>
                    <a:pt x="1634" y="1271"/>
                    <a:pt x="1632" y="1270"/>
                    <a:pt x="1630" y="1270"/>
                  </a:cubicBezTo>
                  <a:cubicBezTo>
                    <a:pt x="1628" y="1269"/>
                    <a:pt x="1626" y="1269"/>
                    <a:pt x="1624" y="1269"/>
                  </a:cubicBezTo>
                  <a:cubicBezTo>
                    <a:pt x="1624" y="1269"/>
                    <a:pt x="1623" y="1269"/>
                    <a:pt x="1622" y="1269"/>
                  </a:cubicBezTo>
                  <a:cubicBezTo>
                    <a:pt x="1621" y="1268"/>
                    <a:pt x="1620" y="1268"/>
                    <a:pt x="1619" y="1268"/>
                  </a:cubicBezTo>
                  <a:cubicBezTo>
                    <a:pt x="1618" y="1268"/>
                    <a:pt x="1618" y="1268"/>
                    <a:pt x="1617" y="1268"/>
                  </a:cubicBezTo>
                  <a:cubicBezTo>
                    <a:pt x="1616" y="1268"/>
                    <a:pt x="1615" y="1268"/>
                    <a:pt x="1615" y="1268"/>
                  </a:cubicBezTo>
                  <a:cubicBezTo>
                    <a:pt x="1614" y="1268"/>
                    <a:pt x="1614" y="1268"/>
                    <a:pt x="1614" y="1268"/>
                  </a:cubicBezTo>
                  <a:cubicBezTo>
                    <a:pt x="1613" y="1268"/>
                    <a:pt x="1613" y="1268"/>
                    <a:pt x="1612" y="1268"/>
                  </a:cubicBezTo>
                  <a:cubicBezTo>
                    <a:pt x="1612" y="1268"/>
                    <a:pt x="1611" y="1268"/>
                    <a:pt x="1611" y="1269"/>
                  </a:cubicBezTo>
                  <a:cubicBezTo>
                    <a:pt x="1610" y="1269"/>
                    <a:pt x="1610" y="1269"/>
                    <a:pt x="1609" y="1269"/>
                  </a:cubicBezTo>
                  <a:cubicBezTo>
                    <a:pt x="1609" y="1269"/>
                    <a:pt x="1608" y="1269"/>
                    <a:pt x="1608" y="1269"/>
                  </a:cubicBezTo>
                  <a:cubicBezTo>
                    <a:pt x="1607" y="1270"/>
                    <a:pt x="1606" y="1270"/>
                    <a:pt x="1605" y="1270"/>
                  </a:cubicBezTo>
                  <a:cubicBezTo>
                    <a:pt x="1605" y="1270"/>
                    <a:pt x="1604" y="1269"/>
                    <a:pt x="1604" y="1268"/>
                  </a:cubicBezTo>
                  <a:cubicBezTo>
                    <a:pt x="1602" y="1266"/>
                    <a:pt x="1599" y="1263"/>
                    <a:pt x="1597" y="1260"/>
                  </a:cubicBezTo>
                  <a:cubicBezTo>
                    <a:pt x="1595" y="1259"/>
                    <a:pt x="1594" y="1258"/>
                    <a:pt x="1592" y="1256"/>
                  </a:cubicBezTo>
                  <a:cubicBezTo>
                    <a:pt x="1591" y="1255"/>
                    <a:pt x="1589" y="1254"/>
                    <a:pt x="1588" y="1252"/>
                  </a:cubicBezTo>
                  <a:cubicBezTo>
                    <a:pt x="1585" y="1250"/>
                    <a:pt x="1582" y="1248"/>
                    <a:pt x="1579" y="1246"/>
                  </a:cubicBezTo>
                  <a:cubicBezTo>
                    <a:pt x="1580" y="1246"/>
                    <a:pt x="1580" y="1246"/>
                    <a:pt x="1580" y="1246"/>
                  </a:cubicBezTo>
                  <a:cubicBezTo>
                    <a:pt x="1582" y="1247"/>
                    <a:pt x="1584" y="1247"/>
                    <a:pt x="1586" y="1247"/>
                  </a:cubicBezTo>
                  <a:cubicBezTo>
                    <a:pt x="1587" y="1247"/>
                    <a:pt x="1589" y="1246"/>
                    <a:pt x="1590" y="1246"/>
                  </a:cubicBezTo>
                  <a:cubicBezTo>
                    <a:pt x="1590" y="1246"/>
                    <a:pt x="1591" y="1246"/>
                    <a:pt x="1592" y="1246"/>
                  </a:cubicBezTo>
                  <a:cubicBezTo>
                    <a:pt x="1592" y="1246"/>
                    <a:pt x="1593" y="1245"/>
                    <a:pt x="1594" y="1245"/>
                  </a:cubicBezTo>
                  <a:cubicBezTo>
                    <a:pt x="1596" y="1244"/>
                    <a:pt x="1599" y="1243"/>
                    <a:pt x="1602" y="1242"/>
                  </a:cubicBezTo>
                  <a:cubicBezTo>
                    <a:pt x="1605" y="1241"/>
                    <a:pt x="1608" y="1239"/>
                    <a:pt x="1611" y="1238"/>
                  </a:cubicBezTo>
                  <a:cubicBezTo>
                    <a:pt x="1617" y="1235"/>
                    <a:pt x="1623" y="1232"/>
                    <a:pt x="1630" y="1228"/>
                  </a:cubicBezTo>
                  <a:cubicBezTo>
                    <a:pt x="1633" y="1227"/>
                    <a:pt x="1636" y="1225"/>
                    <a:pt x="1639" y="1224"/>
                  </a:cubicBezTo>
                  <a:cubicBezTo>
                    <a:pt x="1643" y="1222"/>
                    <a:pt x="1646" y="1221"/>
                    <a:pt x="1649" y="1219"/>
                  </a:cubicBezTo>
                  <a:cubicBezTo>
                    <a:pt x="1650" y="1218"/>
                    <a:pt x="1652" y="1218"/>
                    <a:pt x="1653" y="1217"/>
                  </a:cubicBezTo>
                  <a:cubicBezTo>
                    <a:pt x="1655" y="1217"/>
                    <a:pt x="1656" y="1217"/>
                    <a:pt x="1658" y="1216"/>
                  </a:cubicBezTo>
                  <a:cubicBezTo>
                    <a:pt x="1658" y="1216"/>
                    <a:pt x="1658" y="1216"/>
                    <a:pt x="1659" y="1216"/>
                  </a:cubicBezTo>
                  <a:cubicBezTo>
                    <a:pt x="1659" y="1216"/>
                    <a:pt x="1659" y="1216"/>
                    <a:pt x="1660" y="1216"/>
                  </a:cubicBezTo>
                  <a:cubicBezTo>
                    <a:pt x="1660" y="1216"/>
                    <a:pt x="1661" y="1216"/>
                    <a:pt x="1662" y="1217"/>
                  </a:cubicBezTo>
                  <a:cubicBezTo>
                    <a:pt x="1663" y="1217"/>
                    <a:pt x="1664" y="1217"/>
                    <a:pt x="1666" y="1217"/>
                  </a:cubicBezTo>
                  <a:cubicBezTo>
                    <a:pt x="1667" y="1218"/>
                    <a:pt x="1668" y="1218"/>
                    <a:pt x="1669" y="1219"/>
                  </a:cubicBezTo>
                  <a:cubicBezTo>
                    <a:pt x="1670" y="1219"/>
                    <a:pt x="1671" y="1219"/>
                    <a:pt x="1671" y="1220"/>
                  </a:cubicBezTo>
                  <a:cubicBezTo>
                    <a:pt x="1671" y="1220"/>
                    <a:pt x="1671" y="1220"/>
                    <a:pt x="1672" y="1220"/>
                  </a:cubicBezTo>
                  <a:cubicBezTo>
                    <a:pt x="1672" y="1220"/>
                    <a:pt x="1672" y="1220"/>
                    <a:pt x="1672" y="1221"/>
                  </a:cubicBezTo>
                  <a:cubicBezTo>
                    <a:pt x="1673" y="1221"/>
                    <a:pt x="1673" y="1221"/>
                    <a:pt x="1673" y="1221"/>
                  </a:cubicBezTo>
                  <a:cubicBezTo>
                    <a:pt x="1673" y="1221"/>
                    <a:pt x="1673" y="1221"/>
                    <a:pt x="1673" y="1221"/>
                  </a:cubicBezTo>
                  <a:cubicBezTo>
                    <a:pt x="1674" y="1221"/>
                    <a:pt x="1674" y="1221"/>
                    <a:pt x="1675" y="1221"/>
                  </a:cubicBezTo>
                  <a:cubicBezTo>
                    <a:pt x="1676" y="1222"/>
                    <a:pt x="1676" y="1222"/>
                    <a:pt x="1677" y="1223"/>
                  </a:cubicBezTo>
                  <a:cubicBezTo>
                    <a:pt x="1680" y="1224"/>
                    <a:pt x="1681" y="1225"/>
                    <a:pt x="1681" y="1225"/>
                  </a:cubicBezTo>
                  <a:cubicBezTo>
                    <a:pt x="1681" y="1225"/>
                    <a:pt x="1681" y="1225"/>
                    <a:pt x="1681" y="1224"/>
                  </a:cubicBezTo>
                  <a:cubicBezTo>
                    <a:pt x="1680" y="1224"/>
                    <a:pt x="1679" y="1223"/>
                    <a:pt x="1678" y="1222"/>
                  </a:cubicBezTo>
                  <a:cubicBezTo>
                    <a:pt x="1679" y="1222"/>
                    <a:pt x="1679" y="1223"/>
                    <a:pt x="1679" y="1223"/>
                  </a:cubicBezTo>
                  <a:cubicBezTo>
                    <a:pt x="1680" y="1223"/>
                    <a:pt x="1681" y="1223"/>
                    <a:pt x="1682" y="1223"/>
                  </a:cubicBezTo>
                  <a:cubicBezTo>
                    <a:pt x="1683" y="1223"/>
                    <a:pt x="1684" y="1224"/>
                    <a:pt x="1685" y="1224"/>
                  </a:cubicBezTo>
                  <a:cubicBezTo>
                    <a:pt x="1686" y="1224"/>
                    <a:pt x="1687" y="1224"/>
                    <a:pt x="1687" y="1224"/>
                  </a:cubicBezTo>
                  <a:cubicBezTo>
                    <a:pt x="1687" y="1224"/>
                    <a:pt x="1687" y="1224"/>
                    <a:pt x="1687" y="1224"/>
                  </a:cubicBezTo>
                  <a:cubicBezTo>
                    <a:pt x="1689" y="1224"/>
                    <a:pt x="1689" y="1224"/>
                    <a:pt x="1689" y="1224"/>
                  </a:cubicBezTo>
                  <a:cubicBezTo>
                    <a:pt x="1695" y="1239"/>
                    <a:pt x="1708" y="1231"/>
                    <a:pt x="1719" y="1228"/>
                  </a:cubicBezTo>
                  <a:cubicBezTo>
                    <a:pt x="1711" y="1210"/>
                    <a:pt x="1700" y="1205"/>
                    <a:pt x="1689" y="1221"/>
                  </a:cubicBezTo>
                  <a:cubicBezTo>
                    <a:pt x="1689" y="1221"/>
                    <a:pt x="1689" y="1221"/>
                    <a:pt x="1688" y="1221"/>
                  </a:cubicBezTo>
                  <a:cubicBezTo>
                    <a:pt x="1687" y="1221"/>
                    <a:pt x="1686" y="1221"/>
                    <a:pt x="1685" y="1221"/>
                  </a:cubicBezTo>
                  <a:cubicBezTo>
                    <a:pt x="1684" y="1221"/>
                    <a:pt x="1683" y="1221"/>
                    <a:pt x="1682" y="1221"/>
                  </a:cubicBezTo>
                  <a:cubicBezTo>
                    <a:pt x="1681" y="1220"/>
                    <a:pt x="1680" y="1220"/>
                    <a:pt x="1679" y="1220"/>
                  </a:cubicBezTo>
                  <a:cubicBezTo>
                    <a:pt x="1678" y="1220"/>
                    <a:pt x="1678" y="1220"/>
                    <a:pt x="1677" y="1219"/>
                  </a:cubicBezTo>
                  <a:cubicBezTo>
                    <a:pt x="1676" y="1219"/>
                    <a:pt x="1675" y="1219"/>
                    <a:pt x="1674" y="1218"/>
                  </a:cubicBezTo>
                  <a:cubicBezTo>
                    <a:pt x="1674" y="1218"/>
                    <a:pt x="1674" y="1218"/>
                    <a:pt x="1674" y="1218"/>
                  </a:cubicBezTo>
                  <a:cubicBezTo>
                    <a:pt x="1674" y="1218"/>
                    <a:pt x="1674" y="1218"/>
                    <a:pt x="1673" y="1218"/>
                  </a:cubicBezTo>
                  <a:cubicBezTo>
                    <a:pt x="1673" y="1218"/>
                    <a:pt x="1673" y="1218"/>
                    <a:pt x="1673" y="1218"/>
                  </a:cubicBezTo>
                  <a:cubicBezTo>
                    <a:pt x="1672" y="1218"/>
                    <a:pt x="1671" y="1217"/>
                    <a:pt x="1670" y="1216"/>
                  </a:cubicBezTo>
                  <a:cubicBezTo>
                    <a:pt x="1670" y="1216"/>
                    <a:pt x="1669" y="1216"/>
                    <a:pt x="1668" y="1215"/>
                  </a:cubicBezTo>
                  <a:cubicBezTo>
                    <a:pt x="1668" y="1215"/>
                    <a:pt x="1667" y="1215"/>
                    <a:pt x="1666" y="1215"/>
                  </a:cubicBezTo>
                  <a:cubicBezTo>
                    <a:pt x="1665" y="1214"/>
                    <a:pt x="1664" y="1214"/>
                    <a:pt x="1663" y="1214"/>
                  </a:cubicBezTo>
                  <a:cubicBezTo>
                    <a:pt x="1663" y="1213"/>
                    <a:pt x="1663" y="1213"/>
                    <a:pt x="1663" y="1212"/>
                  </a:cubicBezTo>
                  <a:cubicBezTo>
                    <a:pt x="1663" y="1212"/>
                    <a:pt x="1663" y="1211"/>
                    <a:pt x="1664" y="1211"/>
                  </a:cubicBezTo>
                  <a:cubicBezTo>
                    <a:pt x="1664" y="1210"/>
                    <a:pt x="1664" y="1210"/>
                    <a:pt x="1664" y="1209"/>
                  </a:cubicBezTo>
                  <a:cubicBezTo>
                    <a:pt x="1664" y="1208"/>
                    <a:pt x="1664" y="1207"/>
                    <a:pt x="1665" y="1207"/>
                  </a:cubicBezTo>
                  <a:cubicBezTo>
                    <a:pt x="1665" y="1206"/>
                    <a:pt x="1665" y="1206"/>
                    <a:pt x="1665" y="1206"/>
                  </a:cubicBezTo>
                  <a:cubicBezTo>
                    <a:pt x="1665" y="1205"/>
                    <a:pt x="1665" y="1205"/>
                    <a:pt x="1665" y="1204"/>
                  </a:cubicBezTo>
                  <a:cubicBezTo>
                    <a:pt x="1665" y="1204"/>
                    <a:pt x="1665" y="1203"/>
                    <a:pt x="1666" y="1202"/>
                  </a:cubicBezTo>
                  <a:cubicBezTo>
                    <a:pt x="1666" y="1201"/>
                    <a:pt x="1666" y="1200"/>
                    <a:pt x="1666" y="1199"/>
                  </a:cubicBezTo>
                  <a:cubicBezTo>
                    <a:pt x="1667" y="1199"/>
                    <a:pt x="1667" y="1198"/>
                    <a:pt x="1667" y="1198"/>
                  </a:cubicBezTo>
                  <a:cubicBezTo>
                    <a:pt x="1667" y="1197"/>
                    <a:pt x="1667" y="1197"/>
                    <a:pt x="1667" y="1196"/>
                  </a:cubicBezTo>
                  <a:cubicBezTo>
                    <a:pt x="1668" y="1195"/>
                    <a:pt x="1668" y="1195"/>
                    <a:pt x="1668" y="1194"/>
                  </a:cubicBezTo>
                  <a:cubicBezTo>
                    <a:pt x="1669" y="1192"/>
                    <a:pt x="1670" y="1190"/>
                    <a:pt x="1671" y="1188"/>
                  </a:cubicBezTo>
                  <a:cubicBezTo>
                    <a:pt x="1672" y="1188"/>
                    <a:pt x="1672" y="1189"/>
                    <a:pt x="1673" y="1190"/>
                  </a:cubicBezTo>
                  <a:cubicBezTo>
                    <a:pt x="1671" y="1188"/>
                    <a:pt x="1671" y="1188"/>
                    <a:pt x="1671" y="1188"/>
                  </a:cubicBezTo>
                  <a:cubicBezTo>
                    <a:pt x="1672" y="1187"/>
                    <a:pt x="1672" y="1186"/>
                    <a:pt x="1672" y="1186"/>
                  </a:cubicBezTo>
                  <a:cubicBezTo>
                    <a:pt x="1680" y="1184"/>
                    <a:pt x="1689" y="1183"/>
                    <a:pt x="1696" y="1179"/>
                  </a:cubicBezTo>
                  <a:cubicBezTo>
                    <a:pt x="1707" y="1174"/>
                    <a:pt x="1711" y="1160"/>
                    <a:pt x="1722" y="1155"/>
                  </a:cubicBezTo>
                  <a:cubicBezTo>
                    <a:pt x="1704" y="1143"/>
                    <a:pt x="1664" y="1155"/>
                    <a:pt x="1668" y="1183"/>
                  </a:cubicBezTo>
                  <a:cubicBezTo>
                    <a:pt x="1669" y="1185"/>
                    <a:pt x="1669" y="1185"/>
                    <a:pt x="1669" y="1185"/>
                  </a:cubicBezTo>
                  <a:cubicBezTo>
                    <a:pt x="1669" y="1185"/>
                    <a:pt x="1669" y="1186"/>
                    <a:pt x="1668" y="1186"/>
                  </a:cubicBezTo>
                  <a:cubicBezTo>
                    <a:pt x="1667" y="1188"/>
                    <a:pt x="1666" y="1190"/>
                    <a:pt x="1665" y="1192"/>
                  </a:cubicBezTo>
                  <a:cubicBezTo>
                    <a:pt x="1665" y="1193"/>
                    <a:pt x="1665" y="1194"/>
                    <a:pt x="1664" y="1195"/>
                  </a:cubicBezTo>
                  <a:cubicBezTo>
                    <a:pt x="1664" y="1196"/>
                    <a:pt x="1664" y="1196"/>
                    <a:pt x="1664" y="1197"/>
                  </a:cubicBezTo>
                  <a:cubicBezTo>
                    <a:pt x="1664" y="1197"/>
                    <a:pt x="1664" y="1198"/>
                    <a:pt x="1663" y="1198"/>
                  </a:cubicBezTo>
                  <a:cubicBezTo>
                    <a:pt x="1663" y="1199"/>
                    <a:pt x="1663" y="1200"/>
                    <a:pt x="1663" y="1201"/>
                  </a:cubicBezTo>
                  <a:cubicBezTo>
                    <a:pt x="1662" y="1202"/>
                    <a:pt x="1662" y="1203"/>
                    <a:pt x="1662" y="1204"/>
                  </a:cubicBezTo>
                  <a:cubicBezTo>
                    <a:pt x="1662" y="1204"/>
                    <a:pt x="1662" y="1205"/>
                    <a:pt x="1662" y="1205"/>
                  </a:cubicBezTo>
                  <a:cubicBezTo>
                    <a:pt x="1662" y="1205"/>
                    <a:pt x="1662" y="1206"/>
                    <a:pt x="1662" y="1206"/>
                  </a:cubicBezTo>
                  <a:cubicBezTo>
                    <a:pt x="1662" y="1207"/>
                    <a:pt x="1662" y="1208"/>
                    <a:pt x="1662" y="1209"/>
                  </a:cubicBezTo>
                  <a:cubicBezTo>
                    <a:pt x="1662" y="1209"/>
                    <a:pt x="1662" y="1210"/>
                    <a:pt x="1662" y="1211"/>
                  </a:cubicBezTo>
                  <a:cubicBezTo>
                    <a:pt x="1662" y="1211"/>
                    <a:pt x="1662" y="1212"/>
                    <a:pt x="1662" y="1212"/>
                  </a:cubicBezTo>
                  <a:cubicBezTo>
                    <a:pt x="1662" y="1213"/>
                    <a:pt x="1662" y="1213"/>
                    <a:pt x="1662" y="1214"/>
                  </a:cubicBezTo>
                  <a:cubicBezTo>
                    <a:pt x="1662" y="1214"/>
                    <a:pt x="1662" y="1214"/>
                    <a:pt x="1662" y="1214"/>
                  </a:cubicBezTo>
                  <a:cubicBezTo>
                    <a:pt x="1661" y="1214"/>
                    <a:pt x="1661" y="1214"/>
                    <a:pt x="1660" y="1214"/>
                  </a:cubicBezTo>
                  <a:cubicBezTo>
                    <a:pt x="1659" y="1214"/>
                    <a:pt x="1659" y="1214"/>
                    <a:pt x="1659" y="1214"/>
                  </a:cubicBezTo>
                  <a:cubicBezTo>
                    <a:pt x="1658" y="1214"/>
                    <a:pt x="1658" y="1214"/>
                    <a:pt x="1657" y="1214"/>
                  </a:cubicBezTo>
                  <a:cubicBezTo>
                    <a:pt x="1654" y="1214"/>
                    <a:pt x="1651" y="1215"/>
                    <a:pt x="1648" y="1217"/>
                  </a:cubicBezTo>
                  <a:cubicBezTo>
                    <a:pt x="1644" y="1218"/>
                    <a:pt x="1641" y="1220"/>
                    <a:pt x="1638" y="1221"/>
                  </a:cubicBezTo>
                  <a:cubicBezTo>
                    <a:pt x="1635" y="1223"/>
                    <a:pt x="1632" y="1224"/>
                    <a:pt x="1629" y="1226"/>
                  </a:cubicBezTo>
                  <a:cubicBezTo>
                    <a:pt x="1622" y="1229"/>
                    <a:pt x="1616" y="1232"/>
                    <a:pt x="1610" y="1235"/>
                  </a:cubicBezTo>
                  <a:cubicBezTo>
                    <a:pt x="1606" y="1237"/>
                    <a:pt x="1604" y="1238"/>
                    <a:pt x="1601" y="1239"/>
                  </a:cubicBezTo>
                  <a:cubicBezTo>
                    <a:pt x="1598" y="1241"/>
                    <a:pt x="1595" y="1242"/>
                    <a:pt x="1593" y="1243"/>
                  </a:cubicBezTo>
                  <a:cubicBezTo>
                    <a:pt x="1592" y="1243"/>
                    <a:pt x="1590" y="1243"/>
                    <a:pt x="1589" y="1244"/>
                  </a:cubicBezTo>
                  <a:cubicBezTo>
                    <a:pt x="1588" y="1244"/>
                    <a:pt x="1587" y="1244"/>
                    <a:pt x="1586" y="1244"/>
                  </a:cubicBezTo>
                  <a:cubicBezTo>
                    <a:pt x="1585" y="1245"/>
                    <a:pt x="1584" y="1245"/>
                    <a:pt x="1583" y="1245"/>
                  </a:cubicBezTo>
                  <a:cubicBezTo>
                    <a:pt x="1582" y="1245"/>
                    <a:pt x="1582" y="1245"/>
                    <a:pt x="1582" y="1245"/>
                  </a:cubicBezTo>
                  <a:cubicBezTo>
                    <a:pt x="1581" y="1245"/>
                    <a:pt x="1581" y="1245"/>
                    <a:pt x="1580" y="1245"/>
                  </a:cubicBezTo>
                  <a:cubicBezTo>
                    <a:pt x="1580" y="1245"/>
                    <a:pt x="1579" y="1245"/>
                    <a:pt x="1578" y="1245"/>
                  </a:cubicBezTo>
                  <a:cubicBezTo>
                    <a:pt x="1578" y="1245"/>
                    <a:pt x="1578" y="1245"/>
                    <a:pt x="1578" y="1245"/>
                  </a:cubicBezTo>
                  <a:cubicBezTo>
                    <a:pt x="1574" y="1243"/>
                    <a:pt x="1570" y="1240"/>
                    <a:pt x="1565" y="1238"/>
                  </a:cubicBezTo>
                  <a:cubicBezTo>
                    <a:pt x="1561" y="1235"/>
                    <a:pt x="1556" y="1233"/>
                    <a:pt x="1552" y="1232"/>
                  </a:cubicBezTo>
                  <a:cubicBezTo>
                    <a:pt x="1550" y="1231"/>
                    <a:pt x="1549" y="1231"/>
                    <a:pt x="1548" y="1230"/>
                  </a:cubicBezTo>
                  <a:cubicBezTo>
                    <a:pt x="1547" y="1230"/>
                    <a:pt x="1547" y="1230"/>
                    <a:pt x="1546" y="1230"/>
                  </a:cubicBezTo>
                  <a:cubicBezTo>
                    <a:pt x="1545" y="1230"/>
                    <a:pt x="1545" y="1230"/>
                    <a:pt x="1545" y="1230"/>
                  </a:cubicBezTo>
                  <a:cubicBezTo>
                    <a:pt x="1545" y="1230"/>
                    <a:pt x="1545" y="1230"/>
                    <a:pt x="1545" y="1230"/>
                  </a:cubicBezTo>
                  <a:cubicBezTo>
                    <a:pt x="1545" y="1229"/>
                    <a:pt x="1546" y="1229"/>
                    <a:pt x="1546" y="1229"/>
                  </a:cubicBezTo>
                  <a:cubicBezTo>
                    <a:pt x="1547" y="1229"/>
                    <a:pt x="1547" y="1228"/>
                    <a:pt x="1547" y="1228"/>
                  </a:cubicBezTo>
                  <a:cubicBezTo>
                    <a:pt x="1547" y="1228"/>
                    <a:pt x="1548" y="1228"/>
                    <a:pt x="1548" y="1227"/>
                  </a:cubicBezTo>
                  <a:cubicBezTo>
                    <a:pt x="1548" y="1227"/>
                    <a:pt x="1549" y="1227"/>
                    <a:pt x="1550" y="1226"/>
                  </a:cubicBezTo>
                  <a:cubicBezTo>
                    <a:pt x="1550" y="1226"/>
                    <a:pt x="1551" y="1225"/>
                    <a:pt x="1551" y="1225"/>
                  </a:cubicBezTo>
                  <a:cubicBezTo>
                    <a:pt x="1552" y="1224"/>
                    <a:pt x="1553" y="1224"/>
                    <a:pt x="1553" y="1223"/>
                  </a:cubicBezTo>
                  <a:cubicBezTo>
                    <a:pt x="1554" y="1223"/>
                    <a:pt x="1555" y="1222"/>
                    <a:pt x="1555" y="1222"/>
                  </a:cubicBezTo>
                  <a:cubicBezTo>
                    <a:pt x="1557" y="1221"/>
                    <a:pt x="1558" y="1220"/>
                    <a:pt x="1560" y="1219"/>
                  </a:cubicBezTo>
                  <a:cubicBezTo>
                    <a:pt x="1561" y="1219"/>
                    <a:pt x="1563" y="1218"/>
                    <a:pt x="1565" y="1217"/>
                  </a:cubicBezTo>
                  <a:cubicBezTo>
                    <a:pt x="1566" y="1216"/>
                    <a:pt x="1568" y="1216"/>
                    <a:pt x="1570" y="1215"/>
                  </a:cubicBezTo>
                  <a:cubicBezTo>
                    <a:pt x="1570" y="1215"/>
                    <a:pt x="1570" y="1215"/>
                    <a:pt x="1570" y="1215"/>
                  </a:cubicBezTo>
                  <a:cubicBezTo>
                    <a:pt x="1569" y="1215"/>
                    <a:pt x="1568" y="1216"/>
                    <a:pt x="1567" y="1217"/>
                  </a:cubicBezTo>
                  <a:cubicBezTo>
                    <a:pt x="1582" y="1242"/>
                    <a:pt x="1610" y="1216"/>
                    <a:pt x="1620" y="1199"/>
                  </a:cubicBezTo>
                  <a:cubicBezTo>
                    <a:pt x="1609" y="1202"/>
                    <a:pt x="1562" y="1188"/>
                    <a:pt x="1565" y="1214"/>
                  </a:cubicBezTo>
                  <a:cubicBezTo>
                    <a:pt x="1564" y="1214"/>
                    <a:pt x="1564" y="1214"/>
                    <a:pt x="1563" y="1214"/>
                  </a:cubicBezTo>
                  <a:cubicBezTo>
                    <a:pt x="1562" y="1215"/>
                    <a:pt x="1560" y="1216"/>
                    <a:pt x="1558" y="1217"/>
                  </a:cubicBezTo>
                  <a:cubicBezTo>
                    <a:pt x="1557" y="1217"/>
                    <a:pt x="1555" y="1218"/>
                    <a:pt x="1554" y="1219"/>
                  </a:cubicBezTo>
                  <a:cubicBezTo>
                    <a:pt x="1553" y="1220"/>
                    <a:pt x="1552" y="1220"/>
                    <a:pt x="1552" y="1221"/>
                  </a:cubicBezTo>
                  <a:cubicBezTo>
                    <a:pt x="1551" y="1221"/>
                    <a:pt x="1550" y="1222"/>
                    <a:pt x="1549" y="1222"/>
                  </a:cubicBezTo>
                  <a:cubicBezTo>
                    <a:pt x="1549" y="1223"/>
                    <a:pt x="1548" y="1223"/>
                    <a:pt x="1548" y="1224"/>
                  </a:cubicBezTo>
                  <a:cubicBezTo>
                    <a:pt x="1547" y="1224"/>
                    <a:pt x="1546" y="1225"/>
                    <a:pt x="1546" y="1225"/>
                  </a:cubicBezTo>
                  <a:cubicBezTo>
                    <a:pt x="1546" y="1225"/>
                    <a:pt x="1545" y="1226"/>
                    <a:pt x="1545" y="1226"/>
                  </a:cubicBezTo>
                  <a:cubicBezTo>
                    <a:pt x="1545" y="1226"/>
                    <a:pt x="1545" y="1226"/>
                    <a:pt x="1544" y="1226"/>
                  </a:cubicBezTo>
                  <a:cubicBezTo>
                    <a:pt x="1544" y="1227"/>
                    <a:pt x="1544" y="1227"/>
                    <a:pt x="1543" y="1228"/>
                  </a:cubicBezTo>
                  <a:cubicBezTo>
                    <a:pt x="1543" y="1228"/>
                    <a:pt x="1543" y="1229"/>
                    <a:pt x="1542" y="1229"/>
                  </a:cubicBezTo>
                  <a:cubicBezTo>
                    <a:pt x="1540" y="1229"/>
                    <a:pt x="1538" y="1229"/>
                    <a:pt x="1536" y="1228"/>
                  </a:cubicBezTo>
                  <a:cubicBezTo>
                    <a:pt x="1531" y="1228"/>
                    <a:pt x="1525" y="1229"/>
                    <a:pt x="1520" y="1231"/>
                  </a:cubicBezTo>
                  <a:cubicBezTo>
                    <a:pt x="1515" y="1233"/>
                    <a:pt x="1510" y="1235"/>
                    <a:pt x="1505" y="1237"/>
                  </a:cubicBezTo>
                  <a:cubicBezTo>
                    <a:pt x="1500" y="1239"/>
                    <a:pt x="1495" y="1241"/>
                    <a:pt x="1490" y="1243"/>
                  </a:cubicBezTo>
                  <a:cubicBezTo>
                    <a:pt x="1487" y="1244"/>
                    <a:pt x="1485" y="1244"/>
                    <a:pt x="1482" y="1244"/>
                  </a:cubicBezTo>
                  <a:cubicBezTo>
                    <a:pt x="1481" y="1245"/>
                    <a:pt x="1481" y="1245"/>
                    <a:pt x="1480" y="1245"/>
                  </a:cubicBezTo>
                  <a:cubicBezTo>
                    <a:pt x="1479" y="1245"/>
                    <a:pt x="1479" y="1245"/>
                    <a:pt x="1479" y="1245"/>
                  </a:cubicBezTo>
                  <a:cubicBezTo>
                    <a:pt x="1479" y="1245"/>
                    <a:pt x="1479" y="1245"/>
                    <a:pt x="1479" y="1245"/>
                  </a:cubicBezTo>
                  <a:cubicBezTo>
                    <a:pt x="1478" y="1245"/>
                    <a:pt x="1478" y="1245"/>
                    <a:pt x="1478" y="1245"/>
                  </a:cubicBezTo>
                  <a:cubicBezTo>
                    <a:pt x="1477" y="1245"/>
                    <a:pt x="1476" y="1245"/>
                    <a:pt x="1474" y="1245"/>
                  </a:cubicBezTo>
                  <a:cubicBezTo>
                    <a:pt x="1469" y="1244"/>
                    <a:pt x="1464" y="1243"/>
                    <a:pt x="1459" y="1242"/>
                  </a:cubicBezTo>
                  <a:cubicBezTo>
                    <a:pt x="1454" y="1240"/>
                    <a:pt x="1450" y="1239"/>
                    <a:pt x="1445" y="1237"/>
                  </a:cubicBezTo>
                  <a:cubicBezTo>
                    <a:pt x="1477" y="1228"/>
                    <a:pt x="1507" y="1216"/>
                    <a:pt x="1540" y="1196"/>
                  </a:cubicBezTo>
                  <a:cubicBezTo>
                    <a:pt x="1505" y="1206"/>
                    <a:pt x="1477" y="1220"/>
                    <a:pt x="1444" y="1223"/>
                  </a:cubicBezTo>
                  <a:cubicBezTo>
                    <a:pt x="1446" y="1222"/>
                    <a:pt x="1447" y="1221"/>
                    <a:pt x="1448" y="1219"/>
                  </a:cubicBezTo>
                  <a:cubicBezTo>
                    <a:pt x="1449" y="1219"/>
                    <a:pt x="1449" y="1218"/>
                    <a:pt x="1450" y="1218"/>
                  </a:cubicBezTo>
                  <a:cubicBezTo>
                    <a:pt x="1450" y="1217"/>
                    <a:pt x="1451" y="1216"/>
                    <a:pt x="1451" y="1216"/>
                  </a:cubicBezTo>
                  <a:cubicBezTo>
                    <a:pt x="1452" y="1215"/>
                    <a:pt x="1453" y="1213"/>
                    <a:pt x="1454" y="1212"/>
                  </a:cubicBezTo>
                  <a:cubicBezTo>
                    <a:pt x="1456" y="1210"/>
                    <a:pt x="1458" y="1207"/>
                    <a:pt x="1460" y="1204"/>
                  </a:cubicBezTo>
                  <a:cubicBezTo>
                    <a:pt x="1462" y="1202"/>
                    <a:pt x="1464" y="1199"/>
                    <a:pt x="1466" y="1197"/>
                  </a:cubicBezTo>
                  <a:cubicBezTo>
                    <a:pt x="1466" y="1196"/>
                    <a:pt x="1467" y="1195"/>
                    <a:pt x="1468" y="1195"/>
                  </a:cubicBezTo>
                  <a:cubicBezTo>
                    <a:pt x="1468" y="1195"/>
                    <a:pt x="1468" y="1195"/>
                    <a:pt x="1468" y="1195"/>
                  </a:cubicBezTo>
                  <a:cubicBezTo>
                    <a:pt x="1468" y="1195"/>
                    <a:pt x="1468" y="1195"/>
                    <a:pt x="1468" y="1194"/>
                  </a:cubicBezTo>
                  <a:cubicBezTo>
                    <a:pt x="1469" y="1193"/>
                    <a:pt x="1471" y="1192"/>
                    <a:pt x="1472" y="1191"/>
                  </a:cubicBezTo>
                  <a:cubicBezTo>
                    <a:pt x="1476" y="1187"/>
                    <a:pt x="1481" y="1184"/>
                    <a:pt x="1485" y="1182"/>
                  </a:cubicBezTo>
                  <a:cubicBezTo>
                    <a:pt x="1486" y="1182"/>
                    <a:pt x="1486" y="1181"/>
                    <a:pt x="1487" y="1181"/>
                  </a:cubicBezTo>
                  <a:cubicBezTo>
                    <a:pt x="1487" y="1181"/>
                    <a:pt x="1488" y="1181"/>
                    <a:pt x="1488" y="1180"/>
                  </a:cubicBezTo>
                  <a:cubicBezTo>
                    <a:pt x="1489" y="1180"/>
                    <a:pt x="1490" y="1179"/>
                    <a:pt x="1491" y="1179"/>
                  </a:cubicBezTo>
                  <a:cubicBezTo>
                    <a:pt x="1492" y="1178"/>
                    <a:pt x="1493" y="1178"/>
                    <a:pt x="1493" y="1177"/>
                  </a:cubicBezTo>
                  <a:cubicBezTo>
                    <a:pt x="1493" y="1178"/>
                    <a:pt x="1492" y="1179"/>
                    <a:pt x="1492" y="1179"/>
                  </a:cubicBezTo>
                  <a:cubicBezTo>
                    <a:pt x="1492" y="1179"/>
                    <a:pt x="1493" y="1178"/>
                    <a:pt x="1494" y="1178"/>
                  </a:cubicBezTo>
                  <a:cubicBezTo>
                    <a:pt x="1495" y="1178"/>
                    <a:pt x="1496" y="1177"/>
                    <a:pt x="1497" y="1177"/>
                  </a:cubicBezTo>
                  <a:cubicBezTo>
                    <a:pt x="1497" y="1177"/>
                    <a:pt x="1497" y="1176"/>
                    <a:pt x="1498" y="1176"/>
                  </a:cubicBezTo>
                  <a:cubicBezTo>
                    <a:pt x="1498" y="1176"/>
                    <a:pt x="1498" y="1176"/>
                    <a:pt x="1499" y="1176"/>
                  </a:cubicBezTo>
                  <a:cubicBezTo>
                    <a:pt x="1499" y="1175"/>
                    <a:pt x="1499" y="1175"/>
                    <a:pt x="1499" y="1175"/>
                  </a:cubicBezTo>
                  <a:cubicBezTo>
                    <a:pt x="1500" y="1174"/>
                    <a:pt x="1501" y="1174"/>
                    <a:pt x="1502" y="1173"/>
                  </a:cubicBezTo>
                  <a:cubicBezTo>
                    <a:pt x="1503" y="1172"/>
                    <a:pt x="1504" y="1171"/>
                    <a:pt x="1505" y="1170"/>
                  </a:cubicBezTo>
                  <a:cubicBezTo>
                    <a:pt x="1507" y="1169"/>
                    <a:pt x="1508" y="1168"/>
                    <a:pt x="1509" y="1167"/>
                  </a:cubicBezTo>
                  <a:cubicBezTo>
                    <a:pt x="1510" y="1166"/>
                    <a:pt x="1511" y="1164"/>
                    <a:pt x="1512" y="1163"/>
                  </a:cubicBezTo>
                  <a:cubicBezTo>
                    <a:pt x="1513" y="1162"/>
                    <a:pt x="1513" y="1162"/>
                    <a:pt x="1514" y="1161"/>
                  </a:cubicBezTo>
                  <a:cubicBezTo>
                    <a:pt x="1531" y="1161"/>
                    <a:pt x="1536" y="1145"/>
                    <a:pt x="1535" y="1130"/>
                  </a:cubicBezTo>
                  <a:cubicBezTo>
                    <a:pt x="1535" y="1130"/>
                    <a:pt x="1536" y="1130"/>
                    <a:pt x="1536" y="1130"/>
                  </a:cubicBezTo>
                  <a:cubicBezTo>
                    <a:pt x="1555" y="1128"/>
                    <a:pt x="1563" y="1117"/>
                    <a:pt x="1580" y="1112"/>
                  </a:cubicBezTo>
                  <a:cubicBezTo>
                    <a:pt x="1605" y="1105"/>
                    <a:pt x="1624" y="1110"/>
                    <a:pt x="1650" y="1096"/>
                  </a:cubicBezTo>
                  <a:cubicBezTo>
                    <a:pt x="1696" y="1071"/>
                    <a:pt x="1750" y="1077"/>
                    <a:pt x="1799" y="1101"/>
                  </a:cubicBezTo>
                  <a:cubicBezTo>
                    <a:pt x="1826" y="1114"/>
                    <a:pt x="1850" y="1151"/>
                    <a:pt x="1868" y="1186"/>
                  </a:cubicBezTo>
                  <a:cubicBezTo>
                    <a:pt x="1868" y="1188"/>
                    <a:pt x="1868" y="1191"/>
                    <a:pt x="1869" y="1193"/>
                  </a:cubicBezTo>
                  <a:cubicBezTo>
                    <a:pt x="1869" y="1195"/>
                    <a:pt x="1869" y="1197"/>
                    <a:pt x="1869" y="1199"/>
                  </a:cubicBezTo>
                  <a:cubicBezTo>
                    <a:pt x="1870" y="1200"/>
                    <a:pt x="1870" y="1202"/>
                    <a:pt x="1870" y="1203"/>
                  </a:cubicBezTo>
                  <a:cubicBezTo>
                    <a:pt x="1870" y="1204"/>
                    <a:pt x="1870" y="1204"/>
                    <a:pt x="1870" y="1204"/>
                  </a:cubicBezTo>
                  <a:cubicBezTo>
                    <a:pt x="1870" y="1204"/>
                    <a:pt x="1870" y="1205"/>
                    <a:pt x="1870" y="1205"/>
                  </a:cubicBezTo>
                  <a:cubicBezTo>
                    <a:pt x="1870" y="1205"/>
                    <a:pt x="1869" y="1205"/>
                    <a:pt x="1869" y="1206"/>
                  </a:cubicBezTo>
                  <a:cubicBezTo>
                    <a:pt x="1869" y="1206"/>
                    <a:pt x="1869" y="1207"/>
                    <a:pt x="1869" y="1207"/>
                  </a:cubicBezTo>
                  <a:cubicBezTo>
                    <a:pt x="1869" y="1207"/>
                    <a:pt x="1869" y="1207"/>
                    <a:pt x="1869" y="1207"/>
                  </a:cubicBezTo>
                  <a:cubicBezTo>
                    <a:pt x="1869" y="1207"/>
                    <a:pt x="1869" y="1208"/>
                    <a:pt x="1869" y="1208"/>
                  </a:cubicBezTo>
                  <a:cubicBezTo>
                    <a:pt x="1869" y="1208"/>
                    <a:pt x="1869" y="1209"/>
                    <a:pt x="1869" y="1210"/>
                  </a:cubicBezTo>
                  <a:cubicBezTo>
                    <a:pt x="1869" y="1211"/>
                    <a:pt x="1869" y="1212"/>
                    <a:pt x="1869" y="1212"/>
                  </a:cubicBezTo>
                  <a:cubicBezTo>
                    <a:pt x="1869" y="1213"/>
                    <a:pt x="1869" y="1214"/>
                    <a:pt x="1869" y="1215"/>
                  </a:cubicBezTo>
                  <a:cubicBezTo>
                    <a:pt x="1869" y="1216"/>
                    <a:pt x="1869" y="1217"/>
                    <a:pt x="1869" y="1218"/>
                  </a:cubicBezTo>
                  <a:cubicBezTo>
                    <a:pt x="1869" y="1218"/>
                    <a:pt x="1869" y="1218"/>
                    <a:pt x="1869" y="1218"/>
                  </a:cubicBezTo>
                  <a:cubicBezTo>
                    <a:pt x="1869" y="1218"/>
                    <a:pt x="1869" y="1218"/>
                    <a:pt x="1869" y="1218"/>
                  </a:cubicBezTo>
                  <a:cubicBezTo>
                    <a:pt x="1865" y="1230"/>
                    <a:pt x="1871" y="1239"/>
                    <a:pt x="1878" y="1248"/>
                  </a:cubicBezTo>
                  <a:cubicBezTo>
                    <a:pt x="1884" y="1238"/>
                    <a:pt x="1879" y="1228"/>
                    <a:pt x="1872" y="1220"/>
                  </a:cubicBezTo>
                  <a:cubicBezTo>
                    <a:pt x="1872" y="1219"/>
                    <a:pt x="1871" y="1218"/>
                    <a:pt x="1871" y="1217"/>
                  </a:cubicBezTo>
                  <a:cubicBezTo>
                    <a:pt x="1871" y="1216"/>
                    <a:pt x="1871" y="1216"/>
                    <a:pt x="1871" y="1215"/>
                  </a:cubicBezTo>
                  <a:cubicBezTo>
                    <a:pt x="1871" y="1214"/>
                    <a:pt x="1871" y="1213"/>
                    <a:pt x="1871" y="1212"/>
                  </a:cubicBezTo>
                  <a:cubicBezTo>
                    <a:pt x="1871" y="1211"/>
                    <a:pt x="1871" y="1211"/>
                    <a:pt x="1871" y="1210"/>
                  </a:cubicBezTo>
                  <a:cubicBezTo>
                    <a:pt x="1871" y="1210"/>
                    <a:pt x="1871" y="1209"/>
                    <a:pt x="1871" y="1209"/>
                  </a:cubicBezTo>
                  <a:cubicBezTo>
                    <a:pt x="1871" y="1210"/>
                    <a:pt x="1871" y="1210"/>
                    <a:pt x="1871" y="1210"/>
                  </a:cubicBezTo>
                  <a:cubicBezTo>
                    <a:pt x="1872" y="1212"/>
                    <a:pt x="1872" y="1213"/>
                    <a:pt x="1872" y="1213"/>
                  </a:cubicBezTo>
                  <a:cubicBezTo>
                    <a:pt x="1872" y="1213"/>
                    <a:pt x="1872" y="1212"/>
                    <a:pt x="1872" y="1210"/>
                  </a:cubicBezTo>
                  <a:cubicBezTo>
                    <a:pt x="1872" y="1209"/>
                    <a:pt x="1872" y="1208"/>
                    <a:pt x="1872" y="1207"/>
                  </a:cubicBezTo>
                  <a:cubicBezTo>
                    <a:pt x="1872" y="1207"/>
                    <a:pt x="1872" y="1206"/>
                    <a:pt x="1872" y="1205"/>
                  </a:cubicBezTo>
                  <a:cubicBezTo>
                    <a:pt x="1872" y="1205"/>
                    <a:pt x="1872" y="1204"/>
                    <a:pt x="1872" y="1204"/>
                  </a:cubicBezTo>
                  <a:cubicBezTo>
                    <a:pt x="1872" y="1204"/>
                    <a:pt x="1872" y="1203"/>
                    <a:pt x="1872" y="1203"/>
                  </a:cubicBezTo>
                  <a:cubicBezTo>
                    <a:pt x="1872" y="1202"/>
                    <a:pt x="1872" y="1200"/>
                    <a:pt x="1872" y="1198"/>
                  </a:cubicBezTo>
                  <a:cubicBezTo>
                    <a:pt x="1872" y="1197"/>
                    <a:pt x="1871" y="1195"/>
                    <a:pt x="1871" y="1193"/>
                  </a:cubicBezTo>
                  <a:cubicBezTo>
                    <a:pt x="1871" y="1193"/>
                    <a:pt x="1871" y="1193"/>
                    <a:pt x="1871" y="1193"/>
                  </a:cubicBezTo>
                  <a:cubicBezTo>
                    <a:pt x="1876" y="1203"/>
                    <a:pt x="1881" y="1213"/>
                    <a:pt x="1884" y="1222"/>
                  </a:cubicBezTo>
                  <a:cubicBezTo>
                    <a:pt x="1889" y="1211"/>
                    <a:pt x="1878" y="1184"/>
                    <a:pt x="1865" y="1159"/>
                  </a:cubicBezTo>
                  <a:cubicBezTo>
                    <a:pt x="1865" y="1159"/>
                    <a:pt x="1864" y="1159"/>
                    <a:pt x="1864" y="1158"/>
                  </a:cubicBezTo>
                  <a:cubicBezTo>
                    <a:pt x="1864" y="1158"/>
                    <a:pt x="1864" y="1157"/>
                    <a:pt x="1864" y="1156"/>
                  </a:cubicBezTo>
                  <a:cubicBezTo>
                    <a:pt x="1863" y="1156"/>
                    <a:pt x="1863" y="1155"/>
                    <a:pt x="1863" y="1155"/>
                  </a:cubicBezTo>
                  <a:cubicBezTo>
                    <a:pt x="1871" y="1162"/>
                    <a:pt x="1880" y="1169"/>
                    <a:pt x="1889" y="1175"/>
                  </a:cubicBezTo>
                  <a:cubicBezTo>
                    <a:pt x="1891" y="1177"/>
                    <a:pt x="1894" y="1178"/>
                    <a:pt x="1896" y="1179"/>
                  </a:cubicBezTo>
                  <a:cubicBezTo>
                    <a:pt x="1898" y="1181"/>
                    <a:pt x="1900" y="1182"/>
                    <a:pt x="1903" y="1184"/>
                  </a:cubicBezTo>
                  <a:cubicBezTo>
                    <a:pt x="1907" y="1186"/>
                    <a:pt x="1912" y="1189"/>
                    <a:pt x="1917" y="1191"/>
                  </a:cubicBezTo>
                  <a:cubicBezTo>
                    <a:pt x="1924" y="1196"/>
                    <a:pt x="1932" y="1200"/>
                    <a:pt x="1939" y="1204"/>
                  </a:cubicBezTo>
                  <a:cubicBezTo>
                    <a:pt x="1939" y="1204"/>
                    <a:pt x="1939" y="1205"/>
                    <a:pt x="1940" y="1206"/>
                  </a:cubicBezTo>
                  <a:cubicBezTo>
                    <a:pt x="1940" y="1206"/>
                    <a:pt x="1940" y="1206"/>
                    <a:pt x="1940" y="1207"/>
                  </a:cubicBezTo>
                  <a:cubicBezTo>
                    <a:pt x="1940" y="1207"/>
                    <a:pt x="1940" y="1208"/>
                    <a:pt x="1941" y="1208"/>
                  </a:cubicBezTo>
                  <a:cubicBezTo>
                    <a:pt x="1941" y="1208"/>
                    <a:pt x="1941" y="1209"/>
                    <a:pt x="1941" y="1209"/>
                  </a:cubicBezTo>
                  <a:cubicBezTo>
                    <a:pt x="1941" y="1210"/>
                    <a:pt x="1941" y="1210"/>
                    <a:pt x="1942" y="1210"/>
                  </a:cubicBezTo>
                  <a:cubicBezTo>
                    <a:pt x="1942" y="1210"/>
                    <a:pt x="1942" y="1210"/>
                    <a:pt x="1942" y="1211"/>
                  </a:cubicBezTo>
                  <a:cubicBezTo>
                    <a:pt x="1942" y="1211"/>
                    <a:pt x="1943" y="1212"/>
                    <a:pt x="1943" y="1212"/>
                  </a:cubicBezTo>
                  <a:cubicBezTo>
                    <a:pt x="1943" y="1213"/>
                    <a:pt x="1943" y="1213"/>
                    <a:pt x="1944" y="1214"/>
                  </a:cubicBezTo>
                  <a:cubicBezTo>
                    <a:pt x="1944" y="1214"/>
                    <a:pt x="1944" y="1214"/>
                    <a:pt x="1944" y="1215"/>
                  </a:cubicBezTo>
                  <a:cubicBezTo>
                    <a:pt x="1944" y="1215"/>
                    <a:pt x="1944" y="1215"/>
                    <a:pt x="1944" y="1215"/>
                  </a:cubicBezTo>
                  <a:cubicBezTo>
                    <a:pt x="1945" y="1216"/>
                    <a:pt x="1945" y="1217"/>
                    <a:pt x="1945" y="1217"/>
                  </a:cubicBezTo>
                  <a:cubicBezTo>
                    <a:pt x="1946" y="1219"/>
                    <a:pt x="1946" y="1220"/>
                    <a:pt x="1947" y="1221"/>
                  </a:cubicBezTo>
                  <a:cubicBezTo>
                    <a:pt x="1947" y="1223"/>
                    <a:pt x="1947" y="1224"/>
                    <a:pt x="1948" y="1226"/>
                  </a:cubicBezTo>
                  <a:cubicBezTo>
                    <a:pt x="1948" y="1227"/>
                    <a:pt x="1948" y="1228"/>
                    <a:pt x="1948" y="1230"/>
                  </a:cubicBezTo>
                  <a:cubicBezTo>
                    <a:pt x="1949" y="1231"/>
                    <a:pt x="1949" y="1232"/>
                    <a:pt x="1949" y="1233"/>
                  </a:cubicBezTo>
                  <a:cubicBezTo>
                    <a:pt x="1943" y="1236"/>
                    <a:pt x="1936" y="1242"/>
                    <a:pt x="1936" y="1248"/>
                  </a:cubicBezTo>
                  <a:cubicBezTo>
                    <a:pt x="1935" y="1256"/>
                    <a:pt x="1944" y="1261"/>
                    <a:pt x="1949" y="1267"/>
                  </a:cubicBezTo>
                  <a:cubicBezTo>
                    <a:pt x="1954" y="1255"/>
                    <a:pt x="1971" y="1240"/>
                    <a:pt x="1951" y="1232"/>
                  </a:cubicBezTo>
                  <a:cubicBezTo>
                    <a:pt x="1951" y="1232"/>
                    <a:pt x="1951" y="1232"/>
                    <a:pt x="1951" y="1232"/>
                  </a:cubicBezTo>
                  <a:cubicBezTo>
                    <a:pt x="1952" y="1232"/>
                    <a:pt x="1952" y="1232"/>
                    <a:pt x="1953" y="1231"/>
                  </a:cubicBezTo>
                  <a:cubicBezTo>
                    <a:pt x="1951" y="1232"/>
                    <a:pt x="1951" y="1232"/>
                    <a:pt x="1951" y="1232"/>
                  </a:cubicBezTo>
                  <a:cubicBezTo>
                    <a:pt x="1951" y="1231"/>
                    <a:pt x="1951" y="1230"/>
                    <a:pt x="1951" y="1230"/>
                  </a:cubicBezTo>
                  <a:cubicBezTo>
                    <a:pt x="1951" y="1228"/>
                    <a:pt x="1950" y="1227"/>
                    <a:pt x="1950" y="1225"/>
                  </a:cubicBezTo>
                  <a:cubicBezTo>
                    <a:pt x="1950" y="1224"/>
                    <a:pt x="1949" y="1222"/>
                    <a:pt x="1949" y="1221"/>
                  </a:cubicBezTo>
                  <a:cubicBezTo>
                    <a:pt x="1949" y="1219"/>
                    <a:pt x="1948" y="1218"/>
                    <a:pt x="1948" y="1216"/>
                  </a:cubicBezTo>
                  <a:cubicBezTo>
                    <a:pt x="1947" y="1216"/>
                    <a:pt x="1947" y="1215"/>
                    <a:pt x="1947" y="1215"/>
                  </a:cubicBezTo>
                  <a:cubicBezTo>
                    <a:pt x="1947" y="1214"/>
                    <a:pt x="1946" y="1214"/>
                    <a:pt x="1946" y="1214"/>
                  </a:cubicBezTo>
                  <a:cubicBezTo>
                    <a:pt x="1946" y="1213"/>
                    <a:pt x="1946" y="1213"/>
                    <a:pt x="1946" y="1213"/>
                  </a:cubicBezTo>
                  <a:cubicBezTo>
                    <a:pt x="1946" y="1212"/>
                    <a:pt x="1945" y="1212"/>
                    <a:pt x="1945" y="1211"/>
                  </a:cubicBezTo>
                  <a:cubicBezTo>
                    <a:pt x="1945" y="1210"/>
                    <a:pt x="1944" y="1210"/>
                    <a:pt x="1944" y="1209"/>
                  </a:cubicBezTo>
                  <a:cubicBezTo>
                    <a:pt x="1944" y="1209"/>
                    <a:pt x="1944" y="1209"/>
                    <a:pt x="1944" y="1209"/>
                  </a:cubicBezTo>
                  <a:cubicBezTo>
                    <a:pt x="1944" y="1208"/>
                    <a:pt x="1943" y="1208"/>
                    <a:pt x="1943" y="1208"/>
                  </a:cubicBezTo>
                  <a:cubicBezTo>
                    <a:pt x="1943" y="1208"/>
                    <a:pt x="1942" y="1207"/>
                    <a:pt x="1942" y="1207"/>
                  </a:cubicBezTo>
                  <a:cubicBezTo>
                    <a:pt x="1942" y="1207"/>
                    <a:pt x="1942" y="1206"/>
                    <a:pt x="1941" y="1206"/>
                  </a:cubicBezTo>
                  <a:cubicBezTo>
                    <a:pt x="1941" y="1206"/>
                    <a:pt x="1941" y="1206"/>
                    <a:pt x="1940" y="1205"/>
                  </a:cubicBezTo>
                  <a:cubicBezTo>
                    <a:pt x="1940" y="1205"/>
                    <a:pt x="1940" y="1205"/>
                    <a:pt x="1939" y="1204"/>
                  </a:cubicBezTo>
                  <a:cubicBezTo>
                    <a:pt x="1941" y="1206"/>
                    <a:pt x="1943" y="1207"/>
                    <a:pt x="1945" y="1208"/>
                  </a:cubicBezTo>
                  <a:cubicBezTo>
                    <a:pt x="1946" y="1208"/>
                    <a:pt x="1947" y="1209"/>
                    <a:pt x="1948" y="1210"/>
                  </a:cubicBezTo>
                  <a:cubicBezTo>
                    <a:pt x="1949" y="1211"/>
                    <a:pt x="1950" y="1212"/>
                    <a:pt x="1951" y="1212"/>
                  </a:cubicBezTo>
                  <a:cubicBezTo>
                    <a:pt x="1952" y="1213"/>
                    <a:pt x="1953" y="1214"/>
                    <a:pt x="1955" y="1215"/>
                  </a:cubicBezTo>
                  <a:cubicBezTo>
                    <a:pt x="1958" y="1217"/>
                    <a:pt x="1958" y="1217"/>
                    <a:pt x="1958" y="1217"/>
                  </a:cubicBezTo>
                  <a:cubicBezTo>
                    <a:pt x="1962" y="1220"/>
                    <a:pt x="1966" y="1224"/>
                    <a:pt x="1970" y="1227"/>
                  </a:cubicBezTo>
                  <a:cubicBezTo>
                    <a:pt x="1978" y="1234"/>
                    <a:pt x="1986" y="1241"/>
                    <a:pt x="1994" y="1248"/>
                  </a:cubicBezTo>
                  <a:cubicBezTo>
                    <a:pt x="2001" y="1255"/>
                    <a:pt x="2008" y="1262"/>
                    <a:pt x="2015" y="1268"/>
                  </a:cubicBezTo>
                  <a:cubicBezTo>
                    <a:pt x="2023" y="1274"/>
                    <a:pt x="2030" y="1280"/>
                    <a:pt x="2036" y="1285"/>
                  </a:cubicBezTo>
                  <a:cubicBezTo>
                    <a:pt x="2040" y="1287"/>
                    <a:pt x="2043" y="1290"/>
                    <a:pt x="2046" y="1292"/>
                  </a:cubicBezTo>
                  <a:cubicBezTo>
                    <a:pt x="2048" y="1293"/>
                    <a:pt x="2049" y="1293"/>
                    <a:pt x="2051" y="1294"/>
                  </a:cubicBezTo>
                  <a:cubicBezTo>
                    <a:pt x="2052" y="1295"/>
                    <a:pt x="2054" y="1296"/>
                    <a:pt x="2055" y="1297"/>
                  </a:cubicBezTo>
                  <a:cubicBezTo>
                    <a:pt x="2061" y="1300"/>
                    <a:pt x="2067" y="1302"/>
                    <a:pt x="2071" y="1304"/>
                  </a:cubicBezTo>
                  <a:cubicBezTo>
                    <a:pt x="2074" y="1304"/>
                    <a:pt x="2076" y="1305"/>
                    <a:pt x="2077" y="1305"/>
                  </a:cubicBezTo>
                  <a:cubicBezTo>
                    <a:pt x="2079" y="1306"/>
                    <a:pt x="2081" y="1306"/>
                    <a:pt x="2082" y="1307"/>
                  </a:cubicBezTo>
                  <a:cubicBezTo>
                    <a:pt x="2085" y="1307"/>
                    <a:pt x="2086" y="1308"/>
                    <a:pt x="2086" y="1308"/>
                  </a:cubicBezTo>
                  <a:cubicBezTo>
                    <a:pt x="2086" y="1308"/>
                    <a:pt x="2085" y="1307"/>
                    <a:pt x="2082" y="1306"/>
                  </a:cubicBezTo>
                  <a:cubicBezTo>
                    <a:pt x="2081" y="1306"/>
                    <a:pt x="2079" y="1305"/>
                    <a:pt x="2078" y="1305"/>
                  </a:cubicBezTo>
                  <a:cubicBezTo>
                    <a:pt x="2076" y="1304"/>
                    <a:pt x="2074" y="1303"/>
                    <a:pt x="2072" y="1302"/>
                  </a:cubicBezTo>
                  <a:cubicBezTo>
                    <a:pt x="2068" y="1300"/>
                    <a:pt x="2062" y="1298"/>
                    <a:pt x="2057" y="1294"/>
                  </a:cubicBezTo>
                  <a:cubicBezTo>
                    <a:pt x="2055" y="1293"/>
                    <a:pt x="2054" y="1292"/>
                    <a:pt x="2053" y="1291"/>
                  </a:cubicBezTo>
                  <a:cubicBezTo>
                    <a:pt x="2051" y="1290"/>
                    <a:pt x="2050" y="1289"/>
                    <a:pt x="2048" y="1288"/>
                  </a:cubicBezTo>
                  <a:cubicBezTo>
                    <a:pt x="2047" y="1288"/>
                    <a:pt x="2047" y="1287"/>
                    <a:pt x="2046" y="1287"/>
                  </a:cubicBezTo>
                  <a:cubicBezTo>
                    <a:pt x="2045" y="1286"/>
                    <a:pt x="2044" y="1286"/>
                    <a:pt x="2043" y="1285"/>
                  </a:cubicBezTo>
                  <a:cubicBezTo>
                    <a:pt x="2042" y="1284"/>
                    <a:pt x="2040" y="1283"/>
                    <a:pt x="2039" y="1282"/>
                  </a:cubicBezTo>
                  <a:cubicBezTo>
                    <a:pt x="2038" y="1282"/>
                    <a:pt x="2038" y="1282"/>
                    <a:pt x="2038" y="1282"/>
                  </a:cubicBezTo>
                  <a:cubicBezTo>
                    <a:pt x="2038" y="1282"/>
                    <a:pt x="2039" y="1282"/>
                    <a:pt x="2039" y="1282"/>
                  </a:cubicBezTo>
                  <a:cubicBezTo>
                    <a:pt x="2040" y="1282"/>
                    <a:pt x="2041" y="1282"/>
                    <a:pt x="2042" y="1282"/>
                  </a:cubicBezTo>
                  <a:cubicBezTo>
                    <a:pt x="2043" y="1282"/>
                    <a:pt x="2045" y="1283"/>
                    <a:pt x="2046" y="1283"/>
                  </a:cubicBezTo>
                  <a:cubicBezTo>
                    <a:pt x="2047" y="1283"/>
                    <a:pt x="2048" y="1283"/>
                    <a:pt x="2050" y="1283"/>
                  </a:cubicBezTo>
                  <a:cubicBezTo>
                    <a:pt x="2050" y="1283"/>
                    <a:pt x="2050" y="1283"/>
                    <a:pt x="2050" y="1283"/>
                  </a:cubicBezTo>
                  <a:cubicBezTo>
                    <a:pt x="2050" y="1283"/>
                    <a:pt x="2050" y="1283"/>
                    <a:pt x="2050" y="1283"/>
                  </a:cubicBezTo>
                  <a:cubicBezTo>
                    <a:pt x="2067" y="1291"/>
                    <a:pt x="2080" y="1285"/>
                    <a:pt x="2095" y="1276"/>
                  </a:cubicBezTo>
                  <a:cubicBezTo>
                    <a:pt x="2081" y="1266"/>
                    <a:pt x="2066" y="1271"/>
                    <a:pt x="2053" y="1280"/>
                  </a:cubicBezTo>
                  <a:cubicBezTo>
                    <a:pt x="2052" y="1280"/>
                    <a:pt x="2051" y="1280"/>
                    <a:pt x="2050" y="1280"/>
                  </a:cubicBezTo>
                  <a:cubicBezTo>
                    <a:pt x="2049" y="1280"/>
                    <a:pt x="2047" y="1280"/>
                    <a:pt x="2046" y="1279"/>
                  </a:cubicBezTo>
                  <a:cubicBezTo>
                    <a:pt x="2045" y="1279"/>
                    <a:pt x="2044" y="1279"/>
                    <a:pt x="2043" y="1279"/>
                  </a:cubicBezTo>
                  <a:cubicBezTo>
                    <a:pt x="2041" y="1279"/>
                    <a:pt x="2040" y="1279"/>
                    <a:pt x="2039" y="1279"/>
                  </a:cubicBezTo>
                  <a:cubicBezTo>
                    <a:pt x="2038" y="1278"/>
                    <a:pt x="2037" y="1278"/>
                    <a:pt x="2036" y="1278"/>
                  </a:cubicBezTo>
                  <a:cubicBezTo>
                    <a:pt x="2036" y="1278"/>
                    <a:pt x="2036" y="1278"/>
                    <a:pt x="2036" y="1278"/>
                  </a:cubicBezTo>
                  <a:cubicBezTo>
                    <a:pt x="2036" y="1278"/>
                    <a:pt x="2035" y="1278"/>
                    <a:pt x="2035" y="1278"/>
                  </a:cubicBezTo>
                  <a:cubicBezTo>
                    <a:pt x="2035" y="1278"/>
                    <a:pt x="2034" y="1278"/>
                    <a:pt x="2034" y="1278"/>
                  </a:cubicBezTo>
                  <a:cubicBezTo>
                    <a:pt x="2034" y="1278"/>
                    <a:pt x="2033" y="1278"/>
                    <a:pt x="2033" y="1278"/>
                  </a:cubicBezTo>
                  <a:cubicBezTo>
                    <a:pt x="2028" y="1274"/>
                    <a:pt x="2023" y="1270"/>
                    <a:pt x="2018" y="1265"/>
                  </a:cubicBezTo>
                  <a:cubicBezTo>
                    <a:pt x="2011" y="1259"/>
                    <a:pt x="2004" y="1252"/>
                    <a:pt x="1996" y="1245"/>
                  </a:cubicBezTo>
                  <a:cubicBezTo>
                    <a:pt x="1989" y="1238"/>
                    <a:pt x="1981" y="1231"/>
                    <a:pt x="1973" y="1224"/>
                  </a:cubicBezTo>
                  <a:cubicBezTo>
                    <a:pt x="1969" y="1221"/>
                    <a:pt x="1964" y="1217"/>
                    <a:pt x="1960" y="1214"/>
                  </a:cubicBezTo>
                  <a:cubicBezTo>
                    <a:pt x="1957" y="1211"/>
                    <a:pt x="1957" y="1211"/>
                    <a:pt x="1957" y="1211"/>
                  </a:cubicBezTo>
                  <a:cubicBezTo>
                    <a:pt x="1956" y="1211"/>
                    <a:pt x="1955" y="1210"/>
                    <a:pt x="1954" y="1209"/>
                  </a:cubicBezTo>
                  <a:cubicBezTo>
                    <a:pt x="1952" y="1208"/>
                    <a:pt x="1951" y="1207"/>
                    <a:pt x="1950" y="1207"/>
                  </a:cubicBezTo>
                  <a:cubicBezTo>
                    <a:pt x="1949" y="1206"/>
                    <a:pt x="1948" y="1205"/>
                    <a:pt x="1947" y="1204"/>
                  </a:cubicBezTo>
                  <a:cubicBezTo>
                    <a:pt x="1937" y="1198"/>
                    <a:pt x="1928" y="1193"/>
                    <a:pt x="1918" y="1188"/>
                  </a:cubicBezTo>
                  <a:cubicBezTo>
                    <a:pt x="1916" y="1186"/>
                    <a:pt x="1913" y="1185"/>
                    <a:pt x="1910" y="1183"/>
                  </a:cubicBezTo>
                  <a:cubicBezTo>
                    <a:pt x="1911" y="1184"/>
                    <a:pt x="1911" y="1184"/>
                    <a:pt x="1911" y="1184"/>
                  </a:cubicBezTo>
                  <a:cubicBezTo>
                    <a:pt x="1912" y="1184"/>
                    <a:pt x="1912" y="1184"/>
                    <a:pt x="1913" y="1184"/>
                  </a:cubicBezTo>
                  <a:cubicBezTo>
                    <a:pt x="1914" y="1184"/>
                    <a:pt x="1915" y="1184"/>
                    <a:pt x="1915" y="1184"/>
                  </a:cubicBezTo>
                  <a:cubicBezTo>
                    <a:pt x="1916" y="1184"/>
                    <a:pt x="1917" y="1184"/>
                    <a:pt x="1918" y="1184"/>
                  </a:cubicBezTo>
                  <a:cubicBezTo>
                    <a:pt x="1919" y="1184"/>
                    <a:pt x="1919" y="1184"/>
                    <a:pt x="1919" y="1184"/>
                  </a:cubicBezTo>
                  <a:cubicBezTo>
                    <a:pt x="1920" y="1184"/>
                    <a:pt x="1920" y="1184"/>
                    <a:pt x="1921" y="1184"/>
                  </a:cubicBezTo>
                  <a:cubicBezTo>
                    <a:pt x="1923" y="1184"/>
                    <a:pt x="1925" y="1184"/>
                    <a:pt x="1928" y="1184"/>
                  </a:cubicBezTo>
                  <a:cubicBezTo>
                    <a:pt x="1930" y="1184"/>
                    <a:pt x="1932" y="1183"/>
                    <a:pt x="1935" y="1183"/>
                  </a:cubicBezTo>
                  <a:cubicBezTo>
                    <a:pt x="1940" y="1183"/>
                    <a:pt x="1945" y="1182"/>
                    <a:pt x="1951" y="1181"/>
                  </a:cubicBezTo>
                  <a:cubicBezTo>
                    <a:pt x="1956" y="1181"/>
                    <a:pt x="1961" y="1180"/>
                    <a:pt x="1965" y="1180"/>
                  </a:cubicBezTo>
                  <a:cubicBezTo>
                    <a:pt x="1966" y="1180"/>
                    <a:pt x="1966" y="1181"/>
                    <a:pt x="1966" y="1181"/>
                  </a:cubicBezTo>
                  <a:cubicBezTo>
                    <a:pt x="1966" y="1181"/>
                    <a:pt x="1967" y="1182"/>
                    <a:pt x="1967" y="1183"/>
                  </a:cubicBezTo>
                  <a:cubicBezTo>
                    <a:pt x="1968" y="1183"/>
                    <a:pt x="1968" y="1184"/>
                    <a:pt x="1968" y="1184"/>
                  </a:cubicBezTo>
                  <a:cubicBezTo>
                    <a:pt x="1968" y="1184"/>
                    <a:pt x="1969" y="1184"/>
                    <a:pt x="1969" y="1185"/>
                  </a:cubicBezTo>
                  <a:cubicBezTo>
                    <a:pt x="1969" y="1185"/>
                    <a:pt x="1969" y="1185"/>
                    <a:pt x="1969" y="1185"/>
                  </a:cubicBezTo>
                  <a:cubicBezTo>
                    <a:pt x="1970" y="1186"/>
                    <a:pt x="1971" y="1187"/>
                    <a:pt x="1972" y="1188"/>
                  </a:cubicBezTo>
                  <a:cubicBezTo>
                    <a:pt x="1973" y="1189"/>
                    <a:pt x="1974" y="1189"/>
                    <a:pt x="1975" y="1190"/>
                  </a:cubicBezTo>
                  <a:cubicBezTo>
                    <a:pt x="1977" y="1192"/>
                    <a:pt x="1979" y="1194"/>
                    <a:pt x="1981" y="1196"/>
                  </a:cubicBezTo>
                  <a:cubicBezTo>
                    <a:pt x="1981" y="1196"/>
                    <a:pt x="1982" y="1197"/>
                    <a:pt x="1982" y="1197"/>
                  </a:cubicBezTo>
                  <a:cubicBezTo>
                    <a:pt x="1981" y="1197"/>
                    <a:pt x="1981" y="1197"/>
                    <a:pt x="1981" y="1197"/>
                  </a:cubicBezTo>
                  <a:cubicBezTo>
                    <a:pt x="1978" y="1215"/>
                    <a:pt x="2000" y="1220"/>
                    <a:pt x="2012" y="1215"/>
                  </a:cubicBezTo>
                  <a:cubicBezTo>
                    <a:pt x="2004" y="1208"/>
                    <a:pt x="1997" y="1191"/>
                    <a:pt x="1984" y="1196"/>
                  </a:cubicBezTo>
                  <a:cubicBezTo>
                    <a:pt x="1983" y="1195"/>
                    <a:pt x="1983" y="1195"/>
                    <a:pt x="1983" y="1195"/>
                  </a:cubicBezTo>
                  <a:cubicBezTo>
                    <a:pt x="1980" y="1193"/>
                    <a:pt x="1978" y="1191"/>
                    <a:pt x="1976" y="1189"/>
                  </a:cubicBezTo>
                  <a:cubicBezTo>
                    <a:pt x="1975" y="1188"/>
                    <a:pt x="1974" y="1187"/>
                    <a:pt x="1973" y="1186"/>
                  </a:cubicBezTo>
                  <a:cubicBezTo>
                    <a:pt x="1972" y="1185"/>
                    <a:pt x="1972" y="1184"/>
                    <a:pt x="1971" y="1184"/>
                  </a:cubicBezTo>
                  <a:cubicBezTo>
                    <a:pt x="1971" y="1183"/>
                    <a:pt x="1970" y="1183"/>
                    <a:pt x="1970" y="1183"/>
                  </a:cubicBezTo>
                  <a:cubicBezTo>
                    <a:pt x="1970" y="1183"/>
                    <a:pt x="1970" y="1183"/>
                    <a:pt x="1970" y="1183"/>
                  </a:cubicBezTo>
                  <a:cubicBezTo>
                    <a:pt x="1969" y="1182"/>
                    <a:pt x="1969" y="1182"/>
                    <a:pt x="1969" y="1182"/>
                  </a:cubicBezTo>
                  <a:cubicBezTo>
                    <a:pt x="1968" y="1181"/>
                    <a:pt x="1967" y="1181"/>
                    <a:pt x="1967" y="1180"/>
                  </a:cubicBezTo>
                  <a:cubicBezTo>
                    <a:pt x="1966" y="1180"/>
                    <a:pt x="1966" y="1180"/>
                    <a:pt x="1966" y="1180"/>
                  </a:cubicBezTo>
                  <a:cubicBezTo>
                    <a:pt x="1966" y="1180"/>
                    <a:pt x="1966" y="1180"/>
                    <a:pt x="1966" y="1180"/>
                  </a:cubicBezTo>
                  <a:cubicBezTo>
                    <a:pt x="1969" y="1180"/>
                    <a:pt x="1971" y="1179"/>
                    <a:pt x="1973" y="1179"/>
                  </a:cubicBezTo>
                  <a:cubicBezTo>
                    <a:pt x="1976" y="1179"/>
                    <a:pt x="1978" y="1179"/>
                    <a:pt x="1980" y="1179"/>
                  </a:cubicBezTo>
                  <a:cubicBezTo>
                    <a:pt x="1980" y="1179"/>
                    <a:pt x="1981" y="1179"/>
                    <a:pt x="1981" y="1179"/>
                  </a:cubicBezTo>
                  <a:cubicBezTo>
                    <a:pt x="1982" y="1179"/>
                    <a:pt x="1982" y="1179"/>
                    <a:pt x="1983" y="1179"/>
                  </a:cubicBezTo>
                  <a:cubicBezTo>
                    <a:pt x="1984" y="1179"/>
                    <a:pt x="1985" y="1179"/>
                    <a:pt x="1985" y="1178"/>
                  </a:cubicBezTo>
                  <a:cubicBezTo>
                    <a:pt x="1987" y="1178"/>
                    <a:pt x="1989" y="1178"/>
                    <a:pt x="1990" y="1178"/>
                  </a:cubicBezTo>
                  <a:cubicBezTo>
                    <a:pt x="1992" y="1178"/>
                    <a:pt x="1993" y="1178"/>
                    <a:pt x="1993" y="1178"/>
                  </a:cubicBezTo>
                  <a:cubicBezTo>
                    <a:pt x="1993" y="1178"/>
                    <a:pt x="1992" y="1177"/>
                    <a:pt x="1990" y="1177"/>
                  </a:cubicBezTo>
                  <a:cubicBezTo>
                    <a:pt x="1989" y="1177"/>
                    <a:pt x="1988" y="1177"/>
                    <a:pt x="1988" y="1177"/>
                  </a:cubicBezTo>
                  <a:cubicBezTo>
                    <a:pt x="1987" y="1177"/>
                    <a:pt x="1986" y="1177"/>
                    <a:pt x="1985" y="1177"/>
                  </a:cubicBezTo>
                  <a:cubicBezTo>
                    <a:pt x="1985" y="1177"/>
                    <a:pt x="1984" y="1176"/>
                    <a:pt x="1983" y="1176"/>
                  </a:cubicBezTo>
                  <a:cubicBezTo>
                    <a:pt x="1982" y="1176"/>
                    <a:pt x="1982" y="1176"/>
                    <a:pt x="1981" y="1176"/>
                  </a:cubicBezTo>
                  <a:cubicBezTo>
                    <a:pt x="1981" y="1176"/>
                    <a:pt x="1980" y="1176"/>
                    <a:pt x="1980" y="1177"/>
                  </a:cubicBezTo>
                  <a:cubicBezTo>
                    <a:pt x="1978" y="1177"/>
                    <a:pt x="1976" y="1177"/>
                    <a:pt x="1973" y="1177"/>
                  </a:cubicBezTo>
                  <a:cubicBezTo>
                    <a:pt x="1971" y="1177"/>
                    <a:pt x="1969" y="1177"/>
                    <a:pt x="1966" y="1177"/>
                  </a:cubicBezTo>
                  <a:cubicBezTo>
                    <a:pt x="1961" y="1178"/>
                    <a:pt x="1956" y="1178"/>
                    <a:pt x="1950" y="1179"/>
                  </a:cubicBezTo>
                  <a:cubicBezTo>
                    <a:pt x="1949" y="1179"/>
                    <a:pt x="1947" y="1179"/>
                    <a:pt x="1945" y="1180"/>
                  </a:cubicBezTo>
                  <a:cubicBezTo>
                    <a:pt x="1946" y="1179"/>
                    <a:pt x="1946" y="1179"/>
                    <a:pt x="1946" y="1179"/>
                  </a:cubicBezTo>
                  <a:cubicBezTo>
                    <a:pt x="1946" y="1179"/>
                    <a:pt x="1946" y="1179"/>
                    <a:pt x="1947" y="1178"/>
                  </a:cubicBezTo>
                  <a:cubicBezTo>
                    <a:pt x="1947" y="1178"/>
                    <a:pt x="1947" y="1178"/>
                    <a:pt x="1947" y="1178"/>
                  </a:cubicBezTo>
                  <a:cubicBezTo>
                    <a:pt x="1947" y="1177"/>
                    <a:pt x="1948" y="1177"/>
                    <a:pt x="1948" y="1177"/>
                  </a:cubicBezTo>
                  <a:cubicBezTo>
                    <a:pt x="1949" y="1174"/>
                    <a:pt x="1951" y="1171"/>
                    <a:pt x="1952" y="1167"/>
                  </a:cubicBezTo>
                  <a:cubicBezTo>
                    <a:pt x="1953" y="1165"/>
                    <a:pt x="1954" y="1161"/>
                    <a:pt x="1955" y="1158"/>
                  </a:cubicBezTo>
                  <a:cubicBezTo>
                    <a:pt x="1955" y="1159"/>
                    <a:pt x="1956" y="1159"/>
                    <a:pt x="1956" y="1159"/>
                  </a:cubicBezTo>
                  <a:cubicBezTo>
                    <a:pt x="1959" y="1159"/>
                    <a:pt x="1959" y="1159"/>
                    <a:pt x="1959" y="1159"/>
                  </a:cubicBezTo>
                  <a:cubicBezTo>
                    <a:pt x="1974" y="1159"/>
                    <a:pt x="1984" y="1144"/>
                    <a:pt x="1979" y="1130"/>
                  </a:cubicBezTo>
                  <a:cubicBezTo>
                    <a:pt x="1969" y="1136"/>
                    <a:pt x="1947" y="1140"/>
                    <a:pt x="1954" y="1156"/>
                  </a:cubicBezTo>
                  <a:cubicBezTo>
                    <a:pt x="1954" y="1156"/>
                    <a:pt x="1954" y="1156"/>
                    <a:pt x="1954" y="1156"/>
                  </a:cubicBezTo>
                  <a:cubicBezTo>
                    <a:pt x="1952" y="1160"/>
                    <a:pt x="1951" y="1163"/>
                    <a:pt x="1950" y="1167"/>
                  </a:cubicBezTo>
                  <a:cubicBezTo>
                    <a:pt x="1948" y="1170"/>
                    <a:pt x="1947" y="1173"/>
                    <a:pt x="1946" y="1175"/>
                  </a:cubicBezTo>
                  <a:cubicBezTo>
                    <a:pt x="1946" y="1176"/>
                    <a:pt x="1945" y="1176"/>
                    <a:pt x="1945" y="1176"/>
                  </a:cubicBezTo>
                  <a:cubicBezTo>
                    <a:pt x="1945" y="1177"/>
                    <a:pt x="1945" y="1177"/>
                    <a:pt x="1945" y="1177"/>
                  </a:cubicBezTo>
                  <a:cubicBezTo>
                    <a:pt x="1945" y="1177"/>
                    <a:pt x="1944" y="1178"/>
                    <a:pt x="1944" y="1178"/>
                  </a:cubicBezTo>
                  <a:cubicBezTo>
                    <a:pt x="1944" y="1178"/>
                    <a:pt x="1944" y="1178"/>
                    <a:pt x="1944" y="1179"/>
                  </a:cubicBezTo>
                  <a:cubicBezTo>
                    <a:pt x="1943" y="1179"/>
                    <a:pt x="1943" y="1180"/>
                    <a:pt x="1943" y="1180"/>
                  </a:cubicBezTo>
                  <a:cubicBezTo>
                    <a:pt x="1940" y="1180"/>
                    <a:pt x="1937" y="1181"/>
                    <a:pt x="1935" y="1181"/>
                  </a:cubicBezTo>
                  <a:cubicBezTo>
                    <a:pt x="1932" y="1181"/>
                    <a:pt x="1930" y="1181"/>
                    <a:pt x="1927" y="1181"/>
                  </a:cubicBezTo>
                  <a:cubicBezTo>
                    <a:pt x="1925" y="1182"/>
                    <a:pt x="1923" y="1182"/>
                    <a:pt x="1921" y="1182"/>
                  </a:cubicBezTo>
                  <a:cubicBezTo>
                    <a:pt x="1920" y="1182"/>
                    <a:pt x="1919" y="1182"/>
                    <a:pt x="1918" y="1182"/>
                  </a:cubicBezTo>
                  <a:cubicBezTo>
                    <a:pt x="1917" y="1182"/>
                    <a:pt x="1916" y="1182"/>
                    <a:pt x="1915" y="1182"/>
                  </a:cubicBezTo>
                  <a:cubicBezTo>
                    <a:pt x="1914" y="1182"/>
                    <a:pt x="1912" y="1183"/>
                    <a:pt x="1911" y="1183"/>
                  </a:cubicBezTo>
                  <a:cubicBezTo>
                    <a:pt x="1910" y="1183"/>
                    <a:pt x="1910" y="1183"/>
                    <a:pt x="1909" y="1183"/>
                  </a:cubicBezTo>
                  <a:cubicBezTo>
                    <a:pt x="1908" y="1182"/>
                    <a:pt x="1906" y="1181"/>
                    <a:pt x="1905" y="1180"/>
                  </a:cubicBezTo>
                  <a:cubicBezTo>
                    <a:pt x="1902" y="1179"/>
                    <a:pt x="1900" y="1177"/>
                    <a:pt x="1898" y="1176"/>
                  </a:cubicBezTo>
                  <a:cubicBezTo>
                    <a:pt x="1896" y="1175"/>
                    <a:pt x="1894" y="1173"/>
                    <a:pt x="1892" y="1172"/>
                  </a:cubicBezTo>
                  <a:cubicBezTo>
                    <a:pt x="1880" y="1164"/>
                    <a:pt x="1869" y="1155"/>
                    <a:pt x="1860" y="1147"/>
                  </a:cubicBezTo>
                  <a:cubicBezTo>
                    <a:pt x="1860" y="1147"/>
                    <a:pt x="1861" y="1147"/>
                    <a:pt x="1861" y="1147"/>
                  </a:cubicBezTo>
                  <a:cubicBezTo>
                    <a:pt x="1862" y="1147"/>
                    <a:pt x="1862" y="1147"/>
                    <a:pt x="1863" y="1146"/>
                  </a:cubicBezTo>
                  <a:cubicBezTo>
                    <a:pt x="1864" y="1146"/>
                    <a:pt x="1865" y="1146"/>
                    <a:pt x="1866" y="1146"/>
                  </a:cubicBezTo>
                  <a:cubicBezTo>
                    <a:pt x="1867" y="1145"/>
                    <a:pt x="1868" y="1145"/>
                    <a:pt x="1868" y="1145"/>
                  </a:cubicBezTo>
                  <a:cubicBezTo>
                    <a:pt x="1869" y="1145"/>
                    <a:pt x="1869" y="1145"/>
                    <a:pt x="1869" y="1145"/>
                  </a:cubicBezTo>
                  <a:cubicBezTo>
                    <a:pt x="1869" y="1145"/>
                    <a:pt x="1869" y="1145"/>
                    <a:pt x="1869" y="1145"/>
                  </a:cubicBezTo>
                  <a:cubicBezTo>
                    <a:pt x="1883" y="1147"/>
                    <a:pt x="1889" y="1137"/>
                    <a:pt x="1896" y="1124"/>
                  </a:cubicBezTo>
                  <a:cubicBezTo>
                    <a:pt x="1883" y="1118"/>
                    <a:pt x="1875" y="1128"/>
                    <a:pt x="1870" y="1140"/>
                  </a:cubicBezTo>
                  <a:cubicBezTo>
                    <a:pt x="1869" y="1141"/>
                    <a:pt x="1868" y="1141"/>
                    <a:pt x="1867" y="1142"/>
                  </a:cubicBezTo>
                  <a:cubicBezTo>
                    <a:pt x="1867" y="1142"/>
                    <a:pt x="1866" y="1142"/>
                    <a:pt x="1865" y="1143"/>
                  </a:cubicBezTo>
                  <a:cubicBezTo>
                    <a:pt x="1864" y="1143"/>
                    <a:pt x="1863" y="1143"/>
                    <a:pt x="1862" y="1143"/>
                  </a:cubicBezTo>
                  <a:cubicBezTo>
                    <a:pt x="1862" y="1143"/>
                    <a:pt x="1861" y="1144"/>
                    <a:pt x="1860" y="1144"/>
                  </a:cubicBezTo>
                  <a:cubicBezTo>
                    <a:pt x="1859" y="1144"/>
                    <a:pt x="1859" y="1144"/>
                    <a:pt x="1858" y="1144"/>
                  </a:cubicBezTo>
                  <a:cubicBezTo>
                    <a:pt x="1858" y="1144"/>
                    <a:pt x="1858" y="1144"/>
                    <a:pt x="1857" y="1144"/>
                  </a:cubicBezTo>
                  <a:cubicBezTo>
                    <a:pt x="1857" y="1144"/>
                    <a:pt x="1857" y="1144"/>
                    <a:pt x="1857" y="1144"/>
                  </a:cubicBezTo>
                  <a:cubicBezTo>
                    <a:pt x="1856" y="1144"/>
                    <a:pt x="1856" y="1143"/>
                    <a:pt x="1855" y="1143"/>
                  </a:cubicBezTo>
                  <a:cubicBezTo>
                    <a:pt x="1846" y="1128"/>
                    <a:pt x="1838" y="1115"/>
                    <a:pt x="1833" y="1110"/>
                  </a:cubicBezTo>
                  <a:cubicBezTo>
                    <a:pt x="1871" y="1117"/>
                    <a:pt x="1927" y="1106"/>
                    <a:pt x="1967" y="1108"/>
                  </a:cubicBezTo>
                  <a:cubicBezTo>
                    <a:pt x="1952" y="1105"/>
                    <a:pt x="1925" y="1103"/>
                    <a:pt x="1910" y="1100"/>
                  </a:cubicBezTo>
                  <a:cubicBezTo>
                    <a:pt x="1890" y="1097"/>
                    <a:pt x="1868" y="1100"/>
                    <a:pt x="1846" y="1097"/>
                  </a:cubicBezTo>
                  <a:cubicBezTo>
                    <a:pt x="1786" y="1089"/>
                    <a:pt x="1756" y="1035"/>
                    <a:pt x="1692" y="1052"/>
                  </a:cubicBezTo>
                  <a:cubicBezTo>
                    <a:pt x="1726" y="1027"/>
                    <a:pt x="1767" y="1013"/>
                    <a:pt x="1808" y="1006"/>
                  </a:cubicBezTo>
                  <a:cubicBezTo>
                    <a:pt x="1856" y="999"/>
                    <a:pt x="1885" y="1022"/>
                    <a:pt x="1928" y="1033"/>
                  </a:cubicBezTo>
                  <a:cubicBezTo>
                    <a:pt x="1962" y="1041"/>
                    <a:pt x="1999" y="1033"/>
                    <a:pt x="2034" y="1041"/>
                  </a:cubicBezTo>
                  <a:cubicBezTo>
                    <a:pt x="2069" y="1050"/>
                    <a:pt x="2098" y="1070"/>
                    <a:pt x="2132" y="1079"/>
                  </a:cubicBezTo>
                  <a:cubicBezTo>
                    <a:pt x="2143" y="1082"/>
                    <a:pt x="2151" y="1082"/>
                    <a:pt x="2159" y="1083"/>
                  </a:cubicBezTo>
                  <a:cubicBezTo>
                    <a:pt x="2167" y="1087"/>
                    <a:pt x="2175" y="1092"/>
                    <a:pt x="2185" y="1096"/>
                  </a:cubicBezTo>
                  <a:cubicBezTo>
                    <a:pt x="2187" y="1097"/>
                    <a:pt x="2190" y="1099"/>
                    <a:pt x="2192" y="1100"/>
                  </a:cubicBezTo>
                  <a:cubicBezTo>
                    <a:pt x="2193" y="1100"/>
                    <a:pt x="2193" y="1100"/>
                    <a:pt x="2193" y="1100"/>
                  </a:cubicBezTo>
                  <a:cubicBezTo>
                    <a:pt x="2193" y="1101"/>
                    <a:pt x="2193" y="1102"/>
                    <a:pt x="2193" y="1102"/>
                  </a:cubicBezTo>
                  <a:cubicBezTo>
                    <a:pt x="2193" y="1103"/>
                    <a:pt x="2193" y="1103"/>
                    <a:pt x="2194" y="1103"/>
                  </a:cubicBezTo>
                  <a:cubicBezTo>
                    <a:pt x="2194" y="1104"/>
                    <a:pt x="2194" y="1104"/>
                    <a:pt x="2194" y="1104"/>
                  </a:cubicBezTo>
                  <a:cubicBezTo>
                    <a:pt x="2194" y="1104"/>
                    <a:pt x="2194" y="1104"/>
                    <a:pt x="2194" y="1105"/>
                  </a:cubicBezTo>
                  <a:cubicBezTo>
                    <a:pt x="2194" y="1105"/>
                    <a:pt x="2194" y="1106"/>
                    <a:pt x="2194" y="1107"/>
                  </a:cubicBezTo>
                  <a:cubicBezTo>
                    <a:pt x="2194" y="1108"/>
                    <a:pt x="2194" y="1110"/>
                    <a:pt x="2194" y="1111"/>
                  </a:cubicBezTo>
                  <a:cubicBezTo>
                    <a:pt x="2194" y="1112"/>
                    <a:pt x="2194" y="1113"/>
                    <a:pt x="2194" y="1114"/>
                  </a:cubicBezTo>
                  <a:cubicBezTo>
                    <a:pt x="2194" y="1115"/>
                    <a:pt x="2194" y="1117"/>
                    <a:pt x="2193" y="1118"/>
                  </a:cubicBezTo>
                  <a:cubicBezTo>
                    <a:pt x="2193" y="1119"/>
                    <a:pt x="2193" y="1121"/>
                    <a:pt x="2193" y="1122"/>
                  </a:cubicBezTo>
                  <a:cubicBezTo>
                    <a:pt x="2185" y="1125"/>
                    <a:pt x="2184" y="1140"/>
                    <a:pt x="2188" y="1146"/>
                  </a:cubicBezTo>
                  <a:cubicBezTo>
                    <a:pt x="2192" y="1155"/>
                    <a:pt x="2201" y="1157"/>
                    <a:pt x="2210" y="1155"/>
                  </a:cubicBezTo>
                  <a:cubicBezTo>
                    <a:pt x="2193" y="1148"/>
                    <a:pt x="2210" y="1133"/>
                    <a:pt x="2195" y="1123"/>
                  </a:cubicBezTo>
                  <a:cubicBezTo>
                    <a:pt x="2195" y="1121"/>
                    <a:pt x="2195" y="1120"/>
                    <a:pt x="2195" y="1118"/>
                  </a:cubicBezTo>
                  <a:cubicBezTo>
                    <a:pt x="2195" y="1117"/>
                    <a:pt x="2196" y="1116"/>
                    <a:pt x="2196" y="1114"/>
                  </a:cubicBezTo>
                  <a:cubicBezTo>
                    <a:pt x="2196" y="1113"/>
                    <a:pt x="2196" y="1112"/>
                    <a:pt x="2196" y="1111"/>
                  </a:cubicBezTo>
                  <a:cubicBezTo>
                    <a:pt x="2196" y="1109"/>
                    <a:pt x="2196" y="1108"/>
                    <a:pt x="2196" y="1107"/>
                  </a:cubicBezTo>
                  <a:cubicBezTo>
                    <a:pt x="2196" y="1106"/>
                    <a:pt x="2196" y="1105"/>
                    <a:pt x="2196" y="1104"/>
                  </a:cubicBezTo>
                  <a:cubicBezTo>
                    <a:pt x="2196" y="1104"/>
                    <a:pt x="2196" y="1104"/>
                    <a:pt x="2196" y="1103"/>
                  </a:cubicBezTo>
                  <a:cubicBezTo>
                    <a:pt x="2195" y="1103"/>
                    <a:pt x="2195" y="1103"/>
                    <a:pt x="2195" y="1103"/>
                  </a:cubicBezTo>
                  <a:cubicBezTo>
                    <a:pt x="2195" y="1102"/>
                    <a:pt x="2195" y="1102"/>
                    <a:pt x="2195" y="1102"/>
                  </a:cubicBezTo>
                  <a:cubicBezTo>
                    <a:pt x="2194" y="1101"/>
                    <a:pt x="2194" y="1101"/>
                    <a:pt x="2194" y="1101"/>
                  </a:cubicBezTo>
                  <a:cubicBezTo>
                    <a:pt x="2197" y="1102"/>
                    <a:pt x="2200" y="1104"/>
                    <a:pt x="2204" y="1105"/>
                  </a:cubicBezTo>
                  <a:cubicBezTo>
                    <a:pt x="2221" y="1122"/>
                    <a:pt x="2230" y="1145"/>
                    <a:pt x="2235" y="1166"/>
                  </a:cubicBezTo>
                  <a:cubicBezTo>
                    <a:pt x="2234" y="1168"/>
                    <a:pt x="2234" y="1169"/>
                    <a:pt x="2233" y="1170"/>
                  </a:cubicBezTo>
                  <a:cubicBezTo>
                    <a:pt x="2232" y="1172"/>
                    <a:pt x="2232" y="1173"/>
                    <a:pt x="2231" y="1175"/>
                  </a:cubicBezTo>
                  <a:cubicBezTo>
                    <a:pt x="2230" y="1176"/>
                    <a:pt x="2229" y="1177"/>
                    <a:pt x="2228" y="1178"/>
                  </a:cubicBezTo>
                  <a:cubicBezTo>
                    <a:pt x="2228" y="1178"/>
                    <a:pt x="2227" y="1179"/>
                    <a:pt x="2227" y="1179"/>
                  </a:cubicBezTo>
                  <a:cubicBezTo>
                    <a:pt x="2227" y="1180"/>
                    <a:pt x="2226" y="1180"/>
                    <a:pt x="2226" y="1180"/>
                  </a:cubicBezTo>
                  <a:cubicBezTo>
                    <a:pt x="2225" y="1181"/>
                    <a:pt x="2224" y="1182"/>
                    <a:pt x="2223" y="1183"/>
                  </a:cubicBezTo>
                  <a:cubicBezTo>
                    <a:pt x="2222" y="1183"/>
                    <a:pt x="2222" y="1183"/>
                    <a:pt x="2222" y="1184"/>
                  </a:cubicBezTo>
                  <a:cubicBezTo>
                    <a:pt x="2207" y="1180"/>
                    <a:pt x="2205" y="1192"/>
                    <a:pt x="2194" y="1199"/>
                  </a:cubicBezTo>
                  <a:cubicBezTo>
                    <a:pt x="2209" y="1207"/>
                    <a:pt x="2218" y="1199"/>
                    <a:pt x="2224" y="1184"/>
                  </a:cubicBezTo>
                  <a:cubicBezTo>
                    <a:pt x="2224" y="1184"/>
                    <a:pt x="2223" y="1184"/>
                    <a:pt x="2223" y="1184"/>
                  </a:cubicBezTo>
                  <a:cubicBezTo>
                    <a:pt x="2224" y="1183"/>
                    <a:pt x="2225" y="1182"/>
                    <a:pt x="2226" y="1182"/>
                  </a:cubicBezTo>
                  <a:cubicBezTo>
                    <a:pt x="2227" y="1181"/>
                    <a:pt x="2227" y="1181"/>
                    <a:pt x="2228" y="1180"/>
                  </a:cubicBezTo>
                  <a:cubicBezTo>
                    <a:pt x="2228" y="1180"/>
                    <a:pt x="2229" y="1179"/>
                    <a:pt x="2229" y="1179"/>
                  </a:cubicBezTo>
                  <a:cubicBezTo>
                    <a:pt x="2230" y="1179"/>
                    <a:pt x="2230" y="1178"/>
                    <a:pt x="2230" y="1178"/>
                  </a:cubicBezTo>
                  <a:cubicBezTo>
                    <a:pt x="2230" y="1180"/>
                    <a:pt x="2229" y="1181"/>
                    <a:pt x="2229" y="1182"/>
                  </a:cubicBezTo>
                  <a:cubicBezTo>
                    <a:pt x="2228" y="1186"/>
                    <a:pt x="2227" y="1190"/>
                    <a:pt x="2227" y="1193"/>
                  </a:cubicBezTo>
                  <a:cubicBezTo>
                    <a:pt x="2227" y="1194"/>
                    <a:pt x="2227" y="1194"/>
                    <a:pt x="2227" y="1195"/>
                  </a:cubicBezTo>
                  <a:cubicBezTo>
                    <a:pt x="2227" y="1195"/>
                    <a:pt x="2227" y="1195"/>
                    <a:pt x="2227" y="1196"/>
                  </a:cubicBezTo>
                  <a:cubicBezTo>
                    <a:pt x="2227" y="1196"/>
                    <a:pt x="2227" y="1197"/>
                    <a:pt x="2227" y="1198"/>
                  </a:cubicBezTo>
                  <a:cubicBezTo>
                    <a:pt x="2227" y="1199"/>
                    <a:pt x="2227" y="1200"/>
                    <a:pt x="2228" y="1201"/>
                  </a:cubicBezTo>
                  <a:cubicBezTo>
                    <a:pt x="2228" y="1202"/>
                    <a:pt x="2228" y="1203"/>
                    <a:pt x="2228" y="1203"/>
                  </a:cubicBezTo>
                  <a:cubicBezTo>
                    <a:pt x="2228" y="1204"/>
                    <a:pt x="2228" y="1204"/>
                    <a:pt x="2228" y="1204"/>
                  </a:cubicBezTo>
                  <a:cubicBezTo>
                    <a:pt x="2228" y="1204"/>
                    <a:pt x="2228" y="1203"/>
                    <a:pt x="2229" y="1201"/>
                  </a:cubicBezTo>
                  <a:cubicBezTo>
                    <a:pt x="2229" y="1200"/>
                    <a:pt x="2229" y="1199"/>
                    <a:pt x="2229" y="1198"/>
                  </a:cubicBezTo>
                  <a:cubicBezTo>
                    <a:pt x="2230" y="1197"/>
                    <a:pt x="2230" y="1196"/>
                    <a:pt x="2230" y="1196"/>
                  </a:cubicBezTo>
                  <a:cubicBezTo>
                    <a:pt x="2230" y="1195"/>
                    <a:pt x="2230" y="1195"/>
                    <a:pt x="2230" y="1195"/>
                  </a:cubicBezTo>
                  <a:cubicBezTo>
                    <a:pt x="2230" y="1194"/>
                    <a:pt x="2230" y="1194"/>
                    <a:pt x="2230" y="1194"/>
                  </a:cubicBezTo>
                  <a:cubicBezTo>
                    <a:pt x="2230" y="1193"/>
                    <a:pt x="2230" y="1192"/>
                    <a:pt x="2230" y="1192"/>
                  </a:cubicBezTo>
                  <a:cubicBezTo>
                    <a:pt x="2230" y="1192"/>
                    <a:pt x="2230" y="1192"/>
                    <a:pt x="2230" y="1192"/>
                  </a:cubicBezTo>
                  <a:cubicBezTo>
                    <a:pt x="2230" y="1192"/>
                    <a:pt x="2230" y="1192"/>
                    <a:pt x="2230" y="1192"/>
                  </a:cubicBezTo>
                  <a:cubicBezTo>
                    <a:pt x="2231" y="1192"/>
                    <a:pt x="2231" y="1193"/>
                    <a:pt x="2231" y="1193"/>
                  </a:cubicBezTo>
                  <a:cubicBezTo>
                    <a:pt x="2231" y="1194"/>
                    <a:pt x="2231" y="1195"/>
                    <a:pt x="2232" y="1196"/>
                  </a:cubicBezTo>
                  <a:cubicBezTo>
                    <a:pt x="2232" y="1197"/>
                    <a:pt x="2232" y="1197"/>
                    <a:pt x="2233" y="1198"/>
                  </a:cubicBezTo>
                  <a:cubicBezTo>
                    <a:pt x="2233" y="1199"/>
                    <a:pt x="2234" y="1201"/>
                    <a:pt x="2234" y="1202"/>
                  </a:cubicBezTo>
                  <a:cubicBezTo>
                    <a:pt x="2234" y="1202"/>
                    <a:pt x="2235" y="1203"/>
                    <a:pt x="2235" y="1203"/>
                  </a:cubicBezTo>
                  <a:cubicBezTo>
                    <a:pt x="2235" y="1203"/>
                    <a:pt x="2235" y="1203"/>
                    <a:pt x="2235" y="1203"/>
                  </a:cubicBezTo>
                  <a:cubicBezTo>
                    <a:pt x="2235" y="1203"/>
                    <a:pt x="2235" y="1203"/>
                    <a:pt x="2235" y="1203"/>
                  </a:cubicBezTo>
                  <a:cubicBezTo>
                    <a:pt x="2235" y="1204"/>
                    <a:pt x="2235" y="1204"/>
                    <a:pt x="2235" y="1204"/>
                  </a:cubicBezTo>
                  <a:cubicBezTo>
                    <a:pt x="2233" y="1207"/>
                    <a:pt x="2233" y="1217"/>
                    <a:pt x="2237" y="1221"/>
                  </a:cubicBezTo>
                  <a:cubicBezTo>
                    <a:pt x="2241" y="1227"/>
                    <a:pt x="2250" y="1228"/>
                    <a:pt x="2256" y="1230"/>
                  </a:cubicBezTo>
                  <a:cubicBezTo>
                    <a:pt x="2248" y="1219"/>
                    <a:pt x="2252" y="1205"/>
                    <a:pt x="2237" y="1204"/>
                  </a:cubicBezTo>
                  <a:cubicBezTo>
                    <a:pt x="2237" y="1203"/>
                    <a:pt x="2236" y="1202"/>
                    <a:pt x="2236" y="1201"/>
                  </a:cubicBezTo>
                  <a:cubicBezTo>
                    <a:pt x="2235" y="1200"/>
                    <a:pt x="2235" y="1199"/>
                    <a:pt x="2235" y="1198"/>
                  </a:cubicBezTo>
                  <a:cubicBezTo>
                    <a:pt x="2234" y="1197"/>
                    <a:pt x="2234" y="1196"/>
                    <a:pt x="2233" y="1195"/>
                  </a:cubicBezTo>
                  <a:cubicBezTo>
                    <a:pt x="2233" y="1194"/>
                    <a:pt x="2233" y="1193"/>
                    <a:pt x="2233" y="1192"/>
                  </a:cubicBezTo>
                  <a:cubicBezTo>
                    <a:pt x="2232" y="1192"/>
                    <a:pt x="2232" y="1192"/>
                    <a:pt x="2232" y="1192"/>
                  </a:cubicBezTo>
                  <a:cubicBezTo>
                    <a:pt x="2232" y="1191"/>
                    <a:pt x="2232" y="1191"/>
                    <a:pt x="2232" y="1191"/>
                  </a:cubicBezTo>
                  <a:cubicBezTo>
                    <a:pt x="2232" y="1191"/>
                    <a:pt x="2232" y="1190"/>
                    <a:pt x="2232" y="1190"/>
                  </a:cubicBezTo>
                  <a:cubicBezTo>
                    <a:pt x="2231" y="1189"/>
                    <a:pt x="2231" y="1189"/>
                    <a:pt x="2231" y="1188"/>
                  </a:cubicBezTo>
                  <a:cubicBezTo>
                    <a:pt x="2231" y="1188"/>
                    <a:pt x="2231" y="1188"/>
                    <a:pt x="2231" y="1188"/>
                  </a:cubicBezTo>
                  <a:cubicBezTo>
                    <a:pt x="2231" y="1187"/>
                    <a:pt x="2231" y="1185"/>
                    <a:pt x="2232" y="1183"/>
                  </a:cubicBezTo>
                  <a:cubicBezTo>
                    <a:pt x="2232" y="1181"/>
                    <a:pt x="2233" y="1179"/>
                    <a:pt x="2234" y="1177"/>
                  </a:cubicBezTo>
                  <a:cubicBezTo>
                    <a:pt x="2234" y="1176"/>
                    <a:pt x="2235" y="1174"/>
                    <a:pt x="2236" y="1172"/>
                  </a:cubicBezTo>
                  <a:cubicBezTo>
                    <a:pt x="2237" y="1168"/>
                    <a:pt x="2239" y="1164"/>
                    <a:pt x="2241" y="1161"/>
                  </a:cubicBezTo>
                  <a:cubicBezTo>
                    <a:pt x="2242" y="1159"/>
                    <a:pt x="2243" y="1157"/>
                    <a:pt x="2244" y="1155"/>
                  </a:cubicBezTo>
                  <a:cubicBezTo>
                    <a:pt x="2244" y="1154"/>
                    <a:pt x="2245" y="1152"/>
                    <a:pt x="2246" y="1151"/>
                  </a:cubicBezTo>
                  <a:cubicBezTo>
                    <a:pt x="2246" y="1150"/>
                    <a:pt x="2246" y="1150"/>
                    <a:pt x="2246" y="1149"/>
                  </a:cubicBezTo>
                  <a:cubicBezTo>
                    <a:pt x="2246" y="1149"/>
                    <a:pt x="2247" y="1149"/>
                    <a:pt x="2247" y="1148"/>
                  </a:cubicBezTo>
                  <a:cubicBezTo>
                    <a:pt x="2247" y="1148"/>
                    <a:pt x="2247" y="1147"/>
                    <a:pt x="2247" y="1146"/>
                  </a:cubicBezTo>
                  <a:cubicBezTo>
                    <a:pt x="2247" y="1146"/>
                    <a:pt x="2247" y="1145"/>
                    <a:pt x="2247" y="1144"/>
                  </a:cubicBezTo>
                  <a:cubicBezTo>
                    <a:pt x="2247" y="1144"/>
                    <a:pt x="2247" y="1144"/>
                    <a:pt x="2247" y="1144"/>
                  </a:cubicBezTo>
                  <a:cubicBezTo>
                    <a:pt x="2250" y="1148"/>
                    <a:pt x="2253" y="1151"/>
                    <a:pt x="2256" y="1154"/>
                  </a:cubicBezTo>
                  <a:cubicBezTo>
                    <a:pt x="2258" y="1156"/>
                    <a:pt x="2261" y="1159"/>
                    <a:pt x="2264" y="1161"/>
                  </a:cubicBezTo>
                  <a:cubicBezTo>
                    <a:pt x="2267" y="1163"/>
                    <a:pt x="2270" y="1166"/>
                    <a:pt x="2272" y="1168"/>
                  </a:cubicBezTo>
                  <a:cubicBezTo>
                    <a:pt x="2275" y="1170"/>
                    <a:pt x="2277" y="1172"/>
                    <a:pt x="2279" y="1175"/>
                  </a:cubicBezTo>
                  <a:cubicBezTo>
                    <a:pt x="2280" y="1175"/>
                    <a:pt x="2280" y="1176"/>
                    <a:pt x="2280"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8"/>
                    <a:pt x="2282" y="1178"/>
                    <a:pt x="2282" y="1178"/>
                  </a:cubicBezTo>
                  <a:cubicBezTo>
                    <a:pt x="2282" y="1179"/>
                    <a:pt x="2282" y="1179"/>
                    <a:pt x="2282" y="1179"/>
                  </a:cubicBezTo>
                  <a:cubicBezTo>
                    <a:pt x="2282" y="1180"/>
                    <a:pt x="2283" y="1180"/>
                    <a:pt x="2283" y="1180"/>
                  </a:cubicBezTo>
                  <a:cubicBezTo>
                    <a:pt x="2283" y="1181"/>
                    <a:pt x="2283" y="1182"/>
                    <a:pt x="2284" y="1182"/>
                  </a:cubicBezTo>
                  <a:cubicBezTo>
                    <a:pt x="2284" y="1184"/>
                    <a:pt x="2285" y="1185"/>
                    <a:pt x="2285" y="1186"/>
                  </a:cubicBezTo>
                  <a:cubicBezTo>
                    <a:pt x="2286" y="1188"/>
                    <a:pt x="2286" y="1189"/>
                    <a:pt x="2287" y="1191"/>
                  </a:cubicBezTo>
                  <a:cubicBezTo>
                    <a:pt x="2288" y="1193"/>
                    <a:pt x="2289" y="1196"/>
                    <a:pt x="2289" y="1198"/>
                  </a:cubicBezTo>
                  <a:cubicBezTo>
                    <a:pt x="2290" y="1198"/>
                    <a:pt x="2290" y="1198"/>
                    <a:pt x="2290" y="1199"/>
                  </a:cubicBezTo>
                  <a:cubicBezTo>
                    <a:pt x="2290" y="1199"/>
                    <a:pt x="2290" y="1199"/>
                    <a:pt x="2290" y="1200"/>
                  </a:cubicBezTo>
                  <a:cubicBezTo>
                    <a:pt x="2290" y="1201"/>
                    <a:pt x="2290" y="1201"/>
                    <a:pt x="2290" y="1202"/>
                  </a:cubicBezTo>
                  <a:cubicBezTo>
                    <a:pt x="2290" y="1203"/>
                    <a:pt x="2290" y="1203"/>
                    <a:pt x="2290" y="1204"/>
                  </a:cubicBezTo>
                  <a:cubicBezTo>
                    <a:pt x="2290" y="1205"/>
                    <a:pt x="2291" y="1207"/>
                    <a:pt x="2290" y="1208"/>
                  </a:cubicBezTo>
                  <a:cubicBezTo>
                    <a:pt x="2291" y="1210"/>
                    <a:pt x="2290" y="1212"/>
                    <a:pt x="2290" y="1213"/>
                  </a:cubicBezTo>
                  <a:cubicBezTo>
                    <a:pt x="2290" y="1215"/>
                    <a:pt x="2290" y="1216"/>
                    <a:pt x="2290" y="1218"/>
                  </a:cubicBezTo>
                  <a:cubicBezTo>
                    <a:pt x="2289" y="1219"/>
                    <a:pt x="2289" y="1221"/>
                    <a:pt x="2289" y="1222"/>
                  </a:cubicBezTo>
                  <a:cubicBezTo>
                    <a:pt x="2289" y="1222"/>
                    <a:pt x="2289" y="1222"/>
                    <a:pt x="2289" y="1222"/>
                  </a:cubicBezTo>
                  <a:cubicBezTo>
                    <a:pt x="2268" y="1230"/>
                    <a:pt x="2274" y="1245"/>
                    <a:pt x="2286" y="1259"/>
                  </a:cubicBezTo>
                  <a:cubicBezTo>
                    <a:pt x="2287" y="1243"/>
                    <a:pt x="2301" y="1239"/>
                    <a:pt x="2291" y="1222"/>
                  </a:cubicBezTo>
                  <a:cubicBezTo>
                    <a:pt x="2292" y="1220"/>
                    <a:pt x="2292" y="1219"/>
                    <a:pt x="2292" y="1218"/>
                  </a:cubicBezTo>
                  <a:cubicBezTo>
                    <a:pt x="2292" y="1216"/>
                    <a:pt x="2293" y="1215"/>
                    <a:pt x="2293" y="1213"/>
                  </a:cubicBezTo>
                  <a:cubicBezTo>
                    <a:pt x="2293" y="1212"/>
                    <a:pt x="2293" y="1210"/>
                    <a:pt x="2293" y="1208"/>
                  </a:cubicBezTo>
                  <a:cubicBezTo>
                    <a:pt x="2293" y="1207"/>
                    <a:pt x="2293" y="1207"/>
                    <a:pt x="2293" y="1206"/>
                  </a:cubicBezTo>
                  <a:cubicBezTo>
                    <a:pt x="2294" y="1207"/>
                    <a:pt x="2294" y="1209"/>
                    <a:pt x="2295" y="1210"/>
                  </a:cubicBezTo>
                  <a:cubicBezTo>
                    <a:pt x="2296" y="1211"/>
                    <a:pt x="2297" y="1213"/>
                    <a:pt x="2298" y="1214"/>
                  </a:cubicBezTo>
                  <a:cubicBezTo>
                    <a:pt x="2299" y="1215"/>
                    <a:pt x="2299" y="1216"/>
                    <a:pt x="2300" y="1217"/>
                  </a:cubicBezTo>
                  <a:cubicBezTo>
                    <a:pt x="2301" y="1218"/>
                    <a:pt x="2302" y="1219"/>
                    <a:pt x="2302" y="1219"/>
                  </a:cubicBezTo>
                  <a:cubicBezTo>
                    <a:pt x="2302" y="1219"/>
                    <a:pt x="2301" y="1218"/>
                    <a:pt x="2300" y="1216"/>
                  </a:cubicBezTo>
                  <a:cubicBezTo>
                    <a:pt x="2300" y="1216"/>
                    <a:pt x="2299" y="1215"/>
                    <a:pt x="2299" y="1213"/>
                  </a:cubicBezTo>
                  <a:cubicBezTo>
                    <a:pt x="2298" y="1212"/>
                    <a:pt x="2297" y="1211"/>
                    <a:pt x="2297" y="1209"/>
                  </a:cubicBezTo>
                  <a:cubicBezTo>
                    <a:pt x="2295" y="1206"/>
                    <a:pt x="2294" y="1202"/>
                    <a:pt x="2293" y="1197"/>
                  </a:cubicBezTo>
                  <a:cubicBezTo>
                    <a:pt x="2292" y="1194"/>
                    <a:pt x="2291" y="1192"/>
                    <a:pt x="2291" y="1189"/>
                  </a:cubicBezTo>
                  <a:cubicBezTo>
                    <a:pt x="2290" y="1187"/>
                    <a:pt x="2290" y="1186"/>
                    <a:pt x="2289" y="1185"/>
                  </a:cubicBezTo>
                  <a:cubicBezTo>
                    <a:pt x="2289" y="1183"/>
                    <a:pt x="2288" y="1182"/>
                    <a:pt x="2288" y="1180"/>
                  </a:cubicBezTo>
                  <a:cubicBezTo>
                    <a:pt x="2287" y="1180"/>
                    <a:pt x="2287" y="1179"/>
                    <a:pt x="2287" y="1178"/>
                  </a:cubicBezTo>
                  <a:cubicBezTo>
                    <a:pt x="2286" y="1178"/>
                    <a:pt x="2286" y="1177"/>
                    <a:pt x="2286" y="1177"/>
                  </a:cubicBezTo>
                  <a:cubicBezTo>
                    <a:pt x="2286" y="1176"/>
                    <a:pt x="2286" y="1176"/>
                    <a:pt x="2285" y="1176"/>
                  </a:cubicBezTo>
                  <a:cubicBezTo>
                    <a:pt x="2285" y="1175"/>
                    <a:pt x="2285" y="1175"/>
                    <a:pt x="2285" y="1175"/>
                  </a:cubicBezTo>
                  <a:cubicBezTo>
                    <a:pt x="2285" y="1174"/>
                    <a:pt x="2285" y="1174"/>
                    <a:pt x="2285" y="1174"/>
                  </a:cubicBezTo>
                  <a:cubicBezTo>
                    <a:pt x="2284" y="1174"/>
                    <a:pt x="2285" y="1174"/>
                    <a:pt x="2284" y="1174"/>
                  </a:cubicBezTo>
                  <a:cubicBezTo>
                    <a:pt x="2284" y="1174"/>
                    <a:pt x="2284" y="1174"/>
                    <a:pt x="2284" y="1174"/>
                  </a:cubicBezTo>
                  <a:cubicBezTo>
                    <a:pt x="2284" y="1174"/>
                    <a:pt x="2284" y="1174"/>
                    <a:pt x="2284" y="1174"/>
                  </a:cubicBezTo>
                  <a:cubicBezTo>
                    <a:pt x="2284" y="1174"/>
                    <a:pt x="2284" y="1174"/>
                    <a:pt x="2284" y="1174"/>
                  </a:cubicBezTo>
                  <a:cubicBezTo>
                    <a:pt x="2283" y="1173"/>
                    <a:pt x="2283" y="1172"/>
                    <a:pt x="2282" y="1172"/>
                  </a:cubicBezTo>
                  <a:cubicBezTo>
                    <a:pt x="2282" y="1171"/>
                    <a:pt x="2281" y="1170"/>
                    <a:pt x="2280" y="1169"/>
                  </a:cubicBezTo>
                  <a:cubicBezTo>
                    <a:pt x="2281" y="1169"/>
                    <a:pt x="2281" y="1169"/>
                    <a:pt x="2281" y="1169"/>
                  </a:cubicBezTo>
                  <a:cubicBezTo>
                    <a:pt x="2282" y="1170"/>
                    <a:pt x="2284" y="1170"/>
                    <a:pt x="2286" y="1170"/>
                  </a:cubicBezTo>
                  <a:cubicBezTo>
                    <a:pt x="2286" y="1170"/>
                    <a:pt x="2287" y="1170"/>
                    <a:pt x="2287" y="1170"/>
                  </a:cubicBezTo>
                  <a:cubicBezTo>
                    <a:pt x="2288" y="1170"/>
                    <a:pt x="2288" y="1170"/>
                    <a:pt x="2289" y="1170"/>
                  </a:cubicBezTo>
                  <a:cubicBezTo>
                    <a:pt x="2290" y="1170"/>
                    <a:pt x="2290" y="1170"/>
                    <a:pt x="2291" y="1169"/>
                  </a:cubicBezTo>
                  <a:cubicBezTo>
                    <a:pt x="2291" y="1169"/>
                    <a:pt x="2292" y="1169"/>
                    <a:pt x="2292" y="1169"/>
                  </a:cubicBezTo>
                  <a:cubicBezTo>
                    <a:pt x="2294" y="1168"/>
                    <a:pt x="2295" y="1168"/>
                    <a:pt x="2296" y="1167"/>
                  </a:cubicBezTo>
                  <a:cubicBezTo>
                    <a:pt x="2296" y="1167"/>
                    <a:pt x="2297" y="1167"/>
                    <a:pt x="2297" y="1166"/>
                  </a:cubicBezTo>
                  <a:cubicBezTo>
                    <a:pt x="2297" y="1166"/>
                    <a:pt x="2297" y="1166"/>
                    <a:pt x="2298" y="1166"/>
                  </a:cubicBezTo>
                  <a:cubicBezTo>
                    <a:pt x="2298" y="1166"/>
                    <a:pt x="2298" y="1165"/>
                    <a:pt x="2298" y="1165"/>
                  </a:cubicBezTo>
                  <a:cubicBezTo>
                    <a:pt x="2299" y="1165"/>
                    <a:pt x="2299" y="1165"/>
                    <a:pt x="2299" y="1164"/>
                  </a:cubicBezTo>
                  <a:cubicBezTo>
                    <a:pt x="2301" y="1162"/>
                    <a:pt x="2303" y="1160"/>
                    <a:pt x="2305" y="1157"/>
                  </a:cubicBezTo>
                  <a:cubicBezTo>
                    <a:pt x="2306" y="1156"/>
                    <a:pt x="2307" y="1155"/>
                    <a:pt x="2308" y="1154"/>
                  </a:cubicBezTo>
                  <a:cubicBezTo>
                    <a:pt x="2308" y="1154"/>
                    <a:pt x="2309" y="1154"/>
                    <a:pt x="2310" y="1153"/>
                  </a:cubicBezTo>
                  <a:cubicBezTo>
                    <a:pt x="2310" y="1153"/>
                    <a:pt x="2310" y="1153"/>
                    <a:pt x="2310" y="1153"/>
                  </a:cubicBezTo>
                  <a:cubicBezTo>
                    <a:pt x="2310" y="1153"/>
                    <a:pt x="2310" y="1153"/>
                    <a:pt x="2310" y="1153"/>
                  </a:cubicBezTo>
                  <a:cubicBezTo>
                    <a:pt x="2311" y="1153"/>
                    <a:pt x="2311" y="1153"/>
                    <a:pt x="2311" y="1153"/>
                  </a:cubicBezTo>
                  <a:cubicBezTo>
                    <a:pt x="2311" y="1152"/>
                    <a:pt x="2311" y="1152"/>
                    <a:pt x="2311" y="1152"/>
                  </a:cubicBezTo>
                  <a:cubicBezTo>
                    <a:pt x="2314" y="1151"/>
                    <a:pt x="2317" y="1151"/>
                    <a:pt x="2320" y="1151"/>
                  </a:cubicBezTo>
                  <a:cubicBezTo>
                    <a:pt x="2323" y="1152"/>
                    <a:pt x="2326" y="1152"/>
                    <a:pt x="2329" y="1152"/>
                  </a:cubicBezTo>
                  <a:cubicBezTo>
                    <a:pt x="2332" y="1152"/>
                    <a:pt x="2335" y="1152"/>
                    <a:pt x="2338" y="1152"/>
                  </a:cubicBezTo>
                  <a:cubicBezTo>
                    <a:pt x="2340" y="1152"/>
                    <a:pt x="2342" y="1152"/>
                    <a:pt x="2344" y="1151"/>
                  </a:cubicBezTo>
                  <a:cubicBezTo>
                    <a:pt x="2344" y="1152"/>
                    <a:pt x="2344" y="1152"/>
                    <a:pt x="2345" y="1152"/>
                  </a:cubicBezTo>
                  <a:cubicBezTo>
                    <a:pt x="2345" y="1152"/>
                    <a:pt x="2345" y="1152"/>
                    <a:pt x="2346" y="1152"/>
                  </a:cubicBezTo>
                  <a:cubicBezTo>
                    <a:pt x="2346" y="1153"/>
                    <a:pt x="2346" y="1153"/>
                    <a:pt x="2346" y="1153"/>
                  </a:cubicBezTo>
                  <a:cubicBezTo>
                    <a:pt x="2346" y="1153"/>
                    <a:pt x="2347" y="1153"/>
                    <a:pt x="2347" y="1153"/>
                  </a:cubicBezTo>
                  <a:cubicBezTo>
                    <a:pt x="2347" y="1153"/>
                    <a:pt x="2348" y="1153"/>
                    <a:pt x="2348" y="1153"/>
                  </a:cubicBezTo>
                  <a:cubicBezTo>
                    <a:pt x="2349" y="1153"/>
                    <a:pt x="2349" y="1154"/>
                    <a:pt x="2349" y="1154"/>
                  </a:cubicBezTo>
                  <a:cubicBezTo>
                    <a:pt x="2350" y="1154"/>
                    <a:pt x="2350" y="1154"/>
                    <a:pt x="2351" y="1154"/>
                  </a:cubicBezTo>
                  <a:cubicBezTo>
                    <a:pt x="2351" y="1155"/>
                    <a:pt x="2352" y="1155"/>
                    <a:pt x="2352" y="1155"/>
                  </a:cubicBezTo>
                  <a:cubicBezTo>
                    <a:pt x="2353" y="1156"/>
                    <a:pt x="2354" y="1156"/>
                    <a:pt x="2355" y="1157"/>
                  </a:cubicBezTo>
                  <a:cubicBezTo>
                    <a:pt x="2356" y="1157"/>
                    <a:pt x="2357" y="1158"/>
                    <a:pt x="2358" y="1159"/>
                  </a:cubicBezTo>
                  <a:cubicBezTo>
                    <a:pt x="2359" y="1160"/>
                    <a:pt x="2360" y="1160"/>
                    <a:pt x="2361" y="1161"/>
                  </a:cubicBezTo>
                  <a:cubicBezTo>
                    <a:pt x="2361" y="1161"/>
                    <a:pt x="2361" y="1161"/>
                    <a:pt x="2361" y="1161"/>
                  </a:cubicBezTo>
                  <a:cubicBezTo>
                    <a:pt x="2361" y="1161"/>
                    <a:pt x="2360" y="1160"/>
                    <a:pt x="2359" y="1160"/>
                  </a:cubicBezTo>
                  <a:cubicBezTo>
                    <a:pt x="2350" y="1178"/>
                    <a:pt x="2374" y="1185"/>
                    <a:pt x="2387" y="1185"/>
                  </a:cubicBezTo>
                  <a:cubicBezTo>
                    <a:pt x="2382" y="1179"/>
                    <a:pt x="2374" y="1146"/>
                    <a:pt x="2360" y="1158"/>
                  </a:cubicBezTo>
                  <a:cubicBezTo>
                    <a:pt x="2360" y="1157"/>
                    <a:pt x="2360" y="1157"/>
                    <a:pt x="2360" y="1157"/>
                  </a:cubicBezTo>
                  <a:cubicBezTo>
                    <a:pt x="2359" y="1156"/>
                    <a:pt x="2358" y="1156"/>
                    <a:pt x="2356" y="1155"/>
                  </a:cubicBezTo>
                  <a:cubicBezTo>
                    <a:pt x="2355" y="1154"/>
                    <a:pt x="2354" y="1154"/>
                    <a:pt x="2353" y="1153"/>
                  </a:cubicBezTo>
                  <a:cubicBezTo>
                    <a:pt x="2353" y="1153"/>
                    <a:pt x="2352" y="1153"/>
                    <a:pt x="2352" y="1152"/>
                  </a:cubicBezTo>
                  <a:cubicBezTo>
                    <a:pt x="2351" y="1152"/>
                    <a:pt x="2351" y="1152"/>
                    <a:pt x="2350" y="1152"/>
                  </a:cubicBezTo>
                  <a:cubicBezTo>
                    <a:pt x="2350" y="1152"/>
                    <a:pt x="2349" y="1151"/>
                    <a:pt x="2349" y="1151"/>
                  </a:cubicBezTo>
                  <a:cubicBezTo>
                    <a:pt x="2349" y="1151"/>
                    <a:pt x="2349" y="1151"/>
                    <a:pt x="2348" y="1151"/>
                  </a:cubicBezTo>
                  <a:cubicBezTo>
                    <a:pt x="2350" y="1151"/>
                    <a:pt x="2352" y="1151"/>
                    <a:pt x="2353" y="1150"/>
                  </a:cubicBezTo>
                  <a:cubicBezTo>
                    <a:pt x="2354" y="1150"/>
                    <a:pt x="2355" y="1150"/>
                    <a:pt x="2355" y="1150"/>
                  </a:cubicBezTo>
                  <a:cubicBezTo>
                    <a:pt x="2356" y="1150"/>
                    <a:pt x="2356" y="1150"/>
                    <a:pt x="2357" y="1150"/>
                  </a:cubicBezTo>
                  <a:cubicBezTo>
                    <a:pt x="2358" y="1150"/>
                    <a:pt x="2359" y="1150"/>
                    <a:pt x="2360" y="1149"/>
                  </a:cubicBezTo>
                  <a:cubicBezTo>
                    <a:pt x="2361" y="1149"/>
                    <a:pt x="2363" y="1149"/>
                    <a:pt x="2364" y="1148"/>
                  </a:cubicBezTo>
                  <a:cubicBezTo>
                    <a:pt x="2365" y="1148"/>
                    <a:pt x="2366" y="1148"/>
                    <a:pt x="2366" y="1148"/>
                  </a:cubicBezTo>
                  <a:cubicBezTo>
                    <a:pt x="2366" y="1147"/>
                    <a:pt x="2367" y="1147"/>
                    <a:pt x="2367" y="1147"/>
                  </a:cubicBezTo>
                  <a:cubicBezTo>
                    <a:pt x="2367" y="1147"/>
                    <a:pt x="2367" y="1147"/>
                    <a:pt x="2367" y="1147"/>
                  </a:cubicBezTo>
                  <a:cubicBezTo>
                    <a:pt x="2367" y="1147"/>
                    <a:pt x="2367" y="1147"/>
                    <a:pt x="2367" y="1147"/>
                  </a:cubicBezTo>
                  <a:cubicBezTo>
                    <a:pt x="2367" y="1147"/>
                    <a:pt x="2367" y="1147"/>
                    <a:pt x="2367" y="1147"/>
                  </a:cubicBezTo>
                  <a:cubicBezTo>
                    <a:pt x="2367" y="1146"/>
                    <a:pt x="2367" y="1146"/>
                    <a:pt x="2367" y="1146"/>
                  </a:cubicBezTo>
                  <a:cubicBezTo>
                    <a:pt x="2367" y="1146"/>
                    <a:pt x="2367" y="1146"/>
                    <a:pt x="2367"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5" y="1147"/>
                    <a:pt x="2364" y="1147"/>
                  </a:cubicBezTo>
                  <a:cubicBezTo>
                    <a:pt x="2363" y="1147"/>
                    <a:pt x="2361" y="1147"/>
                    <a:pt x="2359" y="1147"/>
                  </a:cubicBezTo>
                  <a:cubicBezTo>
                    <a:pt x="2359" y="1147"/>
                    <a:pt x="2358" y="1147"/>
                    <a:pt x="2356" y="1147"/>
                  </a:cubicBezTo>
                  <a:cubicBezTo>
                    <a:pt x="2356" y="1147"/>
                    <a:pt x="2355" y="1147"/>
                    <a:pt x="2355" y="1147"/>
                  </a:cubicBezTo>
                  <a:cubicBezTo>
                    <a:pt x="2354" y="1147"/>
                    <a:pt x="2354" y="1147"/>
                    <a:pt x="2353" y="1147"/>
                  </a:cubicBezTo>
                  <a:cubicBezTo>
                    <a:pt x="2349" y="1148"/>
                    <a:pt x="2343" y="1148"/>
                    <a:pt x="2338" y="1149"/>
                  </a:cubicBezTo>
                  <a:cubicBezTo>
                    <a:pt x="2335" y="1149"/>
                    <a:pt x="2332" y="1149"/>
                    <a:pt x="2329" y="1149"/>
                  </a:cubicBezTo>
                  <a:cubicBezTo>
                    <a:pt x="2328" y="1149"/>
                    <a:pt x="2327" y="1149"/>
                    <a:pt x="2326" y="1149"/>
                  </a:cubicBezTo>
                  <a:cubicBezTo>
                    <a:pt x="2326" y="1148"/>
                    <a:pt x="2327" y="1148"/>
                    <a:pt x="2327" y="1148"/>
                  </a:cubicBezTo>
                  <a:cubicBezTo>
                    <a:pt x="2328" y="1148"/>
                    <a:pt x="2328" y="1147"/>
                    <a:pt x="2329" y="1147"/>
                  </a:cubicBezTo>
                  <a:cubicBezTo>
                    <a:pt x="2330" y="1146"/>
                    <a:pt x="2331" y="1145"/>
                    <a:pt x="2332" y="1145"/>
                  </a:cubicBezTo>
                  <a:cubicBezTo>
                    <a:pt x="2332" y="1144"/>
                    <a:pt x="2333" y="1143"/>
                    <a:pt x="2334" y="1143"/>
                  </a:cubicBezTo>
                  <a:cubicBezTo>
                    <a:pt x="2334" y="1143"/>
                    <a:pt x="2334" y="1143"/>
                    <a:pt x="2334" y="1142"/>
                  </a:cubicBezTo>
                  <a:cubicBezTo>
                    <a:pt x="2335" y="1143"/>
                    <a:pt x="2335" y="1143"/>
                    <a:pt x="2335" y="1143"/>
                  </a:cubicBezTo>
                  <a:cubicBezTo>
                    <a:pt x="2349" y="1138"/>
                    <a:pt x="2354" y="1127"/>
                    <a:pt x="2359" y="1113"/>
                  </a:cubicBezTo>
                  <a:cubicBezTo>
                    <a:pt x="2345" y="1115"/>
                    <a:pt x="2338" y="1126"/>
                    <a:pt x="2335" y="1139"/>
                  </a:cubicBezTo>
                  <a:cubicBezTo>
                    <a:pt x="2334" y="1139"/>
                    <a:pt x="2333" y="1140"/>
                    <a:pt x="2333" y="1141"/>
                  </a:cubicBezTo>
                  <a:cubicBezTo>
                    <a:pt x="2332" y="1141"/>
                    <a:pt x="2331" y="1142"/>
                    <a:pt x="2330" y="1143"/>
                  </a:cubicBezTo>
                  <a:cubicBezTo>
                    <a:pt x="2329" y="1143"/>
                    <a:pt x="2329" y="1144"/>
                    <a:pt x="2328" y="1144"/>
                  </a:cubicBezTo>
                  <a:cubicBezTo>
                    <a:pt x="2327" y="1145"/>
                    <a:pt x="2326" y="1145"/>
                    <a:pt x="2326" y="1146"/>
                  </a:cubicBezTo>
                  <a:cubicBezTo>
                    <a:pt x="2325" y="1146"/>
                    <a:pt x="2324" y="1147"/>
                    <a:pt x="2324" y="1147"/>
                  </a:cubicBezTo>
                  <a:cubicBezTo>
                    <a:pt x="2323" y="1147"/>
                    <a:pt x="2323" y="1147"/>
                    <a:pt x="2323" y="1147"/>
                  </a:cubicBezTo>
                  <a:cubicBezTo>
                    <a:pt x="2323" y="1147"/>
                    <a:pt x="2323" y="1147"/>
                    <a:pt x="2323" y="1148"/>
                  </a:cubicBezTo>
                  <a:cubicBezTo>
                    <a:pt x="2322" y="1148"/>
                    <a:pt x="2322" y="1148"/>
                    <a:pt x="2322" y="1148"/>
                  </a:cubicBezTo>
                  <a:cubicBezTo>
                    <a:pt x="2321" y="1148"/>
                    <a:pt x="2321" y="1148"/>
                    <a:pt x="2320" y="1148"/>
                  </a:cubicBezTo>
                  <a:cubicBezTo>
                    <a:pt x="2317" y="1148"/>
                    <a:pt x="2314" y="1148"/>
                    <a:pt x="2310" y="1149"/>
                  </a:cubicBezTo>
                  <a:cubicBezTo>
                    <a:pt x="2310" y="1149"/>
                    <a:pt x="2310" y="1149"/>
                    <a:pt x="2310" y="1149"/>
                  </a:cubicBezTo>
                  <a:cubicBezTo>
                    <a:pt x="2309" y="1150"/>
                    <a:pt x="2309" y="1150"/>
                    <a:pt x="2309" y="1150"/>
                  </a:cubicBezTo>
                  <a:cubicBezTo>
                    <a:pt x="2309" y="1150"/>
                    <a:pt x="2309" y="1150"/>
                    <a:pt x="2309" y="1150"/>
                  </a:cubicBezTo>
                  <a:cubicBezTo>
                    <a:pt x="2308" y="1150"/>
                    <a:pt x="2308" y="1150"/>
                    <a:pt x="2308" y="1150"/>
                  </a:cubicBezTo>
                  <a:cubicBezTo>
                    <a:pt x="2307" y="1151"/>
                    <a:pt x="2307" y="1151"/>
                    <a:pt x="2306" y="1152"/>
                  </a:cubicBezTo>
                  <a:cubicBezTo>
                    <a:pt x="2305" y="1153"/>
                    <a:pt x="2304" y="1154"/>
                    <a:pt x="2303" y="1155"/>
                  </a:cubicBezTo>
                  <a:cubicBezTo>
                    <a:pt x="2301" y="1158"/>
                    <a:pt x="2299" y="1160"/>
                    <a:pt x="2297" y="1162"/>
                  </a:cubicBezTo>
                  <a:cubicBezTo>
                    <a:pt x="2297" y="1162"/>
                    <a:pt x="2297" y="1162"/>
                    <a:pt x="2297" y="1163"/>
                  </a:cubicBezTo>
                  <a:cubicBezTo>
                    <a:pt x="2296" y="1163"/>
                    <a:pt x="2296" y="1163"/>
                    <a:pt x="2296" y="1163"/>
                  </a:cubicBezTo>
                  <a:cubicBezTo>
                    <a:pt x="2296" y="1163"/>
                    <a:pt x="2295" y="1164"/>
                    <a:pt x="2295" y="1164"/>
                  </a:cubicBezTo>
                  <a:cubicBezTo>
                    <a:pt x="2295" y="1164"/>
                    <a:pt x="2295" y="1164"/>
                    <a:pt x="2294" y="1164"/>
                  </a:cubicBezTo>
                  <a:cubicBezTo>
                    <a:pt x="2293" y="1165"/>
                    <a:pt x="2292" y="1165"/>
                    <a:pt x="2291" y="1166"/>
                  </a:cubicBezTo>
                  <a:cubicBezTo>
                    <a:pt x="2290" y="1166"/>
                    <a:pt x="2289" y="1166"/>
                    <a:pt x="2288" y="1167"/>
                  </a:cubicBezTo>
                  <a:cubicBezTo>
                    <a:pt x="2288" y="1167"/>
                    <a:pt x="2288" y="1167"/>
                    <a:pt x="2287" y="1167"/>
                  </a:cubicBezTo>
                  <a:cubicBezTo>
                    <a:pt x="2287" y="1167"/>
                    <a:pt x="2286" y="1167"/>
                    <a:pt x="2286" y="1167"/>
                  </a:cubicBezTo>
                  <a:cubicBezTo>
                    <a:pt x="2284" y="1168"/>
                    <a:pt x="2282" y="1168"/>
                    <a:pt x="2281" y="1168"/>
                  </a:cubicBezTo>
                  <a:cubicBezTo>
                    <a:pt x="2280" y="1168"/>
                    <a:pt x="2280" y="1168"/>
                    <a:pt x="2279" y="1168"/>
                  </a:cubicBezTo>
                  <a:cubicBezTo>
                    <a:pt x="2278" y="1167"/>
                    <a:pt x="2277" y="1166"/>
                    <a:pt x="2275" y="1164"/>
                  </a:cubicBezTo>
                  <a:cubicBezTo>
                    <a:pt x="2272" y="1162"/>
                    <a:pt x="2270" y="1160"/>
                    <a:pt x="2267" y="1157"/>
                  </a:cubicBezTo>
                  <a:cubicBezTo>
                    <a:pt x="2264" y="1155"/>
                    <a:pt x="2261" y="1153"/>
                    <a:pt x="2259" y="1150"/>
                  </a:cubicBezTo>
                  <a:cubicBezTo>
                    <a:pt x="2253" y="1145"/>
                    <a:pt x="2248" y="1139"/>
                    <a:pt x="2244" y="1133"/>
                  </a:cubicBezTo>
                  <a:cubicBezTo>
                    <a:pt x="2242" y="1129"/>
                    <a:pt x="2239" y="1126"/>
                    <a:pt x="2237" y="1123"/>
                  </a:cubicBezTo>
                  <a:cubicBezTo>
                    <a:pt x="2236" y="1122"/>
                    <a:pt x="2236" y="1121"/>
                    <a:pt x="2235" y="1120"/>
                  </a:cubicBezTo>
                  <a:cubicBezTo>
                    <a:pt x="2234" y="1119"/>
                    <a:pt x="2233" y="1119"/>
                    <a:pt x="2233" y="1118"/>
                  </a:cubicBezTo>
                  <a:cubicBezTo>
                    <a:pt x="2231" y="1116"/>
                    <a:pt x="2230" y="1115"/>
                    <a:pt x="2228" y="1114"/>
                  </a:cubicBezTo>
                  <a:cubicBezTo>
                    <a:pt x="2226" y="1112"/>
                    <a:pt x="2223" y="1110"/>
                    <a:pt x="2220" y="1109"/>
                  </a:cubicBezTo>
                  <a:cubicBezTo>
                    <a:pt x="2220" y="1107"/>
                    <a:pt x="2219" y="1106"/>
                    <a:pt x="2219" y="1105"/>
                  </a:cubicBezTo>
                  <a:cubicBezTo>
                    <a:pt x="2219" y="1105"/>
                    <a:pt x="2219" y="1105"/>
                    <a:pt x="2219" y="1105"/>
                  </a:cubicBezTo>
                  <a:cubicBezTo>
                    <a:pt x="2220" y="1105"/>
                    <a:pt x="2220" y="1105"/>
                    <a:pt x="2221" y="1105"/>
                  </a:cubicBezTo>
                  <a:cubicBezTo>
                    <a:pt x="2224" y="1104"/>
                    <a:pt x="2227" y="1103"/>
                    <a:pt x="2230" y="1101"/>
                  </a:cubicBezTo>
                  <a:cubicBezTo>
                    <a:pt x="2230" y="1101"/>
                    <a:pt x="2230" y="1101"/>
                    <a:pt x="2231" y="1101"/>
                  </a:cubicBezTo>
                  <a:cubicBezTo>
                    <a:pt x="2231" y="1100"/>
                    <a:pt x="2231" y="1100"/>
                    <a:pt x="2232" y="1100"/>
                  </a:cubicBezTo>
                  <a:cubicBezTo>
                    <a:pt x="2232" y="1099"/>
                    <a:pt x="2232" y="1099"/>
                    <a:pt x="2232" y="1099"/>
                  </a:cubicBezTo>
                  <a:cubicBezTo>
                    <a:pt x="2233" y="1099"/>
                    <a:pt x="2233" y="1099"/>
                    <a:pt x="2233" y="1099"/>
                  </a:cubicBezTo>
                  <a:cubicBezTo>
                    <a:pt x="2233" y="1099"/>
                    <a:pt x="2233" y="1098"/>
                    <a:pt x="2233" y="1098"/>
                  </a:cubicBezTo>
                  <a:cubicBezTo>
                    <a:pt x="2235" y="1096"/>
                    <a:pt x="2236" y="1095"/>
                    <a:pt x="2237" y="1094"/>
                  </a:cubicBezTo>
                  <a:cubicBezTo>
                    <a:pt x="2237" y="1093"/>
                    <a:pt x="2237" y="1092"/>
                    <a:pt x="2238" y="1091"/>
                  </a:cubicBezTo>
                  <a:cubicBezTo>
                    <a:pt x="2238" y="1091"/>
                    <a:pt x="2239" y="1090"/>
                    <a:pt x="2239" y="1089"/>
                  </a:cubicBezTo>
                  <a:cubicBezTo>
                    <a:pt x="2240" y="1088"/>
                    <a:pt x="2240" y="1088"/>
                    <a:pt x="2241" y="1087"/>
                  </a:cubicBezTo>
                  <a:cubicBezTo>
                    <a:pt x="2241" y="1086"/>
                    <a:pt x="2242" y="1086"/>
                    <a:pt x="2242" y="1085"/>
                  </a:cubicBezTo>
                  <a:cubicBezTo>
                    <a:pt x="2243" y="1085"/>
                    <a:pt x="2243" y="1084"/>
                    <a:pt x="2244" y="1084"/>
                  </a:cubicBezTo>
                  <a:cubicBezTo>
                    <a:pt x="2244" y="1084"/>
                    <a:pt x="2244" y="1084"/>
                    <a:pt x="2244" y="1084"/>
                  </a:cubicBezTo>
                  <a:cubicBezTo>
                    <a:pt x="2244" y="1084"/>
                    <a:pt x="2245" y="1084"/>
                    <a:pt x="2245" y="1084"/>
                  </a:cubicBezTo>
                  <a:cubicBezTo>
                    <a:pt x="2245" y="1084"/>
                    <a:pt x="2245" y="1084"/>
                    <a:pt x="2246" y="1084"/>
                  </a:cubicBezTo>
                  <a:cubicBezTo>
                    <a:pt x="2246" y="1084"/>
                    <a:pt x="2246" y="1084"/>
                    <a:pt x="2246" y="1084"/>
                  </a:cubicBezTo>
                  <a:cubicBezTo>
                    <a:pt x="2247" y="1084"/>
                    <a:pt x="2247" y="1084"/>
                    <a:pt x="2247" y="1084"/>
                  </a:cubicBezTo>
                  <a:cubicBezTo>
                    <a:pt x="2248" y="1084"/>
                    <a:pt x="2248" y="1084"/>
                    <a:pt x="2249" y="1084"/>
                  </a:cubicBezTo>
                  <a:cubicBezTo>
                    <a:pt x="2249" y="1084"/>
                    <a:pt x="2249" y="1084"/>
                    <a:pt x="2249" y="1084"/>
                  </a:cubicBezTo>
                  <a:cubicBezTo>
                    <a:pt x="2250" y="1084"/>
                    <a:pt x="2250" y="1084"/>
                    <a:pt x="2250" y="1084"/>
                  </a:cubicBezTo>
                  <a:cubicBezTo>
                    <a:pt x="2251" y="1084"/>
                    <a:pt x="2251" y="1084"/>
                    <a:pt x="2252" y="1084"/>
                  </a:cubicBezTo>
                  <a:cubicBezTo>
                    <a:pt x="2253" y="1084"/>
                    <a:pt x="2254" y="1085"/>
                    <a:pt x="2255" y="1085"/>
                  </a:cubicBezTo>
                  <a:cubicBezTo>
                    <a:pt x="2256" y="1085"/>
                    <a:pt x="2257" y="1086"/>
                    <a:pt x="2258" y="1086"/>
                  </a:cubicBezTo>
                  <a:cubicBezTo>
                    <a:pt x="2258" y="1086"/>
                    <a:pt x="2258" y="1086"/>
                    <a:pt x="2258" y="1086"/>
                  </a:cubicBezTo>
                  <a:cubicBezTo>
                    <a:pt x="2258" y="1086"/>
                    <a:pt x="2258" y="1087"/>
                    <a:pt x="2257" y="1087"/>
                  </a:cubicBezTo>
                  <a:cubicBezTo>
                    <a:pt x="2258" y="1087"/>
                    <a:pt x="2259" y="1088"/>
                    <a:pt x="2260" y="1088"/>
                  </a:cubicBezTo>
                  <a:cubicBezTo>
                    <a:pt x="2258" y="1088"/>
                    <a:pt x="2258" y="1088"/>
                    <a:pt x="2258" y="1088"/>
                  </a:cubicBezTo>
                  <a:cubicBezTo>
                    <a:pt x="2254" y="1107"/>
                    <a:pt x="2274" y="1100"/>
                    <a:pt x="2282" y="1105"/>
                  </a:cubicBezTo>
                  <a:cubicBezTo>
                    <a:pt x="2280" y="1097"/>
                    <a:pt x="2270" y="1077"/>
                    <a:pt x="2259" y="1085"/>
                  </a:cubicBezTo>
                  <a:cubicBezTo>
                    <a:pt x="2259" y="1085"/>
                    <a:pt x="2259" y="1085"/>
                    <a:pt x="2258" y="1084"/>
                  </a:cubicBezTo>
                  <a:cubicBezTo>
                    <a:pt x="2257" y="1084"/>
                    <a:pt x="2256" y="1084"/>
                    <a:pt x="2255" y="1083"/>
                  </a:cubicBezTo>
                  <a:cubicBezTo>
                    <a:pt x="2254" y="1083"/>
                    <a:pt x="2253" y="1083"/>
                    <a:pt x="2252" y="1083"/>
                  </a:cubicBezTo>
                  <a:cubicBezTo>
                    <a:pt x="2251" y="1082"/>
                    <a:pt x="2251" y="1082"/>
                    <a:pt x="2250" y="1082"/>
                  </a:cubicBezTo>
                  <a:cubicBezTo>
                    <a:pt x="2250" y="1082"/>
                    <a:pt x="2250" y="1082"/>
                    <a:pt x="2250" y="1082"/>
                  </a:cubicBezTo>
                  <a:cubicBezTo>
                    <a:pt x="2249" y="1082"/>
                    <a:pt x="2249" y="1082"/>
                    <a:pt x="2249" y="1082"/>
                  </a:cubicBezTo>
                  <a:cubicBezTo>
                    <a:pt x="2248" y="1082"/>
                    <a:pt x="2248" y="1082"/>
                    <a:pt x="2248" y="1082"/>
                  </a:cubicBezTo>
                  <a:cubicBezTo>
                    <a:pt x="2247" y="1082"/>
                    <a:pt x="2247" y="1082"/>
                    <a:pt x="2246" y="1082"/>
                  </a:cubicBezTo>
                  <a:cubicBezTo>
                    <a:pt x="2246" y="1082"/>
                    <a:pt x="2246" y="1082"/>
                    <a:pt x="2246" y="1082"/>
                  </a:cubicBezTo>
                  <a:cubicBezTo>
                    <a:pt x="2245" y="1082"/>
                    <a:pt x="2245" y="1082"/>
                    <a:pt x="2245" y="1082"/>
                  </a:cubicBezTo>
                  <a:cubicBezTo>
                    <a:pt x="2246" y="1081"/>
                    <a:pt x="2248" y="1079"/>
                    <a:pt x="2250" y="1078"/>
                  </a:cubicBezTo>
                  <a:cubicBezTo>
                    <a:pt x="2250" y="1077"/>
                    <a:pt x="2250" y="1077"/>
                    <a:pt x="2251" y="1077"/>
                  </a:cubicBezTo>
                  <a:cubicBezTo>
                    <a:pt x="2252" y="1076"/>
                    <a:pt x="2252" y="1076"/>
                    <a:pt x="2252" y="1076"/>
                  </a:cubicBezTo>
                  <a:cubicBezTo>
                    <a:pt x="2253" y="1075"/>
                    <a:pt x="2253" y="1075"/>
                    <a:pt x="2254" y="1074"/>
                  </a:cubicBezTo>
                  <a:cubicBezTo>
                    <a:pt x="2255" y="1074"/>
                    <a:pt x="2255" y="1073"/>
                    <a:pt x="2256" y="1073"/>
                  </a:cubicBezTo>
                  <a:cubicBezTo>
                    <a:pt x="2257" y="1072"/>
                    <a:pt x="2258" y="1072"/>
                    <a:pt x="2258" y="1072"/>
                  </a:cubicBezTo>
                  <a:cubicBezTo>
                    <a:pt x="2261" y="1070"/>
                    <a:pt x="2264" y="1068"/>
                    <a:pt x="2267" y="1067"/>
                  </a:cubicBezTo>
                  <a:cubicBezTo>
                    <a:pt x="2268" y="1067"/>
                    <a:pt x="2270" y="1066"/>
                    <a:pt x="2271" y="1066"/>
                  </a:cubicBezTo>
                  <a:cubicBezTo>
                    <a:pt x="2271" y="1066"/>
                    <a:pt x="2271" y="1066"/>
                    <a:pt x="2271" y="1066"/>
                  </a:cubicBezTo>
                  <a:cubicBezTo>
                    <a:pt x="2271" y="1066"/>
                    <a:pt x="2271" y="1066"/>
                    <a:pt x="2272" y="1065"/>
                  </a:cubicBezTo>
                  <a:cubicBezTo>
                    <a:pt x="2284" y="1066"/>
                    <a:pt x="2296" y="1069"/>
                    <a:pt x="2311" y="1071"/>
                  </a:cubicBezTo>
                  <a:cubicBezTo>
                    <a:pt x="2305" y="1068"/>
                    <a:pt x="2298" y="1065"/>
                    <a:pt x="2291" y="1063"/>
                  </a:cubicBezTo>
                  <a:cubicBezTo>
                    <a:pt x="2292" y="1062"/>
                    <a:pt x="2293" y="1063"/>
                    <a:pt x="2294" y="1063"/>
                  </a:cubicBezTo>
                  <a:cubicBezTo>
                    <a:pt x="2295" y="1062"/>
                    <a:pt x="2296" y="1062"/>
                    <a:pt x="2296" y="1062"/>
                  </a:cubicBezTo>
                  <a:cubicBezTo>
                    <a:pt x="2299" y="1063"/>
                    <a:pt x="2301" y="1063"/>
                    <a:pt x="2301" y="1063"/>
                  </a:cubicBezTo>
                  <a:cubicBezTo>
                    <a:pt x="2301" y="1063"/>
                    <a:pt x="2301" y="1063"/>
                    <a:pt x="2300" y="1062"/>
                  </a:cubicBezTo>
                  <a:cubicBezTo>
                    <a:pt x="2299" y="1062"/>
                    <a:pt x="2298" y="1062"/>
                    <a:pt x="2297" y="1061"/>
                  </a:cubicBezTo>
                  <a:cubicBezTo>
                    <a:pt x="2296" y="1061"/>
                    <a:pt x="2295" y="1061"/>
                    <a:pt x="2294" y="1061"/>
                  </a:cubicBezTo>
                  <a:cubicBezTo>
                    <a:pt x="2293" y="1060"/>
                    <a:pt x="2292" y="1060"/>
                    <a:pt x="2291" y="1060"/>
                  </a:cubicBezTo>
                  <a:cubicBezTo>
                    <a:pt x="2290" y="1060"/>
                    <a:pt x="2289" y="1060"/>
                    <a:pt x="2288" y="1060"/>
                  </a:cubicBezTo>
                  <a:cubicBezTo>
                    <a:pt x="2287" y="1060"/>
                    <a:pt x="2287" y="1060"/>
                    <a:pt x="2286" y="1060"/>
                  </a:cubicBezTo>
                  <a:cubicBezTo>
                    <a:pt x="2285" y="1060"/>
                    <a:pt x="2285" y="1060"/>
                    <a:pt x="2284" y="1060"/>
                  </a:cubicBezTo>
                  <a:cubicBezTo>
                    <a:pt x="2284" y="1060"/>
                    <a:pt x="2283" y="1060"/>
                    <a:pt x="2283" y="1060"/>
                  </a:cubicBezTo>
                  <a:cubicBezTo>
                    <a:pt x="2283" y="1060"/>
                    <a:pt x="2283" y="1060"/>
                    <a:pt x="2283" y="1060"/>
                  </a:cubicBezTo>
                  <a:cubicBezTo>
                    <a:pt x="2281" y="1060"/>
                    <a:pt x="2280" y="1059"/>
                    <a:pt x="2279" y="1059"/>
                  </a:cubicBezTo>
                  <a:cubicBezTo>
                    <a:pt x="2279" y="1058"/>
                    <a:pt x="2280" y="1057"/>
                    <a:pt x="2281" y="1056"/>
                  </a:cubicBezTo>
                  <a:cubicBezTo>
                    <a:pt x="2281" y="1056"/>
                    <a:pt x="2282" y="1055"/>
                    <a:pt x="2282" y="1054"/>
                  </a:cubicBezTo>
                  <a:cubicBezTo>
                    <a:pt x="2283" y="1053"/>
                    <a:pt x="2283" y="1052"/>
                    <a:pt x="2283" y="1052"/>
                  </a:cubicBezTo>
                  <a:cubicBezTo>
                    <a:pt x="2283" y="1052"/>
                    <a:pt x="2283" y="1052"/>
                    <a:pt x="2283" y="1052"/>
                  </a:cubicBezTo>
                  <a:cubicBezTo>
                    <a:pt x="2284" y="1050"/>
                    <a:pt x="2284" y="1050"/>
                    <a:pt x="2284" y="1050"/>
                  </a:cubicBezTo>
                  <a:cubicBezTo>
                    <a:pt x="2287" y="1050"/>
                    <a:pt x="2290" y="1050"/>
                    <a:pt x="2292" y="1048"/>
                  </a:cubicBezTo>
                  <a:cubicBezTo>
                    <a:pt x="2294" y="1051"/>
                    <a:pt x="2296" y="1053"/>
                    <a:pt x="2298" y="1056"/>
                  </a:cubicBezTo>
                  <a:cubicBezTo>
                    <a:pt x="2301" y="1059"/>
                    <a:pt x="2303" y="1061"/>
                    <a:pt x="2306" y="1064"/>
                  </a:cubicBezTo>
                  <a:cubicBezTo>
                    <a:pt x="2308" y="1067"/>
                    <a:pt x="2311" y="1070"/>
                    <a:pt x="2314" y="1072"/>
                  </a:cubicBezTo>
                  <a:cubicBezTo>
                    <a:pt x="2315" y="1073"/>
                    <a:pt x="2315" y="1073"/>
                    <a:pt x="2315" y="1073"/>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8" y="1075"/>
                    <a:pt x="2318" y="1075"/>
                    <a:pt x="2318" y="1075"/>
                  </a:cubicBezTo>
                  <a:cubicBezTo>
                    <a:pt x="2319" y="1075"/>
                    <a:pt x="2319" y="1075"/>
                    <a:pt x="2319" y="1075"/>
                  </a:cubicBezTo>
                  <a:cubicBezTo>
                    <a:pt x="2319" y="1075"/>
                    <a:pt x="2319" y="1076"/>
                    <a:pt x="2319" y="1076"/>
                  </a:cubicBezTo>
                  <a:cubicBezTo>
                    <a:pt x="2319" y="1077"/>
                    <a:pt x="2319" y="1077"/>
                    <a:pt x="2320" y="1077"/>
                  </a:cubicBezTo>
                  <a:cubicBezTo>
                    <a:pt x="2320" y="1078"/>
                    <a:pt x="2320" y="1078"/>
                    <a:pt x="2320" y="1078"/>
                  </a:cubicBezTo>
                  <a:cubicBezTo>
                    <a:pt x="2320" y="1078"/>
                    <a:pt x="2320" y="1079"/>
                    <a:pt x="2320" y="1079"/>
                  </a:cubicBezTo>
                  <a:cubicBezTo>
                    <a:pt x="2320" y="1079"/>
                    <a:pt x="2321" y="1080"/>
                    <a:pt x="2321" y="1080"/>
                  </a:cubicBezTo>
                  <a:cubicBezTo>
                    <a:pt x="2321" y="1081"/>
                    <a:pt x="2321" y="1081"/>
                    <a:pt x="2321" y="1082"/>
                  </a:cubicBezTo>
                  <a:cubicBezTo>
                    <a:pt x="2321" y="1082"/>
                    <a:pt x="2322" y="1083"/>
                    <a:pt x="2322" y="1083"/>
                  </a:cubicBezTo>
                  <a:cubicBezTo>
                    <a:pt x="2322" y="1083"/>
                    <a:pt x="2322" y="1084"/>
                    <a:pt x="2322" y="1084"/>
                  </a:cubicBezTo>
                  <a:cubicBezTo>
                    <a:pt x="2322" y="1084"/>
                    <a:pt x="2322" y="1085"/>
                    <a:pt x="2322" y="1086"/>
                  </a:cubicBezTo>
                  <a:cubicBezTo>
                    <a:pt x="2322" y="1087"/>
                    <a:pt x="2323" y="1088"/>
                    <a:pt x="2323" y="1090"/>
                  </a:cubicBezTo>
                  <a:cubicBezTo>
                    <a:pt x="2323" y="1091"/>
                    <a:pt x="2322" y="1093"/>
                    <a:pt x="2322" y="1094"/>
                  </a:cubicBezTo>
                  <a:cubicBezTo>
                    <a:pt x="2322" y="1095"/>
                    <a:pt x="2322" y="1095"/>
                    <a:pt x="2322" y="1095"/>
                  </a:cubicBezTo>
                  <a:cubicBezTo>
                    <a:pt x="2322" y="1095"/>
                    <a:pt x="2322" y="1095"/>
                    <a:pt x="2321" y="1094"/>
                  </a:cubicBezTo>
                  <a:cubicBezTo>
                    <a:pt x="2321" y="1096"/>
                    <a:pt x="2321" y="1097"/>
                    <a:pt x="2321" y="1098"/>
                  </a:cubicBezTo>
                  <a:cubicBezTo>
                    <a:pt x="2319" y="1096"/>
                    <a:pt x="2319" y="1096"/>
                    <a:pt x="2319" y="1096"/>
                  </a:cubicBezTo>
                  <a:cubicBezTo>
                    <a:pt x="2290" y="1105"/>
                    <a:pt x="2309" y="1124"/>
                    <a:pt x="2306" y="1137"/>
                  </a:cubicBezTo>
                  <a:cubicBezTo>
                    <a:pt x="2317" y="1128"/>
                    <a:pt x="2342" y="1103"/>
                    <a:pt x="2325" y="1096"/>
                  </a:cubicBezTo>
                  <a:cubicBezTo>
                    <a:pt x="2325" y="1095"/>
                    <a:pt x="2325" y="1095"/>
                    <a:pt x="2325" y="1094"/>
                  </a:cubicBezTo>
                  <a:cubicBezTo>
                    <a:pt x="2325" y="1092"/>
                    <a:pt x="2325" y="1091"/>
                    <a:pt x="2325" y="1089"/>
                  </a:cubicBezTo>
                  <a:cubicBezTo>
                    <a:pt x="2325" y="1088"/>
                    <a:pt x="2325" y="1086"/>
                    <a:pt x="2325" y="1085"/>
                  </a:cubicBezTo>
                  <a:cubicBezTo>
                    <a:pt x="2325" y="1084"/>
                    <a:pt x="2324" y="1084"/>
                    <a:pt x="2324" y="1083"/>
                  </a:cubicBezTo>
                  <a:cubicBezTo>
                    <a:pt x="2324" y="1083"/>
                    <a:pt x="2324" y="1082"/>
                    <a:pt x="2324" y="1082"/>
                  </a:cubicBezTo>
                  <a:cubicBezTo>
                    <a:pt x="2324" y="1082"/>
                    <a:pt x="2324" y="1081"/>
                    <a:pt x="2324" y="1081"/>
                  </a:cubicBezTo>
                  <a:cubicBezTo>
                    <a:pt x="2324" y="1080"/>
                    <a:pt x="2323" y="1080"/>
                    <a:pt x="2323" y="1079"/>
                  </a:cubicBezTo>
                  <a:cubicBezTo>
                    <a:pt x="2323" y="1079"/>
                    <a:pt x="2323" y="1078"/>
                    <a:pt x="2323" y="1078"/>
                  </a:cubicBezTo>
                  <a:cubicBezTo>
                    <a:pt x="2322" y="1077"/>
                    <a:pt x="2322" y="1077"/>
                    <a:pt x="2322" y="1077"/>
                  </a:cubicBezTo>
                  <a:cubicBezTo>
                    <a:pt x="2323" y="1077"/>
                    <a:pt x="2324" y="1078"/>
                    <a:pt x="2325" y="1078"/>
                  </a:cubicBezTo>
                  <a:cubicBezTo>
                    <a:pt x="2326" y="1078"/>
                    <a:pt x="2327" y="1079"/>
                    <a:pt x="2328" y="1079"/>
                  </a:cubicBezTo>
                  <a:cubicBezTo>
                    <a:pt x="2329" y="1079"/>
                    <a:pt x="2330" y="1080"/>
                    <a:pt x="2331" y="1080"/>
                  </a:cubicBezTo>
                  <a:cubicBezTo>
                    <a:pt x="2332" y="1080"/>
                    <a:pt x="2333" y="1080"/>
                    <a:pt x="2334" y="1081"/>
                  </a:cubicBezTo>
                  <a:cubicBezTo>
                    <a:pt x="2335" y="1081"/>
                    <a:pt x="2336" y="1081"/>
                    <a:pt x="2337" y="1081"/>
                  </a:cubicBezTo>
                  <a:cubicBezTo>
                    <a:pt x="2338" y="1081"/>
                    <a:pt x="2339" y="1082"/>
                    <a:pt x="2340" y="1082"/>
                  </a:cubicBezTo>
                  <a:cubicBezTo>
                    <a:pt x="2342" y="1082"/>
                    <a:pt x="2343" y="1082"/>
                    <a:pt x="2344" y="1082"/>
                  </a:cubicBezTo>
                  <a:cubicBezTo>
                    <a:pt x="2345" y="1082"/>
                    <a:pt x="2346" y="1082"/>
                    <a:pt x="2347" y="1082"/>
                  </a:cubicBezTo>
                  <a:cubicBezTo>
                    <a:pt x="2348" y="1082"/>
                    <a:pt x="2349" y="1082"/>
                    <a:pt x="2350" y="1082"/>
                  </a:cubicBezTo>
                  <a:cubicBezTo>
                    <a:pt x="2352" y="1082"/>
                    <a:pt x="2354" y="1082"/>
                    <a:pt x="2356" y="1081"/>
                  </a:cubicBezTo>
                  <a:cubicBezTo>
                    <a:pt x="2357" y="1081"/>
                    <a:pt x="2358" y="1081"/>
                    <a:pt x="2359" y="1081"/>
                  </a:cubicBezTo>
                  <a:cubicBezTo>
                    <a:pt x="2360" y="1081"/>
                    <a:pt x="2361" y="1081"/>
                    <a:pt x="2362" y="1081"/>
                  </a:cubicBezTo>
                  <a:cubicBezTo>
                    <a:pt x="2362" y="1080"/>
                    <a:pt x="2363" y="1080"/>
                    <a:pt x="2363" y="1080"/>
                  </a:cubicBezTo>
                  <a:cubicBezTo>
                    <a:pt x="2363" y="1080"/>
                    <a:pt x="2363" y="1080"/>
                    <a:pt x="2363" y="1080"/>
                  </a:cubicBezTo>
                  <a:cubicBezTo>
                    <a:pt x="2364" y="1080"/>
                    <a:pt x="2364" y="1080"/>
                    <a:pt x="2364" y="1080"/>
                  </a:cubicBezTo>
                  <a:cubicBezTo>
                    <a:pt x="2364" y="1080"/>
                    <a:pt x="2364" y="1080"/>
                    <a:pt x="2364" y="1080"/>
                  </a:cubicBezTo>
                  <a:cubicBezTo>
                    <a:pt x="2365" y="1080"/>
                    <a:pt x="2365" y="1080"/>
                    <a:pt x="2365" y="1080"/>
                  </a:cubicBezTo>
                  <a:cubicBezTo>
                    <a:pt x="2366" y="1080"/>
                    <a:pt x="2367" y="1080"/>
                    <a:pt x="2368" y="1080"/>
                  </a:cubicBezTo>
                  <a:cubicBezTo>
                    <a:pt x="2368" y="1080"/>
                    <a:pt x="2369" y="1081"/>
                    <a:pt x="2370" y="1081"/>
                  </a:cubicBezTo>
                  <a:cubicBezTo>
                    <a:pt x="2371" y="1081"/>
                    <a:pt x="2372" y="1081"/>
                    <a:pt x="2373" y="1081"/>
                  </a:cubicBezTo>
                  <a:cubicBezTo>
                    <a:pt x="2374" y="1081"/>
                    <a:pt x="2375" y="1081"/>
                    <a:pt x="2376" y="1082"/>
                  </a:cubicBezTo>
                  <a:cubicBezTo>
                    <a:pt x="2376" y="1082"/>
                    <a:pt x="2377" y="1082"/>
                    <a:pt x="2377" y="1082"/>
                  </a:cubicBezTo>
                  <a:cubicBezTo>
                    <a:pt x="2377" y="1082"/>
                    <a:pt x="2377" y="1082"/>
                    <a:pt x="2377" y="1082"/>
                  </a:cubicBezTo>
                  <a:cubicBezTo>
                    <a:pt x="2378" y="1082"/>
                    <a:pt x="2379" y="1084"/>
                    <a:pt x="2380" y="1084"/>
                  </a:cubicBezTo>
                  <a:cubicBezTo>
                    <a:pt x="2381" y="1084"/>
                    <a:pt x="2381" y="1084"/>
                    <a:pt x="2381" y="1084"/>
                  </a:cubicBezTo>
                  <a:cubicBezTo>
                    <a:pt x="2376" y="1091"/>
                    <a:pt x="2387" y="1091"/>
                    <a:pt x="2391" y="1092"/>
                  </a:cubicBezTo>
                  <a:cubicBezTo>
                    <a:pt x="2398" y="1094"/>
                    <a:pt x="2399" y="1096"/>
                    <a:pt x="2404" y="1100"/>
                  </a:cubicBezTo>
                  <a:cubicBezTo>
                    <a:pt x="2405" y="1090"/>
                    <a:pt x="2395" y="1071"/>
                    <a:pt x="2379" y="1080"/>
                  </a:cubicBezTo>
                  <a:cubicBezTo>
                    <a:pt x="2378" y="1080"/>
                    <a:pt x="2378" y="1080"/>
                    <a:pt x="2377" y="1080"/>
                  </a:cubicBezTo>
                  <a:cubicBezTo>
                    <a:pt x="2376" y="1080"/>
                    <a:pt x="2375" y="1080"/>
                    <a:pt x="2374" y="1080"/>
                  </a:cubicBezTo>
                  <a:cubicBezTo>
                    <a:pt x="2373" y="1079"/>
                    <a:pt x="2372" y="1079"/>
                    <a:pt x="2371" y="1079"/>
                  </a:cubicBezTo>
                  <a:cubicBezTo>
                    <a:pt x="2370" y="1079"/>
                    <a:pt x="2369" y="1079"/>
                    <a:pt x="2368" y="1079"/>
                  </a:cubicBezTo>
                  <a:cubicBezTo>
                    <a:pt x="2369" y="1079"/>
                    <a:pt x="2369" y="1079"/>
                    <a:pt x="2369" y="1079"/>
                  </a:cubicBezTo>
                  <a:cubicBezTo>
                    <a:pt x="2370" y="1078"/>
                    <a:pt x="2371" y="1078"/>
                    <a:pt x="2372" y="1078"/>
                  </a:cubicBezTo>
                  <a:cubicBezTo>
                    <a:pt x="2375" y="1077"/>
                    <a:pt x="2377" y="1076"/>
                    <a:pt x="2379" y="1075"/>
                  </a:cubicBezTo>
                  <a:cubicBezTo>
                    <a:pt x="2381" y="1074"/>
                    <a:pt x="2382" y="1073"/>
                    <a:pt x="2384" y="1072"/>
                  </a:cubicBezTo>
                  <a:cubicBezTo>
                    <a:pt x="2385" y="1071"/>
                    <a:pt x="2385" y="1071"/>
                    <a:pt x="2385" y="1071"/>
                  </a:cubicBezTo>
                  <a:cubicBezTo>
                    <a:pt x="2385" y="1071"/>
                    <a:pt x="2385" y="1071"/>
                    <a:pt x="2383" y="1072"/>
                  </a:cubicBezTo>
                  <a:cubicBezTo>
                    <a:pt x="2382" y="1072"/>
                    <a:pt x="2381" y="1073"/>
                    <a:pt x="2379" y="1074"/>
                  </a:cubicBezTo>
                  <a:cubicBezTo>
                    <a:pt x="2377" y="1074"/>
                    <a:pt x="2374" y="1075"/>
                    <a:pt x="2371" y="1076"/>
                  </a:cubicBezTo>
                  <a:cubicBezTo>
                    <a:pt x="2371" y="1076"/>
                    <a:pt x="2370" y="1076"/>
                    <a:pt x="2369" y="1076"/>
                  </a:cubicBezTo>
                  <a:cubicBezTo>
                    <a:pt x="2368" y="1077"/>
                    <a:pt x="2368" y="1077"/>
                    <a:pt x="2367" y="1077"/>
                  </a:cubicBezTo>
                  <a:cubicBezTo>
                    <a:pt x="2365" y="1077"/>
                    <a:pt x="2363" y="1078"/>
                    <a:pt x="2362" y="1078"/>
                  </a:cubicBezTo>
                  <a:cubicBezTo>
                    <a:pt x="2361" y="1078"/>
                    <a:pt x="2360" y="1078"/>
                    <a:pt x="2359" y="1079"/>
                  </a:cubicBezTo>
                  <a:cubicBezTo>
                    <a:pt x="2358" y="1079"/>
                    <a:pt x="2357" y="1079"/>
                    <a:pt x="2356" y="1079"/>
                  </a:cubicBezTo>
                  <a:cubicBezTo>
                    <a:pt x="2354" y="1079"/>
                    <a:pt x="2352" y="1079"/>
                    <a:pt x="2350" y="1079"/>
                  </a:cubicBezTo>
                  <a:cubicBezTo>
                    <a:pt x="2349" y="1079"/>
                    <a:pt x="2349" y="1079"/>
                    <a:pt x="2348" y="1079"/>
                  </a:cubicBezTo>
                  <a:cubicBezTo>
                    <a:pt x="2347" y="1079"/>
                    <a:pt x="2345" y="1079"/>
                    <a:pt x="2344" y="1079"/>
                  </a:cubicBezTo>
                  <a:cubicBezTo>
                    <a:pt x="2343" y="1079"/>
                    <a:pt x="2342" y="1079"/>
                    <a:pt x="2341" y="1079"/>
                  </a:cubicBezTo>
                  <a:cubicBezTo>
                    <a:pt x="2340" y="1079"/>
                    <a:pt x="2339" y="1079"/>
                    <a:pt x="2338" y="1079"/>
                  </a:cubicBezTo>
                  <a:cubicBezTo>
                    <a:pt x="2337" y="1079"/>
                    <a:pt x="2336" y="1078"/>
                    <a:pt x="2335" y="1078"/>
                  </a:cubicBezTo>
                  <a:cubicBezTo>
                    <a:pt x="2334" y="1078"/>
                    <a:pt x="2333" y="1078"/>
                    <a:pt x="2332" y="1078"/>
                  </a:cubicBezTo>
                  <a:cubicBezTo>
                    <a:pt x="2331" y="1077"/>
                    <a:pt x="2330" y="1077"/>
                    <a:pt x="2329" y="1077"/>
                  </a:cubicBezTo>
                  <a:cubicBezTo>
                    <a:pt x="2329" y="1076"/>
                    <a:pt x="2328" y="1076"/>
                    <a:pt x="2327" y="1076"/>
                  </a:cubicBezTo>
                  <a:cubicBezTo>
                    <a:pt x="2326" y="1075"/>
                    <a:pt x="2325" y="1075"/>
                    <a:pt x="2324" y="1075"/>
                  </a:cubicBezTo>
                  <a:cubicBezTo>
                    <a:pt x="2323" y="1074"/>
                    <a:pt x="2323" y="1074"/>
                    <a:pt x="2323" y="1074"/>
                  </a:cubicBezTo>
                  <a:cubicBezTo>
                    <a:pt x="2322" y="1074"/>
                    <a:pt x="2322" y="1073"/>
                    <a:pt x="2321" y="1073"/>
                  </a:cubicBezTo>
                  <a:cubicBezTo>
                    <a:pt x="2320" y="1072"/>
                    <a:pt x="2320" y="1072"/>
                    <a:pt x="2320"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8" y="1071"/>
                    <a:pt x="2318" y="1071"/>
                    <a:pt x="2318" y="1071"/>
                  </a:cubicBezTo>
                  <a:cubicBezTo>
                    <a:pt x="2316" y="1070"/>
                    <a:pt x="2316" y="1070"/>
                    <a:pt x="2316" y="1070"/>
                  </a:cubicBezTo>
                  <a:cubicBezTo>
                    <a:pt x="2313" y="1068"/>
                    <a:pt x="2311" y="1065"/>
                    <a:pt x="2308" y="1062"/>
                  </a:cubicBezTo>
                  <a:cubicBezTo>
                    <a:pt x="2306" y="1060"/>
                    <a:pt x="2303" y="1057"/>
                    <a:pt x="2301" y="1054"/>
                  </a:cubicBezTo>
                  <a:cubicBezTo>
                    <a:pt x="2299" y="1051"/>
                    <a:pt x="2296" y="1049"/>
                    <a:pt x="2294" y="1046"/>
                  </a:cubicBezTo>
                  <a:cubicBezTo>
                    <a:pt x="2299" y="1041"/>
                    <a:pt x="2298" y="1032"/>
                    <a:pt x="2300" y="1024"/>
                  </a:cubicBezTo>
                  <a:cubicBezTo>
                    <a:pt x="2287" y="1024"/>
                    <a:pt x="2279" y="1028"/>
                    <a:pt x="2278" y="1036"/>
                  </a:cubicBezTo>
                  <a:cubicBezTo>
                    <a:pt x="2278" y="1036"/>
                    <a:pt x="2277" y="1035"/>
                    <a:pt x="2276" y="1035"/>
                  </a:cubicBezTo>
                  <a:cubicBezTo>
                    <a:pt x="2275" y="1035"/>
                    <a:pt x="2274" y="1034"/>
                    <a:pt x="2273" y="1034"/>
                  </a:cubicBezTo>
                  <a:cubicBezTo>
                    <a:pt x="2272" y="1034"/>
                    <a:pt x="2272" y="1034"/>
                    <a:pt x="2271" y="1034"/>
                  </a:cubicBezTo>
                  <a:cubicBezTo>
                    <a:pt x="2271" y="1034"/>
                    <a:pt x="2270" y="1034"/>
                    <a:pt x="2270" y="1034"/>
                  </a:cubicBezTo>
                  <a:cubicBezTo>
                    <a:pt x="2269" y="1034"/>
                    <a:pt x="2269" y="1034"/>
                    <a:pt x="2268" y="1034"/>
                  </a:cubicBezTo>
                  <a:cubicBezTo>
                    <a:pt x="2268" y="1034"/>
                    <a:pt x="2267" y="1034"/>
                    <a:pt x="2267" y="1034"/>
                  </a:cubicBezTo>
                  <a:cubicBezTo>
                    <a:pt x="2268" y="1033"/>
                    <a:pt x="2269" y="1033"/>
                    <a:pt x="2271" y="1032"/>
                  </a:cubicBezTo>
                  <a:cubicBezTo>
                    <a:pt x="2279" y="1028"/>
                    <a:pt x="2288" y="1024"/>
                    <a:pt x="2298" y="1021"/>
                  </a:cubicBezTo>
                  <a:cubicBezTo>
                    <a:pt x="2302" y="1019"/>
                    <a:pt x="2307" y="1017"/>
                    <a:pt x="2312" y="1016"/>
                  </a:cubicBezTo>
                  <a:cubicBezTo>
                    <a:pt x="2313" y="1016"/>
                    <a:pt x="2314" y="1015"/>
                    <a:pt x="2315" y="1015"/>
                  </a:cubicBezTo>
                  <a:cubicBezTo>
                    <a:pt x="2317" y="1015"/>
                    <a:pt x="2317" y="1015"/>
                    <a:pt x="2317" y="1015"/>
                  </a:cubicBezTo>
                  <a:cubicBezTo>
                    <a:pt x="2319" y="1014"/>
                    <a:pt x="2319" y="1014"/>
                    <a:pt x="2319" y="1014"/>
                  </a:cubicBezTo>
                  <a:cubicBezTo>
                    <a:pt x="2321" y="1014"/>
                    <a:pt x="2321" y="1014"/>
                    <a:pt x="2321"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4" y="1013"/>
                    <a:pt x="2325" y="1013"/>
                    <a:pt x="2326" y="1013"/>
                  </a:cubicBezTo>
                  <a:cubicBezTo>
                    <a:pt x="2333" y="1012"/>
                    <a:pt x="2339" y="1012"/>
                    <a:pt x="2346" y="1011"/>
                  </a:cubicBezTo>
                  <a:cubicBezTo>
                    <a:pt x="2346" y="1011"/>
                    <a:pt x="2346" y="1011"/>
                    <a:pt x="2346" y="1011"/>
                  </a:cubicBezTo>
                  <a:cubicBezTo>
                    <a:pt x="2349" y="1012"/>
                    <a:pt x="2352" y="1013"/>
                    <a:pt x="2355" y="1015"/>
                  </a:cubicBezTo>
                  <a:cubicBezTo>
                    <a:pt x="2355" y="1015"/>
                    <a:pt x="2356" y="1015"/>
                    <a:pt x="2357" y="1016"/>
                  </a:cubicBezTo>
                  <a:cubicBezTo>
                    <a:pt x="2358" y="1016"/>
                    <a:pt x="2358" y="1017"/>
                    <a:pt x="2359" y="1017"/>
                  </a:cubicBezTo>
                  <a:cubicBezTo>
                    <a:pt x="2360" y="1018"/>
                    <a:pt x="2362" y="1019"/>
                    <a:pt x="2363" y="1020"/>
                  </a:cubicBezTo>
                  <a:cubicBezTo>
                    <a:pt x="2364" y="1020"/>
                    <a:pt x="2364" y="1020"/>
                    <a:pt x="2364" y="1021"/>
                  </a:cubicBezTo>
                  <a:cubicBezTo>
                    <a:pt x="2359" y="1044"/>
                    <a:pt x="2380" y="1040"/>
                    <a:pt x="2393" y="1051"/>
                  </a:cubicBezTo>
                  <a:cubicBezTo>
                    <a:pt x="2404" y="1025"/>
                    <a:pt x="2390" y="1016"/>
                    <a:pt x="2365" y="1018"/>
                  </a:cubicBezTo>
                  <a:cubicBezTo>
                    <a:pt x="2365" y="1018"/>
                    <a:pt x="2365" y="1018"/>
                    <a:pt x="2365" y="1018"/>
                  </a:cubicBezTo>
                  <a:cubicBezTo>
                    <a:pt x="2364" y="1017"/>
                    <a:pt x="2362" y="1016"/>
                    <a:pt x="2361" y="1015"/>
                  </a:cubicBezTo>
                  <a:cubicBezTo>
                    <a:pt x="2360" y="1015"/>
                    <a:pt x="2359" y="1014"/>
                    <a:pt x="2359" y="1014"/>
                  </a:cubicBezTo>
                  <a:cubicBezTo>
                    <a:pt x="2358" y="1013"/>
                    <a:pt x="2357" y="1013"/>
                    <a:pt x="2356" y="1013"/>
                  </a:cubicBezTo>
                  <a:cubicBezTo>
                    <a:pt x="2355" y="1012"/>
                    <a:pt x="2354" y="1012"/>
                    <a:pt x="2353" y="1011"/>
                  </a:cubicBezTo>
                  <a:cubicBezTo>
                    <a:pt x="2353" y="1011"/>
                    <a:pt x="2354" y="1011"/>
                    <a:pt x="2355" y="1011"/>
                  </a:cubicBezTo>
                  <a:cubicBezTo>
                    <a:pt x="2360" y="1011"/>
                    <a:pt x="2364" y="1010"/>
                    <a:pt x="2369" y="1010"/>
                  </a:cubicBezTo>
                  <a:cubicBezTo>
                    <a:pt x="2371" y="1009"/>
                    <a:pt x="2374" y="1009"/>
                    <a:pt x="2376" y="1009"/>
                  </a:cubicBezTo>
                  <a:cubicBezTo>
                    <a:pt x="2378" y="1008"/>
                    <a:pt x="2379" y="1008"/>
                    <a:pt x="2380" y="1008"/>
                  </a:cubicBezTo>
                  <a:cubicBezTo>
                    <a:pt x="2381" y="1008"/>
                    <a:pt x="2381" y="1008"/>
                    <a:pt x="2381" y="1008"/>
                  </a:cubicBezTo>
                  <a:cubicBezTo>
                    <a:pt x="2381" y="1008"/>
                    <a:pt x="2381" y="1008"/>
                    <a:pt x="2381" y="1008"/>
                  </a:cubicBezTo>
                  <a:cubicBezTo>
                    <a:pt x="2381" y="1008"/>
                    <a:pt x="2381" y="1008"/>
                    <a:pt x="2381" y="1008"/>
                  </a:cubicBezTo>
                  <a:cubicBezTo>
                    <a:pt x="2381" y="1008"/>
                    <a:pt x="2381" y="1008"/>
                    <a:pt x="2381" y="1008"/>
                  </a:cubicBezTo>
                  <a:cubicBezTo>
                    <a:pt x="2382" y="1008"/>
                    <a:pt x="2382" y="1008"/>
                    <a:pt x="2382" y="1008"/>
                  </a:cubicBezTo>
                  <a:cubicBezTo>
                    <a:pt x="2383" y="1007"/>
                    <a:pt x="2383" y="1007"/>
                    <a:pt x="2383" y="1007"/>
                  </a:cubicBezTo>
                  <a:cubicBezTo>
                    <a:pt x="2388" y="1006"/>
                    <a:pt x="2393" y="1004"/>
                    <a:pt x="2398" y="1002"/>
                  </a:cubicBezTo>
                  <a:cubicBezTo>
                    <a:pt x="2398" y="1002"/>
                    <a:pt x="2398" y="1002"/>
                    <a:pt x="2398" y="1002"/>
                  </a:cubicBezTo>
                  <a:cubicBezTo>
                    <a:pt x="2398" y="1003"/>
                    <a:pt x="2399" y="1003"/>
                    <a:pt x="2400" y="1003"/>
                  </a:cubicBezTo>
                  <a:cubicBezTo>
                    <a:pt x="2400" y="1003"/>
                    <a:pt x="2401" y="1004"/>
                    <a:pt x="2402" y="1004"/>
                  </a:cubicBezTo>
                  <a:cubicBezTo>
                    <a:pt x="2403" y="1004"/>
                    <a:pt x="2403" y="1005"/>
                    <a:pt x="2404" y="1005"/>
                  </a:cubicBezTo>
                  <a:cubicBezTo>
                    <a:pt x="2405" y="1006"/>
                    <a:pt x="2406" y="1006"/>
                    <a:pt x="2407" y="1006"/>
                  </a:cubicBezTo>
                  <a:cubicBezTo>
                    <a:pt x="2409" y="1007"/>
                    <a:pt x="2410" y="1009"/>
                    <a:pt x="2412" y="1010"/>
                  </a:cubicBezTo>
                  <a:cubicBezTo>
                    <a:pt x="2414" y="1011"/>
                    <a:pt x="2416" y="1013"/>
                    <a:pt x="2418" y="1014"/>
                  </a:cubicBezTo>
                  <a:cubicBezTo>
                    <a:pt x="2420" y="1015"/>
                    <a:pt x="2422" y="1017"/>
                    <a:pt x="2425" y="1018"/>
                  </a:cubicBezTo>
                  <a:cubicBezTo>
                    <a:pt x="2426" y="1018"/>
                    <a:pt x="2426" y="1019"/>
                    <a:pt x="2427" y="1019"/>
                  </a:cubicBezTo>
                  <a:cubicBezTo>
                    <a:pt x="2427" y="1019"/>
                    <a:pt x="2427" y="1019"/>
                    <a:pt x="2428" y="1020"/>
                  </a:cubicBezTo>
                  <a:cubicBezTo>
                    <a:pt x="2429" y="1020"/>
                    <a:pt x="2429" y="1020"/>
                    <a:pt x="2429" y="1020"/>
                  </a:cubicBezTo>
                  <a:cubicBezTo>
                    <a:pt x="2431" y="1021"/>
                    <a:pt x="2431" y="1021"/>
                    <a:pt x="2431" y="1021"/>
                  </a:cubicBezTo>
                  <a:cubicBezTo>
                    <a:pt x="2432" y="1021"/>
                    <a:pt x="2432" y="1021"/>
                    <a:pt x="2433" y="1021"/>
                  </a:cubicBezTo>
                  <a:cubicBezTo>
                    <a:pt x="2434" y="1022"/>
                    <a:pt x="2436" y="1022"/>
                    <a:pt x="2437" y="1022"/>
                  </a:cubicBezTo>
                  <a:cubicBezTo>
                    <a:pt x="2438" y="1023"/>
                    <a:pt x="2439" y="1023"/>
                    <a:pt x="2440" y="1023"/>
                  </a:cubicBezTo>
                  <a:cubicBezTo>
                    <a:pt x="2440" y="1023"/>
                    <a:pt x="2441" y="1023"/>
                    <a:pt x="2442" y="1023"/>
                  </a:cubicBezTo>
                  <a:cubicBezTo>
                    <a:pt x="2443" y="1023"/>
                    <a:pt x="2443" y="1023"/>
                    <a:pt x="2444" y="1023"/>
                  </a:cubicBezTo>
                  <a:cubicBezTo>
                    <a:pt x="2445" y="1024"/>
                    <a:pt x="2445" y="1024"/>
                    <a:pt x="2445" y="1024"/>
                  </a:cubicBezTo>
                  <a:cubicBezTo>
                    <a:pt x="2446" y="1024"/>
                    <a:pt x="2446" y="1024"/>
                    <a:pt x="2446" y="1024"/>
                  </a:cubicBezTo>
                  <a:cubicBezTo>
                    <a:pt x="2447" y="1024"/>
                    <a:pt x="2448" y="1024"/>
                    <a:pt x="2449" y="1024"/>
                  </a:cubicBezTo>
                  <a:cubicBezTo>
                    <a:pt x="2450" y="1024"/>
                    <a:pt x="2450" y="1024"/>
                    <a:pt x="2451" y="1024"/>
                  </a:cubicBezTo>
                  <a:cubicBezTo>
                    <a:pt x="2452" y="1024"/>
                    <a:pt x="2453" y="1024"/>
                    <a:pt x="2453" y="1024"/>
                  </a:cubicBezTo>
                  <a:cubicBezTo>
                    <a:pt x="2454" y="1023"/>
                    <a:pt x="2455" y="1023"/>
                    <a:pt x="2456" y="1023"/>
                  </a:cubicBezTo>
                  <a:cubicBezTo>
                    <a:pt x="2457" y="1023"/>
                    <a:pt x="2459" y="1023"/>
                    <a:pt x="2460" y="1023"/>
                  </a:cubicBezTo>
                  <a:cubicBezTo>
                    <a:pt x="2461" y="1023"/>
                    <a:pt x="2461" y="1023"/>
                    <a:pt x="2462" y="1022"/>
                  </a:cubicBezTo>
                  <a:cubicBezTo>
                    <a:pt x="2463" y="1022"/>
                    <a:pt x="2463" y="1022"/>
                    <a:pt x="2464" y="1022"/>
                  </a:cubicBezTo>
                  <a:cubicBezTo>
                    <a:pt x="2465" y="1022"/>
                    <a:pt x="2467" y="1021"/>
                    <a:pt x="2468" y="1021"/>
                  </a:cubicBezTo>
                  <a:cubicBezTo>
                    <a:pt x="2469" y="1021"/>
                    <a:pt x="2469" y="1021"/>
                    <a:pt x="2470" y="1021"/>
                  </a:cubicBezTo>
                  <a:cubicBezTo>
                    <a:pt x="2470" y="1021"/>
                    <a:pt x="2471" y="1020"/>
                    <a:pt x="2472" y="1020"/>
                  </a:cubicBezTo>
                  <a:cubicBezTo>
                    <a:pt x="2473" y="1020"/>
                    <a:pt x="2474" y="1019"/>
                    <a:pt x="2475" y="1019"/>
                  </a:cubicBezTo>
                  <a:cubicBezTo>
                    <a:pt x="2477" y="1018"/>
                    <a:pt x="2478" y="1017"/>
                    <a:pt x="2480" y="1016"/>
                  </a:cubicBezTo>
                  <a:cubicBezTo>
                    <a:pt x="2480" y="1016"/>
                    <a:pt x="2481" y="1016"/>
                    <a:pt x="2481" y="1015"/>
                  </a:cubicBezTo>
                  <a:cubicBezTo>
                    <a:pt x="2482" y="1015"/>
                    <a:pt x="2482" y="1015"/>
                    <a:pt x="2483" y="1014"/>
                  </a:cubicBezTo>
                  <a:cubicBezTo>
                    <a:pt x="2483" y="1014"/>
                    <a:pt x="2484" y="1014"/>
                    <a:pt x="2484" y="1014"/>
                  </a:cubicBezTo>
                  <a:cubicBezTo>
                    <a:pt x="2484" y="1014"/>
                    <a:pt x="2483" y="1014"/>
                    <a:pt x="2482" y="1014"/>
                  </a:cubicBezTo>
                  <a:cubicBezTo>
                    <a:pt x="2482" y="1015"/>
                    <a:pt x="2481" y="1015"/>
                    <a:pt x="2479" y="1015"/>
                  </a:cubicBezTo>
                  <a:cubicBezTo>
                    <a:pt x="2478" y="1016"/>
                    <a:pt x="2476" y="1016"/>
                    <a:pt x="2474" y="1017"/>
                  </a:cubicBezTo>
                  <a:cubicBezTo>
                    <a:pt x="2473" y="1017"/>
                    <a:pt x="2472" y="1018"/>
                    <a:pt x="2471" y="1018"/>
                  </a:cubicBezTo>
                  <a:cubicBezTo>
                    <a:pt x="2470" y="1018"/>
                    <a:pt x="2469" y="1018"/>
                    <a:pt x="2468" y="1019"/>
                  </a:cubicBezTo>
                  <a:cubicBezTo>
                    <a:pt x="2467" y="1019"/>
                    <a:pt x="2465" y="1019"/>
                    <a:pt x="2464" y="1020"/>
                  </a:cubicBezTo>
                  <a:cubicBezTo>
                    <a:pt x="2463" y="1020"/>
                    <a:pt x="2463" y="1020"/>
                    <a:pt x="2462" y="1020"/>
                  </a:cubicBezTo>
                  <a:cubicBezTo>
                    <a:pt x="2461" y="1020"/>
                    <a:pt x="2461" y="1020"/>
                    <a:pt x="2460" y="1020"/>
                  </a:cubicBezTo>
                  <a:cubicBezTo>
                    <a:pt x="2459" y="1020"/>
                    <a:pt x="2457" y="1021"/>
                    <a:pt x="2456" y="1021"/>
                  </a:cubicBezTo>
                  <a:cubicBezTo>
                    <a:pt x="2455" y="1021"/>
                    <a:pt x="2455" y="1021"/>
                    <a:pt x="2454" y="1021"/>
                  </a:cubicBezTo>
                  <a:cubicBezTo>
                    <a:pt x="2453" y="1021"/>
                    <a:pt x="2452" y="1021"/>
                    <a:pt x="2452" y="1021"/>
                  </a:cubicBezTo>
                  <a:cubicBezTo>
                    <a:pt x="2451" y="1021"/>
                    <a:pt x="2450" y="1021"/>
                    <a:pt x="2449" y="1021"/>
                  </a:cubicBezTo>
                  <a:cubicBezTo>
                    <a:pt x="2449" y="1021"/>
                    <a:pt x="2448" y="1021"/>
                    <a:pt x="2447" y="1021"/>
                  </a:cubicBezTo>
                  <a:cubicBezTo>
                    <a:pt x="2446" y="1021"/>
                    <a:pt x="2446" y="1021"/>
                    <a:pt x="2446" y="1021"/>
                  </a:cubicBezTo>
                  <a:cubicBezTo>
                    <a:pt x="2445" y="1021"/>
                    <a:pt x="2445" y="1021"/>
                    <a:pt x="2445" y="1021"/>
                  </a:cubicBezTo>
                  <a:cubicBezTo>
                    <a:pt x="2445" y="1021"/>
                    <a:pt x="2445" y="1021"/>
                    <a:pt x="2445" y="1021"/>
                  </a:cubicBezTo>
                  <a:cubicBezTo>
                    <a:pt x="2445" y="1021"/>
                    <a:pt x="2445" y="1021"/>
                    <a:pt x="2445" y="1021"/>
                  </a:cubicBezTo>
                  <a:cubicBezTo>
                    <a:pt x="2445" y="1021"/>
                    <a:pt x="2445" y="1021"/>
                    <a:pt x="2446" y="1021"/>
                  </a:cubicBezTo>
                  <a:close/>
                  <a:moveTo>
                    <a:pt x="2003" y="715"/>
                  </a:moveTo>
                  <a:cubicBezTo>
                    <a:pt x="2013" y="702"/>
                    <a:pt x="2015" y="686"/>
                    <a:pt x="2025" y="674"/>
                  </a:cubicBezTo>
                  <a:cubicBezTo>
                    <a:pt x="2028" y="671"/>
                    <a:pt x="2030" y="668"/>
                    <a:pt x="2033" y="665"/>
                  </a:cubicBezTo>
                  <a:cubicBezTo>
                    <a:pt x="2033" y="666"/>
                    <a:pt x="2033" y="667"/>
                    <a:pt x="2033" y="667"/>
                  </a:cubicBezTo>
                  <a:cubicBezTo>
                    <a:pt x="2033" y="668"/>
                    <a:pt x="2033" y="669"/>
                    <a:pt x="2033" y="669"/>
                  </a:cubicBezTo>
                  <a:cubicBezTo>
                    <a:pt x="2033" y="670"/>
                    <a:pt x="2033" y="670"/>
                    <a:pt x="2033" y="670"/>
                  </a:cubicBezTo>
                  <a:cubicBezTo>
                    <a:pt x="2033" y="670"/>
                    <a:pt x="2033" y="670"/>
                    <a:pt x="2033" y="670"/>
                  </a:cubicBezTo>
                  <a:cubicBezTo>
                    <a:pt x="2032" y="670"/>
                    <a:pt x="2032" y="671"/>
                    <a:pt x="2032" y="672"/>
                  </a:cubicBezTo>
                  <a:cubicBezTo>
                    <a:pt x="2031" y="673"/>
                    <a:pt x="2030" y="675"/>
                    <a:pt x="2029" y="676"/>
                  </a:cubicBezTo>
                  <a:cubicBezTo>
                    <a:pt x="2027" y="679"/>
                    <a:pt x="2026" y="682"/>
                    <a:pt x="2024" y="686"/>
                  </a:cubicBezTo>
                  <a:cubicBezTo>
                    <a:pt x="2024" y="686"/>
                    <a:pt x="2024" y="687"/>
                    <a:pt x="2024" y="688"/>
                  </a:cubicBezTo>
                  <a:cubicBezTo>
                    <a:pt x="2023" y="689"/>
                    <a:pt x="2023" y="690"/>
                    <a:pt x="2023" y="691"/>
                  </a:cubicBezTo>
                  <a:cubicBezTo>
                    <a:pt x="2023" y="692"/>
                    <a:pt x="2022" y="692"/>
                    <a:pt x="2022" y="693"/>
                  </a:cubicBezTo>
                  <a:cubicBezTo>
                    <a:pt x="2022" y="695"/>
                    <a:pt x="2022" y="695"/>
                    <a:pt x="2022" y="695"/>
                  </a:cubicBezTo>
                  <a:cubicBezTo>
                    <a:pt x="2022" y="695"/>
                    <a:pt x="2022" y="695"/>
                    <a:pt x="2022" y="696"/>
                  </a:cubicBezTo>
                  <a:cubicBezTo>
                    <a:pt x="2021" y="699"/>
                    <a:pt x="2021" y="703"/>
                    <a:pt x="2021" y="707"/>
                  </a:cubicBezTo>
                  <a:cubicBezTo>
                    <a:pt x="2021" y="707"/>
                    <a:pt x="2021" y="708"/>
                    <a:pt x="2021" y="709"/>
                  </a:cubicBezTo>
                  <a:cubicBezTo>
                    <a:pt x="2021" y="710"/>
                    <a:pt x="2021" y="711"/>
                    <a:pt x="2021" y="712"/>
                  </a:cubicBezTo>
                  <a:cubicBezTo>
                    <a:pt x="2021" y="713"/>
                    <a:pt x="2021" y="714"/>
                    <a:pt x="2021" y="714"/>
                  </a:cubicBezTo>
                  <a:cubicBezTo>
                    <a:pt x="2021" y="715"/>
                    <a:pt x="2021" y="716"/>
                    <a:pt x="2021" y="717"/>
                  </a:cubicBezTo>
                  <a:cubicBezTo>
                    <a:pt x="2022" y="718"/>
                    <a:pt x="2022" y="720"/>
                    <a:pt x="2022" y="721"/>
                  </a:cubicBezTo>
                  <a:cubicBezTo>
                    <a:pt x="2022" y="722"/>
                    <a:pt x="2022" y="722"/>
                    <a:pt x="2022" y="722"/>
                  </a:cubicBezTo>
                  <a:cubicBezTo>
                    <a:pt x="2022" y="723"/>
                    <a:pt x="2022" y="723"/>
                    <a:pt x="2022" y="723"/>
                  </a:cubicBezTo>
                  <a:cubicBezTo>
                    <a:pt x="2022" y="724"/>
                    <a:pt x="2022" y="724"/>
                    <a:pt x="2022" y="724"/>
                  </a:cubicBezTo>
                  <a:cubicBezTo>
                    <a:pt x="2022" y="724"/>
                    <a:pt x="2022" y="724"/>
                    <a:pt x="2022" y="725"/>
                  </a:cubicBezTo>
                  <a:cubicBezTo>
                    <a:pt x="2021" y="725"/>
                    <a:pt x="2021" y="725"/>
                    <a:pt x="2021" y="726"/>
                  </a:cubicBezTo>
                  <a:cubicBezTo>
                    <a:pt x="2020" y="728"/>
                    <a:pt x="2019" y="730"/>
                    <a:pt x="2017" y="732"/>
                  </a:cubicBezTo>
                  <a:cubicBezTo>
                    <a:pt x="2016" y="733"/>
                    <a:pt x="2015" y="734"/>
                    <a:pt x="2015" y="735"/>
                  </a:cubicBezTo>
                  <a:cubicBezTo>
                    <a:pt x="2014" y="735"/>
                    <a:pt x="2014" y="735"/>
                    <a:pt x="2013" y="736"/>
                  </a:cubicBezTo>
                  <a:cubicBezTo>
                    <a:pt x="2013" y="736"/>
                    <a:pt x="2013" y="737"/>
                    <a:pt x="2012" y="737"/>
                  </a:cubicBezTo>
                  <a:cubicBezTo>
                    <a:pt x="2011" y="738"/>
                    <a:pt x="2009" y="739"/>
                    <a:pt x="2008" y="740"/>
                  </a:cubicBezTo>
                  <a:cubicBezTo>
                    <a:pt x="2007" y="741"/>
                    <a:pt x="2006" y="742"/>
                    <a:pt x="2006" y="742"/>
                  </a:cubicBezTo>
                  <a:cubicBezTo>
                    <a:pt x="1998" y="744"/>
                    <a:pt x="1991" y="746"/>
                    <a:pt x="1984" y="748"/>
                  </a:cubicBezTo>
                  <a:cubicBezTo>
                    <a:pt x="1973" y="752"/>
                    <a:pt x="1962" y="755"/>
                    <a:pt x="1952" y="757"/>
                  </a:cubicBezTo>
                  <a:cubicBezTo>
                    <a:pt x="1952" y="757"/>
                    <a:pt x="1953" y="757"/>
                    <a:pt x="1953" y="757"/>
                  </a:cubicBezTo>
                  <a:cubicBezTo>
                    <a:pt x="1968" y="743"/>
                    <a:pt x="1991" y="731"/>
                    <a:pt x="2003" y="715"/>
                  </a:cubicBezTo>
                  <a:close/>
                  <a:moveTo>
                    <a:pt x="272" y="1185"/>
                  </a:moveTo>
                  <a:cubicBezTo>
                    <a:pt x="271" y="1186"/>
                    <a:pt x="270" y="1186"/>
                    <a:pt x="269" y="1187"/>
                  </a:cubicBezTo>
                  <a:cubicBezTo>
                    <a:pt x="268" y="1187"/>
                    <a:pt x="268" y="1187"/>
                    <a:pt x="268" y="1187"/>
                  </a:cubicBezTo>
                  <a:cubicBezTo>
                    <a:pt x="268" y="1187"/>
                    <a:pt x="268" y="1187"/>
                    <a:pt x="268" y="1187"/>
                  </a:cubicBezTo>
                  <a:cubicBezTo>
                    <a:pt x="267" y="1187"/>
                    <a:pt x="267" y="1187"/>
                    <a:pt x="267" y="1187"/>
                  </a:cubicBezTo>
                  <a:cubicBezTo>
                    <a:pt x="267" y="1188"/>
                    <a:pt x="266" y="1188"/>
                    <a:pt x="266" y="1188"/>
                  </a:cubicBezTo>
                  <a:cubicBezTo>
                    <a:pt x="264" y="1189"/>
                    <a:pt x="262" y="1190"/>
                    <a:pt x="261" y="1192"/>
                  </a:cubicBezTo>
                  <a:cubicBezTo>
                    <a:pt x="260" y="1192"/>
                    <a:pt x="259" y="1193"/>
                    <a:pt x="258" y="1194"/>
                  </a:cubicBezTo>
                  <a:cubicBezTo>
                    <a:pt x="258" y="1194"/>
                    <a:pt x="257" y="1194"/>
                    <a:pt x="257" y="1193"/>
                  </a:cubicBezTo>
                  <a:cubicBezTo>
                    <a:pt x="257" y="1193"/>
                    <a:pt x="256" y="1193"/>
                    <a:pt x="256" y="1193"/>
                  </a:cubicBezTo>
                  <a:cubicBezTo>
                    <a:pt x="255" y="1193"/>
                    <a:pt x="255" y="1193"/>
                    <a:pt x="255" y="1193"/>
                  </a:cubicBezTo>
                  <a:cubicBezTo>
                    <a:pt x="255" y="1193"/>
                    <a:pt x="254" y="1193"/>
                    <a:pt x="254" y="1193"/>
                  </a:cubicBezTo>
                  <a:cubicBezTo>
                    <a:pt x="254" y="1193"/>
                    <a:pt x="253" y="1193"/>
                    <a:pt x="253" y="1193"/>
                  </a:cubicBezTo>
                  <a:cubicBezTo>
                    <a:pt x="252" y="1192"/>
                    <a:pt x="251" y="1192"/>
                    <a:pt x="251" y="1192"/>
                  </a:cubicBezTo>
                  <a:cubicBezTo>
                    <a:pt x="251" y="1192"/>
                    <a:pt x="250" y="1192"/>
                    <a:pt x="250" y="1192"/>
                  </a:cubicBezTo>
                  <a:cubicBezTo>
                    <a:pt x="250" y="1192"/>
                    <a:pt x="249" y="1192"/>
                    <a:pt x="249" y="1192"/>
                  </a:cubicBezTo>
                  <a:cubicBezTo>
                    <a:pt x="248" y="1192"/>
                    <a:pt x="248" y="1192"/>
                    <a:pt x="247" y="1191"/>
                  </a:cubicBezTo>
                  <a:cubicBezTo>
                    <a:pt x="246" y="1191"/>
                    <a:pt x="245" y="1191"/>
                    <a:pt x="244" y="1190"/>
                  </a:cubicBezTo>
                  <a:cubicBezTo>
                    <a:pt x="255" y="1188"/>
                    <a:pt x="267" y="1184"/>
                    <a:pt x="274" y="1183"/>
                  </a:cubicBezTo>
                  <a:cubicBezTo>
                    <a:pt x="274" y="1183"/>
                    <a:pt x="274" y="1183"/>
                    <a:pt x="274" y="1184"/>
                  </a:cubicBezTo>
                  <a:cubicBezTo>
                    <a:pt x="275" y="1184"/>
                    <a:pt x="275" y="1184"/>
                    <a:pt x="275" y="1184"/>
                  </a:cubicBezTo>
                  <a:cubicBezTo>
                    <a:pt x="276" y="1184"/>
                    <a:pt x="276" y="1184"/>
                    <a:pt x="277" y="1184"/>
                  </a:cubicBezTo>
                  <a:cubicBezTo>
                    <a:pt x="277" y="1184"/>
                    <a:pt x="277" y="1184"/>
                    <a:pt x="277" y="1184"/>
                  </a:cubicBezTo>
                  <a:cubicBezTo>
                    <a:pt x="275" y="1184"/>
                    <a:pt x="274" y="1185"/>
                    <a:pt x="272" y="1185"/>
                  </a:cubicBezTo>
                  <a:close/>
                  <a:moveTo>
                    <a:pt x="277" y="1183"/>
                  </a:moveTo>
                  <a:cubicBezTo>
                    <a:pt x="278" y="1184"/>
                    <a:pt x="278" y="1184"/>
                    <a:pt x="279" y="1184"/>
                  </a:cubicBezTo>
                  <a:cubicBezTo>
                    <a:pt x="279" y="1184"/>
                    <a:pt x="278" y="1184"/>
                    <a:pt x="278" y="1184"/>
                  </a:cubicBezTo>
                  <a:cubicBezTo>
                    <a:pt x="278" y="1184"/>
                    <a:pt x="277" y="1184"/>
                    <a:pt x="277" y="1183"/>
                  </a:cubicBezTo>
                  <a:close/>
                  <a:moveTo>
                    <a:pt x="825" y="992"/>
                  </a:moveTo>
                  <a:cubicBezTo>
                    <a:pt x="827" y="991"/>
                    <a:pt x="829" y="991"/>
                    <a:pt x="831" y="991"/>
                  </a:cubicBezTo>
                  <a:cubicBezTo>
                    <a:pt x="835" y="991"/>
                    <a:pt x="839" y="990"/>
                    <a:pt x="843" y="990"/>
                  </a:cubicBezTo>
                  <a:cubicBezTo>
                    <a:pt x="846" y="989"/>
                    <a:pt x="850" y="989"/>
                    <a:pt x="854" y="990"/>
                  </a:cubicBezTo>
                  <a:cubicBezTo>
                    <a:pt x="855" y="990"/>
                    <a:pt x="855" y="990"/>
                    <a:pt x="855" y="990"/>
                  </a:cubicBezTo>
                  <a:cubicBezTo>
                    <a:pt x="855" y="990"/>
                    <a:pt x="856" y="990"/>
                    <a:pt x="856" y="991"/>
                  </a:cubicBezTo>
                  <a:cubicBezTo>
                    <a:pt x="857" y="991"/>
                    <a:pt x="857" y="991"/>
                    <a:pt x="857" y="991"/>
                  </a:cubicBezTo>
                  <a:cubicBezTo>
                    <a:pt x="857" y="991"/>
                    <a:pt x="857" y="991"/>
                    <a:pt x="857" y="991"/>
                  </a:cubicBezTo>
                  <a:cubicBezTo>
                    <a:pt x="857" y="991"/>
                    <a:pt x="857" y="991"/>
                    <a:pt x="857" y="991"/>
                  </a:cubicBezTo>
                  <a:cubicBezTo>
                    <a:pt x="859" y="991"/>
                    <a:pt x="859" y="991"/>
                    <a:pt x="859" y="991"/>
                  </a:cubicBezTo>
                  <a:cubicBezTo>
                    <a:pt x="860" y="992"/>
                    <a:pt x="861" y="992"/>
                    <a:pt x="861" y="992"/>
                  </a:cubicBezTo>
                  <a:cubicBezTo>
                    <a:pt x="862" y="993"/>
                    <a:pt x="863" y="993"/>
                    <a:pt x="864" y="993"/>
                  </a:cubicBezTo>
                  <a:cubicBezTo>
                    <a:pt x="871" y="996"/>
                    <a:pt x="878" y="999"/>
                    <a:pt x="884" y="1002"/>
                  </a:cubicBezTo>
                  <a:cubicBezTo>
                    <a:pt x="886" y="1003"/>
                    <a:pt x="888" y="1003"/>
                    <a:pt x="889" y="1004"/>
                  </a:cubicBezTo>
                  <a:cubicBezTo>
                    <a:pt x="886" y="1005"/>
                    <a:pt x="883" y="1005"/>
                    <a:pt x="880" y="1005"/>
                  </a:cubicBezTo>
                  <a:cubicBezTo>
                    <a:pt x="861" y="1006"/>
                    <a:pt x="841" y="1008"/>
                    <a:pt x="822" y="1011"/>
                  </a:cubicBezTo>
                  <a:cubicBezTo>
                    <a:pt x="821" y="1009"/>
                    <a:pt x="820" y="1006"/>
                    <a:pt x="817" y="1003"/>
                  </a:cubicBezTo>
                  <a:cubicBezTo>
                    <a:pt x="817" y="1003"/>
                    <a:pt x="817" y="1003"/>
                    <a:pt x="818" y="1003"/>
                  </a:cubicBezTo>
                  <a:cubicBezTo>
                    <a:pt x="818" y="1002"/>
                    <a:pt x="818" y="1002"/>
                    <a:pt x="818" y="1001"/>
                  </a:cubicBezTo>
                  <a:cubicBezTo>
                    <a:pt x="819" y="1000"/>
                    <a:pt x="819" y="1000"/>
                    <a:pt x="820" y="999"/>
                  </a:cubicBezTo>
                  <a:cubicBezTo>
                    <a:pt x="820" y="999"/>
                    <a:pt x="820" y="998"/>
                    <a:pt x="821" y="997"/>
                  </a:cubicBezTo>
                  <a:cubicBezTo>
                    <a:pt x="821" y="997"/>
                    <a:pt x="822" y="996"/>
                    <a:pt x="822" y="996"/>
                  </a:cubicBezTo>
                  <a:cubicBezTo>
                    <a:pt x="822" y="995"/>
                    <a:pt x="823" y="995"/>
                    <a:pt x="823" y="995"/>
                  </a:cubicBezTo>
                  <a:cubicBezTo>
                    <a:pt x="823" y="994"/>
                    <a:pt x="823" y="994"/>
                    <a:pt x="823" y="994"/>
                  </a:cubicBezTo>
                  <a:cubicBezTo>
                    <a:pt x="823" y="994"/>
                    <a:pt x="824" y="994"/>
                    <a:pt x="824" y="994"/>
                  </a:cubicBezTo>
                  <a:cubicBezTo>
                    <a:pt x="824" y="994"/>
                    <a:pt x="824" y="994"/>
                    <a:pt x="824" y="993"/>
                  </a:cubicBezTo>
                  <a:cubicBezTo>
                    <a:pt x="824" y="993"/>
                    <a:pt x="824" y="993"/>
                    <a:pt x="824" y="992"/>
                  </a:cubicBezTo>
                  <a:cubicBezTo>
                    <a:pt x="825" y="992"/>
                    <a:pt x="825" y="992"/>
                    <a:pt x="825" y="992"/>
                  </a:cubicBezTo>
                  <a:close/>
                  <a:moveTo>
                    <a:pt x="804" y="986"/>
                  </a:moveTo>
                  <a:cubicBezTo>
                    <a:pt x="805" y="987"/>
                    <a:pt x="806" y="987"/>
                    <a:pt x="807" y="987"/>
                  </a:cubicBezTo>
                  <a:cubicBezTo>
                    <a:pt x="809" y="988"/>
                    <a:pt x="811" y="989"/>
                    <a:pt x="813" y="990"/>
                  </a:cubicBezTo>
                  <a:cubicBezTo>
                    <a:pt x="814" y="990"/>
                    <a:pt x="814" y="990"/>
                    <a:pt x="815" y="990"/>
                  </a:cubicBezTo>
                  <a:cubicBezTo>
                    <a:pt x="815" y="990"/>
                    <a:pt x="815" y="990"/>
                    <a:pt x="815" y="990"/>
                  </a:cubicBezTo>
                  <a:cubicBezTo>
                    <a:pt x="816" y="991"/>
                    <a:pt x="816" y="991"/>
                    <a:pt x="816" y="991"/>
                  </a:cubicBezTo>
                  <a:cubicBezTo>
                    <a:pt x="816" y="991"/>
                    <a:pt x="816" y="991"/>
                    <a:pt x="816" y="991"/>
                  </a:cubicBezTo>
                  <a:cubicBezTo>
                    <a:pt x="817" y="991"/>
                    <a:pt x="818" y="991"/>
                    <a:pt x="819" y="991"/>
                  </a:cubicBezTo>
                  <a:cubicBezTo>
                    <a:pt x="821" y="991"/>
                    <a:pt x="823" y="992"/>
                    <a:pt x="824" y="992"/>
                  </a:cubicBezTo>
                  <a:cubicBezTo>
                    <a:pt x="824" y="992"/>
                    <a:pt x="824" y="992"/>
                    <a:pt x="824" y="992"/>
                  </a:cubicBezTo>
                  <a:cubicBezTo>
                    <a:pt x="824" y="992"/>
                    <a:pt x="823" y="992"/>
                    <a:pt x="823" y="992"/>
                  </a:cubicBezTo>
                  <a:cubicBezTo>
                    <a:pt x="822" y="992"/>
                    <a:pt x="822" y="992"/>
                    <a:pt x="822" y="993"/>
                  </a:cubicBezTo>
                  <a:cubicBezTo>
                    <a:pt x="822" y="993"/>
                    <a:pt x="822" y="993"/>
                    <a:pt x="822" y="993"/>
                  </a:cubicBezTo>
                  <a:cubicBezTo>
                    <a:pt x="822" y="993"/>
                    <a:pt x="821" y="993"/>
                    <a:pt x="821" y="993"/>
                  </a:cubicBezTo>
                  <a:cubicBezTo>
                    <a:pt x="821" y="994"/>
                    <a:pt x="821" y="994"/>
                    <a:pt x="820" y="995"/>
                  </a:cubicBezTo>
                  <a:cubicBezTo>
                    <a:pt x="820" y="995"/>
                    <a:pt x="819" y="996"/>
                    <a:pt x="819" y="996"/>
                  </a:cubicBezTo>
                  <a:cubicBezTo>
                    <a:pt x="819" y="997"/>
                    <a:pt x="818" y="997"/>
                    <a:pt x="818" y="998"/>
                  </a:cubicBezTo>
                  <a:cubicBezTo>
                    <a:pt x="817" y="999"/>
                    <a:pt x="817" y="999"/>
                    <a:pt x="817" y="1000"/>
                  </a:cubicBezTo>
                  <a:cubicBezTo>
                    <a:pt x="816" y="1000"/>
                    <a:pt x="816" y="1001"/>
                    <a:pt x="816" y="1001"/>
                  </a:cubicBezTo>
                  <a:cubicBezTo>
                    <a:pt x="816" y="1001"/>
                    <a:pt x="816" y="1001"/>
                    <a:pt x="816" y="1001"/>
                  </a:cubicBezTo>
                  <a:cubicBezTo>
                    <a:pt x="815" y="1002"/>
                    <a:pt x="815" y="1002"/>
                    <a:pt x="815" y="1002"/>
                  </a:cubicBezTo>
                  <a:cubicBezTo>
                    <a:pt x="806" y="1002"/>
                    <a:pt x="805" y="1007"/>
                    <a:pt x="805" y="1013"/>
                  </a:cubicBezTo>
                  <a:cubicBezTo>
                    <a:pt x="798" y="1014"/>
                    <a:pt x="791" y="1015"/>
                    <a:pt x="785" y="1016"/>
                  </a:cubicBezTo>
                  <a:cubicBezTo>
                    <a:pt x="787" y="1012"/>
                    <a:pt x="786" y="1004"/>
                    <a:pt x="783" y="999"/>
                  </a:cubicBezTo>
                  <a:cubicBezTo>
                    <a:pt x="784" y="998"/>
                    <a:pt x="785" y="998"/>
                    <a:pt x="785" y="997"/>
                  </a:cubicBezTo>
                  <a:cubicBezTo>
                    <a:pt x="786" y="996"/>
                    <a:pt x="787" y="995"/>
                    <a:pt x="788" y="994"/>
                  </a:cubicBezTo>
                  <a:cubicBezTo>
                    <a:pt x="789" y="994"/>
                    <a:pt x="790" y="993"/>
                    <a:pt x="791" y="992"/>
                  </a:cubicBezTo>
                  <a:cubicBezTo>
                    <a:pt x="792" y="991"/>
                    <a:pt x="794" y="991"/>
                    <a:pt x="795" y="990"/>
                  </a:cubicBezTo>
                  <a:cubicBezTo>
                    <a:pt x="795" y="990"/>
                    <a:pt x="796" y="990"/>
                    <a:pt x="796" y="989"/>
                  </a:cubicBezTo>
                  <a:cubicBezTo>
                    <a:pt x="797" y="989"/>
                    <a:pt x="797" y="989"/>
                    <a:pt x="797" y="989"/>
                  </a:cubicBezTo>
                  <a:cubicBezTo>
                    <a:pt x="797" y="989"/>
                    <a:pt x="798" y="989"/>
                    <a:pt x="798" y="989"/>
                  </a:cubicBezTo>
                  <a:cubicBezTo>
                    <a:pt x="798" y="988"/>
                    <a:pt x="799" y="988"/>
                    <a:pt x="799" y="988"/>
                  </a:cubicBezTo>
                  <a:cubicBezTo>
                    <a:pt x="800" y="988"/>
                    <a:pt x="800" y="988"/>
                    <a:pt x="801" y="987"/>
                  </a:cubicBezTo>
                  <a:cubicBezTo>
                    <a:pt x="801" y="987"/>
                    <a:pt x="801" y="987"/>
                    <a:pt x="802" y="987"/>
                  </a:cubicBezTo>
                  <a:cubicBezTo>
                    <a:pt x="802" y="987"/>
                    <a:pt x="802" y="987"/>
                    <a:pt x="802" y="987"/>
                  </a:cubicBezTo>
                  <a:cubicBezTo>
                    <a:pt x="803" y="987"/>
                    <a:pt x="803" y="987"/>
                    <a:pt x="804" y="986"/>
                  </a:cubicBezTo>
                  <a:cubicBezTo>
                    <a:pt x="804" y="986"/>
                    <a:pt x="804" y="986"/>
                    <a:pt x="804" y="986"/>
                  </a:cubicBezTo>
                  <a:close/>
                  <a:moveTo>
                    <a:pt x="717" y="1005"/>
                  </a:moveTo>
                  <a:cubicBezTo>
                    <a:pt x="717" y="1004"/>
                    <a:pt x="717" y="1003"/>
                    <a:pt x="717" y="1003"/>
                  </a:cubicBezTo>
                  <a:cubicBezTo>
                    <a:pt x="717" y="1002"/>
                    <a:pt x="717" y="1002"/>
                    <a:pt x="717" y="1001"/>
                  </a:cubicBezTo>
                  <a:cubicBezTo>
                    <a:pt x="717" y="1000"/>
                    <a:pt x="718" y="1000"/>
                    <a:pt x="718" y="999"/>
                  </a:cubicBezTo>
                  <a:cubicBezTo>
                    <a:pt x="718" y="999"/>
                    <a:pt x="718" y="998"/>
                    <a:pt x="718" y="998"/>
                  </a:cubicBezTo>
                  <a:cubicBezTo>
                    <a:pt x="718" y="998"/>
                    <a:pt x="718" y="997"/>
                    <a:pt x="718" y="997"/>
                  </a:cubicBezTo>
                  <a:cubicBezTo>
                    <a:pt x="718" y="997"/>
                    <a:pt x="718" y="997"/>
                    <a:pt x="718" y="997"/>
                  </a:cubicBezTo>
                  <a:cubicBezTo>
                    <a:pt x="718" y="997"/>
                    <a:pt x="718" y="997"/>
                    <a:pt x="718" y="997"/>
                  </a:cubicBezTo>
                  <a:cubicBezTo>
                    <a:pt x="718" y="997"/>
                    <a:pt x="718" y="997"/>
                    <a:pt x="718" y="997"/>
                  </a:cubicBezTo>
                  <a:cubicBezTo>
                    <a:pt x="721" y="994"/>
                    <a:pt x="723" y="992"/>
                    <a:pt x="727" y="989"/>
                  </a:cubicBezTo>
                  <a:cubicBezTo>
                    <a:pt x="729" y="988"/>
                    <a:pt x="731" y="986"/>
                    <a:pt x="733" y="985"/>
                  </a:cubicBezTo>
                  <a:cubicBezTo>
                    <a:pt x="734" y="985"/>
                    <a:pt x="735" y="984"/>
                    <a:pt x="737" y="983"/>
                  </a:cubicBezTo>
                  <a:cubicBezTo>
                    <a:pt x="738" y="982"/>
                    <a:pt x="739" y="982"/>
                    <a:pt x="740" y="981"/>
                  </a:cubicBezTo>
                  <a:cubicBezTo>
                    <a:pt x="745" y="979"/>
                    <a:pt x="751" y="976"/>
                    <a:pt x="757" y="974"/>
                  </a:cubicBezTo>
                  <a:cubicBezTo>
                    <a:pt x="760" y="973"/>
                    <a:pt x="763" y="972"/>
                    <a:pt x="767" y="972"/>
                  </a:cubicBezTo>
                  <a:cubicBezTo>
                    <a:pt x="770" y="971"/>
                    <a:pt x="773" y="971"/>
                    <a:pt x="777" y="972"/>
                  </a:cubicBezTo>
                  <a:cubicBezTo>
                    <a:pt x="780" y="972"/>
                    <a:pt x="784" y="974"/>
                    <a:pt x="787" y="975"/>
                  </a:cubicBezTo>
                  <a:cubicBezTo>
                    <a:pt x="790" y="977"/>
                    <a:pt x="793" y="979"/>
                    <a:pt x="797" y="981"/>
                  </a:cubicBezTo>
                  <a:cubicBezTo>
                    <a:pt x="799" y="983"/>
                    <a:pt x="800" y="984"/>
                    <a:pt x="802" y="985"/>
                  </a:cubicBezTo>
                  <a:cubicBezTo>
                    <a:pt x="802" y="985"/>
                    <a:pt x="802" y="985"/>
                    <a:pt x="802" y="985"/>
                  </a:cubicBezTo>
                  <a:cubicBezTo>
                    <a:pt x="801" y="985"/>
                    <a:pt x="801" y="985"/>
                    <a:pt x="801" y="985"/>
                  </a:cubicBezTo>
                  <a:cubicBezTo>
                    <a:pt x="801" y="985"/>
                    <a:pt x="800" y="985"/>
                    <a:pt x="800" y="985"/>
                  </a:cubicBezTo>
                  <a:cubicBezTo>
                    <a:pt x="800" y="986"/>
                    <a:pt x="799" y="986"/>
                    <a:pt x="799" y="986"/>
                  </a:cubicBezTo>
                  <a:cubicBezTo>
                    <a:pt x="798" y="986"/>
                    <a:pt x="798" y="986"/>
                    <a:pt x="797" y="987"/>
                  </a:cubicBezTo>
                  <a:cubicBezTo>
                    <a:pt x="797" y="987"/>
                    <a:pt x="796" y="987"/>
                    <a:pt x="796" y="987"/>
                  </a:cubicBezTo>
                  <a:cubicBezTo>
                    <a:pt x="796" y="987"/>
                    <a:pt x="796" y="987"/>
                    <a:pt x="795" y="987"/>
                  </a:cubicBezTo>
                  <a:cubicBezTo>
                    <a:pt x="795" y="988"/>
                    <a:pt x="794" y="988"/>
                    <a:pt x="794" y="988"/>
                  </a:cubicBezTo>
                  <a:cubicBezTo>
                    <a:pt x="792" y="989"/>
                    <a:pt x="791" y="989"/>
                    <a:pt x="790" y="990"/>
                  </a:cubicBezTo>
                  <a:cubicBezTo>
                    <a:pt x="789" y="991"/>
                    <a:pt x="788" y="992"/>
                    <a:pt x="787" y="993"/>
                  </a:cubicBezTo>
                  <a:cubicBezTo>
                    <a:pt x="786" y="993"/>
                    <a:pt x="785" y="994"/>
                    <a:pt x="784" y="995"/>
                  </a:cubicBezTo>
                  <a:cubicBezTo>
                    <a:pt x="783" y="996"/>
                    <a:pt x="783" y="996"/>
                    <a:pt x="782" y="997"/>
                  </a:cubicBezTo>
                  <a:cubicBezTo>
                    <a:pt x="781" y="995"/>
                    <a:pt x="781" y="995"/>
                    <a:pt x="781" y="995"/>
                  </a:cubicBezTo>
                  <a:cubicBezTo>
                    <a:pt x="781" y="996"/>
                    <a:pt x="782" y="996"/>
                    <a:pt x="782" y="997"/>
                  </a:cubicBezTo>
                  <a:cubicBezTo>
                    <a:pt x="782" y="997"/>
                    <a:pt x="782" y="997"/>
                    <a:pt x="782" y="997"/>
                  </a:cubicBezTo>
                  <a:cubicBezTo>
                    <a:pt x="765" y="991"/>
                    <a:pt x="766" y="1008"/>
                    <a:pt x="764" y="1019"/>
                  </a:cubicBezTo>
                  <a:cubicBezTo>
                    <a:pt x="751" y="1021"/>
                    <a:pt x="740" y="1022"/>
                    <a:pt x="722" y="1018"/>
                  </a:cubicBezTo>
                  <a:cubicBezTo>
                    <a:pt x="722" y="1014"/>
                    <a:pt x="720" y="1010"/>
                    <a:pt x="717" y="1007"/>
                  </a:cubicBezTo>
                  <a:cubicBezTo>
                    <a:pt x="717" y="1006"/>
                    <a:pt x="717" y="1005"/>
                    <a:pt x="717" y="1005"/>
                  </a:cubicBezTo>
                  <a:close/>
                  <a:moveTo>
                    <a:pt x="842" y="1122"/>
                  </a:moveTo>
                  <a:cubicBezTo>
                    <a:pt x="809" y="1121"/>
                    <a:pt x="794" y="1110"/>
                    <a:pt x="766" y="1097"/>
                  </a:cubicBezTo>
                  <a:cubicBezTo>
                    <a:pt x="769" y="1108"/>
                    <a:pt x="779" y="1116"/>
                    <a:pt x="788" y="1123"/>
                  </a:cubicBezTo>
                  <a:cubicBezTo>
                    <a:pt x="766" y="1141"/>
                    <a:pt x="728" y="1123"/>
                    <a:pt x="707" y="1114"/>
                  </a:cubicBezTo>
                  <a:cubicBezTo>
                    <a:pt x="702" y="1112"/>
                    <a:pt x="691" y="1114"/>
                    <a:pt x="686" y="1111"/>
                  </a:cubicBezTo>
                  <a:cubicBezTo>
                    <a:pt x="682" y="1108"/>
                    <a:pt x="681" y="1097"/>
                    <a:pt x="677" y="1096"/>
                  </a:cubicBezTo>
                  <a:cubicBezTo>
                    <a:pt x="669" y="1091"/>
                    <a:pt x="651" y="1090"/>
                    <a:pt x="646" y="1080"/>
                  </a:cubicBezTo>
                  <a:cubicBezTo>
                    <a:pt x="657" y="1075"/>
                    <a:pt x="674" y="1056"/>
                    <a:pt x="684" y="1052"/>
                  </a:cubicBezTo>
                  <a:cubicBezTo>
                    <a:pt x="705" y="1045"/>
                    <a:pt x="712" y="1055"/>
                    <a:pt x="723" y="1056"/>
                  </a:cubicBezTo>
                  <a:cubicBezTo>
                    <a:pt x="752" y="1057"/>
                    <a:pt x="777" y="1054"/>
                    <a:pt x="810" y="1049"/>
                  </a:cubicBezTo>
                  <a:cubicBezTo>
                    <a:pt x="847" y="1045"/>
                    <a:pt x="875" y="1042"/>
                    <a:pt x="899" y="1049"/>
                  </a:cubicBezTo>
                  <a:cubicBezTo>
                    <a:pt x="911" y="1053"/>
                    <a:pt x="903" y="1095"/>
                    <a:pt x="923" y="1120"/>
                  </a:cubicBezTo>
                  <a:cubicBezTo>
                    <a:pt x="898" y="1124"/>
                    <a:pt x="867" y="1123"/>
                    <a:pt x="842" y="1122"/>
                  </a:cubicBezTo>
                  <a:close/>
                  <a:moveTo>
                    <a:pt x="1032" y="1170"/>
                  </a:moveTo>
                  <a:cubicBezTo>
                    <a:pt x="1021" y="1163"/>
                    <a:pt x="1003" y="1154"/>
                    <a:pt x="993" y="1146"/>
                  </a:cubicBezTo>
                  <a:cubicBezTo>
                    <a:pt x="985" y="1139"/>
                    <a:pt x="978" y="1132"/>
                    <a:pt x="972" y="1123"/>
                  </a:cubicBezTo>
                  <a:cubicBezTo>
                    <a:pt x="972" y="1123"/>
                    <a:pt x="972" y="1123"/>
                    <a:pt x="972" y="1123"/>
                  </a:cubicBezTo>
                  <a:cubicBezTo>
                    <a:pt x="973" y="1123"/>
                    <a:pt x="974" y="1123"/>
                    <a:pt x="975" y="1123"/>
                  </a:cubicBezTo>
                  <a:cubicBezTo>
                    <a:pt x="975" y="1122"/>
                    <a:pt x="976" y="1122"/>
                    <a:pt x="977" y="1122"/>
                  </a:cubicBezTo>
                  <a:cubicBezTo>
                    <a:pt x="978" y="1122"/>
                    <a:pt x="979" y="1122"/>
                    <a:pt x="980" y="1122"/>
                  </a:cubicBezTo>
                  <a:cubicBezTo>
                    <a:pt x="980" y="1122"/>
                    <a:pt x="981" y="1122"/>
                    <a:pt x="982" y="1122"/>
                  </a:cubicBezTo>
                  <a:cubicBezTo>
                    <a:pt x="983" y="1122"/>
                    <a:pt x="983" y="1122"/>
                    <a:pt x="984" y="1122"/>
                  </a:cubicBezTo>
                  <a:cubicBezTo>
                    <a:pt x="984" y="1122"/>
                    <a:pt x="984" y="1122"/>
                    <a:pt x="984" y="1122"/>
                  </a:cubicBezTo>
                  <a:cubicBezTo>
                    <a:pt x="984" y="1122"/>
                    <a:pt x="984" y="1122"/>
                    <a:pt x="984" y="1122"/>
                  </a:cubicBezTo>
                  <a:cubicBezTo>
                    <a:pt x="985" y="1123"/>
                    <a:pt x="986" y="1123"/>
                    <a:pt x="986" y="1124"/>
                  </a:cubicBezTo>
                  <a:cubicBezTo>
                    <a:pt x="987" y="1125"/>
                    <a:pt x="989" y="1126"/>
                    <a:pt x="990" y="1126"/>
                  </a:cubicBezTo>
                  <a:cubicBezTo>
                    <a:pt x="993" y="1128"/>
                    <a:pt x="996" y="1130"/>
                    <a:pt x="999" y="1131"/>
                  </a:cubicBezTo>
                  <a:cubicBezTo>
                    <a:pt x="999" y="1131"/>
                    <a:pt x="1000" y="1132"/>
                    <a:pt x="1001" y="1132"/>
                  </a:cubicBezTo>
                  <a:cubicBezTo>
                    <a:pt x="1002" y="1132"/>
                    <a:pt x="1003" y="1132"/>
                    <a:pt x="1003" y="1133"/>
                  </a:cubicBezTo>
                  <a:cubicBezTo>
                    <a:pt x="1004" y="1133"/>
                    <a:pt x="1005" y="1133"/>
                    <a:pt x="1006" y="1133"/>
                  </a:cubicBezTo>
                  <a:cubicBezTo>
                    <a:pt x="1007" y="1134"/>
                    <a:pt x="1007" y="1134"/>
                    <a:pt x="1007" y="1134"/>
                  </a:cubicBezTo>
                  <a:cubicBezTo>
                    <a:pt x="1007" y="1134"/>
                    <a:pt x="1008" y="1134"/>
                    <a:pt x="1008" y="1134"/>
                  </a:cubicBezTo>
                  <a:cubicBezTo>
                    <a:pt x="1011" y="1135"/>
                    <a:pt x="1014" y="1135"/>
                    <a:pt x="1017" y="1135"/>
                  </a:cubicBezTo>
                  <a:cubicBezTo>
                    <a:pt x="1018" y="1135"/>
                    <a:pt x="1019" y="1135"/>
                    <a:pt x="1020" y="1135"/>
                  </a:cubicBezTo>
                  <a:cubicBezTo>
                    <a:pt x="1020" y="1135"/>
                    <a:pt x="1021" y="1135"/>
                    <a:pt x="1022" y="1135"/>
                  </a:cubicBezTo>
                  <a:cubicBezTo>
                    <a:pt x="1023" y="1135"/>
                    <a:pt x="1023" y="1135"/>
                    <a:pt x="1024" y="1135"/>
                  </a:cubicBezTo>
                  <a:cubicBezTo>
                    <a:pt x="1025" y="1135"/>
                    <a:pt x="1026" y="1135"/>
                    <a:pt x="1026" y="1135"/>
                  </a:cubicBezTo>
                  <a:cubicBezTo>
                    <a:pt x="1028" y="1135"/>
                    <a:pt x="1029" y="1134"/>
                    <a:pt x="1030" y="1135"/>
                  </a:cubicBezTo>
                  <a:cubicBezTo>
                    <a:pt x="1030" y="1135"/>
                    <a:pt x="1031" y="1135"/>
                    <a:pt x="1031" y="1135"/>
                  </a:cubicBezTo>
                  <a:cubicBezTo>
                    <a:pt x="1032" y="1135"/>
                    <a:pt x="1032" y="1135"/>
                    <a:pt x="1032" y="1135"/>
                  </a:cubicBezTo>
                  <a:cubicBezTo>
                    <a:pt x="1032" y="1135"/>
                    <a:pt x="1032" y="1135"/>
                    <a:pt x="1032" y="1135"/>
                  </a:cubicBezTo>
                  <a:cubicBezTo>
                    <a:pt x="1032" y="1135"/>
                    <a:pt x="1033" y="1135"/>
                    <a:pt x="1033" y="1135"/>
                  </a:cubicBezTo>
                  <a:cubicBezTo>
                    <a:pt x="1033" y="1135"/>
                    <a:pt x="1034" y="1135"/>
                    <a:pt x="1034" y="1135"/>
                  </a:cubicBezTo>
                  <a:cubicBezTo>
                    <a:pt x="1036" y="1136"/>
                    <a:pt x="1038" y="1138"/>
                    <a:pt x="1040" y="1139"/>
                  </a:cubicBezTo>
                  <a:cubicBezTo>
                    <a:pt x="1041" y="1140"/>
                    <a:pt x="1042" y="1141"/>
                    <a:pt x="1042" y="1142"/>
                  </a:cubicBezTo>
                  <a:cubicBezTo>
                    <a:pt x="1043" y="1142"/>
                    <a:pt x="1043" y="1143"/>
                    <a:pt x="1043" y="1143"/>
                  </a:cubicBezTo>
                  <a:cubicBezTo>
                    <a:pt x="1044" y="1144"/>
                    <a:pt x="1044" y="1144"/>
                    <a:pt x="1045" y="1144"/>
                  </a:cubicBezTo>
                  <a:cubicBezTo>
                    <a:pt x="1046" y="1146"/>
                    <a:pt x="1047" y="1147"/>
                    <a:pt x="1048" y="1149"/>
                  </a:cubicBezTo>
                  <a:cubicBezTo>
                    <a:pt x="1049" y="1149"/>
                    <a:pt x="1049" y="1150"/>
                    <a:pt x="1050" y="1151"/>
                  </a:cubicBezTo>
                  <a:cubicBezTo>
                    <a:pt x="1052" y="1158"/>
                    <a:pt x="1055" y="1165"/>
                    <a:pt x="1057" y="1172"/>
                  </a:cubicBezTo>
                  <a:cubicBezTo>
                    <a:pt x="1059" y="1179"/>
                    <a:pt x="1062" y="1186"/>
                    <a:pt x="1064" y="1192"/>
                  </a:cubicBezTo>
                  <a:cubicBezTo>
                    <a:pt x="1055" y="1183"/>
                    <a:pt x="1045" y="1177"/>
                    <a:pt x="1032" y="1170"/>
                  </a:cubicBezTo>
                  <a:close/>
                  <a:moveTo>
                    <a:pt x="1865" y="2007"/>
                  </a:moveTo>
                  <a:cubicBezTo>
                    <a:pt x="1865" y="2007"/>
                    <a:pt x="1865" y="2008"/>
                    <a:pt x="1865" y="2008"/>
                  </a:cubicBezTo>
                  <a:cubicBezTo>
                    <a:pt x="1866" y="2009"/>
                    <a:pt x="1868" y="2010"/>
                    <a:pt x="1869" y="2012"/>
                  </a:cubicBezTo>
                  <a:cubicBezTo>
                    <a:pt x="1869" y="2012"/>
                    <a:pt x="1870" y="2012"/>
                    <a:pt x="1870" y="2012"/>
                  </a:cubicBezTo>
                  <a:cubicBezTo>
                    <a:pt x="1869" y="2012"/>
                    <a:pt x="1869" y="2012"/>
                    <a:pt x="1868" y="2012"/>
                  </a:cubicBezTo>
                  <a:cubicBezTo>
                    <a:pt x="1867" y="2011"/>
                    <a:pt x="1865" y="2010"/>
                    <a:pt x="1864" y="2010"/>
                  </a:cubicBezTo>
                  <a:cubicBezTo>
                    <a:pt x="1862" y="2009"/>
                    <a:pt x="1861" y="2009"/>
                    <a:pt x="1860" y="2008"/>
                  </a:cubicBezTo>
                  <a:cubicBezTo>
                    <a:pt x="1858" y="2007"/>
                    <a:pt x="1856" y="2007"/>
                    <a:pt x="1855" y="2006"/>
                  </a:cubicBezTo>
                  <a:cubicBezTo>
                    <a:pt x="1858" y="2006"/>
                    <a:pt x="1861" y="2007"/>
                    <a:pt x="1865" y="2007"/>
                  </a:cubicBezTo>
                  <a:close/>
                  <a:moveTo>
                    <a:pt x="1672" y="846"/>
                  </a:moveTo>
                  <a:cubicBezTo>
                    <a:pt x="1673" y="846"/>
                    <a:pt x="1673" y="846"/>
                    <a:pt x="1673" y="846"/>
                  </a:cubicBezTo>
                  <a:cubicBezTo>
                    <a:pt x="1674" y="847"/>
                    <a:pt x="1674" y="847"/>
                    <a:pt x="1674" y="847"/>
                  </a:cubicBezTo>
                  <a:cubicBezTo>
                    <a:pt x="1675" y="847"/>
                    <a:pt x="1675" y="847"/>
                    <a:pt x="1675" y="847"/>
                  </a:cubicBezTo>
                  <a:cubicBezTo>
                    <a:pt x="1675" y="848"/>
                    <a:pt x="1675" y="848"/>
                    <a:pt x="1675" y="848"/>
                  </a:cubicBezTo>
                  <a:cubicBezTo>
                    <a:pt x="1676" y="848"/>
                    <a:pt x="1676" y="848"/>
                    <a:pt x="1676" y="849"/>
                  </a:cubicBezTo>
                  <a:cubicBezTo>
                    <a:pt x="1677" y="850"/>
                    <a:pt x="1678" y="851"/>
                    <a:pt x="1680" y="853"/>
                  </a:cubicBezTo>
                  <a:cubicBezTo>
                    <a:pt x="1680" y="854"/>
                    <a:pt x="1681" y="854"/>
                    <a:pt x="1681" y="855"/>
                  </a:cubicBezTo>
                  <a:cubicBezTo>
                    <a:pt x="1682" y="856"/>
                    <a:pt x="1683" y="857"/>
                    <a:pt x="1683" y="857"/>
                  </a:cubicBezTo>
                  <a:cubicBezTo>
                    <a:pt x="1684" y="858"/>
                    <a:pt x="1684" y="859"/>
                    <a:pt x="1685" y="860"/>
                  </a:cubicBezTo>
                  <a:cubicBezTo>
                    <a:pt x="1685" y="860"/>
                    <a:pt x="1685" y="860"/>
                    <a:pt x="1685" y="860"/>
                  </a:cubicBezTo>
                  <a:cubicBezTo>
                    <a:pt x="1673" y="857"/>
                    <a:pt x="1666" y="857"/>
                    <a:pt x="1650" y="859"/>
                  </a:cubicBezTo>
                  <a:cubicBezTo>
                    <a:pt x="1655" y="854"/>
                    <a:pt x="1660" y="849"/>
                    <a:pt x="1666" y="844"/>
                  </a:cubicBezTo>
                  <a:cubicBezTo>
                    <a:pt x="1668" y="844"/>
                    <a:pt x="1670" y="845"/>
                    <a:pt x="1672" y="846"/>
                  </a:cubicBezTo>
                  <a:close/>
                  <a:moveTo>
                    <a:pt x="1657" y="839"/>
                  </a:moveTo>
                  <a:cubicBezTo>
                    <a:pt x="1656" y="840"/>
                    <a:pt x="1655" y="840"/>
                    <a:pt x="1654" y="841"/>
                  </a:cubicBezTo>
                  <a:cubicBezTo>
                    <a:pt x="1654" y="841"/>
                    <a:pt x="1654" y="841"/>
                    <a:pt x="1654" y="841"/>
                  </a:cubicBezTo>
                  <a:cubicBezTo>
                    <a:pt x="1653" y="842"/>
                    <a:pt x="1651" y="842"/>
                    <a:pt x="1650" y="842"/>
                  </a:cubicBezTo>
                  <a:cubicBezTo>
                    <a:pt x="1652" y="841"/>
                    <a:pt x="1655" y="840"/>
                    <a:pt x="1657" y="839"/>
                  </a:cubicBezTo>
                  <a:close/>
                  <a:moveTo>
                    <a:pt x="1620" y="858"/>
                  </a:moveTo>
                  <a:cubicBezTo>
                    <a:pt x="1628" y="854"/>
                    <a:pt x="1636" y="850"/>
                    <a:pt x="1645" y="845"/>
                  </a:cubicBezTo>
                  <a:cubicBezTo>
                    <a:pt x="1646" y="845"/>
                    <a:pt x="1647" y="845"/>
                    <a:pt x="1648" y="845"/>
                  </a:cubicBezTo>
                  <a:cubicBezTo>
                    <a:pt x="1649" y="845"/>
                    <a:pt x="1650" y="844"/>
                    <a:pt x="1651" y="844"/>
                  </a:cubicBezTo>
                  <a:cubicBezTo>
                    <a:pt x="1645" y="850"/>
                    <a:pt x="1637" y="855"/>
                    <a:pt x="1626" y="859"/>
                  </a:cubicBezTo>
                  <a:cubicBezTo>
                    <a:pt x="1620" y="862"/>
                    <a:pt x="1612" y="864"/>
                    <a:pt x="1604" y="866"/>
                  </a:cubicBezTo>
                  <a:cubicBezTo>
                    <a:pt x="1609" y="864"/>
                    <a:pt x="1615" y="861"/>
                    <a:pt x="1620" y="858"/>
                  </a:cubicBezTo>
                  <a:close/>
                  <a:moveTo>
                    <a:pt x="1564" y="914"/>
                  </a:moveTo>
                  <a:cubicBezTo>
                    <a:pt x="1568" y="914"/>
                    <a:pt x="1572" y="913"/>
                    <a:pt x="1576" y="912"/>
                  </a:cubicBezTo>
                  <a:cubicBezTo>
                    <a:pt x="1565" y="922"/>
                    <a:pt x="1558" y="940"/>
                    <a:pt x="1570" y="951"/>
                  </a:cubicBezTo>
                  <a:cubicBezTo>
                    <a:pt x="1572" y="952"/>
                    <a:pt x="1572" y="952"/>
                    <a:pt x="1572" y="952"/>
                  </a:cubicBezTo>
                  <a:cubicBezTo>
                    <a:pt x="1572" y="952"/>
                    <a:pt x="1572" y="952"/>
                    <a:pt x="1572" y="953"/>
                  </a:cubicBezTo>
                  <a:cubicBezTo>
                    <a:pt x="1572" y="955"/>
                    <a:pt x="1573" y="956"/>
                    <a:pt x="1573" y="958"/>
                  </a:cubicBezTo>
                  <a:cubicBezTo>
                    <a:pt x="1573" y="959"/>
                    <a:pt x="1574" y="960"/>
                    <a:pt x="1574" y="961"/>
                  </a:cubicBezTo>
                  <a:cubicBezTo>
                    <a:pt x="1574" y="961"/>
                    <a:pt x="1574" y="961"/>
                    <a:pt x="1574" y="962"/>
                  </a:cubicBezTo>
                  <a:cubicBezTo>
                    <a:pt x="1575" y="962"/>
                    <a:pt x="1575" y="963"/>
                    <a:pt x="1575" y="963"/>
                  </a:cubicBezTo>
                  <a:cubicBezTo>
                    <a:pt x="1575" y="964"/>
                    <a:pt x="1576" y="964"/>
                    <a:pt x="1576" y="965"/>
                  </a:cubicBezTo>
                  <a:cubicBezTo>
                    <a:pt x="1576" y="966"/>
                    <a:pt x="1577" y="966"/>
                    <a:pt x="1577" y="967"/>
                  </a:cubicBezTo>
                  <a:cubicBezTo>
                    <a:pt x="1577" y="967"/>
                    <a:pt x="1577" y="968"/>
                    <a:pt x="1577" y="968"/>
                  </a:cubicBezTo>
                  <a:cubicBezTo>
                    <a:pt x="1578" y="968"/>
                    <a:pt x="1578" y="969"/>
                    <a:pt x="1578" y="969"/>
                  </a:cubicBezTo>
                  <a:cubicBezTo>
                    <a:pt x="1578" y="969"/>
                    <a:pt x="1579" y="970"/>
                    <a:pt x="1579" y="970"/>
                  </a:cubicBezTo>
                  <a:cubicBezTo>
                    <a:pt x="1579" y="971"/>
                    <a:pt x="1580" y="971"/>
                    <a:pt x="1580" y="971"/>
                  </a:cubicBezTo>
                  <a:cubicBezTo>
                    <a:pt x="1581" y="972"/>
                    <a:pt x="1581" y="972"/>
                    <a:pt x="1581" y="972"/>
                  </a:cubicBezTo>
                  <a:cubicBezTo>
                    <a:pt x="1582" y="973"/>
                    <a:pt x="1582" y="973"/>
                    <a:pt x="1582" y="973"/>
                  </a:cubicBezTo>
                  <a:cubicBezTo>
                    <a:pt x="1582" y="973"/>
                    <a:pt x="1582" y="973"/>
                    <a:pt x="1582" y="973"/>
                  </a:cubicBezTo>
                  <a:cubicBezTo>
                    <a:pt x="1581" y="974"/>
                    <a:pt x="1581" y="974"/>
                    <a:pt x="1580" y="974"/>
                  </a:cubicBezTo>
                  <a:cubicBezTo>
                    <a:pt x="1580" y="974"/>
                    <a:pt x="1580" y="975"/>
                    <a:pt x="1580" y="975"/>
                  </a:cubicBezTo>
                  <a:cubicBezTo>
                    <a:pt x="1579" y="975"/>
                    <a:pt x="1579" y="975"/>
                    <a:pt x="1579" y="976"/>
                  </a:cubicBezTo>
                  <a:cubicBezTo>
                    <a:pt x="1577" y="977"/>
                    <a:pt x="1576" y="980"/>
                    <a:pt x="1574" y="982"/>
                  </a:cubicBezTo>
                  <a:cubicBezTo>
                    <a:pt x="1573" y="985"/>
                    <a:pt x="1572" y="987"/>
                    <a:pt x="1571" y="990"/>
                  </a:cubicBezTo>
                  <a:cubicBezTo>
                    <a:pt x="1570" y="993"/>
                    <a:pt x="1569" y="995"/>
                    <a:pt x="1567" y="998"/>
                  </a:cubicBezTo>
                  <a:cubicBezTo>
                    <a:pt x="1565" y="1003"/>
                    <a:pt x="1563" y="1008"/>
                    <a:pt x="1560" y="1013"/>
                  </a:cubicBezTo>
                  <a:cubicBezTo>
                    <a:pt x="1559" y="1016"/>
                    <a:pt x="1558" y="1018"/>
                    <a:pt x="1557" y="1020"/>
                  </a:cubicBezTo>
                  <a:cubicBezTo>
                    <a:pt x="1556" y="1022"/>
                    <a:pt x="1555" y="1025"/>
                    <a:pt x="1554" y="1026"/>
                  </a:cubicBezTo>
                  <a:cubicBezTo>
                    <a:pt x="1553" y="1027"/>
                    <a:pt x="1552" y="1028"/>
                    <a:pt x="1552" y="1029"/>
                  </a:cubicBezTo>
                  <a:cubicBezTo>
                    <a:pt x="1551" y="1030"/>
                    <a:pt x="1551" y="1030"/>
                    <a:pt x="1550" y="1031"/>
                  </a:cubicBezTo>
                  <a:cubicBezTo>
                    <a:pt x="1550" y="1032"/>
                    <a:pt x="1549" y="1032"/>
                    <a:pt x="1549" y="1033"/>
                  </a:cubicBezTo>
                  <a:cubicBezTo>
                    <a:pt x="1548" y="1033"/>
                    <a:pt x="1548" y="1033"/>
                    <a:pt x="1548" y="1034"/>
                  </a:cubicBezTo>
                  <a:cubicBezTo>
                    <a:pt x="1548" y="1034"/>
                    <a:pt x="1548" y="1034"/>
                    <a:pt x="1547" y="1034"/>
                  </a:cubicBezTo>
                  <a:cubicBezTo>
                    <a:pt x="1547" y="1035"/>
                    <a:pt x="1546" y="1035"/>
                    <a:pt x="1546" y="1035"/>
                  </a:cubicBezTo>
                  <a:cubicBezTo>
                    <a:pt x="1546" y="1036"/>
                    <a:pt x="1546" y="1036"/>
                    <a:pt x="1546" y="1036"/>
                  </a:cubicBezTo>
                  <a:cubicBezTo>
                    <a:pt x="1542" y="1036"/>
                    <a:pt x="1538" y="1037"/>
                    <a:pt x="1534" y="1037"/>
                  </a:cubicBezTo>
                  <a:cubicBezTo>
                    <a:pt x="1530" y="1038"/>
                    <a:pt x="1526" y="1039"/>
                    <a:pt x="1522" y="1040"/>
                  </a:cubicBezTo>
                  <a:cubicBezTo>
                    <a:pt x="1521" y="1041"/>
                    <a:pt x="1520" y="1041"/>
                    <a:pt x="1519" y="1042"/>
                  </a:cubicBezTo>
                  <a:cubicBezTo>
                    <a:pt x="1519" y="1042"/>
                    <a:pt x="1519" y="1042"/>
                    <a:pt x="1518" y="1042"/>
                  </a:cubicBezTo>
                  <a:cubicBezTo>
                    <a:pt x="1517" y="1043"/>
                    <a:pt x="1517" y="1043"/>
                    <a:pt x="1517" y="1043"/>
                  </a:cubicBezTo>
                  <a:cubicBezTo>
                    <a:pt x="1517" y="1043"/>
                    <a:pt x="1517" y="1043"/>
                    <a:pt x="1517" y="1043"/>
                  </a:cubicBezTo>
                  <a:cubicBezTo>
                    <a:pt x="1517" y="1042"/>
                    <a:pt x="1518" y="1042"/>
                    <a:pt x="1518" y="1041"/>
                  </a:cubicBezTo>
                  <a:cubicBezTo>
                    <a:pt x="1518" y="1041"/>
                    <a:pt x="1518" y="1041"/>
                    <a:pt x="1518" y="1041"/>
                  </a:cubicBezTo>
                  <a:cubicBezTo>
                    <a:pt x="1518" y="1040"/>
                    <a:pt x="1518" y="1040"/>
                    <a:pt x="1518" y="1040"/>
                  </a:cubicBezTo>
                  <a:cubicBezTo>
                    <a:pt x="1518" y="1039"/>
                    <a:pt x="1518" y="1039"/>
                    <a:pt x="1518" y="1038"/>
                  </a:cubicBezTo>
                  <a:cubicBezTo>
                    <a:pt x="1519" y="1038"/>
                    <a:pt x="1519" y="1037"/>
                    <a:pt x="1519" y="1036"/>
                  </a:cubicBezTo>
                  <a:cubicBezTo>
                    <a:pt x="1519" y="1036"/>
                    <a:pt x="1519" y="1035"/>
                    <a:pt x="1519" y="1035"/>
                  </a:cubicBezTo>
                  <a:cubicBezTo>
                    <a:pt x="1520" y="1034"/>
                    <a:pt x="1520" y="1033"/>
                    <a:pt x="1520" y="1033"/>
                  </a:cubicBezTo>
                  <a:cubicBezTo>
                    <a:pt x="1520" y="1031"/>
                    <a:pt x="1521" y="1030"/>
                    <a:pt x="1521" y="1029"/>
                  </a:cubicBezTo>
                  <a:cubicBezTo>
                    <a:pt x="1522" y="1027"/>
                    <a:pt x="1523" y="1026"/>
                    <a:pt x="1523" y="1025"/>
                  </a:cubicBezTo>
                  <a:cubicBezTo>
                    <a:pt x="1524" y="1023"/>
                    <a:pt x="1524" y="1022"/>
                    <a:pt x="1525" y="1021"/>
                  </a:cubicBezTo>
                  <a:cubicBezTo>
                    <a:pt x="1526" y="1021"/>
                    <a:pt x="1526" y="1021"/>
                    <a:pt x="1526" y="1021"/>
                  </a:cubicBezTo>
                  <a:cubicBezTo>
                    <a:pt x="1525" y="1022"/>
                    <a:pt x="1525" y="1023"/>
                    <a:pt x="1524" y="1024"/>
                  </a:cubicBezTo>
                  <a:cubicBezTo>
                    <a:pt x="1546" y="1031"/>
                    <a:pt x="1551" y="1001"/>
                    <a:pt x="1549" y="985"/>
                  </a:cubicBezTo>
                  <a:cubicBezTo>
                    <a:pt x="1543" y="993"/>
                    <a:pt x="1507" y="1008"/>
                    <a:pt x="1522" y="1022"/>
                  </a:cubicBezTo>
                  <a:cubicBezTo>
                    <a:pt x="1521" y="1023"/>
                    <a:pt x="1521" y="1023"/>
                    <a:pt x="1521" y="1024"/>
                  </a:cubicBezTo>
                  <a:cubicBezTo>
                    <a:pt x="1520" y="1025"/>
                    <a:pt x="1520" y="1026"/>
                    <a:pt x="1519" y="1028"/>
                  </a:cubicBezTo>
                  <a:cubicBezTo>
                    <a:pt x="1518" y="1029"/>
                    <a:pt x="1518" y="1030"/>
                    <a:pt x="1517" y="1032"/>
                  </a:cubicBezTo>
                  <a:cubicBezTo>
                    <a:pt x="1517" y="1032"/>
                    <a:pt x="1517" y="1033"/>
                    <a:pt x="1517" y="1034"/>
                  </a:cubicBezTo>
                  <a:cubicBezTo>
                    <a:pt x="1517" y="1034"/>
                    <a:pt x="1517" y="1035"/>
                    <a:pt x="1516" y="1036"/>
                  </a:cubicBezTo>
                  <a:cubicBezTo>
                    <a:pt x="1516" y="1036"/>
                    <a:pt x="1516" y="1037"/>
                    <a:pt x="1516" y="1038"/>
                  </a:cubicBezTo>
                  <a:cubicBezTo>
                    <a:pt x="1516" y="1038"/>
                    <a:pt x="1516" y="1039"/>
                    <a:pt x="1516" y="1039"/>
                  </a:cubicBezTo>
                  <a:cubicBezTo>
                    <a:pt x="1516" y="1040"/>
                    <a:pt x="1515" y="1040"/>
                    <a:pt x="1515" y="1040"/>
                  </a:cubicBezTo>
                  <a:cubicBezTo>
                    <a:pt x="1515" y="1040"/>
                    <a:pt x="1515" y="1041"/>
                    <a:pt x="1515" y="1041"/>
                  </a:cubicBezTo>
                  <a:cubicBezTo>
                    <a:pt x="1515" y="1041"/>
                    <a:pt x="1515" y="1042"/>
                    <a:pt x="1515" y="1042"/>
                  </a:cubicBezTo>
                  <a:cubicBezTo>
                    <a:pt x="1515" y="1043"/>
                    <a:pt x="1515" y="1043"/>
                    <a:pt x="1515" y="1044"/>
                  </a:cubicBezTo>
                  <a:cubicBezTo>
                    <a:pt x="1514" y="1044"/>
                    <a:pt x="1513" y="1045"/>
                    <a:pt x="1511" y="1046"/>
                  </a:cubicBezTo>
                  <a:cubicBezTo>
                    <a:pt x="1508" y="1049"/>
                    <a:pt x="1505" y="1053"/>
                    <a:pt x="1502" y="1056"/>
                  </a:cubicBezTo>
                  <a:cubicBezTo>
                    <a:pt x="1500" y="1060"/>
                    <a:pt x="1498" y="1064"/>
                    <a:pt x="1496" y="1068"/>
                  </a:cubicBezTo>
                  <a:cubicBezTo>
                    <a:pt x="1494" y="1068"/>
                    <a:pt x="1492" y="1069"/>
                    <a:pt x="1490" y="1069"/>
                  </a:cubicBezTo>
                  <a:cubicBezTo>
                    <a:pt x="1483" y="1062"/>
                    <a:pt x="1476" y="1062"/>
                    <a:pt x="1471" y="1074"/>
                  </a:cubicBezTo>
                  <a:cubicBezTo>
                    <a:pt x="1471" y="1074"/>
                    <a:pt x="1471" y="1074"/>
                    <a:pt x="1471" y="1074"/>
                  </a:cubicBezTo>
                  <a:cubicBezTo>
                    <a:pt x="1471" y="1074"/>
                    <a:pt x="1471" y="1074"/>
                    <a:pt x="1471" y="1074"/>
                  </a:cubicBezTo>
                  <a:cubicBezTo>
                    <a:pt x="1470" y="1074"/>
                    <a:pt x="1469" y="1074"/>
                    <a:pt x="1468" y="1074"/>
                  </a:cubicBezTo>
                  <a:cubicBezTo>
                    <a:pt x="1468" y="1074"/>
                    <a:pt x="1467" y="1074"/>
                    <a:pt x="1466" y="1074"/>
                  </a:cubicBezTo>
                  <a:cubicBezTo>
                    <a:pt x="1465" y="1074"/>
                    <a:pt x="1465" y="1074"/>
                    <a:pt x="1464" y="1074"/>
                  </a:cubicBezTo>
                  <a:cubicBezTo>
                    <a:pt x="1463" y="1074"/>
                    <a:pt x="1463" y="1074"/>
                    <a:pt x="1462" y="1074"/>
                  </a:cubicBezTo>
                  <a:cubicBezTo>
                    <a:pt x="1461" y="1074"/>
                    <a:pt x="1461" y="1074"/>
                    <a:pt x="1460" y="1074"/>
                  </a:cubicBezTo>
                  <a:cubicBezTo>
                    <a:pt x="1460" y="1074"/>
                    <a:pt x="1460" y="1074"/>
                    <a:pt x="1460" y="1074"/>
                  </a:cubicBezTo>
                  <a:cubicBezTo>
                    <a:pt x="1460" y="1074"/>
                    <a:pt x="1459" y="1074"/>
                    <a:pt x="1459" y="1074"/>
                  </a:cubicBezTo>
                  <a:cubicBezTo>
                    <a:pt x="1459" y="1074"/>
                    <a:pt x="1459" y="1074"/>
                    <a:pt x="1459" y="1074"/>
                  </a:cubicBezTo>
                  <a:cubicBezTo>
                    <a:pt x="1458" y="1074"/>
                    <a:pt x="1458" y="1073"/>
                    <a:pt x="1457" y="1073"/>
                  </a:cubicBezTo>
                  <a:cubicBezTo>
                    <a:pt x="1456" y="1073"/>
                    <a:pt x="1456" y="1073"/>
                    <a:pt x="1455" y="1073"/>
                  </a:cubicBezTo>
                  <a:cubicBezTo>
                    <a:pt x="1455" y="1073"/>
                    <a:pt x="1454" y="1072"/>
                    <a:pt x="1454" y="1072"/>
                  </a:cubicBezTo>
                  <a:cubicBezTo>
                    <a:pt x="1453" y="1072"/>
                    <a:pt x="1452" y="1072"/>
                    <a:pt x="1452" y="1072"/>
                  </a:cubicBezTo>
                  <a:cubicBezTo>
                    <a:pt x="1452" y="1072"/>
                    <a:pt x="1452" y="1071"/>
                    <a:pt x="1452" y="1070"/>
                  </a:cubicBezTo>
                  <a:cubicBezTo>
                    <a:pt x="1452" y="1068"/>
                    <a:pt x="1451" y="1065"/>
                    <a:pt x="1452" y="1063"/>
                  </a:cubicBezTo>
                  <a:cubicBezTo>
                    <a:pt x="1452" y="1062"/>
                    <a:pt x="1452" y="1061"/>
                    <a:pt x="1452" y="1060"/>
                  </a:cubicBezTo>
                  <a:cubicBezTo>
                    <a:pt x="1452" y="1060"/>
                    <a:pt x="1452" y="1060"/>
                    <a:pt x="1452" y="1060"/>
                  </a:cubicBezTo>
                  <a:cubicBezTo>
                    <a:pt x="1452" y="1060"/>
                    <a:pt x="1452" y="1060"/>
                    <a:pt x="1452" y="1060"/>
                  </a:cubicBezTo>
                  <a:cubicBezTo>
                    <a:pt x="1452" y="1058"/>
                    <a:pt x="1452" y="1057"/>
                    <a:pt x="1452" y="1056"/>
                  </a:cubicBezTo>
                  <a:cubicBezTo>
                    <a:pt x="1453" y="1054"/>
                    <a:pt x="1453" y="1053"/>
                    <a:pt x="1453" y="1052"/>
                  </a:cubicBezTo>
                  <a:cubicBezTo>
                    <a:pt x="1453" y="1052"/>
                    <a:pt x="1454" y="1053"/>
                    <a:pt x="1455" y="1053"/>
                  </a:cubicBezTo>
                  <a:cubicBezTo>
                    <a:pt x="1453" y="1052"/>
                    <a:pt x="1453" y="1052"/>
                    <a:pt x="1453" y="1052"/>
                  </a:cubicBezTo>
                  <a:cubicBezTo>
                    <a:pt x="1453" y="1051"/>
                    <a:pt x="1453" y="1051"/>
                    <a:pt x="1454" y="1050"/>
                  </a:cubicBezTo>
                  <a:cubicBezTo>
                    <a:pt x="1459" y="1048"/>
                    <a:pt x="1466" y="1046"/>
                    <a:pt x="1470" y="1042"/>
                  </a:cubicBezTo>
                  <a:cubicBezTo>
                    <a:pt x="1477" y="1036"/>
                    <a:pt x="1478" y="1025"/>
                    <a:pt x="1485" y="1020"/>
                  </a:cubicBezTo>
                  <a:cubicBezTo>
                    <a:pt x="1479" y="1018"/>
                    <a:pt x="1470" y="1019"/>
                    <a:pt x="1463" y="1023"/>
                  </a:cubicBezTo>
                  <a:cubicBezTo>
                    <a:pt x="1463" y="1023"/>
                    <a:pt x="1463" y="1022"/>
                    <a:pt x="1463" y="1022"/>
                  </a:cubicBezTo>
                  <a:cubicBezTo>
                    <a:pt x="1463" y="1021"/>
                    <a:pt x="1463" y="1019"/>
                    <a:pt x="1463" y="1018"/>
                  </a:cubicBezTo>
                  <a:cubicBezTo>
                    <a:pt x="1463" y="1017"/>
                    <a:pt x="1463" y="1016"/>
                    <a:pt x="1463" y="1016"/>
                  </a:cubicBezTo>
                  <a:cubicBezTo>
                    <a:pt x="1480" y="1003"/>
                    <a:pt x="1459" y="980"/>
                    <a:pt x="1446" y="974"/>
                  </a:cubicBezTo>
                  <a:cubicBezTo>
                    <a:pt x="1450" y="982"/>
                    <a:pt x="1452" y="985"/>
                    <a:pt x="1452" y="994"/>
                  </a:cubicBezTo>
                  <a:cubicBezTo>
                    <a:pt x="1452" y="1000"/>
                    <a:pt x="1449" y="1012"/>
                    <a:pt x="1459" y="1011"/>
                  </a:cubicBezTo>
                  <a:cubicBezTo>
                    <a:pt x="1459" y="1012"/>
                    <a:pt x="1459" y="1012"/>
                    <a:pt x="1459" y="1012"/>
                  </a:cubicBezTo>
                  <a:cubicBezTo>
                    <a:pt x="1459" y="1014"/>
                    <a:pt x="1461" y="1015"/>
                    <a:pt x="1461" y="1017"/>
                  </a:cubicBezTo>
                  <a:cubicBezTo>
                    <a:pt x="1461" y="1017"/>
                    <a:pt x="1461" y="1017"/>
                    <a:pt x="1461" y="1017"/>
                  </a:cubicBezTo>
                  <a:cubicBezTo>
                    <a:pt x="1461" y="1017"/>
                    <a:pt x="1461" y="1018"/>
                    <a:pt x="1461" y="1018"/>
                  </a:cubicBezTo>
                  <a:cubicBezTo>
                    <a:pt x="1461" y="1019"/>
                    <a:pt x="1461" y="1021"/>
                    <a:pt x="1461" y="1022"/>
                  </a:cubicBezTo>
                  <a:cubicBezTo>
                    <a:pt x="1461" y="1023"/>
                    <a:pt x="1461" y="1023"/>
                    <a:pt x="1461" y="1024"/>
                  </a:cubicBezTo>
                  <a:cubicBezTo>
                    <a:pt x="1452" y="1030"/>
                    <a:pt x="1446" y="1039"/>
                    <a:pt x="1450" y="1049"/>
                  </a:cubicBezTo>
                  <a:cubicBezTo>
                    <a:pt x="1451" y="1050"/>
                    <a:pt x="1451" y="1050"/>
                    <a:pt x="1451" y="1050"/>
                  </a:cubicBezTo>
                  <a:cubicBezTo>
                    <a:pt x="1451" y="1051"/>
                    <a:pt x="1451" y="1051"/>
                    <a:pt x="1451" y="1051"/>
                  </a:cubicBezTo>
                  <a:cubicBezTo>
                    <a:pt x="1450" y="1052"/>
                    <a:pt x="1450" y="1053"/>
                    <a:pt x="1450" y="1054"/>
                  </a:cubicBezTo>
                  <a:cubicBezTo>
                    <a:pt x="1450" y="1054"/>
                    <a:pt x="1450" y="1054"/>
                    <a:pt x="1450" y="1054"/>
                  </a:cubicBezTo>
                  <a:cubicBezTo>
                    <a:pt x="1450" y="1054"/>
                    <a:pt x="1449" y="1053"/>
                    <a:pt x="1449" y="1053"/>
                  </a:cubicBezTo>
                  <a:cubicBezTo>
                    <a:pt x="1449" y="1053"/>
                    <a:pt x="1449" y="1053"/>
                    <a:pt x="1449" y="1053"/>
                  </a:cubicBezTo>
                  <a:cubicBezTo>
                    <a:pt x="1447" y="1051"/>
                    <a:pt x="1444" y="1049"/>
                    <a:pt x="1442" y="1048"/>
                  </a:cubicBezTo>
                  <a:cubicBezTo>
                    <a:pt x="1440" y="1046"/>
                    <a:pt x="1437" y="1045"/>
                    <a:pt x="1435" y="1043"/>
                  </a:cubicBezTo>
                  <a:cubicBezTo>
                    <a:pt x="1435" y="1043"/>
                    <a:pt x="1436" y="1043"/>
                    <a:pt x="1436" y="1043"/>
                  </a:cubicBezTo>
                  <a:cubicBezTo>
                    <a:pt x="1436" y="1040"/>
                    <a:pt x="1436" y="1040"/>
                    <a:pt x="1436" y="1040"/>
                  </a:cubicBezTo>
                  <a:cubicBezTo>
                    <a:pt x="1439" y="1028"/>
                    <a:pt x="1429" y="1017"/>
                    <a:pt x="1416" y="1018"/>
                  </a:cubicBezTo>
                  <a:cubicBezTo>
                    <a:pt x="1419" y="1028"/>
                    <a:pt x="1418" y="1046"/>
                    <a:pt x="1432" y="1044"/>
                  </a:cubicBezTo>
                  <a:cubicBezTo>
                    <a:pt x="1433" y="1044"/>
                    <a:pt x="1433" y="1044"/>
                    <a:pt x="1433" y="1044"/>
                  </a:cubicBezTo>
                  <a:cubicBezTo>
                    <a:pt x="1435" y="1046"/>
                    <a:pt x="1438" y="1048"/>
                    <a:pt x="1441" y="1049"/>
                  </a:cubicBezTo>
                  <a:cubicBezTo>
                    <a:pt x="1443" y="1051"/>
                    <a:pt x="1445" y="1052"/>
                    <a:pt x="1447" y="1054"/>
                  </a:cubicBezTo>
                  <a:cubicBezTo>
                    <a:pt x="1447" y="1054"/>
                    <a:pt x="1448" y="1054"/>
                    <a:pt x="1448" y="1055"/>
                  </a:cubicBezTo>
                  <a:cubicBezTo>
                    <a:pt x="1448" y="1055"/>
                    <a:pt x="1448" y="1055"/>
                    <a:pt x="1448" y="1055"/>
                  </a:cubicBezTo>
                  <a:cubicBezTo>
                    <a:pt x="1448" y="1055"/>
                    <a:pt x="1449" y="1056"/>
                    <a:pt x="1449" y="1056"/>
                  </a:cubicBezTo>
                  <a:cubicBezTo>
                    <a:pt x="1449" y="1056"/>
                    <a:pt x="1449" y="1056"/>
                    <a:pt x="1449" y="1056"/>
                  </a:cubicBezTo>
                  <a:cubicBezTo>
                    <a:pt x="1449" y="1056"/>
                    <a:pt x="1449" y="1056"/>
                    <a:pt x="1450" y="1057"/>
                  </a:cubicBezTo>
                  <a:cubicBezTo>
                    <a:pt x="1449" y="1057"/>
                    <a:pt x="1449" y="1058"/>
                    <a:pt x="1449" y="1059"/>
                  </a:cubicBezTo>
                  <a:cubicBezTo>
                    <a:pt x="1449" y="1059"/>
                    <a:pt x="1449" y="1059"/>
                    <a:pt x="1449" y="1060"/>
                  </a:cubicBezTo>
                  <a:cubicBezTo>
                    <a:pt x="1449" y="1060"/>
                    <a:pt x="1449" y="1060"/>
                    <a:pt x="1449" y="1061"/>
                  </a:cubicBezTo>
                  <a:cubicBezTo>
                    <a:pt x="1449" y="1062"/>
                    <a:pt x="1449" y="1062"/>
                    <a:pt x="1449" y="1063"/>
                  </a:cubicBezTo>
                  <a:cubicBezTo>
                    <a:pt x="1449" y="1064"/>
                    <a:pt x="1449" y="1064"/>
                    <a:pt x="1449" y="1065"/>
                  </a:cubicBezTo>
                  <a:cubicBezTo>
                    <a:pt x="1449" y="1065"/>
                    <a:pt x="1449" y="1066"/>
                    <a:pt x="1449" y="1066"/>
                  </a:cubicBezTo>
                  <a:cubicBezTo>
                    <a:pt x="1449" y="1066"/>
                    <a:pt x="1449" y="1067"/>
                    <a:pt x="1449" y="1067"/>
                  </a:cubicBezTo>
                  <a:cubicBezTo>
                    <a:pt x="1449" y="1068"/>
                    <a:pt x="1449" y="1068"/>
                    <a:pt x="1449" y="1069"/>
                  </a:cubicBezTo>
                  <a:cubicBezTo>
                    <a:pt x="1449" y="1069"/>
                    <a:pt x="1449" y="1070"/>
                    <a:pt x="1449" y="1070"/>
                  </a:cubicBezTo>
                  <a:cubicBezTo>
                    <a:pt x="1449" y="1071"/>
                    <a:pt x="1449" y="1072"/>
                    <a:pt x="1449" y="1072"/>
                  </a:cubicBezTo>
                  <a:cubicBezTo>
                    <a:pt x="1449" y="1072"/>
                    <a:pt x="1449" y="1072"/>
                    <a:pt x="1449" y="1073"/>
                  </a:cubicBezTo>
                  <a:cubicBezTo>
                    <a:pt x="1448" y="1073"/>
                    <a:pt x="1448" y="1073"/>
                    <a:pt x="1448" y="1073"/>
                  </a:cubicBezTo>
                  <a:cubicBezTo>
                    <a:pt x="1447" y="1073"/>
                    <a:pt x="1447" y="1073"/>
                    <a:pt x="1447" y="1073"/>
                  </a:cubicBezTo>
                  <a:cubicBezTo>
                    <a:pt x="1444" y="1074"/>
                    <a:pt x="1442" y="1075"/>
                    <a:pt x="1440" y="1077"/>
                  </a:cubicBezTo>
                  <a:cubicBezTo>
                    <a:pt x="1438" y="1078"/>
                    <a:pt x="1436" y="1080"/>
                    <a:pt x="1434" y="1081"/>
                  </a:cubicBezTo>
                  <a:cubicBezTo>
                    <a:pt x="1432" y="1083"/>
                    <a:pt x="1430" y="1085"/>
                    <a:pt x="1428" y="1086"/>
                  </a:cubicBezTo>
                  <a:cubicBezTo>
                    <a:pt x="1424" y="1090"/>
                    <a:pt x="1419" y="1093"/>
                    <a:pt x="1415" y="1096"/>
                  </a:cubicBezTo>
                  <a:cubicBezTo>
                    <a:pt x="1413" y="1098"/>
                    <a:pt x="1411" y="1099"/>
                    <a:pt x="1410" y="1100"/>
                  </a:cubicBezTo>
                  <a:cubicBezTo>
                    <a:pt x="1408" y="1102"/>
                    <a:pt x="1406" y="1103"/>
                    <a:pt x="1404" y="1104"/>
                  </a:cubicBezTo>
                  <a:cubicBezTo>
                    <a:pt x="1403" y="1104"/>
                    <a:pt x="1403" y="1105"/>
                    <a:pt x="1402" y="1105"/>
                  </a:cubicBezTo>
                  <a:cubicBezTo>
                    <a:pt x="1401" y="1106"/>
                    <a:pt x="1400" y="1106"/>
                    <a:pt x="1400" y="1106"/>
                  </a:cubicBezTo>
                  <a:cubicBezTo>
                    <a:pt x="1399" y="1107"/>
                    <a:pt x="1398" y="1107"/>
                    <a:pt x="1397" y="1107"/>
                  </a:cubicBezTo>
                  <a:cubicBezTo>
                    <a:pt x="1397" y="1107"/>
                    <a:pt x="1397" y="1108"/>
                    <a:pt x="1397" y="1108"/>
                  </a:cubicBezTo>
                  <a:cubicBezTo>
                    <a:pt x="1396" y="1108"/>
                    <a:pt x="1396" y="1108"/>
                    <a:pt x="1396" y="1108"/>
                  </a:cubicBezTo>
                  <a:cubicBezTo>
                    <a:pt x="1395" y="1108"/>
                    <a:pt x="1395" y="1108"/>
                    <a:pt x="1394" y="1108"/>
                  </a:cubicBezTo>
                  <a:cubicBezTo>
                    <a:pt x="1394" y="1108"/>
                    <a:pt x="1394" y="1108"/>
                    <a:pt x="1394" y="1108"/>
                  </a:cubicBezTo>
                  <a:cubicBezTo>
                    <a:pt x="1391" y="1107"/>
                    <a:pt x="1387" y="1106"/>
                    <a:pt x="1383" y="1105"/>
                  </a:cubicBezTo>
                  <a:cubicBezTo>
                    <a:pt x="1380" y="1104"/>
                    <a:pt x="1376" y="1103"/>
                    <a:pt x="1372" y="1102"/>
                  </a:cubicBezTo>
                  <a:cubicBezTo>
                    <a:pt x="1372" y="1102"/>
                    <a:pt x="1371" y="1102"/>
                    <a:pt x="1370" y="1102"/>
                  </a:cubicBezTo>
                  <a:cubicBezTo>
                    <a:pt x="1369" y="1102"/>
                    <a:pt x="1369" y="1102"/>
                    <a:pt x="1368" y="1102"/>
                  </a:cubicBezTo>
                  <a:cubicBezTo>
                    <a:pt x="1367" y="1102"/>
                    <a:pt x="1367" y="1102"/>
                    <a:pt x="1367" y="1102"/>
                  </a:cubicBezTo>
                  <a:cubicBezTo>
                    <a:pt x="1367" y="1102"/>
                    <a:pt x="1367" y="1102"/>
                    <a:pt x="1367" y="1102"/>
                  </a:cubicBezTo>
                  <a:cubicBezTo>
                    <a:pt x="1368" y="1102"/>
                    <a:pt x="1368" y="1101"/>
                    <a:pt x="1368" y="1101"/>
                  </a:cubicBezTo>
                  <a:cubicBezTo>
                    <a:pt x="1368" y="1101"/>
                    <a:pt x="1369" y="1101"/>
                    <a:pt x="1369" y="1100"/>
                  </a:cubicBezTo>
                  <a:cubicBezTo>
                    <a:pt x="1369" y="1100"/>
                    <a:pt x="1369" y="1100"/>
                    <a:pt x="1369" y="1100"/>
                  </a:cubicBezTo>
                  <a:cubicBezTo>
                    <a:pt x="1370" y="1099"/>
                    <a:pt x="1370" y="1099"/>
                    <a:pt x="1370" y="1099"/>
                  </a:cubicBezTo>
                  <a:cubicBezTo>
                    <a:pt x="1371" y="1098"/>
                    <a:pt x="1371" y="1098"/>
                    <a:pt x="1371" y="1097"/>
                  </a:cubicBezTo>
                  <a:cubicBezTo>
                    <a:pt x="1372" y="1097"/>
                    <a:pt x="1372" y="1096"/>
                    <a:pt x="1373" y="1096"/>
                  </a:cubicBezTo>
                  <a:cubicBezTo>
                    <a:pt x="1373" y="1096"/>
                    <a:pt x="1373" y="1095"/>
                    <a:pt x="1374" y="1095"/>
                  </a:cubicBezTo>
                  <a:cubicBezTo>
                    <a:pt x="1375" y="1094"/>
                    <a:pt x="1376" y="1093"/>
                    <a:pt x="1377" y="1092"/>
                  </a:cubicBezTo>
                  <a:cubicBezTo>
                    <a:pt x="1378" y="1091"/>
                    <a:pt x="1379" y="1090"/>
                    <a:pt x="1380" y="1090"/>
                  </a:cubicBezTo>
                  <a:cubicBezTo>
                    <a:pt x="1381" y="1089"/>
                    <a:pt x="1382" y="1088"/>
                    <a:pt x="1383" y="1087"/>
                  </a:cubicBezTo>
                  <a:cubicBezTo>
                    <a:pt x="1384" y="1087"/>
                    <a:pt x="1384" y="1087"/>
                    <a:pt x="1384" y="1087"/>
                  </a:cubicBezTo>
                  <a:cubicBezTo>
                    <a:pt x="1383" y="1088"/>
                    <a:pt x="1382" y="1089"/>
                    <a:pt x="1381" y="1089"/>
                  </a:cubicBezTo>
                  <a:cubicBezTo>
                    <a:pt x="1396" y="1105"/>
                    <a:pt x="1413" y="1082"/>
                    <a:pt x="1418" y="1068"/>
                  </a:cubicBezTo>
                  <a:cubicBezTo>
                    <a:pt x="1410" y="1072"/>
                    <a:pt x="1373" y="1069"/>
                    <a:pt x="1379" y="1087"/>
                  </a:cubicBezTo>
                  <a:cubicBezTo>
                    <a:pt x="1379" y="1087"/>
                    <a:pt x="1379" y="1087"/>
                    <a:pt x="1378" y="1088"/>
                  </a:cubicBezTo>
                  <a:cubicBezTo>
                    <a:pt x="1377" y="1089"/>
                    <a:pt x="1376" y="1089"/>
                    <a:pt x="1375" y="1090"/>
                  </a:cubicBezTo>
                  <a:cubicBezTo>
                    <a:pt x="1374" y="1091"/>
                    <a:pt x="1373" y="1092"/>
                    <a:pt x="1372" y="1093"/>
                  </a:cubicBezTo>
                  <a:cubicBezTo>
                    <a:pt x="1372" y="1093"/>
                    <a:pt x="1371" y="1094"/>
                    <a:pt x="1371" y="1094"/>
                  </a:cubicBezTo>
                  <a:cubicBezTo>
                    <a:pt x="1370" y="1095"/>
                    <a:pt x="1370" y="1095"/>
                    <a:pt x="1370" y="1096"/>
                  </a:cubicBezTo>
                  <a:cubicBezTo>
                    <a:pt x="1369" y="1096"/>
                    <a:pt x="1369" y="1097"/>
                    <a:pt x="1368" y="1097"/>
                  </a:cubicBezTo>
                  <a:cubicBezTo>
                    <a:pt x="1368" y="1098"/>
                    <a:pt x="1368" y="1098"/>
                    <a:pt x="1367" y="1098"/>
                  </a:cubicBezTo>
                  <a:cubicBezTo>
                    <a:pt x="1367" y="1099"/>
                    <a:pt x="1367" y="1099"/>
                    <a:pt x="1367" y="1099"/>
                  </a:cubicBezTo>
                  <a:cubicBezTo>
                    <a:pt x="1367" y="1099"/>
                    <a:pt x="1367" y="1099"/>
                    <a:pt x="1366" y="1100"/>
                  </a:cubicBezTo>
                  <a:cubicBezTo>
                    <a:pt x="1366" y="1100"/>
                    <a:pt x="1366" y="1100"/>
                    <a:pt x="1366" y="1101"/>
                  </a:cubicBezTo>
                  <a:cubicBezTo>
                    <a:pt x="1366" y="1101"/>
                    <a:pt x="1366" y="1102"/>
                    <a:pt x="1365" y="1102"/>
                  </a:cubicBezTo>
                  <a:cubicBezTo>
                    <a:pt x="1364" y="1102"/>
                    <a:pt x="1362" y="1102"/>
                    <a:pt x="1361" y="1102"/>
                  </a:cubicBezTo>
                  <a:cubicBezTo>
                    <a:pt x="1357" y="1103"/>
                    <a:pt x="1353" y="1105"/>
                    <a:pt x="1349" y="1107"/>
                  </a:cubicBezTo>
                  <a:cubicBezTo>
                    <a:pt x="1346" y="1109"/>
                    <a:pt x="1342" y="1111"/>
                    <a:pt x="1339" y="1113"/>
                  </a:cubicBezTo>
                  <a:cubicBezTo>
                    <a:pt x="1336" y="1116"/>
                    <a:pt x="1333" y="1118"/>
                    <a:pt x="1329" y="1120"/>
                  </a:cubicBezTo>
                  <a:cubicBezTo>
                    <a:pt x="1327" y="1121"/>
                    <a:pt x="1326" y="1122"/>
                    <a:pt x="1324" y="1122"/>
                  </a:cubicBezTo>
                  <a:cubicBezTo>
                    <a:pt x="1323" y="1122"/>
                    <a:pt x="1323" y="1123"/>
                    <a:pt x="1322" y="1123"/>
                  </a:cubicBezTo>
                  <a:cubicBezTo>
                    <a:pt x="1322" y="1123"/>
                    <a:pt x="1322" y="1123"/>
                    <a:pt x="1322" y="1123"/>
                  </a:cubicBezTo>
                  <a:cubicBezTo>
                    <a:pt x="1321" y="1123"/>
                    <a:pt x="1321" y="1123"/>
                    <a:pt x="1321" y="1123"/>
                  </a:cubicBezTo>
                  <a:cubicBezTo>
                    <a:pt x="1321" y="1123"/>
                    <a:pt x="1321" y="1123"/>
                    <a:pt x="1321" y="1123"/>
                  </a:cubicBezTo>
                  <a:cubicBezTo>
                    <a:pt x="1320" y="1123"/>
                    <a:pt x="1319" y="1124"/>
                    <a:pt x="1318" y="1124"/>
                  </a:cubicBezTo>
                  <a:cubicBezTo>
                    <a:pt x="1314" y="1124"/>
                    <a:pt x="1310" y="1124"/>
                    <a:pt x="1306" y="1124"/>
                  </a:cubicBezTo>
                  <a:cubicBezTo>
                    <a:pt x="1302" y="1123"/>
                    <a:pt x="1298" y="1123"/>
                    <a:pt x="1294" y="1123"/>
                  </a:cubicBezTo>
                  <a:cubicBezTo>
                    <a:pt x="1290" y="1122"/>
                    <a:pt x="1286" y="1122"/>
                    <a:pt x="1282" y="1123"/>
                  </a:cubicBezTo>
                  <a:cubicBezTo>
                    <a:pt x="1283" y="1123"/>
                    <a:pt x="1283" y="1122"/>
                    <a:pt x="1284" y="1122"/>
                  </a:cubicBezTo>
                  <a:cubicBezTo>
                    <a:pt x="1285" y="1122"/>
                    <a:pt x="1285" y="1121"/>
                    <a:pt x="1286" y="1121"/>
                  </a:cubicBezTo>
                  <a:cubicBezTo>
                    <a:pt x="1286" y="1121"/>
                    <a:pt x="1287" y="1120"/>
                    <a:pt x="1287" y="1120"/>
                  </a:cubicBezTo>
                  <a:cubicBezTo>
                    <a:pt x="1287" y="1120"/>
                    <a:pt x="1288" y="1119"/>
                    <a:pt x="1288" y="1119"/>
                  </a:cubicBezTo>
                  <a:cubicBezTo>
                    <a:pt x="1291" y="1117"/>
                    <a:pt x="1293" y="1113"/>
                    <a:pt x="1295" y="1109"/>
                  </a:cubicBezTo>
                  <a:cubicBezTo>
                    <a:pt x="1296" y="1109"/>
                    <a:pt x="1296" y="1108"/>
                    <a:pt x="1296" y="1108"/>
                  </a:cubicBezTo>
                  <a:cubicBezTo>
                    <a:pt x="1296" y="1107"/>
                    <a:pt x="1297" y="1107"/>
                    <a:pt x="1297" y="1106"/>
                  </a:cubicBezTo>
                  <a:cubicBezTo>
                    <a:pt x="1297" y="1105"/>
                    <a:pt x="1298" y="1104"/>
                    <a:pt x="1298" y="1103"/>
                  </a:cubicBezTo>
                  <a:cubicBezTo>
                    <a:pt x="1299" y="1101"/>
                    <a:pt x="1300" y="1099"/>
                    <a:pt x="1301" y="1097"/>
                  </a:cubicBezTo>
                  <a:cubicBezTo>
                    <a:pt x="1302" y="1094"/>
                    <a:pt x="1303" y="1092"/>
                    <a:pt x="1305" y="1090"/>
                  </a:cubicBezTo>
                  <a:cubicBezTo>
                    <a:pt x="1305" y="1090"/>
                    <a:pt x="1305" y="1089"/>
                    <a:pt x="1306" y="1088"/>
                  </a:cubicBezTo>
                  <a:cubicBezTo>
                    <a:pt x="1306" y="1088"/>
                    <a:pt x="1306" y="1088"/>
                    <a:pt x="1306" y="1088"/>
                  </a:cubicBezTo>
                  <a:cubicBezTo>
                    <a:pt x="1306" y="1088"/>
                    <a:pt x="1306" y="1088"/>
                    <a:pt x="1306" y="1088"/>
                  </a:cubicBezTo>
                  <a:cubicBezTo>
                    <a:pt x="1307" y="1087"/>
                    <a:pt x="1307" y="1086"/>
                    <a:pt x="1308" y="1085"/>
                  </a:cubicBezTo>
                  <a:cubicBezTo>
                    <a:pt x="1311" y="1081"/>
                    <a:pt x="1314" y="1078"/>
                    <a:pt x="1317" y="1076"/>
                  </a:cubicBezTo>
                  <a:cubicBezTo>
                    <a:pt x="1317" y="1076"/>
                    <a:pt x="1317" y="1076"/>
                    <a:pt x="1318" y="1075"/>
                  </a:cubicBezTo>
                  <a:cubicBezTo>
                    <a:pt x="1318" y="1075"/>
                    <a:pt x="1318" y="1075"/>
                    <a:pt x="1319" y="1075"/>
                  </a:cubicBezTo>
                  <a:cubicBezTo>
                    <a:pt x="1319" y="1074"/>
                    <a:pt x="1320" y="1073"/>
                    <a:pt x="1320" y="1073"/>
                  </a:cubicBezTo>
                  <a:cubicBezTo>
                    <a:pt x="1321" y="1072"/>
                    <a:pt x="1321" y="1072"/>
                    <a:pt x="1322" y="1072"/>
                  </a:cubicBezTo>
                  <a:cubicBezTo>
                    <a:pt x="1321" y="1072"/>
                    <a:pt x="1321" y="1073"/>
                    <a:pt x="1321" y="1073"/>
                  </a:cubicBezTo>
                  <a:cubicBezTo>
                    <a:pt x="1321" y="1073"/>
                    <a:pt x="1322" y="1072"/>
                    <a:pt x="1322" y="1072"/>
                  </a:cubicBezTo>
                  <a:cubicBezTo>
                    <a:pt x="1323" y="1071"/>
                    <a:pt x="1323" y="1071"/>
                    <a:pt x="1324" y="1071"/>
                  </a:cubicBezTo>
                  <a:cubicBezTo>
                    <a:pt x="1324" y="1070"/>
                    <a:pt x="1325" y="1070"/>
                    <a:pt x="1325" y="1070"/>
                  </a:cubicBezTo>
                  <a:cubicBezTo>
                    <a:pt x="1325" y="1070"/>
                    <a:pt x="1325" y="1070"/>
                    <a:pt x="1325" y="1070"/>
                  </a:cubicBezTo>
                  <a:cubicBezTo>
                    <a:pt x="1325" y="1069"/>
                    <a:pt x="1326" y="1069"/>
                    <a:pt x="1326" y="1069"/>
                  </a:cubicBezTo>
                  <a:cubicBezTo>
                    <a:pt x="1326" y="1068"/>
                    <a:pt x="1327" y="1068"/>
                    <a:pt x="1328" y="1067"/>
                  </a:cubicBezTo>
                  <a:cubicBezTo>
                    <a:pt x="1328" y="1066"/>
                    <a:pt x="1329" y="1065"/>
                    <a:pt x="1329" y="1064"/>
                  </a:cubicBezTo>
                  <a:cubicBezTo>
                    <a:pt x="1330" y="1063"/>
                    <a:pt x="1331" y="1062"/>
                    <a:pt x="1331" y="1061"/>
                  </a:cubicBezTo>
                  <a:cubicBezTo>
                    <a:pt x="1332" y="1060"/>
                    <a:pt x="1333" y="1059"/>
                    <a:pt x="1333" y="1058"/>
                  </a:cubicBezTo>
                  <a:cubicBezTo>
                    <a:pt x="1334" y="1058"/>
                    <a:pt x="1334" y="1057"/>
                    <a:pt x="1334" y="1056"/>
                  </a:cubicBezTo>
                  <a:cubicBezTo>
                    <a:pt x="1353" y="1053"/>
                    <a:pt x="1347" y="1027"/>
                    <a:pt x="1339" y="1016"/>
                  </a:cubicBezTo>
                  <a:cubicBezTo>
                    <a:pt x="1365" y="1005"/>
                    <a:pt x="1384" y="986"/>
                    <a:pt x="1401" y="967"/>
                  </a:cubicBezTo>
                  <a:cubicBezTo>
                    <a:pt x="1418" y="948"/>
                    <a:pt x="1505" y="921"/>
                    <a:pt x="1564" y="914"/>
                  </a:cubicBezTo>
                  <a:close/>
                  <a:moveTo>
                    <a:pt x="1358" y="1132"/>
                  </a:moveTo>
                  <a:cubicBezTo>
                    <a:pt x="1357" y="1132"/>
                    <a:pt x="1357" y="1131"/>
                    <a:pt x="1356" y="1131"/>
                  </a:cubicBezTo>
                  <a:cubicBezTo>
                    <a:pt x="1355" y="1130"/>
                    <a:pt x="1354" y="1129"/>
                    <a:pt x="1353" y="1128"/>
                  </a:cubicBezTo>
                  <a:cubicBezTo>
                    <a:pt x="1351" y="1127"/>
                    <a:pt x="1350" y="1126"/>
                    <a:pt x="1349" y="1125"/>
                  </a:cubicBezTo>
                  <a:cubicBezTo>
                    <a:pt x="1348" y="1125"/>
                    <a:pt x="1346" y="1124"/>
                    <a:pt x="1345" y="1123"/>
                  </a:cubicBezTo>
                  <a:cubicBezTo>
                    <a:pt x="1345" y="1123"/>
                    <a:pt x="1344" y="1123"/>
                    <a:pt x="1343" y="1123"/>
                  </a:cubicBezTo>
                  <a:cubicBezTo>
                    <a:pt x="1343" y="1122"/>
                    <a:pt x="1343" y="1122"/>
                    <a:pt x="1342" y="1122"/>
                  </a:cubicBezTo>
                  <a:cubicBezTo>
                    <a:pt x="1342" y="1122"/>
                    <a:pt x="1342" y="1122"/>
                    <a:pt x="1341" y="1122"/>
                  </a:cubicBezTo>
                  <a:cubicBezTo>
                    <a:pt x="1341" y="1122"/>
                    <a:pt x="1340" y="1121"/>
                    <a:pt x="1340" y="1121"/>
                  </a:cubicBezTo>
                  <a:cubicBezTo>
                    <a:pt x="1339" y="1121"/>
                    <a:pt x="1339" y="1121"/>
                    <a:pt x="1338" y="1121"/>
                  </a:cubicBezTo>
                  <a:cubicBezTo>
                    <a:pt x="1338" y="1120"/>
                    <a:pt x="1338" y="1120"/>
                    <a:pt x="1337" y="1120"/>
                  </a:cubicBezTo>
                  <a:cubicBezTo>
                    <a:pt x="1337" y="1120"/>
                    <a:pt x="1337" y="1120"/>
                    <a:pt x="1337" y="1120"/>
                  </a:cubicBezTo>
                  <a:cubicBezTo>
                    <a:pt x="1336" y="1120"/>
                    <a:pt x="1336" y="1120"/>
                    <a:pt x="1336" y="1120"/>
                  </a:cubicBezTo>
                  <a:cubicBezTo>
                    <a:pt x="1338" y="1119"/>
                    <a:pt x="1339" y="1118"/>
                    <a:pt x="1341" y="1116"/>
                  </a:cubicBezTo>
                  <a:cubicBezTo>
                    <a:pt x="1344" y="1114"/>
                    <a:pt x="1348" y="1112"/>
                    <a:pt x="1351" y="1110"/>
                  </a:cubicBezTo>
                  <a:cubicBezTo>
                    <a:pt x="1354" y="1108"/>
                    <a:pt x="1358" y="1106"/>
                    <a:pt x="1361" y="1106"/>
                  </a:cubicBezTo>
                  <a:cubicBezTo>
                    <a:pt x="1365" y="1105"/>
                    <a:pt x="1368" y="1105"/>
                    <a:pt x="1372" y="1106"/>
                  </a:cubicBezTo>
                  <a:cubicBezTo>
                    <a:pt x="1376" y="1106"/>
                    <a:pt x="1379" y="1107"/>
                    <a:pt x="1382" y="1108"/>
                  </a:cubicBezTo>
                  <a:cubicBezTo>
                    <a:pt x="1389" y="1110"/>
                    <a:pt x="1395" y="1112"/>
                    <a:pt x="1400" y="1115"/>
                  </a:cubicBezTo>
                  <a:cubicBezTo>
                    <a:pt x="1402" y="1116"/>
                    <a:pt x="1403" y="1116"/>
                    <a:pt x="1404" y="1117"/>
                  </a:cubicBezTo>
                  <a:cubicBezTo>
                    <a:pt x="1405" y="1118"/>
                    <a:pt x="1406" y="1118"/>
                    <a:pt x="1407" y="1118"/>
                  </a:cubicBezTo>
                  <a:cubicBezTo>
                    <a:pt x="1401" y="1125"/>
                    <a:pt x="1396" y="1131"/>
                    <a:pt x="1392" y="1137"/>
                  </a:cubicBezTo>
                  <a:cubicBezTo>
                    <a:pt x="1389" y="1143"/>
                    <a:pt x="1383" y="1151"/>
                    <a:pt x="1380" y="1158"/>
                  </a:cubicBezTo>
                  <a:cubicBezTo>
                    <a:pt x="1379" y="1158"/>
                    <a:pt x="1379" y="1158"/>
                    <a:pt x="1379" y="1158"/>
                  </a:cubicBezTo>
                  <a:cubicBezTo>
                    <a:pt x="1375" y="1146"/>
                    <a:pt x="1377" y="1125"/>
                    <a:pt x="1358" y="1133"/>
                  </a:cubicBezTo>
                  <a:cubicBezTo>
                    <a:pt x="1358" y="1133"/>
                    <a:pt x="1358" y="1132"/>
                    <a:pt x="1358" y="1132"/>
                  </a:cubicBezTo>
                  <a:cubicBezTo>
                    <a:pt x="1358" y="1132"/>
                    <a:pt x="1358" y="1131"/>
                    <a:pt x="1359" y="1131"/>
                  </a:cubicBezTo>
                  <a:lnTo>
                    <a:pt x="1358" y="1132"/>
                  </a:lnTo>
                  <a:close/>
                  <a:moveTo>
                    <a:pt x="1464" y="1076"/>
                  </a:moveTo>
                  <a:cubicBezTo>
                    <a:pt x="1464" y="1076"/>
                    <a:pt x="1464" y="1076"/>
                    <a:pt x="1464" y="1076"/>
                  </a:cubicBezTo>
                  <a:cubicBezTo>
                    <a:pt x="1464" y="1076"/>
                    <a:pt x="1464" y="1076"/>
                    <a:pt x="1465" y="1076"/>
                  </a:cubicBezTo>
                  <a:cubicBezTo>
                    <a:pt x="1464" y="1076"/>
                    <a:pt x="1464" y="1076"/>
                    <a:pt x="1464" y="1076"/>
                  </a:cubicBezTo>
                  <a:cubicBezTo>
                    <a:pt x="1464" y="1076"/>
                    <a:pt x="1464" y="1076"/>
                    <a:pt x="1464" y="1076"/>
                  </a:cubicBezTo>
                  <a:close/>
                  <a:moveTo>
                    <a:pt x="1452" y="1082"/>
                  </a:moveTo>
                  <a:cubicBezTo>
                    <a:pt x="1452" y="1082"/>
                    <a:pt x="1452" y="1082"/>
                    <a:pt x="1452" y="1082"/>
                  </a:cubicBezTo>
                  <a:cubicBezTo>
                    <a:pt x="1452" y="1080"/>
                    <a:pt x="1452" y="1079"/>
                    <a:pt x="1452" y="1078"/>
                  </a:cubicBezTo>
                  <a:cubicBezTo>
                    <a:pt x="1452" y="1077"/>
                    <a:pt x="1452" y="1076"/>
                    <a:pt x="1452" y="1074"/>
                  </a:cubicBezTo>
                  <a:cubicBezTo>
                    <a:pt x="1452" y="1074"/>
                    <a:pt x="1453" y="1074"/>
                    <a:pt x="1454" y="1074"/>
                  </a:cubicBezTo>
                  <a:cubicBezTo>
                    <a:pt x="1454" y="1075"/>
                    <a:pt x="1455" y="1075"/>
                    <a:pt x="1456" y="1075"/>
                  </a:cubicBezTo>
                  <a:cubicBezTo>
                    <a:pt x="1457" y="1075"/>
                    <a:pt x="1457" y="1075"/>
                    <a:pt x="1458" y="1075"/>
                  </a:cubicBezTo>
                  <a:cubicBezTo>
                    <a:pt x="1458" y="1075"/>
                    <a:pt x="1458" y="1075"/>
                    <a:pt x="1458" y="1075"/>
                  </a:cubicBezTo>
                  <a:cubicBezTo>
                    <a:pt x="1458" y="1075"/>
                    <a:pt x="1459" y="1076"/>
                    <a:pt x="1459" y="1076"/>
                  </a:cubicBezTo>
                  <a:cubicBezTo>
                    <a:pt x="1459" y="1076"/>
                    <a:pt x="1459" y="1076"/>
                    <a:pt x="1459" y="1076"/>
                  </a:cubicBezTo>
                  <a:cubicBezTo>
                    <a:pt x="1460" y="1076"/>
                    <a:pt x="1460" y="1076"/>
                    <a:pt x="1460" y="1076"/>
                  </a:cubicBezTo>
                  <a:cubicBezTo>
                    <a:pt x="1460" y="1076"/>
                    <a:pt x="1460" y="1076"/>
                    <a:pt x="1461" y="1076"/>
                  </a:cubicBezTo>
                  <a:cubicBezTo>
                    <a:pt x="1462" y="1076"/>
                    <a:pt x="1462" y="1076"/>
                    <a:pt x="1463" y="1077"/>
                  </a:cubicBezTo>
                  <a:cubicBezTo>
                    <a:pt x="1463" y="1077"/>
                    <a:pt x="1463" y="1077"/>
                    <a:pt x="1463" y="1077"/>
                  </a:cubicBezTo>
                  <a:cubicBezTo>
                    <a:pt x="1460" y="1078"/>
                    <a:pt x="1456" y="1080"/>
                    <a:pt x="1452" y="1082"/>
                  </a:cubicBezTo>
                  <a:close/>
                  <a:moveTo>
                    <a:pt x="1450" y="1078"/>
                  </a:moveTo>
                  <a:cubicBezTo>
                    <a:pt x="1450" y="1079"/>
                    <a:pt x="1450" y="1080"/>
                    <a:pt x="1450" y="1082"/>
                  </a:cubicBezTo>
                  <a:cubicBezTo>
                    <a:pt x="1450" y="1082"/>
                    <a:pt x="1450" y="1083"/>
                    <a:pt x="1450" y="1084"/>
                  </a:cubicBezTo>
                  <a:cubicBezTo>
                    <a:pt x="1450" y="1084"/>
                    <a:pt x="1450" y="1084"/>
                    <a:pt x="1450" y="1084"/>
                  </a:cubicBezTo>
                  <a:cubicBezTo>
                    <a:pt x="1435" y="1092"/>
                    <a:pt x="1421" y="1104"/>
                    <a:pt x="1409" y="1116"/>
                  </a:cubicBezTo>
                  <a:cubicBezTo>
                    <a:pt x="1408" y="1115"/>
                    <a:pt x="1407" y="1115"/>
                    <a:pt x="1406" y="1114"/>
                  </a:cubicBezTo>
                  <a:cubicBezTo>
                    <a:pt x="1405" y="1113"/>
                    <a:pt x="1403" y="1113"/>
                    <a:pt x="1402" y="1112"/>
                  </a:cubicBezTo>
                  <a:cubicBezTo>
                    <a:pt x="1400" y="1111"/>
                    <a:pt x="1397" y="1110"/>
                    <a:pt x="1395" y="1109"/>
                  </a:cubicBezTo>
                  <a:cubicBezTo>
                    <a:pt x="1395" y="1109"/>
                    <a:pt x="1396" y="1109"/>
                    <a:pt x="1396" y="1109"/>
                  </a:cubicBezTo>
                  <a:cubicBezTo>
                    <a:pt x="1397" y="1109"/>
                    <a:pt x="1398" y="1108"/>
                    <a:pt x="1400" y="1108"/>
                  </a:cubicBezTo>
                  <a:cubicBezTo>
                    <a:pt x="1401" y="1108"/>
                    <a:pt x="1402" y="1107"/>
                    <a:pt x="1403" y="1107"/>
                  </a:cubicBezTo>
                  <a:cubicBezTo>
                    <a:pt x="1403" y="1107"/>
                    <a:pt x="1404" y="1107"/>
                    <a:pt x="1404" y="1106"/>
                  </a:cubicBezTo>
                  <a:cubicBezTo>
                    <a:pt x="1404" y="1106"/>
                    <a:pt x="1405" y="1106"/>
                    <a:pt x="1405" y="1106"/>
                  </a:cubicBezTo>
                  <a:cubicBezTo>
                    <a:pt x="1407" y="1105"/>
                    <a:pt x="1409" y="1103"/>
                    <a:pt x="1411" y="1102"/>
                  </a:cubicBezTo>
                  <a:cubicBezTo>
                    <a:pt x="1413" y="1101"/>
                    <a:pt x="1415" y="1099"/>
                    <a:pt x="1417" y="1098"/>
                  </a:cubicBezTo>
                  <a:cubicBezTo>
                    <a:pt x="1421" y="1095"/>
                    <a:pt x="1425" y="1091"/>
                    <a:pt x="1429" y="1088"/>
                  </a:cubicBezTo>
                  <a:cubicBezTo>
                    <a:pt x="1431" y="1086"/>
                    <a:pt x="1433" y="1085"/>
                    <a:pt x="1435" y="1083"/>
                  </a:cubicBezTo>
                  <a:cubicBezTo>
                    <a:pt x="1437" y="1081"/>
                    <a:pt x="1440" y="1080"/>
                    <a:pt x="1442" y="1078"/>
                  </a:cubicBezTo>
                  <a:cubicBezTo>
                    <a:pt x="1442" y="1078"/>
                    <a:pt x="1443" y="1077"/>
                    <a:pt x="1444" y="1076"/>
                  </a:cubicBezTo>
                  <a:cubicBezTo>
                    <a:pt x="1445" y="1076"/>
                    <a:pt x="1447" y="1075"/>
                    <a:pt x="1447" y="1075"/>
                  </a:cubicBezTo>
                  <a:cubicBezTo>
                    <a:pt x="1448" y="1075"/>
                    <a:pt x="1448" y="1075"/>
                    <a:pt x="1448" y="1075"/>
                  </a:cubicBezTo>
                  <a:cubicBezTo>
                    <a:pt x="1449" y="1075"/>
                    <a:pt x="1449" y="1075"/>
                    <a:pt x="1449" y="1075"/>
                  </a:cubicBezTo>
                  <a:cubicBezTo>
                    <a:pt x="1449" y="1075"/>
                    <a:pt x="1449" y="1075"/>
                    <a:pt x="1450" y="1074"/>
                  </a:cubicBezTo>
                  <a:cubicBezTo>
                    <a:pt x="1450" y="1076"/>
                    <a:pt x="1450" y="1077"/>
                    <a:pt x="1450" y="1078"/>
                  </a:cubicBezTo>
                  <a:close/>
                  <a:moveTo>
                    <a:pt x="1247" y="1138"/>
                  </a:moveTo>
                  <a:cubicBezTo>
                    <a:pt x="1226" y="1128"/>
                    <a:pt x="1198" y="1126"/>
                    <a:pt x="1210" y="1089"/>
                  </a:cubicBezTo>
                  <a:cubicBezTo>
                    <a:pt x="1222" y="1048"/>
                    <a:pt x="1249" y="1030"/>
                    <a:pt x="1283" y="1029"/>
                  </a:cubicBezTo>
                  <a:cubicBezTo>
                    <a:pt x="1305" y="1028"/>
                    <a:pt x="1323" y="1023"/>
                    <a:pt x="1338" y="1017"/>
                  </a:cubicBezTo>
                  <a:cubicBezTo>
                    <a:pt x="1338" y="1024"/>
                    <a:pt x="1338" y="1027"/>
                    <a:pt x="1335" y="1034"/>
                  </a:cubicBezTo>
                  <a:cubicBezTo>
                    <a:pt x="1332" y="1039"/>
                    <a:pt x="1324" y="1047"/>
                    <a:pt x="1333" y="1051"/>
                  </a:cubicBezTo>
                  <a:cubicBezTo>
                    <a:pt x="1332" y="1052"/>
                    <a:pt x="1332" y="1052"/>
                    <a:pt x="1332" y="1052"/>
                  </a:cubicBezTo>
                  <a:cubicBezTo>
                    <a:pt x="1332" y="1053"/>
                    <a:pt x="1332" y="1055"/>
                    <a:pt x="1332" y="1057"/>
                  </a:cubicBezTo>
                  <a:cubicBezTo>
                    <a:pt x="1332" y="1057"/>
                    <a:pt x="1332" y="1057"/>
                    <a:pt x="1332" y="1057"/>
                  </a:cubicBezTo>
                  <a:cubicBezTo>
                    <a:pt x="1332" y="1057"/>
                    <a:pt x="1332" y="1057"/>
                    <a:pt x="1331" y="1057"/>
                  </a:cubicBezTo>
                  <a:cubicBezTo>
                    <a:pt x="1331" y="1058"/>
                    <a:pt x="1330" y="1059"/>
                    <a:pt x="1330" y="1060"/>
                  </a:cubicBezTo>
                  <a:cubicBezTo>
                    <a:pt x="1329" y="1061"/>
                    <a:pt x="1328" y="1062"/>
                    <a:pt x="1328" y="1063"/>
                  </a:cubicBezTo>
                  <a:cubicBezTo>
                    <a:pt x="1327" y="1064"/>
                    <a:pt x="1327" y="1065"/>
                    <a:pt x="1326" y="1066"/>
                  </a:cubicBezTo>
                  <a:cubicBezTo>
                    <a:pt x="1325" y="1066"/>
                    <a:pt x="1325" y="1067"/>
                    <a:pt x="1324" y="1068"/>
                  </a:cubicBezTo>
                  <a:cubicBezTo>
                    <a:pt x="1324" y="1068"/>
                    <a:pt x="1324" y="1068"/>
                    <a:pt x="1324" y="1068"/>
                  </a:cubicBezTo>
                  <a:cubicBezTo>
                    <a:pt x="1324" y="1068"/>
                    <a:pt x="1324" y="1069"/>
                    <a:pt x="1323" y="1069"/>
                  </a:cubicBezTo>
                  <a:cubicBezTo>
                    <a:pt x="1323" y="1069"/>
                    <a:pt x="1323" y="1069"/>
                    <a:pt x="1323" y="1069"/>
                  </a:cubicBezTo>
                  <a:cubicBezTo>
                    <a:pt x="1323" y="1070"/>
                    <a:pt x="1323" y="1070"/>
                    <a:pt x="1322" y="1070"/>
                  </a:cubicBezTo>
                  <a:cubicBezTo>
                    <a:pt x="1322" y="1070"/>
                    <a:pt x="1320" y="1071"/>
                    <a:pt x="1319" y="1072"/>
                  </a:cubicBezTo>
                  <a:cubicBezTo>
                    <a:pt x="1319" y="1072"/>
                    <a:pt x="1318" y="1073"/>
                    <a:pt x="1317" y="1073"/>
                  </a:cubicBezTo>
                  <a:cubicBezTo>
                    <a:pt x="1317" y="1073"/>
                    <a:pt x="1317" y="1073"/>
                    <a:pt x="1316" y="1074"/>
                  </a:cubicBezTo>
                  <a:cubicBezTo>
                    <a:pt x="1316" y="1074"/>
                    <a:pt x="1316" y="1074"/>
                    <a:pt x="1315" y="1075"/>
                  </a:cubicBezTo>
                  <a:cubicBezTo>
                    <a:pt x="1313" y="1077"/>
                    <a:pt x="1310" y="1080"/>
                    <a:pt x="1307" y="1083"/>
                  </a:cubicBezTo>
                  <a:cubicBezTo>
                    <a:pt x="1307" y="1083"/>
                    <a:pt x="1307" y="1083"/>
                    <a:pt x="1307" y="1083"/>
                  </a:cubicBezTo>
                  <a:cubicBezTo>
                    <a:pt x="1307" y="1083"/>
                    <a:pt x="1307" y="1082"/>
                    <a:pt x="1307" y="1082"/>
                  </a:cubicBezTo>
                  <a:cubicBezTo>
                    <a:pt x="1307" y="1082"/>
                    <a:pt x="1307" y="1082"/>
                    <a:pt x="1307" y="1081"/>
                  </a:cubicBezTo>
                  <a:cubicBezTo>
                    <a:pt x="1307" y="1081"/>
                    <a:pt x="1307" y="1081"/>
                    <a:pt x="1306" y="1081"/>
                  </a:cubicBezTo>
                  <a:cubicBezTo>
                    <a:pt x="1306" y="1078"/>
                    <a:pt x="1304" y="1076"/>
                    <a:pt x="1303" y="1074"/>
                  </a:cubicBezTo>
                  <a:cubicBezTo>
                    <a:pt x="1302" y="1071"/>
                    <a:pt x="1300" y="1069"/>
                    <a:pt x="1299" y="1067"/>
                  </a:cubicBezTo>
                  <a:cubicBezTo>
                    <a:pt x="1300" y="1067"/>
                    <a:pt x="1300" y="1067"/>
                    <a:pt x="1300" y="1067"/>
                  </a:cubicBezTo>
                  <a:cubicBezTo>
                    <a:pt x="1301" y="1065"/>
                    <a:pt x="1301" y="1065"/>
                    <a:pt x="1301" y="1065"/>
                  </a:cubicBezTo>
                  <a:cubicBezTo>
                    <a:pt x="1309" y="1056"/>
                    <a:pt x="1306" y="1043"/>
                    <a:pt x="1295" y="1038"/>
                  </a:cubicBezTo>
                  <a:cubicBezTo>
                    <a:pt x="1293" y="1048"/>
                    <a:pt x="1284" y="1062"/>
                    <a:pt x="1297" y="1066"/>
                  </a:cubicBezTo>
                  <a:cubicBezTo>
                    <a:pt x="1297" y="1067"/>
                    <a:pt x="1297" y="1067"/>
                    <a:pt x="1297" y="1067"/>
                  </a:cubicBezTo>
                  <a:cubicBezTo>
                    <a:pt x="1298" y="1070"/>
                    <a:pt x="1300" y="1072"/>
                    <a:pt x="1301" y="1074"/>
                  </a:cubicBezTo>
                  <a:cubicBezTo>
                    <a:pt x="1303" y="1077"/>
                    <a:pt x="1304" y="1079"/>
                    <a:pt x="1305" y="1081"/>
                  </a:cubicBezTo>
                  <a:cubicBezTo>
                    <a:pt x="1305" y="1081"/>
                    <a:pt x="1305" y="1082"/>
                    <a:pt x="1305" y="1082"/>
                  </a:cubicBezTo>
                  <a:cubicBezTo>
                    <a:pt x="1305" y="1082"/>
                    <a:pt x="1305" y="1082"/>
                    <a:pt x="1305" y="1083"/>
                  </a:cubicBezTo>
                  <a:cubicBezTo>
                    <a:pt x="1305" y="1083"/>
                    <a:pt x="1305" y="1083"/>
                    <a:pt x="1305" y="1083"/>
                  </a:cubicBezTo>
                  <a:cubicBezTo>
                    <a:pt x="1305" y="1083"/>
                    <a:pt x="1305" y="1084"/>
                    <a:pt x="1305" y="1084"/>
                  </a:cubicBezTo>
                  <a:cubicBezTo>
                    <a:pt x="1306" y="1084"/>
                    <a:pt x="1306" y="1084"/>
                    <a:pt x="1306" y="1085"/>
                  </a:cubicBezTo>
                  <a:cubicBezTo>
                    <a:pt x="1305" y="1086"/>
                    <a:pt x="1304" y="1088"/>
                    <a:pt x="1303" y="1089"/>
                  </a:cubicBezTo>
                  <a:cubicBezTo>
                    <a:pt x="1302" y="1091"/>
                    <a:pt x="1300" y="1093"/>
                    <a:pt x="1299" y="1096"/>
                  </a:cubicBezTo>
                  <a:cubicBezTo>
                    <a:pt x="1298" y="1098"/>
                    <a:pt x="1297" y="1100"/>
                    <a:pt x="1296" y="1102"/>
                  </a:cubicBezTo>
                  <a:cubicBezTo>
                    <a:pt x="1296" y="1103"/>
                    <a:pt x="1296" y="1104"/>
                    <a:pt x="1295" y="1105"/>
                  </a:cubicBezTo>
                  <a:cubicBezTo>
                    <a:pt x="1295" y="1106"/>
                    <a:pt x="1294" y="1106"/>
                    <a:pt x="1294" y="1107"/>
                  </a:cubicBezTo>
                  <a:cubicBezTo>
                    <a:pt x="1294" y="1107"/>
                    <a:pt x="1294" y="1108"/>
                    <a:pt x="1293" y="1108"/>
                  </a:cubicBezTo>
                  <a:cubicBezTo>
                    <a:pt x="1291" y="1112"/>
                    <a:pt x="1289" y="1115"/>
                    <a:pt x="1286" y="1118"/>
                  </a:cubicBezTo>
                  <a:cubicBezTo>
                    <a:pt x="1286" y="1118"/>
                    <a:pt x="1286" y="1118"/>
                    <a:pt x="1286" y="1118"/>
                  </a:cubicBezTo>
                  <a:cubicBezTo>
                    <a:pt x="1285" y="1119"/>
                    <a:pt x="1285" y="1119"/>
                    <a:pt x="1285" y="1119"/>
                  </a:cubicBezTo>
                  <a:cubicBezTo>
                    <a:pt x="1284" y="1120"/>
                    <a:pt x="1284" y="1120"/>
                    <a:pt x="1283" y="1121"/>
                  </a:cubicBezTo>
                  <a:cubicBezTo>
                    <a:pt x="1282" y="1122"/>
                    <a:pt x="1281" y="1122"/>
                    <a:pt x="1280" y="1123"/>
                  </a:cubicBezTo>
                  <a:cubicBezTo>
                    <a:pt x="1279" y="1123"/>
                    <a:pt x="1279" y="1124"/>
                    <a:pt x="1278" y="1124"/>
                  </a:cubicBezTo>
                  <a:cubicBezTo>
                    <a:pt x="1278" y="1124"/>
                    <a:pt x="1278" y="1124"/>
                    <a:pt x="1278" y="1124"/>
                  </a:cubicBezTo>
                  <a:cubicBezTo>
                    <a:pt x="1278" y="1124"/>
                    <a:pt x="1278" y="1124"/>
                    <a:pt x="1278" y="1124"/>
                  </a:cubicBezTo>
                  <a:cubicBezTo>
                    <a:pt x="1278" y="1124"/>
                    <a:pt x="1278" y="1124"/>
                    <a:pt x="1278" y="1124"/>
                  </a:cubicBezTo>
                  <a:cubicBezTo>
                    <a:pt x="1277" y="1124"/>
                    <a:pt x="1277" y="1124"/>
                    <a:pt x="1277" y="1124"/>
                  </a:cubicBezTo>
                  <a:cubicBezTo>
                    <a:pt x="1276" y="1125"/>
                    <a:pt x="1276" y="1125"/>
                    <a:pt x="1276" y="1125"/>
                  </a:cubicBezTo>
                  <a:cubicBezTo>
                    <a:pt x="1275" y="1125"/>
                    <a:pt x="1274" y="1125"/>
                    <a:pt x="1273" y="1126"/>
                  </a:cubicBezTo>
                  <a:cubicBezTo>
                    <a:pt x="1272" y="1126"/>
                    <a:pt x="1271" y="1127"/>
                    <a:pt x="1270" y="1127"/>
                  </a:cubicBezTo>
                  <a:cubicBezTo>
                    <a:pt x="1263" y="1130"/>
                    <a:pt x="1257" y="1133"/>
                    <a:pt x="1250" y="1136"/>
                  </a:cubicBezTo>
                  <a:cubicBezTo>
                    <a:pt x="1249" y="1137"/>
                    <a:pt x="1248" y="1137"/>
                    <a:pt x="1247" y="1138"/>
                  </a:cubicBezTo>
                  <a:close/>
                  <a:moveTo>
                    <a:pt x="1077" y="746"/>
                  </a:moveTo>
                  <a:cubicBezTo>
                    <a:pt x="1076" y="741"/>
                    <a:pt x="1073" y="736"/>
                    <a:pt x="1071" y="731"/>
                  </a:cubicBezTo>
                  <a:cubicBezTo>
                    <a:pt x="1068" y="723"/>
                    <a:pt x="1064" y="715"/>
                    <a:pt x="1061" y="707"/>
                  </a:cubicBezTo>
                  <a:cubicBezTo>
                    <a:pt x="1061" y="707"/>
                    <a:pt x="1062" y="707"/>
                    <a:pt x="1062" y="706"/>
                  </a:cubicBezTo>
                  <a:cubicBezTo>
                    <a:pt x="1062" y="705"/>
                    <a:pt x="1062" y="705"/>
                    <a:pt x="1062" y="705"/>
                  </a:cubicBezTo>
                  <a:cubicBezTo>
                    <a:pt x="1062" y="704"/>
                    <a:pt x="1062" y="704"/>
                    <a:pt x="1062" y="703"/>
                  </a:cubicBezTo>
                  <a:cubicBezTo>
                    <a:pt x="1062" y="703"/>
                    <a:pt x="1062" y="702"/>
                    <a:pt x="1063" y="702"/>
                  </a:cubicBezTo>
                  <a:cubicBezTo>
                    <a:pt x="1063" y="702"/>
                    <a:pt x="1063" y="702"/>
                    <a:pt x="1063" y="702"/>
                  </a:cubicBezTo>
                  <a:cubicBezTo>
                    <a:pt x="1082" y="702"/>
                    <a:pt x="1100" y="705"/>
                    <a:pt x="1112" y="714"/>
                  </a:cubicBezTo>
                  <a:cubicBezTo>
                    <a:pt x="1117" y="717"/>
                    <a:pt x="1120" y="721"/>
                    <a:pt x="1122" y="726"/>
                  </a:cubicBezTo>
                  <a:cubicBezTo>
                    <a:pt x="1118" y="728"/>
                    <a:pt x="1113" y="732"/>
                    <a:pt x="1108" y="736"/>
                  </a:cubicBezTo>
                  <a:cubicBezTo>
                    <a:pt x="1113" y="737"/>
                    <a:pt x="1117" y="739"/>
                    <a:pt x="1121" y="741"/>
                  </a:cubicBezTo>
                  <a:cubicBezTo>
                    <a:pt x="1121" y="742"/>
                    <a:pt x="1120" y="742"/>
                    <a:pt x="1120" y="742"/>
                  </a:cubicBezTo>
                  <a:cubicBezTo>
                    <a:pt x="1120" y="743"/>
                    <a:pt x="1119" y="744"/>
                    <a:pt x="1119" y="744"/>
                  </a:cubicBezTo>
                  <a:cubicBezTo>
                    <a:pt x="1118" y="745"/>
                    <a:pt x="1118" y="745"/>
                    <a:pt x="1118" y="745"/>
                  </a:cubicBezTo>
                  <a:cubicBezTo>
                    <a:pt x="1118" y="745"/>
                    <a:pt x="1118" y="744"/>
                    <a:pt x="1119" y="744"/>
                  </a:cubicBezTo>
                  <a:cubicBezTo>
                    <a:pt x="1119" y="742"/>
                    <a:pt x="1120" y="741"/>
                    <a:pt x="1120" y="741"/>
                  </a:cubicBezTo>
                  <a:cubicBezTo>
                    <a:pt x="1120" y="741"/>
                    <a:pt x="1119" y="742"/>
                    <a:pt x="1118" y="743"/>
                  </a:cubicBezTo>
                  <a:cubicBezTo>
                    <a:pt x="1117" y="744"/>
                    <a:pt x="1117" y="745"/>
                    <a:pt x="1116" y="746"/>
                  </a:cubicBezTo>
                  <a:cubicBezTo>
                    <a:pt x="1115" y="746"/>
                    <a:pt x="1115" y="747"/>
                    <a:pt x="1115" y="747"/>
                  </a:cubicBezTo>
                  <a:cubicBezTo>
                    <a:pt x="1114" y="747"/>
                    <a:pt x="1114" y="748"/>
                    <a:pt x="1114" y="748"/>
                  </a:cubicBezTo>
                  <a:cubicBezTo>
                    <a:pt x="1114" y="748"/>
                    <a:pt x="1114" y="749"/>
                    <a:pt x="1113" y="749"/>
                  </a:cubicBezTo>
                  <a:cubicBezTo>
                    <a:pt x="1113" y="750"/>
                    <a:pt x="1112" y="752"/>
                    <a:pt x="1111" y="753"/>
                  </a:cubicBezTo>
                  <a:cubicBezTo>
                    <a:pt x="1110" y="755"/>
                    <a:pt x="1109" y="756"/>
                    <a:pt x="1108" y="758"/>
                  </a:cubicBezTo>
                  <a:cubicBezTo>
                    <a:pt x="1106" y="761"/>
                    <a:pt x="1104" y="764"/>
                    <a:pt x="1103" y="768"/>
                  </a:cubicBezTo>
                  <a:cubicBezTo>
                    <a:pt x="1101" y="771"/>
                    <a:pt x="1099" y="775"/>
                    <a:pt x="1097" y="778"/>
                  </a:cubicBezTo>
                  <a:cubicBezTo>
                    <a:pt x="1097" y="778"/>
                    <a:pt x="1097" y="779"/>
                    <a:pt x="1097" y="779"/>
                  </a:cubicBezTo>
                  <a:cubicBezTo>
                    <a:pt x="1097" y="779"/>
                    <a:pt x="1097" y="779"/>
                    <a:pt x="1097" y="778"/>
                  </a:cubicBezTo>
                  <a:cubicBezTo>
                    <a:pt x="1097" y="778"/>
                    <a:pt x="1096" y="777"/>
                    <a:pt x="1096" y="776"/>
                  </a:cubicBezTo>
                  <a:cubicBezTo>
                    <a:pt x="1095" y="774"/>
                    <a:pt x="1095" y="772"/>
                    <a:pt x="1094" y="771"/>
                  </a:cubicBezTo>
                  <a:cubicBezTo>
                    <a:pt x="1094" y="770"/>
                    <a:pt x="1093" y="769"/>
                    <a:pt x="1093" y="769"/>
                  </a:cubicBezTo>
                  <a:cubicBezTo>
                    <a:pt x="1093" y="768"/>
                    <a:pt x="1093" y="767"/>
                    <a:pt x="1092" y="766"/>
                  </a:cubicBezTo>
                  <a:cubicBezTo>
                    <a:pt x="1091" y="763"/>
                    <a:pt x="1091" y="761"/>
                    <a:pt x="1090" y="759"/>
                  </a:cubicBezTo>
                  <a:cubicBezTo>
                    <a:pt x="1090" y="757"/>
                    <a:pt x="1090" y="755"/>
                    <a:pt x="1090" y="754"/>
                  </a:cubicBezTo>
                  <a:cubicBezTo>
                    <a:pt x="1089" y="753"/>
                    <a:pt x="1089" y="752"/>
                    <a:pt x="1089" y="752"/>
                  </a:cubicBezTo>
                  <a:cubicBezTo>
                    <a:pt x="1089" y="752"/>
                    <a:pt x="1089" y="753"/>
                    <a:pt x="1089" y="754"/>
                  </a:cubicBezTo>
                  <a:cubicBezTo>
                    <a:pt x="1089" y="755"/>
                    <a:pt x="1089" y="757"/>
                    <a:pt x="1089" y="759"/>
                  </a:cubicBezTo>
                  <a:cubicBezTo>
                    <a:pt x="1089" y="761"/>
                    <a:pt x="1090" y="764"/>
                    <a:pt x="1090" y="767"/>
                  </a:cubicBezTo>
                  <a:cubicBezTo>
                    <a:pt x="1090" y="768"/>
                    <a:pt x="1090" y="768"/>
                    <a:pt x="1090" y="769"/>
                  </a:cubicBezTo>
                  <a:cubicBezTo>
                    <a:pt x="1091" y="770"/>
                    <a:pt x="1091" y="770"/>
                    <a:pt x="1091" y="770"/>
                  </a:cubicBezTo>
                  <a:cubicBezTo>
                    <a:pt x="1090" y="770"/>
                    <a:pt x="1089" y="769"/>
                    <a:pt x="1089" y="768"/>
                  </a:cubicBezTo>
                  <a:cubicBezTo>
                    <a:pt x="1088" y="767"/>
                    <a:pt x="1087" y="767"/>
                    <a:pt x="1086" y="766"/>
                  </a:cubicBezTo>
                  <a:cubicBezTo>
                    <a:pt x="1086" y="765"/>
                    <a:pt x="1085" y="764"/>
                    <a:pt x="1084" y="763"/>
                  </a:cubicBezTo>
                  <a:cubicBezTo>
                    <a:pt x="1084" y="763"/>
                    <a:pt x="1084" y="763"/>
                    <a:pt x="1084" y="763"/>
                  </a:cubicBezTo>
                  <a:cubicBezTo>
                    <a:pt x="1083" y="762"/>
                    <a:pt x="1083" y="761"/>
                    <a:pt x="1083" y="761"/>
                  </a:cubicBezTo>
                  <a:cubicBezTo>
                    <a:pt x="1083" y="760"/>
                    <a:pt x="1082" y="759"/>
                    <a:pt x="1082" y="759"/>
                  </a:cubicBezTo>
                  <a:cubicBezTo>
                    <a:pt x="1082" y="756"/>
                    <a:pt x="1081" y="754"/>
                    <a:pt x="1080" y="753"/>
                  </a:cubicBezTo>
                  <a:cubicBezTo>
                    <a:pt x="1079" y="750"/>
                    <a:pt x="1078" y="748"/>
                    <a:pt x="1077" y="746"/>
                  </a:cubicBezTo>
                  <a:close/>
                  <a:moveTo>
                    <a:pt x="1023" y="704"/>
                  </a:moveTo>
                  <a:cubicBezTo>
                    <a:pt x="1024" y="704"/>
                    <a:pt x="1024" y="705"/>
                    <a:pt x="1024" y="705"/>
                  </a:cubicBezTo>
                  <a:cubicBezTo>
                    <a:pt x="1024" y="705"/>
                    <a:pt x="1024" y="705"/>
                    <a:pt x="1024" y="706"/>
                  </a:cubicBezTo>
                  <a:cubicBezTo>
                    <a:pt x="1024" y="706"/>
                    <a:pt x="1024" y="707"/>
                    <a:pt x="1024" y="707"/>
                  </a:cubicBezTo>
                  <a:cubicBezTo>
                    <a:pt x="1024" y="708"/>
                    <a:pt x="1025" y="709"/>
                    <a:pt x="1025" y="709"/>
                  </a:cubicBezTo>
                  <a:cubicBezTo>
                    <a:pt x="1025" y="710"/>
                    <a:pt x="1025" y="710"/>
                    <a:pt x="1025" y="710"/>
                  </a:cubicBezTo>
                  <a:cubicBezTo>
                    <a:pt x="1025" y="710"/>
                    <a:pt x="1025" y="710"/>
                    <a:pt x="1025" y="710"/>
                  </a:cubicBezTo>
                  <a:cubicBezTo>
                    <a:pt x="1023" y="709"/>
                    <a:pt x="1021" y="707"/>
                    <a:pt x="1019" y="706"/>
                  </a:cubicBezTo>
                  <a:cubicBezTo>
                    <a:pt x="1017" y="705"/>
                    <a:pt x="1016" y="704"/>
                    <a:pt x="1015" y="704"/>
                  </a:cubicBezTo>
                  <a:cubicBezTo>
                    <a:pt x="1018" y="703"/>
                    <a:pt x="1021" y="703"/>
                    <a:pt x="1023" y="703"/>
                  </a:cubicBezTo>
                  <a:cubicBezTo>
                    <a:pt x="1023" y="703"/>
                    <a:pt x="1023" y="704"/>
                    <a:pt x="1023" y="704"/>
                  </a:cubicBezTo>
                  <a:close/>
                  <a:moveTo>
                    <a:pt x="1026" y="705"/>
                  </a:moveTo>
                  <a:cubicBezTo>
                    <a:pt x="1026" y="704"/>
                    <a:pt x="1026" y="704"/>
                    <a:pt x="1026" y="704"/>
                  </a:cubicBezTo>
                  <a:cubicBezTo>
                    <a:pt x="1026" y="704"/>
                    <a:pt x="1026" y="703"/>
                    <a:pt x="1025" y="703"/>
                  </a:cubicBezTo>
                  <a:cubicBezTo>
                    <a:pt x="1035" y="702"/>
                    <a:pt x="1045" y="702"/>
                    <a:pt x="1055" y="702"/>
                  </a:cubicBezTo>
                  <a:cubicBezTo>
                    <a:pt x="1055" y="702"/>
                    <a:pt x="1055" y="702"/>
                    <a:pt x="1055" y="702"/>
                  </a:cubicBezTo>
                  <a:cubicBezTo>
                    <a:pt x="1059" y="713"/>
                    <a:pt x="1063" y="723"/>
                    <a:pt x="1068" y="733"/>
                  </a:cubicBezTo>
                  <a:cubicBezTo>
                    <a:pt x="1069" y="736"/>
                    <a:pt x="1070" y="738"/>
                    <a:pt x="1071" y="741"/>
                  </a:cubicBezTo>
                  <a:cubicBezTo>
                    <a:pt x="1071" y="741"/>
                    <a:pt x="1071" y="741"/>
                    <a:pt x="1071" y="741"/>
                  </a:cubicBezTo>
                  <a:cubicBezTo>
                    <a:pt x="1070" y="740"/>
                    <a:pt x="1070" y="740"/>
                    <a:pt x="1069" y="739"/>
                  </a:cubicBezTo>
                  <a:cubicBezTo>
                    <a:pt x="1069" y="739"/>
                    <a:pt x="1068" y="738"/>
                    <a:pt x="1068" y="738"/>
                  </a:cubicBezTo>
                  <a:cubicBezTo>
                    <a:pt x="1067" y="737"/>
                    <a:pt x="1066" y="737"/>
                    <a:pt x="1066" y="736"/>
                  </a:cubicBezTo>
                  <a:cubicBezTo>
                    <a:pt x="1065" y="736"/>
                    <a:pt x="1065" y="735"/>
                    <a:pt x="1064" y="735"/>
                  </a:cubicBezTo>
                  <a:cubicBezTo>
                    <a:pt x="1064" y="735"/>
                    <a:pt x="1064" y="735"/>
                    <a:pt x="1063" y="734"/>
                  </a:cubicBezTo>
                  <a:cubicBezTo>
                    <a:pt x="1062" y="733"/>
                    <a:pt x="1060" y="732"/>
                    <a:pt x="1058" y="731"/>
                  </a:cubicBezTo>
                  <a:cubicBezTo>
                    <a:pt x="1056" y="729"/>
                    <a:pt x="1054" y="728"/>
                    <a:pt x="1052" y="727"/>
                  </a:cubicBezTo>
                  <a:cubicBezTo>
                    <a:pt x="1047" y="724"/>
                    <a:pt x="1043" y="721"/>
                    <a:pt x="1038" y="718"/>
                  </a:cubicBezTo>
                  <a:cubicBezTo>
                    <a:pt x="1034" y="716"/>
                    <a:pt x="1030" y="713"/>
                    <a:pt x="1025" y="710"/>
                  </a:cubicBezTo>
                  <a:cubicBezTo>
                    <a:pt x="1025" y="710"/>
                    <a:pt x="1026" y="710"/>
                    <a:pt x="1026" y="709"/>
                  </a:cubicBezTo>
                  <a:cubicBezTo>
                    <a:pt x="1026" y="709"/>
                    <a:pt x="1026" y="708"/>
                    <a:pt x="1026" y="707"/>
                  </a:cubicBezTo>
                  <a:cubicBezTo>
                    <a:pt x="1026" y="706"/>
                    <a:pt x="1026" y="706"/>
                    <a:pt x="1026" y="705"/>
                  </a:cubicBezTo>
                  <a:cubicBezTo>
                    <a:pt x="1026" y="705"/>
                    <a:pt x="1026" y="705"/>
                    <a:pt x="1026" y="705"/>
                  </a:cubicBezTo>
                  <a:close/>
                  <a:moveTo>
                    <a:pt x="1060" y="702"/>
                  </a:moveTo>
                  <a:cubicBezTo>
                    <a:pt x="1060" y="702"/>
                    <a:pt x="1060" y="703"/>
                    <a:pt x="1060" y="703"/>
                  </a:cubicBezTo>
                  <a:cubicBezTo>
                    <a:pt x="1060" y="704"/>
                    <a:pt x="1061" y="704"/>
                    <a:pt x="1061" y="705"/>
                  </a:cubicBezTo>
                  <a:cubicBezTo>
                    <a:pt x="1061" y="705"/>
                    <a:pt x="1061" y="705"/>
                    <a:pt x="1061" y="706"/>
                  </a:cubicBezTo>
                  <a:cubicBezTo>
                    <a:pt x="1061" y="706"/>
                    <a:pt x="1061" y="707"/>
                    <a:pt x="1061" y="707"/>
                  </a:cubicBezTo>
                  <a:cubicBezTo>
                    <a:pt x="1060" y="705"/>
                    <a:pt x="1060" y="703"/>
                    <a:pt x="1059" y="702"/>
                  </a:cubicBezTo>
                  <a:cubicBezTo>
                    <a:pt x="1060" y="702"/>
                    <a:pt x="1060" y="702"/>
                    <a:pt x="1060" y="702"/>
                  </a:cubicBezTo>
                  <a:close/>
                  <a:moveTo>
                    <a:pt x="1194" y="635"/>
                  </a:moveTo>
                  <a:cubicBezTo>
                    <a:pt x="1194" y="635"/>
                    <a:pt x="1194" y="635"/>
                    <a:pt x="1194" y="635"/>
                  </a:cubicBezTo>
                  <a:cubicBezTo>
                    <a:pt x="1198" y="634"/>
                    <a:pt x="1202" y="633"/>
                    <a:pt x="1206" y="632"/>
                  </a:cubicBezTo>
                  <a:cubicBezTo>
                    <a:pt x="1207" y="632"/>
                    <a:pt x="1207" y="632"/>
                    <a:pt x="1208" y="632"/>
                  </a:cubicBezTo>
                  <a:cubicBezTo>
                    <a:pt x="1221" y="642"/>
                    <a:pt x="1230" y="640"/>
                    <a:pt x="1241" y="655"/>
                  </a:cubicBezTo>
                  <a:cubicBezTo>
                    <a:pt x="1245" y="661"/>
                    <a:pt x="1249" y="677"/>
                    <a:pt x="1250" y="698"/>
                  </a:cubicBezTo>
                  <a:cubicBezTo>
                    <a:pt x="1241" y="702"/>
                    <a:pt x="1229" y="704"/>
                    <a:pt x="1236" y="717"/>
                  </a:cubicBezTo>
                  <a:cubicBezTo>
                    <a:pt x="1236" y="717"/>
                    <a:pt x="1236" y="717"/>
                    <a:pt x="1236" y="717"/>
                  </a:cubicBezTo>
                  <a:cubicBezTo>
                    <a:pt x="1235" y="718"/>
                    <a:pt x="1235" y="718"/>
                    <a:pt x="1235" y="719"/>
                  </a:cubicBezTo>
                  <a:cubicBezTo>
                    <a:pt x="1234" y="720"/>
                    <a:pt x="1233" y="721"/>
                    <a:pt x="1233" y="722"/>
                  </a:cubicBezTo>
                  <a:cubicBezTo>
                    <a:pt x="1232" y="723"/>
                    <a:pt x="1232" y="724"/>
                    <a:pt x="1231" y="725"/>
                  </a:cubicBezTo>
                  <a:cubicBezTo>
                    <a:pt x="1231" y="726"/>
                    <a:pt x="1230" y="727"/>
                    <a:pt x="1230" y="729"/>
                  </a:cubicBezTo>
                  <a:cubicBezTo>
                    <a:pt x="1230" y="729"/>
                    <a:pt x="1230" y="730"/>
                    <a:pt x="1230" y="730"/>
                  </a:cubicBezTo>
                  <a:cubicBezTo>
                    <a:pt x="1229" y="730"/>
                    <a:pt x="1229" y="731"/>
                    <a:pt x="1229" y="731"/>
                  </a:cubicBezTo>
                  <a:cubicBezTo>
                    <a:pt x="1229" y="731"/>
                    <a:pt x="1229" y="731"/>
                    <a:pt x="1229" y="732"/>
                  </a:cubicBezTo>
                  <a:cubicBezTo>
                    <a:pt x="1229" y="732"/>
                    <a:pt x="1229" y="733"/>
                    <a:pt x="1229" y="733"/>
                  </a:cubicBezTo>
                  <a:cubicBezTo>
                    <a:pt x="1229" y="734"/>
                    <a:pt x="1229" y="734"/>
                    <a:pt x="1229" y="735"/>
                  </a:cubicBezTo>
                  <a:cubicBezTo>
                    <a:pt x="1229" y="735"/>
                    <a:pt x="1229" y="735"/>
                    <a:pt x="1228" y="735"/>
                  </a:cubicBezTo>
                  <a:cubicBezTo>
                    <a:pt x="1228" y="736"/>
                    <a:pt x="1228" y="736"/>
                    <a:pt x="1228" y="736"/>
                  </a:cubicBezTo>
                  <a:cubicBezTo>
                    <a:pt x="1228" y="736"/>
                    <a:pt x="1228" y="736"/>
                    <a:pt x="1228" y="736"/>
                  </a:cubicBezTo>
                  <a:cubicBezTo>
                    <a:pt x="1225" y="740"/>
                    <a:pt x="1222" y="744"/>
                    <a:pt x="1219" y="748"/>
                  </a:cubicBezTo>
                  <a:cubicBezTo>
                    <a:pt x="1217" y="750"/>
                    <a:pt x="1216" y="752"/>
                    <a:pt x="1214" y="754"/>
                  </a:cubicBezTo>
                  <a:cubicBezTo>
                    <a:pt x="1213" y="755"/>
                    <a:pt x="1211" y="757"/>
                    <a:pt x="1210" y="759"/>
                  </a:cubicBezTo>
                  <a:cubicBezTo>
                    <a:pt x="1207" y="763"/>
                    <a:pt x="1205" y="766"/>
                    <a:pt x="1203" y="770"/>
                  </a:cubicBezTo>
                  <a:cubicBezTo>
                    <a:pt x="1203" y="770"/>
                    <a:pt x="1203" y="770"/>
                    <a:pt x="1203" y="771"/>
                  </a:cubicBezTo>
                  <a:cubicBezTo>
                    <a:pt x="1202" y="771"/>
                    <a:pt x="1202" y="772"/>
                    <a:pt x="1202" y="772"/>
                  </a:cubicBezTo>
                  <a:cubicBezTo>
                    <a:pt x="1202" y="773"/>
                    <a:pt x="1202" y="774"/>
                    <a:pt x="1202" y="774"/>
                  </a:cubicBezTo>
                  <a:cubicBezTo>
                    <a:pt x="1201" y="775"/>
                    <a:pt x="1201" y="776"/>
                    <a:pt x="1201" y="777"/>
                  </a:cubicBezTo>
                  <a:cubicBezTo>
                    <a:pt x="1201" y="777"/>
                    <a:pt x="1201" y="778"/>
                    <a:pt x="1201" y="778"/>
                  </a:cubicBezTo>
                  <a:cubicBezTo>
                    <a:pt x="1201" y="779"/>
                    <a:pt x="1201" y="779"/>
                    <a:pt x="1202" y="780"/>
                  </a:cubicBezTo>
                  <a:cubicBezTo>
                    <a:pt x="1201" y="780"/>
                    <a:pt x="1201" y="780"/>
                    <a:pt x="1201" y="780"/>
                  </a:cubicBezTo>
                  <a:cubicBezTo>
                    <a:pt x="1201" y="779"/>
                    <a:pt x="1201" y="779"/>
                    <a:pt x="1201" y="779"/>
                  </a:cubicBezTo>
                  <a:cubicBezTo>
                    <a:pt x="1201" y="779"/>
                    <a:pt x="1201" y="779"/>
                    <a:pt x="1201" y="779"/>
                  </a:cubicBezTo>
                  <a:cubicBezTo>
                    <a:pt x="1201" y="779"/>
                    <a:pt x="1201" y="779"/>
                    <a:pt x="1201" y="779"/>
                  </a:cubicBezTo>
                  <a:cubicBezTo>
                    <a:pt x="1200" y="777"/>
                    <a:pt x="1200" y="776"/>
                    <a:pt x="1199" y="775"/>
                  </a:cubicBezTo>
                  <a:cubicBezTo>
                    <a:pt x="1195" y="766"/>
                    <a:pt x="1189" y="757"/>
                    <a:pt x="1184" y="748"/>
                  </a:cubicBezTo>
                  <a:cubicBezTo>
                    <a:pt x="1181" y="744"/>
                    <a:pt x="1179" y="740"/>
                    <a:pt x="1176" y="735"/>
                  </a:cubicBezTo>
                  <a:cubicBezTo>
                    <a:pt x="1176" y="734"/>
                    <a:pt x="1175" y="733"/>
                    <a:pt x="1175" y="732"/>
                  </a:cubicBezTo>
                  <a:cubicBezTo>
                    <a:pt x="1175" y="732"/>
                    <a:pt x="1175" y="732"/>
                    <a:pt x="1175" y="732"/>
                  </a:cubicBezTo>
                  <a:cubicBezTo>
                    <a:pt x="1175" y="731"/>
                    <a:pt x="1175" y="731"/>
                    <a:pt x="1175" y="730"/>
                  </a:cubicBezTo>
                  <a:cubicBezTo>
                    <a:pt x="1175" y="730"/>
                    <a:pt x="1175" y="729"/>
                    <a:pt x="1175" y="728"/>
                  </a:cubicBezTo>
                  <a:cubicBezTo>
                    <a:pt x="1176" y="727"/>
                    <a:pt x="1176" y="726"/>
                    <a:pt x="1176" y="726"/>
                  </a:cubicBezTo>
                  <a:cubicBezTo>
                    <a:pt x="1176" y="726"/>
                    <a:pt x="1176" y="725"/>
                    <a:pt x="1176" y="725"/>
                  </a:cubicBezTo>
                  <a:cubicBezTo>
                    <a:pt x="1176" y="725"/>
                    <a:pt x="1176" y="724"/>
                    <a:pt x="1177" y="724"/>
                  </a:cubicBezTo>
                  <a:cubicBezTo>
                    <a:pt x="1177" y="721"/>
                    <a:pt x="1179" y="718"/>
                    <a:pt x="1181" y="715"/>
                  </a:cubicBezTo>
                  <a:cubicBezTo>
                    <a:pt x="1181" y="714"/>
                    <a:pt x="1182" y="714"/>
                    <a:pt x="1182" y="713"/>
                  </a:cubicBezTo>
                  <a:cubicBezTo>
                    <a:pt x="1183" y="712"/>
                    <a:pt x="1183" y="711"/>
                    <a:pt x="1184" y="711"/>
                  </a:cubicBezTo>
                  <a:cubicBezTo>
                    <a:pt x="1185" y="709"/>
                    <a:pt x="1186" y="708"/>
                    <a:pt x="1187" y="706"/>
                  </a:cubicBezTo>
                  <a:cubicBezTo>
                    <a:pt x="1187" y="706"/>
                    <a:pt x="1188" y="705"/>
                    <a:pt x="1188" y="705"/>
                  </a:cubicBezTo>
                  <a:cubicBezTo>
                    <a:pt x="1212" y="704"/>
                    <a:pt x="1209" y="686"/>
                    <a:pt x="1223" y="672"/>
                  </a:cubicBezTo>
                  <a:cubicBezTo>
                    <a:pt x="1197" y="668"/>
                    <a:pt x="1186" y="682"/>
                    <a:pt x="1185" y="705"/>
                  </a:cubicBezTo>
                  <a:cubicBezTo>
                    <a:pt x="1185" y="705"/>
                    <a:pt x="1185" y="705"/>
                    <a:pt x="1185" y="705"/>
                  </a:cubicBezTo>
                  <a:cubicBezTo>
                    <a:pt x="1184" y="706"/>
                    <a:pt x="1183" y="708"/>
                    <a:pt x="1182" y="709"/>
                  </a:cubicBezTo>
                  <a:cubicBezTo>
                    <a:pt x="1181" y="710"/>
                    <a:pt x="1181" y="711"/>
                    <a:pt x="1180" y="712"/>
                  </a:cubicBezTo>
                  <a:cubicBezTo>
                    <a:pt x="1180" y="713"/>
                    <a:pt x="1179" y="713"/>
                    <a:pt x="1179" y="714"/>
                  </a:cubicBezTo>
                  <a:cubicBezTo>
                    <a:pt x="1177" y="717"/>
                    <a:pt x="1175" y="720"/>
                    <a:pt x="1175" y="723"/>
                  </a:cubicBezTo>
                  <a:cubicBezTo>
                    <a:pt x="1174" y="724"/>
                    <a:pt x="1174" y="724"/>
                    <a:pt x="1174" y="724"/>
                  </a:cubicBezTo>
                  <a:cubicBezTo>
                    <a:pt x="1174" y="725"/>
                    <a:pt x="1174" y="725"/>
                    <a:pt x="1174" y="725"/>
                  </a:cubicBezTo>
                  <a:cubicBezTo>
                    <a:pt x="1174" y="726"/>
                    <a:pt x="1174" y="727"/>
                    <a:pt x="1174" y="727"/>
                  </a:cubicBezTo>
                  <a:cubicBezTo>
                    <a:pt x="1174" y="728"/>
                    <a:pt x="1174" y="729"/>
                    <a:pt x="1174" y="730"/>
                  </a:cubicBezTo>
                  <a:cubicBezTo>
                    <a:pt x="1174" y="730"/>
                    <a:pt x="1174" y="729"/>
                    <a:pt x="1173" y="729"/>
                  </a:cubicBezTo>
                  <a:cubicBezTo>
                    <a:pt x="1173" y="728"/>
                    <a:pt x="1173" y="727"/>
                    <a:pt x="1172" y="725"/>
                  </a:cubicBezTo>
                  <a:cubicBezTo>
                    <a:pt x="1172" y="725"/>
                    <a:pt x="1172" y="725"/>
                    <a:pt x="1172" y="725"/>
                  </a:cubicBezTo>
                  <a:cubicBezTo>
                    <a:pt x="1172" y="724"/>
                    <a:pt x="1172" y="724"/>
                    <a:pt x="1172" y="724"/>
                  </a:cubicBezTo>
                  <a:cubicBezTo>
                    <a:pt x="1172" y="724"/>
                    <a:pt x="1172" y="724"/>
                    <a:pt x="1172" y="724"/>
                  </a:cubicBezTo>
                  <a:cubicBezTo>
                    <a:pt x="1172" y="724"/>
                    <a:pt x="1172" y="724"/>
                    <a:pt x="1172" y="724"/>
                  </a:cubicBezTo>
                  <a:cubicBezTo>
                    <a:pt x="1171" y="724"/>
                    <a:pt x="1171" y="724"/>
                    <a:pt x="1171" y="724"/>
                  </a:cubicBezTo>
                  <a:cubicBezTo>
                    <a:pt x="1171" y="722"/>
                    <a:pt x="1171" y="722"/>
                    <a:pt x="1171" y="722"/>
                  </a:cubicBezTo>
                  <a:cubicBezTo>
                    <a:pt x="1168" y="713"/>
                    <a:pt x="1167" y="704"/>
                    <a:pt x="1167" y="695"/>
                  </a:cubicBezTo>
                  <a:cubicBezTo>
                    <a:pt x="1167" y="687"/>
                    <a:pt x="1168" y="679"/>
                    <a:pt x="1169" y="671"/>
                  </a:cubicBezTo>
                  <a:cubicBezTo>
                    <a:pt x="1169" y="669"/>
                    <a:pt x="1170" y="667"/>
                    <a:pt x="1170" y="666"/>
                  </a:cubicBezTo>
                  <a:cubicBezTo>
                    <a:pt x="1171" y="664"/>
                    <a:pt x="1171" y="662"/>
                    <a:pt x="1171" y="660"/>
                  </a:cubicBezTo>
                  <a:cubicBezTo>
                    <a:pt x="1172" y="657"/>
                    <a:pt x="1173" y="654"/>
                    <a:pt x="1173" y="651"/>
                  </a:cubicBezTo>
                  <a:cubicBezTo>
                    <a:pt x="1174" y="646"/>
                    <a:pt x="1175" y="642"/>
                    <a:pt x="1176" y="638"/>
                  </a:cubicBezTo>
                  <a:cubicBezTo>
                    <a:pt x="1183" y="641"/>
                    <a:pt x="1189" y="642"/>
                    <a:pt x="1194" y="635"/>
                  </a:cubicBezTo>
                  <a:close/>
                  <a:moveTo>
                    <a:pt x="1253" y="537"/>
                  </a:moveTo>
                  <a:cubicBezTo>
                    <a:pt x="1253" y="537"/>
                    <a:pt x="1253" y="538"/>
                    <a:pt x="1253" y="538"/>
                  </a:cubicBezTo>
                  <a:cubicBezTo>
                    <a:pt x="1254" y="540"/>
                    <a:pt x="1255" y="542"/>
                    <a:pt x="1255" y="544"/>
                  </a:cubicBezTo>
                  <a:cubicBezTo>
                    <a:pt x="1256" y="545"/>
                    <a:pt x="1257" y="547"/>
                    <a:pt x="1258" y="549"/>
                  </a:cubicBezTo>
                  <a:cubicBezTo>
                    <a:pt x="1258" y="549"/>
                    <a:pt x="1258" y="550"/>
                    <a:pt x="1259" y="551"/>
                  </a:cubicBezTo>
                  <a:cubicBezTo>
                    <a:pt x="1259" y="552"/>
                    <a:pt x="1260" y="552"/>
                    <a:pt x="1260" y="553"/>
                  </a:cubicBezTo>
                  <a:cubicBezTo>
                    <a:pt x="1261" y="554"/>
                    <a:pt x="1261" y="554"/>
                    <a:pt x="1261" y="555"/>
                  </a:cubicBezTo>
                  <a:cubicBezTo>
                    <a:pt x="1262" y="556"/>
                    <a:pt x="1262" y="556"/>
                    <a:pt x="1263" y="557"/>
                  </a:cubicBezTo>
                  <a:cubicBezTo>
                    <a:pt x="1263" y="557"/>
                    <a:pt x="1263" y="558"/>
                    <a:pt x="1263" y="558"/>
                  </a:cubicBezTo>
                  <a:cubicBezTo>
                    <a:pt x="1263" y="558"/>
                    <a:pt x="1263" y="558"/>
                    <a:pt x="1264" y="559"/>
                  </a:cubicBezTo>
                  <a:cubicBezTo>
                    <a:pt x="1264" y="559"/>
                    <a:pt x="1265" y="559"/>
                    <a:pt x="1265" y="560"/>
                  </a:cubicBezTo>
                  <a:cubicBezTo>
                    <a:pt x="1266" y="560"/>
                    <a:pt x="1266" y="560"/>
                    <a:pt x="1266" y="561"/>
                  </a:cubicBezTo>
                  <a:cubicBezTo>
                    <a:pt x="1266" y="563"/>
                    <a:pt x="1265" y="565"/>
                    <a:pt x="1265" y="567"/>
                  </a:cubicBezTo>
                  <a:cubicBezTo>
                    <a:pt x="1264" y="572"/>
                    <a:pt x="1265" y="578"/>
                    <a:pt x="1266" y="583"/>
                  </a:cubicBezTo>
                  <a:cubicBezTo>
                    <a:pt x="1267" y="589"/>
                    <a:pt x="1269" y="594"/>
                    <a:pt x="1271" y="599"/>
                  </a:cubicBezTo>
                  <a:cubicBezTo>
                    <a:pt x="1272" y="604"/>
                    <a:pt x="1274" y="609"/>
                    <a:pt x="1275" y="614"/>
                  </a:cubicBezTo>
                  <a:cubicBezTo>
                    <a:pt x="1276" y="617"/>
                    <a:pt x="1276" y="620"/>
                    <a:pt x="1276" y="622"/>
                  </a:cubicBezTo>
                  <a:cubicBezTo>
                    <a:pt x="1276" y="623"/>
                    <a:pt x="1276" y="623"/>
                    <a:pt x="1276" y="623"/>
                  </a:cubicBezTo>
                  <a:cubicBezTo>
                    <a:pt x="1267" y="604"/>
                    <a:pt x="1255" y="578"/>
                    <a:pt x="1249" y="560"/>
                  </a:cubicBezTo>
                  <a:cubicBezTo>
                    <a:pt x="1246" y="551"/>
                    <a:pt x="1245" y="543"/>
                    <a:pt x="1246" y="536"/>
                  </a:cubicBezTo>
                  <a:cubicBezTo>
                    <a:pt x="1248" y="537"/>
                    <a:pt x="1250" y="537"/>
                    <a:pt x="1253" y="537"/>
                  </a:cubicBezTo>
                  <a:close/>
                  <a:moveTo>
                    <a:pt x="1316" y="483"/>
                  </a:moveTo>
                  <a:cubicBezTo>
                    <a:pt x="1317" y="483"/>
                    <a:pt x="1317" y="482"/>
                    <a:pt x="1317" y="481"/>
                  </a:cubicBezTo>
                  <a:cubicBezTo>
                    <a:pt x="1317" y="482"/>
                    <a:pt x="1317" y="482"/>
                    <a:pt x="1318" y="483"/>
                  </a:cubicBezTo>
                  <a:cubicBezTo>
                    <a:pt x="1319" y="487"/>
                    <a:pt x="1320" y="492"/>
                    <a:pt x="1320" y="498"/>
                  </a:cubicBezTo>
                  <a:cubicBezTo>
                    <a:pt x="1318" y="499"/>
                    <a:pt x="1316" y="500"/>
                    <a:pt x="1313" y="502"/>
                  </a:cubicBezTo>
                  <a:cubicBezTo>
                    <a:pt x="1313" y="501"/>
                    <a:pt x="1313" y="500"/>
                    <a:pt x="1314" y="499"/>
                  </a:cubicBezTo>
                  <a:cubicBezTo>
                    <a:pt x="1314" y="499"/>
                    <a:pt x="1314" y="498"/>
                    <a:pt x="1314" y="497"/>
                  </a:cubicBezTo>
                  <a:cubicBezTo>
                    <a:pt x="1314" y="496"/>
                    <a:pt x="1315" y="495"/>
                    <a:pt x="1315" y="495"/>
                  </a:cubicBezTo>
                  <a:cubicBezTo>
                    <a:pt x="1315" y="494"/>
                    <a:pt x="1315" y="494"/>
                    <a:pt x="1315" y="494"/>
                  </a:cubicBezTo>
                  <a:cubicBezTo>
                    <a:pt x="1315" y="493"/>
                    <a:pt x="1315" y="493"/>
                    <a:pt x="1315" y="493"/>
                  </a:cubicBezTo>
                  <a:cubicBezTo>
                    <a:pt x="1315" y="492"/>
                    <a:pt x="1315" y="491"/>
                    <a:pt x="1315" y="491"/>
                  </a:cubicBezTo>
                  <a:cubicBezTo>
                    <a:pt x="1315" y="490"/>
                    <a:pt x="1315" y="489"/>
                    <a:pt x="1315" y="488"/>
                  </a:cubicBezTo>
                  <a:cubicBezTo>
                    <a:pt x="1316" y="488"/>
                    <a:pt x="1316" y="487"/>
                    <a:pt x="1316" y="486"/>
                  </a:cubicBezTo>
                  <a:cubicBezTo>
                    <a:pt x="1316" y="485"/>
                    <a:pt x="1316" y="484"/>
                    <a:pt x="1316" y="483"/>
                  </a:cubicBezTo>
                  <a:close/>
                  <a:moveTo>
                    <a:pt x="1310" y="792"/>
                  </a:moveTo>
                  <a:cubicBezTo>
                    <a:pt x="1310" y="792"/>
                    <a:pt x="1310" y="792"/>
                    <a:pt x="1310" y="792"/>
                  </a:cubicBezTo>
                  <a:cubicBezTo>
                    <a:pt x="1310" y="793"/>
                    <a:pt x="1310" y="793"/>
                    <a:pt x="1310" y="793"/>
                  </a:cubicBezTo>
                  <a:cubicBezTo>
                    <a:pt x="1309" y="793"/>
                    <a:pt x="1309" y="793"/>
                    <a:pt x="1309" y="793"/>
                  </a:cubicBezTo>
                  <a:cubicBezTo>
                    <a:pt x="1309" y="794"/>
                    <a:pt x="1308" y="795"/>
                    <a:pt x="1307" y="796"/>
                  </a:cubicBezTo>
                  <a:cubicBezTo>
                    <a:pt x="1307" y="797"/>
                    <a:pt x="1307" y="797"/>
                    <a:pt x="1306" y="797"/>
                  </a:cubicBezTo>
                  <a:cubicBezTo>
                    <a:pt x="1307" y="797"/>
                    <a:pt x="1307" y="796"/>
                    <a:pt x="1307" y="795"/>
                  </a:cubicBezTo>
                  <a:cubicBezTo>
                    <a:pt x="1307" y="794"/>
                    <a:pt x="1307" y="793"/>
                    <a:pt x="1307" y="793"/>
                  </a:cubicBezTo>
                  <a:cubicBezTo>
                    <a:pt x="1307" y="792"/>
                    <a:pt x="1307" y="792"/>
                    <a:pt x="1307" y="792"/>
                  </a:cubicBezTo>
                  <a:cubicBezTo>
                    <a:pt x="1307" y="791"/>
                    <a:pt x="1307" y="791"/>
                    <a:pt x="1307" y="791"/>
                  </a:cubicBezTo>
                  <a:cubicBezTo>
                    <a:pt x="1307" y="788"/>
                    <a:pt x="1306" y="784"/>
                    <a:pt x="1305" y="781"/>
                  </a:cubicBezTo>
                  <a:cubicBezTo>
                    <a:pt x="1305" y="780"/>
                    <a:pt x="1304" y="780"/>
                    <a:pt x="1304" y="779"/>
                  </a:cubicBezTo>
                  <a:cubicBezTo>
                    <a:pt x="1311" y="766"/>
                    <a:pt x="1318" y="752"/>
                    <a:pt x="1325" y="739"/>
                  </a:cubicBezTo>
                  <a:cubicBezTo>
                    <a:pt x="1325" y="739"/>
                    <a:pt x="1325" y="740"/>
                    <a:pt x="1325" y="741"/>
                  </a:cubicBezTo>
                  <a:cubicBezTo>
                    <a:pt x="1325" y="749"/>
                    <a:pt x="1324" y="757"/>
                    <a:pt x="1322" y="765"/>
                  </a:cubicBezTo>
                  <a:cubicBezTo>
                    <a:pt x="1320" y="774"/>
                    <a:pt x="1316" y="782"/>
                    <a:pt x="1311" y="790"/>
                  </a:cubicBezTo>
                  <a:cubicBezTo>
                    <a:pt x="1310" y="792"/>
                    <a:pt x="1310" y="792"/>
                    <a:pt x="1310" y="792"/>
                  </a:cubicBezTo>
                  <a:cubicBezTo>
                    <a:pt x="1310" y="792"/>
                    <a:pt x="1310" y="792"/>
                    <a:pt x="1310" y="792"/>
                  </a:cubicBezTo>
                  <a:cubicBezTo>
                    <a:pt x="1310" y="792"/>
                    <a:pt x="1310" y="792"/>
                    <a:pt x="1310" y="792"/>
                  </a:cubicBezTo>
                  <a:close/>
                  <a:moveTo>
                    <a:pt x="1184" y="801"/>
                  </a:moveTo>
                  <a:cubicBezTo>
                    <a:pt x="1164" y="799"/>
                    <a:pt x="1163" y="775"/>
                    <a:pt x="1166" y="748"/>
                  </a:cubicBezTo>
                  <a:cubicBezTo>
                    <a:pt x="1167" y="749"/>
                    <a:pt x="1168" y="749"/>
                    <a:pt x="1170" y="750"/>
                  </a:cubicBezTo>
                  <a:cubicBezTo>
                    <a:pt x="1171" y="750"/>
                    <a:pt x="1172" y="751"/>
                    <a:pt x="1173" y="751"/>
                  </a:cubicBezTo>
                  <a:cubicBezTo>
                    <a:pt x="1174" y="752"/>
                    <a:pt x="1175" y="752"/>
                    <a:pt x="1175" y="752"/>
                  </a:cubicBezTo>
                  <a:cubicBezTo>
                    <a:pt x="1179" y="754"/>
                    <a:pt x="1182" y="756"/>
                    <a:pt x="1184" y="759"/>
                  </a:cubicBezTo>
                  <a:cubicBezTo>
                    <a:pt x="1185" y="759"/>
                    <a:pt x="1185" y="759"/>
                    <a:pt x="1185" y="759"/>
                  </a:cubicBezTo>
                  <a:cubicBezTo>
                    <a:pt x="1189" y="765"/>
                    <a:pt x="1192" y="771"/>
                    <a:pt x="1195" y="777"/>
                  </a:cubicBezTo>
                  <a:cubicBezTo>
                    <a:pt x="1196" y="778"/>
                    <a:pt x="1196" y="779"/>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2"/>
                    <a:pt x="1197" y="782"/>
                    <a:pt x="1197" y="782"/>
                  </a:cubicBezTo>
                  <a:cubicBezTo>
                    <a:pt x="1198" y="784"/>
                    <a:pt x="1198" y="784"/>
                    <a:pt x="1198" y="784"/>
                  </a:cubicBezTo>
                  <a:cubicBezTo>
                    <a:pt x="1199" y="786"/>
                    <a:pt x="1199" y="786"/>
                    <a:pt x="1199" y="786"/>
                  </a:cubicBezTo>
                  <a:cubicBezTo>
                    <a:pt x="1199" y="788"/>
                    <a:pt x="1199" y="788"/>
                    <a:pt x="1199" y="788"/>
                  </a:cubicBezTo>
                  <a:cubicBezTo>
                    <a:pt x="1200" y="789"/>
                    <a:pt x="1200" y="790"/>
                    <a:pt x="1201" y="791"/>
                  </a:cubicBezTo>
                  <a:cubicBezTo>
                    <a:pt x="1201" y="792"/>
                    <a:pt x="1201" y="793"/>
                    <a:pt x="1201" y="794"/>
                  </a:cubicBezTo>
                  <a:cubicBezTo>
                    <a:pt x="1200" y="794"/>
                    <a:pt x="1199" y="795"/>
                    <a:pt x="1198" y="795"/>
                  </a:cubicBezTo>
                  <a:cubicBezTo>
                    <a:pt x="1200" y="799"/>
                    <a:pt x="1202" y="801"/>
                    <a:pt x="1204" y="804"/>
                  </a:cubicBezTo>
                  <a:cubicBezTo>
                    <a:pt x="1204" y="804"/>
                    <a:pt x="1204" y="804"/>
                    <a:pt x="1204" y="805"/>
                  </a:cubicBezTo>
                  <a:cubicBezTo>
                    <a:pt x="1197" y="803"/>
                    <a:pt x="1189" y="801"/>
                    <a:pt x="1184" y="801"/>
                  </a:cubicBezTo>
                  <a:close/>
                  <a:moveTo>
                    <a:pt x="1205" y="790"/>
                  </a:moveTo>
                  <a:cubicBezTo>
                    <a:pt x="1205" y="789"/>
                    <a:pt x="1204" y="787"/>
                    <a:pt x="1204" y="786"/>
                  </a:cubicBezTo>
                  <a:cubicBezTo>
                    <a:pt x="1203" y="784"/>
                    <a:pt x="1203" y="784"/>
                    <a:pt x="1203" y="784"/>
                  </a:cubicBezTo>
                  <a:cubicBezTo>
                    <a:pt x="1203" y="782"/>
                    <a:pt x="1203" y="782"/>
                    <a:pt x="1203" y="782"/>
                  </a:cubicBezTo>
                  <a:cubicBezTo>
                    <a:pt x="1202" y="781"/>
                    <a:pt x="1202" y="781"/>
                    <a:pt x="1202" y="781"/>
                  </a:cubicBezTo>
                  <a:cubicBezTo>
                    <a:pt x="1202" y="781"/>
                    <a:pt x="1202" y="781"/>
                    <a:pt x="1202" y="781"/>
                  </a:cubicBezTo>
                  <a:cubicBezTo>
                    <a:pt x="1202" y="781"/>
                    <a:pt x="1202" y="780"/>
                    <a:pt x="1202" y="780"/>
                  </a:cubicBezTo>
                  <a:cubicBezTo>
                    <a:pt x="1202" y="780"/>
                    <a:pt x="1202" y="779"/>
                    <a:pt x="1203" y="779"/>
                  </a:cubicBezTo>
                  <a:cubicBezTo>
                    <a:pt x="1203" y="778"/>
                    <a:pt x="1203" y="778"/>
                    <a:pt x="1203" y="777"/>
                  </a:cubicBezTo>
                  <a:cubicBezTo>
                    <a:pt x="1203" y="776"/>
                    <a:pt x="1204" y="776"/>
                    <a:pt x="1204" y="775"/>
                  </a:cubicBezTo>
                  <a:cubicBezTo>
                    <a:pt x="1204" y="775"/>
                    <a:pt x="1205" y="774"/>
                    <a:pt x="1205" y="773"/>
                  </a:cubicBezTo>
                  <a:cubicBezTo>
                    <a:pt x="1205" y="773"/>
                    <a:pt x="1205" y="772"/>
                    <a:pt x="1205" y="772"/>
                  </a:cubicBezTo>
                  <a:cubicBezTo>
                    <a:pt x="1206" y="772"/>
                    <a:pt x="1206" y="771"/>
                    <a:pt x="1206" y="771"/>
                  </a:cubicBezTo>
                  <a:cubicBezTo>
                    <a:pt x="1207" y="768"/>
                    <a:pt x="1210" y="764"/>
                    <a:pt x="1213" y="761"/>
                  </a:cubicBezTo>
                  <a:cubicBezTo>
                    <a:pt x="1214" y="759"/>
                    <a:pt x="1215" y="757"/>
                    <a:pt x="1217" y="756"/>
                  </a:cubicBezTo>
                  <a:cubicBezTo>
                    <a:pt x="1218" y="754"/>
                    <a:pt x="1220" y="752"/>
                    <a:pt x="1221" y="750"/>
                  </a:cubicBezTo>
                  <a:cubicBezTo>
                    <a:pt x="1222" y="750"/>
                    <a:pt x="1222" y="750"/>
                    <a:pt x="1222" y="749"/>
                  </a:cubicBezTo>
                  <a:cubicBezTo>
                    <a:pt x="1222" y="749"/>
                    <a:pt x="1222" y="749"/>
                    <a:pt x="1222" y="749"/>
                  </a:cubicBezTo>
                  <a:cubicBezTo>
                    <a:pt x="1222" y="749"/>
                    <a:pt x="1223" y="749"/>
                    <a:pt x="1224" y="750"/>
                  </a:cubicBezTo>
                  <a:cubicBezTo>
                    <a:pt x="1224" y="750"/>
                    <a:pt x="1224" y="750"/>
                    <a:pt x="1225" y="750"/>
                  </a:cubicBezTo>
                  <a:cubicBezTo>
                    <a:pt x="1225" y="750"/>
                    <a:pt x="1225" y="750"/>
                    <a:pt x="1225" y="750"/>
                  </a:cubicBezTo>
                  <a:cubicBezTo>
                    <a:pt x="1225" y="750"/>
                    <a:pt x="1226" y="750"/>
                    <a:pt x="1226" y="750"/>
                  </a:cubicBezTo>
                  <a:cubicBezTo>
                    <a:pt x="1226" y="750"/>
                    <a:pt x="1227" y="750"/>
                    <a:pt x="1227" y="750"/>
                  </a:cubicBezTo>
                  <a:cubicBezTo>
                    <a:pt x="1225" y="754"/>
                    <a:pt x="1223" y="758"/>
                    <a:pt x="1226" y="762"/>
                  </a:cubicBezTo>
                  <a:cubicBezTo>
                    <a:pt x="1229" y="767"/>
                    <a:pt x="1236" y="769"/>
                    <a:pt x="1242" y="769"/>
                  </a:cubicBezTo>
                  <a:cubicBezTo>
                    <a:pt x="1242" y="769"/>
                    <a:pt x="1242" y="769"/>
                    <a:pt x="1242" y="770"/>
                  </a:cubicBezTo>
                  <a:cubicBezTo>
                    <a:pt x="1242" y="772"/>
                    <a:pt x="1241" y="774"/>
                    <a:pt x="1240" y="776"/>
                  </a:cubicBezTo>
                  <a:cubicBezTo>
                    <a:pt x="1240" y="776"/>
                    <a:pt x="1240" y="776"/>
                    <a:pt x="1239" y="775"/>
                  </a:cubicBezTo>
                  <a:cubicBezTo>
                    <a:pt x="1238" y="774"/>
                    <a:pt x="1238" y="773"/>
                    <a:pt x="1237" y="772"/>
                  </a:cubicBezTo>
                  <a:cubicBezTo>
                    <a:pt x="1236" y="770"/>
                    <a:pt x="1235" y="769"/>
                    <a:pt x="1235" y="769"/>
                  </a:cubicBezTo>
                  <a:cubicBezTo>
                    <a:pt x="1235" y="769"/>
                    <a:pt x="1235" y="770"/>
                    <a:pt x="1236" y="773"/>
                  </a:cubicBezTo>
                  <a:cubicBezTo>
                    <a:pt x="1236" y="774"/>
                    <a:pt x="1236" y="775"/>
                    <a:pt x="1237" y="776"/>
                  </a:cubicBezTo>
                  <a:cubicBezTo>
                    <a:pt x="1237" y="777"/>
                    <a:pt x="1237" y="778"/>
                    <a:pt x="1238" y="779"/>
                  </a:cubicBezTo>
                  <a:cubicBezTo>
                    <a:pt x="1238" y="779"/>
                    <a:pt x="1238" y="779"/>
                    <a:pt x="1238" y="780"/>
                  </a:cubicBezTo>
                  <a:cubicBezTo>
                    <a:pt x="1238" y="780"/>
                    <a:pt x="1239" y="780"/>
                    <a:pt x="1239" y="780"/>
                  </a:cubicBezTo>
                  <a:cubicBezTo>
                    <a:pt x="1236" y="787"/>
                    <a:pt x="1234" y="793"/>
                    <a:pt x="1231" y="798"/>
                  </a:cubicBezTo>
                  <a:cubicBezTo>
                    <a:pt x="1231" y="798"/>
                    <a:pt x="1231" y="798"/>
                    <a:pt x="1231" y="798"/>
                  </a:cubicBezTo>
                  <a:cubicBezTo>
                    <a:pt x="1225" y="787"/>
                    <a:pt x="1215" y="789"/>
                    <a:pt x="1206" y="792"/>
                  </a:cubicBezTo>
                  <a:cubicBezTo>
                    <a:pt x="1206" y="792"/>
                    <a:pt x="1205" y="791"/>
                    <a:pt x="1205" y="790"/>
                  </a:cubicBezTo>
                  <a:close/>
                  <a:moveTo>
                    <a:pt x="1242" y="721"/>
                  </a:moveTo>
                  <a:cubicBezTo>
                    <a:pt x="1241" y="722"/>
                    <a:pt x="1240" y="723"/>
                    <a:pt x="1239" y="724"/>
                  </a:cubicBezTo>
                  <a:cubicBezTo>
                    <a:pt x="1238" y="725"/>
                    <a:pt x="1238" y="725"/>
                    <a:pt x="1237" y="726"/>
                  </a:cubicBezTo>
                  <a:cubicBezTo>
                    <a:pt x="1237" y="726"/>
                    <a:pt x="1236" y="726"/>
                    <a:pt x="1236" y="727"/>
                  </a:cubicBezTo>
                  <a:cubicBezTo>
                    <a:pt x="1236" y="727"/>
                    <a:pt x="1236" y="727"/>
                    <a:pt x="1235" y="728"/>
                  </a:cubicBezTo>
                  <a:cubicBezTo>
                    <a:pt x="1234" y="729"/>
                    <a:pt x="1232" y="731"/>
                    <a:pt x="1231" y="733"/>
                  </a:cubicBezTo>
                  <a:cubicBezTo>
                    <a:pt x="1231" y="733"/>
                    <a:pt x="1231" y="733"/>
                    <a:pt x="1231" y="732"/>
                  </a:cubicBezTo>
                  <a:cubicBezTo>
                    <a:pt x="1231" y="732"/>
                    <a:pt x="1231" y="732"/>
                    <a:pt x="1231" y="731"/>
                  </a:cubicBezTo>
                  <a:cubicBezTo>
                    <a:pt x="1231" y="731"/>
                    <a:pt x="1231" y="731"/>
                    <a:pt x="1231" y="731"/>
                  </a:cubicBezTo>
                  <a:cubicBezTo>
                    <a:pt x="1232" y="730"/>
                    <a:pt x="1232" y="730"/>
                    <a:pt x="1232" y="729"/>
                  </a:cubicBezTo>
                  <a:cubicBezTo>
                    <a:pt x="1232" y="728"/>
                    <a:pt x="1233" y="727"/>
                    <a:pt x="1233" y="726"/>
                  </a:cubicBezTo>
                  <a:cubicBezTo>
                    <a:pt x="1233" y="725"/>
                    <a:pt x="1234" y="724"/>
                    <a:pt x="1234" y="723"/>
                  </a:cubicBezTo>
                  <a:cubicBezTo>
                    <a:pt x="1235" y="722"/>
                    <a:pt x="1236" y="721"/>
                    <a:pt x="1236" y="720"/>
                  </a:cubicBezTo>
                  <a:cubicBezTo>
                    <a:pt x="1237" y="719"/>
                    <a:pt x="1237" y="718"/>
                    <a:pt x="1238" y="717"/>
                  </a:cubicBezTo>
                  <a:cubicBezTo>
                    <a:pt x="1242" y="718"/>
                    <a:pt x="1247" y="718"/>
                    <a:pt x="1250" y="717"/>
                  </a:cubicBezTo>
                  <a:cubicBezTo>
                    <a:pt x="1250" y="725"/>
                    <a:pt x="1249" y="734"/>
                    <a:pt x="1248" y="743"/>
                  </a:cubicBezTo>
                  <a:cubicBezTo>
                    <a:pt x="1246" y="744"/>
                    <a:pt x="1243" y="746"/>
                    <a:pt x="1241" y="748"/>
                  </a:cubicBezTo>
                  <a:cubicBezTo>
                    <a:pt x="1240" y="748"/>
                    <a:pt x="1240" y="748"/>
                    <a:pt x="1240" y="748"/>
                  </a:cubicBezTo>
                  <a:cubicBezTo>
                    <a:pt x="1240" y="748"/>
                    <a:pt x="1240" y="748"/>
                    <a:pt x="1240" y="748"/>
                  </a:cubicBezTo>
                  <a:cubicBezTo>
                    <a:pt x="1239" y="748"/>
                    <a:pt x="1238" y="748"/>
                    <a:pt x="1238" y="748"/>
                  </a:cubicBezTo>
                  <a:cubicBezTo>
                    <a:pt x="1237" y="747"/>
                    <a:pt x="1236" y="747"/>
                    <a:pt x="1234" y="747"/>
                  </a:cubicBezTo>
                  <a:cubicBezTo>
                    <a:pt x="1234" y="747"/>
                    <a:pt x="1233" y="747"/>
                    <a:pt x="1233" y="747"/>
                  </a:cubicBezTo>
                  <a:cubicBezTo>
                    <a:pt x="1232" y="746"/>
                    <a:pt x="1230" y="745"/>
                    <a:pt x="1229" y="744"/>
                  </a:cubicBezTo>
                  <a:cubicBezTo>
                    <a:pt x="1229" y="745"/>
                    <a:pt x="1229" y="746"/>
                    <a:pt x="1228" y="747"/>
                  </a:cubicBezTo>
                  <a:cubicBezTo>
                    <a:pt x="1227" y="747"/>
                    <a:pt x="1226" y="747"/>
                    <a:pt x="1226" y="747"/>
                  </a:cubicBezTo>
                  <a:cubicBezTo>
                    <a:pt x="1225" y="747"/>
                    <a:pt x="1225" y="747"/>
                    <a:pt x="1225" y="747"/>
                  </a:cubicBezTo>
                  <a:cubicBezTo>
                    <a:pt x="1225" y="747"/>
                    <a:pt x="1225" y="747"/>
                    <a:pt x="1225" y="747"/>
                  </a:cubicBezTo>
                  <a:cubicBezTo>
                    <a:pt x="1224" y="747"/>
                    <a:pt x="1224" y="747"/>
                    <a:pt x="1223" y="748"/>
                  </a:cubicBezTo>
                  <a:cubicBezTo>
                    <a:pt x="1223" y="748"/>
                    <a:pt x="1223" y="748"/>
                    <a:pt x="1223" y="748"/>
                  </a:cubicBezTo>
                  <a:cubicBezTo>
                    <a:pt x="1229" y="741"/>
                    <a:pt x="1234" y="735"/>
                    <a:pt x="1238" y="730"/>
                  </a:cubicBezTo>
                  <a:cubicBezTo>
                    <a:pt x="1238" y="729"/>
                    <a:pt x="1238" y="729"/>
                    <a:pt x="1239" y="729"/>
                  </a:cubicBezTo>
                  <a:cubicBezTo>
                    <a:pt x="1239" y="728"/>
                    <a:pt x="1239" y="728"/>
                    <a:pt x="1239" y="728"/>
                  </a:cubicBezTo>
                  <a:cubicBezTo>
                    <a:pt x="1240" y="727"/>
                    <a:pt x="1240" y="726"/>
                    <a:pt x="1241" y="726"/>
                  </a:cubicBezTo>
                  <a:cubicBezTo>
                    <a:pt x="1241" y="724"/>
                    <a:pt x="1242" y="723"/>
                    <a:pt x="1243" y="722"/>
                  </a:cubicBezTo>
                  <a:cubicBezTo>
                    <a:pt x="1244" y="720"/>
                    <a:pt x="1244" y="719"/>
                    <a:pt x="1244" y="719"/>
                  </a:cubicBezTo>
                  <a:cubicBezTo>
                    <a:pt x="1244" y="719"/>
                    <a:pt x="1243" y="720"/>
                    <a:pt x="1242" y="721"/>
                  </a:cubicBezTo>
                  <a:close/>
                  <a:moveTo>
                    <a:pt x="1281" y="622"/>
                  </a:moveTo>
                  <a:cubicBezTo>
                    <a:pt x="1281" y="619"/>
                    <a:pt x="1280" y="616"/>
                    <a:pt x="1280" y="614"/>
                  </a:cubicBezTo>
                  <a:cubicBezTo>
                    <a:pt x="1279" y="612"/>
                    <a:pt x="1279" y="611"/>
                    <a:pt x="1279" y="609"/>
                  </a:cubicBezTo>
                  <a:cubicBezTo>
                    <a:pt x="1279" y="609"/>
                    <a:pt x="1279" y="609"/>
                    <a:pt x="1280" y="608"/>
                  </a:cubicBezTo>
                  <a:cubicBezTo>
                    <a:pt x="1280" y="608"/>
                    <a:pt x="1280" y="607"/>
                    <a:pt x="1281" y="607"/>
                  </a:cubicBezTo>
                  <a:cubicBezTo>
                    <a:pt x="1281" y="606"/>
                    <a:pt x="1281" y="606"/>
                    <a:pt x="1281" y="606"/>
                  </a:cubicBezTo>
                  <a:cubicBezTo>
                    <a:pt x="1282" y="606"/>
                    <a:pt x="1282" y="605"/>
                    <a:pt x="1282" y="605"/>
                  </a:cubicBezTo>
                  <a:cubicBezTo>
                    <a:pt x="1282" y="604"/>
                    <a:pt x="1283" y="604"/>
                    <a:pt x="1283" y="603"/>
                  </a:cubicBezTo>
                  <a:cubicBezTo>
                    <a:pt x="1284" y="603"/>
                    <a:pt x="1284" y="602"/>
                    <a:pt x="1285" y="601"/>
                  </a:cubicBezTo>
                  <a:cubicBezTo>
                    <a:pt x="1285" y="601"/>
                    <a:pt x="1285" y="601"/>
                    <a:pt x="1286" y="600"/>
                  </a:cubicBezTo>
                  <a:cubicBezTo>
                    <a:pt x="1286" y="600"/>
                    <a:pt x="1286" y="600"/>
                    <a:pt x="1286" y="599"/>
                  </a:cubicBezTo>
                  <a:cubicBezTo>
                    <a:pt x="1287" y="599"/>
                    <a:pt x="1288" y="598"/>
                    <a:pt x="1288" y="597"/>
                  </a:cubicBezTo>
                  <a:cubicBezTo>
                    <a:pt x="1289" y="596"/>
                    <a:pt x="1291" y="595"/>
                    <a:pt x="1292" y="594"/>
                  </a:cubicBezTo>
                  <a:cubicBezTo>
                    <a:pt x="1294" y="592"/>
                    <a:pt x="1295" y="591"/>
                    <a:pt x="1297" y="590"/>
                  </a:cubicBezTo>
                  <a:cubicBezTo>
                    <a:pt x="1298" y="589"/>
                    <a:pt x="1300" y="588"/>
                    <a:pt x="1301" y="587"/>
                  </a:cubicBezTo>
                  <a:cubicBezTo>
                    <a:pt x="1303" y="586"/>
                    <a:pt x="1304" y="585"/>
                    <a:pt x="1305" y="585"/>
                  </a:cubicBezTo>
                  <a:cubicBezTo>
                    <a:pt x="1310" y="588"/>
                    <a:pt x="1316" y="591"/>
                    <a:pt x="1322" y="592"/>
                  </a:cubicBezTo>
                  <a:cubicBezTo>
                    <a:pt x="1321" y="602"/>
                    <a:pt x="1319" y="611"/>
                    <a:pt x="1316" y="619"/>
                  </a:cubicBezTo>
                  <a:cubicBezTo>
                    <a:pt x="1308" y="617"/>
                    <a:pt x="1300" y="617"/>
                    <a:pt x="1297" y="629"/>
                  </a:cubicBezTo>
                  <a:cubicBezTo>
                    <a:pt x="1296" y="629"/>
                    <a:pt x="1296" y="629"/>
                    <a:pt x="1296" y="629"/>
                  </a:cubicBezTo>
                  <a:cubicBezTo>
                    <a:pt x="1296" y="629"/>
                    <a:pt x="1296" y="629"/>
                    <a:pt x="1296" y="629"/>
                  </a:cubicBezTo>
                  <a:cubicBezTo>
                    <a:pt x="1295" y="630"/>
                    <a:pt x="1294" y="630"/>
                    <a:pt x="1293" y="630"/>
                  </a:cubicBezTo>
                  <a:cubicBezTo>
                    <a:pt x="1292" y="630"/>
                    <a:pt x="1291" y="630"/>
                    <a:pt x="1290" y="631"/>
                  </a:cubicBezTo>
                  <a:cubicBezTo>
                    <a:pt x="1289" y="631"/>
                    <a:pt x="1288" y="632"/>
                    <a:pt x="1287" y="632"/>
                  </a:cubicBezTo>
                  <a:cubicBezTo>
                    <a:pt x="1286" y="632"/>
                    <a:pt x="1285" y="633"/>
                    <a:pt x="1284" y="633"/>
                  </a:cubicBezTo>
                  <a:cubicBezTo>
                    <a:pt x="1284" y="634"/>
                    <a:pt x="1283" y="634"/>
                    <a:pt x="1282" y="634"/>
                  </a:cubicBezTo>
                  <a:cubicBezTo>
                    <a:pt x="1282" y="634"/>
                    <a:pt x="1282" y="635"/>
                    <a:pt x="1282" y="635"/>
                  </a:cubicBezTo>
                  <a:cubicBezTo>
                    <a:pt x="1281" y="635"/>
                    <a:pt x="1281" y="635"/>
                    <a:pt x="1281" y="635"/>
                  </a:cubicBezTo>
                  <a:cubicBezTo>
                    <a:pt x="1281" y="634"/>
                    <a:pt x="1280" y="633"/>
                    <a:pt x="1280" y="632"/>
                  </a:cubicBezTo>
                  <a:cubicBezTo>
                    <a:pt x="1280" y="631"/>
                    <a:pt x="1280" y="631"/>
                    <a:pt x="1280" y="631"/>
                  </a:cubicBezTo>
                  <a:cubicBezTo>
                    <a:pt x="1280" y="629"/>
                    <a:pt x="1281" y="628"/>
                    <a:pt x="1281" y="626"/>
                  </a:cubicBezTo>
                  <a:cubicBezTo>
                    <a:pt x="1281" y="626"/>
                    <a:pt x="1281" y="626"/>
                    <a:pt x="1281" y="626"/>
                  </a:cubicBezTo>
                  <a:cubicBezTo>
                    <a:pt x="1281" y="625"/>
                    <a:pt x="1281" y="625"/>
                    <a:pt x="1281" y="625"/>
                  </a:cubicBezTo>
                  <a:cubicBezTo>
                    <a:pt x="1281" y="624"/>
                    <a:pt x="1281" y="624"/>
                    <a:pt x="1281" y="624"/>
                  </a:cubicBezTo>
                  <a:cubicBezTo>
                    <a:pt x="1281" y="624"/>
                    <a:pt x="1281" y="623"/>
                    <a:pt x="1281" y="622"/>
                  </a:cubicBezTo>
                  <a:close/>
                  <a:moveTo>
                    <a:pt x="1287" y="647"/>
                  </a:moveTo>
                  <a:cubicBezTo>
                    <a:pt x="1287" y="646"/>
                    <a:pt x="1285" y="642"/>
                    <a:pt x="1283" y="637"/>
                  </a:cubicBezTo>
                  <a:cubicBezTo>
                    <a:pt x="1283" y="637"/>
                    <a:pt x="1283" y="637"/>
                    <a:pt x="1283" y="637"/>
                  </a:cubicBezTo>
                  <a:cubicBezTo>
                    <a:pt x="1283" y="637"/>
                    <a:pt x="1283" y="637"/>
                    <a:pt x="1283" y="637"/>
                  </a:cubicBezTo>
                  <a:cubicBezTo>
                    <a:pt x="1284" y="637"/>
                    <a:pt x="1285" y="636"/>
                    <a:pt x="1286" y="636"/>
                  </a:cubicBezTo>
                  <a:cubicBezTo>
                    <a:pt x="1286" y="636"/>
                    <a:pt x="1287" y="635"/>
                    <a:pt x="1288" y="635"/>
                  </a:cubicBezTo>
                  <a:cubicBezTo>
                    <a:pt x="1289" y="634"/>
                    <a:pt x="1290" y="634"/>
                    <a:pt x="1291" y="634"/>
                  </a:cubicBezTo>
                  <a:cubicBezTo>
                    <a:pt x="1292" y="633"/>
                    <a:pt x="1293" y="633"/>
                    <a:pt x="1294" y="633"/>
                  </a:cubicBezTo>
                  <a:cubicBezTo>
                    <a:pt x="1295" y="633"/>
                    <a:pt x="1296" y="632"/>
                    <a:pt x="1297" y="632"/>
                  </a:cubicBezTo>
                  <a:cubicBezTo>
                    <a:pt x="1297" y="632"/>
                    <a:pt x="1298" y="632"/>
                    <a:pt x="1298" y="632"/>
                  </a:cubicBezTo>
                  <a:cubicBezTo>
                    <a:pt x="1300" y="635"/>
                    <a:pt x="1303" y="637"/>
                    <a:pt x="1305" y="639"/>
                  </a:cubicBezTo>
                  <a:cubicBezTo>
                    <a:pt x="1300" y="644"/>
                    <a:pt x="1294" y="647"/>
                    <a:pt x="1287" y="647"/>
                  </a:cubicBezTo>
                  <a:close/>
                  <a:moveTo>
                    <a:pt x="1242" y="753"/>
                  </a:moveTo>
                  <a:cubicBezTo>
                    <a:pt x="1241" y="752"/>
                    <a:pt x="1239" y="751"/>
                    <a:pt x="1238" y="750"/>
                  </a:cubicBezTo>
                  <a:cubicBezTo>
                    <a:pt x="1239" y="751"/>
                    <a:pt x="1240" y="751"/>
                    <a:pt x="1240" y="751"/>
                  </a:cubicBezTo>
                  <a:cubicBezTo>
                    <a:pt x="1241" y="751"/>
                    <a:pt x="1241" y="751"/>
                    <a:pt x="1241" y="751"/>
                  </a:cubicBezTo>
                  <a:cubicBezTo>
                    <a:pt x="1241" y="752"/>
                    <a:pt x="1241" y="752"/>
                    <a:pt x="1242" y="753"/>
                  </a:cubicBezTo>
                  <a:close/>
                  <a:moveTo>
                    <a:pt x="1229" y="804"/>
                  </a:moveTo>
                  <a:cubicBezTo>
                    <a:pt x="1226" y="808"/>
                    <a:pt x="1225" y="811"/>
                    <a:pt x="1225" y="811"/>
                  </a:cubicBezTo>
                  <a:cubicBezTo>
                    <a:pt x="1225" y="811"/>
                    <a:pt x="1223" y="811"/>
                    <a:pt x="1221" y="810"/>
                  </a:cubicBezTo>
                  <a:cubicBezTo>
                    <a:pt x="1224" y="809"/>
                    <a:pt x="1226" y="807"/>
                    <a:pt x="1229" y="804"/>
                  </a:cubicBezTo>
                  <a:close/>
                  <a:moveTo>
                    <a:pt x="1303" y="782"/>
                  </a:moveTo>
                  <a:cubicBezTo>
                    <a:pt x="1304" y="785"/>
                    <a:pt x="1305" y="788"/>
                    <a:pt x="1305" y="791"/>
                  </a:cubicBezTo>
                  <a:cubicBezTo>
                    <a:pt x="1305" y="791"/>
                    <a:pt x="1305" y="791"/>
                    <a:pt x="1305" y="792"/>
                  </a:cubicBezTo>
                  <a:cubicBezTo>
                    <a:pt x="1305" y="792"/>
                    <a:pt x="1305" y="792"/>
                    <a:pt x="1305" y="793"/>
                  </a:cubicBezTo>
                  <a:cubicBezTo>
                    <a:pt x="1305" y="793"/>
                    <a:pt x="1305" y="794"/>
                    <a:pt x="1305" y="795"/>
                  </a:cubicBezTo>
                  <a:cubicBezTo>
                    <a:pt x="1305" y="796"/>
                    <a:pt x="1305" y="797"/>
                    <a:pt x="1305" y="798"/>
                  </a:cubicBezTo>
                  <a:cubicBezTo>
                    <a:pt x="1305" y="798"/>
                    <a:pt x="1305" y="798"/>
                    <a:pt x="1305" y="799"/>
                  </a:cubicBezTo>
                  <a:cubicBezTo>
                    <a:pt x="1305" y="799"/>
                    <a:pt x="1305" y="799"/>
                    <a:pt x="1305" y="799"/>
                  </a:cubicBezTo>
                  <a:cubicBezTo>
                    <a:pt x="1304" y="800"/>
                    <a:pt x="1303" y="801"/>
                    <a:pt x="1302" y="802"/>
                  </a:cubicBezTo>
                  <a:cubicBezTo>
                    <a:pt x="1299" y="806"/>
                    <a:pt x="1295" y="809"/>
                    <a:pt x="1292" y="813"/>
                  </a:cubicBezTo>
                  <a:cubicBezTo>
                    <a:pt x="1289" y="815"/>
                    <a:pt x="1286" y="818"/>
                    <a:pt x="1283" y="821"/>
                  </a:cubicBezTo>
                  <a:cubicBezTo>
                    <a:pt x="1289" y="808"/>
                    <a:pt x="1296" y="795"/>
                    <a:pt x="1303" y="782"/>
                  </a:cubicBezTo>
                  <a:close/>
                  <a:moveTo>
                    <a:pt x="1321" y="500"/>
                  </a:moveTo>
                  <a:cubicBezTo>
                    <a:pt x="1323" y="517"/>
                    <a:pt x="1325" y="541"/>
                    <a:pt x="1324" y="564"/>
                  </a:cubicBezTo>
                  <a:cubicBezTo>
                    <a:pt x="1312" y="563"/>
                    <a:pt x="1302" y="565"/>
                    <a:pt x="1303" y="582"/>
                  </a:cubicBezTo>
                  <a:cubicBezTo>
                    <a:pt x="1303" y="582"/>
                    <a:pt x="1303" y="582"/>
                    <a:pt x="1303" y="582"/>
                  </a:cubicBezTo>
                  <a:cubicBezTo>
                    <a:pt x="1302" y="582"/>
                    <a:pt x="1301" y="581"/>
                    <a:pt x="1301" y="581"/>
                  </a:cubicBezTo>
                  <a:cubicBezTo>
                    <a:pt x="1302" y="583"/>
                    <a:pt x="1302" y="583"/>
                    <a:pt x="1302" y="583"/>
                  </a:cubicBezTo>
                  <a:cubicBezTo>
                    <a:pt x="1301" y="583"/>
                    <a:pt x="1300" y="584"/>
                    <a:pt x="1300" y="584"/>
                  </a:cubicBezTo>
                  <a:cubicBezTo>
                    <a:pt x="1298" y="585"/>
                    <a:pt x="1296" y="586"/>
                    <a:pt x="1295" y="587"/>
                  </a:cubicBezTo>
                  <a:cubicBezTo>
                    <a:pt x="1293" y="589"/>
                    <a:pt x="1291" y="590"/>
                    <a:pt x="1290" y="591"/>
                  </a:cubicBezTo>
                  <a:cubicBezTo>
                    <a:pt x="1289" y="592"/>
                    <a:pt x="1287" y="594"/>
                    <a:pt x="1286" y="595"/>
                  </a:cubicBezTo>
                  <a:cubicBezTo>
                    <a:pt x="1285" y="596"/>
                    <a:pt x="1285" y="597"/>
                    <a:pt x="1284" y="597"/>
                  </a:cubicBezTo>
                  <a:cubicBezTo>
                    <a:pt x="1284" y="598"/>
                    <a:pt x="1283" y="598"/>
                    <a:pt x="1283" y="598"/>
                  </a:cubicBezTo>
                  <a:cubicBezTo>
                    <a:pt x="1283" y="599"/>
                    <a:pt x="1283" y="599"/>
                    <a:pt x="1282" y="599"/>
                  </a:cubicBezTo>
                  <a:cubicBezTo>
                    <a:pt x="1282" y="600"/>
                    <a:pt x="1281" y="601"/>
                    <a:pt x="1281" y="601"/>
                  </a:cubicBezTo>
                  <a:cubicBezTo>
                    <a:pt x="1280" y="602"/>
                    <a:pt x="1280" y="603"/>
                    <a:pt x="1279" y="603"/>
                  </a:cubicBezTo>
                  <a:cubicBezTo>
                    <a:pt x="1279" y="604"/>
                    <a:pt x="1279" y="604"/>
                    <a:pt x="1279" y="604"/>
                  </a:cubicBezTo>
                  <a:cubicBezTo>
                    <a:pt x="1279" y="604"/>
                    <a:pt x="1278" y="605"/>
                    <a:pt x="1278" y="605"/>
                  </a:cubicBezTo>
                  <a:cubicBezTo>
                    <a:pt x="1278" y="605"/>
                    <a:pt x="1278" y="606"/>
                    <a:pt x="1278" y="606"/>
                  </a:cubicBezTo>
                  <a:cubicBezTo>
                    <a:pt x="1277" y="603"/>
                    <a:pt x="1276" y="600"/>
                    <a:pt x="1275" y="598"/>
                  </a:cubicBezTo>
                  <a:cubicBezTo>
                    <a:pt x="1273" y="592"/>
                    <a:pt x="1272" y="587"/>
                    <a:pt x="1271" y="582"/>
                  </a:cubicBezTo>
                  <a:cubicBezTo>
                    <a:pt x="1270" y="577"/>
                    <a:pt x="1269" y="572"/>
                    <a:pt x="1270" y="568"/>
                  </a:cubicBezTo>
                  <a:cubicBezTo>
                    <a:pt x="1270" y="563"/>
                    <a:pt x="1272" y="558"/>
                    <a:pt x="1274" y="554"/>
                  </a:cubicBezTo>
                  <a:cubicBezTo>
                    <a:pt x="1276" y="549"/>
                    <a:pt x="1278" y="545"/>
                    <a:pt x="1281" y="542"/>
                  </a:cubicBezTo>
                  <a:cubicBezTo>
                    <a:pt x="1286" y="534"/>
                    <a:pt x="1291" y="527"/>
                    <a:pt x="1297" y="521"/>
                  </a:cubicBezTo>
                  <a:cubicBezTo>
                    <a:pt x="1298" y="520"/>
                    <a:pt x="1300" y="518"/>
                    <a:pt x="1301" y="517"/>
                  </a:cubicBezTo>
                  <a:cubicBezTo>
                    <a:pt x="1303" y="516"/>
                    <a:pt x="1304" y="514"/>
                    <a:pt x="1305" y="513"/>
                  </a:cubicBezTo>
                  <a:cubicBezTo>
                    <a:pt x="1308" y="510"/>
                    <a:pt x="1310" y="508"/>
                    <a:pt x="1313" y="506"/>
                  </a:cubicBezTo>
                  <a:cubicBezTo>
                    <a:pt x="1316" y="504"/>
                    <a:pt x="1318" y="502"/>
                    <a:pt x="1321" y="500"/>
                  </a:cubicBezTo>
                  <a:close/>
                  <a:moveTo>
                    <a:pt x="1184" y="586"/>
                  </a:moveTo>
                  <a:cubicBezTo>
                    <a:pt x="1184" y="586"/>
                    <a:pt x="1184" y="586"/>
                    <a:pt x="1184" y="586"/>
                  </a:cubicBezTo>
                  <a:cubicBezTo>
                    <a:pt x="1185" y="585"/>
                    <a:pt x="1187" y="584"/>
                    <a:pt x="1188" y="582"/>
                  </a:cubicBezTo>
                  <a:cubicBezTo>
                    <a:pt x="1189" y="584"/>
                    <a:pt x="1189" y="584"/>
                    <a:pt x="1189" y="584"/>
                  </a:cubicBezTo>
                  <a:cubicBezTo>
                    <a:pt x="1190" y="585"/>
                    <a:pt x="1193" y="585"/>
                    <a:pt x="1195" y="586"/>
                  </a:cubicBezTo>
                  <a:cubicBezTo>
                    <a:pt x="1195" y="586"/>
                    <a:pt x="1195" y="586"/>
                    <a:pt x="1195" y="586"/>
                  </a:cubicBezTo>
                  <a:cubicBezTo>
                    <a:pt x="1195" y="586"/>
                    <a:pt x="1196" y="586"/>
                    <a:pt x="1196" y="587"/>
                  </a:cubicBezTo>
                  <a:cubicBezTo>
                    <a:pt x="1197" y="588"/>
                    <a:pt x="1198" y="589"/>
                    <a:pt x="1199" y="590"/>
                  </a:cubicBezTo>
                  <a:cubicBezTo>
                    <a:pt x="1200" y="591"/>
                    <a:pt x="1201" y="593"/>
                    <a:pt x="1202" y="594"/>
                  </a:cubicBezTo>
                  <a:cubicBezTo>
                    <a:pt x="1203" y="595"/>
                    <a:pt x="1204" y="596"/>
                    <a:pt x="1204" y="597"/>
                  </a:cubicBezTo>
                  <a:cubicBezTo>
                    <a:pt x="1205" y="598"/>
                    <a:pt x="1206" y="599"/>
                    <a:pt x="1206" y="600"/>
                  </a:cubicBezTo>
                  <a:cubicBezTo>
                    <a:pt x="1207" y="600"/>
                    <a:pt x="1207" y="601"/>
                    <a:pt x="1207" y="601"/>
                  </a:cubicBezTo>
                  <a:cubicBezTo>
                    <a:pt x="1207" y="601"/>
                    <a:pt x="1207" y="601"/>
                    <a:pt x="1207" y="601"/>
                  </a:cubicBezTo>
                  <a:cubicBezTo>
                    <a:pt x="1208" y="602"/>
                    <a:pt x="1208" y="602"/>
                    <a:pt x="1208" y="602"/>
                  </a:cubicBezTo>
                  <a:cubicBezTo>
                    <a:pt x="1208" y="603"/>
                    <a:pt x="1208" y="603"/>
                    <a:pt x="1208" y="603"/>
                  </a:cubicBezTo>
                  <a:cubicBezTo>
                    <a:pt x="1209" y="605"/>
                    <a:pt x="1209" y="606"/>
                    <a:pt x="1209" y="608"/>
                  </a:cubicBezTo>
                  <a:cubicBezTo>
                    <a:pt x="1210" y="609"/>
                    <a:pt x="1210" y="610"/>
                    <a:pt x="1210" y="611"/>
                  </a:cubicBezTo>
                  <a:cubicBezTo>
                    <a:pt x="1210" y="612"/>
                    <a:pt x="1211" y="612"/>
                    <a:pt x="1211" y="613"/>
                  </a:cubicBezTo>
                  <a:cubicBezTo>
                    <a:pt x="1211" y="613"/>
                    <a:pt x="1211" y="614"/>
                    <a:pt x="1212" y="614"/>
                  </a:cubicBezTo>
                  <a:cubicBezTo>
                    <a:pt x="1213" y="617"/>
                    <a:pt x="1214" y="620"/>
                    <a:pt x="1216" y="623"/>
                  </a:cubicBezTo>
                  <a:cubicBezTo>
                    <a:pt x="1203" y="615"/>
                    <a:pt x="1199" y="600"/>
                    <a:pt x="1184" y="586"/>
                  </a:cubicBezTo>
                  <a:close/>
                  <a:moveTo>
                    <a:pt x="1167" y="725"/>
                  </a:moveTo>
                  <a:cubicBezTo>
                    <a:pt x="1167" y="726"/>
                    <a:pt x="1167" y="726"/>
                    <a:pt x="1167" y="726"/>
                  </a:cubicBezTo>
                  <a:cubicBezTo>
                    <a:pt x="1167" y="726"/>
                    <a:pt x="1167" y="726"/>
                    <a:pt x="1167" y="726"/>
                  </a:cubicBezTo>
                  <a:cubicBezTo>
                    <a:pt x="1167" y="726"/>
                    <a:pt x="1167" y="726"/>
                    <a:pt x="1167" y="726"/>
                  </a:cubicBezTo>
                  <a:cubicBezTo>
                    <a:pt x="1167" y="726"/>
                    <a:pt x="1167" y="726"/>
                    <a:pt x="1167" y="726"/>
                  </a:cubicBezTo>
                  <a:cubicBezTo>
                    <a:pt x="1168" y="727"/>
                    <a:pt x="1168" y="727"/>
                    <a:pt x="1168" y="727"/>
                  </a:cubicBezTo>
                  <a:cubicBezTo>
                    <a:pt x="1168" y="728"/>
                    <a:pt x="1168" y="729"/>
                    <a:pt x="1169" y="731"/>
                  </a:cubicBezTo>
                  <a:cubicBezTo>
                    <a:pt x="1170" y="733"/>
                    <a:pt x="1171" y="735"/>
                    <a:pt x="1172" y="737"/>
                  </a:cubicBezTo>
                  <a:cubicBezTo>
                    <a:pt x="1175" y="742"/>
                    <a:pt x="1177" y="746"/>
                    <a:pt x="1180" y="751"/>
                  </a:cubicBezTo>
                  <a:cubicBezTo>
                    <a:pt x="1180" y="751"/>
                    <a:pt x="1181" y="752"/>
                    <a:pt x="1181" y="753"/>
                  </a:cubicBezTo>
                  <a:cubicBezTo>
                    <a:pt x="1180" y="752"/>
                    <a:pt x="1178" y="751"/>
                    <a:pt x="1177" y="750"/>
                  </a:cubicBezTo>
                  <a:cubicBezTo>
                    <a:pt x="1176" y="750"/>
                    <a:pt x="1175" y="749"/>
                    <a:pt x="1174" y="749"/>
                  </a:cubicBezTo>
                  <a:cubicBezTo>
                    <a:pt x="1173" y="748"/>
                    <a:pt x="1172" y="748"/>
                    <a:pt x="1171" y="747"/>
                  </a:cubicBezTo>
                  <a:cubicBezTo>
                    <a:pt x="1169" y="747"/>
                    <a:pt x="1168" y="746"/>
                    <a:pt x="1166" y="745"/>
                  </a:cubicBezTo>
                  <a:cubicBezTo>
                    <a:pt x="1166" y="745"/>
                    <a:pt x="1166" y="744"/>
                    <a:pt x="1166" y="743"/>
                  </a:cubicBezTo>
                  <a:cubicBezTo>
                    <a:pt x="1167" y="735"/>
                    <a:pt x="1167" y="728"/>
                    <a:pt x="1166" y="722"/>
                  </a:cubicBezTo>
                  <a:cubicBezTo>
                    <a:pt x="1166" y="722"/>
                    <a:pt x="1166" y="723"/>
                    <a:pt x="1166" y="724"/>
                  </a:cubicBezTo>
                  <a:lnTo>
                    <a:pt x="1167" y="725"/>
                  </a:lnTo>
                  <a:close/>
                  <a:moveTo>
                    <a:pt x="1161" y="707"/>
                  </a:moveTo>
                  <a:cubicBezTo>
                    <a:pt x="1161" y="707"/>
                    <a:pt x="1161" y="707"/>
                    <a:pt x="1161" y="707"/>
                  </a:cubicBezTo>
                  <a:cubicBezTo>
                    <a:pt x="1162" y="708"/>
                    <a:pt x="1162" y="708"/>
                    <a:pt x="1163" y="709"/>
                  </a:cubicBezTo>
                  <a:cubicBezTo>
                    <a:pt x="1163" y="709"/>
                    <a:pt x="1163" y="709"/>
                    <a:pt x="1163" y="709"/>
                  </a:cubicBezTo>
                  <a:cubicBezTo>
                    <a:pt x="1163" y="711"/>
                    <a:pt x="1164" y="713"/>
                    <a:pt x="1164" y="715"/>
                  </a:cubicBezTo>
                  <a:cubicBezTo>
                    <a:pt x="1163" y="712"/>
                    <a:pt x="1162" y="710"/>
                    <a:pt x="1161" y="707"/>
                  </a:cubicBezTo>
                  <a:close/>
                  <a:moveTo>
                    <a:pt x="1085" y="767"/>
                  </a:moveTo>
                  <a:cubicBezTo>
                    <a:pt x="1086" y="768"/>
                    <a:pt x="1087" y="769"/>
                    <a:pt x="1087" y="769"/>
                  </a:cubicBezTo>
                  <a:cubicBezTo>
                    <a:pt x="1088" y="770"/>
                    <a:pt x="1089" y="771"/>
                    <a:pt x="1089" y="772"/>
                  </a:cubicBezTo>
                  <a:cubicBezTo>
                    <a:pt x="1090" y="773"/>
                    <a:pt x="1091" y="773"/>
                    <a:pt x="1091" y="774"/>
                  </a:cubicBezTo>
                  <a:cubicBezTo>
                    <a:pt x="1091" y="774"/>
                    <a:pt x="1091" y="774"/>
                    <a:pt x="1091" y="774"/>
                  </a:cubicBezTo>
                  <a:cubicBezTo>
                    <a:pt x="1091" y="775"/>
                    <a:pt x="1092" y="775"/>
                    <a:pt x="1092" y="775"/>
                  </a:cubicBezTo>
                  <a:cubicBezTo>
                    <a:pt x="1092" y="775"/>
                    <a:pt x="1092" y="775"/>
                    <a:pt x="1092" y="775"/>
                  </a:cubicBezTo>
                  <a:cubicBezTo>
                    <a:pt x="1092" y="776"/>
                    <a:pt x="1092" y="776"/>
                    <a:pt x="1092" y="776"/>
                  </a:cubicBezTo>
                  <a:cubicBezTo>
                    <a:pt x="1093" y="776"/>
                    <a:pt x="1093" y="777"/>
                    <a:pt x="1093" y="777"/>
                  </a:cubicBezTo>
                  <a:cubicBezTo>
                    <a:pt x="1093" y="778"/>
                    <a:pt x="1094" y="779"/>
                    <a:pt x="1094" y="780"/>
                  </a:cubicBezTo>
                  <a:cubicBezTo>
                    <a:pt x="1094" y="781"/>
                    <a:pt x="1095" y="781"/>
                    <a:pt x="1095" y="782"/>
                  </a:cubicBezTo>
                  <a:cubicBezTo>
                    <a:pt x="1095" y="783"/>
                    <a:pt x="1095" y="783"/>
                    <a:pt x="1095" y="783"/>
                  </a:cubicBezTo>
                  <a:cubicBezTo>
                    <a:pt x="1094" y="785"/>
                    <a:pt x="1094" y="786"/>
                    <a:pt x="1093" y="787"/>
                  </a:cubicBezTo>
                  <a:cubicBezTo>
                    <a:pt x="1093" y="788"/>
                    <a:pt x="1092" y="789"/>
                    <a:pt x="1092" y="789"/>
                  </a:cubicBezTo>
                  <a:cubicBezTo>
                    <a:pt x="1092" y="790"/>
                    <a:pt x="1092" y="791"/>
                    <a:pt x="1092" y="791"/>
                  </a:cubicBezTo>
                  <a:cubicBezTo>
                    <a:pt x="1092" y="792"/>
                    <a:pt x="1091" y="792"/>
                    <a:pt x="1091" y="793"/>
                  </a:cubicBezTo>
                  <a:cubicBezTo>
                    <a:pt x="1090" y="784"/>
                    <a:pt x="1087" y="776"/>
                    <a:pt x="1085" y="767"/>
                  </a:cubicBezTo>
                  <a:cubicBezTo>
                    <a:pt x="1085" y="767"/>
                    <a:pt x="1085" y="767"/>
                    <a:pt x="1085" y="767"/>
                  </a:cubicBezTo>
                  <a:close/>
                  <a:moveTo>
                    <a:pt x="1090" y="805"/>
                  </a:moveTo>
                  <a:cubicBezTo>
                    <a:pt x="1090" y="806"/>
                    <a:pt x="1090" y="808"/>
                    <a:pt x="1090" y="809"/>
                  </a:cubicBezTo>
                  <a:cubicBezTo>
                    <a:pt x="1088" y="807"/>
                    <a:pt x="1086" y="805"/>
                    <a:pt x="1084" y="802"/>
                  </a:cubicBezTo>
                  <a:cubicBezTo>
                    <a:pt x="1084" y="802"/>
                    <a:pt x="1085" y="802"/>
                    <a:pt x="1085" y="802"/>
                  </a:cubicBezTo>
                  <a:cubicBezTo>
                    <a:pt x="1085" y="803"/>
                    <a:pt x="1086" y="803"/>
                    <a:pt x="1087" y="803"/>
                  </a:cubicBezTo>
                  <a:cubicBezTo>
                    <a:pt x="1088" y="804"/>
                    <a:pt x="1088" y="804"/>
                    <a:pt x="1089" y="804"/>
                  </a:cubicBezTo>
                  <a:cubicBezTo>
                    <a:pt x="1089" y="804"/>
                    <a:pt x="1089" y="805"/>
                    <a:pt x="1089" y="805"/>
                  </a:cubicBezTo>
                  <a:cubicBezTo>
                    <a:pt x="1089" y="805"/>
                    <a:pt x="1089" y="805"/>
                    <a:pt x="1090" y="805"/>
                  </a:cubicBezTo>
                  <a:close/>
                  <a:moveTo>
                    <a:pt x="1095" y="815"/>
                  </a:moveTo>
                  <a:cubicBezTo>
                    <a:pt x="1094" y="809"/>
                    <a:pt x="1093" y="802"/>
                    <a:pt x="1092" y="795"/>
                  </a:cubicBezTo>
                  <a:cubicBezTo>
                    <a:pt x="1092" y="795"/>
                    <a:pt x="1092" y="795"/>
                    <a:pt x="1092" y="795"/>
                  </a:cubicBezTo>
                  <a:cubicBezTo>
                    <a:pt x="1092" y="794"/>
                    <a:pt x="1093" y="793"/>
                    <a:pt x="1093" y="792"/>
                  </a:cubicBezTo>
                  <a:cubicBezTo>
                    <a:pt x="1094" y="791"/>
                    <a:pt x="1094" y="791"/>
                    <a:pt x="1094" y="790"/>
                  </a:cubicBezTo>
                  <a:cubicBezTo>
                    <a:pt x="1095" y="790"/>
                    <a:pt x="1095" y="789"/>
                    <a:pt x="1095" y="788"/>
                  </a:cubicBezTo>
                  <a:cubicBezTo>
                    <a:pt x="1096" y="787"/>
                    <a:pt x="1096" y="786"/>
                    <a:pt x="1097" y="785"/>
                  </a:cubicBezTo>
                  <a:cubicBezTo>
                    <a:pt x="1097" y="786"/>
                    <a:pt x="1098" y="787"/>
                    <a:pt x="1099" y="788"/>
                  </a:cubicBezTo>
                  <a:cubicBezTo>
                    <a:pt x="1099" y="789"/>
                    <a:pt x="1100" y="790"/>
                    <a:pt x="1101" y="791"/>
                  </a:cubicBezTo>
                  <a:cubicBezTo>
                    <a:pt x="1101" y="792"/>
                    <a:pt x="1102" y="793"/>
                    <a:pt x="1103" y="794"/>
                  </a:cubicBezTo>
                  <a:cubicBezTo>
                    <a:pt x="1103" y="795"/>
                    <a:pt x="1104" y="795"/>
                    <a:pt x="1105" y="796"/>
                  </a:cubicBezTo>
                  <a:cubicBezTo>
                    <a:pt x="1106" y="797"/>
                    <a:pt x="1106" y="798"/>
                    <a:pt x="1107" y="799"/>
                  </a:cubicBezTo>
                  <a:cubicBezTo>
                    <a:pt x="1108" y="800"/>
                    <a:pt x="1109" y="801"/>
                    <a:pt x="1110" y="801"/>
                  </a:cubicBezTo>
                  <a:cubicBezTo>
                    <a:pt x="1111" y="802"/>
                    <a:pt x="1112" y="803"/>
                    <a:pt x="1113" y="804"/>
                  </a:cubicBezTo>
                  <a:cubicBezTo>
                    <a:pt x="1114" y="805"/>
                    <a:pt x="1115" y="805"/>
                    <a:pt x="1116" y="806"/>
                  </a:cubicBezTo>
                  <a:cubicBezTo>
                    <a:pt x="1117" y="807"/>
                    <a:pt x="1118" y="808"/>
                    <a:pt x="1119" y="808"/>
                  </a:cubicBezTo>
                  <a:cubicBezTo>
                    <a:pt x="1120" y="809"/>
                    <a:pt x="1121" y="810"/>
                    <a:pt x="1122" y="810"/>
                  </a:cubicBezTo>
                  <a:cubicBezTo>
                    <a:pt x="1121" y="810"/>
                    <a:pt x="1121" y="810"/>
                    <a:pt x="1121" y="810"/>
                  </a:cubicBezTo>
                  <a:cubicBezTo>
                    <a:pt x="1120" y="810"/>
                    <a:pt x="1119" y="810"/>
                    <a:pt x="1118" y="810"/>
                  </a:cubicBezTo>
                  <a:cubicBezTo>
                    <a:pt x="1118" y="811"/>
                    <a:pt x="1117" y="811"/>
                    <a:pt x="1116" y="811"/>
                  </a:cubicBezTo>
                  <a:cubicBezTo>
                    <a:pt x="1116" y="811"/>
                    <a:pt x="1115" y="811"/>
                    <a:pt x="1115" y="811"/>
                  </a:cubicBezTo>
                  <a:cubicBezTo>
                    <a:pt x="1114" y="811"/>
                    <a:pt x="1114" y="811"/>
                    <a:pt x="1113" y="811"/>
                  </a:cubicBezTo>
                  <a:cubicBezTo>
                    <a:pt x="1113" y="811"/>
                    <a:pt x="1112" y="812"/>
                    <a:pt x="1111" y="812"/>
                  </a:cubicBezTo>
                  <a:cubicBezTo>
                    <a:pt x="1109" y="812"/>
                    <a:pt x="1107" y="813"/>
                    <a:pt x="1105" y="813"/>
                  </a:cubicBezTo>
                  <a:cubicBezTo>
                    <a:pt x="1103" y="814"/>
                    <a:pt x="1102" y="815"/>
                    <a:pt x="1100" y="816"/>
                  </a:cubicBezTo>
                  <a:cubicBezTo>
                    <a:pt x="1099" y="816"/>
                    <a:pt x="1099" y="816"/>
                    <a:pt x="1098" y="817"/>
                  </a:cubicBezTo>
                  <a:cubicBezTo>
                    <a:pt x="1097" y="816"/>
                    <a:pt x="1096" y="816"/>
                    <a:pt x="1095" y="815"/>
                  </a:cubicBezTo>
                  <a:close/>
                  <a:moveTo>
                    <a:pt x="1120" y="806"/>
                  </a:moveTo>
                  <a:cubicBezTo>
                    <a:pt x="1119" y="805"/>
                    <a:pt x="1118" y="804"/>
                    <a:pt x="1118" y="804"/>
                  </a:cubicBezTo>
                  <a:cubicBezTo>
                    <a:pt x="1117" y="803"/>
                    <a:pt x="1116" y="802"/>
                    <a:pt x="1115" y="802"/>
                  </a:cubicBezTo>
                  <a:cubicBezTo>
                    <a:pt x="1114" y="801"/>
                    <a:pt x="1113" y="800"/>
                    <a:pt x="1112" y="799"/>
                  </a:cubicBezTo>
                  <a:cubicBezTo>
                    <a:pt x="1111" y="798"/>
                    <a:pt x="1110" y="798"/>
                    <a:pt x="1110" y="797"/>
                  </a:cubicBezTo>
                  <a:cubicBezTo>
                    <a:pt x="1109" y="796"/>
                    <a:pt x="1108" y="795"/>
                    <a:pt x="1107" y="794"/>
                  </a:cubicBezTo>
                  <a:cubicBezTo>
                    <a:pt x="1107" y="793"/>
                    <a:pt x="1106" y="793"/>
                    <a:pt x="1105" y="792"/>
                  </a:cubicBezTo>
                  <a:cubicBezTo>
                    <a:pt x="1104" y="791"/>
                    <a:pt x="1104" y="790"/>
                    <a:pt x="1103" y="789"/>
                  </a:cubicBezTo>
                  <a:cubicBezTo>
                    <a:pt x="1103" y="788"/>
                    <a:pt x="1102" y="787"/>
                    <a:pt x="1101" y="786"/>
                  </a:cubicBezTo>
                  <a:cubicBezTo>
                    <a:pt x="1100" y="785"/>
                    <a:pt x="1099" y="783"/>
                    <a:pt x="1098" y="781"/>
                  </a:cubicBezTo>
                  <a:cubicBezTo>
                    <a:pt x="1099" y="781"/>
                    <a:pt x="1099" y="780"/>
                    <a:pt x="1099" y="779"/>
                  </a:cubicBezTo>
                  <a:cubicBezTo>
                    <a:pt x="1101" y="776"/>
                    <a:pt x="1103" y="772"/>
                    <a:pt x="1105" y="769"/>
                  </a:cubicBezTo>
                  <a:cubicBezTo>
                    <a:pt x="1106" y="765"/>
                    <a:pt x="1108" y="762"/>
                    <a:pt x="1110" y="759"/>
                  </a:cubicBezTo>
                  <a:cubicBezTo>
                    <a:pt x="1111" y="757"/>
                    <a:pt x="1112" y="756"/>
                    <a:pt x="1113" y="754"/>
                  </a:cubicBezTo>
                  <a:cubicBezTo>
                    <a:pt x="1114" y="753"/>
                    <a:pt x="1115" y="751"/>
                    <a:pt x="1115" y="750"/>
                  </a:cubicBezTo>
                  <a:cubicBezTo>
                    <a:pt x="1116" y="750"/>
                    <a:pt x="1116" y="750"/>
                    <a:pt x="1116" y="749"/>
                  </a:cubicBezTo>
                  <a:cubicBezTo>
                    <a:pt x="1116" y="749"/>
                    <a:pt x="1116" y="749"/>
                    <a:pt x="1116" y="749"/>
                  </a:cubicBezTo>
                  <a:cubicBezTo>
                    <a:pt x="1117" y="749"/>
                    <a:pt x="1117" y="749"/>
                    <a:pt x="1118" y="749"/>
                  </a:cubicBezTo>
                  <a:cubicBezTo>
                    <a:pt x="1118" y="748"/>
                    <a:pt x="1118" y="748"/>
                    <a:pt x="1118" y="748"/>
                  </a:cubicBezTo>
                  <a:cubicBezTo>
                    <a:pt x="1118" y="748"/>
                    <a:pt x="1119" y="748"/>
                    <a:pt x="1119" y="748"/>
                  </a:cubicBezTo>
                  <a:cubicBezTo>
                    <a:pt x="1119" y="748"/>
                    <a:pt x="1119" y="747"/>
                    <a:pt x="1119" y="747"/>
                  </a:cubicBezTo>
                  <a:cubicBezTo>
                    <a:pt x="1119" y="747"/>
                    <a:pt x="1120" y="746"/>
                    <a:pt x="1120" y="746"/>
                  </a:cubicBezTo>
                  <a:cubicBezTo>
                    <a:pt x="1121" y="745"/>
                    <a:pt x="1121" y="744"/>
                    <a:pt x="1122" y="744"/>
                  </a:cubicBezTo>
                  <a:cubicBezTo>
                    <a:pt x="1122" y="743"/>
                    <a:pt x="1122" y="743"/>
                    <a:pt x="1123" y="743"/>
                  </a:cubicBezTo>
                  <a:cubicBezTo>
                    <a:pt x="1123" y="743"/>
                    <a:pt x="1124" y="743"/>
                    <a:pt x="1124" y="744"/>
                  </a:cubicBezTo>
                  <a:cubicBezTo>
                    <a:pt x="1123" y="763"/>
                    <a:pt x="1116" y="788"/>
                    <a:pt x="1127" y="808"/>
                  </a:cubicBezTo>
                  <a:cubicBezTo>
                    <a:pt x="1128" y="809"/>
                    <a:pt x="1128" y="810"/>
                    <a:pt x="1129" y="810"/>
                  </a:cubicBezTo>
                  <a:cubicBezTo>
                    <a:pt x="1129" y="810"/>
                    <a:pt x="1129" y="810"/>
                    <a:pt x="1129" y="810"/>
                  </a:cubicBezTo>
                  <a:cubicBezTo>
                    <a:pt x="1127" y="809"/>
                    <a:pt x="1127" y="809"/>
                    <a:pt x="1127" y="809"/>
                  </a:cubicBezTo>
                  <a:cubicBezTo>
                    <a:pt x="1126" y="809"/>
                    <a:pt x="1126" y="809"/>
                    <a:pt x="1125" y="809"/>
                  </a:cubicBezTo>
                  <a:cubicBezTo>
                    <a:pt x="1124" y="808"/>
                    <a:pt x="1124" y="808"/>
                    <a:pt x="1124" y="808"/>
                  </a:cubicBezTo>
                  <a:cubicBezTo>
                    <a:pt x="1123" y="807"/>
                    <a:pt x="1121" y="806"/>
                    <a:pt x="1120" y="806"/>
                  </a:cubicBezTo>
                  <a:close/>
                  <a:moveTo>
                    <a:pt x="1298" y="889"/>
                  </a:moveTo>
                  <a:cubicBezTo>
                    <a:pt x="1303" y="890"/>
                    <a:pt x="1308" y="890"/>
                    <a:pt x="1314" y="891"/>
                  </a:cubicBezTo>
                  <a:cubicBezTo>
                    <a:pt x="1319" y="891"/>
                    <a:pt x="1325" y="891"/>
                    <a:pt x="1330" y="891"/>
                  </a:cubicBezTo>
                  <a:cubicBezTo>
                    <a:pt x="1332" y="890"/>
                    <a:pt x="1332" y="890"/>
                    <a:pt x="1332" y="890"/>
                  </a:cubicBezTo>
                  <a:cubicBezTo>
                    <a:pt x="1334" y="890"/>
                    <a:pt x="1334" y="890"/>
                    <a:pt x="1334" y="890"/>
                  </a:cubicBezTo>
                  <a:cubicBezTo>
                    <a:pt x="1335" y="890"/>
                    <a:pt x="1335" y="890"/>
                    <a:pt x="1335" y="890"/>
                  </a:cubicBezTo>
                  <a:cubicBezTo>
                    <a:pt x="1335" y="890"/>
                    <a:pt x="1335" y="890"/>
                    <a:pt x="1335" y="890"/>
                  </a:cubicBezTo>
                  <a:cubicBezTo>
                    <a:pt x="1335" y="890"/>
                    <a:pt x="1335" y="890"/>
                    <a:pt x="1335" y="890"/>
                  </a:cubicBezTo>
                  <a:cubicBezTo>
                    <a:pt x="1336" y="890"/>
                    <a:pt x="1336" y="890"/>
                    <a:pt x="1336" y="890"/>
                  </a:cubicBezTo>
                  <a:cubicBezTo>
                    <a:pt x="1337" y="890"/>
                    <a:pt x="1337" y="890"/>
                    <a:pt x="1337" y="890"/>
                  </a:cubicBezTo>
                  <a:cubicBezTo>
                    <a:pt x="1338" y="890"/>
                    <a:pt x="1338" y="890"/>
                    <a:pt x="1338" y="890"/>
                  </a:cubicBezTo>
                  <a:cubicBezTo>
                    <a:pt x="1338" y="890"/>
                    <a:pt x="1339" y="890"/>
                    <a:pt x="1339" y="890"/>
                  </a:cubicBezTo>
                  <a:cubicBezTo>
                    <a:pt x="1340" y="890"/>
                    <a:pt x="1340" y="890"/>
                    <a:pt x="1341" y="891"/>
                  </a:cubicBezTo>
                  <a:cubicBezTo>
                    <a:pt x="1341" y="891"/>
                    <a:pt x="1342" y="891"/>
                    <a:pt x="1342" y="891"/>
                  </a:cubicBezTo>
                  <a:cubicBezTo>
                    <a:pt x="1342" y="891"/>
                    <a:pt x="1343" y="891"/>
                    <a:pt x="1343" y="891"/>
                  </a:cubicBezTo>
                  <a:cubicBezTo>
                    <a:pt x="1344" y="892"/>
                    <a:pt x="1345" y="892"/>
                    <a:pt x="1345" y="892"/>
                  </a:cubicBezTo>
                  <a:cubicBezTo>
                    <a:pt x="1346" y="892"/>
                    <a:pt x="1347" y="893"/>
                    <a:pt x="1348" y="893"/>
                  </a:cubicBezTo>
                  <a:cubicBezTo>
                    <a:pt x="1348" y="893"/>
                    <a:pt x="1349" y="893"/>
                    <a:pt x="1349" y="893"/>
                  </a:cubicBezTo>
                  <a:cubicBezTo>
                    <a:pt x="1349" y="894"/>
                    <a:pt x="1350" y="894"/>
                    <a:pt x="1350" y="894"/>
                  </a:cubicBezTo>
                  <a:cubicBezTo>
                    <a:pt x="1351" y="894"/>
                    <a:pt x="1352" y="895"/>
                    <a:pt x="1353" y="895"/>
                  </a:cubicBezTo>
                  <a:cubicBezTo>
                    <a:pt x="1355" y="896"/>
                    <a:pt x="1356" y="897"/>
                    <a:pt x="1358" y="898"/>
                  </a:cubicBezTo>
                  <a:cubicBezTo>
                    <a:pt x="1360" y="899"/>
                    <a:pt x="1361" y="900"/>
                    <a:pt x="1363" y="901"/>
                  </a:cubicBezTo>
                  <a:cubicBezTo>
                    <a:pt x="1363" y="902"/>
                    <a:pt x="1363" y="902"/>
                    <a:pt x="1363" y="902"/>
                  </a:cubicBezTo>
                  <a:cubicBezTo>
                    <a:pt x="1363" y="902"/>
                    <a:pt x="1362" y="902"/>
                    <a:pt x="1362" y="902"/>
                  </a:cubicBezTo>
                  <a:cubicBezTo>
                    <a:pt x="1363" y="904"/>
                    <a:pt x="1364" y="904"/>
                    <a:pt x="1365" y="905"/>
                  </a:cubicBezTo>
                  <a:cubicBezTo>
                    <a:pt x="1362" y="905"/>
                    <a:pt x="1362" y="905"/>
                    <a:pt x="1362" y="905"/>
                  </a:cubicBezTo>
                  <a:cubicBezTo>
                    <a:pt x="1353" y="921"/>
                    <a:pt x="1363" y="928"/>
                    <a:pt x="1376" y="933"/>
                  </a:cubicBezTo>
                  <a:cubicBezTo>
                    <a:pt x="1365" y="942"/>
                    <a:pt x="1355" y="951"/>
                    <a:pt x="1341" y="959"/>
                  </a:cubicBezTo>
                  <a:cubicBezTo>
                    <a:pt x="1325" y="969"/>
                    <a:pt x="1306" y="971"/>
                    <a:pt x="1289" y="976"/>
                  </a:cubicBezTo>
                  <a:cubicBezTo>
                    <a:pt x="1272" y="980"/>
                    <a:pt x="1259" y="986"/>
                    <a:pt x="1241" y="988"/>
                  </a:cubicBezTo>
                  <a:cubicBezTo>
                    <a:pt x="1251" y="956"/>
                    <a:pt x="1251" y="931"/>
                    <a:pt x="1270" y="905"/>
                  </a:cubicBezTo>
                  <a:cubicBezTo>
                    <a:pt x="1275" y="899"/>
                    <a:pt x="1280" y="894"/>
                    <a:pt x="1286" y="889"/>
                  </a:cubicBezTo>
                  <a:cubicBezTo>
                    <a:pt x="1290" y="889"/>
                    <a:pt x="1294" y="889"/>
                    <a:pt x="1298" y="889"/>
                  </a:cubicBezTo>
                  <a:close/>
                  <a:moveTo>
                    <a:pt x="1448" y="743"/>
                  </a:moveTo>
                  <a:cubicBezTo>
                    <a:pt x="1449" y="742"/>
                    <a:pt x="1449" y="742"/>
                    <a:pt x="1449" y="742"/>
                  </a:cubicBezTo>
                  <a:cubicBezTo>
                    <a:pt x="1449" y="742"/>
                    <a:pt x="1449" y="742"/>
                    <a:pt x="1449" y="742"/>
                  </a:cubicBezTo>
                  <a:cubicBezTo>
                    <a:pt x="1449" y="742"/>
                    <a:pt x="1449" y="742"/>
                    <a:pt x="1449" y="742"/>
                  </a:cubicBezTo>
                  <a:cubicBezTo>
                    <a:pt x="1450" y="741"/>
                    <a:pt x="1450" y="741"/>
                    <a:pt x="1450" y="741"/>
                  </a:cubicBezTo>
                  <a:cubicBezTo>
                    <a:pt x="1450" y="741"/>
                    <a:pt x="1451" y="740"/>
                    <a:pt x="1451" y="740"/>
                  </a:cubicBezTo>
                  <a:cubicBezTo>
                    <a:pt x="1452" y="739"/>
                    <a:pt x="1452" y="739"/>
                    <a:pt x="1452" y="739"/>
                  </a:cubicBezTo>
                  <a:cubicBezTo>
                    <a:pt x="1454" y="738"/>
                    <a:pt x="1455" y="736"/>
                    <a:pt x="1457" y="735"/>
                  </a:cubicBezTo>
                  <a:cubicBezTo>
                    <a:pt x="1454" y="738"/>
                    <a:pt x="1451" y="740"/>
                    <a:pt x="1448" y="743"/>
                  </a:cubicBezTo>
                  <a:close/>
                  <a:moveTo>
                    <a:pt x="1519" y="662"/>
                  </a:moveTo>
                  <a:cubicBezTo>
                    <a:pt x="1518" y="662"/>
                    <a:pt x="1518" y="663"/>
                    <a:pt x="1518" y="664"/>
                  </a:cubicBezTo>
                  <a:cubicBezTo>
                    <a:pt x="1518" y="664"/>
                    <a:pt x="1518" y="665"/>
                    <a:pt x="1518" y="665"/>
                  </a:cubicBezTo>
                  <a:cubicBezTo>
                    <a:pt x="1518" y="666"/>
                    <a:pt x="1518" y="667"/>
                    <a:pt x="1517" y="667"/>
                  </a:cubicBezTo>
                  <a:cubicBezTo>
                    <a:pt x="1517" y="667"/>
                    <a:pt x="1517" y="668"/>
                    <a:pt x="1517" y="668"/>
                  </a:cubicBezTo>
                  <a:cubicBezTo>
                    <a:pt x="1517" y="668"/>
                    <a:pt x="1517" y="669"/>
                    <a:pt x="1517" y="669"/>
                  </a:cubicBezTo>
                  <a:cubicBezTo>
                    <a:pt x="1517" y="669"/>
                    <a:pt x="1517" y="670"/>
                    <a:pt x="1517" y="670"/>
                  </a:cubicBezTo>
                  <a:cubicBezTo>
                    <a:pt x="1517" y="671"/>
                    <a:pt x="1517" y="671"/>
                    <a:pt x="1517" y="671"/>
                  </a:cubicBezTo>
                  <a:cubicBezTo>
                    <a:pt x="1516" y="672"/>
                    <a:pt x="1515" y="673"/>
                    <a:pt x="1513" y="674"/>
                  </a:cubicBezTo>
                  <a:cubicBezTo>
                    <a:pt x="1510" y="677"/>
                    <a:pt x="1507" y="681"/>
                    <a:pt x="1505" y="685"/>
                  </a:cubicBezTo>
                  <a:cubicBezTo>
                    <a:pt x="1503" y="688"/>
                    <a:pt x="1501" y="692"/>
                    <a:pt x="1499" y="696"/>
                  </a:cubicBezTo>
                  <a:cubicBezTo>
                    <a:pt x="1497" y="700"/>
                    <a:pt x="1495" y="704"/>
                    <a:pt x="1493" y="708"/>
                  </a:cubicBezTo>
                  <a:cubicBezTo>
                    <a:pt x="1492" y="710"/>
                    <a:pt x="1490" y="711"/>
                    <a:pt x="1489" y="713"/>
                  </a:cubicBezTo>
                  <a:cubicBezTo>
                    <a:pt x="1489" y="713"/>
                    <a:pt x="1488" y="714"/>
                    <a:pt x="1488" y="714"/>
                  </a:cubicBezTo>
                  <a:cubicBezTo>
                    <a:pt x="1487" y="715"/>
                    <a:pt x="1487" y="715"/>
                    <a:pt x="1487" y="715"/>
                  </a:cubicBezTo>
                  <a:cubicBezTo>
                    <a:pt x="1487" y="715"/>
                    <a:pt x="1487" y="715"/>
                    <a:pt x="1487" y="715"/>
                  </a:cubicBezTo>
                  <a:cubicBezTo>
                    <a:pt x="1487" y="715"/>
                    <a:pt x="1487" y="715"/>
                    <a:pt x="1487" y="715"/>
                  </a:cubicBezTo>
                  <a:cubicBezTo>
                    <a:pt x="1486" y="716"/>
                    <a:pt x="1485" y="717"/>
                    <a:pt x="1484" y="717"/>
                  </a:cubicBezTo>
                  <a:cubicBezTo>
                    <a:pt x="1481" y="720"/>
                    <a:pt x="1477" y="722"/>
                    <a:pt x="1473" y="724"/>
                  </a:cubicBezTo>
                  <a:cubicBezTo>
                    <a:pt x="1469" y="726"/>
                    <a:pt x="1465" y="727"/>
                    <a:pt x="1461" y="729"/>
                  </a:cubicBezTo>
                  <a:cubicBezTo>
                    <a:pt x="1457" y="731"/>
                    <a:pt x="1453" y="733"/>
                    <a:pt x="1450" y="736"/>
                  </a:cubicBezTo>
                  <a:cubicBezTo>
                    <a:pt x="1450" y="735"/>
                    <a:pt x="1451" y="735"/>
                    <a:pt x="1451" y="734"/>
                  </a:cubicBezTo>
                  <a:cubicBezTo>
                    <a:pt x="1452" y="733"/>
                    <a:pt x="1452" y="733"/>
                    <a:pt x="1452" y="732"/>
                  </a:cubicBezTo>
                  <a:cubicBezTo>
                    <a:pt x="1453" y="731"/>
                    <a:pt x="1453" y="731"/>
                    <a:pt x="1453" y="731"/>
                  </a:cubicBezTo>
                  <a:cubicBezTo>
                    <a:pt x="1453" y="730"/>
                    <a:pt x="1453" y="730"/>
                    <a:pt x="1453" y="729"/>
                  </a:cubicBezTo>
                  <a:cubicBezTo>
                    <a:pt x="1454" y="725"/>
                    <a:pt x="1455" y="721"/>
                    <a:pt x="1455" y="716"/>
                  </a:cubicBezTo>
                  <a:cubicBezTo>
                    <a:pt x="1455" y="715"/>
                    <a:pt x="1455" y="715"/>
                    <a:pt x="1455" y="714"/>
                  </a:cubicBezTo>
                  <a:cubicBezTo>
                    <a:pt x="1455" y="713"/>
                    <a:pt x="1455" y="713"/>
                    <a:pt x="1455" y="712"/>
                  </a:cubicBezTo>
                  <a:cubicBezTo>
                    <a:pt x="1455" y="711"/>
                    <a:pt x="1455" y="709"/>
                    <a:pt x="1455" y="708"/>
                  </a:cubicBezTo>
                  <a:cubicBezTo>
                    <a:pt x="1454" y="706"/>
                    <a:pt x="1454" y="703"/>
                    <a:pt x="1454" y="701"/>
                  </a:cubicBezTo>
                  <a:cubicBezTo>
                    <a:pt x="1454" y="698"/>
                    <a:pt x="1454" y="695"/>
                    <a:pt x="1454" y="693"/>
                  </a:cubicBezTo>
                  <a:cubicBezTo>
                    <a:pt x="1454" y="692"/>
                    <a:pt x="1454" y="691"/>
                    <a:pt x="1454" y="690"/>
                  </a:cubicBezTo>
                  <a:cubicBezTo>
                    <a:pt x="1454" y="690"/>
                    <a:pt x="1454" y="690"/>
                    <a:pt x="1454" y="690"/>
                  </a:cubicBezTo>
                  <a:cubicBezTo>
                    <a:pt x="1454" y="690"/>
                    <a:pt x="1454" y="690"/>
                    <a:pt x="1454" y="690"/>
                  </a:cubicBezTo>
                  <a:cubicBezTo>
                    <a:pt x="1454" y="688"/>
                    <a:pt x="1454" y="687"/>
                    <a:pt x="1454" y="686"/>
                  </a:cubicBezTo>
                  <a:cubicBezTo>
                    <a:pt x="1455" y="681"/>
                    <a:pt x="1456" y="677"/>
                    <a:pt x="1458" y="673"/>
                  </a:cubicBezTo>
                  <a:cubicBezTo>
                    <a:pt x="1458" y="673"/>
                    <a:pt x="1458" y="672"/>
                    <a:pt x="1458" y="672"/>
                  </a:cubicBezTo>
                  <a:cubicBezTo>
                    <a:pt x="1458" y="672"/>
                    <a:pt x="1458" y="671"/>
                    <a:pt x="1459" y="671"/>
                  </a:cubicBezTo>
                  <a:cubicBezTo>
                    <a:pt x="1459" y="670"/>
                    <a:pt x="1459" y="669"/>
                    <a:pt x="1459" y="668"/>
                  </a:cubicBezTo>
                  <a:cubicBezTo>
                    <a:pt x="1460" y="668"/>
                    <a:pt x="1460" y="667"/>
                    <a:pt x="1460" y="666"/>
                  </a:cubicBezTo>
                  <a:cubicBezTo>
                    <a:pt x="1460" y="667"/>
                    <a:pt x="1460" y="667"/>
                    <a:pt x="1460" y="667"/>
                  </a:cubicBezTo>
                  <a:cubicBezTo>
                    <a:pt x="1460" y="667"/>
                    <a:pt x="1460" y="667"/>
                    <a:pt x="1461" y="666"/>
                  </a:cubicBezTo>
                  <a:cubicBezTo>
                    <a:pt x="1461" y="665"/>
                    <a:pt x="1461" y="665"/>
                    <a:pt x="1462" y="664"/>
                  </a:cubicBezTo>
                  <a:cubicBezTo>
                    <a:pt x="1462" y="664"/>
                    <a:pt x="1462" y="663"/>
                    <a:pt x="1462" y="663"/>
                  </a:cubicBezTo>
                  <a:cubicBezTo>
                    <a:pt x="1462" y="663"/>
                    <a:pt x="1462" y="662"/>
                    <a:pt x="1462" y="662"/>
                  </a:cubicBezTo>
                  <a:cubicBezTo>
                    <a:pt x="1462" y="662"/>
                    <a:pt x="1462" y="662"/>
                    <a:pt x="1462" y="662"/>
                  </a:cubicBezTo>
                  <a:cubicBezTo>
                    <a:pt x="1463" y="661"/>
                    <a:pt x="1463" y="660"/>
                    <a:pt x="1463" y="659"/>
                  </a:cubicBezTo>
                  <a:cubicBezTo>
                    <a:pt x="1463" y="657"/>
                    <a:pt x="1463" y="656"/>
                    <a:pt x="1463" y="655"/>
                  </a:cubicBezTo>
                  <a:cubicBezTo>
                    <a:pt x="1463" y="654"/>
                    <a:pt x="1464" y="653"/>
                    <a:pt x="1464" y="651"/>
                  </a:cubicBezTo>
                  <a:cubicBezTo>
                    <a:pt x="1464" y="650"/>
                    <a:pt x="1464" y="649"/>
                    <a:pt x="1464" y="648"/>
                  </a:cubicBezTo>
                  <a:cubicBezTo>
                    <a:pt x="1464" y="647"/>
                    <a:pt x="1464" y="646"/>
                    <a:pt x="1464" y="645"/>
                  </a:cubicBezTo>
                  <a:cubicBezTo>
                    <a:pt x="1472" y="638"/>
                    <a:pt x="1470" y="629"/>
                    <a:pt x="1465" y="621"/>
                  </a:cubicBezTo>
                  <a:cubicBezTo>
                    <a:pt x="1485" y="623"/>
                    <a:pt x="1504" y="628"/>
                    <a:pt x="1522" y="635"/>
                  </a:cubicBezTo>
                  <a:cubicBezTo>
                    <a:pt x="1518" y="640"/>
                    <a:pt x="1518" y="645"/>
                    <a:pt x="1523" y="650"/>
                  </a:cubicBezTo>
                  <a:cubicBezTo>
                    <a:pt x="1523" y="650"/>
                    <a:pt x="1522" y="651"/>
                    <a:pt x="1522" y="651"/>
                  </a:cubicBezTo>
                  <a:cubicBezTo>
                    <a:pt x="1522" y="653"/>
                    <a:pt x="1521" y="654"/>
                    <a:pt x="1521" y="655"/>
                  </a:cubicBezTo>
                  <a:cubicBezTo>
                    <a:pt x="1520" y="657"/>
                    <a:pt x="1520" y="658"/>
                    <a:pt x="1519" y="659"/>
                  </a:cubicBezTo>
                  <a:cubicBezTo>
                    <a:pt x="1519" y="660"/>
                    <a:pt x="1519" y="661"/>
                    <a:pt x="1519" y="662"/>
                  </a:cubicBezTo>
                  <a:close/>
                  <a:moveTo>
                    <a:pt x="1548" y="662"/>
                  </a:moveTo>
                  <a:cubicBezTo>
                    <a:pt x="1548" y="662"/>
                    <a:pt x="1548" y="662"/>
                    <a:pt x="1548" y="662"/>
                  </a:cubicBezTo>
                  <a:cubicBezTo>
                    <a:pt x="1544" y="663"/>
                    <a:pt x="1540" y="664"/>
                    <a:pt x="1536" y="665"/>
                  </a:cubicBezTo>
                  <a:cubicBezTo>
                    <a:pt x="1532" y="665"/>
                    <a:pt x="1528" y="667"/>
                    <a:pt x="1524" y="668"/>
                  </a:cubicBezTo>
                  <a:cubicBezTo>
                    <a:pt x="1523" y="668"/>
                    <a:pt x="1522" y="669"/>
                    <a:pt x="1521" y="669"/>
                  </a:cubicBezTo>
                  <a:cubicBezTo>
                    <a:pt x="1521" y="670"/>
                    <a:pt x="1520" y="670"/>
                    <a:pt x="1520" y="670"/>
                  </a:cubicBezTo>
                  <a:cubicBezTo>
                    <a:pt x="1519" y="670"/>
                    <a:pt x="1519" y="670"/>
                    <a:pt x="1519" y="670"/>
                  </a:cubicBezTo>
                  <a:cubicBezTo>
                    <a:pt x="1519" y="670"/>
                    <a:pt x="1519" y="670"/>
                    <a:pt x="1519" y="670"/>
                  </a:cubicBezTo>
                  <a:cubicBezTo>
                    <a:pt x="1519" y="670"/>
                    <a:pt x="1520" y="670"/>
                    <a:pt x="1520" y="669"/>
                  </a:cubicBezTo>
                  <a:cubicBezTo>
                    <a:pt x="1520" y="669"/>
                    <a:pt x="1520" y="669"/>
                    <a:pt x="1520" y="668"/>
                  </a:cubicBezTo>
                  <a:cubicBezTo>
                    <a:pt x="1520" y="668"/>
                    <a:pt x="1520" y="668"/>
                    <a:pt x="1520" y="668"/>
                  </a:cubicBezTo>
                  <a:cubicBezTo>
                    <a:pt x="1520" y="667"/>
                    <a:pt x="1520" y="666"/>
                    <a:pt x="1520" y="666"/>
                  </a:cubicBezTo>
                  <a:cubicBezTo>
                    <a:pt x="1520" y="665"/>
                    <a:pt x="1520" y="665"/>
                    <a:pt x="1521" y="664"/>
                  </a:cubicBezTo>
                  <a:cubicBezTo>
                    <a:pt x="1521" y="663"/>
                    <a:pt x="1521" y="663"/>
                    <a:pt x="1521" y="662"/>
                  </a:cubicBezTo>
                  <a:cubicBezTo>
                    <a:pt x="1521" y="662"/>
                    <a:pt x="1521" y="661"/>
                    <a:pt x="1522" y="660"/>
                  </a:cubicBezTo>
                  <a:cubicBezTo>
                    <a:pt x="1522" y="659"/>
                    <a:pt x="1522" y="658"/>
                    <a:pt x="1523" y="656"/>
                  </a:cubicBezTo>
                  <a:cubicBezTo>
                    <a:pt x="1523" y="655"/>
                    <a:pt x="1524" y="654"/>
                    <a:pt x="1525" y="652"/>
                  </a:cubicBezTo>
                  <a:cubicBezTo>
                    <a:pt x="1525" y="651"/>
                    <a:pt x="1526" y="650"/>
                    <a:pt x="1527" y="648"/>
                  </a:cubicBezTo>
                  <a:cubicBezTo>
                    <a:pt x="1527" y="648"/>
                    <a:pt x="1527" y="648"/>
                    <a:pt x="1527" y="648"/>
                  </a:cubicBezTo>
                  <a:cubicBezTo>
                    <a:pt x="1526" y="649"/>
                    <a:pt x="1526" y="650"/>
                    <a:pt x="1526" y="651"/>
                  </a:cubicBezTo>
                  <a:cubicBezTo>
                    <a:pt x="1534" y="654"/>
                    <a:pt x="1540" y="651"/>
                    <a:pt x="1544" y="646"/>
                  </a:cubicBezTo>
                  <a:cubicBezTo>
                    <a:pt x="1548" y="648"/>
                    <a:pt x="1552" y="650"/>
                    <a:pt x="1555" y="652"/>
                  </a:cubicBezTo>
                  <a:cubicBezTo>
                    <a:pt x="1555" y="653"/>
                    <a:pt x="1555" y="653"/>
                    <a:pt x="1555" y="653"/>
                  </a:cubicBezTo>
                  <a:cubicBezTo>
                    <a:pt x="1555" y="654"/>
                    <a:pt x="1554" y="654"/>
                    <a:pt x="1554" y="655"/>
                  </a:cubicBezTo>
                  <a:cubicBezTo>
                    <a:pt x="1553" y="656"/>
                    <a:pt x="1553" y="657"/>
                    <a:pt x="1552" y="658"/>
                  </a:cubicBezTo>
                  <a:cubicBezTo>
                    <a:pt x="1552" y="658"/>
                    <a:pt x="1551" y="659"/>
                    <a:pt x="1551" y="660"/>
                  </a:cubicBezTo>
                  <a:cubicBezTo>
                    <a:pt x="1550" y="660"/>
                    <a:pt x="1550" y="660"/>
                    <a:pt x="1550" y="660"/>
                  </a:cubicBezTo>
                  <a:cubicBezTo>
                    <a:pt x="1550" y="661"/>
                    <a:pt x="1549" y="661"/>
                    <a:pt x="1549" y="661"/>
                  </a:cubicBezTo>
                  <a:cubicBezTo>
                    <a:pt x="1549" y="662"/>
                    <a:pt x="1548" y="662"/>
                    <a:pt x="1548" y="662"/>
                  </a:cubicBezTo>
                  <a:close/>
                  <a:moveTo>
                    <a:pt x="1567" y="661"/>
                  </a:moveTo>
                  <a:cubicBezTo>
                    <a:pt x="1566" y="661"/>
                    <a:pt x="1564" y="661"/>
                    <a:pt x="1562" y="661"/>
                  </a:cubicBezTo>
                  <a:cubicBezTo>
                    <a:pt x="1561" y="661"/>
                    <a:pt x="1559" y="661"/>
                    <a:pt x="1557" y="661"/>
                  </a:cubicBezTo>
                  <a:cubicBezTo>
                    <a:pt x="1555" y="662"/>
                    <a:pt x="1552" y="662"/>
                    <a:pt x="1549" y="662"/>
                  </a:cubicBezTo>
                  <a:cubicBezTo>
                    <a:pt x="1549" y="662"/>
                    <a:pt x="1550" y="662"/>
                    <a:pt x="1550" y="662"/>
                  </a:cubicBezTo>
                  <a:cubicBezTo>
                    <a:pt x="1551" y="661"/>
                    <a:pt x="1552" y="660"/>
                    <a:pt x="1553" y="659"/>
                  </a:cubicBezTo>
                  <a:cubicBezTo>
                    <a:pt x="1554" y="658"/>
                    <a:pt x="1555" y="657"/>
                    <a:pt x="1555" y="657"/>
                  </a:cubicBezTo>
                  <a:cubicBezTo>
                    <a:pt x="1556" y="656"/>
                    <a:pt x="1556" y="656"/>
                    <a:pt x="1556" y="655"/>
                  </a:cubicBezTo>
                  <a:cubicBezTo>
                    <a:pt x="1557" y="655"/>
                    <a:pt x="1557" y="654"/>
                    <a:pt x="1557" y="654"/>
                  </a:cubicBezTo>
                  <a:cubicBezTo>
                    <a:pt x="1557" y="654"/>
                    <a:pt x="1557" y="654"/>
                    <a:pt x="1557" y="654"/>
                  </a:cubicBezTo>
                  <a:cubicBezTo>
                    <a:pt x="1561" y="656"/>
                    <a:pt x="1565" y="659"/>
                    <a:pt x="1569" y="662"/>
                  </a:cubicBezTo>
                  <a:cubicBezTo>
                    <a:pt x="1568" y="661"/>
                    <a:pt x="1568" y="661"/>
                    <a:pt x="1567" y="661"/>
                  </a:cubicBezTo>
                  <a:close/>
                  <a:moveTo>
                    <a:pt x="1520" y="553"/>
                  </a:moveTo>
                  <a:cubicBezTo>
                    <a:pt x="1523" y="552"/>
                    <a:pt x="1543" y="552"/>
                    <a:pt x="1563" y="555"/>
                  </a:cubicBezTo>
                  <a:cubicBezTo>
                    <a:pt x="1561" y="562"/>
                    <a:pt x="1563" y="571"/>
                    <a:pt x="1570" y="577"/>
                  </a:cubicBezTo>
                  <a:cubicBezTo>
                    <a:pt x="1571" y="577"/>
                    <a:pt x="1571" y="577"/>
                    <a:pt x="1571" y="577"/>
                  </a:cubicBezTo>
                  <a:cubicBezTo>
                    <a:pt x="1571" y="577"/>
                    <a:pt x="1571" y="578"/>
                    <a:pt x="1571" y="578"/>
                  </a:cubicBezTo>
                  <a:cubicBezTo>
                    <a:pt x="1572" y="580"/>
                    <a:pt x="1572" y="582"/>
                    <a:pt x="1573" y="583"/>
                  </a:cubicBezTo>
                  <a:cubicBezTo>
                    <a:pt x="1573" y="584"/>
                    <a:pt x="1573" y="585"/>
                    <a:pt x="1574" y="586"/>
                  </a:cubicBezTo>
                  <a:cubicBezTo>
                    <a:pt x="1574" y="586"/>
                    <a:pt x="1574" y="587"/>
                    <a:pt x="1574" y="587"/>
                  </a:cubicBezTo>
                  <a:cubicBezTo>
                    <a:pt x="1574" y="587"/>
                    <a:pt x="1575" y="588"/>
                    <a:pt x="1575" y="588"/>
                  </a:cubicBezTo>
                  <a:cubicBezTo>
                    <a:pt x="1575" y="589"/>
                    <a:pt x="1575" y="590"/>
                    <a:pt x="1576" y="590"/>
                  </a:cubicBezTo>
                  <a:cubicBezTo>
                    <a:pt x="1576" y="591"/>
                    <a:pt x="1576" y="592"/>
                    <a:pt x="1577" y="592"/>
                  </a:cubicBezTo>
                  <a:cubicBezTo>
                    <a:pt x="1577" y="593"/>
                    <a:pt x="1577" y="593"/>
                    <a:pt x="1577" y="593"/>
                  </a:cubicBezTo>
                  <a:cubicBezTo>
                    <a:pt x="1577" y="593"/>
                    <a:pt x="1578" y="594"/>
                    <a:pt x="1578" y="594"/>
                  </a:cubicBezTo>
                  <a:cubicBezTo>
                    <a:pt x="1578" y="594"/>
                    <a:pt x="1579" y="595"/>
                    <a:pt x="1579" y="595"/>
                  </a:cubicBezTo>
                  <a:cubicBezTo>
                    <a:pt x="1580" y="596"/>
                    <a:pt x="1580" y="596"/>
                    <a:pt x="1580" y="596"/>
                  </a:cubicBezTo>
                  <a:cubicBezTo>
                    <a:pt x="1581" y="597"/>
                    <a:pt x="1581" y="597"/>
                    <a:pt x="1581" y="597"/>
                  </a:cubicBezTo>
                  <a:cubicBezTo>
                    <a:pt x="1582" y="598"/>
                    <a:pt x="1582" y="598"/>
                    <a:pt x="1582" y="598"/>
                  </a:cubicBezTo>
                  <a:cubicBezTo>
                    <a:pt x="1582" y="598"/>
                    <a:pt x="1582" y="598"/>
                    <a:pt x="1582" y="598"/>
                  </a:cubicBezTo>
                  <a:cubicBezTo>
                    <a:pt x="1582" y="599"/>
                    <a:pt x="1581" y="599"/>
                    <a:pt x="1581" y="599"/>
                  </a:cubicBezTo>
                  <a:cubicBezTo>
                    <a:pt x="1580" y="600"/>
                    <a:pt x="1580" y="600"/>
                    <a:pt x="1580" y="600"/>
                  </a:cubicBezTo>
                  <a:cubicBezTo>
                    <a:pt x="1580" y="600"/>
                    <a:pt x="1579" y="600"/>
                    <a:pt x="1579" y="601"/>
                  </a:cubicBezTo>
                  <a:cubicBezTo>
                    <a:pt x="1577" y="603"/>
                    <a:pt x="1576" y="605"/>
                    <a:pt x="1575" y="608"/>
                  </a:cubicBezTo>
                  <a:cubicBezTo>
                    <a:pt x="1574" y="610"/>
                    <a:pt x="1573" y="613"/>
                    <a:pt x="1572" y="615"/>
                  </a:cubicBezTo>
                  <a:cubicBezTo>
                    <a:pt x="1570" y="618"/>
                    <a:pt x="1569" y="621"/>
                    <a:pt x="1568" y="624"/>
                  </a:cubicBezTo>
                  <a:cubicBezTo>
                    <a:pt x="1566" y="629"/>
                    <a:pt x="1564" y="634"/>
                    <a:pt x="1562" y="639"/>
                  </a:cubicBezTo>
                  <a:cubicBezTo>
                    <a:pt x="1561" y="641"/>
                    <a:pt x="1560" y="643"/>
                    <a:pt x="1559" y="645"/>
                  </a:cubicBezTo>
                  <a:cubicBezTo>
                    <a:pt x="1556" y="642"/>
                    <a:pt x="1552" y="638"/>
                    <a:pt x="1548" y="635"/>
                  </a:cubicBezTo>
                  <a:cubicBezTo>
                    <a:pt x="1550" y="627"/>
                    <a:pt x="1550" y="618"/>
                    <a:pt x="1549" y="612"/>
                  </a:cubicBezTo>
                  <a:cubicBezTo>
                    <a:pt x="1547" y="615"/>
                    <a:pt x="1539" y="620"/>
                    <a:pt x="1532" y="625"/>
                  </a:cubicBezTo>
                  <a:cubicBezTo>
                    <a:pt x="1530" y="624"/>
                    <a:pt x="1527" y="623"/>
                    <a:pt x="1525" y="622"/>
                  </a:cubicBezTo>
                  <a:cubicBezTo>
                    <a:pt x="1491" y="609"/>
                    <a:pt x="1477" y="607"/>
                    <a:pt x="1444" y="599"/>
                  </a:cubicBezTo>
                  <a:cubicBezTo>
                    <a:pt x="1476" y="580"/>
                    <a:pt x="1486" y="568"/>
                    <a:pt x="1520" y="553"/>
                  </a:cubicBezTo>
                  <a:close/>
                  <a:moveTo>
                    <a:pt x="1452" y="619"/>
                  </a:moveTo>
                  <a:cubicBezTo>
                    <a:pt x="1452" y="619"/>
                    <a:pt x="1452" y="619"/>
                    <a:pt x="1452" y="619"/>
                  </a:cubicBezTo>
                  <a:cubicBezTo>
                    <a:pt x="1452" y="620"/>
                    <a:pt x="1452" y="622"/>
                    <a:pt x="1452" y="623"/>
                  </a:cubicBezTo>
                  <a:cubicBezTo>
                    <a:pt x="1452" y="630"/>
                    <a:pt x="1449" y="642"/>
                    <a:pt x="1460" y="641"/>
                  </a:cubicBezTo>
                  <a:cubicBezTo>
                    <a:pt x="1459" y="642"/>
                    <a:pt x="1459" y="642"/>
                    <a:pt x="1459" y="642"/>
                  </a:cubicBezTo>
                  <a:cubicBezTo>
                    <a:pt x="1460" y="643"/>
                    <a:pt x="1461" y="645"/>
                    <a:pt x="1461" y="647"/>
                  </a:cubicBezTo>
                  <a:cubicBezTo>
                    <a:pt x="1462" y="647"/>
                    <a:pt x="1462" y="646"/>
                    <a:pt x="1462" y="646"/>
                  </a:cubicBezTo>
                  <a:cubicBezTo>
                    <a:pt x="1462" y="647"/>
                    <a:pt x="1462" y="647"/>
                    <a:pt x="1462" y="648"/>
                  </a:cubicBezTo>
                  <a:cubicBezTo>
                    <a:pt x="1462" y="649"/>
                    <a:pt x="1462" y="650"/>
                    <a:pt x="1462" y="651"/>
                  </a:cubicBezTo>
                  <a:cubicBezTo>
                    <a:pt x="1462" y="653"/>
                    <a:pt x="1461" y="654"/>
                    <a:pt x="1461" y="655"/>
                  </a:cubicBezTo>
                  <a:cubicBezTo>
                    <a:pt x="1461" y="656"/>
                    <a:pt x="1461" y="657"/>
                    <a:pt x="1461" y="658"/>
                  </a:cubicBezTo>
                  <a:cubicBezTo>
                    <a:pt x="1461" y="659"/>
                    <a:pt x="1461" y="660"/>
                    <a:pt x="1460" y="661"/>
                  </a:cubicBezTo>
                  <a:cubicBezTo>
                    <a:pt x="1460" y="661"/>
                    <a:pt x="1460" y="662"/>
                    <a:pt x="1460" y="662"/>
                  </a:cubicBezTo>
                  <a:cubicBezTo>
                    <a:pt x="1460" y="662"/>
                    <a:pt x="1460" y="662"/>
                    <a:pt x="1460" y="662"/>
                  </a:cubicBezTo>
                  <a:cubicBezTo>
                    <a:pt x="1460" y="663"/>
                    <a:pt x="1460" y="663"/>
                    <a:pt x="1460" y="663"/>
                  </a:cubicBezTo>
                  <a:cubicBezTo>
                    <a:pt x="1460" y="664"/>
                    <a:pt x="1460" y="664"/>
                    <a:pt x="1460" y="664"/>
                  </a:cubicBezTo>
                  <a:cubicBezTo>
                    <a:pt x="1459" y="665"/>
                    <a:pt x="1458" y="666"/>
                    <a:pt x="1458" y="668"/>
                  </a:cubicBezTo>
                  <a:cubicBezTo>
                    <a:pt x="1457" y="668"/>
                    <a:pt x="1457" y="669"/>
                    <a:pt x="1457" y="670"/>
                  </a:cubicBezTo>
                  <a:cubicBezTo>
                    <a:pt x="1456" y="670"/>
                    <a:pt x="1456" y="671"/>
                    <a:pt x="1456" y="671"/>
                  </a:cubicBezTo>
                  <a:cubicBezTo>
                    <a:pt x="1456" y="672"/>
                    <a:pt x="1456" y="672"/>
                    <a:pt x="1455" y="672"/>
                  </a:cubicBezTo>
                  <a:cubicBezTo>
                    <a:pt x="1454" y="676"/>
                    <a:pt x="1453" y="680"/>
                    <a:pt x="1452" y="685"/>
                  </a:cubicBezTo>
                  <a:cubicBezTo>
                    <a:pt x="1452" y="685"/>
                    <a:pt x="1452" y="685"/>
                    <a:pt x="1452" y="685"/>
                  </a:cubicBezTo>
                  <a:cubicBezTo>
                    <a:pt x="1452" y="685"/>
                    <a:pt x="1452" y="684"/>
                    <a:pt x="1452" y="684"/>
                  </a:cubicBezTo>
                  <a:cubicBezTo>
                    <a:pt x="1451" y="684"/>
                    <a:pt x="1451" y="684"/>
                    <a:pt x="1451" y="683"/>
                  </a:cubicBezTo>
                  <a:cubicBezTo>
                    <a:pt x="1451" y="683"/>
                    <a:pt x="1451" y="683"/>
                    <a:pt x="1450" y="683"/>
                  </a:cubicBezTo>
                  <a:cubicBezTo>
                    <a:pt x="1448" y="681"/>
                    <a:pt x="1446" y="679"/>
                    <a:pt x="1443" y="678"/>
                  </a:cubicBezTo>
                  <a:cubicBezTo>
                    <a:pt x="1441" y="677"/>
                    <a:pt x="1439" y="675"/>
                    <a:pt x="1436" y="674"/>
                  </a:cubicBezTo>
                  <a:cubicBezTo>
                    <a:pt x="1437" y="674"/>
                    <a:pt x="1437" y="674"/>
                    <a:pt x="1437" y="673"/>
                  </a:cubicBezTo>
                  <a:cubicBezTo>
                    <a:pt x="1437" y="671"/>
                    <a:pt x="1437" y="671"/>
                    <a:pt x="1437" y="671"/>
                  </a:cubicBezTo>
                  <a:cubicBezTo>
                    <a:pt x="1440" y="659"/>
                    <a:pt x="1430" y="647"/>
                    <a:pt x="1417" y="649"/>
                  </a:cubicBezTo>
                  <a:cubicBezTo>
                    <a:pt x="1420" y="659"/>
                    <a:pt x="1420" y="677"/>
                    <a:pt x="1434" y="674"/>
                  </a:cubicBezTo>
                  <a:cubicBezTo>
                    <a:pt x="1434" y="675"/>
                    <a:pt x="1434" y="675"/>
                    <a:pt x="1434" y="675"/>
                  </a:cubicBezTo>
                  <a:cubicBezTo>
                    <a:pt x="1437" y="677"/>
                    <a:pt x="1440" y="678"/>
                    <a:pt x="1442" y="680"/>
                  </a:cubicBezTo>
                  <a:cubicBezTo>
                    <a:pt x="1445" y="681"/>
                    <a:pt x="1447" y="683"/>
                    <a:pt x="1449" y="684"/>
                  </a:cubicBezTo>
                  <a:cubicBezTo>
                    <a:pt x="1449" y="684"/>
                    <a:pt x="1449" y="685"/>
                    <a:pt x="1449" y="685"/>
                  </a:cubicBezTo>
                  <a:cubicBezTo>
                    <a:pt x="1450" y="685"/>
                    <a:pt x="1450" y="685"/>
                    <a:pt x="1450" y="685"/>
                  </a:cubicBezTo>
                  <a:cubicBezTo>
                    <a:pt x="1450" y="686"/>
                    <a:pt x="1450" y="686"/>
                    <a:pt x="1451" y="686"/>
                  </a:cubicBezTo>
                  <a:cubicBezTo>
                    <a:pt x="1451" y="686"/>
                    <a:pt x="1451" y="686"/>
                    <a:pt x="1451" y="686"/>
                  </a:cubicBezTo>
                  <a:cubicBezTo>
                    <a:pt x="1451" y="687"/>
                    <a:pt x="1452" y="687"/>
                    <a:pt x="1452" y="687"/>
                  </a:cubicBezTo>
                  <a:cubicBezTo>
                    <a:pt x="1452" y="689"/>
                    <a:pt x="1451" y="691"/>
                    <a:pt x="1451" y="693"/>
                  </a:cubicBezTo>
                  <a:cubicBezTo>
                    <a:pt x="1451" y="696"/>
                    <a:pt x="1452" y="698"/>
                    <a:pt x="1452" y="701"/>
                  </a:cubicBezTo>
                  <a:cubicBezTo>
                    <a:pt x="1452" y="703"/>
                    <a:pt x="1452" y="706"/>
                    <a:pt x="1452" y="708"/>
                  </a:cubicBezTo>
                  <a:cubicBezTo>
                    <a:pt x="1452" y="710"/>
                    <a:pt x="1453" y="711"/>
                    <a:pt x="1453" y="712"/>
                  </a:cubicBezTo>
                  <a:cubicBezTo>
                    <a:pt x="1453" y="713"/>
                    <a:pt x="1453" y="713"/>
                    <a:pt x="1453" y="714"/>
                  </a:cubicBezTo>
                  <a:cubicBezTo>
                    <a:pt x="1453" y="715"/>
                    <a:pt x="1453" y="715"/>
                    <a:pt x="1453" y="716"/>
                  </a:cubicBezTo>
                  <a:cubicBezTo>
                    <a:pt x="1453" y="720"/>
                    <a:pt x="1452" y="725"/>
                    <a:pt x="1451" y="728"/>
                  </a:cubicBezTo>
                  <a:cubicBezTo>
                    <a:pt x="1451" y="729"/>
                    <a:pt x="1451" y="729"/>
                    <a:pt x="1451" y="730"/>
                  </a:cubicBezTo>
                  <a:cubicBezTo>
                    <a:pt x="1451" y="730"/>
                    <a:pt x="1450" y="731"/>
                    <a:pt x="1450" y="731"/>
                  </a:cubicBezTo>
                  <a:cubicBezTo>
                    <a:pt x="1450" y="732"/>
                    <a:pt x="1450" y="733"/>
                    <a:pt x="1450" y="733"/>
                  </a:cubicBezTo>
                  <a:cubicBezTo>
                    <a:pt x="1449" y="735"/>
                    <a:pt x="1448" y="736"/>
                    <a:pt x="1448" y="737"/>
                  </a:cubicBezTo>
                  <a:cubicBezTo>
                    <a:pt x="1448" y="738"/>
                    <a:pt x="1447" y="738"/>
                    <a:pt x="1447" y="739"/>
                  </a:cubicBezTo>
                  <a:cubicBezTo>
                    <a:pt x="1447" y="739"/>
                    <a:pt x="1447" y="739"/>
                    <a:pt x="1447" y="739"/>
                  </a:cubicBezTo>
                  <a:cubicBezTo>
                    <a:pt x="1446" y="739"/>
                    <a:pt x="1446" y="739"/>
                    <a:pt x="1446" y="739"/>
                  </a:cubicBezTo>
                  <a:cubicBezTo>
                    <a:pt x="1446" y="739"/>
                    <a:pt x="1446" y="739"/>
                    <a:pt x="1446" y="739"/>
                  </a:cubicBezTo>
                  <a:cubicBezTo>
                    <a:pt x="1446" y="740"/>
                    <a:pt x="1446" y="740"/>
                    <a:pt x="1446" y="740"/>
                  </a:cubicBezTo>
                  <a:cubicBezTo>
                    <a:pt x="1445" y="741"/>
                    <a:pt x="1445" y="741"/>
                    <a:pt x="1445" y="741"/>
                  </a:cubicBezTo>
                  <a:cubicBezTo>
                    <a:pt x="1444" y="742"/>
                    <a:pt x="1444" y="742"/>
                    <a:pt x="1443" y="743"/>
                  </a:cubicBezTo>
                  <a:cubicBezTo>
                    <a:pt x="1442" y="744"/>
                    <a:pt x="1442" y="745"/>
                    <a:pt x="1441" y="746"/>
                  </a:cubicBezTo>
                  <a:cubicBezTo>
                    <a:pt x="1436" y="752"/>
                    <a:pt x="1431" y="759"/>
                    <a:pt x="1427" y="765"/>
                  </a:cubicBezTo>
                  <a:cubicBezTo>
                    <a:pt x="1408" y="787"/>
                    <a:pt x="1391" y="811"/>
                    <a:pt x="1366" y="826"/>
                  </a:cubicBezTo>
                  <a:cubicBezTo>
                    <a:pt x="1333" y="845"/>
                    <a:pt x="1292" y="865"/>
                    <a:pt x="1259" y="880"/>
                  </a:cubicBezTo>
                  <a:cubicBezTo>
                    <a:pt x="1264" y="864"/>
                    <a:pt x="1270" y="849"/>
                    <a:pt x="1277" y="834"/>
                  </a:cubicBezTo>
                  <a:cubicBezTo>
                    <a:pt x="1280" y="830"/>
                    <a:pt x="1284" y="826"/>
                    <a:pt x="1288" y="823"/>
                  </a:cubicBezTo>
                  <a:cubicBezTo>
                    <a:pt x="1288" y="823"/>
                    <a:pt x="1288" y="823"/>
                    <a:pt x="1289" y="823"/>
                  </a:cubicBezTo>
                  <a:cubicBezTo>
                    <a:pt x="1292" y="821"/>
                    <a:pt x="1295" y="820"/>
                    <a:pt x="1300" y="819"/>
                  </a:cubicBezTo>
                  <a:cubicBezTo>
                    <a:pt x="1301" y="819"/>
                    <a:pt x="1302" y="818"/>
                    <a:pt x="1303" y="818"/>
                  </a:cubicBezTo>
                  <a:cubicBezTo>
                    <a:pt x="1304" y="818"/>
                    <a:pt x="1305" y="818"/>
                    <a:pt x="1306" y="818"/>
                  </a:cubicBezTo>
                  <a:cubicBezTo>
                    <a:pt x="1308" y="817"/>
                    <a:pt x="1311" y="817"/>
                    <a:pt x="1313" y="817"/>
                  </a:cubicBezTo>
                  <a:cubicBezTo>
                    <a:pt x="1314" y="817"/>
                    <a:pt x="1314" y="817"/>
                    <a:pt x="1315" y="816"/>
                  </a:cubicBezTo>
                  <a:cubicBezTo>
                    <a:pt x="1338" y="838"/>
                    <a:pt x="1350" y="820"/>
                    <a:pt x="1374" y="820"/>
                  </a:cubicBezTo>
                  <a:cubicBezTo>
                    <a:pt x="1354" y="792"/>
                    <a:pt x="1332" y="795"/>
                    <a:pt x="1312" y="814"/>
                  </a:cubicBezTo>
                  <a:cubicBezTo>
                    <a:pt x="1312" y="814"/>
                    <a:pt x="1312" y="814"/>
                    <a:pt x="1312" y="814"/>
                  </a:cubicBezTo>
                  <a:cubicBezTo>
                    <a:pt x="1310" y="814"/>
                    <a:pt x="1308" y="815"/>
                    <a:pt x="1306" y="815"/>
                  </a:cubicBezTo>
                  <a:cubicBezTo>
                    <a:pt x="1304" y="815"/>
                    <a:pt x="1303" y="815"/>
                    <a:pt x="1302" y="816"/>
                  </a:cubicBezTo>
                  <a:cubicBezTo>
                    <a:pt x="1301" y="816"/>
                    <a:pt x="1300" y="816"/>
                    <a:pt x="1299" y="816"/>
                  </a:cubicBezTo>
                  <a:cubicBezTo>
                    <a:pt x="1297" y="817"/>
                    <a:pt x="1295" y="817"/>
                    <a:pt x="1294" y="818"/>
                  </a:cubicBezTo>
                  <a:cubicBezTo>
                    <a:pt x="1294" y="817"/>
                    <a:pt x="1295" y="817"/>
                    <a:pt x="1295" y="816"/>
                  </a:cubicBezTo>
                  <a:cubicBezTo>
                    <a:pt x="1299" y="812"/>
                    <a:pt x="1303" y="809"/>
                    <a:pt x="1306" y="805"/>
                  </a:cubicBezTo>
                  <a:cubicBezTo>
                    <a:pt x="1308" y="803"/>
                    <a:pt x="1310" y="801"/>
                    <a:pt x="1311" y="799"/>
                  </a:cubicBezTo>
                  <a:cubicBezTo>
                    <a:pt x="1312" y="798"/>
                    <a:pt x="1313" y="797"/>
                    <a:pt x="1314" y="796"/>
                  </a:cubicBezTo>
                  <a:cubicBezTo>
                    <a:pt x="1314" y="795"/>
                    <a:pt x="1314" y="795"/>
                    <a:pt x="1314" y="795"/>
                  </a:cubicBezTo>
                  <a:cubicBezTo>
                    <a:pt x="1314" y="795"/>
                    <a:pt x="1314" y="795"/>
                    <a:pt x="1314" y="795"/>
                  </a:cubicBezTo>
                  <a:cubicBezTo>
                    <a:pt x="1315" y="795"/>
                    <a:pt x="1315" y="795"/>
                    <a:pt x="1315" y="795"/>
                  </a:cubicBezTo>
                  <a:cubicBezTo>
                    <a:pt x="1315" y="795"/>
                    <a:pt x="1315" y="795"/>
                    <a:pt x="1315" y="795"/>
                  </a:cubicBezTo>
                  <a:cubicBezTo>
                    <a:pt x="1315" y="795"/>
                    <a:pt x="1315" y="795"/>
                    <a:pt x="1315" y="795"/>
                  </a:cubicBezTo>
                  <a:cubicBezTo>
                    <a:pt x="1316" y="793"/>
                    <a:pt x="1316" y="793"/>
                    <a:pt x="1316" y="793"/>
                  </a:cubicBezTo>
                  <a:cubicBezTo>
                    <a:pt x="1319" y="789"/>
                    <a:pt x="1321" y="784"/>
                    <a:pt x="1323" y="779"/>
                  </a:cubicBezTo>
                  <a:cubicBezTo>
                    <a:pt x="1323" y="779"/>
                    <a:pt x="1323" y="779"/>
                    <a:pt x="1323" y="779"/>
                  </a:cubicBezTo>
                  <a:cubicBezTo>
                    <a:pt x="1324" y="779"/>
                    <a:pt x="1324" y="779"/>
                    <a:pt x="1325" y="778"/>
                  </a:cubicBezTo>
                  <a:cubicBezTo>
                    <a:pt x="1326" y="778"/>
                    <a:pt x="1327" y="778"/>
                    <a:pt x="1328" y="778"/>
                  </a:cubicBezTo>
                  <a:cubicBezTo>
                    <a:pt x="1329" y="777"/>
                    <a:pt x="1330" y="777"/>
                    <a:pt x="1332" y="777"/>
                  </a:cubicBezTo>
                  <a:cubicBezTo>
                    <a:pt x="1333" y="777"/>
                    <a:pt x="1334" y="776"/>
                    <a:pt x="1335" y="776"/>
                  </a:cubicBezTo>
                  <a:cubicBezTo>
                    <a:pt x="1338" y="775"/>
                    <a:pt x="1341" y="775"/>
                    <a:pt x="1344" y="775"/>
                  </a:cubicBezTo>
                  <a:cubicBezTo>
                    <a:pt x="1347" y="774"/>
                    <a:pt x="1350" y="774"/>
                    <a:pt x="1354" y="774"/>
                  </a:cubicBezTo>
                  <a:cubicBezTo>
                    <a:pt x="1357" y="773"/>
                    <a:pt x="1361" y="773"/>
                    <a:pt x="1364" y="772"/>
                  </a:cubicBezTo>
                  <a:cubicBezTo>
                    <a:pt x="1365" y="772"/>
                    <a:pt x="1366" y="772"/>
                    <a:pt x="1367" y="771"/>
                  </a:cubicBezTo>
                  <a:cubicBezTo>
                    <a:pt x="1367" y="771"/>
                    <a:pt x="1368" y="771"/>
                    <a:pt x="1368" y="771"/>
                  </a:cubicBezTo>
                  <a:cubicBezTo>
                    <a:pt x="1370" y="771"/>
                    <a:pt x="1370" y="771"/>
                    <a:pt x="1370" y="771"/>
                  </a:cubicBezTo>
                  <a:cubicBezTo>
                    <a:pt x="1372" y="770"/>
                    <a:pt x="1372" y="770"/>
                    <a:pt x="1372" y="770"/>
                  </a:cubicBezTo>
                  <a:cubicBezTo>
                    <a:pt x="1373" y="769"/>
                    <a:pt x="1374" y="769"/>
                    <a:pt x="1375" y="769"/>
                  </a:cubicBezTo>
                  <a:cubicBezTo>
                    <a:pt x="1377" y="768"/>
                    <a:pt x="1378" y="767"/>
                    <a:pt x="1380" y="767"/>
                  </a:cubicBezTo>
                  <a:cubicBezTo>
                    <a:pt x="1381" y="766"/>
                    <a:pt x="1381" y="766"/>
                    <a:pt x="1382" y="765"/>
                  </a:cubicBezTo>
                  <a:cubicBezTo>
                    <a:pt x="1383" y="765"/>
                    <a:pt x="1384" y="764"/>
                    <a:pt x="1385" y="764"/>
                  </a:cubicBezTo>
                  <a:cubicBezTo>
                    <a:pt x="1385" y="763"/>
                    <a:pt x="1386" y="763"/>
                    <a:pt x="1387" y="762"/>
                  </a:cubicBezTo>
                  <a:cubicBezTo>
                    <a:pt x="1388" y="762"/>
                    <a:pt x="1388" y="762"/>
                    <a:pt x="1388" y="762"/>
                  </a:cubicBezTo>
                  <a:cubicBezTo>
                    <a:pt x="1389" y="761"/>
                    <a:pt x="1389" y="761"/>
                    <a:pt x="1389" y="761"/>
                  </a:cubicBezTo>
                  <a:cubicBezTo>
                    <a:pt x="1390" y="760"/>
                    <a:pt x="1390" y="760"/>
                    <a:pt x="1391" y="759"/>
                  </a:cubicBezTo>
                  <a:cubicBezTo>
                    <a:pt x="1392" y="759"/>
                    <a:pt x="1392" y="758"/>
                    <a:pt x="1393" y="758"/>
                  </a:cubicBezTo>
                  <a:cubicBezTo>
                    <a:pt x="1394" y="757"/>
                    <a:pt x="1394" y="757"/>
                    <a:pt x="1395" y="756"/>
                  </a:cubicBezTo>
                  <a:cubicBezTo>
                    <a:pt x="1395" y="755"/>
                    <a:pt x="1396" y="755"/>
                    <a:pt x="1397" y="754"/>
                  </a:cubicBezTo>
                  <a:cubicBezTo>
                    <a:pt x="1398" y="753"/>
                    <a:pt x="1399" y="752"/>
                    <a:pt x="1400" y="751"/>
                  </a:cubicBezTo>
                  <a:cubicBezTo>
                    <a:pt x="1400" y="750"/>
                    <a:pt x="1401" y="750"/>
                    <a:pt x="1401" y="749"/>
                  </a:cubicBezTo>
                  <a:cubicBezTo>
                    <a:pt x="1402" y="748"/>
                    <a:pt x="1402" y="748"/>
                    <a:pt x="1403" y="747"/>
                  </a:cubicBezTo>
                  <a:cubicBezTo>
                    <a:pt x="1403" y="746"/>
                    <a:pt x="1404" y="745"/>
                    <a:pt x="1405" y="744"/>
                  </a:cubicBezTo>
                  <a:cubicBezTo>
                    <a:pt x="1405" y="743"/>
                    <a:pt x="1405" y="743"/>
                    <a:pt x="1406" y="742"/>
                  </a:cubicBezTo>
                  <a:cubicBezTo>
                    <a:pt x="1406" y="742"/>
                    <a:pt x="1406" y="741"/>
                    <a:pt x="1407" y="741"/>
                  </a:cubicBezTo>
                  <a:cubicBezTo>
                    <a:pt x="1407" y="740"/>
                    <a:pt x="1407" y="738"/>
                    <a:pt x="1408" y="737"/>
                  </a:cubicBezTo>
                  <a:cubicBezTo>
                    <a:pt x="1409" y="735"/>
                    <a:pt x="1409" y="734"/>
                    <a:pt x="1409" y="732"/>
                  </a:cubicBezTo>
                  <a:cubicBezTo>
                    <a:pt x="1409" y="731"/>
                    <a:pt x="1409" y="731"/>
                    <a:pt x="1410" y="730"/>
                  </a:cubicBezTo>
                  <a:cubicBezTo>
                    <a:pt x="1410" y="730"/>
                    <a:pt x="1410" y="729"/>
                    <a:pt x="1410" y="729"/>
                  </a:cubicBezTo>
                  <a:cubicBezTo>
                    <a:pt x="1410" y="728"/>
                    <a:pt x="1410" y="727"/>
                    <a:pt x="1410" y="727"/>
                  </a:cubicBezTo>
                  <a:cubicBezTo>
                    <a:pt x="1410" y="727"/>
                    <a:pt x="1410" y="728"/>
                    <a:pt x="1409" y="729"/>
                  </a:cubicBezTo>
                  <a:cubicBezTo>
                    <a:pt x="1409" y="729"/>
                    <a:pt x="1409" y="730"/>
                    <a:pt x="1408" y="732"/>
                  </a:cubicBezTo>
                  <a:cubicBezTo>
                    <a:pt x="1407" y="733"/>
                    <a:pt x="1407" y="735"/>
                    <a:pt x="1405" y="736"/>
                  </a:cubicBezTo>
                  <a:cubicBezTo>
                    <a:pt x="1405" y="737"/>
                    <a:pt x="1404" y="738"/>
                    <a:pt x="1404" y="739"/>
                  </a:cubicBezTo>
                  <a:cubicBezTo>
                    <a:pt x="1403" y="740"/>
                    <a:pt x="1403" y="741"/>
                    <a:pt x="1402" y="742"/>
                  </a:cubicBezTo>
                  <a:cubicBezTo>
                    <a:pt x="1401" y="743"/>
                    <a:pt x="1400" y="744"/>
                    <a:pt x="1400" y="745"/>
                  </a:cubicBezTo>
                  <a:cubicBezTo>
                    <a:pt x="1399" y="746"/>
                    <a:pt x="1399" y="747"/>
                    <a:pt x="1398" y="747"/>
                  </a:cubicBezTo>
                  <a:cubicBezTo>
                    <a:pt x="1398" y="748"/>
                    <a:pt x="1398" y="748"/>
                    <a:pt x="1397" y="749"/>
                  </a:cubicBezTo>
                  <a:cubicBezTo>
                    <a:pt x="1396" y="750"/>
                    <a:pt x="1395" y="751"/>
                    <a:pt x="1394" y="752"/>
                  </a:cubicBezTo>
                  <a:cubicBezTo>
                    <a:pt x="1394" y="753"/>
                    <a:pt x="1393" y="753"/>
                    <a:pt x="1392" y="754"/>
                  </a:cubicBezTo>
                  <a:cubicBezTo>
                    <a:pt x="1392" y="754"/>
                    <a:pt x="1391" y="755"/>
                    <a:pt x="1391" y="755"/>
                  </a:cubicBezTo>
                  <a:cubicBezTo>
                    <a:pt x="1390" y="756"/>
                    <a:pt x="1389" y="756"/>
                    <a:pt x="1389" y="757"/>
                  </a:cubicBezTo>
                  <a:cubicBezTo>
                    <a:pt x="1388" y="757"/>
                    <a:pt x="1387" y="758"/>
                    <a:pt x="1387" y="758"/>
                  </a:cubicBezTo>
                  <a:cubicBezTo>
                    <a:pt x="1386" y="759"/>
                    <a:pt x="1386" y="759"/>
                    <a:pt x="1386" y="759"/>
                  </a:cubicBezTo>
                  <a:cubicBezTo>
                    <a:pt x="1385" y="760"/>
                    <a:pt x="1385" y="760"/>
                    <a:pt x="1385" y="760"/>
                  </a:cubicBezTo>
                  <a:cubicBezTo>
                    <a:pt x="1385" y="760"/>
                    <a:pt x="1384" y="760"/>
                    <a:pt x="1384" y="760"/>
                  </a:cubicBezTo>
                  <a:cubicBezTo>
                    <a:pt x="1384" y="760"/>
                    <a:pt x="1384" y="760"/>
                    <a:pt x="1384" y="760"/>
                  </a:cubicBezTo>
                  <a:cubicBezTo>
                    <a:pt x="1384" y="760"/>
                    <a:pt x="1385" y="760"/>
                    <a:pt x="1385" y="759"/>
                  </a:cubicBezTo>
                  <a:cubicBezTo>
                    <a:pt x="1385" y="759"/>
                    <a:pt x="1385" y="759"/>
                    <a:pt x="1386" y="758"/>
                  </a:cubicBezTo>
                  <a:cubicBezTo>
                    <a:pt x="1386" y="758"/>
                    <a:pt x="1386" y="757"/>
                    <a:pt x="1387" y="757"/>
                  </a:cubicBezTo>
                  <a:cubicBezTo>
                    <a:pt x="1387" y="757"/>
                    <a:pt x="1387" y="756"/>
                    <a:pt x="1387" y="756"/>
                  </a:cubicBezTo>
                  <a:cubicBezTo>
                    <a:pt x="1387" y="756"/>
                    <a:pt x="1387" y="756"/>
                    <a:pt x="1387" y="755"/>
                  </a:cubicBezTo>
                  <a:cubicBezTo>
                    <a:pt x="1387" y="755"/>
                    <a:pt x="1388" y="754"/>
                    <a:pt x="1388" y="754"/>
                  </a:cubicBezTo>
                  <a:cubicBezTo>
                    <a:pt x="1388" y="753"/>
                    <a:pt x="1388" y="752"/>
                    <a:pt x="1388" y="752"/>
                  </a:cubicBezTo>
                  <a:cubicBezTo>
                    <a:pt x="1388" y="751"/>
                    <a:pt x="1389" y="750"/>
                    <a:pt x="1389" y="750"/>
                  </a:cubicBezTo>
                  <a:cubicBezTo>
                    <a:pt x="1389" y="749"/>
                    <a:pt x="1389" y="748"/>
                    <a:pt x="1389" y="748"/>
                  </a:cubicBezTo>
                  <a:cubicBezTo>
                    <a:pt x="1389" y="746"/>
                    <a:pt x="1390" y="745"/>
                    <a:pt x="1390" y="743"/>
                  </a:cubicBezTo>
                  <a:cubicBezTo>
                    <a:pt x="1390" y="742"/>
                    <a:pt x="1390" y="740"/>
                    <a:pt x="1390" y="738"/>
                  </a:cubicBezTo>
                  <a:cubicBezTo>
                    <a:pt x="1390" y="737"/>
                    <a:pt x="1390" y="735"/>
                    <a:pt x="1390" y="734"/>
                  </a:cubicBezTo>
                  <a:cubicBezTo>
                    <a:pt x="1390" y="733"/>
                    <a:pt x="1389" y="732"/>
                    <a:pt x="1389" y="730"/>
                  </a:cubicBezTo>
                  <a:cubicBezTo>
                    <a:pt x="1401" y="715"/>
                    <a:pt x="1386" y="710"/>
                    <a:pt x="1386" y="694"/>
                  </a:cubicBezTo>
                  <a:cubicBezTo>
                    <a:pt x="1373" y="707"/>
                    <a:pt x="1365" y="721"/>
                    <a:pt x="1386" y="730"/>
                  </a:cubicBezTo>
                  <a:cubicBezTo>
                    <a:pt x="1386" y="730"/>
                    <a:pt x="1386" y="730"/>
                    <a:pt x="1386" y="730"/>
                  </a:cubicBezTo>
                  <a:cubicBezTo>
                    <a:pt x="1387" y="731"/>
                    <a:pt x="1387" y="732"/>
                    <a:pt x="1387" y="734"/>
                  </a:cubicBezTo>
                  <a:cubicBezTo>
                    <a:pt x="1387" y="735"/>
                    <a:pt x="1387" y="737"/>
                    <a:pt x="1387" y="738"/>
                  </a:cubicBezTo>
                  <a:cubicBezTo>
                    <a:pt x="1387" y="740"/>
                    <a:pt x="1387" y="741"/>
                    <a:pt x="1387" y="743"/>
                  </a:cubicBezTo>
                  <a:cubicBezTo>
                    <a:pt x="1387" y="744"/>
                    <a:pt x="1387" y="746"/>
                    <a:pt x="1386" y="747"/>
                  </a:cubicBezTo>
                  <a:cubicBezTo>
                    <a:pt x="1386" y="748"/>
                    <a:pt x="1386" y="748"/>
                    <a:pt x="1386" y="749"/>
                  </a:cubicBezTo>
                  <a:cubicBezTo>
                    <a:pt x="1386" y="750"/>
                    <a:pt x="1386" y="750"/>
                    <a:pt x="1386" y="751"/>
                  </a:cubicBezTo>
                  <a:cubicBezTo>
                    <a:pt x="1385" y="752"/>
                    <a:pt x="1385" y="752"/>
                    <a:pt x="1385" y="753"/>
                  </a:cubicBezTo>
                  <a:cubicBezTo>
                    <a:pt x="1385" y="753"/>
                    <a:pt x="1385" y="754"/>
                    <a:pt x="1385" y="754"/>
                  </a:cubicBezTo>
                  <a:cubicBezTo>
                    <a:pt x="1384" y="755"/>
                    <a:pt x="1384" y="755"/>
                    <a:pt x="1384" y="755"/>
                  </a:cubicBezTo>
                  <a:cubicBezTo>
                    <a:pt x="1384" y="755"/>
                    <a:pt x="1384" y="756"/>
                    <a:pt x="1384" y="756"/>
                  </a:cubicBezTo>
                  <a:cubicBezTo>
                    <a:pt x="1384" y="756"/>
                    <a:pt x="1384" y="757"/>
                    <a:pt x="1384" y="757"/>
                  </a:cubicBezTo>
                  <a:cubicBezTo>
                    <a:pt x="1384" y="758"/>
                    <a:pt x="1383" y="759"/>
                    <a:pt x="1383" y="760"/>
                  </a:cubicBezTo>
                  <a:cubicBezTo>
                    <a:pt x="1383" y="760"/>
                    <a:pt x="1383" y="761"/>
                    <a:pt x="1383" y="761"/>
                  </a:cubicBezTo>
                  <a:cubicBezTo>
                    <a:pt x="1383" y="761"/>
                    <a:pt x="1383" y="761"/>
                    <a:pt x="1383" y="761"/>
                  </a:cubicBezTo>
                  <a:cubicBezTo>
                    <a:pt x="1382" y="762"/>
                    <a:pt x="1381" y="762"/>
                    <a:pt x="1380" y="762"/>
                  </a:cubicBezTo>
                  <a:cubicBezTo>
                    <a:pt x="1380" y="763"/>
                    <a:pt x="1379" y="763"/>
                    <a:pt x="1378" y="764"/>
                  </a:cubicBezTo>
                  <a:cubicBezTo>
                    <a:pt x="1377" y="764"/>
                    <a:pt x="1375" y="765"/>
                    <a:pt x="1373" y="766"/>
                  </a:cubicBezTo>
                  <a:cubicBezTo>
                    <a:pt x="1373" y="766"/>
                    <a:pt x="1372" y="766"/>
                    <a:pt x="1371" y="767"/>
                  </a:cubicBezTo>
                  <a:cubicBezTo>
                    <a:pt x="1368" y="768"/>
                    <a:pt x="1368" y="768"/>
                    <a:pt x="1368" y="768"/>
                  </a:cubicBezTo>
                  <a:cubicBezTo>
                    <a:pt x="1367" y="768"/>
                    <a:pt x="1367" y="768"/>
                    <a:pt x="1367" y="768"/>
                  </a:cubicBezTo>
                  <a:cubicBezTo>
                    <a:pt x="1367" y="768"/>
                    <a:pt x="1366" y="768"/>
                    <a:pt x="1366" y="768"/>
                  </a:cubicBezTo>
                  <a:cubicBezTo>
                    <a:pt x="1365" y="768"/>
                    <a:pt x="1364" y="769"/>
                    <a:pt x="1363" y="769"/>
                  </a:cubicBezTo>
                  <a:cubicBezTo>
                    <a:pt x="1362" y="769"/>
                    <a:pt x="1360" y="770"/>
                    <a:pt x="1358" y="770"/>
                  </a:cubicBezTo>
                  <a:cubicBezTo>
                    <a:pt x="1357" y="770"/>
                    <a:pt x="1355" y="770"/>
                    <a:pt x="1353" y="770"/>
                  </a:cubicBezTo>
                  <a:cubicBezTo>
                    <a:pt x="1346" y="771"/>
                    <a:pt x="1340" y="772"/>
                    <a:pt x="1334" y="773"/>
                  </a:cubicBezTo>
                  <a:cubicBezTo>
                    <a:pt x="1334" y="773"/>
                    <a:pt x="1333" y="773"/>
                    <a:pt x="1332" y="773"/>
                  </a:cubicBezTo>
                  <a:cubicBezTo>
                    <a:pt x="1332" y="773"/>
                    <a:pt x="1331" y="774"/>
                    <a:pt x="1330" y="774"/>
                  </a:cubicBezTo>
                  <a:cubicBezTo>
                    <a:pt x="1329" y="774"/>
                    <a:pt x="1328" y="775"/>
                    <a:pt x="1327" y="775"/>
                  </a:cubicBezTo>
                  <a:cubicBezTo>
                    <a:pt x="1326" y="776"/>
                    <a:pt x="1325" y="777"/>
                    <a:pt x="1324" y="777"/>
                  </a:cubicBezTo>
                  <a:cubicBezTo>
                    <a:pt x="1325" y="774"/>
                    <a:pt x="1326" y="770"/>
                    <a:pt x="1327" y="767"/>
                  </a:cubicBezTo>
                  <a:cubicBezTo>
                    <a:pt x="1329" y="758"/>
                    <a:pt x="1330" y="749"/>
                    <a:pt x="1330" y="742"/>
                  </a:cubicBezTo>
                  <a:cubicBezTo>
                    <a:pt x="1330" y="741"/>
                    <a:pt x="1330" y="740"/>
                    <a:pt x="1330" y="739"/>
                  </a:cubicBezTo>
                  <a:cubicBezTo>
                    <a:pt x="1330" y="738"/>
                    <a:pt x="1330" y="738"/>
                    <a:pt x="1330" y="737"/>
                  </a:cubicBezTo>
                  <a:cubicBezTo>
                    <a:pt x="1330" y="737"/>
                    <a:pt x="1330" y="736"/>
                    <a:pt x="1330" y="736"/>
                  </a:cubicBezTo>
                  <a:cubicBezTo>
                    <a:pt x="1330" y="734"/>
                    <a:pt x="1331" y="732"/>
                    <a:pt x="1330" y="730"/>
                  </a:cubicBezTo>
                  <a:cubicBezTo>
                    <a:pt x="1330" y="730"/>
                    <a:pt x="1330" y="729"/>
                    <a:pt x="1330" y="728"/>
                  </a:cubicBezTo>
                  <a:cubicBezTo>
                    <a:pt x="1333" y="723"/>
                    <a:pt x="1335" y="718"/>
                    <a:pt x="1338" y="712"/>
                  </a:cubicBezTo>
                  <a:cubicBezTo>
                    <a:pt x="1361" y="658"/>
                    <a:pt x="1388" y="613"/>
                    <a:pt x="1452" y="619"/>
                  </a:cubicBezTo>
                  <a:close/>
                  <a:moveTo>
                    <a:pt x="1270" y="464"/>
                  </a:moveTo>
                  <a:cubicBezTo>
                    <a:pt x="1269" y="460"/>
                    <a:pt x="1267" y="457"/>
                    <a:pt x="1266" y="454"/>
                  </a:cubicBezTo>
                  <a:cubicBezTo>
                    <a:pt x="1266" y="452"/>
                    <a:pt x="1265" y="451"/>
                    <a:pt x="1265" y="449"/>
                  </a:cubicBezTo>
                  <a:cubicBezTo>
                    <a:pt x="1264" y="448"/>
                    <a:pt x="1264" y="446"/>
                    <a:pt x="1264" y="445"/>
                  </a:cubicBezTo>
                  <a:cubicBezTo>
                    <a:pt x="1264" y="445"/>
                    <a:pt x="1264" y="444"/>
                    <a:pt x="1264" y="444"/>
                  </a:cubicBezTo>
                  <a:cubicBezTo>
                    <a:pt x="1264" y="443"/>
                    <a:pt x="1264" y="443"/>
                    <a:pt x="1264" y="443"/>
                  </a:cubicBezTo>
                  <a:cubicBezTo>
                    <a:pt x="1264" y="442"/>
                    <a:pt x="1265" y="441"/>
                    <a:pt x="1265" y="441"/>
                  </a:cubicBezTo>
                  <a:cubicBezTo>
                    <a:pt x="1265" y="439"/>
                    <a:pt x="1265" y="438"/>
                    <a:pt x="1266" y="437"/>
                  </a:cubicBezTo>
                  <a:cubicBezTo>
                    <a:pt x="1266" y="436"/>
                    <a:pt x="1267" y="435"/>
                    <a:pt x="1268" y="434"/>
                  </a:cubicBezTo>
                  <a:cubicBezTo>
                    <a:pt x="1268" y="433"/>
                    <a:pt x="1268" y="432"/>
                    <a:pt x="1269" y="431"/>
                  </a:cubicBezTo>
                  <a:cubicBezTo>
                    <a:pt x="1269" y="431"/>
                    <a:pt x="1269" y="431"/>
                    <a:pt x="1269" y="431"/>
                  </a:cubicBezTo>
                  <a:cubicBezTo>
                    <a:pt x="1269" y="431"/>
                    <a:pt x="1269" y="431"/>
                    <a:pt x="1270" y="431"/>
                  </a:cubicBezTo>
                  <a:cubicBezTo>
                    <a:pt x="1270" y="430"/>
                    <a:pt x="1270" y="430"/>
                    <a:pt x="1270" y="430"/>
                  </a:cubicBezTo>
                  <a:cubicBezTo>
                    <a:pt x="1270" y="430"/>
                    <a:pt x="1270" y="430"/>
                    <a:pt x="1270" y="429"/>
                  </a:cubicBezTo>
                  <a:cubicBezTo>
                    <a:pt x="1270" y="429"/>
                    <a:pt x="1271" y="429"/>
                    <a:pt x="1271" y="428"/>
                  </a:cubicBezTo>
                  <a:cubicBezTo>
                    <a:pt x="1271" y="427"/>
                    <a:pt x="1272" y="427"/>
                    <a:pt x="1272" y="426"/>
                  </a:cubicBezTo>
                  <a:cubicBezTo>
                    <a:pt x="1274" y="423"/>
                    <a:pt x="1275" y="422"/>
                    <a:pt x="1275" y="422"/>
                  </a:cubicBezTo>
                  <a:cubicBezTo>
                    <a:pt x="1275" y="422"/>
                    <a:pt x="1275" y="422"/>
                    <a:pt x="1274" y="423"/>
                  </a:cubicBezTo>
                  <a:cubicBezTo>
                    <a:pt x="1274" y="423"/>
                    <a:pt x="1273" y="424"/>
                    <a:pt x="1272" y="425"/>
                  </a:cubicBezTo>
                  <a:cubicBezTo>
                    <a:pt x="1272" y="425"/>
                    <a:pt x="1272" y="424"/>
                    <a:pt x="1272" y="424"/>
                  </a:cubicBezTo>
                  <a:cubicBezTo>
                    <a:pt x="1273" y="423"/>
                    <a:pt x="1273" y="422"/>
                    <a:pt x="1273" y="421"/>
                  </a:cubicBezTo>
                  <a:cubicBezTo>
                    <a:pt x="1273" y="420"/>
                    <a:pt x="1274" y="419"/>
                    <a:pt x="1274" y="418"/>
                  </a:cubicBezTo>
                  <a:cubicBezTo>
                    <a:pt x="1274" y="417"/>
                    <a:pt x="1274" y="417"/>
                    <a:pt x="1274" y="416"/>
                  </a:cubicBezTo>
                  <a:cubicBezTo>
                    <a:pt x="1274" y="416"/>
                    <a:pt x="1274" y="416"/>
                    <a:pt x="1274" y="416"/>
                  </a:cubicBezTo>
                  <a:cubicBezTo>
                    <a:pt x="1275" y="415"/>
                    <a:pt x="1275" y="415"/>
                    <a:pt x="1275" y="415"/>
                  </a:cubicBezTo>
                  <a:cubicBezTo>
                    <a:pt x="1281" y="412"/>
                    <a:pt x="1284" y="409"/>
                    <a:pt x="1284" y="404"/>
                  </a:cubicBezTo>
                  <a:cubicBezTo>
                    <a:pt x="1304" y="424"/>
                    <a:pt x="1309" y="446"/>
                    <a:pt x="1316" y="475"/>
                  </a:cubicBezTo>
                  <a:cubicBezTo>
                    <a:pt x="1315" y="476"/>
                    <a:pt x="1315" y="477"/>
                    <a:pt x="1315" y="477"/>
                  </a:cubicBezTo>
                  <a:cubicBezTo>
                    <a:pt x="1314" y="479"/>
                    <a:pt x="1314" y="481"/>
                    <a:pt x="1313" y="483"/>
                  </a:cubicBezTo>
                  <a:cubicBezTo>
                    <a:pt x="1313" y="484"/>
                    <a:pt x="1313" y="484"/>
                    <a:pt x="1313" y="485"/>
                  </a:cubicBezTo>
                  <a:cubicBezTo>
                    <a:pt x="1313" y="486"/>
                    <a:pt x="1312" y="487"/>
                    <a:pt x="1312" y="488"/>
                  </a:cubicBezTo>
                  <a:cubicBezTo>
                    <a:pt x="1312" y="489"/>
                    <a:pt x="1312" y="489"/>
                    <a:pt x="1312" y="490"/>
                  </a:cubicBezTo>
                  <a:cubicBezTo>
                    <a:pt x="1312" y="491"/>
                    <a:pt x="1312" y="492"/>
                    <a:pt x="1312" y="492"/>
                  </a:cubicBezTo>
                  <a:cubicBezTo>
                    <a:pt x="1312" y="493"/>
                    <a:pt x="1312" y="493"/>
                    <a:pt x="1312" y="494"/>
                  </a:cubicBezTo>
                  <a:cubicBezTo>
                    <a:pt x="1312" y="494"/>
                    <a:pt x="1312" y="494"/>
                    <a:pt x="1312" y="495"/>
                  </a:cubicBezTo>
                  <a:cubicBezTo>
                    <a:pt x="1312" y="495"/>
                    <a:pt x="1312" y="496"/>
                    <a:pt x="1312" y="496"/>
                  </a:cubicBezTo>
                  <a:cubicBezTo>
                    <a:pt x="1312" y="497"/>
                    <a:pt x="1312" y="498"/>
                    <a:pt x="1312" y="498"/>
                  </a:cubicBezTo>
                  <a:cubicBezTo>
                    <a:pt x="1312" y="499"/>
                    <a:pt x="1312" y="499"/>
                    <a:pt x="1312" y="499"/>
                  </a:cubicBezTo>
                  <a:cubicBezTo>
                    <a:pt x="1313" y="501"/>
                    <a:pt x="1313" y="501"/>
                    <a:pt x="1313" y="502"/>
                  </a:cubicBezTo>
                  <a:cubicBezTo>
                    <a:pt x="1312" y="502"/>
                    <a:pt x="1312" y="503"/>
                    <a:pt x="1311" y="503"/>
                  </a:cubicBezTo>
                  <a:cubicBezTo>
                    <a:pt x="1308" y="505"/>
                    <a:pt x="1305" y="507"/>
                    <a:pt x="1302" y="510"/>
                  </a:cubicBezTo>
                  <a:cubicBezTo>
                    <a:pt x="1301" y="511"/>
                    <a:pt x="1299" y="512"/>
                    <a:pt x="1298" y="513"/>
                  </a:cubicBezTo>
                  <a:cubicBezTo>
                    <a:pt x="1296" y="515"/>
                    <a:pt x="1295" y="516"/>
                    <a:pt x="1294" y="518"/>
                  </a:cubicBezTo>
                  <a:cubicBezTo>
                    <a:pt x="1291" y="520"/>
                    <a:pt x="1289" y="523"/>
                    <a:pt x="1287" y="526"/>
                  </a:cubicBezTo>
                  <a:cubicBezTo>
                    <a:pt x="1287" y="525"/>
                    <a:pt x="1287" y="525"/>
                    <a:pt x="1287" y="525"/>
                  </a:cubicBezTo>
                  <a:cubicBezTo>
                    <a:pt x="1287" y="523"/>
                    <a:pt x="1288" y="521"/>
                    <a:pt x="1288" y="519"/>
                  </a:cubicBezTo>
                  <a:cubicBezTo>
                    <a:pt x="1288" y="518"/>
                    <a:pt x="1288" y="516"/>
                    <a:pt x="1288" y="515"/>
                  </a:cubicBezTo>
                  <a:cubicBezTo>
                    <a:pt x="1288" y="515"/>
                    <a:pt x="1288" y="514"/>
                    <a:pt x="1287" y="513"/>
                  </a:cubicBezTo>
                  <a:cubicBezTo>
                    <a:pt x="1287" y="513"/>
                    <a:pt x="1287" y="512"/>
                    <a:pt x="1287" y="511"/>
                  </a:cubicBezTo>
                  <a:cubicBezTo>
                    <a:pt x="1286" y="509"/>
                    <a:pt x="1286" y="506"/>
                    <a:pt x="1285" y="503"/>
                  </a:cubicBezTo>
                  <a:cubicBezTo>
                    <a:pt x="1284" y="500"/>
                    <a:pt x="1283" y="497"/>
                    <a:pt x="1282" y="495"/>
                  </a:cubicBezTo>
                  <a:cubicBezTo>
                    <a:pt x="1282" y="494"/>
                    <a:pt x="1283" y="494"/>
                    <a:pt x="1283" y="494"/>
                  </a:cubicBezTo>
                  <a:cubicBezTo>
                    <a:pt x="1282" y="494"/>
                    <a:pt x="1282" y="494"/>
                    <a:pt x="1281" y="494"/>
                  </a:cubicBezTo>
                  <a:cubicBezTo>
                    <a:pt x="1281" y="494"/>
                    <a:pt x="1281" y="494"/>
                    <a:pt x="1281" y="493"/>
                  </a:cubicBezTo>
                  <a:cubicBezTo>
                    <a:pt x="1279" y="487"/>
                    <a:pt x="1276" y="480"/>
                    <a:pt x="1274" y="474"/>
                  </a:cubicBezTo>
                  <a:cubicBezTo>
                    <a:pt x="1272" y="470"/>
                    <a:pt x="1271" y="467"/>
                    <a:pt x="1270" y="464"/>
                  </a:cubicBezTo>
                  <a:close/>
                  <a:moveTo>
                    <a:pt x="1279" y="496"/>
                  </a:moveTo>
                  <a:cubicBezTo>
                    <a:pt x="1280" y="499"/>
                    <a:pt x="1281" y="501"/>
                    <a:pt x="1282" y="504"/>
                  </a:cubicBezTo>
                  <a:cubicBezTo>
                    <a:pt x="1283" y="506"/>
                    <a:pt x="1284" y="509"/>
                    <a:pt x="1284" y="512"/>
                  </a:cubicBezTo>
                  <a:cubicBezTo>
                    <a:pt x="1285" y="513"/>
                    <a:pt x="1285" y="514"/>
                    <a:pt x="1285" y="516"/>
                  </a:cubicBezTo>
                  <a:cubicBezTo>
                    <a:pt x="1285" y="517"/>
                    <a:pt x="1285" y="518"/>
                    <a:pt x="1286" y="519"/>
                  </a:cubicBezTo>
                  <a:cubicBezTo>
                    <a:pt x="1286" y="520"/>
                    <a:pt x="1286" y="521"/>
                    <a:pt x="1286" y="522"/>
                  </a:cubicBezTo>
                  <a:cubicBezTo>
                    <a:pt x="1286" y="522"/>
                    <a:pt x="1286" y="523"/>
                    <a:pt x="1286" y="523"/>
                  </a:cubicBezTo>
                  <a:cubicBezTo>
                    <a:pt x="1286" y="524"/>
                    <a:pt x="1286" y="524"/>
                    <a:pt x="1286" y="524"/>
                  </a:cubicBezTo>
                  <a:cubicBezTo>
                    <a:pt x="1286" y="525"/>
                    <a:pt x="1286" y="526"/>
                    <a:pt x="1286" y="527"/>
                  </a:cubicBezTo>
                  <a:cubicBezTo>
                    <a:pt x="1286" y="527"/>
                    <a:pt x="1286" y="527"/>
                    <a:pt x="1286" y="527"/>
                  </a:cubicBezTo>
                  <a:cubicBezTo>
                    <a:pt x="1283" y="530"/>
                    <a:pt x="1280" y="535"/>
                    <a:pt x="1277" y="539"/>
                  </a:cubicBezTo>
                  <a:cubicBezTo>
                    <a:pt x="1274" y="543"/>
                    <a:pt x="1272" y="547"/>
                    <a:pt x="1270" y="552"/>
                  </a:cubicBezTo>
                  <a:cubicBezTo>
                    <a:pt x="1269" y="553"/>
                    <a:pt x="1269" y="554"/>
                    <a:pt x="1268" y="555"/>
                  </a:cubicBezTo>
                  <a:cubicBezTo>
                    <a:pt x="1268" y="556"/>
                    <a:pt x="1268" y="557"/>
                    <a:pt x="1267" y="557"/>
                  </a:cubicBezTo>
                  <a:cubicBezTo>
                    <a:pt x="1267" y="558"/>
                    <a:pt x="1267" y="558"/>
                    <a:pt x="1267" y="558"/>
                  </a:cubicBezTo>
                  <a:cubicBezTo>
                    <a:pt x="1267" y="558"/>
                    <a:pt x="1267" y="558"/>
                    <a:pt x="1267" y="558"/>
                  </a:cubicBezTo>
                  <a:cubicBezTo>
                    <a:pt x="1267" y="558"/>
                    <a:pt x="1267" y="557"/>
                    <a:pt x="1266" y="557"/>
                  </a:cubicBezTo>
                  <a:cubicBezTo>
                    <a:pt x="1266" y="556"/>
                    <a:pt x="1266" y="556"/>
                    <a:pt x="1266" y="556"/>
                  </a:cubicBezTo>
                  <a:cubicBezTo>
                    <a:pt x="1266" y="556"/>
                    <a:pt x="1265" y="555"/>
                    <a:pt x="1265" y="555"/>
                  </a:cubicBezTo>
                  <a:cubicBezTo>
                    <a:pt x="1265" y="555"/>
                    <a:pt x="1264" y="554"/>
                    <a:pt x="1264" y="553"/>
                  </a:cubicBezTo>
                  <a:cubicBezTo>
                    <a:pt x="1264" y="553"/>
                    <a:pt x="1263" y="552"/>
                    <a:pt x="1263" y="551"/>
                  </a:cubicBezTo>
                  <a:cubicBezTo>
                    <a:pt x="1262" y="551"/>
                    <a:pt x="1262" y="550"/>
                    <a:pt x="1262" y="549"/>
                  </a:cubicBezTo>
                  <a:cubicBezTo>
                    <a:pt x="1261" y="549"/>
                    <a:pt x="1261" y="548"/>
                    <a:pt x="1260" y="547"/>
                  </a:cubicBezTo>
                  <a:cubicBezTo>
                    <a:pt x="1260" y="546"/>
                    <a:pt x="1259" y="544"/>
                    <a:pt x="1258" y="542"/>
                  </a:cubicBezTo>
                  <a:cubicBezTo>
                    <a:pt x="1257" y="541"/>
                    <a:pt x="1257" y="539"/>
                    <a:pt x="1256" y="537"/>
                  </a:cubicBezTo>
                  <a:cubicBezTo>
                    <a:pt x="1256" y="536"/>
                    <a:pt x="1255" y="534"/>
                    <a:pt x="1255" y="532"/>
                  </a:cubicBezTo>
                  <a:cubicBezTo>
                    <a:pt x="1255" y="532"/>
                    <a:pt x="1255" y="532"/>
                    <a:pt x="1255" y="532"/>
                  </a:cubicBezTo>
                  <a:cubicBezTo>
                    <a:pt x="1255" y="533"/>
                    <a:pt x="1256" y="534"/>
                    <a:pt x="1257" y="536"/>
                  </a:cubicBezTo>
                  <a:cubicBezTo>
                    <a:pt x="1270" y="529"/>
                    <a:pt x="1270" y="517"/>
                    <a:pt x="1265" y="506"/>
                  </a:cubicBezTo>
                  <a:cubicBezTo>
                    <a:pt x="1269" y="502"/>
                    <a:pt x="1274" y="499"/>
                    <a:pt x="1279" y="496"/>
                  </a:cubicBezTo>
                  <a:close/>
                  <a:moveTo>
                    <a:pt x="1131" y="307"/>
                  </a:moveTo>
                  <a:cubicBezTo>
                    <a:pt x="1123" y="302"/>
                    <a:pt x="1117" y="295"/>
                    <a:pt x="1109" y="291"/>
                  </a:cubicBezTo>
                  <a:cubicBezTo>
                    <a:pt x="1110" y="291"/>
                    <a:pt x="1110" y="291"/>
                    <a:pt x="1111" y="291"/>
                  </a:cubicBezTo>
                  <a:cubicBezTo>
                    <a:pt x="1112" y="291"/>
                    <a:pt x="1113" y="291"/>
                    <a:pt x="1114" y="291"/>
                  </a:cubicBezTo>
                  <a:cubicBezTo>
                    <a:pt x="1115" y="291"/>
                    <a:pt x="1116" y="291"/>
                    <a:pt x="1117" y="291"/>
                  </a:cubicBezTo>
                  <a:cubicBezTo>
                    <a:pt x="1118" y="291"/>
                    <a:pt x="1120" y="291"/>
                    <a:pt x="1121" y="291"/>
                  </a:cubicBezTo>
                  <a:cubicBezTo>
                    <a:pt x="1122" y="290"/>
                    <a:pt x="1123" y="290"/>
                    <a:pt x="1124" y="290"/>
                  </a:cubicBezTo>
                  <a:cubicBezTo>
                    <a:pt x="1126" y="290"/>
                    <a:pt x="1128" y="290"/>
                    <a:pt x="1129" y="289"/>
                  </a:cubicBezTo>
                  <a:cubicBezTo>
                    <a:pt x="1130" y="289"/>
                    <a:pt x="1130" y="289"/>
                    <a:pt x="1131" y="289"/>
                  </a:cubicBezTo>
                  <a:cubicBezTo>
                    <a:pt x="1131" y="290"/>
                    <a:pt x="1131" y="290"/>
                    <a:pt x="1131" y="290"/>
                  </a:cubicBezTo>
                  <a:cubicBezTo>
                    <a:pt x="1132" y="290"/>
                    <a:pt x="1132" y="290"/>
                    <a:pt x="1132" y="290"/>
                  </a:cubicBezTo>
                  <a:cubicBezTo>
                    <a:pt x="1132" y="290"/>
                    <a:pt x="1133" y="290"/>
                    <a:pt x="1133" y="290"/>
                  </a:cubicBezTo>
                  <a:cubicBezTo>
                    <a:pt x="1134" y="290"/>
                    <a:pt x="1134" y="290"/>
                    <a:pt x="1135" y="290"/>
                  </a:cubicBezTo>
                  <a:cubicBezTo>
                    <a:pt x="1138" y="291"/>
                    <a:pt x="1141" y="293"/>
                    <a:pt x="1143" y="295"/>
                  </a:cubicBezTo>
                  <a:cubicBezTo>
                    <a:pt x="1143" y="295"/>
                    <a:pt x="1143" y="295"/>
                    <a:pt x="1143" y="295"/>
                  </a:cubicBezTo>
                  <a:cubicBezTo>
                    <a:pt x="1139" y="299"/>
                    <a:pt x="1134" y="303"/>
                    <a:pt x="1131" y="307"/>
                  </a:cubicBezTo>
                  <a:close/>
                  <a:moveTo>
                    <a:pt x="1145" y="297"/>
                  </a:moveTo>
                  <a:cubicBezTo>
                    <a:pt x="1145" y="297"/>
                    <a:pt x="1146" y="298"/>
                    <a:pt x="1146" y="298"/>
                  </a:cubicBezTo>
                  <a:cubicBezTo>
                    <a:pt x="1146" y="299"/>
                    <a:pt x="1147" y="299"/>
                    <a:pt x="1147" y="300"/>
                  </a:cubicBezTo>
                  <a:cubicBezTo>
                    <a:pt x="1148" y="300"/>
                    <a:pt x="1148" y="301"/>
                    <a:pt x="1149" y="301"/>
                  </a:cubicBezTo>
                  <a:cubicBezTo>
                    <a:pt x="1150" y="303"/>
                    <a:pt x="1152" y="305"/>
                    <a:pt x="1153" y="306"/>
                  </a:cubicBezTo>
                  <a:cubicBezTo>
                    <a:pt x="1154" y="307"/>
                    <a:pt x="1155" y="308"/>
                    <a:pt x="1155" y="309"/>
                  </a:cubicBezTo>
                  <a:cubicBezTo>
                    <a:pt x="1158" y="318"/>
                    <a:pt x="1160" y="327"/>
                    <a:pt x="1163" y="336"/>
                  </a:cubicBezTo>
                  <a:cubicBezTo>
                    <a:pt x="1167" y="350"/>
                    <a:pt x="1171" y="363"/>
                    <a:pt x="1175" y="375"/>
                  </a:cubicBezTo>
                  <a:cubicBezTo>
                    <a:pt x="1152" y="357"/>
                    <a:pt x="1124" y="346"/>
                    <a:pt x="1145" y="297"/>
                  </a:cubicBezTo>
                  <a:close/>
                  <a:moveTo>
                    <a:pt x="1030" y="585"/>
                  </a:moveTo>
                  <a:cubicBezTo>
                    <a:pt x="1029" y="584"/>
                    <a:pt x="1028" y="583"/>
                    <a:pt x="1027" y="583"/>
                  </a:cubicBezTo>
                  <a:cubicBezTo>
                    <a:pt x="1026" y="582"/>
                    <a:pt x="1025" y="581"/>
                    <a:pt x="1024" y="580"/>
                  </a:cubicBezTo>
                  <a:cubicBezTo>
                    <a:pt x="1024" y="579"/>
                    <a:pt x="1023" y="578"/>
                    <a:pt x="1022" y="577"/>
                  </a:cubicBezTo>
                  <a:cubicBezTo>
                    <a:pt x="1021" y="577"/>
                    <a:pt x="1021" y="577"/>
                    <a:pt x="1021" y="577"/>
                  </a:cubicBezTo>
                  <a:cubicBezTo>
                    <a:pt x="1022" y="577"/>
                    <a:pt x="1022" y="577"/>
                    <a:pt x="1022" y="577"/>
                  </a:cubicBezTo>
                  <a:cubicBezTo>
                    <a:pt x="1014" y="562"/>
                    <a:pt x="1001" y="558"/>
                    <a:pt x="986" y="555"/>
                  </a:cubicBezTo>
                  <a:cubicBezTo>
                    <a:pt x="994" y="550"/>
                    <a:pt x="1002" y="545"/>
                    <a:pt x="1011" y="540"/>
                  </a:cubicBezTo>
                  <a:cubicBezTo>
                    <a:pt x="1011" y="541"/>
                    <a:pt x="1012" y="542"/>
                    <a:pt x="1013" y="543"/>
                  </a:cubicBezTo>
                  <a:cubicBezTo>
                    <a:pt x="1014" y="545"/>
                    <a:pt x="1015" y="547"/>
                    <a:pt x="1016" y="549"/>
                  </a:cubicBezTo>
                  <a:cubicBezTo>
                    <a:pt x="1018" y="553"/>
                    <a:pt x="1020" y="558"/>
                    <a:pt x="1023" y="564"/>
                  </a:cubicBezTo>
                  <a:cubicBezTo>
                    <a:pt x="1023" y="566"/>
                    <a:pt x="1024" y="567"/>
                    <a:pt x="1025" y="569"/>
                  </a:cubicBezTo>
                  <a:cubicBezTo>
                    <a:pt x="1025" y="571"/>
                    <a:pt x="1026" y="572"/>
                    <a:pt x="1026" y="574"/>
                  </a:cubicBezTo>
                  <a:cubicBezTo>
                    <a:pt x="1027" y="575"/>
                    <a:pt x="1027" y="576"/>
                    <a:pt x="1027" y="577"/>
                  </a:cubicBezTo>
                  <a:cubicBezTo>
                    <a:pt x="1027" y="578"/>
                    <a:pt x="1028" y="579"/>
                    <a:pt x="1028" y="579"/>
                  </a:cubicBezTo>
                  <a:cubicBezTo>
                    <a:pt x="1029" y="581"/>
                    <a:pt x="1029" y="583"/>
                    <a:pt x="1030" y="585"/>
                  </a:cubicBezTo>
                  <a:cubicBezTo>
                    <a:pt x="1030" y="585"/>
                    <a:pt x="1030" y="585"/>
                    <a:pt x="1030" y="585"/>
                  </a:cubicBezTo>
                  <a:cubicBezTo>
                    <a:pt x="1030" y="585"/>
                    <a:pt x="1030" y="585"/>
                    <a:pt x="1030" y="585"/>
                  </a:cubicBezTo>
                  <a:close/>
                  <a:moveTo>
                    <a:pt x="1045" y="639"/>
                  </a:moveTo>
                  <a:cubicBezTo>
                    <a:pt x="1043" y="629"/>
                    <a:pt x="1042" y="619"/>
                    <a:pt x="1040" y="610"/>
                  </a:cubicBezTo>
                  <a:cubicBezTo>
                    <a:pt x="1038" y="601"/>
                    <a:pt x="1036" y="592"/>
                    <a:pt x="1034" y="584"/>
                  </a:cubicBezTo>
                  <a:cubicBezTo>
                    <a:pt x="1032" y="580"/>
                    <a:pt x="1031" y="576"/>
                    <a:pt x="1030" y="573"/>
                  </a:cubicBezTo>
                  <a:cubicBezTo>
                    <a:pt x="1029" y="571"/>
                    <a:pt x="1028" y="569"/>
                    <a:pt x="1028" y="568"/>
                  </a:cubicBezTo>
                  <a:cubicBezTo>
                    <a:pt x="1027" y="566"/>
                    <a:pt x="1026" y="564"/>
                    <a:pt x="1026" y="563"/>
                  </a:cubicBezTo>
                  <a:cubicBezTo>
                    <a:pt x="1023" y="557"/>
                    <a:pt x="1020" y="552"/>
                    <a:pt x="1017" y="548"/>
                  </a:cubicBezTo>
                  <a:cubicBezTo>
                    <a:pt x="1016" y="546"/>
                    <a:pt x="1015" y="544"/>
                    <a:pt x="1013" y="543"/>
                  </a:cubicBezTo>
                  <a:cubicBezTo>
                    <a:pt x="1013" y="542"/>
                    <a:pt x="1012" y="541"/>
                    <a:pt x="1011" y="540"/>
                  </a:cubicBezTo>
                  <a:cubicBezTo>
                    <a:pt x="1031" y="529"/>
                    <a:pt x="1052" y="521"/>
                    <a:pt x="1075" y="520"/>
                  </a:cubicBezTo>
                  <a:cubicBezTo>
                    <a:pt x="1102" y="519"/>
                    <a:pt x="1120" y="519"/>
                    <a:pt x="1146" y="523"/>
                  </a:cubicBezTo>
                  <a:cubicBezTo>
                    <a:pt x="1166" y="525"/>
                    <a:pt x="1201" y="529"/>
                    <a:pt x="1208" y="557"/>
                  </a:cubicBezTo>
                  <a:cubicBezTo>
                    <a:pt x="1214" y="578"/>
                    <a:pt x="1214" y="586"/>
                    <a:pt x="1218" y="593"/>
                  </a:cubicBezTo>
                  <a:cubicBezTo>
                    <a:pt x="1226" y="610"/>
                    <a:pt x="1227" y="611"/>
                    <a:pt x="1234" y="629"/>
                  </a:cubicBezTo>
                  <a:cubicBezTo>
                    <a:pt x="1229" y="628"/>
                    <a:pt x="1224" y="627"/>
                    <a:pt x="1221" y="626"/>
                  </a:cubicBezTo>
                  <a:cubicBezTo>
                    <a:pt x="1218" y="621"/>
                    <a:pt x="1216" y="617"/>
                    <a:pt x="1214" y="613"/>
                  </a:cubicBezTo>
                  <a:cubicBezTo>
                    <a:pt x="1214" y="613"/>
                    <a:pt x="1214" y="612"/>
                    <a:pt x="1213" y="612"/>
                  </a:cubicBezTo>
                  <a:cubicBezTo>
                    <a:pt x="1213" y="611"/>
                    <a:pt x="1213" y="611"/>
                    <a:pt x="1213" y="610"/>
                  </a:cubicBezTo>
                  <a:cubicBezTo>
                    <a:pt x="1212" y="609"/>
                    <a:pt x="1212" y="608"/>
                    <a:pt x="1211" y="607"/>
                  </a:cubicBezTo>
                  <a:cubicBezTo>
                    <a:pt x="1211" y="606"/>
                    <a:pt x="1211" y="606"/>
                    <a:pt x="1210" y="605"/>
                  </a:cubicBezTo>
                  <a:cubicBezTo>
                    <a:pt x="1211" y="606"/>
                    <a:pt x="1211" y="606"/>
                    <a:pt x="1211" y="606"/>
                  </a:cubicBezTo>
                  <a:cubicBezTo>
                    <a:pt x="1211" y="606"/>
                    <a:pt x="1211" y="605"/>
                    <a:pt x="1211" y="604"/>
                  </a:cubicBezTo>
                  <a:cubicBezTo>
                    <a:pt x="1211" y="603"/>
                    <a:pt x="1210" y="603"/>
                    <a:pt x="1210" y="602"/>
                  </a:cubicBezTo>
                  <a:cubicBezTo>
                    <a:pt x="1210" y="601"/>
                    <a:pt x="1210" y="601"/>
                    <a:pt x="1209" y="600"/>
                  </a:cubicBezTo>
                  <a:cubicBezTo>
                    <a:pt x="1209" y="600"/>
                    <a:pt x="1209" y="600"/>
                    <a:pt x="1209" y="599"/>
                  </a:cubicBezTo>
                  <a:cubicBezTo>
                    <a:pt x="1209" y="599"/>
                    <a:pt x="1209" y="599"/>
                    <a:pt x="1209" y="599"/>
                  </a:cubicBezTo>
                  <a:cubicBezTo>
                    <a:pt x="1208" y="598"/>
                    <a:pt x="1207" y="597"/>
                    <a:pt x="1206" y="596"/>
                  </a:cubicBezTo>
                  <a:cubicBezTo>
                    <a:pt x="1206" y="594"/>
                    <a:pt x="1205" y="593"/>
                    <a:pt x="1204" y="592"/>
                  </a:cubicBezTo>
                  <a:cubicBezTo>
                    <a:pt x="1203" y="591"/>
                    <a:pt x="1202" y="590"/>
                    <a:pt x="1201" y="589"/>
                  </a:cubicBezTo>
                  <a:cubicBezTo>
                    <a:pt x="1200" y="587"/>
                    <a:pt x="1199" y="586"/>
                    <a:pt x="1198" y="585"/>
                  </a:cubicBezTo>
                  <a:cubicBezTo>
                    <a:pt x="1197" y="584"/>
                    <a:pt x="1196" y="583"/>
                    <a:pt x="1196" y="583"/>
                  </a:cubicBezTo>
                  <a:cubicBezTo>
                    <a:pt x="1199" y="557"/>
                    <a:pt x="1162" y="555"/>
                    <a:pt x="1145" y="561"/>
                  </a:cubicBezTo>
                  <a:cubicBezTo>
                    <a:pt x="1138" y="556"/>
                    <a:pt x="1131" y="550"/>
                    <a:pt x="1124" y="538"/>
                  </a:cubicBezTo>
                  <a:cubicBezTo>
                    <a:pt x="1126" y="543"/>
                    <a:pt x="1125" y="547"/>
                    <a:pt x="1126" y="551"/>
                  </a:cubicBezTo>
                  <a:cubicBezTo>
                    <a:pt x="1115" y="561"/>
                    <a:pt x="1097" y="556"/>
                    <a:pt x="1085" y="564"/>
                  </a:cubicBezTo>
                  <a:cubicBezTo>
                    <a:pt x="1084" y="558"/>
                    <a:pt x="1081" y="552"/>
                    <a:pt x="1078" y="546"/>
                  </a:cubicBezTo>
                  <a:cubicBezTo>
                    <a:pt x="1062" y="555"/>
                    <a:pt x="1058" y="566"/>
                    <a:pt x="1075" y="575"/>
                  </a:cubicBezTo>
                  <a:cubicBezTo>
                    <a:pt x="1075" y="576"/>
                    <a:pt x="1075" y="576"/>
                    <a:pt x="1075" y="576"/>
                  </a:cubicBezTo>
                  <a:cubicBezTo>
                    <a:pt x="1075" y="577"/>
                    <a:pt x="1075" y="578"/>
                    <a:pt x="1075" y="579"/>
                  </a:cubicBezTo>
                  <a:cubicBezTo>
                    <a:pt x="1075" y="580"/>
                    <a:pt x="1075" y="581"/>
                    <a:pt x="1075" y="582"/>
                  </a:cubicBezTo>
                  <a:cubicBezTo>
                    <a:pt x="1075" y="583"/>
                    <a:pt x="1074" y="584"/>
                    <a:pt x="1074" y="585"/>
                  </a:cubicBezTo>
                  <a:cubicBezTo>
                    <a:pt x="1074" y="586"/>
                    <a:pt x="1074" y="587"/>
                    <a:pt x="1074" y="588"/>
                  </a:cubicBezTo>
                  <a:cubicBezTo>
                    <a:pt x="1074" y="588"/>
                    <a:pt x="1074" y="589"/>
                    <a:pt x="1073" y="590"/>
                  </a:cubicBezTo>
                  <a:cubicBezTo>
                    <a:pt x="1073" y="590"/>
                    <a:pt x="1073" y="590"/>
                    <a:pt x="1073" y="591"/>
                  </a:cubicBezTo>
                  <a:cubicBezTo>
                    <a:pt x="1073" y="591"/>
                    <a:pt x="1073" y="591"/>
                    <a:pt x="1073" y="591"/>
                  </a:cubicBezTo>
                  <a:cubicBezTo>
                    <a:pt x="1073" y="591"/>
                    <a:pt x="1073" y="592"/>
                    <a:pt x="1073" y="592"/>
                  </a:cubicBezTo>
                  <a:cubicBezTo>
                    <a:pt x="1073" y="592"/>
                    <a:pt x="1073" y="592"/>
                    <a:pt x="1073" y="592"/>
                  </a:cubicBezTo>
                  <a:cubicBezTo>
                    <a:pt x="1072" y="593"/>
                    <a:pt x="1072" y="594"/>
                    <a:pt x="1071" y="595"/>
                  </a:cubicBezTo>
                  <a:cubicBezTo>
                    <a:pt x="1070" y="596"/>
                    <a:pt x="1068" y="597"/>
                    <a:pt x="1067" y="598"/>
                  </a:cubicBezTo>
                  <a:cubicBezTo>
                    <a:pt x="1066" y="600"/>
                    <a:pt x="1064" y="601"/>
                    <a:pt x="1063" y="602"/>
                  </a:cubicBezTo>
                  <a:cubicBezTo>
                    <a:pt x="1062" y="603"/>
                    <a:pt x="1060" y="605"/>
                    <a:pt x="1059" y="606"/>
                  </a:cubicBezTo>
                  <a:cubicBezTo>
                    <a:pt x="1057" y="607"/>
                    <a:pt x="1056" y="609"/>
                    <a:pt x="1055" y="610"/>
                  </a:cubicBezTo>
                  <a:cubicBezTo>
                    <a:pt x="1053" y="612"/>
                    <a:pt x="1052" y="613"/>
                    <a:pt x="1051" y="615"/>
                  </a:cubicBezTo>
                  <a:cubicBezTo>
                    <a:pt x="1050" y="616"/>
                    <a:pt x="1049" y="618"/>
                    <a:pt x="1048" y="619"/>
                  </a:cubicBezTo>
                  <a:cubicBezTo>
                    <a:pt x="1047" y="620"/>
                    <a:pt x="1046" y="622"/>
                    <a:pt x="1046" y="623"/>
                  </a:cubicBezTo>
                  <a:cubicBezTo>
                    <a:pt x="1046" y="624"/>
                    <a:pt x="1046" y="624"/>
                    <a:pt x="1045" y="624"/>
                  </a:cubicBezTo>
                  <a:cubicBezTo>
                    <a:pt x="1045" y="625"/>
                    <a:pt x="1045" y="625"/>
                    <a:pt x="1045" y="625"/>
                  </a:cubicBezTo>
                  <a:cubicBezTo>
                    <a:pt x="1045" y="626"/>
                    <a:pt x="1045" y="627"/>
                    <a:pt x="1045" y="627"/>
                  </a:cubicBezTo>
                  <a:cubicBezTo>
                    <a:pt x="1045" y="628"/>
                    <a:pt x="1045" y="628"/>
                    <a:pt x="1045" y="629"/>
                  </a:cubicBezTo>
                  <a:cubicBezTo>
                    <a:pt x="1045" y="629"/>
                    <a:pt x="1045" y="630"/>
                    <a:pt x="1045" y="630"/>
                  </a:cubicBezTo>
                  <a:cubicBezTo>
                    <a:pt x="1044" y="631"/>
                    <a:pt x="1045" y="632"/>
                    <a:pt x="1045" y="632"/>
                  </a:cubicBezTo>
                  <a:cubicBezTo>
                    <a:pt x="1045" y="633"/>
                    <a:pt x="1045" y="633"/>
                    <a:pt x="1045" y="633"/>
                  </a:cubicBezTo>
                  <a:cubicBezTo>
                    <a:pt x="1045" y="633"/>
                    <a:pt x="1045" y="633"/>
                    <a:pt x="1045" y="632"/>
                  </a:cubicBezTo>
                  <a:cubicBezTo>
                    <a:pt x="1045" y="632"/>
                    <a:pt x="1045" y="631"/>
                    <a:pt x="1045" y="630"/>
                  </a:cubicBezTo>
                  <a:cubicBezTo>
                    <a:pt x="1046" y="630"/>
                    <a:pt x="1046" y="629"/>
                    <a:pt x="1047" y="628"/>
                  </a:cubicBezTo>
                  <a:cubicBezTo>
                    <a:pt x="1047" y="627"/>
                    <a:pt x="1047" y="627"/>
                    <a:pt x="1047" y="626"/>
                  </a:cubicBezTo>
                  <a:cubicBezTo>
                    <a:pt x="1048" y="625"/>
                    <a:pt x="1048" y="625"/>
                    <a:pt x="1048" y="624"/>
                  </a:cubicBezTo>
                  <a:cubicBezTo>
                    <a:pt x="1049" y="623"/>
                    <a:pt x="1049" y="622"/>
                    <a:pt x="1050" y="620"/>
                  </a:cubicBezTo>
                  <a:cubicBezTo>
                    <a:pt x="1051" y="619"/>
                    <a:pt x="1052" y="617"/>
                    <a:pt x="1053" y="616"/>
                  </a:cubicBezTo>
                  <a:cubicBezTo>
                    <a:pt x="1055" y="613"/>
                    <a:pt x="1058" y="610"/>
                    <a:pt x="1060" y="608"/>
                  </a:cubicBezTo>
                  <a:cubicBezTo>
                    <a:pt x="1062" y="606"/>
                    <a:pt x="1063" y="605"/>
                    <a:pt x="1065" y="604"/>
                  </a:cubicBezTo>
                  <a:cubicBezTo>
                    <a:pt x="1066" y="603"/>
                    <a:pt x="1067" y="601"/>
                    <a:pt x="1069" y="600"/>
                  </a:cubicBezTo>
                  <a:cubicBezTo>
                    <a:pt x="1070" y="599"/>
                    <a:pt x="1071" y="598"/>
                    <a:pt x="1072" y="597"/>
                  </a:cubicBezTo>
                  <a:cubicBezTo>
                    <a:pt x="1074" y="595"/>
                    <a:pt x="1075" y="594"/>
                    <a:pt x="1076" y="593"/>
                  </a:cubicBezTo>
                  <a:cubicBezTo>
                    <a:pt x="1076" y="593"/>
                    <a:pt x="1076" y="593"/>
                    <a:pt x="1076" y="592"/>
                  </a:cubicBezTo>
                  <a:cubicBezTo>
                    <a:pt x="1077" y="592"/>
                    <a:pt x="1077" y="592"/>
                    <a:pt x="1077" y="592"/>
                  </a:cubicBezTo>
                  <a:cubicBezTo>
                    <a:pt x="1077" y="591"/>
                    <a:pt x="1078" y="590"/>
                    <a:pt x="1078" y="590"/>
                  </a:cubicBezTo>
                  <a:cubicBezTo>
                    <a:pt x="1079" y="589"/>
                    <a:pt x="1079" y="588"/>
                    <a:pt x="1079" y="587"/>
                  </a:cubicBezTo>
                  <a:cubicBezTo>
                    <a:pt x="1080" y="586"/>
                    <a:pt x="1080" y="586"/>
                    <a:pt x="1080" y="585"/>
                  </a:cubicBezTo>
                  <a:cubicBezTo>
                    <a:pt x="1080" y="585"/>
                    <a:pt x="1081" y="585"/>
                    <a:pt x="1081" y="585"/>
                  </a:cubicBezTo>
                  <a:cubicBezTo>
                    <a:pt x="1081" y="585"/>
                    <a:pt x="1080" y="585"/>
                    <a:pt x="1080" y="585"/>
                  </a:cubicBezTo>
                  <a:cubicBezTo>
                    <a:pt x="1080" y="586"/>
                    <a:pt x="1079" y="586"/>
                    <a:pt x="1079" y="587"/>
                  </a:cubicBezTo>
                  <a:cubicBezTo>
                    <a:pt x="1078" y="587"/>
                    <a:pt x="1077" y="588"/>
                    <a:pt x="1077" y="589"/>
                  </a:cubicBezTo>
                  <a:cubicBezTo>
                    <a:pt x="1076" y="589"/>
                    <a:pt x="1076" y="589"/>
                    <a:pt x="1076" y="589"/>
                  </a:cubicBezTo>
                  <a:cubicBezTo>
                    <a:pt x="1076" y="589"/>
                    <a:pt x="1076" y="589"/>
                    <a:pt x="1076" y="588"/>
                  </a:cubicBezTo>
                  <a:cubicBezTo>
                    <a:pt x="1077" y="587"/>
                    <a:pt x="1077" y="586"/>
                    <a:pt x="1077" y="585"/>
                  </a:cubicBezTo>
                  <a:cubicBezTo>
                    <a:pt x="1077" y="584"/>
                    <a:pt x="1077" y="583"/>
                    <a:pt x="1077" y="582"/>
                  </a:cubicBezTo>
                  <a:cubicBezTo>
                    <a:pt x="1077" y="581"/>
                    <a:pt x="1077" y="580"/>
                    <a:pt x="1077" y="579"/>
                  </a:cubicBezTo>
                  <a:cubicBezTo>
                    <a:pt x="1077" y="578"/>
                    <a:pt x="1077" y="578"/>
                    <a:pt x="1077" y="577"/>
                  </a:cubicBezTo>
                  <a:cubicBezTo>
                    <a:pt x="1077" y="577"/>
                    <a:pt x="1077" y="577"/>
                    <a:pt x="1077" y="577"/>
                  </a:cubicBezTo>
                  <a:cubicBezTo>
                    <a:pt x="1077" y="576"/>
                    <a:pt x="1077" y="576"/>
                    <a:pt x="1077" y="576"/>
                  </a:cubicBezTo>
                  <a:cubicBezTo>
                    <a:pt x="1083" y="573"/>
                    <a:pt x="1085" y="569"/>
                    <a:pt x="1085" y="565"/>
                  </a:cubicBezTo>
                  <a:cubicBezTo>
                    <a:pt x="1122" y="555"/>
                    <a:pt x="1146" y="575"/>
                    <a:pt x="1175" y="599"/>
                  </a:cubicBezTo>
                  <a:cubicBezTo>
                    <a:pt x="1185" y="608"/>
                    <a:pt x="1194" y="620"/>
                    <a:pt x="1204" y="628"/>
                  </a:cubicBezTo>
                  <a:cubicBezTo>
                    <a:pt x="1204" y="629"/>
                    <a:pt x="1205" y="629"/>
                    <a:pt x="1205" y="630"/>
                  </a:cubicBezTo>
                  <a:cubicBezTo>
                    <a:pt x="1205" y="630"/>
                    <a:pt x="1205" y="630"/>
                    <a:pt x="1205" y="630"/>
                  </a:cubicBezTo>
                  <a:cubicBezTo>
                    <a:pt x="1202" y="630"/>
                    <a:pt x="1199" y="631"/>
                    <a:pt x="1195" y="632"/>
                  </a:cubicBezTo>
                  <a:cubicBezTo>
                    <a:pt x="1196" y="631"/>
                    <a:pt x="1196" y="631"/>
                    <a:pt x="1196" y="631"/>
                  </a:cubicBezTo>
                  <a:cubicBezTo>
                    <a:pt x="1194" y="628"/>
                    <a:pt x="1194" y="628"/>
                    <a:pt x="1194" y="628"/>
                  </a:cubicBezTo>
                  <a:cubicBezTo>
                    <a:pt x="1186" y="615"/>
                    <a:pt x="1167" y="614"/>
                    <a:pt x="1157" y="627"/>
                  </a:cubicBezTo>
                  <a:cubicBezTo>
                    <a:pt x="1162" y="629"/>
                    <a:pt x="1168" y="634"/>
                    <a:pt x="1174" y="637"/>
                  </a:cubicBezTo>
                  <a:cubicBezTo>
                    <a:pt x="1173" y="641"/>
                    <a:pt x="1171" y="645"/>
                    <a:pt x="1170" y="650"/>
                  </a:cubicBezTo>
                  <a:cubicBezTo>
                    <a:pt x="1169" y="653"/>
                    <a:pt x="1168" y="656"/>
                    <a:pt x="1167" y="659"/>
                  </a:cubicBezTo>
                  <a:cubicBezTo>
                    <a:pt x="1166" y="661"/>
                    <a:pt x="1166" y="663"/>
                    <a:pt x="1165" y="665"/>
                  </a:cubicBezTo>
                  <a:cubicBezTo>
                    <a:pt x="1165" y="665"/>
                    <a:pt x="1165" y="665"/>
                    <a:pt x="1165" y="666"/>
                  </a:cubicBezTo>
                  <a:cubicBezTo>
                    <a:pt x="1165" y="666"/>
                    <a:pt x="1165" y="667"/>
                    <a:pt x="1165" y="667"/>
                  </a:cubicBezTo>
                  <a:cubicBezTo>
                    <a:pt x="1165" y="668"/>
                    <a:pt x="1165" y="669"/>
                    <a:pt x="1164" y="670"/>
                  </a:cubicBezTo>
                  <a:cubicBezTo>
                    <a:pt x="1163" y="678"/>
                    <a:pt x="1162" y="686"/>
                    <a:pt x="1162" y="695"/>
                  </a:cubicBezTo>
                  <a:cubicBezTo>
                    <a:pt x="1162" y="699"/>
                    <a:pt x="1162" y="703"/>
                    <a:pt x="1163" y="706"/>
                  </a:cubicBezTo>
                  <a:cubicBezTo>
                    <a:pt x="1162" y="706"/>
                    <a:pt x="1161" y="705"/>
                    <a:pt x="1160" y="704"/>
                  </a:cubicBezTo>
                  <a:cubicBezTo>
                    <a:pt x="1159" y="703"/>
                    <a:pt x="1159" y="703"/>
                    <a:pt x="1158" y="702"/>
                  </a:cubicBezTo>
                  <a:cubicBezTo>
                    <a:pt x="1146" y="684"/>
                    <a:pt x="1125" y="675"/>
                    <a:pt x="1113" y="672"/>
                  </a:cubicBezTo>
                  <a:cubicBezTo>
                    <a:pt x="1113" y="671"/>
                    <a:pt x="1113" y="671"/>
                    <a:pt x="1113" y="671"/>
                  </a:cubicBezTo>
                  <a:cubicBezTo>
                    <a:pt x="1113" y="671"/>
                    <a:pt x="1113" y="670"/>
                    <a:pt x="1113" y="670"/>
                  </a:cubicBezTo>
                  <a:cubicBezTo>
                    <a:pt x="1113" y="670"/>
                    <a:pt x="1113" y="669"/>
                    <a:pt x="1113" y="668"/>
                  </a:cubicBezTo>
                  <a:cubicBezTo>
                    <a:pt x="1113" y="668"/>
                    <a:pt x="1113" y="667"/>
                    <a:pt x="1113" y="667"/>
                  </a:cubicBezTo>
                  <a:cubicBezTo>
                    <a:pt x="1113" y="666"/>
                    <a:pt x="1113" y="665"/>
                    <a:pt x="1113" y="665"/>
                  </a:cubicBezTo>
                  <a:cubicBezTo>
                    <a:pt x="1113" y="664"/>
                    <a:pt x="1113" y="663"/>
                    <a:pt x="1113" y="663"/>
                  </a:cubicBezTo>
                  <a:cubicBezTo>
                    <a:pt x="1113" y="661"/>
                    <a:pt x="1113" y="660"/>
                    <a:pt x="1113" y="658"/>
                  </a:cubicBezTo>
                  <a:cubicBezTo>
                    <a:pt x="1113" y="657"/>
                    <a:pt x="1114" y="655"/>
                    <a:pt x="1114" y="654"/>
                  </a:cubicBezTo>
                  <a:cubicBezTo>
                    <a:pt x="1114" y="653"/>
                    <a:pt x="1115" y="651"/>
                    <a:pt x="1115" y="650"/>
                  </a:cubicBezTo>
                  <a:cubicBezTo>
                    <a:pt x="1115" y="648"/>
                    <a:pt x="1116" y="647"/>
                    <a:pt x="1116" y="646"/>
                  </a:cubicBezTo>
                  <a:cubicBezTo>
                    <a:pt x="1116" y="646"/>
                    <a:pt x="1117" y="646"/>
                    <a:pt x="1117" y="646"/>
                  </a:cubicBezTo>
                  <a:cubicBezTo>
                    <a:pt x="1138" y="642"/>
                    <a:pt x="1134" y="627"/>
                    <a:pt x="1124" y="611"/>
                  </a:cubicBezTo>
                  <a:cubicBezTo>
                    <a:pt x="1121" y="627"/>
                    <a:pt x="1107" y="628"/>
                    <a:pt x="1114" y="646"/>
                  </a:cubicBezTo>
                  <a:cubicBezTo>
                    <a:pt x="1113" y="647"/>
                    <a:pt x="1113" y="648"/>
                    <a:pt x="1113" y="649"/>
                  </a:cubicBezTo>
                  <a:cubicBezTo>
                    <a:pt x="1112" y="650"/>
                    <a:pt x="1112" y="652"/>
                    <a:pt x="1111" y="653"/>
                  </a:cubicBezTo>
                  <a:cubicBezTo>
                    <a:pt x="1111" y="655"/>
                    <a:pt x="1111" y="656"/>
                    <a:pt x="1111" y="658"/>
                  </a:cubicBezTo>
                  <a:cubicBezTo>
                    <a:pt x="1110" y="659"/>
                    <a:pt x="1110" y="661"/>
                    <a:pt x="1110" y="662"/>
                  </a:cubicBezTo>
                  <a:cubicBezTo>
                    <a:pt x="1110" y="663"/>
                    <a:pt x="1110" y="664"/>
                    <a:pt x="1110" y="665"/>
                  </a:cubicBezTo>
                  <a:cubicBezTo>
                    <a:pt x="1110" y="665"/>
                    <a:pt x="1110" y="666"/>
                    <a:pt x="1110" y="667"/>
                  </a:cubicBezTo>
                  <a:cubicBezTo>
                    <a:pt x="1110" y="667"/>
                    <a:pt x="1110" y="668"/>
                    <a:pt x="1110" y="669"/>
                  </a:cubicBezTo>
                  <a:cubicBezTo>
                    <a:pt x="1110" y="669"/>
                    <a:pt x="1110" y="670"/>
                    <a:pt x="1110" y="670"/>
                  </a:cubicBezTo>
                  <a:cubicBezTo>
                    <a:pt x="1110" y="671"/>
                    <a:pt x="1110" y="671"/>
                    <a:pt x="1110" y="671"/>
                  </a:cubicBezTo>
                  <a:cubicBezTo>
                    <a:pt x="1109" y="670"/>
                    <a:pt x="1108" y="670"/>
                    <a:pt x="1108" y="670"/>
                  </a:cubicBezTo>
                  <a:cubicBezTo>
                    <a:pt x="1107" y="670"/>
                    <a:pt x="1107" y="670"/>
                    <a:pt x="1107" y="670"/>
                  </a:cubicBezTo>
                  <a:cubicBezTo>
                    <a:pt x="1107" y="669"/>
                    <a:pt x="1106" y="668"/>
                    <a:pt x="1106" y="668"/>
                  </a:cubicBezTo>
                  <a:cubicBezTo>
                    <a:pt x="1106" y="667"/>
                    <a:pt x="1105" y="666"/>
                    <a:pt x="1105" y="666"/>
                  </a:cubicBezTo>
                  <a:cubicBezTo>
                    <a:pt x="1104" y="664"/>
                    <a:pt x="1104" y="663"/>
                    <a:pt x="1103" y="662"/>
                  </a:cubicBezTo>
                  <a:cubicBezTo>
                    <a:pt x="1103" y="661"/>
                    <a:pt x="1102" y="661"/>
                    <a:pt x="1102" y="660"/>
                  </a:cubicBezTo>
                  <a:cubicBezTo>
                    <a:pt x="1102" y="659"/>
                    <a:pt x="1101" y="659"/>
                    <a:pt x="1101" y="658"/>
                  </a:cubicBezTo>
                  <a:cubicBezTo>
                    <a:pt x="1101" y="657"/>
                    <a:pt x="1100" y="656"/>
                    <a:pt x="1100" y="654"/>
                  </a:cubicBezTo>
                  <a:cubicBezTo>
                    <a:pt x="1100" y="653"/>
                    <a:pt x="1099" y="652"/>
                    <a:pt x="1099" y="651"/>
                  </a:cubicBezTo>
                  <a:cubicBezTo>
                    <a:pt x="1099" y="650"/>
                    <a:pt x="1098" y="649"/>
                    <a:pt x="1098" y="648"/>
                  </a:cubicBezTo>
                  <a:cubicBezTo>
                    <a:pt x="1097" y="646"/>
                    <a:pt x="1097" y="644"/>
                    <a:pt x="1097" y="643"/>
                  </a:cubicBezTo>
                  <a:cubicBezTo>
                    <a:pt x="1096" y="641"/>
                    <a:pt x="1096" y="640"/>
                    <a:pt x="1096" y="639"/>
                  </a:cubicBezTo>
                  <a:cubicBezTo>
                    <a:pt x="1096" y="638"/>
                    <a:pt x="1096" y="638"/>
                    <a:pt x="1096" y="638"/>
                  </a:cubicBezTo>
                  <a:cubicBezTo>
                    <a:pt x="1096" y="638"/>
                    <a:pt x="1096" y="638"/>
                    <a:pt x="1096" y="639"/>
                  </a:cubicBezTo>
                  <a:cubicBezTo>
                    <a:pt x="1096" y="640"/>
                    <a:pt x="1096" y="640"/>
                    <a:pt x="1096" y="641"/>
                  </a:cubicBezTo>
                  <a:cubicBezTo>
                    <a:pt x="1096" y="641"/>
                    <a:pt x="1095" y="642"/>
                    <a:pt x="1096" y="643"/>
                  </a:cubicBezTo>
                  <a:cubicBezTo>
                    <a:pt x="1096" y="644"/>
                    <a:pt x="1095" y="646"/>
                    <a:pt x="1096" y="648"/>
                  </a:cubicBezTo>
                  <a:cubicBezTo>
                    <a:pt x="1096" y="649"/>
                    <a:pt x="1096" y="650"/>
                    <a:pt x="1096" y="652"/>
                  </a:cubicBezTo>
                  <a:cubicBezTo>
                    <a:pt x="1096" y="652"/>
                    <a:pt x="1096" y="653"/>
                    <a:pt x="1096" y="653"/>
                  </a:cubicBezTo>
                  <a:cubicBezTo>
                    <a:pt x="1097" y="654"/>
                    <a:pt x="1097" y="655"/>
                    <a:pt x="1097" y="655"/>
                  </a:cubicBezTo>
                  <a:cubicBezTo>
                    <a:pt x="1097" y="657"/>
                    <a:pt x="1098" y="658"/>
                    <a:pt x="1098" y="659"/>
                  </a:cubicBezTo>
                  <a:cubicBezTo>
                    <a:pt x="1099" y="660"/>
                    <a:pt x="1099" y="660"/>
                    <a:pt x="1099" y="661"/>
                  </a:cubicBezTo>
                  <a:cubicBezTo>
                    <a:pt x="1099" y="661"/>
                    <a:pt x="1099" y="661"/>
                    <a:pt x="1099" y="662"/>
                  </a:cubicBezTo>
                  <a:cubicBezTo>
                    <a:pt x="1097" y="659"/>
                    <a:pt x="1095" y="655"/>
                    <a:pt x="1091" y="652"/>
                  </a:cubicBezTo>
                  <a:cubicBezTo>
                    <a:pt x="1091" y="652"/>
                    <a:pt x="1091" y="652"/>
                    <a:pt x="1091" y="652"/>
                  </a:cubicBezTo>
                  <a:cubicBezTo>
                    <a:pt x="1091" y="652"/>
                    <a:pt x="1091" y="652"/>
                    <a:pt x="1091" y="652"/>
                  </a:cubicBezTo>
                  <a:cubicBezTo>
                    <a:pt x="1082" y="642"/>
                    <a:pt x="1069" y="630"/>
                    <a:pt x="1051" y="622"/>
                  </a:cubicBezTo>
                  <a:cubicBezTo>
                    <a:pt x="1067" y="633"/>
                    <a:pt x="1076" y="647"/>
                    <a:pt x="1080" y="656"/>
                  </a:cubicBezTo>
                  <a:cubicBezTo>
                    <a:pt x="1073" y="659"/>
                    <a:pt x="1066" y="662"/>
                    <a:pt x="1066" y="668"/>
                  </a:cubicBezTo>
                  <a:cubicBezTo>
                    <a:pt x="1061" y="669"/>
                    <a:pt x="1056" y="669"/>
                    <a:pt x="1050" y="669"/>
                  </a:cubicBezTo>
                  <a:cubicBezTo>
                    <a:pt x="1048" y="659"/>
                    <a:pt x="1047" y="649"/>
                    <a:pt x="1045" y="639"/>
                  </a:cubicBezTo>
                  <a:close/>
                  <a:moveTo>
                    <a:pt x="1166" y="573"/>
                  </a:moveTo>
                  <a:cubicBezTo>
                    <a:pt x="1160" y="569"/>
                    <a:pt x="1154" y="566"/>
                    <a:pt x="1148" y="563"/>
                  </a:cubicBezTo>
                  <a:cubicBezTo>
                    <a:pt x="1156" y="565"/>
                    <a:pt x="1160" y="567"/>
                    <a:pt x="1166" y="573"/>
                  </a:cubicBezTo>
                  <a:close/>
                  <a:moveTo>
                    <a:pt x="986" y="706"/>
                  </a:moveTo>
                  <a:cubicBezTo>
                    <a:pt x="993" y="706"/>
                    <a:pt x="1002" y="705"/>
                    <a:pt x="1011" y="704"/>
                  </a:cubicBezTo>
                  <a:cubicBezTo>
                    <a:pt x="1012" y="704"/>
                    <a:pt x="1012" y="704"/>
                    <a:pt x="1012" y="704"/>
                  </a:cubicBezTo>
                  <a:cubicBezTo>
                    <a:pt x="1014" y="705"/>
                    <a:pt x="1015" y="707"/>
                    <a:pt x="1017" y="708"/>
                  </a:cubicBezTo>
                  <a:cubicBezTo>
                    <a:pt x="1019" y="709"/>
                    <a:pt x="1021" y="711"/>
                    <a:pt x="1023" y="712"/>
                  </a:cubicBezTo>
                  <a:cubicBezTo>
                    <a:pt x="1028" y="715"/>
                    <a:pt x="1032" y="718"/>
                    <a:pt x="1037" y="720"/>
                  </a:cubicBezTo>
                  <a:cubicBezTo>
                    <a:pt x="1038" y="721"/>
                    <a:pt x="1040" y="722"/>
                    <a:pt x="1041" y="723"/>
                  </a:cubicBezTo>
                  <a:cubicBezTo>
                    <a:pt x="1041" y="723"/>
                    <a:pt x="1041" y="723"/>
                    <a:pt x="1040" y="723"/>
                  </a:cubicBezTo>
                  <a:cubicBezTo>
                    <a:pt x="1040" y="723"/>
                    <a:pt x="1040" y="723"/>
                    <a:pt x="1039" y="723"/>
                  </a:cubicBezTo>
                  <a:cubicBezTo>
                    <a:pt x="1039" y="723"/>
                    <a:pt x="1039" y="723"/>
                    <a:pt x="1038" y="723"/>
                  </a:cubicBezTo>
                  <a:cubicBezTo>
                    <a:pt x="1038" y="723"/>
                    <a:pt x="1038" y="724"/>
                    <a:pt x="1037" y="724"/>
                  </a:cubicBezTo>
                  <a:cubicBezTo>
                    <a:pt x="1035" y="725"/>
                    <a:pt x="1032" y="727"/>
                    <a:pt x="1029" y="729"/>
                  </a:cubicBezTo>
                  <a:cubicBezTo>
                    <a:pt x="1026" y="730"/>
                    <a:pt x="1023" y="732"/>
                    <a:pt x="1020" y="734"/>
                  </a:cubicBezTo>
                  <a:cubicBezTo>
                    <a:pt x="1021" y="733"/>
                    <a:pt x="1021" y="733"/>
                    <a:pt x="1021" y="733"/>
                  </a:cubicBezTo>
                  <a:cubicBezTo>
                    <a:pt x="1018" y="731"/>
                    <a:pt x="1018" y="731"/>
                    <a:pt x="1018" y="731"/>
                  </a:cubicBezTo>
                  <a:cubicBezTo>
                    <a:pt x="1006" y="722"/>
                    <a:pt x="989" y="727"/>
                    <a:pt x="984" y="742"/>
                  </a:cubicBezTo>
                  <a:cubicBezTo>
                    <a:pt x="996" y="743"/>
                    <a:pt x="1015" y="753"/>
                    <a:pt x="1020" y="737"/>
                  </a:cubicBezTo>
                  <a:cubicBezTo>
                    <a:pt x="1020" y="737"/>
                    <a:pt x="1020" y="737"/>
                    <a:pt x="1020" y="737"/>
                  </a:cubicBezTo>
                  <a:cubicBezTo>
                    <a:pt x="1024" y="735"/>
                    <a:pt x="1027" y="733"/>
                    <a:pt x="1030" y="731"/>
                  </a:cubicBezTo>
                  <a:cubicBezTo>
                    <a:pt x="1033" y="729"/>
                    <a:pt x="1036" y="727"/>
                    <a:pt x="1038" y="726"/>
                  </a:cubicBezTo>
                  <a:cubicBezTo>
                    <a:pt x="1039" y="726"/>
                    <a:pt x="1039" y="726"/>
                    <a:pt x="1039" y="726"/>
                  </a:cubicBezTo>
                  <a:cubicBezTo>
                    <a:pt x="1040" y="726"/>
                    <a:pt x="1040" y="725"/>
                    <a:pt x="1040" y="725"/>
                  </a:cubicBezTo>
                  <a:cubicBezTo>
                    <a:pt x="1040" y="725"/>
                    <a:pt x="1041" y="725"/>
                    <a:pt x="1041" y="725"/>
                  </a:cubicBezTo>
                  <a:cubicBezTo>
                    <a:pt x="1041" y="725"/>
                    <a:pt x="1041" y="725"/>
                    <a:pt x="1042" y="725"/>
                  </a:cubicBezTo>
                  <a:cubicBezTo>
                    <a:pt x="1042" y="725"/>
                    <a:pt x="1043" y="724"/>
                    <a:pt x="1043" y="724"/>
                  </a:cubicBezTo>
                  <a:cubicBezTo>
                    <a:pt x="1046" y="726"/>
                    <a:pt x="1048" y="727"/>
                    <a:pt x="1050" y="729"/>
                  </a:cubicBezTo>
                  <a:cubicBezTo>
                    <a:pt x="1053" y="730"/>
                    <a:pt x="1055" y="731"/>
                    <a:pt x="1057" y="733"/>
                  </a:cubicBezTo>
                  <a:cubicBezTo>
                    <a:pt x="1058" y="734"/>
                    <a:pt x="1060" y="735"/>
                    <a:pt x="1062" y="736"/>
                  </a:cubicBezTo>
                  <a:cubicBezTo>
                    <a:pt x="1063" y="737"/>
                    <a:pt x="1063" y="737"/>
                    <a:pt x="1064" y="738"/>
                  </a:cubicBezTo>
                  <a:cubicBezTo>
                    <a:pt x="1065" y="738"/>
                    <a:pt x="1066" y="739"/>
                    <a:pt x="1066" y="739"/>
                  </a:cubicBezTo>
                  <a:cubicBezTo>
                    <a:pt x="1068" y="740"/>
                    <a:pt x="1069" y="741"/>
                    <a:pt x="1070" y="741"/>
                  </a:cubicBezTo>
                  <a:cubicBezTo>
                    <a:pt x="1071" y="742"/>
                    <a:pt x="1071" y="742"/>
                    <a:pt x="1072" y="742"/>
                  </a:cubicBezTo>
                  <a:cubicBezTo>
                    <a:pt x="1072" y="744"/>
                    <a:pt x="1073" y="746"/>
                    <a:pt x="1074" y="747"/>
                  </a:cubicBezTo>
                  <a:cubicBezTo>
                    <a:pt x="1074" y="748"/>
                    <a:pt x="1074" y="748"/>
                    <a:pt x="1074" y="748"/>
                  </a:cubicBezTo>
                  <a:cubicBezTo>
                    <a:pt x="1065" y="744"/>
                    <a:pt x="1051" y="745"/>
                    <a:pt x="1043" y="749"/>
                  </a:cubicBezTo>
                  <a:cubicBezTo>
                    <a:pt x="1051" y="751"/>
                    <a:pt x="1055" y="751"/>
                    <a:pt x="1060" y="756"/>
                  </a:cubicBezTo>
                  <a:cubicBezTo>
                    <a:pt x="1064" y="760"/>
                    <a:pt x="1071" y="770"/>
                    <a:pt x="1077" y="762"/>
                  </a:cubicBezTo>
                  <a:cubicBezTo>
                    <a:pt x="1077" y="763"/>
                    <a:pt x="1077" y="763"/>
                    <a:pt x="1077" y="763"/>
                  </a:cubicBezTo>
                  <a:cubicBezTo>
                    <a:pt x="1078" y="763"/>
                    <a:pt x="1079" y="763"/>
                    <a:pt x="1080" y="763"/>
                  </a:cubicBezTo>
                  <a:cubicBezTo>
                    <a:pt x="1084" y="776"/>
                    <a:pt x="1087" y="789"/>
                    <a:pt x="1089" y="801"/>
                  </a:cubicBezTo>
                  <a:cubicBezTo>
                    <a:pt x="1089" y="801"/>
                    <a:pt x="1088" y="800"/>
                    <a:pt x="1088" y="800"/>
                  </a:cubicBezTo>
                  <a:cubicBezTo>
                    <a:pt x="1088" y="800"/>
                    <a:pt x="1087" y="800"/>
                    <a:pt x="1086" y="799"/>
                  </a:cubicBezTo>
                  <a:cubicBezTo>
                    <a:pt x="1085" y="799"/>
                    <a:pt x="1084" y="799"/>
                    <a:pt x="1083" y="798"/>
                  </a:cubicBezTo>
                  <a:cubicBezTo>
                    <a:pt x="1083" y="798"/>
                    <a:pt x="1082" y="798"/>
                    <a:pt x="1081" y="798"/>
                  </a:cubicBezTo>
                  <a:cubicBezTo>
                    <a:pt x="1081" y="798"/>
                    <a:pt x="1081" y="797"/>
                    <a:pt x="1080" y="797"/>
                  </a:cubicBezTo>
                  <a:cubicBezTo>
                    <a:pt x="1081" y="797"/>
                    <a:pt x="1081" y="797"/>
                    <a:pt x="1081" y="797"/>
                  </a:cubicBezTo>
                  <a:cubicBezTo>
                    <a:pt x="1079" y="795"/>
                    <a:pt x="1078" y="794"/>
                    <a:pt x="1076" y="793"/>
                  </a:cubicBezTo>
                  <a:cubicBezTo>
                    <a:pt x="1066" y="783"/>
                    <a:pt x="1057" y="775"/>
                    <a:pt x="1051" y="771"/>
                  </a:cubicBezTo>
                  <a:cubicBezTo>
                    <a:pt x="1026" y="757"/>
                    <a:pt x="988" y="754"/>
                    <a:pt x="959" y="757"/>
                  </a:cubicBezTo>
                  <a:cubicBezTo>
                    <a:pt x="957" y="751"/>
                    <a:pt x="949" y="747"/>
                    <a:pt x="943" y="743"/>
                  </a:cubicBezTo>
                  <a:cubicBezTo>
                    <a:pt x="934" y="760"/>
                    <a:pt x="937" y="771"/>
                    <a:pt x="956" y="770"/>
                  </a:cubicBezTo>
                  <a:cubicBezTo>
                    <a:pt x="956" y="770"/>
                    <a:pt x="956" y="770"/>
                    <a:pt x="957" y="770"/>
                  </a:cubicBezTo>
                  <a:cubicBezTo>
                    <a:pt x="957" y="771"/>
                    <a:pt x="958" y="772"/>
                    <a:pt x="958" y="773"/>
                  </a:cubicBezTo>
                  <a:cubicBezTo>
                    <a:pt x="959" y="774"/>
                    <a:pt x="959" y="775"/>
                    <a:pt x="960" y="775"/>
                  </a:cubicBezTo>
                  <a:cubicBezTo>
                    <a:pt x="960" y="776"/>
                    <a:pt x="961" y="777"/>
                    <a:pt x="961" y="778"/>
                  </a:cubicBezTo>
                  <a:cubicBezTo>
                    <a:pt x="961" y="779"/>
                    <a:pt x="962" y="780"/>
                    <a:pt x="962" y="781"/>
                  </a:cubicBezTo>
                  <a:cubicBezTo>
                    <a:pt x="962" y="781"/>
                    <a:pt x="963" y="782"/>
                    <a:pt x="963" y="783"/>
                  </a:cubicBezTo>
                  <a:cubicBezTo>
                    <a:pt x="963" y="783"/>
                    <a:pt x="963" y="783"/>
                    <a:pt x="963" y="783"/>
                  </a:cubicBezTo>
                  <a:cubicBezTo>
                    <a:pt x="963" y="784"/>
                    <a:pt x="963" y="784"/>
                    <a:pt x="963" y="784"/>
                  </a:cubicBezTo>
                  <a:cubicBezTo>
                    <a:pt x="963" y="784"/>
                    <a:pt x="964" y="784"/>
                    <a:pt x="964" y="785"/>
                  </a:cubicBezTo>
                  <a:cubicBezTo>
                    <a:pt x="964" y="785"/>
                    <a:pt x="964" y="785"/>
                    <a:pt x="964" y="785"/>
                  </a:cubicBezTo>
                  <a:cubicBezTo>
                    <a:pt x="964" y="786"/>
                    <a:pt x="964" y="787"/>
                    <a:pt x="963" y="788"/>
                  </a:cubicBezTo>
                  <a:cubicBezTo>
                    <a:pt x="963" y="790"/>
                    <a:pt x="963" y="792"/>
                    <a:pt x="962" y="793"/>
                  </a:cubicBezTo>
                  <a:cubicBezTo>
                    <a:pt x="962" y="795"/>
                    <a:pt x="961" y="797"/>
                    <a:pt x="961" y="799"/>
                  </a:cubicBezTo>
                  <a:cubicBezTo>
                    <a:pt x="960" y="801"/>
                    <a:pt x="960" y="802"/>
                    <a:pt x="959" y="804"/>
                  </a:cubicBezTo>
                  <a:cubicBezTo>
                    <a:pt x="959" y="806"/>
                    <a:pt x="959" y="808"/>
                    <a:pt x="958" y="810"/>
                  </a:cubicBezTo>
                  <a:cubicBezTo>
                    <a:pt x="958" y="812"/>
                    <a:pt x="958" y="814"/>
                    <a:pt x="958" y="816"/>
                  </a:cubicBezTo>
                  <a:cubicBezTo>
                    <a:pt x="958" y="817"/>
                    <a:pt x="958" y="819"/>
                    <a:pt x="958" y="821"/>
                  </a:cubicBezTo>
                  <a:cubicBezTo>
                    <a:pt x="958" y="823"/>
                    <a:pt x="958" y="824"/>
                    <a:pt x="958" y="826"/>
                  </a:cubicBezTo>
                  <a:cubicBezTo>
                    <a:pt x="958" y="826"/>
                    <a:pt x="958" y="826"/>
                    <a:pt x="958" y="827"/>
                  </a:cubicBezTo>
                  <a:cubicBezTo>
                    <a:pt x="958" y="827"/>
                    <a:pt x="959" y="827"/>
                    <a:pt x="959" y="828"/>
                  </a:cubicBezTo>
                  <a:cubicBezTo>
                    <a:pt x="959" y="828"/>
                    <a:pt x="959" y="829"/>
                    <a:pt x="959" y="830"/>
                  </a:cubicBezTo>
                  <a:cubicBezTo>
                    <a:pt x="960" y="830"/>
                    <a:pt x="960" y="831"/>
                    <a:pt x="960" y="831"/>
                  </a:cubicBezTo>
                  <a:cubicBezTo>
                    <a:pt x="960" y="832"/>
                    <a:pt x="961" y="832"/>
                    <a:pt x="961" y="832"/>
                  </a:cubicBezTo>
                  <a:cubicBezTo>
                    <a:pt x="961" y="833"/>
                    <a:pt x="962" y="834"/>
                    <a:pt x="962" y="834"/>
                  </a:cubicBezTo>
                  <a:cubicBezTo>
                    <a:pt x="962" y="834"/>
                    <a:pt x="963" y="835"/>
                    <a:pt x="963" y="835"/>
                  </a:cubicBezTo>
                  <a:cubicBezTo>
                    <a:pt x="963" y="835"/>
                    <a:pt x="962" y="834"/>
                    <a:pt x="962" y="834"/>
                  </a:cubicBezTo>
                  <a:cubicBezTo>
                    <a:pt x="962" y="833"/>
                    <a:pt x="962" y="833"/>
                    <a:pt x="962" y="832"/>
                  </a:cubicBezTo>
                  <a:cubicBezTo>
                    <a:pt x="962" y="831"/>
                    <a:pt x="961" y="830"/>
                    <a:pt x="961" y="829"/>
                  </a:cubicBezTo>
                  <a:cubicBezTo>
                    <a:pt x="961" y="828"/>
                    <a:pt x="961" y="828"/>
                    <a:pt x="961" y="827"/>
                  </a:cubicBezTo>
                  <a:cubicBezTo>
                    <a:pt x="961" y="827"/>
                    <a:pt x="961" y="826"/>
                    <a:pt x="961" y="825"/>
                  </a:cubicBezTo>
                  <a:cubicBezTo>
                    <a:pt x="960" y="824"/>
                    <a:pt x="960" y="822"/>
                    <a:pt x="960" y="821"/>
                  </a:cubicBezTo>
                  <a:cubicBezTo>
                    <a:pt x="960" y="819"/>
                    <a:pt x="960" y="818"/>
                    <a:pt x="960" y="816"/>
                  </a:cubicBezTo>
                  <a:cubicBezTo>
                    <a:pt x="960" y="812"/>
                    <a:pt x="961" y="809"/>
                    <a:pt x="962" y="805"/>
                  </a:cubicBezTo>
                  <a:cubicBezTo>
                    <a:pt x="962" y="803"/>
                    <a:pt x="963" y="801"/>
                    <a:pt x="963" y="799"/>
                  </a:cubicBezTo>
                  <a:cubicBezTo>
                    <a:pt x="964" y="797"/>
                    <a:pt x="964" y="796"/>
                    <a:pt x="965" y="794"/>
                  </a:cubicBezTo>
                  <a:cubicBezTo>
                    <a:pt x="965" y="792"/>
                    <a:pt x="965" y="790"/>
                    <a:pt x="966" y="789"/>
                  </a:cubicBezTo>
                  <a:cubicBezTo>
                    <a:pt x="966" y="787"/>
                    <a:pt x="966" y="786"/>
                    <a:pt x="967" y="784"/>
                  </a:cubicBezTo>
                  <a:cubicBezTo>
                    <a:pt x="967" y="784"/>
                    <a:pt x="967" y="783"/>
                    <a:pt x="967" y="783"/>
                  </a:cubicBezTo>
                  <a:cubicBezTo>
                    <a:pt x="967" y="783"/>
                    <a:pt x="967" y="782"/>
                    <a:pt x="967" y="782"/>
                  </a:cubicBezTo>
                  <a:cubicBezTo>
                    <a:pt x="967" y="781"/>
                    <a:pt x="967" y="781"/>
                    <a:pt x="967" y="780"/>
                  </a:cubicBezTo>
                  <a:cubicBezTo>
                    <a:pt x="967" y="779"/>
                    <a:pt x="967" y="778"/>
                    <a:pt x="966" y="777"/>
                  </a:cubicBezTo>
                  <a:cubicBezTo>
                    <a:pt x="966" y="776"/>
                    <a:pt x="966" y="776"/>
                    <a:pt x="966" y="775"/>
                  </a:cubicBezTo>
                  <a:cubicBezTo>
                    <a:pt x="966" y="775"/>
                    <a:pt x="966" y="774"/>
                    <a:pt x="966" y="774"/>
                  </a:cubicBezTo>
                  <a:cubicBezTo>
                    <a:pt x="966" y="774"/>
                    <a:pt x="966" y="775"/>
                    <a:pt x="966" y="775"/>
                  </a:cubicBezTo>
                  <a:cubicBezTo>
                    <a:pt x="966" y="776"/>
                    <a:pt x="966" y="776"/>
                    <a:pt x="966" y="777"/>
                  </a:cubicBezTo>
                  <a:cubicBezTo>
                    <a:pt x="965" y="778"/>
                    <a:pt x="965" y="779"/>
                    <a:pt x="965" y="780"/>
                  </a:cubicBezTo>
                  <a:cubicBezTo>
                    <a:pt x="965" y="780"/>
                    <a:pt x="965" y="780"/>
                    <a:pt x="965" y="781"/>
                  </a:cubicBezTo>
                  <a:cubicBezTo>
                    <a:pt x="965" y="780"/>
                    <a:pt x="965" y="780"/>
                    <a:pt x="964" y="780"/>
                  </a:cubicBezTo>
                  <a:cubicBezTo>
                    <a:pt x="964" y="779"/>
                    <a:pt x="964" y="778"/>
                    <a:pt x="963" y="777"/>
                  </a:cubicBezTo>
                  <a:cubicBezTo>
                    <a:pt x="963" y="776"/>
                    <a:pt x="962" y="775"/>
                    <a:pt x="962" y="774"/>
                  </a:cubicBezTo>
                  <a:cubicBezTo>
                    <a:pt x="962" y="773"/>
                    <a:pt x="961" y="772"/>
                    <a:pt x="960" y="772"/>
                  </a:cubicBezTo>
                  <a:cubicBezTo>
                    <a:pt x="960" y="771"/>
                    <a:pt x="960" y="770"/>
                    <a:pt x="959" y="770"/>
                  </a:cubicBezTo>
                  <a:cubicBezTo>
                    <a:pt x="959" y="770"/>
                    <a:pt x="959" y="770"/>
                    <a:pt x="959" y="770"/>
                  </a:cubicBezTo>
                  <a:cubicBezTo>
                    <a:pt x="958" y="769"/>
                    <a:pt x="958" y="769"/>
                    <a:pt x="958" y="769"/>
                  </a:cubicBezTo>
                  <a:cubicBezTo>
                    <a:pt x="961" y="764"/>
                    <a:pt x="961" y="760"/>
                    <a:pt x="960" y="757"/>
                  </a:cubicBezTo>
                  <a:cubicBezTo>
                    <a:pt x="1030" y="770"/>
                    <a:pt x="1042" y="783"/>
                    <a:pt x="1042" y="783"/>
                  </a:cubicBezTo>
                  <a:cubicBezTo>
                    <a:pt x="1042" y="783"/>
                    <a:pt x="995" y="795"/>
                    <a:pt x="987" y="824"/>
                  </a:cubicBezTo>
                  <a:cubicBezTo>
                    <a:pt x="998" y="803"/>
                    <a:pt x="1041" y="796"/>
                    <a:pt x="1051" y="795"/>
                  </a:cubicBezTo>
                  <a:cubicBezTo>
                    <a:pt x="1050" y="796"/>
                    <a:pt x="1048" y="796"/>
                    <a:pt x="1046" y="797"/>
                  </a:cubicBezTo>
                  <a:cubicBezTo>
                    <a:pt x="1050" y="805"/>
                    <a:pt x="1056" y="807"/>
                    <a:pt x="1063" y="806"/>
                  </a:cubicBezTo>
                  <a:cubicBezTo>
                    <a:pt x="1067" y="810"/>
                    <a:pt x="1071" y="816"/>
                    <a:pt x="1075" y="823"/>
                  </a:cubicBezTo>
                  <a:cubicBezTo>
                    <a:pt x="1068" y="832"/>
                    <a:pt x="1062" y="845"/>
                    <a:pt x="1060" y="853"/>
                  </a:cubicBezTo>
                  <a:cubicBezTo>
                    <a:pt x="1066" y="849"/>
                    <a:pt x="1074" y="848"/>
                    <a:pt x="1083" y="847"/>
                  </a:cubicBezTo>
                  <a:cubicBezTo>
                    <a:pt x="1083" y="848"/>
                    <a:pt x="1083" y="850"/>
                    <a:pt x="1083" y="851"/>
                  </a:cubicBezTo>
                  <a:cubicBezTo>
                    <a:pt x="1082" y="850"/>
                    <a:pt x="1082" y="849"/>
                    <a:pt x="1081" y="848"/>
                  </a:cubicBezTo>
                  <a:cubicBezTo>
                    <a:pt x="1077" y="855"/>
                    <a:pt x="1077" y="862"/>
                    <a:pt x="1080" y="868"/>
                  </a:cubicBezTo>
                  <a:cubicBezTo>
                    <a:pt x="1074" y="886"/>
                    <a:pt x="1064" y="911"/>
                    <a:pt x="1063" y="919"/>
                  </a:cubicBezTo>
                  <a:cubicBezTo>
                    <a:pt x="1061" y="918"/>
                    <a:pt x="1060" y="917"/>
                    <a:pt x="1058" y="916"/>
                  </a:cubicBezTo>
                  <a:cubicBezTo>
                    <a:pt x="1056" y="914"/>
                    <a:pt x="1054" y="912"/>
                    <a:pt x="1052" y="911"/>
                  </a:cubicBezTo>
                  <a:cubicBezTo>
                    <a:pt x="1048" y="908"/>
                    <a:pt x="1043" y="905"/>
                    <a:pt x="1039" y="902"/>
                  </a:cubicBezTo>
                  <a:cubicBezTo>
                    <a:pt x="1032" y="897"/>
                    <a:pt x="1024" y="893"/>
                    <a:pt x="1017" y="888"/>
                  </a:cubicBezTo>
                  <a:cubicBezTo>
                    <a:pt x="1017" y="887"/>
                    <a:pt x="1017" y="887"/>
                    <a:pt x="1017" y="886"/>
                  </a:cubicBezTo>
                  <a:cubicBezTo>
                    <a:pt x="1017" y="886"/>
                    <a:pt x="1016" y="885"/>
                    <a:pt x="1016" y="885"/>
                  </a:cubicBezTo>
                  <a:cubicBezTo>
                    <a:pt x="1016" y="884"/>
                    <a:pt x="1016" y="884"/>
                    <a:pt x="1016" y="884"/>
                  </a:cubicBezTo>
                  <a:cubicBezTo>
                    <a:pt x="1016" y="883"/>
                    <a:pt x="1016" y="883"/>
                    <a:pt x="1015" y="882"/>
                  </a:cubicBezTo>
                  <a:cubicBezTo>
                    <a:pt x="1015" y="882"/>
                    <a:pt x="1015" y="882"/>
                    <a:pt x="1015" y="882"/>
                  </a:cubicBezTo>
                  <a:cubicBezTo>
                    <a:pt x="1015" y="881"/>
                    <a:pt x="1015" y="881"/>
                    <a:pt x="1015" y="881"/>
                  </a:cubicBezTo>
                  <a:cubicBezTo>
                    <a:pt x="1014" y="880"/>
                    <a:pt x="1014" y="880"/>
                    <a:pt x="1014" y="879"/>
                  </a:cubicBezTo>
                  <a:cubicBezTo>
                    <a:pt x="1014" y="879"/>
                    <a:pt x="1014" y="878"/>
                    <a:pt x="1013" y="878"/>
                  </a:cubicBezTo>
                  <a:cubicBezTo>
                    <a:pt x="1013" y="877"/>
                    <a:pt x="1013" y="877"/>
                    <a:pt x="1013" y="877"/>
                  </a:cubicBezTo>
                  <a:cubicBezTo>
                    <a:pt x="1013" y="876"/>
                    <a:pt x="1013" y="876"/>
                    <a:pt x="1013" y="876"/>
                  </a:cubicBezTo>
                  <a:cubicBezTo>
                    <a:pt x="1012" y="875"/>
                    <a:pt x="1012" y="875"/>
                    <a:pt x="1012" y="874"/>
                  </a:cubicBezTo>
                  <a:cubicBezTo>
                    <a:pt x="1012" y="873"/>
                    <a:pt x="1011" y="871"/>
                    <a:pt x="1011" y="870"/>
                  </a:cubicBezTo>
                  <a:cubicBezTo>
                    <a:pt x="1011" y="868"/>
                    <a:pt x="1010" y="867"/>
                    <a:pt x="1010" y="866"/>
                  </a:cubicBezTo>
                  <a:cubicBezTo>
                    <a:pt x="1010" y="864"/>
                    <a:pt x="1010" y="863"/>
                    <a:pt x="1010" y="861"/>
                  </a:cubicBezTo>
                  <a:cubicBezTo>
                    <a:pt x="1010" y="860"/>
                    <a:pt x="1010" y="859"/>
                    <a:pt x="1010" y="858"/>
                  </a:cubicBezTo>
                  <a:cubicBezTo>
                    <a:pt x="1016" y="855"/>
                    <a:pt x="1023" y="850"/>
                    <a:pt x="1024" y="844"/>
                  </a:cubicBezTo>
                  <a:cubicBezTo>
                    <a:pt x="1025" y="836"/>
                    <a:pt x="1017" y="831"/>
                    <a:pt x="1012" y="824"/>
                  </a:cubicBezTo>
                  <a:cubicBezTo>
                    <a:pt x="1006" y="836"/>
                    <a:pt x="988" y="850"/>
                    <a:pt x="1007" y="859"/>
                  </a:cubicBezTo>
                  <a:cubicBezTo>
                    <a:pt x="1007" y="859"/>
                    <a:pt x="1007" y="859"/>
                    <a:pt x="1007" y="859"/>
                  </a:cubicBezTo>
                  <a:cubicBezTo>
                    <a:pt x="1007" y="859"/>
                    <a:pt x="1006" y="859"/>
                    <a:pt x="1006" y="859"/>
                  </a:cubicBezTo>
                  <a:cubicBezTo>
                    <a:pt x="1007" y="859"/>
                    <a:pt x="1007" y="859"/>
                    <a:pt x="1007" y="859"/>
                  </a:cubicBezTo>
                  <a:cubicBezTo>
                    <a:pt x="1007" y="860"/>
                    <a:pt x="1007" y="861"/>
                    <a:pt x="1007" y="861"/>
                  </a:cubicBezTo>
                  <a:cubicBezTo>
                    <a:pt x="1007" y="863"/>
                    <a:pt x="1008" y="864"/>
                    <a:pt x="1008" y="866"/>
                  </a:cubicBezTo>
                  <a:cubicBezTo>
                    <a:pt x="1008" y="867"/>
                    <a:pt x="1008" y="869"/>
                    <a:pt x="1009" y="870"/>
                  </a:cubicBezTo>
                  <a:cubicBezTo>
                    <a:pt x="1009" y="872"/>
                    <a:pt x="1009" y="873"/>
                    <a:pt x="1010" y="875"/>
                  </a:cubicBezTo>
                  <a:cubicBezTo>
                    <a:pt x="1010" y="875"/>
                    <a:pt x="1010" y="876"/>
                    <a:pt x="1010" y="877"/>
                  </a:cubicBezTo>
                  <a:cubicBezTo>
                    <a:pt x="1010" y="877"/>
                    <a:pt x="1011" y="877"/>
                    <a:pt x="1011" y="878"/>
                  </a:cubicBezTo>
                  <a:cubicBezTo>
                    <a:pt x="1011" y="878"/>
                    <a:pt x="1011" y="878"/>
                    <a:pt x="1011" y="879"/>
                  </a:cubicBezTo>
                  <a:cubicBezTo>
                    <a:pt x="1011" y="879"/>
                    <a:pt x="1012" y="880"/>
                    <a:pt x="1012" y="880"/>
                  </a:cubicBezTo>
                  <a:cubicBezTo>
                    <a:pt x="1012" y="881"/>
                    <a:pt x="1012" y="881"/>
                    <a:pt x="1013" y="882"/>
                  </a:cubicBezTo>
                  <a:cubicBezTo>
                    <a:pt x="1013" y="882"/>
                    <a:pt x="1013" y="882"/>
                    <a:pt x="1013" y="883"/>
                  </a:cubicBezTo>
                  <a:cubicBezTo>
                    <a:pt x="1013" y="883"/>
                    <a:pt x="1013" y="883"/>
                    <a:pt x="1013" y="883"/>
                  </a:cubicBezTo>
                  <a:cubicBezTo>
                    <a:pt x="1014" y="884"/>
                    <a:pt x="1014" y="884"/>
                    <a:pt x="1014" y="885"/>
                  </a:cubicBezTo>
                  <a:cubicBezTo>
                    <a:pt x="1015" y="885"/>
                    <a:pt x="1015" y="885"/>
                    <a:pt x="1015" y="886"/>
                  </a:cubicBezTo>
                  <a:cubicBezTo>
                    <a:pt x="1015" y="886"/>
                    <a:pt x="1016" y="886"/>
                    <a:pt x="1016" y="886"/>
                  </a:cubicBezTo>
                  <a:cubicBezTo>
                    <a:pt x="1016" y="887"/>
                    <a:pt x="1017" y="887"/>
                    <a:pt x="1017" y="887"/>
                  </a:cubicBezTo>
                  <a:cubicBezTo>
                    <a:pt x="1015" y="886"/>
                    <a:pt x="1014" y="885"/>
                    <a:pt x="1012" y="884"/>
                  </a:cubicBezTo>
                  <a:cubicBezTo>
                    <a:pt x="1011" y="883"/>
                    <a:pt x="1010" y="882"/>
                    <a:pt x="1009" y="881"/>
                  </a:cubicBezTo>
                  <a:cubicBezTo>
                    <a:pt x="1008" y="880"/>
                    <a:pt x="1007" y="879"/>
                    <a:pt x="1006" y="879"/>
                  </a:cubicBezTo>
                  <a:cubicBezTo>
                    <a:pt x="1005" y="878"/>
                    <a:pt x="1004" y="877"/>
                    <a:pt x="1003" y="876"/>
                  </a:cubicBezTo>
                  <a:cubicBezTo>
                    <a:pt x="1000" y="873"/>
                    <a:pt x="1000" y="873"/>
                    <a:pt x="1000" y="873"/>
                  </a:cubicBezTo>
                  <a:cubicBezTo>
                    <a:pt x="995" y="870"/>
                    <a:pt x="992" y="866"/>
                    <a:pt x="988" y="862"/>
                  </a:cubicBezTo>
                  <a:cubicBezTo>
                    <a:pt x="980" y="855"/>
                    <a:pt x="973" y="847"/>
                    <a:pt x="966" y="839"/>
                  </a:cubicBezTo>
                  <a:cubicBezTo>
                    <a:pt x="959" y="832"/>
                    <a:pt x="952" y="825"/>
                    <a:pt x="946" y="818"/>
                  </a:cubicBezTo>
                  <a:cubicBezTo>
                    <a:pt x="939" y="811"/>
                    <a:pt x="933" y="805"/>
                    <a:pt x="926" y="800"/>
                  </a:cubicBezTo>
                  <a:cubicBezTo>
                    <a:pt x="923" y="797"/>
                    <a:pt x="920" y="794"/>
                    <a:pt x="917" y="792"/>
                  </a:cubicBezTo>
                  <a:cubicBezTo>
                    <a:pt x="916" y="791"/>
                    <a:pt x="914" y="790"/>
                    <a:pt x="913" y="789"/>
                  </a:cubicBezTo>
                  <a:cubicBezTo>
                    <a:pt x="911" y="788"/>
                    <a:pt x="910" y="787"/>
                    <a:pt x="908" y="786"/>
                  </a:cubicBezTo>
                  <a:cubicBezTo>
                    <a:pt x="902" y="783"/>
                    <a:pt x="897" y="780"/>
                    <a:pt x="893" y="778"/>
                  </a:cubicBezTo>
                  <a:cubicBezTo>
                    <a:pt x="891" y="778"/>
                    <a:pt x="889" y="777"/>
                    <a:pt x="887" y="776"/>
                  </a:cubicBezTo>
                  <a:cubicBezTo>
                    <a:pt x="885" y="775"/>
                    <a:pt x="884" y="775"/>
                    <a:pt x="882" y="775"/>
                  </a:cubicBezTo>
                  <a:cubicBezTo>
                    <a:pt x="880" y="774"/>
                    <a:pt x="879" y="773"/>
                    <a:pt x="879" y="773"/>
                  </a:cubicBezTo>
                  <a:cubicBezTo>
                    <a:pt x="879" y="773"/>
                    <a:pt x="880" y="774"/>
                    <a:pt x="882" y="775"/>
                  </a:cubicBezTo>
                  <a:cubicBezTo>
                    <a:pt x="883" y="775"/>
                    <a:pt x="885" y="776"/>
                    <a:pt x="886" y="777"/>
                  </a:cubicBezTo>
                  <a:cubicBezTo>
                    <a:pt x="888" y="778"/>
                    <a:pt x="890" y="779"/>
                    <a:pt x="892" y="780"/>
                  </a:cubicBezTo>
                  <a:cubicBezTo>
                    <a:pt x="896" y="782"/>
                    <a:pt x="901" y="785"/>
                    <a:pt x="907" y="789"/>
                  </a:cubicBezTo>
                  <a:cubicBezTo>
                    <a:pt x="908" y="790"/>
                    <a:pt x="909" y="791"/>
                    <a:pt x="911" y="792"/>
                  </a:cubicBezTo>
                  <a:cubicBezTo>
                    <a:pt x="912" y="793"/>
                    <a:pt x="913" y="794"/>
                    <a:pt x="915" y="795"/>
                  </a:cubicBezTo>
                  <a:cubicBezTo>
                    <a:pt x="916" y="796"/>
                    <a:pt x="916" y="797"/>
                    <a:pt x="917" y="797"/>
                  </a:cubicBezTo>
                  <a:cubicBezTo>
                    <a:pt x="918" y="798"/>
                    <a:pt x="919" y="798"/>
                    <a:pt x="919" y="799"/>
                  </a:cubicBezTo>
                  <a:cubicBezTo>
                    <a:pt x="921" y="800"/>
                    <a:pt x="922" y="801"/>
                    <a:pt x="924" y="803"/>
                  </a:cubicBezTo>
                  <a:cubicBezTo>
                    <a:pt x="924" y="803"/>
                    <a:pt x="924" y="803"/>
                    <a:pt x="924" y="803"/>
                  </a:cubicBezTo>
                  <a:cubicBezTo>
                    <a:pt x="924" y="803"/>
                    <a:pt x="924" y="803"/>
                    <a:pt x="924" y="803"/>
                  </a:cubicBezTo>
                  <a:cubicBezTo>
                    <a:pt x="923" y="802"/>
                    <a:pt x="921" y="802"/>
                    <a:pt x="920" y="802"/>
                  </a:cubicBezTo>
                  <a:cubicBezTo>
                    <a:pt x="919" y="802"/>
                    <a:pt x="918" y="801"/>
                    <a:pt x="917" y="801"/>
                  </a:cubicBezTo>
                  <a:cubicBezTo>
                    <a:pt x="915" y="801"/>
                    <a:pt x="914" y="801"/>
                    <a:pt x="913" y="801"/>
                  </a:cubicBezTo>
                  <a:cubicBezTo>
                    <a:pt x="913" y="801"/>
                    <a:pt x="912" y="801"/>
                    <a:pt x="912" y="801"/>
                  </a:cubicBezTo>
                  <a:cubicBezTo>
                    <a:pt x="912" y="800"/>
                    <a:pt x="912" y="800"/>
                    <a:pt x="912" y="800"/>
                  </a:cubicBezTo>
                  <a:cubicBezTo>
                    <a:pt x="897" y="791"/>
                    <a:pt x="884" y="796"/>
                    <a:pt x="868" y="803"/>
                  </a:cubicBezTo>
                  <a:cubicBezTo>
                    <a:pt x="866" y="800"/>
                    <a:pt x="863" y="797"/>
                    <a:pt x="860" y="794"/>
                  </a:cubicBezTo>
                  <a:cubicBezTo>
                    <a:pt x="855" y="804"/>
                    <a:pt x="839" y="817"/>
                    <a:pt x="855" y="822"/>
                  </a:cubicBezTo>
                  <a:cubicBezTo>
                    <a:pt x="855" y="822"/>
                    <a:pt x="855" y="822"/>
                    <a:pt x="855" y="823"/>
                  </a:cubicBezTo>
                  <a:cubicBezTo>
                    <a:pt x="854" y="823"/>
                    <a:pt x="854" y="823"/>
                    <a:pt x="853" y="823"/>
                  </a:cubicBezTo>
                  <a:cubicBezTo>
                    <a:pt x="855" y="823"/>
                    <a:pt x="855" y="823"/>
                    <a:pt x="855" y="823"/>
                  </a:cubicBezTo>
                  <a:cubicBezTo>
                    <a:pt x="855" y="823"/>
                    <a:pt x="855" y="824"/>
                    <a:pt x="855" y="825"/>
                  </a:cubicBezTo>
                  <a:cubicBezTo>
                    <a:pt x="855" y="826"/>
                    <a:pt x="855" y="827"/>
                    <a:pt x="855" y="828"/>
                  </a:cubicBezTo>
                  <a:cubicBezTo>
                    <a:pt x="855" y="829"/>
                    <a:pt x="855" y="831"/>
                    <a:pt x="855" y="832"/>
                  </a:cubicBezTo>
                  <a:cubicBezTo>
                    <a:pt x="856" y="833"/>
                    <a:pt x="856" y="834"/>
                    <a:pt x="856" y="835"/>
                  </a:cubicBezTo>
                  <a:cubicBezTo>
                    <a:pt x="856" y="836"/>
                    <a:pt x="857" y="836"/>
                    <a:pt x="857" y="837"/>
                  </a:cubicBezTo>
                  <a:cubicBezTo>
                    <a:pt x="857" y="837"/>
                    <a:pt x="857" y="837"/>
                    <a:pt x="857" y="838"/>
                  </a:cubicBezTo>
                  <a:cubicBezTo>
                    <a:pt x="857" y="838"/>
                    <a:pt x="857" y="838"/>
                    <a:pt x="857" y="838"/>
                  </a:cubicBezTo>
                  <a:cubicBezTo>
                    <a:pt x="857" y="839"/>
                    <a:pt x="858" y="839"/>
                    <a:pt x="858" y="840"/>
                  </a:cubicBezTo>
                  <a:cubicBezTo>
                    <a:pt x="858" y="840"/>
                    <a:pt x="858" y="841"/>
                    <a:pt x="858" y="841"/>
                  </a:cubicBezTo>
                  <a:cubicBezTo>
                    <a:pt x="858" y="841"/>
                    <a:pt x="859" y="841"/>
                    <a:pt x="859" y="841"/>
                  </a:cubicBezTo>
                  <a:cubicBezTo>
                    <a:pt x="859" y="842"/>
                    <a:pt x="859" y="842"/>
                    <a:pt x="859" y="842"/>
                  </a:cubicBezTo>
                  <a:cubicBezTo>
                    <a:pt x="859" y="842"/>
                    <a:pt x="859" y="842"/>
                    <a:pt x="859" y="843"/>
                  </a:cubicBezTo>
                  <a:cubicBezTo>
                    <a:pt x="858" y="842"/>
                    <a:pt x="857" y="842"/>
                    <a:pt x="856" y="841"/>
                  </a:cubicBezTo>
                  <a:cubicBezTo>
                    <a:pt x="856" y="841"/>
                    <a:pt x="856" y="841"/>
                    <a:pt x="855" y="840"/>
                  </a:cubicBezTo>
                  <a:cubicBezTo>
                    <a:pt x="854" y="840"/>
                    <a:pt x="853" y="839"/>
                    <a:pt x="853" y="839"/>
                  </a:cubicBezTo>
                  <a:cubicBezTo>
                    <a:pt x="852" y="838"/>
                    <a:pt x="851" y="837"/>
                    <a:pt x="850" y="837"/>
                  </a:cubicBezTo>
                  <a:cubicBezTo>
                    <a:pt x="848" y="835"/>
                    <a:pt x="848" y="835"/>
                    <a:pt x="848" y="835"/>
                  </a:cubicBezTo>
                  <a:cubicBezTo>
                    <a:pt x="844" y="832"/>
                    <a:pt x="841" y="829"/>
                    <a:pt x="838" y="827"/>
                  </a:cubicBezTo>
                  <a:cubicBezTo>
                    <a:pt x="832" y="821"/>
                    <a:pt x="826" y="815"/>
                    <a:pt x="820" y="810"/>
                  </a:cubicBezTo>
                  <a:cubicBezTo>
                    <a:pt x="815" y="804"/>
                    <a:pt x="809" y="799"/>
                    <a:pt x="804" y="794"/>
                  </a:cubicBezTo>
                  <a:cubicBezTo>
                    <a:pt x="803" y="793"/>
                    <a:pt x="803" y="792"/>
                    <a:pt x="802" y="792"/>
                  </a:cubicBezTo>
                  <a:cubicBezTo>
                    <a:pt x="807" y="789"/>
                    <a:pt x="812" y="786"/>
                    <a:pt x="817" y="781"/>
                  </a:cubicBezTo>
                  <a:cubicBezTo>
                    <a:pt x="816" y="781"/>
                    <a:pt x="816" y="781"/>
                    <a:pt x="816" y="782"/>
                  </a:cubicBezTo>
                  <a:cubicBezTo>
                    <a:pt x="816" y="783"/>
                    <a:pt x="816" y="785"/>
                    <a:pt x="815" y="786"/>
                  </a:cubicBezTo>
                  <a:cubicBezTo>
                    <a:pt x="815" y="788"/>
                    <a:pt x="815" y="789"/>
                    <a:pt x="814" y="791"/>
                  </a:cubicBezTo>
                  <a:cubicBezTo>
                    <a:pt x="814" y="792"/>
                    <a:pt x="814" y="794"/>
                    <a:pt x="814" y="795"/>
                  </a:cubicBezTo>
                  <a:cubicBezTo>
                    <a:pt x="814" y="797"/>
                    <a:pt x="814" y="798"/>
                    <a:pt x="814" y="799"/>
                  </a:cubicBezTo>
                  <a:cubicBezTo>
                    <a:pt x="814" y="799"/>
                    <a:pt x="814" y="800"/>
                    <a:pt x="814" y="800"/>
                  </a:cubicBezTo>
                  <a:cubicBezTo>
                    <a:pt x="814" y="800"/>
                    <a:pt x="814" y="800"/>
                    <a:pt x="815" y="801"/>
                  </a:cubicBezTo>
                  <a:cubicBezTo>
                    <a:pt x="815" y="801"/>
                    <a:pt x="815" y="802"/>
                    <a:pt x="815" y="802"/>
                  </a:cubicBezTo>
                  <a:cubicBezTo>
                    <a:pt x="815" y="803"/>
                    <a:pt x="816" y="803"/>
                    <a:pt x="816" y="803"/>
                  </a:cubicBezTo>
                  <a:cubicBezTo>
                    <a:pt x="816" y="804"/>
                    <a:pt x="816" y="804"/>
                    <a:pt x="816" y="804"/>
                  </a:cubicBezTo>
                  <a:cubicBezTo>
                    <a:pt x="817" y="805"/>
                    <a:pt x="817" y="805"/>
                    <a:pt x="817" y="805"/>
                  </a:cubicBezTo>
                  <a:cubicBezTo>
                    <a:pt x="817" y="806"/>
                    <a:pt x="818" y="806"/>
                    <a:pt x="818" y="806"/>
                  </a:cubicBezTo>
                  <a:cubicBezTo>
                    <a:pt x="818" y="806"/>
                    <a:pt x="818" y="806"/>
                    <a:pt x="817" y="805"/>
                  </a:cubicBezTo>
                  <a:cubicBezTo>
                    <a:pt x="817" y="805"/>
                    <a:pt x="817" y="804"/>
                    <a:pt x="817" y="804"/>
                  </a:cubicBezTo>
                  <a:cubicBezTo>
                    <a:pt x="817" y="803"/>
                    <a:pt x="817" y="802"/>
                    <a:pt x="817" y="802"/>
                  </a:cubicBezTo>
                  <a:cubicBezTo>
                    <a:pt x="817" y="801"/>
                    <a:pt x="817" y="801"/>
                    <a:pt x="817" y="800"/>
                  </a:cubicBezTo>
                  <a:cubicBezTo>
                    <a:pt x="817" y="800"/>
                    <a:pt x="816" y="799"/>
                    <a:pt x="816" y="799"/>
                  </a:cubicBezTo>
                  <a:cubicBezTo>
                    <a:pt x="816" y="797"/>
                    <a:pt x="816" y="796"/>
                    <a:pt x="816" y="795"/>
                  </a:cubicBezTo>
                  <a:cubicBezTo>
                    <a:pt x="816" y="794"/>
                    <a:pt x="816" y="792"/>
                    <a:pt x="816" y="791"/>
                  </a:cubicBezTo>
                  <a:cubicBezTo>
                    <a:pt x="817" y="788"/>
                    <a:pt x="817" y="785"/>
                    <a:pt x="818" y="782"/>
                  </a:cubicBezTo>
                  <a:cubicBezTo>
                    <a:pt x="819" y="780"/>
                    <a:pt x="819" y="779"/>
                    <a:pt x="820" y="778"/>
                  </a:cubicBezTo>
                  <a:cubicBezTo>
                    <a:pt x="832" y="764"/>
                    <a:pt x="842" y="744"/>
                    <a:pt x="861" y="733"/>
                  </a:cubicBezTo>
                  <a:cubicBezTo>
                    <a:pt x="879" y="722"/>
                    <a:pt x="947" y="708"/>
                    <a:pt x="986" y="706"/>
                  </a:cubicBezTo>
                  <a:close/>
                  <a:moveTo>
                    <a:pt x="1008" y="912"/>
                  </a:moveTo>
                  <a:cubicBezTo>
                    <a:pt x="1008" y="912"/>
                    <a:pt x="1008" y="912"/>
                    <a:pt x="1008" y="913"/>
                  </a:cubicBezTo>
                  <a:cubicBezTo>
                    <a:pt x="1007" y="913"/>
                    <a:pt x="1007" y="913"/>
                    <a:pt x="1007" y="913"/>
                  </a:cubicBezTo>
                  <a:cubicBezTo>
                    <a:pt x="1005" y="913"/>
                    <a:pt x="1003" y="912"/>
                    <a:pt x="1002" y="912"/>
                  </a:cubicBezTo>
                  <a:cubicBezTo>
                    <a:pt x="1003" y="912"/>
                    <a:pt x="1003" y="912"/>
                    <a:pt x="1004" y="912"/>
                  </a:cubicBezTo>
                  <a:cubicBezTo>
                    <a:pt x="1006" y="912"/>
                    <a:pt x="1007" y="912"/>
                    <a:pt x="1009" y="912"/>
                  </a:cubicBezTo>
                  <a:cubicBezTo>
                    <a:pt x="1009" y="912"/>
                    <a:pt x="1009" y="912"/>
                    <a:pt x="1008" y="912"/>
                  </a:cubicBezTo>
                  <a:close/>
                  <a:moveTo>
                    <a:pt x="1004" y="909"/>
                  </a:moveTo>
                  <a:cubicBezTo>
                    <a:pt x="1001" y="909"/>
                    <a:pt x="998" y="910"/>
                    <a:pt x="995" y="910"/>
                  </a:cubicBezTo>
                  <a:cubicBezTo>
                    <a:pt x="993" y="909"/>
                    <a:pt x="990" y="908"/>
                    <a:pt x="987" y="907"/>
                  </a:cubicBezTo>
                  <a:cubicBezTo>
                    <a:pt x="987" y="906"/>
                    <a:pt x="987" y="906"/>
                    <a:pt x="987" y="905"/>
                  </a:cubicBezTo>
                  <a:cubicBezTo>
                    <a:pt x="986" y="905"/>
                    <a:pt x="986" y="905"/>
                    <a:pt x="986" y="905"/>
                  </a:cubicBezTo>
                  <a:cubicBezTo>
                    <a:pt x="986" y="905"/>
                    <a:pt x="986" y="904"/>
                    <a:pt x="986" y="904"/>
                  </a:cubicBezTo>
                  <a:cubicBezTo>
                    <a:pt x="985" y="903"/>
                    <a:pt x="984" y="902"/>
                    <a:pt x="983" y="902"/>
                  </a:cubicBezTo>
                  <a:cubicBezTo>
                    <a:pt x="982" y="901"/>
                    <a:pt x="981" y="900"/>
                    <a:pt x="981" y="899"/>
                  </a:cubicBezTo>
                  <a:cubicBezTo>
                    <a:pt x="979" y="897"/>
                    <a:pt x="977" y="894"/>
                    <a:pt x="975" y="892"/>
                  </a:cubicBezTo>
                  <a:cubicBezTo>
                    <a:pt x="974" y="892"/>
                    <a:pt x="974" y="892"/>
                    <a:pt x="974" y="892"/>
                  </a:cubicBezTo>
                  <a:cubicBezTo>
                    <a:pt x="974" y="891"/>
                    <a:pt x="974" y="891"/>
                    <a:pt x="974" y="891"/>
                  </a:cubicBezTo>
                  <a:cubicBezTo>
                    <a:pt x="979" y="874"/>
                    <a:pt x="958" y="867"/>
                    <a:pt x="945" y="871"/>
                  </a:cubicBezTo>
                  <a:cubicBezTo>
                    <a:pt x="952" y="879"/>
                    <a:pt x="958" y="897"/>
                    <a:pt x="972" y="893"/>
                  </a:cubicBezTo>
                  <a:cubicBezTo>
                    <a:pt x="972" y="893"/>
                    <a:pt x="973" y="893"/>
                    <a:pt x="973" y="894"/>
                  </a:cubicBezTo>
                  <a:cubicBezTo>
                    <a:pt x="975" y="896"/>
                    <a:pt x="977" y="898"/>
                    <a:pt x="979" y="900"/>
                  </a:cubicBezTo>
                  <a:cubicBezTo>
                    <a:pt x="980" y="901"/>
                    <a:pt x="981" y="902"/>
                    <a:pt x="982" y="903"/>
                  </a:cubicBezTo>
                  <a:cubicBezTo>
                    <a:pt x="982" y="904"/>
                    <a:pt x="983" y="904"/>
                    <a:pt x="983" y="905"/>
                  </a:cubicBezTo>
                  <a:cubicBezTo>
                    <a:pt x="966" y="898"/>
                    <a:pt x="948" y="889"/>
                    <a:pt x="929" y="880"/>
                  </a:cubicBezTo>
                  <a:cubicBezTo>
                    <a:pt x="927" y="879"/>
                    <a:pt x="924" y="878"/>
                    <a:pt x="922" y="877"/>
                  </a:cubicBezTo>
                  <a:cubicBezTo>
                    <a:pt x="922" y="876"/>
                    <a:pt x="922" y="876"/>
                    <a:pt x="922" y="876"/>
                  </a:cubicBezTo>
                  <a:cubicBezTo>
                    <a:pt x="922" y="875"/>
                    <a:pt x="922" y="873"/>
                    <a:pt x="922" y="872"/>
                  </a:cubicBezTo>
                  <a:cubicBezTo>
                    <a:pt x="921" y="869"/>
                    <a:pt x="921" y="866"/>
                    <a:pt x="921" y="863"/>
                  </a:cubicBezTo>
                  <a:cubicBezTo>
                    <a:pt x="921" y="860"/>
                    <a:pt x="921" y="856"/>
                    <a:pt x="921" y="854"/>
                  </a:cubicBezTo>
                  <a:cubicBezTo>
                    <a:pt x="921" y="852"/>
                    <a:pt x="921" y="851"/>
                    <a:pt x="921" y="849"/>
                  </a:cubicBezTo>
                  <a:cubicBezTo>
                    <a:pt x="921" y="848"/>
                    <a:pt x="921" y="847"/>
                    <a:pt x="921" y="845"/>
                  </a:cubicBezTo>
                  <a:cubicBezTo>
                    <a:pt x="921" y="845"/>
                    <a:pt x="921" y="845"/>
                    <a:pt x="921" y="845"/>
                  </a:cubicBezTo>
                  <a:cubicBezTo>
                    <a:pt x="921" y="844"/>
                    <a:pt x="921" y="844"/>
                    <a:pt x="921" y="844"/>
                  </a:cubicBezTo>
                  <a:cubicBezTo>
                    <a:pt x="921" y="844"/>
                    <a:pt x="922" y="844"/>
                    <a:pt x="922" y="843"/>
                  </a:cubicBezTo>
                  <a:cubicBezTo>
                    <a:pt x="922" y="843"/>
                    <a:pt x="922" y="843"/>
                    <a:pt x="922" y="843"/>
                  </a:cubicBezTo>
                  <a:cubicBezTo>
                    <a:pt x="922" y="842"/>
                    <a:pt x="922" y="842"/>
                    <a:pt x="922" y="842"/>
                  </a:cubicBezTo>
                  <a:cubicBezTo>
                    <a:pt x="922" y="842"/>
                    <a:pt x="922" y="842"/>
                    <a:pt x="922" y="842"/>
                  </a:cubicBezTo>
                  <a:cubicBezTo>
                    <a:pt x="922" y="841"/>
                    <a:pt x="923" y="841"/>
                    <a:pt x="923" y="840"/>
                  </a:cubicBezTo>
                  <a:cubicBezTo>
                    <a:pt x="923" y="839"/>
                    <a:pt x="923" y="839"/>
                    <a:pt x="923" y="838"/>
                  </a:cubicBezTo>
                  <a:cubicBezTo>
                    <a:pt x="923" y="837"/>
                    <a:pt x="923" y="837"/>
                    <a:pt x="923" y="836"/>
                  </a:cubicBezTo>
                  <a:cubicBezTo>
                    <a:pt x="923" y="835"/>
                    <a:pt x="923" y="834"/>
                    <a:pt x="923" y="834"/>
                  </a:cubicBezTo>
                  <a:cubicBezTo>
                    <a:pt x="923" y="834"/>
                    <a:pt x="923" y="834"/>
                    <a:pt x="923" y="833"/>
                  </a:cubicBezTo>
                  <a:cubicBezTo>
                    <a:pt x="924" y="833"/>
                    <a:pt x="924" y="833"/>
                    <a:pt x="924" y="833"/>
                  </a:cubicBezTo>
                  <a:cubicBezTo>
                    <a:pt x="928" y="823"/>
                    <a:pt x="924" y="816"/>
                    <a:pt x="919" y="809"/>
                  </a:cubicBezTo>
                  <a:cubicBezTo>
                    <a:pt x="913" y="817"/>
                    <a:pt x="916" y="826"/>
                    <a:pt x="921" y="832"/>
                  </a:cubicBezTo>
                  <a:cubicBezTo>
                    <a:pt x="921" y="833"/>
                    <a:pt x="921" y="833"/>
                    <a:pt x="921" y="834"/>
                  </a:cubicBezTo>
                  <a:cubicBezTo>
                    <a:pt x="921" y="835"/>
                    <a:pt x="921" y="835"/>
                    <a:pt x="921" y="836"/>
                  </a:cubicBezTo>
                  <a:cubicBezTo>
                    <a:pt x="921" y="837"/>
                    <a:pt x="921" y="837"/>
                    <a:pt x="921" y="838"/>
                  </a:cubicBezTo>
                  <a:cubicBezTo>
                    <a:pt x="921" y="839"/>
                    <a:pt x="921" y="839"/>
                    <a:pt x="921" y="840"/>
                  </a:cubicBezTo>
                  <a:cubicBezTo>
                    <a:pt x="921" y="840"/>
                    <a:pt x="921" y="840"/>
                    <a:pt x="921" y="841"/>
                  </a:cubicBezTo>
                  <a:cubicBezTo>
                    <a:pt x="921" y="840"/>
                    <a:pt x="921" y="840"/>
                    <a:pt x="921" y="840"/>
                  </a:cubicBezTo>
                  <a:cubicBezTo>
                    <a:pt x="920" y="838"/>
                    <a:pt x="920" y="838"/>
                    <a:pt x="920" y="838"/>
                  </a:cubicBezTo>
                  <a:cubicBezTo>
                    <a:pt x="920" y="838"/>
                    <a:pt x="920" y="838"/>
                    <a:pt x="920" y="840"/>
                  </a:cubicBezTo>
                  <a:cubicBezTo>
                    <a:pt x="920" y="840"/>
                    <a:pt x="919" y="841"/>
                    <a:pt x="919" y="842"/>
                  </a:cubicBezTo>
                  <a:cubicBezTo>
                    <a:pt x="919" y="843"/>
                    <a:pt x="919" y="843"/>
                    <a:pt x="919" y="844"/>
                  </a:cubicBezTo>
                  <a:cubicBezTo>
                    <a:pt x="919" y="844"/>
                    <a:pt x="919" y="844"/>
                    <a:pt x="919" y="845"/>
                  </a:cubicBezTo>
                  <a:cubicBezTo>
                    <a:pt x="919" y="845"/>
                    <a:pt x="919" y="845"/>
                    <a:pt x="919" y="846"/>
                  </a:cubicBezTo>
                  <a:cubicBezTo>
                    <a:pt x="919" y="847"/>
                    <a:pt x="919" y="848"/>
                    <a:pt x="919" y="849"/>
                  </a:cubicBezTo>
                  <a:cubicBezTo>
                    <a:pt x="919" y="851"/>
                    <a:pt x="919" y="852"/>
                    <a:pt x="919" y="854"/>
                  </a:cubicBezTo>
                  <a:cubicBezTo>
                    <a:pt x="919" y="857"/>
                    <a:pt x="919" y="860"/>
                    <a:pt x="919" y="863"/>
                  </a:cubicBezTo>
                  <a:cubicBezTo>
                    <a:pt x="919" y="866"/>
                    <a:pt x="919" y="869"/>
                    <a:pt x="920" y="872"/>
                  </a:cubicBezTo>
                  <a:cubicBezTo>
                    <a:pt x="920" y="873"/>
                    <a:pt x="920" y="874"/>
                    <a:pt x="920" y="875"/>
                  </a:cubicBezTo>
                  <a:cubicBezTo>
                    <a:pt x="900" y="865"/>
                    <a:pt x="882" y="853"/>
                    <a:pt x="862" y="844"/>
                  </a:cubicBezTo>
                  <a:cubicBezTo>
                    <a:pt x="862" y="843"/>
                    <a:pt x="861" y="843"/>
                    <a:pt x="861" y="843"/>
                  </a:cubicBezTo>
                  <a:cubicBezTo>
                    <a:pt x="861" y="843"/>
                    <a:pt x="861" y="842"/>
                    <a:pt x="861" y="842"/>
                  </a:cubicBezTo>
                  <a:cubicBezTo>
                    <a:pt x="861" y="842"/>
                    <a:pt x="861" y="841"/>
                    <a:pt x="861" y="841"/>
                  </a:cubicBezTo>
                  <a:cubicBezTo>
                    <a:pt x="861" y="841"/>
                    <a:pt x="861" y="841"/>
                    <a:pt x="861" y="840"/>
                  </a:cubicBezTo>
                  <a:cubicBezTo>
                    <a:pt x="860" y="840"/>
                    <a:pt x="860" y="840"/>
                    <a:pt x="860" y="840"/>
                  </a:cubicBezTo>
                  <a:cubicBezTo>
                    <a:pt x="860" y="840"/>
                    <a:pt x="860" y="839"/>
                    <a:pt x="860" y="839"/>
                  </a:cubicBezTo>
                  <a:cubicBezTo>
                    <a:pt x="860" y="838"/>
                    <a:pt x="859" y="838"/>
                    <a:pt x="859" y="837"/>
                  </a:cubicBezTo>
                  <a:cubicBezTo>
                    <a:pt x="859" y="837"/>
                    <a:pt x="859" y="837"/>
                    <a:pt x="859" y="837"/>
                  </a:cubicBezTo>
                  <a:cubicBezTo>
                    <a:pt x="859" y="836"/>
                    <a:pt x="859" y="836"/>
                    <a:pt x="859" y="836"/>
                  </a:cubicBezTo>
                  <a:cubicBezTo>
                    <a:pt x="859" y="835"/>
                    <a:pt x="858" y="835"/>
                    <a:pt x="858" y="834"/>
                  </a:cubicBezTo>
                  <a:cubicBezTo>
                    <a:pt x="858" y="833"/>
                    <a:pt x="858" y="832"/>
                    <a:pt x="857" y="831"/>
                  </a:cubicBezTo>
                  <a:cubicBezTo>
                    <a:pt x="857" y="830"/>
                    <a:pt x="857" y="829"/>
                    <a:pt x="857" y="828"/>
                  </a:cubicBezTo>
                  <a:cubicBezTo>
                    <a:pt x="857" y="827"/>
                    <a:pt x="857" y="826"/>
                    <a:pt x="857" y="824"/>
                  </a:cubicBezTo>
                  <a:cubicBezTo>
                    <a:pt x="857" y="823"/>
                    <a:pt x="857" y="823"/>
                    <a:pt x="857" y="822"/>
                  </a:cubicBezTo>
                  <a:cubicBezTo>
                    <a:pt x="862" y="819"/>
                    <a:pt x="868" y="814"/>
                    <a:pt x="870" y="809"/>
                  </a:cubicBezTo>
                  <a:cubicBezTo>
                    <a:pt x="870" y="808"/>
                    <a:pt x="870" y="807"/>
                    <a:pt x="870" y="806"/>
                  </a:cubicBezTo>
                  <a:cubicBezTo>
                    <a:pt x="882" y="814"/>
                    <a:pt x="896" y="811"/>
                    <a:pt x="909" y="804"/>
                  </a:cubicBezTo>
                  <a:cubicBezTo>
                    <a:pt x="910" y="804"/>
                    <a:pt x="911" y="804"/>
                    <a:pt x="912" y="804"/>
                  </a:cubicBezTo>
                  <a:cubicBezTo>
                    <a:pt x="914" y="804"/>
                    <a:pt x="915" y="804"/>
                    <a:pt x="916" y="804"/>
                  </a:cubicBezTo>
                  <a:cubicBezTo>
                    <a:pt x="917" y="805"/>
                    <a:pt x="918" y="805"/>
                    <a:pt x="920" y="805"/>
                  </a:cubicBezTo>
                  <a:cubicBezTo>
                    <a:pt x="921" y="805"/>
                    <a:pt x="922" y="806"/>
                    <a:pt x="923" y="806"/>
                  </a:cubicBezTo>
                  <a:cubicBezTo>
                    <a:pt x="924" y="806"/>
                    <a:pt x="925" y="806"/>
                    <a:pt x="926" y="807"/>
                  </a:cubicBezTo>
                  <a:cubicBezTo>
                    <a:pt x="926" y="807"/>
                    <a:pt x="926" y="807"/>
                    <a:pt x="926" y="807"/>
                  </a:cubicBezTo>
                  <a:cubicBezTo>
                    <a:pt x="926" y="807"/>
                    <a:pt x="927" y="807"/>
                    <a:pt x="927" y="807"/>
                  </a:cubicBezTo>
                  <a:cubicBezTo>
                    <a:pt x="927" y="807"/>
                    <a:pt x="928" y="807"/>
                    <a:pt x="928" y="807"/>
                  </a:cubicBezTo>
                  <a:cubicBezTo>
                    <a:pt x="928" y="807"/>
                    <a:pt x="929" y="807"/>
                    <a:pt x="929" y="807"/>
                  </a:cubicBezTo>
                  <a:cubicBezTo>
                    <a:pt x="933" y="811"/>
                    <a:pt x="938" y="816"/>
                    <a:pt x="943" y="821"/>
                  </a:cubicBezTo>
                  <a:cubicBezTo>
                    <a:pt x="949" y="827"/>
                    <a:pt x="956" y="835"/>
                    <a:pt x="963" y="842"/>
                  </a:cubicBezTo>
                  <a:cubicBezTo>
                    <a:pt x="970" y="850"/>
                    <a:pt x="977" y="857"/>
                    <a:pt x="985" y="865"/>
                  </a:cubicBezTo>
                  <a:cubicBezTo>
                    <a:pt x="989" y="869"/>
                    <a:pt x="993" y="873"/>
                    <a:pt x="997" y="876"/>
                  </a:cubicBezTo>
                  <a:cubicBezTo>
                    <a:pt x="1000" y="879"/>
                    <a:pt x="1000" y="879"/>
                    <a:pt x="1000" y="879"/>
                  </a:cubicBezTo>
                  <a:cubicBezTo>
                    <a:pt x="1001" y="880"/>
                    <a:pt x="1002" y="881"/>
                    <a:pt x="1003" y="882"/>
                  </a:cubicBezTo>
                  <a:cubicBezTo>
                    <a:pt x="1004" y="882"/>
                    <a:pt x="1005" y="883"/>
                    <a:pt x="1006" y="884"/>
                  </a:cubicBezTo>
                  <a:cubicBezTo>
                    <a:pt x="1007" y="885"/>
                    <a:pt x="1008" y="886"/>
                    <a:pt x="1010" y="887"/>
                  </a:cubicBezTo>
                  <a:cubicBezTo>
                    <a:pt x="1018" y="893"/>
                    <a:pt x="1028" y="899"/>
                    <a:pt x="1037" y="905"/>
                  </a:cubicBezTo>
                  <a:cubicBezTo>
                    <a:pt x="1039" y="907"/>
                    <a:pt x="1042" y="909"/>
                    <a:pt x="1044" y="910"/>
                  </a:cubicBezTo>
                  <a:cubicBezTo>
                    <a:pt x="1044" y="910"/>
                    <a:pt x="1044" y="910"/>
                    <a:pt x="1043" y="910"/>
                  </a:cubicBezTo>
                  <a:cubicBezTo>
                    <a:pt x="1043" y="910"/>
                    <a:pt x="1042" y="910"/>
                    <a:pt x="1042" y="910"/>
                  </a:cubicBezTo>
                  <a:cubicBezTo>
                    <a:pt x="1041" y="910"/>
                    <a:pt x="1040" y="910"/>
                    <a:pt x="1039" y="909"/>
                  </a:cubicBezTo>
                  <a:cubicBezTo>
                    <a:pt x="1038" y="909"/>
                    <a:pt x="1038" y="909"/>
                    <a:pt x="1037" y="909"/>
                  </a:cubicBezTo>
                  <a:cubicBezTo>
                    <a:pt x="1036" y="909"/>
                    <a:pt x="1036" y="909"/>
                    <a:pt x="1035" y="909"/>
                  </a:cubicBezTo>
                  <a:cubicBezTo>
                    <a:pt x="1035" y="909"/>
                    <a:pt x="1034" y="909"/>
                    <a:pt x="1034" y="909"/>
                  </a:cubicBezTo>
                  <a:cubicBezTo>
                    <a:pt x="1032" y="909"/>
                    <a:pt x="1029" y="909"/>
                    <a:pt x="1027" y="909"/>
                  </a:cubicBezTo>
                  <a:cubicBezTo>
                    <a:pt x="1025" y="909"/>
                    <a:pt x="1022" y="909"/>
                    <a:pt x="1020" y="909"/>
                  </a:cubicBezTo>
                  <a:cubicBezTo>
                    <a:pt x="1015" y="909"/>
                    <a:pt x="1009" y="909"/>
                    <a:pt x="1004" y="909"/>
                  </a:cubicBezTo>
                  <a:close/>
                  <a:moveTo>
                    <a:pt x="820" y="757"/>
                  </a:moveTo>
                  <a:cubicBezTo>
                    <a:pt x="820" y="756"/>
                    <a:pt x="819" y="756"/>
                    <a:pt x="819" y="755"/>
                  </a:cubicBezTo>
                  <a:cubicBezTo>
                    <a:pt x="818" y="754"/>
                    <a:pt x="818" y="754"/>
                    <a:pt x="818" y="753"/>
                  </a:cubicBezTo>
                  <a:cubicBezTo>
                    <a:pt x="818" y="753"/>
                    <a:pt x="818" y="753"/>
                    <a:pt x="818" y="753"/>
                  </a:cubicBezTo>
                  <a:cubicBezTo>
                    <a:pt x="817" y="753"/>
                    <a:pt x="817" y="753"/>
                    <a:pt x="817" y="753"/>
                  </a:cubicBezTo>
                  <a:cubicBezTo>
                    <a:pt x="823" y="742"/>
                    <a:pt x="815" y="739"/>
                    <a:pt x="808" y="735"/>
                  </a:cubicBezTo>
                  <a:cubicBezTo>
                    <a:pt x="813" y="734"/>
                    <a:pt x="819" y="733"/>
                    <a:pt x="826" y="732"/>
                  </a:cubicBezTo>
                  <a:cubicBezTo>
                    <a:pt x="826" y="740"/>
                    <a:pt x="824" y="749"/>
                    <a:pt x="821" y="758"/>
                  </a:cubicBezTo>
                  <a:cubicBezTo>
                    <a:pt x="820" y="758"/>
                    <a:pt x="820" y="757"/>
                    <a:pt x="820" y="757"/>
                  </a:cubicBezTo>
                  <a:close/>
                  <a:moveTo>
                    <a:pt x="700" y="747"/>
                  </a:moveTo>
                  <a:cubicBezTo>
                    <a:pt x="701" y="747"/>
                    <a:pt x="701" y="746"/>
                    <a:pt x="702" y="745"/>
                  </a:cubicBezTo>
                  <a:cubicBezTo>
                    <a:pt x="702" y="744"/>
                    <a:pt x="703" y="743"/>
                    <a:pt x="703" y="742"/>
                  </a:cubicBezTo>
                  <a:cubicBezTo>
                    <a:pt x="704" y="741"/>
                    <a:pt x="704" y="741"/>
                    <a:pt x="705" y="740"/>
                  </a:cubicBezTo>
                  <a:cubicBezTo>
                    <a:pt x="705" y="739"/>
                    <a:pt x="705" y="738"/>
                    <a:pt x="706" y="737"/>
                  </a:cubicBezTo>
                  <a:cubicBezTo>
                    <a:pt x="708" y="733"/>
                    <a:pt x="709" y="729"/>
                    <a:pt x="710" y="725"/>
                  </a:cubicBezTo>
                  <a:cubicBezTo>
                    <a:pt x="710" y="725"/>
                    <a:pt x="710" y="724"/>
                    <a:pt x="710" y="724"/>
                  </a:cubicBezTo>
                  <a:cubicBezTo>
                    <a:pt x="710" y="722"/>
                    <a:pt x="710" y="722"/>
                    <a:pt x="710" y="722"/>
                  </a:cubicBezTo>
                  <a:cubicBezTo>
                    <a:pt x="711" y="721"/>
                    <a:pt x="711" y="720"/>
                    <a:pt x="711" y="719"/>
                  </a:cubicBezTo>
                  <a:cubicBezTo>
                    <a:pt x="711" y="718"/>
                    <a:pt x="711" y="717"/>
                    <a:pt x="711" y="716"/>
                  </a:cubicBezTo>
                  <a:cubicBezTo>
                    <a:pt x="712" y="716"/>
                    <a:pt x="712" y="715"/>
                    <a:pt x="712" y="714"/>
                  </a:cubicBezTo>
                  <a:cubicBezTo>
                    <a:pt x="712" y="710"/>
                    <a:pt x="712" y="706"/>
                    <a:pt x="712" y="702"/>
                  </a:cubicBezTo>
                  <a:cubicBezTo>
                    <a:pt x="712" y="701"/>
                    <a:pt x="712" y="699"/>
                    <a:pt x="711" y="697"/>
                  </a:cubicBezTo>
                  <a:cubicBezTo>
                    <a:pt x="711" y="696"/>
                    <a:pt x="711" y="695"/>
                    <a:pt x="711" y="695"/>
                  </a:cubicBezTo>
                  <a:cubicBezTo>
                    <a:pt x="711" y="694"/>
                    <a:pt x="711" y="694"/>
                    <a:pt x="711" y="694"/>
                  </a:cubicBezTo>
                  <a:cubicBezTo>
                    <a:pt x="711" y="694"/>
                    <a:pt x="711" y="694"/>
                    <a:pt x="711" y="694"/>
                  </a:cubicBezTo>
                  <a:cubicBezTo>
                    <a:pt x="711" y="693"/>
                    <a:pt x="712" y="692"/>
                    <a:pt x="712" y="692"/>
                  </a:cubicBezTo>
                  <a:cubicBezTo>
                    <a:pt x="712" y="691"/>
                    <a:pt x="713" y="690"/>
                    <a:pt x="713" y="689"/>
                  </a:cubicBezTo>
                  <a:cubicBezTo>
                    <a:pt x="714" y="688"/>
                    <a:pt x="714" y="687"/>
                    <a:pt x="715" y="686"/>
                  </a:cubicBezTo>
                  <a:cubicBezTo>
                    <a:pt x="715" y="685"/>
                    <a:pt x="716" y="684"/>
                    <a:pt x="717" y="683"/>
                  </a:cubicBezTo>
                  <a:cubicBezTo>
                    <a:pt x="717" y="682"/>
                    <a:pt x="718" y="681"/>
                    <a:pt x="718" y="680"/>
                  </a:cubicBezTo>
                  <a:cubicBezTo>
                    <a:pt x="719" y="680"/>
                    <a:pt x="719" y="680"/>
                    <a:pt x="719" y="680"/>
                  </a:cubicBezTo>
                  <a:cubicBezTo>
                    <a:pt x="724" y="679"/>
                    <a:pt x="728" y="679"/>
                    <a:pt x="731" y="677"/>
                  </a:cubicBezTo>
                  <a:cubicBezTo>
                    <a:pt x="735" y="678"/>
                    <a:pt x="740" y="676"/>
                    <a:pt x="742" y="673"/>
                  </a:cubicBezTo>
                  <a:cubicBezTo>
                    <a:pt x="742" y="673"/>
                    <a:pt x="742" y="673"/>
                    <a:pt x="742" y="673"/>
                  </a:cubicBezTo>
                  <a:cubicBezTo>
                    <a:pt x="742" y="673"/>
                    <a:pt x="742" y="673"/>
                    <a:pt x="742" y="673"/>
                  </a:cubicBezTo>
                  <a:cubicBezTo>
                    <a:pt x="742" y="673"/>
                    <a:pt x="742" y="673"/>
                    <a:pt x="742" y="673"/>
                  </a:cubicBezTo>
                  <a:cubicBezTo>
                    <a:pt x="742" y="673"/>
                    <a:pt x="743" y="673"/>
                    <a:pt x="743" y="673"/>
                  </a:cubicBezTo>
                  <a:cubicBezTo>
                    <a:pt x="744" y="673"/>
                    <a:pt x="745" y="673"/>
                    <a:pt x="746" y="673"/>
                  </a:cubicBezTo>
                  <a:cubicBezTo>
                    <a:pt x="747" y="673"/>
                    <a:pt x="747" y="673"/>
                    <a:pt x="748" y="673"/>
                  </a:cubicBezTo>
                  <a:cubicBezTo>
                    <a:pt x="749" y="673"/>
                    <a:pt x="750" y="673"/>
                    <a:pt x="750" y="673"/>
                  </a:cubicBezTo>
                  <a:cubicBezTo>
                    <a:pt x="750" y="673"/>
                    <a:pt x="751" y="673"/>
                    <a:pt x="751" y="673"/>
                  </a:cubicBezTo>
                  <a:cubicBezTo>
                    <a:pt x="751" y="673"/>
                    <a:pt x="751" y="673"/>
                    <a:pt x="751" y="673"/>
                  </a:cubicBezTo>
                  <a:cubicBezTo>
                    <a:pt x="751" y="673"/>
                    <a:pt x="751" y="673"/>
                    <a:pt x="751" y="673"/>
                  </a:cubicBezTo>
                  <a:cubicBezTo>
                    <a:pt x="751" y="673"/>
                    <a:pt x="750" y="673"/>
                    <a:pt x="750" y="674"/>
                  </a:cubicBezTo>
                  <a:cubicBezTo>
                    <a:pt x="750" y="674"/>
                    <a:pt x="750" y="674"/>
                    <a:pt x="749" y="674"/>
                  </a:cubicBezTo>
                  <a:cubicBezTo>
                    <a:pt x="749" y="674"/>
                    <a:pt x="749" y="674"/>
                    <a:pt x="749" y="674"/>
                  </a:cubicBezTo>
                  <a:cubicBezTo>
                    <a:pt x="748" y="675"/>
                    <a:pt x="748" y="675"/>
                    <a:pt x="748" y="675"/>
                  </a:cubicBezTo>
                  <a:cubicBezTo>
                    <a:pt x="747" y="676"/>
                    <a:pt x="746" y="676"/>
                    <a:pt x="746" y="677"/>
                  </a:cubicBezTo>
                  <a:cubicBezTo>
                    <a:pt x="745" y="677"/>
                    <a:pt x="744" y="678"/>
                    <a:pt x="744" y="678"/>
                  </a:cubicBezTo>
                  <a:cubicBezTo>
                    <a:pt x="744" y="678"/>
                    <a:pt x="744" y="678"/>
                    <a:pt x="744" y="678"/>
                  </a:cubicBezTo>
                  <a:cubicBezTo>
                    <a:pt x="745" y="678"/>
                    <a:pt x="745" y="678"/>
                    <a:pt x="746" y="678"/>
                  </a:cubicBezTo>
                  <a:cubicBezTo>
                    <a:pt x="747" y="677"/>
                    <a:pt x="747" y="677"/>
                    <a:pt x="748" y="677"/>
                  </a:cubicBezTo>
                  <a:cubicBezTo>
                    <a:pt x="749" y="677"/>
                    <a:pt x="749" y="677"/>
                    <a:pt x="750" y="676"/>
                  </a:cubicBezTo>
                  <a:cubicBezTo>
                    <a:pt x="750" y="676"/>
                    <a:pt x="750" y="676"/>
                    <a:pt x="750" y="676"/>
                  </a:cubicBezTo>
                  <a:cubicBezTo>
                    <a:pt x="751" y="676"/>
                    <a:pt x="751" y="676"/>
                    <a:pt x="751" y="676"/>
                  </a:cubicBezTo>
                  <a:cubicBezTo>
                    <a:pt x="753" y="675"/>
                    <a:pt x="755" y="673"/>
                    <a:pt x="758" y="671"/>
                  </a:cubicBezTo>
                  <a:cubicBezTo>
                    <a:pt x="758" y="671"/>
                    <a:pt x="759" y="670"/>
                    <a:pt x="760" y="669"/>
                  </a:cubicBezTo>
                  <a:cubicBezTo>
                    <a:pt x="760" y="669"/>
                    <a:pt x="760" y="670"/>
                    <a:pt x="760" y="670"/>
                  </a:cubicBezTo>
                  <a:cubicBezTo>
                    <a:pt x="760" y="670"/>
                    <a:pt x="759" y="671"/>
                    <a:pt x="759" y="671"/>
                  </a:cubicBezTo>
                  <a:cubicBezTo>
                    <a:pt x="759" y="672"/>
                    <a:pt x="759" y="672"/>
                    <a:pt x="759" y="673"/>
                  </a:cubicBezTo>
                  <a:cubicBezTo>
                    <a:pt x="759" y="674"/>
                    <a:pt x="759" y="674"/>
                    <a:pt x="758" y="675"/>
                  </a:cubicBezTo>
                  <a:cubicBezTo>
                    <a:pt x="758" y="675"/>
                    <a:pt x="758" y="675"/>
                    <a:pt x="758" y="675"/>
                  </a:cubicBezTo>
                  <a:cubicBezTo>
                    <a:pt x="750" y="683"/>
                    <a:pt x="749" y="692"/>
                    <a:pt x="759" y="700"/>
                  </a:cubicBezTo>
                  <a:cubicBezTo>
                    <a:pt x="760" y="690"/>
                    <a:pt x="767" y="685"/>
                    <a:pt x="759" y="676"/>
                  </a:cubicBezTo>
                  <a:cubicBezTo>
                    <a:pt x="759" y="676"/>
                    <a:pt x="759" y="676"/>
                    <a:pt x="759" y="676"/>
                  </a:cubicBezTo>
                  <a:cubicBezTo>
                    <a:pt x="760" y="675"/>
                    <a:pt x="760" y="674"/>
                    <a:pt x="760" y="673"/>
                  </a:cubicBezTo>
                  <a:cubicBezTo>
                    <a:pt x="760" y="672"/>
                    <a:pt x="760" y="672"/>
                    <a:pt x="760" y="672"/>
                  </a:cubicBezTo>
                  <a:cubicBezTo>
                    <a:pt x="760" y="671"/>
                    <a:pt x="761" y="671"/>
                    <a:pt x="761" y="670"/>
                  </a:cubicBezTo>
                  <a:cubicBezTo>
                    <a:pt x="761" y="669"/>
                    <a:pt x="761" y="668"/>
                    <a:pt x="762" y="668"/>
                  </a:cubicBezTo>
                  <a:cubicBezTo>
                    <a:pt x="762" y="667"/>
                    <a:pt x="763" y="666"/>
                    <a:pt x="764" y="665"/>
                  </a:cubicBezTo>
                  <a:cubicBezTo>
                    <a:pt x="766" y="663"/>
                    <a:pt x="768" y="660"/>
                    <a:pt x="769" y="658"/>
                  </a:cubicBezTo>
                  <a:cubicBezTo>
                    <a:pt x="770" y="657"/>
                    <a:pt x="771" y="656"/>
                    <a:pt x="772" y="655"/>
                  </a:cubicBezTo>
                  <a:cubicBezTo>
                    <a:pt x="773" y="654"/>
                    <a:pt x="773" y="653"/>
                    <a:pt x="774" y="652"/>
                  </a:cubicBezTo>
                  <a:cubicBezTo>
                    <a:pt x="774" y="652"/>
                    <a:pt x="775" y="652"/>
                    <a:pt x="775" y="652"/>
                  </a:cubicBezTo>
                  <a:cubicBezTo>
                    <a:pt x="775" y="652"/>
                    <a:pt x="775" y="651"/>
                    <a:pt x="775" y="651"/>
                  </a:cubicBezTo>
                  <a:cubicBezTo>
                    <a:pt x="776" y="651"/>
                    <a:pt x="776" y="650"/>
                    <a:pt x="776" y="650"/>
                  </a:cubicBezTo>
                  <a:cubicBezTo>
                    <a:pt x="776" y="650"/>
                    <a:pt x="777" y="649"/>
                    <a:pt x="777" y="649"/>
                  </a:cubicBezTo>
                  <a:cubicBezTo>
                    <a:pt x="777" y="649"/>
                    <a:pt x="777" y="649"/>
                    <a:pt x="777" y="648"/>
                  </a:cubicBezTo>
                  <a:cubicBezTo>
                    <a:pt x="780" y="649"/>
                    <a:pt x="782" y="649"/>
                    <a:pt x="784" y="650"/>
                  </a:cubicBezTo>
                  <a:cubicBezTo>
                    <a:pt x="787" y="651"/>
                    <a:pt x="790" y="651"/>
                    <a:pt x="793" y="652"/>
                  </a:cubicBezTo>
                  <a:cubicBezTo>
                    <a:pt x="793" y="652"/>
                    <a:pt x="794" y="652"/>
                    <a:pt x="795" y="652"/>
                  </a:cubicBezTo>
                  <a:cubicBezTo>
                    <a:pt x="795" y="653"/>
                    <a:pt x="796" y="653"/>
                    <a:pt x="797" y="653"/>
                  </a:cubicBezTo>
                  <a:cubicBezTo>
                    <a:pt x="798" y="654"/>
                    <a:pt x="799" y="654"/>
                    <a:pt x="801" y="655"/>
                  </a:cubicBezTo>
                  <a:cubicBezTo>
                    <a:pt x="806" y="658"/>
                    <a:pt x="810" y="662"/>
                    <a:pt x="815" y="665"/>
                  </a:cubicBezTo>
                  <a:cubicBezTo>
                    <a:pt x="818" y="667"/>
                    <a:pt x="820" y="669"/>
                    <a:pt x="822" y="671"/>
                  </a:cubicBezTo>
                  <a:cubicBezTo>
                    <a:pt x="822" y="671"/>
                    <a:pt x="822" y="671"/>
                    <a:pt x="822" y="671"/>
                  </a:cubicBezTo>
                  <a:cubicBezTo>
                    <a:pt x="821" y="671"/>
                    <a:pt x="821" y="671"/>
                    <a:pt x="821" y="671"/>
                  </a:cubicBezTo>
                  <a:cubicBezTo>
                    <a:pt x="820" y="671"/>
                    <a:pt x="820" y="671"/>
                    <a:pt x="820" y="671"/>
                  </a:cubicBezTo>
                  <a:cubicBezTo>
                    <a:pt x="820" y="671"/>
                    <a:pt x="820" y="671"/>
                    <a:pt x="820" y="671"/>
                  </a:cubicBezTo>
                  <a:cubicBezTo>
                    <a:pt x="819" y="671"/>
                    <a:pt x="818" y="671"/>
                    <a:pt x="817" y="672"/>
                  </a:cubicBezTo>
                  <a:cubicBezTo>
                    <a:pt x="817" y="672"/>
                    <a:pt x="816" y="672"/>
                    <a:pt x="815" y="673"/>
                  </a:cubicBezTo>
                  <a:cubicBezTo>
                    <a:pt x="814" y="673"/>
                    <a:pt x="814" y="674"/>
                    <a:pt x="813" y="674"/>
                  </a:cubicBezTo>
                  <a:cubicBezTo>
                    <a:pt x="812" y="674"/>
                    <a:pt x="811" y="675"/>
                    <a:pt x="811" y="675"/>
                  </a:cubicBezTo>
                  <a:cubicBezTo>
                    <a:pt x="810" y="676"/>
                    <a:pt x="809" y="676"/>
                    <a:pt x="808" y="677"/>
                  </a:cubicBezTo>
                  <a:cubicBezTo>
                    <a:pt x="796" y="670"/>
                    <a:pt x="792" y="685"/>
                    <a:pt x="782" y="676"/>
                  </a:cubicBezTo>
                  <a:cubicBezTo>
                    <a:pt x="784" y="683"/>
                    <a:pt x="788" y="688"/>
                    <a:pt x="795" y="689"/>
                  </a:cubicBezTo>
                  <a:cubicBezTo>
                    <a:pt x="800" y="689"/>
                    <a:pt x="810" y="685"/>
                    <a:pt x="809" y="678"/>
                  </a:cubicBezTo>
                  <a:cubicBezTo>
                    <a:pt x="810" y="678"/>
                    <a:pt x="810" y="677"/>
                    <a:pt x="811" y="677"/>
                  </a:cubicBezTo>
                  <a:cubicBezTo>
                    <a:pt x="812" y="676"/>
                    <a:pt x="813" y="676"/>
                    <a:pt x="814" y="675"/>
                  </a:cubicBezTo>
                  <a:cubicBezTo>
                    <a:pt x="814" y="675"/>
                    <a:pt x="815" y="674"/>
                    <a:pt x="816" y="674"/>
                  </a:cubicBezTo>
                  <a:cubicBezTo>
                    <a:pt x="817" y="674"/>
                    <a:pt x="817" y="673"/>
                    <a:pt x="818" y="673"/>
                  </a:cubicBezTo>
                  <a:cubicBezTo>
                    <a:pt x="819" y="673"/>
                    <a:pt x="819" y="673"/>
                    <a:pt x="820" y="673"/>
                  </a:cubicBezTo>
                  <a:cubicBezTo>
                    <a:pt x="820" y="672"/>
                    <a:pt x="820" y="672"/>
                    <a:pt x="820" y="672"/>
                  </a:cubicBezTo>
                  <a:cubicBezTo>
                    <a:pt x="820" y="672"/>
                    <a:pt x="821" y="672"/>
                    <a:pt x="821" y="672"/>
                  </a:cubicBezTo>
                  <a:cubicBezTo>
                    <a:pt x="821" y="672"/>
                    <a:pt x="821" y="672"/>
                    <a:pt x="822" y="672"/>
                  </a:cubicBezTo>
                  <a:cubicBezTo>
                    <a:pt x="822" y="672"/>
                    <a:pt x="822" y="672"/>
                    <a:pt x="823" y="672"/>
                  </a:cubicBezTo>
                  <a:cubicBezTo>
                    <a:pt x="823" y="672"/>
                    <a:pt x="823" y="672"/>
                    <a:pt x="823" y="672"/>
                  </a:cubicBezTo>
                  <a:cubicBezTo>
                    <a:pt x="825" y="673"/>
                    <a:pt x="827" y="675"/>
                    <a:pt x="829" y="676"/>
                  </a:cubicBezTo>
                  <a:cubicBezTo>
                    <a:pt x="837" y="683"/>
                    <a:pt x="846" y="690"/>
                    <a:pt x="853" y="696"/>
                  </a:cubicBezTo>
                  <a:cubicBezTo>
                    <a:pt x="854" y="697"/>
                    <a:pt x="854" y="697"/>
                    <a:pt x="855" y="698"/>
                  </a:cubicBezTo>
                  <a:cubicBezTo>
                    <a:pt x="856" y="699"/>
                    <a:pt x="857" y="699"/>
                    <a:pt x="858" y="700"/>
                  </a:cubicBezTo>
                  <a:cubicBezTo>
                    <a:pt x="858" y="700"/>
                    <a:pt x="859" y="701"/>
                    <a:pt x="859" y="701"/>
                  </a:cubicBezTo>
                  <a:cubicBezTo>
                    <a:pt x="832" y="695"/>
                    <a:pt x="783" y="688"/>
                    <a:pt x="758" y="702"/>
                  </a:cubicBezTo>
                  <a:cubicBezTo>
                    <a:pt x="786" y="696"/>
                    <a:pt x="801" y="699"/>
                    <a:pt x="834" y="704"/>
                  </a:cubicBezTo>
                  <a:cubicBezTo>
                    <a:pt x="843" y="706"/>
                    <a:pt x="851" y="708"/>
                    <a:pt x="853" y="712"/>
                  </a:cubicBezTo>
                  <a:cubicBezTo>
                    <a:pt x="811" y="714"/>
                    <a:pt x="766" y="727"/>
                    <a:pt x="729" y="743"/>
                  </a:cubicBezTo>
                  <a:cubicBezTo>
                    <a:pt x="719" y="748"/>
                    <a:pt x="709" y="749"/>
                    <a:pt x="699" y="750"/>
                  </a:cubicBezTo>
                  <a:cubicBezTo>
                    <a:pt x="699" y="749"/>
                    <a:pt x="700" y="748"/>
                    <a:pt x="700" y="747"/>
                  </a:cubicBezTo>
                  <a:close/>
                  <a:moveTo>
                    <a:pt x="700" y="771"/>
                  </a:moveTo>
                  <a:cubicBezTo>
                    <a:pt x="700" y="771"/>
                    <a:pt x="700" y="770"/>
                    <a:pt x="699" y="770"/>
                  </a:cubicBezTo>
                  <a:cubicBezTo>
                    <a:pt x="699" y="769"/>
                    <a:pt x="699" y="769"/>
                    <a:pt x="699" y="768"/>
                  </a:cubicBezTo>
                  <a:cubicBezTo>
                    <a:pt x="698" y="767"/>
                    <a:pt x="698" y="766"/>
                    <a:pt x="697" y="765"/>
                  </a:cubicBezTo>
                  <a:cubicBezTo>
                    <a:pt x="697" y="763"/>
                    <a:pt x="696" y="761"/>
                    <a:pt x="696" y="758"/>
                  </a:cubicBezTo>
                  <a:cubicBezTo>
                    <a:pt x="707" y="759"/>
                    <a:pt x="718" y="759"/>
                    <a:pt x="727" y="755"/>
                  </a:cubicBezTo>
                  <a:cubicBezTo>
                    <a:pt x="757" y="746"/>
                    <a:pt x="776" y="741"/>
                    <a:pt x="804" y="735"/>
                  </a:cubicBezTo>
                  <a:cubicBezTo>
                    <a:pt x="797" y="748"/>
                    <a:pt x="800" y="756"/>
                    <a:pt x="815" y="754"/>
                  </a:cubicBezTo>
                  <a:cubicBezTo>
                    <a:pt x="815" y="754"/>
                    <a:pt x="815" y="754"/>
                    <a:pt x="816" y="754"/>
                  </a:cubicBezTo>
                  <a:cubicBezTo>
                    <a:pt x="816" y="755"/>
                    <a:pt x="816" y="756"/>
                    <a:pt x="817" y="756"/>
                  </a:cubicBezTo>
                  <a:cubicBezTo>
                    <a:pt x="817" y="757"/>
                    <a:pt x="818" y="757"/>
                    <a:pt x="818" y="758"/>
                  </a:cubicBezTo>
                  <a:cubicBezTo>
                    <a:pt x="818" y="759"/>
                    <a:pt x="819" y="760"/>
                    <a:pt x="819" y="760"/>
                  </a:cubicBezTo>
                  <a:cubicBezTo>
                    <a:pt x="819" y="761"/>
                    <a:pt x="819" y="761"/>
                    <a:pt x="819" y="761"/>
                  </a:cubicBezTo>
                  <a:cubicBezTo>
                    <a:pt x="815" y="773"/>
                    <a:pt x="808" y="783"/>
                    <a:pt x="800" y="790"/>
                  </a:cubicBezTo>
                  <a:cubicBezTo>
                    <a:pt x="796" y="786"/>
                    <a:pt x="792" y="783"/>
                    <a:pt x="788" y="780"/>
                  </a:cubicBezTo>
                  <a:cubicBezTo>
                    <a:pt x="786" y="778"/>
                    <a:pt x="783" y="776"/>
                    <a:pt x="781" y="775"/>
                  </a:cubicBezTo>
                  <a:cubicBezTo>
                    <a:pt x="779" y="774"/>
                    <a:pt x="778" y="773"/>
                    <a:pt x="777" y="773"/>
                  </a:cubicBezTo>
                  <a:cubicBezTo>
                    <a:pt x="776" y="772"/>
                    <a:pt x="774" y="771"/>
                    <a:pt x="773" y="771"/>
                  </a:cubicBezTo>
                  <a:cubicBezTo>
                    <a:pt x="768" y="768"/>
                    <a:pt x="764" y="766"/>
                    <a:pt x="760" y="765"/>
                  </a:cubicBezTo>
                  <a:cubicBezTo>
                    <a:pt x="758" y="765"/>
                    <a:pt x="757" y="764"/>
                    <a:pt x="755" y="764"/>
                  </a:cubicBezTo>
                  <a:cubicBezTo>
                    <a:pt x="754" y="763"/>
                    <a:pt x="753" y="763"/>
                    <a:pt x="751" y="763"/>
                  </a:cubicBezTo>
                  <a:cubicBezTo>
                    <a:pt x="749" y="762"/>
                    <a:pt x="748" y="762"/>
                    <a:pt x="748" y="762"/>
                  </a:cubicBezTo>
                  <a:cubicBezTo>
                    <a:pt x="748" y="762"/>
                    <a:pt x="749" y="762"/>
                    <a:pt x="751" y="763"/>
                  </a:cubicBezTo>
                  <a:cubicBezTo>
                    <a:pt x="752" y="763"/>
                    <a:pt x="754" y="764"/>
                    <a:pt x="755" y="764"/>
                  </a:cubicBezTo>
                  <a:cubicBezTo>
                    <a:pt x="756" y="765"/>
                    <a:pt x="758" y="766"/>
                    <a:pt x="760" y="766"/>
                  </a:cubicBezTo>
                  <a:cubicBezTo>
                    <a:pt x="763" y="768"/>
                    <a:pt x="767" y="770"/>
                    <a:pt x="772" y="773"/>
                  </a:cubicBezTo>
                  <a:cubicBezTo>
                    <a:pt x="773" y="773"/>
                    <a:pt x="774" y="774"/>
                    <a:pt x="775" y="775"/>
                  </a:cubicBezTo>
                  <a:cubicBezTo>
                    <a:pt x="776" y="776"/>
                    <a:pt x="777" y="777"/>
                    <a:pt x="778" y="777"/>
                  </a:cubicBezTo>
                  <a:cubicBezTo>
                    <a:pt x="779" y="778"/>
                    <a:pt x="780" y="778"/>
                    <a:pt x="780" y="779"/>
                  </a:cubicBezTo>
                  <a:cubicBezTo>
                    <a:pt x="781" y="779"/>
                    <a:pt x="781" y="779"/>
                    <a:pt x="782" y="780"/>
                  </a:cubicBezTo>
                  <a:cubicBezTo>
                    <a:pt x="783" y="781"/>
                    <a:pt x="785" y="782"/>
                    <a:pt x="786" y="783"/>
                  </a:cubicBezTo>
                  <a:cubicBezTo>
                    <a:pt x="786" y="783"/>
                    <a:pt x="786" y="783"/>
                    <a:pt x="786" y="783"/>
                  </a:cubicBezTo>
                  <a:cubicBezTo>
                    <a:pt x="786" y="783"/>
                    <a:pt x="786" y="783"/>
                    <a:pt x="786" y="783"/>
                  </a:cubicBezTo>
                  <a:cubicBezTo>
                    <a:pt x="785" y="783"/>
                    <a:pt x="784" y="782"/>
                    <a:pt x="783" y="782"/>
                  </a:cubicBezTo>
                  <a:cubicBezTo>
                    <a:pt x="782" y="782"/>
                    <a:pt x="781" y="782"/>
                    <a:pt x="780" y="782"/>
                  </a:cubicBezTo>
                  <a:cubicBezTo>
                    <a:pt x="779" y="782"/>
                    <a:pt x="778" y="782"/>
                    <a:pt x="776" y="782"/>
                  </a:cubicBezTo>
                  <a:cubicBezTo>
                    <a:pt x="776" y="782"/>
                    <a:pt x="776" y="782"/>
                    <a:pt x="776" y="782"/>
                  </a:cubicBezTo>
                  <a:cubicBezTo>
                    <a:pt x="776" y="781"/>
                    <a:pt x="776" y="781"/>
                    <a:pt x="776" y="781"/>
                  </a:cubicBezTo>
                  <a:cubicBezTo>
                    <a:pt x="763" y="775"/>
                    <a:pt x="751" y="781"/>
                    <a:pt x="737" y="787"/>
                  </a:cubicBezTo>
                  <a:cubicBezTo>
                    <a:pt x="748" y="796"/>
                    <a:pt x="761" y="792"/>
                    <a:pt x="773" y="784"/>
                  </a:cubicBezTo>
                  <a:cubicBezTo>
                    <a:pt x="774" y="784"/>
                    <a:pt x="775" y="784"/>
                    <a:pt x="776" y="784"/>
                  </a:cubicBezTo>
                  <a:cubicBezTo>
                    <a:pt x="777" y="784"/>
                    <a:pt x="778" y="785"/>
                    <a:pt x="779" y="785"/>
                  </a:cubicBezTo>
                  <a:cubicBezTo>
                    <a:pt x="780" y="785"/>
                    <a:pt x="781" y="785"/>
                    <a:pt x="782" y="785"/>
                  </a:cubicBezTo>
                  <a:cubicBezTo>
                    <a:pt x="783" y="785"/>
                    <a:pt x="784" y="785"/>
                    <a:pt x="785" y="785"/>
                  </a:cubicBezTo>
                  <a:cubicBezTo>
                    <a:pt x="786" y="785"/>
                    <a:pt x="786" y="786"/>
                    <a:pt x="787" y="786"/>
                  </a:cubicBezTo>
                  <a:cubicBezTo>
                    <a:pt x="787" y="786"/>
                    <a:pt x="788" y="786"/>
                    <a:pt x="788" y="786"/>
                  </a:cubicBezTo>
                  <a:cubicBezTo>
                    <a:pt x="788" y="786"/>
                    <a:pt x="788" y="786"/>
                    <a:pt x="788" y="786"/>
                  </a:cubicBezTo>
                  <a:cubicBezTo>
                    <a:pt x="789" y="786"/>
                    <a:pt x="789" y="786"/>
                    <a:pt x="789" y="786"/>
                  </a:cubicBezTo>
                  <a:cubicBezTo>
                    <a:pt x="790" y="786"/>
                    <a:pt x="790" y="786"/>
                    <a:pt x="790" y="786"/>
                  </a:cubicBezTo>
                  <a:cubicBezTo>
                    <a:pt x="792" y="788"/>
                    <a:pt x="794" y="790"/>
                    <a:pt x="797" y="792"/>
                  </a:cubicBezTo>
                  <a:cubicBezTo>
                    <a:pt x="795" y="793"/>
                    <a:pt x="794" y="793"/>
                    <a:pt x="792" y="794"/>
                  </a:cubicBezTo>
                  <a:cubicBezTo>
                    <a:pt x="794" y="794"/>
                    <a:pt x="796" y="793"/>
                    <a:pt x="798" y="793"/>
                  </a:cubicBezTo>
                  <a:cubicBezTo>
                    <a:pt x="799" y="794"/>
                    <a:pt x="800" y="795"/>
                    <a:pt x="801" y="796"/>
                  </a:cubicBezTo>
                  <a:cubicBezTo>
                    <a:pt x="807" y="801"/>
                    <a:pt x="812" y="806"/>
                    <a:pt x="818" y="812"/>
                  </a:cubicBezTo>
                  <a:cubicBezTo>
                    <a:pt x="823" y="818"/>
                    <a:pt x="829" y="823"/>
                    <a:pt x="835" y="829"/>
                  </a:cubicBezTo>
                  <a:cubicBezTo>
                    <a:pt x="839" y="832"/>
                    <a:pt x="842" y="835"/>
                    <a:pt x="845" y="837"/>
                  </a:cubicBezTo>
                  <a:cubicBezTo>
                    <a:pt x="845" y="837"/>
                    <a:pt x="845" y="837"/>
                    <a:pt x="845" y="837"/>
                  </a:cubicBezTo>
                  <a:cubicBezTo>
                    <a:pt x="816" y="828"/>
                    <a:pt x="792" y="825"/>
                    <a:pt x="770" y="826"/>
                  </a:cubicBezTo>
                  <a:cubicBezTo>
                    <a:pt x="768" y="825"/>
                    <a:pt x="766" y="823"/>
                    <a:pt x="764" y="822"/>
                  </a:cubicBezTo>
                  <a:cubicBezTo>
                    <a:pt x="763" y="821"/>
                    <a:pt x="762" y="820"/>
                    <a:pt x="761" y="819"/>
                  </a:cubicBezTo>
                  <a:cubicBezTo>
                    <a:pt x="760" y="818"/>
                    <a:pt x="758" y="817"/>
                    <a:pt x="757" y="817"/>
                  </a:cubicBezTo>
                  <a:cubicBezTo>
                    <a:pt x="747" y="809"/>
                    <a:pt x="735" y="801"/>
                    <a:pt x="723" y="792"/>
                  </a:cubicBezTo>
                  <a:cubicBezTo>
                    <a:pt x="717" y="787"/>
                    <a:pt x="710" y="783"/>
                    <a:pt x="704" y="779"/>
                  </a:cubicBezTo>
                  <a:cubicBezTo>
                    <a:pt x="704" y="778"/>
                    <a:pt x="703" y="777"/>
                    <a:pt x="703" y="776"/>
                  </a:cubicBezTo>
                  <a:cubicBezTo>
                    <a:pt x="702" y="775"/>
                    <a:pt x="701" y="773"/>
                    <a:pt x="700" y="771"/>
                  </a:cubicBezTo>
                  <a:close/>
                  <a:moveTo>
                    <a:pt x="548" y="765"/>
                  </a:moveTo>
                  <a:cubicBezTo>
                    <a:pt x="548" y="765"/>
                    <a:pt x="548" y="765"/>
                    <a:pt x="548" y="765"/>
                  </a:cubicBezTo>
                  <a:cubicBezTo>
                    <a:pt x="549" y="764"/>
                    <a:pt x="551" y="763"/>
                    <a:pt x="552" y="762"/>
                  </a:cubicBezTo>
                  <a:cubicBezTo>
                    <a:pt x="553" y="761"/>
                    <a:pt x="555" y="760"/>
                    <a:pt x="556" y="759"/>
                  </a:cubicBezTo>
                  <a:cubicBezTo>
                    <a:pt x="558" y="758"/>
                    <a:pt x="559" y="757"/>
                    <a:pt x="561" y="757"/>
                  </a:cubicBezTo>
                  <a:cubicBezTo>
                    <a:pt x="562" y="756"/>
                    <a:pt x="564" y="755"/>
                    <a:pt x="565" y="754"/>
                  </a:cubicBezTo>
                  <a:cubicBezTo>
                    <a:pt x="566" y="754"/>
                    <a:pt x="566" y="754"/>
                    <a:pt x="567" y="753"/>
                  </a:cubicBezTo>
                  <a:cubicBezTo>
                    <a:pt x="568" y="753"/>
                    <a:pt x="569" y="753"/>
                    <a:pt x="569" y="753"/>
                  </a:cubicBezTo>
                  <a:cubicBezTo>
                    <a:pt x="570" y="752"/>
                    <a:pt x="570" y="752"/>
                    <a:pt x="571" y="752"/>
                  </a:cubicBezTo>
                  <a:cubicBezTo>
                    <a:pt x="571" y="752"/>
                    <a:pt x="571" y="752"/>
                    <a:pt x="571" y="752"/>
                  </a:cubicBezTo>
                  <a:cubicBezTo>
                    <a:pt x="574" y="752"/>
                    <a:pt x="577" y="751"/>
                    <a:pt x="580" y="751"/>
                  </a:cubicBezTo>
                  <a:cubicBezTo>
                    <a:pt x="581" y="751"/>
                    <a:pt x="583" y="750"/>
                    <a:pt x="585" y="750"/>
                  </a:cubicBezTo>
                  <a:cubicBezTo>
                    <a:pt x="586" y="750"/>
                    <a:pt x="588" y="749"/>
                    <a:pt x="589" y="749"/>
                  </a:cubicBezTo>
                  <a:cubicBezTo>
                    <a:pt x="590" y="749"/>
                    <a:pt x="591" y="749"/>
                    <a:pt x="592" y="749"/>
                  </a:cubicBezTo>
                  <a:cubicBezTo>
                    <a:pt x="592" y="749"/>
                    <a:pt x="592" y="749"/>
                    <a:pt x="593" y="749"/>
                  </a:cubicBezTo>
                  <a:cubicBezTo>
                    <a:pt x="593" y="749"/>
                    <a:pt x="593" y="749"/>
                    <a:pt x="594" y="749"/>
                  </a:cubicBezTo>
                  <a:cubicBezTo>
                    <a:pt x="594" y="749"/>
                    <a:pt x="595" y="749"/>
                    <a:pt x="595" y="749"/>
                  </a:cubicBezTo>
                  <a:cubicBezTo>
                    <a:pt x="595" y="749"/>
                    <a:pt x="595" y="749"/>
                    <a:pt x="595" y="749"/>
                  </a:cubicBezTo>
                  <a:cubicBezTo>
                    <a:pt x="595" y="749"/>
                    <a:pt x="595" y="749"/>
                    <a:pt x="595" y="749"/>
                  </a:cubicBezTo>
                  <a:cubicBezTo>
                    <a:pt x="596" y="749"/>
                    <a:pt x="596" y="749"/>
                    <a:pt x="596" y="749"/>
                  </a:cubicBezTo>
                  <a:cubicBezTo>
                    <a:pt x="596" y="749"/>
                    <a:pt x="596" y="749"/>
                    <a:pt x="596" y="749"/>
                  </a:cubicBezTo>
                  <a:cubicBezTo>
                    <a:pt x="596" y="749"/>
                    <a:pt x="596" y="749"/>
                    <a:pt x="596" y="749"/>
                  </a:cubicBezTo>
                  <a:cubicBezTo>
                    <a:pt x="597" y="749"/>
                    <a:pt x="598" y="749"/>
                    <a:pt x="599" y="749"/>
                  </a:cubicBezTo>
                  <a:cubicBezTo>
                    <a:pt x="602" y="750"/>
                    <a:pt x="605" y="751"/>
                    <a:pt x="609" y="752"/>
                  </a:cubicBezTo>
                  <a:cubicBezTo>
                    <a:pt x="612" y="753"/>
                    <a:pt x="615" y="755"/>
                    <a:pt x="619" y="756"/>
                  </a:cubicBezTo>
                  <a:cubicBezTo>
                    <a:pt x="623" y="757"/>
                    <a:pt x="626" y="759"/>
                    <a:pt x="630" y="760"/>
                  </a:cubicBezTo>
                  <a:cubicBezTo>
                    <a:pt x="634" y="761"/>
                    <a:pt x="639" y="762"/>
                    <a:pt x="643" y="763"/>
                  </a:cubicBezTo>
                  <a:cubicBezTo>
                    <a:pt x="643" y="763"/>
                    <a:pt x="643" y="763"/>
                    <a:pt x="643" y="763"/>
                  </a:cubicBezTo>
                  <a:cubicBezTo>
                    <a:pt x="643" y="763"/>
                    <a:pt x="642" y="764"/>
                    <a:pt x="642" y="764"/>
                  </a:cubicBezTo>
                  <a:cubicBezTo>
                    <a:pt x="641" y="765"/>
                    <a:pt x="640" y="765"/>
                    <a:pt x="640" y="766"/>
                  </a:cubicBezTo>
                  <a:cubicBezTo>
                    <a:pt x="639" y="766"/>
                    <a:pt x="639" y="766"/>
                    <a:pt x="639" y="767"/>
                  </a:cubicBezTo>
                  <a:cubicBezTo>
                    <a:pt x="638" y="767"/>
                    <a:pt x="638" y="767"/>
                    <a:pt x="638" y="768"/>
                  </a:cubicBezTo>
                  <a:cubicBezTo>
                    <a:pt x="637" y="769"/>
                    <a:pt x="635" y="770"/>
                    <a:pt x="634" y="772"/>
                  </a:cubicBezTo>
                  <a:cubicBezTo>
                    <a:pt x="633" y="774"/>
                    <a:pt x="632" y="775"/>
                    <a:pt x="630" y="777"/>
                  </a:cubicBezTo>
                  <a:cubicBezTo>
                    <a:pt x="628" y="781"/>
                    <a:pt x="625" y="785"/>
                    <a:pt x="622" y="788"/>
                  </a:cubicBezTo>
                  <a:cubicBezTo>
                    <a:pt x="621" y="790"/>
                    <a:pt x="619" y="792"/>
                    <a:pt x="618" y="793"/>
                  </a:cubicBezTo>
                  <a:cubicBezTo>
                    <a:pt x="616" y="795"/>
                    <a:pt x="614" y="797"/>
                    <a:pt x="613" y="798"/>
                  </a:cubicBezTo>
                  <a:cubicBezTo>
                    <a:pt x="611" y="799"/>
                    <a:pt x="610" y="801"/>
                    <a:pt x="608" y="802"/>
                  </a:cubicBezTo>
                  <a:cubicBezTo>
                    <a:pt x="608" y="802"/>
                    <a:pt x="608" y="802"/>
                    <a:pt x="608" y="802"/>
                  </a:cubicBezTo>
                  <a:cubicBezTo>
                    <a:pt x="608" y="802"/>
                    <a:pt x="607" y="802"/>
                    <a:pt x="606" y="802"/>
                  </a:cubicBezTo>
                  <a:cubicBezTo>
                    <a:pt x="606" y="802"/>
                    <a:pt x="606" y="802"/>
                    <a:pt x="605" y="802"/>
                  </a:cubicBezTo>
                  <a:cubicBezTo>
                    <a:pt x="605" y="802"/>
                    <a:pt x="605" y="802"/>
                    <a:pt x="604" y="802"/>
                  </a:cubicBezTo>
                  <a:cubicBezTo>
                    <a:pt x="604" y="802"/>
                    <a:pt x="604" y="802"/>
                    <a:pt x="604" y="802"/>
                  </a:cubicBezTo>
                  <a:cubicBezTo>
                    <a:pt x="603" y="802"/>
                    <a:pt x="602" y="803"/>
                    <a:pt x="601" y="803"/>
                  </a:cubicBezTo>
                  <a:cubicBezTo>
                    <a:pt x="600" y="803"/>
                    <a:pt x="599" y="803"/>
                    <a:pt x="598" y="803"/>
                  </a:cubicBezTo>
                  <a:cubicBezTo>
                    <a:pt x="596" y="803"/>
                    <a:pt x="595" y="804"/>
                    <a:pt x="594" y="804"/>
                  </a:cubicBezTo>
                  <a:cubicBezTo>
                    <a:pt x="593" y="804"/>
                    <a:pt x="592" y="804"/>
                    <a:pt x="591" y="804"/>
                  </a:cubicBezTo>
                  <a:cubicBezTo>
                    <a:pt x="585" y="795"/>
                    <a:pt x="579" y="797"/>
                    <a:pt x="571" y="799"/>
                  </a:cubicBezTo>
                  <a:cubicBezTo>
                    <a:pt x="567" y="797"/>
                    <a:pt x="563" y="795"/>
                    <a:pt x="559" y="793"/>
                  </a:cubicBezTo>
                  <a:cubicBezTo>
                    <a:pt x="554" y="791"/>
                    <a:pt x="548" y="788"/>
                    <a:pt x="542" y="785"/>
                  </a:cubicBezTo>
                  <a:cubicBezTo>
                    <a:pt x="547" y="782"/>
                    <a:pt x="549" y="775"/>
                    <a:pt x="548" y="765"/>
                  </a:cubicBezTo>
                  <a:close/>
                  <a:moveTo>
                    <a:pt x="616" y="806"/>
                  </a:moveTo>
                  <a:cubicBezTo>
                    <a:pt x="616" y="806"/>
                    <a:pt x="616" y="806"/>
                    <a:pt x="616" y="806"/>
                  </a:cubicBezTo>
                  <a:cubicBezTo>
                    <a:pt x="613" y="810"/>
                    <a:pt x="610" y="813"/>
                    <a:pt x="608" y="817"/>
                  </a:cubicBezTo>
                  <a:cubicBezTo>
                    <a:pt x="608" y="816"/>
                    <a:pt x="607" y="816"/>
                    <a:pt x="606" y="816"/>
                  </a:cubicBezTo>
                  <a:cubicBezTo>
                    <a:pt x="603" y="814"/>
                    <a:pt x="601" y="813"/>
                    <a:pt x="598" y="812"/>
                  </a:cubicBezTo>
                  <a:cubicBezTo>
                    <a:pt x="599" y="811"/>
                    <a:pt x="600" y="811"/>
                    <a:pt x="601" y="810"/>
                  </a:cubicBezTo>
                  <a:cubicBezTo>
                    <a:pt x="602" y="810"/>
                    <a:pt x="602" y="810"/>
                    <a:pt x="603" y="809"/>
                  </a:cubicBezTo>
                  <a:cubicBezTo>
                    <a:pt x="604" y="809"/>
                    <a:pt x="604" y="809"/>
                    <a:pt x="604" y="809"/>
                  </a:cubicBezTo>
                  <a:cubicBezTo>
                    <a:pt x="605" y="809"/>
                    <a:pt x="605" y="808"/>
                    <a:pt x="605" y="808"/>
                  </a:cubicBezTo>
                  <a:cubicBezTo>
                    <a:pt x="608" y="806"/>
                    <a:pt x="612" y="803"/>
                    <a:pt x="615" y="800"/>
                  </a:cubicBezTo>
                  <a:cubicBezTo>
                    <a:pt x="616" y="799"/>
                    <a:pt x="617" y="798"/>
                    <a:pt x="619" y="797"/>
                  </a:cubicBezTo>
                  <a:cubicBezTo>
                    <a:pt x="618" y="797"/>
                    <a:pt x="618" y="798"/>
                    <a:pt x="618" y="798"/>
                  </a:cubicBezTo>
                  <a:cubicBezTo>
                    <a:pt x="618" y="799"/>
                    <a:pt x="618" y="800"/>
                    <a:pt x="618" y="800"/>
                  </a:cubicBezTo>
                  <a:cubicBezTo>
                    <a:pt x="617" y="801"/>
                    <a:pt x="617" y="802"/>
                    <a:pt x="617" y="802"/>
                  </a:cubicBezTo>
                  <a:cubicBezTo>
                    <a:pt x="617" y="804"/>
                    <a:pt x="616" y="805"/>
                    <a:pt x="616" y="806"/>
                  </a:cubicBezTo>
                  <a:close/>
                  <a:moveTo>
                    <a:pt x="596" y="811"/>
                  </a:moveTo>
                  <a:cubicBezTo>
                    <a:pt x="594" y="810"/>
                    <a:pt x="592" y="809"/>
                    <a:pt x="590" y="808"/>
                  </a:cubicBezTo>
                  <a:cubicBezTo>
                    <a:pt x="591" y="807"/>
                    <a:pt x="591" y="807"/>
                    <a:pt x="591" y="806"/>
                  </a:cubicBezTo>
                  <a:cubicBezTo>
                    <a:pt x="592" y="806"/>
                    <a:pt x="592" y="806"/>
                    <a:pt x="592" y="806"/>
                  </a:cubicBezTo>
                  <a:cubicBezTo>
                    <a:pt x="592" y="806"/>
                    <a:pt x="592" y="806"/>
                    <a:pt x="592" y="806"/>
                  </a:cubicBezTo>
                  <a:cubicBezTo>
                    <a:pt x="592" y="806"/>
                    <a:pt x="592" y="806"/>
                    <a:pt x="592" y="806"/>
                  </a:cubicBezTo>
                  <a:cubicBezTo>
                    <a:pt x="593" y="806"/>
                    <a:pt x="593" y="806"/>
                    <a:pt x="594" y="806"/>
                  </a:cubicBezTo>
                  <a:cubicBezTo>
                    <a:pt x="595" y="806"/>
                    <a:pt x="596" y="806"/>
                    <a:pt x="598" y="805"/>
                  </a:cubicBezTo>
                  <a:cubicBezTo>
                    <a:pt x="599" y="805"/>
                    <a:pt x="600" y="805"/>
                    <a:pt x="601" y="805"/>
                  </a:cubicBezTo>
                  <a:cubicBezTo>
                    <a:pt x="602" y="805"/>
                    <a:pt x="603" y="805"/>
                    <a:pt x="604" y="804"/>
                  </a:cubicBezTo>
                  <a:cubicBezTo>
                    <a:pt x="604" y="804"/>
                    <a:pt x="604" y="804"/>
                    <a:pt x="605" y="804"/>
                  </a:cubicBezTo>
                  <a:cubicBezTo>
                    <a:pt x="605" y="804"/>
                    <a:pt x="605" y="804"/>
                    <a:pt x="605" y="804"/>
                  </a:cubicBezTo>
                  <a:cubicBezTo>
                    <a:pt x="605" y="804"/>
                    <a:pt x="605" y="804"/>
                    <a:pt x="605" y="804"/>
                  </a:cubicBezTo>
                  <a:cubicBezTo>
                    <a:pt x="605" y="804"/>
                    <a:pt x="604" y="805"/>
                    <a:pt x="604" y="805"/>
                  </a:cubicBezTo>
                  <a:cubicBezTo>
                    <a:pt x="603" y="806"/>
                    <a:pt x="603" y="806"/>
                    <a:pt x="603" y="806"/>
                  </a:cubicBezTo>
                  <a:cubicBezTo>
                    <a:pt x="602" y="806"/>
                    <a:pt x="602" y="806"/>
                    <a:pt x="602" y="807"/>
                  </a:cubicBezTo>
                  <a:cubicBezTo>
                    <a:pt x="601" y="807"/>
                    <a:pt x="600" y="808"/>
                    <a:pt x="600" y="808"/>
                  </a:cubicBezTo>
                  <a:cubicBezTo>
                    <a:pt x="599" y="809"/>
                    <a:pt x="598" y="810"/>
                    <a:pt x="597" y="811"/>
                  </a:cubicBezTo>
                  <a:cubicBezTo>
                    <a:pt x="597" y="811"/>
                    <a:pt x="597" y="811"/>
                    <a:pt x="596" y="811"/>
                  </a:cubicBezTo>
                  <a:close/>
                  <a:moveTo>
                    <a:pt x="530" y="789"/>
                  </a:moveTo>
                  <a:cubicBezTo>
                    <a:pt x="532" y="789"/>
                    <a:pt x="534" y="788"/>
                    <a:pt x="536" y="788"/>
                  </a:cubicBezTo>
                  <a:cubicBezTo>
                    <a:pt x="539" y="789"/>
                    <a:pt x="542" y="791"/>
                    <a:pt x="545" y="793"/>
                  </a:cubicBezTo>
                  <a:cubicBezTo>
                    <a:pt x="545" y="793"/>
                    <a:pt x="544" y="792"/>
                    <a:pt x="544" y="793"/>
                  </a:cubicBezTo>
                  <a:cubicBezTo>
                    <a:pt x="543" y="793"/>
                    <a:pt x="543" y="793"/>
                    <a:pt x="542" y="793"/>
                  </a:cubicBezTo>
                  <a:cubicBezTo>
                    <a:pt x="542" y="793"/>
                    <a:pt x="542" y="793"/>
                    <a:pt x="541" y="793"/>
                  </a:cubicBezTo>
                  <a:cubicBezTo>
                    <a:pt x="541" y="793"/>
                    <a:pt x="541" y="793"/>
                    <a:pt x="541" y="793"/>
                  </a:cubicBezTo>
                  <a:cubicBezTo>
                    <a:pt x="540" y="794"/>
                    <a:pt x="539" y="794"/>
                    <a:pt x="538" y="795"/>
                  </a:cubicBezTo>
                  <a:cubicBezTo>
                    <a:pt x="537" y="795"/>
                    <a:pt x="536" y="796"/>
                    <a:pt x="536" y="797"/>
                  </a:cubicBezTo>
                  <a:cubicBezTo>
                    <a:pt x="534" y="794"/>
                    <a:pt x="532" y="791"/>
                    <a:pt x="530" y="789"/>
                  </a:cubicBezTo>
                  <a:close/>
                  <a:moveTo>
                    <a:pt x="526" y="817"/>
                  </a:moveTo>
                  <a:cubicBezTo>
                    <a:pt x="527" y="815"/>
                    <a:pt x="528" y="811"/>
                    <a:pt x="527" y="808"/>
                  </a:cubicBezTo>
                  <a:cubicBezTo>
                    <a:pt x="528" y="807"/>
                    <a:pt x="529" y="806"/>
                    <a:pt x="530" y="805"/>
                  </a:cubicBezTo>
                  <a:cubicBezTo>
                    <a:pt x="531" y="804"/>
                    <a:pt x="532" y="803"/>
                    <a:pt x="533" y="802"/>
                  </a:cubicBezTo>
                  <a:cubicBezTo>
                    <a:pt x="534" y="801"/>
                    <a:pt x="535" y="800"/>
                    <a:pt x="536" y="799"/>
                  </a:cubicBezTo>
                  <a:cubicBezTo>
                    <a:pt x="538" y="805"/>
                    <a:pt x="539" y="811"/>
                    <a:pt x="539" y="817"/>
                  </a:cubicBezTo>
                  <a:cubicBezTo>
                    <a:pt x="535" y="817"/>
                    <a:pt x="530" y="817"/>
                    <a:pt x="526" y="817"/>
                  </a:cubicBezTo>
                  <a:close/>
                  <a:moveTo>
                    <a:pt x="553" y="818"/>
                  </a:moveTo>
                  <a:cubicBezTo>
                    <a:pt x="545" y="813"/>
                    <a:pt x="541" y="806"/>
                    <a:pt x="537" y="799"/>
                  </a:cubicBezTo>
                  <a:cubicBezTo>
                    <a:pt x="538" y="798"/>
                    <a:pt x="538" y="797"/>
                    <a:pt x="539" y="797"/>
                  </a:cubicBezTo>
                  <a:cubicBezTo>
                    <a:pt x="540" y="796"/>
                    <a:pt x="541" y="796"/>
                    <a:pt x="542" y="795"/>
                  </a:cubicBezTo>
                  <a:cubicBezTo>
                    <a:pt x="542" y="795"/>
                    <a:pt x="542" y="795"/>
                    <a:pt x="542" y="795"/>
                  </a:cubicBezTo>
                  <a:cubicBezTo>
                    <a:pt x="543" y="795"/>
                    <a:pt x="543" y="795"/>
                    <a:pt x="543" y="795"/>
                  </a:cubicBezTo>
                  <a:cubicBezTo>
                    <a:pt x="543" y="795"/>
                    <a:pt x="544" y="794"/>
                    <a:pt x="544" y="794"/>
                  </a:cubicBezTo>
                  <a:cubicBezTo>
                    <a:pt x="545" y="794"/>
                    <a:pt x="546" y="794"/>
                    <a:pt x="546" y="794"/>
                  </a:cubicBezTo>
                  <a:cubicBezTo>
                    <a:pt x="547" y="794"/>
                    <a:pt x="547" y="793"/>
                    <a:pt x="547" y="793"/>
                  </a:cubicBezTo>
                  <a:cubicBezTo>
                    <a:pt x="551" y="795"/>
                    <a:pt x="554" y="797"/>
                    <a:pt x="557" y="798"/>
                  </a:cubicBezTo>
                  <a:cubicBezTo>
                    <a:pt x="559" y="799"/>
                    <a:pt x="560" y="800"/>
                    <a:pt x="561" y="800"/>
                  </a:cubicBezTo>
                  <a:cubicBezTo>
                    <a:pt x="560" y="800"/>
                    <a:pt x="558" y="800"/>
                    <a:pt x="556" y="800"/>
                  </a:cubicBezTo>
                  <a:cubicBezTo>
                    <a:pt x="562" y="805"/>
                    <a:pt x="567" y="813"/>
                    <a:pt x="574" y="814"/>
                  </a:cubicBezTo>
                  <a:cubicBezTo>
                    <a:pt x="577" y="814"/>
                    <a:pt x="581" y="813"/>
                    <a:pt x="585" y="811"/>
                  </a:cubicBezTo>
                  <a:cubicBezTo>
                    <a:pt x="592" y="815"/>
                    <a:pt x="598" y="818"/>
                    <a:pt x="604" y="820"/>
                  </a:cubicBezTo>
                  <a:cubicBezTo>
                    <a:pt x="605" y="821"/>
                    <a:pt x="606" y="821"/>
                    <a:pt x="606" y="821"/>
                  </a:cubicBezTo>
                  <a:cubicBezTo>
                    <a:pt x="606" y="823"/>
                    <a:pt x="606" y="825"/>
                    <a:pt x="606" y="827"/>
                  </a:cubicBezTo>
                  <a:cubicBezTo>
                    <a:pt x="587" y="828"/>
                    <a:pt x="564" y="826"/>
                    <a:pt x="553" y="818"/>
                  </a:cubicBezTo>
                  <a:close/>
                  <a:moveTo>
                    <a:pt x="682" y="830"/>
                  </a:moveTo>
                  <a:cubicBezTo>
                    <a:pt x="661" y="829"/>
                    <a:pt x="646" y="822"/>
                    <a:pt x="625" y="825"/>
                  </a:cubicBezTo>
                  <a:cubicBezTo>
                    <a:pt x="625" y="825"/>
                    <a:pt x="625" y="825"/>
                    <a:pt x="625" y="825"/>
                  </a:cubicBezTo>
                  <a:cubicBezTo>
                    <a:pt x="624" y="824"/>
                    <a:pt x="622" y="824"/>
                    <a:pt x="621" y="823"/>
                  </a:cubicBezTo>
                  <a:cubicBezTo>
                    <a:pt x="622" y="818"/>
                    <a:pt x="622" y="813"/>
                    <a:pt x="617" y="808"/>
                  </a:cubicBezTo>
                  <a:cubicBezTo>
                    <a:pt x="617" y="807"/>
                    <a:pt x="617" y="807"/>
                    <a:pt x="617" y="807"/>
                  </a:cubicBezTo>
                  <a:cubicBezTo>
                    <a:pt x="618" y="805"/>
                    <a:pt x="618" y="804"/>
                    <a:pt x="618" y="802"/>
                  </a:cubicBezTo>
                  <a:cubicBezTo>
                    <a:pt x="619" y="802"/>
                    <a:pt x="619" y="801"/>
                    <a:pt x="619" y="800"/>
                  </a:cubicBezTo>
                  <a:cubicBezTo>
                    <a:pt x="619" y="800"/>
                    <a:pt x="619" y="799"/>
                    <a:pt x="620" y="799"/>
                  </a:cubicBezTo>
                  <a:cubicBezTo>
                    <a:pt x="620" y="797"/>
                    <a:pt x="621" y="796"/>
                    <a:pt x="621" y="794"/>
                  </a:cubicBezTo>
                  <a:cubicBezTo>
                    <a:pt x="622" y="793"/>
                    <a:pt x="624" y="792"/>
                    <a:pt x="625" y="790"/>
                  </a:cubicBezTo>
                  <a:cubicBezTo>
                    <a:pt x="628" y="786"/>
                    <a:pt x="630" y="783"/>
                    <a:pt x="633" y="779"/>
                  </a:cubicBezTo>
                  <a:cubicBezTo>
                    <a:pt x="634" y="777"/>
                    <a:pt x="636" y="776"/>
                    <a:pt x="637" y="774"/>
                  </a:cubicBezTo>
                  <a:cubicBezTo>
                    <a:pt x="638" y="772"/>
                    <a:pt x="639" y="771"/>
                    <a:pt x="640" y="770"/>
                  </a:cubicBezTo>
                  <a:cubicBezTo>
                    <a:pt x="641" y="769"/>
                    <a:pt x="641" y="769"/>
                    <a:pt x="641" y="769"/>
                  </a:cubicBezTo>
                  <a:cubicBezTo>
                    <a:pt x="641" y="768"/>
                    <a:pt x="642" y="768"/>
                    <a:pt x="642" y="768"/>
                  </a:cubicBezTo>
                  <a:cubicBezTo>
                    <a:pt x="642" y="767"/>
                    <a:pt x="643" y="767"/>
                    <a:pt x="643" y="766"/>
                  </a:cubicBezTo>
                  <a:cubicBezTo>
                    <a:pt x="644" y="765"/>
                    <a:pt x="644" y="765"/>
                    <a:pt x="644" y="764"/>
                  </a:cubicBezTo>
                  <a:cubicBezTo>
                    <a:pt x="645" y="764"/>
                    <a:pt x="645" y="764"/>
                    <a:pt x="645" y="763"/>
                  </a:cubicBezTo>
                  <a:cubicBezTo>
                    <a:pt x="648" y="764"/>
                    <a:pt x="652" y="764"/>
                    <a:pt x="655" y="765"/>
                  </a:cubicBezTo>
                  <a:cubicBezTo>
                    <a:pt x="659" y="765"/>
                    <a:pt x="664" y="765"/>
                    <a:pt x="668" y="766"/>
                  </a:cubicBezTo>
                  <a:cubicBezTo>
                    <a:pt x="669" y="766"/>
                    <a:pt x="670" y="766"/>
                    <a:pt x="671" y="766"/>
                  </a:cubicBezTo>
                  <a:cubicBezTo>
                    <a:pt x="672" y="767"/>
                    <a:pt x="673" y="767"/>
                    <a:pt x="674" y="767"/>
                  </a:cubicBezTo>
                  <a:cubicBezTo>
                    <a:pt x="676" y="768"/>
                    <a:pt x="678" y="768"/>
                    <a:pt x="679" y="769"/>
                  </a:cubicBezTo>
                  <a:cubicBezTo>
                    <a:pt x="687" y="772"/>
                    <a:pt x="693" y="777"/>
                    <a:pt x="700" y="782"/>
                  </a:cubicBezTo>
                  <a:cubicBezTo>
                    <a:pt x="704" y="785"/>
                    <a:pt x="707" y="787"/>
                    <a:pt x="711" y="790"/>
                  </a:cubicBezTo>
                  <a:cubicBezTo>
                    <a:pt x="710" y="790"/>
                    <a:pt x="710" y="789"/>
                    <a:pt x="709" y="789"/>
                  </a:cubicBezTo>
                  <a:cubicBezTo>
                    <a:pt x="709" y="789"/>
                    <a:pt x="708" y="789"/>
                    <a:pt x="708" y="789"/>
                  </a:cubicBezTo>
                  <a:cubicBezTo>
                    <a:pt x="708" y="789"/>
                    <a:pt x="707" y="789"/>
                    <a:pt x="707" y="790"/>
                  </a:cubicBezTo>
                  <a:cubicBezTo>
                    <a:pt x="707" y="790"/>
                    <a:pt x="707" y="790"/>
                    <a:pt x="706" y="790"/>
                  </a:cubicBezTo>
                  <a:cubicBezTo>
                    <a:pt x="705" y="790"/>
                    <a:pt x="704" y="791"/>
                    <a:pt x="703" y="791"/>
                  </a:cubicBezTo>
                  <a:cubicBezTo>
                    <a:pt x="702" y="792"/>
                    <a:pt x="701" y="792"/>
                    <a:pt x="700" y="793"/>
                  </a:cubicBezTo>
                  <a:cubicBezTo>
                    <a:pt x="699" y="794"/>
                    <a:pt x="698" y="794"/>
                    <a:pt x="696" y="795"/>
                  </a:cubicBezTo>
                  <a:cubicBezTo>
                    <a:pt x="695" y="796"/>
                    <a:pt x="694" y="797"/>
                    <a:pt x="693" y="798"/>
                  </a:cubicBezTo>
                  <a:cubicBezTo>
                    <a:pt x="692" y="799"/>
                    <a:pt x="690" y="800"/>
                    <a:pt x="689" y="801"/>
                  </a:cubicBezTo>
                  <a:cubicBezTo>
                    <a:pt x="672" y="792"/>
                    <a:pt x="665" y="815"/>
                    <a:pt x="650" y="803"/>
                  </a:cubicBezTo>
                  <a:cubicBezTo>
                    <a:pt x="653" y="813"/>
                    <a:pt x="659" y="820"/>
                    <a:pt x="670" y="820"/>
                  </a:cubicBezTo>
                  <a:cubicBezTo>
                    <a:pt x="677" y="819"/>
                    <a:pt x="691" y="811"/>
                    <a:pt x="690" y="802"/>
                  </a:cubicBezTo>
                  <a:cubicBezTo>
                    <a:pt x="691" y="801"/>
                    <a:pt x="693" y="800"/>
                    <a:pt x="694" y="799"/>
                  </a:cubicBezTo>
                  <a:cubicBezTo>
                    <a:pt x="695" y="798"/>
                    <a:pt x="696" y="798"/>
                    <a:pt x="697" y="797"/>
                  </a:cubicBezTo>
                  <a:cubicBezTo>
                    <a:pt x="699" y="796"/>
                    <a:pt x="700" y="795"/>
                    <a:pt x="701" y="795"/>
                  </a:cubicBezTo>
                  <a:cubicBezTo>
                    <a:pt x="702" y="794"/>
                    <a:pt x="703" y="793"/>
                    <a:pt x="704" y="793"/>
                  </a:cubicBezTo>
                  <a:cubicBezTo>
                    <a:pt x="705" y="792"/>
                    <a:pt x="706" y="792"/>
                    <a:pt x="707" y="792"/>
                  </a:cubicBezTo>
                  <a:cubicBezTo>
                    <a:pt x="707" y="792"/>
                    <a:pt x="707" y="792"/>
                    <a:pt x="707" y="792"/>
                  </a:cubicBezTo>
                  <a:cubicBezTo>
                    <a:pt x="708" y="792"/>
                    <a:pt x="708" y="792"/>
                    <a:pt x="708" y="791"/>
                  </a:cubicBezTo>
                  <a:cubicBezTo>
                    <a:pt x="709" y="791"/>
                    <a:pt x="709" y="791"/>
                    <a:pt x="709" y="791"/>
                  </a:cubicBezTo>
                  <a:cubicBezTo>
                    <a:pt x="710" y="791"/>
                    <a:pt x="711" y="791"/>
                    <a:pt x="711" y="791"/>
                  </a:cubicBezTo>
                  <a:cubicBezTo>
                    <a:pt x="712" y="791"/>
                    <a:pt x="712" y="791"/>
                    <a:pt x="712" y="791"/>
                  </a:cubicBezTo>
                  <a:cubicBezTo>
                    <a:pt x="715" y="792"/>
                    <a:pt x="717" y="794"/>
                    <a:pt x="719" y="796"/>
                  </a:cubicBezTo>
                  <a:cubicBezTo>
                    <a:pt x="732" y="805"/>
                    <a:pt x="744" y="813"/>
                    <a:pt x="754" y="821"/>
                  </a:cubicBezTo>
                  <a:cubicBezTo>
                    <a:pt x="755" y="822"/>
                    <a:pt x="756" y="822"/>
                    <a:pt x="758" y="823"/>
                  </a:cubicBezTo>
                  <a:cubicBezTo>
                    <a:pt x="759" y="824"/>
                    <a:pt x="760" y="825"/>
                    <a:pt x="761" y="826"/>
                  </a:cubicBezTo>
                  <a:cubicBezTo>
                    <a:pt x="762" y="826"/>
                    <a:pt x="762" y="826"/>
                    <a:pt x="763" y="827"/>
                  </a:cubicBezTo>
                  <a:cubicBezTo>
                    <a:pt x="759" y="827"/>
                    <a:pt x="755" y="828"/>
                    <a:pt x="751" y="828"/>
                  </a:cubicBezTo>
                  <a:cubicBezTo>
                    <a:pt x="725" y="833"/>
                    <a:pt x="712" y="831"/>
                    <a:pt x="682" y="830"/>
                  </a:cubicBezTo>
                  <a:close/>
                  <a:moveTo>
                    <a:pt x="1010" y="914"/>
                  </a:moveTo>
                  <a:cubicBezTo>
                    <a:pt x="1010" y="914"/>
                    <a:pt x="1010" y="914"/>
                    <a:pt x="1010" y="913"/>
                  </a:cubicBezTo>
                  <a:cubicBezTo>
                    <a:pt x="1010" y="913"/>
                    <a:pt x="1010" y="913"/>
                    <a:pt x="1010" y="913"/>
                  </a:cubicBezTo>
                  <a:cubicBezTo>
                    <a:pt x="1011" y="912"/>
                    <a:pt x="1011" y="912"/>
                    <a:pt x="1012" y="911"/>
                  </a:cubicBezTo>
                  <a:cubicBezTo>
                    <a:pt x="1014" y="911"/>
                    <a:pt x="1017" y="911"/>
                    <a:pt x="1020" y="911"/>
                  </a:cubicBezTo>
                  <a:cubicBezTo>
                    <a:pt x="1022" y="911"/>
                    <a:pt x="1025" y="911"/>
                    <a:pt x="1027" y="911"/>
                  </a:cubicBezTo>
                  <a:cubicBezTo>
                    <a:pt x="1029" y="911"/>
                    <a:pt x="1032" y="911"/>
                    <a:pt x="1034" y="911"/>
                  </a:cubicBezTo>
                  <a:cubicBezTo>
                    <a:pt x="1035" y="911"/>
                    <a:pt x="1036" y="911"/>
                    <a:pt x="1037" y="911"/>
                  </a:cubicBezTo>
                  <a:cubicBezTo>
                    <a:pt x="1037" y="911"/>
                    <a:pt x="1038" y="911"/>
                    <a:pt x="1039" y="911"/>
                  </a:cubicBezTo>
                  <a:cubicBezTo>
                    <a:pt x="1041" y="911"/>
                    <a:pt x="1042" y="911"/>
                    <a:pt x="1043" y="911"/>
                  </a:cubicBezTo>
                  <a:cubicBezTo>
                    <a:pt x="1044" y="911"/>
                    <a:pt x="1045" y="911"/>
                    <a:pt x="1045" y="911"/>
                  </a:cubicBezTo>
                  <a:cubicBezTo>
                    <a:pt x="1047" y="912"/>
                    <a:pt x="1048" y="913"/>
                    <a:pt x="1050" y="914"/>
                  </a:cubicBezTo>
                  <a:cubicBezTo>
                    <a:pt x="1052" y="916"/>
                    <a:pt x="1054" y="917"/>
                    <a:pt x="1056" y="919"/>
                  </a:cubicBezTo>
                  <a:cubicBezTo>
                    <a:pt x="1056" y="919"/>
                    <a:pt x="1057" y="919"/>
                    <a:pt x="1057" y="919"/>
                  </a:cubicBezTo>
                  <a:cubicBezTo>
                    <a:pt x="1040" y="920"/>
                    <a:pt x="1024" y="918"/>
                    <a:pt x="1010" y="914"/>
                  </a:cubicBezTo>
                  <a:close/>
                  <a:moveTo>
                    <a:pt x="1096" y="922"/>
                  </a:moveTo>
                  <a:cubicBezTo>
                    <a:pt x="1085" y="894"/>
                    <a:pt x="1115" y="868"/>
                    <a:pt x="1109" y="840"/>
                  </a:cubicBezTo>
                  <a:cubicBezTo>
                    <a:pt x="1108" y="836"/>
                    <a:pt x="1105" y="831"/>
                    <a:pt x="1102" y="825"/>
                  </a:cubicBezTo>
                  <a:cubicBezTo>
                    <a:pt x="1102" y="824"/>
                    <a:pt x="1101" y="823"/>
                    <a:pt x="1101" y="821"/>
                  </a:cubicBezTo>
                  <a:cubicBezTo>
                    <a:pt x="1099" y="821"/>
                    <a:pt x="1099" y="821"/>
                    <a:pt x="1099" y="821"/>
                  </a:cubicBezTo>
                  <a:cubicBezTo>
                    <a:pt x="1099" y="821"/>
                    <a:pt x="1099" y="821"/>
                    <a:pt x="1099" y="821"/>
                  </a:cubicBezTo>
                  <a:cubicBezTo>
                    <a:pt x="1100" y="821"/>
                    <a:pt x="1101" y="820"/>
                    <a:pt x="1102" y="819"/>
                  </a:cubicBezTo>
                  <a:cubicBezTo>
                    <a:pt x="1101" y="819"/>
                    <a:pt x="1101" y="819"/>
                    <a:pt x="1101" y="818"/>
                  </a:cubicBezTo>
                  <a:cubicBezTo>
                    <a:pt x="1101" y="818"/>
                    <a:pt x="1101" y="818"/>
                    <a:pt x="1101" y="818"/>
                  </a:cubicBezTo>
                  <a:cubicBezTo>
                    <a:pt x="1103" y="817"/>
                    <a:pt x="1104" y="817"/>
                    <a:pt x="1106" y="816"/>
                  </a:cubicBezTo>
                  <a:cubicBezTo>
                    <a:pt x="1108" y="815"/>
                    <a:pt x="1110" y="815"/>
                    <a:pt x="1111" y="814"/>
                  </a:cubicBezTo>
                  <a:cubicBezTo>
                    <a:pt x="1112" y="814"/>
                    <a:pt x="1113" y="814"/>
                    <a:pt x="1114" y="814"/>
                  </a:cubicBezTo>
                  <a:cubicBezTo>
                    <a:pt x="1114" y="814"/>
                    <a:pt x="1115" y="814"/>
                    <a:pt x="1115" y="814"/>
                  </a:cubicBezTo>
                  <a:cubicBezTo>
                    <a:pt x="1116" y="814"/>
                    <a:pt x="1116" y="813"/>
                    <a:pt x="1116" y="813"/>
                  </a:cubicBezTo>
                  <a:cubicBezTo>
                    <a:pt x="1117" y="813"/>
                    <a:pt x="1118" y="813"/>
                    <a:pt x="1119" y="813"/>
                  </a:cubicBezTo>
                  <a:cubicBezTo>
                    <a:pt x="1119" y="813"/>
                    <a:pt x="1120" y="813"/>
                    <a:pt x="1121" y="813"/>
                  </a:cubicBezTo>
                  <a:cubicBezTo>
                    <a:pt x="1121" y="813"/>
                    <a:pt x="1122" y="813"/>
                    <a:pt x="1122" y="813"/>
                  </a:cubicBezTo>
                  <a:cubicBezTo>
                    <a:pt x="1122" y="813"/>
                    <a:pt x="1123" y="813"/>
                    <a:pt x="1123" y="813"/>
                  </a:cubicBezTo>
                  <a:cubicBezTo>
                    <a:pt x="1123" y="813"/>
                    <a:pt x="1124" y="813"/>
                    <a:pt x="1125" y="813"/>
                  </a:cubicBezTo>
                  <a:cubicBezTo>
                    <a:pt x="1125" y="813"/>
                    <a:pt x="1126" y="812"/>
                    <a:pt x="1126" y="812"/>
                  </a:cubicBezTo>
                  <a:cubicBezTo>
                    <a:pt x="1127" y="813"/>
                    <a:pt x="1127" y="813"/>
                    <a:pt x="1127" y="813"/>
                  </a:cubicBezTo>
                  <a:cubicBezTo>
                    <a:pt x="1128" y="813"/>
                    <a:pt x="1128" y="813"/>
                    <a:pt x="1128" y="813"/>
                  </a:cubicBezTo>
                  <a:cubicBezTo>
                    <a:pt x="1128" y="813"/>
                    <a:pt x="1128" y="813"/>
                    <a:pt x="1128" y="813"/>
                  </a:cubicBezTo>
                  <a:cubicBezTo>
                    <a:pt x="1128" y="814"/>
                    <a:pt x="1128" y="814"/>
                    <a:pt x="1128" y="814"/>
                  </a:cubicBezTo>
                  <a:cubicBezTo>
                    <a:pt x="1128" y="814"/>
                    <a:pt x="1128" y="814"/>
                    <a:pt x="1128" y="814"/>
                  </a:cubicBezTo>
                  <a:cubicBezTo>
                    <a:pt x="1129" y="814"/>
                    <a:pt x="1129" y="814"/>
                    <a:pt x="1129" y="814"/>
                  </a:cubicBezTo>
                  <a:cubicBezTo>
                    <a:pt x="1131" y="815"/>
                    <a:pt x="1131" y="815"/>
                    <a:pt x="1131" y="815"/>
                  </a:cubicBezTo>
                  <a:cubicBezTo>
                    <a:pt x="1132" y="815"/>
                    <a:pt x="1132" y="815"/>
                    <a:pt x="1132" y="815"/>
                  </a:cubicBezTo>
                  <a:cubicBezTo>
                    <a:pt x="1153" y="842"/>
                    <a:pt x="1195" y="839"/>
                    <a:pt x="1209" y="869"/>
                  </a:cubicBezTo>
                  <a:cubicBezTo>
                    <a:pt x="1209" y="874"/>
                    <a:pt x="1210" y="878"/>
                    <a:pt x="1210" y="883"/>
                  </a:cubicBezTo>
                  <a:cubicBezTo>
                    <a:pt x="1209" y="881"/>
                    <a:pt x="1207" y="879"/>
                    <a:pt x="1206" y="876"/>
                  </a:cubicBezTo>
                  <a:cubicBezTo>
                    <a:pt x="1200" y="890"/>
                    <a:pt x="1198" y="903"/>
                    <a:pt x="1211" y="908"/>
                  </a:cubicBezTo>
                  <a:cubicBezTo>
                    <a:pt x="1206" y="937"/>
                    <a:pt x="1191" y="970"/>
                    <a:pt x="1175" y="974"/>
                  </a:cubicBezTo>
                  <a:cubicBezTo>
                    <a:pt x="1157" y="980"/>
                    <a:pt x="1103" y="940"/>
                    <a:pt x="1096" y="922"/>
                  </a:cubicBezTo>
                  <a:close/>
                  <a:moveTo>
                    <a:pt x="1256" y="1251"/>
                  </a:moveTo>
                  <a:cubicBezTo>
                    <a:pt x="1241" y="1259"/>
                    <a:pt x="1234" y="1270"/>
                    <a:pt x="1222" y="1280"/>
                  </a:cubicBezTo>
                  <a:cubicBezTo>
                    <a:pt x="1196" y="1302"/>
                    <a:pt x="1186" y="1279"/>
                    <a:pt x="1162" y="1290"/>
                  </a:cubicBezTo>
                  <a:cubicBezTo>
                    <a:pt x="1163" y="1290"/>
                    <a:pt x="1163" y="1291"/>
                    <a:pt x="1163" y="1292"/>
                  </a:cubicBezTo>
                  <a:cubicBezTo>
                    <a:pt x="1166" y="1296"/>
                    <a:pt x="1162" y="1295"/>
                    <a:pt x="1158" y="1292"/>
                  </a:cubicBezTo>
                  <a:cubicBezTo>
                    <a:pt x="1160" y="1291"/>
                    <a:pt x="1161" y="1290"/>
                    <a:pt x="1162" y="1290"/>
                  </a:cubicBezTo>
                  <a:cubicBezTo>
                    <a:pt x="1151" y="1260"/>
                    <a:pt x="1192" y="1230"/>
                    <a:pt x="1200" y="1203"/>
                  </a:cubicBezTo>
                  <a:cubicBezTo>
                    <a:pt x="1208" y="1179"/>
                    <a:pt x="1200" y="1186"/>
                    <a:pt x="1220" y="1172"/>
                  </a:cubicBezTo>
                  <a:cubicBezTo>
                    <a:pt x="1234" y="1162"/>
                    <a:pt x="1248" y="1157"/>
                    <a:pt x="1257" y="1144"/>
                  </a:cubicBezTo>
                  <a:cubicBezTo>
                    <a:pt x="1255" y="1142"/>
                    <a:pt x="1253" y="1141"/>
                    <a:pt x="1251" y="1140"/>
                  </a:cubicBezTo>
                  <a:cubicBezTo>
                    <a:pt x="1251" y="1140"/>
                    <a:pt x="1252" y="1140"/>
                    <a:pt x="1252" y="1139"/>
                  </a:cubicBezTo>
                  <a:cubicBezTo>
                    <a:pt x="1258" y="1136"/>
                    <a:pt x="1265" y="1133"/>
                    <a:pt x="1272" y="1130"/>
                  </a:cubicBezTo>
                  <a:cubicBezTo>
                    <a:pt x="1273" y="1130"/>
                    <a:pt x="1274" y="1129"/>
                    <a:pt x="1274" y="1129"/>
                  </a:cubicBezTo>
                  <a:cubicBezTo>
                    <a:pt x="1275" y="1129"/>
                    <a:pt x="1276" y="1128"/>
                    <a:pt x="1277" y="1128"/>
                  </a:cubicBezTo>
                  <a:cubicBezTo>
                    <a:pt x="1279" y="1128"/>
                    <a:pt x="1279" y="1128"/>
                    <a:pt x="1279" y="1128"/>
                  </a:cubicBezTo>
                  <a:cubicBezTo>
                    <a:pt x="1279" y="1127"/>
                    <a:pt x="1279" y="1127"/>
                    <a:pt x="1279" y="1127"/>
                  </a:cubicBezTo>
                  <a:cubicBezTo>
                    <a:pt x="1279" y="1127"/>
                    <a:pt x="1279" y="1127"/>
                    <a:pt x="1279" y="1127"/>
                  </a:cubicBezTo>
                  <a:cubicBezTo>
                    <a:pt x="1280" y="1127"/>
                    <a:pt x="1280" y="1127"/>
                    <a:pt x="1280" y="1127"/>
                  </a:cubicBezTo>
                  <a:cubicBezTo>
                    <a:pt x="1280" y="1127"/>
                    <a:pt x="1281" y="1127"/>
                    <a:pt x="1281" y="1127"/>
                  </a:cubicBezTo>
                  <a:cubicBezTo>
                    <a:pt x="1283" y="1126"/>
                    <a:pt x="1283" y="1126"/>
                    <a:pt x="1283" y="1126"/>
                  </a:cubicBezTo>
                  <a:cubicBezTo>
                    <a:pt x="1286" y="1126"/>
                    <a:pt x="1290" y="1126"/>
                    <a:pt x="1294" y="1126"/>
                  </a:cubicBezTo>
                  <a:cubicBezTo>
                    <a:pt x="1298" y="1126"/>
                    <a:pt x="1302" y="1127"/>
                    <a:pt x="1306" y="1127"/>
                  </a:cubicBezTo>
                  <a:cubicBezTo>
                    <a:pt x="1308" y="1127"/>
                    <a:pt x="1310" y="1128"/>
                    <a:pt x="1313" y="1128"/>
                  </a:cubicBezTo>
                  <a:cubicBezTo>
                    <a:pt x="1313" y="1128"/>
                    <a:pt x="1313" y="1128"/>
                    <a:pt x="1313" y="1128"/>
                  </a:cubicBezTo>
                  <a:cubicBezTo>
                    <a:pt x="1313" y="1129"/>
                    <a:pt x="1314" y="1129"/>
                    <a:pt x="1314" y="1129"/>
                  </a:cubicBezTo>
                  <a:cubicBezTo>
                    <a:pt x="1314" y="1130"/>
                    <a:pt x="1314" y="1130"/>
                    <a:pt x="1314" y="1130"/>
                  </a:cubicBezTo>
                  <a:cubicBezTo>
                    <a:pt x="1314" y="1130"/>
                    <a:pt x="1314" y="1130"/>
                    <a:pt x="1314" y="1130"/>
                  </a:cubicBezTo>
                  <a:cubicBezTo>
                    <a:pt x="1315" y="1131"/>
                    <a:pt x="1315" y="1131"/>
                    <a:pt x="1315" y="1131"/>
                  </a:cubicBezTo>
                  <a:cubicBezTo>
                    <a:pt x="1315" y="1131"/>
                    <a:pt x="1316" y="1132"/>
                    <a:pt x="1316" y="1132"/>
                  </a:cubicBezTo>
                  <a:cubicBezTo>
                    <a:pt x="1317" y="1133"/>
                    <a:pt x="1317" y="1133"/>
                    <a:pt x="1318" y="1134"/>
                  </a:cubicBezTo>
                  <a:cubicBezTo>
                    <a:pt x="1318" y="1134"/>
                    <a:pt x="1318" y="1135"/>
                    <a:pt x="1319" y="1136"/>
                  </a:cubicBezTo>
                  <a:cubicBezTo>
                    <a:pt x="1319" y="1136"/>
                    <a:pt x="1320" y="1137"/>
                    <a:pt x="1320" y="1138"/>
                  </a:cubicBezTo>
                  <a:cubicBezTo>
                    <a:pt x="1321" y="1138"/>
                    <a:pt x="1321" y="1139"/>
                    <a:pt x="1321" y="1140"/>
                  </a:cubicBezTo>
                  <a:cubicBezTo>
                    <a:pt x="1321" y="1140"/>
                    <a:pt x="1322" y="1140"/>
                    <a:pt x="1322" y="1140"/>
                  </a:cubicBezTo>
                  <a:cubicBezTo>
                    <a:pt x="1313" y="1154"/>
                    <a:pt x="1320" y="1159"/>
                    <a:pt x="1336" y="1159"/>
                  </a:cubicBezTo>
                  <a:cubicBezTo>
                    <a:pt x="1335" y="1150"/>
                    <a:pt x="1337" y="1138"/>
                    <a:pt x="1324" y="1139"/>
                  </a:cubicBezTo>
                  <a:cubicBezTo>
                    <a:pt x="1323" y="1138"/>
                    <a:pt x="1323" y="1138"/>
                    <a:pt x="1323" y="1138"/>
                  </a:cubicBezTo>
                  <a:cubicBezTo>
                    <a:pt x="1323" y="1138"/>
                    <a:pt x="1323" y="1138"/>
                    <a:pt x="1323" y="1138"/>
                  </a:cubicBezTo>
                  <a:cubicBezTo>
                    <a:pt x="1323" y="1137"/>
                    <a:pt x="1322" y="1137"/>
                    <a:pt x="1322" y="1136"/>
                  </a:cubicBezTo>
                  <a:cubicBezTo>
                    <a:pt x="1322" y="1136"/>
                    <a:pt x="1321" y="1135"/>
                    <a:pt x="1321" y="1134"/>
                  </a:cubicBezTo>
                  <a:cubicBezTo>
                    <a:pt x="1320" y="1134"/>
                    <a:pt x="1320" y="1133"/>
                    <a:pt x="1319" y="1132"/>
                  </a:cubicBezTo>
                  <a:cubicBezTo>
                    <a:pt x="1319" y="1132"/>
                    <a:pt x="1318" y="1131"/>
                    <a:pt x="1318" y="1131"/>
                  </a:cubicBezTo>
                  <a:cubicBezTo>
                    <a:pt x="1317" y="1130"/>
                    <a:pt x="1317" y="1130"/>
                    <a:pt x="1316" y="1129"/>
                  </a:cubicBezTo>
                  <a:cubicBezTo>
                    <a:pt x="1316" y="1129"/>
                    <a:pt x="1316" y="1129"/>
                    <a:pt x="1316" y="1129"/>
                  </a:cubicBezTo>
                  <a:cubicBezTo>
                    <a:pt x="1316" y="1129"/>
                    <a:pt x="1316" y="1129"/>
                    <a:pt x="1316" y="1129"/>
                  </a:cubicBezTo>
                  <a:cubicBezTo>
                    <a:pt x="1316" y="1129"/>
                    <a:pt x="1315" y="1128"/>
                    <a:pt x="1315" y="1128"/>
                  </a:cubicBezTo>
                  <a:cubicBezTo>
                    <a:pt x="1315" y="1128"/>
                    <a:pt x="1314" y="1128"/>
                    <a:pt x="1314" y="1128"/>
                  </a:cubicBezTo>
                  <a:cubicBezTo>
                    <a:pt x="1314" y="1128"/>
                    <a:pt x="1313" y="1128"/>
                    <a:pt x="1313" y="1128"/>
                  </a:cubicBezTo>
                  <a:cubicBezTo>
                    <a:pt x="1315" y="1128"/>
                    <a:pt x="1317" y="1127"/>
                    <a:pt x="1319" y="1127"/>
                  </a:cubicBezTo>
                  <a:cubicBezTo>
                    <a:pt x="1320" y="1127"/>
                    <a:pt x="1321" y="1127"/>
                    <a:pt x="1322" y="1126"/>
                  </a:cubicBezTo>
                  <a:cubicBezTo>
                    <a:pt x="1322" y="1126"/>
                    <a:pt x="1322" y="1126"/>
                    <a:pt x="1322" y="1126"/>
                  </a:cubicBezTo>
                  <a:cubicBezTo>
                    <a:pt x="1323" y="1126"/>
                    <a:pt x="1323" y="1126"/>
                    <a:pt x="1323" y="1126"/>
                  </a:cubicBezTo>
                  <a:cubicBezTo>
                    <a:pt x="1323" y="1126"/>
                    <a:pt x="1323" y="1126"/>
                    <a:pt x="1323" y="1126"/>
                  </a:cubicBezTo>
                  <a:cubicBezTo>
                    <a:pt x="1324" y="1126"/>
                    <a:pt x="1324" y="1126"/>
                    <a:pt x="1325" y="1126"/>
                  </a:cubicBezTo>
                  <a:cubicBezTo>
                    <a:pt x="1327" y="1125"/>
                    <a:pt x="1329" y="1124"/>
                    <a:pt x="1331" y="1123"/>
                  </a:cubicBezTo>
                  <a:cubicBezTo>
                    <a:pt x="1332" y="1122"/>
                    <a:pt x="1333" y="1122"/>
                    <a:pt x="1334" y="1121"/>
                  </a:cubicBezTo>
                  <a:cubicBezTo>
                    <a:pt x="1334" y="1121"/>
                    <a:pt x="1334" y="1122"/>
                    <a:pt x="1335" y="1122"/>
                  </a:cubicBezTo>
                  <a:cubicBezTo>
                    <a:pt x="1335" y="1122"/>
                    <a:pt x="1335" y="1122"/>
                    <a:pt x="1336" y="1122"/>
                  </a:cubicBezTo>
                  <a:cubicBezTo>
                    <a:pt x="1336" y="1122"/>
                    <a:pt x="1336" y="1123"/>
                    <a:pt x="1337" y="1123"/>
                  </a:cubicBezTo>
                  <a:cubicBezTo>
                    <a:pt x="1337" y="1123"/>
                    <a:pt x="1337" y="1123"/>
                    <a:pt x="1337" y="1123"/>
                  </a:cubicBezTo>
                  <a:cubicBezTo>
                    <a:pt x="1338" y="1123"/>
                    <a:pt x="1338" y="1123"/>
                    <a:pt x="1339" y="1123"/>
                  </a:cubicBezTo>
                  <a:cubicBezTo>
                    <a:pt x="1339" y="1124"/>
                    <a:pt x="1340" y="1124"/>
                    <a:pt x="1341" y="1124"/>
                  </a:cubicBezTo>
                  <a:cubicBezTo>
                    <a:pt x="1341" y="1124"/>
                    <a:pt x="1341" y="1124"/>
                    <a:pt x="1341" y="1124"/>
                  </a:cubicBezTo>
                  <a:cubicBezTo>
                    <a:pt x="1342" y="1124"/>
                    <a:pt x="1342" y="1125"/>
                    <a:pt x="1342" y="1125"/>
                  </a:cubicBezTo>
                  <a:cubicBezTo>
                    <a:pt x="1343" y="1125"/>
                    <a:pt x="1344" y="1125"/>
                    <a:pt x="1344" y="1125"/>
                  </a:cubicBezTo>
                  <a:cubicBezTo>
                    <a:pt x="1345" y="1126"/>
                    <a:pt x="1347" y="1127"/>
                    <a:pt x="1348" y="1127"/>
                  </a:cubicBezTo>
                  <a:cubicBezTo>
                    <a:pt x="1349" y="1128"/>
                    <a:pt x="1350" y="1129"/>
                    <a:pt x="1351" y="1130"/>
                  </a:cubicBezTo>
                  <a:cubicBezTo>
                    <a:pt x="1352" y="1131"/>
                    <a:pt x="1354" y="1132"/>
                    <a:pt x="1355" y="1133"/>
                  </a:cubicBezTo>
                  <a:cubicBezTo>
                    <a:pt x="1355" y="1133"/>
                    <a:pt x="1356" y="1134"/>
                    <a:pt x="1357" y="1135"/>
                  </a:cubicBezTo>
                  <a:cubicBezTo>
                    <a:pt x="1355" y="1141"/>
                    <a:pt x="1354" y="1149"/>
                    <a:pt x="1358" y="1154"/>
                  </a:cubicBezTo>
                  <a:cubicBezTo>
                    <a:pt x="1362" y="1160"/>
                    <a:pt x="1371" y="1158"/>
                    <a:pt x="1379" y="1159"/>
                  </a:cubicBezTo>
                  <a:cubicBezTo>
                    <a:pt x="1374" y="1168"/>
                    <a:pt x="1368" y="1176"/>
                    <a:pt x="1360" y="1184"/>
                  </a:cubicBezTo>
                  <a:cubicBezTo>
                    <a:pt x="1344" y="1199"/>
                    <a:pt x="1342" y="1211"/>
                    <a:pt x="1324" y="1223"/>
                  </a:cubicBezTo>
                  <a:cubicBezTo>
                    <a:pt x="1302" y="1237"/>
                    <a:pt x="1278" y="1239"/>
                    <a:pt x="1256" y="1251"/>
                  </a:cubicBezTo>
                  <a:close/>
                  <a:moveTo>
                    <a:pt x="1464" y="1195"/>
                  </a:moveTo>
                  <a:cubicBezTo>
                    <a:pt x="1461" y="1198"/>
                    <a:pt x="1459" y="1200"/>
                    <a:pt x="1458" y="1203"/>
                  </a:cubicBezTo>
                  <a:cubicBezTo>
                    <a:pt x="1456" y="1205"/>
                    <a:pt x="1454" y="1208"/>
                    <a:pt x="1452" y="1210"/>
                  </a:cubicBezTo>
                  <a:cubicBezTo>
                    <a:pt x="1451" y="1212"/>
                    <a:pt x="1450" y="1213"/>
                    <a:pt x="1449" y="1214"/>
                  </a:cubicBezTo>
                  <a:cubicBezTo>
                    <a:pt x="1449" y="1215"/>
                    <a:pt x="1448" y="1215"/>
                    <a:pt x="1448" y="1216"/>
                  </a:cubicBezTo>
                  <a:cubicBezTo>
                    <a:pt x="1447" y="1216"/>
                    <a:pt x="1447" y="1217"/>
                    <a:pt x="1446" y="1218"/>
                  </a:cubicBezTo>
                  <a:cubicBezTo>
                    <a:pt x="1444" y="1220"/>
                    <a:pt x="1442" y="1222"/>
                    <a:pt x="1440" y="1224"/>
                  </a:cubicBezTo>
                  <a:cubicBezTo>
                    <a:pt x="1433" y="1224"/>
                    <a:pt x="1425" y="1224"/>
                    <a:pt x="1418" y="1223"/>
                  </a:cubicBezTo>
                  <a:cubicBezTo>
                    <a:pt x="1431" y="1209"/>
                    <a:pt x="1443" y="1182"/>
                    <a:pt x="1458" y="1160"/>
                  </a:cubicBezTo>
                  <a:cubicBezTo>
                    <a:pt x="1459" y="1161"/>
                    <a:pt x="1460" y="1162"/>
                    <a:pt x="1462" y="1164"/>
                  </a:cubicBezTo>
                  <a:cubicBezTo>
                    <a:pt x="1462" y="1164"/>
                    <a:pt x="1462" y="1164"/>
                    <a:pt x="1462" y="1164"/>
                  </a:cubicBezTo>
                  <a:cubicBezTo>
                    <a:pt x="1463" y="1168"/>
                    <a:pt x="1465" y="1172"/>
                    <a:pt x="1466" y="1176"/>
                  </a:cubicBezTo>
                  <a:cubicBezTo>
                    <a:pt x="1467" y="1179"/>
                    <a:pt x="1468" y="1182"/>
                    <a:pt x="1468" y="1185"/>
                  </a:cubicBezTo>
                  <a:cubicBezTo>
                    <a:pt x="1468" y="1186"/>
                    <a:pt x="1468" y="1186"/>
                    <a:pt x="1468" y="1186"/>
                  </a:cubicBezTo>
                  <a:cubicBezTo>
                    <a:pt x="1468" y="1187"/>
                    <a:pt x="1468" y="1187"/>
                    <a:pt x="1468" y="1187"/>
                  </a:cubicBezTo>
                  <a:cubicBezTo>
                    <a:pt x="1468" y="1188"/>
                    <a:pt x="1469" y="1188"/>
                    <a:pt x="1469" y="1188"/>
                  </a:cubicBezTo>
                  <a:cubicBezTo>
                    <a:pt x="1469" y="1188"/>
                    <a:pt x="1469" y="1189"/>
                    <a:pt x="1469" y="1189"/>
                  </a:cubicBezTo>
                  <a:cubicBezTo>
                    <a:pt x="1469" y="1189"/>
                    <a:pt x="1469" y="1190"/>
                    <a:pt x="1469" y="1190"/>
                  </a:cubicBezTo>
                  <a:cubicBezTo>
                    <a:pt x="1467" y="1192"/>
                    <a:pt x="1465" y="1193"/>
                    <a:pt x="1464" y="1195"/>
                  </a:cubicBezTo>
                  <a:close/>
                  <a:moveTo>
                    <a:pt x="1514" y="1153"/>
                  </a:moveTo>
                  <a:cubicBezTo>
                    <a:pt x="1512" y="1154"/>
                    <a:pt x="1512" y="1154"/>
                    <a:pt x="1512" y="1154"/>
                  </a:cubicBezTo>
                  <a:cubicBezTo>
                    <a:pt x="1512" y="1156"/>
                    <a:pt x="1512" y="1158"/>
                    <a:pt x="1511" y="1160"/>
                  </a:cubicBezTo>
                  <a:cubicBezTo>
                    <a:pt x="1511" y="1160"/>
                    <a:pt x="1511" y="1160"/>
                    <a:pt x="1511" y="1160"/>
                  </a:cubicBezTo>
                  <a:cubicBezTo>
                    <a:pt x="1511" y="1161"/>
                    <a:pt x="1510" y="1161"/>
                    <a:pt x="1510" y="1162"/>
                  </a:cubicBezTo>
                  <a:cubicBezTo>
                    <a:pt x="1509" y="1163"/>
                    <a:pt x="1508" y="1164"/>
                    <a:pt x="1507" y="1165"/>
                  </a:cubicBezTo>
                  <a:cubicBezTo>
                    <a:pt x="1506" y="1166"/>
                    <a:pt x="1505" y="1167"/>
                    <a:pt x="1504" y="1168"/>
                  </a:cubicBezTo>
                  <a:cubicBezTo>
                    <a:pt x="1503" y="1169"/>
                    <a:pt x="1502" y="1170"/>
                    <a:pt x="1501" y="1171"/>
                  </a:cubicBezTo>
                  <a:cubicBezTo>
                    <a:pt x="1500" y="1172"/>
                    <a:pt x="1499" y="1172"/>
                    <a:pt x="1498" y="1173"/>
                  </a:cubicBezTo>
                  <a:cubicBezTo>
                    <a:pt x="1498" y="1173"/>
                    <a:pt x="1497" y="1173"/>
                    <a:pt x="1497" y="1174"/>
                  </a:cubicBezTo>
                  <a:cubicBezTo>
                    <a:pt x="1497" y="1174"/>
                    <a:pt x="1497" y="1174"/>
                    <a:pt x="1496" y="1174"/>
                  </a:cubicBezTo>
                  <a:cubicBezTo>
                    <a:pt x="1496" y="1174"/>
                    <a:pt x="1496" y="1175"/>
                    <a:pt x="1496" y="1175"/>
                  </a:cubicBezTo>
                  <a:cubicBezTo>
                    <a:pt x="1495" y="1175"/>
                    <a:pt x="1495" y="1175"/>
                    <a:pt x="1495" y="1175"/>
                  </a:cubicBezTo>
                  <a:cubicBezTo>
                    <a:pt x="1493" y="1176"/>
                    <a:pt x="1492" y="1176"/>
                    <a:pt x="1490" y="1177"/>
                  </a:cubicBezTo>
                  <a:cubicBezTo>
                    <a:pt x="1489" y="1177"/>
                    <a:pt x="1488" y="1178"/>
                    <a:pt x="1487" y="1178"/>
                  </a:cubicBezTo>
                  <a:cubicBezTo>
                    <a:pt x="1487" y="1178"/>
                    <a:pt x="1486" y="1178"/>
                    <a:pt x="1486" y="1179"/>
                  </a:cubicBezTo>
                  <a:cubicBezTo>
                    <a:pt x="1485" y="1179"/>
                    <a:pt x="1485" y="1179"/>
                    <a:pt x="1484" y="1180"/>
                  </a:cubicBezTo>
                  <a:cubicBezTo>
                    <a:pt x="1480" y="1182"/>
                    <a:pt x="1475" y="1185"/>
                    <a:pt x="1471" y="1188"/>
                  </a:cubicBezTo>
                  <a:cubicBezTo>
                    <a:pt x="1471" y="1188"/>
                    <a:pt x="1471" y="1188"/>
                    <a:pt x="1471" y="1188"/>
                  </a:cubicBezTo>
                  <a:cubicBezTo>
                    <a:pt x="1471" y="1188"/>
                    <a:pt x="1471" y="1188"/>
                    <a:pt x="1471" y="1187"/>
                  </a:cubicBezTo>
                  <a:cubicBezTo>
                    <a:pt x="1471" y="1187"/>
                    <a:pt x="1471" y="1186"/>
                    <a:pt x="1471" y="1186"/>
                  </a:cubicBezTo>
                  <a:cubicBezTo>
                    <a:pt x="1471" y="1186"/>
                    <a:pt x="1471" y="1185"/>
                    <a:pt x="1471" y="1185"/>
                  </a:cubicBezTo>
                  <a:cubicBezTo>
                    <a:pt x="1470" y="1182"/>
                    <a:pt x="1469" y="1178"/>
                    <a:pt x="1468" y="1175"/>
                  </a:cubicBezTo>
                  <a:cubicBezTo>
                    <a:pt x="1467" y="1172"/>
                    <a:pt x="1466" y="1168"/>
                    <a:pt x="1465" y="1165"/>
                  </a:cubicBezTo>
                  <a:cubicBezTo>
                    <a:pt x="1466" y="1165"/>
                    <a:pt x="1466" y="1165"/>
                    <a:pt x="1466" y="1166"/>
                  </a:cubicBezTo>
                  <a:cubicBezTo>
                    <a:pt x="1468" y="1163"/>
                    <a:pt x="1468" y="1163"/>
                    <a:pt x="1468" y="1163"/>
                  </a:cubicBezTo>
                  <a:cubicBezTo>
                    <a:pt x="1477" y="1157"/>
                    <a:pt x="1479" y="1146"/>
                    <a:pt x="1476" y="1137"/>
                  </a:cubicBezTo>
                  <a:cubicBezTo>
                    <a:pt x="1483" y="1130"/>
                    <a:pt x="1490" y="1125"/>
                    <a:pt x="1499" y="1123"/>
                  </a:cubicBezTo>
                  <a:cubicBezTo>
                    <a:pt x="1507" y="1121"/>
                    <a:pt x="1515" y="1125"/>
                    <a:pt x="1523" y="1128"/>
                  </a:cubicBezTo>
                  <a:cubicBezTo>
                    <a:pt x="1523" y="1129"/>
                    <a:pt x="1522" y="1130"/>
                    <a:pt x="1521" y="1131"/>
                  </a:cubicBezTo>
                  <a:cubicBezTo>
                    <a:pt x="1516" y="1137"/>
                    <a:pt x="1503" y="1146"/>
                    <a:pt x="1514" y="1153"/>
                  </a:cubicBezTo>
                  <a:close/>
                  <a:moveTo>
                    <a:pt x="1558" y="1054"/>
                  </a:moveTo>
                  <a:cubicBezTo>
                    <a:pt x="1542" y="1055"/>
                    <a:pt x="1521" y="1061"/>
                    <a:pt x="1501" y="1066"/>
                  </a:cubicBezTo>
                  <a:cubicBezTo>
                    <a:pt x="1502" y="1064"/>
                    <a:pt x="1504" y="1061"/>
                    <a:pt x="1506" y="1058"/>
                  </a:cubicBezTo>
                  <a:cubicBezTo>
                    <a:pt x="1508" y="1055"/>
                    <a:pt x="1510" y="1052"/>
                    <a:pt x="1513" y="1049"/>
                  </a:cubicBezTo>
                  <a:cubicBezTo>
                    <a:pt x="1517" y="1047"/>
                    <a:pt x="1520" y="1045"/>
                    <a:pt x="1524" y="1044"/>
                  </a:cubicBezTo>
                  <a:cubicBezTo>
                    <a:pt x="1527" y="1043"/>
                    <a:pt x="1531" y="1042"/>
                    <a:pt x="1535" y="1041"/>
                  </a:cubicBezTo>
                  <a:cubicBezTo>
                    <a:pt x="1542" y="1040"/>
                    <a:pt x="1549" y="1039"/>
                    <a:pt x="1555" y="1039"/>
                  </a:cubicBezTo>
                  <a:cubicBezTo>
                    <a:pt x="1557" y="1039"/>
                    <a:pt x="1559" y="1039"/>
                    <a:pt x="1560" y="1039"/>
                  </a:cubicBezTo>
                  <a:cubicBezTo>
                    <a:pt x="1562" y="1039"/>
                    <a:pt x="1563" y="1039"/>
                    <a:pt x="1565" y="1039"/>
                  </a:cubicBezTo>
                  <a:cubicBezTo>
                    <a:pt x="1568" y="1039"/>
                    <a:pt x="1571" y="1039"/>
                    <a:pt x="1573" y="1039"/>
                  </a:cubicBezTo>
                  <a:cubicBezTo>
                    <a:pt x="1578" y="1040"/>
                    <a:pt x="1583" y="1041"/>
                    <a:pt x="1587" y="1042"/>
                  </a:cubicBezTo>
                  <a:cubicBezTo>
                    <a:pt x="1587" y="1042"/>
                    <a:pt x="1587" y="1042"/>
                    <a:pt x="1587" y="1042"/>
                  </a:cubicBezTo>
                  <a:cubicBezTo>
                    <a:pt x="1587" y="1042"/>
                    <a:pt x="1587" y="1042"/>
                    <a:pt x="1587" y="1042"/>
                  </a:cubicBezTo>
                  <a:cubicBezTo>
                    <a:pt x="1587" y="1043"/>
                    <a:pt x="1587" y="1043"/>
                    <a:pt x="1587" y="1043"/>
                  </a:cubicBezTo>
                  <a:cubicBezTo>
                    <a:pt x="1587" y="1043"/>
                    <a:pt x="1587" y="1043"/>
                    <a:pt x="1587" y="1043"/>
                  </a:cubicBezTo>
                  <a:cubicBezTo>
                    <a:pt x="1588" y="1043"/>
                    <a:pt x="1588" y="1044"/>
                    <a:pt x="1589" y="1044"/>
                  </a:cubicBezTo>
                  <a:cubicBezTo>
                    <a:pt x="1589" y="1045"/>
                    <a:pt x="1590" y="1045"/>
                    <a:pt x="1590" y="1046"/>
                  </a:cubicBezTo>
                  <a:cubicBezTo>
                    <a:pt x="1591" y="1046"/>
                    <a:pt x="1591" y="1047"/>
                    <a:pt x="1592" y="1047"/>
                  </a:cubicBezTo>
                  <a:cubicBezTo>
                    <a:pt x="1592" y="1048"/>
                    <a:pt x="1592" y="1049"/>
                    <a:pt x="1593" y="1049"/>
                  </a:cubicBezTo>
                  <a:cubicBezTo>
                    <a:pt x="1593" y="1050"/>
                    <a:pt x="1594" y="1050"/>
                    <a:pt x="1594" y="1051"/>
                  </a:cubicBezTo>
                  <a:cubicBezTo>
                    <a:pt x="1594" y="1053"/>
                    <a:pt x="1594" y="1056"/>
                    <a:pt x="1594" y="1058"/>
                  </a:cubicBezTo>
                  <a:cubicBezTo>
                    <a:pt x="1582" y="1056"/>
                    <a:pt x="1569" y="1052"/>
                    <a:pt x="1558" y="1054"/>
                  </a:cubicBezTo>
                  <a:close/>
                  <a:moveTo>
                    <a:pt x="1702" y="974"/>
                  </a:moveTo>
                  <a:cubicBezTo>
                    <a:pt x="1698" y="980"/>
                    <a:pt x="1691" y="990"/>
                    <a:pt x="1688" y="994"/>
                  </a:cubicBezTo>
                  <a:cubicBezTo>
                    <a:pt x="1678" y="1006"/>
                    <a:pt x="1671" y="1005"/>
                    <a:pt x="1660" y="1014"/>
                  </a:cubicBezTo>
                  <a:cubicBezTo>
                    <a:pt x="1643" y="1030"/>
                    <a:pt x="1644" y="1051"/>
                    <a:pt x="1616" y="1058"/>
                  </a:cubicBezTo>
                  <a:cubicBezTo>
                    <a:pt x="1613" y="1059"/>
                    <a:pt x="1609" y="1059"/>
                    <a:pt x="1604" y="1059"/>
                  </a:cubicBezTo>
                  <a:cubicBezTo>
                    <a:pt x="1603" y="1054"/>
                    <a:pt x="1600" y="1050"/>
                    <a:pt x="1595" y="1048"/>
                  </a:cubicBezTo>
                  <a:cubicBezTo>
                    <a:pt x="1595" y="1048"/>
                    <a:pt x="1595" y="1048"/>
                    <a:pt x="1595" y="1048"/>
                  </a:cubicBezTo>
                  <a:cubicBezTo>
                    <a:pt x="1595" y="1048"/>
                    <a:pt x="1595" y="1048"/>
                    <a:pt x="1595" y="1048"/>
                  </a:cubicBezTo>
                  <a:cubicBezTo>
                    <a:pt x="1594" y="1047"/>
                    <a:pt x="1594" y="1047"/>
                    <a:pt x="1593" y="1046"/>
                  </a:cubicBezTo>
                  <a:cubicBezTo>
                    <a:pt x="1593" y="1046"/>
                    <a:pt x="1593" y="1045"/>
                    <a:pt x="1593" y="1045"/>
                  </a:cubicBezTo>
                  <a:cubicBezTo>
                    <a:pt x="1593" y="1045"/>
                    <a:pt x="1594" y="1046"/>
                    <a:pt x="1594" y="1046"/>
                  </a:cubicBezTo>
                  <a:cubicBezTo>
                    <a:pt x="1595" y="1047"/>
                    <a:pt x="1596" y="1047"/>
                    <a:pt x="1596" y="1048"/>
                  </a:cubicBezTo>
                  <a:cubicBezTo>
                    <a:pt x="1597" y="1048"/>
                    <a:pt x="1597" y="1048"/>
                    <a:pt x="1597" y="1048"/>
                  </a:cubicBezTo>
                  <a:cubicBezTo>
                    <a:pt x="1597" y="1048"/>
                    <a:pt x="1597" y="1048"/>
                    <a:pt x="1596" y="1048"/>
                  </a:cubicBezTo>
                  <a:cubicBezTo>
                    <a:pt x="1596" y="1047"/>
                    <a:pt x="1595" y="1047"/>
                    <a:pt x="1595" y="1046"/>
                  </a:cubicBezTo>
                  <a:cubicBezTo>
                    <a:pt x="1594" y="1045"/>
                    <a:pt x="1592" y="1044"/>
                    <a:pt x="1591" y="1043"/>
                  </a:cubicBezTo>
                  <a:cubicBezTo>
                    <a:pt x="1591" y="1043"/>
                    <a:pt x="1590" y="1043"/>
                    <a:pt x="1590" y="1043"/>
                  </a:cubicBezTo>
                  <a:cubicBezTo>
                    <a:pt x="1590" y="1042"/>
                    <a:pt x="1589" y="1042"/>
                    <a:pt x="1589" y="1041"/>
                  </a:cubicBezTo>
                  <a:cubicBezTo>
                    <a:pt x="1589" y="1041"/>
                    <a:pt x="1589" y="1041"/>
                    <a:pt x="1589" y="1041"/>
                  </a:cubicBezTo>
                  <a:cubicBezTo>
                    <a:pt x="1589" y="1041"/>
                    <a:pt x="1588" y="1041"/>
                    <a:pt x="1588" y="1041"/>
                  </a:cubicBezTo>
                  <a:cubicBezTo>
                    <a:pt x="1588" y="1041"/>
                    <a:pt x="1588" y="1041"/>
                    <a:pt x="1588" y="1040"/>
                  </a:cubicBezTo>
                  <a:cubicBezTo>
                    <a:pt x="1587" y="1040"/>
                    <a:pt x="1587" y="1040"/>
                    <a:pt x="1586" y="1040"/>
                  </a:cubicBezTo>
                  <a:cubicBezTo>
                    <a:pt x="1586" y="1040"/>
                    <a:pt x="1585" y="1040"/>
                    <a:pt x="1585" y="1040"/>
                  </a:cubicBezTo>
                  <a:cubicBezTo>
                    <a:pt x="1585" y="1040"/>
                    <a:pt x="1585" y="1040"/>
                    <a:pt x="1585" y="1040"/>
                  </a:cubicBezTo>
                  <a:cubicBezTo>
                    <a:pt x="1583" y="1039"/>
                    <a:pt x="1579" y="1038"/>
                    <a:pt x="1576" y="1037"/>
                  </a:cubicBezTo>
                  <a:cubicBezTo>
                    <a:pt x="1576" y="1037"/>
                    <a:pt x="1577" y="1037"/>
                    <a:pt x="1577" y="1036"/>
                  </a:cubicBezTo>
                  <a:cubicBezTo>
                    <a:pt x="1578" y="1036"/>
                    <a:pt x="1578" y="1035"/>
                    <a:pt x="1579" y="1035"/>
                  </a:cubicBezTo>
                  <a:cubicBezTo>
                    <a:pt x="1580" y="1035"/>
                    <a:pt x="1580" y="1034"/>
                    <a:pt x="1580" y="1034"/>
                  </a:cubicBezTo>
                  <a:cubicBezTo>
                    <a:pt x="1581" y="1034"/>
                    <a:pt x="1581" y="1034"/>
                    <a:pt x="1581" y="1034"/>
                  </a:cubicBezTo>
                  <a:cubicBezTo>
                    <a:pt x="1581" y="1033"/>
                    <a:pt x="1582" y="1033"/>
                    <a:pt x="1582" y="1033"/>
                  </a:cubicBezTo>
                  <a:cubicBezTo>
                    <a:pt x="1582" y="1033"/>
                    <a:pt x="1583" y="1032"/>
                    <a:pt x="1583" y="1032"/>
                  </a:cubicBezTo>
                  <a:cubicBezTo>
                    <a:pt x="1584" y="1032"/>
                    <a:pt x="1584" y="1031"/>
                    <a:pt x="1585" y="1031"/>
                  </a:cubicBezTo>
                  <a:cubicBezTo>
                    <a:pt x="1585" y="1030"/>
                    <a:pt x="1586" y="1030"/>
                    <a:pt x="1586" y="1030"/>
                  </a:cubicBezTo>
                  <a:cubicBezTo>
                    <a:pt x="1587" y="1029"/>
                    <a:pt x="1587" y="1029"/>
                    <a:pt x="1588" y="1029"/>
                  </a:cubicBezTo>
                  <a:cubicBezTo>
                    <a:pt x="1589" y="1028"/>
                    <a:pt x="1590" y="1027"/>
                    <a:pt x="1592" y="1027"/>
                  </a:cubicBezTo>
                  <a:cubicBezTo>
                    <a:pt x="1593" y="1026"/>
                    <a:pt x="1594" y="1025"/>
                    <a:pt x="1596" y="1025"/>
                  </a:cubicBezTo>
                  <a:cubicBezTo>
                    <a:pt x="1597" y="1024"/>
                    <a:pt x="1599" y="1024"/>
                    <a:pt x="1600" y="1023"/>
                  </a:cubicBezTo>
                  <a:cubicBezTo>
                    <a:pt x="1601" y="1023"/>
                    <a:pt x="1603" y="1023"/>
                    <a:pt x="1604" y="1022"/>
                  </a:cubicBezTo>
                  <a:cubicBezTo>
                    <a:pt x="1604" y="1022"/>
                    <a:pt x="1604" y="1022"/>
                    <a:pt x="1604" y="1022"/>
                  </a:cubicBezTo>
                  <a:cubicBezTo>
                    <a:pt x="1619" y="1038"/>
                    <a:pt x="1630" y="1026"/>
                    <a:pt x="1637" y="1009"/>
                  </a:cubicBezTo>
                  <a:cubicBezTo>
                    <a:pt x="1623" y="1015"/>
                    <a:pt x="1613" y="1004"/>
                    <a:pt x="1602" y="1020"/>
                  </a:cubicBezTo>
                  <a:cubicBezTo>
                    <a:pt x="1601" y="1020"/>
                    <a:pt x="1600" y="1021"/>
                    <a:pt x="1599" y="1021"/>
                  </a:cubicBezTo>
                  <a:cubicBezTo>
                    <a:pt x="1598" y="1021"/>
                    <a:pt x="1596" y="1022"/>
                    <a:pt x="1595" y="1022"/>
                  </a:cubicBezTo>
                  <a:cubicBezTo>
                    <a:pt x="1593" y="1023"/>
                    <a:pt x="1592" y="1024"/>
                    <a:pt x="1591" y="1024"/>
                  </a:cubicBezTo>
                  <a:cubicBezTo>
                    <a:pt x="1589" y="1025"/>
                    <a:pt x="1588" y="1026"/>
                    <a:pt x="1587" y="1026"/>
                  </a:cubicBezTo>
                  <a:cubicBezTo>
                    <a:pt x="1586" y="1027"/>
                    <a:pt x="1585" y="1027"/>
                    <a:pt x="1585" y="1028"/>
                  </a:cubicBezTo>
                  <a:cubicBezTo>
                    <a:pt x="1584" y="1028"/>
                    <a:pt x="1584" y="1028"/>
                    <a:pt x="1583" y="1029"/>
                  </a:cubicBezTo>
                  <a:cubicBezTo>
                    <a:pt x="1583" y="1029"/>
                    <a:pt x="1582" y="1030"/>
                    <a:pt x="1582" y="1030"/>
                  </a:cubicBezTo>
                  <a:cubicBezTo>
                    <a:pt x="1581" y="1030"/>
                    <a:pt x="1581" y="1031"/>
                    <a:pt x="1580" y="1031"/>
                  </a:cubicBezTo>
                  <a:cubicBezTo>
                    <a:pt x="1580" y="1031"/>
                    <a:pt x="1580" y="1031"/>
                    <a:pt x="1579" y="1032"/>
                  </a:cubicBezTo>
                  <a:cubicBezTo>
                    <a:pt x="1579" y="1032"/>
                    <a:pt x="1579" y="1032"/>
                    <a:pt x="1579" y="1032"/>
                  </a:cubicBezTo>
                  <a:cubicBezTo>
                    <a:pt x="1579" y="1033"/>
                    <a:pt x="1578" y="1033"/>
                    <a:pt x="1578" y="1033"/>
                  </a:cubicBezTo>
                  <a:cubicBezTo>
                    <a:pt x="1578" y="1034"/>
                    <a:pt x="1577" y="1034"/>
                    <a:pt x="1577" y="1034"/>
                  </a:cubicBezTo>
                  <a:cubicBezTo>
                    <a:pt x="1577" y="1035"/>
                    <a:pt x="1577" y="1035"/>
                    <a:pt x="1577" y="1035"/>
                  </a:cubicBezTo>
                  <a:cubicBezTo>
                    <a:pt x="1576" y="1036"/>
                    <a:pt x="1576" y="1037"/>
                    <a:pt x="1576" y="1037"/>
                  </a:cubicBezTo>
                  <a:cubicBezTo>
                    <a:pt x="1575" y="1037"/>
                    <a:pt x="1574" y="1037"/>
                    <a:pt x="1574" y="1037"/>
                  </a:cubicBezTo>
                  <a:cubicBezTo>
                    <a:pt x="1571" y="1036"/>
                    <a:pt x="1568" y="1036"/>
                    <a:pt x="1565" y="1035"/>
                  </a:cubicBezTo>
                  <a:cubicBezTo>
                    <a:pt x="1563" y="1035"/>
                    <a:pt x="1562" y="1035"/>
                    <a:pt x="1560" y="1035"/>
                  </a:cubicBezTo>
                  <a:cubicBezTo>
                    <a:pt x="1559" y="1035"/>
                    <a:pt x="1557" y="1035"/>
                    <a:pt x="1555" y="1035"/>
                  </a:cubicBezTo>
                  <a:cubicBezTo>
                    <a:pt x="1553" y="1035"/>
                    <a:pt x="1550" y="1035"/>
                    <a:pt x="1547" y="1035"/>
                  </a:cubicBezTo>
                  <a:cubicBezTo>
                    <a:pt x="1547" y="1035"/>
                    <a:pt x="1548" y="1035"/>
                    <a:pt x="1548" y="1035"/>
                  </a:cubicBezTo>
                  <a:cubicBezTo>
                    <a:pt x="1549" y="1034"/>
                    <a:pt x="1550" y="1033"/>
                    <a:pt x="1552" y="1032"/>
                  </a:cubicBezTo>
                  <a:cubicBezTo>
                    <a:pt x="1552" y="1032"/>
                    <a:pt x="1553" y="1031"/>
                    <a:pt x="1554" y="1030"/>
                  </a:cubicBezTo>
                  <a:cubicBezTo>
                    <a:pt x="1554" y="1030"/>
                    <a:pt x="1554" y="1029"/>
                    <a:pt x="1555" y="1029"/>
                  </a:cubicBezTo>
                  <a:cubicBezTo>
                    <a:pt x="1555" y="1028"/>
                    <a:pt x="1555" y="1028"/>
                    <a:pt x="1555" y="1027"/>
                  </a:cubicBezTo>
                  <a:cubicBezTo>
                    <a:pt x="1557" y="1026"/>
                    <a:pt x="1558" y="1024"/>
                    <a:pt x="1559" y="1021"/>
                  </a:cubicBezTo>
                  <a:cubicBezTo>
                    <a:pt x="1560" y="1019"/>
                    <a:pt x="1561" y="1017"/>
                    <a:pt x="1562" y="1014"/>
                  </a:cubicBezTo>
                  <a:cubicBezTo>
                    <a:pt x="1565" y="1009"/>
                    <a:pt x="1567" y="1004"/>
                    <a:pt x="1569" y="999"/>
                  </a:cubicBezTo>
                  <a:cubicBezTo>
                    <a:pt x="1571" y="996"/>
                    <a:pt x="1572" y="993"/>
                    <a:pt x="1573" y="991"/>
                  </a:cubicBezTo>
                  <a:cubicBezTo>
                    <a:pt x="1574" y="988"/>
                    <a:pt x="1575" y="986"/>
                    <a:pt x="1576" y="983"/>
                  </a:cubicBezTo>
                  <a:cubicBezTo>
                    <a:pt x="1577" y="982"/>
                    <a:pt x="1578" y="981"/>
                    <a:pt x="1578" y="980"/>
                  </a:cubicBezTo>
                  <a:cubicBezTo>
                    <a:pt x="1579" y="979"/>
                    <a:pt x="1580" y="978"/>
                    <a:pt x="1580" y="977"/>
                  </a:cubicBezTo>
                  <a:cubicBezTo>
                    <a:pt x="1581" y="977"/>
                    <a:pt x="1581" y="977"/>
                    <a:pt x="1581" y="977"/>
                  </a:cubicBezTo>
                  <a:cubicBezTo>
                    <a:pt x="1581" y="976"/>
                    <a:pt x="1582" y="976"/>
                    <a:pt x="1582" y="976"/>
                  </a:cubicBezTo>
                  <a:cubicBezTo>
                    <a:pt x="1582" y="976"/>
                    <a:pt x="1583" y="975"/>
                    <a:pt x="1583" y="975"/>
                  </a:cubicBezTo>
                  <a:cubicBezTo>
                    <a:pt x="1584" y="975"/>
                    <a:pt x="1585" y="974"/>
                    <a:pt x="1586" y="974"/>
                  </a:cubicBezTo>
                  <a:cubicBezTo>
                    <a:pt x="1587" y="973"/>
                    <a:pt x="1588" y="973"/>
                    <a:pt x="1589" y="973"/>
                  </a:cubicBezTo>
                  <a:cubicBezTo>
                    <a:pt x="1590" y="973"/>
                    <a:pt x="1590" y="972"/>
                    <a:pt x="1591" y="972"/>
                  </a:cubicBezTo>
                  <a:cubicBezTo>
                    <a:pt x="1591" y="972"/>
                    <a:pt x="1591" y="972"/>
                    <a:pt x="1591" y="972"/>
                  </a:cubicBezTo>
                  <a:cubicBezTo>
                    <a:pt x="1591" y="972"/>
                    <a:pt x="1592" y="972"/>
                    <a:pt x="1592" y="972"/>
                  </a:cubicBezTo>
                  <a:cubicBezTo>
                    <a:pt x="1592" y="972"/>
                    <a:pt x="1592" y="972"/>
                    <a:pt x="1592" y="972"/>
                  </a:cubicBezTo>
                  <a:cubicBezTo>
                    <a:pt x="1592" y="972"/>
                    <a:pt x="1593" y="972"/>
                    <a:pt x="1593" y="972"/>
                  </a:cubicBezTo>
                  <a:cubicBezTo>
                    <a:pt x="1593" y="972"/>
                    <a:pt x="1593" y="972"/>
                    <a:pt x="1594" y="972"/>
                  </a:cubicBezTo>
                  <a:cubicBezTo>
                    <a:pt x="1594" y="971"/>
                    <a:pt x="1595" y="971"/>
                    <a:pt x="1596" y="971"/>
                  </a:cubicBezTo>
                  <a:cubicBezTo>
                    <a:pt x="1598" y="971"/>
                    <a:pt x="1600" y="970"/>
                    <a:pt x="1600" y="970"/>
                  </a:cubicBezTo>
                  <a:cubicBezTo>
                    <a:pt x="1600" y="970"/>
                    <a:pt x="1599" y="970"/>
                    <a:pt x="1599" y="970"/>
                  </a:cubicBezTo>
                  <a:cubicBezTo>
                    <a:pt x="1598" y="970"/>
                    <a:pt x="1597" y="970"/>
                    <a:pt x="1597" y="970"/>
                  </a:cubicBezTo>
                  <a:cubicBezTo>
                    <a:pt x="1597" y="970"/>
                    <a:pt x="1597" y="970"/>
                    <a:pt x="1597" y="970"/>
                  </a:cubicBezTo>
                  <a:cubicBezTo>
                    <a:pt x="1598" y="970"/>
                    <a:pt x="1598" y="969"/>
                    <a:pt x="1599" y="969"/>
                  </a:cubicBezTo>
                  <a:cubicBezTo>
                    <a:pt x="1600" y="969"/>
                    <a:pt x="1600" y="968"/>
                    <a:pt x="1601" y="968"/>
                  </a:cubicBezTo>
                  <a:cubicBezTo>
                    <a:pt x="1602" y="967"/>
                    <a:pt x="1602" y="967"/>
                    <a:pt x="1603" y="967"/>
                  </a:cubicBezTo>
                  <a:cubicBezTo>
                    <a:pt x="1603" y="967"/>
                    <a:pt x="1603" y="967"/>
                    <a:pt x="1603" y="967"/>
                  </a:cubicBezTo>
                  <a:cubicBezTo>
                    <a:pt x="1604" y="966"/>
                    <a:pt x="1604" y="966"/>
                    <a:pt x="1604" y="966"/>
                  </a:cubicBezTo>
                  <a:cubicBezTo>
                    <a:pt x="1615" y="972"/>
                    <a:pt x="1619" y="960"/>
                    <a:pt x="1624" y="953"/>
                  </a:cubicBezTo>
                  <a:cubicBezTo>
                    <a:pt x="1610" y="946"/>
                    <a:pt x="1601" y="948"/>
                    <a:pt x="1603" y="964"/>
                  </a:cubicBezTo>
                  <a:cubicBezTo>
                    <a:pt x="1602" y="964"/>
                    <a:pt x="1602" y="964"/>
                    <a:pt x="1602" y="965"/>
                  </a:cubicBezTo>
                  <a:cubicBezTo>
                    <a:pt x="1601" y="965"/>
                    <a:pt x="1601" y="965"/>
                    <a:pt x="1600" y="966"/>
                  </a:cubicBezTo>
                  <a:cubicBezTo>
                    <a:pt x="1599" y="966"/>
                    <a:pt x="1599" y="967"/>
                    <a:pt x="1598" y="967"/>
                  </a:cubicBezTo>
                  <a:cubicBezTo>
                    <a:pt x="1597" y="968"/>
                    <a:pt x="1597" y="968"/>
                    <a:pt x="1596" y="968"/>
                  </a:cubicBezTo>
                  <a:cubicBezTo>
                    <a:pt x="1595" y="969"/>
                    <a:pt x="1595" y="969"/>
                    <a:pt x="1594" y="969"/>
                  </a:cubicBezTo>
                  <a:cubicBezTo>
                    <a:pt x="1593" y="969"/>
                    <a:pt x="1593" y="970"/>
                    <a:pt x="1592" y="970"/>
                  </a:cubicBezTo>
                  <a:cubicBezTo>
                    <a:pt x="1592" y="970"/>
                    <a:pt x="1592" y="970"/>
                    <a:pt x="1592" y="970"/>
                  </a:cubicBezTo>
                  <a:cubicBezTo>
                    <a:pt x="1591" y="970"/>
                    <a:pt x="1591" y="970"/>
                    <a:pt x="1591" y="970"/>
                  </a:cubicBezTo>
                  <a:cubicBezTo>
                    <a:pt x="1591" y="970"/>
                    <a:pt x="1591" y="970"/>
                    <a:pt x="1591" y="970"/>
                  </a:cubicBezTo>
                  <a:cubicBezTo>
                    <a:pt x="1590" y="970"/>
                    <a:pt x="1589" y="971"/>
                    <a:pt x="1588" y="971"/>
                  </a:cubicBezTo>
                  <a:cubicBezTo>
                    <a:pt x="1588" y="971"/>
                    <a:pt x="1587" y="971"/>
                    <a:pt x="1587" y="971"/>
                  </a:cubicBezTo>
                  <a:cubicBezTo>
                    <a:pt x="1586" y="971"/>
                    <a:pt x="1586" y="971"/>
                    <a:pt x="1585" y="972"/>
                  </a:cubicBezTo>
                  <a:cubicBezTo>
                    <a:pt x="1584" y="972"/>
                    <a:pt x="1583" y="972"/>
                    <a:pt x="1583" y="973"/>
                  </a:cubicBezTo>
                  <a:cubicBezTo>
                    <a:pt x="1582" y="973"/>
                    <a:pt x="1582" y="972"/>
                    <a:pt x="1582" y="972"/>
                  </a:cubicBezTo>
                  <a:cubicBezTo>
                    <a:pt x="1582" y="971"/>
                    <a:pt x="1582" y="971"/>
                    <a:pt x="1581" y="971"/>
                  </a:cubicBezTo>
                  <a:cubicBezTo>
                    <a:pt x="1581" y="970"/>
                    <a:pt x="1581" y="970"/>
                    <a:pt x="1581" y="969"/>
                  </a:cubicBezTo>
                  <a:cubicBezTo>
                    <a:pt x="1581" y="969"/>
                    <a:pt x="1580" y="968"/>
                    <a:pt x="1580" y="968"/>
                  </a:cubicBezTo>
                  <a:cubicBezTo>
                    <a:pt x="1580" y="967"/>
                    <a:pt x="1580" y="967"/>
                    <a:pt x="1580" y="967"/>
                  </a:cubicBezTo>
                  <a:cubicBezTo>
                    <a:pt x="1579" y="966"/>
                    <a:pt x="1579" y="966"/>
                    <a:pt x="1579" y="966"/>
                  </a:cubicBezTo>
                  <a:cubicBezTo>
                    <a:pt x="1579" y="965"/>
                    <a:pt x="1578" y="965"/>
                    <a:pt x="1578" y="964"/>
                  </a:cubicBezTo>
                  <a:cubicBezTo>
                    <a:pt x="1578" y="963"/>
                    <a:pt x="1578" y="963"/>
                    <a:pt x="1577" y="962"/>
                  </a:cubicBezTo>
                  <a:cubicBezTo>
                    <a:pt x="1577" y="962"/>
                    <a:pt x="1577" y="961"/>
                    <a:pt x="1577" y="961"/>
                  </a:cubicBezTo>
                  <a:cubicBezTo>
                    <a:pt x="1577" y="961"/>
                    <a:pt x="1577" y="960"/>
                    <a:pt x="1576" y="960"/>
                  </a:cubicBezTo>
                  <a:cubicBezTo>
                    <a:pt x="1576" y="959"/>
                    <a:pt x="1576" y="958"/>
                    <a:pt x="1576" y="957"/>
                  </a:cubicBezTo>
                  <a:cubicBezTo>
                    <a:pt x="1575" y="956"/>
                    <a:pt x="1575" y="954"/>
                    <a:pt x="1574" y="952"/>
                  </a:cubicBezTo>
                  <a:cubicBezTo>
                    <a:pt x="1575" y="953"/>
                    <a:pt x="1576" y="953"/>
                    <a:pt x="1577" y="953"/>
                  </a:cubicBezTo>
                  <a:cubicBezTo>
                    <a:pt x="1574" y="952"/>
                    <a:pt x="1574" y="952"/>
                    <a:pt x="1574" y="952"/>
                  </a:cubicBezTo>
                  <a:cubicBezTo>
                    <a:pt x="1574" y="952"/>
                    <a:pt x="1574" y="951"/>
                    <a:pt x="1574" y="951"/>
                  </a:cubicBezTo>
                  <a:cubicBezTo>
                    <a:pt x="1578" y="946"/>
                    <a:pt x="1583" y="940"/>
                    <a:pt x="1586" y="935"/>
                  </a:cubicBezTo>
                  <a:cubicBezTo>
                    <a:pt x="1589" y="927"/>
                    <a:pt x="1586" y="918"/>
                    <a:pt x="1588" y="910"/>
                  </a:cubicBezTo>
                  <a:cubicBezTo>
                    <a:pt x="1622" y="901"/>
                    <a:pt x="1649" y="885"/>
                    <a:pt x="1685" y="898"/>
                  </a:cubicBezTo>
                  <a:cubicBezTo>
                    <a:pt x="1713" y="907"/>
                    <a:pt x="1729" y="929"/>
                    <a:pt x="1729" y="929"/>
                  </a:cubicBezTo>
                  <a:cubicBezTo>
                    <a:pt x="1729" y="929"/>
                    <a:pt x="1716" y="950"/>
                    <a:pt x="1702" y="974"/>
                  </a:cubicBezTo>
                  <a:close/>
                  <a:moveTo>
                    <a:pt x="1754" y="982"/>
                  </a:moveTo>
                  <a:cubicBezTo>
                    <a:pt x="1735" y="994"/>
                    <a:pt x="1735" y="994"/>
                    <a:pt x="1735" y="994"/>
                  </a:cubicBezTo>
                  <a:cubicBezTo>
                    <a:pt x="1740" y="990"/>
                    <a:pt x="1756" y="972"/>
                    <a:pt x="1763" y="959"/>
                  </a:cubicBezTo>
                  <a:cubicBezTo>
                    <a:pt x="1778" y="961"/>
                    <a:pt x="1789" y="967"/>
                    <a:pt x="1803" y="974"/>
                  </a:cubicBezTo>
                  <a:cubicBezTo>
                    <a:pt x="1784" y="972"/>
                    <a:pt x="1768" y="971"/>
                    <a:pt x="1754" y="982"/>
                  </a:cubicBezTo>
                  <a:close/>
                  <a:moveTo>
                    <a:pt x="1889" y="979"/>
                  </a:moveTo>
                  <a:cubicBezTo>
                    <a:pt x="1893" y="978"/>
                    <a:pt x="1897" y="978"/>
                    <a:pt x="1902" y="977"/>
                  </a:cubicBezTo>
                  <a:cubicBezTo>
                    <a:pt x="1909" y="976"/>
                    <a:pt x="1917" y="975"/>
                    <a:pt x="1925" y="974"/>
                  </a:cubicBezTo>
                  <a:cubicBezTo>
                    <a:pt x="1929" y="973"/>
                    <a:pt x="1933" y="972"/>
                    <a:pt x="1937" y="970"/>
                  </a:cubicBezTo>
                  <a:cubicBezTo>
                    <a:pt x="1938" y="970"/>
                    <a:pt x="1939" y="969"/>
                    <a:pt x="1940" y="969"/>
                  </a:cubicBezTo>
                  <a:cubicBezTo>
                    <a:pt x="1941" y="968"/>
                    <a:pt x="1941" y="968"/>
                    <a:pt x="1941" y="968"/>
                  </a:cubicBezTo>
                  <a:cubicBezTo>
                    <a:pt x="1943" y="968"/>
                    <a:pt x="1943" y="968"/>
                    <a:pt x="1943" y="968"/>
                  </a:cubicBezTo>
                  <a:cubicBezTo>
                    <a:pt x="1944" y="967"/>
                    <a:pt x="1944" y="967"/>
                    <a:pt x="1944" y="967"/>
                  </a:cubicBezTo>
                  <a:cubicBezTo>
                    <a:pt x="1944" y="967"/>
                    <a:pt x="1944" y="967"/>
                    <a:pt x="1944" y="967"/>
                  </a:cubicBezTo>
                  <a:cubicBezTo>
                    <a:pt x="1944" y="967"/>
                    <a:pt x="1944" y="968"/>
                    <a:pt x="1945" y="968"/>
                  </a:cubicBezTo>
                  <a:cubicBezTo>
                    <a:pt x="1945" y="968"/>
                    <a:pt x="1945" y="968"/>
                    <a:pt x="1946" y="968"/>
                  </a:cubicBezTo>
                  <a:cubicBezTo>
                    <a:pt x="1946" y="968"/>
                    <a:pt x="1947" y="968"/>
                    <a:pt x="1947" y="968"/>
                  </a:cubicBezTo>
                  <a:cubicBezTo>
                    <a:pt x="1947" y="968"/>
                    <a:pt x="1948" y="969"/>
                    <a:pt x="1948" y="969"/>
                  </a:cubicBezTo>
                  <a:cubicBezTo>
                    <a:pt x="1949" y="969"/>
                    <a:pt x="1950" y="969"/>
                    <a:pt x="1950" y="969"/>
                  </a:cubicBezTo>
                  <a:cubicBezTo>
                    <a:pt x="1950" y="970"/>
                    <a:pt x="1951" y="970"/>
                    <a:pt x="1951" y="970"/>
                  </a:cubicBezTo>
                  <a:cubicBezTo>
                    <a:pt x="1951" y="970"/>
                    <a:pt x="1952" y="970"/>
                    <a:pt x="1952" y="970"/>
                  </a:cubicBezTo>
                  <a:cubicBezTo>
                    <a:pt x="1954" y="971"/>
                    <a:pt x="1957" y="973"/>
                    <a:pt x="1960" y="975"/>
                  </a:cubicBezTo>
                  <a:cubicBezTo>
                    <a:pt x="1961" y="976"/>
                    <a:pt x="1963" y="977"/>
                    <a:pt x="1964" y="978"/>
                  </a:cubicBezTo>
                  <a:cubicBezTo>
                    <a:pt x="1966" y="979"/>
                    <a:pt x="1967" y="980"/>
                    <a:pt x="1969" y="981"/>
                  </a:cubicBezTo>
                  <a:cubicBezTo>
                    <a:pt x="1969" y="982"/>
                    <a:pt x="1969" y="982"/>
                    <a:pt x="1970" y="982"/>
                  </a:cubicBezTo>
                  <a:cubicBezTo>
                    <a:pt x="1970" y="982"/>
                    <a:pt x="1970" y="982"/>
                    <a:pt x="1970" y="982"/>
                  </a:cubicBezTo>
                  <a:cubicBezTo>
                    <a:pt x="1970" y="982"/>
                    <a:pt x="1969" y="983"/>
                    <a:pt x="1969" y="983"/>
                  </a:cubicBezTo>
                  <a:cubicBezTo>
                    <a:pt x="1969" y="984"/>
                    <a:pt x="1969" y="984"/>
                    <a:pt x="1969" y="984"/>
                  </a:cubicBezTo>
                  <a:cubicBezTo>
                    <a:pt x="1969" y="984"/>
                    <a:pt x="1969" y="984"/>
                    <a:pt x="1969" y="985"/>
                  </a:cubicBezTo>
                  <a:cubicBezTo>
                    <a:pt x="1969" y="985"/>
                    <a:pt x="1969" y="985"/>
                    <a:pt x="1969" y="985"/>
                  </a:cubicBezTo>
                  <a:cubicBezTo>
                    <a:pt x="1969" y="986"/>
                    <a:pt x="1969" y="986"/>
                    <a:pt x="1970" y="987"/>
                  </a:cubicBezTo>
                  <a:cubicBezTo>
                    <a:pt x="1970" y="988"/>
                    <a:pt x="1970" y="989"/>
                    <a:pt x="1970" y="989"/>
                  </a:cubicBezTo>
                  <a:cubicBezTo>
                    <a:pt x="1970" y="990"/>
                    <a:pt x="1970" y="991"/>
                    <a:pt x="1970" y="992"/>
                  </a:cubicBezTo>
                  <a:cubicBezTo>
                    <a:pt x="1970" y="992"/>
                    <a:pt x="1969" y="993"/>
                    <a:pt x="1969" y="994"/>
                  </a:cubicBezTo>
                  <a:cubicBezTo>
                    <a:pt x="1969" y="995"/>
                    <a:pt x="1969" y="996"/>
                    <a:pt x="1969" y="997"/>
                  </a:cubicBezTo>
                  <a:cubicBezTo>
                    <a:pt x="1969" y="997"/>
                    <a:pt x="1969" y="997"/>
                    <a:pt x="1969" y="997"/>
                  </a:cubicBezTo>
                  <a:cubicBezTo>
                    <a:pt x="1967" y="998"/>
                    <a:pt x="1966" y="999"/>
                    <a:pt x="1965" y="999"/>
                  </a:cubicBezTo>
                  <a:cubicBezTo>
                    <a:pt x="1939" y="996"/>
                    <a:pt x="1914" y="988"/>
                    <a:pt x="1889" y="979"/>
                  </a:cubicBezTo>
                  <a:close/>
                  <a:moveTo>
                    <a:pt x="1974" y="1001"/>
                  </a:moveTo>
                  <a:cubicBezTo>
                    <a:pt x="1974" y="999"/>
                    <a:pt x="1973" y="998"/>
                    <a:pt x="1971" y="997"/>
                  </a:cubicBezTo>
                  <a:cubicBezTo>
                    <a:pt x="1971" y="996"/>
                    <a:pt x="1971" y="996"/>
                    <a:pt x="1971" y="996"/>
                  </a:cubicBezTo>
                  <a:cubicBezTo>
                    <a:pt x="1971" y="996"/>
                    <a:pt x="1971" y="996"/>
                    <a:pt x="1971" y="996"/>
                  </a:cubicBezTo>
                  <a:cubicBezTo>
                    <a:pt x="1971" y="996"/>
                    <a:pt x="1971" y="995"/>
                    <a:pt x="1971" y="994"/>
                  </a:cubicBezTo>
                  <a:cubicBezTo>
                    <a:pt x="1972" y="993"/>
                    <a:pt x="1972" y="993"/>
                    <a:pt x="1972" y="992"/>
                  </a:cubicBezTo>
                  <a:cubicBezTo>
                    <a:pt x="1972" y="991"/>
                    <a:pt x="1972" y="990"/>
                    <a:pt x="1972" y="989"/>
                  </a:cubicBezTo>
                  <a:cubicBezTo>
                    <a:pt x="1972" y="988"/>
                    <a:pt x="1972" y="988"/>
                    <a:pt x="1972" y="987"/>
                  </a:cubicBezTo>
                  <a:cubicBezTo>
                    <a:pt x="1972" y="986"/>
                    <a:pt x="1972" y="985"/>
                    <a:pt x="1971" y="985"/>
                  </a:cubicBezTo>
                  <a:cubicBezTo>
                    <a:pt x="1971" y="985"/>
                    <a:pt x="1971" y="985"/>
                    <a:pt x="1971" y="984"/>
                  </a:cubicBezTo>
                  <a:cubicBezTo>
                    <a:pt x="1971" y="984"/>
                    <a:pt x="1971" y="984"/>
                    <a:pt x="1971" y="984"/>
                  </a:cubicBezTo>
                  <a:cubicBezTo>
                    <a:pt x="1971" y="984"/>
                    <a:pt x="1971" y="983"/>
                    <a:pt x="1971" y="983"/>
                  </a:cubicBezTo>
                  <a:cubicBezTo>
                    <a:pt x="1971" y="983"/>
                    <a:pt x="1971" y="983"/>
                    <a:pt x="1971" y="983"/>
                  </a:cubicBezTo>
                  <a:cubicBezTo>
                    <a:pt x="1976" y="987"/>
                    <a:pt x="1982" y="991"/>
                    <a:pt x="1986" y="994"/>
                  </a:cubicBezTo>
                  <a:cubicBezTo>
                    <a:pt x="1986" y="994"/>
                    <a:pt x="1986" y="994"/>
                    <a:pt x="1987" y="994"/>
                  </a:cubicBezTo>
                  <a:cubicBezTo>
                    <a:pt x="1987" y="995"/>
                    <a:pt x="1987" y="995"/>
                    <a:pt x="1987" y="995"/>
                  </a:cubicBezTo>
                  <a:cubicBezTo>
                    <a:pt x="1988" y="995"/>
                    <a:pt x="1988" y="996"/>
                    <a:pt x="1989" y="996"/>
                  </a:cubicBezTo>
                  <a:cubicBezTo>
                    <a:pt x="1990" y="996"/>
                    <a:pt x="1991" y="997"/>
                    <a:pt x="1992" y="997"/>
                  </a:cubicBezTo>
                  <a:cubicBezTo>
                    <a:pt x="1993" y="998"/>
                    <a:pt x="1994" y="998"/>
                    <a:pt x="1994" y="998"/>
                  </a:cubicBezTo>
                  <a:cubicBezTo>
                    <a:pt x="1994" y="998"/>
                    <a:pt x="1993" y="998"/>
                    <a:pt x="1992" y="996"/>
                  </a:cubicBezTo>
                  <a:cubicBezTo>
                    <a:pt x="1992" y="996"/>
                    <a:pt x="1991" y="995"/>
                    <a:pt x="1990" y="994"/>
                  </a:cubicBezTo>
                  <a:cubicBezTo>
                    <a:pt x="1990" y="994"/>
                    <a:pt x="1989" y="993"/>
                    <a:pt x="1989" y="993"/>
                  </a:cubicBezTo>
                  <a:cubicBezTo>
                    <a:pt x="1989" y="993"/>
                    <a:pt x="1988" y="993"/>
                    <a:pt x="1988" y="992"/>
                  </a:cubicBezTo>
                  <a:cubicBezTo>
                    <a:pt x="1988" y="992"/>
                    <a:pt x="1987" y="992"/>
                    <a:pt x="1987" y="992"/>
                  </a:cubicBezTo>
                  <a:cubicBezTo>
                    <a:pt x="1986" y="991"/>
                    <a:pt x="1984" y="990"/>
                    <a:pt x="1982" y="988"/>
                  </a:cubicBezTo>
                  <a:cubicBezTo>
                    <a:pt x="1983" y="988"/>
                    <a:pt x="1983" y="988"/>
                    <a:pt x="1983" y="988"/>
                  </a:cubicBezTo>
                  <a:cubicBezTo>
                    <a:pt x="1984" y="989"/>
                    <a:pt x="1984" y="989"/>
                    <a:pt x="1984" y="989"/>
                  </a:cubicBezTo>
                  <a:cubicBezTo>
                    <a:pt x="1984" y="989"/>
                    <a:pt x="1984" y="989"/>
                    <a:pt x="1985" y="989"/>
                  </a:cubicBezTo>
                  <a:cubicBezTo>
                    <a:pt x="1985" y="989"/>
                    <a:pt x="1985" y="989"/>
                    <a:pt x="1986" y="989"/>
                  </a:cubicBezTo>
                  <a:cubicBezTo>
                    <a:pt x="1987" y="989"/>
                    <a:pt x="1988" y="989"/>
                    <a:pt x="1988" y="990"/>
                  </a:cubicBezTo>
                  <a:cubicBezTo>
                    <a:pt x="1989" y="990"/>
                    <a:pt x="1990" y="990"/>
                    <a:pt x="1991" y="991"/>
                  </a:cubicBezTo>
                  <a:cubicBezTo>
                    <a:pt x="1992" y="991"/>
                    <a:pt x="1993" y="992"/>
                    <a:pt x="1993" y="992"/>
                  </a:cubicBezTo>
                  <a:cubicBezTo>
                    <a:pt x="1994" y="992"/>
                    <a:pt x="1995" y="993"/>
                    <a:pt x="1995" y="993"/>
                  </a:cubicBezTo>
                  <a:cubicBezTo>
                    <a:pt x="1995" y="996"/>
                    <a:pt x="1995" y="999"/>
                    <a:pt x="1996" y="1002"/>
                  </a:cubicBezTo>
                  <a:cubicBezTo>
                    <a:pt x="1989" y="1002"/>
                    <a:pt x="1982" y="1001"/>
                    <a:pt x="1974" y="1001"/>
                  </a:cubicBezTo>
                  <a:close/>
                  <a:moveTo>
                    <a:pt x="2238" y="1022"/>
                  </a:moveTo>
                  <a:cubicBezTo>
                    <a:pt x="2239" y="1025"/>
                    <a:pt x="2240" y="1027"/>
                    <a:pt x="2242" y="1030"/>
                  </a:cubicBezTo>
                  <a:cubicBezTo>
                    <a:pt x="2242" y="1030"/>
                    <a:pt x="2242" y="1030"/>
                    <a:pt x="2242" y="1030"/>
                  </a:cubicBezTo>
                  <a:cubicBezTo>
                    <a:pt x="2242" y="1031"/>
                    <a:pt x="2241" y="1032"/>
                    <a:pt x="2241" y="1033"/>
                  </a:cubicBezTo>
                  <a:cubicBezTo>
                    <a:pt x="2240" y="1034"/>
                    <a:pt x="2239" y="1036"/>
                    <a:pt x="2238" y="1037"/>
                  </a:cubicBezTo>
                  <a:cubicBezTo>
                    <a:pt x="2237" y="1038"/>
                    <a:pt x="2237" y="1039"/>
                    <a:pt x="2236" y="1040"/>
                  </a:cubicBezTo>
                  <a:cubicBezTo>
                    <a:pt x="2235" y="1041"/>
                    <a:pt x="2234" y="1042"/>
                    <a:pt x="2233" y="1043"/>
                  </a:cubicBezTo>
                  <a:cubicBezTo>
                    <a:pt x="2233" y="1044"/>
                    <a:pt x="2232" y="1044"/>
                    <a:pt x="2232" y="1044"/>
                  </a:cubicBezTo>
                  <a:cubicBezTo>
                    <a:pt x="2231" y="1045"/>
                    <a:pt x="2231" y="1045"/>
                    <a:pt x="2230" y="1046"/>
                  </a:cubicBezTo>
                  <a:cubicBezTo>
                    <a:pt x="2230" y="1046"/>
                    <a:pt x="2229" y="1047"/>
                    <a:pt x="2229" y="1047"/>
                  </a:cubicBezTo>
                  <a:cubicBezTo>
                    <a:pt x="2229" y="1047"/>
                    <a:pt x="2228" y="1048"/>
                    <a:pt x="2228" y="1048"/>
                  </a:cubicBezTo>
                  <a:cubicBezTo>
                    <a:pt x="2228" y="1048"/>
                    <a:pt x="2228" y="1048"/>
                    <a:pt x="2228" y="1048"/>
                  </a:cubicBezTo>
                  <a:cubicBezTo>
                    <a:pt x="2227" y="1049"/>
                    <a:pt x="2226" y="1049"/>
                    <a:pt x="2226" y="1049"/>
                  </a:cubicBezTo>
                  <a:cubicBezTo>
                    <a:pt x="2228" y="1043"/>
                    <a:pt x="2232" y="1033"/>
                    <a:pt x="2238" y="1022"/>
                  </a:cubicBezTo>
                  <a:close/>
                  <a:moveTo>
                    <a:pt x="2225" y="1118"/>
                  </a:moveTo>
                  <a:cubicBezTo>
                    <a:pt x="2227" y="1119"/>
                    <a:pt x="2228" y="1120"/>
                    <a:pt x="2230" y="1121"/>
                  </a:cubicBezTo>
                  <a:cubicBezTo>
                    <a:pt x="2230" y="1122"/>
                    <a:pt x="2231" y="1123"/>
                    <a:pt x="2232" y="1123"/>
                  </a:cubicBezTo>
                  <a:cubicBezTo>
                    <a:pt x="2232" y="1124"/>
                    <a:pt x="2233" y="1125"/>
                    <a:pt x="2233" y="1126"/>
                  </a:cubicBezTo>
                  <a:cubicBezTo>
                    <a:pt x="2236" y="1129"/>
                    <a:pt x="2238" y="1132"/>
                    <a:pt x="2240" y="1135"/>
                  </a:cubicBezTo>
                  <a:cubicBezTo>
                    <a:pt x="2242" y="1138"/>
                    <a:pt x="2244" y="1140"/>
                    <a:pt x="2246" y="1143"/>
                  </a:cubicBezTo>
                  <a:cubicBezTo>
                    <a:pt x="2246" y="1143"/>
                    <a:pt x="2246" y="1143"/>
                    <a:pt x="2245" y="1144"/>
                  </a:cubicBezTo>
                  <a:cubicBezTo>
                    <a:pt x="2245" y="1144"/>
                    <a:pt x="2245" y="1145"/>
                    <a:pt x="2245" y="1145"/>
                  </a:cubicBezTo>
                  <a:cubicBezTo>
                    <a:pt x="2244" y="1146"/>
                    <a:pt x="2244" y="1147"/>
                    <a:pt x="2244" y="1147"/>
                  </a:cubicBezTo>
                  <a:cubicBezTo>
                    <a:pt x="2243" y="1148"/>
                    <a:pt x="2243" y="1148"/>
                    <a:pt x="2243" y="1148"/>
                  </a:cubicBezTo>
                  <a:cubicBezTo>
                    <a:pt x="2243" y="1149"/>
                    <a:pt x="2243" y="1149"/>
                    <a:pt x="2243" y="1149"/>
                  </a:cubicBezTo>
                  <a:cubicBezTo>
                    <a:pt x="2242" y="1151"/>
                    <a:pt x="2242" y="1152"/>
                    <a:pt x="2241" y="1154"/>
                  </a:cubicBezTo>
                  <a:cubicBezTo>
                    <a:pt x="2240" y="1156"/>
                    <a:pt x="2239" y="1157"/>
                    <a:pt x="2238" y="1159"/>
                  </a:cubicBezTo>
                  <a:cubicBezTo>
                    <a:pt x="2238" y="1161"/>
                    <a:pt x="2237" y="1162"/>
                    <a:pt x="2236" y="1164"/>
                  </a:cubicBezTo>
                  <a:cubicBezTo>
                    <a:pt x="2237" y="1147"/>
                    <a:pt x="2230" y="1131"/>
                    <a:pt x="2223" y="1116"/>
                  </a:cubicBezTo>
                  <a:cubicBezTo>
                    <a:pt x="2224" y="1117"/>
                    <a:pt x="2225" y="1117"/>
                    <a:pt x="2225" y="1118"/>
                  </a:cubicBezTo>
                  <a:close/>
                  <a:moveTo>
                    <a:pt x="2257" y="1069"/>
                  </a:moveTo>
                  <a:cubicBezTo>
                    <a:pt x="2256" y="1069"/>
                    <a:pt x="2255" y="1070"/>
                    <a:pt x="2255" y="1070"/>
                  </a:cubicBezTo>
                  <a:cubicBezTo>
                    <a:pt x="2254" y="1071"/>
                    <a:pt x="2253" y="1071"/>
                    <a:pt x="2252" y="1072"/>
                  </a:cubicBezTo>
                  <a:cubicBezTo>
                    <a:pt x="2252" y="1072"/>
                    <a:pt x="2251" y="1073"/>
                    <a:pt x="2250" y="1073"/>
                  </a:cubicBezTo>
                  <a:cubicBezTo>
                    <a:pt x="2249" y="1074"/>
                    <a:pt x="2249" y="1074"/>
                    <a:pt x="2249" y="1074"/>
                  </a:cubicBezTo>
                  <a:cubicBezTo>
                    <a:pt x="2249" y="1074"/>
                    <a:pt x="2248" y="1075"/>
                    <a:pt x="2248" y="1075"/>
                  </a:cubicBezTo>
                  <a:cubicBezTo>
                    <a:pt x="2245" y="1077"/>
                    <a:pt x="2242" y="1080"/>
                    <a:pt x="2240" y="1083"/>
                  </a:cubicBezTo>
                  <a:cubicBezTo>
                    <a:pt x="2240" y="1084"/>
                    <a:pt x="2239" y="1084"/>
                    <a:pt x="2238" y="1085"/>
                  </a:cubicBezTo>
                  <a:cubicBezTo>
                    <a:pt x="2238" y="1086"/>
                    <a:pt x="2237" y="1087"/>
                    <a:pt x="2237" y="1087"/>
                  </a:cubicBezTo>
                  <a:cubicBezTo>
                    <a:pt x="2236" y="1088"/>
                    <a:pt x="2236" y="1089"/>
                    <a:pt x="2235" y="1090"/>
                  </a:cubicBezTo>
                  <a:cubicBezTo>
                    <a:pt x="2235" y="1090"/>
                    <a:pt x="2234" y="1091"/>
                    <a:pt x="2234" y="1092"/>
                  </a:cubicBezTo>
                  <a:cubicBezTo>
                    <a:pt x="2233" y="1093"/>
                    <a:pt x="2232" y="1095"/>
                    <a:pt x="2231" y="1096"/>
                  </a:cubicBezTo>
                  <a:cubicBezTo>
                    <a:pt x="2231" y="1096"/>
                    <a:pt x="2231" y="1096"/>
                    <a:pt x="2230" y="1097"/>
                  </a:cubicBezTo>
                  <a:cubicBezTo>
                    <a:pt x="2230" y="1097"/>
                    <a:pt x="2230" y="1097"/>
                    <a:pt x="2230" y="1097"/>
                  </a:cubicBezTo>
                  <a:cubicBezTo>
                    <a:pt x="2230" y="1097"/>
                    <a:pt x="2230" y="1097"/>
                    <a:pt x="2230" y="1097"/>
                  </a:cubicBezTo>
                  <a:cubicBezTo>
                    <a:pt x="2229" y="1098"/>
                    <a:pt x="2229" y="1098"/>
                    <a:pt x="2229" y="1098"/>
                  </a:cubicBezTo>
                  <a:cubicBezTo>
                    <a:pt x="2229" y="1098"/>
                    <a:pt x="2228" y="1098"/>
                    <a:pt x="2228" y="1099"/>
                  </a:cubicBezTo>
                  <a:cubicBezTo>
                    <a:pt x="2226" y="1100"/>
                    <a:pt x="2223" y="1101"/>
                    <a:pt x="2221" y="1101"/>
                  </a:cubicBezTo>
                  <a:cubicBezTo>
                    <a:pt x="2220" y="1101"/>
                    <a:pt x="2219" y="1101"/>
                    <a:pt x="2218" y="1101"/>
                  </a:cubicBezTo>
                  <a:cubicBezTo>
                    <a:pt x="2214" y="1091"/>
                    <a:pt x="2212" y="1082"/>
                    <a:pt x="2217" y="1074"/>
                  </a:cubicBezTo>
                  <a:cubicBezTo>
                    <a:pt x="2232" y="1067"/>
                    <a:pt x="2247" y="1065"/>
                    <a:pt x="2264" y="1065"/>
                  </a:cubicBezTo>
                  <a:cubicBezTo>
                    <a:pt x="2261" y="1066"/>
                    <a:pt x="2259" y="1067"/>
                    <a:pt x="2257" y="1069"/>
                  </a:cubicBezTo>
                  <a:close/>
                  <a:moveTo>
                    <a:pt x="2268" y="1034"/>
                  </a:moveTo>
                  <a:cubicBezTo>
                    <a:pt x="2268" y="1034"/>
                    <a:pt x="2269" y="1034"/>
                    <a:pt x="2270" y="1035"/>
                  </a:cubicBezTo>
                  <a:cubicBezTo>
                    <a:pt x="2270" y="1035"/>
                    <a:pt x="2270" y="1035"/>
                    <a:pt x="2271" y="1035"/>
                  </a:cubicBezTo>
                  <a:cubicBezTo>
                    <a:pt x="2271" y="1035"/>
                    <a:pt x="2272" y="1035"/>
                    <a:pt x="2272" y="1035"/>
                  </a:cubicBezTo>
                  <a:cubicBezTo>
                    <a:pt x="2274" y="1036"/>
                    <a:pt x="2276" y="1037"/>
                    <a:pt x="2278" y="1038"/>
                  </a:cubicBezTo>
                  <a:cubicBezTo>
                    <a:pt x="2278" y="1038"/>
                    <a:pt x="2278" y="1038"/>
                    <a:pt x="2278" y="1038"/>
                  </a:cubicBezTo>
                  <a:cubicBezTo>
                    <a:pt x="2279" y="1041"/>
                    <a:pt x="2280" y="1045"/>
                    <a:pt x="2282" y="1049"/>
                  </a:cubicBezTo>
                  <a:cubicBezTo>
                    <a:pt x="2282" y="1049"/>
                    <a:pt x="2282" y="1049"/>
                    <a:pt x="2282" y="1050"/>
                  </a:cubicBezTo>
                  <a:cubicBezTo>
                    <a:pt x="2281" y="1051"/>
                    <a:pt x="2281" y="1051"/>
                    <a:pt x="2280" y="1052"/>
                  </a:cubicBezTo>
                  <a:cubicBezTo>
                    <a:pt x="2280" y="1053"/>
                    <a:pt x="2279" y="1054"/>
                    <a:pt x="2279" y="1055"/>
                  </a:cubicBezTo>
                  <a:cubicBezTo>
                    <a:pt x="2278" y="1056"/>
                    <a:pt x="2277" y="1057"/>
                    <a:pt x="2277" y="1057"/>
                  </a:cubicBezTo>
                  <a:cubicBezTo>
                    <a:pt x="2277" y="1058"/>
                    <a:pt x="2276" y="1058"/>
                    <a:pt x="2276" y="1058"/>
                  </a:cubicBezTo>
                  <a:cubicBezTo>
                    <a:pt x="2249" y="1053"/>
                    <a:pt x="2224" y="1054"/>
                    <a:pt x="2224" y="1054"/>
                  </a:cubicBezTo>
                  <a:cubicBezTo>
                    <a:pt x="2224" y="1054"/>
                    <a:pt x="2224" y="1054"/>
                    <a:pt x="2224" y="1053"/>
                  </a:cubicBezTo>
                  <a:cubicBezTo>
                    <a:pt x="2231" y="1051"/>
                    <a:pt x="2238" y="1048"/>
                    <a:pt x="2245" y="1044"/>
                  </a:cubicBezTo>
                  <a:cubicBezTo>
                    <a:pt x="2252" y="1041"/>
                    <a:pt x="2259" y="1037"/>
                    <a:pt x="2267" y="1034"/>
                  </a:cubicBezTo>
                  <a:cubicBezTo>
                    <a:pt x="2267" y="1034"/>
                    <a:pt x="2267" y="1034"/>
                    <a:pt x="2268" y="1034"/>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grpSp>
      <p:grpSp>
        <p:nvGrpSpPr>
          <p:cNvPr id="11" name="Group 81"/>
          <p:cNvGrpSpPr/>
          <p:nvPr/>
        </p:nvGrpSpPr>
        <p:grpSpPr>
          <a:xfrm>
            <a:off x="4376036" y="1494519"/>
            <a:ext cx="1218407" cy="1353126"/>
            <a:chOff x="5834714" y="1992076"/>
            <a:chExt cx="1624543" cy="1803611"/>
          </a:xfrm>
        </p:grpSpPr>
        <p:sp>
          <p:nvSpPr>
            <p:cNvPr id="83" name="AutoShape 3"/>
            <p:cNvSpPr>
              <a:spLocks noChangeAspect="1" noChangeArrowheads="1" noTextEdit="1"/>
            </p:cNvSpPr>
            <p:nvPr/>
          </p:nvSpPr>
          <p:spPr bwMode="auto">
            <a:xfrm>
              <a:off x="5835549" y="1992493"/>
              <a:ext cx="1623708" cy="180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4" name="Freeform 17"/>
            <p:cNvSpPr>
              <a:spLocks noEditPoints="1"/>
            </p:cNvSpPr>
            <p:nvPr/>
          </p:nvSpPr>
          <p:spPr bwMode="auto">
            <a:xfrm>
              <a:off x="5834714" y="1992076"/>
              <a:ext cx="1624543" cy="1803611"/>
            </a:xfrm>
            <a:custGeom>
              <a:avLst/>
              <a:gdLst>
                <a:gd name="T0" fmla="*/ 2258 w 2497"/>
                <a:gd name="T1" fmla="*/ 799 h 2773"/>
                <a:gd name="T2" fmla="*/ 1940 w 2497"/>
                <a:gd name="T3" fmla="*/ 965 h 2773"/>
                <a:gd name="T4" fmla="*/ 2164 w 2497"/>
                <a:gd name="T5" fmla="*/ 679 h 2773"/>
                <a:gd name="T6" fmla="*/ 2235 w 2497"/>
                <a:gd name="T7" fmla="*/ 517 h 2773"/>
                <a:gd name="T8" fmla="*/ 1949 w 2497"/>
                <a:gd name="T9" fmla="*/ 315 h 2773"/>
                <a:gd name="T10" fmla="*/ 1873 w 2497"/>
                <a:gd name="T11" fmla="*/ 546 h 2773"/>
                <a:gd name="T12" fmla="*/ 1846 w 2497"/>
                <a:gd name="T13" fmla="*/ 777 h 2773"/>
                <a:gd name="T14" fmla="*/ 1493 w 2497"/>
                <a:gd name="T15" fmla="*/ 726 h 2773"/>
                <a:gd name="T16" fmla="*/ 1518 w 2497"/>
                <a:gd name="T17" fmla="*/ 299 h 2773"/>
                <a:gd name="T18" fmla="*/ 1436 w 2497"/>
                <a:gd name="T19" fmla="*/ 182 h 2773"/>
                <a:gd name="T20" fmla="*/ 1301 w 2497"/>
                <a:gd name="T21" fmla="*/ 143 h 2773"/>
                <a:gd name="T22" fmla="*/ 1061 w 2497"/>
                <a:gd name="T23" fmla="*/ 117 h 2773"/>
                <a:gd name="T24" fmla="*/ 839 w 2497"/>
                <a:gd name="T25" fmla="*/ 107 h 2773"/>
                <a:gd name="T26" fmla="*/ 930 w 2497"/>
                <a:gd name="T27" fmla="*/ 465 h 2773"/>
                <a:gd name="T28" fmla="*/ 810 w 2497"/>
                <a:gd name="T29" fmla="*/ 645 h 2773"/>
                <a:gd name="T30" fmla="*/ 603 w 2497"/>
                <a:gd name="T31" fmla="*/ 684 h 2773"/>
                <a:gd name="T32" fmla="*/ 401 w 2497"/>
                <a:gd name="T33" fmla="*/ 722 h 2773"/>
                <a:gd name="T34" fmla="*/ 1050 w 2497"/>
                <a:gd name="T35" fmla="*/ 1018 h 2773"/>
                <a:gd name="T36" fmla="*/ 788 w 2497"/>
                <a:gd name="T37" fmla="*/ 973 h 2773"/>
                <a:gd name="T38" fmla="*/ 317 w 2497"/>
                <a:gd name="T39" fmla="*/ 941 h 2773"/>
                <a:gd name="T40" fmla="*/ 161 w 2497"/>
                <a:gd name="T41" fmla="*/ 918 h 2773"/>
                <a:gd name="T42" fmla="*/ 267 w 2497"/>
                <a:gd name="T43" fmla="*/ 1172 h 2773"/>
                <a:gd name="T44" fmla="*/ 529 w 2497"/>
                <a:gd name="T45" fmla="*/ 1136 h 2773"/>
                <a:gd name="T46" fmla="*/ 774 w 2497"/>
                <a:gd name="T47" fmla="*/ 1274 h 2773"/>
                <a:gd name="T48" fmla="*/ 660 w 2497"/>
                <a:gd name="T49" fmla="*/ 2011 h 2773"/>
                <a:gd name="T50" fmla="*/ 448 w 2497"/>
                <a:gd name="T51" fmla="*/ 2284 h 2773"/>
                <a:gd name="T52" fmla="*/ 772 w 2497"/>
                <a:gd name="T53" fmla="*/ 2047 h 2773"/>
                <a:gd name="T54" fmla="*/ 681 w 2497"/>
                <a:gd name="T55" fmla="*/ 2287 h 2773"/>
                <a:gd name="T56" fmla="*/ 664 w 2497"/>
                <a:gd name="T57" fmla="*/ 2549 h 2773"/>
                <a:gd name="T58" fmla="*/ 803 w 2497"/>
                <a:gd name="T59" fmla="*/ 2243 h 2773"/>
                <a:gd name="T60" fmla="*/ 852 w 2497"/>
                <a:gd name="T61" fmla="*/ 2197 h 2773"/>
                <a:gd name="T62" fmla="*/ 1033 w 2497"/>
                <a:gd name="T63" fmla="*/ 2333 h 2773"/>
                <a:gd name="T64" fmla="*/ 1020 w 2497"/>
                <a:gd name="T65" fmla="*/ 2056 h 2773"/>
                <a:gd name="T66" fmla="*/ 1155 w 2497"/>
                <a:gd name="T67" fmla="*/ 2160 h 2773"/>
                <a:gd name="T68" fmla="*/ 1122 w 2497"/>
                <a:gd name="T69" fmla="*/ 2692 h 2773"/>
                <a:gd name="T70" fmla="*/ 1246 w 2497"/>
                <a:gd name="T71" fmla="*/ 2364 h 2773"/>
                <a:gd name="T72" fmla="*/ 1356 w 2497"/>
                <a:gd name="T73" fmla="*/ 2340 h 2773"/>
                <a:gd name="T74" fmla="*/ 1371 w 2497"/>
                <a:gd name="T75" fmla="*/ 2620 h 2773"/>
                <a:gd name="T76" fmla="*/ 1513 w 2497"/>
                <a:gd name="T77" fmla="*/ 2568 h 2773"/>
                <a:gd name="T78" fmla="*/ 1546 w 2497"/>
                <a:gd name="T79" fmla="*/ 2316 h 2773"/>
                <a:gd name="T80" fmla="*/ 1327 w 2497"/>
                <a:gd name="T81" fmla="*/ 2065 h 2773"/>
                <a:gd name="T82" fmla="*/ 1517 w 2497"/>
                <a:gd name="T83" fmla="*/ 2179 h 2773"/>
                <a:gd name="T84" fmla="*/ 1629 w 2497"/>
                <a:gd name="T85" fmla="*/ 2366 h 2773"/>
                <a:gd name="T86" fmla="*/ 1766 w 2497"/>
                <a:gd name="T87" fmla="*/ 2269 h 2773"/>
                <a:gd name="T88" fmla="*/ 1894 w 2497"/>
                <a:gd name="T89" fmla="*/ 2303 h 2773"/>
                <a:gd name="T90" fmla="*/ 1655 w 2497"/>
                <a:gd name="T91" fmla="*/ 2085 h 2773"/>
                <a:gd name="T92" fmla="*/ 1459 w 2497"/>
                <a:gd name="T93" fmla="*/ 1915 h 2773"/>
                <a:gd name="T94" fmla="*/ 2073 w 2497"/>
                <a:gd name="T95" fmla="*/ 2218 h 2773"/>
                <a:gd name="T96" fmla="*/ 2192 w 2497"/>
                <a:gd name="T97" fmla="*/ 2072 h 2773"/>
                <a:gd name="T98" fmla="*/ 2155 w 2497"/>
                <a:gd name="T99" fmla="*/ 1925 h 2773"/>
                <a:gd name="T100" fmla="*/ 1686 w 2497"/>
                <a:gd name="T101" fmla="*/ 1885 h 2773"/>
                <a:gd name="T102" fmla="*/ 1668 w 2497"/>
                <a:gd name="T103" fmla="*/ 1194 h 2773"/>
                <a:gd name="T104" fmla="*/ 1863 w 2497"/>
                <a:gd name="T105" fmla="*/ 1146 h 2773"/>
                <a:gd name="T106" fmla="*/ 2250 w 2497"/>
                <a:gd name="T107" fmla="*/ 1078 h 2773"/>
                <a:gd name="T108" fmla="*/ 824 w 2497"/>
                <a:gd name="T109" fmla="*/ 992 h 2773"/>
                <a:gd name="T110" fmla="*/ 1368 w 2497"/>
                <a:gd name="T111" fmla="*/ 1101 h 2773"/>
                <a:gd name="T112" fmla="*/ 1199 w 2497"/>
                <a:gd name="T113" fmla="*/ 775 h 2773"/>
                <a:gd name="T114" fmla="*/ 1166 w 2497"/>
                <a:gd name="T115" fmla="*/ 722 h 2773"/>
                <a:gd name="T116" fmla="*/ 1366 w 2497"/>
                <a:gd name="T117" fmla="*/ 826 h 2773"/>
                <a:gd name="T118" fmla="*/ 1047 w 2497"/>
                <a:gd name="T119" fmla="*/ 628 h 2773"/>
                <a:gd name="T120" fmla="*/ 814 w 2497"/>
                <a:gd name="T121" fmla="*/ 799 h 2773"/>
                <a:gd name="T122" fmla="*/ 594 w 2497"/>
                <a:gd name="T123" fmla="*/ 749 h 2773"/>
                <a:gd name="T124" fmla="*/ 1466 w 2497"/>
                <a:gd name="T125" fmla="*/ 1166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7" h="2773">
                  <a:moveTo>
                    <a:pt x="2446" y="1021"/>
                  </a:moveTo>
                  <a:cubicBezTo>
                    <a:pt x="2446" y="1021"/>
                    <a:pt x="2446" y="1020"/>
                    <a:pt x="2447" y="1020"/>
                  </a:cubicBezTo>
                  <a:cubicBezTo>
                    <a:pt x="2447" y="1020"/>
                    <a:pt x="2448" y="1020"/>
                    <a:pt x="2448" y="1020"/>
                  </a:cubicBezTo>
                  <a:cubicBezTo>
                    <a:pt x="2449" y="1020"/>
                    <a:pt x="2449" y="1020"/>
                    <a:pt x="2449" y="1020"/>
                  </a:cubicBezTo>
                  <a:cubicBezTo>
                    <a:pt x="2449" y="1020"/>
                    <a:pt x="2450" y="1019"/>
                    <a:pt x="2450" y="1019"/>
                  </a:cubicBezTo>
                  <a:cubicBezTo>
                    <a:pt x="2450" y="1019"/>
                    <a:pt x="2451" y="1019"/>
                    <a:pt x="2452" y="1019"/>
                  </a:cubicBezTo>
                  <a:cubicBezTo>
                    <a:pt x="2452" y="1018"/>
                    <a:pt x="2453" y="1018"/>
                    <a:pt x="2453" y="1018"/>
                  </a:cubicBezTo>
                  <a:cubicBezTo>
                    <a:pt x="2454" y="1017"/>
                    <a:pt x="2455" y="1017"/>
                    <a:pt x="2455" y="1017"/>
                  </a:cubicBezTo>
                  <a:cubicBezTo>
                    <a:pt x="2456" y="1016"/>
                    <a:pt x="2456" y="1016"/>
                    <a:pt x="2457" y="1016"/>
                  </a:cubicBezTo>
                  <a:cubicBezTo>
                    <a:pt x="2458" y="1015"/>
                    <a:pt x="2460" y="1014"/>
                    <a:pt x="2461" y="1013"/>
                  </a:cubicBezTo>
                  <a:cubicBezTo>
                    <a:pt x="2462" y="1013"/>
                    <a:pt x="2463" y="1012"/>
                    <a:pt x="2465" y="1011"/>
                  </a:cubicBezTo>
                  <a:cubicBezTo>
                    <a:pt x="2466" y="1010"/>
                    <a:pt x="2467" y="1009"/>
                    <a:pt x="2468" y="1008"/>
                  </a:cubicBezTo>
                  <a:cubicBezTo>
                    <a:pt x="2469" y="1007"/>
                    <a:pt x="2470" y="1006"/>
                    <a:pt x="2471" y="1006"/>
                  </a:cubicBezTo>
                  <a:cubicBezTo>
                    <a:pt x="2489" y="1002"/>
                    <a:pt x="2485" y="992"/>
                    <a:pt x="2497" y="983"/>
                  </a:cubicBezTo>
                  <a:cubicBezTo>
                    <a:pt x="2481" y="984"/>
                    <a:pt x="2466" y="988"/>
                    <a:pt x="2470" y="1004"/>
                  </a:cubicBezTo>
                  <a:cubicBezTo>
                    <a:pt x="2470" y="1004"/>
                    <a:pt x="2470" y="1004"/>
                    <a:pt x="2470" y="1004"/>
                  </a:cubicBezTo>
                  <a:cubicBezTo>
                    <a:pt x="2469" y="1005"/>
                    <a:pt x="2468" y="1006"/>
                    <a:pt x="2467" y="1007"/>
                  </a:cubicBezTo>
                  <a:cubicBezTo>
                    <a:pt x="2466" y="1008"/>
                    <a:pt x="2464" y="1008"/>
                    <a:pt x="2463" y="1009"/>
                  </a:cubicBezTo>
                  <a:cubicBezTo>
                    <a:pt x="2462" y="1010"/>
                    <a:pt x="2461" y="1011"/>
                    <a:pt x="2460" y="1012"/>
                  </a:cubicBezTo>
                  <a:cubicBezTo>
                    <a:pt x="2458" y="1013"/>
                    <a:pt x="2457" y="1013"/>
                    <a:pt x="2456" y="1014"/>
                  </a:cubicBezTo>
                  <a:cubicBezTo>
                    <a:pt x="2455" y="1014"/>
                    <a:pt x="2455" y="1015"/>
                    <a:pt x="2454" y="1015"/>
                  </a:cubicBezTo>
                  <a:cubicBezTo>
                    <a:pt x="2454" y="1015"/>
                    <a:pt x="2453" y="1016"/>
                    <a:pt x="2453" y="1016"/>
                  </a:cubicBezTo>
                  <a:cubicBezTo>
                    <a:pt x="2452" y="1016"/>
                    <a:pt x="2451" y="1017"/>
                    <a:pt x="2451" y="1017"/>
                  </a:cubicBezTo>
                  <a:cubicBezTo>
                    <a:pt x="2450" y="1017"/>
                    <a:pt x="2450" y="1017"/>
                    <a:pt x="2449" y="1018"/>
                  </a:cubicBezTo>
                  <a:cubicBezTo>
                    <a:pt x="2449" y="1018"/>
                    <a:pt x="2449" y="1018"/>
                    <a:pt x="2449" y="1018"/>
                  </a:cubicBezTo>
                  <a:cubicBezTo>
                    <a:pt x="2448" y="1018"/>
                    <a:pt x="2448" y="1018"/>
                    <a:pt x="2448" y="1018"/>
                  </a:cubicBezTo>
                  <a:cubicBezTo>
                    <a:pt x="2447" y="1018"/>
                    <a:pt x="2447" y="1019"/>
                    <a:pt x="2447" y="1019"/>
                  </a:cubicBezTo>
                  <a:cubicBezTo>
                    <a:pt x="2446" y="1019"/>
                    <a:pt x="2445" y="1020"/>
                    <a:pt x="2444" y="1020"/>
                  </a:cubicBezTo>
                  <a:cubicBezTo>
                    <a:pt x="2444" y="1020"/>
                    <a:pt x="2444" y="1021"/>
                    <a:pt x="2443" y="1021"/>
                  </a:cubicBezTo>
                  <a:cubicBezTo>
                    <a:pt x="2443" y="1021"/>
                    <a:pt x="2443" y="1021"/>
                    <a:pt x="2443" y="1021"/>
                  </a:cubicBezTo>
                  <a:cubicBezTo>
                    <a:pt x="2442" y="1021"/>
                    <a:pt x="2441" y="1020"/>
                    <a:pt x="2441" y="1020"/>
                  </a:cubicBezTo>
                  <a:cubicBezTo>
                    <a:pt x="2440" y="1020"/>
                    <a:pt x="2439" y="1020"/>
                    <a:pt x="2439" y="1020"/>
                  </a:cubicBezTo>
                  <a:cubicBezTo>
                    <a:pt x="2437" y="1020"/>
                    <a:pt x="2436" y="1019"/>
                    <a:pt x="2434" y="1019"/>
                  </a:cubicBezTo>
                  <a:cubicBezTo>
                    <a:pt x="2434" y="1019"/>
                    <a:pt x="2433" y="1019"/>
                    <a:pt x="2432" y="1018"/>
                  </a:cubicBezTo>
                  <a:cubicBezTo>
                    <a:pt x="2431" y="1018"/>
                    <a:pt x="2431" y="1018"/>
                    <a:pt x="2431" y="1018"/>
                  </a:cubicBezTo>
                  <a:cubicBezTo>
                    <a:pt x="2430" y="1017"/>
                    <a:pt x="2430" y="1017"/>
                    <a:pt x="2430" y="1017"/>
                  </a:cubicBezTo>
                  <a:cubicBezTo>
                    <a:pt x="2429" y="1017"/>
                    <a:pt x="2429" y="1017"/>
                    <a:pt x="2429" y="1017"/>
                  </a:cubicBezTo>
                  <a:cubicBezTo>
                    <a:pt x="2428" y="1016"/>
                    <a:pt x="2427" y="1016"/>
                    <a:pt x="2427" y="1016"/>
                  </a:cubicBezTo>
                  <a:cubicBezTo>
                    <a:pt x="2426" y="1015"/>
                    <a:pt x="2425" y="1015"/>
                    <a:pt x="2424" y="1014"/>
                  </a:cubicBezTo>
                  <a:cubicBezTo>
                    <a:pt x="2422" y="1013"/>
                    <a:pt x="2421" y="1013"/>
                    <a:pt x="2420" y="1012"/>
                  </a:cubicBezTo>
                  <a:cubicBezTo>
                    <a:pt x="2416" y="1009"/>
                    <a:pt x="2413" y="1006"/>
                    <a:pt x="2409" y="1004"/>
                  </a:cubicBezTo>
                  <a:cubicBezTo>
                    <a:pt x="2408" y="1004"/>
                    <a:pt x="2408" y="1004"/>
                    <a:pt x="2407" y="1003"/>
                  </a:cubicBezTo>
                  <a:cubicBezTo>
                    <a:pt x="2407" y="1003"/>
                    <a:pt x="2407" y="1003"/>
                    <a:pt x="2406" y="1003"/>
                  </a:cubicBezTo>
                  <a:cubicBezTo>
                    <a:pt x="2405" y="1003"/>
                    <a:pt x="2404" y="1002"/>
                    <a:pt x="2403" y="1002"/>
                  </a:cubicBezTo>
                  <a:cubicBezTo>
                    <a:pt x="2402" y="1002"/>
                    <a:pt x="2401" y="1002"/>
                    <a:pt x="2400" y="1002"/>
                  </a:cubicBezTo>
                  <a:cubicBezTo>
                    <a:pt x="2403" y="1000"/>
                    <a:pt x="2407" y="999"/>
                    <a:pt x="2410" y="997"/>
                  </a:cubicBezTo>
                  <a:cubicBezTo>
                    <a:pt x="2418" y="993"/>
                    <a:pt x="2425" y="988"/>
                    <a:pt x="2431" y="984"/>
                  </a:cubicBezTo>
                  <a:cubicBezTo>
                    <a:pt x="2432" y="983"/>
                    <a:pt x="2433" y="982"/>
                    <a:pt x="2434" y="982"/>
                  </a:cubicBezTo>
                  <a:cubicBezTo>
                    <a:pt x="2434" y="982"/>
                    <a:pt x="2434" y="981"/>
                    <a:pt x="2435" y="981"/>
                  </a:cubicBezTo>
                  <a:cubicBezTo>
                    <a:pt x="2435" y="981"/>
                    <a:pt x="2436" y="981"/>
                    <a:pt x="2436" y="980"/>
                  </a:cubicBezTo>
                  <a:cubicBezTo>
                    <a:pt x="2437" y="979"/>
                    <a:pt x="2439" y="978"/>
                    <a:pt x="2440" y="977"/>
                  </a:cubicBezTo>
                  <a:cubicBezTo>
                    <a:pt x="2443" y="975"/>
                    <a:pt x="2445" y="973"/>
                    <a:pt x="2448" y="970"/>
                  </a:cubicBezTo>
                  <a:cubicBezTo>
                    <a:pt x="2452" y="966"/>
                    <a:pt x="2456" y="963"/>
                    <a:pt x="2459" y="960"/>
                  </a:cubicBezTo>
                  <a:cubicBezTo>
                    <a:pt x="2462" y="956"/>
                    <a:pt x="2465" y="954"/>
                    <a:pt x="2467" y="952"/>
                  </a:cubicBezTo>
                  <a:cubicBezTo>
                    <a:pt x="2468" y="951"/>
                    <a:pt x="2469" y="950"/>
                    <a:pt x="2469" y="950"/>
                  </a:cubicBezTo>
                  <a:cubicBezTo>
                    <a:pt x="2469" y="950"/>
                    <a:pt x="2465" y="953"/>
                    <a:pt x="2458" y="959"/>
                  </a:cubicBezTo>
                  <a:cubicBezTo>
                    <a:pt x="2455" y="961"/>
                    <a:pt x="2451" y="965"/>
                    <a:pt x="2446" y="969"/>
                  </a:cubicBezTo>
                  <a:cubicBezTo>
                    <a:pt x="2443" y="970"/>
                    <a:pt x="2441" y="972"/>
                    <a:pt x="2438" y="974"/>
                  </a:cubicBezTo>
                  <a:cubicBezTo>
                    <a:pt x="2436" y="975"/>
                    <a:pt x="2435" y="976"/>
                    <a:pt x="2433" y="978"/>
                  </a:cubicBezTo>
                  <a:cubicBezTo>
                    <a:pt x="2432" y="979"/>
                    <a:pt x="2431" y="980"/>
                    <a:pt x="2429" y="981"/>
                  </a:cubicBezTo>
                  <a:cubicBezTo>
                    <a:pt x="2423" y="985"/>
                    <a:pt x="2416" y="990"/>
                    <a:pt x="2408" y="994"/>
                  </a:cubicBezTo>
                  <a:cubicBezTo>
                    <a:pt x="2401" y="998"/>
                    <a:pt x="2392" y="1001"/>
                    <a:pt x="2383" y="1003"/>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0" y="1004"/>
                    <a:pt x="2380" y="1004"/>
                    <a:pt x="2380" y="1004"/>
                  </a:cubicBezTo>
                  <a:cubicBezTo>
                    <a:pt x="2379" y="1004"/>
                    <a:pt x="2377" y="1005"/>
                    <a:pt x="2376" y="1005"/>
                  </a:cubicBezTo>
                  <a:cubicBezTo>
                    <a:pt x="2376" y="1005"/>
                    <a:pt x="2375" y="1005"/>
                    <a:pt x="2375" y="1005"/>
                  </a:cubicBezTo>
                  <a:cubicBezTo>
                    <a:pt x="2376" y="1005"/>
                    <a:pt x="2377" y="1004"/>
                    <a:pt x="2378" y="1004"/>
                  </a:cubicBezTo>
                  <a:cubicBezTo>
                    <a:pt x="2378" y="1004"/>
                    <a:pt x="2379" y="1003"/>
                    <a:pt x="2379" y="1003"/>
                  </a:cubicBezTo>
                  <a:cubicBezTo>
                    <a:pt x="2380" y="1003"/>
                    <a:pt x="2380" y="1003"/>
                    <a:pt x="2380" y="1002"/>
                  </a:cubicBezTo>
                  <a:cubicBezTo>
                    <a:pt x="2380" y="1002"/>
                    <a:pt x="2381" y="1002"/>
                    <a:pt x="2381" y="1002"/>
                  </a:cubicBezTo>
                  <a:cubicBezTo>
                    <a:pt x="2383" y="1000"/>
                    <a:pt x="2385" y="997"/>
                    <a:pt x="2387" y="994"/>
                  </a:cubicBezTo>
                  <a:cubicBezTo>
                    <a:pt x="2388" y="994"/>
                    <a:pt x="2388" y="993"/>
                    <a:pt x="2389" y="992"/>
                  </a:cubicBezTo>
                  <a:cubicBezTo>
                    <a:pt x="2389" y="992"/>
                    <a:pt x="2390" y="991"/>
                    <a:pt x="2390" y="990"/>
                  </a:cubicBezTo>
                  <a:cubicBezTo>
                    <a:pt x="2391" y="989"/>
                    <a:pt x="2392" y="987"/>
                    <a:pt x="2393" y="986"/>
                  </a:cubicBezTo>
                  <a:cubicBezTo>
                    <a:pt x="2393" y="986"/>
                    <a:pt x="2393" y="986"/>
                    <a:pt x="2394" y="986"/>
                  </a:cubicBezTo>
                  <a:cubicBezTo>
                    <a:pt x="2413" y="974"/>
                    <a:pt x="2422" y="961"/>
                    <a:pt x="2410" y="946"/>
                  </a:cubicBezTo>
                  <a:cubicBezTo>
                    <a:pt x="2402" y="961"/>
                    <a:pt x="2385" y="968"/>
                    <a:pt x="2392" y="984"/>
                  </a:cubicBezTo>
                  <a:cubicBezTo>
                    <a:pt x="2392" y="985"/>
                    <a:pt x="2392" y="985"/>
                    <a:pt x="2392" y="985"/>
                  </a:cubicBezTo>
                  <a:cubicBezTo>
                    <a:pt x="2391" y="987"/>
                    <a:pt x="2390" y="988"/>
                    <a:pt x="2389" y="990"/>
                  </a:cubicBezTo>
                  <a:cubicBezTo>
                    <a:pt x="2388" y="990"/>
                    <a:pt x="2388" y="991"/>
                    <a:pt x="2387" y="992"/>
                  </a:cubicBezTo>
                  <a:cubicBezTo>
                    <a:pt x="2387" y="992"/>
                    <a:pt x="2386" y="993"/>
                    <a:pt x="2386" y="994"/>
                  </a:cubicBezTo>
                  <a:cubicBezTo>
                    <a:pt x="2384" y="996"/>
                    <a:pt x="2382" y="999"/>
                    <a:pt x="2380" y="1001"/>
                  </a:cubicBezTo>
                  <a:cubicBezTo>
                    <a:pt x="2379" y="1001"/>
                    <a:pt x="2379" y="1001"/>
                    <a:pt x="2379" y="1001"/>
                  </a:cubicBezTo>
                  <a:cubicBezTo>
                    <a:pt x="2379" y="1001"/>
                    <a:pt x="2378" y="1002"/>
                    <a:pt x="2378" y="1002"/>
                  </a:cubicBezTo>
                  <a:cubicBezTo>
                    <a:pt x="2378" y="1002"/>
                    <a:pt x="2377" y="1003"/>
                    <a:pt x="2377" y="1003"/>
                  </a:cubicBezTo>
                  <a:cubicBezTo>
                    <a:pt x="2376" y="1004"/>
                    <a:pt x="2375" y="1004"/>
                    <a:pt x="2374" y="1005"/>
                  </a:cubicBezTo>
                  <a:cubicBezTo>
                    <a:pt x="2374" y="1005"/>
                    <a:pt x="2374" y="1005"/>
                    <a:pt x="2373" y="1005"/>
                  </a:cubicBezTo>
                  <a:cubicBezTo>
                    <a:pt x="2373" y="1005"/>
                    <a:pt x="2373" y="1005"/>
                    <a:pt x="2373" y="1005"/>
                  </a:cubicBezTo>
                  <a:cubicBezTo>
                    <a:pt x="2372" y="1006"/>
                    <a:pt x="2371" y="1006"/>
                    <a:pt x="2370" y="1006"/>
                  </a:cubicBezTo>
                  <a:cubicBezTo>
                    <a:pt x="2365" y="1006"/>
                    <a:pt x="2360" y="1007"/>
                    <a:pt x="2356" y="1007"/>
                  </a:cubicBezTo>
                  <a:cubicBezTo>
                    <a:pt x="2346" y="1008"/>
                    <a:pt x="2336" y="1008"/>
                    <a:pt x="2326" y="1009"/>
                  </a:cubicBezTo>
                  <a:cubicBezTo>
                    <a:pt x="2325" y="1009"/>
                    <a:pt x="2324" y="1010"/>
                    <a:pt x="2323" y="1010"/>
                  </a:cubicBezTo>
                  <a:cubicBezTo>
                    <a:pt x="2322" y="1010"/>
                    <a:pt x="2322" y="1010"/>
                    <a:pt x="2322" y="1010"/>
                  </a:cubicBezTo>
                  <a:cubicBezTo>
                    <a:pt x="2322" y="1010"/>
                    <a:pt x="2322" y="1010"/>
                    <a:pt x="2322" y="1010"/>
                  </a:cubicBezTo>
                  <a:cubicBezTo>
                    <a:pt x="2322" y="1010"/>
                    <a:pt x="2322" y="1010"/>
                    <a:pt x="2322" y="1010"/>
                  </a:cubicBezTo>
                  <a:cubicBezTo>
                    <a:pt x="2321" y="1010"/>
                    <a:pt x="2321" y="1010"/>
                    <a:pt x="2321" y="1010"/>
                  </a:cubicBezTo>
                  <a:cubicBezTo>
                    <a:pt x="2322" y="1010"/>
                    <a:pt x="2322" y="1010"/>
                    <a:pt x="2323" y="1010"/>
                  </a:cubicBezTo>
                  <a:cubicBezTo>
                    <a:pt x="2323" y="1009"/>
                    <a:pt x="2324" y="1009"/>
                    <a:pt x="2324" y="1009"/>
                  </a:cubicBezTo>
                  <a:cubicBezTo>
                    <a:pt x="2325" y="1008"/>
                    <a:pt x="2326" y="1008"/>
                    <a:pt x="2326" y="1008"/>
                  </a:cubicBezTo>
                  <a:cubicBezTo>
                    <a:pt x="2327" y="1007"/>
                    <a:pt x="2327" y="1007"/>
                    <a:pt x="2328" y="1006"/>
                  </a:cubicBezTo>
                  <a:cubicBezTo>
                    <a:pt x="2328" y="1006"/>
                    <a:pt x="2329" y="1006"/>
                    <a:pt x="2329" y="1005"/>
                  </a:cubicBezTo>
                  <a:cubicBezTo>
                    <a:pt x="2329" y="1005"/>
                    <a:pt x="2330" y="1005"/>
                    <a:pt x="2330" y="1004"/>
                  </a:cubicBezTo>
                  <a:cubicBezTo>
                    <a:pt x="2332" y="1002"/>
                    <a:pt x="2335" y="998"/>
                    <a:pt x="2337" y="995"/>
                  </a:cubicBezTo>
                  <a:cubicBezTo>
                    <a:pt x="2338" y="993"/>
                    <a:pt x="2339" y="991"/>
                    <a:pt x="2340" y="989"/>
                  </a:cubicBezTo>
                  <a:cubicBezTo>
                    <a:pt x="2341" y="988"/>
                    <a:pt x="2342" y="986"/>
                    <a:pt x="2344" y="984"/>
                  </a:cubicBezTo>
                  <a:cubicBezTo>
                    <a:pt x="2346" y="980"/>
                    <a:pt x="2348" y="976"/>
                    <a:pt x="2351" y="972"/>
                  </a:cubicBezTo>
                  <a:cubicBezTo>
                    <a:pt x="2351" y="972"/>
                    <a:pt x="2351" y="972"/>
                    <a:pt x="2351" y="972"/>
                  </a:cubicBezTo>
                  <a:cubicBezTo>
                    <a:pt x="2351" y="972"/>
                    <a:pt x="2351" y="972"/>
                    <a:pt x="2351" y="972"/>
                  </a:cubicBezTo>
                  <a:cubicBezTo>
                    <a:pt x="2352" y="971"/>
                    <a:pt x="2352" y="971"/>
                    <a:pt x="2352" y="971"/>
                  </a:cubicBezTo>
                  <a:cubicBezTo>
                    <a:pt x="2352" y="971"/>
                    <a:pt x="2353" y="971"/>
                    <a:pt x="2353" y="970"/>
                  </a:cubicBezTo>
                  <a:cubicBezTo>
                    <a:pt x="2354" y="970"/>
                    <a:pt x="2354" y="970"/>
                    <a:pt x="2354" y="969"/>
                  </a:cubicBezTo>
                  <a:cubicBezTo>
                    <a:pt x="2355" y="969"/>
                    <a:pt x="2355" y="969"/>
                    <a:pt x="2355" y="969"/>
                  </a:cubicBezTo>
                  <a:cubicBezTo>
                    <a:pt x="2355" y="969"/>
                    <a:pt x="2355" y="969"/>
                    <a:pt x="2356" y="968"/>
                  </a:cubicBezTo>
                  <a:cubicBezTo>
                    <a:pt x="2356" y="968"/>
                    <a:pt x="2357" y="968"/>
                    <a:pt x="2357" y="967"/>
                  </a:cubicBezTo>
                  <a:cubicBezTo>
                    <a:pt x="2358" y="967"/>
                    <a:pt x="2359" y="966"/>
                    <a:pt x="2359" y="965"/>
                  </a:cubicBezTo>
                  <a:cubicBezTo>
                    <a:pt x="2360" y="964"/>
                    <a:pt x="2361" y="963"/>
                    <a:pt x="2362" y="962"/>
                  </a:cubicBezTo>
                  <a:cubicBezTo>
                    <a:pt x="2363" y="962"/>
                    <a:pt x="2363" y="961"/>
                    <a:pt x="2364" y="960"/>
                  </a:cubicBezTo>
                  <a:cubicBezTo>
                    <a:pt x="2364" y="959"/>
                    <a:pt x="2365" y="959"/>
                    <a:pt x="2365" y="958"/>
                  </a:cubicBezTo>
                  <a:cubicBezTo>
                    <a:pt x="2365" y="958"/>
                    <a:pt x="2365" y="958"/>
                    <a:pt x="2365" y="958"/>
                  </a:cubicBezTo>
                  <a:cubicBezTo>
                    <a:pt x="2381" y="957"/>
                    <a:pt x="2376" y="944"/>
                    <a:pt x="2377" y="936"/>
                  </a:cubicBezTo>
                  <a:cubicBezTo>
                    <a:pt x="2371" y="939"/>
                    <a:pt x="2364" y="940"/>
                    <a:pt x="2361" y="946"/>
                  </a:cubicBezTo>
                  <a:cubicBezTo>
                    <a:pt x="2359" y="949"/>
                    <a:pt x="2361" y="954"/>
                    <a:pt x="2364" y="957"/>
                  </a:cubicBezTo>
                  <a:cubicBezTo>
                    <a:pt x="2364" y="958"/>
                    <a:pt x="2363" y="959"/>
                    <a:pt x="2363" y="959"/>
                  </a:cubicBezTo>
                  <a:cubicBezTo>
                    <a:pt x="2362" y="960"/>
                    <a:pt x="2361" y="961"/>
                    <a:pt x="2360" y="962"/>
                  </a:cubicBezTo>
                  <a:cubicBezTo>
                    <a:pt x="2360" y="963"/>
                    <a:pt x="2359" y="963"/>
                    <a:pt x="2358" y="964"/>
                  </a:cubicBezTo>
                  <a:cubicBezTo>
                    <a:pt x="2357" y="965"/>
                    <a:pt x="2357" y="966"/>
                    <a:pt x="2356" y="966"/>
                  </a:cubicBezTo>
                  <a:cubicBezTo>
                    <a:pt x="2355" y="967"/>
                    <a:pt x="2355" y="967"/>
                    <a:pt x="2355" y="967"/>
                  </a:cubicBezTo>
                  <a:cubicBezTo>
                    <a:pt x="2354" y="968"/>
                    <a:pt x="2354" y="968"/>
                    <a:pt x="2354" y="968"/>
                  </a:cubicBezTo>
                  <a:cubicBezTo>
                    <a:pt x="2354" y="968"/>
                    <a:pt x="2354" y="968"/>
                    <a:pt x="2353" y="968"/>
                  </a:cubicBezTo>
                  <a:cubicBezTo>
                    <a:pt x="2353" y="969"/>
                    <a:pt x="2353" y="969"/>
                    <a:pt x="2352" y="969"/>
                  </a:cubicBezTo>
                  <a:cubicBezTo>
                    <a:pt x="2354" y="967"/>
                    <a:pt x="2355" y="965"/>
                    <a:pt x="2356" y="963"/>
                  </a:cubicBezTo>
                  <a:cubicBezTo>
                    <a:pt x="2356" y="963"/>
                    <a:pt x="2356" y="963"/>
                    <a:pt x="2356" y="962"/>
                  </a:cubicBezTo>
                  <a:cubicBezTo>
                    <a:pt x="2357" y="962"/>
                    <a:pt x="2357" y="962"/>
                    <a:pt x="2357" y="961"/>
                  </a:cubicBezTo>
                  <a:cubicBezTo>
                    <a:pt x="2357" y="961"/>
                    <a:pt x="2358" y="960"/>
                    <a:pt x="2358" y="959"/>
                  </a:cubicBezTo>
                  <a:cubicBezTo>
                    <a:pt x="2358" y="958"/>
                    <a:pt x="2359" y="957"/>
                    <a:pt x="2359" y="956"/>
                  </a:cubicBezTo>
                  <a:cubicBezTo>
                    <a:pt x="2360" y="955"/>
                    <a:pt x="2360" y="954"/>
                    <a:pt x="2360" y="954"/>
                  </a:cubicBezTo>
                  <a:cubicBezTo>
                    <a:pt x="2360" y="954"/>
                    <a:pt x="2359" y="955"/>
                    <a:pt x="2358" y="956"/>
                  </a:cubicBezTo>
                  <a:cubicBezTo>
                    <a:pt x="2357" y="957"/>
                    <a:pt x="2357" y="958"/>
                    <a:pt x="2356" y="959"/>
                  </a:cubicBezTo>
                  <a:cubicBezTo>
                    <a:pt x="2355" y="960"/>
                    <a:pt x="2355" y="960"/>
                    <a:pt x="2354" y="961"/>
                  </a:cubicBezTo>
                  <a:cubicBezTo>
                    <a:pt x="2354" y="961"/>
                    <a:pt x="2354" y="961"/>
                    <a:pt x="2354" y="962"/>
                  </a:cubicBezTo>
                  <a:cubicBezTo>
                    <a:pt x="2354" y="962"/>
                    <a:pt x="2353" y="962"/>
                    <a:pt x="2353" y="963"/>
                  </a:cubicBezTo>
                  <a:cubicBezTo>
                    <a:pt x="2350" y="968"/>
                    <a:pt x="2346" y="974"/>
                    <a:pt x="2342" y="981"/>
                  </a:cubicBezTo>
                  <a:cubicBezTo>
                    <a:pt x="2342" y="981"/>
                    <a:pt x="2342" y="981"/>
                    <a:pt x="2342" y="981"/>
                  </a:cubicBezTo>
                  <a:cubicBezTo>
                    <a:pt x="2342" y="980"/>
                    <a:pt x="2342" y="980"/>
                    <a:pt x="2342" y="980"/>
                  </a:cubicBezTo>
                  <a:cubicBezTo>
                    <a:pt x="2342" y="980"/>
                    <a:pt x="2342" y="979"/>
                    <a:pt x="2342" y="979"/>
                  </a:cubicBezTo>
                  <a:cubicBezTo>
                    <a:pt x="2342" y="979"/>
                    <a:pt x="2342" y="979"/>
                    <a:pt x="2342" y="979"/>
                  </a:cubicBezTo>
                  <a:cubicBezTo>
                    <a:pt x="2342" y="978"/>
                    <a:pt x="2341" y="978"/>
                    <a:pt x="2341" y="977"/>
                  </a:cubicBezTo>
                  <a:cubicBezTo>
                    <a:pt x="2341" y="976"/>
                    <a:pt x="2341" y="976"/>
                    <a:pt x="2340" y="975"/>
                  </a:cubicBezTo>
                  <a:cubicBezTo>
                    <a:pt x="2340" y="975"/>
                    <a:pt x="2339" y="974"/>
                    <a:pt x="2339" y="973"/>
                  </a:cubicBezTo>
                  <a:cubicBezTo>
                    <a:pt x="2338" y="972"/>
                    <a:pt x="2338" y="972"/>
                    <a:pt x="2337" y="971"/>
                  </a:cubicBezTo>
                  <a:cubicBezTo>
                    <a:pt x="2337" y="971"/>
                    <a:pt x="2337" y="970"/>
                    <a:pt x="2336" y="970"/>
                  </a:cubicBezTo>
                  <a:cubicBezTo>
                    <a:pt x="2336" y="970"/>
                    <a:pt x="2336" y="970"/>
                    <a:pt x="2336" y="970"/>
                  </a:cubicBezTo>
                  <a:cubicBezTo>
                    <a:pt x="2335" y="969"/>
                    <a:pt x="2335" y="969"/>
                    <a:pt x="2335" y="969"/>
                  </a:cubicBezTo>
                  <a:cubicBezTo>
                    <a:pt x="2343" y="957"/>
                    <a:pt x="2329" y="955"/>
                    <a:pt x="2321" y="951"/>
                  </a:cubicBezTo>
                  <a:cubicBezTo>
                    <a:pt x="2312" y="966"/>
                    <a:pt x="2314" y="975"/>
                    <a:pt x="2333" y="971"/>
                  </a:cubicBezTo>
                  <a:cubicBezTo>
                    <a:pt x="2333" y="971"/>
                    <a:pt x="2334" y="971"/>
                    <a:pt x="2334" y="971"/>
                  </a:cubicBezTo>
                  <a:cubicBezTo>
                    <a:pt x="2334" y="971"/>
                    <a:pt x="2335" y="972"/>
                    <a:pt x="2335" y="973"/>
                  </a:cubicBezTo>
                  <a:cubicBezTo>
                    <a:pt x="2336" y="973"/>
                    <a:pt x="2336" y="974"/>
                    <a:pt x="2337" y="975"/>
                  </a:cubicBezTo>
                  <a:cubicBezTo>
                    <a:pt x="2337" y="975"/>
                    <a:pt x="2337" y="976"/>
                    <a:pt x="2338" y="976"/>
                  </a:cubicBezTo>
                  <a:cubicBezTo>
                    <a:pt x="2338" y="977"/>
                    <a:pt x="2339" y="978"/>
                    <a:pt x="2339" y="978"/>
                  </a:cubicBezTo>
                  <a:cubicBezTo>
                    <a:pt x="2339" y="979"/>
                    <a:pt x="2339" y="979"/>
                    <a:pt x="2340" y="980"/>
                  </a:cubicBezTo>
                  <a:cubicBezTo>
                    <a:pt x="2340" y="980"/>
                    <a:pt x="2340" y="980"/>
                    <a:pt x="2340" y="980"/>
                  </a:cubicBezTo>
                  <a:cubicBezTo>
                    <a:pt x="2340" y="981"/>
                    <a:pt x="2340" y="981"/>
                    <a:pt x="2340" y="981"/>
                  </a:cubicBezTo>
                  <a:cubicBezTo>
                    <a:pt x="2340" y="981"/>
                    <a:pt x="2340" y="981"/>
                    <a:pt x="2340" y="981"/>
                  </a:cubicBezTo>
                  <a:cubicBezTo>
                    <a:pt x="2341" y="982"/>
                    <a:pt x="2341" y="982"/>
                    <a:pt x="2341" y="982"/>
                  </a:cubicBezTo>
                  <a:cubicBezTo>
                    <a:pt x="2341" y="982"/>
                    <a:pt x="2341" y="982"/>
                    <a:pt x="2341" y="982"/>
                  </a:cubicBezTo>
                  <a:cubicBezTo>
                    <a:pt x="2341" y="983"/>
                    <a:pt x="2341" y="983"/>
                    <a:pt x="2341" y="983"/>
                  </a:cubicBezTo>
                  <a:cubicBezTo>
                    <a:pt x="2340" y="985"/>
                    <a:pt x="2339" y="987"/>
                    <a:pt x="2338" y="989"/>
                  </a:cubicBezTo>
                  <a:cubicBezTo>
                    <a:pt x="2336" y="991"/>
                    <a:pt x="2335" y="992"/>
                    <a:pt x="2334" y="994"/>
                  </a:cubicBezTo>
                  <a:cubicBezTo>
                    <a:pt x="2332" y="998"/>
                    <a:pt x="2330" y="1001"/>
                    <a:pt x="2328" y="1003"/>
                  </a:cubicBezTo>
                  <a:cubicBezTo>
                    <a:pt x="2327" y="1003"/>
                    <a:pt x="2327" y="1004"/>
                    <a:pt x="2327" y="1004"/>
                  </a:cubicBezTo>
                  <a:cubicBezTo>
                    <a:pt x="2327" y="1004"/>
                    <a:pt x="2326" y="1004"/>
                    <a:pt x="2326" y="1005"/>
                  </a:cubicBezTo>
                  <a:cubicBezTo>
                    <a:pt x="2326" y="1005"/>
                    <a:pt x="2325" y="1006"/>
                    <a:pt x="2325" y="1006"/>
                  </a:cubicBezTo>
                  <a:cubicBezTo>
                    <a:pt x="2324" y="1007"/>
                    <a:pt x="2324" y="1007"/>
                    <a:pt x="2323" y="1008"/>
                  </a:cubicBezTo>
                  <a:cubicBezTo>
                    <a:pt x="2323" y="1008"/>
                    <a:pt x="2323" y="1008"/>
                    <a:pt x="2322" y="1009"/>
                  </a:cubicBezTo>
                  <a:cubicBezTo>
                    <a:pt x="2322" y="1009"/>
                    <a:pt x="2321" y="1009"/>
                    <a:pt x="2321" y="1010"/>
                  </a:cubicBezTo>
                  <a:cubicBezTo>
                    <a:pt x="2321" y="1010"/>
                    <a:pt x="2320" y="1010"/>
                    <a:pt x="2320" y="1010"/>
                  </a:cubicBezTo>
                  <a:cubicBezTo>
                    <a:pt x="2320" y="1010"/>
                    <a:pt x="2320" y="1010"/>
                    <a:pt x="2320" y="1010"/>
                  </a:cubicBezTo>
                  <a:cubicBezTo>
                    <a:pt x="2319" y="1011"/>
                    <a:pt x="2319" y="1011"/>
                    <a:pt x="2319" y="1011"/>
                  </a:cubicBezTo>
                  <a:cubicBezTo>
                    <a:pt x="2317" y="1011"/>
                    <a:pt x="2317" y="1011"/>
                    <a:pt x="2317" y="1011"/>
                  </a:cubicBezTo>
                  <a:cubicBezTo>
                    <a:pt x="2315" y="1011"/>
                    <a:pt x="2315" y="1011"/>
                    <a:pt x="2315" y="1011"/>
                  </a:cubicBezTo>
                  <a:cubicBezTo>
                    <a:pt x="2314" y="1012"/>
                    <a:pt x="2313" y="1012"/>
                    <a:pt x="2311" y="1012"/>
                  </a:cubicBezTo>
                  <a:cubicBezTo>
                    <a:pt x="2306" y="1014"/>
                    <a:pt x="2302" y="1015"/>
                    <a:pt x="2297" y="1017"/>
                  </a:cubicBezTo>
                  <a:cubicBezTo>
                    <a:pt x="2287" y="1021"/>
                    <a:pt x="2278" y="1025"/>
                    <a:pt x="2269" y="1029"/>
                  </a:cubicBezTo>
                  <a:cubicBezTo>
                    <a:pt x="2260" y="1033"/>
                    <a:pt x="2252" y="1037"/>
                    <a:pt x="2244" y="1041"/>
                  </a:cubicBezTo>
                  <a:cubicBezTo>
                    <a:pt x="2240" y="1043"/>
                    <a:pt x="2237" y="1044"/>
                    <a:pt x="2233" y="1046"/>
                  </a:cubicBezTo>
                  <a:cubicBezTo>
                    <a:pt x="2233" y="1046"/>
                    <a:pt x="2233" y="1046"/>
                    <a:pt x="2233" y="1046"/>
                  </a:cubicBezTo>
                  <a:cubicBezTo>
                    <a:pt x="2234" y="1045"/>
                    <a:pt x="2234" y="1045"/>
                    <a:pt x="2235" y="1044"/>
                  </a:cubicBezTo>
                  <a:cubicBezTo>
                    <a:pt x="2236" y="1043"/>
                    <a:pt x="2237" y="1042"/>
                    <a:pt x="2238" y="1041"/>
                  </a:cubicBezTo>
                  <a:cubicBezTo>
                    <a:pt x="2239" y="1040"/>
                    <a:pt x="2239" y="1039"/>
                    <a:pt x="2240" y="1037"/>
                  </a:cubicBezTo>
                  <a:cubicBezTo>
                    <a:pt x="2241" y="1036"/>
                    <a:pt x="2242" y="1035"/>
                    <a:pt x="2243" y="1034"/>
                  </a:cubicBezTo>
                  <a:cubicBezTo>
                    <a:pt x="2243" y="1033"/>
                    <a:pt x="2244" y="1032"/>
                    <a:pt x="2244" y="1031"/>
                  </a:cubicBezTo>
                  <a:cubicBezTo>
                    <a:pt x="2261" y="1022"/>
                    <a:pt x="2253" y="1015"/>
                    <a:pt x="2261" y="1003"/>
                  </a:cubicBezTo>
                  <a:cubicBezTo>
                    <a:pt x="2255" y="1006"/>
                    <a:pt x="2249" y="1009"/>
                    <a:pt x="2245" y="1012"/>
                  </a:cubicBezTo>
                  <a:cubicBezTo>
                    <a:pt x="2251" y="1001"/>
                    <a:pt x="2260" y="990"/>
                    <a:pt x="2270" y="980"/>
                  </a:cubicBezTo>
                  <a:cubicBezTo>
                    <a:pt x="2258" y="985"/>
                    <a:pt x="2247" y="995"/>
                    <a:pt x="2237" y="1003"/>
                  </a:cubicBezTo>
                  <a:cubicBezTo>
                    <a:pt x="2226" y="1013"/>
                    <a:pt x="2219" y="1025"/>
                    <a:pt x="2213" y="1035"/>
                  </a:cubicBezTo>
                  <a:cubicBezTo>
                    <a:pt x="2192" y="1051"/>
                    <a:pt x="2164" y="1053"/>
                    <a:pt x="2139" y="1047"/>
                  </a:cubicBezTo>
                  <a:cubicBezTo>
                    <a:pt x="2129" y="1041"/>
                    <a:pt x="2114" y="1035"/>
                    <a:pt x="2105" y="1033"/>
                  </a:cubicBezTo>
                  <a:cubicBezTo>
                    <a:pt x="2089" y="1029"/>
                    <a:pt x="2082" y="1020"/>
                    <a:pt x="2066" y="1015"/>
                  </a:cubicBezTo>
                  <a:cubicBezTo>
                    <a:pt x="2062" y="1014"/>
                    <a:pt x="2058" y="1012"/>
                    <a:pt x="2054" y="1011"/>
                  </a:cubicBezTo>
                  <a:cubicBezTo>
                    <a:pt x="2055" y="1011"/>
                    <a:pt x="2056" y="1010"/>
                    <a:pt x="2057" y="1010"/>
                  </a:cubicBezTo>
                  <a:cubicBezTo>
                    <a:pt x="2063" y="1007"/>
                    <a:pt x="2069" y="1003"/>
                    <a:pt x="2076" y="999"/>
                  </a:cubicBezTo>
                  <a:cubicBezTo>
                    <a:pt x="2076" y="999"/>
                    <a:pt x="2076" y="999"/>
                    <a:pt x="2076" y="999"/>
                  </a:cubicBezTo>
                  <a:cubicBezTo>
                    <a:pt x="2077" y="1000"/>
                    <a:pt x="2078" y="1000"/>
                    <a:pt x="2079" y="1000"/>
                  </a:cubicBezTo>
                  <a:cubicBezTo>
                    <a:pt x="2080" y="1000"/>
                    <a:pt x="2080" y="1001"/>
                    <a:pt x="2081" y="1001"/>
                  </a:cubicBezTo>
                  <a:cubicBezTo>
                    <a:pt x="2082" y="1001"/>
                    <a:pt x="2082" y="1001"/>
                    <a:pt x="2083" y="1001"/>
                  </a:cubicBezTo>
                  <a:cubicBezTo>
                    <a:pt x="2084" y="1001"/>
                    <a:pt x="2086" y="1002"/>
                    <a:pt x="2088" y="1002"/>
                  </a:cubicBezTo>
                  <a:cubicBezTo>
                    <a:pt x="2089" y="1002"/>
                    <a:pt x="2091" y="1003"/>
                    <a:pt x="2093" y="1003"/>
                  </a:cubicBezTo>
                  <a:cubicBezTo>
                    <a:pt x="2097" y="1004"/>
                    <a:pt x="2101" y="1004"/>
                    <a:pt x="2105" y="1005"/>
                  </a:cubicBezTo>
                  <a:cubicBezTo>
                    <a:pt x="2109" y="1006"/>
                    <a:pt x="2113" y="1007"/>
                    <a:pt x="2116" y="1008"/>
                  </a:cubicBezTo>
                  <a:cubicBezTo>
                    <a:pt x="2118" y="1009"/>
                    <a:pt x="2120" y="1009"/>
                    <a:pt x="2122" y="1010"/>
                  </a:cubicBezTo>
                  <a:cubicBezTo>
                    <a:pt x="2123" y="1010"/>
                    <a:pt x="2125" y="1011"/>
                    <a:pt x="2126" y="1011"/>
                  </a:cubicBezTo>
                  <a:cubicBezTo>
                    <a:pt x="2127" y="1012"/>
                    <a:pt x="2127" y="1012"/>
                    <a:pt x="2127" y="1012"/>
                  </a:cubicBezTo>
                  <a:cubicBezTo>
                    <a:pt x="2127" y="1012"/>
                    <a:pt x="2128" y="1012"/>
                    <a:pt x="2128" y="1012"/>
                  </a:cubicBezTo>
                  <a:cubicBezTo>
                    <a:pt x="2128" y="1012"/>
                    <a:pt x="2128" y="1013"/>
                    <a:pt x="2129" y="1013"/>
                  </a:cubicBezTo>
                  <a:cubicBezTo>
                    <a:pt x="2129" y="1014"/>
                    <a:pt x="2129" y="1014"/>
                    <a:pt x="2129" y="1014"/>
                  </a:cubicBezTo>
                  <a:cubicBezTo>
                    <a:pt x="2130" y="1014"/>
                    <a:pt x="2130" y="1014"/>
                    <a:pt x="2130" y="1014"/>
                  </a:cubicBezTo>
                  <a:cubicBezTo>
                    <a:pt x="2130" y="1014"/>
                    <a:pt x="2130" y="1014"/>
                    <a:pt x="2130" y="1015"/>
                  </a:cubicBezTo>
                  <a:cubicBezTo>
                    <a:pt x="2131" y="1015"/>
                    <a:pt x="2132" y="1015"/>
                    <a:pt x="2132" y="1016"/>
                  </a:cubicBezTo>
                  <a:cubicBezTo>
                    <a:pt x="2133" y="1016"/>
                    <a:pt x="2134" y="1016"/>
                    <a:pt x="2135" y="1017"/>
                  </a:cubicBezTo>
                  <a:cubicBezTo>
                    <a:pt x="2136" y="1017"/>
                    <a:pt x="2137" y="1017"/>
                    <a:pt x="2137" y="1018"/>
                  </a:cubicBezTo>
                  <a:cubicBezTo>
                    <a:pt x="2138" y="1018"/>
                    <a:pt x="2139" y="1018"/>
                    <a:pt x="2140" y="1018"/>
                  </a:cubicBezTo>
                  <a:cubicBezTo>
                    <a:pt x="2140" y="1018"/>
                    <a:pt x="2140" y="1019"/>
                    <a:pt x="2140" y="1019"/>
                  </a:cubicBezTo>
                  <a:cubicBezTo>
                    <a:pt x="2140" y="1019"/>
                    <a:pt x="2140" y="1019"/>
                    <a:pt x="2140" y="1019"/>
                  </a:cubicBezTo>
                  <a:cubicBezTo>
                    <a:pt x="2151" y="1028"/>
                    <a:pt x="2161" y="1025"/>
                    <a:pt x="2173" y="1022"/>
                  </a:cubicBezTo>
                  <a:cubicBezTo>
                    <a:pt x="2164" y="1011"/>
                    <a:pt x="2153" y="1012"/>
                    <a:pt x="2143" y="1017"/>
                  </a:cubicBezTo>
                  <a:cubicBezTo>
                    <a:pt x="2142" y="1016"/>
                    <a:pt x="2141" y="1016"/>
                    <a:pt x="2140" y="1016"/>
                  </a:cubicBezTo>
                  <a:cubicBezTo>
                    <a:pt x="2140" y="1016"/>
                    <a:pt x="2139" y="1015"/>
                    <a:pt x="2138" y="1015"/>
                  </a:cubicBezTo>
                  <a:cubicBezTo>
                    <a:pt x="2137" y="1015"/>
                    <a:pt x="2136" y="1015"/>
                    <a:pt x="2135" y="1014"/>
                  </a:cubicBezTo>
                  <a:cubicBezTo>
                    <a:pt x="2135" y="1014"/>
                    <a:pt x="2134" y="1014"/>
                    <a:pt x="2133" y="1013"/>
                  </a:cubicBezTo>
                  <a:cubicBezTo>
                    <a:pt x="2133" y="1013"/>
                    <a:pt x="2133" y="1013"/>
                    <a:pt x="2132" y="1013"/>
                  </a:cubicBezTo>
                  <a:cubicBezTo>
                    <a:pt x="2133" y="1013"/>
                    <a:pt x="2133" y="1013"/>
                    <a:pt x="2134" y="1013"/>
                  </a:cubicBezTo>
                  <a:cubicBezTo>
                    <a:pt x="2135" y="1013"/>
                    <a:pt x="2136" y="1013"/>
                    <a:pt x="2136" y="1013"/>
                  </a:cubicBezTo>
                  <a:cubicBezTo>
                    <a:pt x="2136" y="1013"/>
                    <a:pt x="2135" y="1013"/>
                    <a:pt x="2134" y="1012"/>
                  </a:cubicBezTo>
                  <a:cubicBezTo>
                    <a:pt x="2133" y="1012"/>
                    <a:pt x="2132" y="1011"/>
                    <a:pt x="2131" y="1010"/>
                  </a:cubicBezTo>
                  <a:cubicBezTo>
                    <a:pt x="2130" y="1010"/>
                    <a:pt x="2130" y="1010"/>
                    <a:pt x="2129" y="1010"/>
                  </a:cubicBezTo>
                  <a:cubicBezTo>
                    <a:pt x="2129" y="1009"/>
                    <a:pt x="2128" y="1009"/>
                    <a:pt x="2128" y="1009"/>
                  </a:cubicBezTo>
                  <a:cubicBezTo>
                    <a:pt x="2127" y="1009"/>
                    <a:pt x="2127" y="1009"/>
                    <a:pt x="2127" y="1009"/>
                  </a:cubicBezTo>
                  <a:cubicBezTo>
                    <a:pt x="2125" y="1008"/>
                    <a:pt x="2124" y="1008"/>
                    <a:pt x="2122" y="1007"/>
                  </a:cubicBezTo>
                  <a:cubicBezTo>
                    <a:pt x="2120" y="1007"/>
                    <a:pt x="2118" y="1006"/>
                    <a:pt x="2117" y="1006"/>
                  </a:cubicBezTo>
                  <a:cubicBezTo>
                    <a:pt x="2113" y="1005"/>
                    <a:pt x="2109" y="1004"/>
                    <a:pt x="2105" y="1003"/>
                  </a:cubicBezTo>
                  <a:cubicBezTo>
                    <a:pt x="2101" y="1002"/>
                    <a:pt x="2097" y="1001"/>
                    <a:pt x="2093" y="1000"/>
                  </a:cubicBezTo>
                  <a:cubicBezTo>
                    <a:pt x="2091" y="1000"/>
                    <a:pt x="2090" y="999"/>
                    <a:pt x="2088" y="999"/>
                  </a:cubicBezTo>
                  <a:cubicBezTo>
                    <a:pt x="2086" y="999"/>
                    <a:pt x="2085" y="999"/>
                    <a:pt x="2083" y="998"/>
                  </a:cubicBezTo>
                  <a:cubicBezTo>
                    <a:pt x="2082" y="998"/>
                    <a:pt x="2082" y="998"/>
                    <a:pt x="2081" y="998"/>
                  </a:cubicBezTo>
                  <a:cubicBezTo>
                    <a:pt x="2080" y="998"/>
                    <a:pt x="2080" y="998"/>
                    <a:pt x="2079" y="998"/>
                  </a:cubicBezTo>
                  <a:cubicBezTo>
                    <a:pt x="2078" y="998"/>
                    <a:pt x="2078" y="998"/>
                    <a:pt x="2077" y="998"/>
                  </a:cubicBezTo>
                  <a:cubicBezTo>
                    <a:pt x="2086" y="993"/>
                    <a:pt x="2095" y="986"/>
                    <a:pt x="2104" y="978"/>
                  </a:cubicBezTo>
                  <a:cubicBezTo>
                    <a:pt x="2106" y="977"/>
                    <a:pt x="2108" y="975"/>
                    <a:pt x="2110" y="973"/>
                  </a:cubicBezTo>
                  <a:cubicBezTo>
                    <a:pt x="2112" y="971"/>
                    <a:pt x="2114" y="970"/>
                    <a:pt x="2116" y="968"/>
                  </a:cubicBezTo>
                  <a:cubicBezTo>
                    <a:pt x="2120" y="964"/>
                    <a:pt x="2124" y="960"/>
                    <a:pt x="2127" y="956"/>
                  </a:cubicBezTo>
                  <a:cubicBezTo>
                    <a:pt x="2133" y="950"/>
                    <a:pt x="2139" y="943"/>
                    <a:pt x="2146" y="937"/>
                  </a:cubicBezTo>
                  <a:cubicBezTo>
                    <a:pt x="2146" y="937"/>
                    <a:pt x="2147" y="937"/>
                    <a:pt x="2148" y="937"/>
                  </a:cubicBezTo>
                  <a:cubicBezTo>
                    <a:pt x="2148" y="937"/>
                    <a:pt x="2148" y="937"/>
                    <a:pt x="2149" y="937"/>
                  </a:cubicBezTo>
                  <a:cubicBezTo>
                    <a:pt x="2149" y="937"/>
                    <a:pt x="2149" y="937"/>
                    <a:pt x="2150" y="937"/>
                  </a:cubicBezTo>
                  <a:cubicBezTo>
                    <a:pt x="2150" y="937"/>
                    <a:pt x="2151" y="937"/>
                    <a:pt x="2151" y="937"/>
                  </a:cubicBezTo>
                  <a:cubicBezTo>
                    <a:pt x="2152" y="937"/>
                    <a:pt x="2152" y="937"/>
                    <a:pt x="2152" y="937"/>
                  </a:cubicBezTo>
                  <a:cubicBezTo>
                    <a:pt x="2152" y="937"/>
                    <a:pt x="2153" y="937"/>
                    <a:pt x="2153" y="937"/>
                  </a:cubicBezTo>
                  <a:cubicBezTo>
                    <a:pt x="2153" y="937"/>
                    <a:pt x="2154" y="936"/>
                    <a:pt x="2155" y="936"/>
                  </a:cubicBezTo>
                  <a:cubicBezTo>
                    <a:pt x="2155" y="936"/>
                    <a:pt x="2156" y="936"/>
                    <a:pt x="2156" y="936"/>
                  </a:cubicBezTo>
                  <a:cubicBezTo>
                    <a:pt x="2157" y="936"/>
                    <a:pt x="2157" y="936"/>
                    <a:pt x="2157" y="936"/>
                  </a:cubicBezTo>
                  <a:cubicBezTo>
                    <a:pt x="2158" y="936"/>
                    <a:pt x="2158" y="936"/>
                    <a:pt x="2158" y="936"/>
                  </a:cubicBezTo>
                  <a:cubicBezTo>
                    <a:pt x="2159" y="936"/>
                    <a:pt x="2160" y="936"/>
                    <a:pt x="2160" y="936"/>
                  </a:cubicBezTo>
                  <a:cubicBezTo>
                    <a:pt x="2162" y="936"/>
                    <a:pt x="2163" y="936"/>
                    <a:pt x="2165" y="936"/>
                  </a:cubicBezTo>
                  <a:cubicBezTo>
                    <a:pt x="2166" y="936"/>
                    <a:pt x="2167" y="937"/>
                    <a:pt x="2169" y="937"/>
                  </a:cubicBezTo>
                  <a:cubicBezTo>
                    <a:pt x="2170" y="937"/>
                    <a:pt x="2172" y="937"/>
                    <a:pt x="2173" y="938"/>
                  </a:cubicBezTo>
                  <a:cubicBezTo>
                    <a:pt x="2174" y="938"/>
                    <a:pt x="2176" y="939"/>
                    <a:pt x="2177" y="939"/>
                  </a:cubicBezTo>
                  <a:cubicBezTo>
                    <a:pt x="2178" y="947"/>
                    <a:pt x="2182" y="956"/>
                    <a:pt x="2188" y="959"/>
                  </a:cubicBezTo>
                  <a:cubicBezTo>
                    <a:pt x="2195" y="964"/>
                    <a:pt x="2202" y="956"/>
                    <a:pt x="2209" y="953"/>
                  </a:cubicBezTo>
                  <a:cubicBezTo>
                    <a:pt x="2199" y="943"/>
                    <a:pt x="2189" y="918"/>
                    <a:pt x="2177" y="936"/>
                  </a:cubicBezTo>
                  <a:cubicBezTo>
                    <a:pt x="2176" y="936"/>
                    <a:pt x="2176" y="936"/>
                    <a:pt x="2176" y="936"/>
                  </a:cubicBezTo>
                  <a:cubicBezTo>
                    <a:pt x="2176" y="935"/>
                    <a:pt x="2176" y="935"/>
                    <a:pt x="2176" y="934"/>
                  </a:cubicBezTo>
                  <a:cubicBezTo>
                    <a:pt x="2176" y="936"/>
                    <a:pt x="2176" y="936"/>
                    <a:pt x="2176" y="936"/>
                  </a:cubicBezTo>
                  <a:cubicBezTo>
                    <a:pt x="2175" y="936"/>
                    <a:pt x="2174" y="935"/>
                    <a:pt x="2174" y="935"/>
                  </a:cubicBezTo>
                  <a:cubicBezTo>
                    <a:pt x="2172" y="935"/>
                    <a:pt x="2171" y="934"/>
                    <a:pt x="2169" y="934"/>
                  </a:cubicBezTo>
                  <a:cubicBezTo>
                    <a:pt x="2168" y="934"/>
                    <a:pt x="2166" y="934"/>
                    <a:pt x="2164" y="933"/>
                  </a:cubicBezTo>
                  <a:cubicBezTo>
                    <a:pt x="2163" y="933"/>
                    <a:pt x="2161" y="933"/>
                    <a:pt x="2160" y="933"/>
                  </a:cubicBezTo>
                  <a:cubicBezTo>
                    <a:pt x="2159" y="933"/>
                    <a:pt x="2159" y="933"/>
                    <a:pt x="2158" y="933"/>
                  </a:cubicBezTo>
                  <a:cubicBezTo>
                    <a:pt x="2158" y="933"/>
                    <a:pt x="2157" y="933"/>
                    <a:pt x="2157" y="933"/>
                  </a:cubicBezTo>
                  <a:cubicBezTo>
                    <a:pt x="2157" y="933"/>
                    <a:pt x="2156" y="933"/>
                    <a:pt x="2156" y="933"/>
                  </a:cubicBezTo>
                  <a:cubicBezTo>
                    <a:pt x="2155" y="934"/>
                    <a:pt x="2155" y="934"/>
                    <a:pt x="2154" y="934"/>
                  </a:cubicBezTo>
                  <a:cubicBezTo>
                    <a:pt x="2153" y="934"/>
                    <a:pt x="2153" y="934"/>
                    <a:pt x="2152" y="934"/>
                  </a:cubicBezTo>
                  <a:cubicBezTo>
                    <a:pt x="2152" y="934"/>
                    <a:pt x="2152" y="934"/>
                    <a:pt x="2151" y="934"/>
                  </a:cubicBezTo>
                  <a:cubicBezTo>
                    <a:pt x="2151" y="934"/>
                    <a:pt x="2151" y="934"/>
                    <a:pt x="2151" y="934"/>
                  </a:cubicBezTo>
                  <a:cubicBezTo>
                    <a:pt x="2150" y="935"/>
                    <a:pt x="2150" y="935"/>
                    <a:pt x="2149" y="935"/>
                  </a:cubicBezTo>
                  <a:cubicBezTo>
                    <a:pt x="2149" y="935"/>
                    <a:pt x="2149" y="935"/>
                    <a:pt x="2148" y="936"/>
                  </a:cubicBezTo>
                  <a:cubicBezTo>
                    <a:pt x="2148" y="936"/>
                    <a:pt x="2148" y="936"/>
                    <a:pt x="2147" y="936"/>
                  </a:cubicBezTo>
                  <a:cubicBezTo>
                    <a:pt x="2147" y="936"/>
                    <a:pt x="2146" y="937"/>
                    <a:pt x="2146" y="937"/>
                  </a:cubicBezTo>
                  <a:cubicBezTo>
                    <a:pt x="2148" y="935"/>
                    <a:pt x="2149" y="934"/>
                    <a:pt x="2151" y="933"/>
                  </a:cubicBezTo>
                  <a:cubicBezTo>
                    <a:pt x="2152" y="932"/>
                    <a:pt x="2153" y="931"/>
                    <a:pt x="2154" y="930"/>
                  </a:cubicBezTo>
                  <a:cubicBezTo>
                    <a:pt x="2155" y="929"/>
                    <a:pt x="2156" y="928"/>
                    <a:pt x="2157" y="927"/>
                  </a:cubicBezTo>
                  <a:cubicBezTo>
                    <a:pt x="2158" y="927"/>
                    <a:pt x="2159" y="926"/>
                    <a:pt x="2160" y="925"/>
                  </a:cubicBezTo>
                  <a:cubicBezTo>
                    <a:pt x="2163" y="922"/>
                    <a:pt x="2163" y="922"/>
                    <a:pt x="2163" y="922"/>
                  </a:cubicBezTo>
                  <a:cubicBezTo>
                    <a:pt x="2168" y="919"/>
                    <a:pt x="2172" y="916"/>
                    <a:pt x="2177" y="913"/>
                  </a:cubicBezTo>
                  <a:cubicBezTo>
                    <a:pt x="2186" y="907"/>
                    <a:pt x="2195" y="902"/>
                    <a:pt x="2203" y="897"/>
                  </a:cubicBezTo>
                  <a:cubicBezTo>
                    <a:pt x="2212" y="892"/>
                    <a:pt x="2221" y="887"/>
                    <a:pt x="2229" y="882"/>
                  </a:cubicBezTo>
                  <a:cubicBezTo>
                    <a:pt x="2237" y="877"/>
                    <a:pt x="2244" y="872"/>
                    <a:pt x="2251" y="867"/>
                  </a:cubicBezTo>
                  <a:cubicBezTo>
                    <a:pt x="2254" y="864"/>
                    <a:pt x="2257" y="862"/>
                    <a:pt x="2260" y="859"/>
                  </a:cubicBezTo>
                  <a:cubicBezTo>
                    <a:pt x="2261" y="858"/>
                    <a:pt x="2262" y="856"/>
                    <a:pt x="2264" y="855"/>
                  </a:cubicBezTo>
                  <a:cubicBezTo>
                    <a:pt x="2265" y="854"/>
                    <a:pt x="2266" y="852"/>
                    <a:pt x="2267" y="851"/>
                  </a:cubicBezTo>
                  <a:cubicBezTo>
                    <a:pt x="2272" y="846"/>
                    <a:pt x="2275" y="841"/>
                    <a:pt x="2278" y="837"/>
                  </a:cubicBezTo>
                  <a:cubicBezTo>
                    <a:pt x="2280" y="835"/>
                    <a:pt x="2281" y="833"/>
                    <a:pt x="2282" y="831"/>
                  </a:cubicBezTo>
                  <a:cubicBezTo>
                    <a:pt x="2283" y="829"/>
                    <a:pt x="2284" y="828"/>
                    <a:pt x="2284" y="827"/>
                  </a:cubicBezTo>
                  <a:cubicBezTo>
                    <a:pt x="2285" y="824"/>
                    <a:pt x="2286" y="823"/>
                    <a:pt x="2286" y="823"/>
                  </a:cubicBezTo>
                  <a:cubicBezTo>
                    <a:pt x="2286" y="823"/>
                    <a:pt x="2285" y="824"/>
                    <a:pt x="2284" y="826"/>
                  </a:cubicBezTo>
                  <a:cubicBezTo>
                    <a:pt x="2283" y="827"/>
                    <a:pt x="2282" y="829"/>
                    <a:pt x="2281" y="830"/>
                  </a:cubicBezTo>
                  <a:cubicBezTo>
                    <a:pt x="2280" y="832"/>
                    <a:pt x="2278" y="834"/>
                    <a:pt x="2277" y="836"/>
                  </a:cubicBezTo>
                  <a:cubicBezTo>
                    <a:pt x="2274" y="839"/>
                    <a:pt x="2270" y="844"/>
                    <a:pt x="2265" y="848"/>
                  </a:cubicBezTo>
                  <a:cubicBezTo>
                    <a:pt x="2264" y="850"/>
                    <a:pt x="2263" y="851"/>
                    <a:pt x="2261" y="852"/>
                  </a:cubicBezTo>
                  <a:cubicBezTo>
                    <a:pt x="2260" y="853"/>
                    <a:pt x="2259" y="854"/>
                    <a:pt x="2257" y="855"/>
                  </a:cubicBezTo>
                  <a:cubicBezTo>
                    <a:pt x="2256" y="856"/>
                    <a:pt x="2256" y="857"/>
                    <a:pt x="2255" y="857"/>
                  </a:cubicBezTo>
                  <a:cubicBezTo>
                    <a:pt x="2254" y="858"/>
                    <a:pt x="2254" y="859"/>
                    <a:pt x="2253" y="859"/>
                  </a:cubicBezTo>
                  <a:cubicBezTo>
                    <a:pt x="2251" y="860"/>
                    <a:pt x="2250" y="862"/>
                    <a:pt x="2248" y="863"/>
                  </a:cubicBezTo>
                  <a:cubicBezTo>
                    <a:pt x="2248" y="863"/>
                    <a:pt x="2248" y="863"/>
                    <a:pt x="2248" y="863"/>
                  </a:cubicBezTo>
                  <a:cubicBezTo>
                    <a:pt x="2248" y="863"/>
                    <a:pt x="2248" y="863"/>
                    <a:pt x="2248" y="863"/>
                  </a:cubicBezTo>
                  <a:cubicBezTo>
                    <a:pt x="2249" y="862"/>
                    <a:pt x="2249" y="860"/>
                    <a:pt x="2250" y="859"/>
                  </a:cubicBezTo>
                  <a:cubicBezTo>
                    <a:pt x="2250" y="858"/>
                    <a:pt x="2251" y="857"/>
                    <a:pt x="2251" y="855"/>
                  </a:cubicBezTo>
                  <a:cubicBezTo>
                    <a:pt x="2251" y="854"/>
                    <a:pt x="2252" y="853"/>
                    <a:pt x="2252" y="851"/>
                  </a:cubicBezTo>
                  <a:cubicBezTo>
                    <a:pt x="2252" y="851"/>
                    <a:pt x="2252" y="851"/>
                    <a:pt x="2252" y="851"/>
                  </a:cubicBezTo>
                  <a:cubicBezTo>
                    <a:pt x="2253" y="851"/>
                    <a:pt x="2253" y="851"/>
                    <a:pt x="2253" y="851"/>
                  </a:cubicBezTo>
                  <a:cubicBezTo>
                    <a:pt x="2265" y="836"/>
                    <a:pt x="2262" y="819"/>
                    <a:pt x="2258" y="799"/>
                  </a:cubicBezTo>
                  <a:cubicBezTo>
                    <a:pt x="2244" y="810"/>
                    <a:pt x="2245" y="828"/>
                    <a:pt x="2250" y="846"/>
                  </a:cubicBezTo>
                  <a:cubicBezTo>
                    <a:pt x="2250" y="847"/>
                    <a:pt x="2249" y="849"/>
                    <a:pt x="2249" y="850"/>
                  </a:cubicBezTo>
                  <a:cubicBezTo>
                    <a:pt x="2249" y="851"/>
                    <a:pt x="2248" y="853"/>
                    <a:pt x="2248" y="854"/>
                  </a:cubicBezTo>
                  <a:cubicBezTo>
                    <a:pt x="2248" y="855"/>
                    <a:pt x="2247" y="856"/>
                    <a:pt x="2247" y="857"/>
                  </a:cubicBezTo>
                  <a:cubicBezTo>
                    <a:pt x="2246" y="859"/>
                    <a:pt x="2246" y="860"/>
                    <a:pt x="2245" y="861"/>
                  </a:cubicBezTo>
                  <a:cubicBezTo>
                    <a:pt x="2245" y="862"/>
                    <a:pt x="2244" y="863"/>
                    <a:pt x="2244" y="864"/>
                  </a:cubicBezTo>
                  <a:cubicBezTo>
                    <a:pt x="2244" y="864"/>
                    <a:pt x="2244" y="864"/>
                    <a:pt x="2244" y="864"/>
                  </a:cubicBezTo>
                  <a:cubicBezTo>
                    <a:pt x="2243" y="864"/>
                    <a:pt x="2243" y="865"/>
                    <a:pt x="2243" y="865"/>
                  </a:cubicBezTo>
                  <a:cubicBezTo>
                    <a:pt x="2243" y="865"/>
                    <a:pt x="2243" y="866"/>
                    <a:pt x="2243" y="866"/>
                  </a:cubicBezTo>
                  <a:cubicBezTo>
                    <a:pt x="2243" y="866"/>
                    <a:pt x="2243" y="867"/>
                    <a:pt x="2243" y="867"/>
                  </a:cubicBezTo>
                  <a:cubicBezTo>
                    <a:pt x="2238" y="871"/>
                    <a:pt x="2232" y="874"/>
                    <a:pt x="2227" y="878"/>
                  </a:cubicBezTo>
                  <a:cubicBezTo>
                    <a:pt x="2219" y="883"/>
                    <a:pt x="2210" y="888"/>
                    <a:pt x="2201" y="893"/>
                  </a:cubicBezTo>
                  <a:cubicBezTo>
                    <a:pt x="2193" y="898"/>
                    <a:pt x="2183" y="903"/>
                    <a:pt x="2174" y="909"/>
                  </a:cubicBezTo>
                  <a:cubicBezTo>
                    <a:pt x="2170" y="912"/>
                    <a:pt x="2165" y="915"/>
                    <a:pt x="2161" y="919"/>
                  </a:cubicBezTo>
                  <a:cubicBezTo>
                    <a:pt x="2158" y="921"/>
                    <a:pt x="2158" y="921"/>
                    <a:pt x="2158" y="921"/>
                  </a:cubicBezTo>
                  <a:cubicBezTo>
                    <a:pt x="2157" y="922"/>
                    <a:pt x="2156" y="923"/>
                    <a:pt x="2154" y="924"/>
                  </a:cubicBezTo>
                  <a:cubicBezTo>
                    <a:pt x="2153" y="924"/>
                    <a:pt x="2152" y="925"/>
                    <a:pt x="2151" y="926"/>
                  </a:cubicBezTo>
                  <a:cubicBezTo>
                    <a:pt x="2150" y="927"/>
                    <a:pt x="2149" y="928"/>
                    <a:pt x="2148" y="929"/>
                  </a:cubicBezTo>
                  <a:cubicBezTo>
                    <a:pt x="2140" y="936"/>
                    <a:pt x="2132" y="945"/>
                    <a:pt x="2124" y="952"/>
                  </a:cubicBezTo>
                  <a:cubicBezTo>
                    <a:pt x="2122" y="955"/>
                    <a:pt x="2120" y="957"/>
                    <a:pt x="2118" y="959"/>
                  </a:cubicBezTo>
                  <a:cubicBezTo>
                    <a:pt x="2118" y="959"/>
                    <a:pt x="2118" y="959"/>
                    <a:pt x="2118" y="958"/>
                  </a:cubicBezTo>
                  <a:cubicBezTo>
                    <a:pt x="2118" y="958"/>
                    <a:pt x="2119" y="957"/>
                    <a:pt x="2119" y="956"/>
                  </a:cubicBezTo>
                  <a:cubicBezTo>
                    <a:pt x="2119" y="956"/>
                    <a:pt x="2120" y="955"/>
                    <a:pt x="2120" y="954"/>
                  </a:cubicBezTo>
                  <a:cubicBezTo>
                    <a:pt x="2120" y="953"/>
                    <a:pt x="2120" y="952"/>
                    <a:pt x="2121" y="951"/>
                  </a:cubicBezTo>
                  <a:cubicBezTo>
                    <a:pt x="2121" y="951"/>
                    <a:pt x="2121" y="950"/>
                    <a:pt x="2121" y="950"/>
                  </a:cubicBezTo>
                  <a:cubicBezTo>
                    <a:pt x="2121" y="949"/>
                    <a:pt x="2121" y="949"/>
                    <a:pt x="2121" y="948"/>
                  </a:cubicBezTo>
                  <a:cubicBezTo>
                    <a:pt x="2122" y="946"/>
                    <a:pt x="2122" y="943"/>
                    <a:pt x="2123" y="941"/>
                  </a:cubicBezTo>
                  <a:cubicBezTo>
                    <a:pt x="2123" y="938"/>
                    <a:pt x="2124" y="935"/>
                    <a:pt x="2124" y="933"/>
                  </a:cubicBezTo>
                  <a:cubicBezTo>
                    <a:pt x="2125" y="927"/>
                    <a:pt x="2126" y="921"/>
                    <a:pt x="2127" y="915"/>
                  </a:cubicBezTo>
                  <a:cubicBezTo>
                    <a:pt x="2128" y="909"/>
                    <a:pt x="2128" y="904"/>
                    <a:pt x="2129" y="898"/>
                  </a:cubicBezTo>
                  <a:cubicBezTo>
                    <a:pt x="2130" y="898"/>
                    <a:pt x="2130" y="898"/>
                    <a:pt x="2130" y="898"/>
                  </a:cubicBezTo>
                  <a:cubicBezTo>
                    <a:pt x="2131" y="898"/>
                    <a:pt x="2132" y="898"/>
                    <a:pt x="2133" y="897"/>
                  </a:cubicBezTo>
                  <a:cubicBezTo>
                    <a:pt x="2133" y="897"/>
                    <a:pt x="2134" y="897"/>
                    <a:pt x="2134" y="897"/>
                  </a:cubicBezTo>
                  <a:cubicBezTo>
                    <a:pt x="2134" y="897"/>
                    <a:pt x="2135" y="897"/>
                    <a:pt x="2135" y="897"/>
                  </a:cubicBezTo>
                  <a:cubicBezTo>
                    <a:pt x="2135" y="896"/>
                    <a:pt x="2135" y="896"/>
                    <a:pt x="2135" y="896"/>
                  </a:cubicBezTo>
                  <a:cubicBezTo>
                    <a:pt x="2136" y="896"/>
                    <a:pt x="2137" y="895"/>
                    <a:pt x="2139" y="895"/>
                  </a:cubicBezTo>
                  <a:cubicBezTo>
                    <a:pt x="2140" y="894"/>
                    <a:pt x="2141" y="893"/>
                    <a:pt x="2142" y="893"/>
                  </a:cubicBezTo>
                  <a:cubicBezTo>
                    <a:pt x="2144" y="891"/>
                    <a:pt x="2147" y="890"/>
                    <a:pt x="2149" y="888"/>
                  </a:cubicBezTo>
                  <a:cubicBezTo>
                    <a:pt x="2150" y="888"/>
                    <a:pt x="2150" y="888"/>
                    <a:pt x="2150" y="888"/>
                  </a:cubicBezTo>
                  <a:cubicBezTo>
                    <a:pt x="2150" y="888"/>
                    <a:pt x="2150" y="888"/>
                    <a:pt x="2150" y="888"/>
                  </a:cubicBezTo>
                  <a:cubicBezTo>
                    <a:pt x="2167" y="900"/>
                    <a:pt x="2178" y="878"/>
                    <a:pt x="2176" y="863"/>
                  </a:cubicBezTo>
                  <a:cubicBezTo>
                    <a:pt x="2167" y="868"/>
                    <a:pt x="2148" y="869"/>
                    <a:pt x="2149" y="885"/>
                  </a:cubicBezTo>
                  <a:cubicBezTo>
                    <a:pt x="2149" y="886"/>
                    <a:pt x="2149" y="886"/>
                    <a:pt x="2148" y="886"/>
                  </a:cubicBezTo>
                  <a:cubicBezTo>
                    <a:pt x="2146" y="888"/>
                    <a:pt x="2143" y="889"/>
                    <a:pt x="2141" y="890"/>
                  </a:cubicBezTo>
                  <a:cubicBezTo>
                    <a:pt x="2140" y="891"/>
                    <a:pt x="2139" y="892"/>
                    <a:pt x="2137" y="892"/>
                  </a:cubicBezTo>
                  <a:cubicBezTo>
                    <a:pt x="2136" y="893"/>
                    <a:pt x="2135" y="893"/>
                    <a:pt x="2134" y="894"/>
                  </a:cubicBezTo>
                  <a:cubicBezTo>
                    <a:pt x="2134" y="894"/>
                    <a:pt x="2134" y="894"/>
                    <a:pt x="2134" y="894"/>
                  </a:cubicBezTo>
                  <a:cubicBezTo>
                    <a:pt x="2133" y="894"/>
                    <a:pt x="2133" y="895"/>
                    <a:pt x="2133" y="895"/>
                  </a:cubicBezTo>
                  <a:cubicBezTo>
                    <a:pt x="2133" y="895"/>
                    <a:pt x="2132" y="895"/>
                    <a:pt x="2132" y="896"/>
                  </a:cubicBezTo>
                  <a:cubicBezTo>
                    <a:pt x="2131" y="896"/>
                    <a:pt x="2131" y="897"/>
                    <a:pt x="2130" y="897"/>
                  </a:cubicBezTo>
                  <a:cubicBezTo>
                    <a:pt x="2130" y="897"/>
                    <a:pt x="2130" y="897"/>
                    <a:pt x="2129" y="898"/>
                  </a:cubicBezTo>
                  <a:cubicBezTo>
                    <a:pt x="2129" y="897"/>
                    <a:pt x="2129" y="897"/>
                    <a:pt x="2129" y="897"/>
                  </a:cubicBezTo>
                  <a:cubicBezTo>
                    <a:pt x="2130" y="894"/>
                    <a:pt x="2130" y="892"/>
                    <a:pt x="2131" y="889"/>
                  </a:cubicBezTo>
                  <a:cubicBezTo>
                    <a:pt x="2131" y="887"/>
                    <a:pt x="2132" y="884"/>
                    <a:pt x="2132" y="882"/>
                  </a:cubicBezTo>
                  <a:cubicBezTo>
                    <a:pt x="2132" y="881"/>
                    <a:pt x="2132" y="881"/>
                    <a:pt x="2133" y="880"/>
                  </a:cubicBezTo>
                  <a:cubicBezTo>
                    <a:pt x="2133" y="880"/>
                    <a:pt x="2133" y="879"/>
                    <a:pt x="2133" y="879"/>
                  </a:cubicBezTo>
                  <a:cubicBezTo>
                    <a:pt x="2133" y="878"/>
                    <a:pt x="2133" y="877"/>
                    <a:pt x="2133" y="876"/>
                  </a:cubicBezTo>
                  <a:cubicBezTo>
                    <a:pt x="2133" y="874"/>
                    <a:pt x="2134" y="872"/>
                    <a:pt x="2134" y="871"/>
                  </a:cubicBezTo>
                  <a:cubicBezTo>
                    <a:pt x="2134" y="869"/>
                    <a:pt x="2135" y="867"/>
                    <a:pt x="2135" y="867"/>
                  </a:cubicBezTo>
                  <a:cubicBezTo>
                    <a:pt x="2135" y="867"/>
                    <a:pt x="2134" y="868"/>
                    <a:pt x="2133" y="871"/>
                  </a:cubicBezTo>
                  <a:cubicBezTo>
                    <a:pt x="2133" y="871"/>
                    <a:pt x="2133" y="872"/>
                    <a:pt x="2132" y="873"/>
                  </a:cubicBezTo>
                  <a:cubicBezTo>
                    <a:pt x="2132" y="874"/>
                    <a:pt x="2132" y="874"/>
                    <a:pt x="2131" y="875"/>
                  </a:cubicBezTo>
                  <a:cubicBezTo>
                    <a:pt x="2131" y="876"/>
                    <a:pt x="2131" y="877"/>
                    <a:pt x="2131" y="878"/>
                  </a:cubicBezTo>
                  <a:cubicBezTo>
                    <a:pt x="2130" y="878"/>
                    <a:pt x="2130" y="879"/>
                    <a:pt x="2130" y="879"/>
                  </a:cubicBezTo>
                  <a:cubicBezTo>
                    <a:pt x="2130" y="880"/>
                    <a:pt x="2130" y="881"/>
                    <a:pt x="2130" y="881"/>
                  </a:cubicBezTo>
                  <a:cubicBezTo>
                    <a:pt x="2129" y="883"/>
                    <a:pt x="2129" y="886"/>
                    <a:pt x="2128" y="888"/>
                  </a:cubicBezTo>
                  <a:cubicBezTo>
                    <a:pt x="2128" y="891"/>
                    <a:pt x="2128" y="894"/>
                    <a:pt x="2127" y="896"/>
                  </a:cubicBezTo>
                  <a:cubicBezTo>
                    <a:pt x="2126" y="902"/>
                    <a:pt x="2125" y="908"/>
                    <a:pt x="2124" y="914"/>
                  </a:cubicBezTo>
                  <a:cubicBezTo>
                    <a:pt x="2124" y="916"/>
                    <a:pt x="2124" y="918"/>
                    <a:pt x="2124" y="920"/>
                  </a:cubicBezTo>
                  <a:cubicBezTo>
                    <a:pt x="2124" y="919"/>
                    <a:pt x="2123" y="919"/>
                    <a:pt x="2123" y="919"/>
                  </a:cubicBezTo>
                  <a:cubicBezTo>
                    <a:pt x="2123" y="919"/>
                    <a:pt x="2123" y="918"/>
                    <a:pt x="2123" y="918"/>
                  </a:cubicBezTo>
                  <a:cubicBezTo>
                    <a:pt x="2123" y="917"/>
                    <a:pt x="2122" y="917"/>
                    <a:pt x="2122" y="917"/>
                  </a:cubicBezTo>
                  <a:cubicBezTo>
                    <a:pt x="2122" y="916"/>
                    <a:pt x="2122" y="916"/>
                    <a:pt x="2121" y="916"/>
                  </a:cubicBezTo>
                  <a:cubicBezTo>
                    <a:pt x="2119" y="913"/>
                    <a:pt x="2117" y="910"/>
                    <a:pt x="2113" y="907"/>
                  </a:cubicBezTo>
                  <a:cubicBezTo>
                    <a:pt x="2111" y="905"/>
                    <a:pt x="2108" y="903"/>
                    <a:pt x="2106" y="900"/>
                  </a:cubicBezTo>
                  <a:cubicBezTo>
                    <a:pt x="2106" y="900"/>
                    <a:pt x="2106" y="900"/>
                    <a:pt x="2107" y="900"/>
                  </a:cubicBezTo>
                  <a:cubicBezTo>
                    <a:pt x="2107" y="896"/>
                    <a:pt x="2107" y="896"/>
                    <a:pt x="2107" y="896"/>
                  </a:cubicBezTo>
                  <a:cubicBezTo>
                    <a:pt x="2111" y="880"/>
                    <a:pt x="2100" y="863"/>
                    <a:pt x="2084" y="862"/>
                  </a:cubicBezTo>
                  <a:cubicBezTo>
                    <a:pt x="2087" y="876"/>
                    <a:pt x="2085" y="901"/>
                    <a:pt x="2102" y="900"/>
                  </a:cubicBezTo>
                  <a:cubicBezTo>
                    <a:pt x="2103" y="901"/>
                    <a:pt x="2103" y="901"/>
                    <a:pt x="2103" y="901"/>
                  </a:cubicBezTo>
                  <a:cubicBezTo>
                    <a:pt x="2106" y="904"/>
                    <a:pt x="2109" y="907"/>
                    <a:pt x="2112" y="910"/>
                  </a:cubicBezTo>
                  <a:cubicBezTo>
                    <a:pt x="2115" y="912"/>
                    <a:pt x="2118" y="915"/>
                    <a:pt x="2120" y="917"/>
                  </a:cubicBezTo>
                  <a:cubicBezTo>
                    <a:pt x="2120" y="918"/>
                    <a:pt x="2120" y="918"/>
                    <a:pt x="2120" y="918"/>
                  </a:cubicBezTo>
                  <a:cubicBezTo>
                    <a:pt x="2120" y="919"/>
                    <a:pt x="2121" y="919"/>
                    <a:pt x="2121" y="919"/>
                  </a:cubicBezTo>
                  <a:cubicBezTo>
                    <a:pt x="2121" y="920"/>
                    <a:pt x="2121" y="920"/>
                    <a:pt x="2122" y="920"/>
                  </a:cubicBezTo>
                  <a:cubicBezTo>
                    <a:pt x="2122" y="920"/>
                    <a:pt x="2122" y="921"/>
                    <a:pt x="2122" y="921"/>
                  </a:cubicBezTo>
                  <a:cubicBezTo>
                    <a:pt x="2123" y="922"/>
                    <a:pt x="2123" y="922"/>
                    <a:pt x="2123" y="923"/>
                  </a:cubicBezTo>
                  <a:cubicBezTo>
                    <a:pt x="2123" y="926"/>
                    <a:pt x="2122" y="929"/>
                    <a:pt x="2122" y="932"/>
                  </a:cubicBezTo>
                  <a:cubicBezTo>
                    <a:pt x="2121" y="935"/>
                    <a:pt x="2121" y="937"/>
                    <a:pt x="2120" y="940"/>
                  </a:cubicBezTo>
                  <a:cubicBezTo>
                    <a:pt x="2120" y="943"/>
                    <a:pt x="2120" y="945"/>
                    <a:pt x="2119" y="947"/>
                  </a:cubicBezTo>
                  <a:cubicBezTo>
                    <a:pt x="2119" y="948"/>
                    <a:pt x="2119" y="949"/>
                    <a:pt x="2118" y="950"/>
                  </a:cubicBezTo>
                  <a:cubicBezTo>
                    <a:pt x="2118" y="951"/>
                    <a:pt x="2118" y="952"/>
                    <a:pt x="2118" y="953"/>
                  </a:cubicBezTo>
                  <a:cubicBezTo>
                    <a:pt x="2118" y="955"/>
                    <a:pt x="2118" y="957"/>
                    <a:pt x="2117" y="958"/>
                  </a:cubicBezTo>
                  <a:cubicBezTo>
                    <a:pt x="2117" y="959"/>
                    <a:pt x="2117" y="959"/>
                    <a:pt x="2117" y="960"/>
                  </a:cubicBezTo>
                  <a:cubicBezTo>
                    <a:pt x="2116" y="961"/>
                    <a:pt x="2114" y="963"/>
                    <a:pt x="2113" y="964"/>
                  </a:cubicBezTo>
                  <a:cubicBezTo>
                    <a:pt x="2111" y="966"/>
                    <a:pt x="2109" y="968"/>
                    <a:pt x="2107" y="969"/>
                  </a:cubicBezTo>
                  <a:cubicBezTo>
                    <a:pt x="2105" y="971"/>
                    <a:pt x="2103" y="973"/>
                    <a:pt x="2102" y="975"/>
                  </a:cubicBezTo>
                  <a:cubicBezTo>
                    <a:pt x="2091" y="984"/>
                    <a:pt x="2080" y="992"/>
                    <a:pt x="2069" y="998"/>
                  </a:cubicBezTo>
                  <a:cubicBezTo>
                    <a:pt x="2069" y="998"/>
                    <a:pt x="2069" y="997"/>
                    <a:pt x="2069" y="997"/>
                  </a:cubicBezTo>
                  <a:cubicBezTo>
                    <a:pt x="2069" y="996"/>
                    <a:pt x="2069" y="995"/>
                    <a:pt x="2069" y="994"/>
                  </a:cubicBezTo>
                  <a:cubicBezTo>
                    <a:pt x="2069" y="993"/>
                    <a:pt x="2069" y="992"/>
                    <a:pt x="2069" y="991"/>
                  </a:cubicBezTo>
                  <a:cubicBezTo>
                    <a:pt x="2069" y="990"/>
                    <a:pt x="2069" y="989"/>
                    <a:pt x="2069" y="988"/>
                  </a:cubicBezTo>
                  <a:cubicBezTo>
                    <a:pt x="2069" y="988"/>
                    <a:pt x="2069" y="988"/>
                    <a:pt x="2069" y="987"/>
                  </a:cubicBezTo>
                  <a:cubicBezTo>
                    <a:pt x="2069" y="988"/>
                    <a:pt x="2069" y="988"/>
                    <a:pt x="2069" y="988"/>
                  </a:cubicBezTo>
                  <a:cubicBezTo>
                    <a:pt x="2075" y="974"/>
                    <a:pt x="2067" y="962"/>
                    <a:pt x="2056" y="949"/>
                  </a:cubicBezTo>
                  <a:cubicBezTo>
                    <a:pt x="2047" y="960"/>
                    <a:pt x="2054" y="973"/>
                    <a:pt x="2065" y="985"/>
                  </a:cubicBezTo>
                  <a:cubicBezTo>
                    <a:pt x="2065" y="986"/>
                    <a:pt x="2065" y="987"/>
                    <a:pt x="2066" y="988"/>
                  </a:cubicBezTo>
                  <a:cubicBezTo>
                    <a:pt x="2066" y="989"/>
                    <a:pt x="2066" y="990"/>
                    <a:pt x="2066" y="991"/>
                  </a:cubicBezTo>
                  <a:cubicBezTo>
                    <a:pt x="2066" y="992"/>
                    <a:pt x="2066" y="993"/>
                    <a:pt x="2066" y="994"/>
                  </a:cubicBezTo>
                  <a:cubicBezTo>
                    <a:pt x="2066" y="995"/>
                    <a:pt x="2066" y="996"/>
                    <a:pt x="2066" y="997"/>
                  </a:cubicBezTo>
                  <a:cubicBezTo>
                    <a:pt x="2066" y="997"/>
                    <a:pt x="2066" y="998"/>
                    <a:pt x="2066" y="999"/>
                  </a:cubicBezTo>
                  <a:cubicBezTo>
                    <a:pt x="2065" y="999"/>
                    <a:pt x="2065" y="999"/>
                    <a:pt x="2065" y="1000"/>
                  </a:cubicBezTo>
                  <a:cubicBezTo>
                    <a:pt x="2065" y="1000"/>
                    <a:pt x="2065" y="1000"/>
                    <a:pt x="2065" y="1000"/>
                  </a:cubicBezTo>
                  <a:cubicBezTo>
                    <a:pt x="2062" y="1002"/>
                    <a:pt x="2059" y="1004"/>
                    <a:pt x="2056" y="1005"/>
                  </a:cubicBezTo>
                  <a:cubicBezTo>
                    <a:pt x="2054" y="1006"/>
                    <a:pt x="2052" y="1007"/>
                    <a:pt x="2050" y="1008"/>
                  </a:cubicBezTo>
                  <a:cubicBezTo>
                    <a:pt x="2049" y="1008"/>
                    <a:pt x="2049" y="1009"/>
                    <a:pt x="2048" y="1009"/>
                  </a:cubicBezTo>
                  <a:cubicBezTo>
                    <a:pt x="2036" y="1005"/>
                    <a:pt x="2025" y="1002"/>
                    <a:pt x="2011" y="1002"/>
                  </a:cubicBezTo>
                  <a:cubicBezTo>
                    <a:pt x="2008" y="995"/>
                    <a:pt x="2005" y="986"/>
                    <a:pt x="1996" y="992"/>
                  </a:cubicBezTo>
                  <a:cubicBezTo>
                    <a:pt x="1996" y="992"/>
                    <a:pt x="1995" y="992"/>
                    <a:pt x="1995" y="992"/>
                  </a:cubicBezTo>
                  <a:cubicBezTo>
                    <a:pt x="1995" y="991"/>
                    <a:pt x="1995" y="991"/>
                    <a:pt x="1994" y="991"/>
                  </a:cubicBezTo>
                  <a:cubicBezTo>
                    <a:pt x="1993" y="990"/>
                    <a:pt x="1992" y="990"/>
                    <a:pt x="1992" y="989"/>
                  </a:cubicBezTo>
                  <a:cubicBezTo>
                    <a:pt x="1991" y="989"/>
                    <a:pt x="1990" y="989"/>
                    <a:pt x="1989" y="988"/>
                  </a:cubicBezTo>
                  <a:cubicBezTo>
                    <a:pt x="1988" y="988"/>
                    <a:pt x="1987" y="988"/>
                    <a:pt x="1986" y="988"/>
                  </a:cubicBezTo>
                  <a:cubicBezTo>
                    <a:pt x="1986" y="987"/>
                    <a:pt x="1985" y="987"/>
                    <a:pt x="1985" y="987"/>
                  </a:cubicBezTo>
                  <a:cubicBezTo>
                    <a:pt x="1985" y="987"/>
                    <a:pt x="1985" y="987"/>
                    <a:pt x="1984" y="987"/>
                  </a:cubicBezTo>
                  <a:cubicBezTo>
                    <a:pt x="1984" y="987"/>
                    <a:pt x="1984" y="987"/>
                    <a:pt x="1984" y="987"/>
                  </a:cubicBezTo>
                  <a:cubicBezTo>
                    <a:pt x="1983" y="987"/>
                    <a:pt x="1983" y="987"/>
                    <a:pt x="1982" y="987"/>
                  </a:cubicBezTo>
                  <a:cubicBezTo>
                    <a:pt x="1982" y="987"/>
                    <a:pt x="1982" y="987"/>
                    <a:pt x="1981" y="987"/>
                  </a:cubicBezTo>
                  <a:cubicBezTo>
                    <a:pt x="1981" y="987"/>
                    <a:pt x="1981" y="987"/>
                    <a:pt x="1981" y="987"/>
                  </a:cubicBezTo>
                  <a:cubicBezTo>
                    <a:pt x="1981" y="987"/>
                    <a:pt x="1980" y="987"/>
                    <a:pt x="1980" y="987"/>
                  </a:cubicBezTo>
                  <a:cubicBezTo>
                    <a:pt x="1980" y="987"/>
                    <a:pt x="1980" y="987"/>
                    <a:pt x="1980" y="987"/>
                  </a:cubicBezTo>
                  <a:cubicBezTo>
                    <a:pt x="1977" y="984"/>
                    <a:pt x="1974" y="982"/>
                    <a:pt x="1970" y="979"/>
                  </a:cubicBezTo>
                  <a:cubicBezTo>
                    <a:pt x="1969" y="978"/>
                    <a:pt x="1967" y="977"/>
                    <a:pt x="1966" y="976"/>
                  </a:cubicBezTo>
                  <a:cubicBezTo>
                    <a:pt x="1964" y="975"/>
                    <a:pt x="1963" y="974"/>
                    <a:pt x="1961" y="973"/>
                  </a:cubicBezTo>
                  <a:cubicBezTo>
                    <a:pt x="1958" y="971"/>
                    <a:pt x="1956" y="969"/>
                    <a:pt x="1953" y="968"/>
                  </a:cubicBezTo>
                  <a:cubicBezTo>
                    <a:pt x="1953" y="968"/>
                    <a:pt x="1952" y="968"/>
                    <a:pt x="1952" y="967"/>
                  </a:cubicBezTo>
                  <a:cubicBezTo>
                    <a:pt x="1952" y="967"/>
                    <a:pt x="1951" y="967"/>
                    <a:pt x="1951" y="967"/>
                  </a:cubicBezTo>
                  <a:cubicBezTo>
                    <a:pt x="1950" y="967"/>
                    <a:pt x="1950" y="967"/>
                    <a:pt x="1949" y="967"/>
                  </a:cubicBezTo>
                  <a:cubicBezTo>
                    <a:pt x="1948" y="967"/>
                    <a:pt x="1948" y="967"/>
                    <a:pt x="1947" y="967"/>
                  </a:cubicBezTo>
                  <a:cubicBezTo>
                    <a:pt x="1947" y="967"/>
                    <a:pt x="1946" y="967"/>
                    <a:pt x="1946" y="967"/>
                  </a:cubicBezTo>
                  <a:cubicBezTo>
                    <a:pt x="1945" y="967"/>
                    <a:pt x="1945" y="967"/>
                    <a:pt x="1945" y="967"/>
                  </a:cubicBezTo>
                  <a:cubicBezTo>
                    <a:pt x="1945" y="967"/>
                    <a:pt x="1945" y="967"/>
                    <a:pt x="1945" y="967"/>
                  </a:cubicBezTo>
                  <a:cubicBezTo>
                    <a:pt x="1945" y="967"/>
                    <a:pt x="1945" y="967"/>
                    <a:pt x="1945" y="967"/>
                  </a:cubicBezTo>
                  <a:cubicBezTo>
                    <a:pt x="1945" y="967"/>
                    <a:pt x="1945" y="967"/>
                    <a:pt x="1945" y="967"/>
                  </a:cubicBezTo>
                  <a:cubicBezTo>
                    <a:pt x="1946" y="967"/>
                    <a:pt x="1946" y="967"/>
                    <a:pt x="1946" y="967"/>
                  </a:cubicBezTo>
                  <a:cubicBezTo>
                    <a:pt x="1947" y="966"/>
                    <a:pt x="1947" y="966"/>
                    <a:pt x="1948" y="965"/>
                  </a:cubicBezTo>
                  <a:cubicBezTo>
                    <a:pt x="1956" y="961"/>
                    <a:pt x="1962" y="956"/>
                    <a:pt x="1969" y="952"/>
                  </a:cubicBezTo>
                  <a:cubicBezTo>
                    <a:pt x="1972" y="950"/>
                    <a:pt x="1976" y="947"/>
                    <a:pt x="1979" y="946"/>
                  </a:cubicBezTo>
                  <a:cubicBezTo>
                    <a:pt x="1980" y="945"/>
                    <a:pt x="1981" y="944"/>
                    <a:pt x="1982" y="944"/>
                  </a:cubicBezTo>
                  <a:cubicBezTo>
                    <a:pt x="1982" y="944"/>
                    <a:pt x="1982" y="944"/>
                    <a:pt x="1982" y="944"/>
                  </a:cubicBezTo>
                  <a:cubicBezTo>
                    <a:pt x="1982" y="944"/>
                    <a:pt x="1982" y="944"/>
                    <a:pt x="1983" y="944"/>
                  </a:cubicBezTo>
                  <a:cubicBezTo>
                    <a:pt x="1983" y="944"/>
                    <a:pt x="1984" y="944"/>
                    <a:pt x="1985" y="944"/>
                  </a:cubicBezTo>
                  <a:cubicBezTo>
                    <a:pt x="1985" y="944"/>
                    <a:pt x="1986" y="945"/>
                    <a:pt x="1986" y="945"/>
                  </a:cubicBezTo>
                  <a:cubicBezTo>
                    <a:pt x="1987" y="945"/>
                    <a:pt x="1987" y="945"/>
                    <a:pt x="1987" y="945"/>
                  </a:cubicBezTo>
                  <a:cubicBezTo>
                    <a:pt x="1987" y="945"/>
                    <a:pt x="1988" y="945"/>
                    <a:pt x="1988" y="945"/>
                  </a:cubicBezTo>
                  <a:cubicBezTo>
                    <a:pt x="1990" y="946"/>
                    <a:pt x="1992" y="947"/>
                    <a:pt x="1995" y="948"/>
                  </a:cubicBezTo>
                  <a:cubicBezTo>
                    <a:pt x="1996" y="948"/>
                    <a:pt x="1996" y="949"/>
                    <a:pt x="1997" y="949"/>
                  </a:cubicBezTo>
                  <a:cubicBezTo>
                    <a:pt x="1997" y="950"/>
                    <a:pt x="1998" y="950"/>
                    <a:pt x="1999" y="950"/>
                  </a:cubicBezTo>
                  <a:cubicBezTo>
                    <a:pt x="2000" y="951"/>
                    <a:pt x="2001" y="952"/>
                    <a:pt x="2002" y="953"/>
                  </a:cubicBezTo>
                  <a:cubicBezTo>
                    <a:pt x="2003" y="953"/>
                    <a:pt x="2003" y="953"/>
                    <a:pt x="2003" y="953"/>
                  </a:cubicBezTo>
                  <a:cubicBezTo>
                    <a:pt x="2005" y="972"/>
                    <a:pt x="2019" y="970"/>
                    <a:pt x="2031" y="980"/>
                  </a:cubicBezTo>
                  <a:cubicBezTo>
                    <a:pt x="2033" y="959"/>
                    <a:pt x="2021" y="951"/>
                    <a:pt x="2003" y="951"/>
                  </a:cubicBezTo>
                  <a:cubicBezTo>
                    <a:pt x="2003" y="951"/>
                    <a:pt x="2003" y="951"/>
                    <a:pt x="2003" y="951"/>
                  </a:cubicBezTo>
                  <a:cubicBezTo>
                    <a:pt x="2002" y="951"/>
                    <a:pt x="2001" y="950"/>
                    <a:pt x="1999" y="949"/>
                  </a:cubicBezTo>
                  <a:cubicBezTo>
                    <a:pt x="1999" y="949"/>
                    <a:pt x="1998" y="948"/>
                    <a:pt x="1998" y="948"/>
                  </a:cubicBezTo>
                  <a:cubicBezTo>
                    <a:pt x="1997" y="947"/>
                    <a:pt x="1996" y="947"/>
                    <a:pt x="1996" y="947"/>
                  </a:cubicBezTo>
                  <a:cubicBezTo>
                    <a:pt x="1993" y="945"/>
                    <a:pt x="1991" y="944"/>
                    <a:pt x="1988" y="944"/>
                  </a:cubicBezTo>
                  <a:cubicBezTo>
                    <a:pt x="1988" y="943"/>
                    <a:pt x="1988" y="943"/>
                    <a:pt x="1987" y="943"/>
                  </a:cubicBezTo>
                  <a:cubicBezTo>
                    <a:pt x="1987" y="943"/>
                    <a:pt x="1987" y="943"/>
                    <a:pt x="1987" y="943"/>
                  </a:cubicBezTo>
                  <a:cubicBezTo>
                    <a:pt x="1986" y="943"/>
                    <a:pt x="1986" y="943"/>
                    <a:pt x="1985" y="943"/>
                  </a:cubicBezTo>
                  <a:cubicBezTo>
                    <a:pt x="1984" y="943"/>
                    <a:pt x="1984" y="943"/>
                    <a:pt x="1983" y="943"/>
                  </a:cubicBezTo>
                  <a:cubicBezTo>
                    <a:pt x="1983" y="943"/>
                    <a:pt x="1984" y="943"/>
                    <a:pt x="1984" y="943"/>
                  </a:cubicBezTo>
                  <a:cubicBezTo>
                    <a:pt x="1985" y="942"/>
                    <a:pt x="1986" y="942"/>
                    <a:pt x="1987" y="942"/>
                  </a:cubicBezTo>
                  <a:cubicBezTo>
                    <a:pt x="1987" y="941"/>
                    <a:pt x="1987" y="941"/>
                    <a:pt x="1987" y="941"/>
                  </a:cubicBezTo>
                  <a:cubicBezTo>
                    <a:pt x="1988" y="941"/>
                    <a:pt x="1988" y="941"/>
                    <a:pt x="1988" y="941"/>
                  </a:cubicBezTo>
                  <a:cubicBezTo>
                    <a:pt x="1988" y="941"/>
                    <a:pt x="1988" y="941"/>
                    <a:pt x="1988" y="941"/>
                  </a:cubicBezTo>
                  <a:cubicBezTo>
                    <a:pt x="1988" y="941"/>
                    <a:pt x="1988" y="941"/>
                    <a:pt x="1988" y="941"/>
                  </a:cubicBezTo>
                  <a:cubicBezTo>
                    <a:pt x="1988" y="941"/>
                    <a:pt x="1988" y="941"/>
                    <a:pt x="1988" y="941"/>
                  </a:cubicBezTo>
                  <a:cubicBezTo>
                    <a:pt x="1989" y="941"/>
                    <a:pt x="1989" y="941"/>
                    <a:pt x="1989" y="941"/>
                  </a:cubicBezTo>
                  <a:cubicBezTo>
                    <a:pt x="1996" y="938"/>
                    <a:pt x="2003" y="937"/>
                    <a:pt x="2010" y="936"/>
                  </a:cubicBezTo>
                  <a:cubicBezTo>
                    <a:pt x="2017" y="936"/>
                    <a:pt x="2023" y="936"/>
                    <a:pt x="2029" y="937"/>
                  </a:cubicBezTo>
                  <a:cubicBezTo>
                    <a:pt x="2031" y="937"/>
                    <a:pt x="2032" y="938"/>
                    <a:pt x="2034" y="938"/>
                  </a:cubicBezTo>
                  <a:cubicBezTo>
                    <a:pt x="2035" y="938"/>
                    <a:pt x="2037" y="938"/>
                    <a:pt x="2038" y="939"/>
                  </a:cubicBezTo>
                  <a:cubicBezTo>
                    <a:pt x="2041" y="939"/>
                    <a:pt x="2043" y="939"/>
                    <a:pt x="2046" y="940"/>
                  </a:cubicBezTo>
                  <a:cubicBezTo>
                    <a:pt x="2051" y="941"/>
                    <a:pt x="2055" y="942"/>
                    <a:pt x="2058" y="942"/>
                  </a:cubicBezTo>
                  <a:cubicBezTo>
                    <a:pt x="2065" y="944"/>
                    <a:pt x="2069" y="945"/>
                    <a:pt x="2069" y="945"/>
                  </a:cubicBezTo>
                  <a:cubicBezTo>
                    <a:pt x="2069" y="945"/>
                    <a:pt x="2068" y="944"/>
                    <a:pt x="2066" y="944"/>
                  </a:cubicBezTo>
                  <a:cubicBezTo>
                    <a:pt x="2065" y="943"/>
                    <a:pt x="2062" y="942"/>
                    <a:pt x="2059" y="941"/>
                  </a:cubicBezTo>
                  <a:cubicBezTo>
                    <a:pt x="2055" y="940"/>
                    <a:pt x="2051" y="938"/>
                    <a:pt x="2046" y="937"/>
                  </a:cubicBezTo>
                  <a:cubicBezTo>
                    <a:pt x="2044" y="936"/>
                    <a:pt x="2041" y="936"/>
                    <a:pt x="2039" y="935"/>
                  </a:cubicBezTo>
                  <a:cubicBezTo>
                    <a:pt x="2037" y="935"/>
                    <a:pt x="2036" y="934"/>
                    <a:pt x="2034" y="934"/>
                  </a:cubicBezTo>
                  <a:cubicBezTo>
                    <a:pt x="2034" y="934"/>
                    <a:pt x="2034" y="934"/>
                    <a:pt x="2033" y="934"/>
                  </a:cubicBezTo>
                  <a:cubicBezTo>
                    <a:pt x="2033" y="934"/>
                    <a:pt x="2032" y="934"/>
                    <a:pt x="2032" y="934"/>
                  </a:cubicBezTo>
                  <a:cubicBezTo>
                    <a:pt x="2031" y="934"/>
                    <a:pt x="2031" y="934"/>
                    <a:pt x="2030" y="934"/>
                  </a:cubicBezTo>
                  <a:cubicBezTo>
                    <a:pt x="2024" y="933"/>
                    <a:pt x="2017" y="932"/>
                    <a:pt x="2010" y="933"/>
                  </a:cubicBezTo>
                  <a:cubicBezTo>
                    <a:pt x="2007" y="933"/>
                    <a:pt x="2004" y="933"/>
                    <a:pt x="2001" y="934"/>
                  </a:cubicBezTo>
                  <a:cubicBezTo>
                    <a:pt x="2002" y="933"/>
                    <a:pt x="2003" y="932"/>
                    <a:pt x="2003" y="931"/>
                  </a:cubicBezTo>
                  <a:cubicBezTo>
                    <a:pt x="2004" y="931"/>
                    <a:pt x="2004" y="930"/>
                    <a:pt x="2005" y="929"/>
                  </a:cubicBezTo>
                  <a:cubicBezTo>
                    <a:pt x="2005" y="929"/>
                    <a:pt x="2005" y="928"/>
                    <a:pt x="2006" y="928"/>
                  </a:cubicBezTo>
                  <a:cubicBezTo>
                    <a:pt x="2006" y="927"/>
                    <a:pt x="2006" y="927"/>
                    <a:pt x="2006" y="926"/>
                  </a:cubicBezTo>
                  <a:cubicBezTo>
                    <a:pt x="2008" y="923"/>
                    <a:pt x="2009" y="918"/>
                    <a:pt x="2011" y="913"/>
                  </a:cubicBezTo>
                  <a:cubicBezTo>
                    <a:pt x="2011" y="912"/>
                    <a:pt x="2012" y="911"/>
                    <a:pt x="2012" y="910"/>
                  </a:cubicBezTo>
                  <a:cubicBezTo>
                    <a:pt x="2012" y="909"/>
                    <a:pt x="2013" y="907"/>
                    <a:pt x="2013" y="906"/>
                  </a:cubicBezTo>
                  <a:cubicBezTo>
                    <a:pt x="2014" y="906"/>
                    <a:pt x="2014" y="905"/>
                    <a:pt x="2014" y="904"/>
                  </a:cubicBezTo>
                  <a:cubicBezTo>
                    <a:pt x="2015" y="904"/>
                    <a:pt x="2015" y="904"/>
                    <a:pt x="2015" y="904"/>
                  </a:cubicBezTo>
                  <a:cubicBezTo>
                    <a:pt x="2015" y="903"/>
                    <a:pt x="2015" y="903"/>
                    <a:pt x="2015" y="903"/>
                  </a:cubicBezTo>
                  <a:cubicBezTo>
                    <a:pt x="2016" y="901"/>
                    <a:pt x="2016" y="901"/>
                    <a:pt x="2016" y="901"/>
                  </a:cubicBezTo>
                  <a:cubicBezTo>
                    <a:pt x="2017" y="900"/>
                    <a:pt x="2017" y="900"/>
                    <a:pt x="2017" y="899"/>
                  </a:cubicBezTo>
                  <a:cubicBezTo>
                    <a:pt x="2018" y="898"/>
                    <a:pt x="2019" y="897"/>
                    <a:pt x="2020" y="896"/>
                  </a:cubicBezTo>
                  <a:cubicBezTo>
                    <a:pt x="2020" y="896"/>
                    <a:pt x="2021" y="895"/>
                    <a:pt x="2021" y="895"/>
                  </a:cubicBezTo>
                  <a:cubicBezTo>
                    <a:pt x="2021" y="894"/>
                    <a:pt x="2022" y="894"/>
                    <a:pt x="2022" y="893"/>
                  </a:cubicBezTo>
                  <a:cubicBezTo>
                    <a:pt x="2022" y="893"/>
                    <a:pt x="2023" y="893"/>
                    <a:pt x="2023" y="893"/>
                  </a:cubicBezTo>
                  <a:cubicBezTo>
                    <a:pt x="2023" y="893"/>
                    <a:pt x="2023" y="893"/>
                    <a:pt x="2024" y="893"/>
                  </a:cubicBezTo>
                  <a:cubicBezTo>
                    <a:pt x="2024" y="893"/>
                    <a:pt x="2025" y="893"/>
                    <a:pt x="2026" y="893"/>
                  </a:cubicBezTo>
                  <a:cubicBezTo>
                    <a:pt x="2026" y="893"/>
                    <a:pt x="2026" y="893"/>
                    <a:pt x="2027" y="893"/>
                  </a:cubicBezTo>
                  <a:cubicBezTo>
                    <a:pt x="2027" y="893"/>
                    <a:pt x="2027" y="893"/>
                    <a:pt x="2027" y="893"/>
                  </a:cubicBezTo>
                  <a:cubicBezTo>
                    <a:pt x="2027" y="893"/>
                    <a:pt x="2028" y="893"/>
                    <a:pt x="2028" y="893"/>
                  </a:cubicBezTo>
                  <a:cubicBezTo>
                    <a:pt x="2028" y="893"/>
                    <a:pt x="2029" y="893"/>
                    <a:pt x="2029" y="893"/>
                  </a:cubicBezTo>
                  <a:cubicBezTo>
                    <a:pt x="2030" y="893"/>
                    <a:pt x="2030" y="893"/>
                    <a:pt x="2031" y="893"/>
                  </a:cubicBezTo>
                  <a:cubicBezTo>
                    <a:pt x="2031" y="893"/>
                    <a:pt x="2032" y="893"/>
                    <a:pt x="2032" y="893"/>
                  </a:cubicBezTo>
                  <a:cubicBezTo>
                    <a:pt x="2033" y="893"/>
                    <a:pt x="2033" y="892"/>
                    <a:pt x="2034" y="892"/>
                  </a:cubicBezTo>
                  <a:cubicBezTo>
                    <a:pt x="2035" y="893"/>
                    <a:pt x="2036" y="893"/>
                    <a:pt x="2037" y="893"/>
                  </a:cubicBezTo>
                  <a:cubicBezTo>
                    <a:pt x="2038" y="893"/>
                    <a:pt x="2040" y="893"/>
                    <a:pt x="2041" y="893"/>
                  </a:cubicBezTo>
                  <a:cubicBezTo>
                    <a:pt x="2042" y="893"/>
                    <a:pt x="2043" y="894"/>
                    <a:pt x="2044" y="894"/>
                  </a:cubicBezTo>
                  <a:cubicBezTo>
                    <a:pt x="2045" y="894"/>
                    <a:pt x="2046" y="894"/>
                    <a:pt x="2047" y="895"/>
                  </a:cubicBezTo>
                  <a:cubicBezTo>
                    <a:pt x="2047" y="895"/>
                    <a:pt x="2047" y="895"/>
                    <a:pt x="2047" y="895"/>
                  </a:cubicBezTo>
                  <a:cubicBezTo>
                    <a:pt x="2051" y="912"/>
                    <a:pt x="2063" y="908"/>
                    <a:pt x="2075" y="900"/>
                  </a:cubicBezTo>
                  <a:cubicBezTo>
                    <a:pt x="2063" y="898"/>
                    <a:pt x="2061" y="886"/>
                    <a:pt x="2047" y="893"/>
                  </a:cubicBezTo>
                  <a:cubicBezTo>
                    <a:pt x="2046" y="892"/>
                    <a:pt x="2046" y="892"/>
                    <a:pt x="2045" y="892"/>
                  </a:cubicBezTo>
                  <a:cubicBezTo>
                    <a:pt x="2044" y="892"/>
                    <a:pt x="2042" y="891"/>
                    <a:pt x="2041" y="891"/>
                  </a:cubicBezTo>
                  <a:cubicBezTo>
                    <a:pt x="2040" y="891"/>
                    <a:pt x="2039" y="891"/>
                    <a:pt x="2037" y="891"/>
                  </a:cubicBezTo>
                  <a:cubicBezTo>
                    <a:pt x="2036" y="891"/>
                    <a:pt x="2035" y="891"/>
                    <a:pt x="2034" y="890"/>
                  </a:cubicBezTo>
                  <a:cubicBezTo>
                    <a:pt x="2033" y="890"/>
                    <a:pt x="2033" y="891"/>
                    <a:pt x="2032" y="891"/>
                  </a:cubicBezTo>
                  <a:cubicBezTo>
                    <a:pt x="2032" y="891"/>
                    <a:pt x="2031" y="891"/>
                    <a:pt x="2031" y="891"/>
                  </a:cubicBezTo>
                  <a:cubicBezTo>
                    <a:pt x="2030" y="891"/>
                    <a:pt x="2030" y="891"/>
                    <a:pt x="2029" y="891"/>
                  </a:cubicBezTo>
                  <a:cubicBezTo>
                    <a:pt x="2029" y="891"/>
                    <a:pt x="2028" y="891"/>
                    <a:pt x="2028" y="891"/>
                  </a:cubicBezTo>
                  <a:cubicBezTo>
                    <a:pt x="2027" y="891"/>
                    <a:pt x="2027" y="891"/>
                    <a:pt x="2027" y="891"/>
                  </a:cubicBezTo>
                  <a:cubicBezTo>
                    <a:pt x="2027" y="891"/>
                    <a:pt x="2027" y="891"/>
                    <a:pt x="2026" y="891"/>
                  </a:cubicBezTo>
                  <a:cubicBezTo>
                    <a:pt x="2026" y="891"/>
                    <a:pt x="2026" y="891"/>
                    <a:pt x="2025" y="892"/>
                  </a:cubicBezTo>
                  <a:cubicBezTo>
                    <a:pt x="2025" y="892"/>
                    <a:pt x="2025" y="892"/>
                    <a:pt x="2024" y="892"/>
                  </a:cubicBezTo>
                  <a:cubicBezTo>
                    <a:pt x="2024" y="892"/>
                    <a:pt x="2024" y="892"/>
                    <a:pt x="2023" y="892"/>
                  </a:cubicBezTo>
                  <a:cubicBezTo>
                    <a:pt x="2023" y="892"/>
                    <a:pt x="2023" y="892"/>
                    <a:pt x="2023" y="892"/>
                  </a:cubicBezTo>
                  <a:cubicBezTo>
                    <a:pt x="2023" y="892"/>
                    <a:pt x="2024" y="892"/>
                    <a:pt x="2024" y="892"/>
                  </a:cubicBezTo>
                  <a:cubicBezTo>
                    <a:pt x="2024" y="891"/>
                    <a:pt x="2024" y="891"/>
                    <a:pt x="2024" y="891"/>
                  </a:cubicBezTo>
                  <a:cubicBezTo>
                    <a:pt x="2025" y="891"/>
                    <a:pt x="2025" y="891"/>
                    <a:pt x="2025" y="891"/>
                  </a:cubicBezTo>
                  <a:cubicBezTo>
                    <a:pt x="2026" y="890"/>
                    <a:pt x="2026" y="890"/>
                    <a:pt x="2027" y="890"/>
                  </a:cubicBezTo>
                  <a:cubicBezTo>
                    <a:pt x="2027" y="889"/>
                    <a:pt x="2028" y="889"/>
                    <a:pt x="2028" y="888"/>
                  </a:cubicBezTo>
                  <a:cubicBezTo>
                    <a:pt x="2029" y="888"/>
                    <a:pt x="2029" y="888"/>
                    <a:pt x="2030" y="887"/>
                  </a:cubicBezTo>
                  <a:cubicBezTo>
                    <a:pt x="2030" y="887"/>
                    <a:pt x="2031" y="887"/>
                    <a:pt x="2031" y="886"/>
                  </a:cubicBezTo>
                  <a:cubicBezTo>
                    <a:pt x="2032" y="886"/>
                    <a:pt x="2033" y="885"/>
                    <a:pt x="2034" y="885"/>
                  </a:cubicBezTo>
                  <a:cubicBezTo>
                    <a:pt x="2035" y="884"/>
                    <a:pt x="2035" y="884"/>
                    <a:pt x="2036" y="884"/>
                  </a:cubicBezTo>
                  <a:cubicBezTo>
                    <a:pt x="2036" y="884"/>
                    <a:pt x="2037" y="883"/>
                    <a:pt x="2037" y="883"/>
                  </a:cubicBezTo>
                  <a:cubicBezTo>
                    <a:pt x="2038" y="883"/>
                    <a:pt x="2039" y="882"/>
                    <a:pt x="2040" y="882"/>
                  </a:cubicBezTo>
                  <a:cubicBezTo>
                    <a:pt x="2041" y="882"/>
                    <a:pt x="2042" y="882"/>
                    <a:pt x="2043" y="881"/>
                  </a:cubicBezTo>
                  <a:cubicBezTo>
                    <a:pt x="2043" y="881"/>
                    <a:pt x="2044" y="881"/>
                    <a:pt x="2045" y="880"/>
                  </a:cubicBezTo>
                  <a:cubicBezTo>
                    <a:pt x="2047" y="880"/>
                    <a:pt x="2048" y="879"/>
                    <a:pt x="2049" y="879"/>
                  </a:cubicBezTo>
                  <a:cubicBezTo>
                    <a:pt x="2050" y="879"/>
                    <a:pt x="2051" y="879"/>
                    <a:pt x="2052" y="878"/>
                  </a:cubicBezTo>
                  <a:cubicBezTo>
                    <a:pt x="2052" y="878"/>
                    <a:pt x="2053" y="878"/>
                    <a:pt x="2053" y="878"/>
                  </a:cubicBezTo>
                  <a:cubicBezTo>
                    <a:pt x="2053" y="878"/>
                    <a:pt x="2052" y="878"/>
                    <a:pt x="2052" y="878"/>
                  </a:cubicBezTo>
                  <a:cubicBezTo>
                    <a:pt x="2051" y="878"/>
                    <a:pt x="2051" y="878"/>
                    <a:pt x="2051" y="878"/>
                  </a:cubicBezTo>
                  <a:cubicBezTo>
                    <a:pt x="2050" y="878"/>
                    <a:pt x="2050" y="878"/>
                    <a:pt x="2049" y="878"/>
                  </a:cubicBezTo>
                  <a:cubicBezTo>
                    <a:pt x="2048" y="878"/>
                    <a:pt x="2046" y="878"/>
                    <a:pt x="2045" y="878"/>
                  </a:cubicBezTo>
                  <a:cubicBezTo>
                    <a:pt x="2044" y="879"/>
                    <a:pt x="2043" y="879"/>
                    <a:pt x="2042" y="879"/>
                  </a:cubicBezTo>
                  <a:cubicBezTo>
                    <a:pt x="2041" y="879"/>
                    <a:pt x="2041" y="879"/>
                    <a:pt x="2041" y="879"/>
                  </a:cubicBezTo>
                  <a:cubicBezTo>
                    <a:pt x="2040" y="879"/>
                    <a:pt x="2040" y="880"/>
                    <a:pt x="2039" y="880"/>
                  </a:cubicBezTo>
                  <a:cubicBezTo>
                    <a:pt x="2038" y="880"/>
                    <a:pt x="2037" y="880"/>
                    <a:pt x="2036" y="881"/>
                  </a:cubicBezTo>
                  <a:cubicBezTo>
                    <a:pt x="2036" y="881"/>
                    <a:pt x="2035" y="881"/>
                    <a:pt x="2035" y="882"/>
                  </a:cubicBezTo>
                  <a:cubicBezTo>
                    <a:pt x="2034" y="882"/>
                    <a:pt x="2033" y="882"/>
                    <a:pt x="2033" y="882"/>
                  </a:cubicBezTo>
                  <a:cubicBezTo>
                    <a:pt x="2032" y="883"/>
                    <a:pt x="2031" y="884"/>
                    <a:pt x="2030" y="884"/>
                  </a:cubicBezTo>
                  <a:cubicBezTo>
                    <a:pt x="2029" y="885"/>
                    <a:pt x="2029" y="885"/>
                    <a:pt x="2028" y="885"/>
                  </a:cubicBezTo>
                  <a:cubicBezTo>
                    <a:pt x="2028" y="886"/>
                    <a:pt x="2027" y="886"/>
                    <a:pt x="2027" y="886"/>
                  </a:cubicBezTo>
                  <a:cubicBezTo>
                    <a:pt x="2026" y="887"/>
                    <a:pt x="2026" y="887"/>
                    <a:pt x="2025" y="888"/>
                  </a:cubicBezTo>
                  <a:cubicBezTo>
                    <a:pt x="2025" y="888"/>
                    <a:pt x="2024" y="888"/>
                    <a:pt x="2024" y="889"/>
                  </a:cubicBezTo>
                  <a:cubicBezTo>
                    <a:pt x="2023" y="890"/>
                    <a:pt x="2023" y="890"/>
                    <a:pt x="2023" y="890"/>
                  </a:cubicBezTo>
                  <a:cubicBezTo>
                    <a:pt x="2022" y="890"/>
                    <a:pt x="2022" y="890"/>
                    <a:pt x="2022" y="890"/>
                  </a:cubicBezTo>
                  <a:cubicBezTo>
                    <a:pt x="2022" y="891"/>
                    <a:pt x="2021" y="891"/>
                    <a:pt x="2021" y="892"/>
                  </a:cubicBezTo>
                  <a:cubicBezTo>
                    <a:pt x="2020" y="892"/>
                    <a:pt x="2020" y="893"/>
                    <a:pt x="2019" y="893"/>
                  </a:cubicBezTo>
                  <a:cubicBezTo>
                    <a:pt x="2019" y="894"/>
                    <a:pt x="2018" y="894"/>
                    <a:pt x="2018" y="895"/>
                  </a:cubicBezTo>
                  <a:cubicBezTo>
                    <a:pt x="2017" y="896"/>
                    <a:pt x="2016" y="897"/>
                    <a:pt x="2015" y="898"/>
                  </a:cubicBezTo>
                  <a:cubicBezTo>
                    <a:pt x="2015" y="899"/>
                    <a:pt x="2015" y="899"/>
                    <a:pt x="2014" y="900"/>
                  </a:cubicBezTo>
                  <a:cubicBezTo>
                    <a:pt x="2013" y="902"/>
                    <a:pt x="2013" y="902"/>
                    <a:pt x="2013" y="902"/>
                  </a:cubicBezTo>
                  <a:cubicBezTo>
                    <a:pt x="2013" y="902"/>
                    <a:pt x="2013" y="902"/>
                    <a:pt x="2013" y="902"/>
                  </a:cubicBezTo>
                  <a:cubicBezTo>
                    <a:pt x="2012" y="903"/>
                    <a:pt x="2012" y="903"/>
                    <a:pt x="2012" y="903"/>
                  </a:cubicBezTo>
                  <a:cubicBezTo>
                    <a:pt x="2012" y="904"/>
                    <a:pt x="2012" y="905"/>
                    <a:pt x="2011" y="905"/>
                  </a:cubicBezTo>
                  <a:cubicBezTo>
                    <a:pt x="2010" y="908"/>
                    <a:pt x="2009" y="910"/>
                    <a:pt x="2008" y="913"/>
                  </a:cubicBezTo>
                  <a:cubicBezTo>
                    <a:pt x="2008" y="915"/>
                    <a:pt x="2007" y="917"/>
                    <a:pt x="2006" y="919"/>
                  </a:cubicBezTo>
                  <a:cubicBezTo>
                    <a:pt x="2005" y="922"/>
                    <a:pt x="2005" y="924"/>
                    <a:pt x="2004" y="925"/>
                  </a:cubicBezTo>
                  <a:cubicBezTo>
                    <a:pt x="2004" y="926"/>
                    <a:pt x="2003" y="927"/>
                    <a:pt x="2003" y="928"/>
                  </a:cubicBezTo>
                  <a:cubicBezTo>
                    <a:pt x="2002" y="929"/>
                    <a:pt x="2002" y="930"/>
                    <a:pt x="2002" y="930"/>
                  </a:cubicBezTo>
                  <a:cubicBezTo>
                    <a:pt x="2001" y="931"/>
                    <a:pt x="2001" y="932"/>
                    <a:pt x="2000" y="932"/>
                  </a:cubicBezTo>
                  <a:cubicBezTo>
                    <a:pt x="2000" y="933"/>
                    <a:pt x="2000" y="933"/>
                    <a:pt x="1999" y="934"/>
                  </a:cubicBezTo>
                  <a:cubicBezTo>
                    <a:pt x="1999" y="934"/>
                    <a:pt x="1999" y="934"/>
                    <a:pt x="1999" y="934"/>
                  </a:cubicBezTo>
                  <a:cubicBezTo>
                    <a:pt x="1996" y="935"/>
                    <a:pt x="1992" y="936"/>
                    <a:pt x="1988" y="937"/>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5" y="938"/>
                    <a:pt x="1985" y="938"/>
                    <a:pt x="1985" y="938"/>
                  </a:cubicBezTo>
                  <a:cubicBezTo>
                    <a:pt x="1984" y="939"/>
                    <a:pt x="1983" y="939"/>
                    <a:pt x="1982" y="939"/>
                  </a:cubicBezTo>
                  <a:cubicBezTo>
                    <a:pt x="1981" y="940"/>
                    <a:pt x="1979" y="941"/>
                    <a:pt x="1977" y="942"/>
                  </a:cubicBezTo>
                  <a:cubicBezTo>
                    <a:pt x="1974" y="944"/>
                    <a:pt x="1970" y="946"/>
                    <a:pt x="1967" y="949"/>
                  </a:cubicBezTo>
                  <a:cubicBezTo>
                    <a:pt x="1966" y="949"/>
                    <a:pt x="1966" y="949"/>
                    <a:pt x="1965" y="950"/>
                  </a:cubicBezTo>
                  <a:cubicBezTo>
                    <a:pt x="1966" y="949"/>
                    <a:pt x="1967" y="947"/>
                    <a:pt x="1967" y="946"/>
                  </a:cubicBezTo>
                  <a:cubicBezTo>
                    <a:pt x="1967" y="946"/>
                    <a:pt x="1968" y="945"/>
                    <a:pt x="1968" y="944"/>
                  </a:cubicBezTo>
                  <a:cubicBezTo>
                    <a:pt x="1968" y="943"/>
                    <a:pt x="1969" y="942"/>
                    <a:pt x="1969" y="942"/>
                  </a:cubicBezTo>
                  <a:cubicBezTo>
                    <a:pt x="1970" y="940"/>
                    <a:pt x="1970" y="938"/>
                    <a:pt x="1971" y="937"/>
                  </a:cubicBezTo>
                  <a:cubicBezTo>
                    <a:pt x="1971" y="937"/>
                    <a:pt x="1971" y="937"/>
                    <a:pt x="1971" y="937"/>
                  </a:cubicBezTo>
                  <a:cubicBezTo>
                    <a:pt x="1989" y="925"/>
                    <a:pt x="1994" y="910"/>
                    <a:pt x="1976" y="892"/>
                  </a:cubicBezTo>
                  <a:cubicBezTo>
                    <a:pt x="1972" y="909"/>
                    <a:pt x="1956" y="916"/>
                    <a:pt x="1969" y="935"/>
                  </a:cubicBezTo>
                  <a:cubicBezTo>
                    <a:pt x="1969" y="935"/>
                    <a:pt x="1969" y="936"/>
                    <a:pt x="1969" y="936"/>
                  </a:cubicBezTo>
                  <a:cubicBezTo>
                    <a:pt x="1968" y="938"/>
                    <a:pt x="1968" y="939"/>
                    <a:pt x="1967" y="941"/>
                  </a:cubicBezTo>
                  <a:cubicBezTo>
                    <a:pt x="1967" y="942"/>
                    <a:pt x="1967" y="942"/>
                    <a:pt x="1966" y="943"/>
                  </a:cubicBezTo>
                  <a:cubicBezTo>
                    <a:pt x="1966" y="944"/>
                    <a:pt x="1966" y="945"/>
                    <a:pt x="1965" y="945"/>
                  </a:cubicBezTo>
                  <a:cubicBezTo>
                    <a:pt x="1964" y="948"/>
                    <a:pt x="1962" y="951"/>
                    <a:pt x="1961" y="953"/>
                  </a:cubicBezTo>
                  <a:cubicBezTo>
                    <a:pt x="1961" y="953"/>
                    <a:pt x="1961" y="953"/>
                    <a:pt x="1960" y="953"/>
                  </a:cubicBezTo>
                  <a:cubicBezTo>
                    <a:pt x="1956" y="956"/>
                    <a:pt x="1951" y="959"/>
                    <a:pt x="1947" y="962"/>
                  </a:cubicBezTo>
                  <a:cubicBezTo>
                    <a:pt x="1946" y="962"/>
                    <a:pt x="1945" y="963"/>
                    <a:pt x="1944" y="963"/>
                  </a:cubicBezTo>
                  <a:cubicBezTo>
                    <a:pt x="1944" y="963"/>
                    <a:pt x="1944" y="963"/>
                    <a:pt x="1944" y="963"/>
                  </a:cubicBezTo>
                  <a:cubicBezTo>
                    <a:pt x="1944" y="963"/>
                    <a:pt x="1944" y="963"/>
                    <a:pt x="1944" y="963"/>
                  </a:cubicBezTo>
                  <a:cubicBezTo>
                    <a:pt x="1944" y="963"/>
                    <a:pt x="1944" y="963"/>
                    <a:pt x="1944" y="963"/>
                  </a:cubicBezTo>
                  <a:cubicBezTo>
                    <a:pt x="1944" y="963"/>
                    <a:pt x="1943" y="963"/>
                    <a:pt x="1943" y="963"/>
                  </a:cubicBezTo>
                  <a:cubicBezTo>
                    <a:pt x="1943" y="964"/>
                    <a:pt x="1943" y="964"/>
                    <a:pt x="1943" y="964"/>
                  </a:cubicBezTo>
                  <a:cubicBezTo>
                    <a:pt x="1943" y="964"/>
                    <a:pt x="1943" y="964"/>
                    <a:pt x="1943" y="964"/>
                  </a:cubicBezTo>
                  <a:cubicBezTo>
                    <a:pt x="1941" y="964"/>
                    <a:pt x="1941" y="964"/>
                    <a:pt x="1941" y="964"/>
                  </a:cubicBezTo>
                  <a:cubicBezTo>
                    <a:pt x="1940" y="965"/>
                    <a:pt x="1940" y="965"/>
                    <a:pt x="1940" y="965"/>
                  </a:cubicBezTo>
                  <a:cubicBezTo>
                    <a:pt x="1938" y="966"/>
                    <a:pt x="1938" y="966"/>
                    <a:pt x="1938" y="966"/>
                  </a:cubicBezTo>
                  <a:cubicBezTo>
                    <a:pt x="1938" y="966"/>
                    <a:pt x="1937" y="966"/>
                    <a:pt x="1936" y="967"/>
                  </a:cubicBezTo>
                  <a:cubicBezTo>
                    <a:pt x="1932" y="968"/>
                    <a:pt x="1928" y="969"/>
                    <a:pt x="1924" y="970"/>
                  </a:cubicBezTo>
                  <a:cubicBezTo>
                    <a:pt x="1917" y="972"/>
                    <a:pt x="1909" y="973"/>
                    <a:pt x="1901" y="974"/>
                  </a:cubicBezTo>
                  <a:cubicBezTo>
                    <a:pt x="1900" y="974"/>
                    <a:pt x="1899" y="974"/>
                    <a:pt x="1898" y="974"/>
                  </a:cubicBezTo>
                  <a:cubicBezTo>
                    <a:pt x="1898" y="974"/>
                    <a:pt x="1899" y="974"/>
                    <a:pt x="1899" y="973"/>
                  </a:cubicBezTo>
                  <a:cubicBezTo>
                    <a:pt x="1899" y="973"/>
                    <a:pt x="1900" y="973"/>
                    <a:pt x="1900" y="972"/>
                  </a:cubicBezTo>
                  <a:cubicBezTo>
                    <a:pt x="1900" y="972"/>
                    <a:pt x="1901" y="972"/>
                    <a:pt x="1901" y="971"/>
                  </a:cubicBezTo>
                  <a:cubicBezTo>
                    <a:pt x="1901" y="971"/>
                    <a:pt x="1901" y="971"/>
                    <a:pt x="1902" y="970"/>
                  </a:cubicBezTo>
                  <a:cubicBezTo>
                    <a:pt x="1902" y="970"/>
                    <a:pt x="1903" y="969"/>
                    <a:pt x="1904" y="968"/>
                  </a:cubicBezTo>
                  <a:cubicBezTo>
                    <a:pt x="1904" y="967"/>
                    <a:pt x="1905" y="966"/>
                    <a:pt x="1906" y="965"/>
                  </a:cubicBezTo>
                  <a:cubicBezTo>
                    <a:pt x="1906" y="965"/>
                    <a:pt x="1906" y="964"/>
                    <a:pt x="1906" y="964"/>
                  </a:cubicBezTo>
                  <a:cubicBezTo>
                    <a:pt x="1907" y="963"/>
                    <a:pt x="1907" y="962"/>
                    <a:pt x="1907" y="962"/>
                  </a:cubicBezTo>
                  <a:cubicBezTo>
                    <a:pt x="1908" y="961"/>
                    <a:pt x="1908" y="960"/>
                    <a:pt x="1908" y="960"/>
                  </a:cubicBezTo>
                  <a:cubicBezTo>
                    <a:pt x="1908" y="959"/>
                    <a:pt x="1909" y="958"/>
                    <a:pt x="1909" y="958"/>
                  </a:cubicBezTo>
                  <a:cubicBezTo>
                    <a:pt x="1910" y="955"/>
                    <a:pt x="1911" y="952"/>
                    <a:pt x="1911" y="948"/>
                  </a:cubicBezTo>
                  <a:cubicBezTo>
                    <a:pt x="1912" y="945"/>
                    <a:pt x="1912" y="941"/>
                    <a:pt x="1913" y="937"/>
                  </a:cubicBezTo>
                  <a:cubicBezTo>
                    <a:pt x="1913" y="934"/>
                    <a:pt x="1914" y="930"/>
                    <a:pt x="1914" y="926"/>
                  </a:cubicBezTo>
                  <a:cubicBezTo>
                    <a:pt x="1915" y="922"/>
                    <a:pt x="1915" y="918"/>
                    <a:pt x="1917" y="915"/>
                  </a:cubicBezTo>
                  <a:cubicBezTo>
                    <a:pt x="1917" y="913"/>
                    <a:pt x="1917" y="913"/>
                    <a:pt x="1917" y="913"/>
                  </a:cubicBezTo>
                  <a:cubicBezTo>
                    <a:pt x="1917" y="912"/>
                    <a:pt x="1917" y="912"/>
                    <a:pt x="1917" y="912"/>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0"/>
                    <a:pt x="1918" y="910"/>
                    <a:pt x="1918" y="910"/>
                  </a:cubicBezTo>
                  <a:cubicBezTo>
                    <a:pt x="1919" y="909"/>
                    <a:pt x="1919" y="909"/>
                    <a:pt x="1919" y="909"/>
                  </a:cubicBezTo>
                  <a:cubicBezTo>
                    <a:pt x="1919" y="909"/>
                    <a:pt x="1919" y="908"/>
                    <a:pt x="1919" y="908"/>
                  </a:cubicBezTo>
                  <a:cubicBezTo>
                    <a:pt x="1920" y="906"/>
                    <a:pt x="1920" y="906"/>
                    <a:pt x="1920" y="906"/>
                  </a:cubicBezTo>
                  <a:cubicBezTo>
                    <a:pt x="1920" y="906"/>
                    <a:pt x="1921" y="905"/>
                    <a:pt x="1921" y="904"/>
                  </a:cubicBezTo>
                  <a:cubicBezTo>
                    <a:pt x="1922" y="903"/>
                    <a:pt x="1922" y="902"/>
                    <a:pt x="1923" y="902"/>
                  </a:cubicBezTo>
                  <a:cubicBezTo>
                    <a:pt x="1923" y="901"/>
                    <a:pt x="1924" y="900"/>
                    <a:pt x="1924" y="899"/>
                  </a:cubicBezTo>
                  <a:cubicBezTo>
                    <a:pt x="1925" y="898"/>
                    <a:pt x="1925" y="898"/>
                    <a:pt x="1926" y="897"/>
                  </a:cubicBezTo>
                  <a:cubicBezTo>
                    <a:pt x="1927" y="896"/>
                    <a:pt x="1927" y="896"/>
                    <a:pt x="1928" y="895"/>
                  </a:cubicBezTo>
                  <a:cubicBezTo>
                    <a:pt x="1928" y="894"/>
                    <a:pt x="1929" y="894"/>
                    <a:pt x="1930" y="893"/>
                  </a:cubicBezTo>
                  <a:cubicBezTo>
                    <a:pt x="1930" y="892"/>
                    <a:pt x="1931" y="892"/>
                    <a:pt x="1932" y="891"/>
                  </a:cubicBezTo>
                  <a:cubicBezTo>
                    <a:pt x="1932" y="891"/>
                    <a:pt x="1933" y="890"/>
                    <a:pt x="1934" y="890"/>
                  </a:cubicBezTo>
                  <a:cubicBezTo>
                    <a:pt x="1934" y="889"/>
                    <a:pt x="1935" y="889"/>
                    <a:pt x="1936" y="888"/>
                  </a:cubicBezTo>
                  <a:cubicBezTo>
                    <a:pt x="1937" y="887"/>
                    <a:pt x="1938" y="886"/>
                    <a:pt x="1940" y="885"/>
                  </a:cubicBezTo>
                  <a:cubicBezTo>
                    <a:pt x="1941" y="885"/>
                    <a:pt x="1941" y="885"/>
                    <a:pt x="1942" y="884"/>
                  </a:cubicBezTo>
                  <a:cubicBezTo>
                    <a:pt x="1943" y="884"/>
                    <a:pt x="1943" y="884"/>
                    <a:pt x="1944" y="883"/>
                  </a:cubicBezTo>
                  <a:cubicBezTo>
                    <a:pt x="1945" y="883"/>
                    <a:pt x="1947" y="882"/>
                    <a:pt x="1948" y="882"/>
                  </a:cubicBezTo>
                  <a:cubicBezTo>
                    <a:pt x="1948" y="881"/>
                    <a:pt x="1949" y="881"/>
                    <a:pt x="1949" y="881"/>
                  </a:cubicBezTo>
                  <a:cubicBezTo>
                    <a:pt x="1950" y="881"/>
                    <a:pt x="1951" y="880"/>
                    <a:pt x="1951" y="880"/>
                  </a:cubicBezTo>
                  <a:cubicBezTo>
                    <a:pt x="1953" y="879"/>
                    <a:pt x="1955" y="879"/>
                    <a:pt x="1957" y="878"/>
                  </a:cubicBezTo>
                  <a:cubicBezTo>
                    <a:pt x="1959" y="878"/>
                    <a:pt x="1960" y="878"/>
                    <a:pt x="1961" y="878"/>
                  </a:cubicBezTo>
                  <a:cubicBezTo>
                    <a:pt x="1962" y="878"/>
                    <a:pt x="1962" y="877"/>
                    <a:pt x="1962" y="877"/>
                  </a:cubicBezTo>
                  <a:cubicBezTo>
                    <a:pt x="1962" y="877"/>
                    <a:pt x="1962" y="877"/>
                    <a:pt x="1961" y="877"/>
                  </a:cubicBezTo>
                  <a:cubicBezTo>
                    <a:pt x="1960" y="877"/>
                    <a:pt x="1959" y="877"/>
                    <a:pt x="1957" y="878"/>
                  </a:cubicBezTo>
                  <a:cubicBezTo>
                    <a:pt x="1955" y="878"/>
                    <a:pt x="1953" y="878"/>
                    <a:pt x="1951" y="878"/>
                  </a:cubicBezTo>
                  <a:cubicBezTo>
                    <a:pt x="1950" y="879"/>
                    <a:pt x="1949" y="879"/>
                    <a:pt x="1949" y="879"/>
                  </a:cubicBezTo>
                  <a:cubicBezTo>
                    <a:pt x="1949" y="879"/>
                    <a:pt x="1948" y="879"/>
                    <a:pt x="1948" y="879"/>
                  </a:cubicBezTo>
                  <a:cubicBezTo>
                    <a:pt x="1949" y="879"/>
                    <a:pt x="1949" y="878"/>
                    <a:pt x="1950" y="878"/>
                  </a:cubicBezTo>
                  <a:cubicBezTo>
                    <a:pt x="1950" y="877"/>
                    <a:pt x="1951" y="876"/>
                    <a:pt x="1952" y="876"/>
                  </a:cubicBezTo>
                  <a:cubicBezTo>
                    <a:pt x="1952" y="875"/>
                    <a:pt x="1953" y="874"/>
                    <a:pt x="1953" y="874"/>
                  </a:cubicBezTo>
                  <a:cubicBezTo>
                    <a:pt x="1954" y="873"/>
                    <a:pt x="1954" y="873"/>
                    <a:pt x="1955" y="872"/>
                  </a:cubicBezTo>
                  <a:cubicBezTo>
                    <a:pt x="1970" y="872"/>
                    <a:pt x="1968" y="850"/>
                    <a:pt x="1963" y="841"/>
                  </a:cubicBezTo>
                  <a:cubicBezTo>
                    <a:pt x="1962" y="847"/>
                    <a:pt x="1962" y="850"/>
                    <a:pt x="1958" y="855"/>
                  </a:cubicBezTo>
                  <a:cubicBezTo>
                    <a:pt x="1955" y="858"/>
                    <a:pt x="1948" y="864"/>
                    <a:pt x="1954" y="868"/>
                  </a:cubicBezTo>
                  <a:cubicBezTo>
                    <a:pt x="1954" y="868"/>
                    <a:pt x="1954" y="868"/>
                    <a:pt x="1954" y="868"/>
                  </a:cubicBezTo>
                  <a:cubicBezTo>
                    <a:pt x="1953" y="869"/>
                    <a:pt x="1953" y="871"/>
                    <a:pt x="1953" y="872"/>
                  </a:cubicBezTo>
                  <a:cubicBezTo>
                    <a:pt x="1953" y="872"/>
                    <a:pt x="1953" y="872"/>
                    <a:pt x="1953" y="872"/>
                  </a:cubicBezTo>
                  <a:cubicBezTo>
                    <a:pt x="1953" y="872"/>
                    <a:pt x="1952" y="872"/>
                    <a:pt x="1952" y="873"/>
                  </a:cubicBezTo>
                  <a:cubicBezTo>
                    <a:pt x="1952" y="873"/>
                    <a:pt x="1951" y="874"/>
                    <a:pt x="1950" y="875"/>
                  </a:cubicBezTo>
                  <a:cubicBezTo>
                    <a:pt x="1950" y="875"/>
                    <a:pt x="1949" y="876"/>
                    <a:pt x="1949" y="876"/>
                  </a:cubicBezTo>
                  <a:cubicBezTo>
                    <a:pt x="1948" y="877"/>
                    <a:pt x="1947" y="878"/>
                    <a:pt x="1947" y="878"/>
                  </a:cubicBezTo>
                  <a:cubicBezTo>
                    <a:pt x="1946" y="879"/>
                    <a:pt x="1946" y="879"/>
                    <a:pt x="1945" y="880"/>
                  </a:cubicBezTo>
                  <a:cubicBezTo>
                    <a:pt x="1945" y="880"/>
                    <a:pt x="1945" y="880"/>
                    <a:pt x="1945" y="880"/>
                  </a:cubicBezTo>
                  <a:cubicBezTo>
                    <a:pt x="1945" y="880"/>
                    <a:pt x="1945" y="880"/>
                    <a:pt x="1944" y="880"/>
                  </a:cubicBezTo>
                  <a:cubicBezTo>
                    <a:pt x="1944" y="880"/>
                    <a:pt x="1944" y="880"/>
                    <a:pt x="1944" y="881"/>
                  </a:cubicBezTo>
                  <a:cubicBezTo>
                    <a:pt x="1944" y="881"/>
                    <a:pt x="1944" y="881"/>
                    <a:pt x="1944" y="881"/>
                  </a:cubicBezTo>
                  <a:cubicBezTo>
                    <a:pt x="1943" y="881"/>
                    <a:pt x="1943" y="881"/>
                    <a:pt x="1943" y="881"/>
                  </a:cubicBezTo>
                  <a:cubicBezTo>
                    <a:pt x="1942" y="881"/>
                    <a:pt x="1941" y="882"/>
                    <a:pt x="1941" y="882"/>
                  </a:cubicBezTo>
                  <a:cubicBezTo>
                    <a:pt x="1940" y="882"/>
                    <a:pt x="1939" y="883"/>
                    <a:pt x="1939" y="883"/>
                  </a:cubicBezTo>
                  <a:cubicBezTo>
                    <a:pt x="1937" y="884"/>
                    <a:pt x="1936" y="885"/>
                    <a:pt x="1934" y="886"/>
                  </a:cubicBezTo>
                  <a:cubicBezTo>
                    <a:pt x="1934" y="887"/>
                    <a:pt x="1933" y="887"/>
                    <a:pt x="1932" y="888"/>
                  </a:cubicBezTo>
                  <a:cubicBezTo>
                    <a:pt x="1931" y="888"/>
                    <a:pt x="1931" y="889"/>
                    <a:pt x="1930" y="889"/>
                  </a:cubicBezTo>
                  <a:cubicBezTo>
                    <a:pt x="1929" y="890"/>
                    <a:pt x="1929" y="891"/>
                    <a:pt x="1928" y="891"/>
                  </a:cubicBezTo>
                  <a:cubicBezTo>
                    <a:pt x="1927" y="892"/>
                    <a:pt x="1927" y="893"/>
                    <a:pt x="1926" y="893"/>
                  </a:cubicBezTo>
                  <a:cubicBezTo>
                    <a:pt x="1925" y="894"/>
                    <a:pt x="1925" y="895"/>
                    <a:pt x="1924" y="895"/>
                  </a:cubicBezTo>
                  <a:cubicBezTo>
                    <a:pt x="1924" y="896"/>
                    <a:pt x="1923" y="897"/>
                    <a:pt x="1922" y="898"/>
                  </a:cubicBezTo>
                  <a:cubicBezTo>
                    <a:pt x="1922" y="899"/>
                    <a:pt x="1921" y="899"/>
                    <a:pt x="1921" y="900"/>
                  </a:cubicBezTo>
                  <a:cubicBezTo>
                    <a:pt x="1920" y="901"/>
                    <a:pt x="1920" y="902"/>
                    <a:pt x="1919" y="903"/>
                  </a:cubicBezTo>
                  <a:cubicBezTo>
                    <a:pt x="1919" y="903"/>
                    <a:pt x="1918" y="904"/>
                    <a:pt x="1918" y="905"/>
                  </a:cubicBezTo>
                  <a:cubicBezTo>
                    <a:pt x="1918" y="905"/>
                    <a:pt x="1918" y="905"/>
                    <a:pt x="1918" y="904"/>
                  </a:cubicBezTo>
                  <a:cubicBezTo>
                    <a:pt x="1918" y="904"/>
                    <a:pt x="1918" y="903"/>
                    <a:pt x="1917" y="903"/>
                  </a:cubicBezTo>
                  <a:cubicBezTo>
                    <a:pt x="1917" y="902"/>
                    <a:pt x="1917" y="901"/>
                    <a:pt x="1917" y="901"/>
                  </a:cubicBezTo>
                  <a:cubicBezTo>
                    <a:pt x="1917" y="900"/>
                    <a:pt x="1917" y="900"/>
                    <a:pt x="1917" y="900"/>
                  </a:cubicBezTo>
                  <a:cubicBezTo>
                    <a:pt x="1917" y="899"/>
                    <a:pt x="1917" y="899"/>
                    <a:pt x="1917" y="899"/>
                  </a:cubicBezTo>
                  <a:cubicBezTo>
                    <a:pt x="1916" y="898"/>
                    <a:pt x="1916" y="897"/>
                    <a:pt x="1916" y="896"/>
                  </a:cubicBezTo>
                  <a:cubicBezTo>
                    <a:pt x="1916" y="895"/>
                    <a:pt x="1915" y="894"/>
                    <a:pt x="1914" y="892"/>
                  </a:cubicBezTo>
                  <a:cubicBezTo>
                    <a:pt x="1914" y="891"/>
                    <a:pt x="1913" y="889"/>
                    <a:pt x="1912" y="888"/>
                  </a:cubicBezTo>
                  <a:cubicBezTo>
                    <a:pt x="1912" y="888"/>
                    <a:pt x="1912" y="887"/>
                    <a:pt x="1912" y="887"/>
                  </a:cubicBezTo>
                  <a:cubicBezTo>
                    <a:pt x="1920" y="871"/>
                    <a:pt x="1893" y="861"/>
                    <a:pt x="1882" y="858"/>
                  </a:cubicBezTo>
                  <a:cubicBezTo>
                    <a:pt x="1889" y="869"/>
                    <a:pt x="1885" y="897"/>
                    <a:pt x="1908" y="889"/>
                  </a:cubicBezTo>
                  <a:cubicBezTo>
                    <a:pt x="1908" y="887"/>
                    <a:pt x="1908" y="887"/>
                    <a:pt x="1908" y="887"/>
                  </a:cubicBezTo>
                  <a:cubicBezTo>
                    <a:pt x="1908" y="888"/>
                    <a:pt x="1909" y="889"/>
                    <a:pt x="1910" y="890"/>
                  </a:cubicBezTo>
                  <a:cubicBezTo>
                    <a:pt x="1910" y="889"/>
                    <a:pt x="1910" y="889"/>
                    <a:pt x="1910" y="889"/>
                  </a:cubicBezTo>
                  <a:cubicBezTo>
                    <a:pt x="1910" y="889"/>
                    <a:pt x="1911" y="889"/>
                    <a:pt x="1911" y="889"/>
                  </a:cubicBezTo>
                  <a:cubicBezTo>
                    <a:pt x="1911" y="890"/>
                    <a:pt x="1912" y="892"/>
                    <a:pt x="1913" y="893"/>
                  </a:cubicBezTo>
                  <a:cubicBezTo>
                    <a:pt x="1913" y="894"/>
                    <a:pt x="1914" y="896"/>
                    <a:pt x="1914" y="897"/>
                  </a:cubicBezTo>
                  <a:cubicBezTo>
                    <a:pt x="1914" y="898"/>
                    <a:pt x="1914" y="898"/>
                    <a:pt x="1915" y="899"/>
                  </a:cubicBezTo>
                  <a:cubicBezTo>
                    <a:pt x="1915" y="899"/>
                    <a:pt x="1915" y="900"/>
                    <a:pt x="1915" y="900"/>
                  </a:cubicBezTo>
                  <a:cubicBezTo>
                    <a:pt x="1915" y="900"/>
                    <a:pt x="1915" y="901"/>
                    <a:pt x="1915" y="901"/>
                  </a:cubicBezTo>
                  <a:cubicBezTo>
                    <a:pt x="1915" y="902"/>
                    <a:pt x="1915" y="902"/>
                    <a:pt x="1915" y="903"/>
                  </a:cubicBezTo>
                  <a:cubicBezTo>
                    <a:pt x="1915" y="903"/>
                    <a:pt x="1915" y="904"/>
                    <a:pt x="1915" y="905"/>
                  </a:cubicBezTo>
                  <a:cubicBezTo>
                    <a:pt x="1916" y="905"/>
                    <a:pt x="1916" y="905"/>
                    <a:pt x="1916" y="905"/>
                  </a:cubicBezTo>
                  <a:cubicBezTo>
                    <a:pt x="1916" y="906"/>
                    <a:pt x="1916" y="906"/>
                    <a:pt x="1916" y="906"/>
                  </a:cubicBezTo>
                  <a:cubicBezTo>
                    <a:pt x="1916" y="907"/>
                    <a:pt x="1916" y="907"/>
                    <a:pt x="1916" y="908"/>
                  </a:cubicBezTo>
                  <a:cubicBezTo>
                    <a:pt x="1916" y="908"/>
                    <a:pt x="1916" y="908"/>
                    <a:pt x="1916" y="909"/>
                  </a:cubicBezTo>
                  <a:cubicBezTo>
                    <a:pt x="1916" y="910"/>
                    <a:pt x="1916" y="910"/>
                    <a:pt x="1916" y="910"/>
                  </a:cubicBezTo>
                  <a:cubicBezTo>
                    <a:pt x="1915" y="910"/>
                    <a:pt x="1915" y="910"/>
                    <a:pt x="1915" y="910"/>
                  </a:cubicBezTo>
                  <a:cubicBezTo>
                    <a:pt x="1915" y="910"/>
                    <a:pt x="1915" y="910"/>
                    <a:pt x="1915" y="910"/>
                  </a:cubicBezTo>
                  <a:cubicBezTo>
                    <a:pt x="1915" y="911"/>
                    <a:pt x="1915" y="911"/>
                    <a:pt x="1915" y="911"/>
                  </a:cubicBezTo>
                  <a:cubicBezTo>
                    <a:pt x="1915" y="911"/>
                    <a:pt x="1915" y="911"/>
                    <a:pt x="1915" y="911"/>
                  </a:cubicBezTo>
                  <a:cubicBezTo>
                    <a:pt x="1915" y="911"/>
                    <a:pt x="1915" y="911"/>
                    <a:pt x="1915" y="911"/>
                  </a:cubicBezTo>
                  <a:cubicBezTo>
                    <a:pt x="1915" y="912"/>
                    <a:pt x="1915" y="912"/>
                    <a:pt x="1915" y="912"/>
                  </a:cubicBezTo>
                  <a:cubicBezTo>
                    <a:pt x="1914" y="914"/>
                    <a:pt x="1914" y="914"/>
                    <a:pt x="1914" y="914"/>
                  </a:cubicBezTo>
                  <a:cubicBezTo>
                    <a:pt x="1913" y="918"/>
                    <a:pt x="1912" y="922"/>
                    <a:pt x="1912" y="926"/>
                  </a:cubicBezTo>
                  <a:cubicBezTo>
                    <a:pt x="1911" y="930"/>
                    <a:pt x="1911" y="933"/>
                    <a:pt x="1910" y="937"/>
                  </a:cubicBezTo>
                  <a:cubicBezTo>
                    <a:pt x="1910" y="941"/>
                    <a:pt x="1909" y="944"/>
                    <a:pt x="1909" y="948"/>
                  </a:cubicBezTo>
                  <a:cubicBezTo>
                    <a:pt x="1908" y="951"/>
                    <a:pt x="1907" y="954"/>
                    <a:pt x="1907" y="957"/>
                  </a:cubicBezTo>
                  <a:cubicBezTo>
                    <a:pt x="1906" y="958"/>
                    <a:pt x="1906" y="960"/>
                    <a:pt x="1905" y="961"/>
                  </a:cubicBezTo>
                  <a:cubicBezTo>
                    <a:pt x="1905" y="961"/>
                    <a:pt x="1905" y="962"/>
                    <a:pt x="1904" y="963"/>
                  </a:cubicBezTo>
                  <a:cubicBezTo>
                    <a:pt x="1904" y="963"/>
                    <a:pt x="1904" y="964"/>
                    <a:pt x="1904" y="964"/>
                  </a:cubicBezTo>
                  <a:cubicBezTo>
                    <a:pt x="1903" y="967"/>
                    <a:pt x="1902" y="968"/>
                    <a:pt x="1901" y="970"/>
                  </a:cubicBezTo>
                  <a:cubicBezTo>
                    <a:pt x="1901" y="970"/>
                    <a:pt x="1901" y="971"/>
                    <a:pt x="1900" y="971"/>
                  </a:cubicBezTo>
                  <a:cubicBezTo>
                    <a:pt x="1900" y="971"/>
                    <a:pt x="1900" y="971"/>
                    <a:pt x="1900" y="972"/>
                  </a:cubicBezTo>
                  <a:cubicBezTo>
                    <a:pt x="1899" y="972"/>
                    <a:pt x="1899" y="973"/>
                    <a:pt x="1899" y="973"/>
                  </a:cubicBezTo>
                  <a:cubicBezTo>
                    <a:pt x="1898" y="973"/>
                    <a:pt x="1898" y="974"/>
                    <a:pt x="1898" y="974"/>
                  </a:cubicBezTo>
                  <a:cubicBezTo>
                    <a:pt x="1892" y="974"/>
                    <a:pt x="1886" y="975"/>
                    <a:pt x="1881" y="976"/>
                  </a:cubicBezTo>
                  <a:cubicBezTo>
                    <a:pt x="1845" y="961"/>
                    <a:pt x="1810" y="944"/>
                    <a:pt x="1780" y="927"/>
                  </a:cubicBezTo>
                  <a:cubicBezTo>
                    <a:pt x="1804" y="896"/>
                    <a:pt x="1825" y="869"/>
                    <a:pt x="1850" y="847"/>
                  </a:cubicBezTo>
                  <a:cubicBezTo>
                    <a:pt x="1882" y="819"/>
                    <a:pt x="1914" y="792"/>
                    <a:pt x="1945" y="764"/>
                  </a:cubicBezTo>
                  <a:cubicBezTo>
                    <a:pt x="1957" y="761"/>
                    <a:pt x="1970" y="757"/>
                    <a:pt x="1985" y="753"/>
                  </a:cubicBezTo>
                  <a:cubicBezTo>
                    <a:pt x="1988" y="752"/>
                    <a:pt x="1991" y="751"/>
                    <a:pt x="1994" y="750"/>
                  </a:cubicBezTo>
                  <a:cubicBezTo>
                    <a:pt x="1994" y="750"/>
                    <a:pt x="1994" y="750"/>
                    <a:pt x="1995" y="750"/>
                  </a:cubicBezTo>
                  <a:cubicBezTo>
                    <a:pt x="1995" y="750"/>
                    <a:pt x="1996" y="751"/>
                    <a:pt x="1996" y="751"/>
                  </a:cubicBezTo>
                  <a:cubicBezTo>
                    <a:pt x="1996" y="751"/>
                    <a:pt x="1997" y="751"/>
                    <a:pt x="1997" y="752"/>
                  </a:cubicBezTo>
                  <a:cubicBezTo>
                    <a:pt x="1997" y="752"/>
                    <a:pt x="1997" y="752"/>
                    <a:pt x="1998" y="752"/>
                  </a:cubicBezTo>
                  <a:cubicBezTo>
                    <a:pt x="1998" y="752"/>
                    <a:pt x="1998" y="752"/>
                    <a:pt x="1998" y="752"/>
                  </a:cubicBezTo>
                  <a:cubicBezTo>
                    <a:pt x="1999" y="753"/>
                    <a:pt x="1999" y="753"/>
                    <a:pt x="2000" y="754"/>
                  </a:cubicBezTo>
                  <a:cubicBezTo>
                    <a:pt x="2001" y="755"/>
                    <a:pt x="2002" y="756"/>
                    <a:pt x="2002" y="756"/>
                  </a:cubicBezTo>
                  <a:cubicBezTo>
                    <a:pt x="2003" y="757"/>
                    <a:pt x="2004" y="758"/>
                    <a:pt x="2004" y="759"/>
                  </a:cubicBezTo>
                  <a:cubicBezTo>
                    <a:pt x="2005" y="760"/>
                    <a:pt x="2006" y="761"/>
                    <a:pt x="2007" y="762"/>
                  </a:cubicBezTo>
                  <a:cubicBezTo>
                    <a:pt x="2007" y="763"/>
                    <a:pt x="2008" y="764"/>
                    <a:pt x="2009" y="765"/>
                  </a:cubicBezTo>
                  <a:cubicBezTo>
                    <a:pt x="2004" y="773"/>
                    <a:pt x="2013" y="783"/>
                    <a:pt x="2020" y="785"/>
                  </a:cubicBezTo>
                  <a:cubicBezTo>
                    <a:pt x="2030" y="788"/>
                    <a:pt x="2038" y="784"/>
                    <a:pt x="2044" y="777"/>
                  </a:cubicBezTo>
                  <a:cubicBezTo>
                    <a:pt x="2026" y="783"/>
                    <a:pt x="2029" y="761"/>
                    <a:pt x="2011" y="764"/>
                  </a:cubicBezTo>
                  <a:cubicBezTo>
                    <a:pt x="2010" y="763"/>
                    <a:pt x="2009" y="762"/>
                    <a:pt x="2008" y="761"/>
                  </a:cubicBezTo>
                  <a:cubicBezTo>
                    <a:pt x="2007" y="760"/>
                    <a:pt x="2007" y="759"/>
                    <a:pt x="2006" y="758"/>
                  </a:cubicBezTo>
                  <a:cubicBezTo>
                    <a:pt x="2005" y="757"/>
                    <a:pt x="2005" y="756"/>
                    <a:pt x="2004" y="755"/>
                  </a:cubicBezTo>
                  <a:cubicBezTo>
                    <a:pt x="2003" y="754"/>
                    <a:pt x="2002" y="753"/>
                    <a:pt x="2002" y="753"/>
                  </a:cubicBezTo>
                  <a:cubicBezTo>
                    <a:pt x="2001" y="752"/>
                    <a:pt x="2000" y="751"/>
                    <a:pt x="1999" y="751"/>
                  </a:cubicBezTo>
                  <a:cubicBezTo>
                    <a:pt x="1999" y="751"/>
                    <a:pt x="1999" y="750"/>
                    <a:pt x="1999" y="750"/>
                  </a:cubicBezTo>
                  <a:cubicBezTo>
                    <a:pt x="1998" y="750"/>
                    <a:pt x="1998" y="750"/>
                    <a:pt x="1998" y="750"/>
                  </a:cubicBezTo>
                  <a:cubicBezTo>
                    <a:pt x="1998" y="750"/>
                    <a:pt x="1997" y="750"/>
                    <a:pt x="1997" y="750"/>
                  </a:cubicBezTo>
                  <a:cubicBezTo>
                    <a:pt x="1996" y="750"/>
                    <a:pt x="1996" y="750"/>
                    <a:pt x="1995" y="750"/>
                  </a:cubicBezTo>
                  <a:cubicBezTo>
                    <a:pt x="2000" y="748"/>
                    <a:pt x="2004" y="747"/>
                    <a:pt x="2008" y="746"/>
                  </a:cubicBezTo>
                  <a:cubicBezTo>
                    <a:pt x="2016" y="744"/>
                    <a:pt x="2024" y="741"/>
                    <a:pt x="2032" y="740"/>
                  </a:cubicBezTo>
                  <a:cubicBezTo>
                    <a:pt x="2034" y="740"/>
                    <a:pt x="2036" y="740"/>
                    <a:pt x="2037" y="740"/>
                  </a:cubicBezTo>
                  <a:cubicBezTo>
                    <a:pt x="2039" y="740"/>
                    <a:pt x="2039" y="740"/>
                    <a:pt x="2040" y="740"/>
                  </a:cubicBezTo>
                  <a:cubicBezTo>
                    <a:pt x="2041" y="741"/>
                    <a:pt x="2042" y="741"/>
                    <a:pt x="2043" y="741"/>
                  </a:cubicBezTo>
                  <a:cubicBezTo>
                    <a:pt x="2047" y="741"/>
                    <a:pt x="2051" y="742"/>
                    <a:pt x="2055" y="743"/>
                  </a:cubicBezTo>
                  <a:cubicBezTo>
                    <a:pt x="2058" y="744"/>
                    <a:pt x="2061" y="744"/>
                    <a:pt x="2064" y="744"/>
                  </a:cubicBezTo>
                  <a:cubicBezTo>
                    <a:pt x="2064" y="745"/>
                    <a:pt x="2065" y="745"/>
                    <a:pt x="2065" y="746"/>
                  </a:cubicBezTo>
                  <a:cubicBezTo>
                    <a:pt x="2065" y="746"/>
                    <a:pt x="2065" y="747"/>
                    <a:pt x="2065" y="747"/>
                  </a:cubicBezTo>
                  <a:cubicBezTo>
                    <a:pt x="2065" y="748"/>
                    <a:pt x="2065" y="748"/>
                    <a:pt x="2065" y="749"/>
                  </a:cubicBezTo>
                  <a:cubicBezTo>
                    <a:pt x="2066" y="749"/>
                    <a:pt x="2066" y="750"/>
                    <a:pt x="2066" y="750"/>
                  </a:cubicBezTo>
                  <a:cubicBezTo>
                    <a:pt x="2066" y="750"/>
                    <a:pt x="2066" y="751"/>
                    <a:pt x="2066" y="751"/>
                  </a:cubicBezTo>
                  <a:cubicBezTo>
                    <a:pt x="2067" y="752"/>
                    <a:pt x="2067" y="754"/>
                    <a:pt x="2068" y="756"/>
                  </a:cubicBezTo>
                  <a:cubicBezTo>
                    <a:pt x="2068" y="757"/>
                    <a:pt x="2069" y="759"/>
                    <a:pt x="2069" y="761"/>
                  </a:cubicBezTo>
                  <a:cubicBezTo>
                    <a:pt x="2070" y="764"/>
                    <a:pt x="2071" y="768"/>
                    <a:pt x="2072" y="772"/>
                  </a:cubicBezTo>
                  <a:cubicBezTo>
                    <a:pt x="2073" y="774"/>
                    <a:pt x="2073" y="775"/>
                    <a:pt x="2074" y="777"/>
                  </a:cubicBezTo>
                  <a:cubicBezTo>
                    <a:pt x="2074" y="778"/>
                    <a:pt x="2074" y="779"/>
                    <a:pt x="2073" y="781"/>
                  </a:cubicBezTo>
                  <a:cubicBezTo>
                    <a:pt x="2073" y="781"/>
                    <a:pt x="2073" y="782"/>
                    <a:pt x="2073" y="782"/>
                  </a:cubicBezTo>
                  <a:cubicBezTo>
                    <a:pt x="2073" y="783"/>
                    <a:pt x="2073" y="784"/>
                    <a:pt x="2073" y="784"/>
                  </a:cubicBezTo>
                  <a:cubicBezTo>
                    <a:pt x="2073" y="785"/>
                    <a:pt x="2072" y="787"/>
                    <a:pt x="2072" y="788"/>
                  </a:cubicBezTo>
                  <a:cubicBezTo>
                    <a:pt x="2072" y="788"/>
                    <a:pt x="2072" y="788"/>
                    <a:pt x="2072" y="789"/>
                  </a:cubicBezTo>
                  <a:cubicBezTo>
                    <a:pt x="2058" y="796"/>
                    <a:pt x="2064" y="806"/>
                    <a:pt x="2060" y="818"/>
                  </a:cubicBezTo>
                  <a:cubicBezTo>
                    <a:pt x="2077" y="813"/>
                    <a:pt x="2079" y="802"/>
                    <a:pt x="2074" y="788"/>
                  </a:cubicBezTo>
                  <a:cubicBezTo>
                    <a:pt x="2074" y="788"/>
                    <a:pt x="2074" y="788"/>
                    <a:pt x="2074" y="788"/>
                  </a:cubicBezTo>
                  <a:cubicBezTo>
                    <a:pt x="2074" y="787"/>
                    <a:pt x="2074" y="786"/>
                    <a:pt x="2074" y="784"/>
                  </a:cubicBezTo>
                  <a:cubicBezTo>
                    <a:pt x="2074" y="784"/>
                    <a:pt x="2074" y="783"/>
                    <a:pt x="2075" y="783"/>
                  </a:cubicBezTo>
                  <a:cubicBezTo>
                    <a:pt x="2075" y="782"/>
                    <a:pt x="2075" y="781"/>
                    <a:pt x="2075" y="781"/>
                  </a:cubicBezTo>
                  <a:cubicBezTo>
                    <a:pt x="2075" y="780"/>
                    <a:pt x="2075" y="780"/>
                    <a:pt x="2075" y="780"/>
                  </a:cubicBezTo>
                  <a:cubicBezTo>
                    <a:pt x="2076" y="781"/>
                    <a:pt x="2076" y="782"/>
                    <a:pt x="2077" y="783"/>
                  </a:cubicBezTo>
                  <a:cubicBezTo>
                    <a:pt x="2079" y="787"/>
                    <a:pt x="2081" y="790"/>
                    <a:pt x="2082" y="792"/>
                  </a:cubicBezTo>
                  <a:cubicBezTo>
                    <a:pt x="2083" y="793"/>
                    <a:pt x="2083" y="793"/>
                    <a:pt x="2083" y="793"/>
                  </a:cubicBezTo>
                  <a:cubicBezTo>
                    <a:pt x="2083" y="793"/>
                    <a:pt x="2084" y="794"/>
                    <a:pt x="2084" y="794"/>
                  </a:cubicBezTo>
                  <a:cubicBezTo>
                    <a:pt x="2084" y="794"/>
                    <a:pt x="2085" y="795"/>
                    <a:pt x="2085" y="795"/>
                  </a:cubicBezTo>
                  <a:cubicBezTo>
                    <a:pt x="2086" y="796"/>
                    <a:pt x="2087" y="797"/>
                    <a:pt x="2088" y="797"/>
                  </a:cubicBezTo>
                  <a:cubicBezTo>
                    <a:pt x="2089" y="798"/>
                    <a:pt x="2089" y="798"/>
                    <a:pt x="2090" y="798"/>
                  </a:cubicBezTo>
                  <a:cubicBezTo>
                    <a:pt x="2090" y="799"/>
                    <a:pt x="2090" y="799"/>
                    <a:pt x="2090" y="799"/>
                  </a:cubicBezTo>
                  <a:cubicBezTo>
                    <a:pt x="2090" y="799"/>
                    <a:pt x="2090" y="798"/>
                    <a:pt x="2089" y="796"/>
                  </a:cubicBezTo>
                  <a:cubicBezTo>
                    <a:pt x="2088" y="796"/>
                    <a:pt x="2088" y="795"/>
                    <a:pt x="2087" y="794"/>
                  </a:cubicBezTo>
                  <a:cubicBezTo>
                    <a:pt x="2087" y="793"/>
                    <a:pt x="2087" y="793"/>
                    <a:pt x="2086" y="792"/>
                  </a:cubicBezTo>
                  <a:cubicBezTo>
                    <a:pt x="2086" y="792"/>
                    <a:pt x="2086" y="791"/>
                    <a:pt x="2086" y="791"/>
                  </a:cubicBezTo>
                  <a:cubicBezTo>
                    <a:pt x="2085" y="791"/>
                    <a:pt x="2085" y="791"/>
                    <a:pt x="2085" y="790"/>
                  </a:cubicBezTo>
                  <a:cubicBezTo>
                    <a:pt x="2085" y="790"/>
                    <a:pt x="2084" y="789"/>
                    <a:pt x="2084" y="789"/>
                  </a:cubicBezTo>
                  <a:cubicBezTo>
                    <a:pt x="2084" y="789"/>
                    <a:pt x="2084" y="789"/>
                    <a:pt x="2084" y="789"/>
                  </a:cubicBezTo>
                  <a:cubicBezTo>
                    <a:pt x="2084" y="789"/>
                    <a:pt x="2084" y="789"/>
                    <a:pt x="2085" y="789"/>
                  </a:cubicBezTo>
                  <a:cubicBezTo>
                    <a:pt x="2085" y="789"/>
                    <a:pt x="2085" y="789"/>
                    <a:pt x="2085" y="789"/>
                  </a:cubicBezTo>
                  <a:cubicBezTo>
                    <a:pt x="2086" y="790"/>
                    <a:pt x="2087" y="790"/>
                    <a:pt x="2088" y="791"/>
                  </a:cubicBezTo>
                  <a:cubicBezTo>
                    <a:pt x="2088" y="791"/>
                    <a:pt x="2089" y="792"/>
                    <a:pt x="2090" y="792"/>
                  </a:cubicBezTo>
                  <a:cubicBezTo>
                    <a:pt x="2091" y="792"/>
                    <a:pt x="2092" y="793"/>
                    <a:pt x="2093" y="793"/>
                  </a:cubicBezTo>
                  <a:cubicBezTo>
                    <a:pt x="2094" y="793"/>
                    <a:pt x="2095" y="794"/>
                    <a:pt x="2095" y="794"/>
                  </a:cubicBezTo>
                  <a:cubicBezTo>
                    <a:pt x="2095" y="794"/>
                    <a:pt x="2095" y="794"/>
                    <a:pt x="2095" y="794"/>
                  </a:cubicBezTo>
                  <a:cubicBezTo>
                    <a:pt x="2095" y="794"/>
                    <a:pt x="2095" y="794"/>
                    <a:pt x="2095" y="794"/>
                  </a:cubicBezTo>
                  <a:cubicBezTo>
                    <a:pt x="2095" y="794"/>
                    <a:pt x="2096" y="794"/>
                    <a:pt x="2096" y="794"/>
                  </a:cubicBezTo>
                  <a:cubicBezTo>
                    <a:pt x="2096" y="798"/>
                    <a:pt x="2103" y="804"/>
                    <a:pt x="2108" y="805"/>
                  </a:cubicBezTo>
                  <a:cubicBezTo>
                    <a:pt x="2115" y="806"/>
                    <a:pt x="2123" y="801"/>
                    <a:pt x="2129" y="798"/>
                  </a:cubicBezTo>
                  <a:cubicBezTo>
                    <a:pt x="2116" y="796"/>
                    <a:pt x="2110" y="784"/>
                    <a:pt x="2097" y="793"/>
                  </a:cubicBezTo>
                  <a:cubicBezTo>
                    <a:pt x="2096" y="792"/>
                    <a:pt x="2095" y="792"/>
                    <a:pt x="2094" y="791"/>
                  </a:cubicBezTo>
                  <a:cubicBezTo>
                    <a:pt x="2093" y="791"/>
                    <a:pt x="2092" y="791"/>
                    <a:pt x="2091" y="790"/>
                  </a:cubicBezTo>
                  <a:cubicBezTo>
                    <a:pt x="2090" y="790"/>
                    <a:pt x="2089" y="789"/>
                    <a:pt x="2088" y="789"/>
                  </a:cubicBezTo>
                  <a:cubicBezTo>
                    <a:pt x="2088" y="788"/>
                    <a:pt x="2087" y="788"/>
                    <a:pt x="2086" y="788"/>
                  </a:cubicBezTo>
                  <a:cubicBezTo>
                    <a:pt x="2086" y="788"/>
                    <a:pt x="2086" y="787"/>
                    <a:pt x="2086" y="787"/>
                  </a:cubicBezTo>
                  <a:cubicBezTo>
                    <a:pt x="2085" y="787"/>
                    <a:pt x="2085" y="787"/>
                    <a:pt x="2085" y="787"/>
                  </a:cubicBezTo>
                  <a:cubicBezTo>
                    <a:pt x="2085" y="787"/>
                    <a:pt x="2084" y="787"/>
                    <a:pt x="2084" y="787"/>
                  </a:cubicBezTo>
                  <a:cubicBezTo>
                    <a:pt x="2083" y="787"/>
                    <a:pt x="2083" y="786"/>
                    <a:pt x="2082" y="786"/>
                  </a:cubicBezTo>
                  <a:cubicBezTo>
                    <a:pt x="2082" y="786"/>
                    <a:pt x="2082" y="786"/>
                    <a:pt x="2082" y="786"/>
                  </a:cubicBezTo>
                  <a:cubicBezTo>
                    <a:pt x="2081" y="785"/>
                    <a:pt x="2080" y="783"/>
                    <a:pt x="2080" y="782"/>
                  </a:cubicBezTo>
                  <a:cubicBezTo>
                    <a:pt x="2079" y="780"/>
                    <a:pt x="2078" y="779"/>
                    <a:pt x="2077" y="777"/>
                  </a:cubicBezTo>
                  <a:cubicBezTo>
                    <a:pt x="2077" y="775"/>
                    <a:pt x="2076" y="773"/>
                    <a:pt x="2075" y="771"/>
                  </a:cubicBezTo>
                  <a:cubicBezTo>
                    <a:pt x="2074" y="767"/>
                    <a:pt x="2073" y="764"/>
                    <a:pt x="2072" y="760"/>
                  </a:cubicBezTo>
                  <a:cubicBezTo>
                    <a:pt x="2072" y="758"/>
                    <a:pt x="2071" y="756"/>
                    <a:pt x="2071" y="755"/>
                  </a:cubicBezTo>
                  <a:cubicBezTo>
                    <a:pt x="2070" y="753"/>
                    <a:pt x="2070" y="751"/>
                    <a:pt x="2069" y="750"/>
                  </a:cubicBezTo>
                  <a:cubicBezTo>
                    <a:pt x="2069" y="750"/>
                    <a:pt x="2069" y="749"/>
                    <a:pt x="2069" y="749"/>
                  </a:cubicBezTo>
                  <a:cubicBezTo>
                    <a:pt x="2069" y="748"/>
                    <a:pt x="2069" y="748"/>
                    <a:pt x="2068" y="748"/>
                  </a:cubicBezTo>
                  <a:cubicBezTo>
                    <a:pt x="2068" y="747"/>
                    <a:pt x="2068" y="747"/>
                    <a:pt x="2067" y="746"/>
                  </a:cubicBezTo>
                  <a:cubicBezTo>
                    <a:pt x="2067" y="746"/>
                    <a:pt x="2067" y="745"/>
                    <a:pt x="2066" y="745"/>
                  </a:cubicBezTo>
                  <a:cubicBezTo>
                    <a:pt x="2066" y="745"/>
                    <a:pt x="2066" y="745"/>
                    <a:pt x="2066" y="745"/>
                  </a:cubicBezTo>
                  <a:cubicBezTo>
                    <a:pt x="2071" y="745"/>
                    <a:pt x="2075" y="745"/>
                    <a:pt x="2079" y="745"/>
                  </a:cubicBezTo>
                  <a:cubicBezTo>
                    <a:pt x="2083" y="745"/>
                    <a:pt x="2087" y="745"/>
                    <a:pt x="2091" y="745"/>
                  </a:cubicBezTo>
                  <a:cubicBezTo>
                    <a:pt x="2094" y="745"/>
                    <a:pt x="2098" y="745"/>
                    <a:pt x="2102" y="744"/>
                  </a:cubicBezTo>
                  <a:cubicBezTo>
                    <a:pt x="2105" y="744"/>
                    <a:pt x="2108" y="744"/>
                    <a:pt x="2112" y="745"/>
                  </a:cubicBezTo>
                  <a:cubicBezTo>
                    <a:pt x="2112" y="745"/>
                    <a:pt x="2113" y="745"/>
                    <a:pt x="2114" y="745"/>
                  </a:cubicBezTo>
                  <a:cubicBezTo>
                    <a:pt x="2114" y="745"/>
                    <a:pt x="2114" y="745"/>
                    <a:pt x="2114" y="745"/>
                  </a:cubicBezTo>
                  <a:cubicBezTo>
                    <a:pt x="2115" y="745"/>
                    <a:pt x="2115" y="745"/>
                    <a:pt x="2115" y="745"/>
                  </a:cubicBezTo>
                  <a:cubicBezTo>
                    <a:pt x="2115" y="745"/>
                    <a:pt x="2115" y="745"/>
                    <a:pt x="2115" y="745"/>
                  </a:cubicBezTo>
                  <a:cubicBezTo>
                    <a:pt x="2115" y="745"/>
                    <a:pt x="2115" y="745"/>
                    <a:pt x="2115" y="745"/>
                  </a:cubicBezTo>
                  <a:cubicBezTo>
                    <a:pt x="2115" y="745"/>
                    <a:pt x="2115" y="745"/>
                    <a:pt x="2115" y="745"/>
                  </a:cubicBezTo>
                  <a:cubicBezTo>
                    <a:pt x="2115" y="745"/>
                    <a:pt x="2116" y="745"/>
                    <a:pt x="2116" y="745"/>
                  </a:cubicBezTo>
                  <a:cubicBezTo>
                    <a:pt x="2116" y="746"/>
                    <a:pt x="2117" y="746"/>
                    <a:pt x="2117" y="746"/>
                  </a:cubicBezTo>
                  <a:cubicBezTo>
                    <a:pt x="2117" y="746"/>
                    <a:pt x="2118" y="746"/>
                    <a:pt x="2118" y="746"/>
                  </a:cubicBezTo>
                  <a:cubicBezTo>
                    <a:pt x="2119" y="746"/>
                    <a:pt x="2119" y="747"/>
                    <a:pt x="2120" y="747"/>
                  </a:cubicBezTo>
                  <a:cubicBezTo>
                    <a:pt x="2121" y="748"/>
                    <a:pt x="2123" y="748"/>
                    <a:pt x="2124" y="749"/>
                  </a:cubicBezTo>
                  <a:cubicBezTo>
                    <a:pt x="2125" y="750"/>
                    <a:pt x="2127" y="750"/>
                    <a:pt x="2128" y="751"/>
                  </a:cubicBezTo>
                  <a:cubicBezTo>
                    <a:pt x="2130" y="752"/>
                    <a:pt x="2133" y="753"/>
                    <a:pt x="2135" y="754"/>
                  </a:cubicBezTo>
                  <a:cubicBezTo>
                    <a:pt x="2135" y="754"/>
                    <a:pt x="2135" y="754"/>
                    <a:pt x="2136" y="754"/>
                  </a:cubicBezTo>
                  <a:cubicBezTo>
                    <a:pt x="2136" y="754"/>
                    <a:pt x="2136" y="755"/>
                    <a:pt x="2137" y="755"/>
                  </a:cubicBezTo>
                  <a:cubicBezTo>
                    <a:pt x="2137" y="755"/>
                    <a:pt x="2138" y="756"/>
                    <a:pt x="2138" y="756"/>
                  </a:cubicBezTo>
                  <a:cubicBezTo>
                    <a:pt x="2139" y="757"/>
                    <a:pt x="2139" y="757"/>
                    <a:pt x="2140" y="758"/>
                  </a:cubicBezTo>
                  <a:cubicBezTo>
                    <a:pt x="2141" y="759"/>
                    <a:pt x="2142" y="760"/>
                    <a:pt x="2143" y="761"/>
                  </a:cubicBezTo>
                  <a:cubicBezTo>
                    <a:pt x="2144" y="762"/>
                    <a:pt x="2145" y="763"/>
                    <a:pt x="2146" y="764"/>
                  </a:cubicBezTo>
                  <a:cubicBezTo>
                    <a:pt x="2146" y="765"/>
                    <a:pt x="2147" y="766"/>
                    <a:pt x="2148" y="768"/>
                  </a:cubicBezTo>
                  <a:cubicBezTo>
                    <a:pt x="2149" y="769"/>
                    <a:pt x="2150" y="770"/>
                    <a:pt x="2150" y="771"/>
                  </a:cubicBezTo>
                  <a:cubicBezTo>
                    <a:pt x="2150" y="771"/>
                    <a:pt x="2150" y="771"/>
                    <a:pt x="2150" y="771"/>
                  </a:cubicBezTo>
                  <a:cubicBezTo>
                    <a:pt x="2139" y="790"/>
                    <a:pt x="2154" y="797"/>
                    <a:pt x="2172" y="799"/>
                  </a:cubicBezTo>
                  <a:cubicBezTo>
                    <a:pt x="2162" y="787"/>
                    <a:pt x="2171" y="775"/>
                    <a:pt x="2152" y="769"/>
                  </a:cubicBezTo>
                  <a:cubicBezTo>
                    <a:pt x="2151" y="768"/>
                    <a:pt x="2151" y="767"/>
                    <a:pt x="2150" y="766"/>
                  </a:cubicBezTo>
                  <a:cubicBezTo>
                    <a:pt x="2150" y="765"/>
                    <a:pt x="2149" y="764"/>
                    <a:pt x="2148" y="762"/>
                  </a:cubicBezTo>
                  <a:cubicBezTo>
                    <a:pt x="2147" y="761"/>
                    <a:pt x="2146" y="760"/>
                    <a:pt x="2145" y="759"/>
                  </a:cubicBezTo>
                  <a:cubicBezTo>
                    <a:pt x="2144" y="758"/>
                    <a:pt x="2143" y="758"/>
                    <a:pt x="2143" y="757"/>
                  </a:cubicBezTo>
                  <a:cubicBezTo>
                    <a:pt x="2144" y="758"/>
                    <a:pt x="2146" y="758"/>
                    <a:pt x="2147" y="759"/>
                  </a:cubicBezTo>
                  <a:cubicBezTo>
                    <a:pt x="2149" y="759"/>
                    <a:pt x="2151" y="759"/>
                    <a:pt x="2152" y="760"/>
                  </a:cubicBezTo>
                  <a:cubicBezTo>
                    <a:pt x="2153" y="760"/>
                    <a:pt x="2155" y="760"/>
                    <a:pt x="2156" y="760"/>
                  </a:cubicBezTo>
                  <a:cubicBezTo>
                    <a:pt x="2158" y="760"/>
                    <a:pt x="2159" y="760"/>
                    <a:pt x="2159" y="760"/>
                  </a:cubicBezTo>
                  <a:cubicBezTo>
                    <a:pt x="2159" y="760"/>
                    <a:pt x="2158" y="760"/>
                    <a:pt x="2156" y="760"/>
                  </a:cubicBezTo>
                  <a:cubicBezTo>
                    <a:pt x="2155" y="759"/>
                    <a:pt x="2154" y="759"/>
                    <a:pt x="2152" y="759"/>
                  </a:cubicBezTo>
                  <a:cubicBezTo>
                    <a:pt x="2151" y="758"/>
                    <a:pt x="2150" y="758"/>
                    <a:pt x="2148" y="757"/>
                  </a:cubicBezTo>
                  <a:cubicBezTo>
                    <a:pt x="2145" y="756"/>
                    <a:pt x="2141" y="753"/>
                    <a:pt x="2137" y="751"/>
                  </a:cubicBezTo>
                  <a:cubicBezTo>
                    <a:pt x="2135" y="750"/>
                    <a:pt x="2132" y="748"/>
                    <a:pt x="2130" y="747"/>
                  </a:cubicBezTo>
                  <a:cubicBezTo>
                    <a:pt x="2129" y="746"/>
                    <a:pt x="2127" y="745"/>
                    <a:pt x="2126" y="745"/>
                  </a:cubicBezTo>
                  <a:cubicBezTo>
                    <a:pt x="2125" y="744"/>
                    <a:pt x="2123" y="744"/>
                    <a:pt x="2122" y="743"/>
                  </a:cubicBezTo>
                  <a:cubicBezTo>
                    <a:pt x="2121" y="743"/>
                    <a:pt x="2121" y="742"/>
                    <a:pt x="2120" y="742"/>
                  </a:cubicBezTo>
                  <a:cubicBezTo>
                    <a:pt x="2119" y="742"/>
                    <a:pt x="2119" y="742"/>
                    <a:pt x="2118" y="742"/>
                  </a:cubicBezTo>
                  <a:cubicBezTo>
                    <a:pt x="2118" y="741"/>
                    <a:pt x="2118" y="741"/>
                    <a:pt x="2117" y="741"/>
                  </a:cubicBezTo>
                  <a:cubicBezTo>
                    <a:pt x="2117" y="741"/>
                    <a:pt x="2116" y="741"/>
                    <a:pt x="2116" y="741"/>
                  </a:cubicBezTo>
                  <a:cubicBezTo>
                    <a:pt x="2116" y="741"/>
                    <a:pt x="2116" y="741"/>
                    <a:pt x="2116" y="741"/>
                  </a:cubicBezTo>
                  <a:cubicBezTo>
                    <a:pt x="2115" y="741"/>
                    <a:pt x="2116" y="741"/>
                    <a:pt x="2116" y="741"/>
                  </a:cubicBezTo>
                  <a:cubicBezTo>
                    <a:pt x="2115" y="741"/>
                    <a:pt x="2115" y="741"/>
                    <a:pt x="2115" y="741"/>
                  </a:cubicBezTo>
                  <a:cubicBezTo>
                    <a:pt x="2115" y="741"/>
                    <a:pt x="2115" y="741"/>
                    <a:pt x="2115" y="741"/>
                  </a:cubicBezTo>
                  <a:cubicBezTo>
                    <a:pt x="2115" y="741"/>
                    <a:pt x="2115" y="741"/>
                    <a:pt x="2115" y="741"/>
                  </a:cubicBezTo>
                  <a:cubicBezTo>
                    <a:pt x="2114" y="740"/>
                    <a:pt x="2113" y="740"/>
                    <a:pt x="2112" y="740"/>
                  </a:cubicBezTo>
                  <a:cubicBezTo>
                    <a:pt x="2111" y="740"/>
                    <a:pt x="2110" y="740"/>
                    <a:pt x="2109" y="740"/>
                  </a:cubicBezTo>
                  <a:cubicBezTo>
                    <a:pt x="2109" y="740"/>
                    <a:pt x="2109" y="740"/>
                    <a:pt x="2110" y="740"/>
                  </a:cubicBezTo>
                  <a:cubicBezTo>
                    <a:pt x="2111" y="739"/>
                    <a:pt x="2112" y="738"/>
                    <a:pt x="2114" y="737"/>
                  </a:cubicBezTo>
                  <a:cubicBezTo>
                    <a:pt x="2114" y="737"/>
                    <a:pt x="2115" y="736"/>
                    <a:pt x="2115" y="736"/>
                  </a:cubicBezTo>
                  <a:cubicBezTo>
                    <a:pt x="2115" y="735"/>
                    <a:pt x="2116" y="735"/>
                    <a:pt x="2116" y="735"/>
                  </a:cubicBezTo>
                  <a:cubicBezTo>
                    <a:pt x="2117" y="734"/>
                    <a:pt x="2117" y="734"/>
                    <a:pt x="2117" y="733"/>
                  </a:cubicBezTo>
                  <a:cubicBezTo>
                    <a:pt x="2118" y="733"/>
                    <a:pt x="2118" y="732"/>
                    <a:pt x="2118" y="732"/>
                  </a:cubicBezTo>
                  <a:cubicBezTo>
                    <a:pt x="2119" y="731"/>
                    <a:pt x="2119" y="729"/>
                    <a:pt x="2120" y="728"/>
                  </a:cubicBezTo>
                  <a:cubicBezTo>
                    <a:pt x="2120" y="728"/>
                    <a:pt x="2120" y="727"/>
                    <a:pt x="2120" y="727"/>
                  </a:cubicBezTo>
                  <a:cubicBezTo>
                    <a:pt x="2120" y="727"/>
                    <a:pt x="2120" y="727"/>
                    <a:pt x="2120" y="726"/>
                  </a:cubicBezTo>
                  <a:cubicBezTo>
                    <a:pt x="2121" y="726"/>
                    <a:pt x="2121" y="725"/>
                    <a:pt x="2121" y="725"/>
                  </a:cubicBezTo>
                  <a:cubicBezTo>
                    <a:pt x="2121" y="725"/>
                    <a:pt x="2121" y="724"/>
                    <a:pt x="2121" y="724"/>
                  </a:cubicBezTo>
                  <a:cubicBezTo>
                    <a:pt x="2121" y="721"/>
                    <a:pt x="2121" y="718"/>
                    <a:pt x="2121" y="715"/>
                  </a:cubicBezTo>
                  <a:cubicBezTo>
                    <a:pt x="2121" y="714"/>
                    <a:pt x="2121" y="713"/>
                    <a:pt x="2121" y="711"/>
                  </a:cubicBezTo>
                  <a:cubicBezTo>
                    <a:pt x="2121" y="711"/>
                    <a:pt x="2121" y="710"/>
                    <a:pt x="2122" y="710"/>
                  </a:cubicBezTo>
                  <a:cubicBezTo>
                    <a:pt x="2122" y="709"/>
                    <a:pt x="2122" y="709"/>
                    <a:pt x="2122" y="709"/>
                  </a:cubicBezTo>
                  <a:cubicBezTo>
                    <a:pt x="2122" y="709"/>
                    <a:pt x="2122" y="709"/>
                    <a:pt x="2122" y="709"/>
                  </a:cubicBezTo>
                  <a:cubicBezTo>
                    <a:pt x="2122" y="708"/>
                    <a:pt x="2122" y="708"/>
                    <a:pt x="2122" y="708"/>
                  </a:cubicBezTo>
                  <a:cubicBezTo>
                    <a:pt x="2123" y="708"/>
                    <a:pt x="2123" y="708"/>
                    <a:pt x="2123" y="708"/>
                  </a:cubicBezTo>
                  <a:cubicBezTo>
                    <a:pt x="2124" y="705"/>
                    <a:pt x="2126" y="703"/>
                    <a:pt x="2129" y="701"/>
                  </a:cubicBezTo>
                  <a:cubicBezTo>
                    <a:pt x="2131" y="700"/>
                    <a:pt x="2134" y="698"/>
                    <a:pt x="2136" y="696"/>
                  </a:cubicBezTo>
                  <a:cubicBezTo>
                    <a:pt x="2139" y="694"/>
                    <a:pt x="2141" y="692"/>
                    <a:pt x="2143" y="690"/>
                  </a:cubicBezTo>
                  <a:cubicBezTo>
                    <a:pt x="2145" y="688"/>
                    <a:pt x="2146" y="687"/>
                    <a:pt x="2148" y="686"/>
                  </a:cubicBezTo>
                  <a:cubicBezTo>
                    <a:pt x="2148" y="686"/>
                    <a:pt x="2148" y="685"/>
                    <a:pt x="2149" y="685"/>
                  </a:cubicBezTo>
                  <a:cubicBezTo>
                    <a:pt x="2149" y="685"/>
                    <a:pt x="2149" y="685"/>
                    <a:pt x="2150" y="685"/>
                  </a:cubicBezTo>
                  <a:cubicBezTo>
                    <a:pt x="2150" y="685"/>
                    <a:pt x="2150" y="685"/>
                    <a:pt x="2150" y="685"/>
                  </a:cubicBezTo>
                  <a:cubicBezTo>
                    <a:pt x="2150" y="685"/>
                    <a:pt x="2151" y="685"/>
                    <a:pt x="2151" y="685"/>
                  </a:cubicBezTo>
                  <a:cubicBezTo>
                    <a:pt x="2151" y="684"/>
                    <a:pt x="2152" y="684"/>
                    <a:pt x="2152" y="684"/>
                  </a:cubicBezTo>
                  <a:cubicBezTo>
                    <a:pt x="2153" y="684"/>
                    <a:pt x="2153" y="684"/>
                    <a:pt x="2154" y="683"/>
                  </a:cubicBezTo>
                  <a:cubicBezTo>
                    <a:pt x="2154" y="683"/>
                    <a:pt x="2155" y="683"/>
                    <a:pt x="2155" y="683"/>
                  </a:cubicBezTo>
                  <a:cubicBezTo>
                    <a:pt x="2156" y="683"/>
                    <a:pt x="2156" y="683"/>
                    <a:pt x="2157" y="682"/>
                  </a:cubicBezTo>
                  <a:cubicBezTo>
                    <a:pt x="2158" y="682"/>
                    <a:pt x="2159" y="682"/>
                    <a:pt x="2160" y="682"/>
                  </a:cubicBezTo>
                  <a:cubicBezTo>
                    <a:pt x="2162" y="681"/>
                    <a:pt x="2163" y="681"/>
                    <a:pt x="2164" y="681"/>
                  </a:cubicBezTo>
                  <a:cubicBezTo>
                    <a:pt x="2165" y="681"/>
                    <a:pt x="2166" y="681"/>
                    <a:pt x="2168" y="681"/>
                  </a:cubicBezTo>
                  <a:cubicBezTo>
                    <a:pt x="2168" y="681"/>
                    <a:pt x="2168" y="681"/>
                    <a:pt x="2168" y="681"/>
                  </a:cubicBezTo>
                  <a:cubicBezTo>
                    <a:pt x="2167" y="681"/>
                    <a:pt x="2166" y="681"/>
                    <a:pt x="2165" y="681"/>
                  </a:cubicBezTo>
                  <a:cubicBezTo>
                    <a:pt x="2170" y="700"/>
                    <a:pt x="2194" y="689"/>
                    <a:pt x="2204" y="680"/>
                  </a:cubicBezTo>
                  <a:cubicBezTo>
                    <a:pt x="2196" y="680"/>
                    <a:pt x="2168" y="662"/>
                    <a:pt x="2165" y="679"/>
                  </a:cubicBezTo>
                  <a:cubicBezTo>
                    <a:pt x="2165" y="679"/>
                    <a:pt x="2164" y="679"/>
                    <a:pt x="2164" y="679"/>
                  </a:cubicBezTo>
                  <a:cubicBezTo>
                    <a:pt x="2163" y="679"/>
                    <a:pt x="2161" y="679"/>
                    <a:pt x="2160" y="680"/>
                  </a:cubicBezTo>
                  <a:cubicBezTo>
                    <a:pt x="2159" y="680"/>
                    <a:pt x="2158" y="680"/>
                    <a:pt x="2156" y="680"/>
                  </a:cubicBezTo>
                  <a:cubicBezTo>
                    <a:pt x="2156" y="681"/>
                    <a:pt x="2155" y="681"/>
                    <a:pt x="2155" y="681"/>
                  </a:cubicBezTo>
                  <a:cubicBezTo>
                    <a:pt x="2154" y="681"/>
                    <a:pt x="2154" y="681"/>
                    <a:pt x="2153" y="681"/>
                  </a:cubicBezTo>
                  <a:cubicBezTo>
                    <a:pt x="2153" y="682"/>
                    <a:pt x="2152" y="682"/>
                    <a:pt x="2152" y="682"/>
                  </a:cubicBezTo>
                  <a:cubicBezTo>
                    <a:pt x="2151" y="682"/>
                    <a:pt x="2151" y="682"/>
                    <a:pt x="2151" y="682"/>
                  </a:cubicBezTo>
                  <a:cubicBezTo>
                    <a:pt x="2152" y="681"/>
                    <a:pt x="2153" y="680"/>
                    <a:pt x="2155" y="678"/>
                  </a:cubicBezTo>
                  <a:cubicBezTo>
                    <a:pt x="2155" y="678"/>
                    <a:pt x="2155" y="678"/>
                    <a:pt x="2156" y="677"/>
                  </a:cubicBezTo>
                  <a:cubicBezTo>
                    <a:pt x="2156" y="677"/>
                    <a:pt x="2157" y="676"/>
                    <a:pt x="2157" y="676"/>
                  </a:cubicBezTo>
                  <a:cubicBezTo>
                    <a:pt x="2158" y="675"/>
                    <a:pt x="2158" y="674"/>
                    <a:pt x="2159" y="674"/>
                  </a:cubicBezTo>
                  <a:cubicBezTo>
                    <a:pt x="2160" y="672"/>
                    <a:pt x="2161" y="671"/>
                    <a:pt x="2162" y="670"/>
                  </a:cubicBezTo>
                  <a:cubicBezTo>
                    <a:pt x="2162" y="669"/>
                    <a:pt x="2163" y="669"/>
                    <a:pt x="2163" y="668"/>
                  </a:cubicBezTo>
                  <a:cubicBezTo>
                    <a:pt x="2163" y="668"/>
                    <a:pt x="2163" y="667"/>
                    <a:pt x="2163" y="667"/>
                  </a:cubicBezTo>
                  <a:cubicBezTo>
                    <a:pt x="2163" y="667"/>
                    <a:pt x="2163" y="667"/>
                    <a:pt x="2163" y="667"/>
                  </a:cubicBezTo>
                  <a:cubicBezTo>
                    <a:pt x="2163" y="667"/>
                    <a:pt x="2163" y="667"/>
                    <a:pt x="2163" y="667"/>
                  </a:cubicBezTo>
                  <a:cubicBezTo>
                    <a:pt x="2163" y="667"/>
                    <a:pt x="2163" y="667"/>
                    <a:pt x="2163" y="667"/>
                  </a:cubicBezTo>
                  <a:cubicBezTo>
                    <a:pt x="2163" y="667"/>
                    <a:pt x="2163" y="667"/>
                    <a:pt x="2162" y="667"/>
                  </a:cubicBezTo>
                  <a:cubicBezTo>
                    <a:pt x="2162" y="667"/>
                    <a:pt x="2162" y="667"/>
                    <a:pt x="2162" y="667"/>
                  </a:cubicBezTo>
                  <a:cubicBezTo>
                    <a:pt x="2162" y="667"/>
                    <a:pt x="2161" y="667"/>
                    <a:pt x="2161" y="667"/>
                  </a:cubicBezTo>
                  <a:cubicBezTo>
                    <a:pt x="2161" y="668"/>
                    <a:pt x="2162" y="668"/>
                    <a:pt x="2162" y="668"/>
                  </a:cubicBezTo>
                  <a:cubicBezTo>
                    <a:pt x="2162" y="668"/>
                    <a:pt x="2161"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8"/>
                    <a:pt x="2162" y="668"/>
                  </a:cubicBezTo>
                  <a:cubicBezTo>
                    <a:pt x="2162" y="668"/>
                    <a:pt x="2162" y="668"/>
                    <a:pt x="2161" y="669"/>
                  </a:cubicBezTo>
                  <a:cubicBezTo>
                    <a:pt x="2160" y="670"/>
                    <a:pt x="2159" y="671"/>
                    <a:pt x="2157" y="672"/>
                  </a:cubicBezTo>
                  <a:cubicBezTo>
                    <a:pt x="2156" y="673"/>
                    <a:pt x="2156" y="673"/>
                    <a:pt x="2155" y="674"/>
                  </a:cubicBezTo>
                  <a:cubicBezTo>
                    <a:pt x="2154" y="674"/>
                    <a:pt x="2154" y="675"/>
                    <a:pt x="2154" y="675"/>
                  </a:cubicBezTo>
                  <a:cubicBezTo>
                    <a:pt x="2153" y="675"/>
                    <a:pt x="2153" y="676"/>
                    <a:pt x="2152" y="676"/>
                  </a:cubicBezTo>
                  <a:cubicBezTo>
                    <a:pt x="2149" y="680"/>
                    <a:pt x="2145" y="684"/>
                    <a:pt x="2141" y="688"/>
                  </a:cubicBezTo>
                  <a:cubicBezTo>
                    <a:pt x="2139" y="690"/>
                    <a:pt x="2137" y="691"/>
                    <a:pt x="2134" y="693"/>
                  </a:cubicBezTo>
                  <a:cubicBezTo>
                    <a:pt x="2133" y="694"/>
                    <a:pt x="2133" y="695"/>
                    <a:pt x="2132" y="695"/>
                  </a:cubicBezTo>
                  <a:cubicBezTo>
                    <a:pt x="2132" y="695"/>
                    <a:pt x="2132" y="695"/>
                    <a:pt x="2132" y="694"/>
                  </a:cubicBezTo>
                  <a:cubicBezTo>
                    <a:pt x="2132" y="694"/>
                    <a:pt x="2133" y="693"/>
                    <a:pt x="2133" y="692"/>
                  </a:cubicBezTo>
                  <a:cubicBezTo>
                    <a:pt x="2133" y="691"/>
                    <a:pt x="2133" y="690"/>
                    <a:pt x="2134" y="689"/>
                  </a:cubicBezTo>
                  <a:cubicBezTo>
                    <a:pt x="2134" y="688"/>
                    <a:pt x="2134" y="687"/>
                    <a:pt x="2134" y="686"/>
                  </a:cubicBezTo>
                  <a:cubicBezTo>
                    <a:pt x="2134" y="686"/>
                    <a:pt x="2134" y="686"/>
                    <a:pt x="2134" y="685"/>
                  </a:cubicBezTo>
                  <a:cubicBezTo>
                    <a:pt x="2135" y="686"/>
                    <a:pt x="2135" y="686"/>
                    <a:pt x="2135" y="686"/>
                  </a:cubicBezTo>
                  <a:cubicBezTo>
                    <a:pt x="2143" y="673"/>
                    <a:pt x="2139" y="662"/>
                    <a:pt x="2135" y="649"/>
                  </a:cubicBezTo>
                  <a:cubicBezTo>
                    <a:pt x="2125" y="659"/>
                    <a:pt x="2127" y="671"/>
                    <a:pt x="2132" y="683"/>
                  </a:cubicBezTo>
                  <a:cubicBezTo>
                    <a:pt x="2132" y="684"/>
                    <a:pt x="2132" y="685"/>
                    <a:pt x="2132" y="685"/>
                  </a:cubicBezTo>
                  <a:cubicBezTo>
                    <a:pt x="2132" y="686"/>
                    <a:pt x="2131" y="687"/>
                    <a:pt x="2131" y="688"/>
                  </a:cubicBezTo>
                  <a:cubicBezTo>
                    <a:pt x="2131" y="689"/>
                    <a:pt x="2131" y="690"/>
                    <a:pt x="2130" y="691"/>
                  </a:cubicBezTo>
                  <a:cubicBezTo>
                    <a:pt x="2130" y="692"/>
                    <a:pt x="2130" y="693"/>
                    <a:pt x="2130" y="694"/>
                  </a:cubicBezTo>
                  <a:cubicBezTo>
                    <a:pt x="2129" y="694"/>
                    <a:pt x="2129" y="695"/>
                    <a:pt x="2129" y="696"/>
                  </a:cubicBezTo>
                  <a:cubicBezTo>
                    <a:pt x="2129" y="696"/>
                    <a:pt x="2129" y="696"/>
                    <a:pt x="2128" y="696"/>
                  </a:cubicBezTo>
                  <a:cubicBezTo>
                    <a:pt x="2128" y="697"/>
                    <a:pt x="2128" y="697"/>
                    <a:pt x="2128" y="697"/>
                  </a:cubicBezTo>
                  <a:cubicBezTo>
                    <a:pt x="2128" y="697"/>
                    <a:pt x="2128" y="697"/>
                    <a:pt x="2128" y="698"/>
                  </a:cubicBezTo>
                  <a:cubicBezTo>
                    <a:pt x="2128" y="698"/>
                    <a:pt x="2127" y="699"/>
                    <a:pt x="2127" y="699"/>
                  </a:cubicBezTo>
                  <a:cubicBezTo>
                    <a:pt x="2124" y="701"/>
                    <a:pt x="2122" y="703"/>
                    <a:pt x="2120" y="706"/>
                  </a:cubicBezTo>
                  <a:cubicBezTo>
                    <a:pt x="2120" y="706"/>
                    <a:pt x="2120" y="706"/>
                    <a:pt x="2119" y="707"/>
                  </a:cubicBezTo>
                  <a:cubicBezTo>
                    <a:pt x="2119" y="707"/>
                    <a:pt x="2119" y="707"/>
                    <a:pt x="2119" y="707"/>
                  </a:cubicBezTo>
                  <a:cubicBezTo>
                    <a:pt x="2119" y="707"/>
                    <a:pt x="2119" y="708"/>
                    <a:pt x="2119" y="708"/>
                  </a:cubicBezTo>
                  <a:cubicBezTo>
                    <a:pt x="2119" y="708"/>
                    <a:pt x="2119" y="708"/>
                    <a:pt x="2119" y="708"/>
                  </a:cubicBezTo>
                  <a:cubicBezTo>
                    <a:pt x="2118" y="709"/>
                    <a:pt x="2118" y="710"/>
                    <a:pt x="2118" y="711"/>
                  </a:cubicBezTo>
                  <a:cubicBezTo>
                    <a:pt x="2118" y="712"/>
                    <a:pt x="2118" y="714"/>
                    <a:pt x="2118" y="716"/>
                  </a:cubicBezTo>
                  <a:cubicBezTo>
                    <a:pt x="2118" y="719"/>
                    <a:pt x="2118" y="721"/>
                    <a:pt x="2118" y="724"/>
                  </a:cubicBezTo>
                  <a:cubicBezTo>
                    <a:pt x="2118" y="724"/>
                    <a:pt x="2118" y="724"/>
                    <a:pt x="2118" y="725"/>
                  </a:cubicBezTo>
                  <a:cubicBezTo>
                    <a:pt x="2117" y="725"/>
                    <a:pt x="2117" y="725"/>
                    <a:pt x="2117" y="726"/>
                  </a:cubicBezTo>
                  <a:cubicBezTo>
                    <a:pt x="2117" y="726"/>
                    <a:pt x="2117" y="726"/>
                    <a:pt x="2117" y="726"/>
                  </a:cubicBezTo>
                  <a:cubicBezTo>
                    <a:pt x="2117" y="727"/>
                    <a:pt x="2117" y="727"/>
                    <a:pt x="2117" y="727"/>
                  </a:cubicBezTo>
                  <a:cubicBezTo>
                    <a:pt x="2117" y="728"/>
                    <a:pt x="2116" y="729"/>
                    <a:pt x="2115" y="730"/>
                  </a:cubicBezTo>
                  <a:cubicBezTo>
                    <a:pt x="2115" y="731"/>
                    <a:pt x="2114" y="732"/>
                    <a:pt x="2114" y="733"/>
                  </a:cubicBezTo>
                  <a:cubicBezTo>
                    <a:pt x="2113" y="733"/>
                    <a:pt x="2113" y="734"/>
                    <a:pt x="2113" y="734"/>
                  </a:cubicBezTo>
                  <a:cubicBezTo>
                    <a:pt x="2113" y="734"/>
                    <a:pt x="2112" y="735"/>
                    <a:pt x="2112" y="735"/>
                  </a:cubicBezTo>
                  <a:cubicBezTo>
                    <a:pt x="2111" y="737"/>
                    <a:pt x="2110" y="738"/>
                    <a:pt x="2109" y="739"/>
                  </a:cubicBezTo>
                  <a:cubicBezTo>
                    <a:pt x="2108" y="739"/>
                    <a:pt x="2108" y="740"/>
                    <a:pt x="2108" y="740"/>
                  </a:cubicBezTo>
                  <a:cubicBezTo>
                    <a:pt x="2106" y="740"/>
                    <a:pt x="2104" y="740"/>
                    <a:pt x="2101" y="740"/>
                  </a:cubicBezTo>
                  <a:cubicBezTo>
                    <a:pt x="2098" y="740"/>
                    <a:pt x="2094" y="740"/>
                    <a:pt x="2091" y="741"/>
                  </a:cubicBezTo>
                  <a:cubicBezTo>
                    <a:pt x="2087" y="741"/>
                    <a:pt x="2083" y="741"/>
                    <a:pt x="2079" y="741"/>
                  </a:cubicBezTo>
                  <a:cubicBezTo>
                    <a:pt x="2072" y="741"/>
                    <a:pt x="2064" y="740"/>
                    <a:pt x="2056" y="739"/>
                  </a:cubicBezTo>
                  <a:cubicBezTo>
                    <a:pt x="2052" y="738"/>
                    <a:pt x="2048" y="737"/>
                    <a:pt x="2044" y="736"/>
                  </a:cubicBezTo>
                  <a:cubicBezTo>
                    <a:pt x="2043" y="736"/>
                    <a:pt x="2042" y="736"/>
                    <a:pt x="2041" y="736"/>
                  </a:cubicBezTo>
                  <a:cubicBezTo>
                    <a:pt x="2040" y="736"/>
                    <a:pt x="2039" y="736"/>
                    <a:pt x="2038" y="736"/>
                  </a:cubicBezTo>
                  <a:cubicBezTo>
                    <a:pt x="2035" y="736"/>
                    <a:pt x="2033" y="736"/>
                    <a:pt x="2031" y="736"/>
                  </a:cubicBezTo>
                  <a:cubicBezTo>
                    <a:pt x="2027" y="736"/>
                    <a:pt x="2023" y="737"/>
                    <a:pt x="2019" y="738"/>
                  </a:cubicBezTo>
                  <a:cubicBezTo>
                    <a:pt x="2016" y="739"/>
                    <a:pt x="2013" y="740"/>
                    <a:pt x="2010" y="741"/>
                  </a:cubicBezTo>
                  <a:cubicBezTo>
                    <a:pt x="2011" y="740"/>
                    <a:pt x="2012" y="740"/>
                    <a:pt x="2014" y="739"/>
                  </a:cubicBezTo>
                  <a:cubicBezTo>
                    <a:pt x="2014" y="739"/>
                    <a:pt x="2015" y="738"/>
                    <a:pt x="2015" y="738"/>
                  </a:cubicBezTo>
                  <a:cubicBezTo>
                    <a:pt x="2016" y="738"/>
                    <a:pt x="2016" y="737"/>
                    <a:pt x="2017" y="737"/>
                  </a:cubicBezTo>
                  <a:cubicBezTo>
                    <a:pt x="2017" y="737"/>
                    <a:pt x="2018" y="736"/>
                    <a:pt x="2018" y="736"/>
                  </a:cubicBezTo>
                  <a:cubicBezTo>
                    <a:pt x="2019" y="735"/>
                    <a:pt x="2019" y="735"/>
                    <a:pt x="2020" y="734"/>
                  </a:cubicBezTo>
                  <a:cubicBezTo>
                    <a:pt x="2022" y="732"/>
                    <a:pt x="2023" y="730"/>
                    <a:pt x="2024" y="726"/>
                  </a:cubicBezTo>
                  <a:cubicBezTo>
                    <a:pt x="2024" y="726"/>
                    <a:pt x="2025" y="726"/>
                    <a:pt x="2025" y="725"/>
                  </a:cubicBezTo>
                  <a:cubicBezTo>
                    <a:pt x="2025" y="725"/>
                    <a:pt x="2025" y="724"/>
                    <a:pt x="2025" y="724"/>
                  </a:cubicBezTo>
                  <a:cubicBezTo>
                    <a:pt x="2025" y="723"/>
                    <a:pt x="2025" y="723"/>
                    <a:pt x="2025" y="723"/>
                  </a:cubicBezTo>
                  <a:cubicBezTo>
                    <a:pt x="2025" y="723"/>
                    <a:pt x="2025" y="723"/>
                    <a:pt x="2025" y="723"/>
                  </a:cubicBezTo>
                  <a:cubicBezTo>
                    <a:pt x="2025" y="722"/>
                    <a:pt x="2025" y="722"/>
                    <a:pt x="2025" y="721"/>
                  </a:cubicBezTo>
                  <a:cubicBezTo>
                    <a:pt x="2025" y="720"/>
                    <a:pt x="2025" y="718"/>
                    <a:pt x="2025" y="716"/>
                  </a:cubicBezTo>
                  <a:cubicBezTo>
                    <a:pt x="2025" y="716"/>
                    <a:pt x="2024" y="715"/>
                    <a:pt x="2024" y="714"/>
                  </a:cubicBezTo>
                  <a:cubicBezTo>
                    <a:pt x="2024" y="713"/>
                    <a:pt x="2024" y="712"/>
                    <a:pt x="2024" y="711"/>
                  </a:cubicBezTo>
                  <a:cubicBezTo>
                    <a:pt x="2024" y="711"/>
                    <a:pt x="2024" y="710"/>
                    <a:pt x="2024" y="709"/>
                  </a:cubicBezTo>
                  <a:cubicBezTo>
                    <a:pt x="2024" y="708"/>
                    <a:pt x="2024" y="707"/>
                    <a:pt x="2024" y="706"/>
                  </a:cubicBezTo>
                  <a:cubicBezTo>
                    <a:pt x="2024" y="706"/>
                    <a:pt x="2024" y="705"/>
                    <a:pt x="2024" y="705"/>
                  </a:cubicBezTo>
                  <a:cubicBezTo>
                    <a:pt x="2024" y="705"/>
                    <a:pt x="2024" y="705"/>
                    <a:pt x="2024" y="705"/>
                  </a:cubicBezTo>
                  <a:cubicBezTo>
                    <a:pt x="2024" y="704"/>
                    <a:pt x="2025" y="704"/>
                    <a:pt x="2025" y="704"/>
                  </a:cubicBezTo>
                  <a:cubicBezTo>
                    <a:pt x="2025" y="704"/>
                    <a:pt x="2025" y="704"/>
                    <a:pt x="2026" y="704"/>
                  </a:cubicBezTo>
                  <a:cubicBezTo>
                    <a:pt x="2026" y="703"/>
                    <a:pt x="2026" y="703"/>
                    <a:pt x="2026" y="703"/>
                  </a:cubicBezTo>
                  <a:cubicBezTo>
                    <a:pt x="2026" y="703"/>
                    <a:pt x="2027" y="703"/>
                    <a:pt x="2027" y="702"/>
                  </a:cubicBezTo>
                  <a:cubicBezTo>
                    <a:pt x="2027" y="702"/>
                    <a:pt x="2028" y="702"/>
                    <a:pt x="2028" y="701"/>
                  </a:cubicBezTo>
                  <a:cubicBezTo>
                    <a:pt x="2028" y="701"/>
                    <a:pt x="2028" y="701"/>
                    <a:pt x="2029" y="701"/>
                  </a:cubicBezTo>
                  <a:cubicBezTo>
                    <a:pt x="2029" y="701"/>
                    <a:pt x="2029" y="701"/>
                    <a:pt x="2029" y="701"/>
                  </a:cubicBezTo>
                  <a:cubicBezTo>
                    <a:pt x="2030" y="700"/>
                    <a:pt x="2030" y="700"/>
                    <a:pt x="2031" y="700"/>
                  </a:cubicBezTo>
                  <a:cubicBezTo>
                    <a:pt x="2032" y="699"/>
                    <a:pt x="2032" y="699"/>
                    <a:pt x="2033" y="698"/>
                  </a:cubicBezTo>
                  <a:cubicBezTo>
                    <a:pt x="2034" y="698"/>
                    <a:pt x="2036" y="697"/>
                    <a:pt x="2037" y="697"/>
                  </a:cubicBezTo>
                  <a:cubicBezTo>
                    <a:pt x="2037" y="697"/>
                    <a:pt x="2037" y="697"/>
                    <a:pt x="2037" y="697"/>
                  </a:cubicBezTo>
                  <a:cubicBezTo>
                    <a:pt x="2037" y="697"/>
                    <a:pt x="2037" y="697"/>
                    <a:pt x="2037" y="698"/>
                  </a:cubicBezTo>
                  <a:cubicBezTo>
                    <a:pt x="2038" y="698"/>
                    <a:pt x="2038" y="697"/>
                    <a:pt x="2039" y="697"/>
                  </a:cubicBezTo>
                  <a:cubicBezTo>
                    <a:pt x="2038" y="698"/>
                    <a:pt x="2038" y="698"/>
                    <a:pt x="2038" y="698"/>
                  </a:cubicBezTo>
                  <a:cubicBezTo>
                    <a:pt x="2047" y="714"/>
                    <a:pt x="2059" y="696"/>
                    <a:pt x="2068" y="694"/>
                  </a:cubicBezTo>
                  <a:cubicBezTo>
                    <a:pt x="2061" y="690"/>
                    <a:pt x="2040" y="682"/>
                    <a:pt x="2037" y="695"/>
                  </a:cubicBezTo>
                  <a:cubicBezTo>
                    <a:pt x="2037" y="695"/>
                    <a:pt x="2036" y="695"/>
                    <a:pt x="2036" y="695"/>
                  </a:cubicBezTo>
                  <a:cubicBezTo>
                    <a:pt x="2035" y="696"/>
                    <a:pt x="2034" y="696"/>
                    <a:pt x="2033" y="697"/>
                  </a:cubicBezTo>
                  <a:cubicBezTo>
                    <a:pt x="2032" y="697"/>
                    <a:pt x="2031" y="698"/>
                    <a:pt x="2030" y="698"/>
                  </a:cubicBezTo>
                  <a:cubicBezTo>
                    <a:pt x="2029" y="699"/>
                    <a:pt x="2029" y="699"/>
                    <a:pt x="2028" y="699"/>
                  </a:cubicBezTo>
                  <a:cubicBezTo>
                    <a:pt x="2028" y="699"/>
                    <a:pt x="2028" y="700"/>
                    <a:pt x="2028" y="700"/>
                  </a:cubicBezTo>
                  <a:cubicBezTo>
                    <a:pt x="2028" y="700"/>
                    <a:pt x="2027" y="700"/>
                    <a:pt x="2027" y="700"/>
                  </a:cubicBezTo>
                  <a:cubicBezTo>
                    <a:pt x="2027" y="701"/>
                    <a:pt x="2026" y="701"/>
                    <a:pt x="2026" y="701"/>
                  </a:cubicBezTo>
                  <a:cubicBezTo>
                    <a:pt x="2026" y="701"/>
                    <a:pt x="2025" y="702"/>
                    <a:pt x="2025" y="702"/>
                  </a:cubicBezTo>
                  <a:cubicBezTo>
                    <a:pt x="2025" y="702"/>
                    <a:pt x="2025" y="702"/>
                    <a:pt x="2024" y="702"/>
                  </a:cubicBezTo>
                  <a:cubicBezTo>
                    <a:pt x="2024" y="703"/>
                    <a:pt x="2024" y="703"/>
                    <a:pt x="2024" y="703"/>
                  </a:cubicBezTo>
                  <a:cubicBezTo>
                    <a:pt x="2024" y="701"/>
                    <a:pt x="2024" y="699"/>
                    <a:pt x="2025" y="696"/>
                  </a:cubicBezTo>
                  <a:cubicBezTo>
                    <a:pt x="2025" y="696"/>
                    <a:pt x="2025" y="696"/>
                    <a:pt x="2025" y="695"/>
                  </a:cubicBezTo>
                  <a:cubicBezTo>
                    <a:pt x="2025" y="694"/>
                    <a:pt x="2025" y="694"/>
                    <a:pt x="2025" y="694"/>
                  </a:cubicBezTo>
                  <a:cubicBezTo>
                    <a:pt x="2026" y="693"/>
                    <a:pt x="2026" y="692"/>
                    <a:pt x="2026" y="691"/>
                  </a:cubicBezTo>
                  <a:cubicBezTo>
                    <a:pt x="2026" y="691"/>
                    <a:pt x="2026" y="690"/>
                    <a:pt x="2027" y="689"/>
                  </a:cubicBezTo>
                  <a:cubicBezTo>
                    <a:pt x="2027" y="688"/>
                    <a:pt x="2027" y="687"/>
                    <a:pt x="2028" y="687"/>
                  </a:cubicBezTo>
                  <a:cubicBezTo>
                    <a:pt x="2029" y="683"/>
                    <a:pt x="2030" y="680"/>
                    <a:pt x="2032" y="678"/>
                  </a:cubicBezTo>
                  <a:cubicBezTo>
                    <a:pt x="2032" y="676"/>
                    <a:pt x="2033" y="675"/>
                    <a:pt x="2034" y="674"/>
                  </a:cubicBezTo>
                  <a:cubicBezTo>
                    <a:pt x="2034" y="674"/>
                    <a:pt x="2034" y="674"/>
                    <a:pt x="2034" y="674"/>
                  </a:cubicBezTo>
                  <a:cubicBezTo>
                    <a:pt x="2034" y="674"/>
                    <a:pt x="2034" y="674"/>
                    <a:pt x="2034" y="673"/>
                  </a:cubicBezTo>
                  <a:cubicBezTo>
                    <a:pt x="2035" y="673"/>
                    <a:pt x="2035" y="672"/>
                    <a:pt x="2036" y="672"/>
                  </a:cubicBezTo>
                  <a:cubicBezTo>
                    <a:pt x="2036" y="671"/>
                    <a:pt x="2036" y="671"/>
                    <a:pt x="2036" y="671"/>
                  </a:cubicBezTo>
                  <a:cubicBezTo>
                    <a:pt x="2036" y="670"/>
                    <a:pt x="2037" y="670"/>
                    <a:pt x="2037" y="670"/>
                  </a:cubicBezTo>
                  <a:cubicBezTo>
                    <a:pt x="2038" y="669"/>
                    <a:pt x="2039" y="668"/>
                    <a:pt x="2040" y="667"/>
                  </a:cubicBezTo>
                  <a:cubicBezTo>
                    <a:pt x="2040" y="666"/>
                    <a:pt x="2041" y="666"/>
                    <a:pt x="2041" y="665"/>
                  </a:cubicBezTo>
                  <a:cubicBezTo>
                    <a:pt x="2041" y="665"/>
                    <a:pt x="2042" y="665"/>
                    <a:pt x="2042" y="664"/>
                  </a:cubicBezTo>
                  <a:cubicBezTo>
                    <a:pt x="2042" y="664"/>
                    <a:pt x="2042" y="664"/>
                    <a:pt x="2042" y="664"/>
                  </a:cubicBezTo>
                  <a:cubicBezTo>
                    <a:pt x="2044" y="662"/>
                    <a:pt x="2046" y="660"/>
                    <a:pt x="2048" y="659"/>
                  </a:cubicBezTo>
                  <a:cubicBezTo>
                    <a:pt x="2048" y="658"/>
                    <a:pt x="2049" y="657"/>
                    <a:pt x="2050" y="657"/>
                  </a:cubicBezTo>
                  <a:cubicBezTo>
                    <a:pt x="2051" y="656"/>
                    <a:pt x="2051" y="656"/>
                    <a:pt x="2052" y="655"/>
                  </a:cubicBezTo>
                  <a:cubicBezTo>
                    <a:pt x="2054" y="653"/>
                    <a:pt x="2056" y="652"/>
                    <a:pt x="2056" y="652"/>
                  </a:cubicBezTo>
                  <a:cubicBezTo>
                    <a:pt x="2056" y="652"/>
                    <a:pt x="2055" y="652"/>
                    <a:pt x="2054" y="653"/>
                  </a:cubicBezTo>
                  <a:cubicBezTo>
                    <a:pt x="2054" y="653"/>
                    <a:pt x="2053" y="653"/>
                    <a:pt x="2051" y="654"/>
                  </a:cubicBezTo>
                  <a:cubicBezTo>
                    <a:pt x="2050" y="654"/>
                    <a:pt x="2050" y="655"/>
                    <a:pt x="2049" y="655"/>
                  </a:cubicBezTo>
                  <a:cubicBezTo>
                    <a:pt x="2048" y="656"/>
                    <a:pt x="2047" y="656"/>
                    <a:pt x="2046" y="657"/>
                  </a:cubicBezTo>
                  <a:cubicBezTo>
                    <a:pt x="2045" y="657"/>
                    <a:pt x="2044" y="658"/>
                    <a:pt x="2043" y="659"/>
                  </a:cubicBezTo>
                  <a:cubicBezTo>
                    <a:pt x="2043" y="659"/>
                    <a:pt x="2042" y="660"/>
                    <a:pt x="2042" y="660"/>
                  </a:cubicBezTo>
                  <a:cubicBezTo>
                    <a:pt x="2041" y="660"/>
                    <a:pt x="2041" y="661"/>
                    <a:pt x="2040" y="661"/>
                  </a:cubicBezTo>
                  <a:cubicBezTo>
                    <a:pt x="2040" y="662"/>
                    <a:pt x="2040" y="662"/>
                    <a:pt x="2039" y="662"/>
                  </a:cubicBezTo>
                  <a:cubicBezTo>
                    <a:pt x="2039" y="662"/>
                    <a:pt x="2039" y="663"/>
                    <a:pt x="2039" y="663"/>
                  </a:cubicBezTo>
                  <a:cubicBezTo>
                    <a:pt x="2038" y="663"/>
                    <a:pt x="2038" y="664"/>
                    <a:pt x="2037" y="664"/>
                  </a:cubicBezTo>
                  <a:cubicBezTo>
                    <a:pt x="2037" y="665"/>
                    <a:pt x="2036" y="666"/>
                    <a:pt x="2036" y="666"/>
                  </a:cubicBezTo>
                  <a:cubicBezTo>
                    <a:pt x="2036" y="666"/>
                    <a:pt x="2036" y="665"/>
                    <a:pt x="2036" y="664"/>
                  </a:cubicBezTo>
                  <a:cubicBezTo>
                    <a:pt x="2036" y="664"/>
                    <a:pt x="2036" y="663"/>
                    <a:pt x="2036" y="663"/>
                  </a:cubicBezTo>
                  <a:cubicBezTo>
                    <a:pt x="2054" y="646"/>
                    <a:pt x="2078" y="630"/>
                    <a:pt x="2095" y="610"/>
                  </a:cubicBezTo>
                  <a:cubicBezTo>
                    <a:pt x="2095" y="610"/>
                    <a:pt x="2095" y="610"/>
                    <a:pt x="2095" y="610"/>
                  </a:cubicBezTo>
                  <a:cubicBezTo>
                    <a:pt x="2101" y="605"/>
                    <a:pt x="2107" y="600"/>
                    <a:pt x="2113" y="595"/>
                  </a:cubicBezTo>
                  <a:cubicBezTo>
                    <a:pt x="2113" y="595"/>
                    <a:pt x="2114" y="595"/>
                    <a:pt x="2115" y="594"/>
                  </a:cubicBezTo>
                  <a:cubicBezTo>
                    <a:pt x="2117" y="594"/>
                    <a:pt x="2118" y="594"/>
                    <a:pt x="2121" y="593"/>
                  </a:cubicBezTo>
                  <a:cubicBezTo>
                    <a:pt x="2121" y="593"/>
                    <a:pt x="2122" y="593"/>
                    <a:pt x="2122" y="593"/>
                  </a:cubicBezTo>
                  <a:cubicBezTo>
                    <a:pt x="2123" y="593"/>
                    <a:pt x="2123" y="593"/>
                    <a:pt x="2124" y="593"/>
                  </a:cubicBezTo>
                  <a:cubicBezTo>
                    <a:pt x="2125" y="593"/>
                    <a:pt x="2126" y="592"/>
                    <a:pt x="2128" y="592"/>
                  </a:cubicBezTo>
                  <a:cubicBezTo>
                    <a:pt x="2130" y="592"/>
                    <a:pt x="2133" y="592"/>
                    <a:pt x="2136" y="594"/>
                  </a:cubicBezTo>
                  <a:cubicBezTo>
                    <a:pt x="2136" y="594"/>
                    <a:pt x="2136" y="594"/>
                    <a:pt x="2137" y="594"/>
                  </a:cubicBezTo>
                  <a:cubicBezTo>
                    <a:pt x="2137" y="594"/>
                    <a:pt x="2137" y="594"/>
                    <a:pt x="2138" y="595"/>
                  </a:cubicBezTo>
                  <a:cubicBezTo>
                    <a:pt x="2138" y="595"/>
                    <a:pt x="2138" y="595"/>
                    <a:pt x="2138" y="595"/>
                  </a:cubicBezTo>
                  <a:cubicBezTo>
                    <a:pt x="2139" y="595"/>
                    <a:pt x="2139" y="595"/>
                    <a:pt x="2139" y="595"/>
                  </a:cubicBezTo>
                  <a:cubicBezTo>
                    <a:pt x="2139" y="595"/>
                    <a:pt x="2139" y="596"/>
                    <a:pt x="2140" y="596"/>
                  </a:cubicBezTo>
                  <a:cubicBezTo>
                    <a:pt x="2141" y="597"/>
                    <a:pt x="2142" y="598"/>
                    <a:pt x="2144" y="600"/>
                  </a:cubicBezTo>
                  <a:cubicBezTo>
                    <a:pt x="2144" y="600"/>
                    <a:pt x="2145" y="601"/>
                    <a:pt x="2146" y="602"/>
                  </a:cubicBezTo>
                  <a:cubicBezTo>
                    <a:pt x="2146" y="602"/>
                    <a:pt x="2147" y="603"/>
                    <a:pt x="2148" y="604"/>
                  </a:cubicBezTo>
                  <a:cubicBezTo>
                    <a:pt x="2149" y="604"/>
                    <a:pt x="2149" y="605"/>
                    <a:pt x="2150" y="606"/>
                  </a:cubicBezTo>
                  <a:cubicBezTo>
                    <a:pt x="2151" y="606"/>
                    <a:pt x="2152" y="607"/>
                    <a:pt x="2152" y="608"/>
                  </a:cubicBezTo>
                  <a:cubicBezTo>
                    <a:pt x="2156" y="610"/>
                    <a:pt x="2159" y="613"/>
                    <a:pt x="2162" y="615"/>
                  </a:cubicBezTo>
                  <a:cubicBezTo>
                    <a:pt x="2163" y="615"/>
                    <a:pt x="2163" y="615"/>
                    <a:pt x="2164" y="615"/>
                  </a:cubicBezTo>
                  <a:cubicBezTo>
                    <a:pt x="2165" y="616"/>
                    <a:pt x="2165" y="616"/>
                    <a:pt x="2165" y="616"/>
                  </a:cubicBezTo>
                  <a:cubicBezTo>
                    <a:pt x="2166" y="616"/>
                    <a:pt x="2167" y="617"/>
                    <a:pt x="2168" y="617"/>
                  </a:cubicBezTo>
                  <a:cubicBezTo>
                    <a:pt x="2169" y="618"/>
                    <a:pt x="2170" y="618"/>
                    <a:pt x="2171" y="618"/>
                  </a:cubicBezTo>
                  <a:cubicBezTo>
                    <a:pt x="2171" y="619"/>
                    <a:pt x="2172" y="619"/>
                    <a:pt x="2173" y="619"/>
                  </a:cubicBezTo>
                  <a:cubicBezTo>
                    <a:pt x="2177" y="621"/>
                    <a:pt x="2181" y="622"/>
                    <a:pt x="2184" y="622"/>
                  </a:cubicBezTo>
                  <a:cubicBezTo>
                    <a:pt x="2186" y="623"/>
                    <a:pt x="2188" y="623"/>
                    <a:pt x="2189" y="623"/>
                  </a:cubicBezTo>
                  <a:cubicBezTo>
                    <a:pt x="2190" y="623"/>
                    <a:pt x="2191" y="623"/>
                    <a:pt x="2192" y="623"/>
                  </a:cubicBezTo>
                  <a:cubicBezTo>
                    <a:pt x="2192" y="623"/>
                    <a:pt x="2192" y="623"/>
                    <a:pt x="2192" y="624"/>
                  </a:cubicBezTo>
                  <a:cubicBezTo>
                    <a:pt x="2192" y="624"/>
                    <a:pt x="2192" y="624"/>
                    <a:pt x="2192" y="624"/>
                  </a:cubicBezTo>
                  <a:cubicBezTo>
                    <a:pt x="2193" y="624"/>
                    <a:pt x="2194" y="625"/>
                    <a:pt x="2195" y="625"/>
                  </a:cubicBezTo>
                  <a:cubicBezTo>
                    <a:pt x="2195" y="626"/>
                    <a:pt x="2196" y="627"/>
                    <a:pt x="2197" y="627"/>
                  </a:cubicBezTo>
                  <a:cubicBezTo>
                    <a:pt x="2198" y="628"/>
                    <a:pt x="2198" y="629"/>
                    <a:pt x="2199" y="630"/>
                  </a:cubicBezTo>
                  <a:cubicBezTo>
                    <a:pt x="2200" y="630"/>
                    <a:pt x="2201" y="631"/>
                    <a:pt x="2202" y="632"/>
                  </a:cubicBezTo>
                  <a:cubicBezTo>
                    <a:pt x="2202" y="633"/>
                    <a:pt x="2203" y="634"/>
                    <a:pt x="2204" y="635"/>
                  </a:cubicBezTo>
                  <a:cubicBezTo>
                    <a:pt x="2204" y="635"/>
                    <a:pt x="2204" y="635"/>
                    <a:pt x="2204" y="635"/>
                  </a:cubicBezTo>
                  <a:cubicBezTo>
                    <a:pt x="2199" y="655"/>
                    <a:pt x="2210" y="662"/>
                    <a:pt x="2229" y="658"/>
                  </a:cubicBezTo>
                  <a:cubicBezTo>
                    <a:pt x="2224" y="646"/>
                    <a:pt x="2222" y="630"/>
                    <a:pt x="2206" y="633"/>
                  </a:cubicBezTo>
                  <a:cubicBezTo>
                    <a:pt x="2205" y="632"/>
                    <a:pt x="2205" y="632"/>
                    <a:pt x="2205" y="632"/>
                  </a:cubicBezTo>
                  <a:cubicBezTo>
                    <a:pt x="2205" y="632"/>
                    <a:pt x="2205" y="632"/>
                    <a:pt x="2205" y="632"/>
                  </a:cubicBezTo>
                  <a:cubicBezTo>
                    <a:pt x="2205" y="631"/>
                    <a:pt x="2204" y="631"/>
                    <a:pt x="2203" y="630"/>
                  </a:cubicBezTo>
                  <a:cubicBezTo>
                    <a:pt x="2203" y="629"/>
                    <a:pt x="2202" y="628"/>
                    <a:pt x="2201" y="628"/>
                  </a:cubicBezTo>
                  <a:cubicBezTo>
                    <a:pt x="2200" y="627"/>
                    <a:pt x="2199" y="626"/>
                    <a:pt x="2198" y="625"/>
                  </a:cubicBezTo>
                  <a:cubicBezTo>
                    <a:pt x="2198" y="625"/>
                    <a:pt x="2197" y="624"/>
                    <a:pt x="2197" y="624"/>
                  </a:cubicBezTo>
                  <a:cubicBezTo>
                    <a:pt x="2197" y="624"/>
                    <a:pt x="2198" y="624"/>
                    <a:pt x="2199" y="624"/>
                  </a:cubicBezTo>
                  <a:cubicBezTo>
                    <a:pt x="2200" y="624"/>
                    <a:pt x="2201" y="623"/>
                    <a:pt x="2201" y="623"/>
                  </a:cubicBezTo>
                  <a:cubicBezTo>
                    <a:pt x="2202" y="623"/>
                    <a:pt x="2202" y="623"/>
                    <a:pt x="2202" y="623"/>
                  </a:cubicBezTo>
                  <a:cubicBezTo>
                    <a:pt x="2203" y="623"/>
                    <a:pt x="2203" y="623"/>
                    <a:pt x="2203" y="623"/>
                  </a:cubicBezTo>
                  <a:cubicBezTo>
                    <a:pt x="2204" y="623"/>
                    <a:pt x="2205" y="623"/>
                    <a:pt x="2206" y="623"/>
                  </a:cubicBezTo>
                  <a:cubicBezTo>
                    <a:pt x="2206" y="623"/>
                    <a:pt x="2207" y="623"/>
                    <a:pt x="2207" y="623"/>
                  </a:cubicBezTo>
                  <a:cubicBezTo>
                    <a:pt x="2209" y="622"/>
                    <a:pt x="2210" y="622"/>
                    <a:pt x="2211" y="621"/>
                  </a:cubicBezTo>
                  <a:cubicBezTo>
                    <a:pt x="2212" y="621"/>
                    <a:pt x="2213" y="621"/>
                    <a:pt x="2214" y="620"/>
                  </a:cubicBezTo>
                  <a:cubicBezTo>
                    <a:pt x="2215" y="620"/>
                    <a:pt x="2215" y="619"/>
                    <a:pt x="2216" y="619"/>
                  </a:cubicBezTo>
                  <a:cubicBezTo>
                    <a:pt x="2217" y="618"/>
                    <a:pt x="2218" y="618"/>
                    <a:pt x="2219" y="617"/>
                  </a:cubicBezTo>
                  <a:cubicBezTo>
                    <a:pt x="2220" y="617"/>
                    <a:pt x="2220" y="616"/>
                    <a:pt x="2220" y="616"/>
                  </a:cubicBezTo>
                  <a:cubicBezTo>
                    <a:pt x="2220" y="616"/>
                    <a:pt x="2219" y="617"/>
                    <a:pt x="2215" y="618"/>
                  </a:cubicBezTo>
                  <a:cubicBezTo>
                    <a:pt x="2215" y="618"/>
                    <a:pt x="2214" y="618"/>
                    <a:pt x="2213" y="618"/>
                  </a:cubicBezTo>
                  <a:cubicBezTo>
                    <a:pt x="2212" y="618"/>
                    <a:pt x="2211" y="619"/>
                    <a:pt x="2210" y="619"/>
                  </a:cubicBezTo>
                  <a:cubicBezTo>
                    <a:pt x="2208" y="619"/>
                    <a:pt x="2205" y="619"/>
                    <a:pt x="2203" y="620"/>
                  </a:cubicBezTo>
                  <a:cubicBezTo>
                    <a:pt x="2202" y="620"/>
                    <a:pt x="2202" y="620"/>
                    <a:pt x="2202" y="620"/>
                  </a:cubicBezTo>
                  <a:cubicBezTo>
                    <a:pt x="2201" y="620"/>
                    <a:pt x="2201" y="620"/>
                    <a:pt x="2201" y="620"/>
                  </a:cubicBezTo>
                  <a:cubicBezTo>
                    <a:pt x="2200" y="620"/>
                    <a:pt x="2199" y="620"/>
                    <a:pt x="2199" y="620"/>
                  </a:cubicBezTo>
                  <a:cubicBezTo>
                    <a:pt x="2197" y="620"/>
                    <a:pt x="2196" y="620"/>
                    <a:pt x="2194" y="620"/>
                  </a:cubicBezTo>
                  <a:cubicBezTo>
                    <a:pt x="2194" y="620"/>
                    <a:pt x="2193" y="620"/>
                    <a:pt x="2193" y="620"/>
                  </a:cubicBezTo>
                  <a:cubicBezTo>
                    <a:pt x="2193" y="620"/>
                    <a:pt x="2192" y="620"/>
                    <a:pt x="2192" y="620"/>
                  </a:cubicBezTo>
                  <a:cubicBezTo>
                    <a:pt x="2191" y="620"/>
                    <a:pt x="2190" y="620"/>
                    <a:pt x="2190" y="620"/>
                  </a:cubicBezTo>
                  <a:cubicBezTo>
                    <a:pt x="2189" y="619"/>
                    <a:pt x="2188" y="619"/>
                    <a:pt x="2188" y="619"/>
                  </a:cubicBezTo>
                  <a:cubicBezTo>
                    <a:pt x="2188" y="619"/>
                    <a:pt x="2188" y="619"/>
                    <a:pt x="2188" y="620"/>
                  </a:cubicBezTo>
                  <a:cubicBezTo>
                    <a:pt x="2187" y="619"/>
                    <a:pt x="2186" y="619"/>
                    <a:pt x="2184" y="619"/>
                  </a:cubicBezTo>
                  <a:cubicBezTo>
                    <a:pt x="2181" y="618"/>
                    <a:pt x="2177" y="617"/>
                    <a:pt x="2174" y="616"/>
                  </a:cubicBezTo>
                  <a:cubicBezTo>
                    <a:pt x="2173" y="616"/>
                    <a:pt x="2172" y="615"/>
                    <a:pt x="2171" y="615"/>
                  </a:cubicBezTo>
                  <a:cubicBezTo>
                    <a:pt x="2171" y="615"/>
                    <a:pt x="2170" y="614"/>
                    <a:pt x="2169" y="614"/>
                  </a:cubicBezTo>
                  <a:cubicBezTo>
                    <a:pt x="2168" y="614"/>
                    <a:pt x="2167" y="613"/>
                    <a:pt x="2166" y="613"/>
                  </a:cubicBezTo>
                  <a:cubicBezTo>
                    <a:pt x="2165" y="612"/>
                    <a:pt x="2165" y="612"/>
                    <a:pt x="2165" y="612"/>
                  </a:cubicBezTo>
                  <a:cubicBezTo>
                    <a:pt x="2165" y="612"/>
                    <a:pt x="2164" y="612"/>
                    <a:pt x="2164" y="611"/>
                  </a:cubicBezTo>
                  <a:cubicBezTo>
                    <a:pt x="2162" y="610"/>
                    <a:pt x="2160" y="609"/>
                    <a:pt x="2157" y="607"/>
                  </a:cubicBezTo>
                  <a:cubicBezTo>
                    <a:pt x="2158" y="607"/>
                    <a:pt x="2158" y="607"/>
                    <a:pt x="2158" y="607"/>
                  </a:cubicBezTo>
                  <a:cubicBezTo>
                    <a:pt x="2158" y="607"/>
                    <a:pt x="2159" y="607"/>
                    <a:pt x="2159" y="607"/>
                  </a:cubicBezTo>
                  <a:cubicBezTo>
                    <a:pt x="2159" y="607"/>
                    <a:pt x="2160" y="607"/>
                    <a:pt x="2160" y="607"/>
                  </a:cubicBezTo>
                  <a:cubicBezTo>
                    <a:pt x="2161" y="607"/>
                    <a:pt x="2161" y="607"/>
                    <a:pt x="2162" y="607"/>
                  </a:cubicBezTo>
                  <a:cubicBezTo>
                    <a:pt x="2162" y="607"/>
                    <a:pt x="2162" y="607"/>
                    <a:pt x="2162" y="606"/>
                  </a:cubicBezTo>
                  <a:cubicBezTo>
                    <a:pt x="2163" y="606"/>
                    <a:pt x="2163" y="606"/>
                    <a:pt x="2163" y="606"/>
                  </a:cubicBezTo>
                  <a:cubicBezTo>
                    <a:pt x="2164" y="606"/>
                    <a:pt x="2164" y="606"/>
                    <a:pt x="2165" y="606"/>
                  </a:cubicBezTo>
                  <a:cubicBezTo>
                    <a:pt x="2166" y="605"/>
                    <a:pt x="2167" y="605"/>
                    <a:pt x="2168" y="604"/>
                  </a:cubicBezTo>
                  <a:cubicBezTo>
                    <a:pt x="2169" y="604"/>
                    <a:pt x="2170" y="603"/>
                    <a:pt x="2171" y="602"/>
                  </a:cubicBezTo>
                  <a:cubicBezTo>
                    <a:pt x="2171" y="602"/>
                    <a:pt x="2171" y="602"/>
                    <a:pt x="2172" y="602"/>
                  </a:cubicBezTo>
                  <a:cubicBezTo>
                    <a:pt x="2185" y="608"/>
                    <a:pt x="2189" y="585"/>
                    <a:pt x="2190" y="575"/>
                  </a:cubicBezTo>
                  <a:cubicBezTo>
                    <a:pt x="2183" y="582"/>
                    <a:pt x="2160" y="579"/>
                    <a:pt x="2169" y="599"/>
                  </a:cubicBezTo>
                  <a:cubicBezTo>
                    <a:pt x="2171" y="599"/>
                    <a:pt x="2171" y="599"/>
                    <a:pt x="2171" y="599"/>
                  </a:cubicBezTo>
                  <a:cubicBezTo>
                    <a:pt x="2170" y="599"/>
                    <a:pt x="2170" y="599"/>
                    <a:pt x="2169" y="600"/>
                  </a:cubicBezTo>
                  <a:cubicBezTo>
                    <a:pt x="2169" y="600"/>
                    <a:pt x="2170" y="600"/>
                    <a:pt x="2170" y="601"/>
                  </a:cubicBezTo>
                  <a:cubicBezTo>
                    <a:pt x="2170" y="601"/>
                    <a:pt x="2170" y="601"/>
                    <a:pt x="2170" y="601"/>
                  </a:cubicBezTo>
                  <a:cubicBezTo>
                    <a:pt x="2169" y="601"/>
                    <a:pt x="2168" y="602"/>
                    <a:pt x="2167" y="603"/>
                  </a:cubicBezTo>
                  <a:cubicBezTo>
                    <a:pt x="2166" y="603"/>
                    <a:pt x="2165" y="604"/>
                    <a:pt x="2164" y="604"/>
                  </a:cubicBezTo>
                  <a:cubicBezTo>
                    <a:pt x="2163" y="604"/>
                    <a:pt x="2163" y="604"/>
                    <a:pt x="2162" y="604"/>
                  </a:cubicBezTo>
                  <a:cubicBezTo>
                    <a:pt x="2162" y="605"/>
                    <a:pt x="2162" y="605"/>
                    <a:pt x="2162" y="605"/>
                  </a:cubicBezTo>
                  <a:cubicBezTo>
                    <a:pt x="2161" y="605"/>
                    <a:pt x="2161" y="605"/>
                    <a:pt x="2161" y="605"/>
                  </a:cubicBezTo>
                  <a:cubicBezTo>
                    <a:pt x="2161" y="605"/>
                    <a:pt x="2160" y="605"/>
                    <a:pt x="2160" y="605"/>
                  </a:cubicBezTo>
                  <a:cubicBezTo>
                    <a:pt x="2159" y="605"/>
                    <a:pt x="2159" y="605"/>
                    <a:pt x="2158" y="606"/>
                  </a:cubicBezTo>
                  <a:cubicBezTo>
                    <a:pt x="2158" y="606"/>
                    <a:pt x="2158" y="606"/>
                    <a:pt x="2158" y="606"/>
                  </a:cubicBezTo>
                  <a:cubicBezTo>
                    <a:pt x="2157" y="606"/>
                    <a:pt x="2157" y="606"/>
                    <a:pt x="2157" y="606"/>
                  </a:cubicBezTo>
                  <a:cubicBezTo>
                    <a:pt x="2157" y="606"/>
                    <a:pt x="2156" y="606"/>
                    <a:pt x="2156" y="606"/>
                  </a:cubicBezTo>
                  <a:cubicBezTo>
                    <a:pt x="2156" y="606"/>
                    <a:pt x="2156" y="606"/>
                    <a:pt x="2156" y="606"/>
                  </a:cubicBezTo>
                  <a:cubicBezTo>
                    <a:pt x="2155" y="606"/>
                    <a:pt x="2155" y="605"/>
                    <a:pt x="2154" y="605"/>
                  </a:cubicBezTo>
                  <a:cubicBezTo>
                    <a:pt x="2153" y="604"/>
                    <a:pt x="2153" y="604"/>
                    <a:pt x="2152" y="603"/>
                  </a:cubicBezTo>
                  <a:cubicBezTo>
                    <a:pt x="2151" y="603"/>
                    <a:pt x="2151" y="602"/>
                    <a:pt x="2150" y="601"/>
                  </a:cubicBezTo>
                  <a:cubicBezTo>
                    <a:pt x="2149" y="601"/>
                    <a:pt x="2148" y="600"/>
                    <a:pt x="2148" y="599"/>
                  </a:cubicBezTo>
                  <a:cubicBezTo>
                    <a:pt x="2147" y="599"/>
                    <a:pt x="2146" y="598"/>
                    <a:pt x="2146" y="597"/>
                  </a:cubicBezTo>
                  <a:cubicBezTo>
                    <a:pt x="2144" y="596"/>
                    <a:pt x="2143" y="594"/>
                    <a:pt x="2142" y="593"/>
                  </a:cubicBezTo>
                  <a:cubicBezTo>
                    <a:pt x="2141" y="593"/>
                    <a:pt x="2141" y="593"/>
                    <a:pt x="2140" y="592"/>
                  </a:cubicBezTo>
                  <a:cubicBezTo>
                    <a:pt x="2140" y="592"/>
                    <a:pt x="2140" y="592"/>
                    <a:pt x="2140" y="592"/>
                  </a:cubicBezTo>
                  <a:cubicBezTo>
                    <a:pt x="2139" y="592"/>
                    <a:pt x="2139" y="592"/>
                    <a:pt x="2139" y="592"/>
                  </a:cubicBezTo>
                  <a:cubicBezTo>
                    <a:pt x="2139" y="591"/>
                    <a:pt x="2138" y="591"/>
                    <a:pt x="2138" y="591"/>
                  </a:cubicBezTo>
                  <a:cubicBezTo>
                    <a:pt x="2138" y="591"/>
                    <a:pt x="2137" y="590"/>
                    <a:pt x="2137" y="590"/>
                  </a:cubicBezTo>
                  <a:cubicBezTo>
                    <a:pt x="2133" y="589"/>
                    <a:pt x="2130" y="588"/>
                    <a:pt x="2127" y="589"/>
                  </a:cubicBezTo>
                  <a:cubicBezTo>
                    <a:pt x="2126" y="589"/>
                    <a:pt x="2126" y="589"/>
                    <a:pt x="2125" y="589"/>
                  </a:cubicBezTo>
                  <a:cubicBezTo>
                    <a:pt x="2124" y="589"/>
                    <a:pt x="2124" y="589"/>
                    <a:pt x="2123" y="589"/>
                  </a:cubicBezTo>
                  <a:cubicBezTo>
                    <a:pt x="2122" y="589"/>
                    <a:pt x="2122" y="590"/>
                    <a:pt x="2121" y="590"/>
                  </a:cubicBezTo>
                  <a:cubicBezTo>
                    <a:pt x="2121" y="590"/>
                    <a:pt x="2120" y="590"/>
                    <a:pt x="2120" y="591"/>
                  </a:cubicBezTo>
                  <a:cubicBezTo>
                    <a:pt x="2118" y="591"/>
                    <a:pt x="2117" y="592"/>
                    <a:pt x="2116" y="592"/>
                  </a:cubicBezTo>
                  <a:cubicBezTo>
                    <a:pt x="2118" y="590"/>
                    <a:pt x="2121" y="588"/>
                    <a:pt x="2123" y="587"/>
                  </a:cubicBezTo>
                  <a:cubicBezTo>
                    <a:pt x="2126" y="584"/>
                    <a:pt x="2129" y="581"/>
                    <a:pt x="2132" y="577"/>
                  </a:cubicBezTo>
                  <a:cubicBezTo>
                    <a:pt x="2133" y="576"/>
                    <a:pt x="2134" y="574"/>
                    <a:pt x="2136" y="572"/>
                  </a:cubicBezTo>
                  <a:cubicBezTo>
                    <a:pt x="2136" y="571"/>
                    <a:pt x="2137" y="570"/>
                    <a:pt x="2137" y="569"/>
                  </a:cubicBezTo>
                  <a:cubicBezTo>
                    <a:pt x="2138" y="568"/>
                    <a:pt x="2138" y="567"/>
                    <a:pt x="2139" y="566"/>
                  </a:cubicBezTo>
                  <a:cubicBezTo>
                    <a:pt x="2140" y="562"/>
                    <a:pt x="2142" y="558"/>
                    <a:pt x="2143" y="554"/>
                  </a:cubicBezTo>
                  <a:cubicBezTo>
                    <a:pt x="2146" y="546"/>
                    <a:pt x="2150" y="538"/>
                    <a:pt x="2154" y="532"/>
                  </a:cubicBezTo>
                  <a:cubicBezTo>
                    <a:pt x="2156" y="528"/>
                    <a:pt x="2158" y="525"/>
                    <a:pt x="2160" y="522"/>
                  </a:cubicBezTo>
                  <a:cubicBezTo>
                    <a:pt x="2162" y="519"/>
                    <a:pt x="2165" y="516"/>
                    <a:pt x="2167" y="513"/>
                  </a:cubicBezTo>
                  <a:cubicBezTo>
                    <a:pt x="2168" y="511"/>
                    <a:pt x="2169" y="510"/>
                    <a:pt x="2170" y="508"/>
                  </a:cubicBezTo>
                  <a:cubicBezTo>
                    <a:pt x="2171" y="508"/>
                    <a:pt x="2171" y="508"/>
                    <a:pt x="2172" y="508"/>
                  </a:cubicBezTo>
                  <a:cubicBezTo>
                    <a:pt x="2173" y="508"/>
                    <a:pt x="2175" y="507"/>
                    <a:pt x="2177" y="508"/>
                  </a:cubicBezTo>
                  <a:cubicBezTo>
                    <a:pt x="2177" y="508"/>
                    <a:pt x="2178" y="508"/>
                    <a:pt x="2178" y="508"/>
                  </a:cubicBezTo>
                  <a:cubicBezTo>
                    <a:pt x="2179" y="508"/>
                    <a:pt x="2179" y="508"/>
                    <a:pt x="2180" y="508"/>
                  </a:cubicBezTo>
                  <a:cubicBezTo>
                    <a:pt x="2181" y="508"/>
                    <a:pt x="2182" y="508"/>
                    <a:pt x="2183" y="508"/>
                  </a:cubicBezTo>
                  <a:cubicBezTo>
                    <a:pt x="2184" y="508"/>
                    <a:pt x="2186" y="509"/>
                    <a:pt x="2187" y="509"/>
                  </a:cubicBezTo>
                  <a:cubicBezTo>
                    <a:pt x="2187" y="509"/>
                    <a:pt x="2187" y="509"/>
                    <a:pt x="2188" y="509"/>
                  </a:cubicBezTo>
                  <a:cubicBezTo>
                    <a:pt x="2188" y="509"/>
                    <a:pt x="2188" y="510"/>
                    <a:pt x="2188" y="510"/>
                  </a:cubicBezTo>
                  <a:cubicBezTo>
                    <a:pt x="2189" y="510"/>
                    <a:pt x="2189" y="510"/>
                    <a:pt x="2189" y="510"/>
                  </a:cubicBezTo>
                  <a:cubicBezTo>
                    <a:pt x="2190" y="510"/>
                    <a:pt x="2190" y="511"/>
                    <a:pt x="2190" y="511"/>
                  </a:cubicBezTo>
                  <a:cubicBezTo>
                    <a:pt x="2192" y="512"/>
                    <a:pt x="2195" y="515"/>
                    <a:pt x="2197" y="517"/>
                  </a:cubicBezTo>
                  <a:cubicBezTo>
                    <a:pt x="2199" y="518"/>
                    <a:pt x="2200" y="519"/>
                    <a:pt x="2202" y="520"/>
                  </a:cubicBezTo>
                  <a:cubicBezTo>
                    <a:pt x="2203" y="520"/>
                    <a:pt x="2204" y="521"/>
                    <a:pt x="2204" y="521"/>
                  </a:cubicBezTo>
                  <a:cubicBezTo>
                    <a:pt x="2205" y="521"/>
                    <a:pt x="2205" y="521"/>
                    <a:pt x="2205" y="521"/>
                  </a:cubicBezTo>
                  <a:cubicBezTo>
                    <a:pt x="2205" y="521"/>
                    <a:pt x="2205" y="521"/>
                    <a:pt x="2206" y="521"/>
                  </a:cubicBezTo>
                  <a:cubicBezTo>
                    <a:pt x="2206" y="522"/>
                    <a:pt x="2206" y="522"/>
                    <a:pt x="2206" y="522"/>
                  </a:cubicBezTo>
                  <a:cubicBezTo>
                    <a:pt x="2207" y="522"/>
                    <a:pt x="2207" y="522"/>
                    <a:pt x="2207" y="522"/>
                  </a:cubicBezTo>
                  <a:cubicBezTo>
                    <a:pt x="2211" y="522"/>
                    <a:pt x="2214" y="522"/>
                    <a:pt x="2217" y="521"/>
                  </a:cubicBezTo>
                  <a:cubicBezTo>
                    <a:pt x="2218" y="521"/>
                    <a:pt x="2219" y="520"/>
                    <a:pt x="2219" y="520"/>
                  </a:cubicBezTo>
                  <a:cubicBezTo>
                    <a:pt x="2219" y="520"/>
                    <a:pt x="2220" y="521"/>
                    <a:pt x="2220" y="521"/>
                  </a:cubicBezTo>
                  <a:cubicBezTo>
                    <a:pt x="2220" y="521"/>
                    <a:pt x="2220" y="521"/>
                    <a:pt x="2221" y="521"/>
                  </a:cubicBezTo>
                  <a:cubicBezTo>
                    <a:pt x="2221" y="521"/>
                    <a:pt x="2221" y="521"/>
                    <a:pt x="2221" y="521"/>
                  </a:cubicBezTo>
                  <a:cubicBezTo>
                    <a:pt x="2222" y="521"/>
                    <a:pt x="2223" y="522"/>
                    <a:pt x="2224" y="522"/>
                  </a:cubicBezTo>
                  <a:cubicBezTo>
                    <a:pt x="2224" y="522"/>
                    <a:pt x="2225" y="523"/>
                    <a:pt x="2226" y="523"/>
                  </a:cubicBezTo>
                  <a:cubicBezTo>
                    <a:pt x="2227" y="524"/>
                    <a:pt x="2228" y="524"/>
                    <a:pt x="2229" y="525"/>
                  </a:cubicBezTo>
                  <a:cubicBezTo>
                    <a:pt x="2230" y="525"/>
                    <a:pt x="2231" y="526"/>
                    <a:pt x="2232" y="526"/>
                  </a:cubicBezTo>
                  <a:cubicBezTo>
                    <a:pt x="2233" y="527"/>
                    <a:pt x="2234" y="527"/>
                    <a:pt x="2235" y="528"/>
                  </a:cubicBezTo>
                  <a:cubicBezTo>
                    <a:pt x="2242" y="541"/>
                    <a:pt x="2252" y="551"/>
                    <a:pt x="2266" y="550"/>
                  </a:cubicBezTo>
                  <a:cubicBezTo>
                    <a:pt x="2257" y="536"/>
                    <a:pt x="2249" y="525"/>
                    <a:pt x="2234" y="523"/>
                  </a:cubicBezTo>
                  <a:cubicBezTo>
                    <a:pt x="2234" y="524"/>
                    <a:pt x="2234" y="524"/>
                    <a:pt x="2234" y="524"/>
                  </a:cubicBezTo>
                  <a:cubicBezTo>
                    <a:pt x="2233" y="524"/>
                    <a:pt x="2233" y="524"/>
                    <a:pt x="2233" y="524"/>
                  </a:cubicBezTo>
                  <a:cubicBezTo>
                    <a:pt x="2232" y="523"/>
                    <a:pt x="2231" y="522"/>
                    <a:pt x="2230" y="522"/>
                  </a:cubicBezTo>
                  <a:cubicBezTo>
                    <a:pt x="2229" y="521"/>
                    <a:pt x="2228" y="521"/>
                    <a:pt x="2227" y="521"/>
                  </a:cubicBezTo>
                  <a:cubicBezTo>
                    <a:pt x="2226" y="520"/>
                    <a:pt x="2225" y="520"/>
                    <a:pt x="2224" y="519"/>
                  </a:cubicBezTo>
                  <a:cubicBezTo>
                    <a:pt x="2224" y="519"/>
                    <a:pt x="2224" y="519"/>
                    <a:pt x="2223" y="519"/>
                  </a:cubicBezTo>
                  <a:cubicBezTo>
                    <a:pt x="2224" y="519"/>
                    <a:pt x="2225" y="519"/>
                    <a:pt x="2226" y="518"/>
                  </a:cubicBezTo>
                  <a:cubicBezTo>
                    <a:pt x="2229" y="518"/>
                    <a:pt x="2232" y="517"/>
                    <a:pt x="2235" y="517"/>
                  </a:cubicBezTo>
                  <a:cubicBezTo>
                    <a:pt x="2241" y="516"/>
                    <a:pt x="2247" y="515"/>
                    <a:pt x="2252" y="515"/>
                  </a:cubicBezTo>
                  <a:cubicBezTo>
                    <a:pt x="2252" y="515"/>
                    <a:pt x="2253" y="515"/>
                    <a:pt x="2253" y="515"/>
                  </a:cubicBezTo>
                  <a:cubicBezTo>
                    <a:pt x="2254" y="515"/>
                    <a:pt x="2255" y="515"/>
                    <a:pt x="2255" y="514"/>
                  </a:cubicBezTo>
                  <a:cubicBezTo>
                    <a:pt x="2256" y="514"/>
                    <a:pt x="2257" y="514"/>
                    <a:pt x="2258" y="514"/>
                  </a:cubicBezTo>
                  <a:cubicBezTo>
                    <a:pt x="2260" y="513"/>
                    <a:pt x="2262" y="513"/>
                    <a:pt x="2263" y="513"/>
                  </a:cubicBezTo>
                  <a:cubicBezTo>
                    <a:pt x="2264" y="512"/>
                    <a:pt x="2264" y="512"/>
                    <a:pt x="2265" y="512"/>
                  </a:cubicBezTo>
                  <a:cubicBezTo>
                    <a:pt x="2265" y="512"/>
                    <a:pt x="2265" y="512"/>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4" y="513"/>
                    <a:pt x="2265" y="513"/>
                  </a:cubicBezTo>
                  <a:cubicBezTo>
                    <a:pt x="2265" y="513"/>
                    <a:pt x="2265" y="513"/>
                    <a:pt x="2266" y="513"/>
                  </a:cubicBezTo>
                  <a:cubicBezTo>
                    <a:pt x="2266" y="513"/>
                    <a:pt x="2266" y="513"/>
                    <a:pt x="2266" y="513"/>
                  </a:cubicBezTo>
                  <a:cubicBezTo>
                    <a:pt x="2266" y="513"/>
                    <a:pt x="2266" y="513"/>
                    <a:pt x="2266" y="513"/>
                  </a:cubicBezTo>
                  <a:cubicBezTo>
                    <a:pt x="2266" y="512"/>
                    <a:pt x="2266" y="512"/>
                    <a:pt x="2266" y="512"/>
                  </a:cubicBezTo>
                  <a:cubicBezTo>
                    <a:pt x="2266" y="512"/>
                    <a:pt x="2266" y="512"/>
                    <a:pt x="2266" y="512"/>
                  </a:cubicBezTo>
                  <a:cubicBezTo>
                    <a:pt x="2266" y="512"/>
                    <a:pt x="2266" y="512"/>
                    <a:pt x="2266" y="512"/>
                  </a:cubicBezTo>
                  <a:cubicBezTo>
                    <a:pt x="2265" y="512"/>
                    <a:pt x="2265" y="512"/>
                    <a:pt x="2265" y="512"/>
                  </a:cubicBezTo>
                  <a:cubicBezTo>
                    <a:pt x="2264" y="511"/>
                    <a:pt x="2263" y="511"/>
                    <a:pt x="2263" y="511"/>
                  </a:cubicBezTo>
                  <a:cubicBezTo>
                    <a:pt x="2261" y="511"/>
                    <a:pt x="2260" y="511"/>
                    <a:pt x="2258" y="511"/>
                  </a:cubicBezTo>
                  <a:cubicBezTo>
                    <a:pt x="2257" y="511"/>
                    <a:pt x="2255" y="511"/>
                    <a:pt x="2254" y="511"/>
                  </a:cubicBezTo>
                  <a:cubicBezTo>
                    <a:pt x="2254" y="511"/>
                    <a:pt x="2253" y="511"/>
                    <a:pt x="2253" y="511"/>
                  </a:cubicBezTo>
                  <a:cubicBezTo>
                    <a:pt x="2252" y="511"/>
                    <a:pt x="2251" y="511"/>
                    <a:pt x="2251" y="511"/>
                  </a:cubicBezTo>
                  <a:cubicBezTo>
                    <a:pt x="2249" y="511"/>
                    <a:pt x="2247" y="511"/>
                    <a:pt x="2246" y="512"/>
                  </a:cubicBezTo>
                  <a:cubicBezTo>
                    <a:pt x="2246" y="512"/>
                    <a:pt x="2246" y="511"/>
                    <a:pt x="2246" y="511"/>
                  </a:cubicBezTo>
                  <a:cubicBezTo>
                    <a:pt x="2246" y="511"/>
                    <a:pt x="2247" y="511"/>
                    <a:pt x="2247" y="510"/>
                  </a:cubicBezTo>
                  <a:cubicBezTo>
                    <a:pt x="2248" y="510"/>
                    <a:pt x="2248" y="510"/>
                    <a:pt x="2249" y="509"/>
                  </a:cubicBezTo>
                  <a:cubicBezTo>
                    <a:pt x="2249" y="509"/>
                    <a:pt x="2250" y="509"/>
                    <a:pt x="2250" y="508"/>
                  </a:cubicBezTo>
                  <a:cubicBezTo>
                    <a:pt x="2251" y="507"/>
                    <a:pt x="2252" y="507"/>
                    <a:pt x="2253" y="506"/>
                  </a:cubicBezTo>
                  <a:cubicBezTo>
                    <a:pt x="2254" y="505"/>
                    <a:pt x="2255" y="504"/>
                    <a:pt x="2256" y="503"/>
                  </a:cubicBezTo>
                  <a:cubicBezTo>
                    <a:pt x="2256" y="503"/>
                    <a:pt x="2256" y="502"/>
                    <a:pt x="2256" y="502"/>
                  </a:cubicBezTo>
                  <a:cubicBezTo>
                    <a:pt x="2273" y="511"/>
                    <a:pt x="2272" y="474"/>
                    <a:pt x="2276" y="467"/>
                  </a:cubicBezTo>
                  <a:cubicBezTo>
                    <a:pt x="2263" y="470"/>
                    <a:pt x="2240" y="482"/>
                    <a:pt x="2254" y="500"/>
                  </a:cubicBezTo>
                  <a:cubicBezTo>
                    <a:pt x="2255" y="499"/>
                    <a:pt x="2256" y="499"/>
                    <a:pt x="2256" y="498"/>
                  </a:cubicBezTo>
                  <a:cubicBezTo>
                    <a:pt x="2256" y="498"/>
                    <a:pt x="2256" y="498"/>
                    <a:pt x="2256" y="498"/>
                  </a:cubicBezTo>
                  <a:cubicBezTo>
                    <a:pt x="2255" y="499"/>
                    <a:pt x="2255" y="500"/>
                    <a:pt x="2254" y="501"/>
                  </a:cubicBezTo>
                  <a:cubicBezTo>
                    <a:pt x="2253" y="502"/>
                    <a:pt x="2252" y="503"/>
                    <a:pt x="2251" y="504"/>
                  </a:cubicBezTo>
                  <a:cubicBezTo>
                    <a:pt x="2250" y="505"/>
                    <a:pt x="2249" y="506"/>
                    <a:pt x="2249" y="506"/>
                  </a:cubicBezTo>
                  <a:cubicBezTo>
                    <a:pt x="2248" y="507"/>
                    <a:pt x="2248" y="507"/>
                    <a:pt x="2247" y="507"/>
                  </a:cubicBezTo>
                  <a:cubicBezTo>
                    <a:pt x="2247" y="508"/>
                    <a:pt x="2246" y="508"/>
                    <a:pt x="2246" y="508"/>
                  </a:cubicBezTo>
                  <a:cubicBezTo>
                    <a:pt x="2246" y="509"/>
                    <a:pt x="2245" y="509"/>
                    <a:pt x="2245" y="509"/>
                  </a:cubicBezTo>
                  <a:cubicBezTo>
                    <a:pt x="2244" y="510"/>
                    <a:pt x="2244" y="510"/>
                    <a:pt x="2243" y="510"/>
                  </a:cubicBezTo>
                  <a:cubicBezTo>
                    <a:pt x="2243" y="510"/>
                    <a:pt x="2243" y="510"/>
                    <a:pt x="2243" y="510"/>
                  </a:cubicBezTo>
                  <a:cubicBezTo>
                    <a:pt x="2243" y="510"/>
                    <a:pt x="2242" y="511"/>
                    <a:pt x="2242" y="511"/>
                  </a:cubicBezTo>
                  <a:cubicBezTo>
                    <a:pt x="2242" y="511"/>
                    <a:pt x="2242" y="511"/>
                    <a:pt x="2241" y="512"/>
                  </a:cubicBezTo>
                  <a:cubicBezTo>
                    <a:pt x="2241" y="512"/>
                    <a:pt x="2241" y="512"/>
                    <a:pt x="2241" y="512"/>
                  </a:cubicBezTo>
                  <a:cubicBezTo>
                    <a:pt x="2239" y="512"/>
                    <a:pt x="2237" y="513"/>
                    <a:pt x="2234" y="513"/>
                  </a:cubicBezTo>
                  <a:cubicBezTo>
                    <a:pt x="2231" y="514"/>
                    <a:pt x="2228" y="514"/>
                    <a:pt x="2225" y="515"/>
                  </a:cubicBezTo>
                  <a:cubicBezTo>
                    <a:pt x="2222" y="516"/>
                    <a:pt x="2219" y="517"/>
                    <a:pt x="2216" y="517"/>
                  </a:cubicBezTo>
                  <a:cubicBezTo>
                    <a:pt x="2213" y="518"/>
                    <a:pt x="2210" y="519"/>
                    <a:pt x="2207" y="518"/>
                  </a:cubicBezTo>
                  <a:cubicBezTo>
                    <a:pt x="2207" y="518"/>
                    <a:pt x="2207" y="518"/>
                    <a:pt x="2207" y="518"/>
                  </a:cubicBezTo>
                  <a:cubicBezTo>
                    <a:pt x="2206" y="518"/>
                    <a:pt x="2206" y="518"/>
                    <a:pt x="2206" y="518"/>
                  </a:cubicBezTo>
                  <a:cubicBezTo>
                    <a:pt x="2206" y="518"/>
                    <a:pt x="2206" y="518"/>
                    <a:pt x="2206" y="518"/>
                  </a:cubicBezTo>
                  <a:cubicBezTo>
                    <a:pt x="2205" y="518"/>
                    <a:pt x="2205" y="518"/>
                    <a:pt x="2205" y="518"/>
                  </a:cubicBezTo>
                  <a:cubicBezTo>
                    <a:pt x="2204" y="517"/>
                    <a:pt x="2204" y="517"/>
                    <a:pt x="2203" y="517"/>
                  </a:cubicBezTo>
                  <a:cubicBezTo>
                    <a:pt x="2202" y="516"/>
                    <a:pt x="2200" y="515"/>
                    <a:pt x="2199" y="514"/>
                  </a:cubicBezTo>
                  <a:cubicBezTo>
                    <a:pt x="2197" y="512"/>
                    <a:pt x="2194" y="510"/>
                    <a:pt x="2192" y="508"/>
                  </a:cubicBezTo>
                  <a:cubicBezTo>
                    <a:pt x="2191" y="508"/>
                    <a:pt x="2191" y="507"/>
                    <a:pt x="2191" y="507"/>
                  </a:cubicBezTo>
                  <a:cubicBezTo>
                    <a:pt x="2190" y="507"/>
                    <a:pt x="2190" y="507"/>
                    <a:pt x="2190" y="507"/>
                  </a:cubicBezTo>
                  <a:cubicBezTo>
                    <a:pt x="2189" y="506"/>
                    <a:pt x="2189" y="506"/>
                    <a:pt x="2189" y="506"/>
                  </a:cubicBezTo>
                  <a:cubicBezTo>
                    <a:pt x="2188" y="506"/>
                    <a:pt x="2188" y="506"/>
                    <a:pt x="2187" y="506"/>
                  </a:cubicBezTo>
                  <a:cubicBezTo>
                    <a:pt x="2186" y="505"/>
                    <a:pt x="2185" y="505"/>
                    <a:pt x="2183" y="505"/>
                  </a:cubicBezTo>
                  <a:cubicBezTo>
                    <a:pt x="2183" y="504"/>
                    <a:pt x="2182" y="504"/>
                    <a:pt x="2181" y="504"/>
                  </a:cubicBezTo>
                  <a:cubicBezTo>
                    <a:pt x="2181" y="504"/>
                    <a:pt x="2180" y="504"/>
                    <a:pt x="2180" y="504"/>
                  </a:cubicBezTo>
                  <a:cubicBezTo>
                    <a:pt x="2179" y="504"/>
                    <a:pt x="2178" y="504"/>
                    <a:pt x="2178" y="504"/>
                  </a:cubicBezTo>
                  <a:cubicBezTo>
                    <a:pt x="2177" y="505"/>
                    <a:pt x="2177" y="505"/>
                    <a:pt x="2176" y="505"/>
                  </a:cubicBezTo>
                  <a:cubicBezTo>
                    <a:pt x="2174" y="505"/>
                    <a:pt x="2173" y="506"/>
                    <a:pt x="2171" y="506"/>
                  </a:cubicBezTo>
                  <a:cubicBezTo>
                    <a:pt x="2171" y="506"/>
                    <a:pt x="2171" y="506"/>
                    <a:pt x="2171" y="506"/>
                  </a:cubicBezTo>
                  <a:cubicBezTo>
                    <a:pt x="2171" y="506"/>
                    <a:pt x="2172" y="505"/>
                    <a:pt x="2172" y="504"/>
                  </a:cubicBezTo>
                  <a:cubicBezTo>
                    <a:pt x="2173" y="503"/>
                    <a:pt x="2173" y="502"/>
                    <a:pt x="2173" y="501"/>
                  </a:cubicBezTo>
                  <a:cubicBezTo>
                    <a:pt x="2174" y="501"/>
                    <a:pt x="2174" y="501"/>
                    <a:pt x="2174" y="501"/>
                  </a:cubicBezTo>
                  <a:cubicBezTo>
                    <a:pt x="2174" y="500"/>
                    <a:pt x="2174" y="500"/>
                    <a:pt x="2174" y="500"/>
                  </a:cubicBezTo>
                  <a:cubicBezTo>
                    <a:pt x="2174" y="500"/>
                    <a:pt x="2174" y="500"/>
                    <a:pt x="2174" y="500"/>
                  </a:cubicBezTo>
                  <a:cubicBezTo>
                    <a:pt x="2174" y="500"/>
                    <a:pt x="2174" y="500"/>
                    <a:pt x="2174" y="500"/>
                  </a:cubicBezTo>
                  <a:cubicBezTo>
                    <a:pt x="2174" y="500"/>
                    <a:pt x="2174" y="500"/>
                    <a:pt x="2174" y="500"/>
                  </a:cubicBezTo>
                  <a:cubicBezTo>
                    <a:pt x="2174" y="499"/>
                    <a:pt x="2174" y="499"/>
                    <a:pt x="2174" y="499"/>
                  </a:cubicBezTo>
                  <a:cubicBezTo>
                    <a:pt x="2174" y="498"/>
                    <a:pt x="2175" y="498"/>
                    <a:pt x="2175" y="497"/>
                  </a:cubicBezTo>
                  <a:cubicBezTo>
                    <a:pt x="2175" y="497"/>
                    <a:pt x="2175" y="496"/>
                    <a:pt x="2175" y="496"/>
                  </a:cubicBezTo>
                  <a:cubicBezTo>
                    <a:pt x="2175" y="495"/>
                    <a:pt x="2175" y="494"/>
                    <a:pt x="2175" y="493"/>
                  </a:cubicBezTo>
                  <a:cubicBezTo>
                    <a:pt x="2176" y="492"/>
                    <a:pt x="2176" y="490"/>
                    <a:pt x="2176" y="488"/>
                  </a:cubicBezTo>
                  <a:cubicBezTo>
                    <a:pt x="2176" y="487"/>
                    <a:pt x="2176" y="485"/>
                    <a:pt x="2176" y="483"/>
                  </a:cubicBezTo>
                  <a:cubicBezTo>
                    <a:pt x="2176" y="480"/>
                    <a:pt x="2176" y="477"/>
                    <a:pt x="2176" y="475"/>
                  </a:cubicBezTo>
                  <a:cubicBezTo>
                    <a:pt x="2176" y="469"/>
                    <a:pt x="2177" y="464"/>
                    <a:pt x="2177" y="460"/>
                  </a:cubicBezTo>
                  <a:cubicBezTo>
                    <a:pt x="2177" y="459"/>
                    <a:pt x="2178" y="457"/>
                    <a:pt x="2178" y="455"/>
                  </a:cubicBezTo>
                  <a:cubicBezTo>
                    <a:pt x="2178" y="454"/>
                    <a:pt x="2179" y="453"/>
                    <a:pt x="2179" y="452"/>
                  </a:cubicBezTo>
                  <a:cubicBezTo>
                    <a:pt x="2180" y="450"/>
                    <a:pt x="2180" y="449"/>
                    <a:pt x="2180" y="449"/>
                  </a:cubicBezTo>
                  <a:cubicBezTo>
                    <a:pt x="2180" y="449"/>
                    <a:pt x="2179" y="450"/>
                    <a:pt x="2178" y="451"/>
                  </a:cubicBezTo>
                  <a:cubicBezTo>
                    <a:pt x="2178" y="452"/>
                    <a:pt x="2177" y="454"/>
                    <a:pt x="2177" y="455"/>
                  </a:cubicBezTo>
                  <a:cubicBezTo>
                    <a:pt x="2176" y="456"/>
                    <a:pt x="2176" y="458"/>
                    <a:pt x="2175" y="460"/>
                  </a:cubicBezTo>
                  <a:cubicBezTo>
                    <a:pt x="2175" y="461"/>
                    <a:pt x="2175" y="463"/>
                    <a:pt x="2174" y="465"/>
                  </a:cubicBezTo>
                  <a:cubicBezTo>
                    <a:pt x="2174" y="464"/>
                    <a:pt x="2174" y="463"/>
                    <a:pt x="2173" y="462"/>
                  </a:cubicBezTo>
                  <a:cubicBezTo>
                    <a:pt x="2173" y="460"/>
                    <a:pt x="2173" y="459"/>
                    <a:pt x="2172" y="457"/>
                  </a:cubicBezTo>
                  <a:cubicBezTo>
                    <a:pt x="2171" y="455"/>
                    <a:pt x="2171" y="453"/>
                    <a:pt x="2170" y="452"/>
                  </a:cubicBezTo>
                  <a:cubicBezTo>
                    <a:pt x="2170" y="451"/>
                    <a:pt x="2169" y="449"/>
                    <a:pt x="2168" y="448"/>
                  </a:cubicBezTo>
                  <a:cubicBezTo>
                    <a:pt x="2173" y="428"/>
                    <a:pt x="2158" y="427"/>
                    <a:pt x="2153" y="409"/>
                  </a:cubicBezTo>
                  <a:cubicBezTo>
                    <a:pt x="2145" y="427"/>
                    <a:pt x="2142" y="444"/>
                    <a:pt x="2166" y="448"/>
                  </a:cubicBezTo>
                  <a:cubicBezTo>
                    <a:pt x="2166" y="448"/>
                    <a:pt x="2166" y="448"/>
                    <a:pt x="2166" y="448"/>
                  </a:cubicBezTo>
                  <a:cubicBezTo>
                    <a:pt x="2166" y="450"/>
                    <a:pt x="2167" y="451"/>
                    <a:pt x="2168" y="453"/>
                  </a:cubicBezTo>
                  <a:cubicBezTo>
                    <a:pt x="2168" y="454"/>
                    <a:pt x="2169" y="456"/>
                    <a:pt x="2169" y="457"/>
                  </a:cubicBezTo>
                  <a:cubicBezTo>
                    <a:pt x="2170" y="459"/>
                    <a:pt x="2171" y="461"/>
                    <a:pt x="2171" y="462"/>
                  </a:cubicBezTo>
                  <a:cubicBezTo>
                    <a:pt x="2171" y="464"/>
                    <a:pt x="2172" y="466"/>
                    <a:pt x="2172" y="467"/>
                  </a:cubicBezTo>
                  <a:cubicBezTo>
                    <a:pt x="2172" y="468"/>
                    <a:pt x="2172" y="469"/>
                    <a:pt x="2172" y="470"/>
                  </a:cubicBezTo>
                  <a:cubicBezTo>
                    <a:pt x="2172" y="470"/>
                    <a:pt x="2173" y="471"/>
                    <a:pt x="2173" y="472"/>
                  </a:cubicBezTo>
                  <a:cubicBezTo>
                    <a:pt x="2173" y="472"/>
                    <a:pt x="2173" y="473"/>
                    <a:pt x="2173" y="473"/>
                  </a:cubicBezTo>
                  <a:cubicBezTo>
                    <a:pt x="2173" y="473"/>
                    <a:pt x="2173" y="474"/>
                    <a:pt x="2173" y="474"/>
                  </a:cubicBezTo>
                  <a:cubicBezTo>
                    <a:pt x="2172" y="477"/>
                    <a:pt x="2172" y="479"/>
                    <a:pt x="2172" y="482"/>
                  </a:cubicBezTo>
                  <a:cubicBezTo>
                    <a:pt x="2171" y="484"/>
                    <a:pt x="2171" y="486"/>
                    <a:pt x="2171" y="487"/>
                  </a:cubicBezTo>
                  <a:cubicBezTo>
                    <a:pt x="2171" y="489"/>
                    <a:pt x="2171" y="490"/>
                    <a:pt x="2171" y="492"/>
                  </a:cubicBezTo>
                  <a:cubicBezTo>
                    <a:pt x="2171" y="493"/>
                    <a:pt x="2171" y="494"/>
                    <a:pt x="2170" y="494"/>
                  </a:cubicBezTo>
                  <a:cubicBezTo>
                    <a:pt x="2170" y="495"/>
                    <a:pt x="2170" y="495"/>
                    <a:pt x="2170" y="495"/>
                  </a:cubicBezTo>
                  <a:cubicBezTo>
                    <a:pt x="2170" y="496"/>
                    <a:pt x="2170" y="496"/>
                    <a:pt x="2170" y="497"/>
                  </a:cubicBezTo>
                  <a:cubicBezTo>
                    <a:pt x="2170" y="497"/>
                    <a:pt x="2170" y="497"/>
                    <a:pt x="2169" y="498"/>
                  </a:cubicBezTo>
                  <a:cubicBezTo>
                    <a:pt x="2169" y="498"/>
                    <a:pt x="2169" y="498"/>
                    <a:pt x="2169" y="498"/>
                  </a:cubicBezTo>
                  <a:cubicBezTo>
                    <a:pt x="2169" y="498"/>
                    <a:pt x="2169" y="498"/>
                    <a:pt x="2169" y="498"/>
                  </a:cubicBezTo>
                  <a:cubicBezTo>
                    <a:pt x="2169" y="498"/>
                    <a:pt x="2169" y="498"/>
                    <a:pt x="2169" y="498"/>
                  </a:cubicBezTo>
                  <a:cubicBezTo>
                    <a:pt x="2169" y="498"/>
                    <a:pt x="2169" y="498"/>
                    <a:pt x="2169" y="498"/>
                  </a:cubicBezTo>
                  <a:cubicBezTo>
                    <a:pt x="2169" y="499"/>
                    <a:pt x="2169" y="499"/>
                    <a:pt x="2169" y="499"/>
                  </a:cubicBezTo>
                  <a:cubicBezTo>
                    <a:pt x="2169" y="500"/>
                    <a:pt x="2168" y="500"/>
                    <a:pt x="2168" y="501"/>
                  </a:cubicBezTo>
                  <a:cubicBezTo>
                    <a:pt x="2167" y="504"/>
                    <a:pt x="2165" y="507"/>
                    <a:pt x="2163" y="510"/>
                  </a:cubicBezTo>
                  <a:cubicBezTo>
                    <a:pt x="2161" y="513"/>
                    <a:pt x="2159" y="516"/>
                    <a:pt x="2156" y="519"/>
                  </a:cubicBezTo>
                  <a:cubicBezTo>
                    <a:pt x="2154" y="522"/>
                    <a:pt x="2152" y="525"/>
                    <a:pt x="2150" y="529"/>
                  </a:cubicBezTo>
                  <a:cubicBezTo>
                    <a:pt x="2147" y="532"/>
                    <a:pt x="2145" y="536"/>
                    <a:pt x="2143" y="541"/>
                  </a:cubicBezTo>
                  <a:cubicBezTo>
                    <a:pt x="2143" y="540"/>
                    <a:pt x="2143" y="540"/>
                    <a:pt x="2143" y="540"/>
                  </a:cubicBezTo>
                  <a:cubicBezTo>
                    <a:pt x="2143" y="540"/>
                    <a:pt x="2143" y="539"/>
                    <a:pt x="2143" y="538"/>
                  </a:cubicBezTo>
                  <a:cubicBezTo>
                    <a:pt x="2142" y="538"/>
                    <a:pt x="2142" y="537"/>
                    <a:pt x="2142" y="536"/>
                  </a:cubicBezTo>
                  <a:cubicBezTo>
                    <a:pt x="2142" y="536"/>
                    <a:pt x="2141" y="536"/>
                    <a:pt x="2141" y="535"/>
                  </a:cubicBezTo>
                  <a:cubicBezTo>
                    <a:pt x="2141" y="535"/>
                    <a:pt x="2140" y="534"/>
                    <a:pt x="2140" y="534"/>
                  </a:cubicBezTo>
                  <a:cubicBezTo>
                    <a:pt x="2139" y="533"/>
                    <a:pt x="2138" y="531"/>
                    <a:pt x="2137" y="529"/>
                  </a:cubicBezTo>
                  <a:cubicBezTo>
                    <a:pt x="2136" y="528"/>
                    <a:pt x="2134" y="526"/>
                    <a:pt x="2133" y="524"/>
                  </a:cubicBezTo>
                  <a:cubicBezTo>
                    <a:pt x="2130" y="521"/>
                    <a:pt x="2127" y="517"/>
                    <a:pt x="2124" y="514"/>
                  </a:cubicBezTo>
                  <a:cubicBezTo>
                    <a:pt x="2123" y="512"/>
                    <a:pt x="2122" y="510"/>
                    <a:pt x="2121" y="508"/>
                  </a:cubicBezTo>
                  <a:cubicBezTo>
                    <a:pt x="2119" y="506"/>
                    <a:pt x="2118" y="504"/>
                    <a:pt x="2117" y="502"/>
                  </a:cubicBezTo>
                  <a:cubicBezTo>
                    <a:pt x="2116" y="500"/>
                    <a:pt x="2116" y="498"/>
                    <a:pt x="2115" y="497"/>
                  </a:cubicBezTo>
                  <a:cubicBezTo>
                    <a:pt x="2115" y="497"/>
                    <a:pt x="2115" y="497"/>
                    <a:pt x="2115" y="497"/>
                  </a:cubicBezTo>
                  <a:cubicBezTo>
                    <a:pt x="2115" y="496"/>
                    <a:pt x="2115" y="495"/>
                    <a:pt x="2115" y="495"/>
                  </a:cubicBezTo>
                  <a:cubicBezTo>
                    <a:pt x="2115" y="494"/>
                    <a:pt x="2115" y="494"/>
                    <a:pt x="2116" y="494"/>
                  </a:cubicBezTo>
                  <a:cubicBezTo>
                    <a:pt x="2116" y="493"/>
                    <a:pt x="2116" y="493"/>
                    <a:pt x="2116" y="493"/>
                  </a:cubicBezTo>
                  <a:cubicBezTo>
                    <a:pt x="2116" y="493"/>
                    <a:pt x="2116" y="492"/>
                    <a:pt x="2116" y="492"/>
                  </a:cubicBezTo>
                  <a:cubicBezTo>
                    <a:pt x="2116" y="491"/>
                    <a:pt x="2116" y="490"/>
                    <a:pt x="2116" y="489"/>
                  </a:cubicBezTo>
                  <a:cubicBezTo>
                    <a:pt x="2116" y="488"/>
                    <a:pt x="2116" y="487"/>
                    <a:pt x="2116" y="486"/>
                  </a:cubicBezTo>
                  <a:cubicBezTo>
                    <a:pt x="2116" y="485"/>
                    <a:pt x="2117" y="484"/>
                    <a:pt x="2117" y="483"/>
                  </a:cubicBezTo>
                  <a:cubicBezTo>
                    <a:pt x="2117" y="481"/>
                    <a:pt x="2117" y="480"/>
                    <a:pt x="2117" y="479"/>
                  </a:cubicBezTo>
                  <a:cubicBezTo>
                    <a:pt x="2132" y="475"/>
                    <a:pt x="2124" y="460"/>
                    <a:pt x="2130" y="447"/>
                  </a:cubicBezTo>
                  <a:cubicBezTo>
                    <a:pt x="2124" y="451"/>
                    <a:pt x="2115" y="454"/>
                    <a:pt x="2112" y="460"/>
                  </a:cubicBezTo>
                  <a:cubicBezTo>
                    <a:pt x="2110" y="466"/>
                    <a:pt x="2112" y="476"/>
                    <a:pt x="2115" y="479"/>
                  </a:cubicBezTo>
                  <a:cubicBezTo>
                    <a:pt x="2115" y="479"/>
                    <a:pt x="2115" y="480"/>
                    <a:pt x="2115" y="480"/>
                  </a:cubicBezTo>
                  <a:cubicBezTo>
                    <a:pt x="2115" y="480"/>
                    <a:pt x="2115" y="480"/>
                    <a:pt x="2115" y="480"/>
                  </a:cubicBezTo>
                  <a:cubicBezTo>
                    <a:pt x="2115" y="480"/>
                    <a:pt x="2115" y="480"/>
                    <a:pt x="2115" y="480"/>
                  </a:cubicBezTo>
                  <a:cubicBezTo>
                    <a:pt x="2115" y="480"/>
                    <a:pt x="2115" y="481"/>
                    <a:pt x="2115" y="482"/>
                  </a:cubicBezTo>
                  <a:cubicBezTo>
                    <a:pt x="2114" y="483"/>
                    <a:pt x="2114" y="484"/>
                    <a:pt x="2114" y="485"/>
                  </a:cubicBezTo>
                  <a:cubicBezTo>
                    <a:pt x="2114" y="487"/>
                    <a:pt x="2114" y="488"/>
                    <a:pt x="2114" y="489"/>
                  </a:cubicBezTo>
                  <a:cubicBezTo>
                    <a:pt x="2114" y="490"/>
                    <a:pt x="2114" y="491"/>
                    <a:pt x="2114" y="492"/>
                  </a:cubicBezTo>
                  <a:cubicBezTo>
                    <a:pt x="2114" y="492"/>
                    <a:pt x="2114" y="492"/>
                    <a:pt x="2113" y="493"/>
                  </a:cubicBezTo>
                  <a:cubicBezTo>
                    <a:pt x="2113" y="493"/>
                    <a:pt x="2113" y="493"/>
                    <a:pt x="2113" y="493"/>
                  </a:cubicBezTo>
                  <a:cubicBezTo>
                    <a:pt x="2113" y="493"/>
                    <a:pt x="2114" y="493"/>
                    <a:pt x="2114" y="493"/>
                  </a:cubicBezTo>
                  <a:cubicBezTo>
                    <a:pt x="2113" y="493"/>
                    <a:pt x="2113" y="492"/>
                    <a:pt x="2113" y="491"/>
                  </a:cubicBezTo>
                  <a:cubicBezTo>
                    <a:pt x="2113" y="491"/>
                    <a:pt x="2112" y="490"/>
                    <a:pt x="2112" y="490"/>
                  </a:cubicBezTo>
                  <a:cubicBezTo>
                    <a:pt x="2112" y="490"/>
                    <a:pt x="2112" y="489"/>
                    <a:pt x="2112" y="489"/>
                  </a:cubicBezTo>
                  <a:cubicBezTo>
                    <a:pt x="2112" y="488"/>
                    <a:pt x="2111" y="488"/>
                    <a:pt x="2111" y="487"/>
                  </a:cubicBezTo>
                  <a:cubicBezTo>
                    <a:pt x="2110" y="486"/>
                    <a:pt x="2110" y="484"/>
                    <a:pt x="2109" y="483"/>
                  </a:cubicBezTo>
                  <a:cubicBezTo>
                    <a:pt x="2109" y="482"/>
                    <a:pt x="2108" y="480"/>
                    <a:pt x="2108" y="480"/>
                  </a:cubicBezTo>
                  <a:cubicBezTo>
                    <a:pt x="2108" y="480"/>
                    <a:pt x="2108" y="481"/>
                    <a:pt x="2108" y="481"/>
                  </a:cubicBezTo>
                  <a:cubicBezTo>
                    <a:pt x="2108" y="482"/>
                    <a:pt x="2108" y="483"/>
                    <a:pt x="2108" y="484"/>
                  </a:cubicBezTo>
                  <a:cubicBezTo>
                    <a:pt x="2108" y="485"/>
                    <a:pt x="2108" y="486"/>
                    <a:pt x="2108" y="487"/>
                  </a:cubicBezTo>
                  <a:cubicBezTo>
                    <a:pt x="2109" y="488"/>
                    <a:pt x="2109" y="489"/>
                    <a:pt x="2109" y="490"/>
                  </a:cubicBezTo>
                  <a:cubicBezTo>
                    <a:pt x="2109" y="490"/>
                    <a:pt x="2109" y="490"/>
                    <a:pt x="2109" y="491"/>
                  </a:cubicBezTo>
                  <a:cubicBezTo>
                    <a:pt x="2109" y="491"/>
                    <a:pt x="2109" y="492"/>
                    <a:pt x="2110" y="492"/>
                  </a:cubicBezTo>
                  <a:cubicBezTo>
                    <a:pt x="2111" y="496"/>
                    <a:pt x="2112" y="499"/>
                    <a:pt x="2114" y="503"/>
                  </a:cubicBezTo>
                  <a:cubicBezTo>
                    <a:pt x="2115" y="505"/>
                    <a:pt x="2116" y="506"/>
                    <a:pt x="2117" y="508"/>
                  </a:cubicBezTo>
                  <a:cubicBezTo>
                    <a:pt x="2116" y="508"/>
                    <a:pt x="2116" y="507"/>
                    <a:pt x="2116" y="507"/>
                  </a:cubicBezTo>
                  <a:cubicBezTo>
                    <a:pt x="2115" y="507"/>
                    <a:pt x="2115" y="506"/>
                    <a:pt x="2114" y="506"/>
                  </a:cubicBezTo>
                  <a:cubicBezTo>
                    <a:pt x="2113" y="506"/>
                    <a:pt x="2113" y="505"/>
                    <a:pt x="2112" y="505"/>
                  </a:cubicBezTo>
                  <a:cubicBezTo>
                    <a:pt x="2111" y="504"/>
                    <a:pt x="2110" y="504"/>
                    <a:pt x="2108" y="503"/>
                  </a:cubicBezTo>
                  <a:cubicBezTo>
                    <a:pt x="2109" y="503"/>
                    <a:pt x="2109" y="503"/>
                    <a:pt x="2109" y="503"/>
                  </a:cubicBezTo>
                  <a:cubicBezTo>
                    <a:pt x="2099" y="488"/>
                    <a:pt x="2088" y="482"/>
                    <a:pt x="2074" y="493"/>
                  </a:cubicBezTo>
                  <a:cubicBezTo>
                    <a:pt x="2087" y="498"/>
                    <a:pt x="2093" y="511"/>
                    <a:pt x="2107" y="504"/>
                  </a:cubicBezTo>
                  <a:cubicBezTo>
                    <a:pt x="2107" y="504"/>
                    <a:pt x="2108" y="504"/>
                    <a:pt x="2108" y="504"/>
                  </a:cubicBezTo>
                  <a:cubicBezTo>
                    <a:pt x="2109" y="505"/>
                    <a:pt x="2110" y="506"/>
                    <a:pt x="2112" y="506"/>
                  </a:cubicBezTo>
                  <a:cubicBezTo>
                    <a:pt x="2112" y="507"/>
                    <a:pt x="2113" y="507"/>
                    <a:pt x="2113" y="507"/>
                  </a:cubicBezTo>
                  <a:cubicBezTo>
                    <a:pt x="2114" y="508"/>
                    <a:pt x="2115" y="508"/>
                    <a:pt x="2115" y="508"/>
                  </a:cubicBezTo>
                  <a:cubicBezTo>
                    <a:pt x="2116" y="509"/>
                    <a:pt x="2118" y="510"/>
                    <a:pt x="2119" y="511"/>
                  </a:cubicBezTo>
                  <a:cubicBezTo>
                    <a:pt x="2120" y="513"/>
                    <a:pt x="2121" y="514"/>
                    <a:pt x="2122" y="516"/>
                  </a:cubicBezTo>
                  <a:cubicBezTo>
                    <a:pt x="2125" y="519"/>
                    <a:pt x="2128" y="523"/>
                    <a:pt x="2130" y="526"/>
                  </a:cubicBezTo>
                  <a:cubicBezTo>
                    <a:pt x="2132" y="528"/>
                    <a:pt x="2133" y="530"/>
                    <a:pt x="2134" y="531"/>
                  </a:cubicBezTo>
                  <a:cubicBezTo>
                    <a:pt x="2136" y="533"/>
                    <a:pt x="2137" y="535"/>
                    <a:pt x="2138" y="536"/>
                  </a:cubicBezTo>
                  <a:cubicBezTo>
                    <a:pt x="2138" y="536"/>
                    <a:pt x="2138" y="537"/>
                    <a:pt x="2138" y="537"/>
                  </a:cubicBezTo>
                  <a:cubicBezTo>
                    <a:pt x="2138" y="537"/>
                    <a:pt x="2139" y="538"/>
                    <a:pt x="2139" y="538"/>
                  </a:cubicBezTo>
                  <a:cubicBezTo>
                    <a:pt x="2139" y="539"/>
                    <a:pt x="2140" y="539"/>
                    <a:pt x="2140" y="540"/>
                  </a:cubicBezTo>
                  <a:cubicBezTo>
                    <a:pt x="2141" y="540"/>
                    <a:pt x="2141" y="541"/>
                    <a:pt x="2142" y="541"/>
                  </a:cubicBezTo>
                  <a:cubicBezTo>
                    <a:pt x="2142" y="542"/>
                    <a:pt x="2142" y="542"/>
                    <a:pt x="2142" y="542"/>
                  </a:cubicBezTo>
                  <a:cubicBezTo>
                    <a:pt x="2141" y="545"/>
                    <a:pt x="2140" y="548"/>
                    <a:pt x="2139" y="551"/>
                  </a:cubicBezTo>
                  <a:cubicBezTo>
                    <a:pt x="2137" y="555"/>
                    <a:pt x="2136" y="559"/>
                    <a:pt x="2134" y="563"/>
                  </a:cubicBezTo>
                  <a:cubicBezTo>
                    <a:pt x="2134" y="564"/>
                    <a:pt x="2133" y="565"/>
                    <a:pt x="2133" y="566"/>
                  </a:cubicBezTo>
                  <a:cubicBezTo>
                    <a:pt x="2132" y="567"/>
                    <a:pt x="2132" y="568"/>
                    <a:pt x="2131" y="569"/>
                  </a:cubicBezTo>
                  <a:cubicBezTo>
                    <a:pt x="2130" y="571"/>
                    <a:pt x="2129" y="572"/>
                    <a:pt x="2128" y="574"/>
                  </a:cubicBezTo>
                  <a:cubicBezTo>
                    <a:pt x="2123" y="580"/>
                    <a:pt x="2117" y="585"/>
                    <a:pt x="2110" y="590"/>
                  </a:cubicBezTo>
                  <a:cubicBezTo>
                    <a:pt x="2109" y="592"/>
                    <a:pt x="2107" y="593"/>
                    <a:pt x="2105" y="595"/>
                  </a:cubicBezTo>
                  <a:cubicBezTo>
                    <a:pt x="2107" y="591"/>
                    <a:pt x="2109" y="587"/>
                    <a:pt x="2110" y="584"/>
                  </a:cubicBezTo>
                  <a:cubicBezTo>
                    <a:pt x="2107" y="587"/>
                    <a:pt x="2104" y="590"/>
                    <a:pt x="2101" y="592"/>
                  </a:cubicBezTo>
                  <a:cubicBezTo>
                    <a:pt x="2101" y="592"/>
                    <a:pt x="2101" y="592"/>
                    <a:pt x="2101" y="591"/>
                  </a:cubicBezTo>
                  <a:cubicBezTo>
                    <a:pt x="2100" y="590"/>
                    <a:pt x="2100" y="589"/>
                    <a:pt x="2100" y="587"/>
                  </a:cubicBezTo>
                  <a:cubicBezTo>
                    <a:pt x="2099" y="586"/>
                    <a:pt x="2099" y="585"/>
                    <a:pt x="2098" y="584"/>
                  </a:cubicBezTo>
                  <a:cubicBezTo>
                    <a:pt x="2098" y="582"/>
                    <a:pt x="2097" y="581"/>
                    <a:pt x="2097" y="580"/>
                  </a:cubicBezTo>
                  <a:cubicBezTo>
                    <a:pt x="2096" y="578"/>
                    <a:pt x="2096" y="576"/>
                    <a:pt x="2095" y="575"/>
                  </a:cubicBezTo>
                  <a:cubicBezTo>
                    <a:pt x="2108" y="561"/>
                    <a:pt x="2087" y="548"/>
                    <a:pt x="2103" y="537"/>
                  </a:cubicBezTo>
                  <a:cubicBezTo>
                    <a:pt x="2093" y="537"/>
                    <a:pt x="2084" y="541"/>
                    <a:pt x="2082" y="551"/>
                  </a:cubicBezTo>
                  <a:cubicBezTo>
                    <a:pt x="2080" y="559"/>
                    <a:pt x="2084" y="574"/>
                    <a:pt x="2094" y="576"/>
                  </a:cubicBezTo>
                  <a:cubicBezTo>
                    <a:pt x="2094" y="577"/>
                    <a:pt x="2095" y="579"/>
                    <a:pt x="2095" y="580"/>
                  </a:cubicBezTo>
                  <a:cubicBezTo>
                    <a:pt x="2096" y="581"/>
                    <a:pt x="2096" y="583"/>
                    <a:pt x="2096" y="584"/>
                  </a:cubicBezTo>
                  <a:cubicBezTo>
                    <a:pt x="2097" y="585"/>
                    <a:pt x="2097" y="587"/>
                    <a:pt x="2098" y="588"/>
                  </a:cubicBezTo>
                  <a:cubicBezTo>
                    <a:pt x="2098" y="589"/>
                    <a:pt x="2098" y="590"/>
                    <a:pt x="2099" y="591"/>
                  </a:cubicBezTo>
                  <a:cubicBezTo>
                    <a:pt x="2099" y="592"/>
                    <a:pt x="2099" y="593"/>
                    <a:pt x="2099" y="594"/>
                  </a:cubicBezTo>
                  <a:cubicBezTo>
                    <a:pt x="2081" y="611"/>
                    <a:pt x="2063" y="629"/>
                    <a:pt x="2038" y="640"/>
                  </a:cubicBezTo>
                  <a:cubicBezTo>
                    <a:pt x="2036" y="635"/>
                    <a:pt x="2032" y="631"/>
                    <a:pt x="2029" y="626"/>
                  </a:cubicBezTo>
                  <a:cubicBezTo>
                    <a:pt x="2029" y="627"/>
                    <a:pt x="2028" y="627"/>
                    <a:pt x="2027" y="628"/>
                  </a:cubicBezTo>
                  <a:cubicBezTo>
                    <a:pt x="2021" y="595"/>
                    <a:pt x="2025" y="544"/>
                    <a:pt x="2021" y="516"/>
                  </a:cubicBezTo>
                  <a:cubicBezTo>
                    <a:pt x="2018" y="515"/>
                    <a:pt x="2016" y="518"/>
                    <a:pt x="2015" y="524"/>
                  </a:cubicBezTo>
                  <a:cubicBezTo>
                    <a:pt x="2015" y="523"/>
                    <a:pt x="2014" y="522"/>
                    <a:pt x="2014" y="521"/>
                  </a:cubicBezTo>
                  <a:cubicBezTo>
                    <a:pt x="2014" y="521"/>
                    <a:pt x="2014" y="521"/>
                    <a:pt x="2014" y="521"/>
                  </a:cubicBezTo>
                  <a:cubicBezTo>
                    <a:pt x="2015" y="520"/>
                    <a:pt x="2015" y="520"/>
                    <a:pt x="2016" y="519"/>
                  </a:cubicBezTo>
                  <a:cubicBezTo>
                    <a:pt x="2016" y="518"/>
                    <a:pt x="2016" y="518"/>
                    <a:pt x="2016" y="517"/>
                  </a:cubicBezTo>
                  <a:cubicBezTo>
                    <a:pt x="2017" y="517"/>
                    <a:pt x="2017" y="516"/>
                    <a:pt x="2017" y="516"/>
                  </a:cubicBezTo>
                  <a:cubicBezTo>
                    <a:pt x="2018" y="515"/>
                    <a:pt x="2018" y="513"/>
                    <a:pt x="2019" y="512"/>
                  </a:cubicBezTo>
                  <a:cubicBezTo>
                    <a:pt x="2019" y="511"/>
                    <a:pt x="2020" y="510"/>
                    <a:pt x="2021" y="508"/>
                  </a:cubicBezTo>
                  <a:cubicBezTo>
                    <a:pt x="2022" y="506"/>
                    <a:pt x="2023" y="503"/>
                    <a:pt x="2025" y="500"/>
                  </a:cubicBezTo>
                  <a:cubicBezTo>
                    <a:pt x="2026" y="497"/>
                    <a:pt x="2028" y="494"/>
                    <a:pt x="2029" y="492"/>
                  </a:cubicBezTo>
                  <a:cubicBezTo>
                    <a:pt x="2030" y="490"/>
                    <a:pt x="2031" y="489"/>
                    <a:pt x="2032" y="488"/>
                  </a:cubicBezTo>
                  <a:cubicBezTo>
                    <a:pt x="2032" y="487"/>
                    <a:pt x="2033" y="486"/>
                    <a:pt x="2034" y="484"/>
                  </a:cubicBezTo>
                  <a:cubicBezTo>
                    <a:pt x="2034" y="484"/>
                    <a:pt x="2034" y="484"/>
                    <a:pt x="2034" y="484"/>
                  </a:cubicBezTo>
                  <a:cubicBezTo>
                    <a:pt x="2034" y="484"/>
                    <a:pt x="2034" y="484"/>
                    <a:pt x="2034" y="484"/>
                  </a:cubicBezTo>
                  <a:cubicBezTo>
                    <a:pt x="2035" y="484"/>
                    <a:pt x="2035" y="483"/>
                    <a:pt x="2035" y="483"/>
                  </a:cubicBezTo>
                  <a:cubicBezTo>
                    <a:pt x="2036" y="483"/>
                    <a:pt x="2036" y="483"/>
                    <a:pt x="2036" y="483"/>
                  </a:cubicBezTo>
                  <a:cubicBezTo>
                    <a:pt x="2036" y="483"/>
                    <a:pt x="2036" y="483"/>
                    <a:pt x="2036" y="482"/>
                  </a:cubicBezTo>
                  <a:cubicBezTo>
                    <a:pt x="2036" y="482"/>
                    <a:pt x="2036" y="482"/>
                    <a:pt x="2037" y="482"/>
                  </a:cubicBezTo>
                  <a:cubicBezTo>
                    <a:pt x="2037" y="482"/>
                    <a:pt x="2037" y="481"/>
                    <a:pt x="2038" y="481"/>
                  </a:cubicBezTo>
                  <a:cubicBezTo>
                    <a:pt x="2038" y="480"/>
                    <a:pt x="2038" y="480"/>
                    <a:pt x="2039" y="479"/>
                  </a:cubicBezTo>
                  <a:cubicBezTo>
                    <a:pt x="2039" y="479"/>
                    <a:pt x="2040" y="478"/>
                    <a:pt x="2040" y="477"/>
                  </a:cubicBezTo>
                  <a:cubicBezTo>
                    <a:pt x="2041" y="477"/>
                    <a:pt x="2041" y="476"/>
                    <a:pt x="2041" y="476"/>
                  </a:cubicBezTo>
                  <a:cubicBezTo>
                    <a:pt x="2041" y="476"/>
                    <a:pt x="2041" y="475"/>
                    <a:pt x="2041" y="475"/>
                  </a:cubicBezTo>
                  <a:cubicBezTo>
                    <a:pt x="2042" y="476"/>
                    <a:pt x="2042" y="476"/>
                    <a:pt x="2042" y="476"/>
                  </a:cubicBezTo>
                  <a:cubicBezTo>
                    <a:pt x="2050" y="469"/>
                    <a:pt x="2051" y="461"/>
                    <a:pt x="2051" y="451"/>
                  </a:cubicBezTo>
                  <a:cubicBezTo>
                    <a:pt x="2042" y="455"/>
                    <a:pt x="2040" y="464"/>
                    <a:pt x="2041" y="473"/>
                  </a:cubicBezTo>
                  <a:cubicBezTo>
                    <a:pt x="2040" y="474"/>
                    <a:pt x="2040" y="474"/>
                    <a:pt x="2040" y="475"/>
                  </a:cubicBezTo>
                  <a:cubicBezTo>
                    <a:pt x="2039" y="475"/>
                    <a:pt x="2039" y="476"/>
                    <a:pt x="2039" y="476"/>
                  </a:cubicBezTo>
                  <a:cubicBezTo>
                    <a:pt x="2038" y="477"/>
                    <a:pt x="2038" y="478"/>
                    <a:pt x="2037" y="478"/>
                  </a:cubicBezTo>
                  <a:cubicBezTo>
                    <a:pt x="2037" y="479"/>
                    <a:pt x="2037" y="479"/>
                    <a:pt x="2036" y="480"/>
                  </a:cubicBezTo>
                  <a:cubicBezTo>
                    <a:pt x="2036" y="480"/>
                    <a:pt x="2036" y="480"/>
                    <a:pt x="2036" y="480"/>
                  </a:cubicBezTo>
                  <a:cubicBezTo>
                    <a:pt x="2036" y="480"/>
                    <a:pt x="2036" y="480"/>
                    <a:pt x="2036" y="479"/>
                  </a:cubicBezTo>
                  <a:cubicBezTo>
                    <a:pt x="2037" y="478"/>
                    <a:pt x="2037" y="477"/>
                    <a:pt x="2037" y="477"/>
                  </a:cubicBezTo>
                  <a:cubicBezTo>
                    <a:pt x="2037" y="477"/>
                    <a:pt x="2037" y="478"/>
                    <a:pt x="2036" y="479"/>
                  </a:cubicBezTo>
                  <a:cubicBezTo>
                    <a:pt x="2035" y="479"/>
                    <a:pt x="2035" y="480"/>
                    <a:pt x="2034" y="481"/>
                  </a:cubicBezTo>
                  <a:cubicBezTo>
                    <a:pt x="2034" y="481"/>
                    <a:pt x="2033" y="482"/>
                    <a:pt x="2033" y="482"/>
                  </a:cubicBezTo>
                  <a:cubicBezTo>
                    <a:pt x="2033" y="482"/>
                    <a:pt x="2033" y="482"/>
                    <a:pt x="2032" y="483"/>
                  </a:cubicBezTo>
                  <a:cubicBezTo>
                    <a:pt x="2032" y="483"/>
                    <a:pt x="2032" y="483"/>
                    <a:pt x="2032" y="483"/>
                  </a:cubicBezTo>
                  <a:cubicBezTo>
                    <a:pt x="2031" y="484"/>
                    <a:pt x="2031" y="486"/>
                    <a:pt x="2030" y="487"/>
                  </a:cubicBezTo>
                  <a:cubicBezTo>
                    <a:pt x="2029" y="488"/>
                    <a:pt x="2028" y="489"/>
                    <a:pt x="2028" y="491"/>
                  </a:cubicBezTo>
                  <a:cubicBezTo>
                    <a:pt x="2026" y="493"/>
                    <a:pt x="2025" y="496"/>
                    <a:pt x="2023" y="499"/>
                  </a:cubicBezTo>
                  <a:cubicBezTo>
                    <a:pt x="2022" y="502"/>
                    <a:pt x="2020" y="505"/>
                    <a:pt x="2019" y="507"/>
                  </a:cubicBezTo>
                  <a:cubicBezTo>
                    <a:pt x="2018" y="509"/>
                    <a:pt x="2017" y="510"/>
                    <a:pt x="2017" y="511"/>
                  </a:cubicBezTo>
                  <a:cubicBezTo>
                    <a:pt x="2016" y="513"/>
                    <a:pt x="2016" y="514"/>
                    <a:pt x="2015" y="515"/>
                  </a:cubicBezTo>
                  <a:cubicBezTo>
                    <a:pt x="2015" y="516"/>
                    <a:pt x="2015" y="516"/>
                    <a:pt x="2015" y="517"/>
                  </a:cubicBezTo>
                  <a:cubicBezTo>
                    <a:pt x="2014" y="517"/>
                    <a:pt x="2014" y="518"/>
                    <a:pt x="2014" y="518"/>
                  </a:cubicBezTo>
                  <a:cubicBezTo>
                    <a:pt x="2014" y="519"/>
                    <a:pt x="2014" y="519"/>
                    <a:pt x="2014" y="519"/>
                  </a:cubicBezTo>
                  <a:cubicBezTo>
                    <a:pt x="2012" y="511"/>
                    <a:pt x="2010" y="502"/>
                    <a:pt x="2007" y="493"/>
                  </a:cubicBezTo>
                  <a:cubicBezTo>
                    <a:pt x="2006" y="491"/>
                    <a:pt x="2006" y="489"/>
                    <a:pt x="2005" y="487"/>
                  </a:cubicBezTo>
                  <a:cubicBezTo>
                    <a:pt x="2004" y="485"/>
                    <a:pt x="2003" y="483"/>
                    <a:pt x="2002" y="481"/>
                  </a:cubicBezTo>
                  <a:cubicBezTo>
                    <a:pt x="2001" y="477"/>
                    <a:pt x="1999" y="473"/>
                    <a:pt x="1997" y="469"/>
                  </a:cubicBezTo>
                  <a:cubicBezTo>
                    <a:pt x="1995" y="462"/>
                    <a:pt x="1992" y="456"/>
                    <a:pt x="1989" y="449"/>
                  </a:cubicBezTo>
                  <a:cubicBezTo>
                    <a:pt x="1989" y="449"/>
                    <a:pt x="1989" y="449"/>
                    <a:pt x="1990" y="448"/>
                  </a:cubicBezTo>
                  <a:cubicBezTo>
                    <a:pt x="1990" y="448"/>
                    <a:pt x="1990" y="447"/>
                    <a:pt x="1990" y="447"/>
                  </a:cubicBezTo>
                  <a:cubicBezTo>
                    <a:pt x="1990" y="447"/>
                    <a:pt x="1990" y="446"/>
                    <a:pt x="1990" y="446"/>
                  </a:cubicBezTo>
                  <a:cubicBezTo>
                    <a:pt x="1990" y="446"/>
                    <a:pt x="1990" y="445"/>
                    <a:pt x="1990" y="445"/>
                  </a:cubicBezTo>
                  <a:cubicBezTo>
                    <a:pt x="1990" y="445"/>
                    <a:pt x="1990" y="444"/>
                    <a:pt x="1990" y="444"/>
                  </a:cubicBezTo>
                  <a:cubicBezTo>
                    <a:pt x="1990" y="444"/>
                    <a:pt x="1990" y="444"/>
                    <a:pt x="1990" y="444"/>
                  </a:cubicBezTo>
                  <a:cubicBezTo>
                    <a:pt x="1991" y="443"/>
                    <a:pt x="1991" y="443"/>
                    <a:pt x="1991" y="442"/>
                  </a:cubicBezTo>
                  <a:cubicBezTo>
                    <a:pt x="1991" y="442"/>
                    <a:pt x="1991" y="441"/>
                    <a:pt x="1991" y="441"/>
                  </a:cubicBezTo>
                  <a:cubicBezTo>
                    <a:pt x="1991" y="441"/>
                    <a:pt x="1991" y="440"/>
                    <a:pt x="1991" y="440"/>
                  </a:cubicBezTo>
                  <a:cubicBezTo>
                    <a:pt x="1991" y="440"/>
                    <a:pt x="1991" y="439"/>
                    <a:pt x="1991" y="439"/>
                  </a:cubicBezTo>
                  <a:cubicBezTo>
                    <a:pt x="1991" y="439"/>
                    <a:pt x="1992" y="438"/>
                    <a:pt x="1992" y="438"/>
                  </a:cubicBezTo>
                  <a:cubicBezTo>
                    <a:pt x="1992" y="437"/>
                    <a:pt x="1992" y="435"/>
                    <a:pt x="1993" y="434"/>
                  </a:cubicBezTo>
                  <a:cubicBezTo>
                    <a:pt x="1993" y="433"/>
                    <a:pt x="1994" y="432"/>
                    <a:pt x="1994" y="431"/>
                  </a:cubicBezTo>
                  <a:cubicBezTo>
                    <a:pt x="1995" y="430"/>
                    <a:pt x="1995" y="429"/>
                    <a:pt x="1996" y="428"/>
                  </a:cubicBezTo>
                  <a:cubicBezTo>
                    <a:pt x="1996" y="427"/>
                    <a:pt x="1997" y="426"/>
                    <a:pt x="1997" y="426"/>
                  </a:cubicBezTo>
                  <a:cubicBezTo>
                    <a:pt x="2003" y="427"/>
                    <a:pt x="2010" y="426"/>
                    <a:pt x="2013" y="422"/>
                  </a:cubicBezTo>
                  <a:cubicBezTo>
                    <a:pt x="2018" y="417"/>
                    <a:pt x="2014" y="410"/>
                    <a:pt x="2014" y="404"/>
                  </a:cubicBezTo>
                  <a:cubicBezTo>
                    <a:pt x="2005" y="409"/>
                    <a:pt x="1986" y="411"/>
                    <a:pt x="1995" y="425"/>
                  </a:cubicBezTo>
                  <a:cubicBezTo>
                    <a:pt x="1995" y="425"/>
                    <a:pt x="1995" y="425"/>
                    <a:pt x="1995" y="425"/>
                  </a:cubicBezTo>
                  <a:cubicBezTo>
                    <a:pt x="1995" y="425"/>
                    <a:pt x="1994" y="425"/>
                    <a:pt x="1994" y="425"/>
                  </a:cubicBezTo>
                  <a:cubicBezTo>
                    <a:pt x="1995" y="425"/>
                    <a:pt x="1995" y="425"/>
                    <a:pt x="1995" y="425"/>
                  </a:cubicBezTo>
                  <a:cubicBezTo>
                    <a:pt x="1995" y="426"/>
                    <a:pt x="1994" y="426"/>
                    <a:pt x="1994" y="427"/>
                  </a:cubicBezTo>
                  <a:cubicBezTo>
                    <a:pt x="1994" y="428"/>
                    <a:pt x="1993" y="429"/>
                    <a:pt x="1992" y="430"/>
                  </a:cubicBezTo>
                  <a:cubicBezTo>
                    <a:pt x="1992" y="431"/>
                    <a:pt x="1991" y="432"/>
                    <a:pt x="1991" y="434"/>
                  </a:cubicBezTo>
                  <a:cubicBezTo>
                    <a:pt x="1990" y="435"/>
                    <a:pt x="1990" y="436"/>
                    <a:pt x="1990" y="437"/>
                  </a:cubicBezTo>
                  <a:cubicBezTo>
                    <a:pt x="1990" y="438"/>
                    <a:pt x="1989" y="438"/>
                    <a:pt x="1989" y="439"/>
                  </a:cubicBezTo>
                  <a:cubicBezTo>
                    <a:pt x="1989" y="439"/>
                    <a:pt x="1989" y="439"/>
                    <a:pt x="1989" y="440"/>
                  </a:cubicBezTo>
                  <a:cubicBezTo>
                    <a:pt x="1989" y="440"/>
                    <a:pt x="1989" y="440"/>
                    <a:pt x="1989" y="440"/>
                  </a:cubicBezTo>
                  <a:cubicBezTo>
                    <a:pt x="1989" y="441"/>
                    <a:pt x="1989" y="441"/>
                    <a:pt x="1989" y="442"/>
                  </a:cubicBezTo>
                  <a:cubicBezTo>
                    <a:pt x="1989" y="442"/>
                    <a:pt x="1989" y="443"/>
                    <a:pt x="1988" y="443"/>
                  </a:cubicBezTo>
                  <a:cubicBezTo>
                    <a:pt x="1988" y="444"/>
                    <a:pt x="1988" y="444"/>
                    <a:pt x="1988" y="444"/>
                  </a:cubicBezTo>
                  <a:cubicBezTo>
                    <a:pt x="1988" y="444"/>
                    <a:pt x="1988" y="444"/>
                    <a:pt x="1988" y="445"/>
                  </a:cubicBezTo>
                  <a:cubicBezTo>
                    <a:pt x="1988" y="445"/>
                    <a:pt x="1988" y="446"/>
                    <a:pt x="1989" y="446"/>
                  </a:cubicBezTo>
                  <a:cubicBezTo>
                    <a:pt x="1989" y="446"/>
                    <a:pt x="1989" y="447"/>
                    <a:pt x="1989" y="447"/>
                  </a:cubicBezTo>
                  <a:cubicBezTo>
                    <a:pt x="1989" y="447"/>
                    <a:pt x="1989" y="448"/>
                    <a:pt x="1989" y="448"/>
                  </a:cubicBezTo>
                  <a:cubicBezTo>
                    <a:pt x="1989" y="448"/>
                    <a:pt x="1989" y="449"/>
                    <a:pt x="1989" y="449"/>
                  </a:cubicBezTo>
                  <a:cubicBezTo>
                    <a:pt x="1988" y="447"/>
                    <a:pt x="1988" y="446"/>
                    <a:pt x="1987" y="444"/>
                  </a:cubicBezTo>
                  <a:cubicBezTo>
                    <a:pt x="1987" y="443"/>
                    <a:pt x="1987" y="442"/>
                    <a:pt x="1986" y="441"/>
                  </a:cubicBezTo>
                  <a:cubicBezTo>
                    <a:pt x="1986" y="440"/>
                    <a:pt x="1986" y="439"/>
                    <a:pt x="1985" y="438"/>
                  </a:cubicBezTo>
                  <a:cubicBezTo>
                    <a:pt x="1985" y="437"/>
                    <a:pt x="1985" y="436"/>
                    <a:pt x="1984" y="435"/>
                  </a:cubicBezTo>
                  <a:cubicBezTo>
                    <a:pt x="1983" y="432"/>
                    <a:pt x="1983" y="432"/>
                    <a:pt x="1983" y="432"/>
                  </a:cubicBezTo>
                  <a:cubicBezTo>
                    <a:pt x="1982" y="427"/>
                    <a:pt x="1981" y="423"/>
                    <a:pt x="1980" y="419"/>
                  </a:cubicBezTo>
                  <a:cubicBezTo>
                    <a:pt x="1979" y="410"/>
                    <a:pt x="1977" y="402"/>
                    <a:pt x="1976" y="393"/>
                  </a:cubicBezTo>
                  <a:cubicBezTo>
                    <a:pt x="1974" y="385"/>
                    <a:pt x="1973" y="377"/>
                    <a:pt x="1972" y="369"/>
                  </a:cubicBezTo>
                  <a:cubicBezTo>
                    <a:pt x="1970" y="362"/>
                    <a:pt x="1968" y="355"/>
                    <a:pt x="1966" y="348"/>
                  </a:cubicBezTo>
                  <a:cubicBezTo>
                    <a:pt x="1965" y="345"/>
                    <a:pt x="1965" y="342"/>
                    <a:pt x="1963" y="339"/>
                  </a:cubicBezTo>
                  <a:cubicBezTo>
                    <a:pt x="1963" y="338"/>
                    <a:pt x="1962" y="336"/>
                    <a:pt x="1962" y="335"/>
                  </a:cubicBezTo>
                  <a:cubicBezTo>
                    <a:pt x="1961" y="333"/>
                    <a:pt x="1961" y="332"/>
                    <a:pt x="1960" y="331"/>
                  </a:cubicBezTo>
                  <a:cubicBezTo>
                    <a:pt x="1958" y="326"/>
                    <a:pt x="1955" y="322"/>
                    <a:pt x="1953" y="318"/>
                  </a:cubicBezTo>
                  <a:cubicBezTo>
                    <a:pt x="1952" y="317"/>
                    <a:pt x="1951" y="315"/>
                    <a:pt x="1950" y="314"/>
                  </a:cubicBezTo>
                  <a:cubicBezTo>
                    <a:pt x="1949" y="313"/>
                    <a:pt x="1948" y="312"/>
                    <a:pt x="1948" y="311"/>
                  </a:cubicBezTo>
                  <a:cubicBezTo>
                    <a:pt x="1946" y="309"/>
                    <a:pt x="1946" y="309"/>
                    <a:pt x="1946" y="309"/>
                  </a:cubicBezTo>
                  <a:cubicBezTo>
                    <a:pt x="1946" y="309"/>
                    <a:pt x="1946" y="310"/>
                    <a:pt x="1947" y="311"/>
                  </a:cubicBezTo>
                  <a:cubicBezTo>
                    <a:pt x="1948" y="312"/>
                    <a:pt x="1949" y="313"/>
                    <a:pt x="1949" y="315"/>
                  </a:cubicBezTo>
                  <a:cubicBezTo>
                    <a:pt x="1950" y="316"/>
                    <a:pt x="1951" y="317"/>
                    <a:pt x="1952" y="319"/>
                  </a:cubicBezTo>
                  <a:cubicBezTo>
                    <a:pt x="1954" y="323"/>
                    <a:pt x="1956" y="327"/>
                    <a:pt x="1958" y="332"/>
                  </a:cubicBezTo>
                  <a:cubicBezTo>
                    <a:pt x="1958" y="333"/>
                    <a:pt x="1959" y="334"/>
                    <a:pt x="1959" y="336"/>
                  </a:cubicBezTo>
                  <a:cubicBezTo>
                    <a:pt x="1960" y="337"/>
                    <a:pt x="1960" y="339"/>
                    <a:pt x="1960" y="340"/>
                  </a:cubicBezTo>
                  <a:cubicBezTo>
                    <a:pt x="1961" y="341"/>
                    <a:pt x="1961" y="341"/>
                    <a:pt x="1961" y="342"/>
                  </a:cubicBezTo>
                  <a:cubicBezTo>
                    <a:pt x="1961" y="343"/>
                    <a:pt x="1962" y="344"/>
                    <a:pt x="1962" y="344"/>
                  </a:cubicBezTo>
                  <a:cubicBezTo>
                    <a:pt x="1962" y="346"/>
                    <a:pt x="1963" y="347"/>
                    <a:pt x="1963" y="349"/>
                  </a:cubicBezTo>
                  <a:cubicBezTo>
                    <a:pt x="1963" y="349"/>
                    <a:pt x="1963" y="349"/>
                    <a:pt x="1963" y="349"/>
                  </a:cubicBezTo>
                  <a:cubicBezTo>
                    <a:pt x="1963" y="349"/>
                    <a:pt x="1963" y="349"/>
                    <a:pt x="1963" y="349"/>
                  </a:cubicBezTo>
                  <a:cubicBezTo>
                    <a:pt x="1963" y="348"/>
                    <a:pt x="1962" y="348"/>
                    <a:pt x="1961" y="347"/>
                  </a:cubicBezTo>
                  <a:cubicBezTo>
                    <a:pt x="1961" y="346"/>
                    <a:pt x="1960" y="346"/>
                    <a:pt x="1959" y="345"/>
                  </a:cubicBezTo>
                  <a:cubicBezTo>
                    <a:pt x="1958" y="344"/>
                    <a:pt x="1957" y="343"/>
                    <a:pt x="1957" y="343"/>
                  </a:cubicBezTo>
                  <a:cubicBezTo>
                    <a:pt x="1957" y="343"/>
                    <a:pt x="1956" y="343"/>
                    <a:pt x="1956" y="343"/>
                  </a:cubicBezTo>
                  <a:cubicBezTo>
                    <a:pt x="1957" y="342"/>
                    <a:pt x="1957" y="342"/>
                    <a:pt x="1957" y="342"/>
                  </a:cubicBezTo>
                  <a:cubicBezTo>
                    <a:pt x="1950" y="329"/>
                    <a:pt x="1938" y="326"/>
                    <a:pt x="1924" y="324"/>
                  </a:cubicBezTo>
                  <a:cubicBezTo>
                    <a:pt x="1928" y="338"/>
                    <a:pt x="1940" y="342"/>
                    <a:pt x="1953" y="343"/>
                  </a:cubicBezTo>
                  <a:cubicBezTo>
                    <a:pt x="1953" y="344"/>
                    <a:pt x="1954" y="344"/>
                    <a:pt x="1955" y="345"/>
                  </a:cubicBezTo>
                  <a:cubicBezTo>
                    <a:pt x="1956" y="345"/>
                    <a:pt x="1957" y="346"/>
                    <a:pt x="1957" y="347"/>
                  </a:cubicBezTo>
                  <a:cubicBezTo>
                    <a:pt x="1958" y="347"/>
                    <a:pt x="1959" y="348"/>
                    <a:pt x="1959" y="349"/>
                  </a:cubicBezTo>
                  <a:cubicBezTo>
                    <a:pt x="1960" y="349"/>
                    <a:pt x="1961" y="350"/>
                    <a:pt x="1961" y="351"/>
                  </a:cubicBezTo>
                  <a:cubicBezTo>
                    <a:pt x="1962" y="351"/>
                    <a:pt x="1962" y="352"/>
                    <a:pt x="1963" y="353"/>
                  </a:cubicBezTo>
                  <a:cubicBezTo>
                    <a:pt x="1963" y="353"/>
                    <a:pt x="1963" y="353"/>
                    <a:pt x="1963" y="353"/>
                  </a:cubicBezTo>
                  <a:cubicBezTo>
                    <a:pt x="1963" y="353"/>
                    <a:pt x="1963" y="353"/>
                    <a:pt x="1964" y="353"/>
                  </a:cubicBezTo>
                  <a:cubicBezTo>
                    <a:pt x="1964" y="354"/>
                    <a:pt x="1964" y="354"/>
                    <a:pt x="1964" y="354"/>
                  </a:cubicBezTo>
                  <a:cubicBezTo>
                    <a:pt x="1965" y="354"/>
                    <a:pt x="1965" y="354"/>
                    <a:pt x="1965" y="354"/>
                  </a:cubicBezTo>
                  <a:cubicBezTo>
                    <a:pt x="1966" y="359"/>
                    <a:pt x="1967" y="365"/>
                    <a:pt x="1968" y="370"/>
                  </a:cubicBezTo>
                  <a:cubicBezTo>
                    <a:pt x="1970" y="378"/>
                    <a:pt x="1971" y="386"/>
                    <a:pt x="1973" y="394"/>
                  </a:cubicBezTo>
                  <a:cubicBezTo>
                    <a:pt x="1974" y="402"/>
                    <a:pt x="1975" y="411"/>
                    <a:pt x="1977" y="419"/>
                  </a:cubicBezTo>
                  <a:cubicBezTo>
                    <a:pt x="1978" y="424"/>
                    <a:pt x="1979" y="428"/>
                    <a:pt x="1980" y="432"/>
                  </a:cubicBezTo>
                  <a:cubicBezTo>
                    <a:pt x="1981" y="436"/>
                    <a:pt x="1981" y="436"/>
                    <a:pt x="1981" y="436"/>
                  </a:cubicBezTo>
                  <a:cubicBezTo>
                    <a:pt x="1982" y="437"/>
                    <a:pt x="1982" y="438"/>
                    <a:pt x="1982" y="439"/>
                  </a:cubicBezTo>
                  <a:cubicBezTo>
                    <a:pt x="1982" y="440"/>
                    <a:pt x="1983" y="441"/>
                    <a:pt x="1983" y="442"/>
                  </a:cubicBezTo>
                  <a:cubicBezTo>
                    <a:pt x="1984" y="443"/>
                    <a:pt x="1984" y="444"/>
                    <a:pt x="1984" y="445"/>
                  </a:cubicBezTo>
                  <a:cubicBezTo>
                    <a:pt x="1987" y="454"/>
                    <a:pt x="1991" y="462"/>
                    <a:pt x="1994" y="470"/>
                  </a:cubicBezTo>
                  <a:cubicBezTo>
                    <a:pt x="1995" y="472"/>
                    <a:pt x="1996" y="475"/>
                    <a:pt x="1997" y="477"/>
                  </a:cubicBezTo>
                  <a:cubicBezTo>
                    <a:pt x="1997" y="477"/>
                    <a:pt x="1997" y="477"/>
                    <a:pt x="1997" y="477"/>
                  </a:cubicBezTo>
                  <a:cubicBezTo>
                    <a:pt x="1997" y="476"/>
                    <a:pt x="1996" y="476"/>
                    <a:pt x="1996" y="476"/>
                  </a:cubicBezTo>
                  <a:cubicBezTo>
                    <a:pt x="1995" y="475"/>
                    <a:pt x="1995" y="475"/>
                    <a:pt x="1994" y="474"/>
                  </a:cubicBezTo>
                  <a:cubicBezTo>
                    <a:pt x="1994" y="474"/>
                    <a:pt x="1993" y="473"/>
                    <a:pt x="1993" y="473"/>
                  </a:cubicBezTo>
                  <a:cubicBezTo>
                    <a:pt x="1992" y="473"/>
                    <a:pt x="1992" y="472"/>
                    <a:pt x="1992" y="472"/>
                  </a:cubicBezTo>
                  <a:cubicBezTo>
                    <a:pt x="1991" y="472"/>
                    <a:pt x="1991" y="472"/>
                    <a:pt x="1991" y="471"/>
                  </a:cubicBezTo>
                  <a:cubicBezTo>
                    <a:pt x="1989" y="470"/>
                    <a:pt x="1988" y="469"/>
                    <a:pt x="1986" y="468"/>
                  </a:cubicBezTo>
                  <a:cubicBezTo>
                    <a:pt x="1985" y="467"/>
                    <a:pt x="1983" y="466"/>
                    <a:pt x="1981" y="465"/>
                  </a:cubicBezTo>
                  <a:cubicBezTo>
                    <a:pt x="1978" y="463"/>
                    <a:pt x="1974" y="461"/>
                    <a:pt x="1970" y="458"/>
                  </a:cubicBezTo>
                  <a:cubicBezTo>
                    <a:pt x="1967" y="456"/>
                    <a:pt x="1963" y="454"/>
                    <a:pt x="1960" y="452"/>
                  </a:cubicBezTo>
                  <a:cubicBezTo>
                    <a:pt x="1960" y="452"/>
                    <a:pt x="1960" y="451"/>
                    <a:pt x="1960" y="451"/>
                  </a:cubicBezTo>
                  <a:cubicBezTo>
                    <a:pt x="1960" y="450"/>
                    <a:pt x="1960" y="450"/>
                    <a:pt x="1960" y="449"/>
                  </a:cubicBezTo>
                  <a:cubicBezTo>
                    <a:pt x="1960" y="449"/>
                    <a:pt x="1960" y="448"/>
                    <a:pt x="1960" y="448"/>
                  </a:cubicBezTo>
                  <a:cubicBezTo>
                    <a:pt x="1960" y="448"/>
                    <a:pt x="1960" y="447"/>
                    <a:pt x="1960" y="447"/>
                  </a:cubicBezTo>
                  <a:cubicBezTo>
                    <a:pt x="1960" y="447"/>
                    <a:pt x="1960" y="447"/>
                    <a:pt x="1960" y="446"/>
                  </a:cubicBezTo>
                  <a:cubicBezTo>
                    <a:pt x="1960" y="446"/>
                    <a:pt x="1960" y="445"/>
                    <a:pt x="1960" y="444"/>
                  </a:cubicBezTo>
                  <a:cubicBezTo>
                    <a:pt x="1959" y="443"/>
                    <a:pt x="1959" y="441"/>
                    <a:pt x="1959" y="440"/>
                  </a:cubicBezTo>
                  <a:cubicBezTo>
                    <a:pt x="1959" y="438"/>
                    <a:pt x="1958" y="436"/>
                    <a:pt x="1958" y="433"/>
                  </a:cubicBezTo>
                  <a:cubicBezTo>
                    <a:pt x="1958" y="433"/>
                    <a:pt x="1958" y="433"/>
                    <a:pt x="1958" y="433"/>
                  </a:cubicBezTo>
                  <a:cubicBezTo>
                    <a:pt x="1958" y="433"/>
                    <a:pt x="1958" y="433"/>
                    <a:pt x="1958" y="433"/>
                  </a:cubicBezTo>
                  <a:cubicBezTo>
                    <a:pt x="1969" y="423"/>
                    <a:pt x="1958" y="409"/>
                    <a:pt x="1947" y="406"/>
                  </a:cubicBezTo>
                  <a:cubicBezTo>
                    <a:pt x="1949" y="414"/>
                    <a:pt x="1945" y="429"/>
                    <a:pt x="1956" y="432"/>
                  </a:cubicBezTo>
                  <a:cubicBezTo>
                    <a:pt x="1956" y="433"/>
                    <a:pt x="1956" y="433"/>
                    <a:pt x="1956" y="434"/>
                  </a:cubicBezTo>
                  <a:cubicBezTo>
                    <a:pt x="1957" y="436"/>
                    <a:pt x="1957" y="438"/>
                    <a:pt x="1957" y="441"/>
                  </a:cubicBezTo>
                  <a:cubicBezTo>
                    <a:pt x="1957" y="442"/>
                    <a:pt x="1958" y="443"/>
                    <a:pt x="1958" y="444"/>
                  </a:cubicBezTo>
                  <a:cubicBezTo>
                    <a:pt x="1958" y="445"/>
                    <a:pt x="1958" y="446"/>
                    <a:pt x="1958" y="447"/>
                  </a:cubicBezTo>
                  <a:cubicBezTo>
                    <a:pt x="1958" y="447"/>
                    <a:pt x="1958" y="447"/>
                    <a:pt x="1958" y="447"/>
                  </a:cubicBezTo>
                  <a:cubicBezTo>
                    <a:pt x="1958" y="448"/>
                    <a:pt x="1958" y="448"/>
                    <a:pt x="1958" y="448"/>
                  </a:cubicBezTo>
                  <a:cubicBezTo>
                    <a:pt x="1958" y="448"/>
                    <a:pt x="1959" y="449"/>
                    <a:pt x="1959" y="449"/>
                  </a:cubicBezTo>
                  <a:cubicBezTo>
                    <a:pt x="1959" y="450"/>
                    <a:pt x="1959" y="450"/>
                    <a:pt x="1959" y="451"/>
                  </a:cubicBezTo>
                  <a:cubicBezTo>
                    <a:pt x="1959" y="451"/>
                    <a:pt x="1959" y="451"/>
                    <a:pt x="1959" y="452"/>
                  </a:cubicBezTo>
                  <a:cubicBezTo>
                    <a:pt x="1959" y="452"/>
                    <a:pt x="1959" y="452"/>
                    <a:pt x="1959" y="451"/>
                  </a:cubicBezTo>
                  <a:cubicBezTo>
                    <a:pt x="1958" y="450"/>
                    <a:pt x="1956" y="449"/>
                    <a:pt x="1954" y="448"/>
                  </a:cubicBezTo>
                  <a:cubicBezTo>
                    <a:pt x="1953" y="447"/>
                    <a:pt x="1951" y="446"/>
                    <a:pt x="1950" y="445"/>
                  </a:cubicBezTo>
                  <a:cubicBezTo>
                    <a:pt x="1950" y="445"/>
                    <a:pt x="1949" y="445"/>
                    <a:pt x="1949" y="445"/>
                  </a:cubicBezTo>
                  <a:cubicBezTo>
                    <a:pt x="1949" y="444"/>
                    <a:pt x="1948" y="444"/>
                    <a:pt x="1948" y="444"/>
                  </a:cubicBezTo>
                  <a:cubicBezTo>
                    <a:pt x="1947" y="443"/>
                    <a:pt x="1947" y="443"/>
                    <a:pt x="1946" y="443"/>
                  </a:cubicBezTo>
                  <a:cubicBezTo>
                    <a:pt x="1945" y="442"/>
                    <a:pt x="1944" y="441"/>
                    <a:pt x="1943" y="441"/>
                  </a:cubicBezTo>
                  <a:cubicBezTo>
                    <a:pt x="1941" y="440"/>
                    <a:pt x="1941" y="439"/>
                    <a:pt x="1941" y="439"/>
                  </a:cubicBezTo>
                  <a:cubicBezTo>
                    <a:pt x="1941" y="439"/>
                    <a:pt x="1941" y="440"/>
                    <a:pt x="1943" y="442"/>
                  </a:cubicBezTo>
                  <a:cubicBezTo>
                    <a:pt x="1943" y="442"/>
                    <a:pt x="1943" y="442"/>
                    <a:pt x="1944" y="443"/>
                  </a:cubicBezTo>
                  <a:cubicBezTo>
                    <a:pt x="1944" y="443"/>
                    <a:pt x="1945" y="443"/>
                    <a:pt x="1945" y="444"/>
                  </a:cubicBezTo>
                  <a:cubicBezTo>
                    <a:pt x="1946" y="444"/>
                    <a:pt x="1946" y="445"/>
                    <a:pt x="1947" y="445"/>
                  </a:cubicBezTo>
                  <a:cubicBezTo>
                    <a:pt x="1947" y="446"/>
                    <a:pt x="1947" y="446"/>
                    <a:pt x="1948" y="446"/>
                  </a:cubicBezTo>
                  <a:cubicBezTo>
                    <a:pt x="1948" y="446"/>
                    <a:pt x="1948" y="447"/>
                    <a:pt x="1949" y="447"/>
                  </a:cubicBezTo>
                  <a:cubicBezTo>
                    <a:pt x="1950" y="448"/>
                    <a:pt x="1952" y="449"/>
                    <a:pt x="1953" y="450"/>
                  </a:cubicBezTo>
                  <a:cubicBezTo>
                    <a:pt x="1955" y="451"/>
                    <a:pt x="1956" y="452"/>
                    <a:pt x="1958" y="453"/>
                  </a:cubicBezTo>
                  <a:cubicBezTo>
                    <a:pt x="1962" y="455"/>
                    <a:pt x="1965" y="458"/>
                    <a:pt x="1969" y="460"/>
                  </a:cubicBezTo>
                  <a:cubicBezTo>
                    <a:pt x="1970" y="461"/>
                    <a:pt x="1972" y="461"/>
                    <a:pt x="1973" y="462"/>
                  </a:cubicBezTo>
                  <a:cubicBezTo>
                    <a:pt x="1973" y="462"/>
                    <a:pt x="1972" y="462"/>
                    <a:pt x="1972" y="462"/>
                  </a:cubicBezTo>
                  <a:cubicBezTo>
                    <a:pt x="1972" y="462"/>
                    <a:pt x="1972" y="462"/>
                    <a:pt x="1971" y="462"/>
                  </a:cubicBezTo>
                  <a:cubicBezTo>
                    <a:pt x="1971" y="462"/>
                    <a:pt x="1971" y="462"/>
                    <a:pt x="1970" y="462"/>
                  </a:cubicBezTo>
                  <a:cubicBezTo>
                    <a:pt x="1970" y="463"/>
                    <a:pt x="1970" y="463"/>
                    <a:pt x="1970" y="463"/>
                  </a:cubicBezTo>
                  <a:cubicBezTo>
                    <a:pt x="1967" y="464"/>
                    <a:pt x="1965" y="465"/>
                    <a:pt x="1962" y="467"/>
                  </a:cubicBezTo>
                  <a:cubicBezTo>
                    <a:pt x="1960" y="468"/>
                    <a:pt x="1958" y="470"/>
                    <a:pt x="1956" y="471"/>
                  </a:cubicBezTo>
                  <a:cubicBezTo>
                    <a:pt x="1956" y="471"/>
                    <a:pt x="1956" y="470"/>
                    <a:pt x="1956" y="470"/>
                  </a:cubicBezTo>
                  <a:cubicBezTo>
                    <a:pt x="1953" y="469"/>
                    <a:pt x="1953" y="469"/>
                    <a:pt x="1953" y="469"/>
                  </a:cubicBezTo>
                  <a:cubicBezTo>
                    <a:pt x="1944" y="462"/>
                    <a:pt x="1930" y="466"/>
                    <a:pt x="1926" y="478"/>
                  </a:cubicBezTo>
                  <a:cubicBezTo>
                    <a:pt x="1936" y="479"/>
                    <a:pt x="1952" y="487"/>
                    <a:pt x="1955" y="474"/>
                  </a:cubicBezTo>
                  <a:cubicBezTo>
                    <a:pt x="1955" y="473"/>
                    <a:pt x="1955" y="473"/>
                    <a:pt x="1956" y="473"/>
                  </a:cubicBezTo>
                  <a:cubicBezTo>
                    <a:pt x="1958" y="472"/>
                    <a:pt x="1961" y="470"/>
                    <a:pt x="1963" y="468"/>
                  </a:cubicBezTo>
                  <a:cubicBezTo>
                    <a:pt x="1966" y="467"/>
                    <a:pt x="1968" y="465"/>
                    <a:pt x="1970" y="465"/>
                  </a:cubicBezTo>
                  <a:cubicBezTo>
                    <a:pt x="1971" y="464"/>
                    <a:pt x="1971" y="464"/>
                    <a:pt x="1971" y="464"/>
                  </a:cubicBezTo>
                  <a:cubicBezTo>
                    <a:pt x="1971" y="464"/>
                    <a:pt x="1972" y="464"/>
                    <a:pt x="1972" y="464"/>
                  </a:cubicBezTo>
                  <a:cubicBezTo>
                    <a:pt x="1972" y="464"/>
                    <a:pt x="1972" y="464"/>
                    <a:pt x="1973" y="464"/>
                  </a:cubicBezTo>
                  <a:cubicBezTo>
                    <a:pt x="1973" y="464"/>
                    <a:pt x="1973" y="464"/>
                    <a:pt x="1973" y="464"/>
                  </a:cubicBezTo>
                  <a:cubicBezTo>
                    <a:pt x="1974" y="463"/>
                    <a:pt x="1974" y="463"/>
                    <a:pt x="1975" y="463"/>
                  </a:cubicBezTo>
                  <a:cubicBezTo>
                    <a:pt x="1977" y="464"/>
                    <a:pt x="1978" y="466"/>
                    <a:pt x="1980" y="467"/>
                  </a:cubicBezTo>
                  <a:cubicBezTo>
                    <a:pt x="1982" y="468"/>
                    <a:pt x="1984" y="469"/>
                    <a:pt x="1985" y="470"/>
                  </a:cubicBezTo>
                  <a:cubicBezTo>
                    <a:pt x="1987" y="471"/>
                    <a:pt x="1988" y="472"/>
                    <a:pt x="1990" y="473"/>
                  </a:cubicBezTo>
                  <a:cubicBezTo>
                    <a:pt x="1990" y="473"/>
                    <a:pt x="1991" y="474"/>
                    <a:pt x="1992" y="474"/>
                  </a:cubicBezTo>
                  <a:cubicBezTo>
                    <a:pt x="1992" y="475"/>
                    <a:pt x="1993" y="475"/>
                    <a:pt x="1993" y="475"/>
                  </a:cubicBezTo>
                  <a:cubicBezTo>
                    <a:pt x="1995" y="476"/>
                    <a:pt x="1996" y="477"/>
                    <a:pt x="1996" y="477"/>
                  </a:cubicBezTo>
                  <a:cubicBezTo>
                    <a:pt x="1997" y="478"/>
                    <a:pt x="1997" y="478"/>
                    <a:pt x="1998" y="478"/>
                  </a:cubicBezTo>
                  <a:cubicBezTo>
                    <a:pt x="1998" y="479"/>
                    <a:pt x="1999" y="481"/>
                    <a:pt x="1999" y="482"/>
                  </a:cubicBezTo>
                  <a:cubicBezTo>
                    <a:pt x="2000" y="484"/>
                    <a:pt x="2001" y="486"/>
                    <a:pt x="2002" y="488"/>
                  </a:cubicBezTo>
                  <a:cubicBezTo>
                    <a:pt x="2002" y="490"/>
                    <a:pt x="2003" y="492"/>
                    <a:pt x="2004" y="494"/>
                  </a:cubicBezTo>
                  <a:cubicBezTo>
                    <a:pt x="2007" y="505"/>
                    <a:pt x="2010" y="516"/>
                    <a:pt x="2012" y="526"/>
                  </a:cubicBezTo>
                  <a:cubicBezTo>
                    <a:pt x="2012" y="526"/>
                    <a:pt x="2012" y="526"/>
                    <a:pt x="2011" y="526"/>
                  </a:cubicBezTo>
                  <a:cubicBezTo>
                    <a:pt x="2011" y="525"/>
                    <a:pt x="2010" y="525"/>
                    <a:pt x="2009" y="525"/>
                  </a:cubicBezTo>
                  <a:cubicBezTo>
                    <a:pt x="2009" y="524"/>
                    <a:pt x="2008" y="524"/>
                    <a:pt x="2007" y="524"/>
                  </a:cubicBezTo>
                  <a:cubicBezTo>
                    <a:pt x="2007" y="524"/>
                    <a:pt x="2006" y="524"/>
                    <a:pt x="2005" y="523"/>
                  </a:cubicBezTo>
                  <a:cubicBezTo>
                    <a:pt x="2005" y="523"/>
                    <a:pt x="2005" y="523"/>
                    <a:pt x="2005" y="523"/>
                  </a:cubicBezTo>
                  <a:cubicBezTo>
                    <a:pt x="2005" y="523"/>
                    <a:pt x="2005" y="523"/>
                    <a:pt x="2005" y="523"/>
                  </a:cubicBezTo>
                  <a:cubicBezTo>
                    <a:pt x="1997" y="514"/>
                    <a:pt x="1988" y="518"/>
                    <a:pt x="1977" y="523"/>
                  </a:cubicBezTo>
                  <a:cubicBezTo>
                    <a:pt x="1982" y="533"/>
                    <a:pt x="1992" y="531"/>
                    <a:pt x="2002" y="525"/>
                  </a:cubicBezTo>
                  <a:cubicBezTo>
                    <a:pt x="2003" y="526"/>
                    <a:pt x="2004" y="526"/>
                    <a:pt x="2004" y="526"/>
                  </a:cubicBezTo>
                  <a:cubicBezTo>
                    <a:pt x="2005" y="526"/>
                    <a:pt x="2006" y="526"/>
                    <a:pt x="2006" y="526"/>
                  </a:cubicBezTo>
                  <a:cubicBezTo>
                    <a:pt x="2007" y="527"/>
                    <a:pt x="2008" y="527"/>
                    <a:pt x="2008" y="527"/>
                  </a:cubicBezTo>
                  <a:cubicBezTo>
                    <a:pt x="2009" y="528"/>
                    <a:pt x="2010" y="528"/>
                    <a:pt x="2010" y="528"/>
                  </a:cubicBezTo>
                  <a:cubicBezTo>
                    <a:pt x="2011" y="528"/>
                    <a:pt x="2011" y="529"/>
                    <a:pt x="2012" y="529"/>
                  </a:cubicBezTo>
                  <a:cubicBezTo>
                    <a:pt x="2012" y="529"/>
                    <a:pt x="2012" y="529"/>
                    <a:pt x="2012" y="529"/>
                  </a:cubicBezTo>
                  <a:cubicBezTo>
                    <a:pt x="2012" y="529"/>
                    <a:pt x="2012" y="529"/>
                    <a:pt x="2012" y="529"/>
                  </a:cubicBezTo>
                  <a:cubicBezTo>
                    <a:pt x="2013" y="530"/>
                    <a:pt x="2013" y="532"/>
                    <a:pt x="2013" y="533"/>
                  </a:cubicBezTo>
                  <a:cubicBezTo>
                    <a:pt x="2009" y="566"/>
                    <a:pt x="2014" y="636"/>
                    <a:pt x="2012" y="648"/>
                  </a:cubicBezTo>
                  <a:cubicBezTo>
                    <a:pt x="2005" y="688"/>
                    <a:pt x="1981" y="712"/>
                    <a:pt x="1949" y="735"/>
                  </a:cubicBezTo>
                  <a:cubicBezTo>
                    <a:pt x="1925" y="753"/>
                    <a:pt x="1920" y="753"/>
                    <a:pt x="1907" y="740"/>
                  </a:cubicBezTo>
                  <a:cubicBezTo>
                    <a:pt x="1907" y="739"/>
                    <a:pt x="1907" y="738"/>
                    <a:pt x="1907" y="737"/>
                  </a:cubicBezTo>
                  <a:cubicBezTo>
                    <a:pt x="1907" y="736"/>
                    <a:pt x="1907" y="735"/>
                    <a:pt x="1907" y="734"/>
                  </a:cubicBezTo>
                  <a:cubicBezTo>
                    <a:pt x="1907" y="733"/>
                    <a:pt x="1907" y="731"/>
                    <a:pt x="1907" y="730"/>
                  </a:cubicBezTo>
                  <a:cubicBezTo>
                    <a:pt x="1906" y="720"/>
                    <a:pt x="1905" y="709"/>
                    <a:pt x="1904" y="697"/>
                  </a:cubicBezTo>
                  <a:cubicBezTo>
                    <a:pt x="1904" y="694"/>
                    <a:pt x="1903" y="692"/>
                    <a:pt x="1903" y="689"/>
                  </a:cubicBezTo>
                  <a:cubicBezTo>
                    <a:pt x="1903" y="689"/>
                    <a:pt x="1903" y="689"/>
                    <a:pt x="1903" y="689"/>
                  </a:cubicBezTo>
                  <a:cubicBezTo>
                    <a:pt x="1904" y="689"/>
                    <a:pt x="1904" y="688"/>
                    <a:pt x="1904" y="688"/>
                  </a:cubicBezTo>
                  <a:cubicBezTo>
                    <a:pt x="1905" y="688"/>
                    <a:pt x="1905" y="687"/>
                    <a:pt x="1905" y="687"/>
                  </a:cubicBezTo>
                  <a:cubicBezTo>
                    <a:pt x="1905" y="687"/>
                    <a:pt x="1905" y="687"/>
                    <a:pt x="1905" y="687"/>
                  </a:cubicBezTo>
                  <a:cubicBezTo>
                    <a:pt x="1905" y="687"/>
                    <a:pt x="1906" y="687"/>
                    <a:pt x="1906" y="687"/>
                  </a:cubicBezTo>
                  <a:cubicBezTo>
                    <a:pt x="1906" y="686"/>
                    <a:pt x="1907" y="686"/>
                    <a:pt x="1907" y="685"/>
                  </a:cubicBezTo>
                  <a:cubicBezTo>
                    <a:pt x="1908" y="685"/>
                    <a:pt x="1909" y="684"/>
                    <a:pt x="1910" y="684"/>
                  </a:cubicBezTo>
                  <a:cubicBezTo>
                    <a:pt x="1910" y="683"/>
                    <a:pt x="1911" y="683"/>
                    <a:pt x="1912" y="683"/>
                  </a:cubicBezTo>
                  <a:cubicBezTo>
                    <a:pt x="1913" y="682"/>
                    <a:pt x="1914" y="682"/>
                    <a:pt x="1915" y="681"/>
                  </a:cubicBezTo>
                  <a:cubicBezTo>
                    <a:pt x="1916" y="681"/>
                    <a:pt x="1917" y="680"/>
                    <a:pt x="1918" y="680"/>
                  </a:cubicBezTo>
                  <a:cubicBezTo>
                    <a:pt x="1923" y="685"/>
                    <a:pt x="1932" y="679"/>
                    <a:pt x="1935" y="674"/>
                  </a:cubicBezTo>
                  <a:cubicBezTo>
                    <a:pt x="1939" y="667"/>
                    <a:pt x="1937" y="660"/>
                    <a:pt x="1932" y="654"/>
                  </a:cubicBezTo>
                  <a:cubicBezTo>
                    <a:pt x="1934" y="669"/>
                    <a:pt x="1918" y="663"/>
                    <a:pt x="1917" y="678"/>
                  </a:cubicBezTo>
                  <a:cubicBezTo>
                    <a:pt x="1916" y="679"/>
                    <a:pt x="1915" y="679"/>
                    <a:pt x="1914" y="680"/>
                  </a:cubicBezTo>
                  <a:cubicBezTo>
                    <a:pt x="1913" y="680"/>
                    <a:pt x="1912" y="681"/>
                    <a:pt x="1911" y="681"/>
                  </a:cubicBezTo>
                  <a:cubicBezTo>
                    <a:pt x="1910" y="682"/>
                    <a:pt x="1910" y="682"/>
                    <a:pt x="1909" y="682"/>
                  </a:cubicBezTo>
                  <a:cubicBezTo>
                    <a:pt x="1908" y="683"/>
                    <a:pt x="1907" y="683"/>
                    <a:pt x="1906" y="684"/>
                  </a:cubicBezTo>
                  <a:cubicBezTo>
                    <a:pt x="1906" y="684"/>
                    <a:pt x="1905" y="685"/>
                    <a:pt x="1905" y="685"/>
                  </a:cubicBezTo>
                  <a:cubicBezTo>
                    <a:pt x="1904" y="686"/>
                    <a:pt x="1904" y="686"/>
                    <a:pt x="1904" y="686"/>
                  </a:cubicBezTo>
                  <a:cubicBezTo>
                    <a:pt x="1904" y="686"/>
                    <a:pt x="1904" y="686"/>
                    <a:pt x="1904" y="686"/>
                  </a:cubicBezTo>
                  <a:cubicBezTo>
                    <a:pt x="1904" y="687"/>
                    <a:pt x="1903" y="687"/>
                    <a:pt x="1903" y="687"/>
                  </a:cubicBezTo>
                  <a:cubicBezTo>
                    <a:pt x="1903" y="688"/>
                    <a:pt x="1903" y="688"/>
                    <a:pt x="1903" y="688"/>
                  </a:cubicBezTo>
                  <a:cubicBezTo>
                    <a:pt x="1903" y="685"/>
                    <a:pt x="1902" y="681"/>
                    <a:pt x="1902" y="678"/>
                  </a:cubicBezTo>
                  <a:cubicBezTo>
                    <a:pt x="1901" y="671"/>
                    <a:pt x="1901" y="665"/>
                    <a:pt x="1901" y="659"/>
                  </a:cubicBezTo>
                  <a:cubicBezTo>
                    <a:pt x="1902" y="657"/>
                    <a:pt x="1902" y="655"/>
                    <a:pt x="1902" y="654"/>
                  </a:cubicBezTo>
                  <a:cubicBezTo>
                    <a:pt x="1902" y="653"/>
                    <a:pt x="1903" y="652"/>
                    <a:pt x="1903" y="652"/>
                  </a:cubicBezTo>
                  <a:cubicBezTo>
                    <a:pt x="1903" y="651"/>
                    <a:pt x="1903" y="650"/>
                    <a:pt x="1904" y="649"/>
                  </a:cubicBezTo>
                  <a:cubicBezTo>
                    <a:pt x="1905" y="646"/>
                    <a:pt x="1906" y="644"/>
                    <a:pt x="1907" y="640"/>
                  </a:cubicBezTo>
                  <a:cubicBezTo>
                    <a:pt x="1908" y="638"/>
                    <a:pt x="1909" y="636"/>
                    <a:pt x="1910" y="634"/>
                  </a:cubicBezTo>
                  <a:cubicBezTo>
                    <a:pt x="1910" y="634"/>
                    <a:pt x="1910" y="634"/>
                    <a:pt x="1911" y="633"/>
                  </a:cubicBezTo>
                  <a:cubicBezTo>
                    <a:pt x="1911" y="633"/>
                    <a:pt x="1912" y="633"/>
                    <a:pt x="1912" y="633"/>
                  </a:cubicBezTo>
                  <a:cubicBezTo>
                    <a:pt x="1913" y="633"/>
                    <a:pt x="1913" y="633"/>
                    <a:pt x="1914" y="633"/>
                  </a:cubicBezTo>
                  <a:cubicBezTo>
                    <a:pt x="1914" y="633"/>
                    <a:pt x="1914" y="633"/>
                    <a:pt x="1914" y="633"/>
                  </a:cubicBezTo>
                  <a:cubicBezTo>
                    <a:pt x="1915" y="633"/>
                    <a:pt x="1915" y="633"/>
                    <a:pt x="1915" y="633"/>
                  </a:cubicBezTo>
                  <a:cubicBezTo>
                    <a:pt x="1916" y="633"/>
                    <a:pt x="1918" y="633"/>
                    <a:pt x="1919" y="633"/>
                  </a:cubicBezTo>
                  <a:cubicBezTo>
                    <a:pt x="1921" y="632"/>
                    <a:pt x="1922" y="632"/>
                    <a:pt x="1924" y="632"/>
                  </a:cubicBezTo>
                  <a:cubicBezTo>
                    <a:pt x="1927" y="632"/>
                    <a:pt x="1930" y="632"/>
                    <a:pt x="1933" y="632"/>
                  </a:cubicBezTo>
                  <a:cubicBezTo>
                    <a:pt x="1934" y="631"/>
                    <a:pt x="1936" y="631"/>
                    <a:pt x="1937" y="631"/>
                  </a:cubicBezTo>
                  <a:cubicBezTo>
                    <a:pt x="1938" y="631"/>
                    <a:pt x="1939" y="631"/>
                    <a:pt x="1940" y="632"/>
                  </a:cubicBezTo>
                  <a:cubicBezTo>
                    <a:pt x="1940" y="632"/>
                    <a:pt x="1941" y="632"/>
                    <a:pt x="1941" y="632"/>
                  </a:cubicBezTo>
                  <a:cubicBezTo>
                    <a:pt x="1942" y="632"/>
                    <a:pt x="1942" y="633"/>
                    <a:pt x="1943" y="633"/>
                  </a:cubicBezTo>
                  <a:cubicBezTo>
                    <a:pt x="1944" y="633"/>
                    <a:pt x="1945" y="633"/>
                    <a:pt x="1946" y="634"/>
                  </a:cubicBezTo>
                  <a:cubicBezTo>
                    <a:pt x="1946" y="634"/>
                    <a:pt x="1946" y="634"/>
                    <a:pt x="1946" y="634"/>
                  </a:cubicBezTo>
                  <a:cubicBezTo>
                    <a:pt x="1950" y="646"/>
                    <a:pt x="1959" y="643"/>
                    <a:pt x="1968" y="648"/>
                  </a:cubicBezTo>
                  <a:cubicBezTo>
                    <a:pt x="1967" y="634"/>
                    <a:pt x="1958" y="630"/>
                    <a:pt x="1946" y="633"/>
                  </a:cubicBezTo>
                  <a:cubicBezTo>
                    <a:pt x="1946" y="633"/>
                    <a:pt x="1946" y="633"/>
                    <a:pt x="1946" y="633"/>
                  </a:cubicBezTo>
                  <a:cubicBezTo>
                    <a:pt x="1945" y="632"/>
                    <a:pt x="1944" y="632"/>
                    <a:pt x="1943" y="632"/>
                  </a:cubicBezTo>
                  <a:cubicBezTo>
                    <a:pt x="1943" y="632"/>
                    <a:pt x="1942" y="631"/>
                    <a:pt x="1942" y="631"/>
                  </a:cubicBezTo>
                  <a:cubicBezTo>
                    <a:pt x="1941" y="631"/>
                    <a:pt x="1941" y="631"/>
                    <a:pt x="1940" y="631"/>
                  </a:cubicBezTo>
                  <a:cubicBezTo>
                    <a:pt x="1940" y="631"/>
                    <a:pt x="1940" y="631"/>
                    <a:pt x="1939" y="630"/>
                  </a:cubicBezTo>
                  <a:cubicBezTo>
                    <a:pt x="1941" y="630"/>
                    <a:pt x="1942" y="630"/>
                    <a:pt x="1943" y="630"/>
                  </a:cubicBezTo>
                  <a:cubicBezTo>
                    <a:pt x="1946" y="629"/>
                    <a:pt x="1948" y="628"/>
                    <a:pt x="1951" y="626"/>
                  </a:cubicBezTo>
                  <a:cubicBezTo>
                    <a:pt x="1951" y="626"/>
                    <a:pt x="1951" y="626"/>
                    <a:pt x="1951" y="626"/>
                  </a:cubicBezTo>
                  <a:cubicBezTo>
                    <a:pt x="1952" y="626"/>
                    <a:pt x="1952" y="626"/>
                    <a:pt x="1952" y="626"/>
                  </a:cubicBezTo>
                  <a:cubicBezTo>
                    <a:pt x="1953" y="625"/>
                    <a:pt x="1953" y="625"/>
                    <a:pt x="1954" y="625"/>
                  </a:cubicBezTo>
                  <a:cubicBezTo>
                    <a:pt x="1954" y="624"/>
                    <a:pt x="1955" y="623"/>
                    <a:pt x="1956" y="623"/>
                  </a:cubicBezTo>
                  <a:cubicBezTo>
                    <a:pt x="1956" y="622"/>
                    <a:pt x="1956" y="622"/>
                    <a:pt x="1957" y="622"/>
                  </a:cubicBezTo>
                  <a:cubicBezTo>
                    <a:pt x="1957" y="621"/>
                    <a:pt x="1957" y="621"/>
                    <a:pt x="1957" y="621"/>
                  </a:cubicBezTo>
                  <a:cubicBezTo>
                    <a:pt x="1957" y="621"/>
                    <a:pt x="1956" y="622"/>
                    <a:pt x="1955" y="622"/>
                  </a:cubicBezTo>
                  <a:cubicBezTo>
                    <a:pt x="1954" y="622"/>
                    <a:pt x="1954" y="623"/>
                    <a:pt x="1953" y="623"/>
                  </a:cubicBezTo>
                  <a:cubicBezTo>
                    <a:pt x="1952" y="623"/>
                    <a:pt x="1952" y="623"/>
                    <a:pt x="1951" y="623"/>
                  </a:cubicBezTo>
                  <a:cubicBezTo>
                    <a:pt x="1951" y="624"/>
                    <a:pt x="1951" y="624"/>
                    <a:pt x="1950" y="624"/>
                  </a:cubicBezTo>
                  <a:cubicBezTo>
                    <a:pt x="1950" y="624"/>
                    <a:pt x="1950" y="624"/>
                    <a:pt x="1950" y="624"/>
                  </a:cubicBezTo>
                  <a:cubicBezTo>
                    <a:pt x="1949" y="624"/>
                    <a:pt x="1949" y="625"/>
                    <a:pt x="1948" y="625"/>
                  </a:cubicBezTo>
                  <a:cubicBezTo>
                    <a:pt x="1948" y="625"/>
                    <a:pt x="1948" y="625"/>
                    <a:pt x="1948" y="625"/>
                  </a:cubicBezTo>
                  <a:cubicBezTo>
                    <a:pt x="1948" y="625"/>
                    <a:pt x="1948" y="625"/>
                    <a:pt x="1949" y="624"/>
                  </a:cubicBezTo>
                  <a:cubicBezTo>
                    <a:pt x="1949" y="624"/>
                    <a:pt x="1949" y="624"/>
                    <a:pt x="1949" y="624"/>
                  </a:cubicBezTo>
                  <a:cubicBezTo>
                    <a:pt x="1949" y="623"/>
                    <a:pt x="1950" y="623"/>
                    <a:pt x="1950" y="622"/>
                  </a:cubicBezTo>
                  <a:cubicBezTo>
                    <a:pt x="1951" y="622"/>
                    <a:pt x="1951" y="621"/>
                    <a:pt x="1952" y="620"/>
                  </a:cubicBezTo>
                  <a:cubicBezTo>
                    <a:pt x="1952" y="620"/>
                    <a:pt x="1953" y="619"/>
                    <a:pt x="1953" y="618"/>
                  </a:cubicBezTo>
                  <a:cubicBezTo>
                    <a:pt x="1953" y="618"/>
                    <a:pt x="1954" y="617"/>
                    <a:pt x="1954" y="617"/>
                  </a:cubicBezTo>
                  <a:cubicBezTo>
                    <a:pt x="1954" y="617"/>
                    <a:pt x="1954" y="617"/>
                    <a:pt x="1954" y="617"/>
                  </a:cubicBezTo>
                  <a:cubicBezTo>
                    <a:pt x="1954" y="617"/>
                    <a:pt x="1954" y="617"/>
                    <a:pt x="1954" y="617"/>
                  </a:cubicBezTo>
                  <a:cubicBezTo>
                    <a:pt x="1954" y="617"/>
                    <a:pt x="1954" y="617"/>
                    <a:pt x="1954" y="616"/>
                  </a:cubicBezTo>
                  <a:cubicBezTo>
                    <a:pt x="1958" y="617"/>
                    <a:pt x="1963" y="612"/>
                    <a:pt x="1965" y="608"/>
                  </a:cubicBezTo>
                  <a:cubicBezTo>
                    <a:pt x="1967" y="603"/>
                    <a:pt x="1964" y="596"/>
                    <a:pt x="1963" y="591"/>
                  </a:cubicBezTo>
                  <a:cubicBezTo>
                    <a:pt x="1959" y="601"/>
                    <a:pt x="1948" y="604"/>
                    <a:pt x="1953" y="615"/>
                  </a:cubicBezTo>
                  <a:cubicBezTo>
                    <a:pt x="1953" y="616"/>
                    <a:pt x="1952" y="616"/>
                    <a:pt x="1952" y="617"/>
                  </a:cubicBezTo>
                  <a:cubicBezTo>
                    <a:pt x="1951" y="618"/>
                    <a:pt x="1951" y="619"/>
                    <a:pt x="1950" y="619"/>
                  </a:cubicBezTo>
                  <a:cubicBezTo>
                    <a:pt x="1950" y="620"/>
                    <a:pt x="1949" y="621"/>
                    <a:pt x="1949" y="621"/>
                  </a:cubicBezTo>
                  <a:cubicBezTo>
                    <a:pt x="1948" y="622"/>
                    <a:pt x="1948" y="622"/>
                    <a:pt x="1948" y="623"/>
                  </a:cubicBezTo>
                  <a:cubicBezTo>
                    <a:pt x="1947" y="623"/>
                    <a:pt x="1947" y="623"/>
                    <a:pt x="1947" y="623"/>
                  </a:cubicBezTo>
                  <a:cubicBezTo>
                    <a:pt x="1947" y="623"/>
                    <a:pt x="1947" y="624"/>
                    <a:pt x="1947" y="624"/>
                  </a:cubicBezTo>
                  <a:cubicBezTo>
                    <a:pt x="1947" y="624"/>
                    <a:pt x="1947" y="624"/>
                    <a:pt x="1947" y="625"/>
                  </a:cubicBezTo>
                  <a:cubicBezTo>
                    <a:pt x="1946" y="625"/>
                    <a:pt x="1946" y="625"/>
                    <a:pt x="1946" y="626"/>
                  </a:cubicBezTo>
                  <a:cubicBezTo>
                    <a:pt x="1946" y="626"/>
                    <a:pt x="1946" y="626"/>
                    <a:pt x="1946" y="626"/>
                  </a:cubicBezTo>
                  <a:cubicBezTo>
                    <a:pt x="1945" y="626"/>
                    <a:pt x="1943" y="627"/>
                    <a:pt x="1942" y="627"/>
                  </a:cubicBezTo>
                  <a:cubicBezTo>
                    <a:pt x="1941" y="628"/>
                    <a:pt x="1939" y="628"/>
                    <a:pt x="1938" y="628"/>
                  </a:cubicBezTo>
                  <a:cubicBezTo>
                    <a:pt x="1936" y="629"/>
                    <a:pt x="1934" y="629"/>
                    <a:pt x="1933" y="629"/>
                  </a:cubicBezTo>
                  <a:cubicBezTo>
                    <a:pt x="1930" y="629"/>
                    <a:pt x="1926" y="630"/>
                    <a:pt x="1923" y="630"/>
                  </a:cubicBezTo>
                  <a:cubicBezTo>
                    <a:pt x="1922" y="630"/>
                    <a:pt x="1920" y="630"/>
                    <a:pt x="1919" y="630"/>
                  </a:cubicBezTo>
                  <a:cubicBezTo>
                    <a:pt x="1918" y="630"/>
                    <a:pt x="1916" y="630"/>
                    <a:pt x="1915" y="631"/>
                  </a:cubicBezTo>
                  <a:cubicBezTo>
                    <a:pt x="1915" y="631"/>
                    <a:pt x="1914" y="631"/>
                    <a:pt x="1914" y="631"/>
                  </a:cubicBezTo>
                  <a:cubicBezTo>
                    <a:pt x="1914" y="631"/>
                    <a:pt x="1913" y="631"/>
                    <a:pt x="1913" y="631"/>
                  </a:cubicBezTo>
                  <a:cubicBezTo>
                    <a:pt x="1913" y="631"/>
                    <a:pt x="1912" y="631"/>
                    <a:pt x="1912" y="631"/>
                  </a:cubicBezTo>
                  <a:cubicBezTo>
                    <a:pt x="1911" y="632"/>
                    <a:pt x="1911" y="632"/>
                    <a:pt x="1910" y="632"/>
                  </a:cubicBezTo>
                  <a:cubicBezTo>
                    <a:pt x="1910" y="632"/>
                    <a:pt x="1910" y="632"/>
                    <a:pt x="1910" y="632"/>
                  </a:cubicBezTo>
                  <a:cubicBezTo>
                    <a:pt x="1911" y="629"/>
                    <a:pt x="1912" y="625"/>
                    <a:pt x="1913" y="622"/>
                  </a:cubicBezTo>
                  <a:cubicBezTo>
                    <a:pt x="1914" y="619"/>
                    <a:pt x="1914" y="616"/>
                    <a:pt x="1914" y="613"/>
                  </a:cubicBezTo>
                  <a:cubicBezTo>
                    <a:pt x="1915" y="610"/>
                    <a:pt x="1915" y="607"/>
                    <a:pt x="1916" y="605"/>
                  </a:cubicBezTo>
                  <a:cubicBezTo>
                    <a:pt x="1916" y="602"/>
                    <a:pt x="1917" y="599"/>
                    <a:pt x="1917" y="597"/>
                  </a:cubicBezTo>
                  <a:cubicBezTo>
                    <a:pt x="1918" y="596"/>
                    <a:pt x="1918" y="596"/>
                    <a:pt x="1918" y="595"/>
                  </a:cubicBezTo>
                  <a:cubicBezTo>
                    <a:pt x="1918" y="595"/>
                    <a:pt x="1918" y="595"/>
                    <a:pt x="1918" y="595"/>
                  </a:cubicBezTo>
                  <a:cubicBezTo>
                    <a:pt x="1918" y="594"/>
                    <a:pt x="1918" y="594"/>
                    <a:pt x="1918" y="594"/>
                  </a:cubicBezTo>
                  <a:cubicBezTo>
                    <a:pt x="1918" y="594"/>
                    <a:pt x="1918" y="594"/>
                    <a:pt x="1918" y="594"/>
                  </a:cubicBezTo>
                  <a:cubicBezTo>
                    <a:pt x="1918" y="594"/>
                    <a:pt x="1918" y="594"/>
                    <a:pt x="1918" y="594"/>
                  </a:cubicBezTo>
                  <a:cubicBezTo>
                    <a:pt x="1918" y="594"/>
                    <a:pt x="1918" y="594"/>
                    <a:pt x="1918" y="594"/>
                  </a:cubicBezTo>
                  <a:cubicBezTo>
                    <a:pt x="1918" y="594"/>
                    <a:pt x="1919" y="594"/>
                    <a:pt x="1919" y="593"/>
                  </a:cubicBezTo>
                  <a:cubicBezTo>
                    <a:pt x="1919" y="593"/>
                    <a:pt x="1919" y="593"/>
                    <a:pt x="1919" y="593"/>
                  </a:cubicBezTo>
                  <a:cubicBezTo>
                    <a:pt x="1919" y="592"/>
                    <a:pt x="1919" y="592"/>
                    <a:pt x="1920" y="592"/>
                  </a:cubicBezTo>
                  <a:cubicBezTo>
                    <a:pt x="1920" y="591"/>
                    <a:pt x="1920" y="591"/>
                    <a:pt x="1921" y="590"/>
                  </a:cubicBezTo>
                  <a:cubicBezTo>
                    <a:pt x="1921" y="589"/>
                    <a:pt x="1922" y="589"/>
                    <a:pt x="1923" y="588"/>
                  </a:cubicBezTo>
                  <a:cubicBezTo>
                    <a:pt x="1923" y="587"/>
                    <a:pt x="1924" y="586"/>
                    <a:pt x="1925" y="585"/>
                  </a:cubicBezTo>
                  <a:cubicBezTo>
                    <a:pt x="1926" y="583"/>
                    <a:pt x="1927" y="581"/>
                    <a:pt x="1929" y="580"/>
                  </a:cubicBezTo>
                  <a:cubicBezTo>
                    <a:pt x="1929" y="580"/>
                    <a:pt x="1929" y="579"/>
                    <a:pt x="1929" y="579"/>
                  </a:cubicBezTo>
                  <a:cubicBezTo>
                    <a:pt x="1929" y="579"/>
                    <a:pt x="1929" y="579"/>
                    <a:pt x="1930" y="579"/>
                  </a:cubicBezTo>
                  <a:cubicBezTo>
                    <a:pt x="1930" y="578"/>
                    <a:pt x="1930" y="578"/>
                    <a:pt x="1931" y="578"/>
                  </a:cubicBezTo>
                  <a:cubicBezTo>
                    <a:pt x="1931" y="577"/>
                    <a:pt x="1932" y="577"/>
                    <a:pt x="1932" y="577"/>
                  </a:cubicBezTo>
                  <a:cubicBezTo>
                    <a:pt x="1933" y="576"/>
                    <a:pt x="1934" y="575"/>
                    <a:pt x="1935" y="575"/>
                  </a:cubicBezTo>
                  <a:cubicBezTo>
                    <a:pt x="1936" y="574"/>
                    <a:pt x="1937" y="574"/>
                    <a:pt x="1938" y="573"/>
                  </a:cubicBezTo>
                  <a:cubicBezTo>
                    <a:pt x="1939" y="573"/>
                    <a:pt x="1940" y="572"/>
                    <a:pt x="1941" y="572"/>
                  </a:cubicBezTo>
                  <a:cubicBezTo>
                    <a:pt x="1943" y="571"/>
                    <a:pt x="1944" y="571"/>
                    <a:pt x="1945" y="570"/>
                  </a:cubicBezTo>
                  <a:cubicBezTo>
                    <a:pt x="1945" y="570"/>
                    <a:pt x="1945" y="570"/>
                    <a:pt x="1945" y="570"/>
                  </a:cubicBezTo>
                  <a:cubicBezTo>
                    <a:pt x="1958" y="582"/>
                    <a:pt x="1965" y="571"/>
                    <a:pt x="1970" y="558"/>
                  </a:cubicBezTo>
                  <a:cubicBezTo>
                    <a:pt x="1959" y="564"/>
                    <a:pt x="1951" y="555"/>
                    <a:pt x="1943" y="569"/>
                  </a:cubicBezTo>
                  <a:cubicBezTo>
                    <a:pt x="1942" y="569"/>
                    <a:pt x="1942" y="569"/>
                    <a:pt x="1941" y="570"/>
                  </a:cubicBezTo>
                  <a:cubicBezTo>
                    <a:pt x="1940" y="570"/>
                    <a:pt x="1938" y="571"/>
                    <a:pt x="1937" y="571"/>
                  </a:cubicBezTo>
                  <a:cubicBezTo>
                    <a:pt x="1936" y="572"/>
                    <a:pt x="1935" y="572"/>
                    <a:pt x="1934" y="573"/>
                  </a:cubicBezTo>
                  <a:cubicBezTo>
                    <a:pt x="1933" y="573"/>
                    <a:pt x="1933" y="574"/>
                    <a:pt x="1932" y="574"/>
                  </a:cubicBezTo>
                  <a:cubicBezTo>
                    <a:pt x="1933" y="573"/>
                    <a:pt x="1934" y="572"/>
                    <a:pt x="1934" y="571"/>
                  </a:cubicBezTo>
                  <a:cubicBezTo>
                    <a:pt x="1935" y="570"/>
                    <a:pt x="1935" y="568"/>
                    <a:pt x="1936" y="567"/>
                  </a:cubicBezTo>
                  <a:cubicBezTo>
                    <a:pt x="1936" y="566"/>
                    <a:pt x="1936" y="565"/>
                    <a:pt x="1937" y="565"/>
                  </a:cubicBezTo>
                  <a:cubicBezTo>
                    <a:pt x="1937" y="563"/>
                    <a:pt x="1937" y="562"/>
                    <a:pt x="1937" y="562"/>
                  </a:cubicBezTo>
                  <a:cubicBezTo>
                    <a:pt x="1937" y="562"/>
                    <a:pt x="1937" y="563"/>
                    <a:pt x="1936" y="564"/>
                  </a:cubicBezTo>
                  <a:cubicBezTo>
                    <a:pt x="1936" y="565"/>
                    <a:pt x="1936" y="566"/>
                    <a:pt x="1935" y="567"/>
                  </a:cubicBezTo>
                  <a:cubicBezTo>
                    <a:pt x="1934" y="568"/>
                    <a:pt x="1934" y="569"/>
                    <a:pt x="1933" y="570"/>
                  </a:cubicBezTo>
                  <a:cubicBezTo>
                    <a:pt x="1931" y="572"/>
                    <a:pt x="1929" y="575"/>
                    <a:pt x="1926" y="578"/>
                  </a:cubicBezTo>
                  <a:cubicBezTo>
                    <a:pt x="1925" y="580"/>
                    <a:pt x="1924" y="581"/>
                    <a:pt x="1922" y="583"/>
                  </a:cubicBezTo>
                  <a:cubicBezTo>
                    <a:pt x="1921" y="584"/>
                    <a:pt x="1921" y="584"/>
                    <a:pt x="1920" y="585"/>
                  </a:cubicBezTo>
                  <a:cubicBezTo>
                    <a:pt x="1919" y="586"/>
                    <a:pt x="1918" y="587"/>
                    <a:pt x="1918" y="588"/>
                  </a:cubicBezTo>
                  <a:cubicBezTo>
                    <a:pt x="1917" y="589"/>
                    <a:pt x="1917" y="589"/>
                    <a:pt x="1917" y="590"/>
                  </a:cubicBezTo>
                  <a:cubicBezTo>
                    <a:pt x="1916" y="590"/>
                    <a:pt x="1916" y="591"/>
                    <a:pt x="1916" y="591"/>
                  </a:cubicBezTo>
                  <a:cubicBezTo>
                    <a:pt x="1916" y="591"/>
                    <a:pt x="1916" y="592"/>
                    <a:pt x="1916" y="592"/>
                  </a:cubicBezTo>
                  <a:cubicBezTo>
                    <a:pt x="1915" y="592"/>
                    <a:pt x="1915" y="592"/>
                    <a:pt x="1915" y="593"/>
                  </a:cubicBezTo>
                  <a:cubicBezTo>
                    <a:pt x="1915" y="593"/>
                    <a:pt x="1915" y="593"/>
                    <a:pt x="1915" y="593"/>
                  </a:cubicBezTo>
                  <a:cubicBezTo>
                    <a:pt x="1915" y="593"/>
                    <a:pt x="1915" y="593"/>
                    <a:pt x="1915" y="593"/>
                  </a:cubicBezTo>
                  <a:cubicBezTo>
                    <a:pt x="1915" y="593"/>
                    <a:pt x="1915" y="593"/>
                    <a:pt x="1915" y="593"/>
                  </a:cubicBezTo>
                  <a:cubicBezTo>
                    <a:pt x="1915" y="593"/>
                    <a:pt x="1915" y="593"/>
                    <a:pt x="1915" y="593"/>
                  </a:cubicBezTo>
                  <a:cubicBezTo>
                    <a:pt x="1915" y="594"/>
                    <a:pt x="1915" y="594"/>
                    <a:pt x="1915" y="594"/>
                  </a:cubicBezTo>
                  <a:cubicBezTo>
                    <a:pt x="1914" y="594"/>
                    <a:pt x="1914" y="595"/>
                    <a:pt x="1914" y="596"/>
                  </a:cubicBezTo>
                  <a:cubicBezTo>
                    <a:pt x="1914" y="596"/>
                    <a:pt x="1914" y="597"/>
                    <a:pt x="1913" y="598"/>
                  </a:cubicBezTo>
                  <a:cubicBezTo>
                    <a:pt x="1913" y="598"/>
                    <a:pt x="1913" y="598"/>
                    <a:pt x="1913" y="598"/>
                  </a:cubicBezTo>
                  <a:cubicBezTo>
                    <a:pt x="1913" y="596"/>
                    <a:pt x="1912" y="595"/>
                    <a:pt x="1912" y="594"/>
                  </a:cubicBezTo>
                  <a:cubicBezTo>
                    <a:pt x="1911" y="594"/>
                    <a:pt x="1911" y="593"/>
                    <a:pt x="1911" y="593"/>
                  </a:cubicBezTo>
                  <a:cubicBezTo>
                    <a:pt x="1911" y="592"/>
                    <a:pt x="1910" y="592"/>
                    <a:pt x="1910" y="592"/>
                  </a:cubicBezTo>
                  <a:cubicBezTo>
                    <a:pt x="1910" y="591"/>
                    <a:pt x="1910" y="591"/>
                    <a:pt x="1909" y="591"/>
                  </a:cubicBezTo>
                  <a:cubicBezTo>
                    <a:pt x="1909" y="590"/>
                    <a:pt x="1909" y="590"/>
                    <a:pt x="1908" y="590"/>
                  </a:cubicBezTo>
                  <a:cubicBezTo>
                    <a:pt x="1907" y="589"/>
                    <a:pt x="1907" y="588"/>
                    <a:pt x="1906" y="588"/>
                  </a:cubicBezTo>
                  <a:cubicBezTo>
                    <a:pt x="1905" y="588"/>
                    <a:pt x="1905" y="587"/>
                    <a:pt x="1905" y="587"/>
                  </a:cubicBezTo>
                  <a:cubicBezTo>
                    <a:pt x="1905" y="587"/>
                    <a:pt x="1904" y="587"/>
                    <a:pt x="1904" y="587"/>
                  </a:cubicBezTo>
                  <a:cubicBezTo>
                    <a:pt x="1904" y="587"/>
                    <a:pt x="1904" y="587"/>
                    <a:pt x="1903" y="587"/>
                  </a:cubicBezTo>
                  <a:cubicBezTo>
                    <a:pt x="1903" y="587"/>
                    <a:pt x="1903" y="587"/>
                    <a:pt x="1902" y="586"/>
                  </a:cubicBezTo>
                  <a:cubicBezTo>
                    <a:pt x="1900" y="586"/>
                    <a:pt x="1898" y="586"/>
                    <a:pt x="1896" y="585"/>
                  </a:cubicBezTo>
                  <a:cubicBezTo>
                    <a:pt x="1895" y="585"/>
                    <a:pt x="1893" y="585"/>
                    <a:pt x="1892" y="584"/>
                  </a:cubicBezTo>
                  <a:cubicBezTo>
                    <a:pt x="1892" y="584"/>
                    <a:pt x="1891" y="584"/>
                    <a:pt x="1891" y="584"/>
                  </a:cubicBezTo>
                  <a:cubicBezTo>
                    <a:pt x="1891" y="583"/>
                    <a:pt x="1891" y="583"/>
                    <a:pt x="1891" y="583"/>
                  </a:cubicBezTo>
                  <a:cubicBezTo>
                    <a:pt x="1891" y="583"/>
                    <a:pt x="1890" y="583"/>
                    <a:pt x="1890" y="583"/>
                  </a:cubicBezTo>
                  <a:cubicBezTo>
                    <a:pt x="1890" y="583"/>
                    <a:pt x="1890" y="583"/>
                    <a:pt x="1890" y="583"/>
                  </a:cubicBezTo>
                  <a:cubicBezTo>
                    <a:pt x="1890" y="583"/>
                    <a:pt x="1890" y="583"/>
                    <a:pt x="1890" y="583"/>
                  </a:cubicBezTo>
                  <a:cubicBezTo>
                    <a:pt x="1888" y="581"/>
                    <a:pt x="1887" y="579"/>
                    <a:pt x="1886" y="577"/>
                  </a:cubicBezTo>
                  <a:cubicBezTo>
                    <a:pt x="1885" y="575"/>
                    <a:pt x="1884" y="573"/>
                    <a:pt x="1882" y="570"/>
                  </a:cubicBezTo>
                  <a:cubicBezTo>
                    <a:pt x="1881" y="568"/>
                    <a:pt x="1880" y="566"/>
                    <a:pt x="1879" y="564"/>
                  </a:cubicBezTo>
                  <a:cubicBezTo>
                    <a:pt x="1878" y="563"/>
                    <a:pt x="1877" y="561"/>
                    <a:pt x="1876" y="560"/>
                  </a:cubicBezTo>
                  <a:cubicBezTo>
                    <a:pt x="1876" y="560"/>
                    <a:pt x="1876" y="559"/>
                    <a:pt x="1876" y="559"/>
                  </a:cubicBezTo>
                  <a:cubicBezTo>
                    <a:pt x="1876" y="559"/>
                    <a:pt x="1876" y="559"/>
                    <a:pt x="1876" y="558"/>
                  </a:cubicBezTo>
                  <a:cubicBezTo>
                    <a:pt x="1876" y="558"/>
                    <a:pt x="1876" y="558"/>
                    <a:pt x="1876" y="558"/>
                  </a:cubicBezTo>
                  <a:cubicBezTo>
                    <a:pt x="1876" y="557"/>
                    <a:pt x="1876" y="557"/>
                    <a:pt x="1876" y="557"/>
                  </a:cubicBezTo>
                  <a:cubicBezTo>
                    <a:pt x="1876" y="557"/>
                    <a:pt x="1876" y="556"/>
                    <a:pt x="1876" y="556"/>
                  </a:cubicBezTo>
                  <a:cubicBezTo>
                    <a:pt x="1876" y="556"/>
                    <a:pt x="1875" y="555"/>
                    <a:pt x="1875" y="555"/>
                  </a:cubicBezTo>
                  <a:cubicBezTo>
                    <a:pt x="1875" y="554"/>
                    <a:pt x="1875" y="554"/>
                    <a:pt x="1875" y="553"/>
                  </a:cubicBezTo>
                  <a:cubicBezTo>
                    <a:pt x="1875" y="553"/>
                    <a:pt x="1875" y="553"/>
                    <a:pt x="1875" y="552"/>
                  </a:cubicBezTo>
                  <a:cubicBezTo>
                    <a:pt x="1875" y="551"/>
                    <a:pt x="1875" y="550"/>
                    <a:pt x="1875" y="549"/>
                  </a:cubicBezTo>
                  <a:cubicBezTo>
                    <a:pt x="1875" y="548"/>
                    <a:pt x="1875" y="547"/>
                    <a:pt x="1875" y="546"/>
                  </a:cubicBezTo>
                  <a:cubicBezTo>
                    <a:pt x="1875" y="545"/>
                    <a:pt x="1875" y="544"/>
                    <a:pt x="1875" y="544"/>
                  </a:cubicBezTo>
                  <a:cubicBezTo>
                    <a:pt x="1876" y="543"/>
                    <a:pt x="1876" y="543"/>
                    <a:pt x="1876" y="543"/>
                  </a:cubicBezTo>
                  <a:cubicBezTo>
                    <a:pt x="1875" y="544"/>
                    <a:pt x="1875" y="545"/>
                    <a:pt x="1876" y="546"/>
                  </a:cubicBezTo>
                  <a:cubicBezTo>
                    <a:pt x="1891" y="544"/>
                    <a:pt x="1886" y="525"/>
                    <a:pt x="1881" y="515"/>
                  </a:cubicBezTo>
                  <a:cubicBezTo>
                    <a:pt x="1879" y="521"/>
                    <a:pt x="1860" y="540"/>
                    <a:pt x="1873" y="545"/>
                  </a:cubicBezTo>
                  <a:cubicBezTo>
                    <a:pt x="1873" y="546"/>
                    <a:pt x="1873" y="546"/>
                    <a:pt x="1873" y="546"/>
                  </a:cubicBezTo>
                  <a:cubicBezTo>
                    <a:pt x="1873" y="547"/>
                    <a:pt x="1873" y="548"/>
                    <a:pt x="1873" y="549"/>
                  </a:cubicBezTo>
                  <a:cubicBezTo>
                    <a:pt x="1873" y="550"/>
                    <a:pt x="1873" y="551"/>
                    <a:pt x="1873" y="552"/>
                  </a:cubicBezTo>
                  <a:cubicBezTo>
                    <a:pt x="1873" y="553"/>
                    <a:pt x="1873" y="553"/>
                    <a:pt x="1874" y="554"/>
                  </a:cubicBezTo>
                  <a:cubicBezTo>
                    <a:pt x="1874" y="554"/>
                    <a:pt x="1874" y="555"/>
                    <a:pt x="1874" y="555"/>
                  </a:cubicBezTo>
                  <a:cubicBezTo>
                    <a:pt x="1874" y="555"/>
                    <a:pt x="1874" y="556"/>
                    <a:pt x="1874" y="556"/>
                  </a:cubicBezTo>
                  <a:cubicBezTo>
                    <a:pt x="1874" y="556"/>
                    <a:pt x="1874" y="557"/>
                    <a:pt x="1874" y="557"/>
                  </a:cubicBezTo>
                  <a:cubicBezTo>
                    <a:pt x="1873" y="556"/>
                    <a:pt x="1872" y="554"/>
                    <a:pt x="1872" y="553"/>
                  </a:cubicBezTo>
                  <a:cubicBezTo>
                    <a:pt x="1871" y="553"/>
                    <a:pt x="1871" y="553"/>
                    <a:pt x="1871" y="552"/>
                  </a:cubicBezTo>
                  <a:cubicBezTo>
                    <a:pt x="1871" y="552"/>
                    <a:pt x="1870" y="551"/>
                    <a:pt x="1870" y="551"/>
                  </a:cubicBezTo>
                  <a:cubicBezTo>
                    <a:pt x="1869" y="551"/>
                    <a:pt x="1869" y="550"/>
                    <a:pt x="1868" y="549"/>
                  </a:cubicBezTo>
                  <a:cubicBezTo>
                    <a:pt x="1867" y="548"/>
                    <a:pt x="1866" y="547"/>
                    <a:pt x="1866" y="546"/>
                  </a:cubicBezTo>
                  <a:cubicBezTo>
                    <a:pt x="1865" y="546"/>
                    <a:pt x="1865" y="546"/>
                    <a:pt x="1865" y="545"/>
                  </a:cubicBezTo>
                  <a:cubicBezTo>
                    <a:pt x="1864" y="545"/>
                    <a:pt x="1864" y="545"/>
                    <a:pt x="1864" y="545"/>
                  </a:cubicBezTo>
                  <a:cubicBezTo>
                    <a:pt x="1864" y="545"/>
                    <a:pt x="1864" y="545"/>
                    <a:pt x="1864" y="545"/>
                  </a:cubicBezTo>
                  <a:cubicBezTo>
                    <a:pt x="1864" y="545"/>
                    <a:pt x="1864" y="545"/>
                    <a:pt x="1864" y="545"/>
                  </a:cubicBezTo>
                  <a:cubicBezTo>
                    <a:pt x="1864" y="545"/>
                    <a:pt x="1864" y="545"/>
                    <a:pt x="1864" y="545"/>
                  </a:cubicBezTo>
                  <a:cubicBezTo>
                    <a:pt x="1864" y="545"/>
                    <a:pt x="1863" y="545"/>
                    <a:pt x="1863" y="545"/>
                  </a:cubicBezTo>
                  <a:cubicBezTo>
                    <a:pt x="1863" y="546"/>
                    <a:pt x="1863" y="546"/>
                    <a:pt x="1863" y="546"/>
                  </a:cubicBezTo>
                  <a:cubicBezTo>
                    <a:pt x="1863"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5" y="546"/>
                    <a:pt x="1865" y="547"/>
                  </a:cubicBezTo>
                  <a:cubicBezTo>
                    <a:pt x="1865" y="548"/>
                    <a:pt x="1866" y="549"/>
                    <a:pt x="1867" y="550"/>
                  </a:cubicBezTo>
                  <a:cubicBezTo>
                    <a:pt x="1867" y="551"/>
                    <a:pt x="1868" y="552"/>
                    <a:pt x="1868" y="553"/>
                  </a:cubicBezTo>
                  <a:cubicBezTo>
                    <a:pt x="1868" y="553"/>
                    <a:pt x="1868" y="553"/>
                    <a:pt x="1869" y="554"/>
                  </a:cubicBezTo>
                  <a:cubicBezTo>
                    <a:pt x="1869" y="554"/>
                    <a:pt x="1869" y="554"/>
                    <a:pt x="1869" y="555"/>
                  </a:cubicBezTo>
                  <a:cubicBezTo>
                    <a:pt x="1872" y="558"/>
                    <a:pt x="1874" y="561"/>
                    <a:pt x="1877" y="565"/>
                  </a:cubicBezTo>
                  <a:cubicBezTo>
                    <a:pt x="1878" y="567"/>
                    <a:pt x="1879" y="569"/>
                    <a:pt x="1880" y="572"/>
                  </a:cubicBezTo>
                  <a:cubicBezTo>
                    <a:pt x="1881" y="572"/>
                    <a:pt x="1881" y="573"/>
                    <a:pt x="1881" y="574"/>
                  </a:cubicBezTo>
                  <a:cubicBezTo>
                    <a:pt x="1881" y="574"/>
                    <a:pt x="1881" y="573"/>
                    <a:pt x="1881" y="573"/>
                  </a:cubicBezTo>
                  <a:cubicBezTo>
                    <a:pt x="1880" y="573"/>
                    <a:pt x="1879" y="573"/>
                    <a:pt x="1879" y="572"/>
                  </a:cubicBezTo>
                  <a:cubicBezTo>
                    <a:pt x="1878" y="572"/>
                    <a:pt x="1877" y="572"/>
                    <a:pt x="1877" y="571"/>
                  </a:cubicBezTo>
                  <a:cubicBezTo>
                    <a:pt x="1876" y="571"/>
                    <a:pt x="1875" y="571"/>
                    <a:pt x="1874" y="570"/>
                  </a:cubicBezTo>
                  <a:cubicBezTo>
                    <a:pt x="1874" y="570"/>
                    <a:pt x="1874" y="570"/>
                    <a:pt x="1874" y="570"/>
                  </a:cubicBezTo>
                  <a:cubicBezTo>
                    <a:pt x="1874" y="570"/>
                    <a:pt x="1874" y="570"/>
                    <a:pt x="1874" y="570"/>
                  </a:cubicBezTo>
                  <a:cubicBezTo>
                    <a:pt x="1866" y="562"/>
                    <a:pt x="1856" y="563"/>
                    <a:pt x="1845" y="565"/>
                  </a:cubicBezTo>
                  <a:cubicBezTo>
                    <a:pt x="1851" y="574"/>
                    <a:pt x="1862" y="574"/>
                    <a:pt x="1871" y="572"/>
                  </a:cubicBezTo>
                  <a:cubicBezTo>
                    <a:pt x="1872" y="572"/>
                    <a:pt x="1873" y="572"/>
                    <a:pt x="1874" y="572"/>
                  </a:cubicBezTo>
                  <a:cubicBezTo>
                    <a:pt x="1874" y="573"/>
                    <a:pt x="1875" y="573"/>
                    <a:pt x="1876" y="573"/>
                  </a:cubicBezTo>
                  <a:cubicBezTo>
                    <a:pt x="1876" y="573"/>
                    <a:pt x="1877" y="574"/>
                    <a:pt x="1878" y="574"/>
                  </a:cubicBezTo>
                  <a:cubicBezTo>
                    <a:pt x="1878" y="574"/>
                    <a:pt x="1879" y="575"/>
                    <a:pt x="1880" y="575"/>
                  </a:cubicBezTo>
                  <a:cubicBezTo>
                    <a:pt x="1880" y="576"/>
                    <a:pt x="1881" y="576"/>
                    <a:pt x="1881" y="576"/>
                  </a:cubicBezTo>
                  <a:cubicBezTo>
                    <a:pt x="1881" y="576"/>
                    <a:pt x="1882" y="576"/>
                    <a:pt x="1882" y="576"/>
                  </a:cubicBezTo>
                  <a:cubicBezTo>
                    <a:pt x="1882" y="576"/>
                    <a:pt x="1882" y="577"/>
                    <a:pt x="1882" y="577"/>
                  </a:cubicBezTo>
                  <a:cubicBezTo>
                    <a:pt x="1882" y="577"/>
                    <a:pt x="1883" y="577"/>
                    <a:pt x="1883" y="577"/>
                  </a:cubicBezTo>
                  <a:cubicBezTo>
                    <a:pt x="1883" y="577"/>
                    <a:pt x="1883" y="578"/>
                    <a:pt x="1883" y="578"/>
                  </a:cubicBezTo>
                  <a:cubicBezTo>
                    <a:pt x="1885" y="581"/>
                    <a:pt x="1886" y="583"/>
                    <a:pt x="1888" y="585"/>
                  </a:cubicBezTo>
                  <a:cubicBezTo>
                    <a:pt x="1888" y="585"/>
                    <a:pt x="1888" y="585"/>
                    <a:pt x="1888" y="585"/>
                  </a:cubicBezTo>
                  <a:cubicBezTo>
                    <a:pt x="1889" y="585"/>
                    <a:pt x="1889" y="585"/>
                    <a:pt x="1889" y="585"/>
                  </a:cubicBezTo>
                  <a:cubicBezTo>
                    <a:pt x="1889" y="585"/>
                    <a:pt x="1889" y="586"/>
                    <a:pt x="1889" y="586"/>
                  </a:cubicBezTo>
                  <a:cubicBezTo>
                    <a:pt x="1890" y="586"/>
                    <a:pt x="1890" y="586"/>
                    <a:pt x="1890" y="586"/>
                  </a:cubicBezTo>
                  <a:cubicBezTo>
                    <a:pt x="1890" y="586"/>
                    <a:pt x="1891" y="587"/>
                    <a:pt x="1892" y="587"/>
                  </a:cubicBezTo>
                  <a:cubicBezTo>
                    <a:pt x="1893" y="587"/>
                    <a:pt x="1894" y="588"/>
                    <a:pt x="1895" y="588"/>
                  </a:cubicBezTo>
                  <a:cubicBezTo>
                    <a:pt x="1898" y="588"/>
                    <a:pt x="1900" y="588"/>
                    <a:pt x="1902" y="589"/>
                  </a:cubicBezTo>
                  <a:cubicBezTo>
                    <a:pt x="1902" y="589"/>
                    <a:pt x="1902" y="589"/>
                    <a:pt x="1902" y="589"/>
                  </a:cubicBezTo>
                  <a:cubicBezTo>
                    <a:pt x="1903" y="589"/>
                    <a:pt x="1903" y="589"/>
                    <a:pt x="1903" y="589"/>
                  </a:cubicBezTo>
                  <a:cubicBezTo>
                    <a:pt x="1903" y="589"/>
                    <a:pt x="1904" y="590"/>
                    <a:pt x="1904" y="590"/>
                  </a:cubicBezTo>
                  <a:cubicBezTo>
                    <a:pt x="1904" y="590"/>
                    <a:pt x="1904" y="590"/>
                    <a:pt x="1904" y="590"/>
                  </a:cubicBezTo>
                  <a:cubicBezTo>
                    <a:pt x="1905" y="590"/>
                    <a:pt x="1906" y="591"/>
                    <a:pt x="1907" y="592"/>
                  </a:cubicBezTo>
                  <a:cubicBezTo>
                    <a:pt x="1907" y="592"/>
                    <a:pt x="1908" y="593"/>
                    <a:pt x="1908" y="593"/>
                  </a:cubicBezTo>
                  <a:cubicBezTo>
                    <a:pt x="1909" y="594"/>
                    <a:pt x="1909" y="594"/>
                    <a:pt x="1909" y="594"/>
                  </a:cubicBezTo>
                  <a:cubicBezTo>
                    <a:pt x="1909" y="594"/>
                    <a:pt x="1910" y="595"/>
                    <a:pt x="1910" y="595"/>
                  </a:cubicBezTo>
                  <a:cubicBezTo>
                    <a:pt x="1911" y="596"/>
                    <a:pt x="1912" y="597"/>
                    <a:pt x="1912" y="598"/>
                  </a:cubicBezTo>
                  <a:cubicBezTo>
                    <a:pt x="1913" y="598"/>
                    <a:pt x="1913" y="599"/>
                    <a:pt x="1913" y="599"/>
                  </a:cubicBezTo>
                  <a:cubicBezTo>
                    <a:pt x="1913" y="601"/>
                    <a:pt x="1912" y="602"/>
                    <a:pt x="1912" y="604"/>
                  </a:cubicBezTo>
                  <a:cubicBezTo>
                    <a:pt x="1912" y="607"/>
                    <a:pt x="1911" y="610"/>
                    <a:pt x="1911" y="613"/>
                  </a:cubicBezTo>
                  <a:cubicBezTo>
                    <a:pt x="1911" y="615"/>
                    <a:pt x="1910" y="618"/>
                    <a:pt x="1909" y="621"/>
                  </a:cubicBezTo>
                  <a:cubicBezTo>
                    <a:pt x="1908" y="627"/>
                    <a:pt x="1906" y="633"/>
                    <a:pt x="1904" y="639"/>
                  </a:cubicBezTo>
                  <a:cubicBezTo>
                    <a:pt x="1903" y="642"/>
                    <a:pt x="1901" y="645"/>
                    <a:pt x="1900" y="648"/>
                  </a:cubicBezTo>
                  <a:cubicBezTo>
                    <a:pt x="1900" y="649"/>
                    <a:pt x="1900" y="650"/>
                    <a:pt x="1899" y="651"/>
                  </a:cubicBezTo>
                  <a:cubicBezTo>
                    <a:pt x="1899" y="651"/>
                    <a:pt x="1899" y="652"/>
                    <a:pt x="1899" y="653"/>
                  </a:cubicBezTo>
                  <a:cubicBezTo>
                    <a:pt x="1898" y="655"/>
                    <a:pt x="1898" y="657"/>
                    <a:pt x="1898" y="658"/>
                  </a:cubicBezTo>
                  <a:cubicBezTo>
                    <a:pt x="1898" y="662"/>
                    <a:pt x="1898" y="665"/>
                    <a:pt x="1898" y="668"/>
                  </a:cubicBezTo>
                  <a:cubicBezTo>
                    <a:pt x="1898" y="671"/>
                    <a:pt x="1898" y="673"/>
                    <a:pt x="1898" y="675"/>
                  </a:cubicBezTo>
                  <a:cubicBezTo>
                    <a:pt x="1898" y="674"/>
                    <a:pt x="1898" y="673"/>
                    <a:pt x="1897" y="672"/>
                  </a:cubicBezTo>
                  <a:cubicBezTo>
                    <a:pt x="1897" y="672"/>
                    <a:pt x="1897" y="672"/>
                    <a:pt x="1897" y="671"/>
                  </a:cubicBezTo>
                  <a:cubicBezTo>
                    <a:pt x="1897" y="671"/>
                    <a:pt x="1897" y="670"/>
                    <a:pt x="1896" y="670"/>
                  </a:cubicBezTo>
                  <a:cubicBezTo>
                    <a:pt x="1896" y="669"/>
                    <a:pt x="1896" y="669"/>
                    <a:pt x="1896" y="668"/>
                  </a:cubicBezTo>
                  <a:cubicBezTo>
                    <a:pt x="1895" y="668"/>
                    <a:pt x="1895" y="667"/>
                    <a:pt x="1895" y="667"/>
                  </a:cubicBezTo>
                  <a:cubicBezTo>
                    <a:pt x="1893" y="665"/>
                    <a:pt x="1892" y="663"/>
                    <a:pt x="1889" y="662"/>
                  </a:cubicBezTo>
                  <a:cubicBezTo>
                    <a:pt x="1889" y="662"/>
                    <a:pt x="1889" y="662"/>
                    <a:pt x="1888" y="662"/>
                  </a:cubicBezTo>
                  <a:cubicBezTo>
                    <a:pt x="1888" y="662"/>
                    <a:pt x="1888" y="661"/>
                    <a:pt x="1887" y="661"/>
                  </a:cubicBezTo>
                  <a:cubicBezTo>
                    <a:pt x="1887" y="661"/>
                    <a:pt x="1887" y="661"/>
                    <a:pt x="1887" y="661"/>
                  </a:cubicBezTo>
                  <a:cubicBezTo>
                    <a:pt x="1886" y="661"/>
                    <a:pt x="1886" y="661"/>
                    <a:pt x="1886" y="661"/>
                  </a:cubicBezTo>
                  <a:cubicBezTo>
                    <a:pt x="1886" y="661"/>
                    <a:pt x="1886" y="661"/>
                    <a:pt x="1885" y="661"/>
                  </a:cubicBezTo>
                  <a:cubicBezTo>
                    <a:pt x="1884" y="661"/>
                    <a:pt x="1883" y="660"/>
                    <a:pt x="1881" y="660"/>
                  </a:cubicBezTo>
                  <a:cubicBezTo>
                    <a:pt x="1881" y="660"/>
                    <a:pt x="1880" y="660"/>
                    <a:pt x="1879" y="660"/>
                  </a:cubicBezTo>
                  <a:cubicBezTo>
                    <a:pt x="1879" y="660"/>
                    <a:pt x="1878" y="660"/>
                    <a:pt x="1877" y="660"/>
                  </a:cubicBezTo>
                  <a:cubicBezTo>
                    <a:pt x="1877" y="660"/>
                    <a:pt x="1876" y="660"/>
                    <a:pt x="1875" y="660"/>
                  </a:cubicBezTo>
                  <a:cubicBezTo>
                    <a:pt x="1875" y="660"/>
                    <a:pt x="1874" y="660"/>
                    <a:pt x="1873" y="660"/>
                  </a:cubicBezTo>
                  <a:cubicBezTo>
                    <a:pt x="1873" y="660"/>
                    <a:pt x="1872" y="659"/>
                    <a:pt x="1872" y="659"/>
                  </a:cubicBezTo>
                  <a:cubicBezTo>
                    <a:pt x="1872" y="659"/>
                    <a:pt x="1872" y="659"/>
                    <a:pt x="1872" y="659"/>
                  </a:cubicBezTo>
                  <a:cubicBezTo>
                    <a:pt x="1872" y="659"/>
                    <a:pt x="1872" y="659"/>
                    <a:pt x="1871" y="658"/>
                  </a:cubicBezTo>
                  <a:cubicBezTo>
                    <a:pt x="1871" y="658"/>
                    <a:pt x="1871" y="658"/>
                    <a:pt x="1871" y="658"/>
                  </a:cubicBezTo>
                  <a:cubicBezTo>
                    <a:pt x="1871" y="658"/>
                    <a:pt x="1871" y="658"/>
                    <a:pt x="1871" y="657"/>
                  </a:cubicBezTo>
                  <a:cubicBezTo>
                    <a:pt x="1871" y="657"/>
                    <a:pt x="1871" y="657"/>
                    <a:pt x="1870" y="657"/>
                  </a:cubicBezTo>
                  <a:cubicBezTo>
                    <a:pt x="1870" y="656"/>
                    <a:pt x="1870" y="656"/>
                    <a:pt x="1870" y="656"/>
                  </a:cubicBezTo>
                  <a:cubicBezTo>
                    <a:pt x="1870" y="655"/>
                    <a:pt x="1870" y="655"/>
                    <a:pt x="1870" y="655"/>
                  </a:cubicBezTo>
                  <a:cubicBezTo>
                    <a:pt x="1870" y="655"/>
                    <a:pt x="1869" y="655"/>
                    <a:pt x="1869" y="655"/>
                  </a:cubicBezTo>
                  <a:cubicBezTo>
                    <a:pt x="1869" y="654"/>
                    <a:pt x="1869" y="654"/>
                    <a:pt x="1869" y="653"/>
                  </a:cubicBezTo>
                  <a:cubicBezTo>
                    <a:pt x="1869" y="653"/>
                    <a:pt x="1868" y="652"/>
                    <a:pt x="1868" y="651"/>
                  </a:cubicBezTo>
                  <a:cubicBezTo>
                    <a:pt x="1868" y="650"/>
                    <a:pt x="1868" y="649"/>
                    <a:pt x="1868" y="648"/>
                  </a:cubicBezTo>
                  <a:cubicBezTo>
                    <a:pt x="1868" y="648"/>
                    <a:pt x="1868" y="648"/>
                    <a:pt x="1868" y="648"/>
                  </a:cubicBezTo>
                  <a:cubicBezTo>
                    <a:pt x="1868" y="648"/>
                    <a:pt x="1868" y="648"/>
                    <a:pt x="1868" y="648"/>
                  </a:cubicBezTo>
                  <a:cubicBezTo>
                    <a:pt x="1868" y="648"/>
                    <a:pt x="1868" y="647"/>
                    <a:pt x="1868" y="646"/>
                  </a:cubicBezTo>
                  <a:cubicBezTo>
                    <a:pt x="1869" y="647"/>
                    <a:pt x="1869" y="647"/>
                    <a:pt x="1869" y="647"/>
                  </a:cubicBezTo>
                  <a:cubicBezTo>
                    <a:pt x="1883" y="643"/>
                    <a:pt x="1871" y="631"/>
                    <a:pt x="1870" y="623"/>
                  </a:cubicBezTo>
                  <a:cubicBezTo>
                    <a:pt x="1866" y="628"/>
                    <a:pt x="1857" y="643"/>
                    <a:pt x="1866" y="647"/>
                  </a:cubicBezTo>
                  <a:cubicBezTo>
                    <a:pt x="1866" y="648"/>
                    <a:pt x="1866" y="648"/>
                    <a:pt x="1866" y="648"/>
                  </a:cubicBezTo>
                  <a:cubicBezTo>
                    <a:pt x="1867" y="649"/>
                    <a:pt x="1867" y="650"/>
                    <a:pt x="1867" y="651"/>
                  </a:cubicBezTo>
                  <a:cubicBezTo>
                    <a:pt x="1867" y="652"/>
                    <a:pt x="1867" y="653"/>
                    <a:pt x="1868" y="654"/>
                  </a:cubicBezTo>
                  <a:cubicBezTo>
                    <a:pt x="1868" y="654"/>
                    <a:pt x="1868" y="655"/>
                    <a:pt x="1868" y="655"/>
                  </a:cubicBezTo>
                  <a:cubicBezTo>
                    <a:pt x="1868" y="655"/>
                    <a:pt x="1868" y="655"/>
                    <a:pt x="1868" y="656"/>
                  </a:cubicBezTo>
                  <a:cubicBezTo>
                    <a:pt x="1869" y="656"/>
                    <a:pt x="1869" y="656"/>
                    <a:pt x="1869" y="656"/>
                  </a:cubicBezTo>
                  <a:cubicBezTo>
                    <a:pt x="1869" y="657"/>
                    <a:pt x="1869" y="657"/>
                    <a:pt x="1869" y="657"/>
                  </a:cubicBezTo>
                  <a:cubicBezTo>
                    <a:pt x="1869" y="658"/>
                    <a:pt x="1870" y="658"/>
                    <a:pt x="1870" y="658"/>
                  </a:cubicBezTo>
                  <a:cubicBezTo>
                    <a:pt x="1870" y="658"/>
                    <a:pt x="1870" y="658"/>
                    <a:pt x="1870" y="659"/>
                  </a:cubicBezTo>
                  <a:cubicBezTo>
                    <a:pt x="1870" y="659"/>
                    <a:pt x="1870" y="659"/>
                    <a:pt x="1870" y="659"/>
                  </a:cubicBezTo>
                  <a:cubicBezTo>
                    <a:pt x="1869" y="659"/>
                    <a:pt x="1867" y="658"/>
                    <a:pt x="1865" y="657"/>
                  </a:cubicBezTo>
                  <a:cubicBezTo>
                    <a:pt x="1865" y="657"/>
                    <a:pt x="1865" y="657"/>
                    <a:pt x="1864" y="657"/>
                  </a:cubicBezTo>
                  <a:cubicBezTo>
                    <a:pt x="1863" y="657"/>
                    <a:pt x="1863" y="657"/>
                    <a:pt x="1863" y="657"/>
                  </a:cubicBezTo>
                  <a:cubicBezTo>
                    <a:pt x="1863" y="656"/>
                    <a:pt x="1862" y="656"/>
                    <a:pt x="1862" y="656"/>
                  </a:cubicBezTo>
                  <a:cubicBezTo>
                    <a:pt x="1861" y="655"/>
                    <a:pt x="1860" y="655"/>
                    <a:pt x="1860" y="655"/>
                  </a:cubicBezTo>
                  <a:cubicBezTo>
                    <a:pt x="1859" y="654"/>
                    <a:pt x="1859" y="654"/>
                    <a:pt x="1858" y="654"/>
                  </a:cubicBezTo>
                  <a:cubicBezTo>
                    <a:pt x="1856" y="652"/>
                    <a:pt x="1853" y="651"/>
                    <a:pt x="1851" y="649"/>
                  </a:cubicBezTo>
                  <a:cubicBezTo>
                    <a:pt x="1851" y="649"/>
                    <a:pt x="1850" y="648"/>
                    <a:pt x="1849" y="647"/>
                  </a:cubicBezTo>
                  <a:cubicBezTo>
                    <a:pt x="1849" y="647"/>
                    <a:pt x="1849" y="647"/>
                    <a:pt x="1849" y="647"/>
                  </a:cubicBezTo>
                  <a:cubicBezTo>
                    <a:pt x="1849" y="647"/>
                    <a:pt x="1849" y="647"/>
                    <a:pt x="1848" y="646"/>
                  </a:cubicBezTo>
                  <a:cubicBezTo>
                    <a:pt x="1848" y="646"/>
                    <a:pt x="1848" y="646"/>
                    <a:pt x="1847" y="645"/>
                  </a:cubicBezTo>
                  <a:cubicBezTo>
                    <a:pt x="1847" y="645"/>
                    <a:pt x="1847" y="645"/>
                    <a:pt x="1847" y="645"/>
                  </a:cubicBezTo>
                  <a:cubicBezTo>
                    <a:pt x="1847" y="644"/>
                    <a:pt x="1846" y="644"/>
                    <a:pt x="1846" y="644"/>
                  </a:cubicBezTo>
                  <a:cubicBezTo>
                    <a:pt x="1845" y="643"/>
                    <a:pt x="1845" y="642"/>
                    <a:pt x="1844" y="641"/>
                  </a:cubicBezTo>
                  <a:cubicBezTo>
                    <a:pt x="1844" y="641"/>
                    <a:pt x="1843" y="640"/>
                    <a:pt x="1843" y="640"/>
                  </a:cubicBezTo>
                  <a:cubicBezTo>
                    <a:pt x="1843" y="640"/>
                    <a:pt x="1843" y="640"/>
                    <a:pt x="1842" y="639"/>
                  </a:cubicBezTo>
                  <a:cubicBezTo>
                    <a:pt x="1842" y="639"/>
                    <a:pt x="1842" y="639"/>
                    <a:pt x="1842" y="639"/>
                  </a:cubicBezTo>
                  <a:cubicBezTo>
                    <a:pt x="1841" y="637"/>
                    <a:pt x="1840" y="635"/>
                    <a:pt x="1839" y="634"/>
                  </a:cubicBezTo>
                  <a:cubicBezTo>
                    <a:pt x="1838" y="633"/>
                    <a:pt x="1838" y="633"/>
                    <a:pt x="1838" y="632"/>
                  </a:cubicBezTo>
                  <a:cubicBezTo>
                    <a:pt x="1837" y="631"/>
                    <a:pt x="1837" y="631"/>
                    <a:pt x="1837" y="630"/>
                  </a:cubicBezTo>
                  <a:cubicBezTo>
                    <a:pt x="1836" y="628"/>
                    <a:pt x="1835" y="627"/>
                    <a:pt x="1835" y="627"/>
                  </a:cubicBezTo>
                  <a:cubicBezTo>
                    <a:pt x="1835" y="627"/>
                    <a:pt x="1835" y="627"/>
                    <a:pt x="1835" y="628"/>
                  </a:cubicBezTo>
                  <a:cubicBezTo>
                    <a:pt x="1835" y="628"/>
                    <a:pt x="1836" y="629"/>
                    <a:pt x="1836" y="631"/>
                  </a:cubicBezTo>
                  <a:cubicBezTo>
                    <a:pt x="1836" y="631"/>
                    <a:pt x="1836" y="632"/>
                    <a:pt x="1836" y="633"/>
                  </a:cubicBezTo>
                  <a:cubicBezTo>
                    <a:pt x="1837" y="633"/>
                    <a:pt x="1837" y="634"/>
                    <a:pt x="1837" y="635"/>
                  </a:cubicBezTo>
                  <a:cubicBezTo>
                    <a:pt x="1838" y="636"/>
                    <a:pt x="1838" y="637"/>
                    <a:pt x="1838" y="638"/>
                  </a:cubicBezTo>
                  <a:cubicBezTo>
                    <a:pt x="1838" y="638"/>
                    <a:pt x="1839" y="638"/>
                    <a:pt x="1839" y="639"/>
                  </a:cubicBezTo>
                  <a:cubicBezTo>
                    <a:pt x="1839" y="639"/>
                    <a:pt x="1840" y="640"/>
                    <a:pt x="1840" y="640"/>
                  </a:cubicBezTo>
                  <a:cubicBezTo>
                    <a:pt x="1840" y="640"/>
                    <a:pt x="1840" y="641"/>
                    <a:pt x="1840" y="641"/>
                  </a:cubicBezTo>
                  <a:cubicBezTo>
                    <a:pt x="1841" y="641"/>
                    <a:pt x="1841" y="641"/>
                    <a:pt x="1841" y="642"/>
                  </a:cubicBezTo>
                  <a:cubicBezTo>
                    <a:pt x="1841" y="642"/>
                    <a:pt x="1842" y="642"/>
                    <a:pt x="1842" y="643"/>
                  </a:cubicBezTo>
                  <a:cubicBezTo>
                    <a:pt x="1842" y="643"/>
                    <a:pt x="1843" y="644"/>
                    <a:pt x="1843" y="644"/>
                  </a:cubicBezTo>
                  <a:cubicBezTo>
                    <a:pt x="1843" y="644"/>
                    <a:pt x="1842" y="644"/>
                    <a:pt x="1841" y="644"/>
                  </a:cubicBezTo>
                  <a:cubicBezTo>
                    <a:pt x="1841" y="644"/>
                    <a:pt x="1840" y="644"/>
                    <a:pt x="1839" y="644"/>
                  </a:cubicBezTo>
                  <a:cubicBezTo>
                    <a:pt x="1838" y="644"/>
                    <a:pt x="1837" y="644"/>
                    <a:pt x="1837" y="644"/>
                  </a:cubicBezTo>
                  <a:cubicBezTo>
                    <a:pt x="1836" y="644"/>
                    <a:pt x="1835" y="644"/>
                    <a:pt x="1835" y="644"/>
                  </a:cubicBezTo>
                  <a:cubicBezTo>
                    <a:pt x="1835" y="644"/>
                    <a:pt x="1835" y="644"/>
                    <a:pt x="1835" y="644"/>
                  </a:cubicBezTo>
                  <a:cubicBezTo>
                    <a:pt x="1834" y="644"/>
                    <a:pt x="1834" y="644"/>
                    <a:pt x="1834" y="644"/>
                  </a:cubicBezTo>
                  <a:cubicBezTo>
                    <a:pt x="1827" y="633"/>
                    <a:pt x="1818" y="640"/>
                    <a:pt x="1810" y="644"/>
                  </a:cubicBezTo>
                  <a:cubicBezTo>
                    <a:pt x="1818" y="657"/>
                    <a:pt x="1826" y="659"/>
                    <a:pt x="1834" y="646"/>
                  </a:cubicBezTo>
                  <a:cubicBezTo>
                    <a:pt x="1834" y="646"/>
                    <a:pt x="1834" y="646"/>
                    <a:pt x="1834" y="646"/>
                  </a:cubicBezTo>
                  <a:cubicBezTo>
                    <a:pt x="1835" y="646"/>
                    <a:pt x="1836" y="646"/>
                    <a:pt x="1837" y="646"/>
                  </a:cubicBezTo>
                  <a:cubicBezTo>
                    <a:pt x="1837" y="646"/>
                    <a:pt x="1838" y="646"/>
                    <a:pt x="1839" y="646"/>
                  </a:cubicBezTo>
                  <a:cubicBezTo>
                    <a:pt x="1840" y="646"/>
                    <a:pt x="1840" y="646"/>
                    <a:pt x="1841" y="646"/>
                  </a:cubicBezTo>
                  <a:cubicBezTo>
                    <a:pt x="1842" y="646"/>
                    <a:pt x="1843" y="646"/>
                    <a:pt x="1843" y="647"/>
                  </a:cubicBezTo>
                  <a:cubicBezTo>
                    <a:pt x="1844" y="647"/>
                    <a:pt x="1845" y="647"/>
                    <a:pt x="1845" y="647"/>
                  </a:cubicBezTo>
                  <a:cubicBezTo>
                    <a:pt x="1845" y="647"/>
                    <a:pt x="1845" y="647"/>
                    <a:pt x="1845" y="647"/>
                  </a:cubicBezTo>
                  <a:cubicBezTo>
                    <a:pt x="1845" y="647"/>
                    <a:pt x="1845" y="647"/>
                    <a:pt x="1845" y="647"/>
                  </a:cubicBezTo>
                  <a:cubicBezTo>
                    <a:pt x="1846" y="648"/>
                    <a:pt x="1846" y="648"/>
                    <a:pt x="1847" y="648"/>
                  </a:cubicBezTo>
                  <a:cubicBezTo>
                    <a:pt x="1848" y="649"/>
                    <a:pt x="1849" y="650"/>
                    <a:pt x="1850" y="651"/>
                  </a:cubicBezTo>
                  <a:cubicBezTo>
                    <a:pt x="1852" y="653"/>
                    <a:pt x="1854" y="655"/>
                    <a:pt x="1857" y="656"/>
                  </a:cubicBezTo>
                  <a:cubicBezTo>
                    <a:pt x="1857" y="656"/>
                    <a:pt x="1858" y="657"/>
                    <a:pt x="1859" y="657"/>
                  </a:cubicBezTo>
                  <a:cubicBezTo>
                    <a:pt x="1859" y="657"/>
                    <a:pt x="1860" y="658"/>
                    <a:pt x="1860" y="658"/>
                  </a:cubicBezTo>
                  <a:cubicBezTo>
                    <a:pt x="1861" y="658"/>
                    <a:pt x="1862" y="659"/>
                    <a:pt x="1862" y="659"/>
                  </a:cubicBezTo>
                  <a:cubicBezTo>
                    <a:pt x="1863" y="659"/>
                    <a:pt x="1863" y="659"/>
                    <a:pt x="1863" y="659"/>
                  </a:cubicBezTo>
                  <a:cubicBezTo>
                    <a:pt x="1864" y="660"/>
                    <a:pt x="1864" y="660"/>
                    <a:pt x="1864" y="660"/>
                  </a:cubicBezTo>
                  <a:cubicBezTo>
                    <a:pt x="1867" y="661"/>
                    <a:pt x="1870" y="662"/>
                    <a:pt x="1873" y="662"/>
                  </a:cubicBezTo>
                  <a:cubicBezTo>
                    <a:pt x="1874" y="662"/>
                    <a:pt x="1874" y="662"/>
                    <a:pt x="1875" y="663"/>
                  </a:cubicBezTo>
                  <a:cubicBezTo>
                    <a:pt x="1876" y="663"/>
                    <a:pt x="1876" y="663"/>
                    <a:pt x="1877" y="663"/>
                  </a:cubicBezTo>
                  <a:cubicBezTo>
                    <a:pt x="1878" y="663"/>
                    <a:pt x="1878" y="663"/>
                    <a:pt x="1879" y="663"/>
                  </a:cubicBezTo>
                  <a:cubicBezTo>
                    <a:pt x="1880" y="663"/>
                    <a:pt x="1880" y="663"/>
                    <a:pt x="1881" y="663"/>
                  </a:cubicBezTo>
                  <a:cubicBezTo>
                    <a:pt x="1882" y="663"/>
                    <a:pt x="1884" y="663"/>
                    <a:pt x="1885" y="663"/>
                  </a:cubicBezTo>
                  <a:cubicBezTo>
                    <a:pt x="1885" y="663"/>
                    <a:pt x="1885" y="663"/>
                    <a:pt x="1886" y="664"/>
                  </a:cubicBezTo>
                  <a:cubicBezTo>
                    <a:pt x="1886" y="664"/>
                    <a:pt x="1886" y="664"/>
                    <a:pt x="1886" y="664"/>
                  </a:cubicBezTo>
                  <a:cubicBezTo>
                    <a:pt x="1886" y="664"/>
                    <a:pt x="1886" y="664"/>
                    <a:pt x="1886" y="664"/>
                  </a:cubicBezTo>
                  <a:cubicBezTo>
                    <a:pt x="1887" y="664"/>
                    <a:pt x="1887" y="664"/>
                    <a:pt x="1887" y="664"/>
                  </a:cubicBezTo>
                  <a:cubicBezTo>
                    <a:pt x="1887" y="664"/>
                    <a:pt x="1888" y="664"/>
                    <a:pt x="1888" y="664"/>
                  </a:cubicBezTo>
                  <a:cubicBezTo>
                    <a:pt x="1890" y="665"/>
                    <a:pt x="1891" y="667"/>
                    <a:pt x="1893" y="669"/>
                  </a:cubicBezTo>
                  <a:cubicBezTo>
                    <a:pt x="1893" y="669"/>
                    <a:pt x="1894" y="670"/>
                    <a:pt x="1894" y="671"/>
                  </a:cubicBezTo>
                  <a:cubicBezTo>
                    <a:pt x="1894" y="671"/>
                    <a:pt x="1895" y="672"/>
                    <a:pt x="1895" y="672"/>
                  </a:cubicBezTo>
                  <a:cubicBezTo>
                    <a:pt x="1895" y="672"/>
                    <a:pt x="1895" y="673"/>
                    <a:pt x="1896" y="673"/>
                  </a:cubicBezTo>
                  <a:cubicBezTo>
                    <a:pt x="1896" y="675"/>
                    <a:pt x="1897" y="676"/>
                    <a:pt x="1898" y="677"/>
                  </a:cubicBezTo>
                  <a:cubicBezTo>
                    <a:pt x="1898" y="678"/>
                    <a:pt x="1898" y="678"/>
                    <a:pt x="1899" y="679"/>
                  </a:cubicBezTo>
                  <a:cubicBezTo>
                    <a:pt x="1899" y="685"/>
                    <a:pt x="1900" y="691"/>
                    <a:pt x="1900" y="697"/>
                  </a:cubicBezTo>
                  <a:cubicBezTo>
                    <a:pt x="1901" y="709"/>
                    <a:pt x="1902" y="721"/>
                    <a:pt x="1903" y="730"/>
                  </a:cubicBezTo>
                  <a:cubicBezTo>
                    <a:pt x="1903" y="732"/>
                    <a:pt x="1903" y="733"/>
                    <a:pt x="1903" y="734"/>
                  </a:cubicBezTo>
                  <a:cubicBezTo>
                    <a:pt x="1903" y="735"/>
                    <a:pt x="1904" y="736"/>
                    <a:pt x="1904" y="737"/>
                  </a:cubicBezTo>
                  <a:cubicBezTo>
                    <a:pt x="1900" y="733"/>
                    <a:pt x="1895" y="727"/>
                    <a:pt x="1889" y="722"/>
                  </a:cubicBezTo>
                  <a:cubicBezTo>
                    <a:pt x="1859" y="693"/>
                    <a:pt x="1848" y="698"/>
                    <a:pt x="1834" y="661"/>
                  </a:cubicBezTo>
                  <a:cubicBezTo>
                    <a:pt x="1836" y="704"/>
                    <a:pt x="1908" y="730"/>
                    <a:pt x="1901" y="768"/>
                  </a:cubicBezTo>
                  <a:cubicBezTo>
                    <a:pt x="1895" y="798"/>
                    <a:pt x="1823" y="830"/>
                    <a:pt x="1802" y="850"/>
                  </a:cubicBezTo>
                  <a:cubicBezTo>
                    <a:pt x="1776" y="875"/>
                    <a:pt x="1752" y="891"/>
                    <a:pt x="1752" y="891"/>
                  </a:cubicBezTo>
                  <a:cubicBezTo>
                    <a:pt x="1752" y="891"/>
                    <a:pt x="1745" y="887"/>
                    <a:pt x="1736" y="883"/>
                  </a:cubicBezTo>
                  <a:cubicBezTo>
                    <a:pt x="1736" y="883"/>
                    <a:pt x="1737" y="883"/>
                    <a:pt x="1737" y="883"/>
                  </a:cubicBezTo>
                  <a:cubicBezTo>
                    <a:pt x="1738" y="883"/>
                    <a:pt x="1739" y="883"/>
                    <a:pt x="1740" y="883"/>
                  </a:cubicBezTo>
                  <a:cubicBezTo>
                    <a:pt x="1740" y="883"/>
                    <a:pt x="1740" y="883"/>
                    <a:pt x="1741" y="883"/>
                  </a:cubicBezTo>
                  <a:cubicBezTo>
                    <a:pt x="1741" y="883"/>
                    <a:pt x="1742" y="883"/>
                    <a:pt x="1742" y="883"/>
                  </a:cubicBezTo>
                  <a:cubicBezTo>
                    <a:pt x="1743" y="883"/>
                    <a:pt x="1744" y="883"/>
                    <a:pt x="1745" y="883"/>
                  </a:cubicBezTo>
                  <a:cubicBezTo>
                    <a:pt x="1745" y="883"/>
                    <a:pt x="1746" y="883"/>
                    <a:pt x="1747" y="882"/>
                  </a:cubicBezTo>
                  <a:cubicBezTo>
                    <a:pt x="1748" y="882"/>
                    <a:pt x="1750" y="882"/>
                    <a:pt x="1751" y="882"/>
                  </a:cubicBezTo>
                  <a:cubicBezTo>
                    <a:pt x="1753" y="881"/>
                    <a:pt x="1754" y="881"/>
                    <a:pt x="1755" y="881"/>
                  </a:cubicBezTo>
                  <a:cubicBezTo>
                    <a:pt x="1756" y="880"/>
                    <a:pt x="1757" y="880"/>
                    <a:pt x="1758" y="880"/>
                  </a:cubicBezTo>
                  <a:cubicBezTo>
                    <a:pt x="1760" y="879"/>
                    <a:pt x="1761" y="878"/>
                    <a:pt x="1762" y="878"/>
                  </a:cubicBezTo>
                  <a:cubicBezTo>
                    <a:pt x="1763" y="878"/>
                    <a:pt x="1764" y="878"/>
                    <a:pt x="1764" y="878"/>
                  </a:cubicBezTo>
                  <a:cubicBezTo>
                    <a:pt x="1764" y="878"/>
                    <a:pt x="1761" y="878"/>
                    <a:pt x="1758" y="878"/>
                  </a:cubicBezTo>
                  <a:cubicBezTo>
                    <a:pt x="1757" y="878"/>
                    <a:pt x="1756" y="879"/>
                    <a:pt x="1755" y="879"/>
                  </a:cubicBezTo>
                  <a:cubicBezTo>
                    <a:pt x="1753" y="879"/>
                    <a:pt x="1752" y="879"/>
                    <a:pt x="1751" y="879"/>
                  </a:cubicBezTo>
                  <a:cubicBezTo>
                    <a:pt x="1748" y="879"/>
                    <a:pt x="1745" y="879"/>
                    <a:pt x="1742" y="879"/>
                  </a:cubicBezTo>
                  <a:cubicBezTo>
                    <a:pt x="1742" y="879"/>
                    <a:pt x="1742" y="879"/>
                    <a:pt x="1741" y="879"/>
                  </a:cubicBezTo>
                  <a:cubicBezTo>
                    <a:pt x="1741" y="879"/>
                    <a:pt x="1740" y="879"/>
                    <a:pt x="1740" y="879"/>
                  </a:cubicBezTo>
                  <a:cubicBezTo>
                    <a:pt x="1739" y="879"/>
                    <a:pt x="1738" y="879"/>
                    <a:pt x="1737" y="879"/>
                  </a:cubicBezTo>
                  <a:cubicBezTo>
                    <a:pt x="1736" y="879"/>
                    <a:pt x="1734" y="879"/>
                    <a:pt x="1732" y="878"/>
                  </a:cubicBezTo>
                  <a:cubicBezTo>
                    <a:pt x="1732" y="878"/>
                    <a:pt x="1731" y="878"/>
                    <a:pt x="1731" y="878"/>
                  </a:cubicBezTo>
                  <a:cubicBezTo>
                    <a:pt x="1730" y="878"/>
                    <a:pt x="1730" y="878"/>
                    <a:pt x="1730" y="878"/>
                  </a:cubicBezTo>
                  <a:cubicBezTo>
                    <a:pt x="1729" y="878"/>
                    <a:pt x="1728" y="878"/>
                    <a:pt x="1727" y="878"/>
                  </a:cubicBezTo>
                  <a:cubicBezTo>
                    <a:pt x="1726" y="877"/>
                    <a:pt x="1726" y="877"/>
                    <a:pt x="1726" y="877"/>
                  </a:cubicBezTo>
                  <a:cubicBezTo>
                    <a:pt x="1726" y="877"/>
                    <a:pt x="1726" y="877"/>
                    <a:pt x="1726" y="877"/>
                  </a:cubicBezTo>
                  <a:cubicBezTo>
                    <a:pt x="1726" y="877"/>
                    <a:pt x="1725" y="877"/>
                    <a:pt x="1725" y="877"/>
                  </a:cubicBezTo>
                  <a:cubicBezTo>
                    <a:pt x="1714" y="872"/>
                    <a:pt x="1701" y="865"/>
                    <a:pt x="1695" y="862"/>
                  </a:cubicBezTo>
                  <a:cubicBezTo>
                    <a:pt x="1695" y="862"/>
                    <a:pt x="1695" y="862"/>
                    <a:pt x="1695" y="862"/>
                  </a:cubicBezTo>
                  <a:cubicBezTo>
                    <a:pt x="1695" y="862"/>
                    <a:pt x="1696" y="862"/>
                    <a:pt x="1697" y="862"/>
                  </a:cubicBezTo>
                  <a:cubicBezTo>
                    <a:pt x="1697" y="862"/>
                    <a:pt x="1698" y="862"/>
                    <a:pt x="1698" y="862"/>
                  </a:cubicBezTo>
                  <a:cubicBezTo>
                    <a:pt x="1699" y="862"/>
                    <a:pt x="1699" y="862"/>
                    <a:pt x="1699" y="862"/>
                  </a:cubicBezTo>
                  <a:cubicBezTo>
                    <a:pt x="1700" y="862"/>
                    <a:pt x="1700" y="861"/>
                    <a:pt x="1700" y="861"/>
                  </a:cubicBezTo>
                  <a:cubicBezTo>
                    <a:pt x="1701" y="861"/>
                    <a:pt x="1702" y="861"/>
                    <a:pt x="1702" y="861"/>
                  </a:cubicBezTo>
                  <a:cubicBezTo>
                    <a:pt x="1704" y="861"/>
                    <a:pt x="1705" y="860"/>
                    <a:pt x="1706" y="860"/>
                  </a:cubicBezTo>
                  <a:cubicBezTo>
                    <a:pt x="1708" y="859"/>
                    <a:pt x="1709" y="859"/>
                    <a:pt x="1710" y="858"/>
                  </a:cubicBezTo>
                  <a:cubicBezTo>
                    <a:pt x="1711" y="858"/>
                    <a:pt x="1711" y="858"/>
                    <a:pt x="1712" y="858"/>
                  </a:cubicBezTo>
                  <a:cubicBezTo>
                    <a:pt x="1725" y="865"/>
                    <a:pt x="1737" y="842"/>
                    <a:pt x="1740" y="833"/>
                  </a:cubicBezTo>
                  <a:cubicBezTo>
                    <a:pt x="1730" y="839"/>
                    <a:pt x="1705" y="834"/>
                    <a:pt x="1710" y="854"/>
                  </a:cubicBezTo>
                  <a:cubicBezTo>
                    <a:pt x="1712" y="854"/>
                    <a:pt x="1712" y="854"/>
                    <a:pt x="1712" y="854"/>
                  </a:cubicBezTo>
                  <a:cubicBezTo>
                    <a:pt x="1711" y="855"/>
                    <a:pt x="1710" y="855"/>
                    <a:pt x="1709" y="856"/>
                  </a:cubicBezTo>
                  <a:cubicBezTo>
                    <a:pt x="1709" y="856"/>
                    <a:pt x="1710" y="856"/>
                    <a:pt x="1710" y="856"/>
                  </a:cubicBezTo>
                  <a:cubicBezTo>
                    <a:pt x="1710" y="856"/>
                    <a:pt x="1710" y="857"/>
                    <a:pt x="1709" y="857"/>
                  </a:cubicBezTo>
                  <a:cubicBezTo>
                    <a:pt x="1708" y="857"/>
                    <a:pt x="1707" y="858"/>
                    <a:pt x="1706" y="858"/>
                  </a:cubicBezTo>
                  <a:cubicBezTo>
                    <a:pt x="1704" y="859"/>
                    <a:pt x="1703" y="859"/>
                    <a:pt x="1702" y="859"/>
                  </a:cubicBezTo>
                  <a:cubicBezTo>
                    <a:pt x="1701" y="859"/>
                    <a:pt x="1701" y="859"/>
                    <a:pt x="1700" y="860"/>
                  </a:cubicBezTo>
                  <a:cubicBezTo>
                    <a:pt x="1700" y="860"/>
                    <a:pt x="1699" y="860"/>
                    <a:pt x="1699" y="860"/>
                  </a:cubicBezTo>
                  <a:cubicBezTo>
                    <a:pt x="1699" y="860"/>
                    <a:pt x="1698" y="860"/>
                    <a:pt x="1698" y="860"/>
                  </a:cubicBezTo>
                  <a:cubicBezTo>
                    <a:pt x="1698" y="860"/>
                    <a:pt x="1697" y="860"/>
                    <a:pt x="1697" y="860"/>
                  </a:cubicBezTo>
                  <a:cubicBezTo>
                    <a:pt x="1696" y="860"/>
                    <a:pt x="1695" y="860"/>
                    <a:pt x="1695" y="860"/>
                  </a:cubicBezTo>
                  <a:cubicBezTo>
                    <a:pt x="1695" y="860"/>
                    <a:pt x="1694" y="860"/>
                    <a:pt x="1694" y="860"/>
                  </a:cubicBezTo>
                  <a:cubicBezTo>
                    <a:pt x="1694" y="860"/>
                    <a:pt x="1694" y="860"/>
                    <a:pt x="1693" y="860"/>
                  </a:cubicBezTo>
                  <a:cubicBezTo>
                    <a:pt x="1693" y="860"/>
                    <a:pt x="1693" y="860"/>
                    <a:pt x="1692" y="860"/>
                  </a:cubicBezTo>
                  <a:cubicBezTo>
                    <a:pt x="1692" y="860"/>
                    <a:pt x="1692" y="861"/>
                    <a:pt x="1692" y="861"/>
                  </a:cubicBezTo>
                  <a:cubicBezTo>
                    <a:pt x="1691" y="860"/>
                    <a:pt x="1691" y="860"/>
                    <a:pt x="1690" y="859"/>
                  </a:cubicBezTo>
                  <a:cubicBezTo>
                    <a:pt x="1690" y="859"/>
                    <a:pt x="1689" y="858"/>
                    <a:pt x="1688" y="857"/>
                  </a:cubicBezTo>
                  <a:cubicBezTo>
                    <a:pt x="1688" y="857"/>
                    <a:pt x="1687" y="856"/>
                    <a:pt x="1686" y="855"/>
                  </a:cubicBezTo>
                  <a:cubicBezTo>
                    <a:pt x="1686" y="854"/>
                    <a:pt x="1685" y="854"/>
                    <a:pt x="1685" y="853"/>
                  </a:cubicBezTo>
                  <a:cubicBezTo>
                    <a:pt x="1684" y="852"/>
                    <a:pt x="1683" y="851"/>
                    <a:pt x="1683" y="851"/>
                  </a:cubicBezTo>
                  <a:cubicBezTo>
                    <a:pt x="1682" y="849"/>
                    <a:pt x="1681" y="847"/>
                    <a:pt x="1679" y="846"/>
                  </a:cubicBezTo>
                  <a:cubicBezTo>
                    <a:pt x="1679" y="846"/>
                    <a:pt x="1678" y="845"/>
                    <a:pt x="1678" y="845"/>
                  </a:cubicBezTo>
                  <a:cubicBezTo>
                    <a:pt x="1677" y="845"/>
                    <a:pt x="1677" y="845"/>
                    <a:pt x="1677" y="845"/>
                  </a:cubicBezTo>
                  <a:cubicBezTo>
                    <a:pt x="1677" y="844"/>
                    <a:pt x="1677" y="844"/>
                    <a:pt x="1677" y="844"/>
                  </a:cubicBezTo>
                  <a:cubicBezTo>
                    <a:pt x="1676" y="844"/>
                    <a:pt x="1676" y="844"/>
                    <a:pt x="1676" y="843"/>
                  </a:cubicBezTo>
                  <a:cubicBezTo>
                    <a:pt x="1675" y="843"/>
                    <a:pt x="1675" y="843"/>
                    <a:pt x="1674" y="843"/>
                  </a:cubicBezTo>
                  <a:cubicBezTo>
                    <a:pt x="1673" y="842"/>
                    <a:pt x="1671" y="841"/>
                    <a:pt x="1670" y="841"/>
                  </a:cubicBezTo>
                  <a:cubicBezTo>
                    <a:pt x="1692" y="823"/>
                    <a:pt x="1720" y="807"/>
                    <a:pt x="1735" y="786"/>
                  </a:cubicBezTo>
                  <a:cubicBezTo>
                    <a:pt x="1718" y="801"/>
                    <a:pt x="1701" y="810"/>
                    <a:pt x="1681" y="822"/>
                  </a:cubicBezTo>
                  <a:cubicBezTo>
                    <a:pt x="1681" y="821"/>
                    <a:pt x="1681" y="821"/>
                    <a:pt x="1681" y="821"/>
                  </a:cubicBezTo>
                  <a:cubicBezTo>
                    <a:pt x="1682" y="820"/>
                    <a:pt x="1683" y="819"/>
                    <a:pt x="1684" y="818"/>
                  </a:cubicBezTo>
                  <a:cubicBezTo>
                    <a:pt x="1687" y="814"/>
                    <a:pt x="1690" y="810"/>
                    <a:pt x="1693" y="806"/>
                  </a:cubicBezTo>
                  <a:cubicBezTo>
                    <a:pt x="1698" y="799"/>
                    <a:pt x="1705" y="792"/>
                    <a:pt x="1711" y="785"/>
                  </a:cubicBezTo>
                  <a:cubicBezTo>
                    <a:pt x="1715" y="782"/>
                    <a:pt x="1718" y="779"/>
                    <a:pt x="1722" y="776"/>
                  </a:cubicBezTo>
                  <a:cubicBezTo>
                    <a:pt x="1725" y="774"/>
                    <a:pt x="1729" y="771"/>
                    <a:pt x="1732" y="768"/>
                  </a:cubicBezTo>
                  <a:cubicBezTo>
                    <a:pt x="1734" y="766"/>
                    <a:pt x="1736" y="765"/>
                    <a:pt x="1737" y="763"/>
                  </a:cubicBezTo>
                  <a:cubicBezTo>
                    <a:pt x="1738" y="763"/>
                    <a:pt x="1739" y="763"/>
                    <a:pt x="1739" y="763"/>
                  </a:cubicBezTo>
                  <a:cubicBezTo>
                    <a:pt x="1741" y="763"/>
                    <a:pt x="1743" y="763"/>
                    <a:pt x="1745" y="763"/>
                  </a:cubicBezTo>
                  <a:cubicBezTo>
                    <a:pt x="1746" y="763"/>
                    <a:pt x="1746" y="763"/>
                    <a:pt x="1747" y="763"/>
                  </a:cubicBezTo>
                  <a:cubicBezTo>
                    <a:pt x="1748" y="764"/>
                    <a:pt x="1748" y="764"/>
                    <a:pt x="1749" y="764"/>
                  </a:cubicBezTo>
                  <a:cubicBezTo>
                    <a:pt x="1750" y="764"/>
                    <a:pt x="1751" y="764"/>
                    <a:pt x="1753" y="764"/>
                  </a:cubicBezTo>
                  <a:cubicBezTo>
                    <a:pt x="1754" y="765"/>
                    <a:pt x="1755" y="765"/>
                    <a:pt x="1756" y="766"/>
                  </a:cubicBezTo>
                  <a:cubicBezTo>
                    <a:pt x="1757" y="766"/>
                    <a:pt x="1757" y="766"/>
                    <a:pt x="1757" y="766"/>
                  </a:cubicBezTo>
                  <a:cubicBezTo>
                    <a:pt x="1757" y="766"/>
                    <a:pt x="1758" y="767"/>
                    <a:pt x="1758" y="767"/>
                  </a:cubicBezTo>
                  <a:cubicBezTo>
                    <a:pt x="1758" y="767"/>
                    <a:pt x="1759" y="767"/>
                    <a:pt x="1759" y="767"/>
                  </a:cubicBezTo>
                  <a:cubicBezTo>
                    <a:pt x="1759" y="768"/>
                    <a:pt x="1759" y="768"/>
                    <a:pt x="1760" y="768"/>
                  </a:cubicBezTo>
                  <a:cubicBezTo>
                    <a:pt x="1762" y="770"/>
                    <a:pt x="1764" y="772"/>
                    <a:pt x="1766" y="775"/>
                  </a:cubicBezTo>
                  <a:cubicBezTo>
                    <a:pt x="1768" y="776"/>
                    <a:pt x="1769" y="777"/>
                    <a:pt x="1771" y="778"/>
                  </a:cubicBezTo>
                  <a:cubicBezTo>
                    <a:pt x="1772" y="779"/>
                    <a:pt x="1772" y="779"/>
                    <a:pt x="1773" y="780"/>
                  </a:cubicBezTo>
                  <a:cubicBezTo>
                    <a:pt x="1774" y="780"/>
                    <a:pt x="1774" y="780"/>
                    <a:pt x="1774" y="780"/>
                  </a:cubicBezTo>
                  <a:cubicBezTo>
                    <a:pt x="1774" y="780"/>
                    <a:pt x="1774" y="780"/>
                    <a:pt x="1775" y="780"/>
                  </a:cubicBezTo>
                  <a:cubicBezTo>
                    <a:pt x="1775" y="780"/>
                    <a:pt x="1775" y="780"/>
                    <a:pt x="1775" y="780"/>
                  </a:cubicBezTo>
                  <a:cubicBezTo>
                    <a:pt x="1776" y="780"/>
                    <a:pt x="1776" y="781"/>
                    <a:pt x="1776" y="781"/>
                  </a:cubicBezTo>
                  <a:cubicBezTo>
                    <a:pt x="1780" y="782"/>
                    <a:pt x="1784" y="781"/>
                    <a:pt x="1788" y="781"/>
                  </a:cubicBezTo>
                  <a:cubicBezTo>
                    <a:pt x="1789" y="781"/>
                    <a:pt x="1790" y="781"/>
                    <a:pt x="1791" y="780"/>
                  </a:cubicBezTo>
                  <a:cubicBezTo>
                    <a:pt x="1791" y="781"/>
                    <a:pt x="1791" y="781"/>
                    <a:pt x="1792" y="781"/>
                  </a:cubicBezTo>
                  <a:cubicBezTo>
                    <a:pt x="1792" y="781"/>
                    <a:pt x="1792" y="781"/>
                    <a:pt x="1792" y="781"/>
                  </a:cubicBezTo>
                  <a:cubicBezTo>
                    <a:pt x="1792" y="781"/>
                    <a:pt x="1792" y="782"/>
                    <a:pt x="1793" y="782"/>
                  </a:cubicBezTo>
                  <a:cubicBezTo>
                    <a:pt x="1793" y="782"/>
                    <a:pt x="1794" y="782"/>
                    <a:pt x="1795" y="783"/>
                  </a:cubicBezTo>
                  <a:cubicBezTo>
                    <a:pt x="1796" y="783"/>
                    <a:pt x="1797" y="784"/>
                    <a:pt x="1798" y="784"/>
                  </a:cubicBezTo>
                  <a:cubicBezTo>
                    <a:pt x="1799" y="785"/>
                    <a:pt x="1800" y="785"/>
                    <a:pt x="1801" y="786"/>
                  </a:cubicBezTo>
                  <a:cubicBezTo>
                    <a:pt x="1802" y="786"/>
                    <a:pt x="1803" y="787"/>
                    <a:pt x="1804" y="788"/>
                  </a:cubicBezTo>
                  <a:cubicBezTo>
                    <a:pt x="1805" y="788"/>
                    <a:pt x="1806" y="789"/>
                    <a:pt x="1807" y="790"/>
                  </a:cubicBezTo>
                  <a:cubicBezTo>
                    <a:pt x="1811" y="803"/>
                    <a:pt x="1820" y="815"/>
                    <a:pt x="1837" y="815"/>
                  </a:cubicBezTo>
                  <a:cubicBezTo>
                    <a:pt x="1830" y="801"/>
                    <a:pt x="1824" y="788"/>
                    <a:pt x="1807" y="785"/>
                  </a:cubicBezTo>
                  <a:cubicBezTo>
                    <a:pt x="1806" y="785"/>
                    <a:pt x="1806" y="785"/>
                    <a:pt x="1806" y="785"/>
                  </a:cubicBezTo>
                  <a:cubicBezTo>
                    <a:pt x="1806" y="785"/>
                    <a:pt x="1806" y="785"/>
                    <a:pt x="1806" y="785"/>
                  </a:cubicBezTo>
                  <a:cubicBezTo>
                    <a:pt x="1805" y="785"/>
                    <a:pt x="1804" y="784"/>
                    <a:pt x="1803" y="783"/>
                  </a:cubicBezTo>
                  <a:cubicBezTo>
                    <a:pt x="1802" y="783"/>
                    <a:pt x="1801" y="782"/>
                    <a:pt x="1800" y="782"/>
                  </a:cubicBezTo>
                  <a:cubicBezTo>
                    <a:pt x="1799" y="781"/>
                    <a:pt x="1798" y="781"/>
                    <a:pt x="1797" y="780"/>
                  </a:cubicBezTo>
                  <a:cubicBezTo>
                    <a:pt x="1796" y="780"/>
                    <a:pt x="1796" y="780"/>
                    <a:pt x="1796" y="780"/>
                  </a:cubicBezTo>
                  <a:cubicBezTo>
                    <a:pt x="1797" y="780"/>
                    <a:pt x="1798" y="779"/>
                    <a:pt x="1800" y="779"/>
                  </a:cubicBezTo>
                  <a:cubicBezTo>
                    <a:pt x="1803" y="779"/>
                    <a:pt x="1807" y="779"/>
                    <a:pt x="1810" y="778"/>
                  </a:cubicBezTo>
                  <a:cubicBezTo>
                    <a:pt x="1818" y="778"/>
                    <a:pt x="1824" y="778"/>
                    <a:pt x="1830" y="778"/>
                  </a:cubicBezTo>
                  <a:cubicBezTo>
                    <a:pt x="1831" y="778"/>
                    <a:pt x="1831" y="778"/>
                    <a:pt x="1832" y="778"/>
                  </a:cubicBezTo>
                  <a:cubicBezTo>
                    <a:pt x="1833" y="778"/>
                    <a:pt x="1833" y="778"/>
                    <a:pt x="1834" y="778"/>
                  </a:cubicBezTo>
                  <a:cubicBezTo>
                    <a:pt x="1835" y="778"/>
                    <a:pt x="1837" y="778"/>
                    <a:pt x="1838" y="778"/>
                  </a:cubicBezTo>
                  <a:cubicBezTo>
                    <a:pt x="1840" y="778"/>
                    <a:pt x="1842" y="777"/>
                    <a:pt x="1844" y="777"/>
                  </a:cubicBezTo>
                  <a:cubicBezTo>
                    <a:pt x="1845" y="777"/>
                    <a:pt x="1845"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8"/>
                  </a:cubicBezTo>
                  <a:cubicBezTo>
                    <a:pt x="1846" y="778"/>
                    <a:pt x="1846" y="778"/>
                    <a:pt x="1846" y="778"/>
                  </a:cubicBezTo>
                  <a:cubicBezTo>
                    <a:pt x="1846" y="778"/>
                    <a:pt x="1846" y="778"/>
                    <a:pt x="1846" y="778"/>
                  </a:cubicBezTo>
                  <a:cubicBezTo>
                    <a:pt x="1845" y="778"/>
                    <a:pt x="1845" y="778"/>
                    <a:pt x="1845" y="778"/>
                  </a:cubicBezTo>
                  <a:cubicBezTo>
                    <a:pt x="1845" y="778"/>
                    <a:pt x="1845" y="778"/>
                    <a:pt x="1846" y="778"/>
                  </a:cubicBezTo>
                  <a:cubicBezTo>
                    <a:pt x="1846" y="778"/>
                    <a:pt x="1846" y="778"/>
                    <a:pt x="1847" y="778"/>
                  </a:cubicBezTo>
                  <a:cubicBezTo>
                    <a:pt x="1847" y="778"/>
                    <a:pt x="1847" y="778"/>
                    <a:pt x="1847" y="778"/>
                  </a:cubicBezTo>
                  <a:cubicBezTo>
                    <a:pt x="1847" y="778"/>
                    <a:pt x="1847" y="777"/>
                    <a:pt x="1847" y="777"/>
                  </a:cubicBezTo>
                  <a:cubicBezTo>
                    <a:pt x="1847" y="777"/>
                    <a:pt x="1847" y="777"/>
                    <a:pt x="1847" y="777"/>
                  </a:cubicBezTo>
                  <a:cubicBezTo>
                    <a:pt x="1847" y="777"/>
                    <a:pt x="1847" y="777"/>
                    <a:pt x="1847" y="777"/>
                  </a:cubicBezTo>
                  <a:cubicBezTo>
                    <a:pt x="1847" y="777"/>
                    <a:pt x="1847" y="777"/>
                    <a:pt x="1847" y="777"/>
                  </a:cubicBezTo>
                  <a:cubicBezTo>
                    <a:pt x="1847" y="777"/>
                    <a:pt x="1847" y="776"/>
                    <a:pt x="1846" y="776"/>
                  </a:cubicBezTo>
                  <a:cubicBezTo>
                    <a:pt x="1846" y="776"/>
                    <a:pt x="1845" y="776"/>
                    <a:pt x="1844" y="776"/>
                  </a:cubicBezTo>
                  <a:cubicBezTo>
                    <a:pt x="1842" y="776"/>
                    <a:pt x="1840" y="775"/>
                    <a:pt x="1838" y="775"/>
                  </a:cubicBezTo>
                  <a:cubicBezTo>
                    <a:pt x="1837" y="775"/>
                    <a:pt x="1836" y="775"/>
                    <a:pt x="1834" y="775"/>
                  </a:cubicBezTo>
                  <a:cubicBezTo>
                    <a:pt x="1834" y="774"/>
                    <a:pt x="1833" y="774"/>
                    <a:pt x="1832" y="774"/>
                  </a:cubicBezTo>
                  <a:cubicBezTo>
                    <a:pt x="1832" y="775"/>
                    <a:pt x="1831" y="774"/>
                    <a:pt x="1830" y="774"/>
                  </a:cubicBezTo>
                  <a:cubicBezTo>
                    <a:pt x="1828" y="774"/>
                    <a:pt x="1826" y="774"/>
                    <a:pt x="1824" y="774"/>
                  </a:cubicBezTo>
                  <a:cubicBezTo>
                    <a:pt x="1824" y="774"/>
                    <a:pt x="1824" y="774"/>
                    <a:pt x="1824" y="774"/>
                  </a:cubicBezTo>
                  <a:cubicBezTo>
                    <a:pt x="1825" y="774"/>
                    <a:pt x="1826" y="774"/>
                    <a:pt x="1826" y="773"/>
                  </a:cubicBezTo>
                  <a:cubicBezTo>
                    <a:pt x="1827" y="773"/>
                    <a:pt x="1828" y="773"/>
                    <a:pt x="1828" y="773"/>
                  </a:cubicBezTo>
                  <a:cubicBezTo>
                    <a:pt x="1829" y="772"/>
                    <a:pt x="1830" y="772"/>
                    <a:pt x="1830" y="772"/>
                  </a:cubicBezTo>
                  <a:cubicBezTo>
                    <a:pt x="1831" y="771"/>
                    <a:pt x="1833" y="770"/>
                    <a:pt x="1834" y="769"/>
                  </a:cubicBezTo>
                  <a:cubicBezTo>
                    <a:pt x="1835" y="768"/>
                    <a:pt x="1837" y="767"/>
                    <a:pt x="1838" y="767"/>
                  </a:cubicBezTo>
                  <a:cubicBezTo>
                    <a:pt x="1838" y="766"/>
                    <a:pt x="1839" y="766"/>
                    <a:pt x="1839" y="766"/>
                  </a:cubicBezTo>
                  <a:cubicBezTo>
                    <a:pt x="1856" y="777"/>
                    <a:pt x="1866" y="740"/>
                    <a:pt x="1873" y="732"/>
                  </a:cubicBezTo>
                  <a:cubicBezTo>
                    <a:pt x="1856" y="734"/>
                    <a:pt x="1826" y="744"/>
                    <a:pt x="1837" y="763"/>
                  </a:cubicBezTo>
                  <a:cubicBezTo>
                    <a:pt x="1838" y="763"/>
                    <a:pt x="1839" y="762"/>
                    <a:pt x="1840" y="762"/>
                  </a:cubicBezTo>
                  <a:cubicBezTo>
                    <a:pt x="1840" y="762"/>
                    <a:pt x="1840" y="762"/>
                    <a:pt x="1840" y="762"/>
                  </a:cubicBezTo>
                  <a:cubicBezTo>
                    <a:pt x="1839" y="763"/>
                    <a:pt x="1838" y="764"/>
                    <a:pt x="1836" y="765"/>
                  </a:cubicBezTo>
                  <a:cubicBezTo>
                    <a:pt x="1835" y="766"/>
                    <a:pt x="1834" y="766"/>
                    <a:pt x="1833" y="767"/>
                  </a:cubicBezTo>
                  <a:cubicBezTo>
                    <a:pt x="1831" y="768"/>
                    <a:pt x="1830" y="769"/>
                    <a:pt x="1829" y="769"/>
                  </a:cubicBezTo>
                  <a:cubicBezTo>
                    <a:pt x="1828" y="770"/>
                    <a:pt x="1828" y="770"/>
                    <a:pt x="1827" y="770"/>
                  </a:cubicBezTo>
                  <a:cubicBezTo>
                    <a:pt x="1826" y="771"/>
                    <a:pt x="1826" y="771"/>
                    <a:pt x="1825" y="771"/>
                  </a:cubicBezTo>
                  <a:cubicBezTo>
                    <a:pt x="1825" y="771"/>
                    <a:pt x="1824" y="772"/>
                    <a:pt x="1824" y="772"/>
                  </a:cubicBezTo>
                  <a:cubicBezTo>
                    <a:pt x="1823" y="772"/>
                    <a:pt x="1822" y="772"/>
                    <a:pt x="1822" y="773"/>
                  </a:cubicBezTo>
                  <a:cubicBezTo>
                    <a:pt x="1822" y="773"/>
                    <a:pt x="1821" y="773"/>
                    <a:pt x="1821" y="773"/>
                  </a:cubicBezTo>
                  <a:cubicBezTo>
                    <a:pt x="1821" y="773"/>
                    <a:pt x="1821" y="773"/>
                    <a:pt x="1820" y="773"/>
                  </a:cubicBezTo>
                  <a:cubicBezTo>
                    <a:pt x="1820" y="773"/>
                    <a:pt x="1819" y="774"/>
                    <a:pt x="1819" y="774"/>
                  </a:cubicBezTo>
                  <a:cubicBezTo>
                    <a:pt x="1819" y="774"/>
                    <a:pt x="1818" y="774"/>
                    <a:pt x="1818" y="774"/>
                  </a:cubicBezTo>
                  <a:cubicBezTo>
                    <a:pt x="1816" y="775"/>
                    <a:pt x="1813" y="775"/>
                    <a:pt x="1811" y="775"/>
                  </a:cubicBezTo>
                  <a:cubicBezTo>
                    <a:pt x="1807" y="775"/>
                    <a:pt x="1803" y="775"/>
                    <a:pt x="1799" y="776"/>
                  </a:cubicBezTo>
                  <a:cubicBezTo>
                    <a:pt x="1795" y="776"/>
                    <a:pt x="1792" y="777"/>
                    <a:pt x="1788" y="777"/>
                  </a:cubicBezTo>
                  <a:cubicBezTo>
                    <a:pt x="1784" y="778"/>
                    <a:pt x="1781" y="778"/>
                    <a:pt x="1777" y="777"/>
                  </a:cubicBezTo>
                  <a:cubicBezTo>
                    <a:pt x="1777" y="777"/>
                    <a:pt x="1777" y="777"/>
                    <a:pt x="1777" y="777"/>
                  </a:cubicBezTo>
                  <a:cubicBezTo>
                    <a:pt x="1776" y="777"/>
                    <a:pt x="1776" y="777"/>
                    <a:pt x="1776" y="777"/>
                  </a:cubicBezTo>
                  <a:cubicBezTo>
                    <a:pt x="1776" y="777"/>
                    <a:pt x="1776" y="777"/>
                    <a:pt x="1776" y="777"/>
                  </a:cubicBezTo>
                  <a:cubicBezTo>
                    <a:pt x="1775" y="776"/>
                    <a:pt x="1775" y="776"/>
                    <a:pt x="1775" y="776"/>
                  </a:cubicBezTo>
                  <a:cubicBezTo>
                    <a:pt x="1774" y="776"/>
                    <a:pt x="1774" y="776"/>
                    <a:pt x="1773" y="775"/>
                  </a:cubicBezTo>
                  <a:cubicBezTo>
                    <a:pt x="1772" y="774"/>
                    <a:pt x="1770" y="773"/>
                    <a:pt x="1769" y="772"/>
                  </a:cubicBezTo>
                  <a:cubicBezTo>
                    <a:pt x="1767" y="770"/>
                    <a:pt x="1765" y="767"/>
                    <a:pt x="1762" y="765"/>
                  </a:cubicBezTo>
                  <a:cubicBezTo>
                    <a:pt x="1762" y="765"/>
                    <a:pt x="1762" y="765"/>
                    <a:pt x="1761" y="764"/>
                  </a:cubicBezTo>
                  <a:cubicBezTo>
                    <a:pt x="1761" y="764"/>
                    <a:pt x="1761" y="764"/>
                    <a:pt x="1760" y="764"/>
                  </a:cubicBezTo>
                  <a:cubicBezTo>
                    <a:pt x="1760" y="763"/>
                    <a:pt x="1760" y="763"/>
                    <a:pt x="1759" y="763"/>
                  </a:cubicBezTo>
                  <a:cubicBezTo>
                    <a:pt x="1759" y="763"/>
                    <a:pt x="1759" y="763"/>
                    <a:pt x="1758" y="762"/>
                  </a:cubicBezTo>
                  <a:cubicBezTo>
                    <a:pt x="1757" y="762"/>
                    <a:pt x="1755" y="761"/>
                    <a:pt x="1754" y="761"/>
                  </a:cubicBezTo>
                  <a:cubicBezTo>
                    <a:pt x="1753" y="761"/>
                    <a:pt x="1752" y="761"/>
                    <a:pt x="1751" y="760"/>
                  </a:cubicBezTo>
                  <a:cubicBezTo>
                    <a:pt x="1751" y="760"/>
                    <a:pt x="1750" y="760"/>
                    <a:pt x="1749" y="760"/>
                  </a:cubicBezTo>
                  <a:cubicBezTo>
                    <a:pt x="1749" y="760"/>
                    <a:pt x="1748" y="760"/>
                    <a:pt x="1747" y="760"/>
                  </a:cubicBezTo>
                  <a:cubicBezTo>
                    <a:pt x="1747" y="760"/>
                    <a:pt x="1746" y="760"/>
                    <a:pt x="1745" y="760"/>
                  </a:cubicBezTo>
                  <a:cubicBezTo>
                    <a:pt x="1743" y="761"/>
                    <a:pt x="1741" y="761"/>
                    <a:pt x="1739" y="761"/>
                  </a:cubicBezTo>
                  <a:cubicBezTo>
                    <a:pt x="1739" y="761"/>
                    <a:pt x="1739" y="762"/>
                    <a:pt x="1739" y="762"/>
                  </a:cubicBezTo>
                  <a:cubicBezTo>
                    <a:pt x="1740" y="761"/>
                    <a:pt x="1740" y="760"/>
                    <a:pt x="1741" y="759"/>
                  </a:cubicBezTo>
                  <a:cubicBezTo>
                    <a:pt x="1742" y="758"/>
                    <a:pt x="1743" y="757"/>
                    <a:pt x="1743" y="757"/>
                  </a:cubicBezTo>
                  <a:cubicBezTo>
                    <a:pt x="1744" y="756"/>
                    <a:pt x="1744" y="756"/>
                    <a:pt x="1744" y="756"/>
                  </a:cubicBezTo>
                  <a:cubicBezTo>
                    <a:pt x="1744" y="756"/>
                    <a:pt x="1744" y="756"/>
                    <a:pt x="1744" y="756"/>
                  </a:cubicBezTo>
                  <a:cubicBezTo>
                    <a:pt x="1744" y="756"/>
                    <a:pt x="1744" y="756"/>
                    <a:pt x="1744" y="756"/>
                  </a:cubicBezTo>
                  <a:cubicBezTo>
                    <a:pt x="1744" y="756"/>
                    <a:pt x="1744" y="756"/>
                    <a:pt x="1744" y="756"/>
                  </a:cubicBezTo>
                  <a:cubicBezTo>
                    <a:pt x="1744" y="755"/>
                    <a:pt x="1744" y="755"/>
                    <a:pt x="1744" y="755"/>
                  </a:cubicBezTo>
                  <a:cubicBezTo>
                    <a:pt x="1744" y="755"/>
                    <a:pt x="1745" y="754"/>
                    <a:pt x="1745" y="754"/>
                  </a:cubicBezTo>
                  <a:cubicBezTo>
                    <a:pt x="1745" y="754"/>
                    <a:pt x="1745" y="753"/>
                    <a:pt x="1746" y="753"/>
                  </a:cubicBezTo>
                  <a:cubicBezTo>
                    <a:pt x="1746" y="752"/>
                    <a:pt x="1746" y="752"/>
                    <a:pt x="1747" y="751"/>
                  </a:cubicBezTo>
                  <a:cubicBezTo>
                    <a:pt x="1747" y="750"/>
                    <a:pt x="1747" y="750"/>
                    <a:pt x="1748" y="749"/>
                  </a:cubicBezTo>
                  <a:cubicBezTo>
                    <a:pt x="1749" y="747"/>
                    <a:pt x="1749" y="745"/>
                    <a:pt x="1750" y="744"/>
                  </a:cubicBezTo>
                  <a:cubicBezTo>
                    <a:pt x="1751" y="742"/>
                    <a:pt x="1751" y="740"/>
                    <a:pt x="1752" y="739"/>
                  </a:cubicBezTo>
                  <a:cubicBezTo>
                    <a:pt x="1753" y="736"/>
                    <a:pt x="1753" y="733"/>
                    <a:pt x="1754" y="730"/>
                  </a:cubicBezTo>
                  <a:cubicBezTo>
                    <a:pt x="1756" y="724"/>
                    <a:pt x="1758" y="720"/>
                    <a:pt x="1759" y="716"/>
                  </a:cubicBezTo>
                  <a:cubicBezTo>
                    <a:pt x="1760" y="714"/>
                    <a:pt x="1761" y="712"/>
                    <a:pt x="1762" y="711"/>
                  </a:cubicBezTo>
                  <a:cubicBezTo>
                    <a:pt x="1763" y="709"/>
                    <a:pt x="1763" y="708"/>
                    <a:pt x="1764" y="707"/>
                  </a:cubicBezTo>
                  <a:cubicBezTo>
                    <a:pt x="1765" y="705"/>
                    <a:pt x="1766" y="704"/>
                    <a:pt x="1766" y="704"/>
                  </a:cubicBezTo>
                  <a:cubicBezTo>
                    <a:pt x="1766" y="704"/>
                    <a:pt x="1765" y="705"/>
                    <a:pt x="1764" y="707"/>
                  </a:cubicBezTo>
                  <a:cubicBezTo>
                    <a:pt x="1763" y="708"/>
                    <a:pt x="1762" y="709"/>
                    <a:pt x="1761" y="710"/>
                  </a:cubicBezTo>
                  <a:cubicBezTo>
                    <a:pt x="1760" y="712"/>
                    <a:pt x="1759" y="713"/>
                    <a:pt x="1758" y="715"/>
                  </a:cubicBezTo>
                  <a:cubicBezTo>
                    <a:pt x="1757" y="716"/>
                    <a:pt x="1756" y="718"/>
                    <a:pt x="1755" y="720"/>
                  </a:cubicBezTo>
                  <a:cubicBezTo>
                    <a:pt x="1755" y="719"/>
                    <a:pt x="1755" y="718"/>
                    <a:pt x="1755" y="717"/>
                  </a:cubicBezTo>
                  <a:cubicBezTo>
                    <a:pt x="1755" y="715"/>
                    <a:pt x="1755" y="713"/>
                    <a:pt x="1755" y="712"/>
                  </a:cubicBezTo>
                  <a:cubicBezTo>
                    <a:pt x="1754" y="710"/>
                    <a:pt x="1754" y="708"/>
                    <a:pt x="1754" y="706"/>
                  </a:cubicBezTo>
                  <a:cubicBezTo>
                    <a:pt x="1754" y="705"/>
                    <a:pt x="1753" y="704"/>
                    <a:pt x="1753" y="703"/>
                  </a:cubicBezTo>
                  <a:cubicBezTo>
                    <a:pt x="1765" y="682"/>
                    <a:pt x="1747" y="680"/>
                    <a:pt x="1746" y="662"/>
                  </a:cubicBezTo>
                  <a:cubicBezTo>
                    <a:pt x="1732" y="679"/>
                    <a:pt x="1724" y="696"/>
                    <a:pt x="1750" y="702"/>
                  </a:cubicBezTo>
                  <a:cubicBezTo>
                    <a:pt x="1750" y="702"/>
                    <a:pt x="1750" y="702"/>
                    <a:pt x="1750" y="702"/>
                  </a:cubicBezTo>
                  <a:cubicBezTo>
                    <a:pt x="1750" y="704"/>
                    <a:pt x="1750" y="705"/>
                    <a:pt x="1751" y="707"/>
                  </a:cubicBezTo>
                  <a:cubicBezTo>
                    <a:pt x="1751" y="709"/>
                    <a:pt x="1751" y="710"/>
                    <a:pt x="1751" y="712"/>
                  </a:cubicBezTo>
                  <a:cubicBezTo>
                    <a:pt x="1752" y="714"/>
                    <a:pt x="1752" y="715"/>
                    <a:pt x="1752" y="717"/>
                  </a:cubicBezTo>
                  <a:cubicBezTo>
                    <a:pt x="1752" y="719"/>
                    <a:pt x="1752" y="720"/>
                    <a:pt x="1751" y="722"/>
                  </a:cubicBezTo>
                  <a:cubicBezTo>
                    <a:pt x="1751" y="723"/>
                    <a:pt x="1751" y="724"/>
                    <a:pt x="1751" y="724"/>
                  </a:cubicBezTo>
                  <a:cubicBezTo>
                    <a:pt x="1751" y="725"/>
                    <a:pt x="1751" y="726"/>
                    <a:pt x="1751" y="727"/>
                  </a:cubicBezTo>
                  <a:cubicBezTo>
                    <a:pt x="1751" y="727"/>
                    <a:pt x="1751" y="728"/>
                    <a:pt x="1751" y="728"/>
                  </a:cubicBezTo>
                  <a:cubicBezTo>
                    <a:pt x="1750" y="728"/>
                    <a:pt x="1750" y="729"/>
                    <a:pt x="1750" y="729"/>
                  </a:cubicBezTo>
                  <a:cubicBezTo>
                    <a:pt x="1749" y="732"/>
                    <a:pt x="1748" y="734"/>
                    <a:pt x="1746" y="737"/>
                  </a:cubicBezTo>
                  <a:cubicBezTo>
                    <a:pt x="1746" y="739"/>
                    <a:pt x="1745" y="741"/>
                    <a:pt x="1745" y="742"/>
                  </a:cubicBezTo>
                  <a:cubicBezTo>
                    <a:pt x="1744" y="744"/>
                    <a:pt x="1743" y="745"/>
                    <a:pt x="1743" y="747"/>
                  </a:cubicBezTo>
                  <a:cubicBezTo>
                    <a:pt x="1742" y="748"/>
                    <a:pt x="1742" y="749"/>
                    <a:pt x="1742" y="749"/>
                  </a:cubicBezTo>
                  <a:cubicBezTo>
                    <a:pt x="1741" y="750"/>
                    <a:pt x="1741" y="750"/>
                    <a:pt x="1741" y="750"/>
                  </a:cubicBezTo>
                  <a:cubicBezTo>
                    <a:pt x="1741" y="751"/>
                    <a:pt x="1741" y="751"/>
                    <a:pt x="1740" y="751"/>
                  </a:cubicBezTo>
                  <a:cubicBezTo>
                    <a:pt x="1740" y="752"/>
                    <a:pt x="1740" y="752"/>
                    <a:pt x="1740" y="753"/>
                  </a:cubicBezTo>
                  <a:cubicBezTo>
                    <a:pt x="1739" y="753"/>
                    <a:pt x="1739" y="753"/>
                    <a:pt x="1739" y="753"/>
                  </a:cubicBezTo>
                  <a:cubicBezTo>
                    <a:pt x="1739" y="753"/>
                    <a:pt x="1739" y="753"/>
                    <a:pt x="1739" y="753"/>
                  </a:cubicBezTo>
                  <a:cubicBezTo>
                    <a:pt x="1739" y="753"/>
                    <a:pt x="1739" y="753"/>
                    <a:pt x="1739" y="753"/>
                  </a:cubicBezTo>
                  <a:cubicBezTo>
                    <a:pt x="1739" y="753"/>
                    <a:pt x="1739" y="753"/>
                    <a:pt x="1739" y="753"/>
                  </a:cubicBezTo>
                  <a:cubicBezTo>
                    <a:pt x="1739" y="754"/>
                    <a:pt x="1739" y="754"/>
                    <a:pt x="1739" y="754"/>
                  </a:cubicBezTo>
                  <a:cubicBezTo>
                    <a:pt x="1738" y="754"/>
                    <a:pt x="1738" y="755"/>
                    <a:pt x="1737" y="756"/>
                  </a:cubicBezTo>
                  <a:cubicBezTo>
                    <a:pt x="1734" y="759"/>
                    <a:pt x="1732" y="761"/>
                    <a:pt x="1728" y="764"/>
                  </a:cubicBezTo>
                  <a:cubicBezTo>
                    <a:pt x="1725" y="767"/>
                    <a:pt x="1722" y="770"/>
                    <a:pt x="1718" y="773"/>
                  </a:cubicBezTo>
                  <a:cubicBezTo>
                    <a:pt x="1715" y="775"/>
                    <a:pt x="1711" y="779"/>
                    <a:pt x="1708" y="782"/>
                  </a:cubicBezTo>
                  <a:cubicBezTo>
                    <a:pt x="1704" y="785"/>
                    <a:pt x="1700" y="789"/>
                    <a:pt x="1697" y="793"/>
                  </a:cubicBezTo>
                  <a:cubicBezTo>
                    <a:pt x="1697" y="793"/>
                    <a:pt x="1697" y="793"/>
                    <a:pt x="1697" y="793"/>
                  </a:cubicBezTo>
                  <a:cubicBezTo>
                    <a:pt x="1697" y="792"/>
                    <a:pt x="1696" y="792"/>
                    <a:pt x="1696" y="791"/>
                  </a:cubicBezTo>
                  <a:cubicBezTo>
                    <a:pt x="1696" y="790"/>
                    <a:pt x="1696" y="789"/>
                    <a:pt x="1696" y="789"/>
                  </a:cubicBezTo>
                  <a:cubicBezTo>
                    <a:pt x="1696" y="788"/>
                    <a:pt x="1696" y="788"/>
                    <a:pt x="1695" y="788"/>
                  </a:cubicBezTo>
                  <a:cubicBezTo>
                    <a:pt x="1695" y="787"/>
                    <a:pt x="1695" y="787"/>
                    <a:pt x="1695" y="786"/>
                  </a:cubicBezTo>
                  <a:cubicBezTo>
                    <a:pt x="1694" y="785"/>
                    <a:pt x="1693" y="783"/>
                    <a:pt x="1692" y="781"/>
                  </a:cubicBezTo>
                  <a:cubicBezTo>
                    <a:pt x="1691" y="779"/>
                    <a:pt x="1690" y="778"/>
                    <a:pt x="1689" y="776"/>
                  </a:cubicBezTo>
                  <a:cubicBezTo>
                    <a:pt x="1687" y="772"/>
                    <a:pt x="1685" y="768"/>
                    <a:pt x="1683" y="764"/>
                  </a:cubicBezTo>
                  <a:cubicBezTo>
                    <a:pt x="1682" y="762"/>
                    <a:pt x="1681" y="760"/>
                    <a:pt x="1680" y="758"/>
                  </a:cubicBezTo>
                  <a:cubicBezTo>
                    <a:pt x="1679" y="756"/>
                    <a:pt x="1678" y="754"/>
                    <a:pt x="1678" y="752"/>
                  </a:cubicBezTo>
                  <a:cubicBezTo>
                    <a:pt x="1677" y="750"/>
                    <a:pt x="1677" y="748"/>
                    <a:pt x="1676" y="746"/>
                  </a:cubicBezTo>
                  <a:cubicBezTo>
                    <a:pt x="1676" y="746"/>
                    <a:pt x="1676" y="746"/>
                    <a:pt x="1676" y="746"/>
                  </a:cubicBezTo>
                  <a:cubicBezTo>
                    <a:pt x="1677" y="745"/>
                    <a:pt x="1677" y="745"/>
                    <a:pt x="1678" y="744"/>
                  </a:cubicBezTo>
                  <a:cubicBezTo>
                    <a:pt x="1678" y="744"/>
                    <a:pt x="1678" y="743"/>
                    <a:pt x="1678" y="743"/>
                  </a:cubicBezTo>
                  <a:cubicBezTo>
                    <a:pt x="1678" y="743"/>
                    <a:pt x="1678" y="743"/>
                    <a:pt x="1678" y="742"/>
                  </a:cubicBezTo>
                  <a:cubicBezTo>
                    <a:pt x="1679" y="742"/>
                    <a:pt x="1679" y="742"/>
                    <a:pt x="1679" y="742"/>
                  </a:cubicBezTo>
                  <a:cubicBezTo>
                    <a:pt x="1679" y="741"/>
                    <a:pt x="1679" y="740"/>
                    <a:pt x="1680" y="739"/>
                  </a:cubicBezTo>
                  <a:cubicBezTo>
                    <a:pt x="1680" y="738"/>
                    <a:pt x="1681" y="736"/>
                    <a:pt x="1681" y="735"/>
                  </a:cubicBezTo>
                  <a:cubicBezTo>
                    <a:pt x="1682" y="734"/>
                    <a:pt x="1682" y="733"/>
                    <a:pt x="1683" y="732"/>
                  </a:cubicBezTo>
                  <a:cubicBezTo>
                    <a:pt x="1683" y="731"/>
                    <a:pt x="1684" y="730"/>
                    <a:pt x="1685" y="728"/>
                  </a:cubicBezTo>
                  <a:cubicBezTo>
                    <a:pt x="1703" y="725"/>
                    <a:pt x="1698" y="710"/>
                    <a:pt x="1709" y="697"/>
                  </a:cubicBezTo>
                  <a:cubicBezTo>
                    <a:pt x="1700" y="701"/>
                    <a:pt x="1689" y="703"/>
                    <a:pt x="1684" y="709"/>
                  </a:cubicBezTo>
                  <a:cubicBezTo>
                    <a:pt x="1680" y="714"/>
                    <a:pt x="1679" y="725"/>
                    <a:pt x="1682" y="729"/>
                  </a:cubicBezTo>
                  <a:cubicBezTo>
                    <a:pt x="1682" y="729"/>
                    <a:pt x="1682" y="729"/>
                    <a:pt x="1682" y="729"/>
                  </a:cubicBezTo>
                  <a:cubicBezTo>
                    <a:pt x="1682" y="729"/>
                    <a:pt x="1682" y="729"/>
                    <a:pt x="1682" y="729"/>
                  </a:cubicBezTo>
                  <a:cubicBezTo>
                    <a:pt x="1682" y="729"/>
                    <a:pt x="1682" y="729"/>
                    <a:pt x="1682" y="729"/>
                  </a:cubicBezTo>
                  <a:cubicBezTo>
                    <a:pt x="1681" y="730"/>
                    <a:pt x="1681" y="730"/>
                    <a:pt x="1681" y="731"/>
                  </a:cubicBezTo>
                  <a:cubicBezTo>
                    <a:pt x="1680" y="732"/>
                    <a:pt x="1680" y="733"/>
                    <a:pt x="1679" y="735"/>
                  </a:cubicBezTo>
                  <a:cubicBezTo>
                    <a:pt x="1678" y="736"/>
                    <a:pt x="1678" y="737"/>
                    <a:pt x="1678" y="738"/>
                  </a:cubicBezTo>
                  <a:cubicBezTo>
                    <a:pt x="1677" y="739"/>
                    <a:pt x="1677" y="740"/>
                    <a:pt x="1676" y="741"/>
                  </a:cubicBezTo>
                  <a:cubicBezTo>
                    <a:pt x="1676" y="741"/>
                    <a:pt x="1676" y="741"/>
                    <a:pt x="1676" y="742"/>
                  </a:cubicBezTo>
                  <a:cubicBezTo>
                    <a:pt x="1676" y="742"/>
                    <a:pt x="1676" y="742"/>
                    <a:pt x="1676" y="742"/>
                  </a:cubicBezTo>
                  <a:cubicBezTo>
                    <a:pt x="1676" y="742"/>
                    <a:pt x="1676" y="742"/>
                    <a:pt x="1676" y="742"/>
                  </a:cubicBezTo>
                  <a:cubicBezTo>
                    <a:pt x="1676" y="742"/>
                    <a:pt x="1676" y="741"/>
                    <a:pt x="1676" y="740"/>
                  </a:cubicBezTo>
                  <a:cubicBezTo>
                    <a:pt x="1676" y="740"/>
                    <a:pt x="1675" y="739"/>
                    <a:pt x="1675" y="739"/>
                  </a:cubicBezTo>
                  <a:cubicBezTo>
                    <a:pt x="1676" y="739"/>
                    <a:pt x="1675" y="738"/>
                    <a:pt x="1675" y="738"/>
                  </a:cubicBezTo>
                  <a:cubicBezTo>
                    <a:pt x="1675" y="737"/>
                    <a:pt x="1675" y="736"/>
                    <a:pt x="1675" y="736"/>
                  </a:cubicBezTo>
                  <a:cubicBezTo>
                    <a:pt x="1674" y="734"/>
                    <a:pt x="1674" y="733"/>
                    <a:pt x="1674" y="732"/>
                  </a:cubicBezTo>
                  <a:cubicBezTo>
                    <a:pt x="1674" y="730"/>
                    <a:pt x="1673" y="729"/>
                    <a:pt x="1673" y="729"/>
                  </a:cubicBezTo>
                  <a:cubicBezTo>
                    <a:pt x="1673" y="729"/>
                    <a:pt x="1673" y="729"/>
                    <a:pt x="1673" y="730"/>
                  </a:cubicBezTo>
                  <a:cubicBezTo>
                    <a:pt x="1673" y="730"/>
                    <a:pt x="1673" y="731"/>
                    <a:pt x="1672" y="732"/>
                  </a:cubicBezTo>
                  <a:cubicBezTo>
                    <a:pt x="1672" y="733"/>
                    <a:pt x="1672" y="735"/>
                    <a:pt x="1672" y="736"/>
                  </a:cubicBezTo>
                  <a:cubicBezTo>
                    <a:pt x="1672" y="737"/>
                    <a:pt x="1672" y="737"/>
                    <a:pt x="1672" y="738"/>
                  </a:cubicBezTo>
                  <a:cubicBezTo>
                    <a:pt x="1671" y="739"/>
                    <a:pt x="1671" y="739"/>
                    <a:pt x="1672" y="740"/>
                  </a:cubicBezTo>
                  <a:cubicBezTo>
                    <a:pt x="1672" y="740"/>
                    <a:pt x="1672" y="740"/>
                    <a:pt x="1672" y="741"/>
                  </a:cubicBezTo>
                  <a:cubicBezTo>
                    <a:pt x="1672" y="744"/>
                    <a:pt x="1673" y="749"/>
                    <a:pt x="1674" y="753"/>
                  </a:cubicBezTo>
                  <a:cubicBezTo>
                    <a:pt x="1674" y="754"/>
                    <a:pt x="1675" y="756"/>
                    <a:pt x="1675" y="757"/>
                  </a:cubicBezTo>
                  <a:cubicBezTo>
                    <a:pt x="1675" y="757"/>
                    <a:pt x="1675" y="757"/>
                    <a:pt x="1674" y="757"/>
                  </a:cubicBezTo>
                  <a:cubicBezTo>
                    <a:pt x="1674" y="756"/>
                    <a:pt x="1673" y="756"/>
                    <a:pt x="1673" y="755"/>
                  </a:cubicBezTo>
                  <a:cubicBezTo>
                    <a:pt x="1672" y="755"/>
                    <a:pt x="1671" y="754"/>
                    <a:pt x="1671" y="754"/>
                  </a:cubicBezTo>
                  <a:cubicBezTo>
                    <a:pt x="1670" y="753"/>
                    <a:pt x="1668" y="752"/>
                    <a:pt x="1667" y="752"/>
                  </a:cubicBezTo>
                  <a:cubicBezTo>
                    <a:pt x="1667" y="752"/>
                    <a:pt x="1667" y="752"/>
                    <a:pt x="1667" y="752"/>
                  </a:cubicBezTo>
                  <a:cubicBezTo>
                    <a:pt x="1661" y="735"/>
                    <a:pt x="1649" y="728"/>
                    <a:pt x="1630" y="738"/>
                  </a:cubicBezTo>
                  <a:cubicBezTo>
                    <a:pt x="1644" y="745"/>
                    <a:pt x="1647" y="758"/>
                    <a:pt x="1665" y="752"/>
                  </a:cubicBezTo>
                  <a:cubicBezTo>
                    <a:pt x="1665" y="753"/>
                    <a:pt x="1666" y="753"/>
                    <a:pt x="1666" y="753"/>
                  </a:cubicBezTo>
                  <a:cubicBezTo>
                    <a:pt x="1667" y="754"/>
                    <a:pt x="1669" y="755"/>
                    <a:pt x="1670" y="755"/>
                  </a:cubicBezTo>
                  <a:cubicBezTo>
                    <a:pt x="1670" y="756"/>
                    <a:pt x="1671" y="756"/>
                    <a:pt x="1672" y="757"/>
                  </a:cubicBezTo>
                  <a:cubicBezTo>
                    <a:pt x="1672" y="757"/>
                    <a:pt x="1673" y="757"/>
                    <a:pt x="1673" y="758"/>
                  </a:cubicBezTo>
                  <a:cubicBezTo>
                    <a:pt x="1675" y="759"/>
                    <a:pt x="1676" y="760"/>
                    <a:pt x="1677" y="761"/>
                  </a:cubicBezTo>
                  <a:cubicBezTo>
                    <a:pt x="1678" y="763"/>
                    <a:pt x="1678" y="764"/>
                    <a:pt x="1679" y="766"/>
                  </a:cubicBezTo>
                  <a:cubicBezTo>
                    <a:pt x="1681" y="770"/>
                    <a:pt x="1684" y="774"/>
                    <a:pt x="1686" y="778"/>
                  </a:cubicBezTo>
                  <a:cubicBezTo>
                    <a:pt x="1687" y="779"/>
                    <a:pt x="1688" y="781"/>
                    <a:pt x="1689" y="783"/>
                  </a:cubicBezTo>
                  <a:cubicBezTo>
                    <a:pt x="1690" y="785"/>
                    <a:pt x="1691" y="786"/>
                    <a:pt x="1691" y="788"/>
                  </a:cubicBezTo>
                  <a:cubicBezTo>
                    <a:pt x="1691" y="788"/>
                    <a:pt x="1692" y="789"/>
                    <a:pt x="1692" y="789"/>
                  </a:cubicBezTo>
                  <a:cubicBezTo>
                    <a:pt x="1692" y="789"/>
                    <a:pt x="1692" y="790"/>
                    <a:pt x="1692" y="790"/>
                  </a:cubicBezTo>
                  <a:cubicBezTo>
                    <a:pt x="1693" y="791"/>
                    <a:pt x="1693" y="791"/>
                    <a:pt x="1693" y="792"/>
                  </a:cubicBezTo>
                  <a:cubicBezTo>
                    <a:pt x="1694" y="793"/>
                    <a:pt x="1694" y="793"/>
                    <a:pt x="1694" y="794"/>
                  </a:cubicBezTo>
                  <a:cubicBezTo>
                    <a:pt x="1695" y="794"/>
                    <a:pt x="1695" y="795"/>
                    <a:pt x="1695" y="795"/>
                  </a:cubicBezTo>
                  <a:cubicBezTo>
                    <a:pt x="1693" y="798"/>
                    <a:pt x="1690" y="801"/>
                    <a:pt x="1688" y="804"/>
                  </a:cubicBezTo>
                  <a:cubicBezTo>
                    <a:pt x="1685" y="808"/>
                    <a:pt x="1682" y="811"/>
                    <a:pt x="1679" y="815"/>
                  </a:cubicBezTo>
                  <a:cubicBezTo>
                    <a:pt x="1679" y="816"/>
                    <a:pt x="1678" y="817"/>
                    <a:pt x="1677" y="818"/>
                  </a:cubicBezTo>
                  <a:cubicBezTo>
                    <a:pt x="1676" y="819"/>
                    <a:pt x="1675" y="820"/>
                    <a:pt x="1674" y="820"/>
                  </a:cubicBezTo>
                  <a:cubicBezTo>
                    <a:pt x="1673" y="822"/>
                    <a:pt x="1671" y="824"/>
                    <a:pt x="1669" y="825"/>
                  </a:cubicBezTo>
                  <a:cubicBezTo>
                    <a:pt x="1661" y="831"/>
                    <a:pt x="1652" y="835"/>
                    <a:pt x="1644" y="840"/>
                  </a:cubicBezTo>
                  <a:cubicBezTo>
                    <a:pt x="1639" y="843"/>
                    <a:pt x="1634" y="845"/>
                    <a:pt x="1629" y="847"/>
                  </a:cubicBezTo>
                  <a:cubicBezTo>
                    <a:pt x="1630" y="847"/>
                    <a:pt x="1630" y="847"/>
                    <a:pt x="1630" y="846"/>
                  </a:cubicBezTo>
                  <a:cubicBezTo>
                    <a:pt x="1631" y="846"/>
                    <a:pt x="1631" y="845"/>
                    <a:pt x="1631" y="845"/>
                  </a:cubicBezTo>
                  <a:cubicBezTo>
                    <a:pt x="1631" y="845"/>
                    <a:pt x="1631" y="844"/>
                    <a:pt x="1631" y="844"/>
                  </a:cubicBezTo>
                  <a:cubicBezTo>
                    <a:pt x="1632" y="844"/>
                    <a:pt x="1632" y="844"/>
                    <a:pt x="1632" y="843"/>
                  </a:cubicBezTo>
                  <a:cubicBezTo>
                    <a:pt x="1632" y="842"/>
                    <a:pt x="1632" y="841"/>
                    <a:pt x="1632" y="840"/>
                  </a:cubicBezTo>
                  <a:cubicBezTo>
                    <a:pt x="1632" y="839"/>
                    <a:pt x="1632" y="837"/>
                    <a:pt x="1632" y="836"/>
                  </a:cubicBezTo>
                  <a:cubicBezTo>
                    <a:pt x="1632" y="835"/>
                    <a:pt x="1632" y="833"/>
                    <a:pt x="1632" y="832"/>
                  </a:cubicBezTo>
                  <a:cubicBezTo>
                    <a:pt x="1632" y="831"/>
                    <a:pt x="1632" y="829"/>
                    <a:pt x="1631" y="828"/>
                  </a:cubicBezTo>
                  <a:cubicBezTo>
                    <a:pt x="1631" y="826"/>
                    <a:pt x="1631" y="824"/>
                    <a:pt x="1631" y="823"/>
                  </a:cubicBezTo>
                  <a:cubicBezTo>
                    <a:pt x="1650" y="810"/>
                    <a:pt x="1629" y="795"/>
                    <a:pt x="1650" y="785"/>
                  </a:cubicBezTo>
                  <a:cubicBezTo>
                    <a:pt x="1639" y="784"/>
                    <a:pt x="1628" y="787"/>
                    <a:pt x="1622" y="798"/>
                  </a:cubicBezTo>
                  <a:cubicBezTo>
                    <a:pt x="1618" y="805"/>
                    <a:pt x="1618" y="821"/>
                    <a:pt x="1628" y="824"/>
                  </a:cubicBezTo>
                  <a:cubicBezTo>
                    <a:pt x="1629" y="825"/>
                    <a:pt x="1629" y="827"/>
                    <a:pt x="1629" y="828"/>
                  </a:cubicBezTo>
                  <a:cubicBezTo>
                    <a:pt x="1629" y="830"/>
                    <a:pt x="1629" y="831"/>
                    <a:pt x="1629" y="832"/>
                  </a:cubicBezTo>
                  <a:cubicBezTo>
                    <a:pt x="1630" y="834"/>
                    <a:pt x="1630" y="835"/>
                    <a:pt x="1630" y="836"/>
                  </a:cubicBezTo>
                  <a:cubicBezTo>
                    <a:pt x="1630" y="837"/>
                    <a:pt x="1630" y="839"/>
                    <a:pt x="1630" y="840"/>
                  </a:cubicBezTo>
                  <a:cubicBezTo>
                    <a:pt x="1630" y="841"/>
                    <a:pt x="1630" y="842"/>
                    <a:pt x="1629" y="843"/>
                  </a:cubicBezTo>
                  <a:cubicBezTo>
                    <a:pt x="1629" y="843"/>
                    <a:pt x="1629" y="843"/>
                    <a:pt x="1629" y="844"/>
                  </a:cubicBezTo>
                  <a:cubicBezTo>
                    <a:pt x="1629" y="844"/>
                    <a:pt x="1629" y="844"/>
                    <a:pt x="1629" y="844"/>
                  </a:cubicBezTo>
                  <a:cubicBezTo>
                    <a:pt x="1629" y="845"/>
                    <a:pt x="1629" y="845"/>
                    <a:pt x="1629" y="846"/>
                  </a:cubicBezTo>
                  <a:cubicBezTo>
                    <a:pt x="1628" y="846"/>
                    <a:pt x="1628" y="847"/>
                    <a:pt x="1628" y="848"/>
                  </a:cubicBezTo>
                  <a:cubicBezTo>
                    <a:pt x="1628" y="848"/>
                    <a:pt x="1628" y="848"/>
                    <a:pt x="1628" y="848"/>
                  </a:cubicBezTo>
                  <a:cubicBezTo>
                    <a:pt x="1624" y="850"/>
                    <a:pt x="1621" y="852"/>
                    <a:pt x="1618" y="853"/>
                  </a:cubicBezTo>
                  <a:cubicBezTo>
                    <a:pt x="1606" y="860"/>
                    <a:pt x="1595" y="865"/>
                    <a:pt x="1585" y="871"/>
                  </a:cubicBezTo>
                  <a:cubicBezTo>
                    <a:pt x="1550" y="877"/>
                    <a:pt x="1511" y="882"/>
                    <a:pt x="1483" y="891"/>
                  </a:cubicBezTo>
                  <a:cubicBezTo>
                    <a:pt x="1462" y="897"/>
                    <a:pt x="1438" y="900"/>
                    <a:pt x="1403" y="917"/>
                  </a:cubicBezTo>
                  <a:cubicBezTo>
                    <a:pt x="1399" y="918"/>
                    <a:pt x="1396" y="920"/>
                    <a:pt x="1393" y="922"/>
                  </a:cubicBezTo>
                  <a:cubicBezTo>
                    <a:pt x="1388" y="908"/>
                    <a:pt x="1380" y="897"/>
                    <a:pt x="1366" y="901"/>
                  </a:cubicBezTo>
                  <a:cubicBezTo>
                    <a:pt x="1366" y="900"/>
                    <a:pt x="1365" y="900"/>
                    <a:pt x="1365" y="899"/>
                  </a:cubicBezTo>
                  <a:cubicBezTo>
                    <a:pt x="1363" y="898"/>
                    <a:pt x="1361" y="897"/>
                    <a:pt x="1359" y="896"/>
                  </a:cubicBezTo>
                  <a:cubicBezTo>
                    <a:pt x="1358" y="895"/>
                    <a:pt x="1356" y="894"/>
                    <a:pt x="1354" y="893"/>
                  </a:cubicBezTo>
                  <a:cubicBezTo>
                    <a:pt x="1353" y="892"/>
                    <a:pt x="1352" y="892"/>
                    <a:pt x="1351" y="891"/>
                  </a:cubicBezTo>
                  <a:cubicBezTo>
                    <a:pt x="1351" y="891"/>
                    <a:pt x="1351" y="891"/>
                    <a:pt x="1350" y="891"/>
                  </a:cubicBezTo>
                  <a:cubicBezTo>
                    <a:pt x="1350" y="891"/>
                    <a:pt x="1349" y="891"/>
                    <a:pt x="1349" y="890"/>
                  </a:cubicBezTo>
                  <a:cubicBezTo>
                    <a:pt x="1348" y="890"/>
                    <a:pt x="1347" y="890"/>
                    <a:pt x="1346" y="889"/>
                  </a:cubicBezTo>
                  <a:cubicBezTo>
                    <a:pt x="1346" y="889"/>
                    <a:pt x="1345" y="889"/>
                    <a:pt x="1344" y="889"/>
                  </a:cubicBezTo>
                  <a:cubicBezTo>
                    <a:pt x="1344" y="889"/>
                    <a:pt x="1343" y="889"/>
                    <a:pt x="1343" y="888"/>
                  </a:cubicBezTo>
                  <a:cubicBezTo>
                    <a:pt x="1344" y="888"/>
                    <a:pt x="1345" y="888"/>
                    <a:pt x="1346" y="887"/>
                  </a:cubicBezTo>
                  <a:cubicBezTo>
                    <a:pt x="1348" y="887"/>
                    <a:pt x="1349" y="887"/>
                    <a:pt x="1350" y="886"/>
                  </a:cubicBezTo>
                  <a:cubicBezTo>
                    <a:pt x="1351" y="886"/>
                    <a:pt x="1353" y="885"/>
                    <a:pt x="1354" y="885"/>
                  </a:cubicBezTo>
                  <a:cubicBezTo>
                    <a:pt x="1355" y="884"/>
                    <a:pt x="1356" y="883"/>
                    <a:pt x="1357" y="883"/>
                  </a:cubicBezTo>
                  <a:cubicBezTo>
                    <a:pt x="1359" y="882"/>
                    <a:pt x="1360" y="882"/>
                    <a:pt x="1361" y="881"/>
                  </a:cubicBezTo>
                  <a:cubicBezTo>
                    <a:pt x="1362" y="880"/>
                    <a:pt x="1363" y="880"/>
                    <a:pt x="1364" y="879"/>
                  </a:cubicBezTo>
                  <a:cubicBezTo>
                    <a:pt x="1365" y="878"/>
                    <a:pt x="1366" y="878"/>
                    <a:pt x="1367" y="877"/>
                  </a:cubicBezTo>
                  <a:cubicBezTo>
                    <a:pt x="1368" y="876"/>
                    <a:pt x="1369" y="876"/>
                    <a:pt x="1370" y="875"/>
                  </a:cubicBezTo>
                  <a:cubicBezTo>
                    <a:pt x="1371" y="874"/>
                    <a:pt x="1372" y="873"/>
                    <a:pt x="1372" y="873"/>
                  </a:cubicBezTo>
                  <a:cubicBezTo>
                    <a:pt x="1374" y="871"/>
                    <a:pt x="1376" y="870"/>
                    <a:pt x="1377" y="868"/>
                  </a:cubicBezTo>
                  <a:cubicBezTo>
                    <a:pt x="1378" y="867"/>
                    <a:pt x="1378" y="867"/>
                    <a:pt x="1379" y="866"/>
                  </a:cubicBezTo>
                  <a:cubicBezTo>
                    <a:pt x="1380" y="865"/>
                    <a:pt x="1380" y="864"/>
                    <a:pt x="1381" y="863"/>
                  </a:cubicBezTo>
                  <a:cubicBezTo>
                    <a:pt x="1381" y="863"/>
                    <a:pt x="1382" y="863"/>
                    <a:pt x="1382" y="862"/>
                  </a:cubicBezTo>
                  <a:cubicBezTo>
                    <a:pt x="1382" y="862"/>
                    <a:pt x="1382" y="862"/>
                    <a:pt x="1382" y="862"/>
                  </a:cubicBezTo>
                  <a:cubicBezTo>
                    <a:pt x="1382" y="862"/>
                    <a:pt x="1382" y="862"/>
                    <a:pt x="1383" y="862"/>
                  </a:cubicBezTo>
                  <a:cubicBezTo>
                    <a:pt x="1383" y="862"/>
                    <a:pt x="1383" y="861"/>
                    <a:pt x="1383" y="861"/>
                  </a:cubicBezTo>
                  <a:cubicBezTo>
                    <a:pt x="1383" y="861"/>
                    <a:pt x="1383" y="861"/>
                    <a:pt x="1384" y="861"/>
                  </a:cubicBezTo>
                  <a:cubicBezTo>
                    <a:pt x="1384" y="860"/>
                    <a:pt x="1385" y="860"/>
                    <a:pt x="1386" y="859"/>
                  </a:cubicBezTo>
                  <a:cubicBezTo>
                    <a:pt x="1387" y="859"/>
                    <a:pt x="1388" y="858"/>
                    <a:pt x="1389" y="857"/>
                  </a:cubicBezTo>
                  <a:cubicBezTo>
                    <a:pt x="1389" y="857"/>
                    <a:pt x="1390" y="856"/>
                    <a:pt x="1391" y="856"/>
                  </a:cubicBezTo>
                  <a:cubicBezTo>
                    <a:pt x="1392" y="855"/>
                    <a:pt x="1394" y="854"/>
                    <a:pt x="1395" y="854"/>
                  </a:cubicBezTo>
                  <a:cubicBezTo>
                    <a:pt x="1395" y="854"/>
                    <a:pt x="1395" y="854"/>
                    <a:pt x="1396" y="853"/>
                  </a:cubicBezTo>
                  <a:cubicBezTo>
                    <a:pt x="1396" y="853"/>
                    <a:pt x="1396" y="854"/>
                    <a:pt x="1396" y="854"/>
                  </a:cubicBezTo>
                  <a:cubicBezTo>
                    <a:pt x="1397" y="853"/>
                    <a:pt x="1399" y="854"/>
                    <a:pt x="1401" y="853"/>
                  </a:cubicBezTo>
                  <a:cubicBezTo>
                    <a:pt x="1401" y="853"/>
                    <a:pt x="1401" y="853"/>
                    <a:pt x="1401" y="853"/>
                  </a:cubicBezTo>
                  <a:cubicBezTo>
                    <a:pt x="1406" y="862"/>
                    <a:pt x="1415" y="854"/>
                    <a:pt x="1420" y="851"/>
                  </a:cubicBezTo>
                  <a:cubicBezTo>
                    <a:pt x="1427" y="848"/>
                    <a:pt x="1431" y="848"/>
                    <a:pt x="1440" y="848"/>
                  </a:cubicBezTo>
                  <a:cubicBezTo>
                    <a:pt x="1429" y="840"/>
                    <a:pt x="1399" y="832"/>
                    <a:pt x="1396" y="851"/>
                  </a:cubicBezTo>
                  <a:cubicBezTo>
                    <a:pt x="1395" y="851"/>
                    <a:pt x="1394" y="852"/>
                    <a:pt x="1394" y="852"/>
                  </a:cubicBezTo>
                  <a:cubicBezTo>
                    <a:pt x="1392" y="853"/>
                    <a:pt x="1391" y="853"/>
                    <a:pt x="1390" y="854"/>
                  </a:cubicBezTo>
                  <a:cubicBezTo>
                    <a:pt x="1389" y="855"/>
                    <a:pt x="1388" y="855"/>
                    <a:pt x="1387" y="856"/>
                  </a:cubicBezTo>
                  <a:cubicBezTo>
                    <a:pt x="1386" y="856"/>
                    <a:pt x="1386" y="857"/>
                    <a:pt x="1385" y="857"/>
                  </a:cubicBezTo>
                  <a:cubicBezTo>
                    <a:pt x="1385" y="857"/>
                    <a:pt x="1385" y="857"/>
                    <a:pt x="1385" y="856"/>
                  </a:cubicBezTo>
                  <a:cubicBezTo>
                    <a:pt x="1386" y="856"/>
                    <a:pt x="1386" y="855"/>
                    <a:pt x="1386" y="854"/>
                  </a:cubicBezTo>
                  <a:cubicBezTo>
                    <a:pt x="1388" y="851"/>
                    <a:pt x="1389" y="849"/>
                    <a:pt x="1389" y="847"/>
                  </a:cubicBezTo>
                  <a:cubicBezTo>
                    <a:pt x="1390" y="845"/>
                    <a:pt x="1390" y="843"/>
                    <a:pt x="1390" y="842"/>
                  </a:cubicBezTo>
                  <a:cubicBezTo>
                    <a:pt x="1390" y="840"/>
                    <a:pt x="1390" y="840"/>
                    <a:pt x="1390" y="840"/>
                  </a:cubicBezTo>
                  <a:cubicBezTo>
                    <a:pt x="1390" y="840"/>
                    <a:pt x="1390" y="840"/>
                    <a:pt x="1390" y="842"/>
                  </a:cubicBezTo>
                  <a:cubicBezTo>
                    <a:pt x="1389" y="843"/>
                    <a:pt x="1389" y="844"/>
                    <a:pt x="1388" y="846"/>
                  </a:cubicBezTo>
                  <a:cubicBezTo>
                    <a:pt x="1387" y="848"/>
                    <a:pt x="1386" y="851"/>
                    <a:pt x="1384" y="853"/>
                  </a:cubicBezTo>
                  <a:cubicBezTo>
                    <a:pt x="1384" y="854"/>
                    <a:pt x="1383" y="854"/>
                    <a:pt x="1383" y="855"/>
                  </a:cubicBezTo>
                  <a:cubicBezTo>
                    <a:pt x="1382" y="856"/>
                    <a:pt x="1382" y="856"/>
                    <a:pt x="1381" y="857"/>
                  </a:cubicBezTo>
                  <a:cubicBezTo>
                    <a:pt x="1380" y="858"/>
                    <a:pt x="1379" y="860"/>
                    <a:pt x="1378" y="861"/>
                  </a:cubicBezTo>
                  <a:cubicBezTo>
                    <a:pt x="1378" y="862"/>
                    <a:pt x="1377" y="863"/>
                    <a:pt x="1376" y="864"/>
                  </a:cubicBezTo>
                  <a:cubicBezTo>
                    <a:pt x="1376" y="864"/>
                    <a:pt x="1375" y="865"/>
                    <a:pt x="1374" y="866"/>
                  </a:cubicBezTo>
                  <a:cubicBezTo>
                    <a:pt x="1373" y="867"/>
                    <a:pt x="1371" y="869"/>
                    <a:pt x="1370" y="870"/>
                  </a:cubicBezTo>
                  <a:cubicBezTo>
                    <a:pt x="1369" y="871"/>
                    <a:pt x="1368" y="872"/>
                    <a:pt x="1367" y="872"/>
                  </a:cubicBezTo>
                  <a:cubicBezTo>
                    <a:pt x="1367" y="873"/>
                    <a:pt x="1366" y="874"/>
                    <a:pt x="1365" y="875"/>
                  </a:cubicBezTo>
                  <a:cubicBezTo>
                    <a:pt x="1364" y="875"/>
                    <a:pt x="1363" y="876"/>
                    <a:pt x="1362" y="877"/>
                  </a:cubicBezTo>
                  <a:cubicBezTo>
                    <a:pt x="1361" y="877"/>
                    <a:pt x="1360" y="878"/>
                    <a:pt x="1359" y="878"/>
                  </a:cubicBezTo>
                  <a:cubicBezTo>
                    <a:pt x="1358" y="879"/>
                    <a:pt x="1357" y="880"/>
                    <a:pt x="1356" y="880"/>
                  </a:cubicBezTo>
                  <a:cubicBezTo>
                    <a:pt x="1355" y="881"/>
                    <a:pt x="1353" y="881"/>
                    <a:pt x="1352" y="882"/>
                  </a:cubicBezTo>
                  <a:cubicBezTo>
                    <a:pt x="1351" y="882"/>
                    <a:pt x="1350" y="883"/>
                    <a:pt x="1349" y="883"/>
                  </a:cubicBezTo>
                  <a:cubicBezTo>
                    <a:pt x="1348" y="884"/>
                    <a:pt x="1346" y="884"/>
                    <a:pt x="1345" y="884"/>
                  </a:cubicBezTo>
                  <a:cubicBezTo>
                    <a:pt x="1344" y="885"/>
                    <a:pt x="1343" y="885"/>
                    <a:pt x="1342" y="885"/>
                  </a:cubicBezTo>
                  <a:cubicBezTo>
                    <a:pt x="1340" y="886"/>
                    <a:pt x="1340" y="886"/>
                    <a:pt x="1340" y="886"/>
                  </a:cubicBezTo>
                  <a:cubicBezTo>
                    <a:pt x="1339" y="886"/>
                    <a:pt x="1338" y="886"/>
                    <a:pt x="1338" y="886"/>
                  </a:cubicBezTo>
                  <a:cubicBezTo>
                    <a:pt x="1336" y="887"/>
                    <a:pt x="1336" y="887"/>
                    <a:pt x="1336" y="887"/>
                  </a:cubicBezTo>
                  <a:cubicBezTo>
                    <a:pt x="1335" y="887"/>
                    <a:pt x="1335" y="887"/>
                    <a:pt x="1335" y="887"/>
                  </a:cubicBezTo>
                  <a:cubicBezTo>
                    <a:pt x="1335" y="887"/>
                    <a:pt x="1335" y="887"/>
                    <a:pt x="1335" y="887"/>
                  </a:cubicBezTo>
                  <a:cubicBezTo>
                    <a:pt x="1335" y="887"/>
                    <a:pt x="1335" y="887"/>
                    <a:pt x="1335" y="887"/>
                  </a:cubicBezTo>
                  <a:cubicBezTo>
                    <a:pt x="1334" y="887"/>
                    <a:pt x="1334" y="887"/>
                    <a:pt x="1334" y="887"/>
                  </a:cubicBezTo>
                  <a:cubicBezTo>
                    <a:pt x="1334" y="887"/>
                    <a:pt x="1334" y="887"/>
                    <a:pt x="1334" y="887"/>
                  </a:cubicBezTo>
                  <a:cubicBezTo>
                    <a:pt x="1334" y="887"/>
                    <a:pt x="1334" y="887"/>
                    <a:pt x="1334" y="887"/>
                  </a:cubicBezTo>
                  <a:cubicBezTo>
                    <a:pt x="1332" y="887"/>
                    <a:pt x="1332" y="887"/>
                    <a:pt x="1332" y="887"/>
                  </a:cubicBezTo>
                  <a:cubicBezTo>
                    <a:pt x="1330" y="887"/>
                    <a:pt x="1330" y="887"/>
                    <a:pt x="1330" y="887"/>
                  </a:cubicBezTo>
                  <a:cubicBezTo>
                    <a:pt x="1325" y="888"/>
                    <a:pt x="1319" y="888"/>
                    <a:pt x="1314" y="887"/>
                  </a:cubicBezTo>
                  <a:cubicBezTo>
                    <a:pt x="1309" y="887"/>
                    <a:pt x="1303" y="887"/>
                    <a:pt x="1298" y="886"/>
                  </a:cubicBezTo>
                  <a:cubicBezTo>
                    <a:pt x="1296" y="886"/>
                    <a:pt x="1293" y="886"/>
                    <a:pt x="1290" y="886"/>
                  </a:cubicBezTo>
                  <a:cubicBezTo>
                    <a:pt x="1316" y="866"/>
                    <a:pt x="1351" y="856"/>
                    <a:pt x="1378" y="840"/>
                  </a:cubicBezTo>
                  <a:cubicBezTo>
                    <a:pt x="1414" y="818"/>
                    <a:pt x="1418" y="818"/>
                    <a:pt x="1458" y="823"/>
                  </a:cubicBezTo>
                  <a:cubicBezTo>
                    <a:pt x="1489" y="828"/>
                    <a:pt x="1542" y="852"/>
                    <a:pt x="1580" y="834"/>
                  </a:cubicBezTo>
                  <a:cubicBezTo>
                    <a:pt x="1551" y="835"/>
                    <a:pt x="1534" y="829"/>
                    <a:pt x="1514" y="822"/>
                  </a:cubicBezTo>
                  <a:cubicBezTo>
                    <a:pt x="1557" y="804"/>
                    <a:pt x="1576" y="789"/>
                    <a:pt x="1611" y="786"/>
                  </a:cubicBezTo>
                  <a:cubicBezTo>
                    <a:pt x="1571" y="778"/>
                    <a:pt x="1516" y="814"/>
                    <a:pt x="1503" y="813"/>
                  </a:cubicBezTo>
                  <a:cubicBezTo>
                    <a:pt x="1488" y="812"/>
                    <a:pt x="1457" y="807"/>
                    <a:pt x="1444" y="802"/>
                  </a:cubicBezTo>
                  <a:cubicBezTo>
                    <a:pt x="1406" y="786"/>
                    <a:pt x="1451" y="752"/>
                    <a:pt x="1470" y="729"/>
                  </a:cubicBezTo>
                  <a:cubicBezTo>
                    <a:pt x="1472" y="729"/>
                    <a:pt x="1473" y="728"/>
                    <a:pt x="1475" y="727"/>
                  </a:cubicBezTo>
                  <a:cubicBezTo>
                    <a:pt x="1477" y="726"/>
                    <a:pt x="1479" y="725"/>
                    <a:pt x="1481" y="724"/>
                  </a:cubicBezTo>
                  <a:cubicBezTo>
                    <a:pt x="1481" y="724"/>
                    <a:pt x="1482" y="724"/>
                    <a:pt x="1482" y="724"/>
                  </a:cubicBezTo>
                  <a:cubicBezTo>
                    <a:pt x="1482" y="725"/>
                    <a:pt x="1483" y="725"/>
                    <a:pt x="1483" y="725"/>
                  </a:cubicBezTo>
                  <a:cubicBezTo>
                    <a:pt x="1484" y="725"/>
                    <a:pt x="1484" y="725"/>
                    <a:pt x="1484" y="726"/>
                  </a:cubicBezTo>
                  <a:cubicBezTo>
                    <a:pt x="1484" y="726"/>
                    <a:pt x="1484" y="726"/>
                    <a:pt x="1485" y="726"/>
                  </a:cubicBezTo>
                  <a:cubicBezTo>
                    <a:pt x="1485" y="726"/>
                    <a:pt x="1485" y="726"/>
                    <a:pt x="1485" y="726"/>
                  </a:cubicBezTo>
                  <a:cubicBezTo>
                    <a:pt x="1486" y="726"/>
                    <a:pt x="1486" y="726"/>
                    <a:pt x="1487" y="726"/>
                  </a:cubicBezTo>
                  <a:cubicBezTo>
                    <a:pt x="1488" y="727"/>
                    <a:pt x="1488" y="727"/>
                    <a:pt x="1489" y="727"/>
                  </a:cubicBezTo>
                  <a:cubicBezTo>
                    <a:pt x="1490" y="727"/>
                    <a:pt x="1491" y="728"/>
                    <a:pt x="1491" y="728"/>
                  </a:cubicBezTo>
                  <a:cubicBezTo>
                    <a:pt x="1492" y="729"/>
                    <a:pt x="1493" y="729"/>
                    <a:pt x="1494" y="729"/>
                  </a:cubicBezTo>
                  <a:cubicBezTo>
                    <a:pt x="1494" y="730"/>
                    <a:pt x="1495" y="730"/>
                    <a:pt x="1496" y="731"/>
                  </a:cubicBezTo>
                  <a:cubicBezTo>
                    <a:pt x="1496" y="731"/>
                    <a:pt x="1496" y="731"/>
                    <a:pt x="1496" y="731"/>
                  </a:cubicBezTo>
                  <a:cubicBezTo>
                    <a:pt x="1495" y="749"/>
                    <a:pt x="1505" y="750"/>
                    <a:pt x="1519" y="741"/>
                  </a:cubicBezTo>
                  <a:cubicBezTo>
                    <a:pt x="1514" y="733"/>
                    <a:pt x="1510" y="721"/>
                    <a:pt x="1498" y="729"/>
                  </a:cubicBezTo>
                  <a:cubicBezTo>
                    <a:pt x="1497" y="728"/>
                    <a:pt x="1497" y="728"/>
                    <a:pt x="1497" y="728"/>
                  </a:cubicBezTo>
                  <a:cubicBezTo>
                    <a:pt x="1497" y="728"/>
                    <a:pt x="1497" y="728"/>
                    <a:pt x="1497" y="728"/>
                  </a:cubicBezTo>
                  <a:cubicBezTo>
                    <a:pt x="1496" y="728"/>
                    <a:pt x="1495" y="728"/>
                    <a:pt x="1495" y="727"/>
                  </a:cubicBezTo>
                  <a:cubicBezTo>
                    <a:pt x="1494" y="727"/>
                    <a:pt x="1493" y="726"/>
                    <a:pt x="1493" y="726"/>
                  </a:cubicBezTo>
                  <a:cubicBezTo>
                    <a:pt x="1492" y="726"/>
                    <a:pt x="1491" y="725"/>
                    <a:pt x="1490" y="725"/>
                  </a:cubicBezTo>
                  <a:cubicBezTo>
                    <a:pt x="1489" y="725"/>
                    <a:pt x="1489" y="724"/>
                    <a:pt x="1488" y="724"/>
                  </a:cubicBezTo>
                  <a:cubicBezTo>
                    <a:pt x="1487" y="724"/>
                    <a:pt x="1486" y="724"/>
                    <a:pt x="1486" y="723"/>
                  </a:cubicBezTo>
                  <a:cubicBezTo>
                    <a:pt x="1486" y="723"/>
                    <a:pt x="1485" y="723"/>
                    <a:pt x="1485" y="723"/>
                  </a:cubicBezTo>
                  <a:cubicBezTo>
                    <a:pt x="1485" y="723"/>
                    <a:pt x="1485" y="723"/>
                    <a:pt x="1485" y="723"/>
                  </a:cubicBezTo>
                  <a:cubicBezTo>
                    <a:pt x="1484" y="723"/>
                    <a:pt x="1484" y="723"/>
                    <a:pt x="1484" y="723"/>
                  </a:cubicBezTo>
                  <a:cubicBezTo>
                    <a:pt x="1483" y="723"/>
                    <a:pt x="1483" y="723"/>
                    <a:pt x="1482" y="723"/>
                  </a:cubicBezTo>
                  <a:cubicBezTo>
                    <a:pt x="1482" y="724"/>
                    <a:pt x="1482" y="724"/>
                    <a:pt x="1482" y="724"/>
                  </a:cubicBezTo>
                  <a:cubicBezTo>
                    <a:pt x="1483" y="723"/>
                    <a:pt x="1485" y="722"/>
                    <a:pt x="1487" y="720"/>
                  </a:cubicBezTo>
                  <a:cubicBezTo>
                    <a:pt x="1488" y="720"/>
                    <a:pt x="1489" y="719"/>
                    <a:pt x="1489" y="718"/>
                  </a:cubicBezTo>
                  <a:cubicBezTo>
                    <a:pt x="1490" y="718"/>
                    <a:pt x="1490" y="718"/>
                    <a:pt x="1490" y="718"/>
                  </a:cubicBezTo>
                  <a:cubicBezTo>
                    <a:pt x="1490" y="717"/>
                    <a:pt x="1490" y="717"/>
                    <a:pt x="1490" y="717"/>
                  </a:cubicBezTo>
                  <a:cubicBezTo>
                    <a:pt x="1491" y="717"/>
                    <a:pt x="1491" y="717"/>
                    <a:pt x="1491" y="717"/>
                  </a:cubicBezTo>
                  <a:cubicBezTo>
                    <a:pt x="1491" y="716"/>
                    <a:pt x="1491" y="716"/>
                    <a:pt x="1492" y="715"/>
                  </a:cubicBezTo>
                  <a:cubicBezTo>
                    <a:pt x="1493" y="714"/>
                    <a:pt x="1495" y="712"/>
                    <a:pt x="1496" y="710"/>
                  </a:cubicBezTo>
                  <a:cubicBezTo>
                    <a:pt x="1497" y="709"/>
                    <a:pt x="1497" y="708"/>
                    <a:pt x="1498" y="707"/>
                  </a:cubicBezTo>
                  <a:cubicBezTo>
                    <a:pt x="1498" y="707"/>
                    <a:pt x="1499" y="707"/>
                    <a:pt x="1499" y="707"/>
                  </a:cubicBezTo>
                  <a:cubicBezTo>
                    <a:pt x="1499" y="707"/>
                    <a:pt x="1500" y="707"/>
                    <a:pt x="1500" y="707"/>
                  </a:cubicBezTo>
                  <a:cubicBezTo>
                    <a:pt x="1501" y="707"/>
                    <a:pt x="1501" y="707"/>
                    <a:pt x="1501" y="706"/>
                  </a:cubicBezTo>
                  <a:cubicBezTo>
                    <a:pt x="1502" y="706"/>
                    <a:pt x="1502" y="706"/>
                    <a:pt x="1502" y="706"/>
                  </a:cubicBezTo>
                  <a:cubicBezTo>
                    <a:pt x="1503" y="706"/>
                    <a:pt x="1503" y="706"/>
                    <a:pt x="1504" y="706"/>
                  </a:cubicBezTo>
                  <a:cubicBezTo>
                    <a:pt x="1504" y="706"/>
                    <a:pt x="1505" y="706"/>
                    <a:pt x="1506" y="706"/>
                  </a:cubicBezTo>
                  <a:cubicBezTo>
                    <a:pt x="1506" y="706"/>
                    <a:pt x="1506" y="705"/>
                    <a:pt x="1507" y="705"/>
                  </a:cubicBezTo>
                  <a:cubicBezTo>
                    <a:pt x="1507" y="705"/>
                    <a:pt x="1507" y="705"/>
                    <a:pt x="1508" y="705"/>
                  </a:cubicBezTo>
                  <a:cubicBezTo>
                    <a:pt x="1508" y="705"/>
                    <a:pt x="1509" y="705"/>
                    <a:pt x="1510" y="705"/>
                  </a:cubicBezTo>
                  <a:cubicBezTo>
                    <a:pt x="1511" y="705"/>
                    <a:pt x="1513" y="705"/>
                    <a:pt x="1514" y="705"/>
                  </a:cubicBezTo>
                  <a:cubicBezTo>
                    <a:pt x="1516" y="705"/>
                    <a:pt x="1517" y="705"/>
                    <a:pt x="1519" y="705"/>
                  </a:cubicBezTo>
                  <a:cubicBezTo>
                    <a:pt x="1521" y="706"/>
                    <a:pt x="1522" y="706"/>
                    <a:pt x="1524" y="706"/>
                  </a:cubicBezTo>
                  <a:cubicBezTo>
                    <a:pt x="1525" y="706"/>
                    <a:pt x="1526" y="707"/>
                    <a:pt x="1527" y="707"/>
                  </a:cubicBezTo>
                  <a:cubicBezTo>
                    <a:pt x="1528" y="714"/>
                    <a:pt x="1532" y="722"/>
                    <a:pt x="1538" y="725"/>
                  </a:cubicBezTo>
                  <a:cubicBezTo>
                    <a:pt x="1546" y="729"/>
                    <a:pt x="1553" y="721"/>
                    <a:pt x="1561" y="718"/>
                  </a:cubicBezTo>
                  <a:cubicBezTo>
                    <a:pt x="1551" y="709"/>
                    <a:pt x="1541" y="687"/>
                    <a:pt x="1527" y="704"/>
                  </a:cubicBezTo>
                  <a:cubicBezTo>
                    <a:pt x="1527" y="704"/>
                    <a:pt x="1527" y="704"/>
                    <a:pt x="1527" y="704"/>
                  </a:cubicBezTo>
                  <a:cubicBezTo>
                    <a:pt x="1527" y="704"/>
                    <a:pt x="1527" y="703"/>
                    <a:pt x="1527" y="703"/>
                  </a:cubicBezTo>
                  <a:cubicBezTo>
                    <a:pt x="1526" y="704"/>
                    <a:pt x="1526" y="704"/>
                    <a:pt x="1526" y="704"/>
                  </a:cubicBezTo>
                  <a:cubicBezTo>
                    <a:pt x="1526" y="704"/>
                    <a:pt x="1525" y="704"/>
                    <a:pt x="1524" y="704"/>
                  </a:cubicBezTo>
                  <a:cubicBezTo>
                    <a:pt x="1523" y="703"/>
                    <a:pt x="1521" y="703"/>
                    <a:pt x="1519" y="703"/>
                  </a:cubicBezTo>
                  <a:cubicBezTo>
                    <a:pt x="1518" y="703"/>
                    <a:pt x="1516" y="703"/>
                    <a:pt x="1514" y="703"/>
                  </a:cubicBezTo>
                  <a:cubicBezTo>
                    <a:pt x="1513" y="703"/>
                    <a:pt x="1511" y="703"/>
                    <a:pt x="1510" y="703"/>
                  </a:cubicBezTo>
                  <a:cubicBezTo>
                    <a:pt x="1509" y="703"/>
                    <a:pt x="1508" y="703"/>
                    <a:pt x="1508" y="703"/>
                  </a:cubicBezTo>
                  <a:cubicBezTo>
                    <a:pt x="1507" y="703"/>
                    <a:pt x="1507" y="703"/>
                    <a:pt x="1506" y="703"/>
                  </a:cubicBezTo>
                  <a:cubicBezTo>
                    <a:pt x="1506" y="703"/>
                    <a:pt x="1506" y="703"/>
                    <a:pt x="1505" y="703"/>
                  </a:cubicBezTo>
                  <a:cubicBezTo>
                    <a:pt x="1505" y="703"/>
                    <a:pt x="1504" y="703"/>
                    <a:pt x="1503" y="703"/>
                  </a:cubicBezTo>
                  <a:cubicBezTo>
                    <a:pt x="1503" y="703"/>
                    <a:pt x="1502" y="704"/>
                    <a:pt x="1502" y="704"/>
                  </a:cubicBezTo>
                  <a:cubicBezTo>
                    <a:pt x="1501" y="704"/>
                    <a:pt x="1501" y="704"/>
                    <a:pt x="1501" y="704"/>
                  </a:cubicBezTo>
                  <a:cubicBezTo>
                    <a:pt x="1500" y="704"/>
                    <a:pt x="1500" y="704"/>
                    <a:pt x="1500" y="704"/>
                  </a:cubicBezTo>
                  <a:cubicBezTo>
                    <a:pt x="1500" y="704"/>
                    <a:pt x="1499" y="704"/>
                    <a:pt x="1499" y="705"/>
                  </a:cubicBezTo>
                  <a:cubicBezTo>
                    <a:pt x="1500" y="702"/>
                    <a:pt x="1501" y="700"/>
                    <a:pt x="1502" y="698"/>
                  </a:cubicBezTo>
                  <a:cubicBezTo>
                    <a:pt x="1504" y="694"/>
                    <a:pt x="1506" y="690"/>
                    <a:pt x="1508" y="687"/>
                  </a:cubicBezTo>
                  <a:cubicBezTo>
                    <a:pt x="1510" y="683"/>
                    <a:pt x="1513" y="680"/>
                    <a:pt x="1516" y="677"/>
                  </a:cubicBezTo>
                  <a:cubicBezTo>
                    <a:pt x="1519" y="675"/>
                    <a:pt x="1522" y="673"/>
                    <a:pt x="1526" y="672"/>
                  </a:cubicBezTo>
                  <a:cubicBezTo>
                    <a:pt x="1529" y="670"/>
                    <a:pt x="1533" y="669"/>
                    <a:pt x="1537" y="668"/>
                  </a:cubicBezTo>
                  <a:cubicBezTo>
                    <a:pt x="1544" y="666"/>
                    <a:pt x="1551" y="666"/>
                    <a:pt x="1558" y="665"/>
                  </a:cubicBezTo>
                  <a:cubicBezTo>
                    <a:pt x="1559" y="665"/>
                    <a:pt x="1561" y="665"/>
                    <a:pt x="1562" y="665"/>
                  </a:cubicBezTo>
                  <a:cubicBezTo>
                    <a:pt x="1564" y="665"/>
                    <a:pt x="1566" y="665"/>
                    <a:pt x="1567" y="665"/>
                  </a:cubicBezTo>
                  <a:cubicBezTo>
                    <a:pt x="1569" y="665"/>
                    <a:pt x="1571" y="665"/>
                    <a:pt x="1573" y="665"/>
                  </a:cubicBezTo>
                  <a:cubicBezTo>
                    <a:pt x="1576" y="668"/>
                    <a:pt x="1580" y="670"/>
                    <a:pt x="1583" y="673"/>
                  </a:cubicBezTo>
                  <a:cubicBezTo>
                    <a:pt x="1580" y="670"/>
                    <a:pt x="1578" y="668"/>
                    <a:pt x="1576" y="665"/>
                  </a:cubicBezTo>
                  <a:cubicBezTo>
                    <a:pt x="1581" y="666"/>
                    <a:pt x="1585" y="667"/>
                    <a:pt x="1589" y="668"/>
                  </a:cubicBezTo>
                  <a:cubicBezTo>
                    <a:pt x="1589" y="668"/>
                    <a:pt x="1589" y="668"/>
                    <a:pt x="1589" y="668"/>
                  </a:cubicBezTo>
                  <a:cubicBezTo>
                    <a:pt x="1589" y="668"/>
                    <a:pt x="1589" y="668"/>
                    <a:pt x="1589" y="668"/>
                  </a:cubicBezTo>
                  <a:cubicBezTo>
                    <a:pt x="1589" y="668"/>
                    <a:pt x="1590" y="668"/>
                    <a:pt x="1590" y="668"/>
                  </a:cubicBezTo>
                  <a:cubicBezTo>
                    <a:pt x="1590" y="668"/>
                    <a:pt x="1590" y="668"/>
                    <a:pt x="1590" y="668"/>
                  </a:cubicBezTo>
                  <a:cubicBezTo>
                    <a:pt x="1590" y="669"/>
                    <a:pt x="1591" y="669"/>
                    <a:pt x="1591" y="670"/>
                  </a:cubicBezTo>
                  <a:cubicBezTo>
                    <a:pt x="1592" y="670"/>
                    <a:pt x="1592" y="671"/>
                    <a:pt x="1593" y="671"/>
                  </a:cubicBezTo>
                  <a:cubicBezTo>
                    <a:pt x="1593" y="672"/>
                    <a:pt x="1594" y="672"/>
                    <a:pt x="1594" y="673"/>
                  </a:cubicBezTo>
                  <a:cubicBezTo>
                    <a:pt x="1595" y="673"/>
                    <a:pt x="1595" y="674"/>
                    <a:pt x="1596" y="675"/>
                  </a:cubicBezTo>
                  <a:cubicBezTo>
                    <a:pt x="1596" y="675"/>
                    <a:pt x="1597" y="676"/>
                    <a:pt x="1597" y="676"/>
                  </a:cubicBezTo>
                  <a:cubicBezTo>
                    <a:pt x="1596" y="687"/>
                    <a:pt x="1599" y="697"/>
                    <a:pt x="1610" y="699"/>
                  </a:cubicBezTo>
                  <a:cubicBezTo>
                    <a:pt x="1609" y="688"/>
                    <a:pt x="1609" y="678"/>
                    <a:pt x="1598" y="673"/>
                  </a:cubicBezTo>
                  <a:cubicBezTo>
                    <a:pt x="1598" y="673"/>
                    <a:pt x="1598" y="673"/>
                    <a:pt x="1598" y="673"/>
                  </a:cubicBezTo>
                  <a:cubicBezTo>
                    <a:pt x="1598" y="673"/>
                    <a:pt x="1598" y="673"/>
                    <a:pt x="1598" y="673"/>
                  </a:cubicBezTo>
                  <a:cubicBezTo>
                    <a:pt x="1597" y="672"/>
                    <a:pt x="1597" y="672"/>
                    <a:pt x="1596" y="671"/>
                  </a:cubicBezTo>
                  <a:cubicBezTo>
                    <a:pt x="1596" y="671"/>
                    <a:pt x="1596" y="671"/>
                    <a:pt x="1595" y="670"/>
                  </a:cubicBezTo>
                  <a:cubicBezTo>
                    <a:pt x="1596" y="671"/>
                    <a:pt x="1597" y="671"/>
                    <a:pt x="1597" y="671"/>
                  </a:cubicBezTo>
                  <a:cubicBezTo>
                    <a:pt x="1598" y="672"/>
                    <a:pt x="1599" y="672"/>
                    <a:pt x="1599" y="673"/>
                  </a:cubicBezTo>
                  <a:cubicBezTo>
                    <a:pt x="1599" y="673"/>
                    <a:pt x="1600" y="673"/>
                    <a:pt x="1600" y="673"/>
                  </a:cubicBezTo>
                  <a:cubicBezTo>
                    <a:pt x="1600" y="673"/>
                    <a:pt x="1600" y="673"/>
                    <a:pt x="1599" y="673"/>
                  </a:cubicBezTo>
                  <a:cubicBezTo>
                    <a:pt x="1599" y="672"/>
                    <a:pt x="1598" y="672"/>
                    <a:pt x="1597" y="671"/>
                  </a:cubicBezTo>
                  <a:cubicBezTo>
                    <a:pt x="1596" y="670"/>
                    <a:pt x="1595" y="669"/>
                    <a:pt x="1593" y="668"/>
                  </a:cubicBezTo>
                  <a:cubicBezTo>
                    <a:pt x="1593" y="668"/>
                    <a:pt x="1593" y="668"/>
                    <a:pt x="1593" y="668"/>
                  </a:cubicBezTo>
                  <a:cubicBezTo>
                    <a:pt x="1592" y="667"/>
                    <a:pt x="1592" y="667"/>
                    <a:pt x="1592" y="667"/>
                  </a:cubicBezTo>
                  <a:cubicBezTo>
                    <a:pt x="1591" y="667"/>
                    <a:pt x="1591" y="666"/>
                    <a:pt x="1591" y="666"/>
                  </a:cubicBezTo>
                  <a:cubicBezTo>
                    <a:pt x="1591" y="666"/>
                    <a:pt x="1591" y="666"/>
                    <a:pt x="1591" y="666"/>
                  </a:cubicBezTo>
                  <a:cubicBezTo>
                    <a:pt x="1591" y="666"/>
                    <a:pt x="1590" y="666"/>
                    <a:pt x="1590" y="666"/>
                  </a:cubicBezTo>
                  <a:cubicBezTo>
                    <a:pt x="1590" y="666"/>
                    <a:pt x="1589" y="666"/>
                    <a:pt x="1589" y="665"/>
                  </a:cubicBezTo>
                  <a:cubicBezTo>
                    <a:pt x="1588" y="665"/>
                    <a:pt x="1588" y="665"/>
                    <a:pt x="1588" y="665"/>
                  </a:cubicBezTo>
                  <a:cubicBezTo>
                    <a:pt x="1588" y="665"/>
                    <a:pt x="1588" y="665"/>
                    <a:pt x="1588" y="666"/>
                  </a:cubicBezTo>
                  <a:cubicBezTo>
                    <a:pt x="1585" y="665"/>
                    <a:pt x="1582" y="664"/>
                    <a:pt x="1578" y="663"/>
                  </a:cubicBezTo>
                  <a:cubicBezTo>
                    <a:pt x="1578" y="663"/>
                    <a:pt x="1579" y="662"/>
                    <a:pt x="1579" y="662"/>
                  </a:cubicBezTo>
                  <a:cubicBezTo>
                    <a:pt x="1580" y="661"/>
                    <a:pt x="1581" y="661"/>
                    <a:pt x="1581" y="660"/>
                  </a:cubicBezTo>
                  <a:cubicBezTo>
                    <a:pt x="1582" y="660"/>
                    <a:pt x="1582" y="660"/>
                    <a:pt x="1583" y="660"/>
                  </a:cubicBezTo>
                  <a:cubicBezTo>
                    <a:pt x="1583" y="660"/>
                    <a:pt x="1583" y="659"/>
                    <a:pt x="1583" y="659"/>
                  </a:cubicBezTo>
                  <a:cubicBezTo>
                    <a:pt x="1584" y="659"/>
                    <a:pt x="1584" y="659"/>
                    <a:pt x="1584" y="659"/>
                  </a:cubicBezTo>
                  <a:cubicBezTo>
                    <a:pt x="1584" y="658"/>
                    <a:pt x="1585" y="658"/>
                    <a:pt x="1585" y="657"/>
                  </a:cubicBezTo>
                  <a:cubicBezTo>
                    <a:pt x="1586" y="657"/>
                    <a:pt x="1586" y="657"/>
                    <a:pt x="1587" y="656"/>
                  </a:cubicBezTo>
                  <a:cubicBezTo>
                    <a:pt x="1587" y="656"/>
                    <a:pt x="1588" y="656"/>
                    <a:pt x="1588" y="655"/>
                  </a:cubicBezTo>
                  <a:cubicBezTo>
                    <a:pt x="1589" y="655"/>
                    <a:pt x="1589" y="654"/>
                    <a:pt x="1590" y="654"/>
                  </a:cubicBezTo>
                  <a:cubicBezTo>
                    <a:pt x="1591" y="653"/>
                    <a:pt x="1592" y="652"/>
                    <a:pt x="1594" y="652"/>
                  </a:cubicBezTo>
                  <a:cubicBezTo>
                    <a:pt x="1595" y="651"/>
                    <a:pt x="1596" y="650"/>
                    <a:pt x="1598" y="650"/>
                  </a:cubicBezTo>
                  <a:cubicBezTo>
                    <a:pt x="1599" y="649"/>
                    <a:pt x="1601" y="649"/>
                    <a:pt x="1602" y="648"/>
                  </a:cubicBezTo>
                  <a:cubicBezTo>
                    <a:pt x="1603" y="648"/>
                    <a:pt x="1605" y="647"/>
                    <a:pt x="1606" y="647"/>
                  </a:cubicBezTo>
                  <a:cubicBezTo>
                    <a:pt x="1606" y="647"/>
                    <a:pt x="1606" y="647"/>
                    <a:pt x="1606" y="647"/>
                  </a:cubicBezTo>
                  <a:cubicBezTo>
                    <a:pt x="1622" y="662"/>
                    <a:pt x="1632" y="650"/>
                    <a:pt x="1639" y="633"/>
                  </a:cubicBezTo>
                  <a:cubicBezTo>
                    <a:pt x="1625" y="640"/>
                    <a:pt x="1615" y="628"/>
                    <a:pt x="1604" y="645"/>
                  </a:cubicBezTo>
                  <a:cubicBezTo>
                    <a:pt x="1603" y="645"/>
                    <a:pt x="1602" y="645"/>
                    <a:pt x="1601" y="646"/>
                  </a:cubicBezTo>
                  <a:cubicBezTo>
                    <a:pt x="1600" y="646"/>
                    <a:pt x="1598" y="647"/>
                    <a:pt x="1597" y="647"/>
                  </a:cubicBezTo>
                  <a:cubicBezTo>
                    <a:pt x="1595" y="648"/>
                    <a:pt x="1594" y="649"/>
                    <a:pt x="1593" y="650"/>
                  </a:cubicBezTo>
                  <a:cubicBezTo>
                    <a:pt x="1591" y="650"/>
                    <a:pt x="1590" y="651"/>
                    <a:pt x="1589" y="652"/>
                  </a:cubicBezTo>
                  <a:cubicBezTo>
                    <a:pt x="1588" y="652"/>
                    <a:pt x="1587" y="653"/>
                    <a:pt x="1587" y="653"/>
                  </a:cubicBezTo>
                  <a:cubicBezTo>
                    <a:pt x="1586" y="653"/>
                    <a:pt x="1586" y="654"/>
                    <a:pt x="1585" y="654"/>
                  </a:cubicBezTo>
                  <a:cubicBezTo>
                    <a:pt x="1585" y="655"/>
                    <a:pt x="1584" y="655"/>
                    <a:pt x="1584" y="655"/>
                  </a:cubicBezTo>
                  <a:cubicBezTo>
                    <a:pt x="1583" y="656"/>
                    <a:pt x="1583" y="656"/>
                    <a:pt x="1582" y="657"/>
                  </a:cubicBezTo>
                  <a:cubicBezTo>
                    <a:pt x="1582" y="657"/>
                    <a:pt x="1582" y="657"/>
                    <a:pt x="1582" y="657"/>
                  </a:cubicBezTo>
                  <a:cubicBezTo>
                    <a:pt x="1581" y="657"/>
                    <a:pt x="1581" y="658"/>
                    <a:pt x="1581" y="658"/>
                  </a:cubicBezTo>
                  <a:cubicBezTo>
                    <a:pt x="1581" y="658"/>
                    <a:pt x="1580" y="659"/>
                    <a:pt x="1580" y="659"/>
                  </a:cubicBezTo>
                  <a:cubicBezTo>
                    <a:pt x="1580" y="659"/>
                    <a:pt x="1580" y="660"/>
                    <a:pt x="1579" y="660"/>
                  </a:cubicBezTo>
                  <a:cubicBezTo>
                    <a:pt x="1579" y="661"/>
                    <a:pt x="1579" y="661"/>
                    <a:pt x="1579" y="661"/>
                  </a:cubicBezTo>
                  <a:cubicBezTo>
                    <a:pt x="1578" y="662"/>
                    <a:pt x="1578" y="663"/>
                    <a:pt x="1578" y="663"/>
                  </a:cubicBezTo>
                  <a:cubicBezTo>
                    <a:pt x="1577" y="663"/>
                    <a:pt x="1577" y="663"/>
                    <a:pt x="1576" y="662"/>
                  </a:cubicBezTo>
                  <a:cubicBezTo>
                    <a:pt x="1575" y="662"/>
                    <a:pt x="1574" y="662"/>
                    <a:pt x="1573" y="662"/>
                  </a:cubicBezTo>
                  <a:cubicBezTo>
                    <a:pt x="1568" y="656"/>
                    <a:pt x="1564" y="652"/>
                    <a:pt x="1561" y="647"/>
                  </a:cubicBezTo>
                  <a:cubicBezTo>
                    <a:pt x="1562" y="645"/>
                    <a:pt x="1563" y="643"/>
                    <a:pt x="1564" y="640"/>
                  </a:cubicBezTo>
                  <a:cubicBezTo>
                    <a:pt x="1566" y="635"/>
                    <a:pt x="1568" y="630"/>
                    <a:pt x="1570" y="624"/>
                  </a:cubicBezTo>
                  <a:cubicBezTo>
                    <a:pt x="1571" y="622"/>
                    <a:pt x="1573" y="619"/>
                    <a:pt x="1574" y="616"/>
                  </a:cubicBezTo>
                  <a:cubicBezTo>
                    <a:pt x="1575" y="614"/>
                    <a:pt x="1576" y="611"/>
                    <a:pt x="1577" y="609"/>
                  </a:cubicBezTo>
                  <a:cubicBezTo>
                    <a:pt x="1577" y="607"/>
                    <a:pt x="1578" y="606"/>
                    <a:pt x="1579" y="605"/>
                  </a:cubicBezTo>
                  <a:cubicBezTo>
                    <a:pt x="1579" y="604"/>
                    <a:pt x="1580" y="603"/>
                    <a:pt x="1581" y="602"/>
                  </a:cubicBezTo>
                  <a:cubicBezTo>
                    <a:pt x="1581" y="602"/>
                    <a:pt x="1581" y="602"/>
                    <a:pt x="1581" y="602"/>
                  </a:cubicBezTo>
                  <a:cubicBezTo>
                    <a:pt x="1582" y="601"/>
                    <a:pt x="1582" y="601"/>
                    <a:pt x="1582" y="601"/>
                  </a:cubicBezTo>
                  <a:cubicBezTo>
                    <a:pt x="1582" y="601"/>
                    <a:pt x="1583" y="600"/>
                    <a:pt x="1583" y="600"/>
                  </a:cubicBezTo>
                  <a:cubicBezTo>
                    <a:pt x="1584" y="599"/>
                    <a:pt x="1585" y="599"/>
                    <a:pt x="1586" y="599"/>
                  </a:cubicBezTo>
                  <a:cubicBezTo>
                    <a:pt x="1587" y="598"/>
                    <a:pt x="1588" y="598"/>
                    <a:pt x="1589" y="598"/>
                  </a:cubicBezTo>
                  <a:cubicBezTo>
                    <a:pt x="1590" y="597"/>
                    <a:pt x="1590" y="597"/>
                    <a:pt x="1591" y="597"/>
                  </a:cubicBezTo>
                  <a:cubicBezTo>
                    <a:pt x="1591" y="597"/>
                    <a:pt x="1591" y="597"/>
                    <a:pt x="1591" y="597"/>
                  </a:cubicBezTo>
                  <a:cubicBezTo>
                    <a:pt x="1591" y="597"/>
                    <a:pt x="1592" y="597"/>
                    <a:pt x="1592" y="597"/>
                  </a:cubicBezTo>
                  <a:cubicBezTo>
                    <a:pt x="1592" y="597"/>
                    <a:pt x="1592" y="597"/>
                    <a:pt x="1593" y="597"/>
                  </a:cubicBezTo>
                  <a:cubicBezTo>
                    <a:pt x="1593" y="597"/>
                    <a:pt x="1593" y="597"/>
                    <a:pt x="1593" y="597"/>
                  </a:cubicBezTo>
                  <a:cubicBezTo>
                    <a:pt x="1593" y="596"/>
                    <a:pt x="1594" y="596"/>
                    <a:pt x="1594" y="596"/>
                  </a:cubicBezTo>
                  <a:cubicBezTo>
                    <a:pt x="1595" y="596"/>
                    <a:pt x="1595" y="596"/>
                    <a:pt x="1596" y="596"/>
                  </a:cubicBezTo>
                  <a:cubicBezTo>
                    <a:pt x="1599" y="595"/>
                    <a:pt x="1600" y="595"/>
                    <a:pt x="1600" y="595"/>
                  </a:cubicBezTo>
                  <a:cubicBezTo>
                    <a:pt x="1600" y="595"/>
                    <a:pt x="1600" y="595"/>
                    <a:pt x="1599" y="595"/>
                  </a:cubicBezTo>
                  <a:cubicBezTo>
                    <a:pt x="1598" y="595"/>
                    <a:pt x="1598" y="595"/>
                    <a:pt x="1597" y="595"/>
                  </a:cubicBezTo>
                  <a:cubicBezTo>
                    <a:pt x="1597" y="595"/>
                    <a:pt x="1597" y="595"/>
                    <a:pt x="1597" y="595"/>
                  </a:cubicBezTo>
                  <a:cubicBezTo>
                    <a:pt x="1598" y="594"/>
                    <a:pt x="1598" y="594"/>
                    <a:pt x="1599" y="593"/>
                  </a:cubicBezTo>
                  <a:cubicBezTo>
                    <a:pt x="1600" y="593"/>
                    <a:pt x="1601" y="593"/>
                    <a:pt x="1601" y="592"/>
                  </a:cubicBezTo>
                  <a:cubicBezTo>
                    <a:pt x="1602" y="592"/>
                    <a:pt x="1602" y="591"/>
                    <a:pt x="1603" y="591"/>
                  </a:cubicBezTo>
                  <a:cubicBezTo>
                    <a:pt x="1603" y="591"/>
                    <a:pt x="1603" y="591"/>
                    <a:pt x="1603" y="591"/>
                  </a:cubicBezTo>
                  <a:cubicBezTo>
                    <a:pt x="1604" y="590"/>
                    <a:pt x="1604" y="590"/>
                    <a:pt x="1604" y="590"/>
                  </a:cubicBezTo>
                  <a:cubicBezTo>
                    <a:pt x="1616" y="596"/>
                    <a:pt x="1619" y="584"/>
                    <a:pt x="1624" y="576"/>
                  </a:cubicBezTo>
                  <a:cubicBezTo>
                    <a:pt x="1610" y="570"/>
                    <a:pt x="1601" y="573"/>
                    <a:pt x="1603" y="588"/>
                  </a:cubicBezTo>
                  <a:cubicBezTo>
                    <a:pt x="1602" y="589"/>
                    <a:pt x="1602" y="589"/>
                    <a:pt x="1602" y="589"/>
                  </a:cubicBezTo>
                  <a:cubicBezTo>
                    <a:pt x="1602" y="589"/>
                    <a:pt x="1601" y="590"/>
                    <a:pt x="1600" y="590"/>
                  </a:cubicBezTo>
                  <a:cubicBezTo>
                    <a:pt x="1600" y="591"/>
                    <a:pt x="1599" y="591"/>
                    <a:pt x="1598" y="592"/>
                  </a:cubicBezTo>
                  <a:cubicBezTo>
                    <a:pt x="1597" y="592"/>
                    <a:pt x="1597" y="592"/>
                    <a:pt x="1596" y="593"/>
                  </a:cubicBezTo>
                  <a:cubicBezTo>
                    <a:pt x="1595" y="593"/>
                    <a:pt x="1595" y="593"/>
                    <a:pt x="1594" y="594"/>
                  </a:cubicBezTo>
                  <a:cubicBezTo>
                    <a:pt x="1593" y="594"/>
                    <a:pt x="1593" y="594"/>
                    <a:pt x="1592" y="595"/>
                  </a:cubicBezTo>
                  <a:cubicBezTo>
                    <a:pt x="1592" y="595"/>
                    <a:pt x="1592" y="595"/>
                    <a:pt x="1592" y="595"/>
                  </a:cubicBezTo>
                  <a:cubicBezTo>
                    <a:pt x="1592" y="595"/>
                    <a:pt x="1591" y="595"/>
                    <a:pt x="1591" y="595"/>
                  </a:cubicBezTo>
                  <a:cubicBezTo>
                    <a:pt x="1591" y="595"/>
                    <a:pt x="1591" y="595"/>
                    <a:pt x="1591" y="595"/>
                  </a:cubicBezTo>
                  <a:cubicBezTo>
                    <a:pt x="1590" y="595"/>
                    <a:pt x="1589" y="595"/>
                    <a:pt x="1588" y="595"/>
                  </a:cubicBezTo>
                  <a:cubicBezTo>
                    <a:pt x="1588" y="596"/>
                    <a:pt x="1587" y="596"/>
                    <a:pt x="1587" y="596"/>
                  </a:cubicBezTo>
                  <a:cubicBezTo>
                    <a:pt x="1586" y="596"/>
                    <a:pt x="1586" y="596"/>
                    <a:pt x="1585" y="597"/>
                  </a:cubicBezTo>
                  <a:cubicBezTo>
                    <a:pt x="1584" y="597"/>
                    <a:pt x="1584" y="597"/>
                    <a:pt x="1583" y="598"/>
                  </a:cubicBezTo>
                  <a:cubicBezTo>
                    <a:pt x="1583" y="598"/>
                    <a:pt x="1582" y="597"/>
                    <a:pt x="1582" y="597"/>
                  </a:cubicBezTo>
                  <a:cubicBezTo>
                    <a:pt x="1582" y="596"/>
                    <a:pt x="1582" y="596"/>
                    <a:pt x="1581" y="596"/>
                  </a:cubicBezTo>
                  <a:cubicBezTo>
                    <a:pt x="1581" y="595"/>
                    <a:pt x="1581" y="595"/>
                    <a:pt x="1581" y="594"/>
                  </a:cubicBezTo>
                  <a:cubicBezTo>
                    <a:pt x="1581" y="594"/>
                    <a:pt x="1580" y="593"/>
                    <a:pt x="1580" y="593"/>
                  </a:cubicBezTo>
                  <a:cubicBezTo>
                    <a:pt x="1580" y="592"/>
                    <a:pt x="1580" y="592"/>
                    <a:pt x="1580" y="592"/>
                  </a:cubicBezTo>
                  <a:cubicBezTo>
                    <a:pt x="1579" y="591"/>
                    <a:pt x="1579" y="591"/>
                    <a:pt x="1579" y="591"/>
                  </a:cubicBezTo>
                  <a:cubicBezTo>
                    <a:pt x="1579" y="590"/>
                    <a:pt x="1578" y="590"/>
                    <a:pt x="1578" y="589"/>
                  </a:cubicBezTo>
                  <a:cubicBezTo>
                    <a:pt x="1578" y="588"/>
                    <a:pt x="1577" y="588"/>
                    <a:pt x="1577" y="587"/>
                  </a:cubicBezTo>
                  <a:cubicBezTo>
                    <a:pt x="1577" y="587"/>
                    <a:pt x="1577" y="586"/>
                    <a:pt x="1577" y="586"/>
                  </a:cubicBezTo>
                  <a:cubicBezTo>
                    <a:pt x="1576" y="586"/>
                    <a:pt x="1576" y="585"/>
                    <a:pt x="1576" y="585"/>
                  </a:cubicBezTo>
                  <a:cubicBezTo>
                    <a:pt x="1576" y="584"/>
                    <a:pt x="1575" y="583"/>
                    <a:pt x="1575" y="583"/>
                  </a:cubicBezTo>
                  <a:cubicBezTo>
                    <a:pt x="1575" y="581"/>
                    <a:pt x="1574" y="579"/>
                    <a:pt x="1574" y="578"/>
                  </a:cubicBezTo>
                  <a:cubicBezTo>
                    <a:pt x="1574" y="578"/>
                    <a:pt x="1575" y="578"/>
                    <a:pt x="1576" y="578"/>
                  </a:cubicBezTo>
                  <a:cubicBezTo>
                    <a:pt x="1574" y="577"/>
                    <a:pt x="1574" y="577"/>
                    <a:pt x="1574" y="577"/>
                  </a:cubicBezTo>
                  <a:cubicBezTo>
                    <a:pt x="1574" y="577"/>
                    <a:pt x="1574" y="576"/>
                    <a:pt x="1573" y="576"/>
                  </a:cubicBezTo>
                  <a:cubicBezTo>
                    <a:pt x="1577" y="571"/>
                    <a:pt x="1582" y="565"/>
                    <a:pt x="1585" y="559"/>
                  </a:cubicBezTo>
                  <a:cubicBezTo>
                    <a:pt x="1585" y="559"/>
                    <a:pt x="1585" y="559"/>
                    <a:pt x="1585" y="559"/>
                  </a:cubicBezTo>
                  <a:cubicBezTo>
                    <a:pt x="1589" y="560"/>
                    <a:pt x="1592" y="561"/>
                    <a:pt x="1596" y="562"/>
                  </a:cubicBezTo>
                  <a:cubicBezTo>
                    <a:pt x="1592" y="560"/>
                    <a:pt x="1589" y="558"/>
                    <a:pt x="1585" y="556"/>
                  </a:cubicBezTo>
                  <a:cubicBezTo>
                    <a:pt x="1587" y="548"/>
                    <a:pt x="1584" y="538"/>
                    <a:pt x="1587" y="530"/>
                  </a:cubicBezTo>
                  <a:cubicBezTo>
                    <a:pt x="1579" y="531"/>
                    <a:pt x="1571" y="539"/>
                    <a:pt x="1566" y="547"/>
                  </a:cubicBezTo>
                  <a:cubicBezTo>
                    <a:pt x="1557" y="544"/>
                    <a:pt x="1547" y="542"/>
                    <a:pt x="1535" y="542"/>
                  </a:cubicBezTo>
                  <a:cubicBezTo>
                    <a:pt x="1556" y="522"/>
                    <a:pt x="1584" y="517"/>
                    <a:pt x="1617" y="509"/>
                  </a:cubicBezTo>
                  <a:cubicBezTo>
                    <a:pt x="1534" y="513"/>
                    <a:pt x="1462" y="565"/>
                    <a:pt x="1387" y="612"/>
                  </a:cubicBezTo>
                  <a:cubicBezTo>
                    <a:pt x="1401" y="584"/>
                    <a:pt x="1419" y="547"/>
                    <a:pt x="1440" y="523"/>
                  </a:cubicBezTo>
                  <a:cubicBezTo>
                    <a:pt x="1480" y="480"/>
                    <a:pt x="1503" y="476"/>
                    <a:pt x="1549" y="462"/>
                  </a:cubicBezTo>
                  <a:cubicBezTo>
                    <a:pt x="1534" y="464"/>
                    <a:pt x="1518" y="462"/>
                    <a:pt x="1504" y="465"/>
                  </a:cubicBezTo>
                  <a:cubicBezTo>
                    <a:pt x="1481" y="470"/>
                    <a:pt x="1467" y="477"/>
                    <a:pt x="1447" y="492"/>
                  </a:cubicBezTo>
                  <a:cubicBezTo>
                    <a:pt x="1475" y="440"/>
                    <a:pt x="1500" y="430"/>
                    <a:pt x="1525" y="401"/>
                  </a:cubicBezTo>
                  <a:cubicBezTo>
                    <a:pt x="1494" y="419"/>
                    <a:pt x="1476" y="428"/>
                    <a:pt x="1457" y="451"/>
                  </a:cubicBezTo>
                  <a:cubicBezTo>
                    <a:pt x="1457" y="450"/>
                    <a:pt x="1457" y="450"/>
                    <a:pt x="1457" y="449"/>
                  </a:cubicBezTo>
                  <a:cubicBezTo>
                    <a:pt x="1457" y="448"/>
                    <a:pt x="1457" y="447"/>
                    <a:pt x="1458" y="446"/>
                  </a:cubicBezTo>
                  <a:cubicBezTo>
                    <a:pt x="1459" y="436"/>
                    <a:pt x="1460" y="425"/>
                    <a:pt x="1462" y="412"/>
                  </a:cubicBezTo>
                  <a:cubicBezTo>
                    <a:pt x="1462" y="410"/>
                    <a:pt x="1463" y="408"/>
                    <a:pt x="1463" y="405"/>
                  </a:cubicBezTo>
                  <a:cubicBezTo>
                    <a:pt x="1463" y="405"/>
                    <a:pt x="1463" y="405"/>
                    <a:pt x="1463" y="405"/>
                  </a:cubicBezTo>
                  <a:cubicBezTo>
                    <a:pt x="1464" y="405"/>
                    <a:pt x="1464" y="404"/>
                    <a:pt x="1464" y="404"/>
                  </a:cubicBezTo>
                  <a:cubicBezTo>
                    <a:pt x="1465" y="404"/>
                    <a:pt x="1465" y="404"/>
                    <a:pt x="1465" y="404"/>
                  </a:cubicBezTo>
                  <a:cubicBezTo>
                    <a:pt x="1465" y="403"/>
                    <a:pt x="1465" y="403"/>
                    <a:pt x="1466" y="403"/>
                  </a:cubicBezTo>
                  <a:cubicBezTo>
                    <a:pt x="1466" y="403"/>
                    <a:pt x="1466" y="403"/>
                    <a:pt x="1466" y="403"/>
                  </a:cubicBezTo>
                  <a:cubicBezTo>
                    <a:pt x="1466" y="403"/>
                    <a:pt x="1467" y="402"/>
                    <a:pt x="1468" y="402"/>
                  </a:cubicBezTo>
                  <a:cubicBezTo>
                    <a:pt x="1469" y="402"/>
                    <a:pt x="1469" y="401"/>
                    <a:pt x="1470" y="401"/>
                  </a:cubicBezTo>
                  <a:cubicBezTo>
                    <a:pt x="1471" y="401"/>
                    <a:pt x="1472" y="401"/>
                    <a:pt x="1473" y="400"/>
                  </a:cubicBezTo>
                  <a:cubicBezTo>
                    <a:pt x="1474" y="400"/>
                    <a:pt x="1475" y="400"/>
                    <a:pt x="1476" y="400"/>
                  </a:cubicBezTo>
                  <a:cubicBezTo>
                    <a:pt x="1477" y="400"/>
                    <a:pt x="1478" y="399"/>
                    <a:pt x="1479" y="399"/>
                  </a:cubicBezTo>
                  <a:cubicBezTo>
                    <a:pt x="1483" y="405"/>
                    <a:pt x="1494" y="401"/>
                    <a:pt x="1498" y="397"/>
                  </a:cubicBezTo>
                  <a:cubicBezTo>
                    <a:pt x="1503" y="391"/>
                    <a:pt x="1502" y="384"/>
                    <a:pt x="1499" y="377"/>
                  </a:cubicBezTo>
                  <a:cubicBezTo>
                    <a:pt x="1498" y="392"/>
                    <a:pt x="1483" y="383"/>
                    <a:pt x="1479" y="397"/>
                  </a:cubicBezTo>
                  <a:cubicBezTo>
                    <a:pt x="1478" y="398"/>
                    <a:pt x="1477" y="398"/>
                    <a:pt x="1475" y="398"/>
                  </a:cubicBezTo>
                  <a:cubicBezTo>
                    <a:pt x="1474" y="399"/>
                    <a:pt x="1473" y="399"/>
                    <a:pt x="1473" y="399"/>
                  </a:cubicBezTo>
                  <a:cubicBezTo>
                    <a:pt x="1472" y="399"/>
                    <a:pt x="1471" y="399"/>
                    <a:pt x="1470" y="400"/>
                  </a:cubicBezTo>
                  <a:cubicBezTo>
                    <a:pt x="1469" y="400"/>
                    <a:pt x="1468" y="400"/>
                    <a:pt x="1467" y="401"/>
                  </a:cubicBezTo>
                  <a:cubicBezTo>
                    <a:pt x="1466" y="401"/>
                    <a:pt x="1466" y="401"/>
                    <a:pt x="1465" y="402"/>
                  </a:cubicBezTo>
                  <a:cubicBezTo>
                    <a:pt x="1465" y="402"/>
                    <a:pt x="1465" y="402"/>
                    <a:pt x="1465" y="402"/>
                  </a:cubicBezTo>
                  <a:cubicBezTo>
                    <a:pt x="1464" y="402"/>
                    <a:pt x="1464" y="402"/>
                    <a:pt x="1464" y="402"/>
                  </a:cubicBezTo>
                  <a:cubicBezTo>
                    <a:pt x="1464" y="403"/>
                    <a:pt x="1464" y="403"/>
                    <a:pt x="1464" y="403"/>
                  </a:cubicBezTo>
                  <a:cubicBezTo>
                    <a:pt x="1463" y="403"/>
                    <a:pt x="1463" y="404"/>
                    <a:pt x="1463" y="404"/>
                  </a:cubicBezTo>
                  <a:cubicBezTo>
                    <a:pt x="1463" y="401"/>
                    <a:pt x="1464" y="397"/>
                    <a:pt x="1464" y="394"/>
                  </a:cubicBezTo>
                  <a:cubicBezTo>
                    <a:pt x="1465" y="387"/>
                    <a:pt x="1466" y="381"/>
                    <a:pt x="1468" y="375"/>
                  </a:cubicBezTo>
                  <a:cubicBezTo>
                    <a:pt x="1468" y="373"/>
                    <a:pt x="1469" y="372"/>
                    <a:pt x="1470" y="371"/>
                  </a:cubicBezTo>
                  <a:cubicBezTo>
                    <a:pt x="1470" y="370"/>
                    <a:pt x="1470" y="369"/>
                    <a:pt x="1471" y="369"/>
                  </a:cubicBezTo>
                  <a:cubicBezTo>
                    <a:pt x="1471" y="368"/>
                    <a:pt x="1471" y="367"/>
                    <a:pt x="1472" y="366"/>
                  </a:cubicBezTo>
                  <a:cubicBezTo>
                    <a:pt x="1474" y="364"/>
                    <a:pt x="1475" y="361"/>
                    <a:pt x="1477" y="359"/>
                  </a:cubicBezTo>
                  <a:cubicBezTo>
                    <a:pt x="1479" y="357"/>
                    <a:pt x="1480" y="354"/>
                    <a:pt x="1481" y="352"/>
                  </a:cubicBezTo>
                  <a:cubicBezTo>
                    <a:pt x="1482" y="352"/>
                    <a:pt x="1482" y="352"/>
                    <a:pt x="1482" y="353"/>
                  </a:cubicBezTo>
                  <a:cubicBezTo>
                    <a:pt x="1483" y="353"/>
                    <a:pt x="1483" y="353"/>
                    <a:pt x="1484" y="353"/>
                  </a:cubicBezTo>
                  <a:cubicBezTo>
                    <a:pt x="1484" y="353"/>
                    <a:pt x="1485" y="353"/>
                    <a:pt x="1485" y="353"/>
                  </a:cubicBezTo>
                  <a:cubicBezTo>
                    <a:pt x="1485" y="353"/>
                    <a:pt x="1486" y="353"/>
                    <a:pt x="1486" y="353"/>
                  </a:cubicBezTo>
                  <a:cubicBezTo>
                    <a:pt x="1486" y="353"/>
                    <a:pt x="1486" y="353"/>
                    <a:pt x="1487" y="353"/>
                  </a:cubicBezTo>
                  <a:cubicBezTo>
                    <a:pt x="1488" y="353"/>
                    <a:pt x="1489" y="353"/>
                    <a:pt x="1491" y="353"/>
                  </a:cubicBezTo>
                  <a:cubicBezTo>
                    <a:pt x="1492" y="354"/>
                    <a:pt x="1493" y="354"/>
                    <a:pt x="1495" y="354"/>
                  </a:cubicBezTo>
                  <a:cubicBezTo>
                    <a:pt x="1498" y="355"/>
                    <a:pt x="1501" y="355"/>
                    <a:pt x="1504" y="355"/>
                  </a:cubicBezTo>
                  <a:cubicBezTo>
                    <a:pt x="1506" y="356"/>
                    <a:pt x="1507" y="356"/>
                    <a:pt x="1508" y="356"/>
                  </a:cubicBezTo>
                  <a:cubicBezTo>
                    <a:pt x="1509" y="356"/>
                    <a:pt x="1510" y="357"/>
                    <a:pt x="1511" y="357"/>
                  </a:cubicBezTo>
                  <a:cubicBezTo>
                    <a:pt x="1511" y="357"/>
                    <a:pt x="1512" y="358"/>
                    <a:pt x="1512" y="358"/>
                  </a:cubicBezTo>
                  <a:cubicBezTo>
                    <a:pt x="1513" y="358"/>
                    <a:pt x="1513" y="358"/>
                    <a:pt x="1513" y="359"/>
                  </a:cubicBezTo>
                  <a:cubicBezTo>
                    <a:pt x="1514" y="359"/>
                    <a:pt x="1515" y="360"/>
                    <a:pt x="1516" y="360"/>
                  </a:cubicBezTo>
                  <a:cubicBezTo>
                    <a:pt x="1516" y="361"/>
                    <a:pt x="1516" y="361"/>
                    <a:pt x="1517" y="361"/>
                  </a:cubicBezTo>
                  <a:cubicBezTo>
                    <a:pt x="1517" y="373"/>
                    <a:pt x="1527" y="372"/>
                    <a:pt x="1535" y="379"/>
                  </a:cubicBezTo>
                  <a:cubicBezTo>
                    <a:pt x="1536" y="365"/>
                    <a:pt x="1529" y="360"/>
                    <a:pt x="1517" y="359"/>
                  </a:cubicBezTo>
                  <a:cubicBezTo>
                    <a:pt x="1517" y="359"/>
                    <a:pt x="1517" y="359"/>
                    <a:pt x="1517" y="359"/>
                  </a:cubicBezTo>
                  <a:cubicBezTo>
                    <a:pt x="1516" y="359"/>
                    <a:pt x="1515" y="358"/>
                    <a:pt x="1514" y="358"/>
                  </a:cubicBezTo>
                  <a:cubicBezTo>
                    <a:pt x="1514" y="357"/>
                    <a:pt x="1513" y="357"/>
                    <a:pt x="1513" y="357"/>
                  </a:cubicBezTo>
                  <a:cubicBezTo>
                    <a:pt x="1512" y="357"/>
                    <a:pt x="1512" y="356"/>
                    <a:pt x="1512" y="356"/>
                  </a:cubicBezTo>
                  <a:cubicBezTo>
                    <a:pt x="1511" y="356"/>
                    <a:pt x="1511" y="356"/>
                    <a:pt x="1511" y="356"/>
                  </a:cubicBezTo>
                  <a:cubicBezTo>
                    <a:pt x="1512" y="356"/>
                    <a:pt x="1513" y="356"/>
                    <a:pt x="1514" y="356"/>
                  </a:cubicBezTo>
                  <a:cubicBezTo>
                    <a:pt x="1517" y="355"/>
                    <a:pt x="1520" y="355"/>
                    <a:pt x="1522" y="354"/>
                  </a:cubicBezTo>
                  <a:cubicBezTo>
                    <a:pt x="1523" y="354"/>
                    <a:pt x="1523" y="354"/>
                    <a:pt x="1523" y="354"/>
                  </a:cubicBezTo>
                  <a:cubicBezTo>
                    <a:pt x="1524" y="354"/>
                    <a:pt x="1524" y="354"/>
                    <a:pt x="1524" y="354"/>
                  </a:cubicBezTo>
                  <a:cubicBezTo>
                    <a:pt x="1525" y="354"/>
                    <a:pt x="1525" y="353"/>
                    <a:pt x="1526" y="353"/>
                  </a:cubicBezTo>
                  <a:cubicBezTo>
                    <a:pt x="1527" y="353"/>
                    <a:pt x="1527" y="352"/>
                    <a:pt x="1528" y="352"/>
                  </a:cubicBezTo>
                  <a:cubicBezTo>
                    <a:pt x="1529" y="351"/>
                    <a:pt x="1529" y="351"/>
                    <a:pt x="1529" y="351"/>
                  </a:cubicBezTo>
                  <a:cubicBezTo>
                    <a:pt x="1530" y="351"/>
                    <a:pt x="1530" y="351"/>
                    <a:pt x="1530" y="351"/>
                  </a:cubicBezTo>
                  <a:cubicBezTo>
                    <a:pt x="1530" y="351"/>
                    <a:pt x="1529" y="351"/>
                    <a:pt x="1528" y="351"/>
                  </a:cubicBezTo>
                  <a:cubicBezTo>
                    <a:pt x="1527" y="351"/>
                    <a:pt x="1526" y="351"/>
                    <a:pt x="1525" y="351"/>
                  </a:cubicBezTo>
                  <a:cubicBezTo>
                    <a:pt x="1525" y="351"/>
                    <a:pt x="1524" y="351"/>
                    <a:pt x="1524" y="351"/>
                  </a:cubicBezTo>
                  <a:cubicBezTo>
                    <a:pt x="1523" y="351"/>
                    <a:pt x="1523" y="351"/>
                    <a:pt x="1523" y="352"/>
                  </a:cubicBezTo>
                  <a:cubicBezTo>
                    <a:pt x="1522" y="352"/>
                    <a:pt x="1522" y="352"/>
                    <a:pt x="1522" y="352"/>
                  </a:cubicBezTo>
                  <a:cubicBezTo>
                    <a:pt x="1521" y="352"/>
                    <a:pt x="1521" y="352"/>
                    <a:pt x="1520" y="352"/>
                  </a:cubicBezTo>
                  <a:cubicBezTo>
                    <a:pt x="1520" y="352"/>
                    <a:pt x="1520" y="352"/>
                    <a:pt x="1520" y="352"/>
                  </a:cubicBezTo>
                  <a:cubicBezTo>
                    <a:pt x="1521" y="352"/>
                    <a:pt x="1521" y="352"/>
                    <a:pt x="1521" y="352"/>
                  </a:cubicBezTo>
                  <a:cubicBezTo>
                    <a:pt x="1521" y="352"/>
                    <a:pt x="1521" y="352"/>
                    <a:pt x="1521" y="351"/>
                  </a:cubicBezTo>
                  <a:cubicBezTo>
                    <a:pt x="1522" y="351"/>
                    <a:pt x="1522" y="351"/>
                    <a:pt x="1523" y="350"/>
                  </a:cubicBezTo>
                  <a:cubicBezTo>
                    <a:pt x="1524" y="350"/>
                    <a:pt x="1524" y="349"/>
                    <a:pt x="1525" y="348"/>
                  </a:cubicBezTo>
                  <a:cubicBezTo>
                    <a:pt x="1525" y="348"/>
                    <a:pt x="1526" y="347"/>
                    <a:pt x="1527" y="347"/>
                  </a:cubicBezTo>
                  <a:cubicBezTo>
                    <a:pt x="1527" y="346"/>
                    <a:pt x="1528" y="346"/>
                    <a:pt x="1528" y="345"/>
                  </a:cubicBezTo>
                  <a:cubicBezTo>
                    <a:pt x="1528" y="346"/>
                    <a:pt x="1528" y="346"/>
                    <a:pt x="1528" y="346"/>
                  </a:cubicBezTo>
                  <a:cubicBezTo>
                    <a:pt x="1528" y="346"/>
                    <a:pt x="1528" y="345"/>
                    <a:pt x="1528" y="345"/>
                  </a:cubicBezTo>
                  <a:cubicBezTo>
                    <a:pt x="1528" y="345"/>
                    <a:pt x="1528" y="345"/>
                    <a:pt x="1528" y="345"/>
                  </a:cubicBezTo>
                  <a:cubicBezTo>
                    <a:pt x="1531" y="346"/>
                    <a:pt x="1538" y="343"/>
                    <a:pt x="1540" y="340"/>
                  </a:cubicBezTo>
                  <a:cubicBezTo>
                    <a:pt x="1543" y="335"/>
                    <a:pt x="1542" y="328"/>
                    <a:pt x="1542" y="322"/>
                  </a:cubicBezTo>
                  <a:cubicBezTo>
                    <a:pt x="1536" y="331"/>
                    <a:pt x="1525" y="332"/>
                    <a:pt x="1527" y="344"/>
                  </a:cubicBezTo>
                  <a:cubicBezTo>
                    <a:pt x="1527" y="344"/>
                    <a:pt x="1526" y="345"/>
                    <a:pt x="1526" y="345"/>
                  </a:cubicBezTo>
                  <a:cubicBezTo>
                    <a:pt x="1525" y="346"/>
                    <a:pt x="1524" y="347"/>
                    <a:pt x="1524" y="347"/>
                  </a:cubicBezTo>
                  <a:cubicBezTo>
                    <a:pt x="1523" y="348"/>
                    <a:pt x="1523" y="348"/>
                    <a:pt x="1522" y="349"/>
                  </a:cubicBezTo>
                  <a:cubicBezTo>
                    <a:pt x="1521" y="349"/>
                    <a:pt x="1521" y="350"/>
                    <a:pt x="1520" y="350"/>
                  </a:cubicBezTo>
                  <a:cubicBezTo>
                    <a:pt x="1520" y="350"/>
                    <a:pt x="1520" y="350"/>
                    <a:pt x="1520" y="351"/>
                  </a:cubicBezTo>
                  <a:cubicBezTo>
                    <a:pt x="1520" y="351"/>
                    <a:pt x="1520" y="351"/>
                    <a:pt x="1520" y="351"/>
                  </a:cubicBezTo>
                  <a:cubicBezTo>
                    <a:pt x="1519" y="351"/>
                    <a:pt x="1519" y="351"/>
                    <a:pt x="1519" y="351"/>
                  </a:cubicBezTo>
                  <a:cubicBezTo>
                    <a:pt x="1519" y="352"/>
                    <a:pt x="1518" y="352"/>
                    <a:pt x="1518" y="353"/>
                  </a:cubicBezTo>
                  <a:cubicBezTo>
                    <a:pt x="1518" y="353"/>
                    <a:pt x="1518" y="353"/>
                    <a:pt x="1518" y="353"/>
                  </a:cubicBezTo>
                  <a:cubicBezTo>
                    <a:pt x="1517" y="353"/>
                    <a:pt x="1515" y="353"/>
                    <a:pt x="1514" y="353"/>
                  </a:cubicBezTo>
                  <a:cubicBezTo>
                    <a:pt x="1512" y="353"/>
                    <a:pt x="1511" y="353"/>
                    <a:pt x="1509" y="353"/>
                  </a:cubicBezTo>
                  <a:cubicBezTo>
                    <a:pt x="1508" y="353"/>
                    <a:pt x="1506" y="353"/>
                    <a:pt x="1505" y="353"/>
                  </a:cubicBezTo>
                  <a:cubicBezTo>
                    <a:pt x="1501" y="353"/>
                    <a:pt x="1498" y="352"/>
                    <a:pt x="1495" y="352"/>
                  </a:cubicBezTo>
                  <a:cubicBezTo>
                    <a:pt x="1494" y="351"/>
                    <a:pt x="1492" y="351"/>
                    <a:pt x="1491" y="351"/>
                  </a:cubicBezTo>
                  <a:cubicBezTo>
                    <a:pt x="1490" y="351"/>
                    <a:pt x="1488" y="351"/>
                    <a:pt x="1487" y="351"/>
                  </a:cubicBezTo>
                  <a:cubicBezTo>
                    <a:pt x="1487" y="351"/>
                    <a:pt x="1486" y="351"/>
                    <a:pt x="1486" y="350"/>
                  </a:cubicBezTo>
                  <a:cubicBezTo>
                    <a:pt x="1486" y="350"/>
                    <a:pt x="1485" y="350"/>
                    <a:pt x="1485" y="350"/>
                  </a:cubicBezTo>
                  <a:cubicBezTo>
                    <a:pt x="1485" y="351"/>
                    <a:pt x="1484" y="351"/>
                    <a:pt x="1484" y="351"/>
                  </a:cubicBezTo>
                  <a:cubicBezTo>
                    <a:pt x="1483" y="351"/>
                    <a:pt x="1483" y="351"/>
                    <a:pt x="1482" y="351"/>
                  </a:cubicBezTo>
                  <a:cubicBezTo>
                    <a:pt x="1482" y="351"/>
                    <a:pt x="1482" y="351"/>
                    <a:pt x="1482" y="351"/>
                  </a:cubicBezTo>
                  <a:cubicBezTo>
                    <a:pt x="1484" y="348"/>
                    <a:pt x="1485" y="345"/>
                    <a:pt x="1487" y="342"/>
                  </a:cubicBezTo>
                  <a:cubicBezTo>
                    <a:pt x="1488" y="339"/>
                    <a:pt x="1489" y="336"/>
                    <a:pt x="1490" y="333"/>
                  </a:cubicBezTo>
                  <a:cubicBezTo>
                    <a:pt x="1491" y="331"/>
                    <a:pt x="1492" y="328"/>
                    <a:pt x="1493" y="325"/>
                  </a:cubicBezTo>
                  <a:cubicBezTo>
                    <a:pt x="1494" y="323"/>
                    <a:pt x="1495" y="320"/>
                    <a:pt x="1497" y="318"/>
                  </a:cubicBezTo>
                  <a:cubicBezTo>
                    <a:pt x="1497" y="318"/>
                    <a:pt x="1497" y="317"/>
                    <a:pt x="1498" y="317"/>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5"/>
                    <a:pt x="1499" y="315"/>
                  </a:cubicBezTo>
                  <a:cubicBezTo>
                    <a:pt x="1499" y="315"/>
                    <a:pt x="1499" y="315"/>
                    <a:pt x="1499" y="315"/>
                  </a:cubicBezTo>
                  <a:cubicBezTo>
                    <a:pt x="1499" y="314"/>
                    <a:pt x="1500" y="314"/>
                    <a:pt x="1500" y="314"/>
                  </a:cubicBezTo>
                  <a:cubicBezTo>
                    <a:pt x="1500" y="314"/>
                    <a:pt x="1501" y="313"/>
                    <a:pt x="1501" y="313"/>
                  </a:cubicBezTo>
                  <a:cubicBezTo>
                    <a:pt x="1502" y="312"/>
                    <a:pt x="1503" y="311"/>
                    <a:pt x="1504" y="311"/>
                  </a:cubicBezTo>
                  <a:cubicBezTo>
                    <a:pt x="1505" y="310"/>
                    <a:pt x="1505" y="309"/>
                    <a:pt x="1506" y="308"/>
                  </a:cubicBezTo>
                  <a:cubicBezTo>
                    <a:pt x="1508" y="307"/>
                    <a:pt x="1510" y="305"/>
                    <a:pt x="1511" y="304"/>
                  </a:cubicBezTo>
                  <a:cubicBezTo>
                    <a:pt x="1511" y="304"/>
                    <a:pt x="1511" y="304"/>
                    <a:pt x="1511" y="304"/>
                  </a:cubicBezTo>
                  <a:cubicBezTo>
                    <a:pt x="1512" y="304"/>
                    <a:pt x="1512" y="303"/>
                    <a:pt x="1512" y="303"/>
                  </a:cubicBezTo>
                  <a:cubicBezTo>
                    <a:pt x="1513" y="303"/>
                    <a:pt x="1513" y="303"/>
                    <a:pt x="1514" y="303"/>
                  </a:cubicBezTo>
                  <a:cubicBezTo>
                    <a:pt x="1514" y="302"/>
                    <a:pt x="1515" y="302"/>
                    <a:pt x="1515" y="302"/>
                  </a:cubicBezTo>
                  <a:cubicBezTo>
                    <a:pt x="1516" y="301"/>
                    <a:pt x="1517" y="301"/>
                    <a:pt x="1518" y="301"/>
                  </a:cubicBezTo>
                  <a:cubicBezTo>
                    <a:pt x="1519" y="300"/>
                    <a:pt x="1521" y="300"/>
                    <a:pt x="1522" y="300"/>
                  </a:cubicBezTo>
                  <a:cubicBezTo>
                    <a:pt x="1523" y="299"/>
                    <a:pt x="1524" y="299"/>
                    <a:pt x="1525" y="299"/>
                  </a:cubicBezTo>
                  <a:cubicBezTo>
                    <a:pt x="1526" y="299"/>
                    <a:pt x="1528" y="299"/>
                    <a:pt x="1529" y="298"/>
                  </a:cubicBezTo>
                  <a:cubicBezTo>
                    <a:pt x="1529" y="298"/>
                    <a:pt x="1529" y="298"/>
                    <a:pt x="1529" y="298"/>
                  </a:cubicBezTo>
                  <a:cubicBezTo>
                    <a:pt x="1539" y="313"/>
                    <a:pt x="1549" y="304"/>
                    <a:pt x="1556" y="292"/>
                  </a:cubicBezTo>
                  <a:cubicBezTo>
                    <a:pt x="1544" y="295"/>
                    <a:pt x="1538" y="285"/>
                    <a:pt x="1528" y="297"/>
                  </a:cubicBezTo>
                  <a:cubicBezTo>
                    <a:pt x="1527" y="297"/>
                    <a:pt x="1526" y="297"/>
                    <a:pt x="1525" y="297"/>
                  </a:cubicBezTo>
                  <a:cubicBezTo>
                    <a:pt x="1524" y="297"/>
                    <a:pt x="1523" y="297"/>
                    <a:pt x="1521" y="298"/>
                  </a:cubicBezTo>
                  <a:cubicBezTo>
                    <a:pt x="1520" y="298"/>
                    <a:pt x="1519" y="298"/>
                    <a:pt x="1518" y="299"/>
                  </a:cubicBezTo>
                  <a:cubicBezTo>
                    <a:pt x="1517" y="299"/>
                    <a:pt x="1516" y="299"/>
                    <a:pt x="1516" y="299"/>
                  </a:cubicBezTo>
                  <a:cubicBezTo>
                    <a:pt x="1517" y="298"/>
                    <a:pt x="1518" y="298"/>
                    <a:pt x="1518" y="297"/>
                  </a:cubicBezTo>
                  <a:cubicBezTo>
                    <a:pt x="1519" y="296"/>
                    <a:pt x="1520" y="294"/>
                    <a:pt x="1521" y="294"/>
                  </a:cubicBezTo>
                  <a:cubicBezTo>
                    <a:pt x="1521" y="293"/>
                    <a:pt x="1522" y="292"/>
                    <a:pt x="1522" y="291"/>
                  </a:cubicBezTo>
                  <a:cubicBezTo>
                    <a:pt x="1523" y="290"/>
                    <a:pt x="1523" y="289"/>
                    <a:pt x="1523" y="289"/>
                  </a:cubicBezTo>
                  <a:cubicBezTo>
                    <a:pt x="1523" y="289"/>
                    <a:pt x="1523" y="290"/>
                    <a:pt x="1522" y="291"/>
                  </a:cubicBezTo>
                  <a:cubicBezTo>
                    <a:pt x="1521" y="292"/>
                    <a:pt x="1521" y="292"/>
                    <a:pt x="1520" y="293"/>
                  </a:cubicBezTo>
                  <a:cubicBezTo>
                    <a:pt x="1519" y="294"/>
                    <a:pt x="1518" y="295"/>
                    <a:pt x="1517" y="296"/>
                  </a:cubicBezTo>
                  <a:cubicBezTo>
                    <a:pt x="1515" y="298"/>
                    <a:pt x="1513" y="300"/>
                    <a:pt x="1509" y="302"/>
                  </a:cubicBezTo>
                  <a:cubicBezTo>
                    <a:pt x="1508" y="303"/>
                    <a:pt x="1506" y="304"/>
                    <a:pt x="1504" y="306"/>
                  </a:cubicBezTo>
                  <a:cubicBezTo>
                    <a:pt x="1503" y="306"/>
                    <a:pt x="1502" y="307"/>
                    <a:pt x="1501" y="308"/>
                  </a:cubicBezTo>
                  <a:cubicBezTo>
                    <a:pt x="1500" y="309"/>
                    <a:pt x="1500" y="309"/>
                    <a:pt x="1499" y="310"/>
                  </a:cubicBezTo>
                  <a:cubicBezTo>
                    <a:pt x="1498" y="311"/>
                    <a:pt x="1498" y="311"/>
                    <a:pt x="1497" y="312"/>
                  </a:cubicBezTo>
                  <a:cubicBezTo>
                    <a:pt x="1497" y="312"/>
                    <a:pt x="1497" y="312"/>
                    <a:pt x="1496" y="312"/>
                  </a:cubicBezTo>
                  <a:cubicBezTo>
                    <a:pt x="1496" y="313"/>
                    <a:pt x="1496" y="313"/>
                    <a:pt x="1496" y="313"/>
                  </a:cubicBezTo>
                  <a:cubicBezTo>
                    <a:pt x="1496" y="313"/>
                    <a:pt x="1495" y="314"/>
                    <a:pt x="1495" y="314"/>
                  </a:cubicBezTo>
                  <a:cubicBezTo>
                    <a:pt x="1495" y="314"/>
                    <a:pt x="1495" y="314"/>
                    <a:pt x="1495" y="314"/>
                  </a:cubicBezTo>
                  <a:cubicBezTo>
                    <a:pt x="1495" y="314"/>
                    <a:pt x="1495" y="314"/>
                    <a:pt x="1495" y="314"/>
                  </a:cubicBezTo>
                  <a:cubicBezTo>
                    <a:pt x="1495" y="314"/>
                    <a:pt x="1495" y="314"/>
                    <a:pt x="1495" y="314"/>
                  </a:cubicBezTo>
                  <a:cubicBezTo>
                    <a:pt x="1495" y="314"/>
                    <a:pt x="1495" y="314"/>
                    <a:pt x="1495" y="314"/>
                  </a:cubicBezTo>
                  <a:cubicBezTo>
                    <a:pt x="1495" y="315"/>
                    <a:pt x="1495" y="315"/>
                    <a:pt x="1495" y="315"/>
                  </a:cubicBezTo>
                  <a:cubicBezTo>
                    <a:pt x="1494" y="315"/>
                    <a:pt x="1494" y="316"/>
                    <a:pt x="1493" y="316"/>
                  </a:cubicBezTo>
                  <a:cubicBezTo>
                    <a:pt x="1493" y="317"/>
                    <a:pt x="1493" y="318"/>
                    <a:pt x="1492" y="319"/>
                  </a:cubicBezTo>
                  <a:cubicBezTo>
                    <a:pt x="1492" y="318"/>
                    <a:pt x="1492" y="318"/>
                    <a:pt x="1492" y="318"/>
                  </a:cubicBezTo>
                  <a:cubicBezTo>
                    <a:pt x="1492" y="317"/>
                    <a:pt x="1492" y="316"/>
                    <a:pt x="1491" y="314"/>
                  </a:cubicBezTo>
                  <a:cubicBezTo>
                    <a:pt x="1491" y="314"/>
                    <a:pt x="1491" y="313"/>
                    <a:pt x="1491" y="313"/>
                  </a:cubicBezTo>
                  <a:cubicBezTo>
                    <a:pt x="1491" y="313"/>
                    <a:pt x="1491" y="312"/>
                    <a:pt x="1491" y="312"/>
                  </a:cubicBezTo>
                  <a:cubicBezTo>
                    <a:pt x="1490" y="311"/>
                    <a:pt x="1490" y="311"/>
                    <a:pt x="1490" y="311"/>
                  </a:cubicBezTo>
                  <a:cubicBezTo>
                    <a:pt x="1490" y="310"/>
                    <a:pt x="1489" y="310"/>
                    <a:pt x="1489" y="309"/>
                  </a:cubicBezTo>
                  <a:cubicBezTo>
                    <a:pt x="1489" y="309"/>
                    <a:pt x="1488" y="308"/>
                    <a:pt x="1487" y="307"/>
                  </a:cubicBezTo>
                  <a:cubicBezTo>
                    <a:pt x="1487" y="307"/>
                    <a:pt x="1487" y="307"/>
                    <a:pt x="1486" y="306"/>
                  </a:cubicBezTo>
                  <a:cubicBezTo>
                    <a:pt x="1486" y="306"/>
                    <a:pt x="1486" y="306"/>
                    <a:pt x="1486" y="306"/>
                  </a:cubicBezTo>
                  <a:cubicBezTo>
                    <a:pt x="1485" y="306"/>
                    <a:pt x="1485" y="306"/>
                    <a:pt x="1485" y="306"/>
                  </a:cubicBezTo>
                  <a:cubicBezTo>
                    <a:pt x="1485" y="305"/>
                    <a:pt x="1484" y="305"/>
                    <a:pt x="1484" y="305"/>
                  </a:cubicBezTo>
                  <a:cubicBezTo>
                    <a:pt x="1482" y="304"/>
                    <a:pt x="1480" y="303"/>
                    <a:pt x="1478" y="302"/>
                  </a:cubicBezTo>
                  <a:cubicBezTo>
                    <a:pt x="1477" y="302"/>
                    <a:pt x="1476" y="302"/>
                    <a:pt x="1475" y="301"/>
                  </a:cubicBezTo>
                  <a:cubicBezTo>
                    <a:pt x="1475" y="301"/>
                    <a:pt x="1474" y="300"/>
                    <a:pt x="1474" y="300"/>
                  </a:cubicBezTo>
                  <a:cubicBezTo>
                    <a:pt x="1473" y="300"/>
                    <a:pt x="1473" y="300"/>
                    <a:pt x="1473" y="300"/>
                  </a:cubicBezTo>
                  <a:cubicBezTo>
                    <a:pt x="1473" y="300"/>
                    <a:pt x="1473" y="299"/>
                    <a:pt x="1473" y="299"/>
                  </a:cubicBezTo>
                  <a:cubicBezTo>
                    <a:pt x="1473" y="299"/>
                    <a:pt x="1473" y="299"/>
                    <a:pt x="1473" y="299"/>
                  </a:cubicBezTo>
                  <a:cubicBezTo>
                    <a:pt x="1473" y="299"/>
                    <a:pt x="1473" y="299"/>
                    <a:pt x="1473" y="299"/>
                  </a:cubicBezTo>
                  <a:cubicBezTo>
                    <a:pt x="1471" y="297"/>
                    <a:pt x="1471" y="295"/>
                    <a:pt x="1470" y="292"/>
                  </a:cubicBezTo>
                  <a:cubicBezTo>
                    <a:pt x="1469" y="290"/>
                    <a:pt x="1469" y="288"/>
                    <a:pt x="1468" y="285"/>
                  </a:cubicBezTo>
                  <a:cubicBezTo>
                    <a:pt x="1468" y="283"/>
                    <a:pt x="1467" y="280"/>
                    <a:pt x="1466" y="278"/>
                  </a:cubicBezTo>
                  <a:cubicBezTo>
                    <a:pt x="1465" y="277"/>
                    <a:pt x="1465" y="275"/>
                    <a:pt x="1464" y="274"/>
                  </a:cubicBezTo>
                  <a:cubicBezTo>
                    <a:pt x="1464" y="273"/>
                    <a:pt x="1464" y="273"/>
                    <a:pt x="1464" y="273"/>
                  </a:cubicBezTo>
                  <a:cubicBezTo>
                    <a:pt x="1464" y="273"/>
                    <a:pt x="1465" y="272"/>
                    <a:pt x="1465" y="272"/>
                  </a:cubicBezTo>
                  <a:cubicBezTo>
                    <a:pt x="1465" y="272"/>
                    <a:pt x="1465" y="272"/>
                    <a:pt x="1465" y="271"/>
                  </a:cubicBezTo>
                  <a:cubicBezTo>
                    <a:pt x="1465" y="271"/>
                    <a:pt x="1465" y="271"/>
                    <a:pt x="1465" y="271"/>
                  </a:cubicBezTo>
                  <a:cubicBezTo>
                    <a:pt x="1465" y="271"/>
                    <a:pt x="1465" y="270"/>
                    <a:pt x="1465" y="270"/>
                  </a:cubicBezTo>
                  <a:cubicBezTo>
                    <a:pt x="1465" y="269"/>
                    <a:pt x="1465" y="269"/>
                    <a:pt x="1465" y="269"/>
                  </a:cubicBezTo>
                  <a:cubicBezTo>
                    <a:pt x="1465" y="268"/>
                    <a:pt x="1465" y="268"/>
                    <a:pt x="1465" y="267"/>
                  </a:cubicBezTo>
                  <a:cubicBezTo>
                    <a:pt x="1465" y="267"/>
                    <a:pt x="1465" y="266"/>
                    <a:pt x="1465" y="266"/>
                  </a:cubicBezTo>
                  <a:cubicBezTo>
                    <a:pt x="1465" y="265"/>
                    <a:pt x="1465" y="264"/>
                    <a:pt x="1465" y="263"/>
                  </a:cubicBezTo>
                  <a:cubicBezTo>
                    <a:pt x="1466" y="262"/>
                    <a:pt x="1466" y="261"/>
                    <a:pt x="1466" y="260"/>
                  </a:cubicBezTo>
                  <a:cubicBezTo>
                    <a:pt x="1467" y="259"/>
                    <a:pt x="1467" y="258"/>
                    <a:pt x="1467" y="258"/>
                  </a:cubicBezTo>
                  <a:cubicBezTo>
                    <a:pt x="1467" y="257"/>
                    <a:pt x="1467" y="257"/>
                    <a:pt x="1467" y="257"/>
                  </a:cubicBezTo>
                  <a:cubicBezTo>
                    <a:pt x="1467" y="258"/>
                    <a:pt x="1467" y="259"/>
                    <a:pt x="1467" y="260"/>
                  </a:cubicBezTo>
                  <a:cubicBezTo>
                    <a:pt x="1482" y="262"/>
                    <a:pt x="1482" y="241"/>
                    <a:pt x="1479" y="231"/>
                  </a:cubicBezTo>
                  <a:cubicBezTo>
                    <a:pt x="1475" y="237"/>
                    <a:pt x="1453" y="251"/>
                    <a:pt x="1465" y="259"/>
                  </a:cubicBezTo>
                  <a:cubicBezTo>
                    <a:pt x="1465" y="259"/>
                    <a:pt x="1465" y="260"/>
                    <a:pt x="1465" y="260"/>
                  </a:cubicBezTo>
                  <a:cubicBezTo>
                    <a:pt x="1464" y="261"/>
                    <a:pt x="1464" y="262"/>
                    <a:pt x="1464" y="263"/>
                  </a:cubicBezTo>
                  <a:cubicBezTo>
                    <a:pt x="1464" y="264"/>
                    <a:pt x="1463" y="265"/>
                    <a:pt x="1463" y="266"/>
                  </a:cubicBezTo>
                  <a:cubicBezTo>
                    <a:pt x="1463" y="266"/>
                    <a:pt x="1463" y="267"/>
                    <a:pt x="1463" y="267"/>
                  </a:cubicBezTo>
                  <a:cubicBezTo>
                    <a:pt x="1463" y="268"/>
                    <a:pt x="1463" y="268"/>
                    <a:pt x="1463" y="268"/>
                  </a:cubicBezTo>
                  <a:cubicBezTo>
                    <a:pt x="1463" y="269"/>
                    <a:pt x="1463" y="269"/>
                    <a:pt x="1463" y="270"/>
                  </a:cubicBezTo>
                  <a:cubicBezTo>
                    <a:pt x="1463" y="270"/>
                    <a:pt x="1463" y="270"/>
                    <a:pt x="1463" y="270"/>
                  </a:cubicBezTo>
                  <a:cubicBezTo>
                    <a:pt x="1462" y="269"/>
                    <a:pt x="1462" y="268"/>
                    <a:pt x="1461" y="266"/>
                  </a:cubicBezTo>
                  <a:cubicBezTo>
                    <a:pt x="1461" y="266"/>
                    <a:pt x="1461" y="265"/>
                    <a:pt x="1461" y="265"/>
                  </a:cubicBezTo>
                  <a:cubicBezTo>
                    <a:pt x="1461" y="265"/>
                    <a:pt x="1460" y="264"/>
                    <a:pt x="1460" y="264"/>
                  </a:cubicBezTo>
                  <a:cubicBezTo>
                    <a:pt x="1460" y="263"/>
                    <a:pt x="1459" y="262"/>
                    <a:pt x="1459" y="262"/>
                  </a:cubicBezTo>
                  <a:cubicBezTo>
                    <a:pt x="1458" y="260"/>
                    <a:pt x="1458" y="259"/>
                    <a:pt x="1457" y="258"/>
                  </a:cubicBezTo>
                  <a:cubicBezTo>
                    <a:pt x="1457" y="258"/>
                    <a:pt x="1457" y="257"/>
                    <a:pt x="1456" y="257"/>
                  </a:cubicBezTo>
                  <a:cubicBezTo>
                    <a:pt x="1456" y="257"/>
                    <a:pt x="1456"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8"/>
                    <a:pt x="1455" y="258"/>
                    <a:pt x="1455" y="258"/>
                  </a:cubicBezTo>
                  <a:cubicBezTo>
                    <a:pt x="1455" y="258"/>
                    <a:pt x="1455" y="258"/>
                    <a:pt x="1455" y="258"/>
                  </a:cubicBezTo>
                  <a:cubicBezTo>
                    <a:pt x="1455" y="258"/>
                    <a:pt x="1455" y="258"/>
                    <a:pt x="1455" y="258"/>
                  </a:cubicBezTo>
                  <a:cubicBezTo>
                    <a:pt x="1455" y="258"/>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6" y="257"/>
                    <a:pt x="1456" y="257"/>
                    <a:pt x="1456" y="257"/>
                  </a:cubicBezTo>
                  <a:cubicBezTo>
                    <a:pt x="1456" y="258"/>
                    <a:pt x="1456" y="258"/>
                    <a:pt x="1456" y="259"/>
                  </a:cubicBezTo>
                  <a:cubicBezTo>
                    <a:pt x="1457" y="260"/>
                    <a:pt x="1457" y="261"/>
                    <a:pt x="1457" y="262"/>
                  </a:cubicBezTo>
                  <a:cubicBezTo>
                    <a:pt x="1457" y="263"/>
                    <a:pt x="1458" y="264"/>
                    <a:pt x="1458" y="265"/>
                  </a:cubicBezTo>
                  <a:cubicBezTo>
                    <a:pt x="1458" y="265"/>
                    <a:pt x="1458" y="266"/>
                    <a:pt x="1458" y="266"/>
                  </a:cubicBezTo>
                  <a:cubicBezTo>
                    <a:pt x="1459" y="266"/>
                    <a:pt x="1459" y="267"/>
                    <a:pt x="1459" y="267"/>
                  </a:cubicBezTo>
                  <a:cubicBezTo>
                    <a:pt x="1460" y="271"/>
                    <a:pt x="1462" y="275"/>
                    <a:pt x="1464" y="279"/>
                  </a:cubicBezTo>
                  <a:cubicBezTo>
                    <a:pt x="1464" y="281"/>
                    <a:pt x="1465" y="284"/>
                    <a:pt x="1466" y="286"/>
                  </a:cubicBezTo>
                  <a:cubicBezTo>
                    <a:pt x="1466" y="287"/>
                    <a:pt x="1466" y="287"/>
                    <a:pt x="1466" y="288"/>
                  </a:cubicBezTo>
                  <a:cubicBezTo>
                    <a:pt x="1466" y="288"/>
                    <a:pt x="1466" y="288"/>
                    <a:pt x="1466" y="288"/>
                  </a:cubicBezTo>
                  <a:cubicBezTo>
                    <a:pt x="1465" y="287"/>
                    <a:pt x="1465" y="287"/>
                    <a:pt x="1464" y="286"/>
                  </a:cubicBezTo>
                  <a:cubicBezTo>
                    <a:pt x="1464" y="286"/>
                    <a:pt x="1463" y="285"/>
                    <a:pt x="1462" y="285"/>
                  </a:cubicBezTo>
                  <a:cubicBezTo>
                    <a:pt x="1462" y="284"/>
                    <a:pt x="1461" y="284"/>
                    <a:pt x="1460" y="283"/>
                  </a:cubicBezTo>
                  <a:cubicBezTo>
                    <a:pt x="1460" y="283"/>
                    <a:pt x="1460" y="283"/>
                    <a:pt x="1460" y="283"/>
                  </a:cubicBezTo>
                  <a:cubicBezTo>
                    <a:pt x="1460" y="283"/>
                    <a:pt x="1460" y="283"/>
                    <a:pt x="1460" y="283"/>
                  </a:cubicBezTo>
                  <a:cubicBezTo>
                    <a:pt x="1454" y="273"/>
                    <a:pt x="1444" y="272"/>
                    <a:pt x="1433" y="272"/>
                  </a:cubicBezTo>
                  <a:cubicBezTo>
                    <a:pt x="1437" y="282"/>
                    <a:pt x="1447" y="284"/>
                    <a:pt x="1457" y="284"/>
                  </a:cubicBezTo>
                  <a:cubicBezTo>
                    <a:pt x="1458" y="284"/>
                    <a:pt x="1459" y="285"/>
                    <a:pt x="1459" y="285"/>
                  </a:cubicBezTo>
                  <a:cubicBezTo>
                    <a:pt x="1460" y="286"/>
                    <a:pt x="1460" y="286"/>
                    <a:pt x="1461" y="286"/>
                  </a:cubicBezTo>
                  <a:cubicBezTo>
                    <a:pt x="1462" y="287"/>
                    <a:pt x="1462" y="287"/>
                    <a:pt x="1463" y="288"/>
                  </a:cubicBezTo>
                  <a:cubicBezTo>
                    <a:pt x="1463" y="288"/>
                    <a:pt x="1464" y="289"/>
                    <a:pt x="1465" y="289"/>
                  </a:cubicBezTo>
                  <a:cubicBezTo>
                    <a:pt x="1465" y="290"/>
                    <a:pt x="1465" y="290"/>
                    <a:pt x="1466" y="291"/>
                  </a:cubicBezTo>
                  <a:cubicBezTo>
                    <a:pt x="1466" y="291"/>
                    <a:pt x="1466" y="291"/>
                    <a:pt x="1466" y="291"/>
                  </a:cubicBezTo>
                  <a:cubicBezTo>
                    <a:pt x="1466" y="291"/>
                    <a:pt x="1466" y="291"/>
                    <a:pt x="1467" y="291"/>
                  </a:cubicBezTo>
                  <a:cubicBezTo>
                    <a:pt x="1467" y="291"/>
                    <a:pt x="1467" y="291"/>
                    <a:pt x="1467" y="291"/>
                  </a:cubicBezTo>
                  <a:cubicBezTo>
                    <a:pt x="1467" y="292"/>
                    <a:pt x="1467" y="293"/>
                    <a:pt x="1468" y="293"/>
                  </a:cubicBezTo>
                  <a:cubicBezTo>
                    <a:pt x="1468" y="295"/>
                    <a:pt x="1469" y="298"/>
                    <a:pt x="1471" y="300"/>
                  </a:cubicBezTo>
                  <a:cubicBezTo>
                    <a:pt x="1471" y="300"/>
                    <a:pt x="1471" y="301"/>
                    <a:pt x="1471" y="301"/>
                  </a:cubicBezTo>
                  <a:cubicBezTo>
                    <a:pt x="1471" y="301"/>
                    <a:pt x="1471" y="301"/>
                    <a:pt x="1471" y="301"/>
                  </a:cubicBezTo>
                  <a:cubicBezTo>
                    <a:pt x="1471" y="301"/>
                    <a:pt x="1472" y="301"/>
                    <a:pt x="1472" y="301"/>
                  </a:cubicBezTo>
                  <a:cubicBezTo>
                    <a:pt x="1472" y="302"/>
                    <a:pt x="1472" y="302"/>
                    <a:pt x="1472" y="302"/>
                  </a:cubicBezTo>
                  <a:cubicBezTo>
                    <a:pt x="1472" y="302"/>
                    <a:pt x="1473" y="303"/>
                    <a:pt x="1474" y="303"/>
                  </a:cubicBezTo>
                  <a:cubicBezTo>
                    <a:pt x="1475" y="304"/>
                    <a:pt x="1476" y="304"/>
                    <a:pt x="1477" y="305"/>
                  </a:cubicBezTo>
                  <a:cubicBezTo>
                    <a:pt x="1479" y="306"/>
                    <a:pt x="1481" y="306"/>
                    <a:pt x="1483" y="307"/>
                  </a:cubicBezTo>
                  <a:cubicBezTo>
                    <a:pt x="1483" y="307"/>
                    <a:pt x="1483" y="308"/>
                    <a:pt x="1484" y="308"/>
                  </a:cubicBezTo>
                  <a:cubicBezTo>
                    <a:pt x="1484" y="308"/>
                    <a:pt x="1484" y="308"/>
                    <a:pt x="1484" y="308"/>
                  </a:cubicBezTo>
                  <a:cubicBezTo>
                    <a:pt x="1484" y="308"/>
                    <a:pt x="1485" y="308"/>
                    <a:pt x="1485" y="308"/>
                  </a:cubicBezTo>
                  <a:cubicBezTo>
                    <a:pt x="1485" y="309"/>
                    <a:pt x="1485" y="309"/>
                    <a:pt x="1485" y="309"/>
                  </a:cubicBezTo>
                  <a:cubicBezTo>
                    <a:pt x="1486" y="310"/>
                    <a:pt x="1487" y="310"/>
                    <a:pt x="1487" y="311"/>
                  </a:cubicBezTo>
                  <a:cubicBezTo>
                    <a:pt x="1488" y="312"/>
                    <a:pt x="1488" y="312"/>
                    <a:pt x="1488" y="313"/>
                  </a:cubicBezTo>
                  <a:cubicBezTo>
                    <a:pt x="1489" y="313"/>
                    <a:pt x="1489" y="314"/>
                    <a:pt x="1489" y="314"/>
                  </a:cubicBezTo>
                  <a:cubicBezTo>
                    <a:pt x="1489" y="314"/>
                    <a:pt x="1489" y="315"/>
                    <a:pt x="1490" y="315"/>
                  </a:cubicBezTo>
                  <a:cubicBezTo>
                    <a:pt x="1490" y="316"/>
                    <a:pt x="1491" y="317"/>
                    <a:pt x="1491" y="318"/>
                  </a:cubicBezTo>
                  <a:cubicBezTo>
                    <a:pt x="1492" y="319"/>
                    <a:pt x="1492" y="319"/>
                    <a:pt x="1492" y="320"/>
                  </a:cubicBezTo>
                  <a:cubicBezTo>
                    <a:pt x="1491" y="321"/>
                    <a:pt x="1490" y="323"/>
                    <a:pt x="1490" y="324"/>
                  </a:cubicBezTo>
                  <a:cubicBezTo>
                    <a:pt x="1489" y="327"/>
                    <a:pt x="1488" y="330"/>
                    <a:pt x="1487" y="332"/>
                  </a:cubicBezTo>
                  <a:cubicBezTo>
                    <a:pt x="1486" y="335"/>
                    <a:pt x="1485" y="338"/>
                    <a:pt x="1484" y="340"/>
                  </a:cubicBezTo>
                  <a:cubicBezTo>
                    <a:pt x="1481" y="346"/>
                    <a:pt x="1478" y="351"/>
                    <a:pt x="1474" y="357"/>
                  </a:cubicBezTo>
                  <a:cubicBezTo>
                    <a:pt x="1473" y="359"/>
                    <a:pt x="1471" y="362"/>
                    <a:pt x="1469" y="365"/>
                  </a:cubicBezTo>
                  <a:cubicBezTo>
                    <a:pt x="1468" y="365"/>
                    <a:pt x="1468" y="366"/>
                    <a:pt x="1468" y="367"/>
                  </a:cubicBezTo>
                  <a:cubicBezTo>
                    <a:pt x="1467" y="368"/>
                    <a:pt x="1467" y="368"/>
                    <a:pt x="1466" y="369"/>
                  </a:cubicBezTo>
                  <a:cubicBezTo>
                    <a:pt x="1466" y="371"/>
                    <a:pt x="1465" y="372"/>
                    <a:pt x="1464" y="374"/>
                  </a:cubicBezTo>
                  <a:cubicBezTo>
                    <a:pt x="1463" y="377"/>
                    <a:pt x="1463" y="380"/>
                    <a:pt x="1462" y="384"/>
                  </a:cubicBezTo>
                  <a:cubicBezTo>
                    <a:pt x="1462" y="386"/>
                    <a:pt x="1461" y="388"/>
                    <a:pt x="1461" y="390"/>
                  </a:cubicBezTo>
                  <a:cubicBezTo>
                    <a:pt x="1461" y="389"/>
                    <a:pt x="1461" y="389"/>
                    <a:pt x="1461" y="387"/>
                  </a:cubicBezTo>
                  <a:cubicBezTo>
                    <a:pt x="1461" y="387"/>
                    <a:pt x="1461" y="387"/>
                    <a:pt x="1461" y="386"/>
                  </a:cubicBezTo>
                  <a:cubicBezTo>
                    <a:pt x="1461" y="386"/>
                    <a:pt x="1461" y="385"/>
                    <a:pt x="1461" y="385"/>
                  </a:cubicBezTo>
                  <a:cubicBezTo>
                    <a:pt x="1460" y="384"/>
                    <a:pt x="1460" y="384"/>
                    <a:pt x="1460" y="383"/>
                  </a:cubicBezTo>
                  <a:cubicBezTo>
                    <a:pt x="1460" y="383"/>
                    <a:pt x="1460" y="382"/>
                    <a:pt x="1459" y="382"/>
                  </a:cubicBezTo>
                  <a:cubicBezTo>
                    <a:pt x="1458" y="380"/>
                    <a:pt x="1457" y="377"/>
                    <a:pt x="1455" y="376"/>
                  </a:cubicBezTo>
                  <a:cubicBezTo>
                    <a:pt x="1455" y="376"/>
                    <a:pt x="1455" y="375"/>
                    <a:pt x="1454" y="375"/>
                  </a:cubicBezTo>
                  <a:cubicBezTo>
                    <a:pt x="1454" y="375"/>
                    <a:pt x="1454" y="375"/>
                    <a:pt x="1453" y="375"/>
                  </a:cubicBezTo>
                  <a:cubicBezTo>
                    <a:pt x="1453" y="374"/>
                    <a:pt x="1453" y="374"/>
                    <a:pt x="1453" y="374"/>
                  </a:cubicBezTo>
                  <a:cubicBezTo>
                    <a:pt x="1453" y="374"/>
                    <a:pt x="1453" y="374"/>
                    <a:pt x="1453" y="374"/>
                  </a:cubicBezTo>
                  <a:cubicBezTo>
                    <a:pt x="1452" y="374"/>
                    <a:pt x="1452" y="374"/>
                    <a:pt x="1452" y="374"/>
                  </a:cubicBezTo>
                  <a:cubicBezTo>
                    <a:pt x="1450" y="373"/>
                    <a:pt x="1449" y="373"/>
                    <a:pt x="1448" y="372"/>
                  </a:cubicBezTo>
                  <a:cubicBezTo>
                    <a:pt x="1447" y="372"/>
                    <a:pt x="1446" y="372"/>
                    <a:pt x="1446" y="372"/>
                  </a:cubicBezTo>
                  <a:cubicBezTo>
                    <a:pt x="1445" y="372"/>
                    <a:pt x="1445" y="372"/>
                    <a:pt x="1444" y="371"/>
                  </a:cubicBezTo>
                  <a:cubicBezTo>
                    <a:pt x="1443" y="371"/>
                    <a:pt x="1443" y="371"/>
                    <a:pt x="1442" y="371"/>
                  </a:cubicBezTo>
                  <a:cubicBezTo>
                    <a:pt x="1441" y="370"/>
                    <a:pt x="1441" y="370"/>
                    <a:pt x="1440" y="370"/>
                  </a:cubicBezTo>
                  <a:cubicBezTo>
                    <a:pt x="1440" y="370"/>
                    <a:pt x="1439" y="370"/>
                    <a:pt x="1439" y="369"/>
                  </a:cubicBezTo>
                  <a:cubicBezTo>
                    <a:pt x="1439" y="369"/>
                    <a:pt x="1439" y="369"/>
                    <a:pt x="1439" y="369"/>
                  </a:cubicBezTo>
                  <a:cubicBezTo>
                    <a:pt x="1439" y="369"/>
                    <a:pt x="1439" y="369"/>
                    <a:pt x="1439" y="368"/>
                  </a:cubicBezTo>
                  <a:cubicBezTo>
                    <a:pt x="1439" y="368"/>
                    <a:pt x="1439" y="368"/>
                    <a:pt x="1439" y="368"/>
                  </a:cubicBezTo>
                  <a:cubicBezTo>
                    <a:pt x="1439" y="368"/>
                    <a:pt x="1438" y="367"/>
                    <a:pt x="1438" y="367"/>
                  </a:cubicBezTo>
                  <a:cubicBezTo>
                    <a:pt x="1438" y="367"/>
                    <a:pt x="1438" y="367"/>
                    <a:pt x="1438" y="366"/>
                  </a:cubicBezTo>
                  <a:cubicBezTo>
                    <a:pt x="1438" y="366"/>
                    <a:pt x="1438" y="366"/>
                    <a:pt x="1438" y="365"/>
                  </a:cubicBezTo>
                  <a:cubicBezTo>
                    <a:pt x="1438" y="365"/>
                    <a:pt x="1438" y="365"/>
                    <a:pt x="1438" y="365"/>
                  </a:cubicBezTo>
                  <a:cubicBezTo>
                    <a:pt x="1438" y="365"/>
                    <a:pt x="1438" y="364"/>
                    <a:pt x="1438" y="364"/>
                  </a:cubicBezTo>
                  <a:cubicBezTo>
                    <a:pt x="1438" y="364"/>
                    <a:pt x="1437" y="363"/>
                    <a:pt x="1437" y="363"/>
                  </a:cubicBezTo>
                  <a:cubicBezTo>
                    <a:pt x="1437" y="362"/>
                    <a:pt x="1437" y="361"/>
                    <a:pt x="1437" y="360"/>
                  </a:cubicBezTo>
                  <a:cubicBezTo>
                    <a:pt x="1437" y="359"/>
                    <a:pt x="1437" y="359"/>
                    <a:pt x="1437" y="358"/>
                  </a:cubicBezTo>
                  <a:cubicBezTo>
                    <a:pt x="1437" y="358"/>
                    <a:pt x="1437" y="358"/>
                    <a:pt x="1437" y="357"/>
                  </a:cubicBezTo>
                  <a:cubicBezTo>
                    <a:pt x="1437" y="358"/>
                    <a:pt x="1438" y="358"/>
                    <a:pt x="1438" y="358"/>
                  </a:cubicBezTo>
                  <a:cubicBezTo>
                    <a:pt x="1438" y="357"/>
                    <a:pt x="1438" y="357"/>
                    <a:pt x="1438" y="356"/>
                  </a:cubicBezTo>
                  <a:cubicBezTo>
                    <a:pt x="1439" y="357"/>
                    <a:pt x="1439" y="357"/>
                    <a:pt x="1439" y="357"/>
                  </a:cubicBezTo>
                  <a:cubicBezTo>
                    <a:pt x="1453" y="355"/>
                    <a:pt x="1444" y="341"/>
                    <a:pt x="1445" y="334"/>
                  </a:cubicBezTo>
                  <a:cubicBezTo>
                    <a:pt x="1440" y="338"/>
                    <a:pt x="1428" y="350"/>
                    <a:pt x="1436" y="357"/>
                  </a:cubicBezTo>
                  <a:cubicBezTo>
                    <a:pt x="1436" y="357"/>
                    <a:pt x="1436" y="357"/>
                    <a:pt x="1436" y="358"/>
                  </a:cubicBezTo>
                  <a:cubicBezTo>
                    <a:pt x="1436" y="359"/>
                    <a:pt x="1436" y="359"/>
                    <a:pt x="1436" y="360"/>
                  </a:cubicBezTo>
                  <a:cubicBezTo>
                    <a:pt x="1436" y="361"/>
                    <a:pt x="1436" y="362"/>
                    <a:pt x="1436" y="363"/>
                  </a:cubicBezTo>
                  <a:cubicBezTo>
                    <a:pt x="1436" y="364"/>
                    <a:pt x="1436" y="364"/>
                    <a:pt x="1436" y="364"/>
                  </a:cubicBezTo>
                  <a:cubicBezTo>
                    <a:pt x="1436" y="365"/>
                    <a:pt x="1436" y="365"/>
                    <a:pt x="1436" y="365"/>
                  </a:cubicBezTo>
                  <a:cubicBezTo>
                    <a:pt x="1436" y="365"/>
                    <a:pt x="1437" y="365"/>
                    <a:pt x="1437" y="366"/>
                  </a:cubicBezTo>
                  <a:cubicBezTo>
                    <a:pt x="1437" y="366"/>
                    <a:pt x="1437" y="366"/>
                    <a:pt x="1437" y="367"/>
                  </a:cubicBezTo>
                  <a:cubicBezTo>
                    <a:pt x="1437" y="367"/>
                    <a:pt x="1437" y="367"/>
                    <a:pt x="1437" y="368"/>
                  </a:cubicBezTo>
                  <a:cubicBezTo>
                    <a:pt x="1437" y="368"/>
                    <a:pt x="1437" y="368"/>
                    <a:pt x="1437" y="368"/>
                  </a:cubicBezTo>
                  <a:cubicBezTo>
                    <a:pt x="1437" y="368"/>
                    <a:pt x="1437" y="369"/>
                    <a:pt x="1438" y="369"/>
                  </a:cubicBezTo>
                  <a:cubicBezTo>
                    <a:pt x="1436" y="368"/>
                    <a:pt x="1434" y="367"/>
                    <a:pt x="1433" y="366"/>
                  </a:cubicBezTo>
                  <a:cubicBezTo>
                    <a:pt x="1433" y="366"/>
                    <a:pt x="1432" y="366"/>
                    <a:pt x="1432" y="365"/>
                  </a:cubicBezTo>
                  <a:cubicBezTo>
                    <a:pt x="1431" y="365"/>
                    <a:pt x="1431" y="365"/>
                    <a:pt x="1431" y="365"/>
                  </a:cubicBezTo>
                  <a:cubicBezTo>
                    <a:pt x="1431" y="364"/>
                    <a:pt x="1430" y="364"/>
                    <a:pt x="1430" y="364"/>
                  </a:cubicBezTo>
                  <a:cubicBezTo>
                    <a:pt x="1429" y="363"/>
                    <a:pt x="1429" y="363"/>
                    <a:pt x="1428" y="362"/>
                  </a:cubicBezTo>
                  <a:cubicBezTo>
                    <a:pt x="1428" y="362"/>
                    <a:pt x="1427" y="361"/>
                    <a:pt x="1427" y="361"/>
                  </a:cubicBezTo>
                  <a:cubicBezTo>
                    <a:pt x="1425" y="359"/>
                    <a:pt x="1423" y="357"/>
                    <a:pt x="1421" y="355"/>
                  </a:cubicBezTo>
                  <a:cubicBezTo>
                    <a:pt x="1421" y="354"/>
                    <a:pt x="1420" y="353"/>
                    <a:pt x="1419" y="353"/>
                  </a:cubicBezTo>
                  <a:cubicBezTo>
                    <a:pt x="1420" y="353"/>
                    <a:pt x="1420" y="353"/>
                    <a:pt x="1420" y="353"/>
                  </a:cubicBezTo>
                  <a:cubicBezTo>
                    <a:pt x="1420" y="353"/>
                    <a:pt x="1419" y="352"/>
                    <a:pt x="1419" y="352"/>
                  </a:cubicBezTo>
                  <a:cubicBezTo>
                    <a:pt x="1419" y="351"/>
                    <a:pt x="1418" y="351"/>
                    <a:pt x="1418" y="351"/>
                  </a:cubicBezTo>
                  <a:cubicBezTo>
                    <a:pt x="1418" y="350"/>
                    <a:pt x="1418" y="350"/>
                    <a:pt x="1418" y="350"/>
                  </a:cubicBezTo>
                  <a:cubicBezTo>
                    <a:pt x="1418" y="349"/>
                    <a:pt x="1417" y="349"/>
                    <a:pt x="1417" y="349"/>
                  </a:cubicBezTo>
                  <a:cubicBezTo>
                    <a:pt x="1417" y="348"/>
                    <a:pt x="1416" y="347"/>
                    <a:pt x="1416" y="346"/>
                  </a:cubicBezTo>
                  <a:cubicBezTo>
                    <a:pt x="1415" y="345"/>
                    <a:pt x="1415" y="345"/>
                    <a:pt x="1415" y="344"/>
                  </a:cubicBezTo>
                  <a:cubicBezTo>
                    <a:pt x="1415" y="344"/>
                    <a:pt x="1415" y="344"/>
                    <a:pt x="1415" y="344"/>
                  </a:cubicBezTo>
                  <a:cubicBezTo>
                    <a:pt x="1415" y="343"/>
                    <a:pt x="1414" y="343"/>
                    <a:pt x="1414" y="343"/>
                  </a:cubicBezTo>
                  <a:cubicBezTo>
                    <a:pt x="1414" y="341"/>
                    <a:pt x="1413" y="339"/>
                    <a:pt x="1412" y="338"/>
                  </a:cubicBezTo>
                  <a:cubicBezTo>
                    <a:pt x="1412" y="337"/>
                    <a:pt x="1412" y="336"/>
                    <a:pt x="1412" y="335"/>
                  </a:cubicBezTo>
                  <a:cubicBezTo>
                    <a:pt x="1411" y="335"/>
                    <a:pt x="1411" y="334"/>
                    <a:pt x="1411" y="334"/>
                  </a:cubicBezTo>
                  <a:cubicBezTo>
                    <a:pt x="1410" y="331"/>
                    <a:pt x="1410" y="330"/>
                    <a:pt x="1410" y="330"/>
                  </a:cubicBezTo>
                  <a:cubicBezTo>
                    <a:pt x="1410" y="330"/>
                    <a:pt x="1410" y="330"/>
                    <a:pt x="1410" y="331"/>
                  </a:cubicBezTo>
                  <a:cubicBezTo>
                    <a:pt x="1410" y="331"/>
                    <a:pt x="1410" y="332"/>
                    <a:pt x="1410" y="334"/>
                  </a:cubicBezTo>
                  <a:cubicBezTo>
                    <a:pt x="1410" y="334"/>
                    <a:pt x="1410" y="335"/>
                    <a:pt x="1410" y="336"/>
                  </a:cubicBezTo>
                  <a:cubicBezTo>
                    <a:pt x="1410" y="337"/>
                    <a:pt x="1410" y="337"/>
                    <a:pt x="1410" y="338"/>
                  </a:cubicBezTo>
                  <a:cubicBezTo>
                    <a:pt x="1411" y="339"/>
                    <a:pt x="1411" y="340"/>
                    <a:pt x="1411" y="341"/>
                  </a:cubicBezTo>
                  <a:cubicBezTo>
                    <a:pt x="1411" y="341"/>
                    <a:pt x="1411" y="342"/>
                    <a:pt x="1411" y="342"/>
                  </a:cubicBezTo>
                  <a:cubicBezTo>
                    <a:pt x="1412" y="343"/>
                    <a:pt x="1412" y="343"/>
                    <a:pt x="1412" y="344"/>
                  </a:cubicBezTo>
                  <a:cubicBezTo>
                    <a:pt x="1412" y="344"/>
                    <a:pt x="1412" y="344"/>
                    <a:pt x="1412" y="345"/>
                  </a:cubicBezTo>
                  <a:cubicBezTo>
                    <a:pt x="1412" y="345"/>
                    <a:pt x="1413" y="345"/>
                    <a:pt x="1413" y="345"/>
                  </a:cubicBezTo>
                  <a:cubicBezTo>
                    <a:pt x="1413" y="346"/>
                    <a:pt x="1413" y="346"/>
                    <a:pt x="1413" y="347"/>
                  </a:cubicBezTo>
                  <a:cubicBezTo>
                    <a:pt x="1414" y="348"/>
                    <a:pt x="1414" y="348"/>
                    <a:pt x="1414" y="349"/>
                  </a:cubicBezTo>
                  <a:cubicBezTo>
                    <a:pt x="1414" y="349"/>
                    <a:pt x="1413" y="348"/>
                    <a:pt x="1413" y="348"/>
                  </a:cubicBezTo>
                  <a:cubicBezTo>
                    <a:pt x="1412" y="348"/>
                    <a:pt x="1411" y="348"/>
                    <a:pt x="1410" y="347"/>
                  </a:cubicBezTo>
                  <a:cubicBezTo>
                    <a:pt x="1410" y="347"/>
                    <a:pt x="1409" y="347"/>
                    <a:pt x="1408" y="347"/>
                  </a:cubicBezTo>
                  <a:cubicBezTo>
                    <a:pt x="1407" y="347"/>
                    <a:pt x="1407" y="346"/>
                    <a:pt x="1406" y="346"/>
                  </a:cubicBezTo>
                  <a:cubicBezTo>
                    <a:pt x="1406" y="346"/>
                    <a:pt x="1406" y="346"/>
                    <a:pt x="1406" y="346"/>
                  </a:cubicBezTo>
                  <a:cubicBezTo>
                    <a:pt x="1405" y="346"/>
                    <a:pt x="1405" y="346"/>
                    <a:pt x="1405" y="346"/>
                  </a:cubicBezTo>
                  <a:cubicBezTo>
                    <a:pt x="1401" y="334"/>
                    <a:pt x="1391" y="339"/>
                    <a:pt x="1382" y="341"/>
                  </a:cubicBezTo>
                  <a:cubicBezTo>
                    <a:pt x="1387" y="355"/>
                    <a:pt x="1395" y="360"/>
                    <a:pt x="1405" y="348"/>
                  </a:cubicBezTo>
                  <a:cubicBezTo>
                    <a:pt x="1405" y="348"/>
                    <a:pt x="1405" y="348"/>
                    <a:pt x="1405" y="348"/>
                  </a:cubicBezTo>
                  <a:cubicBezTo>
                    <a:pt x="1406" y="348"/>
                    <a:pt x="1407" y="349"/>
                    <a:pt x="1407" y="349"/>
                  </a:cubicBezTo>
                  <a:cubicBezTo>
                    <a:pt x="1408" y="349"/>
                    <a:pt x="1409" y="349"/>
                    <a:pt x="1410" y="349"/>
                  </a:cubicBezTo>
                  <a:cubicBezTo>
                    <a:pt x="1411" y="350"/>
                    <a:pt x="1411" y="350"/>
                    <a:pt x="1412" y="350"/>
                  </a:cubicBezTo>
                  <a:cubicBezTo>
                    <a:pt x="1413" y="350"/>
                    <a:pt x="1413" y="351"/>
                    <a:pt x="1414" y="351"/>
                  </a:cubicBezTo>
                  <a:cubicBezTo>
                    <a:pt x="1415" y="351"/>
                    <a:pt x="1415" y="351"/>
                    <a:pt x="1416" y="352"/>
                  </a:cubicBezTo>
                  <a:cubicBezTo>
                    <a:pt x="1416" y="352"/>
                    <a:pt x="1416" y="352"/>
                    <a:pt x="1416" y="352"/>
                  </a:cubicBezTo>
                  <a:cubicBezTo>
                    <a:pt x="1416" y="352"/>
                    <a:pt x="1416" y="352"/>
                    <a:pt x="1416" y="352"/>
                  </a:cubicBezTo>
                  <a:cubicBezTo>
                    <a:pt x="1416" y="352"/>
                    <a:pt x="1417" y="353"/>
                    <a:pt x="1417" y="353"/>
                  </a:cubicBezTo>
                  <a:cubicBezTo>
                    <a:pt x="1418" y="355"/>
                    <a:pt x="1418" y="356"/>
                    <a:pt x="1419" y="357"/>
                  </a:cubicBezTo>
                  <a:cubicBezTo>
                    <a:pt x="1421" y="359"/>
                    <a:pt x="1423" y="361"/>
                    <a:pt x="1425" y="363"/>
                  </a:cubicBezTo>
                  <a:cubicBezTo>
                    <a:pt x="1425" y="363"/>
                    <a:pt x="1426" y="364"/>
                    <a:pt x="1426" y="364"/>
                  </a:cubicBezTo>
                  <a:cubicBezTo>
                    <a:pt x="1427" y="365"/>
                    <a:pt x="1428" y="365"/>
                    <a:pt x="1428" y="366"/>
                  </a:cubicBezTo>
                  <a:cubicBezTo>
                    <a:pt x="1429" y="366"/>
                    <a:pt x="1429" y="367"/>
                    <a:pt x="1430" y="367"/>
                  </a:cubicBezTo>
                  <a:cubicBezTo>
                    <a:pt x="1431" y="368"/>
                    <a:pt x="1431" y="368"/>
                    <a:pt x="1431" y="368"/>
                  </a:cubicBezTo>
                  <a:cubicBezTo>
                    <a:pt x="1431" y="368"/>
                    <a:pt x="1431" y="368"/>
                    <a:pt x="1432" y="368"/>
                  </a:cubicBezTo>
                  <a:cubicBezTo>
                    <a:pt x="1434" y="370"/>
                    <a:pt x="1437" y="371"/>
                    <a:pt x="1439" y="372"/>
                  </a:cubicBezTo>
                  <a:cubicBezTo>
                    <a:pt x="1440" y="373"/>
                    <a:pt x="1441" y="373"/>
                    <a:pt x="1441" y="373"/>
                  </a:cubicBezTo>
                  <a:cubicBezTo>
                    <a:pt x="1442" y="373"/>
                    <a:pt x="1443" y="374"/>
                    <a:pt x="1443" y="374"/>
                  </a:cubicBezTo>
                  <a:cubicBezTo>
                    <a:pt x="1444" y="374"/>
                    <a:pt x="1445" y="374"/>
                    <a:pt x="1445" y="374"/>
                  </a:cubicBezTo>
                  <a:cubicBezTo>
                    <a:pt x="1446" y="375"/>
                    <a:pt x="1446" y="375"/>
                    <a:pt x="1447" y="375"/>
                  </a:cubicBezTo>
                  <a:cubicBezTo>
                    <a:pt x="1448" y="375"/>
                    <a:pt x="1450" y="376"/>
                    <a:pt x="1451" y="376"/>
                  </a:cubicBezTo>
                  <a:cubicBezTo>
                    <a:pt x="1451" y="376"/>
                    <a:pt x="1451" y="376"/>
                    <a:pt x="1451" y="376"/>
                  </a:cubicBezTo>
                  <a:cubicBezTo>
                    <a:pt x="1452" y="377"/>
                    <a:pt x="1452" y="377"/>
                    <a:pt x="1452" y="377"/>
                  </a:cubicBezTo>
                  <a:cubicBezTo>
                    <a:pt x="1452" y="377"/>
                    <a:pt x="1452" y="377"/>
                    <a:pt x="1452" y="377"/>
                  </a:cubicBezTo>
                  <a:cubicBezTo>
                    <a:pt x="1452" y="377"/>
                    <a:pt x="1453" y="377"/>
                    <a:pt x="1453" y="377"/>
                  </a:cubicBezTo>
                  <a:cubicBezTo>
                    <a:pt x="1453" y="377"/>
                    <a:pt x="1453" y="378"/>
                    <a:pt x="1453" y="378"/>
                  </a:cubicBezTo>
                  <a:cubicBezTo>
                    <a:pt x="1455" y="379"/>
                    <a:pt x="1456" y="381"/>
                    <a:pt x="1457" y="383"/>
                  </a:cubicBezTo>
                  <a:cubicBezTo>
                    <a:pt x="1458" y="384"/>
                    <a:pt x="1458" y="385"/>
                    <a:pt x="1458" y="385"/>
                  </a:cubicBezTo>
                  <a:cubicBezTo>
                    <a:pt x="1458" y="386"/>
                    <a:pt x="1458" y="386"/>
                    <a:pt x="1459" y="387"/>
                  </a:cubicBezTo>
                  <a:cubicBezTo>
                    <a:pt x="1459" y="387"/>
                    <a:pt x="1459" y="387"/>
                    <a:pt x="1459" y="388"/>
                  </a:cubicBezTo>
                  <a:cubicBezTo>
                    <a:pt x="1460" y="389"/>
                    <a:pt x="1460" y="391"/>
                    <a:pt x="1460" y="392"/>
                  </a:cubicBezTo>
                  <a:cubicBezTo>
                    <a:pt x="1460" y="393"/>
                    <a:pt x="1461" y="394"/>
                    <a:pt x="1461" y="394"/>
                  </a:cubicBezTo>
                  <a:cubicBezTo>
                    <a:pt x="1460" y="400"/>
                    <a:pt x="1459" y="406"/>
                    <a:pt x="1458" y="412"/>
                  </a:cubicBezTo>
                  <a:cubicBezTo>
                    <a:pt x="1457" y="424"/>
                    <a:pt x="1455" y="435"/>
                    <a:pt x="1454" y="445"/>
                  </a:cubicBezTo>
                  <a:cubicBezTo>
                    <a:pt x="1454" y="446"/>
                    <a:pt x="1454" y="448"/>
                    <a:pt x="1454" y="449"/>
                  </a:cubicBezTo>
                  <a:cubicBezTo>
                    <a:pt x="1453" y="450"/>
                    <a:pt x="1453" y="451"/>
                    <a:pt x="1453" y="452"/>
                  </a:cubicBezTo>
                  <a:cubicBezTo>
                    <a:pt x="1453" y="453"/>
                    <a:pt x="1453" y="455"/>
                    <a:pt x="1453" y="456"/>
                  </a:cubicBezTo>
                  <a:cubicBezTo>
                    <a:pt x="1449" y="461"/>
                    <a:pt x="1445" y="466"/>
                    <a:pt x="1441" y="472"/>
                  </a:cubicBezTo>
                  <a:cubicBezTo>
                    <a:pt x="1412" y="514"/>
                    <a:pt x="1384" y="570"/>
                    <a:pt x="1351" y="614"/>
                  </a:cubicBezTo>
                  <a:cubicBezTo>
                    <a:pt x="1359" y="581"/>
                    <a:pt x="1350" y="542"/>
                    <a:pt x="1354" y="508"/>
                  </a:cubicBezTo>
                  <a:cubicBezTo>
                    <a:pt x="1360" y="511"/>
                    <a:pt x="1366" y="511"/>
                    <a:pt x="1373" y="507"/>
                  </a:cubicBezTo>
                  <a:cubicBezTo>
                    <a:pt x="1368" y="502"/>
                    <a:pt x="1363" y="498"/>
                    <a:pt x="1357" y="495"/>
                  </a:cubicBezTo>
                  <a:cubicBezTo>
                    <a:pt x="1357" y="494"/>
                    <a:pt x="1357" y="494"/>
                    <a:pt x="1357" y="494"/>
                  </a:cubicBezTo>
                  <a:cubicBezTo>
                    <a:pt x="1368" y="458"/>
                    <a:pt x="1391" y="445"/>
                    <a:pt x="1418" y="428"/>
                  </a:cubicBezTo>
                  <a:cubicBezTo>
                    <a:pt x="1397" y="434"/>
                    <a:pt x="1369" y="447"/>
                    <a:pt x="1351" y="476"/>
                  </a:cubicBezTo>
                  <a:cubicBezTo>
                    <a:pt x="1350" y="468"/>
                    <a:pt x="1349" y="460"/>
                    <a:pt x="1347" y="452"/>
                  </a:cubicBezTo>
                  <a:cubicBezTo>
                    <a:pt x="1349" y="444"/>
                    <a:pt x="1346" y="434"/>
                    <a:pt x="1342" y="423"/>
                  </a:cubicBezTo>
                  <a:cubicBezTo>
                    <a:pt x="1341" y="425"/>
                    <a:pt x="1341" y="427"/>
                    <a:pt x="1340" y="428"/>
                  </a:cubicBezTo>
                  <a:cubicBezTo>
                    <a:pt x="1333" y="410"/>
                    <a:pt x="1326" y="391"/>
                    <a:pt x="1323" y="374"/>
                  </a:cubicBezTo>
                  <a:cubicBezTo>
                    <a:pt x="1314" y="319"/>
                    <a:pt x="1330" y="296"/>
                    <a:pt x="1338" y="270"/>
                  </a:cubicBezTo>
                  <a:cubicBezTo>
                    <a:pt x="1338" y="270"/>
                    <a:pt x="1338" y="270"/>
                    <a:pt x="1338" y="270"/>
                  </a:cubicBezTo>
                  <a:cubicBezTo>
                    <a:pt x="1338" y="270"/>
                    <a:pt x="1338" y="270"/>
                    <a:pt x="1338" y="270"/>
                  </a:cubicBezTo>
                  <a:cubicBezTo>
                    <a:pt x="1338" y="269"/>
                    <a:pt x="1339" y="269"/>
                    <a:pt x="1339" y="269"/>
                  </a:cubicBezTo>
                  <a:cubicBezTo>
                    <a:pt x="1340" y="268"/>
                    <a:pt x="1340" y="268"/>
                    <a:pt x="1341" y="268"/>
                  </a:cubicBezTo>
                  <a:cubicBezTo>
                    <a:pt x="1341" y="267"/>
                    <a:pt x="1342" y="267"/>
                    <a:pt x="1342" y="267"/>
                  </a:cubicBezTo>
                  <a:cubicBezTo>
                    <a:pt x="1343" y="266"/>
                    <a:pt x="1344" y="266"/>
                    <a:pt x="1344" y="266"/>
                  </a:cubicBezTo>
                  <a:cubicBezTo>
                    <a:pt x="1345" y="265"/>
                    <a:pt x="1347" y="264"/>
                    <a:pt x="1348" y="264"/>
                  </a:cubicBezTo>
                  <a:cubicBezTo>
                    <a:pt x="1349" y="263"/>
                    <a:pt x="1351" y="263"/>
                    <a:pt x="1352" y="262"/>
                  </a:cubicBezTo>
                  <a:cubicBezTo>
                    <a:pt x="1354" y="262"/>
                    <a:pt x="1355" y="261"/>
                    <a:pt x="1356" y="261"/>
                  </a:cubicBezTo>
                  <a:cubicBezTo>
                    <a:pt x="1358" y="261"/>
                    <a:pt x="1359" y="260"/>
                    <a:pt x="1361" y="260"/>
                  </a:cubicBezTo>
                  <a:cubicBezTo>
                    <a:pt x="1361" y="260"/>
                    <a:pt x="1361" y="260"/>
                    <a:pt x="1361" y="260"/>
                  </a:cubicBezTo>
                  <a:cubicBezTo>
                    <a:pt x="1375" y="276"/>
                    <a:pt x="1386" y="265"/>
                    <a:pt x="1394" y="249"/>
                  </a:cubicBezTo>
                  <a:cubicBezTo>
                    <a:pt x="1379" y="254"/>
                    <a:pt x="1371" y="242"/>
                    <a:pt x="1359" y="258"/>
                  </a:cubicBezTo>
                  <a:cubicBezTo>
                    <a:pt x="1358" y="258"/>
                    <a:pt x="1357" y="258"/>
                    <a:pt x="1356" y="258"/>
                  </a:cubicBezTo>
                  <a:cubicBezTo>
                    <a:pt x="1354" y="259"/>
                    <a:pt x="1353" y="259"/>
                    <a:pt x="1351" y="260"/>
                  </a:cubicBezTo>
                  <a:cubicBezTo>
                    <a:pt x="1350" y="260"/>
                    <a:pt x="1348" y="261"/>
                    <a:pt x="1347" y="261"/>
                  </a:cubicBezTo>
                  <a:cubicBezTo>
                    <a:pt x="1346" y="262"/>
                    <a:pt x="1344" y="263"/>
                    <a:pt x="1343" y="263"/>
                  </a:cubicBezTo>
                  <a:cubicBezTo>
                    <a:pt x="1342" y="264"/>
                    <a:pt x="1342" y="264"/>
                    <a:pt x="1341" y="265"/>
                  </a:cubicBezTo>
                  <a:cubicBezTo>
                    <a:pt x="1341" y="265"/>
                    <a:pt x="1341" y="265"/>
                    <a:pt x="1341" y="265"/>
                  </a:cubicBezTo>
                  <a:cubicBezTo>
                    <a:pt x="1343" y="261"/>
                    <a:pt x="1345" y="258"/>
                    <a:pt x="1347" y="255"/>
                  </a:cubicBezTo>
                  <a:cubicBezTo>
                    <a:pt x="1352" y="247"/>
                    <a:pt x="1358" y="240"/>
                    <a:pt x="1363" y="232"/>
                  </a:cubicBezTo>
                  <a:cubicBezTo>
                    <a:pt x="1368" y="223"/>
                    <a:pt x="1374" y="215"/>
                    <a:pt x="1378" y="206"/>
                  </a:cubicBezTo>
                  <a:cubicBezTo>
                    <a:pt x="1381" y="201"/>
                    <a:pt x="1383" y="196"/>
                    <a:pt x="1385" y="191"/>
                  </a:cubicBezTo>
                  <a:cubicBezTo>
                    <a:pt x="1385" y="190"/>
                    <a:pt x="1385" y="189"/>
                    <a:pt x="1386" y="188"/>
                  </a:cubicBezTo>
                  <a:cubicBezTo>
                    <a:pt x="1386" y="186"/>
                    <a:pt x="1386" y="186"/>
                    <a:pt x="1386" y="186"/>
                  </a:cubicBezTo>
                  <a:cubicBezTo>
                    <a:pt x="1387" y="184"/>
                    <a:pt x="1387" y="184"/>
                    <a:pt x="1387" y="184"/>
                  </a:cubicBezTo>
                  <a:cubicBezTo>
                    <a:pt x="1387" y="183"/>
                    <a:pt x="1387" y="183"/>
                    <a:pt x="1387" y="183"/>
                  </a:cubicBezTo>
                  <a:cubicBezTo>
                    <a:pt x="1387" y="183"/>
                    <a:pt x="1387" y="183"/>
                    <a:pt x="1387" y="183"/>
                  </a:cubicBezTo>
                  <a:cubicBezTo>
                    <a:pt x="1388" y="182"/>
                    <a:pt x="1388" y="182"/>
                    <a:pt x="1388" y="182"/>
                  </a:cubicBezTo>
                  <a:cubicBezTo>
                    <a:pt x="1389" y="182"/>
                    <a:pt x="1389" y="181"/>
                    <a:pt x="1389" y="181"/>
                  </a:cubicBezTo>
                  <a:cubicBezTo>
                    <a:pt x="1390" y="181"/>
                    <a:pt x="1390" y="180"/>
                    <a:pt x="1391" y="180"/>
                  </a:cubicBezTo>
                  <a:cubicBezTo>
                    <a:pt x="1391" y="180"/>
                    <a:pt x="1392" y="179"/>
                    <a:pt x="1392" y="179"/>
                  </a:cubicBezTo>
                  <a:cubicBezTo>
                    <a:pt x="1393" y="179"/>
                    <a:pt x="1394" y="178"/>
                    <a:pt x="1394" y="178"/>
                  </a:cubicBezTo>
                  <a:cubicBezTo>
                    <a:pt x="1395" y="178"/>
                    <a:pt x="1395" y="178"/>
                    <a:pt x="1395" y="178"/>
                  </a:cubicBezTo>
                  <a:cubicBezTo>
                    <a:pt x="1396" y="177"/>
                    <a:pt x="1396" y="177"/>
                    <a:pt x="1397" y="177"/>
                  </a:cubicBezTo>
                  <a:cubicBezTo>
                    <a:pt x="1400" y="175"/>
                    <a:pt x="1403" y="174"/>
                    <a:pt x="1408" y="173"/>
                  </a:cubicBezTo>
                  <a:cubicBezTo>
                    <a:pt x="1410" y="172"/>
                    <a:pt x="1412" y="172"/>
                    <a:pt x="1414" y="171"/>
                  </a:cubicBezTo>
                  <a:cubicBezTo>
                    <a:pt x="1417" y="171"/>
                    <a:pt x="1419" y="170"/>
                    <a:pt x="1421" y="169"/>
                  </a:cubicBezTo>
                  <a:cubicBezTo>
                    <a:pt x="1422" y="169"/>
                    <a:pt x="1422" y="169"/>
                    <a:pt x="1422" y="169"/>
                  </a:cubicBezTo>
                  <a:cubicBezTo>
                    <a:pt x="1422" y="169"/>
                    <a:pt x="1422" y="169"/>
                    <a:pt x="1422" y="169"/>
                  </a:cubicBezTo>
                  <a:cubicBezTo>
                    <a:pt x="1423" y="170"/>
                    <a:pt x="1423" y="170"/>
                    <a:pt x="1424" y="171"/>
                  </a:cubicBezTo>
                  <a:cubicBezTo>
                    <a:pt x="1424" y="171"/>
                    <a:pt x="1424" y="171"/>
                    <a:pt x="1424" y="171"/>
                  </a:cubicBezTo>
                  <a:cubicBezTo>
                    <a:pt x="1424" y="171"/>
                    <a:pt x="1425" y="172"/>
                    <a:pt x="1425" y="172"/>
                  </a:cubicBezTo>
                  <a:cubicBezTo>
                    <a:pt x="1425" y="172"/>
                    <a:pt x="1425" y="172"/>
                    <a:pt x="1425" y="172"/>
                  </a:cubicBezTo>
                  <a:cubicBezTo>
                    <a:pt x="1426" y="172"/>
                    <a:pt x="1427" y="173"/>
                    <a:pt x="1427" y="173"/>
                  </a:cubicBezTo>
                  <a:cubicBezTo>
                    <a:pt x="1428" y="174"/>
                    <a:pt x="1429" y="174"/>
                    <a:pt x="1430" y="175"/>
                  </a:cubicBezTo>
                  <a:cubicBezTo>
                    <a:pt x="1430" y="176"/>
                    <a:pt x="1431" y="176"/>
                    <a:pt x="1432" y="177"/>
                  </a:cubicBezTo>
                  <a:cubicBezTo>
                    <a:pt x="1433" y="178"/>
                    <a:pt x="1433" y="178"/>
                    <a:pt x="1434" y="179"/>
                  </a:cubicBezTo>
                  <a:cubicBezTo>
                    <a:pt x="1435" y="180"/>
                    <a:pt x="1435" y="181"/>
                    <a:pt x="1436" y="182"/>
                  </a:cubicBezTo>
                  <a:cubicBezTo>
                    <a:pt x="1436" y="182"/>
                    <a:pt x="1436" y="182"/>
                    <a:pt x="1437" y="182"/>
                  </a:cubicBezTo>
                  <a:cubicBezTo>
                    <a:pt x="1431" y="201"/>
                    <a:pt x="1441" y="207"/>
                    <a:pt x="1460" y="202"/>
                  </a:cubicBezTo>
                  <a:cubicBezTo>
                    <a:pt x="1456" y="192"/>
                    <a:pt x="1454" y="176"/>
                    <a:pt x="1438" y="180"/>
                  </a:cubicBezTo>
                  <a:cubicBezTo>
                    <a:pt x="1438" y="179"/>
                    <a:pt x="1438" y="179"/>
                    <a:pt x="1438" y="179"/>
                  </a:cubicBezTo>
                  <a:cubicBezTo>
                    <a:pt x="1438" y="179"/>
                    <a:pt x="1438" y="179"/>
                    <a:pt x="1438" y="179"/>
                  </a:cubicBezTo>
                  <a:cubicBezTo>
                    <a:pt x="1437" y="179"/>
                    <a:pt x="1436" y="178"/>
                    <a:pt x="1436" y="177"/>
                  </a:cubicBezTo>
                  <a:cubicBezTo>
                    <a:pt x="1435" y="177"/>
                    <a:pt x="1434" y="176"/>
                    <a:pt x="1434" y="175"/>
                  </a:cubicBezTo>
                  <a:cubicBezTo>
                    <a:pt x="1433" y="174"/>
                    <a:pt x="1432" y="174"/>
                    <a:pt x="1431" y="173"/>
                  </a:cubicBezTo>
                  <a:cubicBezTo>
                    <a:pt x="1430" y="172"/>
                    <a:pt x="1430" y="172"/>
                    <a:pt x="1429" y="171"/>
                  </a:cubicBezTo>
                  <a:cubicBezTo>
                    <a:pt x="1428" y="171"/>
                    <a:pt x="1427" y="170"/>
                    <a:pt x="1427" y="170"/>
                  </a:cubicBezTo>
                  <a:cubicBezTo>
                    <a:pt x="1426" y="170"/>
                    <a:pt x="1426" y="170"/>
                    <a:pt x="1426" y="169"/>
                  </a:cubicBezTo>
                  <a:cubicBezTo>
                    <a:pt x="1426" y="169"/>
                    <a:pt x="1426" y="169"/>
                    <a:pt x="1426" y="169"/>
                  </a:cubicBezTo>
                  <a:cubicBezTo>
                    <a:pt x="1425" y="169"/>
                    <a:pt x="1425" y="169"/>
                    <a:pt x="1425" y="169"/>
                  </a:cubicBezTo>
                  <a:cubicBezTo>
                    <a:pt x="1425" y="169"/>
                    <a:pt x="1424" y="169"/>
                    <a:pt x="1424" y="169"/>
                  </a:cubicBezTo>
                  <a:cubicBezTo>
                    <a:pt x="1433" y="167"/>
                    <a:pt x="1441" y="165"/>
                    <a:pt x="1447" y="163"/>
                  </a:cubicBezTo>
                  <a:cubicBezTo>
                    <a:pt x="1447" y="163"/>
                    <a:pt x="1448" y="163"/>
                    <a:pt x="1448" y="163"/>
                  </a:cubicBezTo>
                  <a:cubicBezTo>
                    <a:pt x="1449" y="163"/>
                    <a:pt x="1449" y="163"/>
                    <a:pt x="1449" y="162"/>
                  </a:cubicBezTo>
                  <a:cubicBezTo>
                    <a:pt x="1450" y="162"/>
                    <a:pt x="1451" y="162"/>
                    <a:pt x="1452" y="162"/>
                  </a:cubicBezTo>
                  <a:cubicBezTo>
                    <a:pt x="1453" y="161"/>
                    <a:pt x="1454" y="160"/>
                    <a:pt x="1455" y="160"/>
                  </a:cubicBezTo>
                  <a:cubicBezTo>
                    <a:pt x="1457" y="159"/>
                    <a:pt x="1458" y="159"/>
                    <a:pt x="1458" y="159"/>
                  </a:cubicBezTo>
                  <a:cubicBezTo>
                    <a:pt x="1458" y="159"/>
                    <a:pt x="1457" y="159"/>
                    <a:pt x="1455" y="159"/>
                  </a:cubicBezTo>
                  <a:cubicBezTo>
                    <a:pt x="1454" y="159"/>
                    <a:pt x="1452" y="159"/>
                    <a:pt x="1451" y="159"/>
                  </a:cubicBezTo>
                  <a:cubicBezTo>
                    <a:pt x="1450" y="159"/>
                    <a:pt x="1450" y="159"/>
                    <a:pt x="1449" y="159"/>
                  </a:cubicBezTo>
                  <a:cubicBezTo>
                    <a:pt x="1448" y="159"/>
                    <a:pt x="1448" y="160"/>
                    <a:pt x="1447" y="160"/>
                  </a:cubicBezTo>
                  <a:cubicBezTo>
                    <a:pt x="1447" y="160"/>
                    <a:pt x="1447" y="160"/>
                    <a:pt x="1446" y="160"/>
                  </a:cubicBezTo>
                  <a:cubicBezTo>
                    <a:pt x="1444" y="161"/>
                    <a:pt x="1442" y="161"/>
                    <a:pt x="1439" y="162"/>
                  </a:cubicBezTo>
                  <a:cubicBezTo>
                    <a:pt x="1439" y="162"/>
                    <a:pt x="1440" y="161"/>
                    <a:pt x="1440" y="161"/>
                  </a:cubicBezTo>
                  <a:cubicBezTo>
                    <a:pt x="1440" y="161"/>
                    <a:pt x="1440" y="161"/>
                    <a:pt x="1441" y="161"/>
                  </a:cubicBezTo>
                  <a:cubicBezTo>
                    <a:pt x="1441" y="160"/>
                    <a:pt x="1441" y="160"/>
                    <a:pt x="1441" y="160"/>
                  </a:cubicBezTo>
                  <a:cubicBezTo>
                    <a:pt x="1442" y="160"/>
                    <a:pt x="1442" y="159"/>
                    <a:pt x="1442" y="159"/>
                  </a:cubicBezTo>
                  <a:cubicBezTo>
                    <a:pt x="1443" y="158"/>
                    <a:pt x="1444" y="158"/>
                    <a:pt x="1445" y="157"/>
                  </a:cubicBezTo>
                  <a:cubicBezTo>
                    <a:pt x="1446" y="157"/>
                    <a:pt x="1447" y="156"/>
                    <a:pt x="1448" y="156"/>
                  </a:cubicBezTo>
                  <a:cubicBezTo>
                    <a:pt x="1449" y="155"/>
                    <a:pt x="1450" y="155"/>
                    <a:pt x="1452" y="154"/>
                  </a:cubicBezTo>
                  <a:cubicBezTo>
                    <a:pt x="1452" y="154"/>
                    <a:pt x="1453" y="154"/>
                    <a:pt x="1454" y="153"/>
                  </a:cubicBezTo>
                  <a:cubicBezTo>
                    <a:pt x="1458" y="157"/>
                    <a:pt x="1463" y="161"/>
                    <a:pt x="1468" y="160"/>
                  </a:cubicBezTo>
                  <a:cubicBezTo>
                    <a:pt x="1475" y="160"/>
                    <a:pt x="1477" y="152"/>
                    <a:pt x="1480" y="147"/>
                  </a:cubicBezTo>
                  <a:cubicBezTo>
                    <a:pt x="1470" y="145"/>
                    <a:pt x="1455" y="135"/>
                    <a:pt x="1453" y="152"/>
                  </a:cubicBezTo>
                  <a:cubicBezTo>
                    <a:pt x="1453" y="152"/>
                    <a:pt x="1453" y="152"/>
                    <a:pt x="1453" y="152"/>
                  </a:cubicBezTo>
                  <a:cubicBezTo>
                    <a:pt x="1452" y="152"/>
                    <a:pt x="1451" y="152"/>
                    <a:pt x="1451" y="152"/>
                  </a:cubicBezTo>
                  <a:cubicBezTo>
                    <a:pt x="1450" y="153"/>
                    <a:pt x="1449" y="153"/>
                    <a:pt x="1447" y="154"/>
                  </a:cubicBezTo>
                  <a:cubicBezTo>
                    <a:pt x="1446" y="154"/>
                    <a:pt x="1445" y="155"/>
                    <a:pt x="1444" y="156"/>
                  </a:cubicBezTo>
                  <a:cubicBezTo>
                    <a:pt x="1443" y="156"/>
                    <a:pt x="1442" y="157"/>
                    <a:pt x="1441" y="157"/>
                  </a:cubicBezTo>
                  <a:cubicBezTo>
                    <a:pt x="1441" y="158"/>
                    <a:pt x="1440" y="158"/>
                    <a:pt x="1440" y="159"/>
                  </a:cubicBezTo>
                  <a:cubicBezTo>
                    <a:pt x="1440" y="159"/>
                    <a:pt x="1440" y="159"/>
                    <a:pt x="1439" y="159"/>
                  </a:cubicBezTo>
                  <a:cubicBezTo>
                    <a:pt x="1439" y="159"/>
                    <a:pt x="1439" y="159"/>
                    <a:pt x="1439" y="160"/>
                  </a:cubicBezTo>
                  <a:cubicBezTo>
                    <a:pt x="1438" y="160"/>
                    <a:pt x="1438" y="160"/>
                    <a:pt x="1438" y="161"/>
                  </a:cubicBezTo>
                  <a:cubicBezTo>
                    <a:pt x="1437" y="161"/>
                    <a:pt x="1437" y="161"/>
                    <a:pt x="1436" y="162"/>
                  </a:cubicBezTo>
                  <a:cubicBezTo>
                    <a:pt x="1436" y="162"/>
                    <a:pt x="1436" y="162"/>
                    <a:pt x="1436" y="162"/>
                  </a:cubicBezTo>
                  <a:cubicBezTo>
                    <a:pt x="1436" y="162"/>
                    <a:pt x="1436" y="162"/>
                    <a:pt x="1436" y="162"/>
                  </a:cubicBezTo>
                  <a:cubicBezTo>
                    <a:pt x="1436" y="163"/>
                    <a:pt x="1435" y="163"/>
                    <a:pt x="1435" y="163"/>
                  </a:cubicBezTo>
                  <a:cubicBezTo>
                    <a:pt x="1431" y="164"/>
                    <a:pt x="1426" y="165"/>
                    <a:pt x="1421" y="166"/>
                  </a:cubicBezTo>
                  <a:cubicBezTo>
                    <a:pt x="1418" y="167"/>
                    <a:pt x="1416" y="168"/>
                    <a:pt x="1414" y="168"/>
                  </a:cubicBezTo>
                  <a:cubicBezTo>
                    <a:pt x="1411" y="169"/>
                    <a:pt x="1409" y="169"/>
                    <a:pt x="1407" y="170"/>
                  </a:cubicBezTo>
                  <a:cubicBezTo>
                    <a:pt x="1403" y="171"/>
                    <a:pt x="1398" y="172"/>
                    <a:pt x="1395" y="174"/>
                  </a:cubicBezTo>
                  <a:cubicBezTo>
                    <a:pt x="1395" y="174"/>
                    <a:pt x="1394" y="175"/>
                    <a:pt x="1394" y="175"/>
                  </a:cubicBezTo>
                  <a:cubicBezTo>
                    <a:pt x="1393" y="175"/>
                    <a:pt x="1393" y="175"/>
                    <a:pt x="1393" y="175"/>
                  </a:cubicBezTo>
                  <a:cubicBezTo>
                    <a:pt x="1392" y="176"/>
                    <a:pt x="1392" y="177"/>
                    <a:pt x="1391" y="177"/>
                  </a:cubicBezTo>
                  <a:cubicBezTo>
                    <a:pt x="1390" y="178"/>
                    <a:pt x="1390" y="178"/>
                    <a:pt x="1389" y="179"/>
                  </a:cubicBezTo>
                  <a:cubicBezTo>
                    <a:pt x="1389" y="179"/>
                    <a:pt x="1389" y="180"/>
                    <a:pt x="1388" y="180"/>
                  </a:cubicBezTo>
                  <a:cubicBezTo>
                    <a:pt x="1388" y="181"/>
                    <a:pt x="1388" y="181"/>
                    <a:pt x="1388" y="181"/>
                  </a:cubicBezTo>
                  <a:cubicBezTo>
                    <a:pt x="1388" y="181"/>
                    <a:pt x="1388" y="181"/>
                    <a:pt x="1388" y="181"/>
                  </a:cubicBezTo>
                  <a:cubicBezTo>
                    <a:pt x="1388" y="181"/>
                    <a:pt x="1388" y="181"/>
                    <a:pt x="1388" y="181"/>
                  </a:cubicBezTo>
                  <a:cubicBezTo>
                    <a:pt x="1388" y="181"/>
                    <a:pt x="1388" y="181"/>
                    <a:pt x="1388" y="181"/>
                  </a:cubicBezTo>
                  <a:cubicBezTo>
                    <a:pt x="1388" y="180"/>
                    <a:pt x="1388" y="180"/>
                    <a:pt x="1388" y="180"/>
                  </a:cubicBezTo>
                  <a:cubicBezTo>
                    <a:pt x="1388" y="179"/>
                    <a:pt x="1389" y="178"/>
                    <a:pt x="1389" y="176"/>
                  </a:cubicBezTo>
                  <a:cubicBezTo>
                    <a:pt x="1391" y="166"/>
                    <a:pt x="1392" y="155"/>
                    <a:pt x="1393" y="145"/>
                  </a:cubicBezTo>
                  <a:cubicBezTo>
                    <a:pt x="1393" y="140"/>
                    <a:pt x="1394" y="136"/>
                    <a:pt x="1394" y="131"/>
                  </a:cubicBezTo>
                  <a:cubicBezTo>
                    <a:pt x="1395" y="129"/>
                    <a:pt x="1395" y="128"/>
                    <a:pt x="1395" y="127"/>
                  </a:cubicBezTo>
                  <a:cubicBezTo>
                    <a:pt x="1395" y="127"/>
                    <a:pt x="1395" y="127"/>
                    <a:pt x="1395" y="127"/>
                  </a:cubicBezTo>
                  <a:cubicBezTo>
                    <a:pt x="1396" y="126"/>
                    <a:pt x="1396" y="126"/>
                    <a:pt x="1396" y="126"/>
                  </a:cubicBezTo>
                  <a:cubicBezTo>
                    <a:pt x="1397" y="125"/>
                    <a:pt x="1397" y="125"/>
                    <a:pt x="1398" y="124"/>
                  </a:cubicBezTo>
                  <a:cubicBezTo>
                    <a:pt x="1399" y="123"/>
                    <a:pt x="1399" y="123"/>
                    <a:pt x="1400" y="123"/>
                  </a:cubicBezTo>
                  <a:cubicBezTo>
                    <a:pt x="1400" y="123"/>
                    <a:pt x="1400" y="122"/>
                    <a:pt x="1401" y="122"/>
                  </a:cubicBezTo>
                  <a:cubicBezTo>
                    <a:pt x="1401" y="122"/>
                    <a:pt x="1401" y="122"/>
                    <a:pt x="1401" y="122"/>
                  </a:cubicBezTo>
                  <a:cubicBezTo>
                    <a:pt x="1404" y="120"/>
                    <a:pt x="1407" y="118"/>
                    <a:pt x="1410" y="117"/>
                  </a:cubicBezTo>
                  <a:cubicBezTo>
                    <a:pt x="1411" y="117"/>
                    <a:pt x="1412" y="117"/>
                    <a:pt x="1412" y="116"/>
                  </a:cubicBezTo>
                  <a:cubicBezTo>
                    <a:pt x="1413" y="116"/>
                    <a:pt x="1414" y="116"/>
                    <a:pt x="1415" y="115"/>
                  </a:cubicBezTo>
                  <a:cubicBezTo>
                    <a:pt x="1417" y="115"/>
                    <a:pt x="1419" y="114"/>
                    <a:pt x="1421" y="114"/>
                  </a:cubicBezTo>
                  <a:cubicBezTo>
                    <a:pt x="1421" y="114"/>
                    <a:pt x="1421" y="113"/>
                    <a:pt x="1422" y="113"/>
                  </a:cubicBezTo>
                  <a:cubicBezTo>
                    <a:pt x="1441" y="127"/>
                    <a:pt x="1450" y="111"/>
                    <a:pt x="1469" y="108"/>
                  </a:cubicBezTo>
                  <a:cubicBezTo>
                    <a:pt x="1451" y="89"/>
                    <a:pt x="1435" y="94"/>
                    <a:pt x="1420" y="112"/>
                  </a:cubicBezTo>
                  <a:cubicBezTo>
                    <a:pt x="1420" y="112"/>
                    <a:pt x="1420" y="112"/>
                    <a:pt x="1420" y="112"/>
                  </a:cubicBezTo>
                  <a:cubicBezTo>
                    <a:pt x="1418" y="112"/>
                    <a:pt x="1416" y="113"/>
                    <a:pt x="1414" y="113"/>
                  </a:cubicBezTo>
                  <a:cubicBezTo>
                    <a:pt x="1414" y="114"/>
                    <a:pt x="1413" y="114"/>
                    <a:pt x="1412" y="114"/>
                  </a:cubicBezTo>
                  <a:cubicBezTo>
                    <a:pt x="1411" y="115"/>
                    <a:pt x="1410" y="115"/>
                    <a:pt x="1409" y="115"/>
                  </a:cubicBezTo>
                  <a:cubicBezTo>
                    <a:pt x="1406" y="117"/>
                    <a:pt x="1403" y="118"/>
                    <a:pt x="1400" y="120"/>
                  </a:cubicBezTo>
                  <a:cubicBezTo>
                    <a:pt x="1400" y="120"/>
                    <a:pt x="1400" y="120"/>
                    <a:pt x="1399" y="121"/>
                  </a:cubicBezTo>
                  <a:cubicBezTo>
                    <a:pt x="1399" y="121"/>
                    <a:pt x="1399" y="121"/>
                    <a:pt x="1398" y="121"/>
                  </a:cubicBezTo>
                  <a:cubicBezTo>
                    <a:pt x="1398" y="122"/>
                    <a:pt x="1398" y="122"/>
                    <a:pt x="1397" y="123"/>
                  </a:cubicBezTo>
                  <a:cubicBezTo>
                    <a:pt x="1397" y="124"/>
                    <a:pt x="1396" y="124"/>
                    <a:pt x="1396" y="125"/>
                  </a:cubicBezTo>
                  <a:cubicBezTo>
                    <a:pt x="1396" y="125"/>
                    <a:pt x="1396" y="124"/>
                    <a:pt x="1396" y="124"/>
                  </a:cubicBezTo>
                  <a:cubicBezTo>
                    <a:pt x="1396" y="123"/>
                    <a:pt x="1397" y="121"/>
                    <a:pt x="1397" y="120"/>
                  </a:cubicBezTo>
                  <a:cubicBezTo>
                    <a:pt x="1397" y="119"/>
                    <a:pt x="1397" y="119"/>
                    <a:pt x="1397" y="119"/>
                  </a:cubicBezTo>
                  <a:cubicBezTo>
                    <a:pt x="1397" y="119"/>
                    <a:pt x="1397" y="119"/>
                    <a:pt x="1397" y="119"/>
                  </a:cubicBezTo>
                  <a:cubicBezTo>
                    <a:pt x="1397" y="119"/>
                    <a:pt x="1397" y="119"/>
                    <a:pt x="1397" y="119"/>
                  </a:cubicBezTo>
                  <a:cubicBezTo>
                    <a:pt x="1397" y="119"/>
                    <a:pt x="1397" y="119"/>
                    <a:pt x="1397" y="119"/>
                  </a:cubicBezTo>
                  <a:cubicBezTo>
                    <a:pt x="1397" y="118"/>
                    <a:pt x="1397" y="118"/>
                    <a:pt x="1397" y="118"/>
                  </a:cubicBezTo>
                  <a:cubicBezTo>
                    <a:pt x="1398" y="117"/>
                    <a:pt x="1398" y="117"/>
                    <a:pt x="1398" y="117"/>
                  </a:cubicBezTo>
                  <a:cubicBezTo>
                    <a:pt x="1401" y="108"/>
                    <a:pt x="1406" y="100"/>
                    <a:pt x="1411" y="93"/>
                  </a:cubicBezTo>
                  <a:cubicBezTo>
                    <a:pt x="1416" y="86"/>
                    <a:pt x="1422" y="80"/>
                    <a:pt x="1427" y="75"/>
                  </a:cubicBezTo>
                  <a:cubicBezTo>
                    <a:pt x="1429" y="74"/>
                    <a:pt x="1430" y="72"/>
                    <a:pt x="1431" y="71"/>
                  </a:cubicBezTo>
                  <a:cubicBezTo>
                    <a:pt x="1433" y="70"/>
                    <a:pt x="1434" y="69"/>
                    <a:pt x="1435" y="68"/>
                  </a:cubicBezTo>
                  <a:cubicBezTo>
                    <a:pt x="1438" y="65"/>
                    <a:pt x="1441" y="63"/>
                    <a:pt x="1443" y="61"/>
                  </a:cubicBezTo>
                  <a:cubicBezTo>
                    <a:pt x="1448" y="57"/>
                    <a:pt x="1452" y="54"/>
                    <a:pt x="1456" y="51"/>
                  </a:cubicBezTo>
                  <a:cubicBezTo>
                    <a:pt x="1463" y="45"/>
                    <a:pt x="1467" y="42"/>
                    <a:pt x="1467" y="42"/>
                  </a:cubicBezTo>
                  <a:cubicBezTo>
                    <a:pt x="1467" y="42"/>
                    <a:pt x="1466" y="43"/>
                    <a:pt x="1463" y="44"/>
                  </a:cubicBezTo>
                  <a:cubicBezTo>
                    <a:pt x="1461" y="45"/>
                    <a:pt x="1458" y="47"/>
                    <a:pt x="1454" y="49"/>
                  </a:cubicBezTo>
                  <a:cubicBezTo>
                    <a:pt x="1451" y="52"/>
                    <a:pt x="1446" y="55"/>
                    <a:pt x="1441" y="58"/>
                  </a:cubicBezTo>
                  <a:cubicBezTo>
                    <a:pt x="1438" y="60"/>
                    <a:pt x="1435" y="62"/>
                    <a:pt x="1432" y="64"/>
                  </a:cubicBezTo>
                  <a:cubicBezTo>
                    <a:pt x="1431" y="65"/>
                    <a:pt x="1430" y="66"/>
                    <a:pt x="1428" y="68"/>
                  </a:cubicBezTo>
                  <a:cubicBezTo>
                    <a:pt x="1428" y="68"/>
                    <a:pt x="1428" y="68"/>
                    <a:pt x="1427" y="68"/>
                  </a:cubicBezTo>
                  <a:cubicBezTo>
                    <a:pt x="1427" y="69"/>
                    <a:pt x="1426" y="69"/>
                    <a:pt x="1426" y="69"/>
                  </a:cubicBezTo>
                  <a:cubicBezTo>
                    <a:pt x="1425" y="70"/>
                    <a:pt x="1425" y="71"/>
                    <a:pt x="1424" y="71"/>
                  </a:cubicBezTo>
                  <a:cubicBezTo>
                    <a:pt x="1418" y="77"/>
                    <a:pt x="1412" y="83"/>
                    <a:pt x="1407" y="90"/>
                  </a:cubicBezTo>
                  <a:cubicBezTo>
                    <a:pt x="1405" y="93"/>
                    <a:pt x="1403" y="96"/>
                    <a:pt x="1401" y="99"/>
                  </a:cubicBezTo>
                  <a:cubicBezTo>
                    <a:pt x="1401" y="98"/>
                    <a:pt x="1401" y="97"/>
                    <a:pt x="1400" y="96"/>
                  </a:cubicBezTo>
                  <a:cubicBezTo>
                    <a:pt x="1400" y="94"/>
                    <a:pt x="1400" y="93"/>
                    <a:pt x="1400" y="92"/>
                  </a:cubicBezTo>
                  <a:cubicBezTo>
                    <a:pt x="1399" y="92"/>
                    <a:pt x="1399" y="91"/>
                    <a:pt x="1399" y="90"/>
                  </a:cubicBezTo>
                  <a:cubicBezTo>
                    <a:pt x="1399" y="90"/>
                    <a:pt x="1398" y="89"/>
                    <a:pt x="1398" y="89"/>
                  </a:cubicBezTo>
                  <a:cubicBezTo>
                    <a:pt x="1396" y="84"/>
                    <a:pt x="1392" y="79"/>
                    <a:pt x="1389" y="74"/>
                  </a:cubicBezTo>
                  <a:cubicBezTo>
                    <a:pt x="1388" y="72"/>
                    <a:pt x="1387" y="71"/>
                    <a:pt x="1386" y="69"/>
                  </a:cubicBezTo>
                  <a:cubicBezTo>
                    <a:pt x="1386" y="68"/>
                    <a:pt x="1385" y="67"/>
                    <a:pt x="1384" y="65"/>
                  </a:cubicBezTo>
                  <a:cubicBezTo>
                    <a:pt x="1384" y="64"/>
                    <a:pt x="1384" y="64"/>
                    <a:pt x="1383" y="63"/>
                  </a:cubicBezTo>
                  <a:cubicBezTo>
                    <a:pt x="1383" y="63"/>
                    <a:pt x="1383" y="62"/>
                    <a:pt x="1383" y="62"/>
                  </a:cubicBezTo>
                  <a:cubicBezTo>
                    <a:pt x="1382" y="61"/>
                    <a:pt x="1382" y="61"/>
                    <a:pt x="1382" y="61"/>
                  </a:cubicBezTo>
                  <a:cubicBezTo>
                    <a:pt x="1381" y="58"/>
                    <a:pt x="1381" y="58"/>
                    <a:pt x="1381" y="58"/>
                  </a:cubicBezTo>
                  <a:cubicBezTo>
                    <a:pt x="1381" y="58"/>
                    <a:pt x="1381" y="57"/>
                    <a:pt x="1381" y="56"/>
                  </a:cubicBezTo>
                  <a:cubicBezTo>
                    <a:pt x="1380" y="54"/>
                    <a:pt x="1380" y="53"/>
                    <a:pt x="1380" y="51"/>
                  </a:cubicBezTo>
                  <a:cubicBezTo>
                    <a:pt x="1379" y="50"/>
                    <a:pt x="1379" y="49"/>
                    <a:pt x="1379" y="49"/>
                  </a:cubicBezTo>
                  <a:cubicBezTo>
                    <a:pt x="1379" y="48"/>
                    <a:pt x="1379" y="47"/>
                    <a:pt x="1379" y="46"/>
                  </a:cubicBezTo>
                  <a:cubicBezTo>
                    <a:pt x="1379" y="46"/>
                    <a:pt x="1379" y="46"/>
                    <a:pt x="1379" y="46"/>
                  </a:cubicBezTo>
                  <a:cubicBezTo>
                    <a:pt x="1379" y="46"/>
                    <a:pt x="1379" y="45"/>
                    <a:pt x="1380" y="45"/>
                  </a:cubicBezTo>
                  <a:cubicBezTo>
                    <a:pt x="1380" y="44"/>
                    <a:pt x="1381" y="44"/>
                    <a:pt x="1381" y="43"/>
                  </a:cubicBezTo>
                  <a:cubicBezTo>
                    <a:pt x="1381" y="43"/>
                    <a:pt x="1382" y="42"/>
                    <a:pt x="1382" y="42"/>
                  </a:cubicBezTo>
                  <a:cubicBezTo>
                    <a:pt x="1382" y="42"/>
                    <a:pt x="1382" y="41"/>
                    <a:pt x="1382" y="41"/>
                  </a:cubicBezTo>
                  <a:cubicBezTo>
                    <a:pt x="1383" y="41"/>
                    <a:pt x="1383" y="41"/>
                    <a:pt x="1383" y="40"/>
                  </a:cubicBezTo>
                  <a:cubicBezTo>
                    <a:pt x="1383" y="40"/>
                    <a:pt x="1383" y="39"/>
                    <a:pt x="1384" y="39"/>
                  </a:cubicBezTo>
                  <a:cubicBezTo>
                    <a:pt x="1384" y="38"/>
                    <a:pt x="1385" y="38"/>
                    <a:pt x="1385" y="37"/>
                  </a:cubicBezTo>
                  <a:cubicBezTo>
                    <a:pt x="1385" y="37"/>
                    <a:pt x="1386" y="36"/>
                    <a:pt x="1386" y="36"/>
                  </a:cubicBezTo>
                  <a:cubicBezTo>
                    <a:pt x="1386" y="35"/>
                    <a:pt x="1387" y="35"/>
                    <a:pt x="1387" y="34"/>
                  </a:cubicBezTo>
                  <a:cubicBezTo>
                    <a:pt x="1388" y="33"/>
                    <a:pt x="1389" y="32"/>
                    <a:pt x="1390" y="31"/>
                  </a:cubicBezTo>
                  <a:cubicBezTo>
                    <a:pt x="1391" y="30"/>
                    <a:pt x="1392" y="29"/>
                    <a:pt x="1393" y="28"/>
                  </a:cubicBezTo>
                  <a:cubicBezTo>
                    <a:pt x="1395" y="27"/>
                    <a:pt x="1396" y="26"/>
                    <a:pt x="1397" y="25"/>
                  </a:cubicBezTo>
                  <a:cubicBezTo>
                    <a:pt x="1398" y="24"/>
                    <a:pt x="1399" y="24"/>
                    <a:pt x="1401" y="23"/>
                  </a:cubicBezTo>
                  <a:cubicBezTo>
                    <a:pt x="1401" y="23"/>
                    <a:pt x="1401" y="23"/>
                    <a:pt x="1401" y="23"/>
                  </a:cubicBezTo>
                  <a:cubicBezTo>
                    <a:pt x="1420" y="33"/>
                    <a:pt x="1426" y="18"/>
                    <a:pt x="1427" y="0"/>
                  </a:cubicBezTo>
                  <a:cubicBezTo>
                    <a:pt x="1416" y="11"/>
                    <a:pt x="1403" y="3"/>
                    <a:pt x="1398" y="21"/>
                  </a:cubicBezTo>
                  <a:cubicBezTo>
                    <a:pt x="1397" y="22"/>
                    <a:pt x="1396" y="23"/>
                    <a:pt x="1395" y="23"/>
                  </a:cubicBezTo>
                  <a:cubicBezTo>
                    <a:pt x="1394" y="24"/>
                    <a:pt x="1393" y="25"/>
                    <a:pt x="1392" y="26"/>
                  </a:cubicBezTo>
                  <a:cubicBezTo>
                    <a:pt x="1391" y="27"/>
                    <a:pt x="1389" y="28"/>
                    <a:pt x="1388" y="29"/>
                  </a:cubicBezTo>
                  <a:cubicBezTo>
                    <a:pt x="1387" y="30"/>
                    <a:pt x="1386" y="32"/>
                    <a:pt x="1385" y="33"/>
                  </a:cubicBezTo>
                  <a:cubicBezTo>
                    <a:pt x="1385" y="33"/>
                    <a:pt x="1385" y="34"/>
                    <a:pt x="1384" y="34"/>
                  </a:cubicBezTo>
                  <a:cubicBezTo>
                    <a:pt x="1384" y="35"/>
                    <a:pt x="1383" y="35"/>
                    <a:pt x="1383" y="36"/>
                  </a:cubicBezTo>
                  <a:cubicBezTo>
                    <a:pt x="1382" y="36"/>
                    <a:pt x="1382" y="37"/>
                    <a:pt x="1382" y="38"/>
                  </a:cubicBezTo>
                  <a:cubicBezTo>
                    <a:pt x="1381" y="38"/>
                    <a:pt x="1381" y="39"/>
                    <a:pt x="1381" y="39"/>
                  </a:cubicBezTo>
                  <a:cubicBezTo>
                    <a:pt x="1381" y="39"/>
                    <a:pt x="1380" y="40"/>
                    <a:pt x="1380" y="40"/>
                  </a:cubicBezTo>
                  <a:cubicBezTo>
                    <a:pt x="1380" y="40"/>
                    <a:pt x="1380" y="40"/>
                    <a:pt x="1380" y="41"/>
                  </a:cubicBezTo>
                  <a:cubicBezTo>
                    <a:pt x="1380" y="41"/>
                    <a:pt x="1380" y="42"/>
                    <a:pt x="1379" y="42"/>
                  </a:cubicBezTo>
                  <a:cubicBezTo>
                    <a:pt x="1379" y="42"/>
                    <a:pt x="1379" y="43"/>
                    <a:pt x="1379" y="43"/>
                  </a:cubicBezTo>
                  <a:cubicBezTo>
                    <a:pt x="1379" y="44"/>
                    <a:pt x="1379" y="44"/>
                    <a:pt x="1379" y="44"/>
                  </a:cubicBezTo>
                  <a:cubicBezTo>
                    <a:pt x="1379" y="44"/>
                    <a:pt x="1379" y="44"/>
                    <a:pt x="1379" y="44"/>
                  </a:cubicBezTo>
                  <a:cubicBezTo>
                    <a:pt x="1379" y="44"/>
                    <a:pt x="1379" y="44"/>
                    <a:pt x="1379" y="44"/>
                  </a:cubicBezTo>
                  <a:cubicBezTo>
                    <a:pt x="1379" y="43"/>
                    <a:pt x="1379" y="43"/>
                    <a:pt x="1379" y="43"/>
                  </a:cubicBezTo>
                  <a:cubicBezTo>
                    <a:pt x="1379" y="41"/>
                    <a:pt x="1379" y="41"/>
                    <a:pt x="1379" y="41"/>
                  </a:cubicBezTo>
                  <a:cubicBezTo>
                    <a:pt x="1379" y="41"/>
                    <a:pt x="1379" y="40"/>
                    <a:pt x="1379" y="39"/>
                  </a:cubicBezTo>
                  <a:cubicBezTo>
                    <a:pt x="1379" y="38"/>
                    <a:pt x="1379" y="37"/>
                    <a:pt x="1379" y="37"/>
                  </a:cubicBezTo>
                  <a:cubicBezTo>
                    <a:pt x="1379" y="36"/>
                    <a:pt x="1379" y="35"/>
                    <a:pt x="1379" y="34"/>
                  </a:cubicBezTo>
                  <a:cubicBezTo>
                    <a:pt x="1379" y="34"/>
                    <a:pt x="1379" y="33"/>
                    <a:pt x="1379" y="32"/>
                  </a:cubicBezTo>
                  <a:cubicBezTo>
                    <a:pt x="1379" y="31"/>
                    <a:pt x="1380" y="29"/>
                    <a:pt x="1380" y="28"/>
                  </a:cubicBezTo>
                  <a:cubicBezTo>
                    <a:pt x="1380" y="27"/>
                    <a:pt x="1380" y="26"/>
                    <a:pt x="1380" y="26"/>
                  </a:cubicBezTo>
                  <a:cubicBezTo>
                    <a:pt x="1381" y="25"/>
                    <a:pt x="1381" y="24"/>
                    <a:pt x="1381" y="24"/>
                  </a:cubicBezTo>
                  <a:cubicBezTo>
                    <a:pt x="1381" y="22"/>
                    <a:pt x="1382" y="21"/>
                    <a:pt x="1382" y="20"/>
                  </a:cubicBezTo>
                  <a:cubicBezTo>
                    <a:pt x="1382" y="19"/>
                    <a:pt x="1383" y="18"/>
                    <a:pt x="1383" y="17"/>
                  </a:cubicBezTo>
                  <a:cubicBezTo>
                    <a:pt x="1384" y="16"/>
                    <a:pt x="1384" y="15"/>
                    <a:pt x="1384" y="14"/>
                  </a:cubicBezTo>
                  <a:cubicBezTo>
                    <a:pt x="1385" y="12"/>
                    <a:pt x="1386" y="10"/>
                    <a:pt x="1387" y="9"/>
                  </a:cubicBezTo>
                  <a:cubicBezTo>
                    <a:pt x="1387" y="7"/>
                    <a:pt x="1388" y="6"/>
                    <a:pt x="1388" y="6"/>
                  </a:cubicBezTo>
                  <a:cubicBezTo>
                    <a:pt x="1388" y="5"/>
                    <a:pt x="1389" y="5"/>
                    <a:pt x="1389" y="5"/>
                  </a:cubicBezTo>
                  <a:cubicBezTo>
                    <a:pt x="1389" y="5"/>
                    <a:pt x="1388" y="5"/>
                    <a:pt x="1388" y="5"/>
                  </a:cubicBezTo>
                  <a:cubicBezTo>
                    <a:pt x="1388" y="6"/>
                    <a:pt x="1387" y="6"/>
                    <a:pt x="1387" y="7"/>
                  </a:cubicBezTo>
                  <a:cubicBezTo>
                    <a:pt x="1386" y="7"/>
                    <a:pt x="1386" y="7"/>
                    <a:pt x="1386" y="8"/>
                  </a:cubicBezTo>
                  <a:cubicBezTo>
                    <a:pt x="1385" y="9"/>
                    <a:pt x="1383" y="11"/>
                    <a:pt x="1382" y="13"/>
                  </a:cubicBezTo>
                  <a:cubicBezTo>
                    <a:pt x="1382" y="13"/>
                    <a:pt x="1381" y="14"/>
                    <a:pt x="1381" y="15"/>
                  </a:cubicBezTo>
                  <a:cubicBezTo>
                    <a:pt x="1380" y="16"/>
                    <a:pt x="1380" y="17"/>
                    <a:pt x="1380" y="17"/>
                  </a:cubicBezTo>
                  <a:cubicBezTo>
                    <a:pt x="1380" y="18"/>
                    <a:pt x="1379" y="18"/>
                    <a:pt x="1379" y="19"/>
                  </a:cubicBezTo>
                  <a:cubicBezTo>
                    <a:pt x="1379" y="20"/>
                    <a:pt x="1378" y="21"/>
                    <a:pt x="1378" y="23"/>
                  </a:cubicBezTo>
                  <a:cubicBezTo>
                    <a:pt x="1378" y="24"/>
                    <a:pt x="1378" y="24"/>
                    <a:pt x="1377" y="25"/>
                  </a:cubicBezTo>
                  <a:cubicBezTo>
                    <a:pt x="1377" y="26"/>
                    <a:pt x="1377" y="26"/>
                    <a:pt x="1377" y="27"/>
                  </a:cubicBezTo>
                  <a:cubicBezTo>
                    <a:pt x="1377" y="29"/>
                    <a:pt x="1376" y="30"/>
                    <a:pt x="1376" y="32"/>
                  </a:cubicBezTo>
                  <a:cubicBezTo>
                    <a:pt x="1376" y="32"/>
                    <a:pt x="1376" y="33"/>
                    <a:pt x="1376" y="34"/>
                  </a:cubicBezTo>
                  <a:cubicBezTo>
                    <a:pt x="1376" y="35"/>
                    <a:pt x="1376" y="36"/>
                    <a:pt x="1376" y="36"/>
                  </a:cubicBezTo>
                  <a:cubicBezTo>
                    <a:pt x="1376" y="37"/>
                    <a:pt x="1375" y="38"/>
                    <a:pt x="1375" y="39"/>
                  </a:cubicBezTo>
                  <a:cubicBezTo>
                    <a:pt x="1375" y="40"/>
                    <a:pt x="1375" y="41"/>
                    <a:pt x="1375" y="41"/>
                  </a:cubicBezTo>
                  <a:cubicBezTo>
                    <a:pt x="1375" y="43"/>
                    <a:pt x="1375" y="43"/>
                    <a:pt x="1375" y="43"/>
                  </a:cubicBezTo>
                  <a:cubicBezTo>
                    <a:pt x="1376" y="44"/>
                    <a:pt x="1376" y="44"/>
                    <a:pt x="1376" y="44"/>
                  </a:cubicBezTo>
                  <a:cubicBezTo>
                    <a:pt x="1376" y="45"/>
                    <a:pt x="1376" y="46"/>
                    <a:pt x="1376" y="47"/>
                  </a:cubicBezTo>
                  <a:cubicBezTo>
                    <a:pt x="1376" y="47"/>
                    <a:pt x="1376" y="48"/>
                    <a:pt x="1376" y="49"/>
                  </a:cubicBezTo>
                  <a:cubicBezTo>
                    <a:pt x="1376" y="50"/>
                    <a:pt x="1376" y="51"/>
                    <a:pt x="1376" y="52"/>
                  </a:cubicBezTo>
                  <a:cubicBezTo>
                    <a:pt x="1377" y="53"/>
                    <a:pt x="1377" y="55"/>
                    <a:pt x="1378" y="57"/>
                  </a:cubicBezTo>
                  <a:cubicBezTo>
                    <a:pt x="1378" y="58"/>
                    <a:pt x="1378" y="58"/>
                    <a:pt x="1378" y="59"/>
                  </a:cubicBezTo>
                  <a:cubicBezTo>
                    <a:pt x="1379" y="62"/>
                    <a:pt x="1379" y="62"/>
                    <a:pt x="1379" y="62"/>
                  </a:cubicBezTo>
                  <a:cubicBezTo>
                    <a:pt x="1380" y="63"/>
                    <a:pt x="1380" y="63"/>
                    <a:pt x="1380" y="63"/>
                  </a:cubicBezTo>
                  <a:cubicBezTo>
                    <a:pt x="1380" y="63"/>
                    <a:pt x="1380" y="64"/>
                    <a:pt x="1380" y="64"/>
                  </a:cubicBezTo>
                  <a:cubicBezTo>
                    <a:pt x="1381" y="65"/>
                    <a:pt x="1381" y="66"/>
                    <a:pt x="1381" y="67"/>
                  </a:cubicBezTo>
                  <a:cubicBezTo>
                    <a:pt x="1383" y="70"/>
                    <a:pt x="1385" y="73"/>
                    <a:pt x="1386" y="75"/>
                  </a:cubicBezTo>
                  <a:cubicBezTo>
                    <a:pt x="1388" y="78"/>
                    <a:pt x="1390" y="81"/>
                    <a:pt x="1391" y="83"/>
                  </a:cubicBezTo>
                  <a:cubicBezTo>
                    <a:pt x="1393" y="86"/>
                    <a:pt x="1394" y="88"/>
                    <a:pt x="1395" y="90"/>
                  </a:cubicBezTo>
                  <a:cubicBezTo>
                    <a:pt x="1396" y="91"/>
                    <a:pt x="1396" y="92"/>
                    <a:pt x="1397" y="93"/>
                  </a:cubicBezTo>
                  <a:cubicBezTo>
                    <a:pt x="1397" y="94"/>
                    <a:pt x="1398" y="95"/>
                    <a:pt x="1398" y="96"/>
                  </a:cubicBezTo>
                  <a:cubicBezTo>
                    <a:pt x="1398" y="97"/>
                    <a:pt x="1399" y="98"/>
                    <a:pt x="1399" y="99"/>
                  </a:cubicBezTo>
                  <a:cubicBezTo>
                    <a:pt x="1399" y="100"/>
                    <a:pt x="1400" y="101"/>
                    <a:pt x="1400" y="101"/>
                  </a:cubicBezTo>
                  <a:cubicBezTo>
                    <a:pt x="1400" y="101"/>
                    <a:pt x="1400" y="101"/>
                    <a:pt x="1400" y="101"/>
                  </a:cubicBezTo>
                  <a:cubicBezTo>
                    <a:pt x="1397" y="106"/>
                    <a:pt x="1395" y="110"/>
                    <a:pt x="1394" y="115"/>
                  </a:cubicBezTo>
                  <a:cubicBezTo>
                    <a:pt x="1393" y="117"/>
                    <a:pt x="1393" y="117"/>
                    <a:pt x="1393" y="117"/>
                  </a:cubicBezTo>
                  <a:cubicBezTo>
                    <a:pt x="1393" y="117"/>
                    <a:pt x="1393" y="117"/>
                    <a:pt x="1393" y="117"/>
                  </a:cubicBezTo>
                  <a:cubicBezTo>
                    <a:pt x="1393" y="117"/>
                    <a:pt x="1393" y="117"/>
                    <a:pt x="1393" y="117"/>
                  </a:cubicBezTo>
                  <a:cubicBezTo>
                    <a:pt x="1393" y="118"/>
                    <a:pt x="1393" y="118"/>
                    <a:pt x="1393" y="118"/>
                  </a:cubicBezTo>
                  <a:cubicBezTo>
                    <a:pt x="1393" y="118"/>
                    <a:pt x="1393" y="118"/>
                    <a:pt x="1393" y="118"/>
                  </a:cubicBezTo>
                  <a:cubicBezTo>
                    <a:pt x="1392" y="119"/>
                    <a:pt x="1392" y="119"/>
                    <a:pt x="1392" y="119"/>
                  </a:cubicBezTo>
                  <a:cubicBezTo>
                    <a:pt x="1392" y="120"/>
                    <a:pt x="1392" y="121"/>
                    <a:pt x="1391" y="122"/>
                  </a:cubicBezTo>
                  <a:cubicBezTo>
                    <a:pt x="1391" y="125"/>
                    <a:pt x="1390" y="127"/>
                    <a:pt x="1390" y="130"/>
                  </a:cubicBezTo>
                  <a:cubicBezTo>
                    <a:pt x="1389" y="135"/>
                    <a:pt x="1388" y="140"/>
                    <a:pt x="1388" y="145"/>
                  </a:cubicBezTo>
                  <a:cubicBezTo>
                    <a:pt x="1388" y="146"/>
                    <a:pt x="1388" y="146"/>
                    <a:pt x="1388" y="147"/>
                  </a:cubicBezTo>
                  <a:cubicBezTo>
                    <a:pt x="1387" y="146"/>
                    <a:pt x="1386" y="144"/>
                    <a:pt x="1386" y="143"/>
                  </a:cubicBezTo>
                  <a:cubicBezTo>
                    <a:pt x="1385" y="142"/>
                    <a:pt x="1385" y="141"/>
                    <a:pt x="1384" y="140"/>
                  </a:cubicBezTo>
                  <a:cubicBezTo>
                    <a:pt x="1384" y="139"/>
                    <a:pt x="1383" y="138"/>
                    <a:pt x="1383" y="137"/>
                  </a:cubicBezTo>
                  <a:cubicBezTo>
                    <a:pt x="1382" y="135"/>
                    <a:pt x="1381" y="133"/>
                    <a:pt x="1379" y="131"/>
                  </a:cubicBezTo>
                  <a:cubicBezTo>
                    <a:pt x="1380" y="131"/>
                    <a:pt x="1380" y="131"/>
                    <a:pt x="1380" y="131"/>
                  </a:cubicBezTo>
                  <a:cubicBezTo>
                    <a:pt x="1382" y="105"/>
                    <a:pt x="1372" y="87"/>
                    <a:pt x="1339" y="90"/>
                  </a:cubicBezTo>
                  <a:cubicBezTo>
                    <a:pt x="1353" y="108"/>
                    <a:pt x="1347" y="129"/>
                    <a:pt x="1376" y="131"/>
                  </a:cubicBezTo>
                  <a:cubicBezTo>
                    <a:pt x="1377" y="132"/>
                    <a:pt x="1377" y="132"/>
                    <a:pt x="1377" y="133"/>
                  </a:cubicBezTo>
                  <a:cubicBezTo>
                    <a:pt x="1378" y="134"/>
                    <a:pt x="1379" y="136"/>
                    <a:pt x="1380" y="138"/>
                  </a:cubicBezTo>
                  <a:cubicBezTo>
                    <a:pt x="1381" y="139"/>
                    <a:pt x="1381" y="140"/>
                    <a:pt x="1382" y="141"/>
                  </a:cubicBezTo>
                  <a:cubicBezTo>
                    <a:pt x="1382" y="142"/>
                    <a:pt x="1383" y="143"/>
                    <a:pt x="1383" y="144"/>
                  </a:cubicBezTo>
                  <a:cubicBezTo>
                    <a:pt x="1385" y="147"/>
                    <a:pt x="1386" y="151"/>
                    <a:pt x="1387" y="154"/>
                  </a:cubicBezTo>
                  <a:cubicBezTo>
                    <a:pt x="1387" y="154"/>
                    <a:pt x="1387" y="155"/>
                    <a:pt x="1387" y="155"/>
                  </a:cubicBezTo>
                  <a:cubicBezTo>
                    <a:pt x="1386" y="162"/>
                    <a:pt x="1386" y="169"/>
                    <a:pt x="1384" y="175"/>
                  </a:cubicBezTo>
                  <a:cubicBezTo>
                    <a:pt x="1384" y="177"/>
                    <a:pt x="1384" y="178"/>
                    <a:pt x="1383" y="179"/>
                  </a:cubicBezTo>
                  <a:cubicBezTo>
                    <a:pt x="1383" y="179"/>
                    <a:pt x="1383" y="179"/>
                    <a:pt x="1383" y="179"/>
                  </a:cubicBezTo>
                  <a:cubicBezTo>
                    <a:pt x="1383" y="180"/>
                    <a:pt x="1383" y="180"/>
                    <a:pt x="1383" y="180"/>
                  </a:cubicBezTo>
                  <a:cubicBezTo>
                    <a:pt x="1383" y="180"/>
                    <a:pt x="1383" y="180"/>
                    <a:pt x="1383" y="180"/>
                  </a:cubicBezTo>
                  <a:cubicBezTo>
                    <a:pt x="1383" y="180"/>
                    <a:pt x="1383" y="180"/>
                    <a:pt x="1383" y="180"/>
                  </a:cubicBezTo>
                  <a:cubicBezTo>
                    <a:pt x="1383" y="180"/>
                    <a:pt x="1383" y="180"/>
                    <a:pt x="1383" y="180"/>
                  </a:cubicBezTo>
                  <a:cubicBezTo>
                    <a:pt x="1383" y="181"/>
                    <a:pt x="1383" y="181"/>
                    <a:pt x="1383" y="181"/>
                  </a:cubicBezTo>
                  <a:cubicBezTo>
                    <a:pt x="1382" y="183"/>
                    <a:pt x="1382" y="183"/>
                    <a:pt x="1382" y="183"/>
                  </a:cubicBezTo>
                  <a:cubicBezTo>
                    <a:pt x="1382" y="184"/>
                    <a:pt x="1382" y="184"/>
                    <a:pt x="1382" y="184"/>
                  </a:cubicBezTo>
                  <a:cubicBezTo>
                    <a:pt x="1381" y="186"/>
                    <a:pt x="1381" y="186"/>
                    <a:pt x="1381" y="186"/>
                  </a:cubicBezTo>
                  <a:cubicBezTo>
                    <a:pt x="1381" y="187"/>
                    <a:pt x="1381" y="189"/>
                    <a:pt x="1380" y="190"/>
                  </a:cubicBezTo>
                  <a:cubicBezTo>
                    <a:pt x="1378" y="195"/>
                    <a:pt x="1376" y="199"/>
                    <a:pt x="1374" y="204"/>
                  </a:cubicBezTo>
                  <a:cubicBezTo>
                    <a:pt x="1370" y="212"/>
                    <a:pt x="1364" y="221"/>
                    <a:pt x="1359" y="229"/>
                  </a:cubicBezTo>
                  <a:cubicBezTo>
                    <a:pt x="1358" y="230"/>
                    <a:pt x="1357" y="231"/>
                    <a:pt x="1357" y="232"/>
                  </a:cubicBezTo>
                  <a:cubicBezTo>
                    <a:pt x="1357" y="232"/>
                    <a:pt x="1357" y="231"/>
                    <a:pt x="1357" y="231"/>
                  </a:cubicBezTo>
                  <a:cubicBezTo>
                    <a:pt x="1357" y="230"/>
                    <a:pt x="1357" y="230"/>
                    <a:pt x="1357" y="229"/>
                  </a:cubicBezTo>
                  <a:cubicBezTo>
                    <a:pt x="1357" y="228"/>
                    <a:pt x="1357" y="228"/>
                    <a:pt x="1357" y="227"/>
                  </a:cubicBezTo>
                  <a:cubicBezTo>
                    <a:pt x="1356" y="227"/>
                    <a:pt x="1356" y="226"/>
                    <a:pt x="1356" y="226"/>
                  </a:cubicBezTo>
                  <a:cubicBezTo>
                    <a:pt x="1356" y="225"/>
                    <a:pt x="1356" y="223"/>
                    <a:pt x="1356" y="222"/>
                  </a:cubicBezTo>
                  <a:cubicBezTo>
                    <a:pt x="1355" y="221"/>
                    <a:pt x="1355" y="219"/>
                    <a:pt x="1354" y="218"/>
                  </a:cubicBezTo>
                  <a:cubicBezTo>
                    <a:pt x="1354" y="217"/>
                    <a:pt x="1354" y="216"/>
                    <a:pt x="1353" y="216"/>
                  </a:cubicBezTo>
                  <a:cubicBezTo>
                    <a:pt x="1353" y="215"/>
                    <a:pt x="1353" y="214"/>
                    <a:pt x="1352" y="213"/>
                  </a:cubicBezTo>
                  <a:cubicBezTo>
                    <a:pt x="1352" y="212"/>
                    <a:pt x="1352" y="212"/>
                    <a:pt x="1351" y="211"/>
                  </a:cubicBezTo>
                  <a:cubicBezTo>
                    <a:pt x="1351" y="210"/>
                    <a:pt x="1350" y="209"/>
                    <a:pt x="1350" y="209"/>
                  </a:cubicBezTo>
                  <a:cubicBezTo>
                    <a:pt x="1348" y="205"/>
                    <a:pt x="1345" y="202"/>
                    <a:pt x="1342" y="199"/>
                  </a:cubicBezTo>
                  <a:cubicBezTo>
                    <a:pt x="1339" y="195"/>
                    <a:pt x="1336" y="192"/>
                    <a:pt x="1333" y="188"/>
                  </a:cubicBezTo>
                  <a:cubicBezTo>
                    <a:pt x="1330" y="185"/>
                    <a:pt x="1326" y="182"/>
                    <a:pt x="1323" y="178"/>
                  </a:cubicBezTo>
                  <a:cubicBezTo>
                    <a:pt x="1320" y="174"/>
                    <a:pt x="1317" y="170"/>
                    <a:pt x="1314" y="166"/>
                  </a:cubicBezTo>
                  <a:cubicBezTo>
                    <a:pt x="1313" y="165"/>
                    <a:pt x="1313" y="165"/>
                    <a:pt x="1313" y="165"/>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2"/>
                    <a:pt x="1312" y="162"/>
                    <a:pt x="1312" y="162"/>
                  </a:cubicBezTo>
                  <a:cubicBezTo>
                    <a:pt x="1311" y="162"/>
                    <a:pt x="1311" y="162"/>
                    <a:pt x="1311" y="162"/>
                  </a:cubicBezTo>
                  <a:cubicBezTo>
                    <a:pt x="1310" y="160"/>
                    <a:pt x="1310" y="160"/>
                    <a:pt x="1310" y="160"/>
                  </a:cubicBezTo>
                  <a:cubicBezTo>
                    <a:pt x="1310" y="159"/>
                    <a:pt x="1310" y="159"/>
                    <a:pt x="1309" y="158"/>
                  </a:cubicBezTo>
                  <a:cubicBezTo>
                    <a:pt x="1309" y="157"/>
                    <a:pt x="1309" y="157"/>
                    <a:pt x="1309" y="157"/>
                  </a:cubicBezTo>
                  <a:cubicBezTo>
                    <a:pt x="1308" y="155"/>
                    <a:pt x="1308" y="154"/>
                    <a:pt x="1307" y="153"/>
                  </a:cubicBezTo>
                  <a:cubicBezTo>
                    <a:pt x="1307" y="152"/>
                    <a:pt x="1307" y="151"/>
                    <a:pt x="1306" y="150"/>
                  </a:cubicBezTo>
                  <a:cubicBezTo>
                    <a:pt x="1306" y="149"/>
                    <a:pt x="1306" y="148"/>
                    <a:pt x="1305" y="146"/>
                  </a:cubicBezTo>
                  <a:cubicBezTo>
                    <a:pt x="1305" y="145"/>
                    <a:pt x="1305" y="144"/>
                    <a:pt x="1305" y="143"/>
                  </a:cubicBezTo>
                  <a:cubicBezTo>
                    <a:pt x="1304" y="142"/>
                    <a:pt x="1304" y="141"/>
                    <a:pt x="1304" y="139"/>
                  </a:cubicBezTo>
                  <a:cubicBezTo>
                    <a:pt x="1304" y="138"/>
                    <a:pt x="1304" y="137"/>
                    <a:pt x="1304" y="136"/>
                  </a:cubicBezTo>
                  <a:cubicBezTo>
                    <a:pt x="1304" y="135"/>
                    <a:pt x="1304" y="134"/>
                    <a:pt x="1304" y="133"/>
                  </a:cubicBezTo>
                  <a:cubicBezTo>
                    <a:pt x="1303" y="132"/>
                    <a:pt x="1304" y="131"/>
                    <a:pt x="1304" y="129"/>
                  </a:cubicBezTo>
                  <a:cubicBezTo>
                    <a:pt x="1304" y="128"/>
                    <a:pt x="1304" y="127"/>
                    <a:pt x="1304" y="126"/>
                  </a:cubicBezTo>
                  <a:cubicBezTo>
                    <a:pt x="1304" y="124"/>
                    <a:pt x="1304" y="122"/>
                    <a:pt x="1304" y="120"/>
                  </a:cubicBezTo>
                  <a:cubicBezTo>
                    <a:pt x="1305" y="119"/>
                    <a:pt x="1305" y="118"/>
                    <a:pt x="1305" y="117"/>
                  </a:cubicBezTo>
                  <a:cubicBezTo>
                    <a:pt x="1305" y="116"/>
                    <a:pt x="1305" y="115"/>
                    <a:pt x="1306" y="114"/>
                  </a:cubicBezTo>
                  <a:cubicBezTo>
                    <a:pt x="1306" y="113"/>
                    <a:pt x="1307" y="111"/>
                    <a:pt x="1307" y="109"/>
                  </a:cubicBezTo>
                  <a:cubicBezTo>
                    <a:pt x="1307" y="109"/>
                    <a:pt x="1308" y="108"/>
                    <a:pt x="1308" y="107"/>
                  </a:cubicBezTo>
                  <a:cubicBezTo>
                    <a:pt x="1308" y="106"/>
                    <a:pt x="1308" y="106"/>
                    <a:pt x="1309" y="105"/>
                  </a:cubicBezTo>
                  <a:cubicBezTo>
                    <a:pt x="1310" y="102"/>
                    <a:pt x="1311" y="100"/>
                    <a:pt x="1312" y="98"/>
                  </a:cubicBezTo>
                  <a:cubicBezTo>
                    <a:pt x="1313" y="96"/>
                    <a:pt x="1313" y="94"/>
                    <a:pt x="1314" y="93"/>
                  </a:cubicBezTo>
                  <a:cubicBezTo>
                    <a:pt x="1315" y="92"/>
                    <a:pt x="1315" y="92"/>
                    <a:pt x="1315" y="92"/>
                  </a:cubicBezTo>
                  <a:cubicBezTo>
                    <a:pt x="1315" y="92"/>
                    <a:pt x="1315" y="92"/>
                    <a:pt x="1314" y="93"/>
                  </a:cubicBezTo>
                  <a:cubicBezTo>
                    <a:pt x="1313" y="94"/>
                    <a:pt x="1312" y="95"/>
                    <a:pt x="1311" y="97"/>
                  </a:cubicBezTo>
                  <a:cubicBezTo>
                    <a:pt x="1309" y="99"/>
                    <a:pt x="1308" y="101"/>
                    <a:pt x="1306" y="104"/>
                  </a:cubicBezTo>
                  <a:cubicBezTo>
                    <a:pt x="1306" y="105"/>
                    <a:pt x="1306" y="105"/>
                    <a:pt x="1305" y="106"/>
                  </a:cubicBezTo>
                  <a:cubicBezTo>
                    <a:pt x="1305" y="106"/>
                    <a:pt x="1305" y="107"/>
                    <a:pt x="1305" y="107"/>
                  </a:cubicBezTo>
                  <a:cubicBezTo>
                    <a:pt x="1305" y="106"/>
                    <a:pt x="1305" y="105"/>
                    <a:pt x="1305" y="104"/>
                  </a:cubicBezTo>
                  <a:cubicBezTo>
                    <a:pt x="1305" y="103"/>
                    <a:pt x="1304" y="102"/>
                    <a:pt x="1304" y="101"/>
                  </a:cubicBezTo>
                  <a:cubicBezTo>
                    <a:pt x="1304" y="100"/>
                    <a:pt x="1304" y="99"/>
                    <a:pt x="1304" y="97"/>
                  </a:cubicBezTo>
                  <a:cubicBezTo>
                    <a:pt x="1304" y="97"/>
                    <a:pt x="1303" y="96"/>
                    <a:pt x="1303" y="95"/>
                  </a:cubicBezTo>
                  <a:cubicBezTo>
                    <a:pt x="1316" y="80"/>
                    <a:pt x="1293" y="64"/>
                    <a:pt x="1280" y="61"/>
                  </a:cubicBezTo>
                  <a:cubicBezTo>
                    <a:pt x="1285" y="68"/>
                    <a:pt x="1288" y="70"/>
                    <a:pt x="1289" y="77"/>
                  </a:cubicBezTo>
                  <a:cubicBezTo>
                    <a:pt x="1290" y="83"/>
                    <a:pt x="1290" y="95"/>
                    <a:pt x="1299" y="92"/>
                  </a:cubicBezTo>
                  <a:cubicBezTo>
                    <a:pt x="1299" y="93"/>
                    <a:pt x="1299" y="93"/>
                    <a:pt x="1299" y="93"/>
                  </a:cubicBezTo>
                  <a:cubicBezTo>
                    <a:pt x="1299" y="94"/>
                    <a:pt x="1301" y="95"/>
                    <a:pt x="1302" y="97"/>
                  </a:cubicBezTo>
                  <a:cubicBezTo>
                    <a:pt x="1302" y="97"/>
                    <a:pt x="1302" y="97"/>
                    <a:pt x="1302" y="97"/>
                  </a:cubicBezTo>
                  <a:cubicBezTo>
                    <a:pt x="1302" y="97"/>
                    <a:pt x="1302" y="97"/>
                    <a:pt x="1302" y="98"/>
                  </a:cubicBezTo>
                  <a:cubicBezTo>
                    <a:pt x="1302" y="99"/>
                    <a:pt x="1302" y="100"/>
                    <a:pt x="1302" y="101"/>
                  </a:cubicBezTo>
                  <a:cubicBezTo>
                    <a:pt x="1303" y="102"/>
                    <a:pt x="1303" y="103"/>
                    <a:pt x="1303" y="104"/>
                  </a:cubicBezTo>
                  <a:cubicBezTo>
                    <a:pt x="1303" y="105"/>
                    <a:pt x="1303" y="106"/>
                    <a:pt x="1303" y="107"/>
                  </a:cubicBezTo>
                  <a:cubicBezTo>
                    <a:pt x="1303" y="108"/>
                    <a:pt x="1303" y="109"/>
                    <a:pt x="1303" y="110"/>
                  </a:cubicBezTo>
                  <a:cubicBezTo>
                    <a:pt x="1303" y="110"/>
                    <a:pt x="1303" y="111"/>
                    <a:pt x="1303" y="111"/>
                  </a:cubicBezTo>
                  <a:cubicBezTo>
                    <a:pt x="1303" y="111"/>
                    <a:pt x="1303" y="111"/>
                    <a:pt x="1303" y="111"/>
                  </a:cubicBezTo>
                  <a:cubicBezTo>
                    <a:pt x="1303" y="112"/>
                    <a:pt x="1303" y="112"/>
                    <a:pt x="1303" y="112"/>
                  </a:cubicBezTo>
                  <a:cubicBezTo>
                    <a:pt x="1303" y="112"/>
                    <a:pt x="1303" y="112"/>
                    <a:pt x="1303" y="112"/>
                  </a:cubicBezTo>
                  <a:cubicBezTo>
                    <a:pt x="1303" y="113"/>
                    <a:pt x="1303" y="113"/>
                    <a:pt x="1303" y="114"/>
                  </a:cubicBezTo>
                  <a:cubicBezTo>
                    <a:pt x="1302" y="115"/>
                    <a:pt x="1302" y="116"/>
                    <a:pt x="1302" y="117"/>
                  </a:cubicBezTo>
                  <a:cubicBezTo>
                    <a:pt x="1302" y="118"/>
                    <a:pt x="1302" y="119"/>
                    <a:pt x="1301" y="120"/>
                  </a:cubicBezTo>
                  <a:cubicBezTo>
                    <a:pt x="1301" y="122"/>
                    <a:pt x="1301" y="124"/>
                    <a:pt x="1301" y="126"/>
                  </a:cubicBezTo>
                  <a:cubicBezTo>
                    <a:pt x="1300" y="127"/>
                    <a:pt x="1300" y="128"/>
                    <a:pt x="1300" y="129"/>
                  </a:cubicBezTo>
                  <a:cubicBezTo>
                    <a:pt x="1300" y="130"/>
                    <a:pt x="1300" y="132"/>
                    <a:pt x="1300" y="133"/>
                  </a:cubicBezTo>
                  <a:cubicBezTo>
                    <a:pt x="1300" y="134"/>
                    <a:pt x="1300" y="135"/>
                    <a:pt x="1301" y="136"/>
                  </a:cubicBezTo>
                  <a:cubicBezTo>
                    <a:pt x="1301" y="137"/>
                    <a:pt x="1301" y="139"/>
                    <a:pt x="1301" y="140"/>
                  </a:cubicBezTo>
                  <a:cubicBezTo>
                    <a:pt x="1301" y="141"/>
                    <a:pt x="1301" y="142"/>
                    <a:pt x="1301" y="143"/>
                  </a:cubicBezTo>
                  <a:cubicBezTo>
                    <a:pt x="1302" y="145"/>
                    <a:pt x="1302" y="146"/>
                    <a:pt x="1302" y="147"/>
                  </a:cubicBezTo>
                  <a:cubicBezTo>
                    <a:pt x="1303" y="148"/>
                    <a:pt x="1303" y="150"/>
                    <a:pt x="1303" y="151"/>
                  </a:cubicBezTo>
                  <a:cubicBezTo>
                    <a:pt x="1304" y="152"/>
                    <a:pt x="1304" y="153"/>
                    <a:pt x="1304" y="154"/>
                  </a:cubicBezTo>
                  <a:cubicBezTo>
                    <a:pt x="1305" y="155"/>
                    <a:pt x="1305" y="156"/>
                    <a:pt x="1306" y="158"/>
                  </a:cubicBezTo>
                  <a:cubicBezTo>
                    <a:pt x="1305" y="157"/>
                    <a:pt x="1305" y="157"/>
                    <a:pt x="1305" y="157"/>
                  </a:cubicBezTo>
                  <a:cubicBezTo>
                    <a:pt x="1304" y="157"/>
                    <a:pt x="1304" y="156"/>
                    <a:pt x="1303" y="156"/>
                  </a:cubicBezTo>
                  <a:cubicBezTo>
                    <a:pt x="1302" y="155"/>
                    <a:pt x="1301" y="155"/>
                    <a:pt x="1301" y="154"/>
                  </a:cubicBezTo>
                  <a:cubicBezTo>
                    <a:pt x="1300" y="154"/>
                    <a:pt x="1300" y="154"/>
                    <a:pt x="1300" y="154"/>
                  </a:cubicBezTo>
                  <a:cubicBezTo>
                    <a:pt x="1299" y="154"/>
                    <a:pt x="1299" y="153"/>
                    <a:pt x="1298" y="153"/>
                  </a:cubicBezTo>
                  <a:cubicBezTo>
                    <a:pt x="1298" y="153"/>
                    <a:pt x="1297" y="153"/>
                    <a:pt x="1296" y="152"/>
                  </a:cubicBezTo>
                  <a:cubicBezTo>
                    <a:pt x="1294" y="151"/>
                    <a:pt x="1292" y="151"/>
                    <a:pt x="1291" y="150"/>
                  </a:cubicBezTo>
                  <a:cubicBezTo>
                    <a:pt x="1289" y="150"/>
                    <a:pt x="1287" y="149"/>
                    <a:pt x="1285" y="149"/>
                  </a:cubicBezTo>
                  <a:cubicBezTo>
                    <a:pt x="1284" y="149"/>
                    <a:pt x="1283" y="149"/>
                    <a:pt x="1283" y="148"/>
                  </a:cubicBezTo>
                  <a:cubicBezTo>
                    <a:pt x="1274" y="128"/>
                    <a:pt x="1243" y="146"/>
                    <a:pt x="1231" y="154"/>
                  </a:cubicBezTo>
                  <a:cubicBezTo>
                    <a:pt x="1247" y="156"/>
                    <a:pt x="1271" y="183"/>
                    <a:pt x="1282" y="154"/>
                  </a:cubicBezTo>
                  <a:cubicBezTo>
                    <a:pt x="1280" y="152"/>
                    <a:pt x="1280" y="152"/>
                    <a:pt x="1280" y="152"/>
                  </a:cubicBezTo>
                  <a:cubicBezTo>
                    <a:pt x="1281" y="153"/>
                    <a:pt x="1283" y="153"/>
                    <a:pt x="1284" y="153"/>
                  </a:cubicBezTo>
                  <a:cubicBezTo>
                    <a:pt x="1284" y="152"/>
                    <a:pt x="1284" y="152"/>
                    <a:pt x="1284" y="151"/>
                  </a:cubicBezTo>
                  <a:cubicBezTo>
                    <a:pt x="1284" y="151"/>
                    <a:pt x="1284" y="151"/>
                    <a:pt x="1284" y="151"/>
                  </a:cubicBezTo>
                  <a:cubicBezTo>
                    <a:pt x="1286" y="152"/>
                    <a:pt x="1288" y="152"/>
                    <a:pt x="1290" y="153"/>
                  </a:cubicBezTo>
                  <a:cubicBezTo>
                    <a:pt x="1292" y="153"/>
                    <a:pt x="1293" y="154"/>
                    <a:pt x="1295" y="155"/>
                  </a:cubicBezTo>
                  <a:cubicBezTo>
                    <a:pt x="1296" y="155"/>
                    <a:pt x="1296" y="155"/>
                    <a:pt x="1297" y="156"/>
                  </a:cubicBezTo>
                  <a:cubicBezTo>
                    <a:pt x="1298" y="156"/>
                    <a:pt x="1298" y="156"/>
                    <a:pt x="1298" y="156"/>
                  </a:cubicBezTo>
                  <a:cubicBezTo>
                    <a:pt x="1299" y="156"/>
                    <a:pt x="1299" y="157"/>
                    <a:pt x="1299" y="157"/>
                  </a:cubicBezTo>
                  <a:cubicBezTo>
                    <a:pt x="1300" y="157"/>
                    <a:pt x="1301" y="158"/>
                    <a:pt x="1301" y="158"/>
                  </a:cubicBezTo>
                  <a:cubicBezTo>
                    <a:pt x="1302" y="158"/>
                    <a:pt x="1303" y="159"/>
                    <a:pt x="1303" y="159"/>
                  </a:cubicBezTo>
                  <a:cubicBezTo>
                    <a:pt x="1304" y="159"/>
                    <a:pt x="1304" y="160"/>
                    <a:pt x="1304" y="160"/>
                  </a:cubicBezTo>
                  <a:cubicBezTo>
                    <a:pt x="1304" y="160"/>
                    <a:pt x="1305" y="160"/>
                    <a:pt x="1305" y="160"/>
                  </a:cubicBezTo>
                  <a:cubicBezTo>
                    <a:pt x="1306" y="161"/>
                    <a:pt x="1306" y="161"/>
                    <a:pt x="1307" y="161"/>
                  </a:cubicBezTo>
                  <a:cubicBezTo>
                    <a:pt x="1307" y="161"/>
                    <a:pt x="1307" y="162"/>
                    <a:pt x="1308" y="162"/>
                  </a:cubicBezTo>
                  <a:cubicBezTo>
                    <a:pt x="1308" y="163"/>
                    <a:pt x="1308" y="163"/>
                    <a:pt x="1308" y="163"/>
                  </a:cubicBezTo>
                  <a:cubicBezTo>
                    <a:pt x="1309" y="164"/>
                    <a:pt x="1309" y="164"/>
                    <a:pt x="1309" y="164"/>
                  </a:cubicBezTo>
                  <a:cubicBezTo>
                    <a:pt x="1309" y="164"/>
                    <a:pt x="1309" y="164"/>
                    <a:pt x="1309" y="164"/>
                  </a:cubicBezTo>
                  <a:cubicBezTo>
                    <a:pt x="1309" y="164"/>
                    <a:pt x="1309" y="164"/>
                    <a:pt x="1309" y="164"/>
                  </a:cubicBezTo>
                  <a:cubicBezTo>
                    <a:pt x="1309" y="164"/>
                    <a:pt x="1309" y="164"/>
                    <a:pt x="1309" y="164"/>
                  </a:cubicBezTo>
                  <a:cubicBezTo>
                    <a:pt x="1309" y="165"/>
                    <a:pt x="1309" y="165"/>
                    <a:pt x="1309" y="165"/>
                  </a:cubicBezTo>
                  <a:cubicBezTo>
                    <a:pt x="1310" y="166"/>
                    <a:pt x="1310" y="166"/>
                    <a:pt x="1310" y="166"/>
                  </a:cubicBezTo>
                  <a:cubicBezTo>
                    <a:pt x="1311" y="168"/>
                    <a:pt x="1311" y="168"/>
                    <a:pt x="1311" y="168"/>
                  </a:cubicBezTo>
                  <a:cubicBezTo>
                    <a:pt x="1314" y="172"/>
                    <a:pt x="1317" y="176"/>
                    <a:pt x="1321" y="180"/>
                  </a:cubicBezTo>
                  <a:cubicBezTo>
                    <a:pt x="1324" y="184"/>
                    <a:pt x="1327" y="187"/>
                    <a:pt x="1331" y="191"/>
                  </a:cubicBezTo>
                  <a:cubicBezTo>
                    <a:pt x="1334" y="194"/>
                    <a:pt x="1337" y="197"/>
                    <a:pt x="1340" y="201"/>
                  </a:cubicBezTo>
                  <a:cubicBezTo>
                    <a:pt x="1343" y="204"/>
                    <a:pt x="1345" y="207"/>
                    <a:pt x="1347" y="210"/>
                  </a:cubicBezTo>
                  <a:cubicBezTo>
                    <a:pt x="1348" y="212"/>
                    <a:pt x="1349" y="213"/>
                    <a:pt x="1350" y="215"/>
                  </a:cubicBezTo>
                  <a:cubicBezTo>
                    <a:pt x="1350" y="215"/>
                    <a:pt x="1351" y="216"/>
                    <a:pt x="1351" y="217"/>
                  </a:cubicBezTo>
                  <a:cubicBezTo>
                    <a:pt x="1351" y="218"/>
                    <a:pt x="1352" y="218"/>
                    <a:pt x="1352" y="219"/>
                  </a:cubicBezTo>
                  <a:cubicBezTo>
                    <a:pt x="1353" y="222"/>
                    <a:pt x="1354" y="224"/>
                    <a:pt x="1355" y="226"/>
                  </a:cubicBezTo>
                  <a:cubicBezTo>
                    <a:pt x="1355" y="227"/>
                    <a:pt x="1355" y="227"/>
                    <a:pt x="1356" y="228"/>
                  </a:cubicBezTo>
                  <a:cubicBezTo>
                    <a:pt x="1356" y="228"/>
                    <a:pt x="1356" y="228"/>
                    <a:pt x="1356" y="229"/>
                  </a:cubicBezTo>
                  <a:cubicBezTo>
                    <a:pt x="1356" y="230"/>
                    <a:pt x="1356" y="230"/>
                    <a:pt x="1356" y="231"/>
                  </a:cubicBezTo>
                  <a:cubicBezTo>
                    <a:pt x="1357" y="232"/>
                    <a:pt x="1357" y="232"/>
                    <a:pt x="1357" y="232"/>
                  </a:cubicBezTo>
                  <a:cubicBezTo>
                    <a:pt x="1352" y="239"/>
                    <a:pt x="1348" y="246"/>
                    <a:pt x="1343" y="252"/>
                  </a:cubicBezTo>
                  <a:cubicBezTo>
                    <a:pt x="1342" y="253"/>
                    <a:pt x="1342" y="255"/>
                    <a:pt x="1341" y="256"/>
                  </a:cubicBezTo>
                  <a:cubicBezTo>
                    <a:pt x="1342" y="250"/>
                    <a:pt x="1342" y="245"/>
                    <a:pt x="1342" y="238"/>
                  </a:cubicBezTo>
                  <a:cubicBezTo>
                    <a:pt x="1332" y="278"/>
                    <a:pt x="1314" y="294"/>
                    <a:pt x="1301" y="305"/>
                  </a:cubicBezTo>
                  <a:cubicBezTo>
                    <a:pt x="1284" y="256"/>
                    <a:pt x="1246" y="223"/>
                    <a:pt x="1259" y="169"/>
                  </a:cubicBezTo>
                  <a:cubicBezTo>
                    <a:pt x="1221" y="217"/>
                    <a:pt x="1280" y="279"/>
                    <a:pt x="1279" y="304"/>
                  </a:cubicBezTo>
                  <a:cubicBezTo>
                    <a:pt x="1236" y="294"/>
                    <a:pt x="1231" y="272"/>
                    <a:pt x="1197" y="249"/>
                  </a:cubicBezTo>
                  <a:cubicBezTo>
                    <a:pt x="1230" y="281"/>
                    <a:pt x="1214" y="287"/>
                    <a:pt x="1270" y="320"/>
                  </a:cubicBezTo>
                  <a:cubicBezTo>
                    <a:pt x="1289" y="332"/>
                    <a:pt x="1287" y="344"/>
                    <a:pt x="1295" y="383"/>
                  </a:cubicBezTo>
                  <a:cubicBezTo>
                    <a:pt x="1263" y="371"/>
                    <a:pt x="1233" y="344"/>
                    <a:pt x="1200" y="337"/>
                  </a:cubicBezTo>
                  <a:cubicBezTo>
                    <a:pt x="1220" y="361"/>
                    <a:pt x="1244" y="374"/>
                    <a:pt x="1268" y="391"/>
                  </a:cubicBezTo>
                  <a:cubicBezTo>
                    <a:pt x="1261" y="397"/>
                    <a:pt x="1261" y="405"/>
                    <a:pt x="1272" y="414"/>
                  </a:cubicBezTo>
                  <a:cubicBezTo>
                    <a:pt x="1272" y="414"/>
                    <a:pt x="1272" y="414"/>
                    <a:pt x="1272" y="415"/>
                  </a:cubicBezTo>
                  <a:cubicBezTo>
                    <a:pt x="1272" y="416"/>
                    <a:pt x="1272" y="417"/>
                    <a:pt x="1271" y="418"/>
                  </a:cubicBezTo>
                  <a:cubicBezTo>
                    <a:pt x="1271" y="419"/>
                    <a:pt x="1271" y="420"/>
                    <a:pt x="1271" y="421"/>
                  </a:cubicBezTo>
                  <a:cubicBezTo>
                    <a:pt x="1270" y="422"/>
                    <a:pt x="1270" y="423"/>
                    <a:pt x="1270" y="424"/>
                  </a:cubicBezTo>
                  <a:cubicBezTo>
                    <a:pt x="1269" y="424"/>
                    <a:pt x="1269" y="425"/>
                    <a:pt x="1269" y="426"/>
                  </a:cubicBezTo>
                  <a:cubicBezTo>
                    <a:pt x="1268" y="427"/>
                    <a:pt x="1268" y="428"/>
                    <a:pt x="1268" y="428"/>
                  </a:cubicBezTo>
                  <a:cubicBezTo>
                    <a:pt x="1268" y="429"/>
                    <a:pt x="1268" y="429"/>
                    <a:pt x="1268" y="429"/>
                  </a:cubicBezTo>
                  <a:cubicBezTo>
                    <a:pt x="1267" y="429"/>
                    <a:pt x="1267" y="429"/>
                    <a:pt x="1267" y="429"/>
                  </a:cubicBezTo>
                  <a:cubicBezTo>
                    <a:pt x="1267" y="430"/>
                    <a:pt x="1267" y="430"/>
                    <a:pt x="1267" y="430"/>
                  </a:cubicBezTo>
                  <a:cubicBezTo>
                    <a:pt x="1267" y="431"/>
                    <a:pt x="1266" y="431"/>
                    <a:pt x="1265" y="432"/>
                  </a:cubicBezTo>
                  <a:cubicBezTo>
                    <a:pt x="1265" y="433"/>
                    <a:pt x="1265" y="433"/>
                    <a:pt x="1264" y="434"/>
                  </a:cubicBezTo>
                  <a:cubicBezTo>
                    <a:pt x="1264" y="435"/>
                    <a:pt x="1264" y="435"/>
                    <a:pt x="1263" y="436"/>
                  </a:cubicBezTo>
                  <a:cubicBezTo>
                    <a:pt x="1263" y="437"/>
                    <a:pt x="1263" y="438"/>
                    <a:pt x="1262" y="439"/>
                  </a:cubicBezTo>
                  <a:cubicBezTo>
                    <a:pt x="1262" y="439"/>
                    <a:pt x="1261" y="439"/>
                    <a:pt x="1261" y="439"/>
                  </a:cubicBezTo>
                  <a:cubicBezTo>
                    <a:pt x="1260" y="439"/>
                    <a:pt x="1260" y="439"/>
                    <a:pt x="1259" y="438"/>
                  </a:cubicBezTo>
                  <a:cubicBezTo>
                    <a:pt x="1259" y="438"/>
                    <a:pt x="1258" y="438"/>
                    <a:pt x="1257" y="438"/>
                  </a:cubicBezTo>
                  <a:cubicBezTo>
                    <a:pt x="1257" y="437"/>
                    <a:pt x="1256" y="437"/>
                    <a:pt x="1255" y="437"/>
                  </a:cubicBezTo>
                  <a:cubicBezTo>
                    <a:pt x="1255" y="437"/>
                    <a:pt x="1255" y="437"/>
                    <a:pt x="1254" y="437"/>
                  </a:cubicBezTo>
                  <a:cubicBezTo>
                    <a:pt x="1254" y="436"/>
                    <a:pt x="1253" y="436"/>
                    <a:pt x="1253" y="436"/>
                  </a:cubicBezTo>
                  <a:cubicBezTo>
                    <a:pt x="1252" y="436"/>
                    <a:pt x="1251" y="436"/>
                    <a:pt x="1250" y="435"/>
                  </a:cubicBezTo>
                  <a:cubicBezTo>
                    <a:pt x="1250" y="435"/>
                    <a:pt x="1249" y="435"/>
                    <a:pt x="1248" y="435"/>
                  </a:cubicBezTo>
                  <a:cubicBezTo>
                    <a:pt x="1247" y="434"/>
                    <a:pt x="1247" y="434"/>
                    <a:pt x="1247" y="434"/>
                  </a:cubicBezTo>
                  <a:cubicBezTo>
                    <a:pt x="1246" y="434"/>
                    <a:pt x="1246" y="434"/>
                    <a:pt x="1245" y="433"/>
                  </a:cubicBezTo>
                  <a:cubicBezTo>
                    <a:pt x="1244" y="433"/>
                    <a:pt x="1243" y="432"/>
                    <a:pt x="1242" y="432"/>
                  </a:cubicBezTo>
                  <a:cubicBezTo>
                    <a:pt x="1241" y="431"/>
                    <a:pt x="1239" y="430"/>
                    <a:pt x="1237" y="429"/>
                  </a:cubicBezTo>
                  <a:cubicBezTo>
                    <a:pt x="1238" y="428"/>
                    <a:pt x="1238" y="428"/>
                    <a:pt x="1239" y="427"/>
                  </a:cubicBezTo>
                  <a:cubicBezTo>
                    <a:pt x="1237" y="429"/>
                    <a:pt x="1237" y="429"/>
                    <a:pt x="1237" y="429"/>
                  </a:cubicBezTo>
                  <a:cubicBezTo>
                    <a:pt x="1236" y="428"/>
                    <a:pt x="1236" y="428"/>
                    <a:pt x="1235" y="427"/>
                  </a:cubicBezTo>
                  <a:cubicBezTo>
                    <a:pt x="1234" y="420"/>
                    <a:pt x="1234" y="410"/>
                    <a:pt x="1231" y="403"/>
                  </a:cubicBezTo>
                  <a:cubicBezTo>
                    <a:pt x="1226" y="392"/>
                    <a:pt x="1213" y="387"/>
                    <a:pt x="1209" y="375"/>
                  </a:cubicBezTo>
                  <a:cubicBezTo>
                    <a:pt x="1196" y="392"/>
                    <a:pt x="1204" y="433"/>
                    <a:pt x="1232" y="431"/>
                  </a:cubicBezTo>
                  <a:cubicBezTo>
                    <a:pt x="1234" y="430"/>
                    <a:pt x="1234" y="430"/>
                    <a:pt x="1234" y="430"/>
                  </a:cubicBezTo>
                  <a:cubicBezTo>
                    <a:pt x="1234" y="431"/>
                    <a:pt x="1235" y="431"/>
                    <a:pt x="1235" y="431"/>
                  </a:cubicBezTo>
                  <a:cubicBezTo>
                    <a:pt x="1237" y="433"/>
                    <a:pt x="1239" y="434"/>
                    <a:pt x="1241" y="435"/>
                  </a:cubicBezTo>
                  <a:cubicBezTo>
                    <a:pt x="1242" y="435"/>
                    <a:pt x="1243" y="436"/>
                    <a:pt x="1244" y="436"/>
                  </a:cubicBezTo>
                  <a:cubicBezTo>
                    <a:pt x="1244" y="436"/>
                    <a:pt x="1245" y="437"/>
                    <a:pt x="1245" y="437"/>
                  </a:cubicBezTo>
                  <a:cubicBezTo>
                    <a:pt x="1246" y="437"/>
                    <a:pt x="1246" y="437"/>
                    <a:pt x="1247" y="437"/>
                  </a:cubicBezTo>
                  <a:cubicBezTo>
                    <a:pt x="1248" y="438"/>
                    <a:pt x="1249" y="438"/>
                    <a:pt x="1249" y="438"/>
                  </a:cubicBezTo>
                  <a:cubicBezTo>
                    <a:pt x="1250" y="439"/>
                    <a:pt x="1251" y="439"/>
                    <a:pt x="1252" y="439"/>
                  </a:cubicBezTo>
                  <a:cubicBezTo>
                    <a:pt x="1253" y="439"/>
                    <a:pt x="1253" y="440"/>
                    <a:pt x="1253" y="440"/>
                  </a:cubicBezTo>
                  <a:cubicBezTo>
                    <a:pt x="1254" y="440"/>
                    <a:pt x="1254" y="440"/>
                    <a:pt x="1255" y="440"/>
                  </a:cubicBezTo>
                  <a:cubicBezTo>
                    <a:pt x="1255" y="440"/>
                    <a:pt x="1256" y="440"/>
                    <a:pt x="1257" y="440"/>
                  </a:cubicBezTo>
                  <a:cubicBezTo>
                    <a:pt x="1258" y="440"/>
                    <a:pt x="1258" y="440"/>
                    <a:pt x="1259" y="440"/>
                  </a:cubicBezTo>
                  <a:cubicBezTo>
                    <a:pt x="1259" y="440"/>
                    <a:pt x="1260" y="440"/>
                    <a:pt x="1261" y="440"/>
                  </a:cubicBezTo>
                  <a:cubicBezTo>
                    <a:pt x="1261" y="440"/>
                    <a:pt x="1262" y="440"/>
                    <a:pt x="1262" y="440"/>
                  </a:cubicBezTo>
                  <a:cubicBezTo>
                    <a:pt x="1262" y="440"/>
                    <a:pt x="1262" y="440"/>
                    <a:pt x="1262" y="440"/>
                  </a:cubicBezTo>
                  <a:cubicBezTo>
                    <a:pt x="1262" y="441"/>
                    <a:pt x="1262" y="442"/>
                    <a:pt x="1262" y="442"/>
                  </a:cubicBezTo>
                  <a:cubicBezTo>
                    <a:pt x="1262" y="443"/>
                    <a:pt x="1261" y="443"/>
                    <a:pt x="1261" y="444"/>
                  </a:cubicBezTo>
                  <a:cubicBezTo>
                    <a:pt x="1261" y="444"/>
                    <a:pt x="1261" y="444"/>
                    <a:pt x="1261" y="445"/>
                  </a:cubicBezTo>
                  <a:cubicBezTo>
                    <a:pt x="1261" y="448"/>
                    <a:pt x="1262" y="452"/>
                    <a:pt x="1263" y="455"/>
                  </a:cubicBezTo>
                  <a:cubicBezTo>
                    <a:pt x="1265" y="458"/>
                    <a:pt x="1266" y="461"/>
                    <a:pt x="1267" y="465"/>
                  </a:cubicBezTo>
                  <a:cubicBezTo>
                    <a:pt x="1268" y="468"/>
                    <a:pt x="1270" y="471"/>
                    <a:pt x="1271" y="475"/>
                  </a:cubicBezTo>
                  <a:cubicBezTo>
                    <a:pt x="1273" y="481"/>
                    <a:pt x="1276" y="488"/>
                    <a:pt x="1278" y="494"/>
                  </a:cubicBezTo>
                  <a:cubicBezTo>
                    <a:pt x="1272" y="494"/>
                    <a:pt x="1266" y="497"/>
                    <a:pt x="1261" y="500"/>
                  </a:cubicBezTo>
                  <a:cubicBezTo>
                    <a:pt x="1257" y="492"/>
                    <a:pt x="1250" y="485"/>
                    <a:pt x="1244" y="480"/>
                  </a:cubicBezTo>
                  <a:cubicBezTo>
                    <a:pt x="1244" y="486"/>
                    <a:pt x="1241" y="498"/>
                    <a:pt x="1240" y="509"/>
                  </a:cubicBezTo>
                  <a:cubicBezTo>
                    <a:pt x="1233" y="488"/>
                    <a:pt x="1216" y="472"/>
                    <a:pt x="1209" y="451"/>
                  </a:cubicBezTo>
                  <a:cubicBezTo>
                    <a:pt x="1201" y="427"/>
                    <a:pt x="1205" y="409"/>
                    <a:pt x="1188" y="388"/>
                  </a:cubicBezTo>
                  <a:cubicBezTo>
                    <a:pt x="1186" y="386"/>
                    <a:pt x="1184" y="384"/>
                    <a:pt x="1182" y="382"/>
                  </a:cubicBezTo>
                  <a:cubicBezTo>
                    <a:pt x="1178" y="368"/>
                    <a:pt x="1173" y="351"/>
                    <a:pt x="1168" y="334"/>
                  </a:cubicBezTo>
                  <a:cubicBezTo>
                    <a:pt x="1167" y="331"/>
                    <a:pt x="1166" y="327"/>
                    <a:pt x="1165" y="323"/>
                  </a:cubicBezTo>
                  <a:cubicBezTo>
                    <a:pt x="1165" y="323"/>
                    <a:pt x="1165" y="323"/>
                    <a:pt x="1165" y="323"/>
                  </a:cubicBezTo>
                  <a:cubicBezTo>
                    <a:pt x="1166" y="322"/>
                    <a:pt x="1166" y="321"/>
                    <a:pt x="1166" y="321"/>
                  </a:cubicBezTo>
                  <a:cubicBezTo>
                    <a:pt x="1167" y="320"/>
                    <a:pt x="1167" y="320"/>
                    <a:pt x="1167" y="319"/>
                  </a:cubicBezTo>
                  <a:cubicBezTo>
                    <a:pt x="1167" y="319"/>
                    <a:pt x="1168" y="319"/>
                    <a:pt x="1168" y="319"/>
                  </a:cubicBezTo>
                  <a:cubicBezTo>
                    <a:pt x="1168" y="319"/>
                    <a:pt x="1168" y="318"/>
                    <a:pt x="1168" y="318"/>
                  </a:cubicBezTo>
                  <a:cubicBezTo>
                    <a:pt x="1169" y="317"/>
                    <a:pt x="1169" y="316"/>
                    <a:pt x="1170" y="316"/>
                  </a:cubicBezTo>
                  <a:cubicBezTo>
                    <a:pt x="1171" y="315"/>
                    <a:pt x="1172" y="314"/>
                    <a:pt x="1173" y="313"/>
                  </a:cubicBezTo>
                  <a:cubicBezTo>
                    <a:pt x="1174" y="312"/>
                    <a:pt x="1175" y="311"/>
                    <a:pt x="1176" y="310"/>
                  </a:cubicBezTo>
                  <a:cubicBezTo>
                    <a:pt x="1178" y="309"/>
                    <a:pt x="1179" y="308"/>
                    <a:pt x="1180" y="308"/>
                  </a:cubicBezTo>
                  <a:cubicBezTo>
                    <a:pt x="1181" y="306"/>
                    <a:pt x="1183" y="305"/>
                    <a:pt x="1184" y="304"/>
                  </a:cubicBezTo>
                  <a:cubicBezTo>
                    <a:pt x="1194" y="310"/>
                    <a:pt x="1206" y="299"/>
                    <a:pt x="1209" y="290"/>
                  </a:cubicBezTo>
                  <a:cubicBezTo>
                    <a:pt x="1213" y="278"/>
                    <a:pt x="1208" y="268"/>
                    <a:pt x="1198" y="261"/>
                  </a:cubicBezTo>
                  <a:cubicBezTo>
                    <a:pt x="1206" y="283"/>
                    <a:pt x="1179" y="280"/>
                    <a:pt x="1183" y="302"/>
                  </a:cubicBezTo>
                  <a:cubicBezTo>
                    <a:pt x="1182" y="303"/>
                    <a:pt x="1180" y="304"/>
                    <a:pt x="1179" y="306"/>
                  </a:cubicBezTo>
                  <a:cubicBezTo>
                    <a:pt x="1177" y="307"/>
                    <a:pt x="1176" y="307"/>
                    <a:pt x="1175" y="308"/>
                  </a:cubicBezTo>
                  <a:cubicBezTo>
                    <a:pt x="1174" y="309"/>
                    <a:pt x="1173" y="310"/>
                    <a:pt x="1172" y="311"/>
                  </a:cubicBezTo>
                  <a:cubicBezTo>
                    <a:pt x="1170" y="312"/>
                    <a:pt x="1169" y="313"/>
                    <a:pt x="1168" y="314"/>
                  </a:cubicBezTo>
                  <a:cubicBezTo>
                    <a:pt x="1168" y="315"/>
                    <a:pt x="1167" y="316"/>
                    <a:pt x="1166" y="317"/>
                  </a:cubicBezTo>
                  <a:cubicBezTo>
                    <a:pt x="1166" y="317"/>
                    <a:pt x="1166" y="317"/>
                    <a:pt x="1166" y="318"/>
                  </a:cubicBezTo>
                  <a:cubicBezTo>
                    <a:pt x="1165" y="318"/>
                    <a:pt x="1165" y="318"/>
                    <a:pt x="1165" y="318"/>
                  </a:cubicBezTo>
                  <a:cubicBezTo>
                    <a:pt x="1165" y="319"/>
                    <a:pt x="1165" y="319"/>
                    <a:pt x="1165" y="320"/>
                  </a:cubicBezTo>
                  <a:cubicBezTo>
                    <a:pt x="1165" y="320"/>
                    <a:pt x="1165" y="321"/>
                    <a:pt x="1165" y="321"/>
                  </a:cubicBezTo>
                  <a:cubicBezTo>
                    <a:pt x="1163" y="316"/>
                    <a:pt x="1161" y="311"/>
                    <a:pt x="1160" y="306"/>
                  </a:cubicBezTo>
                  <a:cubicBezTo>
                    <a:pt x="1157" y="296"/>
                    <a:pt x="1154" y="287"/>
                    <a:pt x="1153" y="277"/>
                  </a:cubicBezTo>
                  <a:cubicBezTo>
                    <a:pt x="1153" y="275"/>
                    <a:pt x="1153" y="272"/>
                    <a:pt x="1153" y="270"/>
                  </a:cubicBezTo>
                  <a:cubicBezTo>
                    <a:pt x="1153" y="269"/>
                    <a:pt x="1153" y="268"/>
                    <a:pt x="1153" y="266"/>
                  </a:cubicBezTo>
                  <a:cubicBezTo>
                    <a:pt x="1153" y="265"/>
                    <a:pt x="1153" y="264"/>
                    <a:pt x="1154" y="263"/>
                  </a:cubicBezTo>
                  <a:cubicBezTo>
                    <a:pt x="1154" y="258"/>
                    <a:pt x="1155" y="253"/>
                    <a:pt x="1156" y="248"/>
                  </a:cubicBezTo>
                  <a:cubicBezTo>
                    <a:pt x="1157" y="244"/>
                    <a:pt x="1158" y="241"/>
                    <a:pt x="1158" y="237"/>
                  </a:cubicBezTo>
                  <a:cubicBezTo>
                    <a:pt x="1159" y="237"/>
                    <a:pt x="1159" y="236"/>
                    <a:pt x="1159" y="236"/>
                  </a:cubicBezTo>
                  <a:cubicBezTo>
                    <a:pt x="1160" y="236"/>
                    <a:pt x="1161" y="236"/>
                    <a:pt x="1162" y="236"/>
                  </a:cubicBezTo>
                  <a:cubicBezTo>
                    <a:pt x="1162" y="236"/>
                    <a:pt x="1163" y="235"/>
                    <a:pt x="1164" y="235"/>
                  </a:cubicBezTo>
                  <a:cubicBezTo>
                    <a:pt x="1164" y="235"/>
                    <a:pt x="1165" y="235"/>
                    <a:pt x="1165" y="235"/>
                  </a:cubicBezTo>
                  <a:cubicBezTo>
                    <a:pt x="1165" y="235"/>
                    <a:pt x="1166" y="234"/>
                    <a:pt x="1166" y="234"/>
                  </a:cubicBezTo>
                  <a:cubicBezTo>
                    <a:pt x="1168" y="234"/>
                    <a:pt x="1170" y="233"/>
                    <a:pt x="1172" y="232"/>
                  </a:cubicBezTo>
                  <a:cubicBezTo>
                    <a:pt x="1174" y="232"/>
                    <a:pt x="1176" y="231"/>
                    <a:pt x="1178" y="231"/>
                  </a:cubicBezTo>
                  <a:cubicBezTo>
                    <a:pt x="1183" y="229"/>
                    <a:pt x="1188" y="228"/>
                    <a:pt x="1193" y="227"/>
                  </a:cubicBezTo>
                  <a:cubicBezTo>
                    <a:pt x="1195" y="226"/>
                    <a:pt x="1196" y="225"/>
                    <a:pt x="1198" y="225"/>
                  </a:cubicBezTo>
                  <a:cubicBezTo>
                    <a:pt x="1200" y="225"/>
                    <a:pt x="1201" y="225"/>
                    <a:pt x="1203" y="225"/>
                  </a:cubicBezTo>
                  <a:cubicBezTo>
                    <a:pt x="1204" y="225"/>
                    <a:pt x="1205" y="225"/>
                    <a:pt x="1205" y="225"/>
                  </a:cubicBezTo>
                  <a:cubicBezTo>
                    <a:pt x="1206" y="225"/>
                    <a:pt x="1207" y="225"/>
                    <a:pt x="1208" y="225"/>
                  </a:cubicBezTo>
                  <a:cubicBezTo>
                    <a:pt x="1209" y="226"/>
                    <a:pt x="1211" y="226"/>
                    <a:pt x="1212" y="226"/>
                  </a:cubicBezTo>
                  <a:cubicBezTo>
                    <a:pt x="1213" y="226"/>
                    <a:pt x="1213" y="226"/>
                    <a:pt x="1213" y="226"/>
                  </a:cubicBezTo>
                  <a:cubicBezTo>
                    <a:pt x="1222" y="244"/>
                    <a:pt x="1235" y="236"/>
                    <a:pt x="1250" y="240"/>
                  </a:cubicBezTo>
                  <a:cubicBezTo>
                    <a:pt x="1244" y="220"/>
                    <a:pt x="1230" y="217"/>
                    <a:pt x="1212" y="224"/>
                  </a:cubicBezTo>
                  <a:cubicBezTo>
                    <a:pt x="1212" y="224"/>
                    <a:pt x="1213" y="225"/>
                    <a:pt x="1213" y="225"/>
                  </a:cubicBezTo>
                  <a:cubicBezTo>
                    <a:pt x="1211" y="224"/>
                    <a:pt x="1210" y="224"/>
                    <a:pt x="1208" y="224"/>
                  </a:cubicBezTo>
                  <a:cubicBezTo>
                    <a:pt x="1207" y="224"/>
                    <a:pt x="1206" y="224"/>
                    <a:pt x="1206" y="223"/>
                  </a:cubicBezTo>
                  <a:cubicBezTo>
                    <a:pt x="1205" y="223"/>
                    <a:pt x="1204" y="223"/>
                    <a:pt x="1203" y="223"/>
                  </a:cubicBezTo>
                  <a:cubicBezTo>
                    <a:pt x="1203" y="223"/>
                    <a:pt x="1202" y="223"/>
                    <a:pt x="1202" y="223"/>
                  </a:cubicBezTo>
                  <a:cubicBezTo>
                    <a:pt x="1204" y="222"/>
                    <a:pt x="1205" y="221"/>
                    <a:pt x="1207" y="221"/>
                  </a:cubicBezTo>
                  <a:cubicBezTo>
                    <a:pt x="1211" y="218"/>
                    <a:pt x="1215" y="216"/>
                    <a:pt x="1218" y="214"/>
                  </a:cubicBezTo>
                  <a:cubicBezTo>
                    <a:pt x="1218" y="213"/>
                    <a:pt x="1219" y="213"/>
                    <a:pt x="1219" y="213"/>
                  </a:cubicBezTo>
                  <a:cubicBezTo>
                    <a:pt x="1219" y="212"/>
                    <a:pt x="1220" y="212"/>
                    <a:pt x="1220" y="212"/>
                  </a:cubicBezTo>
                  <a:cubicBezTo>
                    <a:pt x="1221" y="211"/>
                    <a:pt x="1221" y="210"/>
                    <a:pt x="1222" y="210"/>
                  </a:cubicBezTo>
                  <a:cubicBezTo>
                    <a:pt x="1223" y="209"/>
                    <a:pt x="1223" y="208"/>
                    <a:pt x="1224" y="207"/>
                  </a:cubicBezTo>
                  <a:cubicBezTo>
                    <a:pt x="1225" y="206"/>
                    <a:pt x="1225" y="205"/>
                    <a:pt x="1226" y="204"/>
                  </a:cubicBezTo>
                  <a:cubicBezTo>
                    <a:pt x="1226" y="204"/>
                    <a:pt x="1226" y="204"/>
                    <a:pt x="1226" y="204"/>
                  </a:cubicBezTo>
                  <a:cubicBezTo>
                    <a:pt x="1226" y="204"/>
                    <a:pt x="1225" y="204"/>
                    <a:pt x="1223" y="206"/>
                  </a:cubicBezTo>
                  <a:cubicBezTo>
                    <a:pt x="1222" y="206"/>
                    <a:pt x="1221" y="207"/>
                    <a:pt x="1220" y="208"/>
                  </a:cubicBezTo>
                  <a:cubicBezTo>
                    <a:pt x="1219" y="208"/>
                    <a:pt x="1218" y="208"/>
                    <a:pt x="1217" y="209"/>
                  </a:cubicBezTo>
                  <a:cubicBezTo>
                    <a:pt x="1217" y="209"/>
                    <a:pt x="1217" y="209"/>
                    <a:pt x="1216" y="210"/>
                  </a:cubicBezTo>
                  <a:cubicBezTo>
                    <a:pt x="1216" y="210"/>
                    <a:pt x="1216" y="210"/>
                    <a:pt x="1215" y="210"/>
                  </a:cubicBezTo>
                  <a:cubicBezTo>
                    <a:pt x="1215" y="211"/>
                    <a:pt x="1214" y="211"/>
                    <a:pt x="1213" y="212"/>
                  </a:cubicBezTo>
                  <a:cubicBezTo>
                    <a:pt x="1213" y="212"/>
                    <a:pt x="1214" y="212"/>
                    <a:pt x="1214" y="212"/>
                  </a:cubicBezTo>
                  <a:cubicBezTo>
                    <a:pt x="1214" y="211"/>
                    <a:pt x="1214" y="211"/>
                    <a:pt x="1214" y="211"/>
                  </a:cubicBezTo>
                  <a:cubicBezTo>
                    <a:pt x="1214" y="211"/>
                    <a:pt x="1214" y="211"/>
                    <a:pt x="1214" y="210"/>
                  </a:cubicBezTo>
                  <a:cubicBezTo>
                    <a:pt x="1215" y="209"/>
                    <a:pt x="1215" y="208"/>
                    <a:pt x="1216" y="207"/>
                  </a:cubicBezTo>
                  <a:cubicBezTo>
                    <a:pt x="1216" y="206"/>
                    <a:pt x="1217" y="205"/>
                    <a:pt x="1217" y="204"/>
                  </a:cubicBezTo>
                  <a:cubicBezTo>
                    <a:pt x="1218" y="203"/>
                    <a:pt x="1219" y="201"/>
                    <a:pt x="1219" y="200"/>
                  </a:cubicBezTo>
                  <a:cubicBezTo>
                    <a:pt x="1219" y="199"/>
                    <a:pt x="1220" y="198"/>
                    <a:pt x="1220" y="198"/>
                  </a:cubicBezTo>
                  <a:cubicBezTo>
                    <a:pt x="1220" y="198"/>
                    <a:pt x="1220" y="198"/>
                    <a:pt x="1220" y="198"/>
                  </a:cubicBezTo>
                  <a:cubicBezTo>
                    <a:pt x="1220" y="198"/>
                    <a:pt x="1220" y="198"/>
                    <a:pt x="1220" y="198"/>
                  </a:cubicBezTo>
                  <a:cubicBezTo>
                    <a:pt x="1220" y="197"/>
                    <a:pt x="1220" y="197"/>
                    <a:pt x="1220" y="197"/>
                  </a:cubicBezTo>
                  <a:cubicBezTo>
                    <a:pt x="1225" y="197"/>
                    <a:pt x="1233" y="188"/>
                    <a:pt x="1234" y="181"/>
                  </a:cubicBezTo>
                  <a:cubicBezTo>
                    <a:pt x="1235" y="173"/>
                    <a:pt x="1229" y="164"/>
                    <a:pt x="1225" y="156"/>
                  </a:cubicBezTo>
                  <a:cubicBezTo>
                    <a:pt x="1223" y="172"/>
                    <a:pt x="1207" y="180"/>
                    <a:pt x="1218" y="195"/>
                  </a:cubicBezTo>
                  <a:cubicBezTo>
                    <a:pt x="1218" y="197"/>
                    <a:pt x="1217" y="198"/>
                    <a:pt x="1217" y="199"/>
                  </a:cubicBezTo>
                  <a:cubicBezTo>
                    <a:pt x="1216" y="200"/>
                    <a:pt x="1216" y="202"/>
                    <a:pt x="1215" y="203"/>
                  </a:cubicBezTo>
                  <a:cubicBezTo>
                    <a:pt x="1215" y="204"/>
                    <a:pt x="1214" y="205"/>
                    <a:pt x="1214" y="206"/>
                  </a:cubicBezTo>
                  <a:cubicBezTo>
                    <a:pt x="1213" y="207"/>
                    <a:pt x="1213" y="208"/>
                    <a:pt x="1212" y="209"/>
                  </a:cubicBezTo>
                  <a:cubicBezTo>
                    <a:pt x="1212" y="209"/>
                    <a:pt x="1212" y="210"/>
                    <a:pt x="1212" y="210"/>
                  </a:cubicBezTo>
                  <a:cubicBezTo>
                    <a:pt x="1212" y="210"/>
                    <a:pt x="1211" y="210"/>
                    <a:pt x="1211" y="210"/>
                  </a:cubicBezTo>
                  <a:cubicBezTo>
                    <a:pt x="1211" y="211"/>
                    <a:pt x="1211" y="211"/>
                    <a:pt x="1211" y="212"/>
                  </a:cubicBezTo>
                  <a:cubicBezTo>
                    <a:pt x="1211" y="213"/>
                    <a:pt x="1210" y="213"/>
                    <a:pt x="1210" y="214"/>
                  </a:cubicBezTo>
                  <a:cubicBezTo>
                    <a:pt x="1210" y="214"/>
                    <a:pt x="1210" y="214"/>
                    <a:pt x="1210" y="214"/>
                  </a:cubicBezTo>
                  <a:cubicBezTo>
                    <a:pt x="1209" y="215"/>
                    <a:pt x="1207" y="216"/>
                    <a:pt x="1205" y="217"/>
                  </a:cubicBezTo>
                  <a:cubicBezTo>
                    <a:pt x="1203" y="218"/>
                    <a:pt x="1201" y="219"/>
                    <a:pt x="1198" y="220"/>
                  </a:cubicBezTo>
                  <a:cubicBezTo>
                    <a:pt x="1196" y="221"/>
                    <a:pt x="1194" y="222"/>
                    <a:pt x="1192" y="223"/>
                  </a:cubicBezTo>
                  <a:cubicBezTo>
                    <a:pt x="1187" y="224"/>
                    <a:pt x="1182" y="226"/>
                    <a:pt x="1177" y="227"/>
                  </a:cubicBezTo>
                  <a:cubicBezTo>
                    <a:pt x="1175" y="227"/>
                    <a:pt x="1173" y="228"/>
                    <a:pt x="1171" y="229"/>
                  </a:cubicBezTo>
                  <a:cubicBezTo>
                    <a:pt x="1169" y="229"/>
                    <a:pt x="1167" y="230"/>
                    <a:pt x="1165" y="231"/>
                  </a:cubicBezTo>
                  <a:cubicBezTo>
                    <a:pt x="1164" y="231"/>
                    <a:pt x="1164" y="231"/>
                    <a:pt x="1164" y="231"/>
                  </a:cubicBezTo>
                  <a:cubicBezTo>
                    <a:pt x="1163" y="231"/>
                    <a:pt x="1163" y="231"/>
                    <a:pt x="1162" y="232"/>
                  </a:cubicBezTo>
                  <a:cubicBezTo>
                    <a:pt x="1162" y="232"/>
                    <a:pt x="1161" y="233"/>
                    <a:pt x="1160" y="233"/>
                  </a:cubicBezTo>
                  <a:cubicBezTo>
                    <a:pt x="1160" y="233"/>
                    <a:pt x="1159" y="234"/>
                    <a:pt x="1158" y="234"/>
                  </a:cubicBezTo>
                  <a:cubicBezTo>
                    <a:pt x="1158" y="234"/>
                    <a:pt x="1158" y="234"/>
                    <a:pt x="1158" y="234"/>
                  </a:cubicBezTo>
                  <a:cubicBezTo>
                    <a:pt x="1159" y="229"/>
                    <a:pt x="1159" y="224"/>
                    <a:pt x="1159" y="218"/>
                  </a:cubicBezTo>
                  <a:cubicBezTo>
                    <a:pt x="1159" y="214"/>
                    <a:pt x="1159" y="209"/>
                    <a:pt x="1159" y="204"/>
                  </a:cubicBezTo>
                  <a:cubicBezTo>
                    <a:pt x="1159" y="200"/>
                    <a:pt x="1158" y="195"/>
                    <a:pt x="1158" y="191"/>
                  </a:cubicBezTo>
                  <a:cubicBezTo>
                    <a:pt x="1158" y="187"/>
                    <a:pt x="1158" y="183"/>
                    <a:pt x="1158" y="179"/>
                  </a:cubicBezTo>
                  <a:cubicBezTo>
                    <a:pt x="1158" y="178"/>
                    <a:pt x="1159" y="177"/>
                    <a:pt x="1159" y="176"/>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4"/>
                    <a:pt x="1159" y="174"/>
                    <a:pt x="1159" y="173"/>
                  </a:cubicBezTo>
                  <a:cubicBezTo>
                    <a:pt x="1159" y="173"/>
                    <a:pt x="1160" y="172"/>
                    <a:pt x="1160" y="172"/>
                  </a:cubicBezTo>
                  <a:cubicBezTo>
                    <a:pt x="1160" y="171"/>
                    <a:pt x="1160" y="171"/>
                    <a:pt x="1160" y="171"/>
                  </a:cubicBezTo>
                  <a:cubicBezTo>
                    <a:pt x="1160" y="170"/>
                    <a:pt x="1161" y="169"/>
                    <a:pt x="1161" y="168"/>
                  </a:cubicBezTo>
                  <a:cubicBezTo>
                    <a:pt x="1162" y="167"/>
                    <a:pt x="1163" y="165"/>
                    <a:pt x="1164" y="163"/>
                  </a:cubicBezTo>
                  <a:cubicBezTo>
                    <a:pt x="1164" y="162"/>
                    <a:pt x="1165" y="160"/>
                    <a:pt x="1166" y="159"/>
                  </a:cubicBezTo>
                  <a:cubicBezTo>
                    <a:pt x="1167" y="155"/>
                    <a:pt x="1169" y="152"/>
                    <a:pt x="1170" y="150"/>
                  </a:cubicBezTo>
                  <a:cubicBezTo>
                    <a:pt x="1170" y="149"/>
                    <a:pt x="1170" y="149"/>
                    <a:pt x="1170" y="149"/>
                  </a:cubicBezTo>
                  <a:cubicBezTo>
                    <a:pt x="1171" y="148"/>
                    <a:pt x="1171" y="148"/>
                    <a:pt x="1171" y="148"/>
                  </a:cubicBezTo>
                  <a:cubicBezTo>
                    <a:pt x="1172" y="147"/>
                    <a:pt x="1172" y="146"/>
                    <a:pt x="1173" y="146"/>
                  </a:cubicBezTo>
                  <a:cubicBezTo>
                    <a:pt x="1173" y="145"/>
                    <a:pt x="1174" y="144"/>
                    <a:pt x="1174" y="144"/>
                  </a:cubicBezTo>
                  <a:cubicBezTo>
                    <a:pt x="1176" y="143"/>
                    <a:pt x="1177" y="141"/>
                    <a:pt x="1178" y="140"/>
                  </a:cubicBezTo>
                  <a:cubicBezTo>
                    <a:pt x="1180" y="139"/>
                    <a:pt x="1181" y="138"/>
                    <a:pt x="1182" y="136"/>
                  </a:cubicBezTo>
                  <a:cubicBezTo>
                    <a:pt x="1184" y="135"/>
                    <a:pt x="1185" y="134"/>
                    <a:pt x="1187" y="133"/>
                  </a:cubicBezTo>
                  <a:cubicBezTo>
                    <a:pt x="1188" y="132"/>
                    <a:pt x="1190" y="131"/>
                    <a:pt x="1192" y="130"/>
                  </a:cubicBezTo>
                  <a:cubicBezTo>
                    <a:pt x="1192" y="130"/>
                    <a:pt x="1192" y="130"/>
                    <a:pt x="1192" y="130"/>
                  </a:cubicBezTo>
                  <a:cubicBezTo>
                    <a:pt x="1215" y="144"/>
                    <a:pt x="1223" y="126"/>
                    <a:pt x="1226" y="103"/>
                  </a:cubicBezTo>
                  <a:cubicBezTo>
                    <a:pt x="1211" y="116"/>
                    <a:pt x="1196" y="105"/>
                    <a:pt x="1189" y="128"/>
                  </a:cubicBezTo>
                  <a:cubicBezTo>
                    <a:pt x="1188" y="129"/>
                    <a:pt x="1186" y="130"/>
                    <a:pt x="1185" y="131"/>
                  </a:cubicBezTo>
                  <a:cubicBezTo>
                    <a:pt x="1184" y="132"/>
                    <a:pt x="1182" y="133"/>
                    <a:pt x="1181" y="134"/>
                  </a:cubicBezTo>
                  <a:cubicBezTo>
                    <a:pt x="1179" y="135"/>
                    <a:pt x="1177" y="136"/>
                    <a:pt x="1176" y="138"/>
                  </a:cubicBezTo>
                  <a:cubicBezTo>
                    <a:pt x="1175" y="138"/>
                    <a:pt x="1175" y="139"/>
                    <a:pt x="1174" y="140"/>
                  </a:cubicBezTo>
                  <a:cubicBezTo>
                    <a:pt x="1175" y="138"/>
                    <a:pt x="1175" y="136"/>
                    <a:pt x="1176" y="134"/>
                  </a:cubicBezTo>
                  <a:cubicBezTo>
                    <a:pt x="1176" y="132"/>
                    <a:pt x="1177" y="130"/>
                    <a:pt x="1177" y="129"/>
                  </a:cubicBezTo>
                  <a:cubicBezTo>
                    <a:pt x="1177" y="127"/>
                    <a:pt x="1178" y="125"/>
                    <a:pt x="1178" y="124"/>
                  </a:cubicBezTo>
                  <a:cubicBezTo>
                    <a:pt x="1178" y="122"/>
                    <a:pt x="1178" y="120"/>
                    <a:pt x="1178" y="120"/>
                  </a:cubicBezTo>
                  <a:cubicBezTo>
                    <a:pt x="1178" y="120"/>
                    <a:pt x="1178" y="122"/>
                    <a:pt x="1177" y="124"/>
                  </a:cubicBezTo>
                  <a:cubicBezTo>
                    <a:pt x="1177" y="125"/>
                    <a:pt x="1176" y="127"/>
                    <a:pt x="1176" y="128"/>
                  </a:cubicBezTo>
                  <a:cubicBezTo>
                    <a:pt x="1175" y="130"/>
                    <a:pt x="1175" y="132"/>
                    <a:pt x="1174" y="134"/>
                  </a:cubicBezTo>
                  <a:cubicBezTo>
                    <a:pt x="1172" y="138"/>
                    <a:pt x="1169" y="142"/>
                    <a:pt x="1166" y="148"/>
                  </a:cubicBezTo>
                  <a:cubicBezTo>
                    <a:pt x="1165" y="150"/>
                    <a:pt x="1163" y="153"/>
                    <a:pt x="1161" y="156"/>
                  </a:cubicBezTo>
                  <a:cubicBezTo>
                    <a:pt x="1160" y="158"/>
                    <a:pt x="1159" y="159"/>
                    <a:pt x="1159" y="161"/>
                  </a:cubicBezTo>
                  <a:cubicBezTo>
                    <a:pt x="1158" y="162"/>
                    <a:pt x="1157" y="164"/>
                    <a:pt x="1156" y="166"/>
                  </a:cubicBezTo>
                  <a:cubicBezTo>
                    <a:pt x="1156" y="167"/>
                    <a:pt x="1155" y="168"/>
                    <a:pt x="1155" y="169"/>
                  </a:cubicBezTo>
                  <a:cubicBezTo>
                    <a:pt x="1155" y="169"/>
                    <a:pt x="1155" y="170"/>
                    <a:pt x="1154" y="170"/>
                  </a:cubicBezTo>
                  <a:cubicBezTo>
                    <a:pt x="1154" y="171"/>
                    <a:pt x="1154" y="171"/>
                    <a:pt x="1154" y="172"/>
                  </a:cubicBezTo>
                  <a:cubicBezTo>
                    <a:pt x="1154" y="172"/>
                    <a:pt x="1154" y="173"/>
                    <a:pt x="1154" y="173"/>
                  </a:cubicBezTo>
                  <a:cubicBezTo>
                    <a:pt x="1154" y="174"/>
                    <a:pt x="1154" y="174"/>
                    <a:pt x="1154" y="174"/>
                  </a:cubicBezTo>
                  <a:cubicBezTo>
                    <a:pt x="1153" y="174"/>
                    <a:pt x="1153" y="174"/>
                    <a:pt x="1153" y="174"/>
                  </a:cubicBezTo>
                  <a:cubicBezTo>
                    <a:pt x="1153" y="174"/>
                    <a:pt x="1153" y="174"/>
                    <a:pt x="1153" y="174"/>
                  </a:cubicBezTo>
                  <a:cubicBezTo>
                    <a:pt x="1153" y="174"/>
                    <a:pt x="1153" y="174"/>
                    <a:pt x="1153" y="174"/>
                  </a:cubicBezTo>
                  <a:cubicBezTo>
                    <a:pt x="1153" y="175"/>
                    <a:pt x="1153" y="175"/>
                    <a:pt x="1153" y="175"/>
                  </a:cubicBezTo>
                  <a:cubicBezTo>
                    <a:pt x="1153" y="176"/>
                    <a:pt x="1153" y="177"/>
                    <a:pt x="1153" y="178"/>
                  </a:cubicBezTo>
                  <a:cubicBezTo>
                    <a:pt x="1153" y="179"/>
                    <a:pt x="1153" y="181"/>
                    <a:pt x="1153" y="182"/>
                  </a:cubicBezTo>
                  <a:cubicBezTo>
                    <a:pt x="1152" y="182"/>
                    <a:pt x="1152" y="181"/>
                    <a:pt x="1152" y="181"/>
                  </a:cubicBezTo>
                  <a:cubicBezTo>
                    <a:pt x="1151" y="180"/>
                    <a:pt x="1150" y="178"/>
                    <a:pt x="1149" y="176"/>
                  </a:cubicBezTo>
                  <a:cubicBezTo>
                    <a:pt x="1148" y="176"/>
                    <a:pt x="1148" y="175"/>
                    <a:pt x="1147" y="175"/>
                  </a:cubicBezTo>
                  <a:cubicBezTo>
                    <a:pt x="1147" y="174"/>
                    <a:pt x="1146" y="174"/>
                    <a:pt x="1146" y="173"/>
                  </a:cubicBezTo>
                  <a:cubicBezTo>
                    <a:pt x="1145" y="173"/>
                    <a:pt x="1145" y="172"/>
                    <a:pt x="1144" y="172"/>
                  </a:cubicBezTo>
                  <a:cubicBezTo>
                    <a:pt x="1144" y="172"/>
                    <a:pt x="1143" y="171"/>
                    <a:pt x="1142" y="171"/>
                  </a:cubicBezTo>
                  <a:cubicBezTo>
                    <a:pt x="1141" y="170"/>
                    <a:pt x="1139" y="169"/>
                    <a:pt x="1138" y="169"/>
                  </a:cubicBezTo>
                  <a:cubicBezTo>
                    <a:pt x="1137" y="169"/>
                    <a:pt x="1137" y="168"/>
                    <a:pt x="1136" y="168"/>
                  </a:cubicBezTo>
                  <a:cubicBezTo>
                    <a:pt x="1136" y="168"/>
                    <a:pt x="1136" y="168"/>
                    <a:pt x="1135" y="168"/>
                  </a:cubicBezTo>
                  <a:cubicBezTo>
                    <a:pt x="1135" y="168"/>
                    <a:pt x="1134" y="168"/>
                    <a:pt x="1134" y="168"/>
                  </a:cubicBezTo>
                  <a:cubicBezTo>
                    <a:pt x="1133" y="168"/>
                    <a:pt x="1133" y="168"/>
                    <a:pt x="1133" y="168"/>
                  </a:cubicBezTo>
                  <a:cubicBezTo>
                    <a:pt x="1129" y="167"/>
                    <a:pt x="1125" y="168"/>
                    <a:pt x="1122" y="168"/>
                  </a:cubicBezTo>
                  <a:cubicBezTo>
                    <a:pt x="1120" y="168"/>
                    <a:pt x="1118" y="168"/>
                    <a:pt x="1117" y="168"/>
                  </a:cubicBezTo>
                  <a:cubicBezTo>
                    <a:pt x="1116" y="167"/>
                    <a:pt x="1115" y="167"/>
                    <a:pt x="1114" y="167"/>
                  </a:cubicBezTo>
                  <a:cubicBezTo>
                    <a:pt x="1114" y="167"/>
                    <a:pt x="1114" y="167"/>
                    <a:pt x="1114" y="167"/>
                  </a:cubicBezTo>
                  <a:cubicBezTo>
                    <a:pt x="1114" y="167"/>
                    <a:pt x="1113" y="167"/>
                    <a:pt x="1113" y="167"/>
                  </a:cubicBezTo>
                  <a:cubicBezTo>
                    <a:pt x="1113" y="166"/>
                    <a:pt x="1113" y="166"/>
                    <a:pt x="1113" y="166"/>
                  </a:cubicBezTo>
                  <a:cubicBezTo>
                    <a:pt x="1112" y="166"/>
                    <a:pt x="1112" y="166"/>
                    <a:pt x="1112" y="166"/>
                  </a:cubicBezTo>
                  <a:cubicBezTo>
                    <a:pt x="1109" y="164"/>
                    <a:pt x="1107" y="162"/>
                    <a:pt x="1104" y="159"/>
                  </a:cubicBezTo>
                  <a:cubicBezTo>
                    <a:pt x="1102" y="156"/>
                    <a:pt x="1100" y="152"/>
                    <a:pt x="1097" y="149"/>
                  </a:cubicBezTo>
                  <a:cubicBezTo>
                    <a:pt x="1095" y="146"/>
                    <a:pt x="1092" y="144"/>
                    <a:pt x="1090" y="141"/>
                  </a:cubicBezTo>
                  <a:cubicBezTo>
                    <a:pt x="1088" y="139"/>
                    <a:pt x="1086" y="137"/>
                    <a:pt x="1085" y="136"/>
                  </a:cubicBezTo>
                  <a:cubicBezTo>
                    <a:pt x="1084" y="135"/>
                    <a:pt x="1084" y="135"/>
                    <a:pt x="1084" y="134"/>
                  </a:cubicBezTo>
                  <a:cubicBezTo>
                    <a:pt x="1084" y="134"/>
                    <a:pt x="1084" y="134"/>
                    <a:pt x="1084" y="133"/>
                  </a:cubicBezTo>
                  <a:cubicBezTo>
                    <a:pt x="1084" y="133"/>
                    <a:pt x="1084" y="133"/>
                    <a:pt x="1084" y="132"/>
                  </a:cubicBezTo>
                  <a:cubicBezTo>
                    <a:pt x="1083" y="132"/>
                    <a:pt x="1083" y="132"/>
                    <a:pt x="1083" y="132"/>
                  </a:cubicBezTo>
                  <a:cubicBezTo>
                    <a:pt x="1083" y="131"/>
                    <a:pt x="1083" y="130"/>
                    <a:pt x="1083" y="130"/>
                  </a:cubicBezTo>
                  <a:cubicBezTo>
                    <a:pt x="1082" y="129"/>
                    <a:pt x="1082" y="129"/>
                    <a:pt x="1082" y="128"/>
                  </a:cubicBezTo>
                  <a:cubicBezTo>
                    <a:pt x="1082" y="127"/>
                    <a:pt x="1081" y="127"/>
                    <a:pt x="1081" y="126"/>
                  </a:cubicBezTo>
                  <a:cubicBezTo>
                    <a:pt x="1081" y="126"/>
                    <a:pt x="1081" y="125"/>
                    <a:pt x="1081" y="124"/>
                  </a:cubicBezTo>
                  <a:cubicBezTo>
                    <a:pt x="1080" y="123"/>
                    <a:pt x="1080" y="121"/>
                    <a:pt x="1080" y="120"/>
                  </a:cubicBezTo>
                  <a:cubicBezTo>
                    <a:pt x="1079" y="118"/>
                    <a:pt x="1079" y="117"/>
                    <a:pt x="1079" y="115"/>
                  </a:cubicBezTo>
                  <a:cubicBezTo>
                    <a:pt x="1079" y="114"/>
                    <a:pt x="1079" y="113"/>
                    <a:pt x="1078" y="111"/>
                  </a:cubicBezTo>
                  <a:cubicBezTo>
                    <a:pt x="1079" y="111"/>
                    <a:pt x="1079" y="111"/>
                    <a:pt x="1079" y="111"/>
                  </a:cubicBezTo>
                  <a:cubicBezTo>
                    <a:pt x="1079" y="112"/>
                    <a:pt x="1079" y="113"/>
                    <a:pt x="1079" y="114"/>
                  </a:cubicBezTo>
                  <a:cubicBezTo>
                    <a:pt x="1103" y="108"/>
                    <a:pt x="1089" y="79"/>
                    <a:pt x="1078" y="66"/>
                  </a:cubicBezTo>
                  <a:cubicBezTo>
                    <a:pt x="1077" y="76"/>
                    <a:pt x="1055" y="111"/>
                    <a:pt x="1076" y="114"/>
                  </a:cubicBezTo>
                  <a:cubicBezTo>
                    <a:pt x="1076" y="115"/>
                    <a:pt x="1076" y="115"/>
                    <a:pt x="1076" y="116"/>
                  </a:cubicBezTo>
                  <a:cubicBezTo>
                    <a:pt x="1076" y="117"/>
                    <a:pt x="1077" y="119"/>
                    <a:pt x="1077" y="120"/>
                  </a:cubicBezTo>
                  <a:cubicBezTo>
                    <a:pt x="1077" y="122"/>
                    <a:pt x="1078" y="123"/>
                    <a:pt x="1078" y="125"/>
                  </a:cubicBezTo>
                  <a:cubicBezTo>
                    <a:pt x="1078" y="126"/>
                    <a:pt x="1079" y="126"/>
                    <a:pt x="1079" y="127"/>
                  </a:cubicBezTo>
                  <a:cubicBezTo>
                    <a:pt x="1079" y="128"/>
                    <a:pt x="1079" y="128"/>
                    <a:pt x="1079" y="129"/>
                  </a:cubicBezTo>
                  <a:cubicBezTo>
                    <a:pt x="1080" y="130"/>
                    <a:pt x="1080" y="130"/>
                    <a:pt x="1080" y="131"/>
                  </a:cubicBezTo>
                  <a:cubicBezTo>
                    <a:pt x="1080" y="131"/>
                    <a:pt x="1080" y="131"/>
                    <a:pt x="1080" y="131"/>
                  </a:cubicBezTo>
                  <a:cubicBezTo>
                    <a:pt x="1079" y="130"/>
                    <a:pt x="1077" y="128"/>
                    <a:pt x="1076" y="127"/>
                  </a:cubicBezTo>
                  <a:cubicBezTo>
                    <a:pt x="1075" y="127"/>
                    <a:pt x="1075" y="126"/>
                    <a:pt x="1074" y="126"/>
                  </a:cubicBezTo>
                  <a:cubicBezTo>
                    <a:pt x="1074" y="125"/>
                    <a:pt x="1073" y="125"/>
                    <a:pt x="1073" y="124"/>
                  </a:cubicBezTo>
                  <a:cubicBezTo>
                    <a:pt x="1072" y="123"/>
                    <a:pt x="1071" y="123"/>
                    <a:pt x="1070" y="122"/>
                  </a:cubicBezTo>
                  <a:cubicBezTo>
                    <a:pt x="1068" y="121"/>
                    <a:pt x="1066" y="119"/>
                    <a:pt x="1065" y="118"/>
                  </a:cubicBezTo>
                  <a:cubicBezTo>
                    <a:pt x="1064" y="118"/>
                    <a:pt x="1063" y="117"/>
                    <a:pt x="1063" y="117"/>
                  </a:cubicBezTo>
                  <a:cubicBezTo>
                    <a:pt x="1062" y="117"/>
                    <a:pt x="1062" y="117"/>
                    <a:pt x="1061" y="117"/>
                  </a:cubicBezTo>
                  <a:cubicBezTo>
                    <a:pt x="1061" y="117"/>
                    <a:pt x="1061" y="117"/>
                    <a:pt x="1061" y="117"/>
                  </a:cubicBezTo>
                  <a:cubicBezTo>
                    <a:pt x="1061" y="117"/>
                    <a:pt x="1061" y="117"/>
                    <a:pt x="1061" y="117"/>
                  </a:cubicBezTo>
                  <a:cubicBezTo>
                    <a:pt x="1061" y="117"/>
                    <a:pt x="1061" y="117"/>
                    <a:pt x="1061" y="117"/>
                  </a:cubicBezTo>
                  <a:cubicBezTo>
                    <a:pt x="1061" y="117"/>
                    <a:pt x="1061" y="118"/>
                    <a:pt x="1061" y="118"/>
                  </a:cubicBezTo>
                  <a:cubicBezTo>
                    <a:pt x="1061" y="118"/>
                    <a:pt x="1061" y="118"/>
                    <a:pt x="1061" y="118"/>
                  </a:cubicBezTo>
                  <a:cubicBezTo>
                    <a:pt x="1061" y="119"/>
                    <a:pt x="1061" y="119"/>
                    <a:pt x="1062" y="119"/>
                  </a:cubicBezTo>
                  <a:cubicBezTo>
                    <a:pt x="1062" y="119"/>
                    <a:pt x="1062" y="119"/>
                    <a:pt x="1062" y="119"/>
                  </a:cubicBezTo>
                  <a:cubicBezTo>
                    <a:pt x="1062" y="119"/>
                    <a:pt x="1062" y="119"/>
                    <a:pt x="1062" y="119"/>
                  </a:cubicBezTo>
                  <a:cubicBezTo>
                    <a:pt x="1062" y="119"/>
                    <a:pt x="1061" y="118"/>
                    <a:pt x="1061" y="118"/>
                  </a:cubicBezTo>
                  <a:cubicBezTo>
                    <a:pt x="1061" y="118"/>
                    <a:pt x="1061" y="118"/>
                    <a:pt x="1061" y="118"/>
                  </a:cubicBezTo>
                  <a:cubicBezTo>
                    <a:pt x="1061" y="118"/>
                    <a:pt x="1062" y="118"/>
                    <a:pt x="1062" y="118"/>
                  </a:cubicBezTo>
                  <a:cubicBezTo>
                    <a:pt x="1062" y="118"/>
                    <a:pt x="1062" y="118"/>
                    <a:pt x="1062" y="118"/>
                  </a:cubicBezTo>
                  <a:cubicBezTo>
                    <a:pt x="1062" y="118"/>
                    <a:pt x="1062" y="118"/>
                    <a:pt x="1062" y="118"/>
                  </a:cubicBezTo>
                  <a:cubicBezTo>
                    <a:pt x="1062" y="118"/>
                    <a:pt x="1062" y="118"/>
                    <a:pt x="1062" y="118"/>
                  </a:cubicBezTo>
                  <a:cubicBezTo>
                    <a:pt x="1062" y="118"/>
                    <a:pt x="1062" y="118"/>
                    <a:pt x="1062" y="118"/>
                  </a:cubicBezTo>
                  <a:cubicBezTo>
                    <a:pt x="1063" y="118"/>
                    <a:pt x="1063" y="119"/>
                    <a:pt x="1064" y="119"/>
                  </a:cubicBezTo>
                  <a:cubicBezTo>
                    <a:pt x="1065" y="121"/>
                    <a:pt x="1066" y="122"/>
                    <a:pt x="1068" y="124"/>
                  </a:cubicBezTo>
                  <a:cubicBezTo>
                    <a:pt x="1068" y="125"/>
                    <a:pt x="1069" y="126"/>
                    <a:pt x="1070" y="127"/>
                  </a:cubicBezTo>
                  <a:cubicBezTo>
                    <a:pt x="1070" y="128"/>
                    <a:pt x="1071" y="128"/>
                    <a:pt x="1071" y="128"/>
                  </a:cubicBezTo>
                  <a:cubicBezTo>
                    <a:pt x="1072" y="129"/>
                    <a:pt x="1072" y="129"/>
                    <a:pt x="1073" y="130"/>
                  </a:cubicBezTo>
                  <a:cubicBezTo>
                    <a:pt x="1077" y="134"/>
                    <a:pt x="1082" y="139"/>
                    <a:pt x="1087" y="144"/>
                  </a:cubicBezTo>
                  <a:cubicBezTo>
                    <a:pt x="1089" y="146"/>
                    <a:pt x="1092" y="149"/>
                    <a:pt x="1094" y="152"/>
                  </a:cubicBezTo>
                  <a:cubicBezTo>
                    <a:pt x="1095" y="153"/>
                    <a:pt x="1096" y="154"/>
                    <a:pt x="1097" y="155"/>
                  </a:cubicBezTo>
                  <a:cubicBezTo>
                    <a:pt x="1096" y="155"/>
                    <a:pt x="1096" y="155"/>
                    <a:pt x="1096" y="155"/>
                  </a:cubicBezTo>
                  <a:cubicBezTo>
                    <a:pt x="1095" y="154"/>
                    <a:pt x="1093" y="154"/>
                    <a:pt x="1092" y="154"/>
                  </a:cubicBezTo>
                  <a:cubicBezTo>
                    <a:pt x="1091" y="153"/>
                    <a:pt x="1090" y="153"/>
                    <a:pt x="1089" y="153"/>
                  </a:cubicBezTo>
                  <a:cubicBezTo>
                    <a:pt x="1087" y="152"/>
                    <a:pt x="1086" y="152"/>
                    <a:pt x="1085" y="152"/>
                  </a:cubicBezTo>
                  <a:cubicBezTo>
                    <a:pt x="1085" y="152"/>
                    <a:pt x="1085" y="152"/>
                    <a:pt x="1084" y="152"/>
                  </a:cubicBezTo>
                  <a:cubicBezTo>
                    <a:pt x="1085" y="151"/>
                    <a:pt x="1085" y="151"/>
                    <a:pt x="1085" y="151"/>
                  </a:cubicBezTo>
                  <a:cubicBezTo>
                    <a:pt x="1069" y="141"/>
                    <a:pt x="1055" y="146"/>
                    <a:pt x="1039" y="152"/>
                  </a:cubicBezTo>
                  <a:cubicBezTo>
                    <a:pt x="1051" y="164"/>
                    <a:pt x="1067" y="162"/>
                    <a:pt x="1081" y="155"/>
                  </a:cubicBezTo>
                  <a:cubicBezTo>
                    <a:pt x="1082" y="155"/>
                    <a:pt x="1083" y="155"/>
                    <a:pt x="1084" y="155"/>
                  </a:cubicBezTo>
                  <a:cubicBezTo>
                    <a:pt x="1086" y="155"/>
                    <a:pt x="1087" y="156"/>
                    <a:pt x="1088" y="156"/>
                  </a:cubicBezTo>
                  <a:cubicBezTo>
                    <a:pt x="1089" y="156"/>
                    <a:pt x="1090" y="156"/>
                    <a:pt x="1091" y="157"/>
                  </a:cubicBezTo>
                  <a:cubicBezTo>
                    <a:pt x="1093" y="157"/>
                    <a:pt x="1094" y="157"/>
                    <a:pt x="1095" y="158"/>
                  </a:cubicBezTo>
                  <a:cubicBezTo>
                    <a:pt x="1096" y="158"/>
                    <a:pt x="1097" y="158"/>
                    <a:pt x="1097" y="159"/>
                  </a:cubicBezTo>
                  <a:cubicBezTo>
                    <a:pt x="1098" y="159"/>
                    <a:pt x="1098" y="159"/>
                    <a:pt x="1098" y="159"/>
                  </a:cubicBezTo>
                  <a:cubicBezTo>
                    <a:pt x="1098" y="159"/>
                    <a:pt x="1098" y="159"/>
                    <a:pt x="1099" y="159"/>
                  </a:cubicBezTo>
                  <a:cubicBezTo>
                    <a:pt x="1099" y="159"/>
                    <a:pt x="1099" y="159"/>
                    <a:pt x="1100" y="159"/>
                  </a:cubicBezTo>
                  <a:cubicBezTo>
                    <a:pt x="1100" y="160"/>
                    <a:pt x="1101" y="160"/>
                    <a:pt x="1101" y="161"/>
                  </a:cubicBezTo>
                  <a:cubicBezTo>
                    <a:pt x="1104" y="164"/>
                    <a:pt x="1107" y="167"/>
                    <a:pt x="1110" y="169"/>
                  </a:cubicBezTo>
                  <a:cubicBezTo>
                    <a:pt x="1110" y="170"/>
                    <a:pt x="1111" y="170"/>
                    <a:pt x="1111" y="170"/>
                  </a:cubicBezTo>
                  <a:cubicBezTo>
                    <a:pt x="1112" y="170"/>
                    <a:pt x="1112" y="170"/>
                    <a:pt x="1112" y="170"/>
                  </a:cubicBezTo>
                  <a:cubicBezTo>
                    <a:pt x="1112" y="170"/>
                    <a:pt x="1112" y="170"/>
                    <a:pt x="1112" y="170"/>
                  </a:cubicBezTo>
                  <a:cubicBezTo>
                    <a:pt x="1113" y="171"/>
                    <a:pt x="1113" y="171"/>
                    <a:pt x="1113" y="171"/>
                  </a:cubicBezTo>
                  <a:cubicBezTo>
                    <a:pt x="1114" y="171"/>
                    <a:pt x="1115" y="171"/>
                    <a:pt x="1116" y="172"/>
                  </a:cubicBezTo>
                  <a:cubicBezTo>
                    <a:pt x="1118" y="172"/>
                    <a:pt x="1120" y="172"/>
                    <a:pt x="1122" y="172"/>
                  </a:cubicBezTo>
                  <a:cubicBezTo>
                    <a:pt x="1126" y="172"/>
                    <a:pt x="1129" y="171"/>
                    <a:pt x="1132" y="172"/>
                  </a:cubicBezTo>
                  <a:cubicBezTo>
                    <a:pt x="1133" y="172"/>
                    <a:pt x="1133" y="172"/>
                    <a:pt x="1133" y="172"/>
                  </a:cubicBezTo>
                  <a:cubicBezTo>
                    <a:pt x="1134" y="172"/>
                    <a:pt x="1134" y="172"/>
                    <a:pt x="1135" y="172"/>
                  </a:cubicBezTo>
                  <a:cubicBezTo>
                    <a:pt x="1135" y="172"/>
                    <a:pt x="1135" y="172"/>
                    <a:pt x="1136" y="172"/>
                  </a:cubicBezTo>
                  <a:cubicBezTo>
                    <a:pt x="1136" y="172"/>
                    <a:pt x="1136" y="172"/>
                    <a:pt x="1137" y="173"/>
                  </a:cubicBezTo>
                  <a:cubicBezTo>
                    <a:pt x="1138" y="173"/>
                    <a:pt x="1139" y="174"/>
                    <a:pt x="1140" y="174"/>
                  </a:cubicBezTo>
                  <a:cubicBezTo>
                    <a:pt x="1141" y="175"/>
                    <a:pt x="1142" y="176"/>
                    <a:pt x="1143" y="176"/>
                  </a:cubicBezTo>
                  <a:cubicBezTo>
                    <a:pt x="1144" y="177"/>
                    <a:pt x="1145" y="177"/>
                    <a:pt x="1145" y="177"/>
                  </a:cubicBezTo>
                  <a:cubicBezTo>
                    <a:pt x="1146" y="178"/>
                    <a:pt x="1146" y="178"/>
                    <a:pt x="1146" y="178"/>
                  </a:cubicBezTo>
                  <a:cubicBezTo>
                    <a:pt x="1148" y="180"/>
                    <a:pt x="1150" y="181"/>
                    <a:pt x="1151" y="182"/>
                  </a:cubicBezTo>
                  <a:cubicBezTo>
                    <a:pt x="1152" y="183"/>
                    <a:pt x="1152" y="183"/>
                    <a:pt x="1153" y="183"/>
                  </a:cubicBezTo>
                  <a:cubicBezTo>
                    <a:pt x="1152" y="186"/>
                    <a:pt x="1152" y="189"/>
                    <a:pt x="1153" y="191"/>
                  </a:cubicBezTo>
                  <a:cubicBezTo>
                    <a:pt x="1153" y="196"/>
                    <a:pt x="1153" y="200"/>
                    <a:pt x="1153" y="205"/>
                  </a:cubicBezTo>
                  <a:cubicBezTo>
                    <a:pt x="1154" y="209"/>
                    <a:pt x="1154" y="214"/>
                    <a:pt x="1154" y="218"/>
                  </a:cubicBezTo>
                  <a:cubicBezTo>
                    <a:pt x="1154" y="228"/>
                    <a:pt x="1153" y="237"/>
                    <a:pt x="1151" y="247"/>
                  </a:cubicBezTo>
                  <a:cubicBezTo>
                    <a:pt x="1150" y="252"/>
                    <a:pt x="1149" y="257"/>
                    <a:pt x="1148" y="262"/>
                  </a:cubicBezTo>
                  <a:cubicBezTo>
                    <a:pt x="1148" y="263"/>
                    <a:pt x="1148" y="264"/>
                    <a:pt x="1148" y="266"/>
                  </a:cubicBezTo>
                  <a:cubicBezTo>
                    <a:pt x="1147" y="267"/>
                    <a:pt x="1147" y="269"/>
                    <a:pt x="1147" y="270"/>
                  </a:cubicBezTo>
                  <a:cubicBezTo>
                    <a:pt x="1147" y="272"/>
                    <a:pt x="1147" y="275"/>
                    <a:pt x="1148" y="278"/>
                  </a:cubicBezTo>
                  <a:cubicBezTo>
                    <a:pt x="1148" y="283"/>
                    <a:pt x="1149" y="288"/>
                    <a:pt x="1150" y="293"/>
                  </a:cubicBezTo>
                  <a:cubicBezTo>
                    <a:pt x="1151" y="296"/>
                    <a:pt x="1152" y="300"/>
                    <a:pt x="1153" y="303"/>
                  </a:cubicBezTo>
                  <a:cubicBezTo>
                    <a:pt x="1153" y="302"/>
                    <a:pt x="1152" y="301"/>
                    <a:pt x="1151" y="299"/>
                  </a:cubicBezTo>
                  <a:cubicBezTo>
                    <a:pt x="1151" y="299"/>
                    <a:pt x="1151" y="298"/>
                    <a:pt x="1150" y="297"/>
                  </a:cubicBezTo>
                  <a:cubicBezTo>
                    <a:pt x="1150" y="297"/>
                    <a:pt x="1149" y="296"/>
                    <a:pt x="1149" y="296"/>
                  </a:cubicBezTo>
                  <a:cubicBezTo>
                    <a:pt x="1148" y="295"/>
                    <a:pt x="1148" y="294"/>
                    <a:pt x="1147" y="294"/>
                  </a:cubicBezTo>
                  <a:cubicBezTo>
                    <a:pt x="1147" y="294"/>
                    <a:pt x="1147" y="293"/>
                    <a:pt x="1147" y="293"/>
                  </a:cubicBezTo>
                  <a:cubicBezTo>
                    <a:pt x="1147" y="292"/>
                    <a:pt x="1148" y="291"/>
                    <a:pt x="1148" y="290"/>
                  </a:cubicBezTo>
                  <a:cubicBezTo>
                    <a:pt x="1147" y="291"/>
                    <a:pt x="1147" y="292"/>
                    <a:pt x="1146" y="292"/>
                  </a:cubicBezTo>
                  <a:cubicBezTo>
                    <a:pt x="1146" y="292"/>
                    <a:pt x="1146" y="292"/>
                    <a:pt x="1145" y="292"/>
                  </a:cubicBezTo>
                  <a:cubicBezTo>
                    <a:pt x="1143" y="290"/>
                    <a:pt x="1140" y="287"/>
                    <a:pt x="1136" y="286"/>
                  </a:cubicBezTo>
                  <a:cubicBezTo>
                    <a:pt x="1135" y="286"/>
                    <a:pt x="1135" y="286"/>
                    <a:pt x="1134" y="286"/>
                  </a:cubicBezTo>
                  <a:cubicBezTo>
                    <a:pt x="1134" y="286"/>
                    <a:pt x="1133" y="286"/>
                    <a:pt x="1133" y="286"/>
                  </a:cubicBezTo>
                  <a:cubicBezTo>
                    <a:pt x="1132" y="286"/>
                    <a:pt x="1132" y="286"/>
                    <a:pt x="1132" y="286"/>
                  </a:cubicBezTo>
                  <a:cubicBezTo>
                    <a:pt x="1131" y="286"/>
                    <a:pt x="1131" y="286"/>
                    <a:pt x="1131" y="286"/>
                  </a:cubicBezTo>
                  <a:cubicBezTo>
                    <a:pt x="1130" y="286"/>
                    <a:pt x="1130" y="286"/>
                    <a:pt x="1129" y="286"/>
                  </a:cubicBezTo>
                  <a:cubicBezTo>
                    <a:pt x="1127" y="286"/>
                    <a:pt x="1125" y="286"/>
                    <a:pt x="1123" y="286"/>
                  </a:cubicBezTo>
                  <a:cubicBezTo>
                    <a:pt x="1122" y="286"/>
                    <a:pt x="1121" y="287"/>
                    <a:pt x="1120" y="287"/>
                  </a:cubicBezTo>
                  <a:cubicBezTo>
                    <a:pt x="1119" y="287"/>
                    <a:pt x="1118" y="287"/>
                    <a:pt x="1117" y="287"/>
                  </a:cubicBezTo>
                  <a:cubicBezTo>
                    <a:pt x="1116" y="287"/>
                    <a:pt x="1115" y="287"/>
                    <a:pt x="1114" y="287"/>
                  </a:cubicBezTo>
                  <a:cubicBezTo>
                    <a:pt x="1113" y="287"/>
                    <a:pt x="1112" y="287"/>
                    <a:pt x="1111" y="287"/>
                  </a:cubicBezTo>
                  <a:cubicBezTo>
                    <a:pt x="1110" y="287"/>
                    <a:pt x="1109" y="287"/>
                    <a:pt x="1109" y="287"/>
                  </a:cubicBezTo>
                  <a:cubicBezTo>
                    <a:pt x="1109" y="287"/>
                    <a:pt x="1109" y="287"/>
                    <a:pt x="1108" y="287"/>
                  </a:cubicBezTo>
                  <a:cubicBezTo>
                    <a:pt x="1108" y="287"/>
                    <a:pt x="1108" y="286"/>
                    <a:pt x="1108" y="286"/>
                  </a:cubicBezTo>
                  <a:cubicBezTo>
                    <a:pt x="1107" y="286"/>
                    <a:pt x="1107" y="286"/>
                    <a:pt x="1107" y="285"/>
                  </a:cubicBezTo>
                  <a:cubicBezTo>
                    <a:pt x="1107" y="285"/>
                    <a:pt x="1107" y="285"/>
                    <a:pt x="1107" y="285"/>
                  </a:cubicBezTo>
                  <a:cubicBezTo>
                    <a:pt x="1106" y="284"/>
                    <a:pt x="1106" y="284"/>
                    <a:pt x="1106" y="284"/>
                  </a:cubicBezTo>
                  <a:cubicBezTo>
                    <a:pt x="1105" y="283"/>
                    <a:pt x="1105" y="283"/>
                    <a:pt x="1104" y="282"/>
                  </a:cubicBezTo>
                  <a:cubicBezTo>
                    <a:pt x="1104" y="282"/>
                    <a:pt x="1104" y="282"/>
                    <a:pt x="1104" y="282"/>
                  </a:cubicBezTo>
                  <a:cubicBezTo>
                    <a:pt x="1104" y="281"/>
                    <a:pt x="1104" y="281"/>
                    <a:pt x="1103" y="281"/>
                  </a:cubicBezTo>
                  <a:cubicBezTo>
                    <a:pt x="1103" y="280"/>
                    <a:pt x="1103" y="280"/>
                    <a:pt x="1102" y="279"/>
                  </a:cubicBezTo>
                  <a:cubicBezTo>
                    <a:pt x="1102" y="278"/>
                    <a:pt x="1101" y="277"/>
                    <a:pt x="1100" y="276"/>
                  </a:cubicBezTo>
                  <a:cubicBezTo>
                    <a:pt x="1100" y="275"/>
                    <a:pt x="1099" y="273"/>
                    <a:pt x="1099" y="272"/>
                  </a:cubicBezTo>
                  <a:cubicBezTo>
                    <a:pt x="1099" y="272"/>
                    <a:pt x="1099" y="272"/>
                    <a:pt x="1099" y="272"/>
                  </a:cubicBezTo>
                  <a:cubicBezTo>
                    <a:pt x="1099" y="272"/>
                    <a:pt x="1100" y="272"/>
                    <a:pt x="1100" y="272"/>
                  </a:cubicBezTo>
                  <a:cubicBezTo>
                    <a:pt x="1100" y="271"/>
                    <a:pt x="1099" y="270"/>
                    <a:pt x="1099" y="269"/>
                  </a:cubicBezTo>
                  <a:cubicBezTo>
                    <a:pt x="1101" y="270"/>
                    <a:pt x="1101" y="270"/>
                    <a:pt x="1101" y="270"/>
                  </a:cubicBezTo>
                  <a:cubicBezTo>
                    <a:pt x="1120" y="258"/>
                    <a:pt x="1098" y="244"/>
                    <a:pt x="1095" y="233"/>
                  </a:cubicBezTo>
                  <a:cubicBezTo>
                    <a:pt x="1090" y="242"/>
                    <a:pt x="1081" y="267"/>
                    <a:pt x="1097" y="271"/>
                  </a:cubicBezTo>
                  <a:cubicBezTo>
                    <a:pt x="1097" y="272"/>
                    <a:pt x="1097" y="272"/>
                    <a:pt x="1097" y="273"/>
                  </a:cubicBezTo>
                  <a:cubicBezTo>
                    <a:pt x="1098" y="274"/>
                    <a:pt x="1098" y="275"/>
                    <a:pt x="1099" y="277"/>
                  </a:cubicBezTo>
                  <a:cubicBezTo>
                    <a:pt x="1099" y="278"/>
                    <a:pt x="1100" y="279"/>
                    <a:pt x="1101" y="280"/>
                  </a:cubicBezTo>
                  <a:cubicBezTo>
                    <a:pt x="1101" y="281"/>
                    <a:pt x="1101" y="281"/>
                    <a:pt x="1102" y="282"/>
                  </a:cubicBezTo>
                  <a:cubicBezTo>
                    <a:pt x="1102" y="282"/>
                    <a:pt x="1102" y="282"/>
                    <a:pt x="1102" y="283"/>
                  </a:cubicBezTo>
                  <a:cubicBezTo>
                    <a:pt x="1103" y="283"/>
                    <a:pt x="1103" y="283"/>
                    <a:pt x="1103" y="283"/>
                  </a:cubicBezTo>
                  <a:cubicBezTo>
                    <a:pt x="1103" y="284"/>
                    <a:pt x="1104" y="284"/>
                    <a:pt x="1104" y="285"/>
                  </a:cubicBezTo>
                  <a:cubicBezTo>
                    <a:pt x="1104" y="285"/>
                    <a:pt x="1105" y="286"/>
                    <a:pt x="1105" y="286"/>
                  </a:cubicBezTo>
                  <a:cubicBezTo>
                    <a:pt x="1105" y="286"/>
                    <a:pt x="1106" y="287"/>
                    <a:pt x="1106" y="287"/>
                  </a:cubicBezTo>
                  <a:cubicBezTo>
                    <a:pt x="1106" y="287"/>
                    <a:pt x="1106" y="287"/>
                    <a:pt x="1106" y="287"/>
                  </a:cubicBezTo>
                  <a:cubicBezTo>
                    <a:pt x="1104" y="287"/>
                    <a:pt x="1101" y="287"/>
                    <a:pt x="1098" y="286"/>
                  </a:cubicBezTo>
                  <a:cubicBezTo>
                    <a:pt x="1098" y="286"/>
                    <a:pt x="1097" y="286"/>
                    <a:pt x="1097" y="286"/>
                  </a:cubicBezTo>
                  <a:cubicBezTo>
                    <a:pt x="1095" y="286"/>
                    <a:pt x="1095" y="286"/>
                    <a:pt x="1095" y="286"/>
                  </a:cubicBezTo>
                  <a:cubicBezTo>
                    <a:pt x="1094" y="286"/>
                    <a:pt x="1093" y="285"/>
                    <a:pt x="1092" y="285"/>
                  </a:cubicBezTo>
                  <a:cubicBezTo>
                    <a:pt x="1091" y="285"/>
                    <a:pt x="1090" y="285"/>
                    <a:pt x="1089" y="284"/>
                  </a:cubicBezTo>
                  <a:cubicBezTo>
                    <a:pt x="1088" y="284"/>
                    <a:pt x="1087" y="284"/>
                    <a:pt x="1086" y="283"/>
                  </a:cubicBezTo>
                  <a:cubicBezTo>
                    <a:pt x="1082" y="282"/>
                    <a:pt x="1078" y="280"/>
                    <a:pt x="1075" y="278"/>
                  </a:cubicBezTo>
                  <a:cubicBezTo>
                    <a:pt x="1073" y="277"/>
                    <a:pt x="1072" y="277"/>
                    <a:pt x="1071" y="276"/>
                  </a:cubicBezTo>
                  <a:cubicBezTo>
                    <a:pt x="1071" y="276"/>
                    <a:pt x="1071" y="276"/>
                    <a:pt x="1071" y="276"/>
                  </a:cubicBezTo>
                  <a:cubicBezTo>
                    <a:pt x="1071" y="276"/>
                    <a:pt x="1070" y="276"/>
                    <a:pt x="1069" y="275"/>
                  </a:cubicBezTo>
                  <a:cubicBezTo>
                    <a:pt x="1069" y="275"/>
                    <a:pt x="1068" y="274"/>
                    <a:pt x="1067" y="274"/>
                  </a:cubicBezTo>
                  <a:cubicBezTo>
                    <a:pt x="1067" y="273"/>
                    <a:pt x="1066" y="273"/>
                    <a:pt x="1066" y="273"/>
                  </a:cubicBezTo>
                  <a:cubicBezTo>
                    <a:pt x="1066" y="273"/>
                    <a:pt x="1065" y="272"/>
                    <a:pt x="1065" y="272"/>
                  </a:cubicBezTo>
                  <a:cubicBezTo>
                    <a:pt x="1064" y="271"/>
                    <a:pt x="1062" y="270"/>
                    <a:pt x="1061" y="269"/>
                  </a:cubicBezTo>
                  <a:cubicBezTo>
                    <a:pt x="1060" y="268"/>
                    <a:pt x="1060" y="268"/>
                    <a:pt x="1059" y="267"/>
                  </a:cubicBezTo>
                  <a:cubicBezTo>
                    <a:pt x="1059" y="267"/>
                    <a:pt x="1058" y="267"/>
                    <a:pt x="1058" y="266"/>
                  </a:cubicBezTo>
                  <a:cubicBezTo>
                    <a:pt x="1058" y="266"/>
                    <a:pt x="1058" y="266"/>
                    <a:pt x="1057" y="265"/>
                  </a:cubicBezTo>
                  <a:cubicBezTo>
                    <a:pt x="1055" y="263"/>
                    <a:pt x="1053" y="261"/>
                    <a:pt x="1051" y="259"/>
                  </a:cubicBezTo>
                  <a:cubicBezTo>
                    <a:pt x="1050" y="258"/>
                    <a:pt x="1049" y="257"/>
                    <a:pt x="1049" y="256"/>
                  </a:cubicBezTo>
                  <a:cubicBezTo>
                    <a:pt x="1048" y="256"/>
                    <a:pt x="1047" y="255"/>
                    <a:pt x="1047" y="254"/>
                  </a:cubicBezTo>
                  <a:cubicBezTo>
                    <a:pt x="1044" y="251"/>
                    <a:pt x="1043" y="249"/>
                    <a:pt x="1043" y="249"/>
                  </a:cubicBezTo>
                  <a:cubicBezTo>
                    <a:pt x="1043" y="249"/>
                    <a:pt x="1043" y="250"/>
                    <a:pt x="1043" y="251"/>
                  </a:cubicBezTo>
                  <a:cubicBezTo>
                    <a:pt x="1044" y="252"/>
                    <a:pt x="1044" y="253"/>
                    <a:pt x="1045" y="255"/>
                  </a:cubicBezTo>
                  <a:cubicBezTo>
                    <a:pt x="1046" y="256"/>
                    <a:pt x="1046" y="257"/>
                    <a:pt x="1047" y="258"/>
                  </a:cubicBezTo>
                  <a:cubicBezTo>
                    <a:pt x="1047" y="259"/>
                    <a:pt x="1048" y="260"/>
                    <a:pt x="1049" y="261"/>
                  </a:cubicBezTo>
                  <a:cubicBezTo>
                    <a:pt x="1049" y="262"/>
                    <a:pt x="1050" y="263"/>
                    <a:pt x="1051" y="265"/>
                  </a:cubicBezTo>
                  <a:cubicBezTo>
                    <a:pt x="1052" y="265"/>
                    <a:pt x="1052" y="266"/>
                    <a:pt x="1053" y="266"/>
                  </a:cubicBezTo>
                  <a:cubicBezTo>
                    <a:pt x="1053" y="267"/>
                    <a:pt x="1054" y="268"/>
                    <a:pt x="1054" y="268"/>
                  </a:cubicBezTo>
                  <a:cubicBezTo>
                    <a:pt x="1055" y="268"/>
                    <a:pt x="1055" y="269"/>
                    <a:pt x="1055" y="269"/>
                  </a:cubicBezTo>
                  <a:cubicBezTo>
                    <a:pt x="1056" y="269"/>
                    <a:pt x="1056" y="270"/>
                    <a:pt x="1056" y="270"/>
                  </a:cubicBezTo>
                  <a:cubicBezTo>
                    <a:pt x="1057" y="271"/>
                    <a:pt x="1058" y="271"/>
                    <a:pt x="1058" y="272"/>
                  </a:cubicBezTo>
                  <a:cubicBezTo>
                    <a:pt x="1059" y="272"/>
                    <a:pt x="1060" y="273"/>
                    <a:pt x="1061" y="274"/>
                  </a:cubicBezTo>
                  <a:cubicBezTo>
                    <a:pt x="1060" y="274"/>
                    <a:pt x="1059" y="274"/>
                    <a:pt x="1058" y="274"/>
                  </a:cubicBezTo>
                  <a:cubicBezTo>
                    <a:pt x="1057" y="274"/>
                    <a:pt x="1056" y="274"/>
                    <a:pt x="1054" y="274"/>
                  </a:cubicBezTo>
                  <a:cubicBezTo>
                    <a:pt x="1053" y="274"/>
                    <a:pt x="1052" y="275"/>
                    <a:pt x="1050" y="275"/>
                  </a:cubicBezTo>
                  <a:cubicBezTo>
                    <a:pt x="1050" y="275"/>
                    <a:pt x="1049" y="275"/>
                    <a:pt x="1048" y="275"/>
                  </a:cubicBezTo>
                  <a:cubicBezTo>
                    <a:pt x="1048" y="275"/>
                    <a:pt x="1048" y="275"/>
                    <a:pt x="1048" y="275"/>
                  </a:cubicBezTo>
                  <a:cubicBezTo>
                    <a:pt x="1046" y="276"/>
                    <a:pt x="1046" y="276"/>
                    <a:pt x="1046" y="276"/>
                  </a:cubicBezTo>
                  <a:cubicBezTo>
                    <a:pt x="1033" y="261"/>
                    <a:pt x="1022" y="275"/>
                    <a:pt x="1010" y="282"/>
                  </a:cubicBezTo>
                  <a:cubicBezTo>
                    <a:pt x="1026" y="300"/>
                    <a:pt x="1040" y="301"/>
                    <a:pt x="1047" y="279"/>
                  </a:cubicBezTo>
                  <a:cubicBezTo>
                    <a:pt x="1047" y="279"/>
                    <a:pt x="1047" y="279"/>
                    <a:pt x="1047" y="279"/>
                  </a:cubicBezTo>
                  <a:cubicBezTo>
                    <a:pt x="1049" y="278"/>
                    <a:pt x="1050" y="278"/>
                    <a:pt x="1051" y="278"/>
                  </a:cubicBezTo>
                  <a:cubicBezTo>
                    <a:pt x="1052" y="278"/>
                    <a:pt x="1053" y="277"/>
                    <a:pt x="1055" y="277"/>
                  </a:cubicBezTo>
                  <a:cubicBezTo>
                    <a:pt x="1056" y="277"/>
                    <a:pt x="1057" y="277"/>
                    <a:pt x="1058" y="277"/>
                  </a:cubicBezTo>
                  <a:cubicBezTo>
                    <a:pt x="1059" y="277"/>
                    <a:pt x="1060" y="277"/>
                    <a:pt x="1062" y="277"/>
                  </a:cubicBezTo>
                  <a:cubicBezTo>
                    <a:pt x="1063" y="277"/>
                    <a:pt x="1064" y="277"/>
                    <a:pt x="1064" y="277"/>
                  </a:cubicBezTo>
                  <a:cubicBezTo>
                    <a:pt x="1065" y="277"/>
                    <a:pt x="1065" y="277"/>
                    <a:pt x="1065" y="277"/>
                  </a:cubicBezTo>
                  <a:cubicBezTo>
                    <a:pt x="1065" y="277"/>
                    <a:pt x="1065" y="277"/>
                    <a:pt x="1065" y="277"/>
                  </a:cubicBezTo>
                  <a:cubicBezTo>
                    <a:pt x="1066" y="278"/>
                    <a:pt x="1067" y="278"/>
                    <a:pt x="1067" y="279"/>
                  </a:cubicBezTo>
                  <a:cubicBezTo>
                    <a:pt x="1069" y="280"/>
                    <a:pt x="1071" y="281"/>
                    <a:pt x="1073" y="282"/>
                  </a:cubicBezTo>
                  <a:cubicBezTo>
                    <a:pt x="1076" y="284"/>
                    <a:pt x="1080" y="285"/>
                    <a:pt x="1085" y="287"/>
                  </a:cubicBezTo>
                  <a:cubicBezTo>
                    <a:pt x="1086" y="287"/>
                    <a:pt x="1087" y="288"/>
                    <a:pt x="1088" y="288"/>
                  </a:cubicBezTo>
                  <a:cubicBezTo>
                    <a:pt x="1089" y="288"/>
                    <a:pt x="1090" y="289"/>
                    <a:pt x="1091" y="289"/>
                  </a:cubicBezTo>
                  <a:cubicBezTo>
                    <a:pt x="1092" y="289"/>
                    <a:pt x="1093" y="289"/>
                    <a:pt x="1094" y="290"/>
                  </a:cubicBezTo>
                  <a:cubicBezTo>
                    <a:pt x="1096" y="290"/>
                    <a:pt x="1096" y="290"/>
                    <a:pt x="1096" y="290"/>
                  </a:cubicBezTo>
                  <a:cubicBezTo>
                    <a:pt x="1096" y="290"/>
                    <a:pt x="1097" y="290"/>
                    <a:pt x="1098" y="290"/>
                  </a:cubicBezTo>
                  <a:cubicBezTo>
                    <a:pt x="1099" y="291"/>
                    <a:pt x="1101" y="291"/>
                    <a:pt x="1103" y="291"/>
                  </a:cubicBezTo>
                  <a:cubicBezTo>
                    <a:pt x="1113" y="300"/>
                    <a:pt x="1123" y="307"/>
                    <a:pt x="1124" y="319"/>
                  </a:cubicBezTo>
                  <a:cubicBezTo>
                    <a:pt x="1125" y="324"/>
                    <a:pt x="1124" y="335"/>
                    <a:pt x="1133" y="348"/>
                  </a:cubicBezTo>
                  <a:cubicBezTo>
                    <a:pt x="1151" y="376"/>
                    <a:pt x="1186" y="404"/>
                    <a:pt x="1188" y="447"/>
                  </a:cubicBezTo>
                  <a:cubicBezTo>
                    <a:pt x="1147" y="447"/>
                    <a:pt x="1136" y="426"/>
                    <a:pt x="1118" y="392"/>
                  </a:cubicBezTo>
                  <a:cubicBezTo>
                    <a:pt x="1095" y="351"/>
                    <a:pt x="1071" y="353"/>
                    <a:pt x="1032" y="328"/>
                  </a:cubicBezTo>
                  <a:cubicBezTo>
                    <a:pt x="1008" y="312"/>
                    <a:pt x="988" y="297"/>
                    <a:pt x="963" y="283"/>
                  </a:cubicBezTo>
                  <a:cubicBezTo>
                    <a:pt x="946" y="274"/>
                    <a:pt x="936" y="259"/>
                    <a:pt x="924" y="246"/>
                  </a:cubicBezTo>
                  <a:cubicBezTo>
                    <a:pt x="918" y="238"/>
                    <a:pt x="912" y="229"/>
                    <a:pt x="906" y="220"/>
                  </a:cubicBezTo>
                  <a:cubicBezTo>
                    <a:pt x="903" y="214"/>
                    <a:pt x="899" y="209"/>
                    <a:pt x="895" y="203"/>
                  </a:cubicBezTo>
                  <a:cubicBezTo>
                    <a:pt x="895" y="203"/>
                    <a:pt x="895" y="202"/>
                    <a:pt x="895" y="201"/>
                  </a:cubicBezTo>
                  <a:cubicBezTo>
                    <a:pt x="894" y="200"/>
                    <a:pt x="894" y="198"/>
                    <a:pt x="894" y="197"/>
                  </a:cubicBezTo>
                  <a:cubicBezTo>
                    <a:pt x="893" y="196"/>
                    <a:pt x="893" y="196"/>
                    <a:pt x="893" y="195"/>
                  </a:cubicBezTo>
                  <a:cubicBezTo>
                    <a:pt x="893" y="195"/>
                    <a:pt x="893" y="194"/>
                    <a:pt x="893" y="194"/>
                  </a:cubicBezTo>
                  <a:cubicBezTo>
                    <a:pt x="893" y="193"/>
                    <a:pt x="893" y="192"/>
                    <a:pt x="892" y="191"/>
                  </a:cubicBezTo>
                  <a:cubicBezTo>
                    <a:pt x="892" y="189"/>
                    <a:pt x="892" y="186"/>
                    <a:pt x="893" y="184"/>
                  </a:cubicBezTo>
                  <a:cubicBezTo>
                    <a:pt x="893" y="184"/>
                    <a:pt x="893" y="184"/>
                    <a:pt x="893" y="184"/>
                  </a:cubicBezTo>
                  <a:cubicBezTo>
                    <a:pt x="893" y="183"/>
                    <a:pt x="893" y="183"/>
                    <a:pt x="894" y="183"/>
                  </a:cubicBezTo>
                  <a:cubicBezTo>
                    <a:pt x="894" y="183"/>
                    <a:pt x="894" y="183"/>
                    <a:pt x="894" y="183"/>
                  </a:cubicBezTo>
                  <a:cubicBezTo>
                    <a:pt x="894" y="182"/>
                    <a:pt x="894" y="182"/>
                    <a:pt x="894" y="182"/>
                  </a:cubicBezTo>
                  <a:cubicBezTo>
                    <a:pt x="894" y="182"/>
                    <a:pt x="894" y="182"/>
                    <a:pt x="894" y="182"/>
                  </a:cubicBezTo>
                  <a:cubicBezTo>
                    <a:pt x="895" y="181"/>
                    <a:pt x="896" y="180"/>
                    <a:pt x="897" y="179"/>
                  </a:cubicBezTo>
                  <a:cubicBezTo>
                    <a:pt x="897" y="179"/>
                    <a:pt x="897" y="178"/>
                    <a:pt x="898" y="178"/>
                  </a:cubicBezTo>
                  <a:cubicBezTo>
                    <a:pt x="898" y="177"/>
                    <a:pt x="899" y="177"/>
                    <a:pt x="899" y="176"/>
                  </a:cubicBezTo>
                  <a:cubicBezTo>
                    <a:pt x="900" y="176"/>
                    <a:pt x="900" y="175"/>
                    <a:pt x="900" y="175"/>
                  </a:cubicBezTo>
                  <a:cubicBezTo>
                    <a:pt x="901" y="174"/>
                    <a:pt x="901" y="174"/>
                    <a:pt x="902" y="173"/>
                  </a:cubicBezTo>
                  <a:cubicBezTo>
                    <a:pt x="903" y="171"/>
                    <a:pt x="905" y="169"/>
                    <a:pt x="906" y="166"/>
                  </a:cubicBezTo>
                  <a:cubicBezTo>
                    <a:pt x="906" y="166"/>
                    <a:pt x="906" y="165"/>
                    <a:pt x="906" y="165"/>
                  </a:cubicBezTo>
                  <a:cubicBezTo>
                    <a:pt x="907" y="164"/>
                    <a:pt x="907" y="164"/>
                    <a:pt x="907" y="164"/>
                  </a:cubicBezTo>
                  <a:cubicBezTo>
                    <a:pt x="907" y="163"/>
                    <a:pt x="907" y="163"/>
                    <a:pt x="907" y="162"/>
                  </a:cubicBezTo>
                  <a:cubicBezTo>
                    <a:pt x="908" y="161"/>
                    <a:pt x="908" y="161"/>
                    <a:pt x="908" y="160"/>
                  </a:cubicBezTo>
                  <a:cubicBezTo>
                    <a:pt x="908" y="159"/>
                    <a:pt x="908" y="159"/>
                    <a:pt x="909" y="158"/>
                  </a:cubicBezTo>
                  <a:cubicBezTo>
                    <a:pt x="909" y="155"/>
                    <a:pt x="910" y="153"/>
                    <a:pt x="910" y="150"/>
                  </a:cubicBezTo>
                  <a:cubicBezTo>
                    <a:pt x="910" y="148"/>
                    <a:pt x="910" y="147"/>
                    <a:pt x="910" y="146"/>
                  </a:cubicBezTo>
                  <a:cubicBezTo>
                    <a:pt x="910" y="145"/>
                    <a:pt x="910" y="144"/>
                    <a:pt x="910" y="144"/>
                  </a:cubicBezTo>
                  <a:cubicBezTo>
                    <a:pt x="910" y="144"/>
                    <a:pt x="910" y="144"/>
                    <a:pt x="910" y="144"/>
                  </a:cubicBezTo>
                  <a:cubicBezTo>
                    <a:pt x="910" y="144"/>
                    <a:pt x="910" y="143"/>
                    <a:pt x="910" y="143"/>
                  </a:cubicBezTo>
                  <a:cubicBezTo>
                    <a:pt x="911" y="143"/>
                    <a:pt x="911" y="142"/>
                    <a:pt x="911" y="142"/>
                  </a:cubicBezTo>
                  <a:cubicBezTo>
                    <a:pt x="912" y="141"/>
                    <a:pt x="912" y="141"/>
                    <a:pt x="913" y="140"/>
                  </a:cubicBezTo>
                  <a:cubicBezTo>
                    <a:pt x="913" y="140"/>
                    <a:pt x="913" y="139"/>
                    <a:pt x="914" y="139"/>
                  </a:cubicBezTo>
                  <a:cubicBezTo>
                    <a:pt x="914" y="138"/>
                    <a:pt x="915" y="138"/>
                    <a:pt x="915" y="137"/>
                  </a:cubicBezTo>
                  <a:cubicBezTo>
                    <a:pt x="916" y="137"/>
                    <a:pt x="917" y="136"/>
                    <a:pt x="917" y="136"/>
                  </a:cubicBezTo>
                  <a:cubicBezTo>
                    <a:pt x="917" y="136"/>
                    <a:pt x="917" y="136"/>
                    <a:pt x="917" y="135"/>
                  </a:cubicBezTo>
                  <a:cubicBezTo>
                    <a:pt x="931" y="142"/>
                    <a:pt x="935" y="135"/>
                    <a:pt x="932" y="119"/>
                  </a:cubicBezTo>
                  <a:cubicBezTo>
                    <a:pt x="924" y="121"/>
                    <a:pt x="913" y="121"/>
                    <a:pt x="916" y="134"/>
                  </a:cubicBezTo>
                  <a:cubicBezTo>
                    <a:pt x="915" y="134"/>
                    <a:pt x="915" y="134"/>
                    <a:pt x="915" y="134"/>
                  </a:cubicBezTo>
                  <a:cubicBezTo>
                    <a:pt x="915" y="134"/>
                    <a:pt x="915" y="134"/>
                    <a:pt x="915" y="134"/>
                  </a:cubicBezTo>
                  <a:cubicBezTo>
                    <a:pt x="915" y="135"/>
                    <a:pt x="915" y="135"/>
                    <a:pt x="914" y="135"/>
                  </a:cubicBezTo>
                  <a:cubicBezTo>
                    <a:pt x="914" y="136"/>
                    <a:pt x="913" y="137"/>
                    <a:pt x="912" y="137"/>
                  </a:cubicBezTo>
                  <a:cubicBezTo>
                    <a:pt x="912" y="138"/>
                    <a:pt x="911" y="138"/>
                    <a:pt x="911" y="139"/>
                  </a:cubicBezTo>
                  <a:cubicBezTo>
                    <a:pt x="911" y="139"/>
                    <a:pt x="910" y="140"/>
                    <a:pt x="910" y="140"/>
                  </a:cubicBezTo>
                  <a:cubicBezTo>
                    <a:pt x="910" y="139"/>
                    <a:pt x="910" y="139"/>
                    <a:pt x="910" y="138"/>
                  </a:cubicBezTo>
                  <a:cubicBezTo>
                    <a:pt x="910" y="137"/>
                    <a:pt x="910" y="137"/>
                    <a:pt x="910" y="136"/>
                  </a:cubicBezTo>
                  <a:cubicBezTo>
                    <a:pt x="910" y="136"/>
                    <a:pt x="910" y="136"/>
                    <a:pt x="910" y="135"/>
                  </a:cubicBezTo>
                  <a:cubicBezTo>
                    <a:pt x="910" y="135"/>
                    <a:pt x="909" y="135"/>
                    <a:pt x="909" y="134"/>
                  </a:cubicBezTo>
                  <a:cubicBezTo>
                    <a:pt x="909" y="134"/>
                    <a:pt x="909" y="133"/>
                    <a:pt x="909" y="133"/>
                  </a:cubicBezTo>
                  <a:cubicBezTo>
                    <a:pt x="909" y="132"/>
                    <a:pt x="909" y="132"/>
                    <a:pt x="909" y="131"/>
                  </a:cubicBezTo>
                  <a:cubicBezTo>
                    <a:pt x="908" y="130"/>
                    <a:pt x="908" y="129"/>
                    <a:pt x="908" y="128"/>
                  </a:cubicBezTo>
                  <a:cubicBezTo>
                    <a:pt x="907" y="127"/>
                    <a:pt x="907" y="127"/>
                    <a:pt x="907" y="126"/>
                  </a:cubicBezTo>
                  <a:cubicBezTo>
                    <a:pt x="906" y="125"/>
                    <a:pt x="906" y="124"/>
                    <a:pt x="906" y="124"/>
                  </a:cubicBezTo>
                  <a:cubicBezTo>
                    <a:pt x="905" y="122"/>
                    <a:pt x="905" y="122"/>
                    <a:pt x="904" y="121"/>
                  </a:cubicBezTo>
                  <a:cubicBezTo>
                    <a:pt x="904" y="120"/>
                    <a:pt x="904" y="120"/>
                    <a:pt x="904" y="120"/>
                  </a:cubicBezTo>
                  <a:cubicBezTo>
                    <a:pt x="904" y="120"/>
                    <a:pt x="904" y="121"/>
                    <a:pt x="905" y="124"/>
                  </a:cubicBezTo>
                  <a:cubicBezTo>
                    <a:pt x="905" y="125"/>
                    <a:pt x="905" y="125"/>
                    <a:pt x="906" y="126"/>
                  </a:cubicBezTo>
                  <a:cubicBezTo>
                    <a:pt x="906" y="127"/>
                    <a:pt x="906" y="128"/>
                    <a:pt x="906" y="129"/>
                  </a:cubicBezTo>
                  <a:cubicBezTo>
                    <a:pt x="906" y="130"/>
                    <a:pt x="907" y="132"/>
                    <a:pt x="907" y="134"/>
                  </a:cubicBezTo>
                  <a:cubicBezTo>
                    <a:pt x="907" y="135"/>
                    <a:pt x="907" y="135"/>
                    <a:pt x="907" y="135"/>
                  </a:cubicBezTo>
                  <a:cubicBezTo>
                    <a:pt x="907" y="136"/>
                    <a:pt x="907" y="136"/>
                    <a:pt x="907" y="136"/>
                  </a:cubicBezTo>
                  <a:cubicBezTo>
                    <a:pt x="907" y="137"/>
                    <a:pt x="907" y="137"/>
                    <a:pt x="907" y="138"/>
                  </a:cubicBezTo>
                  <a:cubicBezTo>
                    <a:pt x="908" y="139"/>
                    <a:pt x="908" y="140"/>
                    <a:pt x="908" y="141"/>
                  </a:cubicBezTo>
                  <a:cubicBezTo>
                    <a:pt x="908" y="142"/>
                    <a:pt x="908" y="142"/>
                    <a:pt x="908" y="142"/>
                  </a:cubicBezTo>
                  <a:cubicBezTo>
                    <a:pt x="908" y="143"/>
                    <a:pt x="908" y="143"/>
                    <a:pt x="908" y="143"/>
                  </a:cubicBezTo>
                  <a:cubicBezTo>
                    <a:pt x="908" y="144"/>
                    <a:pt x="908" y="144"/>
                    <a:pt x="908" y="145"/>
                  </a:cubicBezTo>
                  <a:cubicBezTo>
                    <a:pt x="908" y="146"/>
                    <a:pt x="908" y="146"/>
                    <a:pt x="908" y="146"/>
                  </a:cubicBezTo>
                  <a:cubicBezTo>
                    <a:pt x="908" y="146"/>
                    <a:pt x="908" y="146"/>
                    <a:pt x="908" y="146"/>
                  </a:cubicBezTo>
                  <a:cubicBezTo>
                    <a:pt x="908" y="147"/>
                    <a:pt x="908" y="148"/>
                    <a:pt x="908" y="149"/>
                  </a:cubicBezTo>
                  <a:cubicBezTo>
                    <a:pt x="907" y="152"/>
                    <a:pt x="907" y="154"/>
                    <a:pt x="906" y="157"/>
                  </a:cubicBezTo>
                  <a:cubicBezTo>
                    <a:pt x="906" y="158"/>
                    <a:pt x="906" y="158"/>
                    <a:pt x="906" y="159"/>
                  </a:cubicBezTo>
                  <a:cubicBezTo>
                    <a:pt x="905" y="160"/>
                    <a:pt x="905" y="160"/>
                    <a:pt x="905" y="161"/>
                  </a:cubicBezTo>
                  <a:cubicBezTo>
                    <a:pt x="905" y="162"/>
                    <a:pt x="905" y="162"/>
                    <a:pt x="904" y="163"/>
                  </a:cubicBezTo>
                  <a:cubicBezTo>
                    <a:pt x="904" y="164"/>
                    <a:pt x="904" y="164"/>
                    <a:pt x="904" y="164"/>
                  </a:cubicBezTo>
                  <a:cubicBezTo>
                    <a:pt x="904" y="164"/>
                    <a:pt x="904" y="164"/>
                    <a:pt x="904" y="165"/>
                  </a:cubicBezTo>
                  <a:cubicBezTo>
                    <a:pt x="903" y="166"/>
                    <a:pt x="902" y="168"/>
                    <a:pt x="901" y="169"/>
                  </a:cubicBezTo>
                  <a:cubicBezTo>
                    <a:pt x="901" y="169"/>
                    <a:pt x="901" y="169"/>
                    <a:pt x="901" y="169"/>
                  </a:cubicBezTo>
                  <a:cubicBezTo>
                    <a:pt x="901" y="168"/>
                    <a:pt x="901" y="168"/>
                    <a:pt x="901" y="168"/>
                  </a:cubicBezTo>
                  <a:cubicBezTo>
                    <a:pt x="901" y="168"/>
                    <a:pt x="901" y="167"/>
                    <a:pt x="901" y="167"/>
                  </a:cubicBezTo>
                  <a:cubicBezTo>
                    <a:pt x="901" y="166"/>
                    <a:pt x="901" y="166"/>
                    <a:pt x="900" y="166"/>
                  </a:cubicBezTo>
                  <a:cubicBezTo>
                    <a:pt x="900" y="165"/>
                    <a:pt x="900" y="165"/>
                    <a:pt x="900" y="165"/>
                  </a:cubicBezTo>
                  <a:cubicBezTo>
                    <a:pt x="900" y="165"/>
                    <a:pt x="900" y="165"/>
                    <a:pt x="900" y="164"/>
                  </a:cubicBezTo>
                  <a:cubicBezTo>
                    <a:pt x="900" y="164"/>
                    <a:pt x="900" y="163"/>
                    <a:pt x="900" y="163"/>
                  </a:cubicBezTo>
                  <a:cubicBezTo>
                    <a:pt x="899" y="162"/>
                    <a:pt x="899" y="161"/>
                    <a:pt x="898" y="160"/>
                  </a:cubicBezTo>
                  <a:cubicBezTo>
                    <a:pt x="898" y="159"/>
                    <a:pt x="897" y="159"/>
                    <a:pt x="897" y="158"/>
                  </a:cubicBezTo>
                  <a:cubicBezTo>
                    <a:pt x="897" y="157"/>
                    <a:pt x="897" y="157"/>
                    <a:pt x="896" y="157"/>
                  </a:cubicBezTo>
                  <a:cubicBezTo>
                    <a:pt x="900" y="147"/>
                    <a:pt x="884" y="140"/>
                    <a:pt x="878" y="138"/>
                  </a:cubicBezTo>
                  <a:cubicBezTo>
                    <a:pt x="882" y="145"/>
                    <a:pt x="882" y="163"/>
                    <a:pt x="895" y="158"/>
                  </a:cubicBezTo>
                  <a:cubicBezTo>
                    <a:pt x="894" y="157"/>
                    <a:pt x="894" y="157"/>
                    <a:pt x="894" y="157"/>
                  </a:cubicBezTo>
                  <a:cubicBezTo>
                    <a:pt x="895" y="158"/>
                    <a:pt x="895" y="158"/>
                    <a:pt x="895" y="159"/>
                  </a:cubicBezTo>
                  <a:cubicBezTo>
                    <a:pt x="896" y="158"/>
                    <a:pt x="896" y="158"/>
                    <a:pt x="896" y="158"/>
                  </a:cubicBezTo>
                  <a:cubicBezTo>
                    <a:pt x="896" y="158"/>
                    <a:pt x="896" y="158"/>
                    <a:pt x="896" y="158"/>
                  </a:cubicBezTo>
                  <a:cubicBezTo>
                    <a:pt x="896" y="159"/>
                    <a:pt x="897" y="160"/>
                    <a:pt x="897" y="161"/>
                  </a:cubicBezTo>
                  <a:cubicBezTo>
                    <a:pt x="898" y="162"/>
                    <a:pt x="898" y="163"/>
                    <a:pt x="898" y="163"/>
                  </a:cubicBezTo>
                  <a:cubicBezTo>
                    <a:pt x="899" y="164"/>
                    <a:pt x="899" y="164"/>
                    <a:pt x="899" y="165"/>
                  </a:cubicBezTo>
                  <a:cubicBezTo>
                    <a:pt x="899" y="165"/>
                    <a:pt x="899" y="165"/>
                    <a:pt x="899" y="165"/>
                  </a:cubicBezTo>
                  <a:cubicBezTo>
                    <a:pt x="899" y="165"/>
                    <a:pt x="899" y="166"/>
                    <a:pt x="899" y="166"/>
                  </a:cubicBezTo>
                  <a:cubicBezTo>
                    <a:pt x="899" y="166"/>
                    <a:pt x="899" y="167"/>
                    <a:pt x="900" y="167"/>
                  </a:cubicBezTo>
                  <a:cubicBezTo>
                    <a:pt x="900" y="167"/>
                    <a:pt x="900" y="168"/>
                    <a:pt x="900" y="168"/>
                  </a:cubicBezTo>
                  <a:cubicBezTo>
                    <a:pt x="900" y="168"/>
                    <a:pt x="900" y="168"/>
                    <a:pt x="900" y="169"/>
                  </a:cubicBezTo>
                  <a:cubicBezTo>
                    <a:pt x="900" y="169"/>
                    <a:pt x="900" y="169"/>
                    <a:pt x="900" y="169"/>
                  </a:cubicBezTo>
                  <a:cubicBezTo>
                    <a:pt x="900" y="169"/>
                    <a:pt x="900" y="170"/>
                    <a:pt x="900" y="170"/>
                  </a:cubicBezTo>
                  <a:cubicBezTo>
                    <a:pt x="900" y="170"/>
                    <a:pt x="900" y="170"/>
                    <a:pt x="900" y="170"/>
                  </a:cubicBezTo>
                  <a:cubicBezTo>
                    <a:pt x="900" y="171"/>
                    <a:pt x="900" y="171"/>
                    <a:pt x="900" y="171"/>
                  </a:cubicBezTo>
                  <a:cubicBezTo>
                    <a:pt x="899" y="172"/>
                    <a:pt x="899" y="172"/>
                    <a:pt x="899" y="173"/>
                  </a:cubicBezTo>
                  <a:cubicBezTo>
                    <a:pt x="898" y="173"/>
                    <a:pt x="898" y="174"/>
                    <a:pt x="897" y="174"/>
                  </a:cubicBezTo>
                  <a:cubicBezTo>
                    <a:pt x="897" y="175"/>
                    <a:pt x="897" y="175"/>
                    <a:pt x="896" y="176"/>
                  </a:cubicBezTo>
                  <a:cubicBezTo>
                    <a:pt x="896" y="176"/>
                    <a:pt x="895" y="176"/>
                    <a:pt x="895" y="177"/>
                  </a:cubicBezTo>
                  <a:cubicBezTo>
                    <a:pt x="894" y="178"/>
                    <a:pt x="893" y="179"/>
                    <a:pt x="892" y="180"/>
                  </a:cubicBezTo>
                  <a:cubicBezTo>
                    <a:pt x="892" y="180"/>
                    <a:pt x="892" y="180"/>
                    <a:pt x="892" y="181"/>
                  </a:cubicBezTo>
                  <a:cubicBezTo>
                    <a:pt x="892" y="181"/>
                    <a:pt x="892" y="181"/>
                    <a:pt x="892" y="181"/>
                  </a:cubicBezTo>
                  <a:cubicBezTo>
                    <a:pt x="891" y="181"/>
                    <a:pt x="891" y="181"/>
                    <a:pt x="891" y="181"/>
                  </a:cubicBezTo>
                  <a:cubicBezTo>
                    <a:pt x="891" y="182"/>
                    <a:pt x="891" y="182"/>
                    <a:pt x="891" y="182"/>
                  </a:cubicBezTo>
                  <a:cubicBezTo>
                    <a:pt x="891" y="183"/>
                    <a:pt x="891" y="183"/>
                    <a:pt x="891" y="183"/>
                  </a:cubicBezTo>
                  <a:cubicBezTo>
                    <a:pt x="890" y="186"/>
                    <a:pt x="890" y="188"/>
                    <a:pt x="890" y="191"/>
                  </a:cubicBezTo>
                  <a:cubicBezTo>
                    <a:pt x="890" y="191"/>
                    <a:pt x="890" y="192"/>
                    <a:pt x="890" y="192"/>
                  </a:cubicBezTo>
                  <a:cubicBezTo>
                    <a:pt x="890" y="193"/>
                    <a:pt x="891" y="194"/>
                    <a:pt x="891" y="194"/>
                  </a:cubicBezTo>
                  <a:cubicBezTo>
                    <a:pt x="891" y="195"/>
                    <a:pt x="891" y="195"/>
                    <a:pt x="891" y="196"/>
                  </a:cubicBezTo>
                  <a:cubicBezTo>
                    <a:pt x="891" y="196"/>
                    <a:pt x="892" y="197"/>
                    <a:pt x="892" y="197"/>
                  </a:cubicBezTo>
                  <a:cubicBezTo>
                    <a:pt x="892" y="198"/>
                    <a:pt x="893" y="199"/>
                    <a:pt x="893" y="200"/>
                  </a:cubicBezTo>
                  <a:cubicBezTo>
                    <a:pt x="892" y="198"/>
                    <a:pt x="890" y="196"/>
                    <a:pt x="889" y="194"/>
                  </a:cubicBezTo>
                  <a:cubicBezTo>
                    <a:pt x="887" y="191"/>
                    <a:pt x="885" y="188"/>
                    <a:pt x="882" y="185"/>
                  </a:cubicBezTo>
                  <a:cubicBezTo>
                    <a:pt x="881" y="184"/>
                    <a:pt x="880" y="183"/>
                    <a:pt x="878" y="181"/>
                  </a:cubicBezTo>
                  <a:cubicBezTo>
                    <a:pt x="878" y="181"/>
                    <a:pt x="877" y="180"/>
                    <a:pt x="876" y="180"/>
                  </a:cubicBezTo>
                  <a:cubicBezTo>
                    <a:pt x="875" y="179"/>
                    <a:pt x="875" y="179"/>
                    <a:pt x="874" y="178"/>
                  </a:cubicBezTo>
                  <a:cubicBezTo>
                    <a:pt x="871" y="176"/>
                    <a:pt x="868" y="174"/>
                    <a:pt x="865" y="173"/>
                  </a:cubicBezTo>
                  <a:cubicBezTo>
                    <a:pt x="860" y="169"/>
                    <a:pt x="855" y="165"/>
                    <a:pt x="850" y="161"/>
                  </a:cubicBezTo>
                  <a:cubicBezTo>
                    <a:pt x="848" y="159"/>
                    <a:pt x="845" y="157"/>
                    <a:pt x="843" y="154"/>
                  </a:cubicBezTo>
                  <a:cubicBezTo>
                    <a:pt x="841" y="152"/>
                    <a:pt x="839" y="150"/>
                    <a:pt x="837" y="148"/>
                  </a:cubicBezTo>
                  <a:cubicBezTo>
                    <a:pt x="835" y="147"/>
                    <a:pt x="834" y="145"/>
                    <a:pt x="833" y="144"/>
                  </a:cubicBezTo>
                  <a:cubicBezTo>
                    <a:pt x="833" y="144"/>
                    <a:pt x="833" y="143"/>
                    <a:pt x="833" y="143"/>
                  </a:cubicBezTo>
                  <a:cubicBezTo>
                    <a:pt x="832" y="142"/>
                    <a:pt x="832" y="140"/>
                    <a:pt x="832" y="139"/>
                  </a:cubicBezTo>
                  <a:cubicBezTo>
                    <a:pt x="832" y="138"/>
                    <a:pt x="832" y="138"/>
                    <a:pt x="832" y="138"/>
                  </a:cubicBezTo>
                  <a:cubicBezTo>
                    <a:pt x="832" y="137"/>
                    <a:pt x="832" y="137"/>
                    <a:pt x="832" y="136"/>
                  </a:cubicBezTo>
                  <a:cubicBezTo>
                    <a:pt x="832" y="136"/>
                    <a:pt x="832" y="135"/>
                    <a:pt x="832" y="134"/>
                  </a:cubicBezTo>
                  <a:cubicBezTo>
                    <a:pt x="832" y="133"/>
                    <a:pt x="832" y="132"/>
                    <a:pt x="833" y="131"/>
                  </a:cubicBezTo>
                  <a:cubicBezTo>
                    <a:pt x="833" y="131"/>
                    <a:pt x="833" y="131"/>
                    <a:pt x="833" y="131"/>
                  </a:cubicBezTo>
                  <a:cubicBezTo>
                    <a:pt x="833" y="130"/>
                    <a:pt x="833" y="130"/>
                    <a:pt x="833" y="130"/>
                  </a:cubicBezTo>
                  <a:cubicBezTo>
                    <a:pt x="833" y="130"/>
                    <a:pt x="833" y="129"/>
                    <a:pt x="833" y="129"/>
                  </a:cubicBezTo>
                  <a:cubicBezTo>
                    <a:pt x="834" y="129"/>
                    <a:pt x="834" y="129"/>
                    <a:pt x="834" y="129"/>
                  </a:cubicBezTo>
                  <a:cubicBezTo>
                    <a:pt x="835" y="127"/>
                    <a:pt x="836" y="125"/>
                    <a:pt x="837" y="124"/>
                  </a:cubicBezTo>
                  <a:cubicBezTo>
                    <a:pt x="838" y="123"/>
                    <a:pt x="839" y="122"/>
                    <a:pt x="839" y="121"/>
                  </a:cubicBezTo>
                  <a:cubicBezTo>
                    <a:pt x="840" y="120"/>
                    <a:pt x="840" y="119"/>
                    <a:pt x="840" y="119"/>
                  </a:cubicBezTo>
                  <a:cubicBezTo>
                    <a:pt x="840" y="118"/>
                    <a:pt x="840" y="118"/>
                    <a:pt x="840" y="118"/>
                  </a:cubicBezTo>
                  <a:cubicBezTo>
                    <a:pt x="840" y="118"/>
                    <a:pt x="840" y="118"/>
                    <a:pt x="840" y="118"/>
                  </a:cubicBezTo>
                  <a:cubicBezTo>
                    <a:pt x="840" y="117"/>
                    <a:pt x="840" y="117"/>
                    <a:pt x="840" y="117"/>
                  </a:cubicBezTo>
                  <a:cubicBezTo>
                    <a:pt x="840" y="117"/>
                    <a:pt x="840" y="117"/>
                    <a:pt x="840" y="117"/>
                  </a:cubicBezTo>
                  <a:cubicBezTo>
                    <a:pt x="840" y="114"/>
                    <a:pt x="840" y="111"/>
                    <a:pt x="839" y="108"/>
                  </a:cubicBezTo>
                  <a:cubicBezTo>
                    <a:pt x="839" y="108"/>
                    <a:pt x="839" y="107"/>
                    <a:pt x="839" y="107"/>
                  </a:cubicBezTo>
                  <a:cubicBezTo>
                    <a:pt x="839" y="106"/>
                    <a:pt x="839" y="106"/>
                    <a:pt x="839" y="106"/>
                  </a:cubicBezTo>
                  <a:cubicBezTo>
                    <a:pt x="839" y="106"/>
                    <a:pt x="839" y="106"/>
                    <a:pt x="839" y="106"/>
                  </a:cubicBezTo>
                  <a:cubicBezTo>
                    <a:pt x="839" y="106"/>
                    <a:pt x="839" y="105"/>
                    <a:pt x="839" y="105"/>
                  </a:cubicBezTo>
                  <a:cubicBezTo>
                    <a:pt x="839" y="105"/>
                    <a:pt x="839" y="104"/>
                    <a:pt x="840" y="103"/>
                  </a:cubicBezTo>
                  <a:cubicBezTo>
                    <a:pt x="840" y="103"/>
                    <a:pt x="840" y="102"/>
                    <a:pt x="840" y="101"/>
                  </a:cubicBezTo>
                  <a:cubicBezTo>
                    <a:pt x="841" y="101"/>
                    <a:pt x="841" y="100"/>
                    <a:pt x="841" y="99"/>
                  </a:cubicBezTo>
                  <a:cubicBezTo>
                    <a:pt x="841" y="99"/>
                    <a:pt x="842" y="98"/>
                    <a:pt x="842" y="97"/>
                  </a:cubicBezTo>
                  <a:cubicBezTo>
                    <a:pt x="842" y="97"/>
                    <a:pt x="843" y="96"/>
                    <a:pt x="843" y="95"/>
                  </a:cubicBezTo>
                  <a:cubicBezTo>
                    <a:pt x="851" y="91"/>
                    <a:pt x="858" y="85"/>
                    <a:pt x="856" y="73"/>
                  </a:cubicBezTo>
                  <a:cubicBezTo>
                    <a:pt x="848" y="78"/>
                    <a:pt x="840" y="83"/>
                    <a:pt x="840" y="96"/>
                  </a:cubicBezTo>
                  <a:cubicBezTo>
                    <a:pt x="840" y="96"/>
                    <a:pt x="840" y="96"/>
                    <a:pt x="840" y="96"/>
                  </a:cubicBezTo>
                  <a:cubicBezTo>
                    <a:pt x="840" y="96"/>
                    <a:pt x="840" y="96"/>
                    <a:pt x="840" y="96"/>
                  </a:cubicBezTo>
                  <a:cubicBezTo>
                    <a:pt x="840" y="97"/>
                    <a:pt x="840" y="97"/>
                    <a:pt x="839" y="98"/>
                  </a:cubicBezTo>
                  <a:cubicBezTo>
                    <a:pt x="839" y="99"/>
                    <a:pt x="839" y="100"/>
                    <a:pt x="838" y="100"/>
                  </a:cubicBezTo>
                  <a:cubicBezTo>
                    <a:pt x="838" y="101"/>
                    <a:pt x="838" y="102"/>
                    <a:pt x="838" y="103"/>
                  </a:cubicBezTo>
                  <a:cubicBezTo>
                    <a:pt x="838" y="103"/>
                    <a:pt x="838" y="103"/>
                    <a:pt x="838" y="103"/>
                  </a:cubicBezTo>
                  <a:cubicBezTo>
                    <a:pt x="837" y="102"/>
                    <a:pt x="837" y="101"/>
                    <a:pt x="837" y="101"/>
                  </a:cubicBezTo>
                  <a:cubicBezTo>
                    <a:pt x="836" y="98"/>
                    <a:pt x="836" y="96"/>
                    <a:pt x="835" y="93"/>
                  </a:cubicBezTo>
                  <a:cubicBezTo>
                    <a:pt x="834" y="88"/>
                    <a:pt x="834" y="84"/>
                    <a:pt x="833" y="80"/>
                  </a:cubicBezTo>
                  <a:cubicBezTo>
                    <a:pt x="833" y="79"/>
                    <a:pt x="833" y="79"/>
                    <a:pt x="833" y="78"/>
                  </a:cubicBezTo>
                  <a:cubicBezTo>
                    <a:pt x="833" y="78"/>
                    <a:pt x="833" y="77"/>
                    <a:pt x="833" y="77"/>
                  </a:cubicBezTo>
                  <a:cubicBezTo>
                    <a:pt x="832" y="76"/>
                    <a:pt x="832" y="75"/>
                    <a:pt x="832" y="74"/>
                  </a:cubicBezTo>
                  <a:cubicBezTo>
                    <a:pt x="832" y="73"/>
                    <a:pt x="831" y="71"/>
                    <a:pt x="831" y="70"/>
                  </a:cubicBezTo>
                  <a:cubicBezTo>
                    <a:pt x="831" y="70"/>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2" y="69"/>
                    <a:pt x="832" y="69"/>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0" y="68"/>
                    <a:pt x="830" y="69"/>
                  </a:cubicBezTo>
                  <a:cubicBezTo>
                    <a:pt x="830" y="69"/>
                    <a:pt x="830" y="70"/>
                    <a:pt x="830" y="70"/>
                  </a:cubicBezTo>
                  <a:cubicBezTo>
                    <a:pt x="830" y="72"/>
                    <a:pt x="830" y="73"/>
                    <a:pt x="830" y="75"/>
                  </a:cubicBezTo>
                  <a:cubicBezTo>
                    <a:pt x="830" y="75"/>
                    <a:pt x="830" y="76"/>
                    <a:pt x="830" y="77"/>
                  </a:cubicBezTo>
                  <a:cubicBezTo>
                    <a:pt x="830" y="77"/>
                    <a:pt x="830" y="78"/>
                    <a:pt x="831" y="78"/>
                  </a:cubicBezTo>
                  <a:cubicBezTo>
                    <a:pt x="831" y="79"/>
                    <a:pt x="831" y="79"/>
                    <a:pt x="831" y="80"/>
                  </a:cubicBezTo>
                  <a:cubicBezTo>
                    <a:pt x="831" y="81"/>
                    <a:pt x="831" y="83"/>
                    <a:pt x="831" y="84"/>
                  </a:cubicBezTo>
                  <a:cubicBezTo>
                    <a:pt x="831" y="84"/>
                    <a:pt x="831" y="84"/>
                    <a:pt x="831" y="84"/>
                  </a:cubicBezTo>
                  <a:cubicBezTo>
                    <a:pt x="831" y="83"/>
                    <a:pt x="831" y="83"/>
                    <a:pt x="830" y="83"/>
                  </a:cubicBezTo>
                  <a:cubicBezTo>
                    <a:pt x="830" y="82"/>
                    <a:pt x="830" y="82"/>
                    <a:pt x="830" y="81"/>
                  </a:cubicBezTo>
                  <a:cubicBezTo>
                    <a:pt x="829" y="81"/>
                    <a:pt x="829" y="80"/>
                    <a:pt x="829" y="80"/>
                  </a:cubicBezTo>
                  <a:cubicBezTo>
                    <a:pt x="828" y="79"/>
                    <a:pt x="828" y="78"/>
                    <a:pt x="827" y="77"/>
                  </a:cubicBezTo>
                  <a:cubicBezTo>
                    <a:pt x="826" y="77"/>
                    <a:pt x="826" y="76"/>
                    <a:pt x="825" y="75"/>
                  </a:cubicBezTo>
                  <a:cubicBezTo>
                    <a:pt x="825" y="75"/>
                    <a:pt x="824" y="74"/>
                    <a:pt x="824" y="74"/>
                  </a:cubicBezTo>
                  <a:cubicBezTo>
                    <a:pt x="830" y="62"/>
                    <a:pt x="805" y="57"/>
                    <a:pt x="799" y="53"/>
                  </a:cubicBezTo>
                  <a:cubicBezTo>
                    <a:pt x="802" y="64"/>
                    <a:pt x="812" y="84"/>
                    <a:pt x="823" y="76"/>
                  </a:cubicBezTo>
                  <a:cubicBezTo>
                    <a:pt x="822" y="75"/>
                    <a:pt x="822" y="74"/>
                    <a:pt x="821" y="74"/>
                  </a:cubicBezTo>
                  <a:cubicBezTo>
                    <a:pt x="822" y="74"/>
                    <a:pt x="822" y="74"/>
                    <a:pt x="822" y="74"/>
                  </a:cubicBezTo>
                  <a:cubicBezTo>
                    <a:pt x="822" y="75"/>
                    <a:pt x="823" y="75"/>
                    <a:pt x="824" y="76"/>
                  </a:cubicBezTo>
                  <a:cubicBezTo>
                    <a:pt x="824" y="77"/>
                    <a:pt x="825" y="78"/>
                    <a:pt x="826" y="79"/>
                  </a:cubicBezTo>
                  <a:cubicBezTo>
                    <a:pt x="826" y="79"/>
                    <a:pt x="827" y="80"/>
                    <a:pt x="828" y="81"/>
                  </a:cubicBezTo>
                  <a:cubicBezTo>
                    <a:pt x="828" y="81"/>
                    <a:pt x="828" y="82"/>
                    <a:pt x="828" y="82"/>
                  </a:cubicBezTo>
                  <a:cubicBezTo>
                    <a:pt x="829" y="83"/>
                    <a:pt x="829" y="83"/>
                    <a:pt x="829" y="83"/>
                  </a:cubicBezTo>
                  <a:cubicBezTo>
                    <a:pt x="829" y="84"/>
                    <a:pt x="830" y="84"/>
                    <a:pt x="830" y="85"/>
                  </a:cubicBezTo>
                  <a:cubicBezTo>
                    <a:pt x="830" y="85"/>
                    <a:pt x="830" y="85"/>
                    <a:pt x="830" y="86"/>
                  </a:cubicBezTo>
                  <a:cubicBezTo>
                    <a:pt x="830" y="86"/>
                    <a:pt x="831" y="86"/>
                    <a:pt x="831" y="86"/>
                  </a:cubicBezTo>
                  <a:cubicBezTo>
                    <a:pt x="831" y="86"/>
                    <a:pt x="831" y="87"/>
                    <a:pt x="831" y="87"/>
                  </a:cubicBezTo>
                  <a:cubicBezTo>
                    <a:pt x="831" y="87"/>
                    <a:pt x="831" y="87"/>
                    <a:pt x="832" y="88"/>
                  </a:cubicBezTo>
                  <a:cubicBezTo>
                    <a:pt x="832" y="88"/>
                    <a:pt x="832" y="88"/>
                    <a:pt x="832" y="88"/>
                  </a:cubicBezTo>
                  <a:cubicBezTo>
                    <a:pt x="832" y="90"/>
                    <a:pt x="833" y="92"/>
                    <a:pt x="833" y="93"/>
                  </a:cubicBezTo>
                  <a:cubicBezTo>
                    <a:pt x="833" y="96"/>
                    <a:pt x="834" y="98"/>
                    <a:pt x="835" y="101"/>
                  </a:cubicBezTo>
                  <a:cubicBezTo>
                    <a:pt x="835" y="104"/>
                    <a:pt x="836" y="106"/>
                    <a:pt x="837" y="109"/>
                  </a:cubicBezTo>
                  <a:cubicBezTo>
                    <a:pt x="838" y="111"/>
                    <a:pt x="838" y="114"/>
                    <a:pt x="838" y="116"/>
                  </a:cubicBezTo>
                  <a:cubicBezTo>
                    <a:pt x="838" y="116"/>
                    <a:pt x="838" y="116"/>
                    <a:pt x="838" y="116"/>
                  </a:cubicBezTo>
                  <a:cubicBezTo>
                    <a:pt x="838" y="117"/>
                    <a:pt x="838" y="117"/>
                    <a:pt x="838" y="117"/>
                  </a:cubicBezTo>
                  <a:cubicBezTo>
                    <a:pt x="838" y="117"/>
                    <a:pt x="838" y="117"/>
                    <a:pt x="838" y="117"/>
                  </a:cubicBezTo>
                  <a:cubicBezTo>
                    <a:pt x="838" y="118"/>
                    <a:pt x="838" y="118"/>
                    <a:pt x="838" y="118"/>
                  </a:cubicBezTo>
                  <a:cubicBezTo>
                    <a:pt x="837" y="118"/>
                    <a:pt x="837" y="119"/>
                    <a:pt x="837" y="119"/>
                  </a:cubicBezTo>
                  <a:cubicBezTo>
                    <a:pt x="837" y="120"/>
                    <a:pt x="836" y="121"/>
                    <a:pt x="835" y="122"/>
                  </a:cubicBezTo>
                  <a:cubicBezTo>
                    <a:pt x="834" y="123"/>
                    <a:pt x="833" y="125"/>
                    <a:pt x="832" y="127"/>
                  </a:cubicBezTo>
                  <a:cubicBezTo>
                    <a:pt x="832" y="127"/>
                    <a:pt x="831" y="127"/>
                    <a:pt x="831" y="128"/>
                  </a:cubicBezTo>
                  <a:cubicBezTo>
                    <a:pt x="831" y="128"/>
                    <a:pt x="831" y="128"/>
                    <a:pt x="831" y="128"/>
                  </a:cubicBezTo>
                  <a:cubicBezTo>
                    <a:pt x="831" y="129"/>
                    <a:pt x="831" y="129"/>
                    <a:pt x="831" y="129"/>
                  </a:cubicBezTo>
                  <a:cubicBezTo>
                    <a:pt x="831" y="129"/>
                    <a:pt x="830" y="130"/>
                    <a:pt x="830" y="130"/>
                  </a:cubicBezTo>
                  <a:cubicBezTo>
                    <a:pt x="830" y="131"/>
                    <a:pt x="830" y="132"/>
                    <a:pt x="830" y="133"/>
                  </a:cubicBezTo>
                  <a:cubicBezTo>
                    <a:pt x="830" y="134"/>
                    <a:pt x="830" y="134"/>
                    <a:pt x="830" y="135"/>
                  </a:cubicBezTo>
                  <a:cubicBezTo>
                    <a:pt x="830" y="135"/>
                    <a:pt x="830" y="136"/>
                    <a:pt x="830" y="136"/>
                  </a:cubicBezTo>
                  <a:cubicBezTo>
                    <a:pt x="830" y="137"/>
                    <a:pt x="830" y="137"/>
                    <a:pt x="830" y="138"/>
                  </a:cubicBezTo>
                  <a:cubicBezTo>
                    <a:pt x="830" y="138"/>
                    <a:pt x="830" y="138"/>
                    <a:pt x="830" y="139"/>
                  </a:cubicBezTo>
                  <a:cubicBezTo>
                    <a:pt x="831" y="140"/>
                    <a:pt x="831" y="142"/>
                    <a:pt x="832" y="143"/>
                  </a:cubicBezTo>
                  <a:cubicBezTo>
                    <a:pt x="832" y="143"/>
                    <a:pt x="832" y="143"/>
                    <a:pt x="832" y="143"/>
                  </a:cubicBezTo>
                  <a:cubicBezTo>
                    <a:pt x="831" y="143"/>
                    <a:pt x="831" y="142"/>
                    <a:pt x="830" y="142"/>
                  </a:cubicBezTo>
                  <a:cubicBezTo>
                    <a:pt x="829" y="141"/>
                    <a:pt x="829" y="141"/>
                    <a:pt x="828" y="141"/>
                  </a:cubicBezTo>
                  <a:cubicBezTo>
                    <a:pt x="828" y="140"/>
                    <a:pt x="828" y="140"/>
                    <a:pt x="828" y="140"/>
                  </a:cubicBezTo>
                  <a:cubicBezTo>
                    <a:pt x="828" y="140"/>
                    <a:pt x="828" y="140"/>
                    <a:pt x="828" y="140"/>
                  </a:cubicBezTo>
                  <a:cubicBezTo>
                    <a:pt x="828" y="140"/>
                    <a:pt x="828" y="140"/>
                    <a:pt x="828" y="140"/>
                  </a:cubicBezTo>
                  <a:cubicBezTo>
                    <a:pt x="828" y="140"/>
                    <a:pt x="828" y="140"/>
                    <a:pt x="827" y="140"/>
                  </a:cubicBezTo>
                  <a:cubicBezTo>
                    <a:pt x="827" y="140"/>
                    <a:pt x="827" y="140"/>
                    <a:pt x="827" y="140"/>
                  </a:cubicBezTo>
                  <a:cubicBezTo>
                    <a:pt x="827" y="140"/>
                    <a:pt x="827" y="140"/>
                    <a:pt x="826" y="140"/>
                  </a:cubicBezTo>
                  <a:cubicBezTo>
                    <a:pt x="826" y="139"/>
                    <a:pt x="826" y="139"/>
                    <a:pt x="825" y="139"/>
                  </a:cubicBezTo>
                  <a:cubicBezTo>
                    <a:pt x="825" y="139"/>
                    <a:pt x="825" y="139"/>
                    <a:pt x="824" y="139"/>
                  </a:cubicBezTo>
                  <a:cubicBezTo>
                    <a:pt x="824" y="138"/>
                    <a:pt x="823" y="138"/>
                    <a:pt x="823" y="138"/>
                  </a:cubicBezTo>
                  <a:cubicBezTo>
                    <a:pt x="821" y="137"/>
                    <a:pt x="820" y="137"/>
                    <a:pt x="819" y="137"/>
                  </a:cubicBezTo>
                  <a:cubicBezTo>
                    <a:pt x="818" y="136"/>
                    <a:pt x="817" y="136"/>
                    <a:pt x="816" y="136"/>
                  </a:cubicBezTo>
                  <a:cubicBezTo>
                    <a:pt x="814" y="135"/>
                    <a:pt x="812" y="135"/>
                    <a:pt x="810" y="134"/>
                  </a:cubicBezTo>
                  <a:cubicBezTo>
                    <a:pt x="806" y="134"/>
                    <a:pt x="803" y="133"/>
                    <a:pt x="800" y="132"/>
                  </a:cubicBezTo>
                  <a:cubicBezTo>
                    <a:pt x="799" y="131"/>
                    <a:pt x="798" y="131"/>
                    <a:pt x="797" y="130"/>
                  </a:cubicBezTo>
                  <a:cubicBezTo>
                    <a:pt x="796" y="130"/>
                    <a:pt x="795" y="129"/>
                    <a:pt x="794" y="129"/>
                  </a:cubicBezTo>
                  <a:cubicBezTo>
                    <a:pt x="793" y="128"/>
                    <a:pt x="792" y="128"/>
                    <a:pt x="792" y="128"/>
                  </a:cubicBezTo>
                  <a:cubicBezTo>
                    <a:pt x="792" y="128"/>
                    <a:pt x="793" y="128"/>
                    <a:pt x="794" y="129"/>
                  </a:cubicBezTo>
                  <a:cubicBezTo>
                    <a:pt x="795" y="130"/>
                    <a:pt x="796" y="130"/>
                    <a:pt x="797" y="131"/>
                  </a:cubicBezTo>
                  <a:cubicBezTo>
                    <a:pt x="798" y="132"/>
                    <a:pt x="799" y="132"/>
                    <a:pt x="800" y="133"/>
                  </a:cubicBezTo>
                  <a:cubicBezTo>
                    <a:pt x="801" y="134"/>
                    <a:pt x="802" y="134"/>
                    <a:pt x="803" y="135"/>
                  </a:cubicBezTo>
                  <a:cubicBezTo>
                    <a:pt x="803" y="135"/>
                    <a:pt x="802" y="135"/>
                    <a:pt x="802" y="135"/>
                  </a:cubicBezTo>
                  <a:cubicBezTo>
                    <a:pt x="800" y="135"/>
                    <a:pt x="799" y="135"/>
                    <a:pt x="798" y="135"/>
                  </a:cubicBezTo>
                  <a:cubicBezTo>
                    <a:pt x="797" y="136"/>
                    <a:pt x="796" y="136"/>
                    <a:pt x="795" y="136"/>
                  </a:cubicBezTo>
                  <a:cubicBezTo>
                    <a:pt x="794" y="136"/>
                    <a:pt x="793" y="137"/>
                    <a:pt x="792" y="137"/>
                  </a:cubicBezTo>
                  <a:cubicBezTo>
                    <a:pt x="778" y="130"/>
                    <a:pt x="778" y="142"/>
                    <a:pt x="767" y="144"/>
                  </a:cubicBezTo>
                  <a:cubicBezTo>
                    <a:pt x="779" y="153"/>
                    <a:pt x="791" y="157"/>
                    <a:pt x="792" y="139"/>
                  </a:cubicBezTo>
                  <a:cubicBezTo>
                    <a:pt x="792" y="139"/>
                    <a:pt x="793" y="139"/>
                    <a:pt x="793" y="139"/>
                  </a:cubicBezTo>
                  <a:cubicBezTo>
                    <a:pt x="793" y="139"/>
                    <a:pt x="794" y="138"/>
                    <a:pt x="796" y="138"/>
                  </a:cubicBezTo>
                  <a:cubicBezTo>
                    <a:pt x="797" y="138"/>
                    <a:pt x="798" y="138"/>
                    <a:pt x="799" y="137"/>
                  </a:cubicBezTo>
                  <a:cubicBezTo>
                    <a:pt x="800" y="137"/>
                    <a:pt x="801" y="137"/>
                    <a:pt x="802" y="137"/>
                  </a:cubicBezTo>
                  <a:cubicBezTo>
                    <a:pt x="803" y="137"/>
                    <a:pt x="804" y="137"/>
                    <a:pt x="805" y="137"/>
                  </a:cubicBezTo>
                  <a:cubicBezTo>
                    <a:pt x="806" y="137"/>
                    <a:pt x="806" y="137"/>
                    <a:pt x="807" y="137"/>
                  </a:cubicBezTo>
                  <a:cubicBezTo>
                    <a:pt x="807" y="137"/>
                    <a:pt x="808" y="137"/>
                    <a:pt x="808" y="137"/>
                  </a:cubicBezTo>
                  <a:cubicBezTo>
                    <a:pt x="809" y="137"/>
                    <a:pt x="809" y="137"/>
                    <a:pt x="809" y="137"/>
                  </a:cubicBezTo>
                  <a:cubicBezTo>
                    <a:pt x="809" y="137"/>
                    <a:pt x="809" y="137"/>
                    <a:pt x="810" y="137"/>
                  </a:cubicBezTo>
                  <a:cubicBezTo>
                    <a:pt x="811" y="138"/>
                    <a:pt x="813" y="139"/>
                    <a:pt x="816" y="139"/>
                  </a:cubicBezTo>
                  <a:cubicBezTo>
                    <a:pt x="817" y="140"/>
                    <a:pt x="818" y="140"/>
                    <a:pt x="819" y="140"/>
                  </a:cubicBezTo>
                  <a:cubicBezTo>
                    <a:pt x="820" y="141"/>
                    <a:pt x="821" y="141"/>
                    <a:pt x="822" y="141"/>
                  </a:cubicBezTo>
                  <a:cubicBezTo>
                    <a:pt x="823" y="142"/>
                    <a:pt x="823" y="142"/>
                    <a:pt x="824" y="142"/>
                  </a:cubicBezTo>
                  <a:cubicBezTo>
                    <a:pt x="824" y="142"/>
                    <a:pt x="824" y="142"/>
                    <a:pt x="824" y="142"/>
                  </a:cubicBezTo>
                  <a:cubicBezTo>
                    <a:pt x="825" y="143"/>
                    <a:pt x="825" y="143"/>
                    <a:pt x="825" y="143"/>
                  </a:cubicBezTo>
                  <a:cubicBezTo>
                    <a:pt x="825" y="143"/>
                    <a:pt x="826" y="143"/>
                    <a:pt x="826" y="143"/>
                  </a:cubicBezTo>
                  <a:cubicBezTo>
                    <a:pt x="826" y="143"/>
                    <a:pt x="826" y="143"/>
                    <a:pt x="826" y="143"/>
                  </a:cubicBezTo>
                  <a:cubicBezTo>
                    <a:pt x="826" y="143"/>
                    <a:pt x="826" y="143"/>
                    <a:pt x="826" y="143"/>
                  </a:cubicBezTo>
                  <a:cubicBezTo>
                    <a:pt x="826" y="143"/>
                    <a:pt x="826" y="143"/>
                    <a:pt x="826" y="143"/>
                  </a:cubicBezTo>
                  <a:cubicBezTo>
                    <a:pt x="826" y="143"/>
                    <a:pt x="826" y="143"/>
                    <a:pt x="826" y="143"/>
                  </a:cubicBezTo>
                  <a:cubicBezTo>
                    <a:pt x="827" y="144"/>
                    <a:pt x="827" y="144"/>
                    <a:pt x="827" y="144"/>
                  </a:cubicBezTo>
                  <a:cubicBezTo>
                    <a:pt x="827" y="144"/>
                    <a:pt x="828" y="145"/>
                    <a:pt x="828" y="145"/>
                  </a:cubicBezTo>
                  <a:cubicBezTo>
                    <a:pt x="830" y="146"/>
                    <a:pt x="833" y="148"/>
                    <a:pt x="835" y="150"/>
                  </a:cubicBezTo>
                  <a:cubicBezTo>
                    <a:pt x="837" y="152"/>
                    <a:pt x="839" y="155"/>
                    <a:pt x="841" y="157"/>
                  </a:cubicBezTo>
                  <a:cubicBezTo>
                    <a:pt x="843" y="159"/>
                    <a:pt x="846" y="162"/>
                    <a:pt x="848" y="164"/>
                  </a:cubicBezTo>
                  <a:cubicBezTo>
                    <a:pt x="851" y="166"/>
                    <a:pt x="854" y="168"/>
                    <a:pt x="856" y="171"/>
                  </a:cubicBezTo>
                  <a:cubicBezTo>
                    <a:pt x="856" y="171"/>
                    <a:pt x="856" y="171"/>
                    <a:pt x="856" y="171"/>
                  </a:cubicBezTo>
                  <a:cubicBezTo>
                    <a:pt x="856" y="171"/>
                    <a:pt x="856" y="171"/>
                    <a:pt x="855" y="171"/>
                  </a:cubicBezTo>
                  <a:cubicBezTo>
                    <a:pt x="855" y="171"/>
                    <a:pt x="854" y="171"/>
                    <a:pt x="854" y="171"/>
                  </a:cubicBezTo>
                  <a:cubicBezTo>
                    <a:pt x="853" y="171"/>
                    <a:pt x="853" y="172"/>
                    <a:pt x="853" y="172"/>
                  </a:cubicBezTo>
                  <a:cubicBezTo>
                    <a:pt x="853" y="172"/>
                    <a:pt x="853" y="172"/>
                    <a:pt x="852" y="172"/>
                  </a:cubicBezTo>
                  <a:cubicBezTo>
                    <a:pt x="851" y="173"/>
                    <a:pt x="850" y="173"/>
                    <a:pt x="849" y="174"/>
                  </a:cubicBezTo>
                  <a:cubicBezTo>
                    <a:pt x="848" y="175"/>
                    <a:pt x="847" y="176"/>
                    <a:pt x="846" y="177"/>
                  </a:cubicBezTo>
                  <a:cubicBezTo>
                    <a:pt x="844" y="178"/>
                    <a:pt x="842" y="180"/>
                    <a:pt x="839" y="182"/>
                  </a:cubicBezTo>
                  <a:cubicBezTo>
                    <a:pt x="838" y="183"/>
                    <a:pt x="837" y="183"/>
                    <a:pt x="836" y="184"/>
                  </a:cubicBezTo>
                  <a:cubicBezTo>
                    <a:pt x="834" y="185"/>
                    <a:pt x="833" y="185"/>
                    <a:pt x="832" y="186"/>
                  </a:cubicBezTo>
                  <a:cubicBezTo>
                    <a:pt x="831" y="186"/>
                    <a:pt x="829" y="187"/>
                    <a:pt x="828" y="187"/>
                  </a:cubicBezTo>
                  <a:cubicBezTo>
                    <a:pt x="828" y="187"/>
                    <a:pt x="828" y="187"/>
                    <a:pt x="828" y="187"/>
                  </a:cubicBezTo>
                  <a:cubicBezTo>
                    <a:pt x="828" y="187"/>
                    <a:pt x="827" y="187"/>
                    <a:pt x="827" y="186"/>
                  </a:cubicBezTo>
                  <a:cubicBezTo>
                    <a:pt x="827" y="186"/>
                    <a:pt x="826" y="186"/>
                    <a:pt x="826" y="186"/>
                  </a:cubicBezTo>
                  <a:cubicBezTo>
                    <a:pt x="826" y="186"/>
                    <a:pt x="826" y="186"/>
                    <a:pt x="826" y="186"/>
                  </a:cubicBezTo>
                  <a:cubicBezTo>
                    <a:pt x="826" y="186"/>
                    <a:pt x="825" y="186"/>
                    <a:pt x="825" y="186"/>
                  </a:cubicBezTo>
                  <a:cubicBezTo>
                    <a:pt x="825" y="186"/>
                    <a:pt x="824" y="185"/>
                    <a:pt x="823" y="185"/>
                  </a:cubicBezTo>
                  <a:cubicBezTo>
                    <a:pt x="822" y="185"/>
                    <a:pt x="822" y="185"/>
                    <a:pt x="821" y="184"/>
                  </a:cubicBezTo>
                  <a:cubicBezTo>
                    <a:pt x="820" y="184"/>
                    <a:pt x="819" y="184"/>
                    <a:pt x="819" y="183"/>
                  </a:cubicBezTo>
                  <a:cubicBezTo>
                    <a:pt x="818" y="183"/>
                    <a:pt x="817" y="183"/>
                    <a:pt x="816" y="182"/>
                  </a:cubicBezTo>
                  <a:cubicBezTo>
                    <a:pt x="812" y="170"/>
                    <a:pt x="803" y="174"/>
                    <a:pt x="794" y="167"/>
                  </a:cubicBezTo>
                  <a:cubicBezTo>
                    <a:pt x="797" y="173"/>
                    <a:pt x="799" y="181"/>
                    <a:pt x="804" y="184"/>
                  </a:cubicBezTo>
                  <a:cubicBezTo>
                    <a:pt x="807" y="186"/>
                    <a:pt x="814" y="187"/>
                    <a:pt x="816" y="184"/>
                  </a:cubicBezTo>
                  <a:cubicBezTo>
                    <a:pt x="817" y="184"/>
                    <a:pt x="817" y="184"/>
                    <a:pt x="817" y="184"/>
                  </a:cubicBezTo>
                  <a:cubicBezTo>
                    <a:pt x="817" y="184"/>
                    <a:pt x="817" y="184"/>
                    <a:pt x="817" y="184"/>
                  </a:cubicBezTo>
                  <a:cubicBezTo>
                    <a:pt x="817" y="184"/>
                    <a:pt x="817" y="184"/>
                    <a:pt x="817" y="184"/>
                  </a:cubicBezTo>
                  <a:cubicBezTo>
                    <a:pt x="817" y="185"/>
                    <a:pt x="818" y="185"/>
                    <a:pt x="818" y="185"/>
                  </a:cubicBezTo>
                  <a:cubicBezTo>
                    <a:pt x="819" y="185"/>
                    <a:pt x="820" y="186"/>
                    <a:pt x="821" y="186"/>
                  </a:cubicBezTo>
                  <a:cubicBezTo>
                    <a:pt x="821" y="186"/>
                    <a:pt x="822" y="186"/>
                    <a:pt x="823" y="187"/>
                  </a:cubicBezTo>
                  <a:cubicBezTo>
                    <a:pt x="824" y="187"/>
                    <a:pt x="824" y="187"/>
                    <a:pt x="825" y="187"/>
                  </a:cubicBezTo>
                  <a:cubicBezTo>
                    <a:pt x="825" y="187"/>
                    <a:pt x="825" y="187"/>
                    <a:pt x="826" y="187"/>
                  </a:cubicBezTo>
                  <a:cubicBezTo>
                    <a:pt x="826" y="188"/>
                    <a:pt x="826" y="188"/>
                    <a:pt x="826" y="188"/>
                  </a:cubicBezTo>
                  <a:cubicBezTo>
                    <a:pt x="826" y="188"/>
                    <a:pt x="826" y="188"/>
                    <a:pt x="826" y="188"/>
                  </a:cubicBezTo>
                  <a:cubicBezTo>
                    <a:pt x="826" y="188"/>
                    <a:pt x="825" y="188"/>
                    <a:pt x="825" y="188"/>
                  </a:cubicBezTo>
                  <a:cubicBezTo>
                    <a:pt x="824" y="188"/>
                    <a:pt x="824" y="188"/>
                    <a:pt x="824" y="188"/>
                  </a:cubicBezTo>
                  <a:cubicBezTo>
                    <a:pt x="824" y="188"/>
                    <a:pt x="823" y="188"/>
                    <a:pt x="823" y="188"/>
                  </a:cubicBezTo>
                  <a:cubicBezTo>
                    <a:pt x="823" y="188"/>
                    <a:pt x="822" y="189"/>
                    <a:pt x="822" y="189"/>
                  </a:cubicBezTo>
                  <a:cubicBezTo>
                    <a:pt x="821" y="189"/>
                    <a:pt x="820" y="189"/>
                    <a:pt x="820" y="189"/>
                  </a:cubicBezTo>
                  <a:cubicBezTo>
                    <a:pt x="818" y="190"/>
                    <a:pt x="818" y="190"/>
                    <a:pt x="818" y="190"/>
                  </a:cubicBezTo>
                  <a:cubicBezTo>
                    <a:pt x="818" y="190"/>
                    <a:pt x="818" y="190"/>
                    <a:pt x="818" y="190"/>
                  </a:cubicBezTo>
                  <a:cubicBezTo>
                    <a:pt x="819" y="190"/>
                    <a:pt x="819" y="190"/>
                    <a:pt x="820" y="190"/>
                  </a:cubicBezTo>
                  <a:cubicBezTo>
                    <a:pt x="821" y="191"/>
                    <a:pt x="821" y="191"/>
                    <a:pt x="822" y="191"/>
                  </a:cubicBezTo>
                  <a:cubicBezTo>
                    <a:pt x="823" y="191"/>
                    <a:pt x="823" y="191"/>
                    <a:pt x="824" y="191"/>
                  </a:cubicBezTo>
                  <a:cubicBezTo>
                    <a:pt x="824" y="191"/>
                    <a:pt x="824" y="191"/>
                    <a:pt x="825" y="191"/>
                  </a:cubicBezTo>
                  <a:cubicBezTo>
                    <a:pt x="825" y="191"/>
                    <a:pt x="825" y="191"/>
                    <a:pt x="825" y="191"/>
                  </a:cubicBezTo>
                  <a:cubicBezTo>
                    <a:pt x="828" y="190"/>
                    <a:pt x="830" y="189"/>
                    <a:pt x="833" y="188"/>
                  </a:cubicBezTo>
                  <a:cubicBezTo>
                    <a:pt x="834" y="188"/>
                    <a:pt x="835" y="188"/>
                    <a:pt x="836" y="187"/>
                  </a:cubicBezTo>
                  <a:cubicBezTo>
                    <a:pt x="836" y="187"/>
                    <a:pt x="835" y="188"/>
                    <a:pt x="835" y="188"/>
                  </a:cubicBezTo>
                  <a:cubicBezTo>
                    <a:pt x="835" y="188"/>
                    <a:pt x="835" y="189"/>
                    <a:pt x="835" y="189"/>
                  </a:cubicBezTo>
                  <a:cubicBezTo>
                    <a:pt x="834" y="190"/>
                    <a:pt x="834" y="190"/>
                    <a:pt x="834" y="190"/>
                  </a:cubicBezTo>
                  <a:cubicBezTo>
                    <a:pt x="834" y="191"/>
                    <a:pt x="833" y="192"/>
                    <a:pt x="833" y="193"/>
                  </a:cubicBezTo>
                  <a:cubicBezTo>
                    <a:pt x="833" y="193"/>
                    <a:pt x="833" y="193"/>
                    <a:pt x="833" y="193"/>
                  </a:cubicBezTo>
                  <a:cubicBezTo>
                    <a:pt x="823" y="198"/>
                    <a:pt x="820" y="207"/>
                    <a:pt x="828" y="219"/>
                  </a:cubicBezTo>
                  <a:cubicBezTo>
                    <a:pt x="831" y="209"/>
                    <a:pt x="839" y="207"/>
                    <a:pt x="834" y="194"/>
                  </a:cubicBezTo>
                  <a:cubicBezTo>
                    <a:pt x="834" y="194"/>
                    <a:pt x="834" y="194"/>
                    <a:pt x="834" y="194"/>
                  </a:cubicBezTo>
                  <a:cubicBezTo>
                    <a:pt x="834" y="193"/>
                    <a:pt x="835" y="192"/>
                    <a:pt x="835" y="191"/>
                  </a:cubicBezTo>
                  <a:cubicBezTo>
                    <a:pt x="835" y="191"/>
                    <a:pt x="835" y="190"/>
                    <a:pt x="836" y="190"/>
                  </a:cubicBezTo>
                  <a:cubicBezTo>
                    <a:pt x="836" y="189"/>
                    <a:pt x="836" y="189"/>
                    <a:pt x="836" y="189"/>
                  </a:cubicBezTo>
                  <a:cubicBezTo>
                    <a:pt x="837" y="188"/>
                    <a:pt x="837" y="187"/>
                    <a:pt x="838" y="186"/>
                  </a:cubicBezTo>
                  <a:cubicBezTo>
                    <a:pt x="839" y="185"/>
                    <a:pt x="840" y="185"/>
                    <a:pt x="841" y="184"/>
                  </a:cubicBezTo>
                  <a:cubicBezTo>
                    <a:pt x="843" y="182"/>
                    <a:pt x="845" y="181"/>
                    <a:pt x="848" y="179"/>
                  </a:cubicBezTo>
                  <a:cubicBezTo>
                    <a:pt x="849" y="178"/>
                    <a:pt x="850" y="177"/>
                    <a:pt x="851" y="176"/>
                  </a:cubicBezTo>
                  <a:cubicBezTo>
                    <a:pt x="852" y="176"/>
                    <a:pt x="853" y="175"/>
                    <a:pt x="854" y="175"/>
                  </a:cubicBezTo>
                  <a:cubicBezTo>
                    <a:pt x="854" y="174"/>
                    <a:pt x="854" y="174"/>
                    <a:pt x="854" y="174"/>
                  </a:cubicBezTo>
                  <a:cubicBezTo>
                    <a:pt x="855" y="174"/>
                    <a:pt x="855" y="174"/>
                    <a:pt x="855" y="174"/>
                  </a:cubicBezTo>
                  <a:cubicBezTo>
                    <a:pt x="855" y="173"/>
                    <a:pt x="856" y="173"/>
                    <a:pt x="856" y="173"/>
                  </a:cubicBezTo>
                  <a:cubicBezTo>
                    <a:pt x="856" y="173"/>
                    <a:pt x="857" y="172"/>
                    <a:pt x="857" y="172"/>
                  </a:cubicBezTo>
                  <a:cubicBezTo>
                    <a:pt x="857" y="172"/>
                    <a:pt x="858" y="172"/>
                    <a:pt x="858" y="172"/>
                  </a:cubicBezTo>
                  <a:cubicBezTo>
                    <a:pt x="860" y="173"/>
                    <a:pt x="862" y="174"/>
                    <a:pt x="864" y="176"/>
                  </a:cubicBezTo>
                  <a:cubicBezTo>
                    <a:pt x="867" y="178"/>
                    <a:pt x="870" y="179"/>
                    <a:pt x="872" y="181"/>
                  </a:cubicBezTo>
                  <a:cubicBezTo>
                    <a:pt x="873" y="182"/>
                    <a:pt x="874" y="182"/>
                    <a:pt x="874" y="183"/>
                  </a:cubicBezTo>
                  <a:cubicBezTo>
                    <a:pt x="875" y="183"/>
                    <a:pt x="876" y="184"/>
                    <a:pt x="876" y="184"/>
                  </a:cubicBezTo>
                  <a:cubicBezTo>
                    <a:pt x="878" y="185"/>
                    <a:pt x="879" y="187"/>
                    <a:pt x="880" y="188"/>
                  </a:cubicBezTo>
                  <a:cubicBezTo>
                    <a:pt x="885" y="193"/>
                    <a:pt x="888" y="199"/>
                    <a:pt x="892" y="204"/>
                  </a:cubicBezTo>
                  <a:cubicBezTo>
                    <a:pt x="894" y="208"/>
                    <a:pt x="896" y="211"/>
                    <a:pt x="898" y="214"/>
                  </a:cubicBezTo>
                  <a:cubicBezTo>
                    <a:pt x="898" y="214"/>
                    <a:pt x="898" y="213"/>
                    <a:pt x="897" y="213"/>
                  </a:cubicBezTo>
                  <a:cubicBezTo>
                    <a:pt x="897" y="213"/>
                    <a:pt x="897" y="213"/>
                    <a:pt x="897" y="213"/>
                  </a:cubicBezTo>
                  <a:cubicBezTo>
                    <a:pt x="896" y="213"/>
                    <a:pt x="896" y="213"/>
                    <a:pt x="896" y="213"/>
                  </a:cubicBezTo>
                  <a:cubicBezTo>
                    <a:pt x="896" y="213"/>
                    <a:pt x="896" y="212"/>
                    <a:pt x="896" y="212"/>
                  </a:cubicBezTo>
                  <a:cubicBezTo>
                    <a:pt x="895" y="212"/>
                    <a:pt x="894" y="212"/>
                    <a:pt x="893" y="212"/>
                  </a:cubicBezTo>
                  <a:cubicBezTo>
                    <a:pt x="892" y="212"/>
                    <a:pt x="892" y="212"/>
                    <a:pt x="891" y="213"/>
                  </a:cubicBezTo>
                  <a:cubicBezTo>
                    <a:pt x="890" y="213"/>
                    <a:pt x="889" y="213"/>
                    <a:pt x="888" y="213"/>
                  </a:cubicBezTo>
                  <a:cubicBezTo>
                    <a:pt x="887" y="213"/>
                    <a:pt x="886" y="213"/>
                    <a:pt x="886" y="214"/>
                  </a:cubicBezTo>
                  <a:cubicBezTo>
                    <a:pt x="884" y="214"/>
                    <a:pt x="883" y="214"/>
                    <a:pt x="882" y="214"/>
                  </a:cubicBezTo>
                  <a:cubicBezTo>
                    <a:pt x="872" y="202"/>
                    <a:pt x="865" y="217"/>
                    <a:pt x="856" y="203"/>
                  </a:cubicBezTo>
                  <a:cubicBezTo>
                    <a:pt x="857" y="211"/>
                    <a:pt x="860" y="218"/>
                    <a:pt x="867" y="222"/>
                  </a:cubicBezTo>
                  <a:cubicBezTo>
                    <a:pt x="872" y="224"/>
                    <a:pt x="883" y="223"/>
                    <a:pt x="883" y="216"/>
                  </a:cubicBezTo>
                  <a:cubicBezTo>
                    <a:pt x="884" y="216"/>
                    <a:pt x="885" y="215"/>
                    <a:pt x="886" y="215"/>
                  </a:cubicBezTo>
                  <a:cubicBezTo>
                    <a:pt x="887" y="215"/>
                    <a:pt x="888" y="215"/>
                    <a:pt x="889" y="215"/>
                  </a:cubicBezTo>
                  <a:cubicBezTo>
                    <a:pt x="889" y="214"/>
                    <a:pt x="890" y="214"/>
                    <a:pt x="891" y="214"/>
                  </a:cubicBezTo>
                  <a:cubicBezTo>
                    <a:pt x="892" y="214"/>
                    <a:pt x="893" y="214"/>
                    <a:pt x="893" y="214"/>
                  </a:cubicBezTo>
                  <a:cubicBezTo>
                    <a:pt x="894" y="214"/>
                    <a:pt x="895" y="214"/>
                    <a:pt x="896" y="214"/>
                  </a:cubicBezTo>
                  <a:cubicBezTo>
                    <a:pt x="896" y="214"/>
                    <a:pt x="896" y="214"/>
                    <a:pt x="896" y="214"/>
                  </a:cubicBezTo>
                  <a:cubicBezTo>
                    <a:pt x="896" y="214"/>
                    <a:pt x="896" y="214"/>
                    <a:pt x="896" y="214"/>
                  </a:cubicBezTo>
                  <a:cubicBezTo>
                    <a:pt x="897" y="214"/>
                    <a:pt x="897" y="214"/>
                    <a:pt x="897" y="214"/>
                  </a:cubicBezTo>
                  <a:cubicBezTo>
                    <a:pt x="898" y="214"/>
                    <a:pt x="898" y="215"/>
                    <a:pt x="899" y="215"/>
                  </a:cubicBezTo>
                  <a:cubicBezTo>
                    <a:pt x="899" y="215"/>
                    <a:pt x="899" y="215"/>
                    <a:pt x="899" y="215"/>
                  </a:cubicBezTo>
                  <a:cubicBezTo>
                    <a:pt x="901" y="217"/>
                    <a:pt x="902" y="219"/>
                    <a:pt x="903" y="222"/>
                  </a:cubicBezTo>
                  <a:cubicBezTo>
                    <a:pt x="907" y="226"/>
                    <a:pt x="910" y="231"/>
                    <a:pt x="913" y="235"/>
                  </a:cubicBezTo>
                  <a:cubicBezTo>
                    <a:pt x="908" y="232"/>
                    <a:pt x="904" y="229"/>
                    <a:pt x="898" y="226"/>
                  </a:cubicBezTo>
                  <a:cubicBezTo>
                    <a:pt x="908" y="233"/>
                    <a:pt x="917" y="242"/>
                    <a:pt x="914" y="253"/>
                  </a:cubicBezTo>
                  <a:cubicBezTo>
                    <a:pt x="876" y="241"/>
                    <a:pt x="873" y="248"/>
                    <a:pt x="837" y="263"/>
                  </a:cubicBezTo>
                  <a:cubicBezTo>
                    <a:pt x="875" y="253"/>
                    <a:pt x="884" y="251"/>
                    <a:pt x="916" y="269"/>
                  </a:cubicBezTo>
                  <a:cubicBezTo>
                    <a:pt x="928" y="276"/>
                    <a:pt x="934" y="281"/>
                    <a:pt x="943" y="288"/>
                  </a:cubicBezTo>
                  <a:cubicBezTo>
                    <a:pt x="946" y="290"/>
                    <a:pt x="944" y="297"/>
                    <a:pt x="949" y="301"/>
                  </a:cubicBezTo>
                  <a:cubicBezTo>
                    <a:pt x="955" y="306"/>
                    <a:pt x="966" y="303"/>
                    <a:pt x="973" y="307"/>
                  </a:cubicBezTo>
                  <a:cubicBezTo>
                    <a:pt x="986" y="316"/>
                    <a:pt x="991" y="325"/>
                    <a:pt x="1004" y="335"/>
                  </a:cubicBezTo>
                  <a:cubicBezTo>
                    <a:pt x="1019" y="347"/>
                    <a:pt x="1044" y="350"/>
                    <a:pt x="1059" y="362"/>
                  </a:cubicBezTo>
                  <a:cubicBezTo>
                    <a:pt x="1089" y="388"/>
                    <a:pt x="1121" y="442"/>
                    <a:pt x="1121" y="442"/>
                  </a:cubicBezTo>
                  <a:cubicBezTo>
                    <a:pt x="1121" y="442"/>
                    <a:pt x="1113" y="446"/>
                    <a:pt x="1108" y="444"/>
                  </a:cubicBezTo>
                  <a:cubicBezTo>
                    <a:pt x="1091" y="437"/>
                    <a:pt x="1075" y="429"/>
                    <a:pt x="1065" y="419"/>
                  </a:cubicBezTo>
                  <a:cubicBezTo>
                    <a:pt x="1045" y="399"/>
                    <a:pt x="1039" y="382"/>
                    <a:pt x="1015" y="369"/>
                  </a:cubicBezTo>
                  <a:cubicBezTo>
                    <a:pt x="995" y="357"/>
                    <a:pt x="965" y="353"/>
                    <a:pt x="945" y="354"/>
                  </a:cubicBezTo>
                  <a:cubicBezTo>
                    <a:pt x="917" y="355"/>
                    <a:pt x="925" y="332"/>
                    <a:pt x="905" y="325"/>
                  </a:cubicBezTo>
                  <a:cubicBezTo>
                    <a:pt x="915" y="338"/>
                    <a:pt x="918" y="354"/>
                    <a:pt x="918" y="354"/>
                  </a:cubicBezTo>
                  <a:cubicBezTo>
                    <a:pt x="910" y="365"/>
                    <a:pt x="867" y="375"/>
                    <a:pt x="855" y="376"/>
                  </a:cubicBezTo>
                  <a:cubicBezTo>
                    <a:pt x="879" y="382"/>
                    <a:pt x="900" y="376"/>
                    <a:pt x="924" y="372"/>
                  </a:cubicBezTo>
                  <a:cubicBezTo>
                    <a:pt x="951" y="368"/>
                    <a:pt x="968" y="369"/>
                    <a:pt x="991" y="379"/>
                  </a:cubicBezTo>
                  <a:cubicBezTo>
                    <a:pt x="1005" y="385"/>
                    <a:pt x="1018" y="394"/>
                    <a:pt x="1028" y="404"/>
                  </a:cubicBezTo>
                  <a:cubicBezTo>
                    <a:pt x="1037" y="414"/>
                    <a:pt x="1034" y="422"/>
                    <a:pt x="1041" y="432"/>
                  </a:cubicBezTo>
                  <a:cubicBezTo>
                    <a:pt x="1044" y="437"/>
                    <a:pt x="1048" y="441"/>
                    <a:pt x="1050" y="444"/>
                  </a:cubicBezTo>
                  <a:cubicBezTo>
                    <a:pt x="1050" y="444"/>
                    <a:pt x="1049" y="444"/>
                    <a:pt x="1048" y="444"/>
                  </a:cubicBezTo>
                  <a:cubicBezTo>
                    <a:pt x="1046" y="444"/>
                    <a:pt x="1044" y="444"/>
                    <a:pt x="1042" y="444"/>
                  </a:cubicBezTo>
                  <a:cubicBezTo>
                    <a:pt x="1036" y="445"/>
                    <a:pt x="1029" y="445"/>
                    <a:pt x="1023" y="446"/>
                  </a:cubicBezTo>
                  <a:cubicBezTo>
                    <a:pt x="1023" y="446"/>
                    <a:pt x="1023" y="446"/>
                    <a:pt x="1023" y="446"/>
                  </a:cubicBezTo>
                  <a:cubicBezTo>
                    <a:pt x="1022" y="445"/>
                    <a:pt x="1021" y="445"/>
                    <a:pt x="1020" y="444"/>
                  </a:cubicBezTo>
                  <a:cubicBezTo>
                    <a:pt x="1020" y="444"/>
                    <a:pt x="1019" y="443"/>
                    <a:pt x="1019" y="443"/>
                  </a:cubicBezTo>
                  <a:cubicBezTo>
                    <a:pt x="1018" y="442"/>
                    <a:pt x="1018" y="442"/>
                    <a:pt x="1017" y="442"/>
                  </a:cubicBezTo>
                  <a:cubicBezTo>
                    <a:pt x="1016" y="441"/>
                    <a:pt x="1015" y="440"/>
                    <a:pt x="1013" y="439"/>
                  </a:cubicBezTo>
                  <a:cubicBezTo>
                    <a:pt x="1012" y="439"/>
                    <a:pt x="1011" y="438"/>
                    <a:pt x="1009" y="437"/>
                  </a:cubicBezTo>
                  <a:cubicBezTo>
                    <a:pt x="1006" y="435"/>
                    <a:pt x="1003" y="433"/>
                    <a:pt x="1000" y="431"/>
                  </a:cubicBezTo>
                  <a:cubicBezTo>
                    <a:pt x="997" y="429"/>
                    <a:pt x="994" y="426"/>
                    <a:pt x="991" y="424"/>
                  </a:cubicBezTo>
                  <a:cubicBezTo>
                    <a:pt x="990" y="423"/>
                    <a:pt x="989" y="422"/>
                    <a:pt x="987" y="421"/>
                  </a:cubicBezTo>
                  <a:cubicBezTo>
                    <a:pt x="986" y="420"/>
                    <a:pt x="985" y="419"/>
                    <a:pt x="984" y="418"/>
                  </a:cubicBezTo>
                  <a:cubicBezTo>
                    <a:pt x="984" y="418"/>
                    <a:pt x="983" y="418"/>
                    <a:pt x="983" y="418"/>
                  </a:cubicBezTo>
                  <a:cubicBezTo>
                    <a:pt x="983" y="418"/>
                    <a:pt x="983" y="418"/>
                    <a:pt x="983" y="417"/>
                  </a:cubicBezTo>
                  <a:cubicBezTo>
                    <a:pt x="983" y="417"/>
                    <a:pt x="983" y="417"/>
                    <a:pt x="983" y="416"/>
                  </a:cubicBezTo>
                  <a:cubicBezTo>
                    <a:pt x="982" y="416"/>
                    <a:pt x="982" y="416"/>
                    <a:pt x="982" y="415"/>
                  </a:cubicBezTo>
                  <a:cubicBezTo>
                    <a:pt x="982" y="415"/>
                    <a:pt x="982" y="415"/>
                    <a:pt x="982" y="415"/>
                  </a:cubicBezTo>
                  <a:cubicBezTo>
                    <a:pt x="982" y="415"/>
                    <a:pt x="982" y="415"/>
                    <a:pt x="982" y="415"/>
                  </a:cubicBezTo>
                  <a:cubicBezTo>
                    <a:pt x="981" y="414"/>
                    <a:pt x="981" y="414"/>
                    <a:pt x="980" y="413"/>
                  </a:cubicBezTo>
                  <a:cubicBezTo>
                    <a:pt x="980" y="412"/>
                    <a:pt x="979" y="412"/>
                    <a:pt x="979" y="411"/>
                  </a:cubicBezTo>
                  <a:cubicBezTo>
                    <a:pt x="978" y="411"/>
                    <a:pt x="977" y="410"/>
                    <a:pt x="977" y="410"/>
                  </a:cubicBezTo>
                  <a:cubicBezTo>
                    <a:pt x="976" y="409"/>
                    <a:pt x="975" y="409"/>
                    <a:pt x="975" y="408"/>
                  </a:cubicBezTo>
                  <a:cubicBezTo>
                    <a:pt x="975" y="408"/>
                    <a:pt x="975" y="408"/>
                    <a:pt x="975" y="408"/>
                  </a:cubicBezTo>
                  <a:cubicBezTo>
                    <a:pt x="975" y="408"/>
                    <a:pt x="975" y="408"/>
                    <a:pt x="975" y="408"/>
                  </a:cubicBezTo>
                  <a:cubicBezTo>
                    <a:pt x="969" y="397"/>
                    <a:pt x="959" y="395"/>
                    <a:pt x="948" y="394"/>
                  </a:cubicBezTo>
                  <a:cubicBezTo>
                    <a:pt x="952" y="405"/>
                    <a:pt x="962" y="409"/>
                    <a:pt x="972" y="409"/>
                  </a:cubicBezTo>
                  <a:cubicBezTo>
                    <a:pt x="972" y="409"/>
                    <a:pt x="973" y="409"/>
                    <a:pt x="974" y="410"/>
                  </a:cubicBezTo>
                  <a:cubicBezTo>
                    <a:pt x="974" y="410"/>
                    <a:pt x="975" y="411"/>
                    <a:pt x="975" y="411"/>
                  </a:cubicBezTo>
                  <a:cubicBezTo>
                    <a:pt x="976" y="412"/>
                    <a:pt x="977" y="412"/>
                    <a:pt x="977" y="413"/>
                  </a:cubicBezTo>
                  <a:cubicBezTo>
                    <a:pt x="978" y="414"/>
                    <a:pt x="978" y="414"/>
                    <a:pt x="979" y="415"/>
                  </a:cubicBezTo>
                  <a:cubicBezTo>
                    <a:pt x="979" y="415"/>
                    <a:pt x="979" y="415"/>
                    <a:pt x="979" y="415"/>
                  </a:cubicBezTo>
                  <a:cubicBezTo>
                    <a:pt x="979" y="415"/>
                    <a:pt x="979" y="415"/>
                    <a:pt x="978" y="415"/>
                  </a:cubicBezTo>
                  <a:cubicBezTo>
                    <a:pt x="977" y="414"/>
                    <a:pt x="976" y="413"/>
                    <a:pt x="976" y="413"/>
                  </a:cubicBezTo>
                  <a:cubicBezTo>
                    <a:pt x="976" y="413"/>
                    <a:pt x="977" y="414"/>
                    <a:pt x="978" y="415"/>
                  </a:cubicBezTo>
                  <a:cubicBezTo>
                    <a:pt x="978" y="416"/>
                    <a:pt x="979" y="417"/>
                    <a:pt x="980" y="418"/>
                  </a:cubicBezTo>
                  <a:cubicBezTo>
                    <a:pt x="980" y="418"/>
                    <a:pt x="981" y="418"/>
                    <a:pt x="981" y="419"/>
                  </a:cubicBezTo>
                  <a:cubicBezTo>
                    <a:pt x="981" y="419"/>
                    <a:pt x="981" y="419"/>
                    <a:pt x="982" y="420"/>
                  </a:cubicBezTo>
                  <a:cubicBezTo>
                    <a:pt x="982" y="420"/>
                    <a:pt x="982" y="420"/>
                    <a:pt x="983" y="420"/>
                  </a:cubicBezTo>
                  <a:cubicBezTo>
                    <a:pt x="984" y="421"/>
                    <a:pt x="985" y="422"/>
                    <a:pt x="986" y="423"/>
                  </a:cubicBezTo>
                  <a:cubicBezTo>
                    <a:pt x="987" y="424"/>
                    <a:pt x="989" y="425"/>
                    <a:pt x="990" y="426"/>
                  </a:cubicBezTo>
                  <a:cubicBezTo>
                    <a:pt x="993" y="428"/>
                    <a:pt x="996" y="431"/>
                    <a:pt x="999" y="433"/>
                  </a:cubicBezTo>
                  <a:cubicBezTo>
                    <a:pt x="1002" y="435"/>
                    <a:pt x="1005" y="437"/>
                    <a:pt x="1008" y="439"/>
                  </a:cubicBezTo>
                  <a:cubicBezTo>
                    <a:pt x="1009" y="440"/>
                    <a:pt x="1011" y="441"/>
                    <a:pt x="1012" y="442"/>
                  </a:cubicBezTo>
                  <a:cubicBezTo>
                    <a:pt x="1014" y="442"/>
                    <a:pt x="1015" y="443"/>
                    <a:pt x="1016" y="444"/>
                  </a:cubicBezTo>
                  <a:cubicBezTo>
                    <a:pt x="1017" y="444"/>
                    <a:pt x="1017" y="445"/>
                    <a:pt x="1018" y="445"/>
                  </a:cubicBezTo>
                  <a:cubicBezTo>
                    <a:pt x="1018" y="445"/>
                    <a:pt x="1019" y="445"/>
                    <a:pt x="1019" y="446"/>
                  </a:cubicBezTo>
                  <a:cubicBezTo>
                    <a:pt x="1020" y="446"/>
                    <a:pt x="1020" y="446"/>
                    <a:pt x="1021" y="446"/>
                  </a:cubicBezTo>
                  <a:cubicBezTo>
                    <a:pt x="1011" y="447"/>
                    <a:pt x="1001" y="449"/>
                    <a:pt x="990" y="452"/>
                  </a:cubicBezTo>
                  <a:cubicBezTo>
                    <a:pt x="988" y="452"/>
                    <a:pt x="986" y="453"/>
                    <a:pt x="983" y="454"/>
                  </a:cubicBezTo>
                  <a:cubicBezTo>
                    <a:pt x="981" y="454"/>
                    <a:pt x="979" y="455"/>
                    <a:pt x="976" y="456"/>
                  </a:cubicBezTo>
                  <a:cubicBezTo>
                    <a:pt x="972" y="457"/>
                    <a:pt x="967" y="459"/>
                    <a:pt x="962" y="461"/>
                  </a:cubicBezTo>
                  <a:cubicBezTo>
                    <a:pt x="955" y="463"/>
                    <a:pt x="947" y="466"/>
                    <a:pt x="939" y="468"/>
                  </a:cubicBezTo>
                  <a:cubicBezTo>
                    <a:pt x="939" y="468"/>
                    <a:pt x="939" y="468"/>
                    <a:pt x="938" y="468"/>
                  </a:cubicBezTo>
                  <a:cubicBezTo>
                    <a:pt x="937" y="468"/>
                    <a:pt x="937" y="468"/>
                    <a:pt x="937" y="468"/>
                  </a:cubicBezTo>
                  <a:cubicBezTo>
                    <a:pt x="936" y="467"/>
                    <a:pt x="936" y="467"/>
                    <a:pt x="936" y="467"/>
                  </a:cubicBezTo>
                  <a:cubicBezTo>
                    <a:pt x="935" y="467"/>
                    <a:pt x="935" y="467"/>
                    <a:pt x="934" y="467"/>
                  </a:cubicBezTo>
                  <a:cubicBezTo>
                    <a:pt x="934" y="467"/>
                    <a:pt x="934" y="466"/>
                    <a:pt x="934" y="466"/>
                  </a:cubicBezTo>
                  <a:cubicBezTo>
                    <a:pt x="933" y="466"/>
                    <a:pt x="933" y="466"/>
                    <a:pt x="933" y="466"/>
                  </a:cubicBezTo>
                  <a:cubicBezTo>
                    <a:pt x="932" y="466"/>
                    <a:pt x="932" y="466"/>
                    <a:pt x="931" y="466"/>
                  </a:cubicBezTo>
                  <a:cubicBezTo>
                    <a:pt x="931" y="466"/>
                    <a:pt x="930" y="466"/>
                    <a:pt x="930" y="465"/>
                  </a:cubicBezTo>
                  <a:cubicBezTo>
                    <a:pt x="930" y="465"/>
                    <a:pt x="929" y="465"/>
                    <a:pt x="929" y="465"/>
                  </a:cubicBezTo>
                  <a:cubicBezTo>
                    <a:pt x="929" y="465"/>
                    <a:pt x="928" y="465"/>
                    <a:pt x="928" y="465"/>
                  </a:cubicBezTo>
                  <a:cubicBezTo>
                    <a:pt x="928" y="465"/>
                    <a:pt x="927" y="464"/>
                    <a:pt x="926" y="464"/>
                  </a:cubicBezTo>
                  <a:cubicBezTo>
                    <a:pt x="925" y="464"/>
                    <a:pt x="924" y="463"/>
                    <a:pt x="923" y="462"/>
                  </a:cubicBezTo>
                  <a:cubicBezTo>
                    <a:pt x="922" y="462"/>
                    <a:pt x="920" y="461"/>
                    <a:pt x="919" y="460"/>
                  </a:cubicBezTo>
                  <a:cubicBezTo>
                    <a:pt x="918" y="460"/>
                    <a:pt x="917" y="459"/>
                    <a:pt x="916" y="458"/>
                  </a:cubicBezTo>
                  <a:cubicBezTo>
                    <a:pt x="915" y="457"/>
                    <a:pt x="914" y="457"/>
                    <a:pt x="914" y="456"/>
                  </a:cubicBezTo>
                  <a:cubicBezTo>
                    <a:pt x="915" y="450"/>
                    <a:pt x="915" y="441"/>
                    <a:pt x="912" y="436"/>
                  </a:cubicBezTo>
                  <a:cubicBezTo>
                    <a:pt x="907" y="430"/>
                    <a:pt x="898" y="434"/>
                    <a:pt x="891" y="434"/>
                  </a:cubicBezTo>
                  <a:cubicBezTo>
                    <a:pt x="895" y="445"/>
                    <a:pt x="895" y="468"/>
                    <a:pt x="913" y="458"/>
                  </a:cubicBezTo>
                  <a:cubicBezTo>
                    <a:pt x="913" y="458"/>
                    <a:pt x="913" y="458"/>
                    <a:pt x="913" y="458"/>
                  </a:cubicBezTo>
                  <a:cubicBezTo>
                    <a:pt x="913" y="459"/>
                    <a:pt x="912" y="460"/>
                    <a:pt x="912" y="460"/>
                  </a:cubicBezTo>
                  <a:cubicBezTo>
                    <a:pt x="913" y="459"/>
                    <a:pt x="913" y="459"/>
                    <a:pt x="913" y="459"/>
                  </a:cubicBezTo>
                  <a:cubicBezTo>
                    <a:pt x="914" y="459"/>
                    <a:pt x="914" y="460"/>
                    <a:pt x="915" y="460"/>
                  </a:cubicBezTo>
                  <a:cubicBezTo>
                    <a:pt x="916" y="461"/>
                    <a:pt x="917" y="462"/>
                    <a:pt x="918" y="463"/>
                  </a:cubicBezTo>
                  <a:cubicBezTo>
                    <a:pt x="919" y="463"/>
                    <a:pt x="921" y="464"/>
                    <a:pt x="922" y="465"/>
                  </a:cubicBezTo>
                  <a:cubicBezTo>
                    <a:pt x="923" y="465"/>
                    <a:pt x="924" y="466"/>
                    <a:pt x="926" y="466"/>
                  </a:cubicBezTo>
                  <a:cubicBezTo>
                    <a:pt x="926" y="467"/>
                    <a:pt x="927" y="467"/>
                    <a:pt x="927" y="467"/>
                  </a:cubicBezTo>
                  <a:cubicBezTo>
                    <a:pt x="928" y="467"/>
                    <a:pt x="928" y="467"/>
                    <a:pt x="928" y="467"/>
                  </a:cubicBezTo>
                  <a:cubicBezTo>
                    <a:pt x="929" y="468"/>
                    <a:pt x="929" y="468"/>
                    <a:pt x="929" y="468"/>
                  </a:cubicBezTo>
                  <a:cubicBezTo>
                    <a:pt x="930" y="468"/>
                    <a:pt x="930" y="468"/>
                    <a:pt x="931" y="468"/>
                  </a:cubicBezTo>
                  <a:cubicBezTo>
                    <a:pt x="931" y="468"/>
                    <a:pt x="932" y="469"/>
                    <a:pt x="932" y="469"/>
                  </a:cubicBezTo>
                  <a:cubicBezTo>
                    <a:pt x="933" y="469"/>
                    <a:pt x="933" y="469"/>
                    <a:pt x="933" y="469"/>
                  </a:cubicBezTo>
                  <a:cubicBezTo>
                    <a:pt x="933" y="469"/>
                    <a:pt x="934" y="469"/>
                    <a:pt x="934" y="469"/>
                  </a:cubicBezTo>
                  <a:cubicBezTo>
                    <a:pt x="934" y="469"/>
                    <a:pt x="935" y="469"/>
                    <a:pt x="935" y="469"/>
                  </a:cubicBezTo>
                  <a:cubicBezTo>
                    <a:pt x="936" y="469"/>
                    <a:pt x="936" y="469"/>
                    <a:pt x="937" y="469"/>
                  </a:cubicBezTo>
                  <a:cubicBezTo>
                    <a:pt x="937" y="469"/>
                    <a:pt x="937" y="469"/>
                    <a:pt x="938" y="469"/>
                  </a:cubicBezTo>
                  <a:cubicBezTo>
                    <a:pt x="938" y="469"/>
                    <a:pt x="938" y="469"/>
                    <a:pt x="939" y="469"/>
                  </a:cubicBezTo>
                  <a:cubicBezTo>
                    <a:pt x="937" y="469"/>
                    <a:pt x="935" y="470"/>
                    <a:pt x="933" y="470"/>
                  </a:cubicBezTo>
                  <a:cubicBezTo>
                    <a:pt x="932" y="470"/>
                    <a:pt x="931" y="471"/>
                    <a:pt x="930" y="471"/>
                  </a:cubicBezTo>
                  <a:cubicBezTo>
                    <a:pt x="928" y="471"/>
                    <a:pt x="927" y="472"/>
                    <a:pt x="926" y="472"/>
                  </a:cubicBezTo>
                  <a:cubicBezTo>
                    <a:pt x="925" y="472"/>
                    <a:pt x="924" y="473"/>
                    <a:pt x="922" y="473"/>
                  </a:cubicBezTo>
                  <a:cubicBezTo>
                    <a:pt x="919" y="473"/>
                    <a:pt x="919" y="473"/>
                    <a:pt x="919" y="473"/>
                  </a:cubicBezTo>
                  <a:cubicBezTo>
                    <a:pt x="914" y="474"/>
                    <a:pt x="909" y="475"/>
                    <a:pt x="904" y="476"/>
                  </a:cubicBezTo>
                  <a:cubicBezTo>
                    <a:pt x="894" y="477"/>
                    <a:pt x="884" y="478"/>
                    <a:pt x="875" y="479"/>
                  </a:cubicBezTo>
                  <a:cubicBezTo>
                    <a:pt x="865" y="479"/>
                    <a:pt x="856" y="480"/>
                    <a:pt x="847" y="481"/>
                  </a:cubicBezTo>
                  <a:cubicBezTo>
                    <a:pt x="839" y="482"/>
                    <a:pt x="831" y="483"/>
                    <a:pt x="823" y="485"/>
                  </a:cubicBezTo>
                  <a:cubicBezTo>
                    <a:pt x="819" y="486"/>
                    <a:pt x="816" y="487"/>
                    <a:pt x="812" y="488"/>
                  </a:cubicBezTo>
                  <a:cubicBezTo>
                    <a:pt x="811" y="488"/>
                    <a:pt x="809" y="489"/>
                    <a:pt x="807" y="489"/>
                  </a:cubicBezTo>
                  <a:cubicBezTo>
                    <a:pt x="806" y="490"/>
                    <a:pt x="804" y="491"/>
                    <a:pt x="803" y="491"/>
                  </a:cubicBezTo>
                  <a:cubicBezTo>
                    <a:pt x="797" y="493"/>
                    <a:pt x="792" y="496"/>
                    <a:pt x="788" y="498"/>
                  </a:cubicBezTo>
                  <a:cubicBezTo>
                    <a:pt x="786" y="499"/>
                    <a:pt x="784" y="500"/>
                    <a:pt x="783" y="501"/>
                  </a:cubicBezTo>
                  <a:cubicBezTo>
                    <a:pt x="781" y="502"/>
                    <a:pt x="780" y="503"/>
                    <a:pt x="779" y="504"/>
                  </a:cubicBezTo>
                  <a:cubicBezTo>
                    <a:pt x="777" y="505"/>
                    <a:pt x="776" y="506"/>
                    <a:pt x="776" y="506"/>
                  </a:cubicBezTo>
                  <a:cubicBezTo>
                    <a:pt x="776" y="506"/>
                    <a:pt x="777" y="506"/>
                    <a:pt x="779" y="504"/>
                  </a:cubicBezTo>
                  <a:cubicBezTo>
                    <a:pt x="780" y="504"/>
                    <a:pt x="782" y="503"/>
                    <a:pt x="783" y="502"/>
                  </a:cubicBezTo>
                  <a:cubicBezTo>
                    <a:pt x="785" y="501"/>
                    <a:pt x="787" y="501"/>
                    <a:pt x="789" y="500"/>
                  </a:cubicBezTo>
                  <a:cubicBezTo>
                    <a:pt x="793" y="498"/>
                    <a:pt x="798" y="496"/>
                    <a:pt x="804" y="494"/>
                  </a:cubicBezTo>
                  <a:cubicBezTo>
                    <a:pt x="805" y="494"/>
                    <a:pt x="807" y="493"/>
                    <a:pt x="808" y="493"/>
                  </a:cubicBezTo>
                  <a:cubicBezTo>
                    <a:pt x="810" y="492"/>
                    <a:pt x="812" y="492"/>
                    <a:pt x="813" y="491"/>
                  </a:cubicBezTo>
                  <a:cubicBezTo>
                    <a:pt x="814" y="491"/>
                    <a:pt x="815" y="491"/>
                    <a:pt x="816" y="491"/>
                  </a:cubicBezTo>
                  <a:cubicBezTo>
                    <a:pt x="817" y="491"/>
                    <a:pt x="817" y="490"/>
                    <a:pt x="818" y="490"/>
                  </a:cubicBezTo>
                  <a:cubicBezTo>
                    <a:pt x="820" y="490"/>
                    <a:pt x="822" y="489"/>
                    <a:pt x="824" y="489"/>
                  </a:cubicBezTo>
                  <a:cubicBezTo>
                    <a:pt x="824" y="489"/>
                    <a:pt x="824" y="489"/>
                    <a:pt x="824" y="489"/>
                  </a:cubicBezTo>
                  <a:cubicBezTo>
                    <a:pt x="824" y="489"/>
                    <a:pt x="824" y="489"/>
                    <a:pt x="824" y="489"/>
                  </a:cubicBezTo>
                  <a:cubicBezTo>
                    <a:pt x="823" y="490"/>
                    <a:pt x="822" y="491"/>
                    <a:pt x="821" y="491"/>
                  </a:cubicBezTo>
                  <a:cubicBezTo>
                    <a:pt x="820" y="492"/>
                    <a:pt x="819" y="493"/>
                    <a:pt x="818" y="494"/>
                  </a:cubicBezTo>
                  <a:cubicBezTo>
                    <a:pt x="818" y="495"/>
                    <a:pt x="817" y="495"/>
                    <a:pt x="816" y="496"/>
                  </a:cubicBezTo>
                  <a:cubicBezTo>
                    <a:pt x="816" y="496"/>
                    <a:pt x="816" y="497"/>
                    <a:pt x="816" y="497"/>
                  </a:cubicBezTo>
                  <a:cubicBezTo>
                    <a:pt x="815" y="496"/>
                    <a:pt x="815" y="496"/>
                    <a:pt x="815" y="496"/>
                  </a:cubicBezTo>
                  <a:cubicBezTo>
                    <a:pt x="799" y="503"/>
                    <a:pt x="795" y="518"/>
                    <a:pt x="791" y="534"/>
                  </a:cubicBezTo>
                  <a:cubicBezTo>
                    <a:pt x="807" y="531"/>
                    <a:pt x="813" y="517"/>
                    <a:pt x="816" y="501"/>
                  </a:cubicBezTo>
                  <a:cubicBezTo>
                    <a:pt x="816" y="500"/>
                    <a:pt x="817" y="499"/>
                    <a:pt x="818" y="499"/>
                  </a:cubicBezTo>
                  <a:cubicBezTo>
                    <a:pt x="819" y="498"/>
                    <a:pt x="820" y="497"/>
                    <a:pt x="820" y="496"/>
                  </a:cubicBezTo>
                  <a:cubicBezTo>
                    <a:pt x="821" y="495"/>
                    <a:pt x="822" y="494"/>
                    <a:pt x="823" y="494"/>
                  </a:cubicBezTo>
                  <a:cubicBezTo>
                    <a:pt x="824" y="493"/>
                    <a:pt x="825" y="492"/>
                    <a:pt x="825" y="492"/>
                  </a:cubicBezTo>
                  <a:cubicBezTo>
                    <a:pt x="826" y="491"/>
                    <a:pt x="827" y="490"/>
                    <a:pt x="828" y="490"/>
                  </a:cubicBezTo>
                  <a:cubicBezTo>
                    <a:pt x="828" y="490"/>
                    <a:pt x="828" y="490"/>
                    <a:pt x="828" y="490"/>
                  </a:cubicBezTo>
                  <a:cubicBezTo>
                    <a:pt x="828" y="489"/>
                    <a:pt x="828" y="489"/>
                    <a:pt x="829" y="489"/>
                  </a:cubicBezTo>
                  <a:cubicBezTo>
                    <a:pt x="829" y="489"/>
                    <a:pt x="829" y="489"/>
                    <a:pt x="829" y="488"/>
                  </a:cubicBezTo>
                  <a:cubicBezTo>
                    <a:pt x="830" y="488"/>
                    <a:pt x="830" y="488"/>
                    <a:pt x="830" y="488"/>
                  </a:cubicBezTo>
                  <a:cubicBezTo>
                    <a:pt x="835" y="487"/>
                    <a:pt x="841" y="486"/>
                    <a:pt x="848" y="485"/>
                  </a:cubicBezTo>
                  <a:cubicBezTo>
                    <a:pt x="856" y="484"/>
                    <a:pt x="866" y="483"/>
                    <a:pt x="875" y="483"/>
                  </a:cubicBezTo>
                  <a:cubicBezTo>
                    <a:pt x="884" y="482"/>
                    <a:pt x="894" y="481"/>
                    <a:pt x="904" y="480"/>
                  </a:cubicBezTo>
                  <a:cubicBezTo>
                    <a:pt x="909" y="479"/>
                    <a:pt x="914" y="478"/>
                    <a:pt x="919" y="477"/>
                  </a:cubicBezTo>
                  <a:cubicBezTo>
                    <a:pt x="923" y="477"/>
                    <a:pt x="923" y="477"/>
                    <a:pt x="923" y="477"/>
                  </a:cubicBezTo>
                  <a:cubicBezTo>
                    <a:pt x="924" y="476"/>
                    <a:pt x="925" y="476"/>
                    <a:pt x="927" y="476"/>
                  </a:cubicBezTo>
                  <a:cubicBezTo>
                    <a:pt x="928" y="476"/>
                    <a:pt x="929" y="475"/>
                    <a:pt x="930" y="475"/>
                  </a:cubicBezTo>
                  <a:cubicBezTo>
                    <a:pt x="932" y="475"/>
                    <a:pt x="933" y="474"/>
                    <a:pt x="934" y="474"/>
                  </a:cubicBezTo>
                  <a:cubicBezTo>
                    <a:pt x="944" y="471"/>
                    <a:pt x="954" y="468"/>
                    <a:pt x="963" y="464"/>
                  </a:cubicBezTo>
                  <a:cubicBezTo>
                    <a:pt x="966" y="463"/>
                    <a:pt x="969" y="462"/>
                    <a:pt x="971" y="462"/>
                  </a:cubicBezTo>
                  <a:cubicBezTo>
                    <a:pt x="971" y="462"/>
                    <a:pt x="971" y="462"/>
                    <a:pt x="971" y="462"/>
                  </a:cubicBezTo>
                  <a:cubicBezTo>
                    <a:pt x="970" y="462"/>
                    <a:pt x="970" y="463"/>
                    <a:pt x="969" y="463"/>
                  </a:cubicBezTo>
                  <a:cubicBezTo>
                    <a:pt x="969" y="464"/>
                    <a:pt x="968" y="464"/>
                    <a:pt x="968" y="465"/>
                  </a:cubicBezTo>
                  <a:cubicBezTo>
                    <a:pt x="967" y="465"/>
                    <a:pt x="967" y="466"/>
                    <a:pt x="966" y="467"/>
                  </a:cubicBezTo>
                  <a:cubicBezTo>
                    <a:pt x="966" y="467"/>
                    <a:pt x="965" y="467"/>
                    <a:pt x="965" y="468"/>
                  </a:cubicBezTo>
                  <a:cubicBezTo>
                    <a:pt x="965" y="468"/>
                    <a:pt x="964" y="468"/>
                    <a:pt x="964" y="469"/>
                  </a:cubicBezTo>
                  <a:cubicBezTo>
                    <a:pt x="963" y="470"/>
                    <a:pt x="962" y="472"/>
                    <a:pt x="960" y="474"/>
                  </a:cubicBezTo>
                  <a:cubicBezTo>
                    <a:pt x="959" y="476"/>
                    <a:pt x="957" y="478"/>
                    <a:pt x="956" y="480"/>
                  </a:cubicBezTo>
                  <a:cubicBezTo>
                    <a:pt x="953" y="484"/>
                    <a:pt x="950" y="488"/>
                    <a:pt x="947" y="492"/>
                  </a:cubicBezTo>
                  <a:cubicBezTo>
                    <a:pt x="944" y="496"/>
                    <a:pt x="941" y="501"/>
                    <a:pt x="939" y="504"/>
                  </a:cubicBezTo>
                  <a:cubicBezTo>
                    <a:pt x="938" y="504"/>
                    <a:pt x="938" y="504"/>
                    <a:pt x="938" y="504"/>
                  </a:cubicBezTo>
                  <a:cubicBezTo>
                    <a:pt x="937" y="504"/>
                    <a:pt x="936" y="504"/>
                    <a:pt x="935" y="504"/>
                  </a:cubicBezTo>
                  <a:cubicBezTo>
                    <a:pt x="935" y="504"/>
                    <a:pt x="935" y="504"/>
                    <a:pt x="934" y="504"/>
                  </a:cubicBezTo>
                  <a:cubicBezTo>
                    <a:pt x="934" y="504"/>
                    <a:pt x="934" y="504"/>
                    <a:pt x="933" y="504"/>
                  </a:cubicBezTo>
                  <a:cubicBezTo>
                    <a:pt x="933" y="504"/>
                    <a:pt x="933" y="504"/>
                    <a:pt x="933" y="504"/>
                  </a:cubicBezTo>
                  <a:cubicBezTo>
                    <a:pt x="932" y="504"/>
                    <a:pt x="930" y="504"/>
                    <a:pt x="929" y="504"/>
                  </a:cubicBezTo>
                  <a:cubicBezTo>
                    <a:pt x="928" y="504"/>
                    <a:pt x="927" y="504"/>
                    <a:pt x="926" y="504"/>
                  </a:cubicBezTo>
                  <a:cubicBezTo>
                    <a:pt x="923" y="504"/>
                    <a:pt x="920" y="504"/>
                    <a:pt x="918" y="505"/>
                  </a:cubicBezTo>
                  <a:cubicBezTo>
                    <a:pt x="917" y="505"/>
                    <a:pt x="917" y="505"/>
                    <a:pt x="917" y="505"/>
                  </a:cubicBezTo>
                  <a:cubicBezTo>
                    <a:pt x="917" y="504"/>
                    <a:pt x="917" y="504"/>
                    <a:pt x="917" y="504"/>
                  </a:cubicBezTo>
                  <a:cubicBezTo>
                    <a:pt x="907" y="490"/>
                    <a:pt x="890" y="502"/>
                    <a:pt x="885" y="515"/>
                  </a:cubicBezTo>
                  <a:cubicBezTo>
                    <a:pt x="895" y="514"/>
                    <a:pt x="911" y="520"/>
                    <a:pt x="916" y="507"/>
                  </a:cubicBezTo>
                  <a:cubicBezTo>
                    <a:pt x="917" y="507"/>
                    <a:pt x="917" y="507"/>
                    <a:pt x="918" y="507"/>
                  </a:cubicBezTo>
                  <a:cubicBezTo>
                    <a:pt x="921" y="507"/>
                    <a:pt x="923" y="506"/>
                    <a:pt x="926" y="506"/>
                  </a:cubicBezTo>
                  <a:cubicBezTo>
                    <a:pt x="927" y="506"/>
                    <a:pt x="928" y="506"/>
                    <a:pt x="929" y="506"/>
                  </a:cubicBezTo>
                  <a:cubicBezTo>
                    <a:pt x="931" y="506"/>
                    <a:pt x="932" y="506"/>
                    <a:pt x="933" y="506"/>
                  </a:cubicBezTo>
                  <a:cubicBezTo>
                    <a:pt x="933" y="506"/>
                    <a:pt x="933" y="506"/>
                    <a:pt x="933" y="506"/>
                  </a:cubicBezTo>
                  <a:cubicBezTo>
                    <a:pt x="934" y="506"/>
                    <a:pt x="934" y="506"/>
                    <a:pt x="934" y="506"/>
                  </a:cubicBezTo>
                  <a:cubicBezTo>
                    <a:pt x="935" y="506"/>
                    <a:pt x="935" y="506"/>
                    <a:pt x="935" y="505"/>
                  </a:cubicBezTo>
                  <a:cubicBezTo>
                    <a:pt x="936" y="505"/>
                    <a:pt x="937" y="505"/>
                    <a:pt x="938" y="505"/>
                  </a:cubicBezTo>
                  <a:cubicBezTo>
                    <a:pt x="938" y="505"/>
                    <a:pt x="938" y="505"/>
                    <a:pt x="938" y="505"/>
                  </a:cubicBezTo>
                  <a:cubicBezTo>
                    <a:pt x="938" y="505"/>
                    <a:pt x="938" y="505"/>
                    <a:pt x="938" y="505"/>
                  </a:cubicBezTo>
                  <a:cubicBezTo>
                    <a:pt x="937" y="507"/>
                    <a:pt x="935" y="509"/>
                    <a:pt x="934" y="511"/>
                  </a:cubicBezTo>
                  <a:cubicBezTo>
                    <a:pt x="933" y="513"/>
                    <a:pt x="931" y="514"/>
                    <a:pt x="930" y="516"/>
                  </a:cubicBezTo>
                  <a:cubicBezTo>
                    <a:pt x="930" y="516"/>
                    <a:pt x="929" y="516"/>
                    <a:pt x="929" y="517"/>
                  </a:cubicBezTo>
                  <a:cubicBezTo>
                    <a:pt x="929" y="517"/>
                    <a:pt x="929" y="518"/>
                    <a:pt x="928" y="518"/>
                  </a:cubicBezTo>
                  <a:cubicBezTo>
                    <a:pt x="928" y="519"/>
                    <a:pt x="927" y="519"/>
                    <a:pt x="927" y="520"/>
                  </a:cubicBezTo>
                  <a:cubicBezTo>
                    <a:pt x="926" y="521"/>
                    <a:pt x="925" y="523"/>
                    <a:pt x="924" y="523"/>
                  </a:cubicBezTo>
                  <a:cubicBezTo>
                    <a:pt x="923" y="525"/>
                    <a:pt x="922" y="526"/>
                    <a:pt x="922" y="526"/>
                  </a:cubicBezTo>
                  <a:cubicBezTo>
                    <a:pt x="922" y="526"/>
                    <a:pt x="923" y="526"/>
                    <a:pt x="925" y="524"/>
                  </a:cubicBezTo>
                  <a:cubicBezTo>
                    <a:pt x="925" y="524"/>
                    <a:pt x="926" y="523"/>
                    <a:pt x="926" y="523"/>
                  </a:cubicBezTo>
                  <a:cubicBezTo>
                    <a:pt x="927" y="522"/>
                    <a:pt x="927" y="522"/>
                    <a:pt x="928" y="521"/>
                  </a:cubicBezTo>
                  <a:cubicBezTo>
                    <a:pt x="929" y="521"/>
                    <a:pt x="929" y="520"/>
                    <a:pt x="930" y="519"/>
                  </a:cubicBezTo>
                  <a:cubicBezTo>
                    <a:pt x="930" y="519"/>
                    <a:pt x="930" y="519"/>
                    <a:pt x="931" y="518"/>
                  </a:cubicBezTo>
                  <a:cubicBezTo>
                    <a:pt x="931" y="518"/>
                    <a:pt x="931" y="518"/>
                    <a:pt x="932" y="517"/>
                  </a:cubicBezTo>
                  <a:cubicBezTo>
                    <a:pt x="933" y="516"/>
                    <a:pt x="934" y="514"/>
                    <a:pt x="936" y="512"/>
                  </a:cubicBezTo>
                  <a:cubicBezTo>
                    <a:pt x="937" y="510"/>
                    <a:pt x="938" y="508"/>
                    <a:pt x="940" y="506"/>
                  </a:cubicBezTo>
                  <a:cubicBezTo>
                    <a:pt x="943" y="502"/>
                    <a:pt x="946" y="498"/>
                    <a:pt x="949" y="494"/>
                  </a:cubicBezTo>
                  <a:cubicBezTo>
                    <a:pt x="950" y="492"/>
                    <a:pt x="951" y="491"/>
                    <a:pt x="952" y="490"/>
                  </a:cubicBezTo>
                  <a:cubicBezTo>
                    <a:pt x="952" y="490"/>
                    <a:pt x="952" y="490"/>
                    <a:pt x="952" y="491"/>
                  </a:cubicBezTo>
                  <a:cubicBezTo>
                    <a:pt x="952" y="491"/>
                    <a:pt x="952" y="491"/>
                    <a:pt x="952" y="492"/>
                  </a:cubicBezTo>
                  <a:cubicBezTo>
                    <a:pt x="952" y="492"/>
                    <a:pt x="952" y="492"/>
                    <a:pt x="952" y="493"/>
                  </a:cubicBezTo>
                  <a:cubicBezTo>
                    <a:pt x="952" y="493"/>
                    <a:pt x="952" y="493"/>
                    <a:pt x="952" y="494"/>
                  </a:cubicBezTo>
                  <a:cubicBezTo>
                    <a:pt x="953" y="497"/>
                    <a:pt x="954" y="500"/>
                    <a:pt x="956" y="503"/>
                  </a:cubicBezTo>
                  <a:cubicBezTo>
                    <a:pt x="957" y="506"/>
                    <a:pt x="958" y="508"/>
                    <a:pt x="960" y="511"/>
                  </a:cubicBezTo>
                  <a:cubicBezTo>
                    <a:pt x="959" y="511"/>
                    <a:pt x="959" y="511"/>
                    <a:pt x="958" y="511"/>
                  </a:cubicBezTo>
                  <a:cubicBezTo>
                    <a:pt x="957" y="514"/>
                    <a:pt x="957" y="514"/>
                    <a:pt x="957" y="514"/>
                  </a:cubicBezTo>
                  <a:cubicBezTo>
                    <a:pt x="948" y="525"/>
                    <a:pt x="950" y="542"/>
                    <a:pt x="964" y="548"/>
                  </a:cubicBezTo>
                  <a:cubicBezTo>
                    <a:pt x="966" y="536"/>
                    <a:pt x="977" y="518"/>
                    <a:pt x="962" y="512"/>
                  </a:cubicBezTo>
                  <a:cubicBezTo>
                    <a:pt x="962" y="512"/>
                    <a:pt x="962" y="512"/>
                    <a:pt x="962" y="512"/>
                  </a:cubicBezTo>
                  <a:cubicBezTo>
                    <a:pt x="961" y="508"/>
                    <a:pt x="959" y="505"/>
                    <a:pt x="958" y="502"/>
                  </a:cubicBezTo>
                  <a:cubicBezTo>
                    <a:pt x="956" y="499"/>
                    <a:pt x="955" y="496"/>
                    <a:pt x="954" y="493"/>
                  </a:cubicBezTo>
                  <a:cubicBezTo>
                    <a:pt x="954" y="493"/>
                    <a:pt x="954" y="492"/>
                    <a:pt x="954" y="492"/>
                  </a:cubicBezTo>
                  <a:cubicBezTo>
                    <a:pt x="954" y="492"/>
                    <a:pt x="954" y="491"/>
                    <a:pt x="954" y="491"/>
                  </a:cubicBezTo>
                  <a:cubicBezTo>
                    <a:pt x="954" y="491"/>
                    <a:pt x="954" y="491"/>
                    <a:pt x="953" y="490"/>
                  </a:cubicBezTo>
                  <a:cubicBezTo>
                    <a:pt x="953" y="490"/>
                    <a:pt x="953" y="490"/>
                    <a:pt x="953" y="489"/>
                  </a:cubicBezTo>
                  <a:cubicBezTo>
                    <a:pt x="953" y="489"/>
                    <a:pt x="953" y="488"/>
                    <a:pt x="953" y="488"/>
                  </a:cubicBezTo>
                  <a:cubicBezTo>
                    <a:pt x="955" y="485"/>
                    <a:pt x="956" y="483"/>
                    <a:pt x="958" y="481"/>
                  </a:cubicBezTo>
                  <a:cubicBezTo>
                    <a:pt x="959" y="479"/>
                    <a:pt x="961" y="477"/>
                    <a:pt x="962" y="475"/>
                  </a:cubicBezTo>
                  <a:cubicBezTo>
                    <a:pt x="963" y="474"/>
                    <a:pt x="965" y="472"/>
                    <a:pt x="966" y="470"/>
                  </a:cubicBezTo>
                  <a:cubicBezTo>
                    <a:pt x="966" y="470"/>
                    <a:pt x="967" y="469"/>
                    <a:pt x="968" y="468"/>
                  </a:cubicBezTo>
                  <a:cubicBezTo>
                    <a:pt x="968" y="467"/>
                    <a:pt x="969" y="467"/>
                    <a:pt x="969" y="466"/>
                  </a:cubicBezTo>
                  <a:cubicBezTo>
                    <a:pt x="970" y="465"/>
                    <a:pt x="971" y="464"/>
                    <a:pt x="971" y="463"/>
                  </a:cubicBezTo>
                  <a:cubicBezTo>
                    <a:pt x="972" y="462"/>
                    <a:pt x="972" y="462"/>
                    <a:pt x="972" y="461"/>
                  </a:cubicBezTo>
                  <a:cubicBezTo>
                    <a:pt x="974" y="461"/>
                    <a:pt x="976" y="460"/>
                    <a:pt x="977" y="460"/>
                  </a:cubicBezTo>
                  <a:cubicBezTo>
                    <a:pt x="980" y="459"/>
                    <a:pt x="982" y="458"/>
                    <a:pt x="984" y="457"/>
                  </a:cubicBezTo>
                  <a:cubicBezTo>
                    <a:pt x="987" y="457"/>
                    <a:pt x="989" y="456"/>
                    <a:pt x="991" y="456"/>
                  </a:cubicBezTo>
                  <a:cubicBezTo>
                    <a:pt x="1004" y="452"/>
                    <a:pt x="1016" y="450"/>
                    <a:pt x="1028" y="449"/>
                  </a:cubicBezTo>
                  <a:cubicBezTo>
                    <a:pt x="1028" y="449"/>
                    <a:pt x="1028" y="450"/>
                    <a:pt x="1027" y="450"/>
                  </a:cubicBezTo>
                  <a:cubicBezTo>
                    <a:pt x="1027" y="451"/>
                    <a:pt x="1027" y="451"/>
                    <a:pt x="1026" y="452"/>
                  </a:cubicBezTo>
                  <a:cubicBezTo>
                    <a:pt x="1026" y="453"/>
                    <a:pt x="1025" y="454"/>
                    <a:pt x="1025" y="454"/>
                  </a:cubicBezTo>
                  <a:cubicBezTo>
                    <a:pt x="1025" y="455"/>
                    <a:pt x="1024" y="456"/>
                    <a:pt x="1024" y="457"/>
                  </a:cubicBezTo>
                  <a:cubicBezTo>
                    <a:pt x="1024" y="457"/>
                    <a:pt x="1024" y="457"/>
                    <a:pt x="1024" y="457"/>
                  </a:cubicBezTo>
                  <a:cubicBezTo>
                    <a:pt x="1024" y="457"/>
                    <a:pt x="1024" y="457"/>
                    <a:pt x="1024" y="457"/>
                  </a:cubicBezTo>
                  <a:cubicBezTo>
                    <a:pt x="1013" y="466"/>
                    <a:pt x="1016" y="478"/>
                    <a:pt x="1020" y="492"/>
                  </a:cubicBezTo>
                  <a:cubicBezTo>
                    <a:pt x="1032" y="486"/>
                    <a:pt x="1031" y="474"/>
                    <a:pt x="1026" y="461"/>
                  </a:cubicBezTo>
                  <a:cubicBezTo>
                    <a:pt x="1026" y="460"/>
                    <a:pt x="1027" y="459"/>
                    <a:pt x="1027" y="458"/>
                  </a:cubicBezTo>
                  <a:cubicBezTo>
                    <a:pt x="1027" y="458"/>
                    <a:pt x="1027" y="457"/>
                    <a:pt x="1028" y="456"/>
                  </a:cubicBezTo>
                  <a:cubicBezTo>
                    <a:pt x="1028" y="455"/>
                    <a:pt x="1029" y="454"/>
                    <a:pt x="1029" y="454"/>
                  </a:cubicBezTo>
                  <a:cubicBezTo>
                    <a:pt x="1029" y="453"/>
                    <a:pt x="1030" y="452"/>
                    <a:pt x="1030" y="452"/>
                  </a:cubicBezTo>
                  <a:cubicBezTo>
                    <a:pt x="1030" y="451"/>
                    <a:pt x="1031" y="450"/>
                    <a:pt x="1031" y="450"/>
                  </a:cubicBezTo>
                  <a:cubicBezTo>
                    <a:pt x="1031" y="450"/>
                    <a:pt x="1031" y="449"/>
                    <a:pt x="1031" y="449"/>
                  </a:cubicBezTo>
                  <a:cubicBezTo>
                    <a:pt x="1032" y="449"/>
                    <a:pt x="1032" y="449"/>
                    <a:pt x="1032" y="449"/>
                  </a:cubicBezTo>
                  <a:cubicBezTo>
                    <a:pt x="1035" y="449"/>
                    <a:pt x="1039" y="448"/>
                    <a:pt x="1042" y="448"/>
                  </a:cubicBezTo>
                  <a:cubicBezTo>
                    <a:pt x="1044" y="448"/>
                    <a:pt x="1046" y="448"/>
                    <a:pt x="1048" y="448"/>
                  </a:cubicBezTo>
                  <a:cubicBezTo>
                    <a:pt x="1049" y="448"/>
                    <a:pt x="1051" y="448"/>
                    <a:pt x="1053" y="448"/>
                  </a:cubicBezTo>
                  <a:cubicBezTo>
                    <a:pt x="1053" y="448"/>
                    <a:pt x="1054" y="448"/>
                    <a:pt x="1054" y="448"/>
                  </a:cubicBezTo>
                  <a:cubicBezTo>
                    <a:pt x="1071" y="467"/>
                    <a:pt x="1081" y="460"/>
                    <a:pt x="1112" y="472"/>
                  </a:cubicBezTo>
                  <a:cubicBezTo>
                    <a:pt x="1119" y="475"/>
                    <a:pt x="1128" y="479"/>
                    <a:pt x="1135" y="476"/>
                  </a:cubicBezTo>
                  <a:cubicBezTo>
                    <a:pt x="1145" y="472"/>
                    <a:pt x="1148" y="477"/>
                    <a:pt x="1162" y="482"/>
                  </a:cubicBezTo>
                  <a:cubicBezTo>
                    <a:pt x="1179" y="488"/>
                    <a:pt x="1191" y="499"/>
                    <a:pt x="1195" y="514"/>
                  </a:cubicBezTo>
                  <a:cubicBezTo>
                    <a:pt x="1187" y="516"/>
                    <a:pt x="1177" y="508"/>
                    <a:pt x="1164" y="505"/>
                  </a:cubicBezTo>
                  <a:cubicBezTo>
                    <a:pt x="1147" y="501"/>
                    <a:pt x="1138" y="500"/>
                    <a:pt x="1120" y="502"/>
                  </a:cubicBezTo>
                  <a:cubicBezTo>
                    <a:pt x="1110" y="503"/>
                    <a:pt x="1095" y="505"/>
                    <a:pt x="1086" y="502"/>
                  </a:cubicBezTo>
                  <a:cubicBezTo>
                    <a:pt x="1067" y="497"/>
                    <a:pt x="1063" y="477"/>
                    <a:pt x="1042" y="480"/>
                  </a:cubicBezTo>
                  <a:cubicBezTo>
                    <a:pt x="1054" y="485"/>
                    <a:pt x="1064" y="495"/>
                    <a:pt x="1069" y="508"/>
                  </a:cubicBezTo>
                  <a:cubicBezTo>
                    <a:pt x="1052" y="511"/>
                    <a:pt x="1041" y="516"/>
                    <a:pt x="1027" y="523"/>
                  </a:cubicBezTo>
                  <a:cubicBezTo>
                    <a:pt x="1013" y="529"/>
                    <a:pt x="1000" y="543"/>
                    <a:pt x="985" y="555"/>
                  </a:cubicBezTo>
                  <a:cubicBezTo>
                    <a:pt x="984" y="555"/>
                    <a:pt x="983" y="555"/>
                    <a:pt x="981" y="555"/>
                  </a:cubicBezTo>
                  <a:cubicBezTo>
                    <a:pt x="982" y="556"/>
                    <a:pt x="982" y="556"/>
                    <a:pt x="982" y="557"/>
                  </a:cubicBezTo>
                  <a:cubicBezTo>
                    <a:pt x="980" y="559"/>
                    <a:pt x="977" y="561"/>
                    <a:pt x="974" y="563"/>
                  </a:cubicBezTo>
                  <a:cubicBezTo>
                    <a:pt x="977" y="561"/>
                    <a:pt x="980" y="560"/>
                    <a:pt x="982" y="558"/>
                  </a:cubicBezTo>
                  <a:cubicBezTo>
                    <a:pt x="988" y="572"/>
                    <a:pt x="1002" y="577"/>
                    <a:pt x="1017" y="578"/>
                  </a:cubicBezTo>
                  <a:cubicBezTo>
                    <a:pt x="1018" y="578"/>
                    <a:pt x="1019" y="579"/>
                    <a:pt x="1020" y="580"/>
                  </a:cubicBezTo>
                  <a:cubicBezTo>
                    <a:pt x="1021" y="581"/>
                    <a:pt x="1021" y="581"/>
                    <a:pt x="1022" y="582"/>
                  </a:cubicBezTo>
                  <a:cubicBezTo>
                    <a:pt x="1023" y="583"/>
                    <a:pt x="1024" y="584"/>
                    <a:pt x="1025" y="585"/>
                  </a:cubicBezTo>
                  <a:cubicBezTo>
                    <a:pt x="1026" y="586"/>
                    <a:pt x="1027" y="586"/>
                    <a:pt x="1027" y="587"/>
                  </a:cubicBezTo>
                  <a:cubicBezTo>
                    <a:pt x="1028" y="588"/>
                    <a:pt x="1029" y="589"/>
                    <a:pt x="1029" y="589"/>
                  </a:cubicBezTo>
                  <a:cubicBezTo>
                    <a:pt x="1029" y="590"/>
                    <a:pt x="1029" y="590"/>
                    <a:pt x="1030" y="590"/>
                  </a:cubicBezTo>
                  <a:cubicBezTo>
                    <a:pt x="1030" y="590"/>
                    <a:pt x="1030" y="590"/>
                    <a:pt x="1030" y="590"/>
                  </a:cubicBezTo>
                  <a:cubicBezTo>
                    <a:pt x="1030" y="591"/>
                    <a:pt x="1031" y="591"/>
                    <a:pt x="1031" y="591"/>
                  </a:cubicBezTo>
                  <a:cubicBezTo>
                    <a:pt x="1031" y="591"/>
                    <a:pt x="1031" y="591"/>
                    <a:pt x="1032" y="592"/>
                  </a:cubicBezTo>
                  <a:cubicBezTo>
                    <a:pt x="1033" y="598"/>
                    <a:pt x="1035" y="604"/>
                    <a:pt x="1036" y="611"/>
                  </a:cubicBezTo>
                  <a:cubicBezTo>
                    <a:pt x="1038" y="620"/>
                    <a:pt x="1039" y="630"/>
                    <a:pt x="1041" y="640"/>
                  </a:cubicBezTo>
                  <a:cubicBezTo>
                    <a:pt x="1043" y="649"/>
                    <a:pt x="1044" y="659"/>
                    <a:pt x="1046" y="669"/>
                  </a:cubicBezTo>
                  <a:cubicBezTo>
                    <a:pt x="1041" y="670"/>
                    <a:pt x="1034" y="670"/>
                    <a:pt x="1028" y="671"/>
                  </a:cubicBezTo>
                  <a:cubicBezTo>
                    <a:pt x="1025" y="663"/>
                    <a:pt x="1017" y="656"/>
                    <a:pt x="1010" y="654"/>
                  </a:cubicBezTo>
                  <a:cubicBezTo>
                    <a:pt x="1011" y="659"/>
                    <a:pt x="1010" y="666"/>
                    <a:pt x="1011" y="672"/>
                  </a:cubicBezTo>
                  <a:cubicBezTo>
                    <a:pt x="992" y="674"/>
                    <a:pt x="974" y="677"/>
                    <a:pt x="960" y="681"/>
                  </a:cubicBezTo>
                  <a:cubicBezTo>
                    <a:pt x="916" y="692"/>
                    <a:pt x="878" y="705"/>
                    <a:pt x="878" y="705"/>
                  </a:cubicBezTo>
                  <a:cubicBezTo>
                    <a:pt x="878" y="705"/>
                    <a:pt x="873" y="704"/>
                    <a:pt x="865" y="702"/>
                  </a:cubicBezTo>
                  <a:cubicBezTo>
                    <a:pt x="865" y="702"/>
                    <a:pt x="864" y="702"/>
                    <a:pt x="864" y="701"/>
                  </a:cubicBezTo>
                  <a:cubicBezTo>
                    <a:pt x="863" y="700"/>
                    <a:pt x="861" y="699"/>
                    <a:pt x="860" y="697"/>
                  </a:cubicBezTo>
                  <a:cubicBezTo>
                    <a:pt x="859" y="697"/>
                    <a:pt x="858" y="696"/>
                    <a:pt x="857" y="695"/>
                  </a:cubicBezTo>
                  <a:cubicBezTo>
                    <a:pt x="856" y="695"/>
                    <a:pt x="856" y="694"/>
                    <a:pt x="855" y="693"/>
                  </a:cubicBezTo>
                  <a:cubicBezTo>
                    <a:pt x="848" y="688"/>
                    <a:pt x="839" y="681"/>
                    <a:pt x="831" y="674"/>
                  </a:cubicBezTo>
                  <a:cubicBezTo>
                    <a:pt x="826" y="670"/>
                    <a:pt x="822" y="667"/>
                    <a:pt x="818" y="663"/>
                  </a:cubicBezTo>
                  <a:cubicBezTo>
                    <a:pt x="817" y="663"/>
                    <a:pt x="817" y="662"/>
                    <a:pt x="817" y="662"/>
                  </a:cubicBezTo>
                  <a:cubicBezTo>
                    <a:pt x="816" y="661"/>
                    <a:pt x="815" y="659"/>
                    <a:pt x="815" y="658"/>
                  </a:cubicBezTo>
                  <a:cubicBezTo>
                    <a:pt x="815" y="658"/>
                    <a:pt x="814" y="657"/>
                    <a:pt x="814" y="657"/>
                  </a:cubicBezTo>
                  <a:cubicBezTo>
                    <a:pt x="814" y="657"/>
                    <a:pt x="814" y="656"/>
                    <a:pt x="814" y="656"/>
                  </a:cubicBezTo>
                  <a:cubicBezTo>
                    <a:pt x="814" y="655"/>
                    <a:pt x="813" y="654"/>
                    <a:pt x="813" y="653"/>
                  </a:cubicBezTo>
                  <a:cubicBezTo>
                    <a:pt x="812" y="652"/>
                    <a:pt x="812" y="650"/>
                    <a:pt x="812" y="648"/>
                  </a:cubicBezTo>
                  <a:cubicBezTo>
                    <a:pt x="812" y="647"/>
                    <a:pt x="812" y="647"/>
                    <a:pt x="812" y="647"/>
                  </a:cubicBezTo>
                  <a:cubicBezTo>
                    <a:pt x="812" y="647"/>
                    <a:pt x="812" y="646"/>
                    <a:pt x="812" y="646"/>
                  </a:cubicBezTo>
                  <a:cubicBezTo>
                    <a:pt x="812" y="646"/>
                    <a:pt x="812" y="646"/>
                    <a:pt x="812" y="646"/>
                  </a:cubicBezTo>
                  <a:cubicBezTo>
                    <a:pt x="812" y="645"/>
                    <a:pt x="812" y="645"/>
                    <a:pt x="812" y="645"/>
                  </a:cubicBezTo>
                  <a:cubicBezTo>
                    <a:pt x="813" y="645"/>
                    <a:pt x="813" y="645"/>
                    <a:pt x="813" y="645"/>
                  </a:cubicBezTo>
                  <a:cubicBezTo>
                    <a:pt x="813" y="644"/>
                    <a:pt x="814" y="643"/>
                    <a:pt x="814" y="642"/>
                  </a:cubicBezTo>
                  <a:cubicBezTo>
                    <a:pt x="815" y="641"/>
                    <a:pt x="815" y="641"/>
                    <a:pt x="815" y="640"/>
                  </a:cubicBezTo>
                  <a:cubicBezTo>
                    <a:pt x="816" y="640"/>
                    <a:pt x="816" y="639"/>
                    <a:pt x="816" y="639"/>
                  </a:cubicBezTo>
                  <a:cubicBezTo>
                    <a:pt x="817" y="638"/>
                    <a:pt x="817" y="637"/>
                    <a:pt x="817" y="637"/>
                  </a:cubicBezTo>
                  <a:cubicBezTo>
                    <a:pt x="817" y="636"/>
                    <a:pt x="818" y="636"/>
                    <a:pt x="818" y="635"/>
                  </a:cubicBezTo>
                  <a:cubicBezTo>
                    <a:pt x="819" y="633"/>
                    <a:pt x="820" y="630"/>
                    <a:pt x="820" y="627"/>
                  </a:cubicBezTo>
                  <a:cubicBezTo>
                    <a:pt x="820" y="627"/>
                    <a:pt x="821" y="627"/>
                    <a:pt x="821" y="627"/>
                  </a:cubicBezTo>
                  <a:cubicBezTo>
                    <a:pt x="821" y="626"/>
                    <a:pt x="821" y="626"/>
                    <a:pt x="821" y="626"/>
                  </a:cubicBezTo>
                  <a:cubicBezTo>
                    <a:pt x="821" y="625"/>
                    <a:pt x="821" y="624"/>
                    <a:pt x="821" y="624"/>
                  </a:cubicBezTo>
                  <a:cubicBezTo>
                    <a:pt x="821" y="623"/>
                    <a:pt x="821" y="622"/>
                    <a:pt x="821" y="622"/>
                  </a:cubicBezTo>
                  <a:cubicBezTo>
                    <a:pt x="821" y="621"/>
                    <a:pt x="821" y="620"/>
                    <a:pt x="821" y="620"/>
                  </a:cubicBezTo>
                  <a:cubicBezTo>
                    <a:pt x="822" y="617"/>
                    <a:pt x="822" y="614"/>
                    <a:pt x="821" y="612"/>
                  </a:cubicBezTo>
                  <a:cubicBezTo>
                    <a:pt x="821" y="611"/>
                    <a:pt x="821" y="610"/>
                    <a:pt x="821" y="608"/>
                  </a:cubicBezTo>
                  <a:cubicBezTo>
                    <a:pt x="821" y="608"/>
                    <a:pt x="820" y="607"/>
                    <a:pt x="820" y="607"/>
                  </a:cubicBezTo>
                  <a:cubicBezTo>
                    <a:pt x="820" y="607"/>
                    <a:pt x="820" y="607"/>
                    <a:pt x="820" y="606"/>
                  </a:cubicBezTo>
                  <a:cubicBezTo>
                    <a:pt x="820" y="606"/>
                    <a:pt x="820" y="606"/>
                    <a:pt x="820" y="606"/>
                  </a:cubicBezTo>
                  <a:cubicBezTo>
                    <a:pt x="821" y="606"/>
                    <a:pt x="821" y="605"/>
                    <a:pt x="821" y="605"/>
                  </a:cubicBezTo>
                  <a:cubicBezTo>
                    <a:pt x="821" y="604"/>
                    <a:pt x="822" y="603"/>
                    <a:pt x="822" y="603"/>
                  </a:cubicBezTo>
                  <a:cubicBezTo>
                    <a:pt x="822" y="602"/>
                    <a:pt x="822" y="602"/>
                    <a:pt x="823" y="601"/>
                  </a:cubicBezTo>
                  <a:cubicBezTo>
                    <a:pt x="823" y="600"/>
                    <a:pt x="824" y="600"/>
                    <a:pt x="824" y="599"/>
                  </a:cubicBezTo>
                  <a:cubicBezTo>
                    <a:pt x="824" y="599"/>
                    <a:pt x="825" y="598"/>
                    <a:pt x="825" y="597"/>
                  </a:cubicBezTo>
                  <a:cubicBezTo>
                    <a:pt x="825" y="597"/>
                    <a:pt x="825" y="597"/>
                    <a:pt x="825" y="597"/>
                  </a:cubicBezTo>
                  <a:cubicBezTo>
                    <a:pt x="839" y="598"/>
                    <a:pt x="842" y="590"/>
                    <a:pt x="836" y="578"/>
                  </a:cubicBezTo>
                  <a:cubicBezTo>
                    <a:pt x="829" y="582"/>
                    <a:pt x="819" y="586"/>
                    <a:pt x="824" y="596"/>
                  </a:cubicBezTo>
                  <a:cubicBezTo>
                    <a:pt x="823" y="597"/>
                    <a:pt x="823" y="597"/>
                    <a:pt x="823" y="597"/>
                  </a:cubicBezTo>
                  <a:cubicBezTo>
                    <a:pt x="823" y="597"/>
                    <a:pt x="823" y="597"/>
                    <a:pt x="823" y="597"/>
                  </a:cubicBezTo>
                  <a:cubicBezTo>
                    <a:pt x="823" y="597"/>
                    <a:pt x="823" y="598"/>
                    <a:pt x="822" y="598"/>
                  </a:cubicBezTo>
                  <a:cubicBezTo>
                    <a:pt x="822" y="599"/>
                    <a:pt x="822" y="599"/>
                    <a:pt x="821" y="600"/>
                  </a:cubicBezTo>
                  <a:cubicBezTo>
                    <a:pt x="821" y="601"/>
                    <a:pt x="820" y="601"/>
                    <a:pt x="820" y="602"/>
                  </a:cubicBezTo>
                  <a:cubicBezTo>
                    <a:pt x="820" y="602"/>
                    <a:pt x="820" y="603"/>
                    <a:pt x="820" y="603"/>
                  </a:cubicBezTo>
                  <a:cubicBezTo>
                    <a:pt x="819" y="603"/>
                    <a:pt x="819" y="602"/>
                    <a:pt x="819" y="602"/>
                  </a:cubicBezTo>
                  <a:cubicBezTo>
                    <a:pt x="819" y="601"/>
                    <a:pt x="819" y="601"/>
                    <a:pt x="818" y="600"/>
                  </a:cubicBezTo>
                  <a:cubicBezTo>
                    <a:pt x="818" y="600"/>
                    <a:pt x="818" y="600"/>
                    <a:pt x="818" y="599"/>
                  </a:cubicBezTo>
                  <a:cubicBezTo>
                    <a:pt x="818" y="599"/>
                    <a:pt x="818" y="599"/>
                    <a:pt x="818" y="599"/>
                  </a:cubicBezTo>
                  <a:cubicBezTo>
                    <a:pt x="818" y="598"/>
                    <a:pt x="817" y="598"/>
                    <a:pt x="817" y="597"/>
                  </a:cubicBezTo>
                  <a:cubicBezTo>
                    <a:pt x="817" y="597"/>
                    <a:pt x="817" y="597"/>
                    <a:pt x="817" y="596"/>
                  </a:cubicBezTo>
                  <a:cubicBezTo>
                    <a:pt x="816" y="595"/>
                    <a:pt x="816" y="595"/>
                    <a:pt x="815" y="594"/>
                  </a:cubicBezTo>
                  <a:cubicBezTo>
                    <a:pt x="815" y="593"/>
                    <a:pt x="814" y="593"/>
                    <a:pt x="814" y="592"/>
                  </a:cubicBezTo>
                  <a:cubicBezTo>
                    <a:pt x="813" y="592"/>
                    <a:pt x="813" y="591"/>
                    <a:pt x="813" y="591"/>
                  </a:cubicBezTo>
                  <a:cubicBezTo>
                    <a:pt x="812" y="590"/>
                    <a:pt x="811" y="589"/>
                    <a:pt x="811" y="589"/>
                  </a:cubicBezTo>
                  <a:cubicBezTo>
                    <a:pt x="810" y="588"/>
                    <a:pt x="810" y="588"/>
                    <a:pt x="810" y="588"/>
                  </a:cubicBezTo>
                  <a:cubicBezTo>
                    <a:pt x="810" y="588"/>
                    <a:pt x="811" y="589"/>
                    <a:pt x="812" y="591"/>
                  </a:cubicBezTo>
                  <a:cubicBezTo>
                    <a:pt x="812" y="592"/>
                    <a:pt x="812" y="592"/>
                    <a:pt x="813" y="593"/>
                  </a:cubicBezTo>
                  <a:cubicBezTo>
                    <a:pt x="813" y="593"/>
                    <a:pt x="813" y="594"/>
                    <a:pt x="814" y="595"/>
                  </a:cubicBezTo>
                  <a:cubicBezTo>
                    <a:pt x="814" y="596"/>
                    <a:pt x="815" y="598"/>
                    <a:pt x="816" y="600"/>
                  </a:cubicBezTo>
                  <a:cubicBezTo>
                    <a:pt x="816" y="600"/>
                    <a:pt x="816" y="600"/>
                    <a:pt x="816" y="600"/>
                  </a:cubicBezTo>
                  <a:cubicBezTo>
                    <a:pt x="816" y="601"/>
                    <a:pt x="816" y="601"/>
                    <a:pt x="816" y="601"/>
                  </a:cubicBezTo>
                  <a:cubicBezTo>
                    <a:pt x="816" y="601"/>
                    <a:pt x="817" y="602"/>
                    <a:pt x="817" y="602"/>
                  </a:cubicBezTo>
                  <a:cubicBezTo>
                    <a:pt x="817" y="603"/>
                    <a:pt x="817" y="604"/>
                    <a:pt x="818" y="605"/>
                  </a:cubicBezTo>
                  <a:cubicBezTo>
                    <a:pt x="818" y="606"/>
                    <a:pt x="818" y="606"/>
                    <a:pt x="818" y="606"/>
                  </a:cubicBezTo>
                  <a:cubicBezTo>
                    <a:pt x="818" y="607"/>
                    <a:pt x="818" y="607"/>
                    <a:pt x="818" y="607"/>
                  </a:cubicBezTo>
                  <a:cubicBezTo>
                    <a:pt x="818" y="608"/>
                    <a:pt x="818" y="608"/>
                    <a:pt x="818" y="609"/>
                  </a:cubicBezTo>
                  <a:cubicBezTo>
                    <a:pt x="818" y="609"/>
                    <a:pt x="818" y="610"/>
                    <a:pt x="818" y="610"/>
                  </a:cubicBezTo>
                  <a:cubicBezTo>
                    <a:pt x="818" y="610"/>
                    <a:pt x="818" y="609"/>
                    <a:pt x="818" y="609"/>
                  </a:cubicBezTo>
                  <a:cubicBezTo>
                    <a:pt x="819" y="610"/>
                    <a:pt x="819" y="611"/>
                    <a:pt x="819" y="612"/>
                  </a:cubicBezTo>
                  <a:cubicBezTo>
                    <a:pt x="819" y="615"/>
                    <a:pt x="819" y="617"/>
                    <a:pt x="819" y="619"/>
                  </a:cubicBezTo>
                  <a:cubicBezTo>
                    <a:pt x="819" y="620"/>
                    <a:pt x="819" y="621"/>
                    <a:pt x="819" y="621"/>
                  </a:cubicBezTo>
                  <a:cubicBezTo>
                    <a:pt x="819" y="622"/>
                    <a:pt x="819" y="623"/>
                    <a:pt x="819" y="623"/>
                  </a:cubicBezTo>
                  <a:cubicBezTo>
                    <a:pt x="819" y="624"/>
                    <a:pt x="819" y="624"/>
                    <a:pt x="818" y="625"/>
                  </a:cubicBezTo>
                  <a:cubicBezTo>
                    <a:pt x="818" y="626"/>
                    <a:pt x="818" y="626"/>
                    <a:pt x="818" y="626"/>
                  </a:cubicBezTo>
                  <a:cubicBezTo>
                    <a:pt x="818" y="626"/>
                    <a:pt x="818" y="627"/>
                    <a:pt x="818" y="627"/>
                  </a:cubicBezTo>
                  <a:cubicBezTo>
                    <a:pt x="818" y="628"/>
                    <a:pt x="817" y="630"/>
                    <a:pt x="817" y="632"/>
                  </a:cubicBezTo>
                  <a:cubicBezTo>
                    <a:pt x="817" y="631"/>
                    <a:pt x="817" y="631"/>
                    <a:pt x="817" y="631"/>
                  </a:cubicBezTo>
                  <a:cubicBezTo>
                    <a:pt x="817" y="631"/>
                    <a:pt x="816" y="631"/>
                    <a:pt x="816" y="631"/>
                  </a:cubicBezTo>
                  <a:cubicBezTo>
                    <a:pt x="816" y="630"/>
                    <a:pt x="816" y="630"/>
                    <a:pt x="816" y="630"/>
                  </a:cubicBezTo>
                  <a:cubicBezTo>
                    <a:pt x="816" y="629"/>
                    <a:pt x="816" y="629"/>
                    <a:pt x="815" y="629"/>
                  </a:cubicBezTo>
                  <a:cubicBezTo>
                    <a:pt x="815" y="629"/>
                    <a:pt x="815" y="629"/>
                    <a:pt x="815" y="628"/>
                  </a:cubicBezTo>
                  <a:cubicBezTo>
                    <a:pt x="815" y="628"/>
                    <a:pt x="815" y="628"/>
                    <a:pt x="815" y="628"/>
                  </a:cubicBezTo>
                  <a:cubicBezTo>
                    <a:pt x="815" y="628"/>
                    <a:pt x="814" y="627"/>
                    <a:pt x="814" y="627"/>
                  </a:cubicBezTo>
                  <a:cubicBezTo>
                    <a:pt x="814" y="626"/>
                    <a:pt x="813" y="626"/>
                    <a:pt x="813" y="625"/>
                  </a:cubicBezTo>
                  <a:cubicBezTo>
                    <a:pt x="812" y="624"/>
                    <a:pt x="811" y="624"/>
                    <a:pt x="811" y="623"/>
                  </a:cubicBezTo>
                  <a:cubicBezTo>
                    <a:pt x="811" y="623"/>
                    <a:pt x="810" y="623"/>
                    <a:pt x="810" y="623"/>
                  </a:cubicBezTo>
                  <a:cubicBezTo>
                    <a:pt x="812" y="613"/>
                    <a:pt x="796" y="612"/>
                    <a:pt x="789" y="613"/>
                  </a:cubicBezTo>
                  <a:cubicBezTo>
                    <a:pt x="795" y="617"/>
                    <a:pt x="798" y="633"/>
                    <a:pt x="809" y="625"/>
                  </a:cubicBezTo>
                  <a:cubicBezTo>
                    <a:pt x="808" y="623"/>
                    <a:pt x="808" y="623"/>
                    <a:pt x="808" y="623"/>
                  </a:cubicBezTo>
                  <a:cubicBezTo>
                    <a:pt x="809" y="624"/>
                    <a:pt x="809" y="624"/>
                    <a:pt x="810" y="624"/>
                  </a:cubicBezTo>
                  <a:cubicBezTo>
                    <a:pt x="810" y="624"/>
                    <a:pt x="810" y="624"/>
                    <a:pt x="810" y="624"/>
                  </a:cubicBezTo>
                  <a:cubicBezTo>
                    <a:pt x="810" y="624"/>
                    <a:pt x="810" y="624"/>
                    <a:pt x="810" y="624"/>
                  </a:cubicBezTo>
                  <a:cubicBezTo>
                    <a:pt x="811" y="625"/>
                    <a:pt x="811" y="625"/>
                    <a:pt x="812" y="626"/>
                  </a:cubicBezTo>
                  <a:cubicBezTo>
                    <a:pt x="812" y="626"/>
                    <a:pt x="813" y="627"/>
                    <a:pt x="813" y="628"/>
                  </a:cubicBezTo>
                  <a:cubicBezTo>
                    <a:pt x="813" y="628"/>
                    <a:pt x="814" y="628"/>
                    <a:pt x="814" y="629"/>
                  </a:cubicBezTo>
                  <a:cubicBezTo>
                    <a:pt x="814" y="629"/>
                    <a:pt x="814" y="629"/>
                    <a:pt x="814" y="629"/>
                  </a:cubicBezTo>
                  <a:cubicBezTo>
                    <a:pt x="814" y="629"/>
                    <a:pt x="814" y="629"/>
                    <a:pt x="814" y="629"/>
                  </a:cubicBezTo>
                  <a:cubicBezTo>
                    <a:pt x="815" y="630"/>
                    <a:pt x="815" y="630"/>
                    <a:pt x="815" y="630"/>
                  </a:cubicBezTo>
                  <a:cubicBezTo>
                    <a:pt x="815" y="631"/>
                    <a:pt x="815" y="631"/>
                    <a:pt x="815" y="631"/>
                  </a:cubicBezTo>
                  <a:cubicBezTo>
                    <a:pt x="815" y="631"/>
                    <a:pt x="815" y="631"/>
                    <a:pt x="816" y="632"/>
                  </a:cubicBezTo>
                  <a:cubicBezTo>
                    <a:pt x="816" y="632"/>
                    <a:pt x="816" y="632"/>
                    <a:pt x="816" y="632"/>
                  </a:cubicBezTo>
                  <a:cubicBezTo>
                    <a:pt x="816" y="632"/>
                    <a:pt x="816" y="632"/>
                    <a:pt x="816" y="633"/>
                  </a:cubicBezTo>
                  <a:cubicBezTo>
                    <a:pt x="816" y="633"/>
                    <a:pt x="816" y="633"/>
                    <a:pt x="816" y="633"/>
                  </a:cubicBezTo>
                  <a:cubicBezTo>
                    <a:pt x="816" y="633"/>
                    <a:pt x="816" y="634"/>
                    <a:pt x="816" y="634"/>
                  </a:cubicBezTo>
                  <a:cubicBezTo>
                    <a:pt x="816" y="635"/>
                    <a:pt x="815" y="635"/>
                    <a:pt x="815" y="636"/>
                  </a:cubicBezTo>
                  <a:cubicBezTo>
                    <a:pt x="815" y="636"/>
                    <a:pt x="814" y="637"/>
                    <a:pt x="814" y="637"/>
                  </a:cubicBezTo>
                  <a:cubicBezTo>
                    <a:pt x="814" y="638"/>
                    <a:pt x="814" y="638"/>
                    <a:pt x="813" y="639"/>
                  </a:cubicBezTo>
                  <a:cubicBezTo>
                    <a:pt x="813" y="639"/>
                    <a:pt x="813" y="640"/>
                    <a:pt x="812" y="641"/>
                  </a:cubicBezTo>
                  <a:cubicBezTo>
                    <a:pt x="812" y="642"/>
                    <a:pt x="811" y="643"/>
                    <a:pt x="811" y="644"/>
                  </a:cubicBezTo>
                  <a:cubicBezTo>
                    <a:pt x="810" y="644"/>
                    <a:pt x="810" y="644"/>
                    <a:pt x="810" y="645"/>
                  </a:cubicBezTo>
                  <a:cubicBezTo>
                    <a:pt x="810" y="645"/>
                    <a:pt x="810" y="645"/>
                    <a:pt x="810" y="645"/>
                  </a:cubicBezTo>
                  <a:cubicBezTo>
                    <a:pt x="810" y="646"/>
                    <a:pt x="810" y="646"/>
                    <a:pt x="810" y="646"/>
                  </a:cubicBezTo>
                  <a:cubicBezTo>
                    <a:pt x="810" y="646"/>
                    <a:pt x="810" y="646"/>
                    <a:pt x="810" y="646"/>
                  </a:cubicBezTo>
                  <a:cubicBezTo>
                    <a:pt x="810" y="647"/>
                    <a:pt x="810" y="647"/>
                    <a:pt x="810" y="647"/>
                  </a:cubicBezTo>
                  <a:cubicBezTo>
                    <a:pt x="809" y="650"/>
                    <a:pt x="810" y="652"/>
                    <a:pt x="811" y="654"/>
                  </a:cubicBezTo>
                  <a:cubicBezTo>
                    <a:pt x="811" y="655"/>
                    <a:pt x="811" y="655"/>
                    <a:pt x="811" y="656"/>
                  </a:cubicBezTo>
                  <a:cubicBezTo>
                    <a:pt x="811" y="656"/>
                    <a:pt x="811" y="656"/>
                    <a:pt x="812" y="657"/>
                  </a:cubicBezTo>
                  <a:cubicBezTo>
                    <a:pt x="812" y="657"/>
                    <a:pt x="812" y="658"/>
                    <a:pt x="813" y="658"/>
                  </a:cubicBezTo>
                  <a:cubicBezTo>
                    <a:pt x="813" y="658"/>
                    <a:pt x="813" y="659"/>
                    <a:pt x="813" y="659"/>
                  </a:cubicBezTo>
                  <a:cubicBezTo>
                    <a:pt x="814" y="660"/>
                    <a:pt x="814" y="660"/>
                    <a:pt x="815" y="661"/>
                  </a:cubicBezTo>
                  <a:cubicBezTo>
                    <a:pt x="813" y="660"/>
                    <a:pt x="812" y="658"/>
                    <a:pt x="810" y="657"/>
                  </a:cubicBezTo>
                  <a:cubicBezTo>
                    <a:pt x="808" y="655"/>
                    <a:pt x="805" y="654"/>
                    <a:pt x="802" y="652"/>
                  </a:cubicBezTo>
                  <a:cubicBezTo>
                    <a:pt x="801" y="651"/>
                    <a:pt x="799" y="651"/>
                    <a:pt x="798" y="650"/>
                  </a:cubicBezTo>
                  <a:cubicBezTo>
                    <a:pt x="797" y="650"/>
                    <a:pt x="796" y="649"/>
                    <a:pt x="796" y="649"/>
                  </a:cubicBezTo>
                  <a:cubicBezTo>
                    <a:pt x="795" y="649"/>
                    <a:pt x="794" y="649"/>
                    <a:pt x="793" y="649"/>
                  </a:cubicBezTo>
                  <a:cubicBezTo>
                    <a:pt x="790" y="648"/>
                    <a:pt x="787" y="647"/>
                    <a:pt x="785" y="647"/>
                  </a:cubicBezTo>
                  <a:cubicBezTo>
                    <a:pt x="779" y="646"/>
                    <a:pt x="773" y="644"/>
                    <a:pt x="768" y="642"/>
                  </a:cubicBezTo>
                  <a:cubicBezTo>
                    <a:pt x="766" y="641"/>
                    <a:pt x="763" y="640"/>
                    <a:pt x="761" y="638"/>
                  </a:cubicBezTo>
                  <a:cubicBezTo>
                    <a:pt x="758" y="637"/>
                    <a:pt x="756" y="636"/>
                    <a:pt x="754" y="635"/>
                  </a:cubicBezTo>
                  <a:cubicBezTo>
                    <a:pt x="752" y="634"/>
                    <a:pt x="751" y="634"/>
                    <a:pt x="749" y="633"/>
                  </a:cubicBezTo>
                  <a:cubicBezTo>
                    <a:pt x="749" y="633"/>
                    <a:pt x="749" y="632"/>
                    <a:pt x="749" y="632"/>
                  </a:cubicBezTo>
                  <a:cubicBezTo>
                    <a:pt x="749" y="631"/>
                    <a:pt x="748" y="630"/>
                    <a:pt x="748" y="628"/>
                  </a:cubicBezTo>
                  <a:cubicBezTo>
                    <a:pt x="748" y="628"/>
                    <a:pt x="748" y="628"/>
                    <a:pt x="748" y="627"/>
                  </a:cubicBezTo>
                  <a:cubicBezTo>
                    <a:pt x="748" y="627"/>
                    <a:pt x="747" y="627"/>
                    <a:pt x="747" y="626"/>
                  </a:cubicBezTo>
                  <a:cubicBezTo>
                    <a:pt x="747" y="626"/>
                    <a:pt x="747" y="625"/>
                    <a:pt x="747" y="624"/>
                  </a:cubicBezTo>
                  <a:cubicBezTo>
                    <a:pt x="747" y="623"/>
                    <a:pt x="747" y="623"/>
                    <a:pt x="747" y="622"/>
                  </a:cubicBezTo>
                  <a:cubicBezTo>
                    <a:pt x="747" y="622"/>
                    <a:pt x="747" y="621"/>
                    <a:pt x="747" y="621"/>
                  </a:cubicBezTo>
                  <a:cubicBezTo>
                    <a:pt x="747" y="621"/>
                    <a:pt x="747" y="621"/>
                    <a:pt x="747" y="620"/>
                  </a:cubicBezTo>
                  <a:cubicBezTo>
                    <a:pt x="747" y="620"/>
                    <a:pt x="747" y="620"/>
                    <a:pt x="747" y="620"/>
                  </a:cubicBezTo>
                  <a:cubicBezTo>
                    <a:pt x="747" y="620"/>
                    <a:pt x="747" y="619"/>
                    <a:pt x="747" y="619"/>
                  </a:cubicBezTo>
                  <a:cubicBezTo>
                    <a:pt x="748" y="617"/>
                    <a:pt x="749" y="616"/>
                    <a:pt x="750" y="614"/>
                  </a:cubicBezTo>
                  <a:cubicBezTo>
                    <a:pt x="750" y="613"/>
                    <a:pt x="751" y="612"/>
                    <a:pt x="751" y="610"/>
                  </a:cubicBezTo>
                  <a:cubicBezTo>
                    <a:pt x="751" y="610"/>
                    <a:pt x="751" y="609"/>
                    <a:pt x="751" y="608"/>
                  </a:cubicBezTo>
                  <a:cubicBezTo>
                    <a:pt x="751" y="608"/>
                    <a:pt x="751" y="608"/>
                    <a:pt x="751" y="608"/>
                  </a:cubicBezTo>
                  <a:cubicBezTo>
                    <a:pt x="751" y="608"/>
                    <a:pt x="751" y="608"/>
                    <a:pt x="751" y="608"/>
                  </a:cubicBezTo>
                  <a:cubicBezTo>
                    <a:pt x="751" y="607"/>
                    <a:pt x="751" y="607"/>
                    <a:pt x="751" y="607"/>
                  </a:cubicBezTo>
                  <a:cubicBezTo>
                    <a:pt x="751" y="607"/>
                    <a:pt x="751" y="607"/>
                    <a:pt x="751" y="607"/>
                  </a:cubicBezTo>
                  <a:cubicBezTo>
                    <a:pt x="751" y="604"/>
                    <a:pt x="750" y="602"/>
                    <a:pt x="748" y="600"/>
                  </a:cubicBezTo>
                  <a:cubicBezTo>
                    <a:pt x="748" y="599"/>
                    <a:pt x="748" y="599"/>
                    <a:pt x="748" y="599"/>
                  </a:cubicBezTo>
                  <a:cubicBezTo>
                    <a:pt x="748" y="598"/>
                    <a:pt x="748" y="598"/>
                    <a:pt x="748" y="598"/>
                  </a:cubicBezTo>
                  <a:cubicBezTo>
                    <a:pt x="748" y="598"/>
                    <a:pt x="748" y="598"/>
                    <a:pt x="748" y="598"/>
                  </a:cubicBezTo>
                  <a:cubicBezTo>
                    <a:pt x="748" y="597"/>
                    <a:pt x="748" y="597"/>
                    <a:pt x="748" y="597"/>
                  </a:cubicBezTo>
                  <a:cubicBezTo>
                    <a:pt x="748" y="597"/>
                    <a:pt x="748" y="596"/>
                    <a:pt x="748" y="595"/>
                  </a:cubicBezTo>
                  <a:cubicBezTo>
                    <a:pt x="748" y="595"/>
                    <a:pt x="748" y="594"/>
                    <a:pt x="748" y="593"/>
                  </a:cubicBezTo>
                  <a:cubicBezTo>
                    <a:pt x="748" y="593"/>
                    <a:pt x="748" y="592"/>
                    <a:pt x="749" y="591"/>
                  </a:cubicBezTo>
                  <a:cubicBezTo>
                    <a:pt x="749" y="591"/>
                    <a:pt x="749" y="590"/>
                    <a:pt x="749" y="589"/>
                  </a:cubicBezTo>
                  <a:cubicBezTo>
                    <a:pt x="749" y="589"/>
                    <a:pt x="749" y="588"/>
                    <a:pt x="749" y="587"/>
                  </a:cubicBezTo>
                  <a:cubicBezTo>
                    <a:pt x="757" y="581"/>
                    <a:pt x="761" y="573"/>
                    <a:pt x="758" y="564"/>
                  </a:cubicBezTo>
                  <a:cubicBezTo>
                    <a:pt x="751" y="571"/>
                    <a:pt x="745" y="578"/>
                    <a:pt x="747" y="588"/>
                  </a:cubicBezTo>
                  <a:cubicBezTo>
                    <a:pt x="747" y="588"/>
                    <a:pt x="747" y="588"/>
                    <a:pt x="747" y="588"/>
                  </a:cubicBezTo>
                  <a:cubicBezTo>
                    <a:pt x="747" y="589"/>
                    <a:pt x="747" y="589"/>
                    <a:pt x="747" y="589"/>
                  </a:cubicBezTo>
                  <a:cubicBezTo>
                    <a:pt x="747" y="589"/>
                    <a:pt x="747" y="590"/>
                    <a:pt x="747" y="591"/>
                  </a:cubicBezTo>
                  <a:cubicBezTo>
                    <a:pt x="747" y="592"/>
                    <a:pt x="746" y="592"/>
                    <a:pt x="746" y="593"/>
                  </a:cubicBezTo>
                  <a:cubicBezTo>
                    <a:pt x="746" y="594"/>
                    <a:pt x="746" y="595"/>
                    <a:pt x="746" y="595"/>
                  </a:cubicBezTo>
                  <a:cubicBezTo>
                    <a:pt x="746" y="595"/>
                    <a:pt x="746" y="596"/>
                    <a:pt x="746" y="596"/>
                  </a:cubicBezTo>
                  <a:cubicBezTo>
                    <a:pt x="746" y="595"/>
                    <a:pt x="745" y="595"/>
                    <a:pt x="745" y="594"/>
                  </a:cubicBezTo>
                  <a:cubicBezTo>
                    <a:pt x="744" y="592"/>
                    <a:pt x="743" y="590"/>
                    <a:pt x="742" y="588"/>
                  </a:cubicBezTo>
                  <a:cubicBezTo>
                    <a:pt x="740" y="584"/>
                    <a:pt x="739" y="580"/>
                    <a:pt x="738" y="577"/>
                  </a:cubicBezTo>
                  <a:cubicBezTo>
                    <a:pt x="738" y="577"/>
                    <a:pt x="737" y="576"/>
                    <a:pt x="737" y="576"/>
                  </a:cubicBezTo>
                  <a:cubicBezTo>
                    <a:pt x="737" y="576"/>
                    <a:pt x="737" y="575"/>
                    <a:pt x="737" y="575"/>
                  </a:cubicBezTo>
                  <a:cubicBezTo>
                    <a:pt x="736" y="574"/>
                    <a:pt x="736" y="573"/>
                    <a:pt x="736" y="573"/>
                  </a:cubicBezTo>
                  <a:cubicBezTo>
                    <a:pt x="735" y="572"/>
                    <a:pt x="734" y="570"/>
                    <a:pt x="734" y="570"/>
                  </a:cubicBezTo>
                  <a:cubicBezTo>
                    <a:pt x="734" y="569"/>
                    <a:pt x="734" y="569"/>
                    <a:pt x="733" y="568"/>
                  </a:cubicBezTo>
                  <a:cubicBezTo>
                    <a:pt x="733" y="568"/>
                    <a:pt x="733"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9"/>
                    <a:pt x="734" y="569"/>
                    <a:pt x="734" y="569"/>
                  </a:cubicBezTo>
                  <a:cubicBezTo>
                    <a:pt x="734" y="569"/>
                    <a:pt x="734" y="569"/>
                    <a:pt x="734" y="568"/>
                  </a:cubicBezTo>
                  <a:cubicBezTo>
                    <a:pt x="734" y="568"/>
                    <a:pt x="734" y="568"/>
                    <a:pt x="734" y="568"/>
                  </a:cubicBezTo>
                  <a:cubicBezTo>
                    <a:pt x="734" y="568"/>
                    <a:pt x="734" y="568"/>
                    <a:pt x="734" y="568"/>
                  </a:cubicBezTo>
                  <a:cubicBezTo>
                    <a:pt x="734" y="568"/>
                    <a:pt x="733" y="568"/>
                    <a:pt x="733" y="568"/>
                  </a:cubicBezTo>
                  <a:cubicBezTo>
                    <a:pt x="733" y="568"/>
                    <a:pt x="733" y="568"/>
                    <a:pt x="733" y="568"/>
                  </a:cubicBezTo>
                  <a:cubicBezTo>
                    <a:pt x="733" y="568"/>
                    <a:pt x="733" y="568"/>
                    <a:pt x="733" y="568"/>
                  </a:cubicBezTo>
                  <a:cubicBezTo>
                    <a:pt x="733" y="568"/>
                    <a:pt x="733" y="568"/>
                    <a:pt x="733" y="568"/>
                  </a:cubicBezTo>
                  <a:cubicBezTo>
                    <a:pt x="733" y="568"/>
                    <a:pt x="733" y="568"/>
                    <a:pt x="733" y="568"/>
                  </a:cubicBezTo>
                  <a:cubicBezTo>
                    <a:pt x="733" y="569"/>
                    <a:pt x="733" y="569"/>
                    <a:pt x="733" y="570"/>
                  </a:cubicBezTo>
                  <a:cubicBezTo>
                    <a:pt x="733" y="571"/>
                    <a:pt x="734" y="572"/>
                    <a:pt x="734" y="573"/>
                  </a:cubicBezTo>
                  <a:cubicBezTo>
                    <a:pt x="734" y="574"/>
                    <a:pt x="734" y="575"/>
                    <a:pt x="735" y="576"/>
                  </a:cubicBezTo>
                  <a:cubicBezTo>
                    <a:pt x="735" y="576"/>
                    <a:pt x="735" y="576"/>
                    <a:pt x="735" y="577"/>
                  </a:cubicBezTo>
                  <a:cubicBezTo>
                    <a:pt x="735" y="577"/>
                    <a:pt x="735" y="578"/>
                    <a:pt x="735" y="578"/>
                  </a:cubicBezTo>
                  <a:cubicBezTo>
                    <a:pt x="736" y="579"/>
                    <a:pt x="736" y="580"/>
                    <a:pt x="737" y="582"/>
                  </a:cubicBezTo>
                  <a:cubicBezTo>
                    <a:pt x="737" y="581"/>
                    <a:pt x="737" y="581"/>
                    <a:pt x="737" y="581"/>
                  </a:cubicBezTo>
                  <a:cubicBezTo>
                    <a:pt x="736" y="581"/>
                    <a:pt x="736" y="581"/>
                    <a:pt x="736" y="580"/>
                  </a:cubicBezTo>
                  <a:cubicBezTo>
                    <a:pt x="735" y="580"/>
                    <a:pt x="735" y="580"/>
                    <a:pt x="735" y="580"/>
                  </a:cubicBezTo>
                  <a:cubicBezTo>
                    <a:pt x="734" y="579"/>
                    <a:pt x="734" y="579"/>
                    <a:pt x="734" y="579"/>
                  </a:cubicBezTo>
                  <a:cubicBezTo>
                    <a:pt x="733" y="578"/>
                    <a:pt x="732" y="578"/>
                    <a:pt x="732" y="577"/>
                  </a:cubicBezTo>
                  <a:cubicBezTo>
                    <a:pt x="731" y="577"/>
                    <a:pt x="730" y="576"/>
                    <a:pt x="729" y="576"/>
                  </a:cubicBezTo>
                  <a:cubicBezTo>
                    <a:pt x="729" y="576"/>
                    <a:pt x="729" y="575"/>
                    <a:pt x="728" y="575"/>
                  </a:cubicBezTo>
                  <a:cubicBezTo>
                    <a:pt x="731" y="563"/>
                    <a:pt x="707" y="567"/>
                    <a:pt x="702" y="565"/>
                  </a:cubicBezTo>
                  <a:cubicBezTo>
                    <a:pt x="706" y="574"/>
                    <a:pt x="719" y="588"/>
                    <a:pt x="727" y="577"/>
                  </a:cubicBezTo>
                  <a:cubicBezTo>
                    <a:pt x="727" y="576"/>
                    <a:pt x="726" y="576"/>
                    <a:pt x="726" y="576"/>
                  </a:cubicBezTo>
                  <a:cubicBezTo>
                    <a:pt x="726" y="576"/>
                    <a:pt x="726" y="576"/>
                    <a:pt x="726" y="576"/>
                  </a:cubicBezTo>
                  <a:cubicBezTo>
                    <a:pt x="727" y="576"/>
                    <a:pt x="728" y="577"/>
                    <a:pt x="728" y="577"/>
                  </a:cubicBezTo>
                  <a:cubicBezTo>
                    <a:pt x="729" y="577"/>
                    <a:pt x="730" y="578"/>
                    <a:pt x="731" y="578"/>
                  </a:cubicBezTo>
                  <a:cubicBezTo>
                    <a:pt x="731" y="579"/>
                    <a:pt x="732" y="579"/>
                    <a:pt x="733" y="580"/>
                  </a:cubicBezTo>
                  <a:cubicBezTo>
                    <a:pt x="733" y="580"/>
                    <a:pt x="733" y="581"/>
                    <a:pt x="734" y="581"/>
                  </a:cubicBezTo>
                  <a:cubicBezTo>
                    <a:pt x="734" y="581"/>
                    <a:pt x="734" y="581"/>
                    <a:pt x="735" y="582"/>
                  </a:cubicBezTo>
                  <a:cubicBezTo>
                    <a:pt x="735" y="582"/>
                    <a:pt x="735" y="582"/>
                    <a:pt x="736" y="582"/>
                  </a:cubicBezTo>
                  <a:cubicBezTo>
                    <a:pt x="736" y="583"/>
                    <a:pt x="736" y="583"/>
                    <a:pt x="736" y="583"/>
                  </a:cubicBezTo>
                  <a:cubicBezTo>
                    <a:pt x="736" y="583"/>
                    <a:pt x="736" y="583"/>
                    <a:pt x="737" y="583"/>
                  </a:cubicBezTo>
                  <a:cubicBezTo>
                    <a:pt x="737" y="584"/>
                    <a:pt x="737" y="584"/>
                    <a:pt x="737" y="584"/>
                  </a:cubicBezTo>
                  <a:cubicBezTo>
                    <a:pt x="737" y="584"/>
                    <a:pt x="737" y="584"/>
                    <a:pt x="738" y="584"/>
                  </a:cubicBezTo>
                  <a:cubicBezTo>
                    <a:pt x="738" y="584"/>
                    <a:pt x="738" y="585"/>
                    <a:pt x="738" y="585"/>
                  </a:cubicBezTo>
                  <a:cubicBezTo>
                    <a:pt x="739" y="586"/>
                    <a:pt x="739" y="588"/>
                    <a:pt x="740" y="589"/>
                  </a:cubicBezTo>
                  <a:cubicBezTo>
                    <a:pt x="741" y="591"/>
                    <a:pt x="742" y="593"/>
                    <a:pt x="743" y="595"/>
                  </a:cubicBezTo>
                  <a:cubicBezTo>
                    <a:pt x="744" y="597"/>
                    <a:pt x="745" y="599"/>
                    <a:pt x="746" y="601"/>
                  </a:cubicBezTo>
                  <a:cubicBezTo>
                    <a:pt x="748" y="603"/>
                    <a:pt x="748" y="605"/>
                    <a:pt x="749" y="607"/>
                  </a:cubicBezTo>
                  <a:cubicBezTo>
                    <a:pt x="749" y="607"/>
                    <a:pt x="749" y="607"/>
                    <a:pt x="749" y="607"/>
                  </a:cubicBezTo>
                  <a:cubicBezTo>
                    <a:pt x="749" y="608"/>
                    <a:pt x="749" y="608"/>
                    <a:pt x="749" y="608"/>
                  </a:cubicBezTo>
                  <a:cubicBezTo>
                    <a:pt x="749" y="608"/>
                    <a:pt x="749" y="608"/>
                    <a:pt x="749" y="608"/>
                  </a:cubicBezTo>
                  <a:cubicBezTo>
                    <a:pt x="749" y="608"/>
                    <a:pt x="749" y="608"/>
                    <a:pt x="749" y="608"/>
                  </a:cubicBezTo>
                  <a:cubicBezTo>
                    <a:pt x="749" y="609"/>
                    <a:pt x="749" y="609"/>
                    <a:pt x="749" y="610"/>
                  </a:cubicBezTo>
                  <a:cubicBezTo>
                    <a:pt x="748" y="611"/>
                    <a:pt x="748" y="612"/>
                    <a:pt x="748" y="613"/>
                  </a:cubicBezTo>
                  <a:cubicBezTo>
                    <a:pt x="747" y="615"/>
                    <a:pt x="746" y="616"/>
                    <a:pt x="745" y="618"/>
                  </a:cubicBezTo>
                  <a:cubicBezTo>
                    <a:pt x="745" y="619"/>
                    <a:pt x="745" y="619"/>
                    <a:pt x="745" y="619"/>
                  </a:cubicBezTo>
                  <a:cubicBezTo>
                    <a:pt x="745" y="619"/>
                    <a:pt x="745" y="620"/>
                    <a:pt x="745" y="620"/>
                  </a:cubicBezTo>
                  <a:cubicBezTo>
                    <a:pt x="745" y="620"/>
                    <a:pt x="745" y="620"/>
                    <a:pt x="745" y="621"/>
                  </a:cubicBezTo>
                  <a:cubicBezTo>
                    <a:pt x="745" y="621"/>
                    <a:pt x="745" y="621"/>
                    <a:pt x="745" y="622"/>
                  </a:cubicBezTo>
                  <a:cubicBezTo>
                    <a:pt x="744" y="623"/>
                    <a:pt x="744" y="624"/>
                    <a:pt x="745" y="624"/>
                  </a:cubicBezTo>
                  <a:cubicBezTo>
                    <a:pt x="745" y="625"/>
                    <a:pt x="745" y="625"/>
                    <a:pt x="745" y="626"/>
                  </a:cubicBezTo>
                  <a:cubicBezTo>
                    <a:pt x="745" y="626"/>
                    <a:pt x="745" y="627"/>
                    <a:pt x="745" y="627"/>
                  </a:cubicBezTo>
                  <a:cubicBezTo>
                    <a:pt x="745" y="627"/>
                    <a:pt x="745" y="628"/>
                    <a:pt x="746" y="628"/>
                  </a:cubicBezTo>
                  <a:cubicBezTo>
                    <a:pt x="746" y="628"/>
                    <a:pt x="746" y="629"/>
                    <a:pt x="746" y="629"/>
                  </a:cubicBezTo>
                  <a:cubicBezTo>
                    <a:pt x="747" y="630"/>
                    <a:pt x="748" y="631"/>
                    <a:pt x="748" y="632"/>
                  </a:cubicBezTo>
                  <a:cubicBezTo>
                    <a:pt x="748" y="632"/>
                    <a:pt x="748" y="633"/>
                    <a:pt x="748" y="633"/>
                  </a:cubicBezTo>
                  <a:cubicBezTo>
                    <a:pt x="748" y="632"/>
                    <a:pt x="747" y="632"/>
                    <a:pt x="746" y="632"/>
                  </a:cubicBezTo>
                  <a:cubicBezTo>
                    <a:pt x="746" y="632"/>
                    <a:pt x="745" y="632"/>
                    <a:pt x="744" y="631"/>
                  </a:cubicBezTo>
                  <a:cubicBezTo>
                    <a:pt x="744" y="631"/>
                    <a:pt x="744" y="631"/>
                    <a:pt x="744" y="631"/>
                  </a:cubicBezTo>
                  <a:cubicBezTo>
                    <a:pt x="744" y="631"/>
                    <a:pt x="744" y="631"/>
                    <a:pt x="744" y="631"/>
                  </a:cubicBezTo>
                  <a:cubicBezTo>
                    <a:pt x="744" y="631"/>
                    <a:pt x="744" y="631"/>
                    <a:pt x="744" y="631"/>
                  </a:cubicBezTo>
                  <a:cubicBezTo>
                    <a:pt x="744" y="631"/>
                    <a:pt x="744" y="631"/>
                    <a:pt x="744" y="631"/>
                  </a:cubicBezTo>
                  <a:cubicBezTo>
                    <a:pt x="743" y="631"/>
                    <a:pt x="743" y="631"/>
                    <a:pt x="743" y="631"/>
                  </a:cubicBezTo>
                  <a:cubicBezTo>
                    <a:pt x="743" y="631"/>
                    <a:pt x="743" y="631"/>
                    <a:pt x="743" y="631"/>
                  </a:cubicBezTo>
                  <a:cubicBezTo>
                    <a:pt x="742" y="631"/>
                    <a:pt x="742" y="631"/>
                    <a:pt x="742" y="631"/>
                  </a:cubicBezTo>
                  <a:cubicBezTo>
                    <a:pt x="741" y="631"/>
                    <a:pt x="741" y="631"/>
                    <a:pt x="741" y="631"/>
                  </a:cubicBezTo>
                  <a:cubicBezTo>
                    <a:pt x="740" y="631"/>
                    <a:pt x="739" y="631"/>
                    <a:pt x="739" y="631"/>
                  </a:cubicBezTo>
                  <a:cubicBezTo>
                    <a:pt x="738" y="631"/>
                    <a:pt x="737" y="631"/>
                    <a:pt x="735" y="631"/>
                  </a:cubicBezTo>
                  <a:cubicBezTo>
                    <a:pt x="734" y="631"/>
                    <a:pt x="733" y="631"/>
                    <a:pt x="732" y="631"/>
                  </a:cubicBezTo>
                  <a:cubicBezTo>
                    <a:pt x="730" y="632"/>
                    <a:pt x="728" y="632"/>
                    <a:pt x="727" y="632"/>
                  </a:cubicBezTo>
                  <a:cubicBezTo>
                    <a:pt x="723" y="633"/>
                    <a:pt x="720" y="633"/>
                    <a:pt x="717" y="633"/>
                  </a:cubicBezTo>
                  <a:cubicBezTo>
                    <a:pt x="716" y="633"/>
                    <a:pt x="715" y="633"/>
                    <a:pt x="714" y="633"/>
                  </a:cubicBezTo>
                  <a:cubicBezTo>
                    <a:pt x="713" y="633"/>
                    <a:pt x="712" y="633"/>
                    <a:pt x="711" y="633"/>
                  </a:cubicBezTo>
                  <a:cubicBezTo>
                    <a:pt x="710" y="633"/>
                    <a:pt x="709" y="632"/>
                    <a:pt x="709" y="632"/>
                  </a:cubicBezTo>
                  <a:cubicBezTo>
                    <a:pt x="709" y="632"/>
                    <a:pt x="710" y="633"/>
                    <a:pt x="711" y="633"/>
                  </a:cubicBezTo>
                  <a:cubicBezTo>
                    <a:pt x="712" y="633"/>
                    <a:pt x="713" y="634"/>
                    <a:pt x="714" y="634"/>
                  </a:cubicBezTo>
                  <a:cubicBezTo>
                    <a:pt x="715" y="634"/>
                    <a:pt x="716" y="634"/>
                    <a:pt x="717" y="634"/>
                  </a:cubicBezTo>
                  <a:cubicBezTo>
                    <a:pt x="718" y="634"/>
                    <a:pt x="719" y="635"/>
                    <a:pt x="721" y="635"/>
                  </a:cubicBezTo>
                  <a:cubicBezTo>
                    <a:pt x="720" y="635"/>
                    <a:pt x="719" y="635"/>
                    <a:pt x="719" y="635"/>
                  </a:cubicBezTo>
                  <a:cubicBezTo>
                    <a:pt x="718" y="636"/>
                    <a:pt x="717" y="636"/>
                    <a:pt x="716" y="637"/>
                  </a:cubicBezTo>
                  <a:cubicBezTo>
                    <a:pt x="715" y="638"/>
                    <a:pt x="714" y="638"/>
                    <a:pt x="713" y="639"/>
                  </a:cubicBezTo>
                  <a:cubicBezTo>
                    <a:pt x="712" y="639"/>
                    <a:pt x="712" y="640"/>
                    <a:pt x="711" y="640"/>
                  </a:cubicBezTo>
                  <a:cubicBezTo>
                    <a:pt x="697" y="639"/>
                    <a:pt x="699" y="650"/>
                    <a:pt x="689" y="655"/>
                  </a:cubicBezTo>
                  <a:cubicBezTo>
                    <a:pt x="702" y="658"/>
                    <a:pt x="713" y="658"/>
                    <a:pt x="711" y="642"/>
                  </a:cubicBezTo>
                  <a:cubicBezTo>
                    <a:pt x="711" y="642"/>
                    <a:pt x="711" y="642"/>
                    <a:pt x="711" y="642"/>
                  </a:cubicBezTo>
                  <a:cubicBezTo>
                    <a:pt x="712" y="642"/>
                    <a:pt x="713" y="641"/>
                    <a:pt x="714" y="640"/>
                  </a:cubicBezTo>
                  <a:cubicBezTo>
                    <a:pt x="715" y="640"/>
                    <a:pt x="716" y="639"/>
                    <a:pt x="717" y="639"/>
                  </a:cubicBezTo>
                  <a:cubicBezTo>
                    <a:pt x="718" y="638"/>
                    <a:pt x="719" y="638"/>
                    <a:pt x="720" y="637"/>
                  </a:cubicBezTo>
                  <a:cubicBezTo>
                    <a:pt x="721" y="637"/>
                    <a:pt x="722" y="636"/>
                    <a:pt x="723" y="636"/>
                  </a:cubicBezTo>
                  <a:cubicBezTo>
                    <a:pt x="723" y="636"/>
                    <a:pt x="724" y="636"/>
                    <a:pt x="724" y="635"/>
                  </a:cubicBezTo>
                  <a:cubicBezTo>
                    <a:pt x="724" y="635"/>
                    <a:pt x="725" y="635"/>
                    <a:pt x="725" y="635"/>
                  </a:cubicBezTo>
                  <a:cubicBezTo>
                    <a:pt x="726" y="635"/>
                    <a:pt x="726" y="635"/>
                    <a:pt x="726" y="635"/>
                  </a:cubicBezTo>
                  <a:cubicBezTo>
                    <a:pt x="726" y="635"/>
                    <a:pt x="727" y="635"/>
                    <a:pt x="727" y="635"/>
                  </a:cubicBezTo>
                  <a:cubicBezTo>
                    <a:pt x="729" y="635"/>
                    <a:pt x="731" y="635"/>
                    <a:pt x="733" y="635"/>
                  </a:cubicBezTo>
                  <a:cubicBezTo>
                    <a:pt x="734" y="635"/>
                    <a:pt x="735" y="635"/>
                    <a:pt x="736" y="634"/>
                  </a:cubicBezTo>
                  <a:cubicBezTo>
                    <a:pt x="737" y="634"/>
                    <a:pt x="738" y="634"/>
                    <a:pt x="739" y="634"/>
                  </a:cubicBezTo>
                  <a:cubicBezTo>
                    <a:pt x="739" y="634"/>
                    <a:pt x="740" y="634"/>
                    <a:pt x="741" y="634"/>
                  </a:cubicBezTo>
                  <a:cubicBezTo>
                    <a:pt x="741" y="634"/>
                    <a:pt x="741" y="634"/>
                    <a:pt x="741" y="634"/>
                  </a:cubicBezTo>
                  <a:cubicBezTo>
                    <a:pt x="742" y="634"/>
                    <a:pt x="742" y="634"/>
                    <a:pt x="742" y="634"/>
                  </a:cubicBezTo>
                  <a:cubicBezTo>
                    <a:pt x="742" y="634"/>
                    <a:pt x="743" y="634"/>
                    <a:pt x="743" y="635"/>
                  </a:cubicBezTo>
                  <a:cubicBezTo>
                    <a:pt x="743" y="635"/>
                    <a:pt x="743" y="635"/>
                    <a:pt x="743" y="635"/>
                  </a:cubicBezTo>
                  <a:cubicBezTo>
                    <a:pt x="743" y="635"/>
                    <a:pt x="743" y="635"/>
                    <a:pt x="743" y="635"/>
                  </a:cubicBezTo>
                  <a:cubicBezTo>
                    <a:pt x="743" y="635"/>
                    <a:pt x="743" y="635"/>
                    <a:pt x="743" y="635"/>
                  </a:cubicBezTo>
                  <a:cubicBezTo>
                    <a:pt x="743" y="635"/>
                    <a:pt x="743" y="635"/>
                    <a:pt x="743" y="635"/>
                  </a:cubicBezTo>
                  <a:cubicBezTo>
                    <a:pt x="744" y="635"/>
                    <a:pt x="744" y="635"/>
                    <a:pt x="744" y="635"/>
                  </a:cubicBezTo>
                  <a:cubicBezTo>
                    <a:pt x="744" y="635"/>
                    <a:pt x="745" y="635"/>
                    <a:pt x="745" y="635"/>
                  </a:cubicBezTo>
                  <a:cubicBezTo>
                    <a:pt x="748" y="636"/>
                    <a:pt x="750" y="637"/>
                    <a:pt x="752" y="638"/>
                  </a:cubicBezTo>
                  <a:cubicBezTo>
                    <a:pt x="754" y="639"/>
                    <a:pt x="757" y="640"/>
                    <a:pt x="759" y="641"/>
                  </a:cubicBezTo>
                  <a:cubicBezTo>
                    <a:pt x="762" y="643"/>
                    <a:pt x="764" y="644"/>
                    <a:pt x="767" y="645"/>
                  </a:cubicBezTo>
                  <a:cubicBezTo>
                    <a:pt x="770" y="646"/>
                    <a:pt x="773" y="647"/>
                    <a:pt x="776" y="648"/>
                  </a:cubicBezTo>
                  <a:cubicBezTo>
                    <a:pt x="776" y="648"/>
                    <a:pt x="776" y="648"/>
                    <a:pt x="776" y="648"/>
                  </a:cubicBezTo>
                  <a:cubicBezTo>
                    <a:pt x="776" y="648"/>
                    <a:pt x="775" y="648"/>
                    <a:pt x="775" y="649"/>
                  </a:cubicBezTo>
                  <a:cubicBezTo>
                    <a:pt x="774" y="649"/>
                    <a:pt x="774" y="649"/>
                    <a:pt x="774" y="649"/>
                  </a:cubicBezTo>
                  <a:cubicBezTo>
                    <a:pt x="773" y="650"/>
                    <a:pt x="773" y="650"/>
                    <a:pt x="773" y="650"/>
                  </a:cubicBezTo>
                  <a:cubicBezTo>
                    <a:pt x="773" y="650"/>
                    <a:pt x="773" y="650"/>
                    <a:pt x="772" y="651"/>
                  </a:cubicBezTo>
                  <a:cubicBezTo>
                    <a:pt x="772" y="651"/>
                    <a:pt x="771" y="652"/>
                    <a:pt x="770" y="653"/>
                  </a:cubicBezTo>
                  <a:cubicBezTo>
                    <a:pt x="769" y="654"/>
                    <a:pt x="768" y="656"/>
                    <a:pt x="768" y="657"/>
                  </a:cubicBezTo>
                  <a:cubicBezTo>
                    <a:pt x="766" y="659"/>
                    <a:pt x="764" y="661"/>
                    <a:pt x="762" y="663"/>
                  </a:cubicBezTo>
                  <a:cubicBezTo>
                    <a:pt x="761" y="665"/>
                    <a:pt x="760" y="666"/>
                    <a:pt x="759" y="667"/>
                  </a:cubicBezTo>
                  <a:cubicBezTo>
                    <a:pt x="758" y="668"/>
                    <a:pt x="757" y="669"/>
                    <a:pt x="756" y="669"/>
                  </a:cubicBezTo>
                  <a:cubicBezTo>
                    <a:pt x="755" y="670"/>
                    <a:pt x="754" y="671"/>
                    <a:pt x="753" y="672"/>
                  </a:cubicBezTo>
                  <a:cubicBezTo>
                    <a:pt x="753" y="672"/>
                    <a:pt x="753" y="672"/>
                    <a:pt x="753" y="672"/>
                  </a:cubicBezTo>
                  <a:cubicBezTo>
                    <a:pt x="753" y="672"/>
                    <a:pt x="752" y="672"/>
                    <a:pt x="752" y="672"/>
                  </a:cubicBezTo>
                  <a:cubicBezTo>
                    <a:pt x="751" y="672"/>
                    <a:pt x="751" y="672"/>
                    <a:pt x="751" y="671"/>
                  </a:cubicBezTo>
                  <a:cubicBezTo>
                    <a:pt x="751" y="671"/>
                    <a:pt x="751" y="671"/>
                    <a:pt x="751" y="671"/>
                  </a:cubicBezTo>
                  <a:cubicBezTo>
                    <a:pt x="750" y="672"/>
                    <a:pt x="750" y="672"/>
                    <a:pt x="750" y="672"/>
                  </a:cubicBezTo>
                  <a:cubicBezTo>
                    <a:pt x="749" y="672"/>
                    <a:pt x="749" y="672"/>
                    <a:pt x="748" y="672"/>
                  </a:cubicBezTo>
                  <a:cubicBezTo>
                    <a:pt x="747" y="672"/>
                    <a:pt x="747" y="672"/>
                    <a:pt x="746" y="672"/>
                  </a:cubicBezTo>
                  <a:cubicBezTo>
                    <a:pt x="745" y="672"/>
                    <a:pt x="744" y="672"/>
                    <a:pt x="743" y="672"/>
                  </a:cubicBezTo>
                  <a:cubicBezTo>
                    <a:pt x="743" y="672"/>
                    <a:pt x="742" y="672"/>
                    <a:pt x="741" y="672"/>
                  </a:cubicBezTo>
                  <a:cubicBezTo>
                    <a:pt x="740" y="670"/>
                    <a:pt x="739" y="669"/>
                    <a:pt x="738" y="669"/>
                  </a:cubicBezTo>
                  <a:cubicBezTo>
                    <a:pt x="740" y="664"/>
                    <a:pt x="738" y="657"/>
                    <a:pt x="735" y="650"/>
                  </a:cubicBezTo>
                  <a:cubicBezTo>
                    <a:pt x="725" y="657"/>
                    <a:pt x="710" y="664"/>
                    <a:pt x="717" y="678"/>
                  </a:cubicBezTo>
                  <a:cubicBezTo>
                    <a:pt x="716" y="679"/>
                    <a:pt x="716" y="679"/>
                    <a:pt x="716" y="679"/>
                  </a:cubicBezTo>
                  <a:cubicBezTo>
                    <a:pt x="716" y="679"/>
                    <a:pt x="716" y="679"/>
                    <a:pt x="716" y="679"/>
                  </a:cubicBezTo>
                  <a:cubicBezTo>
                    <a:pt x="715" y="680"/>
                    <a:pt x="715" y="681"/>
                    <a:pt x="714" y="682"/>
                  </a:cubicBezTo>
                  <a:cubicBezTo>
                    <a:pt x="714" y="683"/>
                    <a:pt x="713" y="684"/>
                    <a:pt x="712" y="685"/>
                  </a:cubicBezTo>
                  <a:cubicBezTo>
                    <a:pt x="712" y="686"/>
                    <a:pt x="711" y="687"/>
                    <a:pt x="711" y="688"/>
                  </a:cubicBezTo>
                  <a:cubicBezTo>
                    <a:pt x="710" y="689"/>
                    <a:pt x="710" y="689"/>
                    <a:pt x="710" y="690"/>
                  </a:cubicBezTo>
                  <a:cubicBezTo>
                    <a:pt x="710" y="689"/>
                    <a:pt x="709" y="688"/>
                    <a:pt x="709" y="688"/>
                  </a:cubicBezTo>
                  <a:cubicBezTo>
                    <a:pt x="709" y="687"/>
                    <a:pt x="709" y="686"/>
                    <a:pt x="708" y="685"/>
                  </a:cubicBezTo>
                  <a:cubicBezTo>
                    <a:pt x="708" y="685"/>
                    <a:pt x="708" y="685"/>
                    <a:pt x="708" y="684"/>
                  </a:cubicBezTo>
                  <a:cubicBezTo>
                    <a:pt x="708" y="684"/>
                    <a:pt x="708" y="684"/>
                    <a:pt x="708" y="683"/>
                  </a:cubicBezTo>
                  <a:cubicBezTo>
                    <a:pt x="707" y="683"/>
                    <a:pt x="707" y="682"/>
                    <a:pt x="707" y="682"/>
                  </a:cubicBezTo>
                  <a:cubicBezTo>
                    <a:pt x="707" y="681"/>
                    <a:pt x="706" y="680"/>
                    <a:pt x="706" y="680"/>
                  </a:cubicBezTo>
                  <a:cubicBezTo>
                    <a:pt x="705" y="679"/>
                    <a:pt x="705" y="678"/>
                    <a:pt x="704" y="677"/>
                  </a:cubicBezTo>
                  <a:cubicBezTo>
                    <a:pt x="703" y="676"/>
                    <a:pt x="703" y="675"/>
                    <a:pt x="702" y="674"/>
                  </a:cubicBezTo>
                  <a:cubicBezTo>
                    <a:pt x="701" y="674"/>
                    <a:pt x="701" y="673"/>
                    <a:pt x="700" y="672"/>
                  </a:cubicBezTo>
                  <a:cubicBezTo>
                    <a:pt x="699" y="671"/>
                    <a:pt x="698" y="670"/>
                    <a:pt x="698" y="670"/>
                  </a:cubicBezTo>
                  <a:cubicBezTo>
                    <a:pt x="697" y="669"/>
                    <a:pt x="697" y="669"/>
                    <a:pt x="697" y="669"/>
                  </a:cubicBezTo>
                  <a:cubicBezTo>
                    <a:pt x="697" y="669"/>
                    <a:pt x="698" y="671"/>
                    <a:pt x="699" y="673"/>
                  </a:cubicBezTo>
                  <a:cubicBezTo>
                    <a:pt x="700" y="674"/>
                    <a:pt x="700" y="675"/>
                    <a:pt x="700" y="676"/>
                  </a:cubicBezTo>
                  <a:cubicBezTo>
                    <a:pt x="701" y="676"/>
                    <a:pt x="701" y="677"/>
                    <a:pt x="702" y="678"/>
                  </a:cubicBezTo>
                  <a:cubicBezTo>
                    <a:pt x="702" y="680"/>
                    <a:pt x="703" y="683"/>
                    <a:pt x="704" y="685"/>
                  </a:cubicBezTo>
                  <a:cubicBezTo>
                    <a:pt x="704" y="685"/>
                    <a:pt x="705" y="686"/>
                    <a:pt x="705" y="686"/>
                  </a:cubicBezTo>
                  <a:cubicBezTo>
                    <a:pt x="705" y="686"/>
                    <a:pt x="705" y="687"/>
                    <a:pt x="705" y="687"/>
                  </a:cubicBezTo>
                  <a:cubicBezTo>
                    <a:pt x="705" y="688"/>
                    <a:pt x="705" y="688"/>
                    <a:pt x="706" y="689"/>
                  </a:cubicBezTo>
                  <a:cubicBezTo>
                    <a:pt x="706" y="690"/>
                    <a:pt x="707" y="692"/>
                    <a:pt x="707" y="693"/>
                  </a:cubicBezTo>
                  <a:cubicBezTo>
                    <a:pt x="707" y="694"/>
                    <a:pt x="707" y="694"/>
                    <a:pt x="707" y="694"/>
                  </a:cubicBezTo>
                  <a:cubicBezTo>
                    <a:pt x="707" y="695"/>
                    <a:pt x="707" y="695"/>
                    <a:pt x="707" y="696"/>
                  </a:cubicBezTo>
                  <a:cubicBezTo>
                    <a:pt x="708" y="696"/>
                    <a:pt x="708" y="697"/>
                    <a:pt x="708" y="698"/>
                  </a:cubicBezTo>
                  <a:cubicBezTo>
                    <a:pt x="708" y="699"/>
                    <a:pt x="708" y="699"/>
                    <a:pt x="708" y="699"/>
                  </a:cubicBezTo>
                  <a:cubicBezTo>
                    <a:pt x="708" y="699"/>
                    <a:pt x="708" y="699"/>
                    <a:pt x="708" y="699"/>
                  </a:cubicBezTo>
                  <a:cubicBezTo>
                    <a:pt x="708" y="700"/>
                    <a:pt x="708" y="702"/>
                    <a:pt x="708" y="703"/>
                  </a:cubicBezTo>
                  <a:cubicBezTo>
                    <a:pt x="709" y="706"/>
                    <a:pt x="709" y="710"/>
                    <a:pt x="708" y="714"/>
                  </a:cubicBezTo>
                  <a:cubicBezTo>
                    <a:pt x="708" y="715"/>
                    <a:pt x="708" y="716"/>
                    <a:pt x="708" y="717"/>
                  </a:cubicBezTo>
                  <a:cubicBezTo>
                    <a:pt x="708" y="717"/>
                    <a:pt x="708" y="718"/>
                    <a:pt x="708" y="719"/>
                  </a:cubicBezTo>
                  <a:cubicBezTo>
                    <a:pt x="707" y="720"/>
                    <a:pt x="707" y="721"/>
                    <a:pt x="707" y="722"/>
                  </a:cubicBezTo>
                  <a:cubicBezTo>
                    <a:pt x="707" y="724"/>
                    <a:pt x="707" y="724"/>
                    <a:pt x="707" y="724"/>
                  </a:cubicBezTo>
                  <a:cubicBezTo>
                    <a:pt x="707" y="724"/>
                    <a:pt x="707" y="724"/>
                    <a:pt x="706" y="725"/>
                  </a:cubicBezTo>
                  <a:cubicBezTo>
                    <a:pt x="706" y="727"/>
                    <a:pt x="705" y="730"/>
                    <a:pt x="704" y="732"/>
                  </a:cubicBezTo>
                  <a:cubicBezTo>
                    <a:pt x="704" y="732"/>
                    <a:pt x="704" y="732"/>
                    <a:pt x="704" y="731"/>
                  </a:cubicBezTo>
                  <a:cubicBezTo>
                    <a:pt x="704" y="731"/>
                    <a:pt x="704" y="731"/>
                    <a:pt x="704" y="731"/>
                  </a:cubicBezTo>
                  <a:cubicBezTo>
                    <a:pt x="704" y="730"/>
                    <a:pt x="703" y="730"/>
                    <a:pt x="703" y="729"/>
                  </a:cubicBezTo>
                  <a:cubicBezTo>
                    <a:pt x="703" y="729"/>
                    <a:pt x="703" y="729"/>
                    <a:pt x="702" y="728"/>
                  </a:cubicBezTo>
                  <a:cubicBezTo>
                    <a:pt x="702" y="728"/>
                    <a:pt x="702" y="728"/>
                    <a:pt x="702" y="728"/>
                  </a:cubicBezTo>
                  <a:cubicBezTo>
                    <a:pt x="702" y="727"/>
                    <a:pt x="702" y="727"/>
                    <a:pt x="702" y="727"/>
                  </a:cubicBezTo>
                  <a:cubicBezTo>
                    <a:pt x="701" y="726"/>
                    <a:pt x="701" y="726"/>
                    <a:pt x="701" y="725"/>
                  </a:cubicBezTo>
                  <a:cubicBezTo>
                    <a:pt x="700" y="725"/>
                    <a:pt x="699" y="724"/>
                    <a:pt x="698" y="723"/>
                  </a:cubicBezTo>
                  <a:cubicBezTo>
                    <a:pt x="698" y="722"/>
                    <a:pt x="697" y="721"/>
                    <a:pt x="696" y="721"/>
                  </a:cubicBezTo>
                  <a:cubicBezTo>
                    <a:pt x="696" y="720"/>
                    <a:pt x="695" y="720"/>
                    <a:pt x="695" y="720"/>
                  </a:cubicBezTo>
                  <a:cubicBezTo>
                    <a:pt x="698" y="705"/>
                    <a:pt x="674" y="707"/>
                    <a:pt x="665" y="709"/>
                  </a:cubicBezTo>
                  <a:cubicBezTo>
                    <a:pt x="673" y="714"/>
                    <a:pt x="676" y="737"/>
                    <a:pt x="693" y="723"/>
                  </a:cubicBezTo>
                  <a:cubicBezTo>
                    <a:pt x="692" y="721"/>
                    <a:pt x="692" y="721"/>
                    <a:pt x="692" y="721"/>
                  </a:cubicBezTo>
                  <a:cubicBezTo>
                    <a:pt x="693" y="722"/>
                    <a:pt x="693" y="722"/>
                    <a:pt x="694" y="723"/>
                  </a:cubicBezTo>
                  <a:cubicBezTo>
                    <a:pt x="694" y="722"/>
                    <a:pt x="694" y="722"/>
                    <a:pt x="694" y="722"/>
                  </a:cubicBezTo>
                  <a:cubicBezTo>
                    <a:pt x="694" y="722"/>
                    <a:pt x="695" y="722"/>
                    <a:pt x="695" y="722"/>
                  </a:cubicBezTo>
                  <a:cubicBezTo>
                    <a:pt x="695" y="723"/>
                    <a:pt x="696" y="723"/>
                    <a:pt x="697" y="724"/>
                  </a:cubicBezTo>
                  <a:cubicBezTo>
                    <a:pt x="698" y="725"/>
                    <a:pt x="699" y="726"/>
                    <a:pt x="699" y="727"/>
                  </a:cubicBezTo>
                  <a:cubicBezTo>
                    <a:pt x="700" y="727"/>
                    <a:pt x="700" y="728"/>
                    <a:pt x="700" y="728"/>
                  </a:cubicBezTo>
                  <a:cubicBezTo>
                    <a:pt x="700" y="728"/>
                    <a:pt x="700" y="728"/>
                    <a:pt x="701" y="729"/>
                  </a:cubicBezTo>
                  <a:cubicBezTo>
                    <a:pt x="701" y="729"/>
                    <a:pt x="701" y="729"/>
                    <a:pt x="701" y="729"/>
                  </a:cubicBezTo>
                  <a:cubicBezTo>
                    <a:pt x="701" y="730"/>
                    <a:pt x="701" y="730"/>
                    <a:pt x="702" y="730"/>
                  </a:cubicBezTo>
                  <a:cubicBezTo>
                    <a:pt x="702" y="731"/>
                    <a:pt x="702" y="731"/>
                    <a:pt x="702" y="732"/>
                  </a:cubicBezTo>
                  <a:cubicBezTo>
                    <a:pt x="702" y="732"/>
                    <a:pt x="702" y="732"/>
                    <a:pt x="702" y="732"/>
                  </a:cubicBezTo>
                  <a:cubicBezTo>
                    <a:pt x="702" y="732"/>
                    <a:pt x="703" y="733"/>
                    <a:pt x="703" y="733"/>
                  </a:cubicBezTo>
                  <a:cubicBezTo>
                    <a:pt x="703" y="733"/>
                    <a:pt x="703" y="733"/>
                    <a:pt x="703" y="734"/>
                  </a:cubicBezTo>
                  <a:cubicBezTo>
                    <a:pt x="703" y="734"/>
                    <a:pt x="703" y="734"/>
                    <a:pt x="703" y="734"/>
                  </a:cubicBezTo>
                  <a:cubicBezTo>
                    <a:pt x="703" y="735"/>
                    <a:pt x="703" y="735"/>
                    <a:pt x="703" y="736"/>
                  </a:cubicBezTo>
                  <a:cubicBezTo>
                    <a:pt x="702" y="737"/>
                    <a:pt x="702" y="738"/>
                    <a:pt x="702" y="738"/>
                  </a:cubicBezTo>
                  <a:cubicBezTo>
                    <a:pt x="701" y="739"/>
                    <a:pt x="701" y="740"/>
                    <a:pt x="700" y="741"/>
                  </a:cubicBezTo>
                  <a:cubicBezTo>
                    <a:pt x="700" y="742"/>
                    <a:pt x="699" y="743"/>
                    <a:pt x="699" y="743"/>
                  </a:cubicBezTo>
                  <a:cubicBezTo>
                    <a:pt x="698" y="744"/>
                    <a:pt x="698" y="745"/>
                    <a:pt x="697" y="746"/>
                  </a:cubicBezTo>
                  <a:cubicBezTo>
                    <a:pt x="697" y="747"/>
                    <a:pt x="696" y="748"/>
                    <a:pt x="695" y="750"/>
                  </a:cubicBezTo>
                  <a:cubicBezTo>
                    <a:pt x="674" y="750"/>
                    <a:pt x="652" y="745"/>
                    <a:pt x="629" y="751"/>
                  </a:cubicBezTo>
                  <a:cubicBezTo>
                    <a:pt x="650" y="751"/>
                    <a:pt x="673" y="756"/>
                    <a:pt x="693" y="758"/>
                  </a:cubicBezTo>
                  <a:cubicBezTo>
                    <a:pt x="693" y="761"/>
                    <a:pt x="693" y="764"/>
                    <a:pt x="694" y="766"/>
                  </a:cubicBezTo>
                  <a:cubicBezTo>
                    <a:pt x="694" y="767"/>
                    <a:pt x="694" y="768"/>
                    <a:pt x="695" y="768"/>
                  </a:cubicBezTo>
                  <a:cubicBezTo>
                    <a:pt x="695" y="769"/>
                    <a:pt x="695" y="769"/>
                    <a:pt x="696" y="770"/>
                  </a:cubicBezTo>
                  <a:cubicBezTo>
                    <a:pt x="696" y="771"/>
                    <a:pt x="696" y="771"/>
                    <a:pt x="697" y="772"/>
                  </a:cubicBezTo>
                  <a:cubicBezTo>
                    <a:pt x="697" y="772"/>
                    <a:pt x="697" y="773"/>
                    <a:pt x="698" y="773"/>
                  </a:cubicBezTo>
                  <a:cubicBezTo>
                    <a:pt x="699" y="774"/>
                    <a:pt x="699" y="775"/>
                    <a:pt x="700" y="776"/>
                  </a:cubicBezTo>
                  <a:cubicBezTo>
                    <a:pt x="698" y="774"/>
                    <a:pt x="695" y="772"/>
                    <a:pt x="693" y="771"/>
                  </a:cubicBezTo>
                  <a:cubicBezTo>
                    <a:pt x="689" y="768"/>
                    <a:pt x="686" y="766"/>
                    <a:pt x="682" y="765"/>
                  </a:cubicBezTo>
                  <a:cubicBezTo>
                    <a:pt x="680" y="764"/>
                    <a:pt x="678" y="763"/>
                    <a:pt x="675" y="762"/>
                  </a:cubicBezTo>
                  <a:cubicBezTo>
                    <a:pt x="675" y="762"/>
                    <a:pt x="673" y="762"/>
                    <a:pt x="672" y="762"/>
                  </a:cubicBezTo>
                  <a:cubicBezTo>
                    <a:pt x="671" y="761"/>
                    <a:pt x="670" y="761"/>
                    <a:pt x="669" y="761"/>
                  </a:cubicBezTo>
                  <a:cubicBezTo>
                    <a:pt x="665" y="760"/>
                    <a:pt x="660" y="760"/>
                    <a:pt x="656" y="760"/>
                  </a:cubicBezTo>
                  <a:cubicBezTo>
                    <a:pt x="648" y="759"/>
                    <a:pt x="640" y="757"/>
                    <a:pt x="632" y="755"/>
                  </a:cubicBezTo>
                  <a:cubicBezTo>
                    <a:pt x="628" y="754"/>
                    <a:pt x="625" y="753"/>
                    <a:pt x="621" y="751"/>
                  </a:cubicBezTo>
                  <a:cubicBezTo>
                    <a:pt x="618" y="750"/>
                    <a:pt x="614" y="749"/>
                    <a:pt x="611" y="747"/>
                  </a:cubicBezTo>
                  <a:cubicBezTo>
                    <a:pt x="609" y="747"/>
                    <a:pt x="607" y="746"/>
                    <a:pt x="605" y="745"/>
                  </a:cubicBezTo>
                  <a:cubicBezTo>
                    <a:pt x="605" y="745"/>
                    <a:pt x="604" y="745"/>
                    <a:pt x="604" y="744"/>
                  </a:cubicBezTo>
                  <a:cubicBezTo>
                    <a:pt x="604" y="743"/>
                    <a:pt x="603" y="741"/>
                    <a:pt x="603" y="739"/>
                  </a:cubicBezTo>
                  <a:cubicBezTo>
                    <a:pt x="603" y="739"/>
                    <a:pt x="603" y="738"/>
                    <a:pt x="602" y="738"/>
                  </a:cubicBezTo>
                  <a:cubicBezTo>
                    <a:pt x="602" y="737"/>
                    <a:pt x="602" y="737"/>
                    <a:pt x="602" y="736"/>
                  </a:cubicBezTo>
                  <a:cubicBezTo>
                    <a:pt x="602" y="735"/>
                    <a:pt x="602" y="734"/>
                    <a:pt x="602" y="733"/>
                  </a:cubicBezTo>
                  <a:cubicBezTo>
                    <a:pt x="601" y="732"/>
                    <a:pt x="601" y="731"/>
                    <a:pt x="602" y="729"/>
                  </a:cubicBezTo>
                  <a:cubicBezTo>
                    <a:pt x="602" y="729"/>
                    <a:pt x="602" y="729"/>
                    <a:pt x="602" y="728"/>
                  </a:cubicBezTo>
                  <a:cubicBezTo>
                    <a:pt x="602" y="728"/>
                    <a:pt x="602" y="728"/>
                    <a:pt x="602" y="727"/>
                  </a:cubicBezTo>
                  <a:cubicBezTo>
                    <a:pt x="602" y="727"/>
                    <a:pt x="602" y="727"/>
                    <a:pt x="602" y="726"/>
                  </a:cubicBezTo>
                  <a:cubicBezTo>
                    <a:pt x="602" y="726"/>
                    <a:pt x="602" y="726"/>
                    <a:pt x="602" y="725"/>
                  </a:cubicBezTo>
                  <a:cubicBezTo>
                    <a:pt x="603" y="723"/>
                    <a:pt x="605" y="720"/>
                    <a:pt x="606" y="717"/>
                  </a:cubicBezTo>
                  <a:cubicBezTo>
                    <a:pt x="607" y="715"/>
                    <a:pt x="608" y="714"/>
                    <a:pt x="608" y="712"/>
                  </a:cubicBezTo>
                  <a:cubicBezTo>
                    <a:pt x="608" y="711"/>
                    <a:pt x="609" y="710"/>
                    <a:pt x="609" y="709"/>
                  </a:cubicBezTo>
                  <a:cubicBezTo>
                    <a:pt x="609" y="708"/>
                    <a:pt x="609" y="708"/>
                    <a:pt x="609" y="708"/>
                  </a:cubicBezTo>
                  <a:cubicBezTo>
                    <a:pt x="609" y="708"/>
                    <a:pt x="609" y="708"/>
                    <a:pt x="609" y="708"/>
                  </a:cubicBezTo>
                  <a:cubicBezTo>
                    <a:pt x="609" y="707"/>
                    <a:pt x="609" y="707"/>
                    <a:pt x="609" y="707"/>
                  </a:cubicBezTo>
                  <a:cubicBezTo>
                    <a:pt x="609" y="707"/>
                    <a:pt x="609" y="707"/>
                    <a:pt x="609" y="706"/>
                  </a:cubicBezTo>
                  <a:cubicBezTo>
                    <a:pt x="608" y="703"/>
                    <a:pt x="607" y="699"/>
                    <a:pt x="605" y="697"/>
                  </a:cubicBezTo>
                  <a:cubicBezTo>
                    <a:pt x="605" y="696"/>
                    <a:pt x="604" y="695"/>
                    <a:pt x="604" y="695"/>
                  </a:cubicBezTo>
                  <a:cubicBezTo>
                    <a:pt x="604" y="695"/>
                    <a:pt x="604" y="694"/>
                    <a:pt x="604" y="694"/>
                  </a:cubicBezTo>
                  <a:cubicBezTo>
                    <a:pt x="604" y="694"/>
                    <a:pt x="605" y="694"/>
                    <a:pt x="604" y="693"/>
                  </a:cubicBezTo>
                  <a:cubicBezTo>
                    <a:pt x="604" y="693"/>
                    <a:pt x="604" y="693"/>
                    <a:pt x="605" y="693"/>
                  </a:cubicBezTo>
                  <a:cubicBezTo>
                    <a:pt x="605" y="692"/>
                    <a:pt x="605" y="691"/>
                    <a:pt x="605" y="690"/>
                  </a:cubicBezTo>
                  <a:cubicBezTo>
                    <a:pt x="605" y="689"/>
                    <a:pt x="605" y="688"/>
                    <a:pt x="605" y="687"/>
                  </a:cubicBezTo>
                  <a:cubicBezTo>
                    <a:pt x="605" y="686"/>
                    <a:pt x="605" y="685"/>
                    <a:pt x="606" y="684"/>
                  </a:cubicBezTo>
                  <a:cubicBezTo>
                    <a:pt x="606" y="683"/>
                    <a:pt x="606" y="682"/>
                    <a:pt x="606" y="681"/>
                  </a:cubicBezTo>
                  <a:cubicBezTo>
                    <a:pt x="607" y="680"/>
                    <a:pt x="607" y="679"/>
                    <a:pt x="607" y="678"/>
                  </a:cubicBezTo>
                  <a:cubicBezTo>
                    <a:pt x="618" y="668"/>
                    <a:pt x="626" y="655"/>
                    <a:pt x="620" y="642"/>
                  </a:cubicBezTo>
                  <a:cubicBezTo>
                    <a:pt x="610" y="654"/>
                    <a:pt x="601" y="665"/>
                    <a:pt x="603" y="680"/>
                  </a:cubicBezTo>
                  <a:cubicBezTo>
                    <a:pt x="604" y="680"/>
                    <a:pt x="604" y="680"/>
                    <a:pt x="604" y="680"/>
                  </a:cubicBezTo>
                  <a:cubicBezTo>
                    <a:pt x="604" y="680"/>
                    <a:pt x="604" y="680"/>
                    <a:pt x="604" y="681"/>
                  </a:cubicBezTo>
                  <a:cubicBezTo>
                    <a:pt x="603" y="682"/>
                    <a:pt x="603" y="683"/>
                    <a:pt x="603" y="684"/>
                  </a:cubicBezTo>
                  <a:cubicBezTo>
                    <a:pt x="603" y="685"/>
                    <a:pt x="603" y="686"/>
                    <a:pt x="602" y="687"/>
                  </a:cubicBezTo>
                  <a:cubicBezTo>
                    <a:pt x="602" y="688"/>
                    <a:pt x="602" y="689"/>
                    <a:pt x="602" y="690"/>
                  </a:cubicBezTo>
                  <a:cubicBezTo>
                    <a:pt x="602" y="691"/>
                    <a:pt x="602" y="691"/>
                    <a:pt x="602" y="691"/>
                  </a:cubicBezTo>
                  <a:cubicBezTo>
                    <a:pt x="601" y="690"/>
                    <a:pt x="601" y="689"/>
                    <a:pt x="600" y="689"/>
                  </a:cubicBezTo>
                  <a:cubicBezTo>
                    <a:pt x="599" y="686"/>
                    <a:pt x="598" y="683"/>
                    <a:pt x="596" y="680"/>
                  </a:cubicBezTo>
                  <a:cubicBezTo>
                    <a:pt x="594" y="675"/>
                    <a:pt x="592" y="670"/>
                    <a:pt x="590" y="665"/>
                  </a:cubicBezTo>
                  <a:cubicBezTo>
                    <a:pt x="590" y="665"/>
                    <a:pt x="590" y="664"/>
                    <a:pt x="590" y="663"/>
                  </a:cubicBezTo>
                  <a:cubicBezTo>
                    <a:pt x="590" y="663"/>
                    <a:pt x="589" y="662"/>
                    <a:pt x="589" y="662"/>
                  </a:cubicBezTo>
                  <a:cubicBezTo>
                    <a:pt x="589" y="661"/>
                    <a:pt x="588" y="660"/>
                    <a:pt x="588" y="659"/>
                  </a:cubicBezTo>
                  <a:cubicBezTo>
                    <a:pt x="587" y="657"/>
                    <a:pt x="586" y="656"/>
                    <a:pt x="585" y="655"/>
                  </a:cubicBezTo>
                  <a:cubicBezTo>
                    <a:pt x="585" y="654"/>
                    <a:pt x="585" y="653"/>
                    <a:pt x="585" y="653"/>
                  </a:cubicBezTo>
                  <a:cubicBezTo>
                    <a:pt x="585" y="653"/>
                    <a:pt x="585" y="653"/>
                    <a:pt x="585" y="652"/>
                  </a:cubicBezTo>
                  <a:cubicBezTo>
                    <a:pt x="585" y="652"/>
                    <a:pt x="585" y="652"/>
                    <a:pt x="585" y="652"/>
                  </a:cubicBezTo>
                  <a:cubicBezTo>
                    <a:pt x="585" y="653"/>
                    <a:pt x="585" y="652"/>
                    <a:pt x="585" y="652"/>
                  </a:cubicBezTo>
                  <a:cubicBezTo>
                    <a:pt x="585" y="652"/>
                    <a:pt x="585" y="652"/>
                    <a:pt x="585" y="652"/>
                  </a:cubicBezTo>
                  <a:cubicBezTo>
                    <a:pt x="585" y="652"/>
                    <a:pt x="585" y="652"/>
                    <a:pt x="585" y="652"/>
                  </a:cubicBezTo>
                  <a:cubicBezTo>
                    <a:pt x="585" y="652"/>
                    <a:pt x="585" y="652"/>
                    <a:pt x="585" y="652"/>
                  </a:cubicBezTo>
                  <a:cubicBezTo>
                    <a:pt x="585" y="652"/>
                    <a:pt x="586" y="653"/>
                    <a:pt x="586" y="653"/>
                  </a:cubicBezTo>
                  <a:cubicBezTo>
                    <a:pt x="585" y="653"/>
                    <a:pt x="585" y="653"/>
                    <a:pt x="585" y="653"/>
                  </a:cubicBezTo>
                  <a:cubicBezTo>
                    <a:pt x="585" y="653"/>
                    <a:pt x="585" y="653"/>
                    <a:pt x="586" y="653"/>
                  </a:cubicBezTo>
                  <a:cubicBezTo>
                    <a:pt x="586" y="653"/>
                    <a:pt x="586" y="652"/>
                    <a:pt x="585" y="652"/>
                  </a:cubicBezTo>
                  <a:cubicBezTo>
                    <a:pt x="585" y="652"/>
                    <a:pt x="585" y="652"/>
                    <a:pt x="585" y="652"/>
                  </a:cubicBezTo>
                  <a:cubicBezTo>
                    <a:pt x="585" y="652"/>
                    <a:pt x="585" y="652"/>
                    <a:pt x="585" y="652"/>
                  </a:cubicBezTo>
                  <a:cubicBezTo>
                    <a:pt x="584" y="652"/>
                    <a:pt x="584" y="652"/>
                    <a:pt x="584" y="652"/>
                  </a:cubicBezTo>
                  <a:cubicBezTo>
                    <a:pt x="584" y="652"/>
                    <a:pt x="584" y="652"/>
                    <a:pt x="584" y="652"/>
                  </a:cubicBezTo>
                  <a:cubicBezTo>
                    <a:pt x="584" y="652"/>
                    <a:pt x="584" y="652"/>
                    <a:pt x="584" y="652"/>
                  </a:cubicBezTo>
                  <a:cubicBezTo>
                    <a:pt x="584" y="652"/>
                    <a:pt x="584" y="653"/>
                    <a:pt x="584" y="653"/>
                  </a:cubicBezTo>
                  <a:cubicBezTo>
                    <a:pt x="584" y="654"/>
                    <a:pt x="584" y="655"/>
                    <a:pt x="584" y="655"/>
                  </a:cubicBezTo>
                  <a:cubicBezTo>
                    <a:pt x="584" y="657"/>
                    <a:pt x="585" y="658"/>
                    <a:pt x="585" y="660"/>
                  </a:cubicBezTo>
                  <a:cubicBezTo>
                    <a:pt x="585" y="661"/>
                    <a:pt x="586" y="662"/>
                    <a:pt x="586" y="663"/>
                  </a:cubicBezTo>
                  <a:cubicBezTo>
                    <a:pt x="586" y="664"/>
                    <a:pt x="586" y="664"/>
                    <a:pt x="586" y="665"/>
                  </a:cubicBezTo>
                  <a:cubicBezTo>
                    <a:pt x="587" y="666"/>
                    <a:pt x="587" y="666"/>
                    <a:pt x="587" y="667"/>
                  </a:cubicBezTo>
                  <a:cubicBezTo>
                    <a:pt x="588" y="668"/>
                    <a:pt x="588" y="670"/>
                    <a:pt x="589" y="672"/>
                  </a:cubicBezTo>
                  <a:cubicBezTo>
                    <a:pt x="589" y="672"/>
                    <a:pt x="589" y="671"/>
                    <a:pt x="589" y="671"/>
                  </a:cubicBezTo>
                  <a:cubicBezTo>
                    <a:pt x="588" y="671"/>
                    <a:pt x="588" y="671"/>
                    <a:pt x="587" y="670"/>
                  </a:cubicBezTo>
                  <a:cubicBezTo>
                    <a:pt x="587" y="670"/>
                    <a:pt x="586" y="670"/>
                    <a:pt x="586" y="669"/>
                  </a:cubicBezTo>
                  <a:cubicBezTo>
                    <a:pt x="585" y="669"/>
                    <a:pt x="585" y="668"/>
                    <a:pt x="584" y="668"/>
                  </a:cubicBezTo>
                  <a:cubicBezTo>
                    <a:pt x="583" y="667"/>
                    <a:pt x="582" y="667"/>
                    <a:pt x="581" y="666"/>
                  </a:cubicBezTo>
                  <a:cubicBezTo>
                    <a:pt x="580" y="665"/>
                    <a:pt x="579" y="665"/>
                    <a:pt x="578" y="664"/>
                  </a:cubicBezTo>
                  <a:cubicBezTo>
                    <a:pt x="578" y="664"/>
                    <a:pt x="577" y="664"/>
                    <a:pt x="577" y="664"/>
                  </a:cubicBezTo>
                  <a:cubicBezTo>
                    <a:pt x="581" y="645"/>
                    <a:pt x="546" y="655"/>
                    <a:pt x="538" y="654"/>
                  </a:cubicBezTo>
                  <a:cubicBezTo>
                    <a:pt x="544" y="666"/>
                    <a:pt x="562" y="685"/>
                    <a:pt x="575" y="667"/>
                  </a:cubicBezTo>
                  <a:cubicBezTo>
                    <a:pt x="575" y="666"/>
                    <a:pt x="574" y="665"/>
                    <a:pt x="573" y="665"/>
                  </a:cubicBezTo>
                  <a:cubicBezTo>
                    <a:pt x="573" y="665"/>
                    <a:pt x="573" y="665"/>
                    <a:pt x="573" y="665"/>
                  </a:cubicBezTo>
                  <a:cubicBezTo>
                    <a:pt x="574" y="665"/>
                    <a:pt x="576" y="666"/>
                    <a:pt x="577" y="666"/>
                  </a:cubicBezTo>
                  <a:cubicBezTo>
                    <a:pt x="578" y="667"/>
                    <a:pt x="579" y="668"/>
                    <a:pt x="580" y="668"/>
                  </a:cubicBezTo>
                  <a:cubicBezTo>
                    <a:pt x="581" y="669"/>
                    <a:pt x="582" y="669"/>
                    <a:pt x="583" y="670"/>
                  </a:cubicBezTo>
                  <a:cubicBezTo>
                    <a:pt x="583" y="670"/>
                    <a:pt x="584" y="671"/>
                    <a:pt x="584" y="671"/>
                  </a:cubicBezTo>
                  <a:cubicBezTo>
                    <a:pt x="585" y="671"/>
                    <a:pt x="585" y="672"/>
                    <a:pt x="586" y="672"/>
                  </a:cubicBezTo>
                  <a:cubicBezTo>
                    <a:pt x="586" y="672"/>
                    <a:pt x="586" y="673"/>
                    <a:pt x="587" y="673"/>
                  </a:cubicBezTo>
                  <a:cubicBezTo>
                    <a:pt x="587" y="673"/>
                    <a:pt x="588" y="674"/>
                    <a:pt x="588" y="674"/>
                  </a:cubicBezTo>
                  <a:cubicBezTo>
                    <a:pt x="588" y="674"/>
                    <a:pt x="588" y="674"/>
                    <a:pt x="588" y="675"/>
                  </a:cubicBezTo>
                  <a:cubicBezTo>
                    <a:pt x="589" y="675"/>
                    <a:pt x="589" y="675"/>
                    <a:pt x="589" y="675"/>
                  </a:cubicBezTo>
                  <a:cubicBezTo>
                    <a:pt x="589" y="675"/>
                    <a:pt x="590" y="676"/>
                    <a:pt x="590" y="676"/>
                  </a:cubicBezTo>
                  <a:cubicBezTo>
                    <a:pt x="590" y="676"/>
                    <a:pt x="590" y="676"/>
                    <a:pt x="591" y="676"/>
                  </a:cubicBezTo>
                  <a:cubicBezTo>
                    <a:pt x="591" y="678"/>
                    <a:pt x="592" y="680"/>
                    <a:pt x="593" y="682"/>
                  </a:cubicBezTo>
                  <a:cubicBezTo>
                    <a:pt x="594" y="685"/>
                    <a:pt x="596" y="688"/>
                    <a:pt x="597" y="690"/>
                  </a:cubicBezTo>
                  <a:cubicBezTo>
                    <a:pt x="599" y="693"/>
                    <a:pt x="601" y="696"/>
                    <a:pt x="602" y="699"/>
                  </a:cubicBezTo>
                  <a:cubicBezTo>
                    <a:pt x="604" y="701"/>
                    <a:pt x="605" y="704"/>
                    <a:pt x="605" y="707"/>
                  </a:cubicBezTo>
                  <a:cubicBezTo>
                    <a:pt x="605" y="708"/>
                    <a:pt x="605" y="708"/>
                    <a:pt x="605" y="708"/>
                  </a:cubicBezTo>
                  <a:cubicBezTo>
                    <a:pt x="605" y="708"/>
                    <a:pt x="605" y="708"/>
                    <a:pt x="605" y="708"/>
                  </a:cubicBezTo>
                  <a:cubicBezTo>
                    <a:pt x="605" y="708"/>
                    <a:pt x="605" y="708"/>
                    <a:pt x="605" y="709"/>
                  </a:cubicBezTo>
                  <a:cubicBezTo>
                    <a:pt x="605" y="709"/>
                    <a:pt x="605" y="709"/>
                    <a:pt x="605" y="709"/>
                  </a:cubicBezTo>
                  <a:cubicBezTo>
                    <a:pt x="605" y="710"/>
                    <a:pt x="605" y="711"/>
                    <a:pt x="605" y="711"/>
                  </a:cubicBezTo>
                  <a:cubicBezTo>
                    <a:pt x="604" y="713"/>
                    <a:pt x="604" y="714"/>
                    <a:pt x="603" y="716"/>
                  </a:cubicBezTo>
                  <a:cubicBezTo>
                    <a:pt x="602" y="719"/>
                    <a:pt x="600" y="722"/>
                    <a:pt x="599" y="725"/>
                  </a:cubicBezTo>
                  <a:cubicBezTo>
                    <a:pt x="599" y="725"/>
                    <a:pt x="599" y="726"/>
                    <a:pt x="599" y="726"/>
                  </a:cubicBezTo>
                  <a:cubicBezTo>
                    <a:pt x="599" y="726"/>
                    <a:pt x="599" y="727"/>
                    <a:pt x="599" y="727"/>
                  </a:cubicBezTo>
                  <a:cubicBezTo>
                    <a:pt x="598" y="727"/>
                    <a:pt x="598" y="728"/>
                    <a:pt x="598" y="728"/>
                  </a:cubicBezTo>
                  <a:cubicBezTo>
                    <a:pt x="598" y="729"/>
                    <a:pt x="598" y="729"/>
                    <a:pt x="598" y="729"/>
                  </a:cubicBezTo>
                  <a:cubicBezTo>
                    <a:pt x="598" y="731"/>
                    <a:pt x="598" y="732"/>
                    <a:pt x="598" y="734"/>
                  </a:cubicBezTo>
                  <a:cubicBezTo>
                    <a:pt x="598" y="734"/>
                    <a:pt x="598" y="735"/>
                    <a:pt x="598" y="736"/>
                  </a:cubicBezTo>
                  <a:cubicBezTo>
                    <a:pt x="598" y="736"/>
                    <a:pt x="599" y="737"/>
                    <a:pt x="599" y="737"/>
                  </a:cubicBezTo>
                  <a:cubicBezTo>
                    <a:pt x="599" y="738"/>
                    <a:pt x="599" y="738"/>
                    <a:pt x="599" y="739"/>
                  </a:cubicBezTo>
                  <a:cubicBezTo>
                    <a:pt x="600" y="739"/>
                    <a:pt x="600" y="740"/>
                    <a:pt x="600" y="740"/>
                  </a:cubicBezTo>
                  <a:cubicBezTo>
                    <a:pt x="601" y="742"/>
                    <a:pt x="602" y="744"/>
                    <a:pt x="603" y="745"/>
                  </a:cubicBezTo>
                  <a:cubicBezTo>
                    <a:pt x="603" y="745"/>
                    <a:pt x="603" y="745"/>
                    <a:pt x="603" y="745"/>
                  </a:cubicBezTo>
                  <a:cubicBezTo>
                    <a:pt x="602" y="745"/>
                    <a:pt x="601" y="745"/>
                    <a:pt x="600" y="744"/>
                  </a:cubicBezTo>
                  <a:cubicBezTo>
                    <a:pt x="599" y="744"/>
                    <a:pt x="598" y="744"/>
                    <a:pt x="598" y="744"/>
                  </a:cubicBezTo>
                  <a:cubicBezTo>
                    <a:pt x="597" y="744"/>
                    <a:pt x="597" y="744"/>
                    <a:pt x="597" y="744"/>
                  </a:cubicBezTo>
                  <a:cubicBezTo>
                    <a:pt x="597" y="744"/>
                    <a:pt x="597" y="744"/>
                    <a:pt x="597" y="744"/>
                  </a:cubicBezTo>
                  <a:cubicBezTo>
                    <a:pt x="597" y="744"/>
                    <a:pt x="597" y="744"/>
                    <a:pt x="597" y="744"/>
                  </a:cubicBezTo>
                  <a:cubicBezTo>
                    <a:pt x="597" y="744"/>
                    <a:pt x="597" y="744"/>
                    <a:pt x="596" y="744"/>
                  </a:cubicBezTo>
                  <a:cubicBezTo>
                    <a:pt x="596" y="744"/>
                    <a:pt x="596" y="744"/>
                    <a:pt x="596" y="744"/>
                  </a:cubicBezTo>
                  <a:cubicBezTo>
                    <a:pt x="596" y="744"/>
                    <a:pt x="595" y="744"/>
                    <a:pt x="595" y="744"/>
                  </a:cubicBezTo>
                  <a:cubicBezTo>
                    <a:pt x="594" y="744"/>
                    <a:pt x="594" y="744"/>
                    <a:pt x="593" y="744"/>
                  </a:cubicBezTo>
                  <a:cubicBezTo>
                    <a:pt x="593" y="744"/>
                    <a:pt x="592" y="744"/>
                    <a:pt x="592" y="744"/>
                  </a:cubicBezTo>
                  <a:cubicBezTo>
                    <a:pt x="591" y="744"/>
                    <a:pt x="590" y="744"/>
                    <a:pt x="589" y="744"/>
                  </a:cubicBezTo>
                  <a:cubicBezTo>
                    <a:pt x="588" y="744"/>
                    <a:pt x="586" y="745"/>
                    <a:pt x="584" y="745"/>
                  </a:cubicBezTo>
                  <a:cubicBezTo>
                    <a:pt x="583" y="745"/>
                    <a:pt x="581" y="746"/>
                    <a:pt x="580" y="746"/>
                  </a:cubicBezTo>
                  <a:cubicBezTo>
                    <a:pt x="577" y="747"/>
                    <a:pt x="574" y="748"/>
                    <a:pt x="571" y="748"/>
                  </a:cubicBezTo>
                  <a:cubicBezTo>
                    <a:pt x="566" y="750"/>
                    <a:pt x="561" y="751"/>
                    <a:pt x="557" y="751"/>
                  </a:cubicBezTo>
                  <a:cubicBezTo>
                    <a:pt x="555" y="751"/>
                    <a:pt x="554" y="751"/>
                    <a:pt x="552" y="752"/>
                  </a:cubicBezTo>
                  <a:cubicBezTo>
                    <a:pt x="551" y="752"/>
                    <a:pt x="549" y="752"/>
                    <a:pt x="548" y="752"/>
                  </a:cubicBezTo>
                  <a:cubicBezTo>
                    <a:pt x="546" y="751"/>
                    <a:pt x="545" y="751"/>
                    <a:pt x="545" y="751"/>
                  </a:cubicBezTo>
                  <a:cubicBezTo>
                    <a:pt x="545" y="751"/>
                    <a:pt x="546" y="752"/>
                    <a:pt x="548" y="752"/>
                  </a:cubicBezTo>
                  <a:cubicBezTo>
                    <a:pt x="549" y="752"/>
                    <a:pt x="550" y="753"/>
                    <a:pt x="552" y="753"/>
                  </a:cubicBezTo>
                  <a:cubicBezTo>
                    <a:pt x="553" y="753"/>
                    <a:pt x="555" y="753"/>
                    <a:pt x="557" y="753"/>
                  </a:cubicBezTo>
                  <a:cubicBezTo>
                    <a:pt x="559" y="753"/>
                    <a:pt x="560" y="753"/>
                    <a:pt x="562" y="753"/>
                  </a:cubicBezTo>
                  <a:cubicBezTo>
                    <a:pt x="561" y="753"/>
                    <a:pt x="560" y="754"/>
                    <a:pt x="560" y="754"/>
                  </a:cubicBezTo>
                  <a:cubicBezTo>
                    <a:pt x="558" y="755"/>
                    <a:pt x="557" y="756"/>
                    <a:pt x="555" y="757"/>
                  </a:cubicBezTo>
                  <a:cubicBezTo>
                    <a:pt x="554" y="758"/>
                    <a:pt x="552" y="759"/>
                    <a:pt x="551" y="760"/>
                  </a:cubicBezTo>
                  <a:cubicBezTo>
                    <a:pt x="550" y="761"/>
                    <a:pt x="549" y="762"/>
                    <a:pt x="548" y="763"/>
                  </a:cubicBezTo>
                  <a:cubicBezTo>
                    <a:pt x="536" y="763"/>
                    <a:pt x="531" y="768"/>
                    <a:pt x="527" y="774"/>
                  </a:cubicBezTo>
                  <a:cubicBezTo>
                    <a:pt x="527" y="774"/>
                    <a:pt x="526" y="773"/>
                    <a:pt x="526" y="773"/>
                  </a:cubicBezTo>
                  <a:cubicBezTo>
                    <a:pt x="526" y="772"/>
                    <a:pt x="525" y="772"/>
                    <a:pt x="525" y="771"/>
                  </a:cubicBezTo>
                  <a:cubicBezTo>
                    <a:pt x="524" y="770"/>
                    <a:pt x="523" y="769"/>
                    <a:pt x="522" y="768"/>
                  </a:cubicBezTo>
                  <a:cubicBezTo>
                    <a:pt x="520" y="765"/>
                    <a:pt x="519" y="762"/>
                    <a:pt x="518" y="759"/>
                  </a:cubicBezTo>
                  <a:cubicBezTo>
                    <a:pt x="518" y="759"/>
                    <a:pt x="518" y="758"/>
                    <a:pt x="518" y="758"/>
                  </a:cubicBezTo>
                  <a:cubicBezTo>
                    <a:pt x="518" y="757"/>
                    <a:pt x="518" y="757"/>
                    <a:pt x="518" y="757"/>
                  </a:cubicBezTo>
                  <a:cubicBezTo>
                    <a:pt x="518" y="756"/>
                    <a:pt x="518" y="756"/>
                    <a:pt x="518" y="756"/>
                  </a:cubicBezTo>
                  <a:cubicBezTo>
                    <a:pt x="518" y="755"/>
                    <a:pt x="518" y="755"/>
                    <a:pt x="518" y="755"/>
                  </a:cubicBezTo>
                  <a:cubicBezTo>
                    <a:pt x="518" y="755"/>
                    <a:pt x="518" y="755"/>
                    <a:pt x="518" y="754"/>
                  </a:cubicBezTo>
                  <a:cubicBezTo>
                    <a:pt x="519" y="752"/>
                    <a:pt x="519" y="751"/>
                    <a:pt x="520" y="749"/>
                  </a:cubicBezTo>
                  <a:cubicBezTo>
                    <a:pt x="520" y="748"/>
                    <a:pt x="520" y="747"/>
                    <a:pt x="520" y="746"/>
                  </a:cubicBezTo>
                  <a:cubicBezTo>
                    <a:pt x="521" y="745"/>
                    <a:pt x="521" y="744"/>
                    <a:pt x="521" y="743"/>
                  </a:cubicBezTo>
                  <a:cubicBezTo>
                    <a:pt x="521" y="742"/>
                    <a:pt x="522" y="741"/>
                    <a:pt x="522" y="740"/>
                  </a:cubicBezTo>
                  <a:cubicBezTo>
                    <a:pt x="522" y="739"/>
                    <a:pt x="522" y="738"/>
                    <a:pt x="522" y="737"/>
                  </a:cubicBezTo>
                  <a:cubicBezTo>
                    <a:pt x="523" y="733"/>
                    <a:pt x="523" y="729"/>
                    <a:pt x="523" y="724"/>
                  </a:cubicBezTo>
                  <a:cubicBezTo>
                    <a:pt x="523" y="724"/>
                    <a:pt x="523" y="723"/>
                    <a:pt x="523" y="723"/>
                  </a:cubicBezTo>
                  <a:cubicBezTo>
                    <a:pt x="523" y="721"/>
                    <a:pt x="523" y="721"/>
                    <a:pt x="523" y="721"/>
                  </a:cubicBezTo>
                  <a:cubicBezTo>
                    <a:pt x="522" y="720"/>
                    <a:pt x="522" y="719"/>
                    <a:pt x="522" y="718"/>
                  </a:cubicBezTo>
                  <a:cubicBezTo>
                    <a:pt x="522" y="717"/>
                    <a:pt x="522" y="716"/>
                    <a:pt x="522" y="715"/>
                  </a:cubicBezTo>
                  <a:cubicBezTo>
                    <a:pt x="522" y="714"/>
                    <a:pt x="521" y="713"/>
                    <a:pt x="521" y="712"/>
                  </a:cubicBezTo>
                  <a:cubicBezTo>
                    <a:pt x="520" y="707"/>
                    <a:pt x="519" y="703"/>
                    <a:pt x="517" y="700"/>
                  </a:cubicBezTo>
                  <a:cubicBezTo>
                    <a:pt x="517" y="698"/>
                    <a:pt x="516" y="696"/>
                    <a:pt x="515" y="694"/>
                  </a:cubicBezTo>
                  <a:cubicBezTo>
                    <a:pt x="514" y="693"/>
                    <a:pt x="514" y="692"/>
                    <a:pt x="514" y="691"/>
                  </a:cubicBezTo>
                  <a:cubicBezTo>
                    <a:pt x="514" y="691"/>
                    <a:pt x="514" y="691"/>
                    <a:pt x="514" y="691"/>
                  </a:cubicBezTo>
                  <a:cubicBezTo>
                    <a:pt x="514" y="691"/>
                    <a:pt x="514" y="691"/>
                    <a:pt x="514" y="691"/>
                  </a:cubicBezTo>
                  <a:cubicBezTo>
                    <a:pt x="514" y="690"/>
                    <a:pt x="514" y="689"/>
                    <a:pt x="514" y="688"/>
                  </a:cubicBezTo>
                  <a:cubicBezTo>
                    <a:pt x="514" y="687"/>
                    <a:pt x="514" y="686"/>
                    <a:pt x="514" y="685"/>
                  </a:cubicBezTo>
                  <a:cubicBezTo>
                    <a:pt x="515" y="684"/>
                    <a:pt x="515" y="683"/>
                    <a:pt x="515" y="682"/>
                  </a:cubicBezTo>
                  <a:cubicBezTo>
                    <a:pt x="515" y="681"/>
                    <a:pt x="516" y="679"/>
                    <a:pt x="516" y="678"/>
                  </a:cubicBezTo>
                  <a:cubicBezTo>
                    <a:pt x="516" y="677"/>
                    <a:pt x="517" y="676"/>
                    <a:pt x="517" y="675"/>
                  </a:cubicBezTo>
                  <a:cubicBezTo>
                    <a:pt x="517" y="675"/>
                    <a:pt x="517" y="675"/>
                    <a:pt x="518" y="674"/>
                  </a:cubicBezTo>
                  <a:cubicBezTo>
                    <a:pt x="540" y="672"/>
                    <a:pt x="540" y="658"/>
                    <a:pt x="525" y="641"/>
                  </a:cubicBezTo>
                  <a:cubicBezTo>
                    <a:pt x="517" y="650"/>
                    <a:pt x="502" y="659"/>
                    <a:pt x="515" y="673"/>
                  </a:cubicBezTo>
                  <a:cubicBezTo>
                    <a:pt x="514" y="675"/>
                    <a:pt x="514" y="675"/>
                    <a:pt x="514" y="675"/>
                  </a:cubicBezTo>
                  <a:cubicBezTo>
                    <a:pt x="514" y="675"/>
                    <a:pt x="514" y="675"/>
                    <a:pt x="514" y="675"/>
                  </a:cubicBezTo>
                  <a:cubicBezTo>
                    <a:pt x="514" y="676"/>
                    <a:pt x="513" y="676"/>
                    <a:pt x="513" y="677"/>
                  </a:cubicBezTo>
                  <a:cubicBezTo>
                    <a:pt x="513" y="678"/>
                    <a:pt x="512" y="680"/>
                    <a:pt x="512" y="681"/>
                  </a:cubicBezTo>
                  <a:cubicBezTo>
                    <a:pt x="512" y="682"/>
                    <a:pt x="512" y="683"/>
                    <a:pt x="511" y="684"/>
                  </a:cubicBezTo>
                  <a:cubicBezTo>
                    <a:pt x="511" y="685"/>
                    <a:pt x="511" y="686"/>
                    <a:pt x="511" y="687"/>
                  </a:cubicBezTo>
                  <a:cubicBezTo>
                    <a:pt x="510" y="686"/>
                    <a:pt x="510" y="685"/>
                    <a:pt x="509" y="684"/>
                  </a:cubicBezTo>
                  <a:cubicBezTo>
                    <a:pt x="509" y="683"/>
                    <a:pt x="508" y="683"/>
                    <a:pt x="508" y="682"/>
                  </a:cubicBezTo>
                  <a:cubicBezTo>
                    <a:pt x="508" y="682"/>
                    <a:pt x="507" y="681"/>
                    <a:pt x="507" y="681"/>
                  </a:cubicBezTo>
                  <a:cubicBezTo>
                    <a:pt x="507" y="681"/>
                    <a:pt x="507" y="680"/>
                    <a:pt x="506" y="680"/>
                  </a:cubicBezTo>
                  <a:cubicBezTo>
                    <a:pt x="506" y="679"/>
                    <a:pt x="505" y="679"/>
                    <a:pt x="505" y="678"/>
                  </a:cubicBezTo>
                  <a:cubicBezTo>
                    <a:pt x="504" y="677"/>
                    <a:pt x="504" y="677"/>
                    <a:pt x="503" y="676"/>
                  </a:cubicBezTo>
                  <a:cubicBezTo>
                    <a:pt x="502" y="675"/>
                    <a:pt x="501" y="674"/>
                    <a:pt x="500" y="673"/>
                  </a:cubicBezTo>
                  <a:cubicBezTo>
                    <a:pt x="499" y="672"/>
                    <a:pt x="498" y="672"/>
                    <a:pt x="497" y="671"/>
                  </a:cubicBezTo>
                  <a:cubicBezTo>
                    <a:pt x="496" y="670"/>
                    <a:pt x="495" y="670"/>
                    <a:pt x="494" y="669"/>
                  </a:cubicBezTo>
                  <a:cubicBezTo>
                    <a:pt x="493" y="668"/>
                    <a:pt x="491" y="667"/>
                    <a:pt x="491" y="667"/>
                  </a:cubicBezTo>
                  <a:cubicBezTo>
                    <a:pt x="490" y="666"/>
                    <a:pt x="489" y="666"/>
                    <a:pt x="489" y="666"/>
                  </a:cubicBezTo>
                  <a:cubicBezTo>
                    <a:pt x="489" y="666"/>
                    <a:pt x="491" y="667"/>
                    <a:pt x="493" y="670"/>
                  </a:cubicBezTo>
                  <a:cubicBezTo>
                    <a:pt x="494" y="671"/>
                    <a:pt x="495" y="672"/>
                    <a:pt x="496" y="672"/>
                  </a:cubicBezTo>
                  <a:cubicBezTo>
                    <a:pt x="496" y="673"/>
                    <a:pt x="497" y="674"/>
                    <a:pt x="498" y="675"/>
                  </a:cubicBezTo>
                  <a:cubicBezTo>
                    <a:pt x="499" y="677"/>
                    <a:pt x="501" y="680"/>
                    <a:pt x="503" y="682"/>
                  </a:cubicBezTo>
                  <a:cubicBezTo>
                    <a:pt x="503" y="682"/>
                    <a:pt x="504" y="683"/>
                    <a:pt x="504" y="683"/>
                  </a:cubicBezTo>
                  <a:cubicBezTo>
                    <a:pt x="504" y="683"/>
                    <a:pt x="504" y="684"/>
                    <a:pt x="505" y="684"/>
                  </a:cubicBezTo>
                  <a:cubicBezTo>
                    <a:pt x="505" y="685"/>
                    <a:pt x="506" y="685"/>
                    <a:pt x="506" y="686"/>
                  </a:cubicBezTo>
                  <a:cubicBezTo>
                    <a:pt x="507" y="687"/>
                    <a:pt x="508" y="689"/>
                    <a:pt x="509" y="691"/>
                  </a:cubicBezTo>
                  <a:cubicBezTo>
                    <a:pt x="509" y="691"/>
                    <a:pt x="509" y="691"/>
                    <a:pt x="510" y="692"/>
                  </a:cubicBezTo>
                  <a:cubicBezTo>
                    <a:pt x="510" y="692"/>
                    <a:pt x="510" y="693"/>
                    <a:pt x="510" y="693"/>
                  </a:cubicBezTo>
                  <a:cubicBezTo>
                    <a:pt x="511" y="694"/>
                    <a:pt x="511" y="694"/>
                    <a:pt x="511" y="695"/>
                  </a:cubicBezTo>
                  <a:cubicBezTo>
                    <a:pt x="512" y="696"/>
                    <a:pt x="512" y="697"/>
                    <a:pt x="512" y="697"/>
                  </a:cubicBezTo>
                  <a:cubicBezTo>
                    <a:pt x="512" y="697"/>
                    <a:pt x="512" y="697"/>
                    <a:pt x="512" y="696"/>
                  </a:cubicBezTo>
                  <a:cubicBezTo>
                    <a:pt x="513" y="698"/>
                    <a:pt x="513" y="699"/>
                    <a:pt x="514" y="701"/>
                  </a:cubicBezTo>
                  <a:cubicBezTo>
                    <a:pt x="515" y="704"/>
                    <a:pt x="516" y="708"/>
                    <a:pt x="517" y="712"/>
                  </a:cubicBezTo>
                  <a:cubicBezTo>
                    <a:pt x="518" y="713"/>
                    <a:pt x="518" y="714"/>
                    <a:pt x="518" y="715"/>
                  </a:cubicBezTo>
                  <a:cubicBezTo>
                    <a:pt x="518" y="716"/>
                    <a:pt x="518" y="717"/>
                    <a:pt x="518" y="718"/>
                  </a:cubicBezTo>
                  <a:cubicBezTo>
                    <a:pt x="519" y="719"/>
                    <a:pt x="519" y="720"/>
                    <a:pt x="519" y="721"/>
                  </a:cubicBezTo>
                  <a:cubicBezTo>
                    <a:pt x="519" y="723"/>
                    <a:pt x="519" y="723"/>
                    <a:pt x="519" y="723"/>
                  </a:cubicBezTo>
                  <a:cubicBezTo>
                    <a:pt x="519" y="723"/>
                    <a:pt x="519" y="724"/>
                    <a:pt x="519" y="724"/>
                  </a:cubicBezTo>
                  <a:cubicBezTo>
                    <a:pt x="519" y="727"/>
                    <a:pt x="519" y="729"/>
                    <a:pt x="519" y="732"/>
                  </a:cubicBezTo>
                  <a:cubicBezTo>
                    <a:pt x="519" y="732"/>
                    <a:pt x="519" y="732"/>
                    <a:pt x="518" y="731"/>
                  </a:cubicBezTo>
                  <a:cubicBezTo>
                    <a:pt x="518" y="731"/>
                    <a:pt x="518" y="731"/>
                    <a:pt x="518" y="731"/>
                  </a:cubicBezTo>
                  <a:cubicBezTo>
                    <a:pt x="518" y="730"/>
                    <a:pt x="517" y="730"/>
                    <a:pt x="517" y="729"/>
                  </a:cubicBezTo>
                  <a:cubicBezTo>
                    <a:pt x="516" y="729"/>
                    <a:pt x="516" y="729"/>
                    <a:pt x="516" y="728"/>
                  </a:cubicBezTo>
                  <a:cubicBezTo>
                    <a:pt x="515" y="728"/>
                    <a:pt x="515" y="728"/>
                    <a:pt x="515" y="728"/>
                  </a:cubicBezTo>
                  <a:cubicBezTo>
                    <a:pt x="515" y="727"/>
                    <a:pt x="514" y="727"/>
                    <a:pt x="514" y="727"/>
                  </a:cubicBezTo>
                  <a:cubicBezTo>
                    <a:pt x="514" y="726"/>
                    <a:pt x="513" y="726"/>
                    <a:pt x="513" y="726"/>
                  </a:cubicBezTo>
                  <a:cubicBezTo>
                    <a:pt x="512" y="725"/>
                    <a:pt x="510" y="724"/>
                    <a:pt x="509" y="723"/>
                  </a:cubicBezTo>
                  <a:cubicBezTo>
                    <a:pt x="508" y="722"/>
                    <a:pt x="507" y="722"/>
                    <a:pt x="506" y="721"/>
                  </a:cubicBezTo>
                  <a:cubicBezTo>
                    <a:pt x="505" y="721"/>
                    <a:pt x="505" y="720"/>
                    <a:pt x="504" y="720"/>
                  </a:cubicBezTo>
                  <a:cubicBezTo>
                    <a:pt x="502" y="704"/>
                    <a:pt x="477" y="709"/>
                    <a:pt x="467" y="712"/>
                  </a:cubicBezTo>
                  <a:cubicBezTo>
                    <a:pt x="478" y="717"/>
                    <a:pt x="489" y="740"/>
                    <a:pt x="503" y="724"/>
                  </a:cubicBezTo>
                  <a:cubicBezTo>
                    <a:pt x="502" y="722"/>
                    <a:pt x="502" y="722"/>
                    <a:pt x="502" y="722"/>
                  </a:cubicBezTo>
                  <a:cubicBezTo>
                    <a:pt x="502" y="723"/>
                    <a:pt x="503" y="723"/>
                    <a:pt x="504" y="723"/>
                  </a:cubicBezTo>
                  <a:cubicBezTo>
                    <a:pt x="504" y="723"/>
                    <a:pt x="504" y="723"/>
                    <a:pt x="504" y="722"/>
                  </a:cubicBezTo>
                  <a:cubicBezTo>
                    <a:pt x="504" y="722"/>
                    <a:pt x="505" y="722"/>
                    <a:pt x="505" y="722"/>
                  </a:cubicBezTo>
                  <a:cubicBezTo>
                    <a:pt x="506" y="723"/>
                    <a:pt x="507" y="724"/>
                    <a:pt x="508" y="725"/>
                  </a:cubicBezTo>
                  <a:cubicBezTo>
                    <a:pt x="509" y="725"/>
                    <a:pt x="510" y="726"/>
                    <a:pt x="511" y="727"/>
                  </a:cubicBezTo>
                  <a:cubicBezTo>
                    <a:pt x="512" y="727"/>
                    <a:pt x="512" y="728"/>
                    <a:pt x="513" y="728"/>
                  </a:cubicBezTo>
                  <a:cubicBezTo>
                    <a:pt x="513" y="728"/>
                    <a:pt x="513" y="729"/>
                    <a:pt x="514" y="729"/>
                  </a:cubicBezTo>
                  <a:cubicBezTo>
                    <a:pt x="514" y="729"/>
                    <a:pt x="514" y="729"/>
                    <a:pt x="514" y="729"/>
                  </a:cubicBezTo>
                  <a:cubicBezTo>
                    <a:pt x="515" y="730"/>
                    <a:pt x="515" y="730"/>
                    <a:pt x="515" y="731"/>
                  </a:cubicBezTo>
                  <a:cubicBezTo>
                    <a:pt x="516" y="731"/>
                    <a:pt x="516" y="732"/>
                    <a:pt x="516" y="732"/>
                  </a:cubicBezTo>
                  <a:cubicBezTo>
                    <a:pt x="517" y="732"/>
                    <a:pt x="517" y="732"/>
                    <a:pt x="517" y="732"/>
                  </a:cubicBezTo>
                  <a:cubicBezTo>
                    <a:pt x="517" y="733"/>
                    <a:pt x="517" y="733"/>
                    <a:pt x="517" y="733"/>
                  </a:cubicBezTo>
                  <a:cubicBezTo>
                    <a:pt x="518" y="733"/>
                    <a:pt x="518" y="734"/>
                    <a:pt x="518" y="734"/>
                  </a:cubicBezTo>
                  <a:cubicBezTo>
                    <a:pt x="518" y="734"/>
                    <a:pt x="519" y="734"/>
                    <a:pt x="519" y="734"/>
                  </a:cubicBezTo>
                  <a:cubicBezTo>
                    <a:pt x="519" y="735"/>
                    <a:pt x="519" y="736"/>
                    <a:pt x="518" y="736"/>
                  </a:cubicBezTo>
                  <a:cubicBezTo>
                    <a:pt x="518" y="737"/>
                    <a:pt x="518" y="738"/>
                    <a:pt x="518" y="739"/>
                  </a:cubicBezTo>
                  <a:cubicBezTo>
                    <a:pt x="518" y="740"/>
                    <a:pt x="518" y="741"/>
                    <a:pt x="517" y="742"/>
                  </a:cubicBezTo>
                  <a:cubicBezTo>
                    <a:pt x="517" y="743"/>
                    <a:pt x="517" y="744"/>
                    <a:pt x="517" y="745"/>
                  </a:cubicBezTo>
                  <a:cubicBezTo>
                    <a:pt x="516" y="746"/>
                    <a:pt x="516" y="747"/>
                    <a:pt x="516" y="748"/>
                  </a:cubicBezTo>
                  <a:cubicBezTo>
                    <a:pt x="515" y="749"/>
                    <a:pt x="515" y="751"/>
                    <a:pt x="514" y="753"/>
                  </a:cubicBezTo>
                  <a:cubicBezTo>
                    <a:pt x="514" y="754"/>
                    <a:pt x="514" y="754"/>
                    <a:pt x="514" y="755"/>
                  </a:cubicBezTo>
                  <a:cubicBezTo>
                    <a:pt x="514" y="756"/>
                    <a:pt x="514" y="756"/>
                    <a:pt x="514" y="756"/>
                  </a:cubicBezTo>
                  <a:cubicBezTo>
                    <a:pt x="514" y="756"/>
                    <a:pt x="514" y="756"/>
                    <a:pt x="514" y="756"/>
                  </a:cubicBezTo>
                  <a:cubicBezTo>
                    <a:pt x="514" y="757"/>
                    <a:pt x="514" y="757"/>
                    <a:pt x="514" y="758"/>
                  </a:cubicBezTo>
                  <a:cubicBezTo>
                    <a:pt x="514" y="758"/>
                    <a:pt x="514" y="759"/>
                    <a:pt x="515" y="759"/>
                  </a:cubicBezTo>
                  <a:cubicBezTo>
                    <a:pt x="515" y="763"/>
                    <a:pt x="517" y="767"/>
                    <a:pt x="519" y="770"/>
                  </a:cubicBezTo>
                  <a:cubicBezTo>
                    <a:pt x="519" y="770"/>
                    <a:pt x="520" y="771"/>
                    <a:pt x="520" y="772"/>
                  </a:cubicBezTo>
                  <a:cubicBezTo>
                    <a:pt x="521" y="772"/>
                    <a:pt x="521" y="773"/>
                    <a:pt x="522" y="773"/>
                  </a:cubicBezTo>
                  <a:cubicBezTo>
                    <a:pt x="523" y="774"/>
                    <a:pt x="523" y="775"/>
                    <a:pt x="524" y="775"/>
                  </a:cubicBezTo>
                  <a:cubicBezTo>
                    <a:pt x="524" y="775"/>
                    <a:pt x="525" y="776"/>
                    <a:pt x="525" y="776"/>
                  </a:cubicBezTo>
                  <a:cubicBezTo>
                    <a:pt x="525" y="776"/>
                    <a:pt x="525" y="776"/>
                    <a:pt x="526" y="777"/>
                  </a:cubicBezTo>
                  <a:cubicBezTo>
                    <a:pt x="525" y="777"/>
                    <a:pt x="525" y="777"/>
                    <a:pt x="525" y="777"/>
                  </a:cubicBezTo>
                  <a:cubicBezTo>
                    <a:pt x="523" y="776"/>
                    <a:pt x="521" y="775"/>
                    <a:pt x="519" y="775"/>
                  </a:cubicBezTo>
                  <a:cubicBezTo>
                    <a:pt x="515" y="773"/>
                    <a:pt x="510" y="771"/>
                    <a:pt x="505" y="769"/>
                  </a:cubicBezTo>
                  <a:cubicBezTo>
                    <a:pt x="502" y="769"/>
                    <a:pt x="500" y="768"/>
                    <a:pt x="497" y="768"/>
                  </a:cubicBezTo>
                  <a:cubicBezTo>
                    <a:pt x="496" y="768"/>
                    <a:pt x="494" y="767"/>
                    <a:pt x="493" y="767"/>
                  </a:cubicBezTo>
                  <a:cubicBezTo>
                    <a:pt x="492" y="767"/>
                    <a:pt x="490" y="767"/>
                    <a:pt x="489" y="767"/>
                  </a:cubicBezTo>
                  <a:cubicBezTo>
                    <a:pt x="484" y="767"/>
                    <a:pt x="479" y="767"/>
                    <a:pt x="474" y="767"/>
                  </a:cubicBezTo>
                  <a:cubicBezTo>
                    <a:pt x="465" y="767"/>
                    <a:pt x="455" y="767"/>
                    <a:pt x="446" y="765"/>
                  </a:cubicBezTo>
                  <a:cubicBezTo>
                    <a:pt x="442" y="764"/>
                    <a:pt x="437" y="764"/>
                    <a:pt x="433" y="762"/>
                  </a:cubicBezTo>
                  <a:cubicBezTo>
                    <a:pt x="428" y="761"/>
                    <a:pt x="424" y="760"/>
                    <a:pt x="420" y="759"/>
                  </a:cubicBezTo>
                  <a:cubicBezTo>
                    <a:pt x="417" y="759"/>
                    <a:pt x="415" y="758"/>
                    <a:pt x="412" y="758"/>
                  </a:cubicBezTo>
                  <a:cubicBezTo>
                    <a:pt x="412" y="758"/>
                    <a:pt x="411" y="757"/>
                    <a:pt x="411" y="757"/>
                  </a:cubicBezTo>
                  <a:cubicBezTo>
                    <a:pt x="410" y="755"/>
                    <a:pt x="409" y="753"/>
                    <a:pt x="408" y="752"/>
                  </a:cubicBezTo>
                  <a:cubicBezTo>
                    <a:pt x="408" y="751"/>
                    <a:pt x="407" y="751"/>
                    <a:pt x="407" y="750"/>
                  </a:cubicBezTo>
                  <a:cubicBezTo>
                    <a:pt x="407" y="749"/>
                    <a:pt x="406" y="749"/>
                    <a:pt x="406" y="748"/>
                  </a:cubicBezTo>
                  <a:cubicBezTo>
                    <a:pt x="406" y="747"/>
                    <a:pt x="405" y="746"/>
                    <a:pt x="404" y="745"/>
                  </a:cubicBezTo>
                  <a:cubicBezTo>
                    <a:pt x="404" y="744"/>
                    <a:pt x="404" y="743"/>
                    <a:pt x="403" y="741"/>
                  </a:cubicBezTo>
                  <a:cubicBezTo>
                    <a:pt x="403" y="741"/>
                    <a:pt x="403" y="741"/>
                    <a:pt x="403" y="740"/>
                  </a:cubicBezTo>
                  <a:cubicBezTo>
                    <a:pt x="403" y="740"/>
                    <a:pt x="403" y="739"/>
                    <a:pt x="403" y="739"/>
                  </a:cubicBezTo>
                  <a:cubicBezTo>
                    <a:pt x="403" y="739"/>
                    <a:pt x="403" y="738"/>
                    <a:pt x="403" y="738"/>
                  </a:cubicBezTo>
                  <a:cubicBezTo>
                    <a:pt x="403" y="738"/>
                    <a:pt x="403" y="737"/>
                    <a:pt x="403" y="737"/>
                  </a:cubicBezTo>
                  <a:cubicBezTo>
                    <a:pt x="403" y="734"/>
                    <a:pt x="404" y="731"/>
                    <a:pt x="404" y="727"/>
                  </a:cubicBezTo>
                  <a:cubicBezTo>
                    <a:pt x="405" y="726"/>
                    <a:pt x="405" y="724"/>
                    <a:pt x="405" y="722"/>
                  </a:cubicBezTo>
                  <a:cubicBezTo>
                    <a:pt x="405" y="721"/>
                    <a:pt x="405" y="720"/>
                    <a:pt x="404" y="719"/>
                  </a:cubicBezTo>
                  <a:cubicBezTo>
                    <a:pt x="404" y="718"/>
                    <a:pt x="404" y="718"/>
                    <a:pt x="404" y="718"/>
                  </a:cubicBezTo>
                  <a:cubicBezTo>
                    <a:pt x="404" y="718"/>
                    <a:pt x="404" y="718"/>
                    <a:pt x="404" y="717"/>
                  </a:cubicBezTo>
                  <a:cubicBezTo>
                    <a:pt x="404" y="717"/>
                    <a:pt x="404" y="717"/>
                    <a:pt x="404" y="717"/>
                  </a:cubicBezTo>
                  <a:cubicBezTo>
                    <a:pt x="404" y="716"/>
                    <a:pt x="403" y="716"/>
                    <a:pt x="403" y="716"/>
                  </a:cubicBezTo>
                  <a:cubicBezTo>
                    <a:pt x="402" y="712"/>
                    <a:pt x="399" y="709"/>
                    <a:pt x="396" y="706"/>
                  </a:cubicBezTo>
                  <a:cubicBezTo>
                    <a:pt x="396" y="706"/>
                    <a:pt x="395" y="705"/>
                    <a:pt x="395" y="704"/>
                  </a:cubicBezTo>
                  <a:cubicBezTo>
                    <a:pt x="395" y="704"/>
                    <a:pt x="395" y="704"/>
                    <a:pt x="395" y="703"/>
                  </a:cubicBezTo>
                  <a:cubicBezTo>
                    <a:pt x="395" y="703"/>
                    <a:pt x="395" y="703"/>
                    <a:pt x="394" y="703"/>
                  </a:cubicBezTo>
                  <a:cubicBezTo>
                    <a:pt x="394" y="703"/>
                    <a:pt x="394" y="702"/>
                    <a:pt x="394" y="702"/>
                  </a:cubicBezTo>
                  <a:cubicBezTo>
                    <a:pt x="394" y="701"/>
                    <a:pt x="394" y="700"/>
                    <a:pt x="394" y="699"/>
                  </a:cubicBezTo>
                  <a:cubicBezTo>
                    <a:pt x="393" y="698"/>
                    <a:pt x="393" y="697"/>
                    <a:pt x="393" y="696"/>
                  </a:cubicBezTo>
                  <a:cubicBezTo>
                    <a:pt x="393" y="695"/>
                    <a:pt x="393" y="694"/>
                    <a:pt x="393" y="693"/>
                  </a:cubicBezTo>
                  <a:cubicBezTo>
                    <a:pt x="393" y="692"/>
                    <a:pt x="392" y="690"/>
                    <a:pt x="392" y="689"/>
                  </a:cubicBezTo>
                  <a:cubicBezTo>
                    <a:pt x="392" y="688"/>
                    <a:pt x="392" y="687"/>
                    <a:pt x="392" y="686"/>
                  </a:cubicBezTo>
                  <a:cubicBezTo>
                    <a:pt x="401" y="674"/>
                    <a:pt x="405" y="660"/>
                    <a:pt x="395" y="646"/>
                  </a:cubicBezTo>
                  <a:cubicBezTo>
                    <a:pt x="387" y="660"/>
                    <a:pt x="381" y="673"/>
                    <a:pt x="389" y="689"/>
                  </a:cubicBezTo>
                  <a:cubicBezTo>
                    <a:pt x="389" y="689"/>
                    <a:pt x="389" y="689"/>
                    <a:pt x="389" y="689"/>
                  </a:cubicBezTo>
                  <a:cubicBezTo>
                    <a:pt x="389" y="689"/>
                    <a:pt x="389" y="689"/>
                    <a:pt x="389" y="689"/>
                  </a:cubicBezTo>
                  <a:cubicBezTo>
                    <a:pt x="389" y="690"/>
                    <a:pt x="389" y="692"/>
                    <a:pt x="390" y="693"/>
                  </a:cubicBezTo>
                  <a:cubicBezTo>
                    <a:pt x="390" y="694"/>
                    <a:pt x="390" y="695"/>
                    <a:pt x="390" y="696"/>
                  </a:cubicBezTo>
                  <a:cubicBezTo>
                    <a:pt x="390" y="698"/>
                    <a:pt x="390" y="699"/>
                    <a:pt x="391" y="700"/>
                  </a:cubicBezTo>
                  <a:cubicBezTo>
                    <a:pt x="391" y="700"/>
                    <a:pt x="391" y="700"/>
                    <a:pt x="391" y="701"/>
                  </a:cubicBezTo>
                  <a:cubicBezTo>
                    <a:pt x="390" y="700"/>
                    <a:pt x="389" y="699"/>
                    <a:pt x="388" y="698"/>
                  </a:cubicBezTo>
                  <a:cubicBezTo>
                    <a:pt x="386" y="695"/>
                    <a:pt x="383" y="693"/>
                    <a:pt x="381" y="690"/>
                  </a:cubicBezTo>
                  <a:cubicBezTo>
                    <a:pt x="377" y="684"/>
                    <a:pt x="373" y="679"/>
                    <a:pt x="369" y="674"/>
                  </a:cubicBezTo>
                  <a:cubicBezTo>
                    <a:pt x="369" y="674"/>
                    <a:pt x="368" y="673"/>
                    <a:pt x="368" y="673"/>
                  </a:cubicBezTo>
                  <a:cubicBezTo>
                    <a:pt x="368" y="672"/>
                    <a:pt x="367" y="671"/>
                    <a:pt x="367" y="671"/>
                  </a:cubicBezTo>
                  <a:cubicBezTo>
                    <a:pt x="366" y="670"/>
                    <a:pt x="365" y="669"/>
                    <a:pt x="364" y="668"/>
                  </a:cubicBezTo>
                  <a:cubicBezTo>
                    <a:pt x="363" y="666"/>
                    <a:pt x="361" y="665"/>
                    <a:pt x="360" y="664"/>
                  </a:cubicBezTo>
                  <a:cubicBezTo>
                    <a:pt x="359" y="663"/>
                    <a:pt x="359" y="663"/>
                    <a:pt x="359" y="662"/>
                  </a:cubicBezTo>
                  <a:cubicBezTo>
                    <a:pt x="359" y="662"/>
                    <a:pt x="359" y="662"/>
                    <a:pt x="359" y="662"/>
                  </a:cubicBezTo>
                  <a:cubicBezTo>
                    <a:pt x="359" y="662"/>
                    <a:pt x="359" y="662"/>
                    <a:pt x="359" y="662"/>
                  </a:cubicBezTo>
                  <a:cubicBezTo>
                    <a:pt x="359" y="662"/>
                    <a:pt x="359" y="661"/>
                    <a:pt x="359" y="661"/>
                  </a:cubicBezTo>
                  <a:cubicBezTo>
                    <a:pt x="359" y="661"/>
                    <a:pt x="359" y="661"/>
                    <a:pt x="359" y="661"/>
                  </a:cubicBezTo>
                  <a:cubicBezTo>
                    <a:pt x="359" y="661"/>
                    <a:pt x="359" y="661"/>
                    <a:pt x="359" y="661"/>
                  </a:cubicBezTo>
                  <a:cubicBezTo>
                    <a:pt x="359" y="661"/>
                    <a:pt x="359" y="661"/>
                    <a:pt x="359" y="661"/>
                  </a:cubicBezTo>
                  <a:cubicBezTo>
                    <a:pt x="359" y="661"/>
                    <a:pt x="360" y="662"/>
                    <a:pt x="360" y="662"/>
                  </a:cubicBezTo>
                  <a:cubicBezTo>
                    <a:pt x="360" y="662"/>
                    <a:pt x="360" y="662"/>
                    <a:pt x="360" y="662"/>
                  </a:cubicBezTo>
                  <a:cubicBezTo>
                    <a:pt x="360" y="662"/>
                    <a:pt x="360" y="662"/>
                    <a:pt x="360" y="662"/>
                  </a:cubicBezTo>
                  <a:cubicBezTo>
                    <a:pt x="360" y="662"/>
                    <a:pt x="360" y="661"/>
                    <a:pt x="359" y="661"/>
                  </a:cubicBezTo>
                  <a:cubicBezTo>
                    <a:pt x="359" y="661"/>
                    <a:pt x="359" y="661"/>
                    <a:pt x="359" y="661"/>
                  </a:cubicBezTo>
                  <a:cubicBezTo>
                    <a:pt x="359" y="661"/>
                    <a:pt x="358" y="661"/>
                    <a:pt x="358" y="661"/>
                  </a:cubicBezTo>
                  <a:cubicBezTo>
                    <a:pt x="358" y="661"/>
                    <a:pt x="358" y="661"/>
                    <a:pt x="358" y="661"/>
                  </a:cubicBezTo>
                  <a:cubicBezTo>
                    <a:pt x="358" y="661"/>
                    <a:pt x="358" y="661"/>
                    <a:pt x="358" y="661"/>
                  </a:cubicBezTo>
                  <a:cubicBezTo>
                    <a:pt x="358" y="661"/>
                    <a:pt x="358" y="661"/>
                    <a:pt x="358" y="661"/>
                  </a:cubicBezTo>
                  <a:cubicBezTo>
                    <a:pt x="358" y="661"/>
                    <a:pt x="358" y="662"/>
                    <a:pt x="358" y="662"/>
                  </a:cubicBezTo>
                  <a:cubicBezTo>
                    <a:pt x="358" y="663"/>
                    <a:pt x="358" y="664"/>
                    <a:pt x="359" y="665"/>
                  </a:cubicBezTo>
                  <a:cubicBezTo>
                    <a:pt x="360" y="666"/>
                    <a:pt x="361" y="668"/>
                    <a:pt x="362" y="670"/>
                  </a:cubicBezTo>
                  <a:cubicBezTo>
                    <a:pt x="362" y="671"/>
                    <a:pt x="363" y="672"/>
                    <a:pt x="364" y="673"/>
                  </a:cubicBezTo>
                  <a:cubicBezTo>
                    <a:pt x="364" y="674"/>
                    <a:pt x="364" y="674"/>
                    <a:pt x="365" y="675"/>
                  </a:cubicBezTo>
                  <a:cubicBezTo>
                    <a:pt x="365" y="675"/>
                    <a:pt x="366" y="676"/>
                    <a:pt x="366" y="676"/>
                  </a:cubicBezTo>
                  <a:cubicBezTo>
                    <a:pt x="367" y="678"/>
                    <a:pt x="368" y="680"/>
                    <a:pt x="370" y="681"/>
                  </a:cubicBezTo>
                  <a:cubicBezTo>
                    <a:pt x="370" y="681"/>
                    <a:pt x="369" y="681"/>
                    <a:pt x="369" y="681"/>
                  </a:cubicBezTo>
                  <a:cubicBezTo>
                    <a:pt x="369" y="681"/>
                    <a:pt x="368" y="680"/>
                    <a:pt x="368" y="680"/>
                  </a:cubicBezTo>
                  <a:cubicBezTo>
                    <a:pt x="367" y="680"/>
                    <a:pt x="366" y="679"/>
                    <a:pt x="366" y="679"/>
                  </a:cubicBezTo>
                  <a:cubicBezTo>
                    <a:pt x="365" y="679"/>
                    <a:pt x="364" y="679"/>
                    <a:pt x="364" y="678"/>
                  </a:cubicBezTo>
                  <a:cubicBezTo>
                    <a:pt x="362" y="678"/>
                    <a:pt x="361" y="677"/>
                    <a:pt x="359" y="676"/>
                  </a:cubicBezTo>
                  <a:cubicBezTo>
                    <a:pt x="358" y="676"/>
                    <a:pt x="356" y="675"/>
                    <a:pt x="355" y="675"/>
                  </a:cubicBezTo>
                  <a:cubicBezTo>
                    <a:pt x="355" y="675"/>
                    <a:pt x="354" y="675"/>
                    <a:pt x="354" y="675"/>
                  </a:cubicBezTo>
                  <a:cubicBezTo>
                    <a:pt x="352" y="654"/>
                    <a:pt x="316" y="669"/>
                    <a:pt x="307" y="668"/>
                  </a:cubicBezTo>
                  <a:cubicBezTo>
                    <a:pt x="318" y="681"/>
                    <a:pt x="344" y="699"/>
                    <a:pt x="353" y="678"/>
                  </a:cubicBezTo>
                  <a:cubicBezTo>
                    <a:pt x="352" y="677"/>
                    <a:pt x="351" y="676"/>
                    <a:pt x="350" y="676"/>
                  </a:cubicBezTo>
                  <a:cubicBezTo>
                    <a:pt x="350" y="676"/>
                    <a:pt x="350" y="676"/>
                    <a:pt x="350" y="676"/>
                  </a:cubicBezTo>
                  <a:cubicBezTo>
                    <a:pt x="352" y="677"/>
                    <a:pt x="353" y="677"/>
                    <a:pt x="354" y="677"/>
                  </a:cubicBezTo>
                  <a:cubicBezTo>
                    <a:pt x="356" y="678"/>
                    <a:pt x="357" y="678"/>
                    <a:pt x="359" y="679"/>
                  </a:cubicBezTo>
                  <a:cubicBezTo>
                    <a:pt x="360" y="679"/>
                    <a:pt x="361" y="680"/>
                    <a:pt x="363" y="680"/>
                  </a:cubicBezTo>
                  <a:cubicBezTo>
                    <a:pt x="363" y="681"/>
                    <a:pt x="364" y="681"/>
                    <a:pt x="365" y="681"/>
                  </a:cubicBezTo>
                  <a:cubicBezTo>
                    <a:pt x="365" y="682"/>
                    <a:pt x="366" y="682"/>
                    <a:pt x="366" y="682"/>
                  </a:cubicBezTo>
                  <a:cubicBezTo>
                    <a:pt x="367" y="683"/>
                    <a:pt x="367" y="683"/>
                    <a:pt x="368" y="683"/>
                  </a:cubicBezTo>
                  <a:cubicBezTo>
                    <a:pt x="369" y="684"/>
                    <a:pt x="369" y="684"/>
                    <a:pt x="370" y="684"/>
                  </a:cubicBezTo>
                  <a:cubicBezTo>
                    <a:pt x="370" y="684"/>
                    <a:pt x="370" y="684"/>
                    <a:pt x="370" y="685"/>
                  </a:cubicBezTo>
                  <a:cubicBezTo>
                    <a:pt x="370" y="685"/>
                    <a:pt x="371" y="685"/>
                    <a:pt x="371" y="685"/>
                  </a:cubicBezTo>
                  <a:cubicBezTo>
                    <a:pt x="371" y="685"/>
                    <a:pt x="372" y="685"/>
                    <a:pt x="372" y="686"/>
                  </a:cubicBezTo>
                  <a:cubicBezTo>
                    <a:pt x="373" y="686"/>
                    <a:pt x="373" y="686"/>
                    <a:pt x="373" y="686"/>
                  </a:cubicBezTo>
                  <a:cubicBezTo>
                    <a:pt x="375" y="688"/>
                    <a:pt x="376" y="690"/>
                    <a:pt x="378" y="692"/>
                  </a:cubicBezTo>
                  <a:cubicBezTo>
                    <a:pt x="380" y="695"/>
                    <a:pt x="383" y="698"/>
                    <a:pt x="385" y="700"/>
                  </a:cubicBezTo>
                  <a:cubicBezTo>
                    <a:pt x="388" y="703"/>
                    <a:pt x="391" y="706"/>
                    <a:pt x="394" y="709"/>
                  </a:cubicBezTo>
                  <a:cubicBezTo>
                    <a:pt x="396" y="711"/>
                    <a:pt x="398" y="714"/>
                    <a:pt x="400" y="717"/>
                  </a:cubicBezTo>
                  <a:cubicBezTo>
                    <a:pt x="400" y="718"/>
                    <a:pt x="400" y="718"/>
                    <a:pt x="400" y="718"/>
                  </a:cubicBezTo>
                  <a:cubicBezTo>
                    <a:pt x="400" y="718"/>
                    <a:pt x="400" y="718"/>
                    <a:pt x="400" y="718"/>
                  </a:cubicBezTo>
                  <a:cubicBezTo>
                    <a:pt x="400" y="718"/>
                    <a:pt x="400" y="719"/>
                    <a:pt x="400" y="719"/>
                  </a:cubicBezTo>
                  <a:cubicBezTo>
                    <a:pt x="401" y="720"/>
                    <a:pt x="401" y="720"/>
                    <a:pt x="401" y="720"/>
                  </a:cubicBezTo>
                  <a:cubicBezTo>
                    <a:pt x="401" y="720"/>
                    <a:pt x="401" y="721"/>
                    <a:pt x="401" y="722"/>
                  </a:cubicBezTo>
                  <a:cubicBezTo>
                    <a:pt x="401" y="723"/>
                    <a:pt x="401" y="725"/>
                    <a:pt x="401" y="727"/>
                  </a:cubicBezTo>
                  <a:cubicBezTo>
                    <a:pt x="400" y="730"/>
                    <a:pt x="399" y="733"/>
                    <a:pt x="399" y="737"/>
                  </a:cubicBezTo>
                  <a:cubicBezTo>
                    <a:pt x="399" y="737"/>
                    <a:pt x="399" y="738"/>
                    <a:pt x="399" y="738"/>
                  </a:cubicBezTo>
                  <a:cubicBezTo>
                    <a:pt x="399" y="738"/>
                    <a:pt x="399" y="739"/>
                    <a:pt x="399" y="739"/>
                  </a:cubicBezTo>
                  <a:cubicBezTo>
                    <a:pt x="399" y="740"/>
                    <a:pt x="399" y="740"/>
                    <a:pt x="399" y="740"/>
                  </a:cubicBezTo>
                  <a:cubicBezTo>
                    <a:pt x="399" y="741"/>
                    <a:pt x="399" y="741"/>
                    <a:pt x="399" y="742"/>
                  </a:cubicBezTo>
                  <a:cubicBezTo>
                    <a:pt x="400" y="743"/>
                    <a:pt x="400" y="745"/>
                    <a:pt x="401" y="746"/>
                  </a:cubicBezTo>
                  <a:cubicBezTo>
                    <a:pt x="401" y="747"/>
                    <a:pt x="402" y="748"/>
                    <a:pt x="402" y="748"/>
                  </a:cubicBezTo>
                  <a:cubicBezTo>
                    <a:pt x="402" y="749"/>
                    <a:pt x="402" y="750"/>
                    <a:pt x="403" y="750"/>
                  </a:cubicBezTo>
                  <a:cubicBezTo>
                    <a:pt x="403" y="751"/>
                    <a:pt x="404" y="751"/>
                    <a:pt x="404" y="752"/>
                  </a:cubicBezTo>
                  <a:cubicBezTo>
                    <a:pt x="405" y="752"/>
                    <a:pt x="405" y="753"/>
                    <a:pt x="405" y="753"/>
                  </a:cubicBezTo>
                  <a:cubicBezTo>
                    <a:pt x="407" y="755"/>
                    <a:pt x="409" y="756"/>
                    <a:pt x="410" y="757"/>
                  </a:cubicBezTo>
                  <a:cubicBezTo>
                    <a:pt x="410" y="758"/>
                    <a:pt x="410" y="758"/>
                    <a:pt x="410" y="758"/>
                  </a:cubicBezTo>
                  <a:cubicBezTo>
                    <a:pt x="409" y="758"/>
                    <a:pt x="408" y="758"/>
                    <a:pt x="407" y="758"/>
                  </a:cubicBezTo>
                  <a:cubicBezTo>
                    <a:pt x="406" y="758"/>
                    <a:pt x="405" y="757"/>
                    <a:pt x="404" y="757"/>
                  </a:cubicBezTo>
                  <a:cubicBezTo>
                    <a:pt x="403" y="757"/>
                    <a:pt x="403" y="757"/>
                    <a:pt x="403" y="757"/>
                  </a:cubicBezTo>
                  <a:cubicBezTo>
                    <a:pt x="403" y="757"/>
                    <a:pt x="403" y="757"/>
                    <a:pt x="403" y="757"/>
                  </a:cubicBezTo>
                  <a:cubicBezTo>
                    <a:pt x="403" y="757"/>
                    <a:pt x="403" y="757"/>
                    <a:pt x="403" y="757"/>
                  </a:cubicBezTo>
                  <a:cubicBezTo>
                    <a:pt x="403" y="757"/>
                    <a:pt x="403" y="757"/>
                    <a:pt x="402" y="757"/>
                  </a:cubicBezTo>
                  <a:cubicBezTo>
                    <a:pt x="402" y="757"/>
                    <a:pt x="402" y="757"/>
                    <a:pt x="402" y="757"/>
                  </a:cubicBezTo>
                  <a:cubicBezTo>
                    <a:pt x="402" y="757"/>
                    <a:pt x="401" y="757"/>
                    <a:pt x="401" y="758"/>
                  </a:cubicBezTo>
                  <a:cubicBezTo>
                    <a:pt x="400" y="758"/>
                    <a:pt x="400" y="758"/>
                    <a:pt x="399" y="758"/>
                  </a:cubicBezTo>
                  <a:cubicBezTo>
                    <a:pt x="399" y="758"/>
                    <a:pt x="398" y="758"/>
                    <a:pt x="397" y="758"/>
                  </a:cubicBezTo>
                  <a:cubicBezTo>
                    <a:pt x="396" y="758"/>
                    <a:pt x="396" y="758"/>
                    <a:pt x="395" y="759"/>
                  </a:cubicBezTo>
                  <a:cubicBezTo>
                    <a:pt x="393" y="759"/>
                    <a:pt x="391" y="760"/>
                    <a:pt x="389" y="760"/>
                  </a:cubicBezTo>
                  <a:cubicBezTo>
                    <a:pt x="388" y="761"/>
                    <a:pt x="386" y="761"/>
                    <a:pt x="384" y="762"/>
                  </a:cubicBezTo>
                  <a:cubicBezTo>
                    <a:pt x="381" y="763"/>
                    <a:pt x="378" y="764"/>
                    <a:pt x="376" y="765"/>
                  </a:cubicBezTo>
                  <a:cubicBezTo>
                    <a:pt x="370" y="767"/>
                    <a:pt x="365" y="769"/>
                    <a:pt x="361" y="770"/>
                  </a:cubicBezTo>
                  <a:cubicBezTo>
                    <a:pt x="359" y="770"/>
                    <a:pt x="357" y="770"/>
                    <a:pt x="355" y="771"/>
                  </a:cubicBezTo>
                  <a:cubicBezTo>
                    <a:pt x="354" y="771"/>
                    <a:pt x="352" y="771"/>
                    <a:pt x="351" y="771"/>
                  </a:cubicBezTo>
                  <a:cubicBezTo>
                    <a:pt x="349" y="771"/>
                    <a:pt x="348" y="771"/>
                    <a:pt x="348" y="771"/>
                  </a:cubicBezTo>
                  <a:cubicBezTo>
                    <a:pt x="348" y="771"/>
                    <a:pt x="349" y="772"/>
                    <a:pt x="351" y="772"/>
                  </a:cubicBezTo>
                  <a:cubicBezTo>
                    <a:pt x="352" y="772"/>
                    <a:pt x="354" y="772"/>
                    <a:pt x="356" y="772"/>
                  </a:cubicBezTo>
                  <a:cubicBezTo>
                    <a:pt x="357" y="772"/>
                    <a:pt x="359" y="772"/>
                    <a:pt x="362" y="772"/>
                  </a:cubicBezTo>
                  <a:cubicBezTo>
                    <a:pt x="363" y="771"/>
                    <a:pt x="365" y="771"/>
                    <a:pt x="367" y="771"/>
                  </a:cubicBezTo>
                  <a:cubicBezTo>
                    <a:pt x="366" y="771"/>
                    <a:pt x="366" y="772"/>
                    <a:pt x="365" y="773"/>
                  </a:cubicBezTo>
                  <a:cubicBezTo>
                    <a:pt x="363" y="774"/>
                    <a:pt x="362" y="775"/>
                    <a:pt x="361" y="776"/>
                  </a:cubicBezTo>
                  <a:cubicBezTo>
                    <a:pt x="359" y="777"/>
                    <a:pt x="358" y="779"/>
                    <a:pt x="357" y="780"/>
                  </a:cubicBezTo>
                  <a:cubicBezTo>
                    <a:pt x="356" y="781"/>
                    <a:pt x="355" y="782"/>
                    <a:pt x="354" y="783"/>
                  </a:cubicBezTo>
                  <a:cubicBezTo>
                    <a:pt x="331" y="786"/>
                    <a:pt x="339" y="802"/>
                    <a:pt x="325" y="814"/>
                  </a:cubicBezTo>
                  <a:cubicBezTo>
                    <a:pt x="347" y="815"/>
                    <a:pt x="366" y="810"/>
                    <a:pt x="356" y="786"/>
                  </a:cubicBezTo>
                  <a:cubicBezTo>
                    <a:pt x="356" y="786"/>
                    <a:pt x="356" y="786"/>
                    <a:pt x="356" y="786"/>
                  </a:cubicBezTo>
                  <a:cubicBezTo>
                    <a:pt x="357" y="785"/>
                    <a:pt x="358" y="783"/>
                    <a:pt x="359" y="782"/>
                  </a:cubicBezTo>
                  <a:cubicBezTo>
                    <a:pt x="360" y="781"/>
                    <a:pt x="361" y="780"/>
                    <a:pt x="363" y="778"/>
                  </a:cubicBezTo>
                  <a:cubicBezTo>
                    <a:pt x="364" y="777"/>
                    <a:pt x="365" y="776"/>
                    <a:pt x="367" y="775"/>
                  </a:cubicBezTo>
                  <a:cubicBezTo>
                    <a:pt x="368" y="774"/>
                    <a:pt x="370" y="773"/>
                    <a:pt x="371" y="772"/>
                  </a:cubicBezTo>
                  <a:cubicBezTo>
                    <a:pt x="372" y="772"/>
                    <a:pt x="372" y="771"/>
                    <a:pt x="373" y="771"/>
                  </a:cubicBezTo>
                  <a:cubicBezTo>
                    <a:pt x="374" y="770"/>
                    <a:pt x="374" y="770"/>
                    <a:pt x="375" y="770"/>
                  </a:cubicBezTo>
                  <a:cubicBezTo>
                    <a:pt x="375" y="770"/>
                    <a:pt x="376" y="769"/>
                    <a:pt x="376" y="769"/>
                  </a:cubicBezTo>
                  <a:cubicBezTo>
                    <a:pt x="377" y="769"/>
                    <a:pt x="377" y="769"/>
                    <a:pt x="377" y="769"/>
                  </a:cubicBezTo>
                  <a:cubicBezTo>
                    <a:pt x="380" y="768"/>
                    <a:pt x="383" y="767"/>
                    <a:pt x="386" y="767"/>
                  </a:cubicBezTo>
                  <a:cubicBezTo>
                    <a:pt x="388" y="766"/>
                    <a:pt x="390" y="766"/>
                    <a:pt x="391" y="765"/>
                  </a:cubicBezTo>
                  <a:cubicBezTo>
                    <a:pt x="393" y="765"/>
                    <a:pt x="394" y="764"/>
                    <a:pt x="396" y="764"/>
                  </a:cubicBezTo>
                  <a:cubicBezTo>
                    <a:pt x="397" y="764"/>
                    <a:pt x="398" y="763"/>
                    <a:pt x="399" y="763"/>
                  </a:cubicBezTo>
                  <a:cubicBezTo>
                    <a:pt x="399" y="763"/>
                    <a:pt x="400" y="763"/>
                    <a:pt x="400" y="763"/>
                  </a:cubicBezTo>
                  <a:cubicBezTo>
                    <a:pt x="400" y="763"/>
                    <a:pt x="401" y="763"/>
                    <a:pt x="401" y="763"/>
                  </a:cubicBezTo>
                  <a:cubicBezTo>
                    <a:pt x="402" y="763"/>
                    <a:pt x="402" y="763"/>
                    <a:pt x="403" y="763"/>
                  </a:cubicBezTo>
                  <a:cubicBezTo>
                    <a:pt x="403" y="763"/>
                    <a:pt x="403" y="763"/>
                    <a:pt x="403" y="763"/>
                  </a:cubicBezTo>
                  <a:cubicBezTo>
                    <a:pt x="403" y="763"/>
                    <a:pt x="403" y="763"/>
                    <a:pt x="403" y="763"/>
                  </a:cubicBezTo>
                  <a:cubicBezTo>
                    <a:pt x="403" y="763"/>
                    <a:pt x="403" y="763"/>
                    <a:pt x="403" y="763"/>
                  </a:cubicBezTo>
                  <a:cubicBezTo>
                    <a:pt x="403" y="763"/>
                    <a:pt x="403" y="763"/>
                    <a:pt x="403" y="763"/>
                  </a:cubicBezTo>
                  <a:cubicBezTo>
                    <a:pt x="404" y="763"/>
                    <a:pt x="404" y="763"/>
                    <a:pt x="404" y="763"/>
                  </a:cubicBezTo>
                  <a:cubicBezTo>
                    <a:pt x="405" y="763"/>
                    <a:pt x="406" y="763"/>
                    <a:pt x="407" y="763"/>
                  </a:cubicBezTo>
                  <a:cubicBezTo>
                    <a:pt x="411" y="763"/>
                    <a:pt x="415" y="764"/>
                    <a:pt x="419" y="765"/>
                  </a:cubicBezTo>
                  <a:cubicBezTo>
                    <a:pt x="423" y="765"/>
                    <a:pt x="427" y="767"/>
                    <a:pt x="432" y="768"/>
                  </a:cubicBezTo>
                  <a:cubicBezTo>
                    <a:pt x="436" y="769"/>
                    <a:pt x="441" y="770"/>
                    <a:pt x="445" y="770"/>
                  </a:cubicBezTo>
                  <a:cubicBezTo>
                    <a:pt x="451" y="771"/>
                    <a:pt x="456" y="772"/>
                    <a:pt x="461" y="772"/>
                  </a:cubicBezTo>
                  <a:cubicBezTo>
                    <a:pt x="461" y="772"/>
                    <a:pt x="461" y="772"/>
                    <a:pt x="461" y="772"/>
                  </a:cubicBezTo>
                  <a:cubicBezTo>
                    <a:pt x="461" y="773"/>
                    <a:pt x="460" y="773"/>
                    <a:pt x="460" y="774"/>
                  </a:cubicBezTo>
                  <a:cubicBezTo>
                    <a:pt x="459" y="774"/>
                    <a:pt x="459" y="775"/>
                    <a:pt x="458" y="775"/>
                  </a:cubicBezTo>
                  <a:cubicBezTo>
                    <a:pt x="458" y="776"/>
                    <a:pt x="457" y="776"/>
                    <a:pt x="457" y="777"/>
                  </a:cubicBezTo>
                  <a:cubicBezTo>
                    <a:pt x="457" y="777"/>
                    <a:pt x="457" y="777"/>
                    <a:pt x="457" y="778"/>
                  </a:cubicBezTo>
                  <a:cubicBezTo>
                    <a:pt x="456" y="779"/>
                    <a:pt x="455" y="781"/>
                    <a:pt x="454" y="783"/>
                  </a:cubicBezTo>
                  <a:cubicBezTo>
                    <a:pt x="453" y="785"/>
                    <a:pt x="452" y="787"/>
                    <a:pt x="451" y="789"/>
                  </a:cubicBezTo>
                  <a:cubicBezTo>
                    <a:pt x="450" y="793"/>
                    <a:pt x="448" y="797"/>
                    <a:pt x="446" y="802"/>
                  </a:cubicBezTo>
                  <a:cubicBezTo>
                    <a:pt x="445" y="804"/>
                    <a:pt x="444" y="806"/>
                    <a:pt x="443" y="808"/>
                  </a:cubicBezTo>
                  <a:cubicBezTo>
                    <a:pt x="441" y="809"/>
                    <a:pt x="440" y="811"/>
                    <a:pt x="439" y="813"/>
                  </a:cubicBezTo>
                  <a:cubicBezTo>
                    <a:pt x="438" y="815"/>
                    <a:pt x="436" y="816"/>
                    <a:pt x="435" y="818"/>
                  </a:cubicBezTo>
                  <a:cubicBezTo>
                    <a:pt x="435" y="818"/>
                    <a:pt x="435" y="818"/>
                    <a:pt x="435" y="818"/>
                  </a:cubicBezTo>
                  <a:cubicBezTo>
                    <a:pt x="434" y="818"/>
                    <a:pt x="434" y="818"/>
                    <a:pt x="433" y="818"/>
                  </a:cubicBezTo>
                  <a:cubicBezTo>
                    <a:pt x="433" y="818"/>
                    <a:pt x="432" y="818"/>
                    <a:pt x="432" y="818"/>
                  </a:cubicBezTo>
                  <a:cubicBezTo>
                    <a:pt x="431" y="818"/>
                    <a:pt x="431" y="818"/>
                    <a:pt x="431" y="818"/>
                  </a:cubicBezTo>
                  <a:cubicBezTo>
                    <a:pt x="431" y="818"/>
                    <a:pt x="430" y="818"/>
                    <a:pt x="430" y="819"/>
                  </a:cubicBezTo>
                  <a:cubicBezTo>
                    <a:pt x="429" y="819"/>
                    <a:pt x="428" y="819"/>
                    <a:pt x="427" y="819"/>
                  </a:cubicBezTo>
                  <a:cubicBezTo>
                    <a:pt x="426" y="820"/>
                    <a:pt x="425" y="820"/>
                    <a:pt x="424" y="820"/>
                  </a:cubicBezTo>
                  <a:cubicBezTo>
                    <a:pt x="422" y="821"/>
                    <a:pt x="421" y="821"/>
                    <a:pt x="420" y="821"/>
                  </a:cubicBezTo>
                  <a:cubicBezTo>
                    <a:pt x="419" y="821"/>
                    <a:pt x="417" y="822"/>
                    <a:pt x="416" y="822"/>
                  </a:cubicBezTo>
                  <a:cubicBezTo>
                    <a:pt x="402" y="809"/>
                    <a:pt x="393" y="822"/>
                    <a:pt x="377" y="822"/>
                  </a:cubicBezTo>
                  <a:cubicBezTo>
                    <a:pt x="384" y="827"/>
                    <a:pt x="392" y="834"/>
                    <a:pt x="401" y="834"/>
                  </a:cubicBezTo>
                  <a:cubicBezTo>
                    <a:pt x="407" y="834"/>
                    <a:pt x="417" y="829"/>
                    <a:pt x="418" y="824"/>
                  </a:cubicBezTo>
                  <a:cubicBezTo>
                    <a:pt x="418" y="824"/>
                    <a:pt x="418" y="824"/>
                    <a:pt x="418" y="824"/>
                  </a:cubicBezTo>
                  <a:cubicBezTo>
                    <a:pt x="418" y="824"/>
                    <a:pt x="418" y="824"/>
                    <a:pt x="418" y="824"/>
                  </a:cubicBezTo>
                  <a:cubicBezTo>
                    <a:pt x="418" y="824"/>
                    <a:pt x="418" y="824"/>
                    <a:pt x="418" y="824"/>
                  </a:cubicBezTo>
                  <a:cubicBezTo>
                    <a:pt x="419" y="824"/>
                    <a:pt x="420" y="824"/>
                    <a:pt x="420" y="824"/>
                  </a:cubicBezTo>
                  <a:cubicBezTo>
                    <a:pt x="422" y="823"/>
                    <a:pt x="423" y="823"/>
                    <a:pt x="424" y="823"/>
                  </a:cubicBezTo>
                  <a:cubicBezTo>
                    <a:pt x="426" y="822"/>
                    <a:pt x="427" y="822"/>
                    <a:pt x="428" y="822"/>
                  </a:cubicBezTo>
                  <a:cubicBezTo>
                    <a:pt x="429" y="821"/>
                    <a:pt x="430" y="821"/>
                    <a:pt x="431" y="821"/>
                  </a:cubicBezTo>
                  <a:cubicBezTo>
                    <a:pt x="431" y="821"/>
                    <a:pt x="432" y="821"/>
                    <a:pt x="432" y="821"/>
                  </a:cubicBezTo>
                  <a:cubicBezTo>
                    <a:pt x="432" y="821"/>
                    <a:pt x="432" y="820"/>
                    <a:pt x="433" y="820"/>
                  </a:cubicBezTo>
                  <a:cubicBezTo>
                    <a:pt x="433" y="820"/>
                    <a:pt x="433" y="820"/>
                    <a:pt x="433" y="820"/>
                  </a:cubicBezTo>
                  <a:cubicBezTo>
                    <a:pt x="432" y="821"/>
                    <a:pt x="432" y="821"/>
                    <a:pt x="431" y="822"/>
                  </a:cubicBezTo>
                  <a:cubicBezTo>
                    <a:pt x="431" y="822"/>
                    <a:pt x="430" y="822"/>
                    <a:pt x="430" y="823"/>
                  </a:cubicBezTo>
                  <a:cubicBezTo>
                    <a:pt x="430" y="823"/>
                    <a:pt x="429" y="823"/>
                    <a:pt x="429" y="824"/>
                  </a:cubicBezTo>
                  <a:cubicBezTo>
                    <a:pt x="429" y="824"/>
                    <a:pt x="428" y="825"/>
                    <a:pt x="428" y="825"/>
                  </a:cubicBezTo>
                  <a:cubicBezTo>
                    <a:pt x="427" y="826"/>
                    <a:pt x="426" y="827"/>
                    <a:pt x="425" y="828"/>
                  </a:cubicBezTo>
                  <a:cubicBezTo>
                    <a:pt x="424" y="830"/>
                    <a:pt x="423" y="831"/>
                    <a:pt x="423" y="831"/>
                  </a:cubicBezTo>
                  <a:cubicBezTo>
                    <a:pt x="423" y="831"/>
                    <a:pt x="424" y="831"/>
                    <a:pt x="424" y="830"/>
                  </a:cubicBezTo>
                  <a:cubicBezTo>
                    <a:pt x="425" y="830"/>
                    <a:pt x="425" y="830"/>
                    <a:pt x="426" y="829"/>
                  </a:cubicBezTo>
                  <a:cubicBezTo>
                    <a:pt x="427" y="829"/>
                    <a:pt x="429" y="828"/>
                    <a:pt x="430" y="828"/>
                  </a:cubicBezTo>
                  <a:cubicBezTo>
                    <a:pt x="430" y="827"/>
                    <a:pt x="431" y="827"/>
                    <a:pt x="432" y="826"/>
                  </a:cubicBezTo>
                  <a:cubicBezTo>
                    <a:pt x="432" y="826"/>
                    <a:pt x="433" y="826"/>
                    <a:pt x="433" y="826"/>
                  </a:cubicBezTo>
                  <a:cubicBezTo>
                    <a:pt x="433" y="825"/>
                    <a:pt x="434" y="825"/>
                    <a:pt x="434" y="825"/>
                  </a:cubicBezTo>
                  <a:cubicBezTo>
                    <a:pt x="436" y="822"/>
                    <a:pt x="439" y="819"/>
                    <a:pt x="442" y="815"/>
                  </a:cubicBezTo>
                  <a:cubicBezTo>
                    <a:pt x="443" y="814"/>
                    <a:pt x="444" y="813"/>
                    <a:pt x="445" y="811"/>
                  </a:cubicBezTo>
                  <a:cubicBezTo>
                    <a:pt x="445" y="812"/>
                    <a:pt x="445" y="812"/>
                    <a:pt x="445" y="813"/>
                  </a:cubicBezTo>
                  <a:cubicBezTo>
                    <a:pt x="445" y="813"/>
                    <a:pt x="445" y="814"/>
                    <a:pt x="445" y="815"/>
                  </a:cubicBezTo>
                  <a:cubicBezTo>
                    <a:pt x="445" y="816"/>
                    <a:pt x="445" y="816"/>
                    <a:pt x="445" y="817"/>
                  </a:cubicBezTo>
                  <a:cubicBezTo>
                    <a:pt x="445" y="819"/>
                    <a:pt x="445" y="820"/>
                    <a:pt x="445" y="822"/>
                  </a:cubicBezTo>
                  <a:cubicBezTo>
                    <a:pt x="445" y="822"/>
                    <a:pt x="445" y="821"/>
                    <a:pt x="445" y="821"/>
                  </a:cubicBezTo>
                  <a:cubicBezTo>
                    <a:pt x="436" y="837"/>
                    <a:pt x="437" y="851"/>
                    <a:pt x="456" y="860"/>
                  </a:cubicBezTo>
                  <a:cubicBezTo>
                    <a:pt x="453" y="844"/>
                    <a:pt x="463" y="834"/>
                    <a:pt x="447" y="823"/>
                  </a:cubicBezTo>
                  <a:cubicBezTo>
                    <a:pt x="447" y="822"/>
                    <a:pt x="447" y="822"/>
                    <a:pt x="447" y="822"/>
                  </a:cubicBezTo>
                  <a:cubicBezTo>
                    <a:pt x="447" y="820"/>
                    <a:pt x="447" y="819"/>
                    <a:pt x="447" y="817"/>
                  </a:cubicBezTo>
                  <a:cubicBezTo>
                    <a:pt x="447" y="816"/>
                    <a:pt x="447" y="816"/>
                    <a:pt x="447" y="815"/>
                  </a:cubicBezTo>
                  <a:cubicBezTo>
                    <a:pt x="447" y="814"/>
                    <a:pt x="447" y="814"/>
                    <a:pt x="447" y="813"/>
                  </a:cubicBezTo>
                  <a:cubicBezTo>
                    <a:pt x="447" y="811"/>
                    <a:pt x="447" y="810"/>
                    <a:pt x="447" y="808"/>
                  </a:cubicBezTo>
                  <a:cubicBezTo>
                    <a:pt x="448" y="807"/>
                    <a:pt x="449" y="805"/>
                    <a:pt x="450" y="803"/>
                  </a:cubicBezTo>
                  <a:cubicBezTo>
                    <a:pt x="452" y="799"/>
                    <a:pt x="453" y="795"/>
                    <a:pt x="455" y="790"/>
                  </a:cubicBezTo>
                  <a:cubicBezTo>
                    <a:pt x="456" y="788"/>
                    <a:pt x="457" y="786"/>
                    <a:pt x="458" y="785"/>
                  </a:cubicBezTo>
                  <a:cubicBezTo>
                    <a:pt x="458" y="783"/>
                    <a:pt x="459" y="781"/>
                    <a:pt x="460" y="780"/>
                  </a:cubicBezTo>
                  <a:cubicBezTo>
                    <a:pt x="460" y="779"/>
                    <a:pt x="461" y="779"/>
                    <a:pt x="461" y="779"/>
                  </a:cubicBezTo>
                  <a:cubicBezTo>
                    <a:pt x="461" y="778"/>
                    <a:pt x="461" y="778"/>
                    <a:pt x="461" y="778"/>
                  </a:cubicBezTo>
                  <a:cubicBezTo>
                    <a:pt x="462" y="777"/>
                    <a:pt x="462" y="776"/>
                    <a:pt x="462" y="775"/>
                  </a:cubicBezTo>
                  <a:cubicBezTo>
                    <a:pt x="462" y="775"/>
                    <a:pt x="463" y="774"/>
                    <a:pt x="463" y="774"/>
                  </a:cubicBezTo>
                  <a:cubicBezTo>
                    <a:pt x="463" y="773"/>
                    <a:pt x="463" y="773"/>
                    <a:pt x="463" y="772"/>
                  </a:cubicBezTo>
                  <a:cubicBezTo>
                    <a:pt x="467" y="772"/>
                    <a:pt x="471" y="773"/>
                    <a:pt x="475" y="772"/>
                  </a:cubicBezTo>
                  <a:cubicBezTo>
                    <a:pt x="480" y="772"/>
                    <a:pt x="485" y="772"/>
                    <a:pt x="489" y="772"/>
                  </a:cubicBezTo>
                  <a:cubicBezTo>
                    <a:pt x="491" y="772"/>
                    <a:pt x="492" y="772"/>
                    <a:pt x="493" y="773"/>
                  </a:cubicBezTo>
                  <a:cubicBezTo>
                    <a:pt x="494" y="773"/>
                    <a:pt x="495" y="773"/>
                    <a:pt x="496" y="773"/>
                  </a:cubicBezTo>
                  <a:cubicBezTo>
                    <a:pt x="499" y="773"/>
                    <a:pt x="501" y="774"/>
                    <a:pt x="503" y="774"/>
                  </a:cubicBezTo>
                  <a:cubicBezTo>
                    <a:pt x="510" y="776"/>
                    <a:pt x="516" y="779"/>
                    <a:pt x="522" y="781"/>
                  </a:cubicBezTo>
                  <a:cubicBezTo>
                    <a:pt x="522" y="782"/>
                    <a:pt x="521" y="782"/>
                    <a:pt x="521" y="782"/>
                  </a:cubicBezTo>
                  <a:cubicBezTo>
                    <a:pt x="520" y="782"/>
                    <a:pt x="519" y="781"/>
                    <a:pt x="517" y="781"/>
                  </a:cubicBezTo>
                  <a:cubicBezTo>
                    <a:pt x="518" y="781"/>
                    <a:pt x="520" y="782"/>
                    <a:pt x="521" y="782"/>
                  </a:cubicBezTo>
                  <a:cubicBezTo>
                    <a:pt x="519" y="784"/>
                    <a:pt x="517" y="786"/>
                    <a:pt x="514" y="788"/>
                  </a:cubicBezTo>
                  <a:cubicBezTo>
                    <a:pt x="520" y="789"/>
                    <a:pt x="525" y="789"/>
                    <a:pt x="529" y="789"/>
                  </a:cubicBezTo>
                  <a:cubicBezTo>
                    <a:pt x="532" y="791"/>
                    <a:pt x="533" y="794"/>
                    <a:pt x="535" y="797"/>
                  </a:cubicBezTo>
                  <a:cubicBezTo>
                    <a:pt x="535" y="797"/>
                    <a:pt x="535" y="797"/>
                    <a:pt x="534" y="797"/>
                  </a:cubicBezTo>
                  <a:cubicBezTo>
                    <a:pt x="533" y="798"/>
                    <a:pt x="532" y="799"/>
                    <a:pt x="531" y="800"/>
                  </a:cubicBezTo>
                  <a:cubicBezTo>
                    <a:pt x="530" y="801"/>
                    <a:pt x="529" y="802"/>
                    <a:pt x="528" y="803"/>
                  </a:cubicBezTo>
                  <a:cubicBezTo>
                    <a:pt x="527" y="804"/>
                    <a:pt x="526" y="806"/>
                    <a:pt x="524" y="807"/>
                  </a:cubicBezTo>
                  <a:cubicBezTo>
                    <a:pt x="503" y="799"/>
                    <a:pt x="503" y="825"/>
                    <a:pt x="482" y="814"/>
                  </a:cubicBezTo>
                  <a:cubicBezTo>
                    <a:pt x="483" y="816"/>
                    <a:pt x="485" y="818"/>
                    <a:pt x="486" y="819"/>
                  </a:cubicBezTo>
                  <a:cubicBezTo>
                    <a:pt x="479" y="817"/>
                    <a:pt x="472" y="813"/>
                    <a:pt x="465" y="806"/>
                  </a:cubicBezTo>
                  <a:cubicBezTo>
                    <a:pt x="474" y="847"/>
                    <a:pt x="506" y="822"/>
                    <a:pt x="534" y="832"/>
                  </a:cubicBezTo>
                  <a:cubicBezTo>
                    <a:pt x="545" y="835"/>
                    <a:pt x="553" y="842"/>
                    <a:pt x="564" y="844"/>
                  </a:cubicBezTo>
                  <a:cubicBezTo>
                    <a:pt x="585" y="848"/>
                    <a:pt x="591" y="851"/>
                    <a:pt x="609" y="848"/>
                  </a:cubicBezTo>
                  <a:cubicBezTo>
                    <a:pt x="589" y="866"/>
                    <a:pt x="586" y="879"/>
                    <a:pt x="564" y="895"/>
                  </a:cubicBezTo>
                  <a:cubicBezTo>
                    <a:pt x="544" y="909"/>
                    <a:pt x="523" y="920"/>
                    <a:pt x="498" y="927"/>
                  </a:cubicBezTo>
                  <a:cubicBezTo>
                    <a:pt x="524" y="926"/>
                    <a:pt x="541" y="919"/>
                    <a:pt x="555" y="911"/>
                  </a:cubicBezTo>
                  <a:cubicBezTo>
                    <a:pt x="572" y="902"/>
                    <a:pt x="578" y="902"/>
                    <a:pt x="595" y="888"/>
                  </a:cubicBezTo>
                  <a:cubicBezTo>
                    <a:pt x="608" y="876"/>
                    <a:pt x="620" y="863"/>
                    <a:pt x="634" y="853"/>
                  </a:cubicBezTo>
                  <a:cubicBezTo>
                    <a:pt x="638" y="850"/>
                    <a:pt x="735" y="864"/>
                    <a:pt x="783" y="863"/>
                  </a:cubicBezTo>
                  <a:cubicBezTo>
                    <a:pt x="795" y="862"/>
                    <a:pt x="806" y="864"/>
                    <a:pt x="816" y="867"/>
                  </a:cubicBezTo>
                  <a:cubicBezTo>
                    <a:pt x="816" y="867"/>
                    <a:pt x="816" y="867"/>
                    <a:pt x="816" y="867"/>
                  </a:cubicBezTo>
                  <a:cubicBezTo>
                    <a:pt x="814" y="867"/>
                    <a:pt x="813" y="867"/>
                    <a:pt x="813" y="867"/>
                  </a:cubicBezTo>
                  <a:cubicBezTo>
                    <a:pt x="813" y="867"/>
                    <a:pt x="814" y="867"/>
                    <a:pt x="816" y="868"/>
                  </a:cubicBezTo>
                  <a:cubicBezTo>
                    <a:pt x="816" y="868"/>
                    <a:pt x="817" y="868"/>
                    <a:pt x="817" y="868"/>
                  </a:cubicBezTo>
                  <a:cubicBezTo>
                    <a:pt x="818" y="868"/>
                    <a:pt x="819" y="868"/>
                    <a:pt x="819" y="868"/>
                  </a:cubicBezTo>
                  <a:cubicBezTo>
                    <a:pt x="820" y="868"/>
                    <a:pt x="820" y="868"/>
                    <a:pt x="820" y="868"/>
                  </a:cubicBezTo>
                  <a:cubicBezTo>
                    <a:pt x="829" y="871"/>
                    <a:pt x="837" y="875"/>
                    <a:pt x="845" y="879"/>
                  </a:cubicBezTo>
                  <a:cubicBezTo>
                    <a:pt x="844" y="880"/>
                    <a:pt x="844" y="881"/>
                    <a:pt x="843" y="883"/>
                  </a:cubicBezTo>
                  <a:cubicBezTo>
                    <a:pt x="843" y="882"/>
                    <a:pt x="843" y="882"/>
                    <a:pt x="843" y="882"/>
                  </a:cubicBezTo>
                  <a:cubicBezTo>
                    <a:pt x="840" y="882"/>
                    <a:pt x="840" y="882"/>
                    <a:pt x="840" y="882"/>
                  </a:cubicBezTo>
                  <a:cubicBezTo>
                    <a:pt x="828" y="882"/>
                    <a:pt x="817" y="894"/>
                    <a:pt x="820" y="906"/>
                  </a:cubicBezTo>
                  <a:cubicBezTo>
                    <a:pt x="829" y="901"/>
                    <a:pt x="848" y="898"/>
                    <a:pt x="844" y="885"/>
                  </a:cubicBezTo>
                  <a:cubicBezTo>
                    <a:pt x="844" y="885"/>
                    <a:pt x="844" y="885"/>
                    <a:pt x="844" y="884"/>
                  </a:cubicBezTo>
                  <a:cubicBezTo>
                    <a:pt x="845" y="883"/>
                    <a:pt x="846" y="882"/>
                    <a:pt x="847" y="880"/>
                  </a:cubicBezTo>
                  <a:cubicBezTo>
                    <a:pt x="861" y="888"/>
                    <a:pt x="875" y="898"/>
                    <a:pt x="891" y="908"/>
                  </a:cubicBezTo>
                  <a:cubicBezTo>
                    <a:pt x="891" y="909"/>
                    <a:pt x="890" y="910"/>
                    <a:pt x="890" y="910"/>
                  </a:cubicBezTo>
                  <a:cubicBezTo>
                    <a:pt x="892" y="911"/>
                    <a:pt x="894" y="912"/>
                    <a:pt x="897" y="912"/>
                  </a:cubicBezTo>
                  <a:cubicBezTo>
                    <a:pt x="900" y="914"/>
                    <a:pt x="904" y="916"/>
                    <a:pt x="908" y="918"/>
                  </a:cubicBezTo>
                  <a:cubicBezTo>
                    <a:pt x="925" y="928"/>
                    <a:pt x="949" y="937"/>
                    <a:pt x="973" y="944"/>
                  </a:cubicBezTo>
                  <a:cubicBezTo>
                    <a:pt x="971" y="948"/>
                    <a:pt x="970" y="953"/>
                    <a:pt x="972" y="959"/>
                  </a:cubicBezTo>
                  <a:cubicBezTo>
                    <a:pt x="978" y="956"/>
                    <a:pt x="988" y="953"/>
                    <a:pt x="994" y="949"/>
                  </a:cubicBezTo>
                  <a:cubicBezTo>
                    <a:pt x="1001" y="951"/>
                    <a:pt x="1008" y="952"/>
                    <a:pt x="1014" y="953"/>
                  </a:cubicBezTo>
                  <a:cubicBezTo>
                    <a:pt x="1031" y="955"/>
                    <a:pt x="1044" y="958"/>
                    <a:pt x="1059" y="964"/>
                  </a:cubicBezTo>
                  <a:cubicBezTo>
                    <a:pt x="1057" y="966"/>
                    <a:pt x="1055" y="968"/>
                    <a:pt x="1054" y="971"/>
                  </a:cubicBezTo>
                  <a:cubicBezTo>
                    <a:pt x="1061" y="975"/>
                    <a:pt x="1067" y="973"/>
                    <a:pt x="1072" y="969"/>
                  </a:cubicBezTo>
                  <a:cubicBezTo>
                    <a:pt x="1073" y="970"/>
                    <a:pt x="1074" y="970"/>
                    <a:pt x="1075" y="971"/>
                  </a:cubicBezTo>
                  <a:cubicBezTo>
                    <a:pt x="1092" y="979"/>
                    <a:pt x="1112" y="999"/>
                    <a:pt x="1127" y="1012"/>
                  </a:cubicBezTo>
                  <a:cubicBezTo>
                    <a:pt x="1159" y="1040"/>
                    <a:pt x="1150" y="1043"/>
                    <a:pt x="1144" y="1071"/>
                  </a:cubicBezTo>
                  <a:cubicBezTo>
                    <a:pt x="1133" y="1128"/>
                    <a:pt x="1144" y="1173"/>
                    <a:pt x="1117" y="1227"/>
                  </a:cubicBezTo>
                  <a:cubicBezTo>
                    <a:pt x="1111" y="1240"/>
                    <a:pt x="1106" y="1244"/>
                    <a:pt x="1088" y="1231"/>
                  </a:cubicBezTo>
                  <a:cubicBezTo>
                    <a:pt x="1076" y="1221"/>
                    <a:pt x="1079" y="1211"/>
                    <a:pt x="1070" y="1199"/>
                  </a:cubicBezTo>
                  <a:cubicBezTo>
                    <a:pt x="1067" y="1190"/>
                    <a:pt x="1064" y="1181"/>
                    <a:pt x="1061" y="1171"/>
                  </a:cubicBezTo>
                  <a:cubicBezTo>
                    <a:pt x="1060" y="1168"/>
                    <a:pt x="1059" y="1165"/>
                    <a:pt x="1058" y="1163"/>
                  </a:cubicBezTo>
                  <a:cubicBezTo>
                    <a:pt x="1058" y="1162"/>
                    <a:pt x="1058" y="1162"/>
                    <a:pt x="1058" y="1162"/>
                  </a:cubicBezTo>
                  <a:cubicBezTo>
                    <a:pt x="1058" y="1161"/>
                    <a:pt x="1058" y="1161"/>
                    <a:pt x="1058" y="1160"/>
                  </a:cubicBezTo>
                  <a:cubicBezTo>
                    <a:pt x="1058" y="1160"/>
                    <a:pt x="1059" y="1160"/>
                    <a:pt x="1059" y="1160"/>
                  </a:cubicBezTo>
                  <a:cubicBezTo>
                    <a:pt x="1059" y="1159"/>
                    <a:pt x="1059" y="1159"/>
                    <a:pt x="1059" y="1159"/>
                  </a:cubicBezTo>
                  <a:cubicBezTo>
                    <a:pt x="1059" y="1159"/>
                    <a:pt x="1059" y="1159"/>
                    <a:pt x="1059" y="1159"/>
                  </a:cubicBezTo>
                  <a:cubicBezTo>
                    <a:pt x="1060" y="1158"/>
                    <a:pt x="1060" y="1157"/>
                    <a:pt x="1061" y="1157"/>
                  </a:cubicBezTo>
                  <a:cubicBezTo>
                    <a:pt x="1061" y="1156"/>
                    <a:pt x="1062" y="1155"/>
                    <a:pt x="1062" y="1155"/>
                  </a:cubicBezTo>
                  <a:cubicBezTo>
                    <a:pt x="1063" y="1154"/>
                    <a:pt x="1064" y="1153"/>
                    <a:pt x="1065" y="1153"/>
                  </a:cubicBezTo>
                  <a:cubicBezTo>
                    <a:pt x="1065" y="1152"/>
                    <a:pt x="1066" y="1151"/>
                    <a:pt x="1067" y="1151"/>
                  </a:cubicBezTo>
                  <a:cubicBezTo>
                    <a:pt x="1068" y="1150"/>
                    <a:pt x="1069" y="1149"/>
                    <a:pt x="1069" y="1148"/>
                  </a:cubicBezTo>
                  <a:cubicBezTo>
                    <a:pt x="1076" y="1153"/>
                    <a:pt x="1085" y="1144"/>
                    <a:pt x="1086" y="1138"/>
                  </a:cubicBezTo>
                  <a:cubicBezTo>
                    <a:pt x="1088" y="1129"/>
                    <a:pt x="1083" y="1120"/>
                    <a:pt x="1076" y="1114"/>
                  </a:cubicBezTo>
                  <a:cubicBezTo>
                    <a:pt x="1083" y="1132"/>
                    <a:pt x="1064" y="1128"/>
                    <a:pt x="1069" y="1146"/>
                  </a:cubicBezTo>
                  <a:cubicBezTo>
                    <a:pt x="1068" y="1147"/>
                    <a:pt x="1067" y="1148"/>
                    <a:pt x="1066" y="1149"/>
                  </a:cubicBezTo>
                  <a:cubicBezTo>
                    <a:pt x="1065" y="1150"/>
                    <a:pt x="1064" y="1150"/>
                    <a:pt x="1063" y="1151"/>
                  </a:cubicBezTo>
                  <a:cubicBezTo>
                    <a:pt x="1063" y="1152"/>
                    <a:pt x="1062" y="1152"/>
                    <a:pt x="1061" y="1153"/>
                  </a:cubicBezTo>
                  <a:cubicBezTo>
                    <a:pt x="1060" y="1154"/>
                    <a:pt x="1060" y="1154"/>
                    <a:pt x="1059" y="1155"/>
                  </a:cubicBezTo>
                  <a:cubicBezTo>
                    <a:pt x="1059" y="1156"/>
                    <a:pt x="1058" y="1157"/>
                    <a:pt x="1058" y="1157"/>
                  </a:cubicBezTo>
                  <a:cubicBezTo>
                    <a:pt x="1058" y="1158"/>
                    <a:pt x="1058" y="1158"/>
                    <a:pt x="1057" y="1158"/>
                  </a:cubicBezTo>
                  <a:cubicBezTo>
                    <a:pt x="1057" y="1158"/>
                    <a:pt x="1057" y="1158"/>
                    <a:pt x="1057" y="1159"/>
                  </a:cubicBezTo>
                  <a:cubicBezTo>
                    <a:pt x="1057" y="1159"/>
                    <a:pt x="1057" y="1159"/>
                    <a:pt x="1057" y="1160"/>
                  </a:cubicBezTo>
                  <a:cubicBezTo>
                    <a:pt x="1057" y="1160"/>
                    <a:pt x="1057" y="1161"/>
                    <a:pt x="1057" y="1161"/>
                  </a:cubicBezTo>
                  <a:cubicBezTo>
                    <a:pt x="1056" y="1157"/>
                    <a:pt x="1054" y="1153"/>
                    <a:pt x="1053" y="1149"/>
                  </a:cubicBezTo>
                  <a:cubicBezTo>
                    <a:pt x="1050" y="1141"/>
                    <a:pt x="1047" y="1133"/>
                    <a:pt x="1046" y="1126"/>
                  </a:cubicBezTo>
                  <a:cubicBezTo>
                    <a:pt x="1046" y="1124"/>
                    <a:pt x="1045" y="1122"/>
                    <a:pt x="1045" y="1120"/>
                  </a:cubicBezTo>
                  <a:cubicBezTo>
                    <a:pt x="1045" y="1119"/>
                    <a:pt x="1045" y="1118"/>
                    <a:pt x="1045" y="1117"/>
                  </a:cubicBezTo>
                  <a:cubicBezTo>
                    <a:pt x="1045" y="1116"/>
                    <a:pt x="1045" y="1115"/>
                    <a:pt x="1045" y="1114"/>
                  </a:cubicBezTo>
                  <a:cubicBezTo>
                    <a:pt x="1045" y="1110"/>
                    <a:pt x="1046" y="1107"/>
                    <a:pt x="1046" y="1103"/>
                  </a:cubicBezTo>
                  <a:cubicBezTo>
                    <a:pt x="1046" y="1100"/>
                    <a:pt x="1046" y="1097"/>
                    <a:pt x="1046" y="1094"/>
                  </a:cubicBezTo>
                  <a:cubicBezTo>
                    <a:pt x="1047" y="1094"/>
                    <a:pt x="1047" y="1094"/>
                    <a:pt x="1047" y="1094"/>
                  </a:cubicBezTo>
                  <a:cubicBezTo>
                    <a:pt x="1048" y="1093"/>
                    <a:pt x="1048" y="1093"/>
                    <a:pt x="1049" y="1093"/>
                  </a:cubicBezTo>
                  <a:cubicBezTo>
                    <a:pt x="1049" y="1093"/>
                    <a:pt x="1050" y="1093"/>
                    <a:pt x="1050" y="1093"/>
                  </a:cubicBezTo>
                  <a:cubicBezTo>
                    <a:pt x="1051" y="1093"/>
                    <a:pt x="1051" y="1093"/>
                    <a:pt x="1051" y="1092"/>
                  </a:cubicBezTo>
                  <a:cubicBezTo>
                    <a:pt x="1051" y="1092"/>
                    <a:pt x="1052" y="1092"/>
                    <a:pt x="1052" y="1092"/>
                  </a:cubicBezTo>
                  <a:cubicBezTo>
                    <a:pt x="1053" y="1092"/>
                    <a:pt x="1054" y="1091"/>
                    <a:pt x="1056" y="1091"/>
                  </a:cubicBezTo>
                  <a:cubicBezTo>
                    <a:pt x="1057" y="1090"/>
                    <a:pt x="1059" y="1090"/>
                    <a:pt x="1060" y="1090"/>
                  </a:cubicBezTo>
                  <a:cubicBezTo>
                    <a:pt x="1063" y="1089"/>
                    <a:pt x="1067" y="1088"/>
                    <a:pt x="1070" y="1087"/>
                  </a:cubicBezTo>
                  <a:cubicBezTo>
                    <a:pt x="1071" y="1087"/>
                    <a:pt x="1072" y="1086"/>
                    <a:pt x="1074" y="1086"/>
                  </a:cubicBezTo>
                  <a:cubicBezTo>
                    <a:pt x="1075" y="1086"/>
                    <a:pt x="1076" y="1086"/>
                    <a:pt x="1077" y="1086"/>
                  </a:cubicBezTo>
                  <a:cubicBezTo>
                    <a:pt x="1078" y="1086"/>
                    <a:pt x="1078" y="1086"/>
                    <a:pt x="1079" y="1086"/>
                  </a:cubicBezTo>
                  <a:cubicBezTo>
                    <a:pt x="1079" y="1086"/>
                    <a:pt x="1080" y="1086"/>
                    <a:pt x="1080" y="1087"/>
                  </a:cubicBezTo>
                  <a:cubicBezTo>
                    <a:pt x="1081" y="1087"/>
                    <a:pt x="1082" y="1087"/>
                    <a:pt x="1083" y="1087"/>
                  </a:cubicBezTo>
                  <a:cubicBezTo>
                    <a:pt x="1084" y="1087"/>
                    <a:pt x="1084" y="1088"/>
                    <a:pt x="1084" y="1088"/>
                  </a:cubicBezTo>
                  <a:cubicBezTo>
                    <a:pt x="1092" y="1102"/>
                    <a:pt x="1100" y="1096"/>
                    <a:pt x="1111" y="1100"/>
                  </a:cubicBezTo>
                  <a:cubicBezTo>
                    <a:pt x="1105" y="1083"/>
                    <a:pt x="1095" y="1081"/>
                    <a:pt x="1083" y="1086"/>
                  </a:cubicBezTo>
                  <a:cubicBezTo>
                    <a:pt x="1083" y="1086"/>
                    <a:pt x="1084" y="1086"/>
                    <a:pt x="1084" y="1086"/>
                  </a:cubicBezTo>
                  <a:cubicBezTo>
                    <a:pt x="1082" y="1086"/>
                    <a:pt x="1081" y="1086"/>
                    <a:pt x="1080" y="1085"/>
                  </a:cubicBezTo>
                  <a:cubicBezTo>
                    <a:pt x="1080" y="1085"/>
                    <a:pt x="1079" y="1085"/>
                    <a:pt x="1079" y="1085"/>
                  </a:cubicBezTo>
                  <a:cubicBezTo>
                    <a:pt x="1078" y="1085"/>
                    <a:pt x="1078" y="1085"/>
                    <a:pt x="1077" y="1085"/>
                  </a:cubicBezTo>
                  <a:cubicBezTo>
                    <a:pt x="1077" y="1085"/>
                    <a:pt x="1076" y="1084"/>
                    <a:pt x="1076" y="1084"/>
                  </a:cubicBezTo>
                  <a:cubicBezTo>
                    <a:pt x="1077" y="1084"/>
                    <a:pt x="1078" y="1083"/>
                    <a:pt x="1079" y="1083"/>
                  </a:cubicBezTo>
                  <a:cubicBezTo>
                    <a:pt x="1082" y="1081"/>
                    <a:pt x="1084" y="1079"/>
                    <a:pt x="1086" y="1077"/>
                  </a:cubicBezTo>
                  <a:cubicBezTo>
                    <a:pt x="1087" y="1077"/>
                    <a:pt x="1087" y="1077"/>
                    <a:pt x="1087" y="1077"/>
                  </a:cubicBezTo>
                  <a:cubicBezTo>
                    <a:pt x="1087" y="1077"/>
                    <a:pt x="1088" y="1076"/>
                    <a:pt x="1088" y="1076"/>
                  </a:cubicBezTo>
                  <a:cubicBezTo>
                    <a:pt x="1088" y="1076"/>
                    <a:pt x="1088" y="1075"/>
                    <a:pt x="1089" y="1075"/>
                  </a:cubicBezTo>
                  <a:cubicBezTo>
                    <a:pt x="1089" y="1074"/>
                    <a:pt x="1090" y="1073"/>
                    <a:pt x="1090" y="1072"/>
                  </a:cubicBezTo>
                  <a:cubicBezTo>
                    <a:pt x="1091" y="1072"/>
                    <a:pt x="1091" y="1071"/>
                    <a:pt x="1091" y="1071"/>
                  </a:cubicBezTo>
                  <a:cubicBezTo>
                    <a:pt x="1091" y="1070"/>
                    <a:pt x="1091" y="1070"/>
                    <a:pt x="1091" y="1070"/>
                  </a:cubicBezTo>
                  <a:cubicBezTo>
                    <a:pt x="1091" y="1070"/>
                    <a:pt x="1091" y="1070"/>
                    <a:pt x="1089" y="1071"/>
                  </a:cubicBezTo>
                  <a:cubicBezTo>
                    <a:pt x="1089" y="1072"/>
                    <a:pt x="1088" y="1072"/>
                    <a:pt x="1087" y="1073"/>
                  </a:cubicBezTo>
                  <a:cubicBezTo>
                    <a:pt x="1087" y="1073"/>
                    <a:pt x="1086" y="1073"/>
                    <a:pt x="1086" y="1074"/>
                  </a:cubicBezTo>
                  <a:cubicBezTo>
                    <a:pt x="1086" y="1074"/>
                    <a:pt x="1085" y="1074"/>
                    <a:pt x="1085" y="1074"/>
                  </a:cubicBezTo>
                  <a:cubicBezTo>
                    <a:pt x="1085" y="1075"/>
                    <a:pt x="1085" y="1075"/>
                    <a:pt x="1084" y="1075"/>
                  </a:cubicBezTo>
                  <a:cubicBezTo>
                    <a:pt x="1084" y="1075"/>
                    <a:pt x="1084" y="1076"/>
                    <a:pt x="1083" y="1076"/>
                  </a:cubicBezTo>
                  <a:cubicBezTo>
                    <a:pt x="1083" y="1076"/>
                    <a:pt x="1083" y="1076"/>
                    <a:pt x="1083" y="1076"/>
                  </a:cubicBezTo>
                  <a:cubicBezTo>
                    <a:pt x="1083" y="1076"/>
                    <a:pt x="1083" y="1076"/>
                    <a:pt x="1084" y="1075"/>
                  </a:cubicBezTo>
                  <a:cubicBezTo>
                    <a:pt x="1084" y="1075"/>
                    <a:pt x="1084" y="1075"/>
                    <a:pt x="1084" y="1075"/>
                  </a:cubicBezTo>
                  <a:cubicBezTo>
                    <a:pt x="1084" y="1074"/>
                    <a:pt x="1084" y="1073"/>
                    <a:pt x="1085" y="1072"/>
                  </a:cubicBezTo>
                  <a:cubicBezTo>
                    <a:pt x="1085" y="1072"/>
                    <a:pt x="1085" y="1071"/>
                    <a:pt x="1085" y="1070"/>
                  </a:cubicBezTo>
                  <a:cubicBezTo>
                    <a:pt x="1086" y="1069"/>
                    <a:pt x="1086" y="1068"/>
                    <a:pt x="1086" y="1067"/>
                  </a:cubicBezTo>
                  <a:cubicBezTo>
                    <a:pt x="1086" y="1066"/>
                    <a:pt x="1087" y="1066"/>
                    <a:pt x="1087" y="1065"/>
                  </a:cubicBezTo>
                  <a:cubicBezTo>
                    <a:pt x="1087" y="1065"/>
                    <a:pt x="1087" y="1065"/>
                    <a:pt x="1087" y="1065"/>
                  </a:cubicBezTo>
                  <a:cubicBezTo>
                    <a:pt x="1087" y="1065"/>
                    <a:pt x="1087" y="1065"/>
                    <a:pt x="1087" y="1065"/>
                  </a:cubicBezTo>
                  <a:cubicBezTo>
                    <a:pt x="1087" y="1065"/>
                    <a:pt x="1087" y="1065"/>
                    <a:pt x="1087" y="1065"/>
                  </a:cubicBezTo>
                  <a:cubicBezTo>
                    <a:pt x="1090" y="1064"/>
                    <a:pt x="1095" y="1058"/>
                    <a:pt x="1095" y="1053"/>
                  </a:cubicBezTo>
                  <a:cubicBezTo>
                    <a:pt x="1096" y="1046"/>
                    <a:pt x="1090" y="1039"/>
                    <a:pt x="1087" y="1032"/>
                  </a:cubicBezTo>
                  <a:cubicBezTo>
                    <a:pt x="1087" y="1045"/>
                    <a:pt x="1076" y="1051"/>
                    <a:pt x="1085" y="1063"/>
                  </a:cubicBezTo>
                  <a:cubicBezTo>
                    <a:pt x="1085" y="1064"/>
                    <a:pt x="1085" y="1065"/>
                    <a:pt x="1085" y="1066"/>
                  </a:cubicBezTo>
                  <a:cubicBezTo>
                    <a:pt x="1084" y="1067"/>
                    <a:pt x="1084" y="1068"/>
                    <a:pt x="1084" y="1069"/>
                  </a:cubicBezTo>
                  <a:cubicBezTo>
                    <a:pt x="1083" y="1070"/>
                    <a:pt x="1083" y="1071"/>
                    <a:pt x="1083" y="1072"/>
                  </a:cubicBezTo>
                  <a:cubicBezTo>
                    <a:pt x="1083" y="1072"/>
                    <a:pt x="1082" y="1073"/>
                    <a:pt x="1082" y="1074"/>
                  </a:cubicBezTo>
                  <a:cubicBezTo>
                    <a:pt x="1082" y="1074"/>
                    <a:pt x="1082" y="1074"/>
                    <a:pt x="1082" y="1074"/>
                  </a:cubicBezTo>
                  <a:cubicBezTo>
                    <a:pt x="1082" y="1075"/>
                    <a:pt x="1082" y="1075"/>
                    <a:pt x="1082" y="1075"/>
                  </a:cubicBezTo>
                  <a:cubicBezTo>
                    <a:pt x="1082" y="1075"/>
                    <a:pt x="1082" y="1076"/>
                    <a:pt x="1081" y="1076"/>
                  </a:cubicBezTo>
                  <a:cubicBezTo>
                    <a:pt x="1081" y="1077"/>
                    <a:pt x="1081" y="1077"/>
                    <a:pt x="1081" y="1078"/>
                  </a:cubicBezTo>
                  <a:cubicBezTo>
                    <a:pt x="1081" y="1078"/>
                    <a:pt x="1081" y="1078"/>
                    <a:pt x="1081" y="1078"/>
                  </a:cubicBezTo>
                  <a:cubicBezTo>
                    <a:pt x="1080" y="1078"/>
                    <a:pt x="1079" y="1079"/>
                    <a:pt x="1078" y="1080"/>
                  </a:cubicBezTo>
                  <a:cubicBezTo>
                    <a:pt x="1076" y="1081"/>
                    <a:pt x="1075" y="1081"/>
                    <a:pt x="1073" y="1082"/>
                  </a:cubicBezTo>
                  <a:cubicBezTo>
                    <a:pt x="1072" y="1083"/>
                    <a:pt x="1070" y="1083"/>
                    <a:pt x="1069" y="1084"/>
                  </a:cubicBezTo>
                  <a:cubicBezTo>
                    <a:pt x="1066" y="1085"/>
                    <a:pt x="1062" y="1086"/>
                    <a:pt x="1059" y="1087"/>
                  </a:cubicBezTo>
                  <a:cubicBezTo>
                    <a:pt x="1058" y="1087"/>
                    <a:pt x="1056" y="1087"/>
                    <a:pt x="1055" y="1088"/>
                  </a:cubicBezTo>
                  <a:cubicBezTo>
                    <a:pt x="1053" y="1088"/>
                    <a:pt x="1052" y="1089"/>
                    <a:pt x="1051" y="1089"/>
                  </a:cubicBezTo>
                  <a:cubicBezTo>
                    <a:pt x="1050" y="1089"/>
                    <a:pt x="1050" y="1089"/>
                    <a:pt x="1050" y="1089"/>
                  </a:cubicBezTo>
                  <a:cubicBezTo>
                    <a:pt x="1050" y="1090"/>
                    <a:pt x="1049" y="1090"/>
                    <a:pt x="1049" y="1090"/>
                  </a:cubicBezTo>
                  <a:cubicBezTo>
                    <a:pt x="1049" y="1090"/>
                    <a:pt x="1048" y="1091"/>
                    <a:pt x="1048" y="1091"/>
                  </a:cubicBezTo>
                  <a:cubicBezTo>
                    <a:pt x="1047" y="1091"/>
                    <a:pt x="1047" y="1092"/>
                    <a:pt x="1046" y="1092"/>
                  </a:cubicBezTo>
                  <a:cubicBezTo>
                    <a:pt x="1046" y="1092"/>
                    <a:pt x="1046" y="1092"/>
                    <a:pt x="1046" y="1092"/>
                  </a:cubicBezTo>
                  <a:cubicBezTo>
                    <a:pt x="1046" y="1088"/>
                    <a:pt x="1046" y="1083"/>
                    <a:pt x="1046" y="1079"/>
                  </a:cubicBezTo>
                  <a:cubicBezTo>
                    <a:pt x="1046" y="1076"/>
                    <a:pt x="1045" y="1072"/>
                    <a:pt x="1045" y="1068"/>
                  </a:cubicBezTo>
                  <a:cubicBezTo>
                    <a:pt x="1044" y="1064"/>
                    <a:pt x="1043" y="1061"/>
                    <a:pt x="1043" y="1058"/>
                  </a:cubicBezTo>
                  <a:cubicBezTo>
                    <a:pt x="1043" y="1054"/>
                    <a:pt x="1042" y="1051"/>
                    <a:pt x="1042" y="1048"/>
                  </a:cubicBezTo>
                  <a:cubicBezTo>
                    <a:pt x="1042" y="1047"/>
                    <a:pt x="1042" y="1046"/>
                    <a:pt x="1042" y="1046"/>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3" y="1044"/>
                    <a:pt x="1043" y="1044"/>
                    <a:pt x="1043" y="1044"/>
                  </a:cubicBezTo>
                  <a:cubicBezTo>
                    <a:pt x="1043" y="1043"/>
                    <a:pt x="1043" y="1043"/>
                    <a:pt x="1043" y="1043"/>
                  </a:cubicBezTo>
                  <a:cubicBezTo>
                    <a:pt x="1043" y="1042"/>
                    <a:pt x="1043" y="1042"/>
                    <a:pt x="1043" y="1042"/>
                  </a:cubicBezTo>
                  <a:cubicBezTo>
                    <a:pt x="1043" y="1041"/>
                    <a:pt x="1043" y="1040"/>
                    <a:pt x="1044" y="1040"/>
                  </a:cubicBezTo>
                  <a:cubicBezTo>
                    <a:pt x="1044" y="1038"/>
                    <a:pt x="1044" y="1037"/>
                    <a:pt x="1045" y="1036"/>
                  </a:cubicBezTo>
                  <a:cubicBezTo>
                    <a:pt x="1045" y="1035"/>
                    <a:pt x="1046" y="1033"/>
                    <a:pt x="1046" y="1032"/>
                  </a:cubicBezTo>
                  <a:cubicBezTo>
                    <a:pt x="1047" y="1030"/>
                    <a:pt x="1048" y="1027"/>
                    <a:pt x="1048" y="1025"/>
                  </a:cubicBezTo>
                  <a:cubicBezTo>
                    <a:pt x="1048" y="1025"/>
                    <a:pt x="1048" y="1025"/>
                    <a:pt x="1049" y="1025"/>
                  </a:cubicBezTo>
                  <a:cubicBezTo>
                    <a:pt x="1049" y="1024"/>
                    <a:pt x="1049" y="1024"/>
                    <a:pt x="1049" y="1024"/>
                  </a:cubicBezTo>
                  <a:cubicBezTo>
                    <a:pt x="1049" y="1023"/>
                    <a:pt x="1050" y="1023"/>
                    <a:pt x="1050" y="1022"/>
                  </a:cubicBezTo>
                  <a:cubicBezTo>
                    <a:pt x="1050" y="1022"/>
                    <a:pt x="1051" y="1021"/>
                    <a:pt x="1051" y="1021"/>
                  </a:cubicBezTo>
                  <a:cubicBezTo>
                    <a:pt x="1052" y="1020"/>
                    <a:pt x="1053" y="1019"/>
                    <a:pt x="1053" y="1018"/>
                  </a:cubicBezTo>
                  <a:cubicBezTo>
                    <a:pt x="1054" y="1017"/>
                    <a:pt x="1055" y="1016"/>
                    <a:pt x="1056" y="1015"/>
                  </a:cubicBezTo>
                  <a:cubicBezTo>
                    <a:pt x="1057" y="1014"/>
                    <a:pt x="1058" y="1014"/>
                    <a:pt x="1059" y="1013"/>
                  </a:cubicBezTo>
                  <a:cubicBezTo>
                    <a:pt x="1060" y="1012"/>
                    <a:pt x="1061" y="1012"/>
                    <a:pt x="1062" y="1011"/>
                  </a:cubicBezTo>
                  <a:cubicBezTo>
                    <a:pt x="1062" y="1011"/>
                    <a:pt x="1062" y="1011"/>
                    <a:pt x="1062" y="1011"/>
                  </a:cubicBezTo>
                  <a:cubicBezTo>
                    <a:pt x="1079" y="1022"/>
                    <a:pt x="1084" y="1008"/>
                    <a:pt x="1084" y="991"/>
                  </a:cubicBezTo>
                  <a:cubicBezTo>
                    <a:pt x="1075" y="1000"/>
                    <a:pt x="1063" y="991"/>
                    <a:pt x="1060" y="1009"/>
                  </a:cubicBezTo>
                  <a:cubicBezTo>
                    <a:pt x="1059" y="1010"/>
                    <a:pt x="1058" y="1010"/>
                    <a:pt x="1058" y="1011"/>
                  </a:cubicBezTo>
                  <a:cubicBezTo>
                    <a:pt x="1057" y="1011"/>
                    <a:pt x="1056" y="1012"/>
                    <a:pt x="1055" y="1013"/>
                  </a:cubicBezTo>
                  <a:cubicBezTo>
                    <a:pt x="1054" y="1014"/>
                    <a:pt x="1053" y="1015"/>
                    <a:pt x="1052" y="1016"/>
                  </a:cubicBezTo>
                  <a:cubicBezTo>
                    <a:pt x="1051" y="1017"/>
                    <a:pt x="1051" y="1017"/>
                    <a:pt x="1050" y="1018"/>
                  </a:cubicBezTo>
                  <a:cubicBezTo>
                    <a:pt x="1051" y="1016"/>
                    <a:pt x="1051" y="1015"/>
                    <a:pt x="1051" y="1013"/>
                  </a:cubicBezTo>
                  <a:cubicBezTo>
                    <a:pt x="1051" y="1012"/>
                    <a:pt x="1052" y="1010"/>
                    <a:pt x="1052" y="1009"/>
                  </a:cubicBezTo>
                  <a:cubicBezTo>
                    <a:pt x="1052" y="1007"/>
                    <a:pt x="1052" y="1006"/>
                    <a:pt x="1052" y="1005"/>
                  </a:cubicBezTo>
                  <a:cubicBezTo>
                    <a:pt x="1052" y="1004"/>
                    <a:pt x="1052" y="1003"/>
                    <a:pt x="1052" y="1003"/>
                  </a:cubicBezTo>
                  <a:cubicBezTo>
                    <a:pt x="1052" y="1003"/>
                    <a:pt x="1052" y="1003"/>
                    <a:pt x="1051" y="1005"/>
                  </a:cubicBezTo>
                  <a:cubicBezTo>
                    <a:pt x="1051" y="1006"/>
                    <a:pt x="1051" y="1007"/>
                    <a:pt x="1051" y="1009"/>
                  </a:cubicBezTo>
                  <a:cubicBezTo>
                    <a:pt x="1051" y="1010"/>
                    <a:pt x="1050" y="1011"/>
                    <a:pt x="1050" y="1013"/>
                  </a:cubicBezTo>
                  <a:cubicBezTo>
                    <a:pt x="1049" y="1016"/>
                    <a:pt x="1047" y="1020"/>
                    <a:pt x="1046" y="1024"/>
                  </a:cubicBezTo>
                  <a:cubicBezTo>
                    <a:pt x="1045" y="1026"/>
                    <a:pt x="1044" y="1028"/>
                    <a:pt x="1043" y="1030"/>
                  </a:cubicBezTo>
                  <a:cubicBezTo>
                    <a:pt x="1042" y="1031"/>
                    <a:pt x="1042" y="1032"/>
                    <a:pt x="1041" y="1034"/>
                  </a:cubicBezTo>
                  <a:cubicBezTo>
                    <a:pt x="1041" y="1035"/>
                    <a:pt x="1040" y="1036"/>
                    <a:pt x="1040" y="1038"/>
                  </a:cubicBezTo>
                  <a:cubicBezTo>
                    <a:pt x="1040" y="1038"/>
                    <a:pt x="1039" y="1039"/>
                    <a:pt x="1039" y="1040"/>
                  </a:cubicBezTo>
                  <a:cubicBezTo>
                    <a:pt x="1039" y="1040"/>
                    <a:pt x="1039" y="1041"/>
                    <a:pt x="1039" y="1041"/>
                  </a:cubicBezTo>
                  <a:cubicBezTo>
                    <a:pt x="1039" y="1042"/>
                    <a:pt x="1039" y="1042"/>
                    <a:pt x="1039" y="1042"/>
                  </a:cubicBezTo>
                  <a:cubicBezTo>
                    <a:pt x="1039" y="1043"/>
                    <a:pt x="1039" y="1043"/>
                    <a:pt x="1039" y="1043"/>
                  </a:cubicBezTo>
                  <a:cubicBezTo>
                    <a:pt x="1039" y="1044"/>
                    <a:pt x="1039" y="1044"/>
                    <a:pt x="1039" y="1044"/>
                  </a:cubicBezTo>
                  <a:cubicBezTo>
                    <a:pt x="1039" y="1044"/>
                    <a:pt x="1039" y="1044"/>
                    <a:pt x="1039" y="1044"/>
                  </a:cubicBezTo>
                  <a:cubicBezTo>
                    <a:pt x="1039" y="1044"/>
                    <a:pt x="1039" y="1044"/>
                    <a:pt x="1039" y="1044"/>
                  </a:cubicBezTo>
                  <a:cubicBezTo>
                    <a:pt x="1039" y="1044"/>
                    <a:pt x="1039" y="1044"/>
                    <a:pt x="1039" y="1044"/>
                  </a:cubicBezTo>
                  <a:cubicBezTo>
                    <a:pt x="1039" y="1045"/>
                    <a:pt x="1039" y="1045"/>
                    <a:pt x="1039" y="1045"/>
                  </a:cubicBezTo>
                  <a:cubicBezTo>
                    <a:pt x="1038" y="1046"/>
                    <a:pt x="1038" y="1046"/>
                    <a:pt x="1038" y="1047"/>
                  </a:cubicBezTo>
                  <a:cubicBezTo>
                    <a:pt x="1038" y="1048"/>
                    <a:pt x="1039" y="1049"/>
                    <a:pt x="1039" y="1050"/>
                  </a:cubicBezTo>
                  <a:cubicBezTo>
                    <a:pt x="1038" y="1050"/>
                    <a:pt x="1038" y="1050"/>
                    <a:pt x="1038" y="1050"/>
                  </a:cubicBezTo>
                  <a:cubicBezTo>
                    <a:pt x="1038" y="1048"/>
                    <a:pt x="1037" y="1047"/>
                    <a:pt x="1035" y="1046"/>
                  </a:cubicBezTo>
                  <a:cubicBezTo>
                    <a:pt x="1035" y="1045"/>
                    <a:pt x="1035" y="1045"/>
                    <a:pt x="1034" y="1044"/>
                  </a:cubicBezTo>
                  <a:cubicBezTo>
                    <a:pt x="1034" y="1044"/>
                    <a:pt x="1034" y="1044"/>
                    <a:pt x="1033" y="1043"/>
                  </a:cubicBezTo>
                  <a:cubicBezTo>
                    <a:pt x="1033" y="1043"/>
                    <a:pt x="1032" y="1042"/>
                    <a:pt x="1032" y="1042"/>
                  </a:cubicBezTo>
                  <a:cubicBezTo>
                    <a:pt x="1031" y="1042"/>
                    <a:pt x="1031" y="1041"/>
                    <a:pt x="1031" y="1041"/>
                  </a:cubicBezTo>
                  <a:cubicBezTo>
                    <a:pt x="1029" y="1040"/>
                    <a:pt x="1028" y="1040"/>
                    <a:pt x="1027" y="1039"/>
                  </a:cubicBezTo>
                  <a:cubicBezTo>
                    <a:pt x="1027" y="1039"/>
                    <a:pt x="1027" y="1039"/>
                    <a:pt x="1026" y="1039"/>
                  </a:cubicBezTo>
                  <a:cubicBezTo>
                    <a:pt x="1026" y="1039"/>
                    <a:pt x="1026" y="1039"/>
                    <a:pt x="1025" y="1039"/>
                  </a:cubicBezTo>
                  <a:cubicBezTo>
                    <a:pt x="1025" y="1039"/>
                    <a:pt x="1025" y="1039"/>
                    <a:pt x="1025" y="1038"/>
                  </a:cubicBezTo>
                  <a:cubicBezTo>
                    <a:pt x="1024" y="1038"/>
                    <a:pt x="1024" y="1038"/>
                    <a:pt x="1024" y="1038"/>
                  </a:cubicBezTo>
                  <a:cubicBezTo>
                    <a:pt x="1021" y="1038"/>
                    <a:pt x="1019" y="1038"/>
                    <a:pt x="1016" y="1038"/>
                  </a:cubicBezTo>
                  <a:cubicBezTo>
                    <a:pt x="1015" y="1038"/>
                    <a:pt x="1014" y="1038"/>
                    <a:pt x="1013" y="1038"/>
                  </a:cubicBezTo>
                  <a:cubicBezTo>
                    <a:pt x="1012" y="1038"/>
                    <a:pt x="1011" y="1037"/>
                    <a:pt x="1011" y="1037"/>
                  </a:cubicBezTo>
                  <a:cubicBezTo>
                    <a:pt x="1010" y="1037"/>
                    <a:pt x="1010" y="1037"/>
                    <a:pt x="1010" y="1037"/>
                  </a:cubicBezTo>
                  <a:cubicBezTo>
                    <a:pt x="1010" y="1037"/>
                    <a:pt x="1010" y="1037"/>
                    <a:pt x="1010" y="1037"/>
                  </a:cubicBezTo>
                  <a:cubicBezTo>
                    <a:pt x="1010" y="1036"/>
                    <a:pt x="1010" y="1036"/>
                    <a:pt x="1010" y="1036"/>
                  </a:cubicBezTo>
                  <a:cubicBezTo>
                    <a:pt x="1009" y="1036"/>
                    <a:pt x="1009" y="1036"/>
                    <a:pt x="1009" y="1036"/>
                  </a:cubicBezTo>
                  <a:cubicBezTo>
                    <a:pt x="1007" y="1035"/>
                    <a:pt x="1005" y="1033"/>
                    <a:pt x="1003" y="1030"/>
                  </a:cubicBezTo>
                  <a:cubicBezTo>
                    <a:pt x="1001" y="1028"/>
                    <a:pt x="1000" y="1025"/>
                    <a:pt x="998" y="1023"/>
                  </a:cubicBezTo>
                  <a:cubicBezTo>
                    <a:pt x="996" y="1020"/>
                    <a:pt x="994" y="1018"/>
                    <a:pt x="992" y="1016"/>
                  </a:cubicBezTo>
                  <a:cubicBezTo>
                    <a:pt x="990" y="1014"/>
                    <a:pt x="989" y="1013"/>
                    <a:pt x="988" y="1011"/>
                  </a:cubicBezTo>
                  <a:cubicBezTo>
                    <a:pt x="988" y="1011"/>
                    <a:pt x="988" y="1011"/>
                    <a:pt x="987" y="1010"/>
                  </a:cubicBezTo>
                  <a:cubicBezTo>
                    <a:pt x="987" y="1010"/>
                    <a:pt x="987" y="1010"/>
                    <a:pt x="987" y="1009"/>
                  </a:cubicBezTo>
                  <a:cubicBezTo>
                    <a:pt x="987" y="1009"/>
                    <a:pt x="987" y="1009"/>
                    <a:pt x="987" y="1009"/>
                  </a:cubicBezTo>
                  <a:cubicBezTo>
                    <a:pt x="987" y="1008"/>
                    <a:pt x="987" y="1008"/>
                    <a:pt x="986" y="1008"/>
                  </a:cubicBezTo>
                  <a:cubicBezTo>
                    <a:pt x="986" y="1008"/>
                    <a:pt x="986" y="1007"/>
                    <a:pt x="986" y="1007"/>
                  </a:cubicBezTo>
                  <a:cubicBezTo>
                    <a:pt x="986" y="1006"/>
                    <a:pt x="985" y="1006"/>
                    <a:pt x="985" y="1005"/>
                  </a:cubicBezTo>
                  <a:cubicBezTo>
                    <a:pt x="985" y="1005"/>
                    <a:pt x="985" y="1004"/>
                    <a:pt x="985" y="1004"/>
                  </a:cubicBezTo>
                  <a:cubicBezTo>
                    <a:pt x="985" y="1003"/>
                    <a:pt x="984" y="1003"/>
                    <a:pt x="984" y="1002"/>
                  </a:cubicBezTo>
                  <a:cubicBezTo>
                    <a:pt x="984" y="1001"/>
                    <a:pt x="983" y="1000"/>
                    <a:pt x="983" y="999"/>
                  </a:cubicBezTo>
                  <a:cubicBezTo>
                    <a:pt x="983" y="997"/>
                    <a:pt x="983" y="996"/>
                    <a:pt x="982" y="995"/>
                  </a:cubicBezTo>
                  <a:cubicBezTo>
                    <a:pt x="982" y="994"/>
                    <a:pt x="982" y="993"/>
                    <a:pt x="982" y="992"/>
                  </a:cubicBezTo>
                  <a:cubicBezTo>
                    <a:pt x="982" y="991"/>
                    <a:pt x="982" y="991"/>
                    <a:pt x="982" y="991"/>
                  </a:cubicBezTo>
                  <a:cubicBezTo>
                    <a:pt x="982" y="992"/>
                    <a:pt x="982" y="993"/>
                    <a:pt x="983" y="994"/>
                  </a:cubicBezTo>
                  <a:cubicBezTo>
                    <a:pt x="998" y="990"/>
                    <a:pt x="987" y="967"/>
                    <a:pt x="978" y="956"/>
                  </a:cubicBezTo>
                  <a:cubicBezTo>
                    <a:pt x="978" y="964"/>
                    <a:pt x="965" y="990"/>
                    <a:pt x="980" y="994"/>
                  </a:cubicBezTo>
                  <a:cubicBezTo>
                    <a:pt x="980" y="995"/>
                    <a:pt x="980" y="995"/>
                    <a:pt x="980" y="995"/>
                  </a:cubicBezTo>
                  <a:cubicBezTo>
                    <a:pt x="981" y="996"/>
                    <a:pt x="981" y="998"/>
                    <a:pt x="981" y="999"/>
                  </a:cubicBezTo>
                  <a:cubicBezTo>
                    <a:pt x="982" y="1000"/>
                    <a:pt x="982" y="1001"/>
                    <a:pt x="982" y="1003"/>
                  </a:cubicBezTo>
                  <a:cubicBezTo>
                    <a:pt x="983" y="1003"/>
                    <a:pt x="983" y="1004"/>
                    <a:pt x="983" y="1004"/>
                  </a:cubicBezTo>
                  <a:cubicBezTo>
                    <a:pt x="983" y="1005"/>
                    <a:pt x="983" y="1005"/>
                    <a:pt x="984" y="1006"/>
                  </a:cubicBezTo>
                  <a:cubicBezTo>
                    <a:pt x="984" y="1006"/>
                    <a:pt x="984" y="1007"/>
                    <a:pt x="984" y="1007"/>
                  </a:cubicBezTo>
                  <a:cubicBezTo>
                    <a:pt x="984" y="1007"/>
                    <a:pt x="984" y="1008"/>
                    <a:pt x="984" y="1008"/>
                  </a:cubicBezTo>
                  <a:cubicBezTo>
                    <a:pt x="983" y="1007"/>
                    <a:pt x="982" y="1005"/>
                    <a:pt x="981" y="1004"/>
                  </a:cubicBezTo>
                  <a:cubicBezTo>
                    <a:pt x="980" y="1004"/>
                    <a:pt x="980" y="1003"/>
                    <a:pt x="980" y="1003"/>
                  </a:cubicBezTo>
                  <a:cubicBezTo>
                    <a:pt x="979" y="1003"/>
                    <a:pt x="979" y="1002"/>
                    <a:pt x="979" y="1002"/>
                  </a:cubicBezTo>
                  <a:cubicBezTo>
                    <a:pt x="978" y="1001"/>
                    <a:pt x="977" y="1001"/>
                    <a:pt x="976" y="1000"/>
                  </a:cubicBezTo>
                  <a:cubicBezTo>
                    <a:pt x="975" y="999"/>
                    <a:pt x="974" y="998"/>
                    <a:pt x="973" y="997"/>
                  </a:cubicBezTo>
                  <a:cubicBezTo>
                    <a:pt x="972" y="996"/>
                    <a:pt x="972" y="996"/>
                    <a:pt x="971" y="996"/>
                  </a:cubicBezTo>
                  <a:cubicBezTo>
                    <a:pt x="971"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7"/>
                  </a:cubicBezTo>
                  <a:cubicBezTo>
                    <a:pt x="970" y="997"/>
                    <a:pt x="970" y="997"/>
                    <a:pt x="971" y="997"/>
                  </a:cubicBezTo>
                  <a:cubicBezTo>
                    <a:pt x="971" y="997"/>
                    <a:pt x="971" y="997"/>
                    <a:pt x="971" y="997"/>
                  </a:cubicBezTo>
                  <a:cubicBezTo>
                    <a:pt x="971" y="997"/>
                    <a:pt x="971" y="997"/>
                    <a:pt x="971" y="997"/>
                  </a:cubicBezTo>
                  <a:cubicBezTo>
                    <a:pt x="970" y="997"/>
                    <a:pt x="970" y="997"/>
                    <a:pt x="970" y="997"/>
                  </a:cubicBezTo>
                  <a:cubicBezTo>
                    <a:pt x="970" y="997"/>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1" y="996"/>
                    <a:pt x="971" y="996"/>
                    <a:pt x="971" y="996"/>
                  </a:cubicBezTo>
                  <a:cubicBezTo>
                    <a:pt x="971" y="997"/>
                    <a:pt x="971" y="997"/>
                    <a:pt x="972" y="998"/>
                  </a:cubicBezTo>
                  <a:cubicBezTo>
                    <a:pt x="973" y="999"/>
                    <a:pt x="974" y="1000"/>
                    <a:pt x="975" y="1002"/>
                  </a:cubicBezTo>
                  <a:cubicBezTo>
                    <a:pt x="976" y="1002"/>
                    <a:pt x="976" y="1003"/>
                    <a:pt x="977" y="1004"/>
                  </a:cubicBezTo>
                  <a:cubicBezTo>
                    <a:pt x="977" y="1004"/>
                    <a:pt x="978" y="1005"/>
                    <a:pt x="978" y="1005"/>
                  </a:cubicBezTo>
                  <a:cubicBezTo>
                    <a:pt x="978" y="1006"/>
                    <a:pt x="979" y="1006"/>
                    <a:pt x="979" y="1006"/>
                  </a:cubicBezTo>
                  <a:cubicBezTo>
                    <a:pt x="982" y="1010"/>
                    <a:pt x="986" y="1013"/>
                    <a:pt x="990" y="1018"/>
                  </a:cubicBezTo>
                  <a:cubicBezTo>
                    <a:pt x="992" y="1020"/>
                    <a:pt x="994" y="1022"/>
                    <a:pt x="996" y="1025"/>
                  </a:cubicBezTo>
                  <a:cubicBezTo>
                    <a:pt x="996" y="1025"/>
                    <a:pt x="997" y="1026"/>
                    <a:pt x="998" y="1027"/>
                  </a:cubicBezTo>
                  <a:cubicBezTo>
                    <a:pt x="997" y="1027"/>
                    <a:pt x="997" y="1027"/>
                    <a:pt x="997" y="1027"/>
                  </a:cubicBezTo>
                  <a:cubicBezTo>
                    <a:pt x="996" y="1026"/>
                    <a:pt x="995" y="1026"/>
                    <a:pt x="994" y="1026"/>
                  </a:cubicBezTo>
                  <a:cubicBezTo>
                    <a:pt x="994" y="1025"/>
                    <a:pt x="993" y="1025"/>
                    <a:pt x="992" y="1025"/>
                  </a:cubicBezTo>
                  <a:cubicBezTo>
                    <a:pt x="991" y="1025"/>
                    <a:pt x="990" y="1024"/>
                    <a:pt x="989" y="1024"/>
                  </a:cubicBezTo>
                  <a:cubicBezTo>
                    <a:pt x="989" y="1024"/>
                    <a:pt x="989" y="1024"/>
                    <a:pt x="989" y="1024"/>
                  </a:cubicBezTo>
                  <a:cubicBezTo>
                    <a:pt x="989" y="1024"/>
                    <a:pt x="989" y="1024"/>
                    <a:pt x="989" y="1024"/>
                  </a:cubicBezTo>
                  <a:cubicBezTo>
                    <a:pt x="977" y="1015"/>
                    <a:pt x="968" y="1019"/>
                    <a:pt x="957" y="1023"/>
                  </a:cubicBezTo>
                  <a:cubicBezTo>
                    <a:pt x="967" y="1033"/>
                    <a:pt x="977" y="1031"/>
                    <a:pt x="987" y="1026"/>
                  </a:cubicBezTo>
                  <a:cubicBezTo>
                    <a:pt x="987" y="1026"/>
                    <a:pt x="988" y="1026"/>
                    <a:pt x="989" y="1027"/>
                  </a:cubicBezTo>
                  <a:cubicBezTo>
                    <a:pt x="990" y="1027"/>
                    <a:pt x="991" y="1027"/>
                    <a:pt x="992" y="1027"/>
                  </a:cubicBezTo>
                  <a:cubicBezTo>
                    <a:pt x="992" y="1028"/>
                    <a:pt x="993" y="1028"/>
                    <a:pt x="994" y="1028"/>
                  </a:cubicBezTo>
                  <a:cubicBezTo>
                    <a:pt x="995" y="1028"/>
                    <a:pt x="996" y="1029"/>
                    <a:pt x="996" y="1029"/>
                  </a:cubicBezTo>
                  <a:cubicBezTo>
                    <a:pt x="997" y="1029"/>
                    <a:pt x="998" y="1030"/>
                    <a:pt x="998" y="1030"/>
                  </a:cubicBezTo>
                  <a:cubicBezTo>
                    <a:pt x="999" y="1030"/>
                    <a:pt x="999" y="1030"/>
                    <a:pt x="999" y="1030"/>
                  </a:cubicBezTo>
                  <a:cubicBezTo>
                    <a:pt x="999" y="1030"/>
                    <a:pt x="999" y="1030"/>
                    <a:pt x="999" y="1030"/>
                  </a:cubicBezTo>
                  <a:cubicBezTo>
                    <a:pt x="1000" y="1030"/>
                    <a:pt x="1000" y="1030"/>
                    <a:pt x="1000" y="1030"/>
                  </a:cubicBezTo>
                  <a:cubicBezTo>
                    <a:pt x="1000" y="1031"/>
                    <a:pt x="1001" y="1031"/>
                    <a:pt x="1001" y="1032"/>
                  </a:cubicBezTo>
                  <a:cubicBezTo>
                    <a:pt x="1003" y="1035"/>
                    <a:pt x="1005" y="1037"/>
                    <a:pt x="1008" y="1039"/>
                  </a:cubicBezTo>
                  <a:cubicBezTo>
                    <a:pt x="1008" y="1039"/>
                    <a:pt x="1008" y="1039"/>
                    <a:pt x="1009" y="1039"/>
                  </a:cubicBezTo>
                  <a:cubicBezTo>
                    <a:pt x="1009" y="1039"/>
                    <a:pt x="1009" y="1039"/>
                    <a:pt x="1009" y="1039"/>
                  </a:cubicBezTo>
                  <a:cubicBezTo>
                    <a:pt x="1009" y="1040"/>
                    <a:pt x="1010" y="1040"/>
                    <a:pt x="1010" y="1040"/>
                  </a:cubicBezTo>
                  <a:cubicBezTo>
                    <a:pt x="1010" y="1040"/>
                    <a:pt x="1010" y="1040"/>
                    <a:pt x="1010" y="1040"/>
                  </a:cubicBezTo>
                  <a:cubicBezTo>
                    <a:pt x="1011" y="1040"/>
                    <a:pt x="1012" y="1041"/>
                    <a:pt x="1012" y="1041"/>
                  </a:cubicBezTo>
                  <a:cubicBezTo>
                    <a:pt x="1014" y="1041"/>
                    <a:pt x="1015" y="1041"/>
                    <a:pt x="1016" y="1041"/>
                  </a:cubicBezTo>
                  <a:cubicBezTo>
                    <a:pt x="1019" y="1041"/>
                    <a:pt x="1021" y="1041"/>
                    <a:pt x="1024" y="1041"/>
                  </a:cubicBezTo>
                  <a:cubicBezTo>
                    <a:pt x="1024" y="1041"/>
                    <a:pt x="1024" y="1042"/>
                    <a:pt x="1024" y="1042"/>
                  </a:cubicBezTo>
                  <a:cubicBezTo>
                    <a:pt x="1025" y="1042"/>
                    <a:pt x="1025" y="1042"/>
                    <a:pt x="1025" y="1042"/>
                  </a:cubicBezTo>
                  <a:cubicBezTo>
                    <a:pt x="1025" y="1042"/>
                    <a:pt x="1026" y="1042"/>
                    <a:pt x="1026" y="1042"/>
                  </a:cubicBezTo>
                  <a:cubicBezTo>
                    <a:pt x="1026" y="1042"/>
                    <a:pt x="1026" y="1042"/>
                    <a:pt x="1027" y="1042"/>
                  </a:cubicBezTo>
                  <a:cubicBezTo>
                    <a:pt x="1028" y="1043"/>
                    <a:pt x="1029" y="1043"/>
                    <a:pt x="1029" y="1044"/>
                  </a:cubicBezTo>
                  <a:cubicBezTo>
                    <a:pt x="1030" y="1044"/>
                    <a:pt x="1031" y="1045"/>
                    <a:pt x="1032" y="1045"/>
                  </a:cubicBezTo>
                  <a:cubicBezTo>
                    <a:pt x="1032" y="1046"/>
                    <a:pt x="1033" y="1046"/>
                    <a:pt x="1033" y="1046"/>
                  </a:cubicBezTo>
                  <a:cubicBezTo>
                    <a:pt x="1033" y="1047"/>
                    <a:pt x="1034" y="1047"/>
                    <a:pt x="1034" y="1047"/>
                  </a:cubicBezTo>
                  <a:cubicBezTo>
                    <a:pt x="1035" y="1048"/>
                    <a:pt x="1037" y="1049"/>
                    <a:pt x="1038" y="1050"/>
                  </a:cubicBezTo>
                  <a:cubicBezTo>
                    <a:pt x="1038" y="1051"/>
                    <a:pt x="1038" y="1051"/>
                    <a:pt x="1039" y="1051"/>
                  </a:cubicBezTo>
                  <a:cubicBezTo>
                    <a:pt x="1039" y="1053"/>
                    <a:pt x="1039" y="1056"/>
                    <a:pt x="1039" y="1058"/>
                  </a:cubicBezTo>
                  <a:cubicBezTo>
                    <a:pt x="1040" y="1061"/>
                    <a:pt x="1040" y="1065"/>
                    <a:pt x="1041" y="1068"/>
                  </a:cubicBezTo>
                  <a:cubicBezTo>
                    <a:pt x="1041" y="1072"/>
                    <a:pt x="1042" y="1075"/>
                    <a:pt x="1042" y="1079"/>
                  </a:cubicBezTo>
                  <a:cubicBezTo>
                    <a:pt x="1043" y="1086"/>
                    <a:pt x="1043" y="1094"/>
                    <a:pt x="1042" y="1102"/>
                  </a:cubicBezTo>
                  <a:cubicBezTo>
                    <a:pt x="1042" y="1105"/>
                    <a:pt x="1041" y="1109"/>
                    <a:pt x="1041" y="1113"/>
                  </a:cubicBezTo>
                  <a:cubicBezTo>
                    <a:pt x="1041" y="1114"/>
                    <a:pt x="1041" y="1115"/>
                    <a:pt x="1041" y="1116"/>
                  </a:cubicBezTo>
                  <a:cubicBezTo>
                    <a:pt x="1041" y="1117"/>
                    <a:pt x="1041" y="1119"/>
                    <a:pt x="1041" y="1120"/>
                  </a:cubicBezTo>
                  <a:cubicBezTo>
                    <a:pt x="1041" y="1122"/>
                    <a:pt x="1042" y="1124"/>
                    <a:pt x="1042" y="1126"/>
                  </a:cubicBezTo>
                  <a:cubicBezTo>
                    <a:pt x="1043" y="1130"/>
                    <a:pt x="1044" y="1134"/>
                    <a:pt x="1045" y="1138"/>
                  </a:cubicBezTo>
                  <a:cubicBezTo>
                    <a:pt x="1046" y="1141"/>
                    <a:pt x="1047" y="1144"/>
                    <a:pt x="1048" y="1146"/>
                  </a:cubicBezTo>
                  <a:cubicBezTo>
                    <a:pt x="1047" y="1145"/>
                    <a:pt x="1047" y="1144"/>
                    <a:pt x="1046" y="1143"/>
                  </a:cubicBezTo>
                  <a:cubicBezTo>
                    <a:pt x="1046" y="1143"/>
                    <a:pt x="1046" y="1142"/>
                    <a:pt x="1045" y="1142"/>
                  </a:cubicBezTo>
                  <a:cubicBezTo>
                    <a:pt x="1045" y="1141"/>
                    <a:pt x="1045" y="1141"/>
                    <a:pt x="1044" y="1140"/>
                  </a:cubicBezTo>
                  <a:cubicBezTo>
                    <a:pt x="1044" y="1139"/>
                    <a:pt x="1043" y="1139"/>
                    <a:pt x="1043" y="1139"/>
                  </a:cubicBezTo>
                  <a:cubicBezTo>
                    <a:pt x="1043" y="1138"/>
                    <a:pt x="1042" y="1138"/>
                    <a:pt x="1042" y="1137"/>
                  </a:cubicBezTo>
                  <a:cubicBezTo>
                    <a:pt x="1040" y="1135"/>
                    <a:pt x="1037" y="1133"/>
                    <a:pt x="1034" y="1132"/>
                  </a:cubicBezTo>
                  <a:cubicBezTo>
                    <a:pt x="1034" y="1132"/>
                    <a:pt x="1034" y="1132"/>
                    <a:pt x="1033" y="1132"/>
                  </a:cubicBezTo>
                  <a:cubicBezTo>
                    <a:pt x="1033" y="1132"/>
                    <a:pt x="1032" y="1132"/>
                    <a:pt x="1032" y="1132"/>
                  </a:cubicBezTo>
                  <a:cubicBezTo>
                    <a:pt x="1032" y="1132"/>
                    <a:pt x="1032" y="1132"/>
                    <a:pt x="1032" y="1132"/>
                  </a:cubicBezTo>
                  <a:cubicBezTo>
                    <a:pt x="1031" y="1131"/>
                    <a:pt x="1031" y="1131"/>
                    <a:pt x="1031" y="1131"/>
                  </a:cubicBezTo>
                  <a:cubicBezTo>
                    <a:pt x="1031" y="1131"/>
                    <a:pt x="1030" y="1131"/>
                    <a:pt x="1030" y="1131"/>
                  </a:cubicBezTo>
                  <a:cubicBezTo>
                    <a:pt x="1028" y="1131"/>
                    <a:pt x="1027" y="1131"/>
                    <a:pt x="1026" y="1132"/>
                  </a:cubicBezTo>
                  <a:cubicBezTo>
                    <a:pt x="1025" y="1132"/>
                    <a:pt x="1024" y="1132"/>
                    <a:pt x="1023" y="1132"/>
                  </a:cubicBezTo>
                  <a:cubicBezTo>
                    <a:pt x="1023" y="1132"/>
                    <a:pt x="1022" y="1132"/>
                    <a:pt x="1021" y="1132"/>
                  </a:cubicBezTo>
                  <a:cubicBezTo>
                    <a:pt x="1021" y="1132"/>
                    <a:pt x="1020" y="1132"/>
                    <a:pt x="1019" y="1132"/>
                  </a:cubicBezTo>
                  <a:cubicBezTo>
                    <a:pt x="1018" y="1132"/>
                    <a:pt x="1018" y="1132"/>
                    <a:pt x="1017" y="1132"/>
                  </a:cubicBezTo>
                  <a:cubicBezTo>
                    <a:pt x="1017" y="1132"/>
                    <a:pt x="1016" y="1132"/>
                    <a:pt x="1016" y="1132"/>
                  </a:cubicBezTo>
                  <a:cubicBezTo>
                    <a:pt x="1016" y="1132"/>
                    <a:pt x="1015" y="1132"/>
                    <a:pt x="1015" y="1132"/>
                  </a:cubicBezTo>
                  <a:cubicBezTo>
                    <a:pt x="1015" y="1132"/>
                    <a:pt x="1015" y="1131"/>
                    <a:pt x="1015" y="1131"/>
                  </a:cubicBezTo>
                  <a:cubicBezTo>
                    <a:pt x="1015" y="1131"/>
                    <a:pt x="1014" y="1131"/>
                    <a:pt x="1014" y="1130"/>
                  </a:cubicBezTo>
                  <a:cubicBezTo>
                    <a:pt x="1014" y="1130"/>
                    <a:pt x="1014" y="1130"/>
                    <a:pt x="1014" y="1130"/>
                  </a:cubicBezTo>
                  <a:cubicBezTo>
                    <a:pt x="1014" y="1130"/>
                    <a:pt x="1013" y="1129"/>
                    <a:pt x="1013" y="1129"/>
                  </a:cubicBezTo>
                  <a:cubicBezTo>
                    <a:pt x="1013" y="1129"/>
                    <a:pt x="1013" y="1128"/>
                    <a:pt x="1012" y="1128"/>
                  </a:cubicBezTo>
                  <a:cubicBezTo>
                    <a:pt x="1012" y="1128"/>
                    <a:pt x="1012" y="1128"/>
                    <a:pt x="1012" y="1127"/>
                  </a:cubicBezTo>
                  <a:cubicBezTo>
                    <a:pt x="1012" y="1127"/>
                    <a:pt x="1012" y="1127"/>
                    <a:pt x="1011" y="1127"/>
                  </a:cubicBezTo>
                  <a:cubicBezTo>
                    <a:pt x="1011" y="1126"/>
                    <a:pt x="1011" y="1126"/>
                    <a:pt x="1011" y="1125"/>
                  </a:cubicBezTo>
                  <a:cubicBezTo>
                    <a:pt x="1010" y="1125"/>
                    <a:pt x="1009" y="1124"/>
                    <a:pt x="1009" y="1123"/>
                  </a:cubicBezTo>
                  <a:cubicBezTo>
                    <a:pt x="1008" y="1122"/>
                    <a:pt x="1008" y="1121"/>
                    <a:pt x="1008" y="1120"/>
                  </a:cubicBezTo>
                  <a:cubicBezTo>
                    <a:pt x="1008" y="1119"/>
                    <a:pt x="1008" y="1119"/>
                    <a:pt x="1007" y="1119"/>
                  </a:cubicBezTo>
                  <a:cubicBezTo>
                    <a:pt x="1008" y="1119"/>
                    <a:pt x="1008" y="1119"/>
                    <a:pt x="1008" y="1119"/>
                  </a:cubicBezTo>
                  <a:cubicBezTo>
                    <a:pt x="1008" y="1119"/>
                    <a:pt x="1008" y="1118"/>
                    <a:pt x="1007" y="1117"/>
                  </a:cubicBezTo>
                  <a:cubicBezTo>
                    <a:pt x="1009" y="1118"/>
                    <a:pt x="1009" y="1118"/>
                    <a:pt x="1009" y="1118"/>
                  </a:cubicBezTo>
                  <a:cubicBezTo>
                    <a:pt x="1022" y="1110"/>
                    <a:pt x="1005" y="1098"/>
                    <a:pt x="1002" y="1088"/>
                  </a:cubicBezTo>
                  <a:cubicBezTo>
                    <a:pt x="999" y="1096"/>
                    <a:pt x="994" y="1115"/>
                    <a:pt x="1006" y="1119"/>
                  </a:cubicBezTo>
                  <a:cubicBezTo>
                    <a:pt x="1006" y="1119"/>
                    <a:pt x="1006" y="1120"/>
                    <a:pt x="1006" y="1120"/>
                  </a:cubicBezTo>
                  <a:cubicBezTo>
                    <a:pt x="1007" y="1121"/>
                    <a:pt x="1007" y="1122"/>
                    <a:pt x="1008" y="1123"/>
                  </a:cubicBezTo>
                  <a:cubicBezTo>
                    <a:pt x="1008" y="1124"/>
                    <a:pt x="1009" y="1125"/>
                    <a:pt x="1009" y="1126"/>
                  </a:cubicBezTo>
                  <a:cubicBezTo>
                    <a:pt x="1010" y="1127"/>
                    <a:pt x="1010" y="1127"/>
                    <a:pt x="1010" y="1128"/>
                  </a:cubicBezTo>
                  <a:cubicBezTo>
                    <a:pt x="1010" y="1128"/>
                    <a:pt x="1011" y="1128"/>
                    <a:pt x="1011" y="1128"/>
                  </a:cubicBezTo>
                  <a:cubicBezTo>
                    <a:pt x="1011" y="1128"/>
                    <a:pt x="1011" y="1129"/>
                    <a:pt x="1011" y="1129"/>
                  </a:cubicBezTo>
                  <a:cubicBezTo>
                    <a:pt x="1012" y="1129"/>
                    <a:pt x="1012" y="1130"/>
                    <a:pt x="1012" y="1130"/>
                  </a:cubicBezTo>
                  <a:cubicBezTo>
                    <a:pt x="1012" y="1130"/>
                    <a:pt x="1013" y="1131"/>
                    <a:pt x="1013" y="1131"/>
                  </a:cubicBezTo>
                  <a:cubicBezTo>
                    <a:pt x="1013" y="1131"/>
                    <a:pt x="1013" y="1131"/>
                    <a:pt x="1013" y="1132"/>
                  </a:cubicBezTo>
                  <a:cubicBezTo>
                    <a:pt x="1014" y="1132"/>
                    <a:pt x="1014" y="1132"/>
                    <a:pt x="1014" y="1132"/>
                  </a:cubicBezTo>
                  <a:cubicBezTo>
                    <a:pt x="1012" y="1132"/>
                    <a:pt x="1010" y="1131"/>
                    <a:pt x="1008" y="1131"/>
                  </a:cubicBezTo>
                  <a:cubicBezTo>
                    <a:pt x="1008" y="1131"/>
                    <a:pt x="1007" y="1131"/>
                    <a:pt x="1007" y="1131"/>
                  </a:cubicBezTo>
                  <a:cubicBezTo>
                    <a:pt x="1006" y="1130"/>
                    <a:pt x="1006" y="1130"/>
                    <a:pt x="1006" y="1130"/>
                  </a:cubicBezTo>
                  <a:cubicBezTo>
                    <a:pt x="1005" y="1130"/>
                    <a:pt x="1004" y="1130"/>
                    <a:pt x="1004" y="1130"/>
                  </a:cubicBezTo>
                  <a:cubicBezTo>
                    <a:pt x="1003" y="1129"/>
                    <a:pt x="1002" y="1129"/>
                    <a:pt x="1002" y="1129"/>
                  </a:cubicBezTo>
                  <a:cubicBezTo>
                    <a:pt x="1001" y="1129"/>
                    <a:pt x="1000" y="1128"/>
                    <a:pt x="999" y="1128"/>
                  </a:cubicBezTo>
                  <a:cubicBezTo>
                    <a:pt x="997" y="1127"/>
                    <a:pt x="994" y="1125"/>
                    <a:pt x="991" y="1124"/>
                  </a:cubicBezTo>
                  <a:cubicBezTo>
                    <a:pt x="990" y="1123"/>
                    <a:pt x="989" y="1122"/>
                    <a:pt x="988" y="1122"/>
                  </a:cubicBezTo>
                  <a:cubicBezTo>
                    <a:pt x="988" y="1122"/>
                    <a:pt x="988" y="1122"/>
                    <a:pt x="988" y="1122"/>
                  </a:cubicBezTo>
                  <a:cubicBezTo>
                    <a:pt x="988" y="1122"/>
                    <a:pt x="988" y="1121"/>
                    <a:pt x="987" y="1121"/>
                  </a:cubicBezTo>
                  <a:cubicBezTo>
                    <a:pt x="987" y="1121"/>
                    <a:pt x="986" y="1120"/>
                    <a:pt x="986" y="1120"/>
                  </a:cubicBezTo>
                  <a:cubicBezTo>
                    <a:pt x="985" y="1120"/>
                    <a:pt x="985" y="1119"/>
                    <a:pt x="985" y="1119"/>
                  </a:cubicBezTo>
                  <a:cubicBezTo>
                    <a:pt x="985" y="1119"/>
                    <a:pt x="984" y="1119"/>
                    <a:pt x="984" y="1119"/>
                  </a:cubicBezTo>
                  <a:cubicBezTo>
                    <a:pt x="983" y="1118"/>
                    <a:pt x="982" y="1117"/>
                    <a:pt x="981" y="1116"/>
                  </a:cubicBezTo>
                  <a:cubicBezTo>
                    <a:pt x="980" y="1115"/>
                    <a:pt x="980" y="1115"/>
                    <a:pt x="979" y="1114"/>
                  </a:cubicBezTo>
                  <a:cubicBezTo>
                    <a:pt x="979" y="1114"/>
                    <a:pt x="979" y="1114"/>
                    <a:pt x="979" y="1114"/>
                  </a:cubicBezTo>
                  <a:cubicBezTo>
                    <a:pt x="978" y="1113"/>
                    <a:pt x="978" y="1113"/>
                    <a:pt x="978" y="1113"/>
                  </a:cubicBezTo>
                  <a:cubicBezTo>
                    <a:pt x="976" y="1111"/>
                    <a:pt x="975" y="1109"/>
                    <a:pt x="973" y="1108"/>
                  </a:cubicBezTo>
                  <a:cubicBezTo>
                    <a:pt x="973" y="1107"/>
                    <a:pt x="972" y="1106"/>
                    <a:pt x="971" y="1106"/>
                  </a:cubicBezTo>
                  <a:cubicBezTo>
                    <a:pt x="971" y="1105"/>
                    <a:pt x="970" y="1104"/>
                    <a:pt x="970" y="1104"/>
                  </a:cubicBezTo>
                  <a:cubicBezTo>
                    <a:pt x="968" y="1101"/>
                    <a:pt x="967" y="1100"/>
                    <a:pt x="967" y="1100"/>
                  </a:cubicBezTo>
                  <a:cubicBezTo>
                    <a:pt x="967" y="1100"/>
                    <a:pt x="967" y="1100"/>
                    <a:pt x="967" y="1101"/>
                  </a:cubicBezTo>
                  <a:cubicBezTo>
                    <a:pt x="968" y="1102"/>
                    <a:pt x="968" y="1103"/>
                    <a:pt x="969" y="1104"/>
                  </a:cubicBezTo>
                  <a:cubicBezTo>
                    <a:pt x="969" y="1105"/>
                    <a:pt x="970" y="1106"/>
                    <a:pt x="970" y="1107"/>
                  </a:cubicBezTo>
                  <a:cubicBezTo>
                    <a:pt x="971" y="1107"/>
                    <a:pt x="971" y="1108"/>
                    <a:pt x="972" y="1109"/>
                  </a:cubicBezTo>
                  <a:cubicBezTo>
                    <a:pt x="972" y="1110"/>
                    <a:pt x="973" y="1111"/>
                    <a:pt x="974" y="1112"/>
                  </a:cubicBezTo>
                  <a:cubicBezTo>
                    <a:pt x="974" y="1113"/>
                    <a:pt x="975" y="1113"/>
                    <a:pt x="975" y="1114"/>
                  </a:cubicBezTo>
                  <a:cubicBezTo>
                    <a:pt x="975" y="1114"/>
                    <a:pt x="976" y="1115"/>
                    <a:pt x="976" y="1115"/>
                  </a:cubicBezTo>
                  <a:cubicBezTo>
                    <a:pt x="977" y="1115"/>
                    <a:pt x="977" y="1116"/>
                    <a:pt x="977" y="1116"/>
                  </a:cubicBezTo>
                  <a:cubicBezTo>
                    <a:pt x="977" y="1116"/>
                    <a:pt x="977" y="1116"/>
                    <a:pt x="978" y="1117"/>
                  </a:cubicBezTo>
                  <a:cubicBezTo>
                    <a:pt x="978" y="1117"/>
                    <a:pt x="979" y="1117"/>
                    <a:pt x="979" y="1118"/>
                  </a:cubicBezTo>
                  <a:cubicBezTo>
                    <a:pt x="980" y="1119"/>
                    <a:pt x="980" y="1119"/>
                    <a:pt x="981" y="1120"/>
                  </a:cubicBezTo>
                  <a:cubicBezTo>
                    <a:pt x="980" y="1120"/>
                    <a:pt x="980" y="1120"/>
                    <a:pt x="979" y="1120"/>
                  </a:cubicBezTo>
                  <a:cubicBezTo>
                    <a:pt x="978" y="1120"/>
                    <a:pt x="977" y="1120"/>
                    <a:pt x="977" y="1120"/>
                  </a:cubicBezTo>
                  <a:cubicBezTo>
                    <a:pt x="976" y="1120"/>
                    <a:pt x="975" y="1120"/>
                    <a:pt x="974" y="1120"/>
                  </a:cubicBezTo>
                  <a:cubicBezTo>
                    <a:pt x="973" y="1120"/>
                    <a:pt x="973" y="1120"/>
                    <a:pt x="972" y="1120"/>
                  </a:cubicBezTo>
                  <a:cubicBezTo>
                    <a:pt x="972" y="1120"/>
                    <a:pt x="972" y="1120"/>
                    <a:pt x="972" y="1120"/>
                  </a:cubicBezTo>
                  <a:cubicBezTo>
                    <a:pt x="971" y="1121"/>
                    <a:pt x="971" y="1121"/>
                    <a:pt x="971" y="1121"/>
                  </a:cubicBezTo>
                  <a:cubicBezTo>
                    <a:pt x="971" y="1120"/>
                    <a:pt x="970" y="1120"/>
                    <a:pt x="970" y="1119"/>
                  </a:cubicBezTo>
                  <a:cubicBezTo>
                    <a:pt x="960" y="1103"/>
                    <a:pt x="954" y="1083"/>
                    <a:pt x="950" y="1057"/>
                  </a:cubicBezTo>
                  <a:cubicBezTo>
                    <a:pt x="944" y="1008"/>
                    <a:pt x="921" y="1003"/>
                    <a:pt x="896" y="1004"/>
                  </a:cubicBezTo>
                  <a:cubicBezTo>
                    <a:pt x="892" y="1002"/>
                    <a:pt x="889" y="1001"/>
                    <a:pt x="885" y="999"/>
                  </a:cubicBezTo>
                  <a:cubicBezTo>
                    <a:pt x="879" y="996"/>
                    <a:pt x="872" y="993"/>
                    <a:pt x="865" y="990"/>
                  </a:cubicBezTo>
                  <a:cubicBezTo>
                    <a:pt x="864" y="990"/>
                    <a:pt x="863" y="990"/>
                    <a:pt x="862" y="989"/>
                  </a:cubicBezTo>
                  <a:cubicBezTo>
                    <a:pt x="862" y="989"/>
                    <a:pt x="861" y="989"/>
                    <a:pt x="860" y="988"/>
                  </a:cubicBezTo>
                  <a:cubicBezTo>
                    <a:pt x="858" y="988"/>
                    <a:pt x="858" y="988"/>
                    <a:pt x="858" y="988"/>
                  </a:cubicBezTo>
                  <a:cubicBezTo>
                    <a:pt x="858" y="988"/>
                    <a:pt x="858" y="988"/>
                    <a:pt x="858" y="988"/>
                  </a:cubicBezTo>
                  <a:cubicBezTo>
                    <a:pt x="858" y="988"/>
                    <a:pt x="858" y="988"/>
                    <a:pt x="858" y="988"/>
                  </a:cubicBezTo>
                  <a:cubicBezTo>
                    <a:pt x="858" y="988"/>
                    <a:pt x="858" y="988"/>
                    <a:pt x="858" y="988"/>
                  </a:cubicBezTo>
                  <a:cubicBezTo>
                    <a:pt x="857" y="988"/>
                    <a:pt x="857" y="988"/>
                    <a:pt x="857" y="988"/>
                  </a:cubicBezTo>
                  <a:cubicBezTo>
                    <a:pt x="857" y="987"/>
                    <a:pt x="856" y="987"/>
                    <a:pt x="856" y="987"/>
                  </a:cubicBezTo>
                  <a:cubicBezTo>
                    <a:pt x="855" y="986"/>
                    <a:pt x="854" y="986"/>
                    <a:pt x="853" y="985"/>
                  </a:cubicBezTo>
                  <a:cubicBezTo>
                    <a:pt x="852" y="984"/>
                    <a:pt x="852" y="984"/>
                    <a:pt x="851" y="983"/>
                  </a:cubicBezTo>
                  <a:cubicBezTo>
                    <a:pt x="851" y="983"/>
                    <a:pt x="850" y="983"/>
                    <a:pt x="850" y="983"/>
                  </a:cubicBezTo>
                  <a:cubicBezTo>
                    <a:pt x="850" y="982"/>
                    <a:pt x="849" y="982"/>
                    <a:pt x="849" y="982"/>
                  </a:cubicBezTo>
                  <a:cubicBezTo>
                    <a:pt x="847" y="980"/>
                    <a:pt x="844" y="976"/>
                    <a:pt x="842" y="973"/>
                  </a:cubicBezTo>
                  <a:cubicBezTo>
                    <a:pt x="841" y="972"/>
                    <a:pt x="841" y="972"/>
                    <a:pt x="841" y="972"/>
                  </a:cubicBezTo>
                  <a:cubicBezTo>
                    <a:pt x="841" y="971"/>
                    <a:pt x="840" y="971"/>
                    <a:pt x="840" y="970"/>
                  </a:cubicBezTo>
                  <a:cubicBezTo>
                    <a:pt x="839" y="969"/>
                    <a:pt x="839" y="968"/>
                    <a:pt x="838" y="967"/>
                  </a:cubicBezTo>
                  <a:cubicBezTo>
                    <a:pt x="837" y="965"/>
                    <a:pt x="836" y="963"/>
                    <a:pt x="835" y="961"/>
                  </a:cubicBezTo>
                  <a:cubicBezTo>
                    <a:pt x="834" y="959"/>
                    <a:pt x="833" y="957"/>
                    <a:pt x="831" y="955"/>
                  </a:cubicBezTo>
                  <a:cubicBezTo>
                    <a:pt x="830" y="954"/>
                    <a:pt x="829" y="952"/>
                    <a:pt x="828" y="951"/>
                  </a:cubicBezTo>
                  <a:cubicBezTo>
                    <a:pt x="828" y="951"/>
                    <a:pt x="828" y="951"/>
                    <a:pt x="828" y="950"/>
                  </a:cubicBezTo>
                  <a:cubicBezTo>
                    <a:pt x="828" y="950"/>
                    <a:pt x="828" y="950"/>
                    <a:pt x="828" y="950"/>
                  </a:cubicBezTo>
                  <a:cubicBezTo>
                    <a:pt x="828" y="950"/>
                    <a:pt x="829" y="949"/>
                    <a:pt x="829" y="949"/>
                  </a:cubicBezTo>
                  <a:cubicBezTo>
                    <a:pt x="829" y="949"/>
                    <a:pt x="829" y="949"/>
                    <a:pt x="829" y="949"/>
                  </a:cubicBezTo>
                  <a:cubicBezTo>
                    <a:pt x="829" y="948"/>
                    <a:pt x="829" y="948"/>
                    <a:pt x="829" y="948"/>
                  </a:cubicBezTo>
                  <a:cubicBezTo>
                    <a:pt x="829" y="946"/>
                    <a:pt x="830" y="944"/>
                    <a:pt x="831" y="942"/>
                  </a:cubicBezTo>
                  <a:cubicBezTo>
                    <a:pt x="833" y="939"/>
                    <a:pt x="834" y="937"/>
                    <a:pt x="835" y="934"/>
                  </a:cubicBezTo>
                  <a:cubicBezTo>
                    <a:pt x="835" y="934"/>
                    <a:pt x="835" y="934"/>
                    <a:pt x="835" y="934"/>
                  </a:cubicBezTo>
                  <a:cubicBezTo>
                    <a:pt x="847" y="930"/>
                    <a:pt x="837" y="916"/>
                    <a:pt x="835" y="907"/>
                  </a:cubicBezTo>
                  <a:cubicBezTo>
                    <a:pt x="825" y="912"/>
                    <a:pt x="823" y="925"/>
                    <a:pt x="831" y="933"/>
                  </a:cubicBezTo>
                  <a:cubicBezTo>
                    <a:pt x="832" y="935"/>
                    <a:pt x="832" y="935"/>
                    <a:pt x="832" y="935"/>
                  </a:cubicBezTo>
                  <a:cubicBezTo>
                    <a:pt x="832" y="935"/>
                    <a:pt x="833" y="935"/>
                    <a:pt x="833" y="934"/>
                  </a:cubicBezTo>
                  <a:cubicBezTo>
                    <a:pt x="832" y="937"/>
                    <a:pt x="831" y="939"/>
                    <a:pt x="830" y="941"/>
                  </a:cubicBezTo>
                  <a:cubicBezTo>
                    <a:pt x="829" y="943"/>
                    <a:pt x="828" y="945"/>
                    <a:pt x="827" y="947"/>
                  </a:cubicBezTo>
                  <a:cubicBezTo>
                    <a:pt x="827" y="948"/>
                    <a:pt x="827" y="948"/>
                    <a:pt x="827" y="948"/>
                  </a:cubicBezTo>
                  <a:cubicBezTo>
                    <a:pt x="827" y="948"/>
                    <a:pt x="827" y="949"/>
                    <a:pt x="827" y="949"/>
                  </a:cubicBezTo>
                  <a:cubicBezTo>
                    <a:pt x="827" y="949"/>
                    <a:pt x="827" y="949"/>
                    <a:pt x="827" y="950"/>
                  </a:cubicBezTo>
                  <a:cubicBezTo>
                    <a:pt x="827" y="950"/>
                    <a:pt x="827" y="950"/>
                    <a:pt x="827" y="950"/>
                  </a:cubicBezTo>
                  <a:cubicBezTo>
                    <a:pt x="824" y="946"/>
                    <a:pt x="821" y="944"/>
                    <a:pt x="818" y="942"/>
                  </a:cubicBezTo>
                  <a:cubicBezTo>
                    <a:pt x="818" y="942"/>
                    <a:pt x="818" y="941"/>
                    <a:pt x="817" y="941"/>
                  </a:cubicBezTo>
                  <a:cubicBezTo>
                    <a:pt x="817" y="941"/>
                    <a:pt x="817" y="941"/>
                    <a:pt x="816" y="940"/>
                  </a:cubicBezTo>
                  <a:cubicBezTo>
                    <a:pt x="815" y="940"/>
                    <a:pt x="815" y="940"/>
                    <a:pt x="814" y="939"/>
                  </a:cubicBezTo>
                  <a:cubicBezTo>
                    <a:pt x="813" y="939"/>
                    <a:pt x="812" y="938"/>
                    <a:pt x="811" y="937"/>
                  </a:cubicBezTo>
                  <a:cubicBezTo>
                    <a:pt x="811" y="937"/>
                    <a:pt x="811" y="937"/>
                    <a:pt x="810" y="937"/>
                  </a:cubicBezTo>
                  <a:cubicBezTo>
                    <a:pt x="810" y="937"/>
                    <a:pt x="810" y="937"/>
                    <a:pt x="810" y="936"/>
                  </a:cubicBezTo>
                  <a:cubicBezTo>
                    <a:pt x="810" y="936"/>
                    <a:pt x="810" y="936"/>
                    <a:pt x="810" y="936"/>
                  </a:cubicBezTo>
                  <a:cubicBezTo>
                    <a:pt x="809" y="936"/>
                    <a:pt x="809" y="936"/>
                    <a:pt x="809" y="936"/>
                  </a:cubicBezTo>
                  <a:cubicBezTo>
                    <a:pt x="809" y="935"/>
                    <a:pt x="808" y="934"/>
                    <a:pt x="807" y="934"/>
                  </a:cubicBezTo>
                  <a:cubicBezTo>
                    <a:pt x="807" y="933"/>
                    <a:pt x="806" y="932"/>
                    <a:pt x="805" y="931"/>
                  </a:cubicBezTo>
                  <a:cubicBezTo>
                    <a:pt x="805" y="931"/>
                    <a:pt x="804" y="930"/>
                    <a:pt x="803" y="929"/>
                  </a:cubicBezTo>
                  <a:cubicBezTo>
                    <a:pt x="803" y="928"/>
                    <a:pt x="802" y="927"/>
                    <a:pt x="801" y="926"/>
                  </a:cubicBezTo>
                  <a:cubicBezTo>
                    <a:pt x="801" y="926"/>
                    <a:pt x="801" y="925"/>
                    <a:pt x="801" y="925"/>
                  </a:cubicBezTo>
                  <a:cubicBezTo>
                    <a:pt x="801" y="925"/>
                    <a:pt x="801" y="925"/>
                    <a:pt x="801" y="925"/>
                  </a:cubicBezTo>
                  <a:cubicBezTo>
                    <a:pt x="800" y="924"/>
                    <a:pt x="801" y="922"/>
                    <a:pt x="800" y="921"/>
                  </a:cubicBezTo>
                  <a:cubicBezTo>
                    <a:pt x="800" y="920"/>
                    <a:pt x="800" y="920"/>
                    <a:pt x="800" y="920"/>
                  </a:cubicBezTo>
                  <a:cubicBezTo>
                    <a:pt x="808" y="916"/>
                    <a:pt x="800" y="908"/>
                    <a:pt x="797" y="904"/>
                  </a:cubicBezTo>
                  <a:cubicBezTo>
                    <a:pt x="792" y="897"/>
                    <a:pt x="793" y="894"/>
                    <a:pt x="792" y="886"/>
                  </a:cubicBezTo>
                  <a:cubicBezTo>
                    <a:pt x="785" y="896"/>
                    <a:pt x="780" y="922"/>
                    <a:pt x="799" y="925"/>
                  </a:cubicBezTo>
                  <a:cubicBezTo>
                    <a:pt x="799" y="926"/>
                    <a:pt x="799" y="926"/>
                    <a:pt x="800" y="927"/>
                  </a:cubicBezTo>
                  <a:cubicBezTo>
                    <a:pt x="801" y="928"/>
                    <a:pt x="801" y="929"/>
                    <a:pt x="802" y="930"/>
                  </a:cubicBezTo>
                  <a:cubicBezTo>
                    <a:pt x="803" y="931"/>
                    <a:pt x="803" y="932"/>
                    <a:pt x="804" y="932"/>
                  </a:cubicBezTo>
                  <a:cubicBezTo>
                    <a:pt x="805" y="933"/>
                    <a:pt x="805" y="934"/>
                    <a:pt x="806" y="935"/>
                  </a:cubicBezTo>
                  <a:cubicBezTo>
                    <a:pt x="807" y="935"/>
                    <a:pt x="807" y="936"/>
                    <a:pt x="808" y="937"/>
                  </a:cubicBezTo>
                  <a:cubicBezTo>
                    <a:pt x="808" y="937"/>
                    <a:pt x="808" y="937"/>
                    <a:pt x="808" y="937"/>
                  </a:cubicBezTo>
                  <a:cubicBezTo>
                    <a:pt x="808" y="937"/>
                    <a:pt x="809" y="938"/>
                    <a:pt x="809" y="938"/>
                  </a:cubicBezTo>
                  <a:cubicBezTo>
                    <a:pt x="809" y="938"/>
                    <a:pt x="809" y="938"/>
                    <a:pt x="810" y="938"/>
                  </a:cubicBezTo>
                  <a:cubicBezTo>
                    <a:pt x="810" y="939"/>
                    <a:pt x="811" y="939"/>
                    <a:pt x="811" y="939"/>
                  </a:cubicBezTo>
                  <a:cubicBezTo>
                    <a:pt x="812" y="940"/>
                    <a:pt x="813" y="940"/>
                    <a:pt x="813" y="940"/>
                  </a:cubicBezTo>
                  <a:cubicBezTo>
                    <a:pt x="813" y="940"/>
                    <a:pt x="812" y="940"/>
                    <a:pt x="812" y="939"/>
                  </a:cubicBezTo>
                  <a:cubicBezTo>
                    <a:pt x="812" y="940"/>
                    <a:pt x="813" y="940"/>
                    <a:pt x="813" y="940"/>
                  </a:cubicBezTo>
                  <a:cubicBezTo>
                    <a:pt x="814" y="941"/>
                    <a:pt x="815" y="941"/>
                    <a:pt x="815" y="942"/>
                  </a:cubicBezTo>
                  <a:cubicBezTo>
                    <a:pt x="815" y="942"/>
                    <a:pt x="816" y="942"/>
                    <a:pt x="816" y="943"/>
                  </a:cubicBezTo>
                  <a:cubicBezTo>
                    <a:pt x="816" y="943"/>
                    <a:pt x="817" y="943"/>
                    <a:pt x="817" y="943"/>
                  </a:cubicBezTo>
                  <a:cubicBezTo>
                    <a:pt x="820" y="945"/>
                    <a:pt x="823" y="948"/>
                    <a:pt x="826" y="951"/>
                  </a:cubicBezTo>
                  <a:cubicBezTo>
                    <a:pt x="827" y="952"/>
                    <a:pt x="827" y="953"/>
                    <a:pt x="828" y="954"/>
                  </a:cubicBezTo>
                  <a:cubicBezTo>
                    <a:pt x="828" y="954"/>
                    <a:pt x="828" y="954"/>
                    <a:pt x="828" y="954"/>
                  </a:cubicBezTo>
                  <a:cubicBezTo>
                    <a:pt x="828" y="954"/>
                    <a:pt x="828" y="954"/>
                    <a:pt x="828" y="954"/>
                  </a:cubicBezTo>
                  <a:cubicBezTo>
                    <a:pt x="829" y="955"/>
                    <a:pt x="829" y="956"/>
                    <a:pt x="830" y="956"/>
                  </a:cubicBezTo>
                  <a:cubicBezTo>
                    <a:pt x="831" y="958"/>
                    <a:pt x="832" y="960"/>
                    <a:pt x="833" y="962"/>
                  </a:cubicBezTo>
                  <a:cubicBezTo>
                    <a:pt x="834" y="964"/>
                    <a:pt x="835" y="966"/>
                    <a:pt x="837" y="968"/>
                  </a:cubicBezTo>
                  <a:cubicBezTo>
                    <a:pt x="837" y="969"/>
                    <a:pt x="838" y="970"/>
                    <a:pt x="838" y="971"/>
                  </a:cubicBezTo>
                  <a:cubicBezTo>
                    <a:pt x="839" y="972"/>
                    <a:pt x="839" y="972"/>
                    <a:pt x="839" y="973"/>
                  </a:cubicBezTo>
                  <a:cubicBezTo>
                    <a:pt x="839" y="973"/>
                    <a:pt x="840" y="973"/>
                    <a:pt x="840" y="974"/>
                  </a:cubicBezTo>
                  <a:cubicBezTo>
                    <a:pt x="842" y="978"/>
                    <a:pt x="845" y="981"/>
                    <a:pt x="848" y="983"/>
                  </a:cubicBezTo>
                  <a:cubicBezTo>
                    <a:pt x="848" y="983"/>
                    <a:pt x="849" y="984"/>
                    <a:pt x="849" y="984"/>
                  </a:cubicBezTo>
                  <a:cubicBezTo>
                    <a:pt x="849" y="984"/>
                    <a:pt x="850" y="985"/>
                    <a:pt x="850" y="985"/>
                  </a:cubicBezTo>
                  <a:cubicBezTo>
                    <a:pt x="851" y="985"/>
                    <a:pt x="851" y="986"/>
                    <a:pt x="852" y="986"/>
                  </a:cubicBezTo>
                  <a:cubicBezTo>
                    <a:pt x="852" y="986"/>
                    <a:pt x="853" y="986"/>
                    <a:pt x="854" y="987"/>
                  </a:cubicBezTo>
                  <a:cubicBezTo>
                    <a:pt x="850" y="986"/>
                    <a:pt x="846" y="986"/>
                    <a:pt x="842" y="987"/>
                  </a:cubicBezTo>
                  <a:cubicBezTo>
                    <a:pt x="838" y="987"/>
                    <a:pt x="834" y="988"/>
                    <a:pt x="831" y="988"/>
                  </a:cubicBezTo>
                  <a:cubicBezTo>
                    <a:pt x="827" y="988"/>
                    <a:pt x="823" y="988"/>
                    <a:pt x="819" y="988"/>
                  </a:cubicBezTo>
                  <a:cubicBezTo>
                    <a:pt x="818" y="988"/>
                    <a:pt x="817" y="988"/>
                    <a:pt x="817" y="987"/>
                  </a:cubicBezTo>
                  <a:cubicBezTo>
                    <a:pt x="816" y="987"/>
                    <a:pt x="816" y="987"/>
                    <a:pt x="816" y="987"/>
                  </a:cubicBezTo>
                  <a:cubicBezTo>
                    <a:pt x="816" y="987"/>
                    <a:pt x="816" y="987"/>
                    <a:pt x="816" y="987"/>
                  </a:cubicBezTo>
                  <a:cubicBezTo>
                    <a:pt x="815" y="987"/>
                    <a:pt x="815" y="987"/>
                    <a:pt x="815" y="987"/>
                  </a:cubicBezTo>
                  <a:cubicBezTo>
                    <a:pt x="815" y="987"/>
                    <a:pt x="814" y="987"/>
                    <a:pt x="814" y="987"/>
                  </a:cubicBezTo>
                  <a:cubicBezTo>
                    <a:pt x="812" y="986"/>
                    <a:pt x="810" y="985"/>
                    <a:pt x="809" y="985"/>
                  </a:cubicBezTo>
                  <a:cubicBezTo>
                    <a:pt x="805" y="983"/>
                    <a:pt x="802" y="981"/>
                    <a:pt x="798" y="979"/>
                  </a:cubicBezTo>
                  <a:cubicBezTo>
                    <a:pt x="795" y="977"/>
                    <a:pt x="792" y="974"/>
                    <a:pt x="788" y="973"/>
                  </a:cubicBezTo>
                  <a:cubicBezTo>
                    <a:pt x="785" y="971"/>
                    <a:pt x="781" y="969"/>
                    <a:pt x="777" y="969"/>
                  </a:cubicBezTo>
                  <a:cubicBezTo>
                    <a:pt x="776" y="968"/>
                    <a:pt x="774" y="968"/>
                    <a:pt x="773" y="968"/>
                  </a:cubicBezTo>
                  <a:cubicBezTo>
                    <a:pt x="772" y="968"/>
                    <a:pt x="772" y="968"/>
                    <a:pt x="772" y="967"/>
                  </a:cubicBezTo>
                  <a:cubicBezTo>
                    <a:pt x="772" y="967"/>
                    <a:pt x="772" y="967"/>
                    <a:pt x="771" y="966"/>
                  </a:cubicBezTo>
                  <a:cubicBezTo>
                    <a:pt x="771" y="966"/>
                    <a:pt x="771" y="966"/>
                    <a:pt x="771" y="966"/>
                  </a:cubicBezTo>
                  <a:cubicBezTo>
                    <a:pt x="771" y="965"/>
                    <a:pt x="771" y="965"/>
                    <a:pt x="770" y="965"/>
                  </a:cubicBezTo>
                  <a:cubicBezTo>
                    <a:pt x="770" y="965"/>
                    <a:pt x="770" y="964"/>
                    <a:pt x="769" y="964"/>
                  </a:cubicBezTo>
                  <a:cubicBezTo>
                    <a:pt x="769" y="963"/>
                    <a:pt x="769" y="963"/>
                    <a:pt x="768" y="963"/>
                  </a:cubicBezTo>
                  <a:cubicBezTo>
                    <a:pt x="768" y="962"/>
                    <a:pt x="767" y="962"/>
                    <a:pt x="767" y="961"/>
                  </a:cubicBezTo>
                  <a:cubicBezTo>
                    <a:pt x="766" y="961"/>
                    <a:pt x="766" y="960"/>
                    <a:pt x="765" y="960"/>
                  </a:cubicBezTo>
                  <a:cubicBezTo>
                    <a:pt x="764" y="959"/>
                    <a:pt x="763" y="958"/>
                    <a:pt x="762" y="958"/>
                  </a:cubicBezTo>
                  <a:cubicBezTo>
                    <a:pt x="761" y="957"/>
                    <a:pt x="760" y="956"/>
                    <a:pt x="759" y="955"/>
                  </a:cubicBezTo>
                  <a:cubicBezTo>
                    <a:pt x="759" y="955"/>
                    <a:pt x="758" y="955"/>
                    <a:pt x="758" y="955"/>
                  </a:cubicBezTo>
                  <a:cubicBezTo>
                    <a:pt x="762" y="937"/>
                    <a:pt x="728" y="941"/>
                    <a:pt x="720" y="938"/>
                  </a:cubicBezTo>
                  <a:cubicBezTo>
                    <a:pt x="726" y="950"/>
                    <a:pt x="743" y="972"/>
                    <a:pt x="756" y="957"/>
                  </a:cubicBezTo>
                  <a:cubicBezTo>
                    <a:pt x="756" y="956"/>
                    <a:pt x="755" y="955"/>
                    <a:pt x="754" y="955"/>
                  </a:cubicBezTo>
                  <a:cubicBezTo>
                    <a:pt x="755" y="955"/>
                    <a:pt x="755" y="955"/>
                    <a:pt x="755" y="955"/>
                  </a:cubicBezTo>
                  <a:cubicBezTo>
                    <a:pt x="756" y="956"/>
                    <a:pt x="757" y="956"/>
                    <a:pt x="758" y="957"/>
                  </a:cubicBezTo>
                  <a:cubicBezTo>
                    <a:pt x="759" y="958"/>
                    <a:pt x="760" y="958"/>
                    <a:pt x="761" y="959"/>
                  </a:cubicBezTo>
                  <a:cubicBezTo>
                    <a:pt x="762" y="960"/>
                    <a:pt x="763" y="961"/>
                    <a:pt x="764" y="962"/>
                  </a:cubicBezTo>
                  <a:cubicBezTo>
                    <a:pt x="764" y="962"/>
                    <a:pt x="765" y="963"/>
                    <a:pt x="765" y="963"/>
                  </a:cubicBezTo>
                  <a:cubicBezTo>
                    <a:pt x="766" y="963"/>
                    <a:pt x="766" y="964"/>
                    <a:pt x="767" y="964"/>
                  </a:cubicBezTo>
                  <a:cubicBezTo>
                    <a:pt x="767" y="965"/>
                    <a:pt x="767" y="965"/>
                    <a:pt x="768" y="965"/>
                  </a:cubicBezTo>
                  <a:cubicBezTo>
                    <a:pt x="768" y="966"/>
                    <a:pt x="768" y="966"/>
                    <a:pt x="769" y="966"/>
                  </a:cubicBezTo>
                  <a:cubicBezTo>
                    <a:pt x="769" y="967"/>
                    <a:pt x="769" y="967"/>
                    <a:pt x="769" y="967"/>
                  </a:cubicBezTo>
                  <a:cubicBezTo>
                    <a:pt x="769" y="967"/>
                    <a:pt x="770" y="967"/>
                    <a:pt x="770" y="967"/>
                  </a:cubicBezTo>
                  <a:cubicBezTo>
                    <a:pt x="770" y="968"/>
                    <a:pt x="770" y="968"/>
                    <a:pt x="771" y="968"/>
                  </a:cubicBezTo>
                  <a:cubicBezTo>
                    <a:pt x="771" y="968"/>
                    <a:pt x="771" y="968"/>
                    <a:pt x="771" y="968"/>
                  </a:cubicBezTo>
                  <a:cubicBezTo>
                    <a:pt x="770" y="968"/>
                    <a:pt x="770" y="968"/>
                    <a:pt x="770" y="968"/>
                  </a:cubicBezTo>
                  <a:cubicBezTo>
                    <a:pt x="769" y="968"/>
                    <a:pt x="769" y="968"/>
                    <a:pt x="769" y="968"/>
                  </a:cubicBezTo>
                  <a:cubicBezTo>
                    <a:pt x="768" y="968"/>
                    <a:pt x="767" y="969"/>
                    <a:pt x="766" y="969"/>
                  </a:cubicBezTo>
                  <a:cubicBezTo>
                    <a:pt x="762" y="969"/>
                    <a:pt x="759" y="970"/>
                    <a:pt x="756" y="971"/>
                  </a:cubicBezTo>
                  <a:cubicBezTo>
                    <a:pt x="752" y="972"/>
                    <a:pt x="749" y="973"/>
                    <a:pt x="746" y="975"/>
                  </a:cubicBezTo>
                  <a:cubicBezTo>
                    <a:pt x="746" y="975"/>
                    <a:pt x="746" y="975"/>
                    <a:pt x="746" y="975"/>
                  </a:cubicBezTo>
                  <a:cubicBezTo>
                    <a:pt x="745" y="975"/>
                    <a:pt x="745" y="975"/>
                    <a:pt x="744" y="974"/>
                  </a:cubicBezTo>
                  <a:cubicBezTo>
                    <a:pt x="744" y="974"/>
                    <a:pt x="744" y="974"/>
                    <a:pt x="743" y="974"/>
                  </a:cubicBezTo>
                  <a:cubicBezTo>
                    <a:pt x="743" y="974"/>
                    <a:pt x="743" y="974"/>
                    <a:pt x="742" y="974"/>
                  </a:cubicBezTo>
                  <a:cubicBezTo>
                    <a:pt x="742" y="974"/>
                    <a:pt x="741" y="973"/>
                    <a:pt x="740" y="973"/>
                  </a:cubicBezTo>
                  <a:cubicBezTo>
                    <a:pt x="740" y="973"/>
                    <a:pt x="739" y="972"/>
                    <a:pt x="738" y="972"/>
                  </a:cubicBezTo>
                  <a:cubicBezTo>
                    <a:pt x="737" y="972"/>
                    <a:pt x="737" y="971"/>
                    <a:pt x="736" y="971"/>
                  </a:cubicBezTo>
                  <a:cubicBezTo>
                    <a:pt x="734" y="970"/>
                    <a:pt x="732" y="969"/>
                    <a:pt x="730" y="968"/>
                  </a:cubicBezTo>
                  <a:cubicBezTo>
                    <a:pt x="728" y="966"/>
                    <a:pt x="726" y="965"/>
                    <a:pt x="724" y="964"/>
                  </a:cubicBezTo>
                  <a:cubicBezTo>
                    <a:pt x="720" y="961"/>
                    <a:pt x="716" y="958"/>
                    <a:pt x="712" y="955"/>
                  </a:cubicBezTo>
                  <a:cubicBezTo>
                    <a:pt x="710" y="953"/>
                    <a:pt x="708" y="952"/>
                    <a:pt x="705" y="950"/>
                  </a:cubicBezTo>
                  <a:cubicBezTo>
                    <a:pt x="703" y="949"/>
                    <a:pt x="701" y="947"/>
                    <a:pt x="699" y="946"/>
                  </a:cubicBezTo>
                  <a:cubicBezTo>
                    <a:pt x="697" y="944"/>
                    <a:pt x="695" y="943"/>
                    <a:pt x="692" y="942"/>
                  </a:cubicBezTo>
                  <a:cubicBezTo>
                    <a:pt x="692" y="942"/>
                    <a:pt x="692" y="942"/>
                    <a:pt x="692" y="942"/>
                  </a:cubicBezTo>
                  <a:cubicBezTo>
                    <a:pt x="691" y="942"/>
                    <a:pt x="691" y="942"/>
                    <a:pt x="691" y="942"/>
                  </a:cubicBezTo>
                  <a:cubicBezTo>
                    <a:pt x="690" y="942"/>
                    <a:pt x="690" y="942"/>
                    <a:pt x="689" y="942"/>
                  </a:cubicBezTo>
                  <a:cubicBezTo>
                    <a:pt x="689" y="942"/>
                    <a:pt x="689" y="942"/>
                    <a:pt x="689" y="942"/>
                  </a:cubicBezTo>
                  <a:cubicBezTo>
                    <a:pt x="689" y="942"/>
                    <a:pt x="689" y="941"/>
                    <a:pt x="689" y="941"/>
                  </a:cubicBezTo>
                  <a:cubicBezTo>
                    <a:pt x="689" y="941"/>
                    <a:pt x="690" y="940"/>
                    <a:pt x="690" y="940"/>
                  </a:cubicBezTo>
                  <a:cubicBezTo>
                    <a:pt x="690" y="939"/>
                    <a:pt x="690" y="939"/>
                    <a:pt x="690" y="938"/>
                  </a:cubicBezTo>
                  <a:cubicBezTo>
                    <a:pt x="690" y="938"/>
                    <a:pt x="690" y="937"/>
                    <a:pt x="690" y="937"/>
                  </a:cubicBezTo>
                  <a:cubicBezTo>
                    <a:pt x="690" y="937"/>
                    <a:pt x="690" y="936"/>
                    <a:pt x="690" y="936"/>
                  </a:cubicBezTo>
                  <a:cubicBezTo>
                    <a:pt x="690" y="936"/>
                    <a:pt x="690" y="935"/>
                    <a:pt x="690" y="935"/>
                  </a:cubicBezTo>
                  <a:cubicBezTo>
                    <a:pt x="690" y="935"/>
                    <a:pt x="690" y="934"/>
                    <a:pt x="690" y="933"/>
                  </a:cubicBezTo>
                  <a:cubicBezTo>
                    <a:pt x="690" y="933"/>
                    <a:pt x="690" y="932"/>
                    <a:pt x="690" y="931"/>
                  </a:cubicBezTo>
                  <a:cubicBezTo>
                    <a:pt x="690" y="931"/>
                    <a:pt x="689" y="930"/>
                    <a:pt x="689" y="930"/>
                  </a:cubicBezTo>
                  <a:cubicBezTo>
                    <a:pt x="689" y="930"/>
                    <a:pt x="689" y="929"/>
                    <a:pt x="689" y="929"/>
                  </a:cubicBezTo>
                  <a:cubicBezTo>
                    <a:pt x="689" y="928"/>
                    <a:pt x="689" y="928"/>
                    <a:pt x="689" y="927"/>
                  </a:cubicBezTo>
                  <a:cubicBezTo>
                    <a:pt x="688" y="925"/>
                    <a:pt x="688" y="924"/>
                    <a:pt x="687" y="922"/>
                  </a:cubicBezTo>
                  <a:cubicBezTo>
                    <a:pt x="687" y="922"/>
                    <a:pt x="687" y="922"/>
                    <a:pt x="687" y="921"/>
                  </a:cubicBezTo>
                  <a:cubicBezTo>
                    <a:pt x="688" y="920"/>
                    <a:pt x="688" y="920"/>
                    <a:pt x="688" y="920"/>
                  </a:cubicBezTo>
                  <a:cubicBezTo>
                    <a:pt x="693" y="902"/>
                    <a:pt x="666" y="888"/>
                    <a:pt x="652" y="893"/>
                  </a:cubicBezTo>
                  <a:cubicBezTo>
                    <a:pt x="659" y="898"/>
                    <a:pt x="661" y="908"/>
                    <a:pt x="668" y="914"/>
                  </a:cubicBezTo>
                  <a:cubicBezTo>
                    <a:pt x="673" y="917"/>
                    <a:pt x="679" y="919"/>
                    <a:pt x="684" y="921"/>
                  </a:cubicBezTo>
                  <a:cubicBezTo>
                    <a:pt x="685" y="922"/>
                    <a:pt x="685" y="922"/>
                    <a:pt x="685" y="923"/>
                  </a:cubicBezTo>
                  <a:cubicBezTo>
                    <a:pt x="683" y="924"/>
                    <a:pt x="683" y="924"/>
                    <a:pt x="683" y="924"/>
                  </a:cubicBezTo>
                  <a:cubicBezTo>
                    <a:pt x="684" y="924"/>
                    <a:pt x="685" y="923"/>
                    <a:pt x="685" y="923"/>
                  </a:cubicBezTo>
                  <a:cubicBezTo>
                    <a:pt x="686" y="924"/>
                    <a:pt x="686" y="926"/>
                    <a:pt x="686" y="927"/>
                  </a:cubicBezTo>
                  <a:cubicBezTo>
                    <a:pt x="687" y="928"/>
                    <a:pt x="687" y="929"/>
                    <a:pt x="687" y="929"/>
                  </a:cubicBezTo>
                  <a:cubicBezTo>
                    <a:pt x="687" y="930"/>
                    <a:pt x="687" y="930"/>
                    <a:pt x="687" y="930"/>
                  </a:cubicBezTo>
                  <a:cubicBezTo>
                    <a:pt x="687" y="931"/>
                    <a:pt x="687" y="931"/>
                    <a:pt x="687" y="931"/>
                  </a:cubicBezTo>
                  <a:cubicBezTo>
                    <a:pt x="687" y="932"/>
                    <a:pt x="688" y="933"/>
                    <a:pt x="688" y="933"/>
                  </a:cubicBezTo>
                  <a:cubicBezTo>
                    <a:pt x="688" y="934"/>
                    <a:pt x="688" y="935"/>
                    <a:pt x="688" y="935"/>
                  </a:cubicBezTo>
                  <a:cubicBezTo>
                    <a:pt x="688" y="935"/>
                    <a:pt x="688" y="936"/>
                    <a:pt x="688" y="936"/>
                  </a:cubicBezTo>
                  <a:cubicBezTo>
                    <a:pt x="688" y="936"/>
                    <a:pt x="688" y="937"/>
                    <a:pt x="688" y="937"/>
                  </a:cubicBezTo>
                  <a:cubicBezTo>
                    <a:pt x="688" y="937"/>
                    <a:pt x="688" y="938"/>
                    <a:pt x="688" y="938"/>
                  </a:cubicBezTo>
                  <a:cubicBezTo>
                    <a:pt x="688" y="939"/>
                    <a:pt x="688" y="939"/>
                    <a:pt x="688" y="940"/>
                  </a:cubicBezTo>
                  <a:cubicBezTo>
                    <a:pt x="688" y="940"/>
                    <a:pt x="688" y="940"/>
                    <a:pt x="688" y="941"/>
                  </a:cubicBezTo>
                  <a:cubicBezTo>
                    <a:pt x="688" y="941"/>
                    <a:pt x="689" y="942"/>
                    <a:pt x="689" y="942"/>
                  </a:cubicBezTo>
                  <a:cubicBezTo>
                    <a:pt x="688" y="942"/>
                    <a:pt x="687" y="942"/>
                    <a:pt x="686" y="942"/>
                  </a:cubicBezTo>
                  <a:cubicBezTo>
                    <a:pt x="685" y="942"/>
                    <a:pt x="685" y="942"/>
                    <a:pt x="684" y="942"/>
                  </a:cubicBezTo>
                  <a:cubicBezTo>
                    <a:pt x="684" y="942"/>
                    <a:pt x="684" y="943"/>
                    <a:pt x="683" y="943"/>
                  </a:cubicBezTo>
                  <a:cubicBezTo>
                    <a:pt x="682" y="943"/>
                    <a:pt x="682" y="943"/>
                    <a:pt x="681" y="944"/>
                  </a:cubicBezTo>
                  <a:cubicBezTo>
                    <a:pt x="681" y="944"/>
                    <a:pt x="681" y="944"/>
                    <a:pt x="681" y="943"/>
                  </a:cubicBezTo>
                  <a:cubicBezTo>
                    <a:pt x="681" y="943"/>
                    <a:pt x="681" y="943"/>
                    <a:pt x="680" y="944"/>
                  </a:cubicBezTo>
                  <a:cubicBezTo>
                    <a:pt x="680" y="944"/>
                    <a:pt x="680" y="944"/>
                    <a:pt x="680" y="944"/>
                  </a:cubicBezTo>
                  <a:cubicBezTo>
                    <a:pt x="679" y="944"/>
                    <a:pt x="679" y="944"/>
                    <a:pt x="678" y="944"/>
                  </a:cubicBezTo>
                  <a:cubicBezTo>
                    <a:pt x="678" y="944"/>
                    <a:pt x="677" y="944"/>
                    <a:pt x="676" y="944"/>
                  </a:cubicBezTo>
                  <a:cubicBezTo>
                    <a:pt x="676" y="944"/>
                    <a:pt x="675" y="944"/>
                    <a:pt x="674" y="944"/>
                  </a:cubicBezTo>
                  <a:cubicBezTo>
                    <a:pt x="673" y="944"/>
                    <a:pt x="673" y="944"/>
                    <a:pt x="672" y="944"/>
                  </a:cubicBezTo>
                  <a:cubicBezTo>
                    <a:pt x="671" y="944"/>
                    <a:pt x="671" y="944"/>
                    <a:pt x="670" y="944"/>
                  </a:cubicBezTo>
                  <a:cubicBezTo>
                    <a:pt x="670" y="944"/>
                    <a:pt x="670" y="944"/>
                    <a:pt x="669" y="944"/>
                  </a:cubicBezTo>
                  <a:cubicBezTo>
                    <a:pt x="663" y="931"/>
                    <a:pt x="655" y="933"/>
                    <a:pt x="648" y="944"/>
                  </a:cubicBezTo>
                  <a:cubicBezTo>
                    <a:pt x="655" y="948"/>
                    <a:pt x="663" y="955"/>
                    <a:pt x="669" y="946"/>
                  </a:cubicBezTo>
                  <a:cubicBezTo>
                    <a:pt x="670" y="946"/>
                    <a:pt x="670" y="946"/>
                    <a:pt x="670" y="946"/>
                  </a:cubicBezTo>
                  <a:cubicBezTo>
                    <a:pt x="670" y="946"/>
                    <a:pt x="670" y="946"/>
                    <a:pt x="670" y="946"/>
                  </a:cubicBezTo>
                  <a:cubicBezTo>
                    <a:pt x="671" y="946"/>
                    <a:pt x="671" y="946"/>
                    <a:pt x="672" y="946"/>
                  </a:cubicBezTo>
                  <a:cubicBezTo>
                    <a:pt x="673" y="946"/>
                    <a:pt x="674" y="946"/>
                    <a:pt x="674" y="946"/>
                  </a:cubicBezTo>
                  <a:cubicBezTo>
                    <a:pt x="675" y="946"/>
                    <a:pt x="676" y="946"/>
                    <a:pt x="677" y="946"/>
                  </a:cubicBezTo>
                  <a:cubicBezTo>
                    <a:pt x="677" y="946"/>
                    <a:pt x="677" y="946"/>
                    <a:pt x="677" y="946"/>
                  </a:cubicBezTo>
                  <a:cubicBezTo>
                    <a:pt x="676" y="946"/>
                    <a:pt x="676" y="947"/>
                    <a:pt x="675" y="947"/>
                  </a:cubicBezTo>
                  <a:cubicBezTo>
                    <a:pt x="675" y="947"/>
                    <a:pt x="674" y="947"/>
                    <a:pt x="674" y="947"/>
                  </a:cubicBezTo>
                  <a:cubicBezTo>
                    <a:pt x="674" y="947"/>
                    <a:pt x="676" y="947"/>
                    <a:pt x="678" y="946"/>
                  </a:cubicBezTo>
                  <a:cubicBezTo>
                    <a:pt x="678" y="946"/>
                    <a:pt x="679" y="946"/>
                    <a:pt x="680" y="946"/>
                  </a:cubicBezTo>
                  <a:cubicBezTo>
                    <a:pt x="680" y="946"/>
                    <a:pt x="680" y="945"/>
                    <a:pt x="680" y="945"/>
                  </a:cubicBezTo>
                  <a:cubicBezTo>
                    <a:pt x="681" y="945"/>
                    <a:pt x="681" y="945"/>
                    <a:pt x="681" y="945"/>
                  </a:cubicBezTo>
                  <a:cubicBezTo>
                    <a:pt x="681" y="945"/>
                    <a:pt x="681" y="945"/>
                    <a:pt x="681" y="945"/>
                  </a:cubicBezTo>
                  <a:cubicBezTo>
                    <a:pt x="681" y="945"/>
                    <a:pt x="682" y="945"/>
                    <a:pt x="682" y="945"/>
                  </a:cubicBezTo>
                  <a:cubicBezTo>
                    <a:pt x="682" y="945"/>
                    <a:pt x="682" y="945"/>
                    <a:pt x="682" y="945"/>
                  </a:cubicBezTo>
                  <a:cubicBezTo>
                    <a:pt x="683" y="945"/>
                    <a:pt x="683" y="945"/>
                    <a:pt x="684" y="945"/>
                  </a:cubicBezTo>
                  <a:cubicBezTo>
                    <a:pt x="685" y="944"/>
                    <a:pt x="685" y="944"/>
                    <a:pt x="686" y="944"/>
                  </a:cubicBezTo>
                  <a:cubicBezTo>
                    <a:pt x="687" y="944"/>
                    <a:pt x="688" y="944"/>
                    <a:pt x="689" y="944"/>
                  </a:cubicBezTo>
                  <a:cubicBezTo>
                    <a:pt x="690" y="944"/>
                    <a:pt x="690" y="944"/>
                    <a:pt x="691" y="944"/>
                  </a:cubicBezTo>
                  <a:cubicBezTo>
                    <a:pt x="691" y="944"/>
                    <a:pt x="691" y="944"/>
                    <a:pt x="691" y="944"/>
                  </a:cubicBezTo>
                  <a:cubicBezTo>
                    <a:pt x="692" y="944"/>
                    <a:pt x="692" y="944"/>
                    <a:pt x="692" y="944"/>
                  </a:cubicBezTo>
                  <a:cubicBezTo>
                    <a:pt x="693" y="945"/>
                    <a:pt x="694" y="945"/>
                    <a:pt x="695" y="946"/>
                  </a:cubicBezTo>
                  <a:cubicBezTo>
                    <a:pt x="696" y="946"/>
                    <a:pt x="697" y="947"/>
                    <a:pt x="698" y="947"/>
                  </a:cubicBezTo>
                  <a:cubicBezTo>
                    <a:pt x="700" y="949"/>
                    <a:pt x="702" y="950"/>
                    <a:pt x="704" y="952"/>
                  </a:cubicBezTo>
                  <a:cubicBezTo>
                    <a:pt x="706" y="953"/>
                    <a:pt x="709" y="955"/>
                    <a:pt x="711" y="956"/>
                  </a:cubicBezTo>
                  <a:cubicBezTo>
                    <a:pt x="715" y="959"/>
                    <a:pt x="719" y="962"/>
                    <a:pt x="723" y="965"/>
                  </a:cubicBezTo>
                  <a:cubicBezTo>
                    <a:pt x="725" y="967"/>
                    <a:pt x="727" y="968"/>
                    <a:pt x="729" y="969"/>
                  </a:cubicBezTo>
                  <a:cubicBezTo>
                    <a:pt x="731" y="971"/>
                    <a:pt x="733" y="972"/>
                    <a:pt x="735" y="973"/>
                  </a:cubicBezTo>
                  <a:cubicBezTo>
                    <a:pt x="735" y="973"/>
                    <a:pt x="736" y="973"/>
                    <a:pt x="736" y="973"/>
                  </a:cubicBezTo>
                  <a:cubicBezTo>
                    <a:pt x="737" y="973"/>
                    <a:pt x="737" y="974"/>
                    <a:pt x="737" y="974"/>
                  </a:cubicBezTo>
                  <a:cubicBezTo>
                    <a:pt x="738" y="974"/>
                    <a:pt x="739" y="974"/>
                    <a:pt x="740" y="975"/>
                  </a:cubicBezTo>
                  <a:cubicBezTo>
                    <a:pt x="742" y="975"/>
                    <a:pt x="743" y="975"/>
                    <a:pt x="744" y="975"/>
                  </a:cubicBezTo>
                  <a:cubicBezTo>
                    <a:pt x="744" y="975"/>
                    <a:pt x="745" y="975"/>
                    <a:pt x="745" y="975"/>
                  </a:cubicBezTo>
                  <a:cubicBezTo>
                    <a:pt x="743" y="976"/>
                    <a:pt x="740" y="977"/>
                    <a:pt x="738" y="978"/>
                  </a:cubicBezTo>
                  <a:cubicBezTo>
                    <a:pt x="737" y="979"/>
                    <a:pt x="736" y="980"/>
                    <a:pt x="735" y="980"/>
                  </a:cubicBezTo>
                  <a:cubicBezTo>
                    <a:pt x="734" y="981"/>
                    <a:pt x="732" y="982"/>
                    <a:pt x="731" y="982"/>
                  </a:cubicBezTo>
                  <a:cubicBezTo>
                    <a:pt x="729" y="984"/>
                    <a:pt x="727" y="986"/>
                    <a:pt x="725" y="987"/>
                  </a:cubicBezTo>
                  <a:cubicBezTo>
                    <a:pt x="725" y="987"/>
                    <a:pt x="725" y="988"/>
                    <a:pt x="724" y="988"/>
                  </a:cubicBezTo>
                  <a:cubicBezTo>
                    <a:pt x="724" y="988"/>
                    <a:pt x="723" y="988"/>
                    <a:pt x="723" y="987"/>
                  </a:cubicBezTo>
                  <a:cubicBezTo>
                    <a:pt x="722" y="987"/>
                    <a:pt x="722" y="987"/>
                    <a:pt x="722" y="987"/>
                  </a:cubicBezTo>
                  <a:cubicBezTo>
                    <a:pt x="721" y="987"/>
                    <a:pt x="721" y="987"/>
                    <a:pt x="721" y="986"/>
                  </a:cubicBezTo>
                  <a:cubicBezTo>
                    <a:pt x="720" y="986"/>
                    <a:pt x="720" y="986"/>
                    <a:pt x="719" y="986"/>
                  </a:cubicBezTo>
                  <a:cubicBezTo>
                    <a:pt x="719" y="986"/>
                    <a:pt x="719" y="986"/>
                    <a:pt x="719" y="986"/>
                  </a:cubicBezTo>
                  <a:cubicBezTo>
                    <a:pt x="718" y="986"/>
                    <a:pt x="718" y="986"/>
                    <a:pt x="718" y="986"/>
                  </a:cubicBezTo>
                  <a:cubicBezTo>
                    <a:pt x="717" y="985"/>
                    <a:pt x="717" y="985"/>
                    <a:pt x="716" y="985"/>
                  </a:cubicBezTo>
                  <a:cubicBezTo>
                    <a:pt x="716" y="985"/>
                    <a:pt x="715" y="985"/>
                    <a:pt x="715" y="985"/>
                  </a:cubicBezTo>
                  <a:cubicBezTo>
                    <a:pt x="714" y="985"/>
                    <a:pt x="713" y="985"/>
                    <a:pt x="713" y="985"/>
                  </a:cubicBezTo>
                  <a:cubicBezTo>
                    <a:pt x="712" y="985"/>
                    <a:pt x="712" y="985"/>
                    <a:pt x="711" y="985"/>
                  </a:cubicBezTo>
                  <a:cubicBezTo>
                    <a:pt x="710" y="985"/>
                    <a:pt x="708" y="985"/>
                    <a:pt x="707" y="985"/>
                  </a:cubicBezTo>
                  <a:cubicBezTo>
                    <a:pt x="706" y="985"/>
                    <a:pt x="704" y="985"/>
                    <a:pt x="703" y="985"/>
                  </a:cubicBezTo>
                  <a:cubicBezTo>
                    <a:pt x="701" y="985"/>
                    <a:pt x="700" y="985"/>
                    <a:pt x="699" y="986"/>
                  </a:cubicBezTo>
                  <a:cubicBezTo>
                    <a:pt x="698" y="986"/>
                    <a:pt x="697" y="986"/>
                    <a:pt x="696" y="986"/>
                  </a:cubicBezTo>
                  <a:cubicBezTo>
                    <a:pt x="680" y="979"/>
                    <a:pt x="679" y="991"/>
                    <a:pt x="665" y="993"/>
                  </a:cubicBezTo>
                  <a:cubicBezTo>
                    <a:pt x="678" y="1002"/>
                    <a:pt x="692" y="1007"/>
                    <a:pt x="696" y="989"/>
                  </a:cubicBezTo>
                  <a:cubicBezTo>
                    <a:pt x="696" y="989"/>
                    <a:pt x="696" y="989"/>
                    <a:pt x="696" y="989"/>
                  </a:cubicBezTo>
                  <a:cubicBezTo>
                    <a:pt x="697" y="989"/>
                    <a:pt x="698" y="988"/>
                    <a:pt x="699" y="988"/>
                  </a:cubicBezTo>
                  <a:cubicBezTo>
                    <a:pt x="701" y="988"/>
                    <a:pt x="702" y="987"/>
                    <a:pt x="703" y="987"/>
                  </a:cubicBezTo>
                  <a:cubicBezTo>
                    <a:pt x="705" y="987"/>
                    <a:pt x="706" y="987"/>
                    <a:pt x="707" y="987"/>
                  </a:cubicBezTo>
                  <a:cubicBezTo>
                    <a:pt x="708" y="987"/>
                    <a:pt x="710" y="987"/>
                    <a:pt x="711" y="987"/>
                  </a:cubicBezTo>
                  <a:cubicBezTo>
                    <a:pt x="712" y="987"/>
                    <a:pt x="712" y="987"/>
                    <a:pt x="713" y="987"/>
                  </a:cubicBezTo>
                  <a:cubicBezTo>
                    <a:pt x="713" y="987"/>
                    <a:pt x="714" y="987"/>
                    <a:pt x="714" y="987"/>
                  </a:cubicBezTo>
                  <a:cubicBezTo>
                    <a:pt x="715" y="987"/>
                    <a:pt x="716" y="987"/>
                    <a:pt x="716" y="987"/>
                  </a:cubicBezTo>
                  <a:cubicBezTo>
                    <a:pt x="717" y="988"/>
                    <a:pt x="717" y="988"/>
                    <a:pt x="718" y="988"/>
                  </a:cubicBezTo>
                  <a:cubicBezTo>
                    <a:pt x="718" y="988"/>
                    <a:pt x="718" y="988"/>
                    <a:pt x="718" y="988"/>
                  </a:cubicBezTo>
                  <a:cubicBezTo>
                    <a:pt x="719" y="988"/>
                    <a:pt x="719" y="988"/>
                    <a:pt x="719" y="988"/>
                  </a:cubicBezTo>
                  <a:cubicBezTo>
                    <a:pt x="720" y="988"/>
                    <a:pt x="720" y="988"/>
                    <a:pt x="720" y="988"/>
                  </a:cubicBezTo>
                  <a:cubicBezTo>
                    <a:pt x="721" y="988"/>
                    <a:pt x="722" y="988"/>
                    <a:pt x="723" y="988"/>
                  </a:cubicBezTo>
                  <a:cubicBezTo>
                    <a:pt x="723" y="988"/>
                    <a:pt x="724" y="988"/>
                    <a:pt x="724" y="988"/>
                  </a:cubicBezTo>
                  <a:cubicBezTo>
                    <a:pt x="722" y="991"/>
                    <a:pt x="720" y="993"/>
                    <a:pt x="718" y="995"/>
                  </a:cubicBezTo>
                  <a:cubicBezTo>
                    <a:pt x="718" y="994"/>
                    <a:pt x="718" y="994"/>
                    <a:pt x="718" y="994"/>
                  </a:cubicBezTo>
                  <a:cubicBezTo>
                    <a:pt x="718" y="994"/>
                    <a:pt x="718" y="995"/>
                    <a:pt x="718" y="995"/>
                  </a:cubicBezTo>
                  <a:cubicBezTo>
                    <a:pt x="717" y="995"/>
                    <a:pt x="717" y="995"/>
                    <a:pt x="717" y="996"/>
                  </a:cubicBezTo>
                  <a:cubicBezTo>
                    <a:pt x="717" y="996"/>
                    <a:pt x="716" y="996"/>
                    <a:pt x="716" y="996"/>
                  </a:cubicBezTo>
                  <a:cubicBezTo>
                    <a:pt x="716" y="996"/>
                    <a:pt x="716" y="997"/>
                    <a:pt x="716" y="997"/>
                  </a:cubicBezTo>
                  <a:cubicBezTo>
                    <a:pt x="716" y="997"/>
                    <a:pt x="716" y="997"/>
                    <a:pt x="716" y="997"/>
                  </a:cubicBezTo>
                  <a:cubicBezTo>
                    <a:pt x="716" y="998"/>
                    <a:pt x="716" y="998"/>
                    <a:pt x="716" y="999"/>
                  </a:cubicBezTo>
                  <a:cubicBezTo>
                    <a:pt x="716" y="999"/>
                    <a:pt x="716" y="999"/>
                    <a:pt x="716" y="999"/>
                  </a:cubicBezTo>
                  <a:cubicBezTo>
                    <a:pt x="715" y="1001"/>
                    <a:pt x="714" y="1002"/>
                    <a:pt x="714" y="1003"/>
                  </a:cubicBezTo>
                  <a:cubicBezTo>
                    <a:pt x="714" y="1004"/>
                    <a:pt x="714" y="1004"/>
                    <a:pt x="714" y="1005"/>
                  </a:cubicBezTo>
                  <a:cubicBezTo>
                    <a:pt x="713" y="1005"/>
                    <a:pt x="713" y="1006"/>
                    <a:pt x="713" y="1006"/>
                  </a:cubicBezTo>
                  <a:cubicBezTo>
                    <a:pt x="713" y="1006"/>
                    <a:pt x="714" y="1005"/>
                    <a:pt x="714" y="1005"/>
                  </a:cubicBezTo>
                  <a:cubicBezTo>
                    <a:pt x="714" y="1005"/>
                    <a:pt x="714" y="1004"/>
                    <a:pt x="714" y="1003"/>
                  </a:cubicBezTo>
                  <a:cubicBezTo>
                    <a:pt x="715" y="1003"/>
                    <a:pt x="715" y="1002"/>
                    <a:pt x="715" y="1001"/>
                  </a:cubicBezTo>
                  <a:cubicBezTo>
                    <a:pt x="715" y="1002"/>
                    <a:pt x="715" y="1002"/>
                    <a:pt x="715" y="1002"/>
                  </a:cubicBezTo>
                  <a:cubicBezTo>
                    <a:pt x="715" y="1003"/>
                    <a:pt x="715" y="1004"/>
                    <a:pt x="715" y="1004"/>
                  </a:cubicBezTo>
                  <a:cubicBezTo>
                    <a:pt x="715" y="1005"/>
                    <a:pt x="715" y="1005"/>
                    <a:pt x="715" y="1005"/>
                  </a:cubicBezTo>
                  <a:cubicBezTo>
                    <a:pt x="715" y="1005"/>
                    <a:pt x="715" y="1005"/>
                    <a:pt x="715" y="1005"/>
                  </a:cubicBezTo>
                  <a:cubicBezTo>
                    <a:pt x="712" y="1008"/>
                    <a:pt x="712" y="1012"/>
                    <a:pt x="712" y="1015"/>
                  </a:cubicBezTo>
                  <a:cubicBezTo>
                    <a:pt x="656" y="1004"/>
                    <a:pt x="619" y="1051"/>
                    <a:pt x="570" y="1079"/>
                  </a:cubicBezTo>
                  <a:cubicBezTo>
                    <a:pt x="539" y="1097"/>
                    <a:pt x="518" y="1101"/>
                    <a:pt x="484" y="1094"/>
                  </a:cubicBezTo>
                  <a:cubicBezTo>
                    <a:pt x="467" y="1091"/>
                    <a:pt x="436" y="1078"/>
                    <a:pt x="418" y="1074"/>
                  </a:cubicBezTo>
                  <a:cubicBezTo>
                    <a:pt x="417" y="1072"/>
                    <a:pt x="416" y="1070"/>
                    <a:pt x="414" y="1068"/>
                  </a:cubicBezTo>
                  <a:cubicBezTo>
                    <a:pt x="414" y="1067"/>
                    <a:pt x="413" y="1066"/>
                    <a:pt x="412" y="1065"/>
                  </a:cubicBezTo>
                  <a:cubicBezTo>
                    <a:pt x="412" y="1064"/>
                    <a:pt x="411" y="1063"/>
                    <a:pt x="410" y="1061"/>
                  </a:cubicBezTo>
                  <a:cubicBezTo>
                    <a:pt x="405" y="1052"/>
                    <a:pt x="398" y="1042"/>
                    <a:pt x="391" y="1031"/>
                  </a:cubicBezTo>
                  <a:cubicBezTo>
                    <a:pt x="387" y="1025"/>
                    <a:pt x="384" y="1020"/>
                    <a:pt x="380" y="1014"/>
                  </a:cubicBezTo>
                  <a:cubicBezTo>
                    <a:pt x="380" y="1014"/>
                    <a:pt x="380" y="1013"/>
                    <a:pt x="379" y="1012"/>
                  </a:cubicBezTo>
                  <a:cubicBezTo>
                    <a:pt x="379" y="1011"/>
                    <a:pt x="379" y="1009"/>
                    <a:pt x="379" y="1007"/>
                  </a:cubicBezTo>
                  <a:cubicBezTo>
                    <a:pt x="378" y="1007"/>
                    <a:pt x="378" y="1006"/>
                    <a:pt x="378" y="1006"/>
                  </a:cubicBezTo>
                  <a:cubicBezTo>
                    <a:pt x="378" y="1005"/>
                    <a:pt x="378" y="1005"/>
                    <a:pt x="378" y="1004"/>
                  </a:cubicBezTo>
                  <a:cubicBezTo>
                    <a:pt x="378" y="1004"/>
                    <a:pt x="378" y="1002"/>
                    <a:pt x="378" y="1001"/>
                  </a:cubicBezTo>
                  <a:cubicBezTo>
                    <a:pt x="378" y="999"/>
                    <a:pt x="378" y="997"/>
                    <a:pt x="379" y="995"/>
                  </a:cubicBezTo>
                  <a:cubicBezTo>
                    <a:pt x="379" y="995"/>
                    <a:pt x="379" y="994"/>
                    <a:pt x="379" y="994"/>
                  </a:cubicBezTo>
                  <a:cubicBezTo>
                    <a:pt x="379" y="994"/>
                    <a:pt x="379" y="994"/>
                    <a:pt x="380" y="993"/>
                  </a:cubicBezTo>
                  <a:cubicBezTo>
                    <a:pt x="380" y="993"/>
                    <a:pt x="380" y="993"/>
                    <a:pt x="380" y="993"/>
                  </a:cubicBezTo>
                  <a:cubicBezTo>
                    <a:pt x="380" y="993"/>
                    <a:pt x="380" y="993"/>
                    <a:pt x="380" y="993"/>
                  </a:cubicBezTo>
                  <a:cubicBezTo>
                    <a:pt x="380" y="992"/>
                    <a:pt x="380" y="992"/>
                    <a:pt x="381" y="992"/>
                  </a:cubicBezTo>
                  <a:cubicBezTo>
                    <a:pt x="381" y="991"/>
                    <a:pt x="382" y="990"/>
                    <a:pt x="383" y="989"/>
                  </a:cubicBezTo>
                  <a:cubicBezTo>
                    <a:pt x="384" y="989"/>
                    <a:pt x="384" y="988"/>
                    <a:pt x="385" y="988"/>
                  </a:cubicBezTo>
                  <a:cubicBezTo>
                    <a:pt x="385" y="987"/>
                    <a:pt x="386" y="987"/>
                    <a:pt x="386" y="986"/>
                  </a:cubicBezTo>
                  <a:cubicBezTo>
                    <a:pt x="387" y="986"/>
                    <a:pt x="387" y="985"/>
                    <a:pt x="388" y="985"/>
                  </a:cubicBezTo>
                  <a:cubicBezTo>
                    <a:pt x="388" y="984"/>
                    <a:pt x="389" y="984"/>
                    <a:pt x="389" y="983"/>
                  </a:cubicBezTo>
                  <a:cubicBezTo>
                    <a:pt x="391" y="981"/>
                    <a:pt x="393" y="979"/>
                    <a:pt x="394" y="976"/>
                  </a:cubicBezTo>
                  <a:cubicBezTo>
                    <a:pt x="394" y="976"/>
                    <a:pt x="394" y="975"/>
                    <a:pt x="395" y="975"/>
                  </a:cubicBezTo>
                  <a:cubicBezTo>
                    <a:pt x="395" y="974"/>
                    <a:pt x="395" y="974"/>
                    <a:pt x="395" y="974"/>
                  </a:cubicBezTo>
                  <a:cubicBezTo>
                    <a:pt x="395" y="973"/>
                    <a:pt x="396" y="973"/>
                    <a:pt x="396" y="972"/>
                  </a:cubicBezTo>
                  <a:cubicBezTo>
                    <a:pt x="396" y="971"/>
                    <a:pt x="397" y="970"/>
                    <a:pt x="397" y="970"/>
                  </a:cubicBezTo>
                  <a:cubicBezTo>
                    <a:pt x="397" y="969"/>
                    <a:pt x="397" y="968"/>
                    <a:pt x="398" y="968"/>
                  </a:cubicBezTo>
                  <a:cubicBezTo>
                    <a:pt x="399" y="965"/>
                    <a:pt x="399" y="962"/>
                    <a:pt x="400" y="959"/>
                  </a:cubicBezTo>
                  <a:cubicBezTo>
                    <a:pt x="400" y="958"/>
                    <a:pt x="400" y="956"/>
                    <a:pt x="400" y="955"/>
                  </a:cubicBezTo>
                  <a:cubicBezTo>
                    <a:pt x="400" y="954"/>
                    <a:pt x="401" y="954"/>
                    <a:pt x="401" y="953"/>
                  </a:cubicBezTo>
                  <a:cubicBezTo>
                    <a:pt x="401" y="953"/>
                    <a:pt x="401" y="953"/>
                    <a:pt x="401" y="953"/>
                  </a:cubicBezTo>
                  <a:cubicBezTo>
                    <a:pt x="401" y="953"/>
                    <a:pt x="401" y="953"/>
                    <a:pt x="401" y="953"/>
                  </a:cubicBezTo>
                  <a:cubicBezTo>
                    <a:pt x="401" y="952"/>
                    <a:pt x="401" y="952"/>
                    <a:pt x="402" y="951"/>
                  </a:cubicBezTo>
                  <a:cubicBezTo>
                    <a:pt x="402" y="950"/>
                    <a:pt x="403" y="950"/>
                    <a:pt x="403" y="949"/>
                  </a:cubicBezTo>
                  <a:cubicBezTo>
                    <a:pt x="404" y="949"/>
                    <a:pt x="404" y="948"/>
                    <a:pt x="405" y="948"/>
                  </a:cubicBezTo>
                  <a:cubicBezTo>
                    <a:pt x="406" y="947"/>
                    <a:pt x="406" y="947"/>
                    <a:pt x="407" y="946"/>
                  </a:cubicBezTo>
                  <a:cubicBezTo>
                    <a:pt x="407" y="946"/>
                    <a:pt x="408" y="945"/>
                    <a:pt x="409" y="945"/>
                  </a:cubicBezTo>
                  <a:cubicBezTo>
                    <a:pt x="409" y="945"/>
                    <a:pt x="409" y="944"/>
                    <a:pt x="409" y="944"/>
                  </a:cubicBezTo>
                  <a:cubicBezTo>
                    <a:pt x="424" y="951"/>
                    <a:pt x="429" y="943"/>
                    <a:pt x="426" y="927"/>
                  </a:cubicBezTo>
                  <a:cubicBezTo>
                    <a:pt x="417" y="930"/>
                    <a:pt x="405" y="929"/>
                    <a:pt x="408" y="943"/>
                  </a:cubicBezTo>
                  <a:cubicBezTo>
                    <a:pt x="407" y="943"/>
                    <a:pt x="407" y="943"/>
                    <a:pt x="407" y="943"/>
                  </a:cubicBezTo>
                  <a:cubicBezTo>
                    <a:pt x="407" y="943"/>
                    <a:pt x="407" y="943"/>
                    <a:pt x="407" y="943"/>
                  </a:cubicBezTo>
                  <a:cubicBezTo>
                    <a:pt x="406" y="944"/>
                    <a:pt x="406" y="944"/>
                    <a:pt x="405" y="944"/>
                  </a:cubicBezTo>
                  <a:cubicBezTo>
                    <a:pt x="405" y="945"/>
                    <a:pt x="404" y="945"/>
                    <a:pt x="404" y="946"/>
                  </a:cubicBezTo>
                  <a:cubicBezTo>
                    <a:pt x="403" y="947"/>
                    <a:pt x="402" y="947"/>
                    <a:pt x="402" y="948"/>
                  </a:cubicBezTo>
                  <a:cubicBezTo>
                    <a:pt x="401" y="948"/>
                    <a:pt x="401" y="949"/>
                    <a:pt x="401" y="949"/>
                  </a:cubicBezTo>
                  <a:cubicBezTo>
                    <a:pt x="401" y="948"/>
                    <a:pt x="401" y="948"/>
                    <a:pt x="401" y="947"/>
                  </a:cubicBezTo>
                  <a:cubicBezTo>
                    <a:pt x="401" y="946"/>
                    <a:pt x="401" y="946"/>
                    <a:pt x="401" y="945"/>
                  </a:cubicBezTo>
                  <a:cubicBezTo>
                    <a:pt x="401" y="945"/>
                    <a:pt x="400" y="945"/>
                    <a:pt x="400" y="944"/>
                  </a:cubicBezTo>
                  <a:cubicBezTo>
                    <a:pt x="400" y="944"/>
                    <a:pt x="400" y="944"/>
                    <a:pt x="400" y="943"/>
                  </a:cubicBezTo>
                  <a:cubicBezTo>
                    <a:pt x="400" y="943"/>
                    <a:pt x="400" y="942"/>
                    <a:pt x="400" y="942"/>
                  </a:cubicBezTo>
                  <a:cubicBezTo>
                    <a:pt x="400" y="941"/>
                    <a:pt x="400" y="941"/>
                    <a:pt x="400" y="940"/>
                  </a:cubicBezTo>
                  <a:cubicBezTo>
                    <a:pt x="400" y="939"/>
                    <a:pt x="399" y="938"/>
                    <a:pt x="399" y="937"/>
                  </a:cubicBezTo>
                  <a:cubicBezTo>
                    <a:pt x="399" y="936"/>
                    <a:pt x="398" y="935"/>
                    <a:pt x="398" y="935"/>
                  </a:cubicBezTo>
                  <a:cubicBezTo>
                    <a:pt x="398" y="934"/>
                    <a:pt x="398" y="933"/>
                    <a:pt x="397" y="932"/>
                  </a:cubicBezTo>
                  <a:cubicBezTo>
                    <a:pt x="397" y="931"/>
                    <a:pt x="396" y="930"/>
                    <a:pt x="396" y="930"/>
                  </a:cubicBezTo>
                  <a:cubicBezTo>
                    <a:pt x="396" y="929"/>
                    <a:pt x="395" y="929"/>
                    <a:pt x="395" y="929"/>
                  </a:cubicBezTo>
                  <a:cubicBezTo>
                    <a:pt x="395" y="929"/>
                    <a:pt x="396" y="930"/>
                    <a:pt x="396" y="933"/>
                  </a:cubicBezTo>
                  <a:cubicBezTo>
                    <a:pt x="396" y="933"/>
                    <a:pt x="397" y="934"/>
                    <a:pt x="397" y="935"/>
                  </a:cubicBezTo>
                  <a:cubicBezTo>
                    <a:pt x="397" y="936"/>
                    <a:pt x="397" y="937"/>
                    <a:pt x="397" y="937"/>
                  </a:cubicBezTo>
                  <a:cubicBezTo>
                    <a:pt x="397" y="939"/>
                    <a:pt x="397" y="941"/>
                    <a:pt x="398" y="944"/>
                  </a:cubicBezTo>
                  <a:cubicBezTo>
                    <a:pt x="398" y="944"/>
                    <a:pt x="398" y="944"/>
                    <a:pt x="398" y="944"/>
                  </a:cubicBezTo>
                  <a:cubicBezTo>
                    <a:pt x="398" y="945"/>
                    <a:pt x="398" y="945"/>
                    <a:pt x="398" y="945"/>
                  </a:cubicBezTo>
                  <a:cubicBezTo>
                    <a:pt x="398" y="946"/>
                    <a:pt x="398" y="946"/>
                    <a:pt x="398" y="947"/>
                  </a:cubicBezTo>
                  <a:cubicBezTo>
                    <a:pt x="398" y="948"/>
                    <a:pt x="398" y="949"/>
                    <a:pt x="398" y="951"/>
                  </a:cubicBezTo>
                  <a:cubicBezTo>
                    <a:pt x="398" y="951"/>
                    <a:pt x="398" y="951"/>
                    <a:pt x="398" y="952"/>
                  </a:cubicBezTo>
                  <a:cubicBezTo>
                    <a:pt x="398" y="952"/>
                    <a:pt x="398" y="952"/>
                    <a:pt x="398" y="953"/>
                  </a:cubicBezTo>
                  <a:cubicBezTo>
                    <a:pt x="398" y="953"/>
                    <a:pt x="398" y="954"/>
                    <a:pt x="398" y="954"/>
                  </a:cubicBezTo>
                  <a:cubicBezTo>
                    <a:pt x="398" y="955"/>
                    <a:pt x="398" y="955"/>
                    <a:pt x="398" y="955"/>
                  </a:cubicBezTo>
                  <a:cubicBezTo>
                    <a:pt x="398" y="955"/>
                    <a:pt x="398" y="955"/>
                    <a:pt x="398" y="955"/>
                  </a:cubicBezTo>
                  <a:cubicBezTo>
                    <a:pt x="398" y="956"/>
                    <a:pt x="397" y="957"/>
                    <a:pt x="397" y="959"/>
                  </a:cubicBezTo>
                  <a:cubicBezTo>
                    <a:pt x="397" y="961"/>
                    <a:pt x="396" y="964"/>
                    <a:pt x="395" y="967"/>
                  </a:cubicBezTo>
                  <a:cubicBezTo>
                    <a:pt x="395" y="967"/>
                    <a:pt x="395" y="968"/>
                    <a:pt x="394" y="969"/>
                  </a:cubicBezTo>
                  <a:cubicBezTo>
                    <a:pt x="394" y="969"/>
                    <a:pt x="394" y="970"/>
                    <a:pt x="394" y="971"/>
                  </a:cubicBezTo>
                  <a:cubicBezTo>
                    <a:pt x="393" y="971"/>
                    <a:pt x="393" y="972"/>
                    <a:pt x="393" y="973"/>
                  </a:cubicBezTo>
                  <a:cubicBezTo>
                    <a:pt x="392" y="973"/>
                    <a:pt x="392" y="973"/>
                    <a:pt x="392" y="973"/>
                  </a:cubicBezTo>
                  <a:cubicBezTo>
                    <a:pt x="392" y="974"/>
                    <a:pt x="392" y="974"/>
                    <a:pt x="392" y="974"/>
                  </a:cubicBezTo>
                  <a:cubicBezTo>
                    <a:pt x="391" y="976"/>
                    <a:pt x="390" y="978"/>
                    <a:pt x="389" y="979"/>
                  </a:cubicBezTo>
                  <a:cubicBezTo>
                    <a:pt x="389" y="979"/>
                    <a:pt x="389" y="979"/>
                    <a:pt x="389" y="978"/>
                  </a:cubicBezTo>
                  <a:cubicBezTo>
                    <a:pt x="389" y="978"/>
                    <a:pt x="389" y="978"/>
                    <a:pt x="389" y="978"/>
                  </a:cubicBezTo>
                  <a:cubicBezTo>
                    <a:pt x="389" y="978"/>
                    <a:pt x="389" y="977"/>
                    <a:pt x="389" y="977"/>
                  </a:cubicBezTo>
                  <a:cubicBezTo>
                    <a:pt x="389" y="976"/>
                    <a:pt x="388" y="976"/>
                    <a:pt x="388" y="976"/>
                  </a:cubicBezTo>
                  <a:cubicBezTo>
                    <a:pt x="388" y="975"/>
                    <a:pt x="388" y="975"/>
                    <a:pt x="388" y="975"/>
                  </a:cubicBezTo>
                  <a:cubicBezTo>
                    <a:pt x="388" y="975"/>
                    <a:pt x="388" y="974"/>
                    <a:pt x="388" y="974"/>
                  </a:cubicBezTo>
                  <a:cubicBezTo>
                    <a:pt x="388" y="974"/>
                    <a:pt x="388" y="973"/>
                    <a:pt x="388" y="973"/>
                  </a:cubicBezTo>
                  <a:cubicBezTo>
                    <a:pt x="387" y="972"/>
                    <a:pt x="387" y="971"/>
                    <a:pt x="386" y="970"/>
                  </a:cubicBezTo>
                  <a:cubicBezTo>
                    <a:pt x="386" y="969"/>
                    <a:pt x="386" y="968"/>
                    <a:pt x="385" y="967"/>
                  </a:cubicBezTo>
                  <a:cubicBezTo>
                    <a:pt x="385" y="967"/>
                    <a:pt x="385" y="967"/>
                    <a:pt x="385" y="966"/>
                  </a:cubicBezTo>
                  <a:cubicBezTo>
                    <a:pt x="389" y="956"/>
                    <a:pt x="372" y="950"/>
                    <a:pt x="365" y="948"/>
                  </a:cubicBezTo>
                  <a:cubicBezTo>
                    <a:pt x="370" y="955"/>
                    <a:pt x="368" y="973"/>
                    <a:pt x="382" y="968"/>
                  </a:cubicBezTo>
                  <a:cubicBezTo>
                    <a:pt x="382" y="967"/>
                    <a:pt x="382" y="967"/>
                    <a:pt x="382" y="967"/>
                  </a:cubicBezTo>
                  <a:cubicBezTo>
                    <a:pt x="383" y="967"/>
                    <a:pt x="383" y="968"/>
                    <a:pt x="383" y="968"/>
                  </a:cubicBezTo>
                  <a:cubicBezTo>
                    <a:pt x="384" y="968"/>
                    <a:pt x="384" y="968"/>
                    <a:pt x="384" y="968"/>
                  </a:cubicBezTo>
                  <a:cubicBezTo>
                    <a:pt x="384" y="968"/>
                    <a:pt x="384" y="968"/>
                    <a:pt x="384" y="968"/>
                  </a:cubicBezTo>
                  <a:cubicBezTo>
                    <a:pt x="384" y="969"/>
                    <a:pt x="385" y="970"/>
                    <a:pt x="385" y="971"/>
                  </a:cubicBezTo>
                  <a:cubicBezTo>
                    <a:pt x="386" y="971"/>
                    <a:pt x="386" y="972"/>
                    <a:pt x="386" y="973"/>
                  </a:cubicBezTo>
                  <a:cubicBezTo>
                    <a:pt x="386" y="974"/>
                    <a:pt x="387" y="974"/>
                    <a:pt x="387" y="975"/>
                  </a:cubicBezTo>
                  <a:cubicBezTo>
                    <a:pt x="387" y="975"/>
                    <a:pt x="387" y="975"/>
                    <a:pt x="387" y="975"/>
                  </a:cubicBezTo>
                  <a:cubicBezTo>
                    <a:pt x="387" y="975"/>
                    <a:pt x="387" y="976"/>
                    <a:pt x="387" y="976"/>
                  </a:cubicBezTo>
                  <a:cubicBezTo>
                    <a:pt x="387" y="976"/>
                    <a:pt x="387" y="977"/>
                    <a:pt x="387" y="977"/>
                  </a:cubicBezTo>
                  <a:cubicBezTo>
                    <a:pt x="387" y="977"/>
                    <a:pt x="387" y="978"/>
                    <a:pt x="387" y="978"/>
                  </a:cubicBezTo>
                  <a:cubicBezTo>
                    <a:pt x="388" y="978"/>
                    <a:pt x="388" y="978"/>
                    <a:pt x="388" y="979"/>
                  </a:cubicBezTo>
                  <a:cubicBezTo>
                    <a:pt x="388" y="979"/>
                    <a:pt x="388" y="979"/>
                    <a:pt x="388" y="979"/>
                  </a:cubicBezTo>
                  <a:cubicBezTo>
                    <a:pt x="388" y="979"/>
                    <a:pt x="388" y="980"/>
                    <a:pt x="388" y="980"/>
                  </a:cubicBezTo>
                  <a:cubicBezTo>
                    <a:pt x="388" y="980"/>
                    <a:pt x="388" y="980"/>
                    <a:pt x="388" y="980"/>
                  </a:cubicBezTo>
                  <a:cubicBezTo>
                    <a:pt x="388" y="981"/>
                    <a:pt x="387" y="981"/>
                    <a:pt x="387" y="981"/>
                  </a:cubicBezTo>
                  <a:cubicBezTo>
                    <a:pt x="387" y="982"/>
                    <a:pt x="386" y="982"/>
                    <a:pt x="386" y="983"/>
                  </a:cubicBezTo>
                  <a:cubicBezTo>
                    <a:pt x="385" y="983"/>
                    <a:pt x="385" y="984"/>
                    <a:pt x="384" y="984"/>
                  </a:cubicBezTo>
                  <a:cubicBezTo>
                    <a:pt x="384" y="985"/>
                    <a:pt x="383" y="985"/>
                    <a:pt x="383" y="986"/>
                  </a:cubicBezTo>
                  <a:cubicBezTo>
                    <a:pt x="382" y="986"/>
                    <a:pt x="382" y="987"/>
                    <a:pt x="381" y="987"/>
                  </a:cubicBezTo>
                  <a:cubicBezTo>
                    <a:pt x="380" y="988"/>
                    <a:pt x="379" y="989"/>
                    <a:pt x="379" y="990"/>
                  </a:cubicBezTo>
                  <a:cubicBezTo>
                    <a:pt x="378" y="990"/>
                    <a:pt x="378" y="991"/>
                    <a:pt x="378" y="991"/>
                  </a:cubicBezTo>
                  <a:cubicBezTo>
                    <a:pt x="378" y="991"/>
                    <a:pt x="378" y="991"/>
                    <a:pt x="378" y="991"/>
                  </a:cubicBezTo>
                  <a:cubicBezTo>
                    <a:pt x="377" y="992"/>
                    <a:pt x="377" y="992"/>
                    <a:pt x="377" y="992"/>
                  </a:cubicBezTo>
                  <a:cubicBezTo>
                    <a:pt x="377" y="992"/>
                    <a:pt x="377" y="992"/>
                    <a:pt x="377" y="993"/>
                  </a:cubicBezTo>
                  <a:cubicBezTo>
                    <a:pt x="377" y="993"/>
                    <a:pt x="376" y="993"/>
                    <a:pt x="376" y="994"/>
                  </a:cubicBezTo>
                  <a:cubicBezTo>
                    <a:pt x="375" y="996"/>
                    <a:pt x="375" y="999"/>
                    <a:pt x="375" y="1001"/>
                  </a:cubicBezTo>
                  <a:cubicBezTo>
                    <a:pt x="375" y="1002"/>
                    <a:pt x="375" y="1003"/>
                    <a:pt x="375" y="1003"/>
                  </a:cubicBezTo>
                  <a:cubicBezTo>
                    <a:pt x="375" y="1004"/>
                    <a:pt x="375" y="1004"/>
                    <a:pt x="376" y="1005"/>
                  </a:cubicBezTo>
                  <a:cubicBezTo>
                    <a:pt x="376" y="1005"/>
                    <a:pt x="376" y="1006"/>
                    <a:pt x="376" y="1006"/>
                  </a:cubicBezTo>
                  <a:cubicBezTo>
                    <a:pt x="376" y="1007"/>
                    <a:pt x="376" y="1007"/>
                    <a:pt x="377" y="1008"/>
                  </a:cubicBezTo>
                  <a:cubicBezTo>
                    <a:pt x="377" y="1009"/>
                    <a:pt x="377" y="1010"/>
                    <a:pt x="378" y="1011"/>
                  </a:cubicBezTo>
                  <a:cubicBezTo>
                    <a:pt x="376" y="1009"/>
                    <a:pt x="375" y="1007"/>
                    <a:pt x="374" y="1004"/>
                  </a:cubicBezTo>
                  <a:cubicBezTo>
                    <a:pt x="372" y="1002"/>
                    <a:pt x="369" y="999"/>
                    <a:pt x="367" y="996"/>
                  </a:cubicBezTo>
                  <a:cubicBezTo>
                    <a:pt x="366" y="995"/>
                    <a:pt x="364" y="993"/>
                    <a:pt x="363" y="992"/>
                  </a:cubicBezTo>
                  <a:cubicBezTo>
                    <a:pt x="362" y="992"/>
                    <a:pt x="361" y="991"/>
                    <a:pt x="361" y="990"/>
                  </a:cubicBezTo>
                  <a:cubicBezTo>
                    <a:pt x="360" y="990"/>
                    <a:pt x="359" y="989"/>
                    <a:pt x="359" y="989"/>
                  </a:cubicBezTo>
                  <a:cubicBezTo>
                    <a:pt x="356" y="987"/>
                    <a:pt x="353" y="985"/>
                    <a:pt x="350" y="983"/>
                  </a:cubicBezTo>
                  <a:cubicBezTo>
                    <a:pt x="344" y="980"/>
                    <a:pt x="339" y="976"/>
                    <a:pt x="334" y="972"/>
                  </a:cubicBezTo>
                  <a:cubicBezTo>
                    <a:pt x="331" y="969"/>
                    <a:pt x="329" y="967"/>
                    <a:pt x="327" y="965"/>
                  </a:cubicBezTo>
                  <a:cubicBezTo>
                    <a:pt x="324" y="963"/>
                    <a:pt x="322" y="960"/>
                    <a:pt x="320" y="958"/>
                  </a:cubicBezTo>
                  <a:cubicBezTo>
                    <a:pt x="319" y="957"/>
                    <a:pt x="317" y="956"/>
                    <a:pt x="316" y="955"/>
                  </a:cubicBezTo>
                  <a:cubicBezTo>
                    <a:pt x="316" y="954"/>
                    <a:pt x="316" y="954"/>
                    <a:pt x="316" y="953"/>
                  </a:cubicBezTo>
                  <a:cubicBezTo>
                    <a:pt x="316" y="952"/>
                    <a:pt x="316" y="951"/>
                    <a:pt x="316" y="949"/>
                  </a:cubicBezTo>
                  <a:cubicBezTo>
                    <a:pt x="316" y="949"/>
                    <a:pt x="316" y="948"/>
                    <a:pt x="316" y="948"/>
                  </a:cubicBezTo>
                  <a:cubicBezTo>
                    <a:pt x="316" y="948"/>
                    <a:pt x="316" y="947"/>
                    <a:pt x="316" y="947"/>
                  </a:cubicBezTo>
                  <a:cubicBezTo>
                    <a:pt x="316" y="946"/>
                    <a:pt x="316" y="945"/>
                    <a:pt x="316" y="944"/>
                  </a:cubicBezTo>
                  <a:cubicBezTo>
                    <a:pt x="316" y="943"/>
                    <a:pt x="317" y="942"/>
                    <a:pt x="317" y="941"/>
                  </a:cubicBezTo>
                  <a:cubicBezTo>
                    <a:pt x="317" y="941"/>
                    <a:pt x="317" y="941"/>
                    <a:pt x="317" y="941"/>
                  </a:cubicBezTo>
                  <a:cubicBezTo>
                    <a:pt x="317" y="940"/>
                    <a:pt x="317" y="940"/>
                    <a:pt x="318" y="940"/>
                  </a:cubicBezTo>
                  <a:cubicBezTo>
                    <a:pt x="318" y="940"/>
                    <a:pt x="318" y="940"/>
                    <a:pt x="318" y="939"/>
                  </a:cubicBezTo>
                  <a:cubicBezTo>
                    <a:pt x="318" y="939"/>
                    <a:pt x="318" y="939"/>
                    <a:pt x="318" y="939"/>
                  </a:cubicBezTo>
                  <a:cubicBezTo>
                    <a:pt x="319" y="937"/>
                    <a:pt x="321" y="935"/>
                    <a:pt x="323" y="934"/>
                  </a:cubicBezTo>
                  <a:cubicBezTo>
                    <a:pt x="323" y="933"/>
                    <a:pt x="324" y="932"/>
                    <a:pt x="325" y="930"/>
                  </a:cubicBezTo>
                  <a:cubicBezTo>
                    <a:pt x="325" y="930"/>
                    <a:pt x="325" y="929"/>
                    <a:pt x="326" y="928"/>
                  </a:cubicBezTo>
                  <a:cubicBezTo>
                    <a:pt x="326" y="928"/>
                    <a:pt x="326" y="928"/>
                    <a:pt x="326" y="928"/>
                  </a:cubicBezTo>
                  <a:cubicBezTo>
                    <a:pt x="326" y="928"/>
                    <a:pt x="326" y="928"/>
                    <a:pt x="326" y="927"/>
                  </a:cubicBezTo>
                  <a:cubicBezTo>
                    <a:pt x="326" y="927"/>
                    <a:pt x="326" y="927"/>
                    <a:pt x="326" y="927"/>
                  </a:cubicBezTo>
                  <a:cubicBezTo>
                    <a:pt x="326" y="927"/>
                    <a:pt x="326" y="927"/>
                    <a:pt x="326" y="926"/>
                  </a:cubicBezTo>
                  <a:cubicBezTo>
                    <a:pt x="327" y="923"/>
                    <a:pt x="326" y="921"/>
                    <a:pt x="326" y="918"/>
                  </a:cubicBezTo>
                  <a:cubicBezTo>
                    <a:pt x="325" y="917"/>
                    <a:pt x="325" y="917"/>
                    <a:pt x="325" y="916"/>
                  </a:cubicBezTo>
                  <a:cubicBezTo>
                    <a:pt x="325" y="916"/>
                    <a:pt x="325" y="916"/>
                    <a:pt x="326" y="916"/>
                  </a:cubicBezTo>
                  <a:cubicBezTo>
                    <a:pt x="326" y="915"/>
                    <a:pt x="326" y="915"/>
                    <a:pt x="326" y="915"/>
                  </a:cubicBezTo>
                  <a:cubicBezTo>
                    <a:pt x="326" y="915"/>
                    <a:pt x="326" y="915"/>
                    <a:pt x="326" y="915"/>
                  </a:cubicBezTo>
                  <a:cubicBezTo>
                    <a:pt x="326" y="914"/>
                    <a:pt x="326" y="913"/>
                    <a:pt x="327" y="913"/>
                  </a:cubicBezTo>
                  <a:cubicBezTo>
                    <a:pt x="327" y="912"/>
                    <a:pt x="327" y="911"/>
                    <a:pt x="327" y="911"/>
                  </a:cubicBezTo>
                  <a:cubicBezTo>
                    <a:pt x="328" y="910"/>
                    <a:pt x="328" y="909"/>
                    <a:pt x="328" y="909"/>
                  </a:cubicBezTo>
                  <a:cubicBezTo>
                    <a:pt x="329" y="908"/>
                    <a:pt x="329" y="907"/>
                    <a:pt x="329" y="906"/>
                  </a:cubicBezTo>
                  <a:cubicBezTo>
                    <a:pt x="330" y="906"/>
                    <a:pt x="330" y="905"/>
                    <a:pt x="331" y="904"/>
                  </a:cubicBezTo>
                  <a:cubicBezTo>
                    <a:pt x="340" y="900"/>
                    <a:pt x="348" y="894"/>
                    <a:pt x="347" y="882"/>
                  </a:cubicBezTo>
                  <a:cubicBezTo>
                    <a:pt x="337" y="887"/>
                    <a:pt x="329" y="892"/>
                    <a:pt x="327" y="905"/>
                  </a:cubicBezTo>
                  <a:cubicBezTo>
                    <a:pt x="328" y="905"/>
                    <a:pt x="328" y="905"/>
                    <a:pt x="328" y="905"/>
                  </a:cubicBezTo>
                  <a:cubicBezTo>
                    <a:pt x="328" y="905"/>
                    <a:pt x="328" y="905"/>
                    <a:pt x="328" y="905"/>
                  </a:cubicBezTo>
                  <a:cubicBezTo>
                    <a:pt x="327" y="906"/>
                    <a:pt x="327" y="907"/>
                    <a:pt x="326" y="907"/>
                  </a:cubicBezTo>
                  <a:cubicBezTo>
                    <a:pt x="326" y="908"/>
                    <a:pt x="326" y="909"/>
                    <a:pt x="325" y="910"/>
                  </a:cubicBezTo>
                  <a:cubicBezTo>
                    <a:pt x="325" y="910"/>
                    <a:pt x="325" y="911"/>
                    <a:pt x="325" y="912"/>
                  </a:cubicBezTo>
                  <a:cubicBezTo>
                    <a:pt x="324" y="912"/>
                    <a:pt x="324" y="912"/>
                    <a:pt x="324" y="913"/>
                  </a:cubicBezTo>
                  <a:cubicBezTo>
                    <a:pt x="324" y="912"/>
                    <a:pt x="324" y="911"/>
                    <a:pt x="324" y="910"/>
                  </a:cubicBezTo>
                  <a:cubicBezTo>
                    <a:pt x="323" y="907"/>
                    <a:pt x="323" y="905"/>
                    <a:pt x="322" y="902"/>
                  </a:cubicBezTo>
                  <a:cubicBezTo>
                    <a:pt x="322" y="897"/>
                    <a:pt x="321" y="893"/>
                    <a:pt x="321" y="889"/>
                  </a:cubicBezTo>
                  <a:cubicBezTo>
                    <a:pt x="321" y="888"/>
                    <a:pt x="321" y="888"/>
                    <a:pt x="321" y="887"/>
                  </a:cubicBezTo>
                  <a:cubicBezTo>
                    <a:pt x="321" y="887"/>
                    <a:pt x="321" y="886"/>
                    <a:pt x="321" y="886"/>
                  </a:cubicBezTo>
                  <a:cubicBezTo>
                    <a:pt x="321" y="885"/>
                    <a:pt x="320" y="884"/>
                    <a:pt x="320" y="883"/>
                  </a:cubicBezTo>
                  <a:cubicBezTo>
                    <a:pt x="320" y="882"/>
                    <a:pt x="320" y="880"/>
                    <a:pt x="319" y="879"/>
                  </a:cubicBezTo>
                  <a:cubicBezTo>
                    <a:pt x="319" y="878"/>
                    <a:pt x="319" y="878"/>
                    <a:pt x="319" y="878"/>
                  </a:cubicBezTo>
                  <a:cubicBezTo>
                    <a:pt x="319" y="878"/>
                    <a:pt x="319" y="877"/>
                    <a:pt x="319" y="877"/>
                  </a:cubicBezTo>
                  <a:cubicBezTo>
                    <a:pt x="320" y="877"/>
                    <a:pt x="320" y="877"/>
                    <a:pt x="320" y="877"/>
                  </a:cubicBezTo>
                  <a:cubicBezTo>
                    <a:pt x="319" y="877"/>
                    <a:pt x="320" y="877"/>
                    <a:pt x="320" y="877"/>
                  </a:cubicBezTo>
                  <a:cubicBezTo>
                    <a:pt x="320" y="877"/>
                    <a:pt x="320" y="877"/>
                    <a:pt x="320" y="877"/>
                  </a:cubicBezTo>
                  <a:cubicBezTo>
                    <a:pt x="320" y="877"/>
                    <a:pt x="320" y="877"/>
                    <a:pt x="320" y="877"/>
                  </a:cubicBezTo>
                  <a:cubicBezTo>
                    <a:pt x="320" y="877"/>
                    <a:pt x="320" y="877"/>
                    <a:pt x="320" y="877"/>
                  </a:cubicBezTo>
                  <a:cubicBezTo>
                    <a:pt x="320" y="877"/>
                    <a:pt x="320" y="878"/>
                    <a:pt x="320" y="878"/>
                  </a:cubicBezTo>
                  <a:cubicBezTo>
                    <a:pt x="320" y="878"/>
                    <a:pt x="320" y="878"/>
                    <a:pt x="320" y="878"/>
                  </a:cubicBezTo>
                  <a:cubicBezTo>
                    <a:pt x="320" y="878"/>
                    <a:pt x="320" y="878"/>
                    <a:pt x="320" y="878"/>
                  </a:cubicBezTo>
                  <a:cubicBezTo>
                    <a:pt x="320" y="878"/>
                    <a:pt x="320" y="877"/>
                    <a:pt x="320" y="877"/>
                  </a:cubicBezTo>
                  <a:cubicBezTo>
                    <a:pt x="320" y="877"/>
                    <a:pt x="320" y="877"/>
                    <a:pt x="320" y="877"/>
                  </a:cubicBezTo>
                  <a:cubicBezTo>
                    <a:pt x="320" y="877"/>
                    <a:pt x="320" y="877"/>
                    <a:pt x="319" y="877"/>
                  </a:cubicBezTo>
                  <a:cubicBezTo>
                    <a:pt x="319" y="877"/>
                    <a:pt x="319" y="877"/>
                    <a:pt x="319" y="877"/>
                  </a:cubicBezTo>
                  <a:cubicBezTo>
                    <a:pt x="319" y="877"/>
                    <a:pt x="319" y="877"/>
                    <a:pt x="319" y="877"/>
                  </a:cubicBezTo>
                  <a:cubicBezTo>
                    <a:pt x="319" y="877"/>
                    <a:pt x="319" y="877"/>
                    <a:pt x="319" y="877"/>
                  </a:cubicBezTo>
                  <a:cubicBezTo>
                    <a:pt x="319" y="877"/>
                    <a:pt x="319" y="877"/>
                    <a:pt x="319" y="877"/>
                  </a:cubicBezTo>
                  <a:cubicBezTo>
                    <a:pt x="319" y="878"/>
                    <a:pt x="319" y="879"/>
                    <a:pt x="319" y="879"/>
                  </a:cubicBezTo>
                  <a:cubicBezTo>
                    <a:pt x="318" y="880"/>
                    <a:pt x="318" y="882"/>
                    <a:pt x="318" y="883"/>
                  </a:cubicBezTo>
                  <a:cubicBezTo>
                    <a:pt x="318" y="884"/>
                    <a:pt x="318" y="885"/>
                    <a:pt x="318" y="886"/>
                  </a:cubicBezTo>
                  <a:cubicBezTo>
                    <a:pt x="318" y="886"/>
                    <a:pt x="318" y="887"/>
                    <a:pt x="318" y="887"/>
                  </a:cubicBezTo>
                  <a:cubicBezTo>
                    <a:pt x="318" y="888"/>
                    <a:pt x="318" y="888"/>
                    <a:pt x="318" y="889"/>
                  </a:cubicBezTo>
                  <a:cubicBezTo>
                    <a:pt x="319" y="890"/>
                    <a:pt x="319" y="892"/>
                    <a:pt x="319" y="893"/>
                  </a:cubicBezTo>
                  <a:cubicBezTo>
                    <a:pt x="319" y="893"/>
                    <a:pt x="319" y="893"/>
                    <a:pt x="319" y="893"/>
                  </a:cubicBezTo>
                  <a:cubicBezTo>
                    <a:pt x="318" y="892"/>
                    <a:pt x="318" y="892"/>
                    <a:pt x="318" y="892"/>
                  </a:cubicBezTo>
                  <a:cubicBezTo>
                    <a:pt x="318" y="891"/>
                    <a:pt x="317" y="891"/>
                    <a:pt x="317" y="890"/>
                  </a:cubicBezTo>
                  <a:cubicBezTo>
                    <a:pt x="317" y="890"/>
                    <a:pt x="317" y="890"/>
                    <a:pt x="316" y="889"/>
                  </a:cubicBezTo>
                  <a:cubicBezTo>
                    <a:pt x="316" y="888"/>
                    <a:pt x="315" y="887"/>
                    <a:pt x="315" y="886"/>
                  </a:cubicBezTo>
                  <a:cubicBezTo>
                    <a:pt x="314" y="886"/>
                    <a:pt x="313" y="885"/>
                    <a:pt x="312" y="884"/>
                  </a:cubicBezTo>
                  <a:cubicBezTo>
                    <a:pt x="312" y="884"/>
                    <a:pt x="312" y="883"/>
                    <a:pt x="312" y="883"/>
                  </a:cubicBezTo>
                  <a:cubicBezTo>
                    <a:pt x="319" y="870"/>
                    <a:pt x="292" y="866"/>
                    <a:pt x="286" y="862"/>
                  </a:cubicBezTo>
                  <a:cubicBezTo>
                    <a:pt x="288" y="873"/>
                    <a:pt x="297" y="894"/>
                    <a:pt x="310" y="885"/>
                  </a:cubicBezTo>
                  <a:cubicBezTo>
                    <a:pt x="310" y="884"/>
                    <a:pt x="309" y="883"/>
                    <a:pt x="309" y="883"/>
                  </a:cubicBezTo>
                  <a:cubicBezTo>
                    <a:pt x="309" y="883"/>
                    <a:pt x="309" y="883"/>
                    <a:pt x="309" y="883"/>
                  </a:cubicBezTo>
                  <a:cubicBezTo>
                    <a:pt x="310" y="884"/>
                    <a:pt x="310" y="884"/>
                    <a:pt x="311" y="885"/>
                  </a:cubicBezTo>
                  <a:cubicBezTo>
                    <a:pt x="312" y="886"/>
                    <a:pt x="313" y="887"/>
                    <a:pt x="313" y="888"/>
                  </a:cubicBezTo>
                  <a:cubicBezTo>
                    <a:pt x="314" y="888"/>
                    <a:pt x="314" y="889"/>
                    <a:pt x="315" y="890"/>
                  </a:cubicBezTo>
                  <a:cubicBezTo>
                    <a:pt x="315" y="890"/>
                    <a:pt x="315" y="891"/>
                    <a:pt x="316" y="891"/>
                  </a:cubicBezTo>
                  <a:cubicBezTo>
                    <a:pt x="316" y="892"/>
                    <a:pt x="316" y="892"/>
                    <a:pt x="316" y="893"/>
                  </a:cubicBezTo>
                  <a:cubicBezTo>
                    <a:pt x="317" y="893"/>
                    <a:pt x="317" y="893"/>
                    <a:pt x="317" y="894"/>
                  </a:cubicBezTo>
                  <a:cubicBezTo>
                    <a:pt x="317" y="894"/>
                    <a:pt x="318" y="894"/>
                    <a:pt x="318" y="895"/>
                  </a:cubicBezTo>
                  <a:cubicBezTo>
                    <a:pt x="318" y="895"/>
                    <a:pt x="318" y="895"/>
                    <a:pt x="318" y="895"/>
                  </a:cubicBezTo>
                  <a:cubicBezTo>
                    <a:pt x="318" y="896"/>
                    <a:pt x="318" y="896"/>
                    <a:pt x="318" y="896"/>
                  </a:cubicBezTo>
                  <a:cubicBezTo>
                    <a:pt x="318" y="896"/>
                    <a:pt x="319" y="896"/>
                    <a:pt x="319" y="897"/>
                  </a:cubicBezTo>
                  <a:cubicBezTo>
                    <a:pt x="319" y="897"/>
                    <a:pt x="319" y="897"/>
                    <a:pt x="319" y="897"/>
                  </a:cubicBezTo>
                  <a:cubicBezTo>
                    <a:pt x="319" y="899"/>
                    <a:pt x="320" y="901"/>
                    <a:pt x="320" y="903"/>
                  </a:cubicBezTo>
                  <a:cubicBezTo>
                    <a:pt x="320" y="905"/>
                    <a:pt x="321" y="908"/>
                    <a:pt x="321" y="910"/>
                  </a:cubicBezTo>
                  <a:cubicBezTo>
                    <a:pt x="322" y="913"/>
                    <a:pt x="322" y="916"/>
                    <a:pt x="323" y="918"/>
                  </a:cubicBezTo>
                  <a:cubicBezTo>
                    <a:pt x="324" y="921"/>
                    <a:pt x="324" y="923"/>
                    <a:pt x="324" y="926"/>
                  </a:cubicBezTo>
                  <a:cubicBezTo>
                    <a:pt x="324" y="926"/>
                    <a:pt x="324" y="926"/>
                    <a:pt x="324" y="926"/>
                  </a:cubicBezTo>
                  <a:cubicBezTo>
                    <a:pt x="323" y="927"/>
                    <a:pt x="323" y="927"/>
                    <a:pt x="323" y="927"/>
                  </a:cubicBezTo>
                  <a:cubicBezTo>
                    <a:pt x="323" y="927"/>
                    <a:pt x="323" y="927"/>
                    <a:pt x="323" y="927"/>
                  </a:cubicBezTo>
                  <a:cubicBezTo>
                    <a:pt x="323" y="927"/>
                    <a:pt x="323" y="927"/>
                    <a:pt x="323" y="927"/>
                  </a:cubicBezTo>
                  <a:cubicBezTo>
                    <a:pt x="323" y="928"/>
                    <a:pt x="323" y="928"/>
                    <a:pt x="323" y="929"/>
                  </a:cubicBezTo>
                  <a:cubicBezTo>
                    <a:pt x="322" y="930"/>
                    <a:pt x="321" y="931"/>
                    <a:pt x="321" y="932"/>
                  </a:cubicBezTo>
                  <a:cubicBezTo>
                    <a:pt x="319" y="933"/>
                    <a:pt x="317" y="935"/>
                    <a:pt x="316" y="937"/>
                  </a:cubicBezTo>
                  <a:cubicBezTo>
                    <a:pt x="316" y="937"/>
                    <a:pt x="316" y="938"/>
                    <a:pt x="316" y="938"/>
                  </a:cubicBezTo>
                  <a:cubicBezTo>
                    <a:pt x="316" y="938"/>
                    <a:pt x="315" y="938"/>
                    <a:pt x="315" y="939"/>
                  </a:cubicBezTo>
                  <a:cubicBezTo>
                    <a:pt x="315" y="939"/>
                    <a:pt x="315" y="939"/>
                    <a:pt x="315" y="939"/>
                  </a:cubicBezTo>
                  <a:cubicBezTo>
                    <a:pt x="315" y="940"/>
                    <a:pt x="315" y="940"/>
                    <a:pt x="315" y="940"/>
                  </a:cubicBezTo>
                  <a:cubicBezTo>
                    <a:pt x="314" y="941"/>
                    <a:pt x="314" y="942"/>
                    <a:pt x="314" y="943"/>
                  </a:cubicBezTo>
                  <a:cubicBezTo>
                    <a:pt x="314" y="944"/>
                    <a:pt x="314" y="945"/>
                    <a:pt x="314" y="945"/>
                  </a:cubicBezTo>
                  <a:cubicBezTo>
                    <a:pt x="313" y="946"/>
                    <a:pt x="313" y="946"/>
                    <a:pt x="313" y="947"/>
                  </a:cubicBezTo>
                  <a:cubicBezTo>
                    <a:pt x="314" y="947"/>
                    <a:pt x="314" y="947"/>
                    <a:pt x="314" y="948"/>
                  </a:cubicBezTo>
                  <a:cubicBezTo>
                    <a:pt x="314" y="948"/>
                    <a:pt x="314" y="949"/>
                    <a:pt x="314" y="949"/>
                  </a:cubicBezTo>
                  <a:cubicBezTo>
                    <a:pt x="314" y="951"/>
                    <a:pt x="315" y="952"/>
                    <a:pt x="315" y="953"/>
                  </a:cubicBezTo>
                  <a:cubicBezTo>
                    <a:pt x="315" y="954"/>
                    <a:pt x="315" y="954"/>
                    <a:pt x="315" y="954"/>
                  </a:cubicBezTo>
                  <a:cubicBezTo>
                    <a:pt x="314" y="953"/>
                    <a:pt x="314" y="953"/>
                    <a:pt x="313" y="952"/>
                  </a:cubicBezTo>
                  <a:cubicBezTo>
                    <a:pt x="313" y="952"/>
                    <a:pt x="312" y="952"/>
                    <a:pt x="311" y="951"/>
                  </a:cubicBezTo>
                  <a:cubicBezTo>
                    <a:pt x="311" y="951"/>
                    <a:pt x="311" y="951"/>
                    <a:pt x="311" y="951"/>
                  </a:cubicBezTo>
                  <a:cubicBezTo>
                    <a:pt x="311" y="951"/>
                    <a:pt x="311" y="951"/>
                    <a:pt x="311" y="951"/>
                  </a:cubicBezTo>
                  <a:cubicBezTo>
                    <a:pt x="311" y="951"/>
                    <a:pt x="311" y="951"/>
                    <a:pt x="311" y="951"/>
                  </a:cubicBezTo>
                  <a:cubicBezTo>
                    <a:pt x="311" y="951"/>
                    <a:pt x="311" y="951"/>
                    <a:pt x="311" y="951"/>
                  </a:cubicBezTo>
                  <a:cubicBezTo>
                    <a:pt x="310" y="951"/>
                    <a:pt x="310" y="951"/>
                    <a:pt x="310" y="951"/>
                  </a:cubicBezTo>
                  <a:cubicBezTo>
                    <a:pt x="310" y="950"/>
                    <a:pt x="310" y="950"/>
                    <a:pt x="309" y="950"/>
                  </a:cubicBezTo>
                  <a:cubicBezTo>
                    <a:pt x="309" y="950"/>
                    <a:pt x="309" y="950"/>
                    <a:pt x="308" y="950"/>
                  </a:cubicBezTo>
                  <a:cubicBezTo>
                    <a:pt x="308" y="949"/>
                    <a:pt x="308" y="949"/>
                    <a:pt x="307" y="949"/>
                  </a:cubicBezTo>
                  <a:cubicBezTo>
                    <a:pt x="307" y="949"/>
                    <a:pt x="306" y="949"/>
                    <a:pt x="305" y="948"/>
                  </a:cubicBezTo>
                  <a:cubicBezTo>
                    <a:pt x="304" y="948"/>
                    <a:pt x="303" y="948"/>
                    <a:pt x="302" y="947"/>
                  </a:cubicBezTo>
                  <a:cubicBezTo>
                    <a:pt x="301" y="947"/>
                    <a:pt x="299" y="947"/>
                    <a:pt x="298" y="946"/>
                  </a:cubicBezTo>
                  <a:cubicBezTo>
                    <a:pt x="296" y="946"/>
                    <a:pt x="294" y="946"/>
                    <a:pt x="292" y="945"/>
                  </a:cubicBezTo>
                  <a:cubicBezTo>
                    <a:pt x="288" y="944"/>
                    <a:pt x="284" y="943"/>
                    <a:pt x="282" y="942"/>
                  </a:cubicBezTo>
                  <a:cubicBezTo>
                    <a:pt x="280" y="942"/>
                    <a:pt x="279" y="941"/>
                    <a:pt x="278" y="941"/>
                  </a:cubicBezTo>
                  <a:cubicBezTo>
                    <a:pt x="277" y="941"/>
                    <a:pt x="276" y="940"/>
                    <a:pt x="275" y="940"/>
                  </a:cubicBezTo>
                  <a:cubicBezTo>
                    <a:pt x="274" y="939"/>
                    <a:pt x="273" y="939"/>
                    <a:pt x="273" y="939"/>
                  </a:cubicBezTo>
                  <a:cubicBezTo>
                    <a:pt x="273" y="939"/>
                    <a:pt x="274" y="939"/>
                    <a:pt x="275" y="940"/>
                  </a:cubicBezTo>
                  <a:cubicBezTo>
                    <a:pt x="276" y="941"/>
                    <a:pt x="277" y="941"/>
                    <a:pt x="278" y="942"/>
                  </a:cubicBezTo>
                  <a:cubicBezTo>
                    <a:pt x="279" y="942"/>
                    <a:pt x="280" y="943"/>
                    <a:pt x="281" y="944"/>
                  </a:cubicBezTo>
                  <a:cubicBezTo>
                    <a:pt x="282" y="944"/>
                    <a:pt x="283" y="945"/>
                    <a:pt x="285" y="945"/>
                  </a:cubicBezTo>
                  <a:cubicBezTo>
                    <a:pt x="284" y="946"/>
                    <a:pt x="283" y="946"/>
                    <a:pt x="283" y="946"/>
                  </a:cubicBezTo>
                  <a:cubicBezTo>
                    <a:pt x="281" y="946"/>
                    <a:pt x="280" y="946"/>
                    <a:pt x="279" y="946"/>
                  </a:cubicBezTo>
                  <a:cubicBezTo>
                    <a:pt x="278" y="946"/>
                    <a:pt x="276" y="947"/>
                    <a:pt x="275" y="947"/>
                  </a:cubicBezTo>
                  <a:cubicBezTo>
                    <a:pt x="274" y="947"/>
                    <a:pt x="273" y="948"/>
                    <a:pt x="273" y="948"/>
                  </a:cubicBezTo>
                  <a:cubicBezTo>
                    <a:pt x="258" y="941"/>
                    <a:pt x="257" y="954"/>
                    <a:pt x="244" y="956"/>
                  </a:cubicBezTo>
                  <a:cubicBezTo>
                    <a:pt x="257" y="964"/>
                    <a:pt x="270" y="969"/>
                    <a:pt x="272" y="950"/>
                  </a:cubicBezTo>
                  <a:cubicBezTo>
                    <a:pt x="272" y="950"/>
                    <a:pt x="273" y="950"/>
                    <a:pt x="273" y="950"/>
                  </a:cubicBezTo>
                  <a:cubicBezTo>
                    <a:pt x="274" y="950"/>
                    <a:pt x="275" y="949"/>
                    <a:pt x="276" y="949"/>
                  </a:cubicBezTo>
                  <a:cubicBezTo>
                    <a:pt x="277" y="949"/>
                    <a:pt x="278" y="949"/>
                    <a:pt x="279" y="948"/>
                  </a:cubicBezTo>
                  <a:cubicBezTo>
                    <a:pt x="281" y="948"/>
                    <a:pt x="282" y="948"/>
                    <a:pt x="283" y="948"/>
                  </a:cubicBezTo>
                  <a:cubicBezTo>
                    <a:pt x="284" y="948"/>
                    <a:pt x="285" y="948"/>
                    <a:pt x="286" y="948"/>
                  </a:cubicBezTo>
                  <a:cubicBezTo>
                    <a:pt x="287" y="948"/>
                    <a:pt x="288" y="948"/>
                    <a:pt x="288" y="948"/>
                  </a:cubicBezTo>
                  <a:cubicBezTo>
                    <a:pt x="289" y="948"/>
                    <a:pt x="289" y="948"/>
                    <a:pt x="290" y="948"/>
                  </a:cubicBezTo>
                  <a:cubicBezTo>
                    <a:pt x="290" y="948"/>
                    <a:pt x="290" y="948"/>
                    <a:pt x="291" y="948"/>
                  </a:cubicBezTo>
                  <a:cubicBezTo>
                    <a:pt x="291" y="948"/>
                    <a:pt x="291" y="948"/>
                    <a:pt x="291" y="948"/>
                  </a:cubicBezTo>
                  <a:cubicBezTo>
                    <a:pt x="293" y="949"/>
                    <a:pt x="295" y="949"/>
                    <a:pt x="298" y="950"/>
                  </a:cubicBezTo>
                  <a:cubicBezTo>
                    <a:pt x="299" y="950"/>
                    <a:pt x="300" y="951"/>
                    <a:pt x="301" y="951"/>
                  </a:cubicBezTo>
                  <a:cubicBezTo>
                    <a:pt x="302" y="951"/>
                    <a:pt x="303" y="952"/>
                    <a:pt x="305" y="952"/>
                  </a:cubicBezTo>
                  <a:cubicBezTo>
                    <a:pt x="305" y="952"/>
                    <a:pt x="306" y="952"/>
                    <a:pt x="306" y="953"/>
                  </a:cubicBezTo>
                  <a:cubicBezTo>
                    <a:pt x="307" y="953"/>
                    <a:pt x="307" y="953"/>
                    <a:pt x="307" y="953"/>
                  </a:cubicBezTo>
                  <a:cubicBezTo>
                    <a:pt x="307" y="953"/>
                    <a:pt x="308" y="953"/>
                    <a:pt x="308" y="953"/>
                  </a:cubicBezTo>
                  <a:cubicBezTo>
                    <a:pt x="308" y="954"/>
                    <a:pt x="309" y="954"/>
                    <a:pt x="309" y="954"/>
                  </a:cubicBezTo>
                  <a:cubicBezTo>
                    <a:pt x="309" y="954"/>
                    <a:pt x="309" y="954"/>
                    <a:pt x="309" y="954"/>
                  </a:cubicBezTo>
                  <a:cubicBezTo>
                    <a:pt x="309" y="954"/>
                    <a:pt x="309" y="954"/>
                    <a:pt x="309" y="954"/>
                  </a:cubicBezTo>
                  <a:cubicBezTo>
                    <a:pt x="309" y="954"/>
                    <a:pt x="309" y="954"/>
                    <a:pt x="309" y="954"/>
                  </a:cubicBezTo>
                  <a:cubicBezTo>
                    <a:pt x="309" y="954"/>
                    <a:pt x="309" y="954"/>
                    <a:pt x="309" y="954"/>
                  </a:cubicBezTo>
                  <a:cubicBezTo>
                    <a:pt x="310" y="954"/>
                    <a:pt x="310" y="954"/>
                    <a:pt x="310" y="954"/>
                  </a:cubicBezTo>
                  <a:cubicBezTo>
                    <a:pt x="310" y="955"/>
                    <a:pt x="311" y="955"/>
                    <a:pt x="311" y="956"/>
                  </a:cubicBezTo>
                  <a:cubicBezTo>
                    <a:pt x="313" y="957"/>
                    <a:pt x="316" y="959"/>
                    <a:pt x="318" y="961"/>
                  </a:cubicBezTo>
                  <a:cubicBezTo>
                    <a:pt x="320" y="963"/>
                    <a:pt x="322" y="965"/>
                    <a:pt x="324" y="968"/>
                  </a:cubicBezTo>
                  <a:cubicBezTo>
                    <a:pt x="326" y="970"/>
                    <a:pt x="329" y="972"/>
                    <a:pt x="331" y="974"/>
                  </a:cubicBezTo>
                  <a:cubicBezTo>
                    <a:pt x="334" y="977"/>
                    <a:pt x="337" y="979"/>
                    <a:pt x="340" y="981"/>
                  </a:cubicBezTo>
                  <a:cubicBezTo>
                    <a:pt x="340" y="981"/>
                    <a:pt x="340" y="981"/>
                    <a:pt x="340" y="981"/>
                  </a:cubicBezTo>
                  <a:cubicBezTo>
                    <a:pt x="340" y="981"/>
                    <a:pt x="339" y="982"/>
                    <a:pt x="339" y="982"/>
                  </a:cubicBezTo>
                  <a:cubicBezTo>
                    <a:pt x="338" y="982"/>
                    <a:pt x="338" y="982"/>
                    <a:pt x="337" y="982"/>
                  </a:cubicBezTo>
                  <a:cubicBezTo>
                    <a:pt x="337" y="982"/>
                    <a:pt x="336" y="982"/>
                    <a:pt x="336" y="983"/>
                  </a:cubicBezTo>
                  <a:cubicBezTo>
                    <a:pt x="336" y="983"/>
                    <a:pt x="336" y="983"/>
                    <a:pt x="335" y="983"/>
                  </a:cubicBezTo>
                  <a:cubicBezTo>
                    <a:pt x="334" y="984"/>
                    <a:pt x="333" y="984"/>
                    <a:pt x="332" y="985"/>
                  </a:cubicBezTo>
                  <a:cubicBezTo>
                    <a:pt x="331" y="986"/>
                    <a:pt x="329" y="987"/>
                    <a:pt x="328" y="988"/>
                  </a:cubicBezTo>
                  <a:cubicBezTo>
                    <a:pt x="326" y="989"/>
                    <a:pt x="323" y="991"/>
                    <a:pt x="320" y="993"/>
                  </a:cubicBezTo>
                  <a:cubicBezTo>
                    <a:pt x="319" y="994"/>
                    <a:pt x="318" y="995"/>
                    <a:pt x="316" y="995"/>
                  </a:cubicBezTo>
                  <a:cubicBezTo>
                    <a:pt x="315" y="996"/>
                    <a:pt x="313" y="997"/>
                    <a:pt x="312" y="997"/>
                  </a:cubicBezTo>
                  <a:cubicBezTo>
                    <a:pt x="311" y="998"/>
                    <a:pt x="309" y="998"/>
                    <a:pt x="308" y="999"/>
                  </a:cubicBezTo>
                  <a:cubicBezTo>
                    <a:pt x="308" y="999"/>
                    <a:pt x="308" y="999"/>
                    <a:pt x="308" y="999"/>
                  </a:cubicBezTo>
                  <a:cubicBezTo>
                    <a:pt x="308" y="998"/>
                    <a:pt x="307" y="998"/>
                    <a:pt x="307" y="998"/>
                  </a:cubicBezTo>
                  <a:cubicBezTo>
                    <a:pt x="306" y="998"/>
                    <a:pt x="306" y="998"/>
                    <a:pt x="306" y="998"/>
                  </a:cubicBezTo>
                  <a:cubicBezTo>
                    <a:pt x="306" y="998"/>
                    <a:pt x="306" y="997"/>
                    <a:pt x="305" y="997"/>
                  </a:cubicBezTo>
                  <a:cubicBezTo>
                    <a:pt x="305" y="997"/>
                    <a:pt x="305" y="997"/>
                    <a:pt x="305" y="997"/>
                  </a:cubicBezTo>
                  <a:cubicBezTo>
                    <a:pt x="304" y="997"/>
                    <a:pt x="303" y="997"/>
                    <a:pt x="303" y="997"/>
                  </a:cubicBezTo>
                  <a:cubicBezTo>
                    <a:pt x="302" y="997"/>
                    <a:pt x="301" y="996"/>
                    <a:pt x="300" y="996"/>
                  </a:cubicBezTo>
                  <a:cubicBezTo>
                    <a:pt x="299" y="996"/>
                    <a:pt x="299" y="995"/>
                    <a:pt x="298" y="995"/>
                  </a:cubicBezTo>
                  <a:cubicBezTo>
                    <a:pt x="297" y="995"/>
                    <a:pt x="296" y="994"/>
                    <a:pt x="295" y="994"/>
                  </a:cubicBezTo>
                  <a:cubicBezTo>
                    <a:pt x="292" y="981"/>
                    <a:pt x="281" y="986"/>
                    <a:pt x="272" y="979"/>
                  </a:cubicBezTo>
                  <a:cubicBezTo>
                    <a:pt x="274" y="985"/>
                    <a:pt x="277" y="993"/>
                    <a:pt x="282" y="996"/>
                  </a:cubicBezTo>
                  <a:cubicBezTo>
                    <a:pt x="285" y="998"/>
                    <a:pt x="293" y="998"/>
                    <a:pt x="295" y="996"/>
                  </a:cubicBezTo>
                  <a:cubicBezTo>
                    <a:pt x="295" y="996"/>
                    <a:pt x="296" y="996"/>
                    <a:pt x="296" y="996"/>
                  </a:cubicBezTo>
                  <a:cubicBezTo>
                    <a:pt x="296" y="996"/>
                    <a:pt x="296" y="996"/>
                    <a:pt x="296" y="996"/>
                  </a:cubicBezTo>
                  <a:cubicBezTo>
                    <a:pt x="296" y="996"/>
                    <a:pt x="296" y="996"/>
                    <a:pt x="296" y="996"/>
                  </a:cubicBezTo>
                  <a:cubicBezTo>
                    <a:pt x="296" y="996"/>
                    <a:pt x="297" y="996"/>
                    <a:pt x="297" y="997"/>
                  </a:cubicBezTo>
                  <a:cubicBezTo>
                    <a:pt x="298" y="997"/>
                    <a:pt x="299" y="997"/>
                    <a:pt x="300" y="998"/>
                  </a:cubicBezTo>
                  <a:cubicBezTo>
                    <a:pt x="301" y="998"/>
                    <a:pt x="302" y="998"/>
                    <a:pt x="302" y="998"/>
                  </a:cubicBezTo>
                  <a:cubicBezTo>
                    <a:pt x="303" y="999"/>
                    <a:pt x="304" y="999"/>
                    <a:pt x="305" y="999"/>
                  </a:cubicBezTo>
                  <a:cubicBezTo>
                    <a:pt x="305" y="999"/>
                    <a:pt x="305" y="999"/>
                    <a:pt x="305" y="999"/>
                  </a:cubicBezTo>
                  <a:cubicBezTo>
                    <a:pt x="305" y="999"/>
                    <a:pt x="305" y="999"/>
                    <a:pt x="306" y="999"/>
                  </a:cubicBezTo>
                  <a:cubicBezTo>
                    <a:pt x="306" y="999"/>
                    <a:pt x="306" y="999"/>
                    <a:pt x="306" y="999"/>
                  </a:cubicBezTo>
                  <a:cubicBezTo>
                    <a:pt x="305" y="999"/>
                    <a:pt x="305" y="1000"/>
                    <a:pt x="304" y="1000"/>
                  </a:cubicBezTo>
                  <a:cubicBezTo>
                    <a:pt x="304" y="1000"/>
                    <a:pt x="304" y="1000"/>
                    <a:pt x="303" y="1000"/>
                  </a:cubicBezTo>
                  <a:cubicBezTo>
                    <a:pt x="303" y="1000"/>
                    <a:pt x="303" y="1000"/>
                    <a:pt x="302" y="1000"/>
                  </a:cubicBezTo>
                  <a:cubicBezTo>
                    <a:pt x="302" y="1000"/>
                    <a:pt x="301" y="1000"/>
                    <a:pt x="301" y="1001"/>
                  </a:cubicBezTo>
                  <a:cubicBezTo>
                    <a:pt x="300" y="1001"/>
                    <a:pt x="299" y="1001"/>
                    <a:pt x="298" y="1001"/>
                  </a:cubicBezTo>
                  <a:cubicBezTo>
                    <a:pt x="297" y="1002"/>
                    <a:pt x="296" y="1002"/>
                    <a:pt x="296" y="1002"/>
                  </a:cubicBezTo>
                  <a:cubicBezTo>
                    <a:pt x="296" y="1002"/>
                    <a:pt x="296" y="1002"/>
                    <a:pt x="297" y="1002"/>
                  </a:cubicBezTo>
                  <a:cubicBezTo>
                    <a:pt x="297" y="1002"/>
                    <a:pt x="298" y="1002"/>
                    <a:pt x="299" y="1002"/>
                  </a:cubicBezTo>
                  <a:cubicBezTo>
                    <a:pt x="299" y="1002"/>
                    <a:pt x="300" y="1003"/>
                    <a:pt x="301" y="1003"/>
                  </a:cubicBezTo>
                  <a:cubicBezTo>
                    <a:pt x="302" y="1003"/>
                    <a:pt x="302" y="1003"/>
                    <a:pt x="303" y="1003"/>
                  </a:cubicBezTo>
                  <a:cubicBezTo>
                    <a:pt x="303" y="1003"/>
                    <a:pt x="304" y="1003"/>
                    <a:pt x="304" y="1003"/>
                  </a:cubicBezTo>
                  <a:cubicBezTo>
                    <a:pt x="304" y="1002"/>
                    <a:pt x="304" y="1002"/>
                    <a:pt x="305" y="1002"/>
                  </a:cubicBezTo>
                  <a:cubicBezTo>
                    <a:pt x="307" y="1002"/>
                    <a:pt x="310" y="1001"/>
                    <a:pt x="313" y="1000"/>
                  </a:cubicBezTo>
                  <a:cubicBezTo>
                    <a:pt x="314" y="999"/>
                    <a:pt x="315" y="999"/>
                    <a:pt x="316" y="999"/>
                  </a:cubicBezTo>
                  <a:cubicBezTo>
                    <a:pt x="316" y="999"/>
                    <a:pt x="316" y="999"/>
                    <a:pt x="316" y="999"/>
                  </a:cubicBezTo>
                  <a:cubicBezTo>
                    <a:pt x="315" y="1000"/>
                    <a:pt x="315" y="1000"/>
                    <a:pt x="315" y="1001"/>
                  </a:cubicBezTo>
                  <a:cubicBezTo>
                    <a:pt x="315" y="1001"/>
                    <a:pt x="314" y="1002"/>
                    <a:pt x="314" y="1002"/>
                  </a:cubicBezTo>
                  <a:cubicBezTo>
                    <a:pt x="314" y="1003"/>
                    <a:pt x="313" y="1004"/>
                    <a:pt x="313" y="1005"/>
                  </a:cubicBezTo>
                  <a:cubicBezTo>
                    <a:pt x="313" y="1005"/>
                    <a:pt x="313" y="1005"/>
                    <a:pt x="313" y="1005"/>
                  </a:cubicBezTo>
                  <a:cubicBezTo>
                    <a:pt x="302" y="1010"/>
                    <a:pt x="297" y="1019"/>
                    <a:pt x="305" y="1032"/>
                  </a:cubicBezTo>
                  <a:cubicBezTo>
                    <a:pt x="309" y="1021"/>
                    <a:pt x="319" y="1019"/>
                    <a:pt x="313" y="1006"/>
                  </a:cubicBezTo>
                  <a:cubicBezTo>
                    <a:pt x="313" y="1006"/>
                    <a:pt x="313" y="1006"/>
                    <a:pt x="314" y="1005"/>
                  </a:cubicBezTo>
                  <a:cubicBezTo>
                    <a:pt x="314" y="1004"/>
                    <a:pt x="315" y="1004"/>
                    <a:pt x="315" y="1003"/>
                  </a:cubicBezTo>
                  <a:cubicBezTo>
                    <a:pt x="315" y="1002"/>
                    <a:pt x="316" y="1002"/>
                    <a:pt x="316" y="1001"/>
                  </a:cubicBezTo>
                  <a:cubicBezTo>
                    <a:pt x="316" y="1001"/>
                    <a:pt x="316" y="1000"/>
                    <a:pt x="317" y="1000"/>
                  </a:cubicBezTo>
                  <a:cubicBezTo>
                    <a:pt x="317" y="999"/>
                    <a:pt x="318" y="998"/>
                    <a:pt x="319" y="997"/>
                  </a:cubicBezTo>
                  <a:cubicBezTo>
                    <a:pt x="320" y="997"/>
                    <a:pt x="321" y="996"/>
                    <a:pt x="322" y="995"/>
                  </a:cubicBezTo>
                  <a:cubicBezTo>
                    <a:pt x="325" y="994"/>
                    <a:pt x="327" y="992"/>
                    <a:pt x="330" y="990"/>
                  </a:cubicBezTo>
                  <a:cubicBezTo>
                    <a:pt x="331" y="989"/>
                    <a:pt x="332" y="988"/>
                    <a:pt x="333" y="987"/>
                  </a:cubicBezTo>
                  <a:cubicBezTo>
                    <a:pt x="335" y="987"/>
                    <a:pt x="336" y="986"/>
                    <a:pt x="337" y="985"/>
                  </a:cubicBezTo>
                  <a:cubicBezTo>
                    <a:pt x="337" y="985"/>
                    <a:pt x="337" y="985"/>
                    <a:pt x="337" y="985"/>
                  </a:cubicBezTo>
                  <a:cubicBezTo>
                    <a:pt x="338" y="985"/>
                    <a:pt x="338" y="985"/>
                    <a:pt x="338" y="985"/>
                  </a:cubicBezTo>
                  <a:cubicBezTo>
                    <a:pt x="339" y="984"/>
                    <a:pt x="339" y="984"/>
                    <a:pt x="339" y="984"/>
                  </a:cubicBezTo>
                  <a:cubicBezTo>
                    <a:pt x="340" y="983"/>
                    <a:pt x="340" y="983"/>
                    <a:pt x="341" y="983"/>
                  </a:cubicBezTo>
                  <a:cubicBezTo>
                    <a:pt x="341" y="983"/>
                    <a:pt x="341" y="982"/>
                    <a:pt x="341" y="982"/>
                  </a:cubicBezTo>
                  <a:cubicBezTo>
                    <a:pt x="344" y="984"/>
                    <a:pt x="346" y="985"/>
                    <a:pt x="348" y="987"/>
                  </a:cubicBezTo>
                  <a:cubicBezTo>
                    <a:pt x="351" y="988"/>
                    <a:pt x="354" y="990"/>
                    <a:pt x="357" y="992"/>
                  </a:cubicBezTo>
                  <a:cubicBezTo>
                    <a:pt x="357" y="992"/>
                    <a:pt x="358" y="993"/>
                    <a:pt x="359" y="993"/>
                  </a:cubicBezTo>
                  <a:cubicBezTo>
                    <a:pt x="359" y="994"/>
                    <a:pt x="360" y="994"/>
                    <a:pt x="361" y="995"/>
                  </a:cubicBezTo>
                  <a:cubicBezTo>
                    <a:pt x="362" y="996"/>
                    <a:pt x="363" y="997"/>
                    <a:pt x="364" y="999"/>
                  </a:cubicBezTo>
                  <a:cubicBezTo>
                    <a:pt x="369" y="1003"/>
                    <a:pt x="373" y="1010"/>
                    <a:pt x="377" y="1015"/>
                  </a:cubicBezTo>
                  <a:cubicBezTo>
                    <a:pt x="379" y="1019"/>
                    <a:pt x="381" y="1022"/>
                    <a:pt x="383" y="1025"/>
                  </a:cubicBezTo>
                  <a:cubicBezTo>
                    <a:pt x="382" y="1025"/>
                    <a:pt x="382" y="1025"/>
                    <a:pt x="382" y="1024"/>
                  </a:cubicBezTo>
                  <a:cubicBezTo>
                    <a:pt x="381" y="1024"/>
                    <a:pt x="381" y="1024"/>
                    <a:pt x="381" y="1024"/>
                  </a:cubicBezTo>
                  <a:cubicBezTo>
                    <a:pt x="381" y="1024"/>
                    <a:pt x="380" y="1024"/>
                    <a:pt x="380" y="1024"/>
                  </a:cubicBezTo>
                  <a:cubicBezTo>
                    <a:pt x="380" y="1024"/>
                    <a:pt x="380" y="1024"/>
                    <a:pt x="380" y="1024"/>
                  </a:cubicBezTo>
                  <a:cubicBezTo>
                    <a:pt x="379" y="1023"/>
                    <a:pt x="378" y="1023"/>
                    <a:pt x="377" y="1023"/>
                  </a:cubicBezTo>
                  <a:cubicBezTo>
                    <a:pt x="376" y="1023"/>
                    <a:pt x="375" y="1024"/>
                    <a:pt x="374" y="1024"/>
                  </a:cubicBezTo>
                  <a:cubicBezTo>
                    <a:pt x="373" y="1024"/>
                    <a:pt x="372" y="1024"/>
                    <a:pt x="371" y="1024"/>
                  </a:cubicBezTo>
                  <a:cubicBezTo>
                    <a:pt x="371" y="1024"/>
                    <a:pt x="370" y="1025"/>
                    <a:pt x="369" y="1025"/>
                  </a:cubicBezTo>
                  <a:cubicBezTo>
                    <a:pt x="367" y="1025"/>
                    <a:pt x="366" y="1025"/>
                    <a:pt x="365" y="1026"/>
                  </a:cubicBezTo>
                  <a:cubicBezTo>
                    <a:pt x="355" y="1013"/>
                    <a:pt x="346" y="1029"/>
                    <a:pt x="337" y="1014"/>
                  </a:cubicBezTo>
                  <a:cubicBezTo>
                    <a:pt x="337" y="1022"/>
                    <a:pt x="340" y="1030"/>
                    <a:pt x="348" y="1033"/>
                  </a:cubicBezTo>
                  <a:cubicBezTo>
                    <a:pt x="354" y="1036"/>
                    <a:pt x="365" y="1035"/>
                    <a:pt x="366" y="1027"/>
                  </a:cubicBezTo>
                  <a:cubicBezTo>
                    <a:pt x="367" y="1027"/>
                    <a:pt x="368" y="1027"/>
                    <a:pt x="369" y="1026"/>
                  </a:cubicBezTo>
                  <a:cubicBezTo>
                    <a:pt x="370" y="1026"/>
                    <a:pt x="371" y="1026"/>
                    <a:pt x="372" y="1026"/>
                  </a:cubicBezTo>
                  <a:cubicBezTo>
                    <a:pt x="373" y="1026"/>
                    <a:pt x="374" y="1025"/>
                    <a:pt x="375" y="1025"/>
                  </a:cubicBezTo>
                  <a:cubicBezTo>
                    <a:pt x="376" y="1025"/>
                    <a:pt x="376" y="1025"/>
                    <a:pt x="377" y="1025"/>
                  </a:cubicBezTo>
                  <a:cubicBezTo>
                    <a:pt x="378" y="1025"/>
                    <a:pt x="379" y="1025"/>
                    <a:pt x="379" y="1025"/>
                  </a:cubicBezTo>
                  <a:cubicBezTo>
                    <a:pt x="380" y="1025"/>
                    <a:pt x="380" y="1025"/>
                    <a:pt x="380" y="1025"/>
                  </a:cubicBezTo>
                  <a:cubicBezTo>
                    <a:pt x="380" y="1025"/>
                    <a:pt x="380" y="1025"/>
                    <a:pt x="380" y="1025"/>
                  </a:cubicBezTo>
                  <a:cubicBezTo>
                    <a:pt x="381" y="1025"/>
                    <a:pt x="381" y="1025"/>
                    <a:pt x="381" y="1025"/>
                  </a:cubicBezTo>
                  <a:cubicBezTo>
                    <a:pt x="382" y="1026"/>
                    <a:pt x="382" y="1026"/>
                    <a:pt x="383" y="1026"/>
                  </a:cubicBezTo>
                  <a:cubicBezTo>
                    <a:pt x="383" y="1026"/>
                    <a:pt x="383" y="1026"/>
                    <a:pt x="383" y="1026"/>
                  </a:cubicBezTo>
                  <a:cubicBezTo>
                    <a:pt x="385" y="1028"/>
                    <a:pt x="386" y="1031"/>
                    <a:pt x="388" y="1033"/>
                  </a:cubicBezTo>
                  <a:cubicBezTo>
                    <a:pt x="395" y="1044"/>
                    <a:pt x="402" y="1054"/>
                    <a:pt x="407" y="1063"/>
                  </a:cubicBezTo>
                  <a:cubicBezTo>
                    <a:pt x="408" y="1065"/>
                    <a:pt x="409" y="1066"/>
                    <a:pt x="409" y="1067"/>
                  </a:cubicBezTo>
                  <a:cubicBezTo>
                    <a:pt x="410" y="1068"/>
                    <a:pt x="411" y="1069"/>
                    <a:pt x="411" y="1070"/>
                  </a:cubicBezTo>
                  <a:cubicBezTo>
                    <a:pt x="412" y="1071"/>
                    <a:pt x="413" y="1072"/>
                    <a:pt x="414" y="1073"/>
                  </a:cubicBezTo>
                  <a:cubicBezTo>
                    <a:pt x="396" y="1069"/>
                    <a:pt x="386" y="1069"/>
                    <a:pt x="366" y="1066"/>
                  </a:cubicBezTo>
                  <a:cubicBezTo>
                    <a:pt x="345" y="1061"/>
                    <a:pt x="314" y="1060"/>
                    <a:pt x="296" y="1050"/>
                  </a:cubicBezTo>
                  <a:cubicBezTo>
                    <a:pt x="277" y="1040"/>
                    <a:pt x="261" y="1014"/>
                    <a:pt x="230" y="1015"/>
                  </a:cubicBezTo>
                  <a:cubicBezTo>
                    <a:pt x="227" y="1013"/>
                    <a:pt x="224" y="1011"/>
                    <a:pt x="221" y="1009"/>
                  </a:cubicBezTo>
                  <a:cubicBezTo>
                    <a:pt x="215" y="1006"/>
                    <a:pt x="209" y="1001"/>
                    <a:pt x="203" y="996"/>
                  </a:cubicBezTo>
                  <a:cubicBezTo>
                    <a:pt x="202" y="996"/>
                    <a:pt x="201" y="995"/>
                    <a:pt x="201" y="994"/>
                  </a:cubicBezTo>
                  <a:cubicBezTo>
                    <a:pt x="200" y="994"/>
                    <a:pt x="199" y="993"/>
                    <a:pt x="198" y="993"/>
                  </a:cubicBezTo>
                  <a:cubicBezTo>
                    <a:pt x="197" y="992"/>
                    <a:pt x="197" y="992"/>
                    <a:pt x="197" y="992"/>
                  </a:cubicBezTo>
                  <a:cubicBezTo>
                    <a:pt x="197" y="991"/>
                    <a:pt x="197" y="991"/>
                    <a:pt x="197" y="991"/>
                  </a:cubicBezTo>
                  <a:cubicBezTo>
                    <a:pt x="197" y="991"/>
                    <a:pt x="197" y="991"/>
                    <a:pt x="197" y="991"/>
                  </a:cubicBezTo>
                  <a:cubicBezTo>
                    <a:pt x="196" y="991"/>
                    <a:pt x="196" y="991"/>
                    <a:pt x="196" y="991"/>
                  </a:cubicBezTo>
                  <a:cubicBezTo>
                    <a:pt x="196" y="990"/>
                    <a:pt x="196" y="990"/>
                    <a:pt x="195" y="990"/>
                  </a:cubicBezTo>
                  <a:cubicBezTo>
                    <a:pt x="194" y="989"/>
                    <a:pt x="194" y="989"/>
                    <a:pt x="194" y="989"/>
                  </a:cubicBezTo>
                  <a:cubicBezTo>
                    <a:pt x="192" y="986"/>
                    <a:pt x="190" y="982"/>
                    <a:pt x="188" y="978"/>
                  </a:cubicBezTo>
                  <a:cubicBezTo>
                    <a:pt x="187" y="975"/>
                    <a:pt x="185" y="971"/>
                    <a:pt x="184" y="967"/>
                  </a:cubicBezTo>
                  <a:cubicBezTo>
                    <a:pt x="183" y="965"/>
                    <a:pt x="182" y="963"/>
                    <a:pt x="181" y="961"/>
                  </a:cubicBezTo>
                  <a:cubicBezTo>
                    <a:pt x="181" y="961"/>
                    <a:pt x="181" y="961"/>
                    <a:pt x="181" y="960"/>
                  </a:cubicBezTo>
                  <a:cubicBezTo>
                    <a:pt x="181" y="960"/>
                    <a:pt x="182" y="960"/>
                    <a:pt x="182" y="959"/>
                  </a:cubicBezTo>
                  <a:cubicBezTo>
                    <a:pt x="182" y="959"/>
                    <a:pt x="182" y="959"/>
                    <a:pt x="182" y="958"/>
                  </a:cubicBezTo>
                  <a:cubicBezTo>
                    <a:pt x="182" y="958"/>
                    <a:pt x="182" y="958"/>
                    <a:pt x="182" y="958"/>
                  </a:cubicBezTo>
                  <a:cubicBezTo>
                    <a:pt x="182" y="958"/>
                    <a:pt x="182" y="958"/>
                    <a:pt x="182" y="958"/>
                  </a:cubicBezTo>
                  <a:cubicBezTo>
                    <a:pt x="183" y="957"/>
                    <a:pt x="183" y="956"/>
                    <a:pt x="183" y="956"/>
                  </a:cubicBezTo>
                  <a:cubicBezTo>
                    <a:pt x="183" y="955"/>
                    <a:pt x="184" y="954"/>
                    <a:pt x="184" y="954"/>
                  </a:cubicBezTo>
                  <a:cubicBezTo>
                    <a:pt x="184" y="953"/>
                    <a:pt x="184" y="952"/>
                    <a:pt x="185" y="952"/>
                  </a:cubicBezTo>
                  <a:cubicBezTo>
                    <a:pt x="185" y="951"/>
                    <a:pt x="185" y="950"/>
                    <a:pt x="186" y="949"/>
                  </a:cubicBezTo>
                  <a:cubicBezTo>
                    <a:pt x="186" y="949"/>
                    <a:pt x="187" y="948"/>
                    <a:pt x="187" y="947"/>
                  </a:cubicBezTo>
                  <a:cubicBezTo>
                    <a:pt x="187" y="947"/>
                    <a:pt x="187" y="947"/>
                    <a:pt x="187" y="947"/>
                  </a:cubicBezTo>
                  <a:cubicBezTo>
                    <a:pt x="204" y="948"/>
                    <a:pt x="206" y="939"/>
                    <a:pt x="197" y="925"/>
                  </a:cubicBezTo>
                  <a:cubicBezTo>
                    <a:pt x="190" y="930"/>
                    <a:pt x="178" y="934"/>
                    <a:pt x="185" y="946"/>
                  </a:cubicBezTo>
                  <a:cubicBezTo>
                    <a:pt x="185" y="947"/>
                    <a:pt x="185" y="947"/>
                    <a:pt x="185" y="947"/>
                  </a:cubicBezTo>
                  <a:cubicBezTo>
                    <a:pt x="185" y="947"/>
                    <a:pt x="185" y="947"/>
                    <a:pt x="185" y="947"/>
                  </a:cubicBezTo>
                  <a:cubicBezTo>
                    <a:pt x="184" y="947"/>
                    <a:pt x="184" y="948"/>
                    <a:pt x="184" y="948"/>
                  </a:cubicBezTo>
                  <a:cubicBezTo>
                    <a:pt x="183" y="949"/>
                    <a:pt x="183" y="950"/>
                    <a:pt x="183" y="951"/>
                  </a:cubicBezTo>
                  <a:cubicBezTo>
                    <a:pt x="182" y="951"/>
                    <a:pt x="182" y="952"/>
                    <a:pt x="182" y="953"/>
                  </a:cubicBezTo>
                  <a:cubicBezTo>
                    <a:pt x="181" y="953"/>
                    <a:pt x="181" y="954"/>
                    <a:pt x="181" y="955"/>
                  </a:cubicBezTo>
                  <a:cubicBezTo>
                    <a:pt x="181" y="956"/>
                    <a:pt x="180" y="956"/>
                    <a:pt x="180" y="957"/>
                  </a:cubicBezTo>
                  <a:cubicBezTo>
                    <a:pt x="180" y="957"/>
                    <a:pt x="180" y="957"/>
                    <a:pt x="180" y="957"/>
                  </a:cubicBezTo>
                  <a:cubicBezTo>
                    <a:pt x="180" y="957"/>
                    <a:pt x="180" y="958"/>
                    <a:pt x="180" y="958"/>
                  </a:cubicBezTo>
                  <a:cubicBezTo>
                    <a:pt x="180" y="958"/>
                    <a:pt x="180" y="958"/>
                    <a:pt x="180" y="959"/>
                  </a:cubicBezTo>
                  <a:cubicBezTo>
                    <a:pt x="180" y="959"/>
                    <a:pt x="180" y="960"/>
                    <a:pt x="180" y="960"/>
                  </a:cubicBezTo>
                  <a:cubicBezTo>
                    <a:pt x="180" y="960"/>
                    <a:pt x="180" y="960"/>
                    <a:pt x="180" y="961"/>
                  </a:cubicBezTo>
                  <a:cubicBezTo>
                    <a:pt x="179" y="959"/>
                    <a:pt x="178" y="957"/>
                    <a:pt x="177" y="956"/>
                  </a:cubicBezTo>
                  <a:cubicBezTo>
                    <a:pt x="177" y="955"/>
                    <a:pt x="176" y="954"/>
                    <a:pt x="175" y="953"/>
                  </a:cubicBezTo>
                  <a:cubicBezTo>
                    <a:pt x="175" y="953"/>
                    <a:pt x="175" y="953"/>
                    <a:pt x="175" y="953"/>
                  </a:cubicBezTo>
                  <a:cubicBezTo>
                    <a:pt x="175" y="953"/>
                    <a:pt x="175" y="953"/>
                    <a:pt x="175" y="953"/>
                  </a:cubicBezTo>
                  <a:cubicBezTo>
                    <a:pt x="174" y="952"/>
                    <a:pt x="174" y="952"/>
                    <a:pt x="174" y="952"/>
                  </a:cubicBezTo>
                  <a:cubicBezTo>
                    <a:pt x="174" y="952"/>
                    <a:pt x="173" y="951"/>
                    <a:pt x="173" y="951"/>
                  </a:cubicBezTo>
                  <a:cubicBezTo>
                    <a:pt x="171" y="950"/>
                    <a:pt x="169" y="948"/>
                    <a:pt x="168" y="947"/>
                  </a:cubicBezTo>
                  <a:cubicBezTo>
                    <a:pt x="167" y="947"/>
                    <a:pt x="166" y="946"/>
                    <a:pt x="165" y="945"/>
                  </a:cubicBezTo>
                  <a:cubicBezTo>
                    <a:pt x="165" y="945"/>
                    <a:pt x="165" y="945"/>
                    <a:pt x="165" y="944"/>
                  </a:cubicBezTo>
                  <a:cubicBezTo>
                    <a:pt x="165" y="944"/>
                    <a:pt x="165" y="943"/>
                    <a:pt x="165" y="943"/>
                  </a:cubicBezTo>
                  <a:cubicBezTo>
                    <a:pt x="165" y="943"/>
                    <a:pt x="165" y="942"/>
                    <a:pt x="164" y="942"/>
                  </a:cubicBezTo>
                  <a:cubicBezTo>
                    <a:pt x="164" y="942"/>
                    <a:pt x="164" y="942"/>
                    <a:pt x="164" y="941"/>
                  </a:cubicBezTo>
                  <a:cubicBezTo>
                    <a:pt x="164" y="941"/>
                    <a:pt x="164" y="940"/>
                    <a:pt x="164" y="940"/>
                  </a:cubicBezTo>
                  <a:cubicBezTo>
                    <a:pt x="164" y="939"/>
                    <a:pt x="164" y="938"/>
                    <a:pt x="164" y="938"/>
                  </a:cubicBezTo>
                  <a:cubicBezTo>
                    <a:pt x="164" y="938"/>
                    <a:pt x="164" y="937"/>
                    <a:pt x="164" y="937"/>
                  </a:cubicBezTo>
                  <a:cubicBezTo>
                    <a:pt x="164" y="937"/>
                    <a:pt x="164" y="936"/>
                    <a:pt x="164" y="936"/>
                  </a:cubicBezTo>
                  <a:cubicBezTo>
                    <a:pt x="163" y="935"/>
                    <a:pt x="163" y="935"/>
                    <a:pt x="163" y="934"/>
                  </a:cubicBezTo>
                  <a:cubicBezTo>
                    <a:pt x="163" y="933"/>
                    <a:pt x="163" y="931"/>
                    <a:pt x="163" y="930"/>
                  </a:cubicBezTo>
                  <a:cubicBezTo>
                    <a:pt x="163" y="928"/>
                    <a:pt x="164" y="927"/>
                    <a:pt x="164" y="925"/>
                  </a:cubicBezTo>
                  <a:cubicBezTo>
                    <a:pt x="164" y="924"/>
                    <a:pt x="164" y="923"/>
                    <a:pt x="165" y="921"/>
                  </a:cubicBezTo>
                  <a:cubicBezTo>
                    <a:pt x="165" y="920"/>
                    <a:pt x="165" y="919"/>
                    <a:pt x="165" y="918"/>
                  </a:cubicBezTo>
                  <a:cubicBezTo>
                    <a:pt x="172" y="917"/>
                    <a:pt x="180" y="914"/>
                    <a:pt x="182" y="908"/>
                  </a:cubicBezTo>
                  <a:cubicBezTo>
                    <a:pt x="186" y="901"/>
                    <a:pt x="179" y="893"/>
                    <a:pt x="176" y="886"/>
                  </a:cubicBezTo>
                  <a:cubicBezTo>
                    <a:pt x="167" y="895"/>
                    <a:pt x="147" y="905"/>
                    <a:pt x="163" y="918"/>
                  </a:cubicBezTo>
                  <a:cubicBezTo>
                    <a:pt x="163" y="918"/>
                    <a:pt x="163" y="918"/>
                    <a:pt x="163" y="918"/>
                  </a:cubicBezTo>
                  <a:cubicBezTo>
                    <a:pt x="162" y="918"/>
                    <a:pt x="162" y="918"/>
                    <a:pt x="161" y="918"/>
                  </a:cubicBezTo>
                  <a:cubicBezTo>
                    <a:pt x="163" y="918"/>
                    <a:pt x="163" y="918"/>
                    <a:pt x="163" y="918"/>
                  </a:cubicBezTo>
                  <a:cubicBezTo>
                    <a:pt x="163" y="919"/>
                    <a:pt x="162" y="920"/>
                    <a:pt x="162" y="921"/>
                  </a:cubicBezTo>
                  <a:cubicBezTo>
                    <a:pt x="162" y="922"/>
                    <a:pt x="162" y="924"/>
                    <a:pt x="161" y="925"/>
                  </a:cubicBezTo>
                  <a:cubicBezTo>
                    <a:pt x="161" y="927"/>
                    <a:pt x="161" y="928"/>
                    <a:pt x="161" y="930"/>
                  </a:cubicBezTo>
                  <a:cubicBezTo>
                    <a:pt x="161" y="931"/>
                    <a:pt x="161" y="933"/>
                    <a:pt x="161" y="934"/>
                  </a:cubicBezTo>
                  <a:cubicBezTo>
                    <a:pt x="161" y="935"/>
                    <a:pt x="161" y="935"/>
                    <a:pt x="161" y="936"/>
                  </a:cubicBezTo>
                  <a:cubicBezTo>
                    <a:pt x="161" y="937"/>
                    <a:pt x="161" y="937"/>
                    <a:pt x="161" y="937"/>
                  </a:cubicBezTo>
                  <a:cubicBezTo>
                    <a:pt x="161" y="938"/>
                    <a:pt x="161" y="938"/>
                    <a:pt x="161" y="938"/>
                  </a:cubicBezTo>
                  <a:cubicBezTo>
                    <a:pt x="161" y="939"/>
                    <a:pt x="162" y="939"/>
                    <a:pt x="162" y="940"/>
                  </a:cubicBezTo>
                  <a:cubicBezTo>
                    <a:pt x="162" y="941"/>
                    <a:pt x="162" y="941"/>
                    <a:pt x="162" y="942"/>
                  </a:cubicBezTo>
                  <a:cubicBezTo>
                    <a:pt x="162" y="942"/>
                    <a:pt x="162" y="942"/>
                    <a:pt x="162" y="943"/>
                  </a:cubicBezTo>
                  <a:cubicBezTo>
                    <a:pt x="162" y="943"/>
                    <a:pt x="162" y="943"/>
                    <a:pt x="162" y="943"/>
                  </a:cubicBezTo>
                  <a:cubicBezTo>
                    <a:pt x="162" y="944"/>
                    <a:pt x="163" y="944"/>
                    <a:pt x="163" y="944"/>
                  </a:cubicBezTo>
                  <a:cubicBezTo>
                    <a:pt x="161" y="943"/>
                    <a:pt x="159" y="942"/>
                    <a:pt x="157" y="941"/>
                  </a:cubicBezTo>
                  <a:cubicBezTo>
                    <a:pt x="153" y="939"/>
                    <a:pt x="149" y="938"/>
                    <a:pt x="146" y="936"/>
                  </a:cubicBezTo>
                  <a:cubicBezTo>
                    <a:pt x="143" y="934"/>
                    <a:pt x="140" y="931"/>
                    <a:pt x="137" y="928"/>
                  </a:cubicBezTo>
                  <a:cubicBezTo>
                    <a:pt x="135" y="925"/>
                    <a:pt x="133" y="922"/>
                    <a:pt x="132" y="919"/>
                  </a:cubicBezTo>
                  <a:cubicBezTo>
                    <a:pt x="131" y="915"/>
                    <a:pt x="130" y="912"/>
                    <a:pt x="129" y="908"/>
                  </a:cubicBezTo>
                  <a:cubicBezTo>
                    <a:pt x="127" y="902"/>
                    <a:pt x="127" y="895"/>
                    <a:pt x="126" y="889"/>
                  </a:cubicBezTo>
                  <a:cubicBezTo>
                    <a:pt x="126" y="887"/>
                    <a:pt x="126" y="886"/>
                    <a:pt x="126" y="884"/>
                  </a:cubicBezTo>
                  <a:cubicBezTo>
                    <a:pt x="126" y="883"/>
                    <a:pt x="126" y="881"/>
                    <a:pt x="126" y="880"/>
                  </a:cubicBezTo>
                  <a:cubicBezTo>
                    <a:pt x="126" y="877"/>
                    <a:pt x="126" y="875"/>
                    <a:pt x="127" y="872"/>
                  </a:cubicBezTo>
                  <a:cubicBezTo>
                    <a:pt x="127" y="867"/>
                    <a:pt x="128" y="863"/>
                    <a:pt x="129" y="859"/>
                  </a:cubicBezTo>
                  <a:cubicBezTo>
                    <a:pt x="129" y="859"/>
                    <a:pt x="129" y="859"/>
                    <a:pt x="129" y="859"/>
                  </a:cubicBezTo>
                  <a:cubicBezTo>
                    <a:pt x="129" y="859"/>
                    <a:pt x="129" y="859"/>
                    <a:pt x="129" y="859"/>
                  </a:cubicBezTo>
                  <a:cubicBezTo>
                    <a:pt x="129" y="859"/>
                    <a:pt x="129" y="859"/>
                    <a:pt x="130" y="859"/>
                  </a:cubicBezTo>
                  <a:cubicBezTo>
                    <a:pt x="130" y="859"/>
                    <a:pt x="130" y="859"/>
                    <a:pt x="130" y="859"/>
                  </a:cubicBezTo>
                  <a:cubicBezTo>
                    <a:pt x="130" y="858"/>
                    <a:pt x="131" y="858"/>
                    <a:pt x="131" y="857"/>
                  </a:cubicBezTo>
                  <a:cubicBezTo>
                    <a:pt x="131" y="857"/>
                    <a:pt x="132" y="856"/>
                    <a:pt x="132" y="856"/>
                  </a:cubicBezTo>
                  <a:cubicBezTo>
                    <a:pt x="133" y="855"/>
                    <a:pt x="133" y="855"/>
                    <a:pt x="134" y="855"/>
                  </a:cubicBezTo>
                  <a:cubicBezTo>
                    <a:pt x="134" y="854"/>
                    <a:pt x="135" y="854"/>
                    <a:pt x="136" y="853"/>
                  </a:cubicBezTo>
                  <a:cubicBezTo>
                    <a:pt x="136" y="853"/>
                    <a:pt x="137" y="852"/>
                    <a:pt x="137" y="852"/>
                  </a:cubicBezTo>
                  <a:cubicBezTo>
                    <a:pt x="147" y="853"/>
                    <a:pt x="157" y="850"/>
                    <a:pt x="159" y="840"/>
                  </a:cubicBezTo>
                  <a:cubicBezTo>
                    <a:pt x="148" y="840"/>
                    <a:pt x="139" y="841"/>
                    <a:pt x="134" y="851"/>
                  </a:cubicBezTo>
                  <a:cubicBezTo>
                    <a:pt x="134" y="851"/>
                    <a:pt x="134" y="851"/>
                    <a:pt x="134" y="851"/>
                  </a:cubicBezTo>
                  <a:cubicBezTo>
                    <a:pt x="134" y="851"/>
                    <a:pt x="134" y="851"/>
                    <a:pt x="134" y="851"/>
                  </a:cubicBezTo>
                  <a:cubicBezTo>
                    <a:pt x="134" y="852"/>
                    <a:pt x="133" y="852"/>
                    <a:pt x="132" y="853"/>
                  </a:cubicBezTo>
                  <a:cubicBezTo>
                    <a:pt x="132" y="853"/>
                    <a:pt x="132" y="853"/>
                    <a:pt x="132" y="854"/>
                  </a:cubicBezTo>
                  <a:cubicBezTo>
                    <a:pt x="132" y="853"/>
                    <a:pt x="132" y="852"/>
                    <a:pt x="133" y="852"/>
                  </a:cubicBezTo>
                  <a:cubicBezTo>
                    <a:pt x="133" y="851"/>
                    <a:pt x="134" y="850"/>
                    <a:pt x="134" y="850"/>
                  </a:cubicBezTo>
                  <a:cubicBezTo>
                    <a:pt x="134" y="850"/>
                    <a:pt x="134" y="849"/>
                    <a:pt x="134" y="849"/>
                  </a:cubicBezTo>
                  <a:cubicBezTo>
                    <a:pt x="134" y="849"/>
                    <a:pt x="134" y="850"/>
                    <a:pt x="134" y="850"/>
                  </a:cubicBezTo>
                  <a:cubicBezTo>
                    <a:pt x="134" y="850"/>
                    <a:pt x="133" y="851"/>
                    <a:pt x="132" y="852"/>
                  </a:cubicBezTo>
                  <a:cubicBezTo>
                    <a:pt x="132" y="853"/>
                    <a:pt x="131" y="854"/>
                    <a:pt x="130" y="855"/>
                  </a:cubicBezTo>
                  <a:cubicBezTo>
                    <a:pt x="130" y="855"/>
                    <a:pt x="129" y="856"/>
                    <a:pt x="129" y="856"/>
                  </a:cubicBezTo>
                  <a:cubicBezTo>
                    <a:pt x="129" y="856"/>
                    <a:pt x="129" y="857"/>
                    <a:pt x="128" y="857"/>
                  </a:cubicBezTo>
                  <a:cubicBezTo>
                    <a:pt x="128" y="857"/>
                    <a:pt x="128" y="857"/>
                    <a:pt x="128" y="857"/>
                  </a:cubicBezTo>
                  <a:cubicBezTo>
                    <a:pt x="128" y="857"/>
                    <a:pt x="128" y="858"/>
                    <a:pt x="128" y="858"/>
                  </a:cubicBezTo>
                  <a:cubicBezTo>
                    <a:pt x="128" y="858"/>
                    <a:pt x="127" y="858"/>
                    <a:pt x="127" y="858"/>
                  </a:cubicBezTo>
                  <a:cubicBezTo>
                    <a:pt x="127" y="859"/>
                    <a:pt x="127" y="859"/>
                    <a:pt x="127" y="860"/>
                  </a:cubicBezTo>
                  <a:cubicBezTo>
                    <a:pt x="127" y="860"/>
                    <a:pt x="127" y="861"/>
                    <a:pt x="127" y="861"/>
                  </a:cubicBezTo>
                  <a:cubicBezTo>
                    <a:pt x="127" y="861"/>
                    <a:pt x="127" y="861"/>
                    <a:pt x="127" y="860"/>
                  </a:cubicBezTo>
                  <a:cubicBezTo>
                    <a:pt x="126" y="863"/>
                    <a:pt x="125" y="866"/>
                    <a:pt x="124" y="870"/>
                  </a:cubicBezTo>
                  <a:cubicBezTo>
                    <a:pt x="124" y="869"/>
                    <a:pt x="124" y="869"/>
                    <a:pt x="124" y="868"/>
                  </a:cubicBezTo>
                  <a:cubicBezTo>
                    <a:pt x="123" y="868"/>
                    <a:pt x="123" y="867"/>
                    <a:pt x="122" y="866"/>
                  </a:cubicBezTo>
                  <a:cubicBezTo>
                    <a:pt x="122" y="866"/>
                    <a:pt x="122" y="866"/>
                    <a:pt x="121" y="865"/>
                  </a:cubicBezTo>
                  <a:cubicBezTo>
                    <a:pt x="121" y="865"/>
                    <a:pt x="121" y="865"/>
                    <a:pt x="121" y="865"/>
                  </a:cubicBezTo>
                  <a:cubicBezTo>
                    <a:pt x="121" y="864"/>
                    <a:pt x="121" y="864"/>
                    <a:pt x="121" y="864"/>
                  </a:cubicBezTo>
                  <a:cubicBezTo>
                    <a:pt x="120" y="864"/>
                    <a:pt x="120" y="863"/>
                    <a:pt x="119" y="863"/>
                  </a:cubicBezTo>
                  <a:cubicBezTo>
                    <a:pt x="119" y="862"/>
                    <a:pt x="119" y="862"/>
                    <a:pt x="118" y="861"/>
                  </a:cubicBezTo>
                  <a:cubicBezTo>
                    <a:pt x="118" y="861"/>
                    <a:pt x="118" y="860"/>
                    <a:pt x="117" y="860"/>
                  </a:cubicBezTo>
                  <a:cubicBezTo>
                    <a:pt x="117" y="859"/>
                    <a:pt x="117" y="859"/>
                    <a:pt x="116" y="858"/>
                  </a:cubicBezTo>
                  <a:cubicBezTo>
                    <a:pt x="116" y="857"/>
                    <a:pt x="115" y="856"/>
                    <a:pt x="114" y="855"/>
                  </a:cubicBezTo>
                  <a:cubicBezTo>
                    <a:pt x="114" y="854"/>
                    <a:pt x="113" y="852"/>
                    <a:pt x="112" y="851"/>
                  </a:cubicBezTo>
                  <a:cubicBezTo>
                    <a:pt x="112" y="850"/>
                    <a:pt x="111" y="848"/>
                    <a:pt x="111" y="847"/>
                  </a:cubicBezTo>
                  <a:cubicBezTo>
                    <a:pt x="111" y="846"/>
                    <a:pt x="110" y="844"/>
                    <a:pt x="110" y="843"/>
                  </a:cubicBezTo>
                  <a:cubicBezTo>
                    <a:pt x="110" y="843"/>
                    <a:pt x="110" y="843"/>
                    <a:pt x="110" y="843"/>
                  </a:cubicBezTo>
                  <a:cubicBezTo>
                    <a:pt x="124" y="829"/>
                    <a:pt x="113" y="819"/>
                    <a:pt x="97" y="812"/>
                  </a:cubicBezTo>
                  <a:cubicBezTo>
                    <a:pt x="103" y="826"/>
                    <a:pt x="92" y="835"/>
                    <a:pt x="108" y="845"/>
                  </a:cubicBezTo>
                  <a:cubicBezTo>
                    <a:pt x="108" y="846"/>
                    <a:pt x="108" y="847"/>
                    <a:pt x="109" y="848"/>
                  </a:cubicBezTo>
                  <a:cubicBezTo>
                    <a:pt x="109" y="849"/>
                    <a:pt x="110" y="851"/>
                    <a:pt x="110" y="852"/>
                  </a:cubicBezTo>
                  <a:cubicBezTo>
                    <a:pt x="111" y="853"/>
                    <a:pt x="111" y="855"/>
                    <a:pt x="112" y="856"/>
                  </a:cubicBezTo>
                  <a:cubicBezTo>
                    <a:pt x="113" y="857"/>
                    <a:pt x="114" y="858"/>
                    <a:pt x="114" y="860"/>
                  </a:cubicBezTo>
                  <a:cubicBezTo>
                    <a:pt x="115" y="860"/>
                    <a:pt x="115" y="861"/>
                    <a:pt x="115" y="861"/>
                  </a:cubicBezTo>
                  <a:cubicBezTo>
                    <a:pt x="116" y="862"/>
                    <a:pt x="116" y="862"/>
                    <a:pt x="116" y="863"/>
                  </a:cubicBezTo>
                  <a:cubicBezTo>
                    <a:pt x="117" y="863"/>
                    <a:pt x="117" y="864"/>
                    <a:pt x="118" y="864"/>
                  </a:cubicBezTo>
                  <a:cubicBezTo>
                    <a:pt x="118" y="865"/>
                    <a:pt x="118" y="865"/>
                    <a:pt x="119" y="866"/>
                  </a:cubicBezTo>
                  <a:cubicBezTo>
                    <a:pt x="119" y="866"/>
                    <a:pt x="119" y="866"/>
                    <a:pt x="119" y="866"/>
                  </a:cubicBezTo>
                  <a:cubicBezTo>
                    <a:pt x="119" y="866"/>
                    <a:pt x="120" y="867"/>
                    <a:pt x="120" y="867"/>
                  </a:cubicBezTo>
                  <a:cubicBezTo>
                    <a:pt x="120" y="867"/>
                    <a:pt x="121" y="867"/>
                    <a:pt x="121" y="868"/>
                  </a:cubicBezTo>
                  <a:cubicBezTo>
                    <a:pt x="121" y="868"/>
                    <a:pt x="122" y="868"/>
                    <a:pt x="122" y="868"/>
                  </a:cubicBezTo>
                  <a:cubicBezTo>
                    <a:pt x="122" y="869"/>
                    <a:pt x="123" y="869"/>
                    <a:pt x="123" y="869"/>
                  </a:cubicBezTo>
                  <a:cubicBezTo>
                    <a:pt x="124" y="869"/>
                    <a:pt x="124" y="870"/>
                    <a:pt x="124" y="870"/>
                  </a:cubicBezTo>
                  <a:cubicBezTo>
                    <a:pt x="124" y="870"/>
                    <a:pt x="124" y="871"/>
                    <a:pt x="124" y="872"/>
                  </a:cubicBezTo>
                  <a:cubicBezTo>
                    <a:pt x="124" y="874"/>
                    <a:pt x="123" y="877"/>
                    <a:pt x="123" y="880"/>
                  </a:cubicBezTo>
                  <a:cubicBezTo>
                    <a:pt x="123" y="881"/>
                    <a:pt x="123" y="883"/>
                    <a:pt x="123" y="884"/>
                  </a:cubicBezTo>
                  <a:cubicBezTo>
                    <a:pt x="123" y="886"/>
                    <a:pt x="123" y="887"/>
                    <a:pt x="123" y="889"/>
                  </a:cubicBezTo>
                  <a:cubicBezTo>
                    <a:pt x="123" y="891"/>
                    <a:pt x="123" y="894"/>
                    <a:pt x="124" y="897"/>
                  </a:cubicBezTo>
                  <a:cubicBezTo>
                    <a:pt x="123" y="896"/>
                    <a:pt x="123" y="896"/>
                    <a:pt x="123" y="896"/>
                  </a:cubicBezTo>
                  <a:cubicBezTo>
                    <a:pt x="122" y="895"/>
                    <a:pt x="122" y="894"/>
                    <a:pt x="120" y="893"/>
                  </a:cubicBezTo>
                  <a:cubicBezTo>
                    <a:pt x="120" y="892"/>
                    <a:pt x="119" y="891"/>
                    <a:pt x="118" y="891"/>
                  </a:cubicBezTo>
                  <a:cubicBezTo>
                    <a:pt x="118" y="890"/>
                    <a:pt x="118" y="890"/>
                    <a:pt x="117" y="890"/>
                  </a:cubicBezTo>
                  <a:cubicBezTo>
                    <a:pt x="117" y="890"/>
                    <a:pt x="116" y="889"/>
                    <a:pt x="116" y="889"/>
                  </a:cubicBezTo>
                  <a:cubicBezTo>
                    <a:pt x="114" y="888"/>
                    <a:pt x="112" y="887"/>
                    <a:pt x="110" y="886"/>
                  </a:cubicBezTo>
                  <a:cubicBezTo>
                    <a:pt x="108" y="885"/>
                    <a:pt x="105" y="884"/>
                    <a:pt x="103" y="883"/>
                  </a:cubicBezTo>
                  <a:cubicBezTo>
                    <a:pt x="98" y="881"/>
                    <a:pt x="93" y="879"/>
                    <a:pt x="88" y="876"/>
                  </a:cubicBezTo>
                  <a:cubicBezTo>
                    <a:pt x="86" y="875"/>
                    <a:pt x="83" y="874"/>
                    <a:pt x="81" y="873"/>
                  </a:cubicBezTo>
                  <a:cubicBezTo>
                    <a:pt x="78" y="872"/>
                    <a:pt x="76" y="871"/>
                    <a:pt x="74" y="870"/>
                  </a:cubicBezTo>
                  <a:cubicBezTo>
                    <a:pt x="72" y="870"/>
                    <a:pt x="71" y="869"/>
                    <a:pt x="70" y="868"/>
                  </a:cubicBezTo>
                  <a:cubicBezTo>
                    <a:pt x="69" y="868"/>
                    <a:pt x="68" y="867"/>
                    <a:pt x="68" y="866"/>
                  </a:cubicBezTo>
                  <a:cubicBezTo>
                    <a:pt x="67" y="866"/>
                    <a:pt x="67" y="866"/>
                    <a:pt x="67" y="866"/>
                  </a:cubicBezTo>
                  <a:cubicBezTo>
                    <a:pt x="67" y="866"/>
                    <a:pt x="67" y="865"/>
                    <a:pt x="67" y="865"/>
                  </a:cubicBezTo>
                  <a:cubicBezTo>
                    <a:pt x="66" y="865"/>
                    <a:pt x="66" y="864"/>
                    <a:pt x="66" y="864"/>
                  </a:cubicBezTo>
                  <a:cubicBezTo>
                    <a:pt x="65" y="863"/>
                    <a:pt x="65" y="862"/>
                    <a:pt x="64" y="861"/>
                  </a:cubicBezTo>
                  <a:cubicBezTo>
                    <a:pt x="64" y="860"/>
                    <a:pt x="64" y="859"/>
                    <a:pt x="63" y="859"/>
                  </a:cubicBezTo>
                  <a:cubicBezTo>
                    <a:pt x="63" y="858"/>
                    <a:pt x="63" y="857"/>
                    <a:pt x="63" y="857"/>
                  </a:cubicBezTo>
                  <a:cubicBezTo>
                    <a:pt x="63" y="857"/>
                    <a:pt x="63" y="857"/>
                    <a:pt x="63" y="857"/>
                  </a:cubicBezTo>
                  <a:cubicBezTo>
                    <a:pt x="63" y="856"/>
                    <a:pt x="63" y="856"/>
                    <a:pt x="63" y="856"/>
                  </a:cubicBezTo>
                  <a:cubicBezTo>
                    <a:pt x="63" y="856"/>
                    <a:pt x="63" y="856"/>
                    <a:pt x="63" y="855"/>
                  </a:cubicBezTo>
                  <a:cubicBezTo>
                    <a:pt x="63" y="855"/>
                    <a:pt x="62" y="855"/>
                    <a:pt x="62" y="855"/>
                  </a:cubicBezTo>
                  <a:cubicBezTo>
                    <a:pt x="62" y="855"/>
                    <a:pt x="62" y="854"/>
                    <a:pt x="62" y="854"/>
                  </a:cubicBezTo>
                  <a:cubicBezTo>
                    <a:pt x="62" y="853"/>
                    <a:pt x="62" y="853"/>
                    <a:pt x="62" y="852"/>
                  </a:cubicBezTo>
                  <a:cubicBezTo>
                    <a:pt x="61" y="850"/>
                    <a:pt x="61" y="848"/>
                    <a:pt x="61" y="848"/>
                  </a:cubicBezTo>
                  <a:cubicBezTo>
                    <a:pt x="61" y="848"/>
                    <a:pt x="61" y="849"/>
                    <a:pt x="61" y="849"/>
                  </a:cubicBezTo>
                  <a:cubicBezTo>
                    <a:pt x="61" y="850"/>
                    <a:pt x="61" y="850"/>
                    <a:pt x="61" y="851"/>
                  </a:cubicBezTo>
                  <a:cubicBezTo>
                    <a:pt x="61" y="851"/>
                    <a:pt x="61" y="851"/>
                    <a:pt x="61" y="851"/>
                  </a:cubicBezTo>
                  <a:cubicBezTo>
                    <a:pt x="60" y="850"/>
                    <a:pt x="60" y="850"/>
                    <a:pt x="60" y="849"/>
                  </a:cubicBezTo>
                  <a:cubicBezTo>
                    <a:pt x="59" y="848"/>
                    <a:pt x="59" y="848"/>
                    <a:pt x="58" y="847"/>
                  </a:cubicBezTo>
                  <a:cubicBezTo>
                    <a:pt x="58" y="846"/>
                    <a:pt x="58" y="846"/>
                    <a:pt x="57" y="846"/>
                  </a:cubicBezTo>
                  <a:cubicBezTo>
                    <a:pt x="57" y="846"/>
                    <a:pt x="57" y="846"/>
                    <a:pt x="57" y="846"/>
                  </a:cubicBezTo>
                  <a:cubicBezTo>
                    <a:pt x="57" y="845"/>
                    <a:pt x="57" y="845"/>
                    <a:pt x="57" y="845"/>
                  </a:cubicBezTo>
                  <a:cubicBezTo>
                    <a:pt x="62" y="834"/>
                    <a:pt x="51" y="830"/>
                    <a:pt x="44" y="826"/>
                  </a:cubicBezTo>
                  <a:cubicBezTo>
                    <a:pt x="38" y="839"/>
                    <a:pt x="40" y="847"/>
                    <a:pt x="55" y="846"/>
                  </a:cubicBezTo>
                  <a:cubicBezTo>
                    <a:pt x="55" y="846"/>
                    <a:pt x="55" y="846"/>
                    <a:pt x="55" y="846"/>
                  </a:cubicBezTo>
                  <a:cubicBezTo>
                    <a:pt x="56" y="847"/>
                    <a:pt x="56" y="847"/>
                    <a:pt x="57" y="848"/>
                  </a:cubicBezTo>
                  <a:cubicBezTo>
                    <a:pt x="57" y="849"/>
                    <a:pt x="57" y="849"/>
                    <a:pt x="58" y="850"/>
                  </a:cubicBezTo>
                  <a:cubicBezTo>
                    <a:pt x="58" y="851"/>
                    <a:pt x="59" y="851"/>
                    <a:pt x="59" y="852"/>
                  </a:cubicBezTo>
                  <a:cubicBezTo>
                    <a:pt x="59" y="853"/>
                    <a:pt x="60" y="853"/>
                    <a:pt x="60" y="854"/>
                  </a:cubicBezTo>
                  <a:cubicBezTo>
                    <a:pt x="60" y="855"/>
                    <a:pt x="60" y="855"/>
                    <a:pt x="61" y="856"/>
                  </a:cubicBezTo>
                  <a:cubicBezTo>
                    <a:pt x="61" y="856"/>
                    <a:pt x="61" y="856"/>
                    <a:pt x="61" y="856"/>
                  </a:cubicBezTo>
                  <a:cubicBezTo>
                    <a:pt x="61" y="856"/>
                    <a:pt x="61" y="856"/>
                    <a:pt x="61" y="856"/>
                  </a:cubicBezTo>
                  <a:cubicBezTo>
                    <a:pt x="61" y="857"/>
                    <a:pt x="61" y="857"/>
                    <a:pt x="61" y="857"/>
                  </a:cubicBezTo>
                  <a:cubicBezTo>
                    <a:pt x="61" y="857"/>
                    <a:pt x="61" y="858"/>
                    <a:pt x="61" y="859"/>
                  </a:cubicBezTo>
                  <a:cubicBezTo>
                    <a:pt x="61" y="860"/>
                    <a:pt x="62" y="860"/>
                    <a:pt x="62" y="861"/>
                  </a:cubicBezTo>
                  <a:cubicBezTo>
                    <a:pt x="62" y="861"/>
                    <a:pt x="62" y="862"/>
                    <a:pt x="62" y="862"/>
                  </a:cubicBezTo>
                  <a:cubicBezTo>
                    <a:pt x="63" y="863"/>
                    <a:pt x="63" y="864"/>
                    <a:pt x="64" y="865"/>
                  </a:cubicBezTo>
                  <a:cubicBezTo>
                    <a:pt x="63" y="865"/>
                    <a:pt x="63" y="865"/>
                    <a:pt x="63" y="865"/>
                  </a:cubicBezTo>
                  <a:cubicBezTo>
                    <a:pt x="62" y="865"/>
                    <a:pt x="62" y="866"/>
                    <a:pt x="61" y="866"/>
                  </a:cubicBezTo>
                  <a:cubicBezTo>
                    <a:pt x="61" y="866"/>
                    <a:pt x="61" y="866"/>
                    <a:pt x="60" y="866"/>
                  </a:cubicBezTo>
                  <a:cubicBezTo>
                    <a:pt x="60" y="867"/>
                    <a:pt x="59" y="867"/>
                    <a:pt x="59" y="867"/>
                  </a:cubicBezTo>
                  <a:cubicBezTo>
                    <a:pt x="58" y="867"/>
                    <a:pt x="58" y="867"/>
                    <a:pt x="58" y="867"/>
                  </a:cubicBezTo>
                  <a:cubicBezTo>
                    <a:pt x="58" y="868"/>
                    <a:pt x="57" y="868"/>
                    <a:pt x="57" y="868"/>
                  </a:cubicBezTo>
                  <a:cubicBezTo>
                    <a:pt x="56" y="868"/>
                    <a:pt x="56" y="869"/>
                    <a:pt x="55" y="869"/>
                  </a:cubicBezTo>
                  <a:cubicBezTo>
                    <a:pt x="55" y="869"/>
                    <a:pt x="54" y="869"/>
                    <a:pt x="53" y="870"/>
                  </a:cubicBezTo>
                  <a:cubicBezTo>
                    <a:pt x="53" y="870"/>
                    <a:pt x="53" y="870"/>
                    <a:pt x="52" y="870"/>
                  </a:cubicBezTo>
                  <a:cubicBezTo>
                    <a:pt x="52" y="870"/>
                    <a:pt x="52" y="870"/>
                    <a:pt x="51" y="871"/>
                  </a:cubicBezTo>
                  <a:cubicBezTo>
                    <a:pt x="51" y="871"/>
                    <a:pt x="50" y="871"/>
                    <a:pt x="49" y="871"/>
                  </a:cubicBezTo>
                  <a:cubicBezTo>
                    <a:pt x="48" y="872"/>
                    <a:pt x="46" y="872"/>
                    <a:pt x="44" y="873"/>
                  </a:cubicBezTo>
                  <a:cubicBezTo>
                    <a:pt x="45" y="872"/>
                    <a:pt x="45" y="872"/>
                    <a:pt x="45" y="871"/>
                  </a:cubicBezTo>
                  <a:cubicBezTo>
                    <a:pt x="44" y="873"/>
                    <a:pt x="44" y="873"/>
                    <a:pt x="44" y="873"/>
                  </a:cubicBezTo>
                  <a:cubicBezTo>
                    <a:pt x="44" y="873"/>
                    <a:pt x="43" y="873"/>
                    <a:pt x="43" y="873"/>
                  </a:cubicBezTo>
                  <a:cubicBezTo>
                    <a:pt x="38" y="869"/>
                    <a:pt x="33" y="864"/>
                    <a:pt x="27" y="862"/>
                  </a:cubicBezTo>
                  <a:cubicBezTo>
                    <a:pt x="18" y="859"/>
                    <a:pt x="9" y="864"/>
                    <a:pt x="0" y="859"/>
                  </a:cubicBezTo>
                  <a:cubicBezTo>
                    <a:pt x="3" y="876"/>
                    <a:pt x="29" y="893"/>
                    <a:pt x="44" y="877"/>
                  </a:cubicBezTo>
                  <a:cubicBezTo>
                    <a:pt x="44" y="875"/>
                    <a:pt x="44" y="875"/>
                    <a:pt x="44" y="875"/>
                  </a:cubicBezTo>
                  <a:cubicBezTo>
                    <a:pt x="44" y="875"/>
                    <a:pt x="45" y="875"/>
                    <a:pt x="45" y="875"/>
                  </a:cubicBezTo>
                  <a:cubicBezTo>
                    <a:pt x="47" y="875"/>
                    <a:pt x="48" y="874"/>
                    <a:pt x="50" y="874"/>
                  </a:cubicBezTo>
                  <a:cubicBezTo>
                    <a:pt x="51" y="873"/>
                    <a:pt x="51" y="873"/>
                    <a:pt x="52" y="873"/>
                  </a:cubicBezTo>
                  <a:cubicBezTo>
                    <a:pt x="53" y="873"/>
                    <a:pt x="53" y="873"/>
                    <a:pt x="53" y="872"/>
                  </a:cubicBezTo>
                  <a:cubicBezTo>
                    <a:pt x="54" y="872"/>
                    <a:pt x="54" y="872"/>
                    <a:pt x="54" y="872"/>
                  </a:cubicBezTo>
                  <a:cubicBezTo>
                    <a:pt x="55" y="872"/>
                    <a:pt x="56" y="871"/>
                    <a:pt x="56" y="871"/>
                  </a:cubicBezTo>
                  <a:cubicBezTo>
                    <a:pt x="57" y="871"/>
                    <a:pt x="58" y="870"/>
                    <a:pt x="58" y="870"/>
                  </a:cubicBezTo>
                  <a:cubicBezTo>
                    <a:pt x="58" y="870"/>
                    <a:pt x="59" y="870"/>
                    <a:pt x="59" y="870"/>
                  </a:cubicBezTo>
                  <a:cubicBezTo>
                    <a:pt x="59" y="869"/>
                    <a:pt x="60" y="869"/>
                    <a:pt x="60" y="869"/>
                  </a:cubicBezTo>
                  <a:cubicBezTo>
                    <a:pt x="60" y="869"/>
                    <a:pt x="61" y="868"/>
                    <a:pt x="61" y="868"/>
                  </a:cubicBezTo>
                  <a:cubicBezTo>
                    <a:pt x="62" y="867"/>
                    <a:pt x="62" y="867"/>
                    <a:pt x="62" y="867"/>
                  </a:cubicBezTo>
                  <a:cubicBezTo>
                    <a:pt x="63" y="866"/>
                    <a:pt x="63" y="866"/>
                    <a:pt x="63" y="866"/>
                  </a:cubicBezTo>
                  <a:cubicBezTo>
                    <a:pt x="63" y="866"/>
                    <a:pt x="64" y="865"/>
                    <a:pt x="64" y="865"/>
                  </a:cubicBezTo>
                  <a:cubicBezTo>
                    <a:pt x="64" y="865"/>
                    <a:pt x="64" y="865"/>
                    <a:pt x="64" y="865"/>
                  </a:cubicBezTo>
                  <a:cubicBezTo>
                    <a:pt x="64" y="866"/>
                    <a:pt x="65" y="866"/>
                    <a:pt x="65" y="867"/>
                  </a:cubicBezTo>
                  <a:cubicBezTo>
                    <a:pt x="65" y="867"/>
                    <a:pt x="65" y="867"/>
                    <a:pt x="66" y="867"/>
                  </a:cubicBezTo>
                  <a:cubicBezTo>
                    <a:pt x="66" y="867"/>
                    <a:pt x="66" y="868"/>
                    <a:pt x="66" y="868"/>
                  </a:cubicBezTo>
                  <a:cubicBezTo>
                    <a:pt x="68" y="870"/>
                    <a:pt x="70" y="871"/>
                    <a:pt x="73" y="872"/>
                  </a:cubicBezTo>
                  <a:cubicBezTo>
                    <a:pt x="75" y="873"/>
                    <a:pt x="77" y="874"/>
                    <a:pt x="80" y="875"/>
                  </a:cubicBezTo>
                  <a:cubicBezTo>
                    <a:pt x="82" y="876"/>
                    <a:pt x="85" y="877"/>
                    <a:pt x="87" y="878"/>
                  </a:cubicBezTo>
                  <a:cubicBezTo>
                    <a:pt x="93" y="881"/>
                    <a:pt x="98" y="883"/>
                    <a:pt x="102" y="885"/>
                  </a:cubicBezTo>
                  <a:cubicBezTo>
                    <a:pt x="105" y="886"/>
                    <a:pt x="107" y="887"/>
                    <a:pt x="109" y="888"/>
                  </a:cubicBezTo>
                  <a:cubicBezTo>
                    <a:pt x="111" y="889"/>
                    <a:pt x="113" y="890"/>
                    <a:pt x="115" y="891"/>
                  </a:cubicBezTo>
                  <a:cubicBezTo>
                    <a:pt x="116" y="891"/>
                    <a:pt x="116" y="892"/>
                    <a:pt x="117" y="892"/>
                  </a:cubicBezTo>
                  <a:cubicBezTo>
                    <a:pt x="118" y="893"/>
                    <a:pt x="119" y="893"/>
                    <a:pt x="119" y="894"/>
                  </a:cubicBezTo>
                  <a:cubicBezTo>
                    <a:pt x="120" y="894"/>
                    <a:pt x="121" y="895"/>
                    <a:pt x="121" y="895"/>
                  </a:cubicBezTo>
                  <a:cubicBezTo>
                    <a:pt x="121" y="896"/>
                    <a:pt x="122" y="896"/>
                    <a:pt x="122" y="896"/>
                  </a:cubicBezTo>
                  <a:cubicBezTo>
                    <a:pt x="122" y="896"/>
                    <a:pt x="122" y="896"/>
                    <a:pt x="122" y="897"/>
                  </a:cubicBezTo>
                  <a:cubicBezTo>
                    <a:pt x="123" y="897"/>
                    <a:pt x="123" y="897"/>
                    <a:pt x="124" y="898"/>
                  </a:cubicBezTo>
                  <a:cubicBezTo>
                    <a:pt x="124" y="898"/>
                    <a:pt x="124" y="898"/>
                    <a:pt x="124" y="898"/>
                  </a:cubicBezTo>
                  <a:cubicBezTo>
                    <a:pt x="124" y="902"/>
                    <a:pt x="125" y="905"/>
                    <a:pt x="126" y="909"/>
                  </a:cubicBezTo>
                  <a:cubicBezTo>
                    <a:pt x="126" y="913"/>
                    <a:pt x="127" y="916"/>
                    <a:pt x="129" y="920"/>
                  </a:cubicBezTo>
                  <a:cubicBezTo>
                    <a:pt x="129" y="921"/>
                    <a:pt x="129" y="922"/>
                    <a:pt x="130" y="923"/>
                  </a:cubicBezTo>
                  <a:cubicBezTo>
                    <a:pt x="130" y="923"/>
                    <a:pt x="130" y="924"/>
                    <a:pt x="131" y="924"/>
                  </a:cubicBezTo>
                  <a:cubicBezTo>
                    <a:pt x="131" y="925"/>
                    <a:pt x="131" y="925"/>
                    <a:pt x="131" y="925"/>
                  </a:cubicBezTo>
                  <a:cubicBezTo>
                    <a:pt x="131" y="925"/>
                    <a:pt x="131" y="925"/>
                    <a:pt x="131" y="925"/>
                  </a:cubicBezTo>
                  <a:cubicBezTo>
                    <a:pt x="130" y="925"/>
                    <a:pt x="130" y="925"/>
                    <a:pt x="130" y="924"/>
                  </a:cubicBezTo>
                  <a:cubicBezTo>
                    <a:pt x="129" y="924"/>
                    <a:pt x="129" y="924"/>
                    <a:pt x="129" y="924"/>
                  </a:cubicBezTo>
                  <a:cubicBezTo>
                    <a:pt x="129" y="924"/>
                    <a:pt x="128" y="924"/>
                    <a:pt x="128" y="924"/>
                  </a:cubicBezTo>
                  <a:cubicBezTo>
                    <a:pt x="128" y="924"/>
                    <a:pt x="127" y="924"/>
                    <a:pt x="127" y="924"/>
                  </a:cubicBezTo>
                  <a:cubicBezTo>
                    <a:pt x="126" y="924"/>
                    <a:pt x="126" y="924"/>
                    <a:pt x="125" y="923"/>
                  </a:cubicBezTo>
                  <a:cubicBezTo>
                    <a:pt x="124" y="923"/>
                    <a:pt x="124" y="923"/>
                    <a:pt x="123" y="923"/>
                  </a:cubicBezTo>
                  <a:cubicBezTo>
                    <a:pt x="123" y="923"/>
                    <a:pt x="122" y="923"/>
                    <a:pt x="121" y="923"/>
                  </a:cubicBezTo>
                  <a:cubicBezTo>
                    <a:pt x="120" y="922"/>
                    <a:pt x="119" y="922"/>
                    <a:pt x="118" y="921"/>
                  </a:cubicBezTo>
                  <a:cubicBezTo>
                    <a:pt x="116" y="921"/>
                    <a:pt x="115" y="920"/>
                    <a:pt x="114" y="920"/>
                  </a:cubicBezTo>
                  <a:cubicBezTo>
                    <a:pt x="113" y="919"/>
                    <a:pt x="111" y="918"/>
                    <a:pt x="110" y="918"/>
                  </a:cubicBezTo>
                  <a:cubicBezTo>
                    <a:pt x="110" y="917"/>
                    <a:pt x="110" y="917"/>
                    <a:pt x="110" y="917"/>
                  </a:cubicBezTo>
                  <a:cubicBezTo>
                    <a:pt x="111" y="918"/>
                    <a:pt x="112" y="918"/>
                    <a:pt x="113" y="918"/>
                  </a:cubicBezTo>
                  <a:cubicBezTo>
                    <a:pt x="120" y="898"/>
                    <a:pt x="91" y="894"/>
                    <a:pt x="76" y="896"/>
                  </a:cubicBezTo>
                  <a:cubicBezTo>
                    <a:pt x="83" y="902"/>
                    <a:pt x="98" y="936"/>
                    <a:pt x="112" y="921"/>
                  </a:cubicBezTo>
                  <a:cubicBezTo>
                    <a:pt x="112" y="921"/>
                    <a:pt x="112" y="922"/>
                    <a:pt x="113" y="922"/>
                  </a:cubicBezTo>
                  <a:cubicBezTo>
                    <a:pt x="114" y="922"/>
                    <a:pt x="115" y="923"/>
                    <a:pt x="117" y="923"/>
                  </a:cubicBezTo>
                  <a:cubicBezTo>
                    <a:pt x="118" y="924"/>
                    <a:pt x="119" y="924"/>
                    <a:pt x="121" y="925"/>
                  </a:cubicBezTo>
                  <a:cubicBezTo>
                    <a:pt x="121" y="925"/>
                    <a:pt x="122" y="925"/>
                    <a:pt x="123" y="925"/>
                  </a:cubicBezTo>
                  <a:cubicBezTo>
                    <a:pt x="123" y="926"/>
                    <a:pt x="124" y="926"/>
                    <a:pt x="124" y="926"/>
                  </a:cubicBezTo>
                  <a:cubicBezTo>
                    <a:pt x="125" y="926"/>
                    <a:pt x="126" y="926"/>
                    <a:pt x="126" y="926"/>
                  </a:cubicBezTo>
                  <a:cubicBezTo>
                    <a:pt x="127" y="926"/>
                    <a:pt x="127" y="926"/>
                    <a:pt x="128" y="927"/>
                  </a:cubicBezTo>
                  <a:cubicBezTo>
                    <a:pt x="128" y="927"/>
                    <a:pt x="128" y="927"/>
                    <a:pt x="129" y="927"/>
                  </a:cubicBezTo>
                  <a:cubicBezTo>
                    <a:pt x="129" y="927"/>
                    <a:pt x="129" y="927"/>
                    <a:pt x="129" y="927"/>
                  </a:cubicBezTo>
                  <a:cubicBezTo>
                    <a:pt x="130" y="927"/>
                    <a:pt x="130" y="927"/>
                    <a:pt x="131" y="927"/>
                  </a:cubicBezTo>
                  <a:cubicBezTo>
                    <a:pt x="131" y="927"/>
                    <a:pt x="131" y="927"/>
                    <a:pt x="132" y="927"/>
                  </a:cubicBezTo>
                  <a:cubicBezTo>
                    <a:pt x="133" y="928"/>
                    <a:pt x="134" y="929"/>
                    <a:pt x="135" y="931"/>
                  </a:cubicBezTo>
                  <a:cubicBezTo>
                    <a:pt x="137" y="934"/>
                    <a:pt x="141" y="936"/>
                    <a:pt x="144" y="939"/>
                  </a:cubicBezTo>
                  <a:cubicBezTo>
                    <a:pt x="148" y="941"/>
                    <a:pt x="151" y="942"/>
                    <a:pt x="155" y="944"/>
                  </a:cubicBezTo>
                  <a:cubicBezTo>
                    <a:pt x="159" y="946"/>
                    <a:pt x="162" y="948"/>
                    <a:pt x="166" y="950"/>
                  </a:cubicBezTo>
                  <a:cubicBezTo>
                    <a:pt x="167" y="951"/>
                    <a:pt x="169" y="952"/>
                    <a:pt x="170" y="954"/>
                  </a:cubicBezTo>
                  <a:cubicBezTo>
                    <a:pt x="171" y="954"/>
                    <a:pt x="171" y="954"/>
                    <a:pt x="172" y="955"/>
                  </a:cubicBezTo>
                  <a:cubicBezTo>
                    <a:pt x="172" y="955"/>
                    <a:pt x="172" y="955"/>
                    <a:pt x="172" y="955"/>
                  </a:cubicBezTo>
                  <a:cubicBezTo>
                    <a:pt x="172" y="956"/>
                    <a:pt x="172" y="956"/>
                    <a:pt x="172" y="956"/>
                  </a:cubicBezTo>
                  <a:cubicBezTo>
                    <a:pt x="173" y="956"/>
                    <a:pt x="173" y="956"/>
                    <a:pt x="173" y="956"/>
                  </a:cubicBezTo>
                  <a:cubicBezTo>
                    <a:pt x="173" y="956"/>
                    <a:pt x="174" y="957"/>
                    <a:pt x="174" y="958"/>
                  </a:cubicBezTo>
                  <a:cubicBezTo>
                    <a:pt x="177" y="961"/>
                    <a:pt x="179" y="965"/>
                    <a:pt x="180" y="969"/>
                  </a:cubicBezTo>
                  <a:cubicBezTo>
                    <a:pt x="182" y="972"/>
                    <a:pt x="183" y="976"/>
                    <a:pt x="185" y="980"/>
                  </a:cubicBezTo>
                  <a:cubicBezTo>
                    <a:pt x="187" y="984"/>
                    <a:pt x="189" y="987"/>
                    <a:pt x="191" y="990"/>
                  </a:cubicBezTo>
                  <a:cubicBezTo>
                    <a:pt x="191" y="990"/>
                    <a:pt x="190" y="990"/>
                    <a:pt x="190" y="989"/>
                  </a:cubicBezTo>
                  <a:cubicBezTo>
                    <a:pt x="189" y="989"/>
                    <a:pt x="188" y="989"/>
                    <a:pt x="188" y="988"/>
                  </a:cubicBezTo>
                  <a:cubicBezTo>
                    <a:pt x="187" y="988"/>
                    <a:pt x="187" y="988"/>
                    <a:pt x="187" y="988"/>
                  </a:cubicBezTo>
                  <a:cubicBezTo>
                    <a:pt x="186" y="988"/>
                    <a:pt x="186" y="987"/>
                    <a:pt x="185" y="987"/>
                  </a:cubicBezTo>
                  <a:cubicBezTo>
                    <a:pt x="182" y="986"/>
                    <a:pt x="177" y="986"/>
                    <a:pt x="173" y="986"/>
                  </a:cubicBezTo>
                  <a:cubicBezTo>
                    <a:pt x="172" y="986"/>
                    <a:pt x="172" y="986"/>
                    <a:pt x="171" y="986"/>
                  </a:cubicBezTo>
                  <a:cubicBezTo>
                    <a:pt x="170" y="986"/>
                    <a:pt x="170" y="986"/>
                    <a:pt x="169" y="986"/>
                  </a:cubicBezTo>
                  <a:cubicBezTo>
                    <a:pt x="168" y="986"/>
                    <a:pt x="167" y="986"/>
                    <a:pt x="166" y="986"/>
                  </a:cubicBezTo>
                  <a:cubicBezTo>
                    <a:pt x="163" y="986"/>
                    <a:pt x="161" y="986"/>
                    <a:pt x="158" y="986"/>
                  </a:cubicBezTo>
                  <a:cubicBezTo>
                    <a:pt x="156" y="986"/>
                    <a:pt x="154" y="987"/>
                    <a:pt x="151" y="987"/>
                  </a:cubicBezTo>
                  <a:cubicBezTo>
                    <a:pt x="150" y="987"/>
                    <a:pt x="150" y="986"/>
                    <a:pt x="149" y="986"/>
                  </a:cubicBezTo>
                  <a:cubicBezTo>
                    <a:pt x="149" y="986"/>
                    <a:pt x="149" y="986"/>
                    <a:pt x="149" y="986"/>
                  </a:cubicBezTo>
                  <a:cubicBezTo>
                    <a:pt x="149" y="986"/>
                    <a:pt x="149" y="986"/>
                    <a:pt x="148" y="986"/>
                  </a:cubicBezTo>
                  <a:cubicBezTo>
                    <a:pt x="147" y="986"/>
                    <a:pt x="146" y="986"/>
                    <a:pt x="145" y="986"/>
                  </a:cubicBezTo>
                  <a:cubicBezTo>
                    <a:pt x="140" y="985"/>
                    <a:pt x="136" y="984"/>
                    <a:pt x="133" y="983"/>
                  </a:cubicBezTo>
                  <a:cubicBezTo>
                    <a:pt x="132" y="982"/>
                    <a:pt x="132" y="982"/>
                    <a:pt x="132" y="982"/>
                  </a:cubicBezTo>
                  <a:cubicBezTo>
                    <a:pt x="131" y="982"/>
                    <a:pt x="131" y="982"/>
                    <a:pt x="130" y="982"/>
                  </a:cubicBezTo>
                  <a:cubicBezTo>
                    <a:pt x="130" y="981"/>
                    <a:pt x="129" y="981"/>
                    <a:pt x="128" y="981"/>
                  </a:cubicBezTo>
                  <a:cubicBezTo>
                    <a:pt x="128" y="981"/>
                    <a:pt x="127" y="981"/>
                    <a:pt x="126" y="980"/>
                  </a:cubicBezTo>
                  <a:cubicBezTo>
                    <a:pt x="127" y="980"/>
                    <a:pt x="128" y="980"/>
                    <a:pt x="128" y="980"/>
                  </a:cubicBezTo>
                  <a:cubicBezTo>
                    <a:pt x="128" y="980"/>
                    <a:pt x="127" y="980"/>
                    <a:pt x="126" y="980"/>
                  </a:cubicBezTo>
                  <a:cubicBezTo>
                    <a:pt x="126" y="979"/>
                    <a:pt x="125" y="979"/>
                    <a:pt x="124" y="979"/>
                  </a:cubicBezTo>
                  <a:cubicBezTo>
                    <a:pt x="124" y="979"/>
                    <a:pt x="124" y="978"/>
                    <a:pt x="123" y="978"/>
                  </a:cubicBezTo>
                  <a:cubicBezTo>
                    <a:pt x="123" y="978"/>
                    <a:pt x="123" y="978"/>
                    <a:pt x="123" y="978"/>
                  </a:cubicBezTo>
                  <a:cubicBezTo>
                    <a:pt x="122" y="978"/>
                    <a:pt x="122" y="978"/>
                    <a:pt x="122" y="978"/>
                  </a:cubicBezTo>
                  <a:cubicBezTo>
                    <a:pt x="121" y="978"/>
                    <a:pt x="120" y="978"/>
                    <a:pt x="119" y="978"/>
                  </a:cubicBezTo>
                  <a:cubicBezTo>
                    <a:pt x="118" y="977"/>
                    <a:pt x="117" y="977"/>
                    <a:pt x="116" y="977"/>
                  </a:cubicBezTo>
                  <a:cubicBezTo>
                    <a:pt x="115" y="977"/>
                    <a:pt x="114" y="977"/>
                    <a:pt x="112" y="977"/>
                  </a:cubicBezTo>
                  <a:cubicBezTo>
                    <a:pt x="111" y="977"/>
                    <a:pt x="110" y="977"/>
                    <a:pt x="109" y="977"/>
                  </a:cubicBezTo>
                  <a:cubicBezTo>
                    <a:pt x="108" y="977"/>
                    <a:pt x="107" y="977"/>
                    <a:pt x="106" y="977"/>
                  </a:cubicBezTo>
                  <a:cubicBezTo>
                    <a:pt x="94" y="961"/>
                    <a:pt x="73" y="981"/>
                    <a:pt x="68" y="993"/>
                  </a:cubicBezTo>
                  <a:cubicBezTo>
                    <a:pt x="75" y="990"/>
                    <a:pt x="78" y="987"/>
                    <a:pt x="86" y="988"/>
                  </a:cubicBezTo>
                  <a:cubicBezTo>
                    <a:pt x="92" y="988"/>
                    <a:pt x="104" y="990"/>
                    <a:pt x="102" y="980"/>
                  </a:cubicBezTo>
                  <a:cubicBezTo>
                    <a:pt x="103" y="981"/>
                    <a:pt x="103" y="981"/>
                    <a:pt x="103" y="981"/>
                  </a:cubicBezTo>
                  <a:cubicBezTo>
                    <a:pt x="105" y="980"/>
                    <a:pt x="106" y="979"/>
                    <a:pt x="108" y="979"/>
                  </a:cubicBezTo>
                  <a:cubicBezTo>
                    <a:pt x="108" y="979"/>
                    <a:pt x="108" y="979"/>
                    <a:pt x="108" y="979"/>
                  </a:cubicBezTo>
                  <a:cubicBezTo>
                    <a:pt x="108" y="979"/>
                    <a:pt x="108" y="979"/>
                    <a:pt x="109" y="979"/>
                  </a:cubicBezTo>
                  <a:cubicBezTo>
                    <a:pt x="110" y="979"/>
                    <a:pt x="111" y="979"/>
                    <a:pt x="112" y="979"/>
                  </a:cubicBezTo>
                  <a:cubicBezTo>
                    <a:pt x="113" y="979"/>
                    <a:pt x="115" y="979"/>
                    <a:pt x="116" y="979"/>
                  </a:cubicBezTo>
                  <a:cubicBezTo>
                    <a:pt x="117" y="979"/>
                    <a:pt x="118" y="979"/>
                    <a:pt x="119" y="979"/>
                  </a:cubicBezTo>
                  <a:cubicBezTo>
                    <a:pt x="120" y="980"/>
                    <a:pt x="121" y="980"/>
                    <a:pt x="122" y="980"/>
                  </a:cubicBezTo>
                  <a:cubicBezTo>
                    <a:pt x="122" y="980"/>
                    <a:pt x="122" y="980"/>
                    <a:pt x="122" y="980"/>
                  </a:cubicBezTo>
                  <a:cubicBezTo>
                    <a:pt x="122" y="980"/>
                    <a:pt x="123" y="980"/>
                    <a:pt x="123" y="980"/>
                  </a:cubicBezTo>
                  <a:cubicBezTo>
                    <a:pt x="123" y="980"/>
                    <a:pt x="123" y="980"/>
                    <a:pt x="124" y="980"/>
                  </a:cubicBezTo>
                  <a:cubicBezTo>
                    <a:pt x="124" y="980"/>
                    <a:pt x="124" y="980"/>
                    <a:pt x="124" y="981"/>
                  </a:cubicBezTo>
                  <a:cubicBezTo>
                    <a:pt x="125" y="981"/>
                    <a:pt x="126" y="982"/>
                    <a:pt x="128" y="982"/>
                  </a:cubicBezTo>
                  <a:cubicBezTo>
                    <a:pt x="128" y="983"/>
                    <a:pt x="129" y="983"/>
                    <a:pt x="130" y="984"/>
                  </a:cubicBezTo>
                  <a:cubicBezTo>
                    <a:pt x="130" y="984"/>
                    <a:pt x="130" y="984"/>
                    <a:pt x="131" y="984"/>
                  </a:cubicBezTo>
                  <a:cubicBezTo>
                    <a:pt x="131" y="984"/>
                    <a:pt x="132" y="984"/>
                    <a:pt x="132" y="985"/>
                  </a:cubicBezTo>
                  <a:cubicBezTo>
                    <a:pt x="135" y="986"/>
                    <a:pt x="139" y="987"/>
                    <a:pt x="144" y="988"/>
                  </a:cubicBezTo>
                  <a:cubicBezTo>
                    <a:pt x="144" y="988"/>
                    <a:pt x="144" y="988"/>
                    <a:pt x="144" y="988"/>
                  </a:cubicBezTo>
                  <a:cubicBezTo>
                    <a:pt x="143" y="988"/>
                    <a:pt x="143" y="988"/>
                    <a:pt x="143" y="988"/>
                  </a:cubicBezTo>
                  <a:cubicBezTo>
                    <a:pt x="143" y="989"/>
                    <a:pt x="143" y="989"/>
                    <a:pt x="142" y="989"/>
                  </a:cubicBezTo>
                  <a:cubicBezTo>
                    <a:pt x="142" y="989"/>
                    <a:pt x="142" y="989"/>
                    <a:pt x="142" y="990"/>
                  </a:cubicBezTo>
                  <a:cubicBezTo>
                    <a:pt x="140" y="991"/>
                    <a:pt x="139" y="994"/>
                    <a:pt x="137" y="996"/>
                  </a:cubicBezTo>
                  <a:cubicBezTo>
                    <a:pt x="136" y="998"/>
                    <a:pt x="135" y="1000"/>
                    <a:pt x="133" y="1003"/>
                  </a:cubicBezTo>
                  <a:cubicBezTo>
                    <a:pt x="133" y="1002"/>
                    <a:pt x="133" y="1002"/>
                    <a:pt x="133" y="1002"/>
                  </a:cubicBezTo>
                  <a:cubicBezTo>
                    <a:pt x="130" y="1002"/>
                    <a:pt x="130" y="1002"/>
                    <a:pt x="130" y="1002"/>
                  </a:cubicBezTo>
                  <a:cubicBezTo>
                    <a:pt x="119" y="999"/>
                    <a:pt x="108" y="1009"/>
                    <a:pt x="110" y="1021"/>
                  </a:cubicBezTo>
                  <a:cubicBezTo>
                    <a:pt x="119" y="1018"/>
                    <a:pt x="136" y="1018"/>
                    <a:pt x="134" y="1005"/>
                  </a:cubicBezTo>
                  <a:cubicBezTo>
                    <a:pt x="134" y="1005"/>
                    <a:pt x="134" y="1005"/>
                    <a:pt x="134" y="1005"/>
                  </a:cubicBezTo>
                  <a:cubicBezTo>
                    <a:pt x="136" y="1002"/>
                    <a:pt x="137" y="1000"/>
                    <a:pt x="139" y="997"/>
                  </a:cubicBezTo>
                  <a:cubicBezTo>
                    <a:pt x="140" y="995"/>
                    <a:pt x="142" y="993"/>
                    <a:pt x="143" y="991"/>
                  </a:cubicBezTo>
                  <a:cubicBezTo>
                    <a:pt x="143" y="991"/>
                    <a:pt x="143" y="991"/>
                    <a:pt x="144" y="990"/>
                  </a:cubicBezTo>
                  <a:cubicBezTo>
                    <a:pt x="144" y="990"/>
                    <a:pt x="144" y="990"/>
                    <a:pt x="144" y="990"/>
                  </a:cubicBezTo>
                  <a:cubicBezTo>
                    <a:pt x="144" y="990"/>
                    <a:pt x="145" y="990"/>
                    <a:pt x="145" y="989"/>
                  </a:cubicBezTo>
                  <a:cubicBezTo>
                    <a:pt x="145" y="989"/>
                    <a:pt x="145" y="989"/>
                    <a:pt x="145" y="989"/>
                  </a:cubicBezTo>
                  <a:cubicBezTo>
                    <a:pt x="145" y="989"/>
                    <a:pt x="146" y="988"/>
                    <a:pt x="146" y="988"/>
                  </a:cubicBezTo>
                  <a:cubicBezTo>
                    <a:pt x="148" y="989"/>
                    <a:pt x="149" y="989"/>
                    <a:pt x="151" y="989"/>
                  </a:cubicBezTo>
                  <a:cubicBezTo>
                    <a:pt x="154" y="989"/>
                    <a:pt x="156" y="989"/>
                    <a:pt x="159" y="988"/>
                  </a:cubicBezTo>
                  <a:cubicBezTo>
                    <a:pt x="161" y="988"/>
                    <a:pt x="163" y="988"/>
                    <a:pt x="166" y="988"/>
                  </a:cubicBezTo>
                  <a:cubicBezTo>
                    <a:pt x="167" y="988"/>
                    <a:pt x="168" y="988"/>
                    <a:pt x="169" y="988"/>
                  </a:cubicBezTo>
                  <a:cubicBezTo>
                    <a:pt x="170" y="988"/>
                    <a:pt x="170" y="988"/>
                    <a:pt x="171" y="988"/>
                  </a:cubicBezTo>
                  <a:cubicBezTo>
                    <a:pt x="172" y="988"/>
                    <a:pt x="172" y="988"/>
                    <a:pt x="173" y="988"/>
                  </a:cubicBezTo>
                  <a:cubicBezTo>
                    <a:pt x="177" y="988"/>
                    <a:pt x="181" y="988"/>
                    <a:pt x="185" y="989"/>
                  </a:cubicBezTo>
                  <a:cubicBezTo>
                    <a:pt x="185" y="989"/>
                    <a:pt x="185" y="990"/>
                    <a:pt x="186" y="990"/>
                  </a:cubicBezTo>
                  <a:cubicBezTo>
                    <a:pt x="186" y="990"/>
                    <a:pt x="187" y="990"/>
                    <a:pt x="187" y="990"/>
                  </a:cubicBezTo>
                  <a:cubicBezTo>
                    <a:pt x="188" y="990"/>
                    <a:pt x="188" y="991"/>
                    <a:pt x="189" y="991"/>
                  </a:cubicBezTo>
                  <a:cubicBezTo>
                    <a:pt x="190" y="991"/>
                    <a:pt x="192" y="992"/>
                    <a:pt x="193" y="992"/>
                  </a:cubicBezTo>
                  <a:cubicBezTo>
                    <a:pt x="193" y="993"/>
                    <a:pt x="194" y="993"/>
                    <a:pt x="194" y="993"/>
                  </a:cubicBezTo>
                  <a:cubicBezTo>
                    <a:pt x="194" y="994"/>
                    <a:pt x="194" y="994"/>
                    <a:pt x="194" y="994"/>
                  </a:cubicBezTo>
                  <a:cubicBezTo>
                    <a:pt x="195" y="994"/>
                    <a:pt x="195" y="994"/>
                    <a:pt x="195" y="994"/>
                  </a:cubicBezTo>
                  <a:cubicBezTo>
                    <a:pt x="195" y="994"/>
                    <a:pt x="195" y="994"/>
                    <a:pt x="195" y="994"/>
                  </a:cubicBezTo>
                  <a:cubicBezTo>
                    <a:pt x="195" y="994"/>
                    <a:pt x="195" y="994"/>
                    <a:pt x="195" y="994"/>
                  </a:cubicBezTo>
                  <a:cubicBezTo>
                    <a:pt x="196" y="995"/>
                    <a:pt x="196" y="995"/>
                    <a:pt x="196" y="995"/>
                  </a:cubicBezTo>
                  <a:cubicBezTo>
                    <a:pt x="197" y="996"/>
                    <a:pt x="198" y="996"/>
                    <a:pt x="198" y="997"/>
                  </a:cubicBezTo>
                  <a:cubicBezTo>
                    <a:pt x="199" y="998"/>
                    <a:pt x="200" y="998"/>
                    <a:pt x="201" y="999"/>
                  </a:cubicBezTo>
                  <a:cubicBezTo>
                    <a:pt x="207" y="1004"/>
                    <a:pt x="213" y="1008"/>
                    <a:pt x="219" y="1012"/>
                  </a:cubicBezTo>
                  <a:cubicBezTo>
                    <a:pt x="221" y="1014"/>
                    <a:pt x="222" y="1015"/>
                    <a:pt x="224" y="1016"/>
                  </a:cubicBezTo>
                  <a:cubicBezTo>
                    <a:pt x="212" y="1017"/>
                    <a:pt x="197" y="1023"/>
                    <a:pt x="180" y="1035"/>
                  </a:cubicBezTo>
                  <a:cubicBezTo>
                    <a:pt x="198" y="1030"/>
                    <a:pt x="224" y="1017"/>
                    <a:pt x="245" y="1031"/>
                  </a:cubicBezTo>
                  <a:cubicBezTo>
                    <a:pt x="258" y="1040"/>
                    <a:pt x="260" y="1058"/>
                    <a:pt x="275" y="1066"/>
                  </a:cubicBezTo>
                  <a:cubicBezTo>
                    <a:pt x="301" y="1080"/>
                    <a:pt x="340" y="1085"/>
                    <a:pt x="369" y="1092"/>
                  </a:cubicBezTo>
                  <a:cubicBezTo>
                    <a:pt x="397" y="1098"/>
                    <a:pt x="376" y="1112"/>
                    <a:pt x="351" y="1126"/>
                  </a:cubicBezTo>
                  <a:cubicBezTo>
                    <a:pt x="335" y="1134"/>
                    <a:pt x="331" y="1145"/>
                    <a:pt x="319" y="1154"/>
                  </a:cubicBezTo>
                  <a:cubicBezTo>
                    <a:pt x="306" y="1163"/>
                    <a:pt x="300" y="1171"/>
                    <a:pt x="281" y="1170"/>
                  </a:cubicBezTo>
                  <a:cubicBezTo>
                    <a:pt x="276" y="1170"/>
                    <a:pt x="271" y="1171"/>
                    <a:pt x="267" y="1172"/>
                  </a:cubicBezTo>
                  <a:cubicBezTo>
                    <a:pt x="273" y="1158"/>
                    <a:pt x="265" y="1154"/>
                    <a:pt x="250" y="1157"/>
                  </a:cubicBezTo>
                  <a:cubicBezTo>
                    <a:pt x="252" y="1164"/>
                    <a:pt x="252" y="1173"/>
                    <a:pt x="259" y="1175"/>
                  </a:cubicBezTo>
                  <a:cubicBezTo>
                    <a:pt x="251" y="1178"/>
                    <a:pt x="244" y="1182"/>
                    <a:pt x="233" y="1183"/>
                  </a:cubicBezTo>
                  <a:cubicBezTo>
                    <a:pt x="234" y="1177"/>
                    <a:pt x="233" y="1169"/>
                    <a:pt x="229" y="1165"/>
                  </a:cubicBezTo>
                  <a:cubicBezTo>
                    <a:pt x="223" y="1160"/>
                    <a:pt x="214" y="1164"/>
                    <a:pt x="207" y="1164"/>
                  </a:cubicBezTo>
                  <a:cubicBezTo>
                    <a:pt x="212" y="1173"/>
                    <a:pt x="214" y="1189"/>
                    <a:pt x="223" y="1189"/>
                  </a:cubicBezTo>
                  <a:cubicBezTo>
                    <a:pt x="228" y="1192"/>
                    <a:pt x="234" y="1192"/>
                    <a:pt x="240" y="1191"/>
                  </a:cubicBezTo>
                  <a:cubicBezTo>
                    <a:pt x="241" y="1191"/>
                    <a:pt x="241" y="1192"/>
                    <a:pt x="242" y="1192"/>
                  </a:cubicBezTo>
                  <a:cubicBezTo>
                    <a:pt x="244" y="1193"/>
                    <a:pt x="245" y="1193"/>
                    <a:pt x="246" y="1194"/>
                  </a:cubicBezTo>
                  <a:cubicBezTo>
                    <a:pt x="247" y="1194"/>
                    <a:pt x="248" y="1194"/>
                    <a:pt x="248" y="1194"/>
                  </a:cubicBezTo>
                  <a:cubicBezTo>
                    <a:pt x="249" y="1194"/>
                    <a:pt x="249" y="1194"/>
                    <a:pt x="249" y="1194"/>
                  </a:cubicBezTo>
                  <a:cubicBezTo>
                    <a:pt x="250" y="1194"/>
                    <a:pt x="250" y="1194"/>
                    <a:pt x="250" y="1195"/>
                  </a:cubicBezTo>
                  <a:cubicBezTo>
                    <a:pt x="251" y="1195"/>
                    <a:pt x="252" y="1195"/>
                    <a:pt x="252" y="1195"/>
                  </a:cubicBezTo>
                  <a:cubicBezTo>
                    <a:pt x="253" y="1195"/>
                    <a:pt x="253" y="1195"/>
                    <a:pt x="254" y="1195"/>
                  </a:cubicBezTo>
                  <a:cubicBezTo>
                    <a:pt x="254" y="1195"/>
                    <a:pt x="254" y="1195"/>
                    <a:pt x="255" y="1195"/>
                  </a:cubicBezTo>
                  <a:cubicBezTo>
                    <a:pt x="255" y="1195"/>
                    <a:pt x="255" y="1195"/>
                    <a:pt x="255" y="1195"/>
                  </a:cubicBezTo>
                  <a:cubicBezTo>
                    <a:pt x="256" y="1195"/>
                    <a:pt x="256" y="1195"/>
                    <a:pt x="256" y="1195"/>
                  </a:cubicBezTo>
                  <a:cubicBezTo>
                    <a:pt x="255" y="1197"/>
                    <a:pt x="253" y="1198"/>
                    <a:pt x="252" y="1200"/>
                  </a:cubicBezTo>
                  <a:cubicBezTo>
                    <a:pt x="249" y="1203"/>
                    <a:pt x="246" y="1206"/>
                    <a:pt x="243" y="1208"/>
                  </a:cubicBezTo>
                  <a:cubicBezTo>
                    <a:pt x="240" y="1210"/>
                    <a:pt x="237" y="1212"/>
                    <a:pt x="233" y="1214"/>
                  </a:cubicBezTo>
                  <a:cubicBezTo>
                    <a:pt x="230" y="1215"/>
                    <a:pt x="226" y="1215"/>
                    <a:pt x="223" y="1215"/>
                  </a:cubicBezTo>
                  <a:cubicBezTo>
                    <a:pt x="219" y="1216"/>
                    <a:pt x="216" y="1215"/>
                    <a:pt x="212" y="1215"/>
                  </a:cubicBezTo>
                  <a:cubicBezTo>
                    <a:pt x="206" y="1214"/>
                    <a:pt x="199" y="1213"/>
                    <a:pt x="193" y="1211"/>
                  </a:cubicBezTo>
                  <a:cubicBezTo>
                    <a:pt x="192" y="1211"/>
                    <a:pt x="190" y="1210"/>
                    <a:pt x="189" y="1210"/>
                  </a:cubicBezTo>
                  <a:cubicBezTo>
                    <a:pt x="188" y="1209"/>
                    <a:pt x="186" y="1209"/>
                    <a:pt x="185" y="1208"/>
                  </a:cubicBezTo>
                  <a:cubicBezTo>
                    <a:pt x="183" y="1207"/>
                    <a:pt x="180" y="1206"/>
                    <a:pt x="178" y="1205"/>
                  </a:cubicBezTo>
                  <a:cubicBezTo>
                    <a:pt x="173" y="1203"/>
                    <a:pt x="170" y="1201"/>
                    <a:pt x="167" y="1199"/>
                  </a:cubicBezTo>
                  <a:cubicBezTo>
                    <a:pt x="167" y="1199"/>
                    <a:pt x="167" y="1199"/>
                    <a:pt x="167" y="1199"/>
                  </a:cubicBezTo>
                  <a:cubicBezTo>
                    <a:pt x="167" y="1199"/>
                    <a:pt x="167" y="1199"/>
                    <a:pt x="167" y="1199"/>
                  </a:cubicBezTo>
                  <a:cubicBezTo>
                    <a:pt x="167" y="1199"/>
                    <a:pt x="167" y="1199"/>
                    <a:pt x="167" y="1199"/>
                  </a:cubicBezTo>
                  <a:cubicBezTo>
                    <a:pt x="166" y="1198"/>
                    <a:pt x="166" y="1198"/>
                    <a:pt x="166" y="1198"/>
                  </a:cubicBezTo>
                  <a:cubicBezTo>
                    <a:pt x="166" y="1198"/>
                    <a:pt x="166" y="1197"/>
                    <a:pt x="166" y="1197"/>
                  </a:cubicBezTo>
                  <a:cubicBezTo>
                    <a:pt x="165" y="1196"/>
                    <a:pt x="165" y="1196"/>
                    <a:pt x="165" y="1195"/>
                  </a:cubicBezTo>
                  <a:cubicBezTo>
                    <a:pt x="164" y="1194"/>
                    <a:pt x="164" y="1194"/>
                    <a:pt x="164" y="1193"/>
                  </a:cubicBezTo>
                  <a:cubicBezTo>
                    <a:pt x="164" y="1192"/>
                    <a:pt x="163" y="1192"/>
                    <a:pt x="163" y="1191"/>
                  </a:cubicBezTo>
                  <a:cubicBezTo>
                    <a:pt x="163" y="1190"/>
                    <a:pt x="163" y="1190"/>
                    <a:pt x="163" y="1189"/>
                  </a:cubicBezTo>
                  <a:cubicBezTo>
                    <a:pt x="167" y="1180"/>
                    <a:pt x="167" y="1171"/>
                    <a:pt x="159" y="1165"/>
                  </a:cubicBezTo>
                  <a:cubicBezTo>
                    <a:pt x="156" y="1175"/>
                    <a:pt x="153" y="1184"/>
                    <a:pt x="161" y="1192"/>
                  </a:cubicBezTo>
                  <a:cubicBezTo>
                    <a:pt x="161" y="1192"/>
                    <a:pt x="161" y="1192"/>
                    <a:pt x="161" y="1192"/>
                  </a:cubicBezTo>
                  <a:cubicBezTo>
                    <a:pt x="161" y="1192"/>
                    <a:pt x="161" y="1192"/>
                    <a:pt x="161" y="1192"/>
                  </a:cubicBezTo>
                  <a:cubicBezTo>
                    <a:pt x="161" y="1193"/>
                    <a:pt x="162" y="1193"/>
                    <a:pt x="162" y="1194"/>
                  </a:cubicBezTo>
                  <a:cubicBezTo>
                    <a:pt x="162" y="1194"/>
                    <a:pt x="162" y="1195"/>
                    <a:pt x="162" y="1195"/>
                  </a:cubicBezTo>
                  <a:cubicBezTo>
                    <a:pt x="162" y="1194"/>
                    <a:pt x="161" y="1194"/>
                    <a:pt x="161" y="1193"/>
                  </a:cubicBezTo>
                  <a:cubicBezTo>
                    <a:pt x="160" y="1193"/>
                    <a:pt x="160" y="1192"/>
                    <a:pt x="160" y="1192"/>
                  </a:cubicBezTo>
                  <a:cubicBezTo>
                    <a:pt x="160" y="1191"/>
                    <a:pt x="159" y="1191"/>
                    <a:pt x="159" y="1191"/>
                  </a:cubicBezTo>
                  <a:cubicBezTo>
                    <a:pt x="159" y="1191"/>
                    <a:pt x="160" y="1191"/>
                    <a:pt x="160" y="1192"/>
                  </a:cubicBezTo>
                  <a:cubicBezTo>
                    <a:pt x="160" y="1192"/>
                    <a:pt x="160" y="1193"/>
                    <a:pt x="161" y="1194"/>
                  </a:cubicBezTo>
                  <a:cubicBezTo>
                    <a:pt x="161" y="1195"/>
                    <a:pt x="162" y="1196"/>
                    <a:pt x="163" y="1197"/>
                  </a:cubicBezTo>
                  <a:cubicBezTo>
                    <a:pt x="163" y="1197"/>
                    <a:pt x="164" y="1198"/>
                    <a:pt x="164" y="1198"/>
                  </a:cubicBezTo>
                  <a:cubicBezTo>
                    <a:pt x="164" y="1198"/>
                    <a:pt x="164" y="1199"/>
                    <a:pt x="164" y="1199"/>
                  </a:cubicBezTo>
                  <a:cubicBezTo>
                    <a:pt x="164" y="1199"/>
                    <a:pt x="165" y="1199"/>
                    <a:pt x="165" y="1200"/>
                  </a:cubicBezTo>
                  <a:cubicBezTo>
                    <a:pt x="165" y="1200"/>
                    <a:pt x="165" y="1200"/>
                    <a:pt x="165" y="1200"/>
                  </a:cubicBezTo>
                  <a:cubicBezTo>
                    <a:pt x="165" y="1200"/>
                    <a:pt x="165" y="1200"/>
                    <a:pt x="165" y="1200"/>
                  </a:cubicBezTo>
                  <a:cubicBezTo>
                    <a:pt x="166" y="1201"/>
                    <a:pt x="166" y="1201"/>
                    <a:pt x="166" y="1201"/>
                  </a:cubicBezTo>
                  <a:cubicBezTo>
                    <a:pt x="167" y="1202"/>
                    <a:pt x="167" y="1202"/>
                    <a:pt x="167" y="1202"/>
                  </a:cubicBezTo>
                  <a:cubicBezTo>
                    <a:pt x="167" y="1202"/>
                    <a:pt x="167" y="1202"/>
                    <a:pt x="167" y="1201"/>
                  </a:cubicBezTo>
                  <a:cubicBezTo>
                    <a:pt x="169" y="1203"/>
                    <a:pt x="172" y="1205"/>
                    <a:pt x="175" y="1207"/>
                  </a:cubicBezTo>
                  <a:cubicBezTo>
                    <a:pt x="175" y="1207"/>
                    <a:pt x="174" y="1207"/>
                    <a:pt x="173" y="1207"/>
                  </a:cubicBezTo>
                  <a:cubicBezTo>
                    <a:pt x="173" y="1207"/>
                    <a:pt x="172" y="1208"/>
                    <a:pt x="171" y="1208"/>
                  </a:cubicBezTo>
                  <a:cubicBezTo>
                    <a:pt x="171" y="1208"/>
                    <a:pt x="170" y="1208"/>
                    <a:pt x="170" y="1208"/>
                  </a:cubicBezTo>
                  <a:cubicBezTo>
                    <a:pt x="170" y="1208"/>
                    <a:pt x="169" y="1208"/>
                    <a:pt x="169" y="1208"/>
                  </a:cubicBezTo>
                  <a:cubicBezTo>
                    <a:pt x="169" y="1208"/>
                    <a:pt x="169" y="1208"/>
                    <a:pt x="169" y="1209"/>
                  </a:cubicBezTo>
                  <a:cubicBezTo>
                    <a:pt x="168" y="1209"/>
                    <a:pt x="168" y="1209"/>
                    <a:pt x="167" y="1209"/>
                  </a:cubicBezTo>
                  <a:cubicBezTo>
                    <a:pt x="166" y="1209"/>
                    <a:pt x="166" y="1209"/>
                    <a:pt x="165" y="1210"/>
                  </a:cubicBezTo>
                  <a:cubicBezTo>
                    <a:pt x="165" y="1210"/>
                    <a:pt x="164" y="1210"/>
                    <a:pt x="164" y="1210"/>
                  </a:cubicBezTo>
                  <a:cubicBezTo>
                    <a:pt x="163" y="1210"/>
                    <a:pt x="162" y="1211"/>
                    <a:pt x="162" y="1211"/>
                  </a:cubicBezTo>
                  <a:cubicBezTo>
                    <a:pt x="161" y="1211"/>
                    <a:pt x="159" y="1211"/>
                    <a:pt x="158" y="1211"/>
                  </a:cubicBezTo>
                  <a:cubicBezTo>
                    <a:pt x="157" y="1212"/>
                    <a:pt x="155" y="1212"/>
                    <a:pt x="154" y="1212"/>
                  </a:cubicBezTo>
                  <a:cubicBezTo>
                    <a:pt x="152" y="1212"/>
                    <a:pt x="151" y="1212"/>
                    <a:pt x="150" y="1212"/>
                  </a:cubicBezTo>
                  <a:cubicBezTo>
                    <a:pt x="148" y="1212"/>
                    <a:pt x="147" y="1212"/>
                    <a:pt x="146" y="1212"/>
                  </a:cubicBezTo>
                  <a:cubicBezTo>
                    <a:pt x="146" y="1212"/>
                    <a:pt x="146" y="1212"/>
                    <a:pt x="146" y="1212"/>
                  </a:cubicBezTo>
                  <a:cubicBezTo>
                    <a:pt x="137" y="1193"/>
                    <a:pt x="124" y="1201"/>
                    <a:pt x="113" y="1214"/>
                  </a:cubicBezTo>
                  <a:cubicBezTo>
                    <a:pt x="127" y="1212"/>
                    <a:pt x="132" y="1225"/>
                    <a:pt x="146" y="1214"/>
                  </a:cubicBezTo>
                  <a:cubicBezTo>
                    <a:pt x="148" y="1214"/>
                    <a:pt x="149" y="1214"/>
                    <a:pt x="150" y="1214"/>
                  </a:cubicBezTo>
                  <a:cubicBezTo>
                    <a:pt x="151" y="1214"/>
                    <a:pt x="152" y="1214"/>
                    <a:pt x="154" y="1214"/>
                  </a:cubicBezTo>
                  <a:cubicBezTo>
                    <a:pt x="155" y="1214"/>
                    <a:pt x="157" y="1214"/>
                    <a:pt x="158" y="1214"/>
                  </a:cubicBezTo>
                  <a:cubicBezTo>
                    <a:pt x="160" y="1214"/>
                    <a:pt x="161" y="1213"/>
                    <a:pt x="162" y="1213"/>
                  </a:cubicBezTo>
                  <a:cubicBezTo>
                    <a:pt x="163" y="1213"/>
                    <a:pt x="164" y="1213"/>
                    <a:pt x="164" y="1212"/>
                  </a:cubicBezTo>
                  <a:cubicBezTo>
                    <a:pt x="165" y="1212"/>
                    <a:pt x="165" y="1212"/>
                    <a:pt x="166" y="1212"/>
                  </a:cubicBezTo>
                  <a:cubicBezTo>
                    <a:pt x="167" y="1212"/>
                    <a:pt x="167" y="1212"/>
                    <a:pt x="168" y="1211"/>
                  </a:cubicBezTo>
                  <a:cubicBezTo>
                    <a:pt x="168" y="1211"/>
                    <a:pt x="169" y="1211"/>
                    <a:pt x="169" y="1211"/>
                  </a:cubicBezTo>
                  <a:cubicBezTo>
                    <a:pt x="170" y="1211"/>
                    <a:pt x="170" y="1211"/>
                    <a:pt x="170" y="1210"/>
                  </a:cubicBezTo>
                  <a:cubicBezTo>
                    <a:pt x="170" y="1210"/>
                    <a:pt x="171" y="1210"/>
                    <a:pt x="171" y="1210"/>
                  </a:cubicBezTo>
                  <a:cubicBezTo>
                    <a:pt x="171" y="1210"/>
                    <a:pt x="172" y="1210"/>
                    <a:pt x="172" y="1209"/>
                  </a:cubicBezTo>
                  <a:cubicBezTo>
                    <a:pt x="172" y="1209"/>
                    <a:pt x="173" y="1209"/>
                    <a:pt x="173" y="1209"/>
                  </a:cubicBezTo>
                  <a:cubicBezTo>
                    <a:pt x="173" y="1208"/>
                    <a:pt x="174" y="1208"/>
                    <a:pt x="174" y="1208"/>
                  </a:cubicBezTo>
                  <a:cubicBezTo>
                    <a:pt x="174" y="1207"/>
                    <a:pt x="175" y="1207"/>
                    <a:pt x="175" y="1207"/>
                  </a:cubicBezTo>
                  <a:cubicBezTo>
                    <a:pt x="176" y="1207"/>
                    <a:pt x="176" y="1207"/>
                    <a:pt x="177" y="1208"/>
                  </a:cubicBezTo>
                  <a:cubicBezTo>
                    <a:pt x="179" y="1209"/>
                    <a:pt x="181" y="1210"/>
                    <a:pt x="184" y="1211"/>
                  </a:cubicBezTo>
                  <a:cubicBezTo>
                    <a:pt x="185" y="1212"/>
                    <a:pt x="187" y="1212"/>
                    <a:pt x="188" y="1213"/>
                  </a:cubicBezTo>
                  <a:cubicBezTo>
                    <a:pt x="189" y="1213"/>
                    <a:pt x="191" y="1214"/>
                    <a:pt x="192" y="1214"/>
                  </a:cubicBezTo>
                  <a:cubicBezTo>
                    <a:pt x="195" y="1215"/>
                    <a:pt x="197" y="1216"/>
                    <a:pt x="200" y="1216"/>
                  </a:cubicBezTo>
                  <a:cubicBezTo>
                    <a:pt x="199" y="1216"/>
                    <a:pt x="199" y="1216"/>
                    <a:pt x="199" y="1216"/>
                  </a:cubicBezTo>
                  <a:cubicBezTo>
                    <a:pt x="198" y="1217"/>
                    <a:pt x="196" y="1217"/>
                    <a:pt x="195" y="1218"/>
                  </a:cubicBezTo>
                  <a:cubicBezTo>
                    <a:pt x="194" y="1218"/>
                    <a:pt x="193" y="1219"/>
                    <a:pt x="193" y="1219"/>
                  </a:cubicBezTo>
                  <a:cubicBezTo>
                    <a:pt x="192" y="1219"/>
                    <a:pt x="192" y="1220"/>
                    <a:pt x="191" y="1220"/>
                  </a:cubicBezTo>
                  <a:cubicBezTo>
                    <a:pt x="191" y="1220"/>
                    <a:pt x="191" y="1221"/>
                    <a:pt x="190" y="1221"/>
                  </a:cubicBezTo>
                  <a:cubicBezTo>
                    <a:pt x="189" y="1222"/>
                    <a:pt x="187" y="1224"/>
                    <a:pt x="185" y="1225"/>
                  </a:cubicBezTo>
                  <a:cubicBezTo>
                    <a:pt x="184" y="1227"/>
                    <a:pt x="182" y="1229"/>
                    <a:pt x="180" y="1231"/>
                  </a:cubicBezTo>
                  <a:cubicBezTo>
                    <a:pt x="177" y="1234"/>
                    <a:pt x="173" y="1238"/>
                    <a:pt x="170" y="1242"/>
                  </a:cubicBezTo>
                  <a:cubicBezTo>
                    <a:pt x="168" y="1244"/>
                    <a:pt x="166" y="1246"/>
                    <a:pt x="164" y="1248"/>
                  </a:cubicBezTo>
                  <a:cubicBezTo>
                    <a:pt x="162" y="1250"/>
                    <a:pt x="161" y="1252"/>
                    <a:pt x="159" y="1254"/>
                  </a:cubicBezTo>
                  <a:cubicBezTo>
                    <a:pt x="158" y="1255"/>
                    <a:pt x="157" y="1256"/>
                    <a:pt x="156" y="1256"/>
                  </a:cubicBezTo>
                  <a:cubicBezTo>
                    <a:pt x="156" y="1257"/>
                    <a:pt x="155" y="1258"/>
                    <a:pt x="154" y="1258"/>
                  </a:cubicBezTo>
                  <a:cubicBezTo>
                    <a:pt x="153" y="1258"/>
                    <a:pt x="153" y="1259"/>
                    <a:pt x="153" y="1259"/>
                  </a:cubicBezTo>
                  <a:cubicBezTo>
                    <a:pt x="153" y="1259"/>
                    <a:pt x="152" y="1259"/>
                    <a:pt x="152" y="1259"/>
                  </a:cubicBezTo>
                  <a:cubicBezTo>
                    <a:pt x="152" y="1259"/>
                    <a:pt x="151" y="1259"/>
                    <a:pt x="151" y="1259"/>
                  </a:cubicBezTo>
                  <a:cubicBezTo>
                    <a:pt x="150" y="1260"/>
                    <a:pt x="149" y="1260"/>
                    <a:pt x="148" y="1260"/>
                  </a:cubicBezTo>
                  <a:cubicBezTo>
                    <a:pt x="147" y="1260"/>
                    <a:pt x="146" y="1260"/>
                    <a:pt x="145" y="1260"/>
                  </a:cubicBezTo>
                  <a:cubicBezTo>
                    <a:pt x="144" y="1260"/>
                    <a:pt x="144" y="1260"/>
                    <a:pt x="143" y="1260"/>
                  </a:cubicBezTo>
                  <a:cubicBezTo>
                    <a:pt x="143" y="1260"/>
                    <a:pt x="143" y="1260"/>
                    <a:pt x="143" y="1260"/>
                  </a:cubicBezTo>
                  <a:cubicBezTo>
                    <a:pt x="143" y="1260"/>
                    <a:pt x="143" y="1260"/>
                    <a:pt x="142" y="1259"/>
                  </a:cubicBezTo>
                  <a:cubicBezTo>
                    <a:pt x="142" y="1259"/>
                    <a:pt x="142" y="1259"/>
                    <a:pt x="142" y="1259"/>
                  </a:cubicBezTo>
                  <a:cubicBezTo>
                    <a:pt x="142" y="1259"/>
                    <a:pt x="142" y="1259"/>
                    <a:pt x="141" y="1259"/>
                  </a:cubicBezTo>
                  <a:cubicBezTo>
                    <a:pt x="141" y="1259"/>
                    <a:pt x="141" y="1259"/>
                    <a:pt x="140" y="1260"/>
                  </a:cubicBezTo>
                  <a:cubicBezTo>
                    <a:pt x="140" y="1259"/>
                    <a:pt x="139" y="1259"/>
                    <a:pt x="138" y="1259"/>
                  </a:cubicBezTo>
                  <a:cubicBezTo>
                    <a:pt x="136" y="1259"/>
                    <a:pt x="135" y="1259"/>
                    <a:pt x="135" y="1259"/>
                  </a:cubicBezTo>
                  <a:cubicBezTo>
                    <a:pt x="135" y="1259"/>
                    <a:pt x="135" y="1259"/>
                    <a:pt x="136" y="1259"/>
                  </a:cubicBezTo>
                  <a:cubicBezTo>
                    <a:pt x="136" y="1259"/>
                    <a:pt x="137" y="1259"/>
                    <a:pt x="138" y="1260"/>
                  </a:cubicBezTo>
                  <a:cubicBezTo>
                    <a:pt x="137" y="1260"/>
                    <a:pt x="137" y="1260"/>
                    <a:pt x="137" y="1260"/>
                  </a:cubicBezTo>
                  <a:cubicBezTo>
                    <a:pt x="137" y="1260"/>
                    <a:pt x="136" y="1260"/>
                    <a:pt x="135" y="1260"/>
                  </a:cubicBezTo>
                  <a:cubicBezTo>
                    <a:pt x="134" y="1260"/>
                    <a:pt x="133" y="1261"/>
                    <a:pt x="133" y="1261"/>
                  </a:cubicBezTo>
                  <a:cubicBezTo>
                    <a:pt x="132" y="1261"/>
                    <a:pt x="132" y="1261"/>
                    <a:pt x="131" y="1261"/>
                  </a:cubicBezTo>
                  <a:cubicBezTo>
                    <a:pt x="131" y="1261"/>
                    <a:pt x="131" y="1261"/>
                    <a:pt x="131" y="1261"/>
                  </a:cubicBezTo>
                  <a:cubicBezTo>
                    <a:pt x="130" y="1262"/>
                    <a:pt x="130" y="1262"/>
                    <a:pt x="130" y="1262"/>
                  </a:cubicBezTo>
                  <a:cubicBezTo>
                    <a:pt x="122" y="1253"/>
                    <a:pt x="115" y="1262"/>
                    <a:pt x="108" y="1267"/>
                  </a:cubicBezTo>
                  <a:cubicBezTo>
                    <a:pt x="118" y="1277"/>
                    <a:pt x="127" y="1278"/>
                    <a:pt x="130" y="1263"/>
                  </a:cubicBezTo>
                  <a:cubicBezTo>
                    <a:pt x="131" y="1263"/>
                    <a:pt x="131" y="1263"/>
                    <a:pt x="131" y="1263"/>
                  </a:cubicBezTo>
                  <a:cubicBezTo>
                    <a:pt x="132" y="1263"/>
                    <a:pt x="132" y="1263"/>
                    <a:pt x="133" y="1263"/>
                  </a:cubicBezTo>
                  <a:cubicBezTo>
                    <a:pt x="134" y="1262"/>
                    <a:pt x="135" y="1262"/>
                    <a:pt x="135" y="1262"/>
                  </a:cubicBezTo>
                  <a:cubicBezTo>
                    <a:pt x="136" y="1262"/>
                    <a:pt x="137" y="1262"/>
                    <a:pt x="138" y="1262"/>
                  </a:cubicBezTo>
                  <a:cubicBezTo>
                    <a:pt x="138" y="1262"/>
                    <a:pt x="139" y="1262"/>
                    <a:pt x="140" y="1262"/>
                  </a:cubicBezTo>
                  <a:cubicBezTo>
                    <a:pt x="140" y="1261"/>
                    <a:pt x="141" y="1261"/>
                    <a:pt x="141" y="1261"/>
                  </a:cubicBezTo>
                  <a:cubicBezTo>
                    <a:pt x="142" y="1261"/>
                    <a:pt x="142" y="1261"/>
                    <a:pt x="142" y="1261"/>
                  </a:cubicBezTo>
                  <a:cubicBezTo>
                    <a:pt x="142" y="1261"/>
                    <a:pt x="142" y="1261"/>
                    <a:pt x="142" y="1261"/>
                  </a:cubicBezTo>
                  <a:cubicBezTo>
                    <a:pt x="142" y="1261"/>
                    <a:pt x="142" y="1261"/>
                    <a:pt x="143" y="1261"/>
                  </a:cubicBezTo>
                  <a:cubicBezTo>
                    <a:pt x="143" y="1262"/>
                    <a:pt x="144" y="1262"/>
                    <a:pt x="145" y="1262"/>
                  </a:cubicBezTo>
                  <a:cubicBezTo>
                    <a:pt x="145" y="1262"/>
                    <a:pt x="146" y="1262"/>
                    <a:pt x="146" y="1262"/>
                  </a:cubicBezTo>
                  <a:cubicBezTo>
                    <a:pt x="147" y="1262"/>
                    <a:pt x="147" y="1262"/>
                    <a:pt x="148" y="1262"/>
                  </a:cubicBezTo>
                  <a:cubicBezTo>
                    <a:pt x="149" y="1262"/>
                    <a:pt x="150" y="1262"/>
                    <a:pt x="151" y="1262"/>
                  </a:cubicBezTo>
                  <a:cubicBezTo>
                    <a:pt x="151" y="1262"/>
                    <a:pt x="151" y="1262"/>
                    <a:pt x="151" y="1263"/>
                  </a:cubicBezTo>
                  <a:cubicBezTo>
                    <a:pt x="151" y="1263"/>
                    <a:pt x="151" y="1263"/>
                    <a:pt x="151" y="1264"/>
                  </a:cubicBezTo>
                  <a:cubicBezTo>
                    <a:pt x="151" y="1264"/>
                    <a:pt x="151" y="1265"/>
                    <a:pt x="151" y="1265"/>
                  </a:cubicBezTo>
                  <a:cubicBezTo>
                    <a:pt x="151" y="1266"/>
                    <a:pt x="151" y="1266"/>
                    <a:pt x="151" y="1267"/>
                  </a:cubicBezTo>
                  <a:cubicBezTo>
                    <a:pt x="151" y="1267"/>
                    <a:pt x="151" y="1268"/>
                    <a:pt x="151" y="1268"/>
                  </a:cubicBezTo>
                  <a:cubicBezTo>
                    <a:pt x="152" y="1268"/>
                    <a:pt x="152" y="1268"/>
                    <a:pt x="152" y="1269"/>
                  </a:cubicBezTo>
                  <a:cubicBezTo>
                    <a:pt x="152" y="1269"/>
                    <a:pt x="152" y="1270"/>
                    <a:pt x="152" y="1271"/>
                  </a:cubicBezTo>
                  <a:cubicBezTo>
                    <a:pt x="152" y="1271"/>
                    <a:pt x="152" y="1272"/>
                    <a:pt x="152" y="1273"/>
                  </a:cubicBezTo>
                  <a:cubicBezTo>
                    <a:pt x="152" y="1273"/>
                    <a:pt x="152" y="1273"/>
                    <a:pt x="152" y="1274"/>
                  </a:cubicBezTo>
                  <a:cubicBezTo>
                    <a:pt x="152" y="1274"/>
                    <a:pt x="152" y="1274"/>
                    <a:pt x="152" y="1275"/>
                  </a:cubicBezTo>
                  <a:cubicBezTo>
                    <a:pt x="152" y="1276"/>
                    <a:pt x="152" y="1276"/>
                    <a:pt x="152" y="1277"/>
                  </a:cubicBezTo>
                  <a:cubicBezTo>
                    <a:pt x="152" y="1279"/>
                    <a:pt x="152" y="1280"/>
                    <a:pt x="152" y="1282"/>
                  </a:cubicBezTo>
                  <a:cubicBezTo>
                    <a:pt x="152" y="1281"/>
                    <a:pt x="151" y="1281"/>
                    <a:pt x="150" y="1281"/>
                  </a:cubicBezTo>
                  <a:cubicBezTo>
                    <a:pt x="152" y="1282"/>
                    <a:pt x="152" y="1282"/>
                    <a:pt x="152" y="1282"/>
                  </a:cubicBezTo>
                  <a:cubicBezTo>
                    <a:pt x="152" y="1283"/>
                    <a:pt x="152" y="1283"/>
                    <a:pt x="152" y="1284"/>
                  </a:cubicBezTo>
                  <a:cubicBezTo>
                    <a:pt x="147" y="1287"/>
                    <a:pt x="141" y="1290"/>
                    <a:pt x="137" y="1294"/>
                  </a:cubicBezTo>
                  <a:cubicBezTo>
                    <a:pt x="131" y="1302"/>
                    <a:pt x="132" y="1312"/>
                    <a:pt x="125" y="1319"/>
                  </a:cubicBezTo>
                  <a:cubicBezTo>
                    <a:pt x="141" y="1322"/>
                    <a:pt x="166" y="1302"/>
                    <a:pt x="155" y="1284"/>
                  </a:cubicBezTo>
                  <a:cubicBezTo>
                    <a:pt x="154" y="1283"/>
                    <a:pt x="154" y="1283"/>
                    <a:pt x="154" y="1283"/>
                  </a:cubicBezTo>
                  <a:cubicBezTo>
                    <a:pt x="154" y="1283"/>
                    <a:pt x="154" y="1283"/>
                    <a:pt x="154" y="1282"/>
                  </a:cubicBezTo>
                  <a:cubicBezTo>
                    <a:pt x="155" y="1280"/>
                    <a:pt x="155" y="1279"/>
                    <a:pt x="155" y="1277"/>
                  </a:cubicBezTo>
                  <a:cubicBezTo>
                    <a:pt x="155" y="1276"/>
                    <a:pt x="155" y="1276"/>
                    <a:pt x="155" y="1275"/>
                  </a:cubicBezTo>
                  <a:cubicBezTo>
                    <a:pt x="155" y="1274"/>
                    <a:pt x="155" y="1274"/>
                    <a:pt x="155" y="1274"/>
                  </a:cubicBezTo>
                  <a:cubicBezTo>
                    <a:pt x="155" y="1273"/>
                    <a:pt x="155" y="1273"/>
                    <a:pt x="155" y="1272"/>
                  </a:cubicBezTo>
                  <a:cubicBezTo>
                    <a:pt x="154" y="1272"/>
                    <a:pt x="154" y="1271"/>
                    <a:pt x="154" y="1270"/>
                  </a:cubicBezTo>
                  <a:cubicBezTo>
                    <a:pt x="154" y="1270"/>
                    <a:pt x="154" y="1269"/>
                    <a:pt x="154" y="1268"/>
                  </a:cubicBezTo>
                  <a:cubicBezTo>
                    <a:pt x="154" y="1268"/>
                    <a:pt x="154" y="1268"/>
                    <a:pt x="154" y="1267"/>
                  </a:cubicBezTo>
                  <a:cubicBezTo>
                    <a:pt x="154" y="1267"/>
                    <a:pt x="154" y="1267"/>
                    <a:pt x="154" y="1266"/>
                  </a:cubicBezTo>
                  <a:cubicBezTo>
                    <a:pt x="153" y="1266"/>
                    <a:pt x="153" y="1265"/>
                    <a:pt x="153" y="1265"/>
                  </a:cubicBezTo>
                  <a:cubicBezTo>
                    <a:pt x="153" y="1264"/>
                    <a:pt x="152" y="1264"/>
                    <a:pt x="152" y="1263"/>
                  </a:cubicBezTo>
                  <a:cubicBezTo>
                    <a:pt x="152" y="1263"/>
                    <a:pt x="152" y="1263"/>
                    <a:pt x="152" y="1262"/>
                  </a:cubicBezTo>
                  <a:cubicBezTo>
                    <a:pt x="151" y="1262"/>
                    <a:pt x="151" y="1262"/>
                    <a:pt x="151" y="1261"/>
                  </a:cubicBezTo>
                  <a:cubicBezTo>
                    <a:pt x="151" y="1261"/>
                    <a:pt x="151" y="1261"/>
                    <a:pt x="151" y="1261"/>
                  </a:cubicBezTo>
                  <a:cubicBezTo>
                    <a:pt x="152" y="1261"/>
                    <a:pt x="152" y="1261"/>
                    <a:pt x="153" y="1261"/>
                  </a:cubicBezTo>
                  <a:cubicBezTo>
                    <a:pt x="153" y="1261"/>
                    <a:pt x="154" y="1261"/>
                    <a:pt x="154" y="1261"/>
                  </a:cubicBezTo>
                  <a:cubicBezTo>
                    <a:pt x="154" y="1260"/>
                    <a:pt x="154" y="1260"/>
                    <a:pt x="155" y="1260"/>
                  </a:cubicBezTo>
                  <a:cubicBezTo>
                    <a:pt x="157" y="1259"/>
                    <a:pt x="159" y="1257"/>
                    <a:pt x="161" y="1255"/>
                  </a:cubicBezTo>
                  <a:cubicBezTo>
                    <a:pt x="162" y="1254"/>
                    <a:pt x="164" y="1252"/>
                    <a:pt x="166" y="1250"/>
                  </a:cubicBezTo>
                  <a:cubicBezTo>
                    <a:pt x="168" y="1248"/>
                    <a:pt x="169" y="1246"/>
                    <a:pt x="171" y="1244"/>
                  </a:cubicBezTo>
                  <a:cubicBezTo>
                    <a:pt x="175" y="1240"/>
                    <a:pt x="178" y="1236"/>
                    <a:pt x="182" y="1232"/>
                  </a:cubicBezTo>
                  <a:cubicBezTo>
                    <a:pt x="184" y="1230"/>
                    <a:pt x="185" y="1229"/>
                    <a:pt x="187" y="1227"/>
                  </a:cubicBezTo>
                  <a:cubicBezTo>
                    <a:pt x="188" y="1225"/>
                    <a:pt x="190" y="1224"/>
                    <a:pt x="191" y="1223"/>
                  </a:cubicBezTo>
                  <a:cubicBezTo>
                    <a:pt x="192" y="1222"/>
                    <a:pt x="193" y="1221"/>
                    <a:pt x="194" y="1221"/>
                  </a:cubicBezTo>
                  <a:cubicBezTo>
                    <a:pt x="194" y="1220"/>
                    <a:pt x="195" y="1220"/>
                    <a:pt x="196" y="1219"/>
                  </a:cubicBezTo>
                  <a:cubicBezTo>
                    <a:pt x="196" y="1219"/>
                    <a:pt x="197" y="1218"/>
                    <a:pt x="198" y="1218"/>
                  </a:cubicBezTo>
                  <a:cubicBezTo>
                    <a:pt x="198" y="1218"/>
                    <a:pt x="198" y="1218"/>
                    <a:pt x="198" y="1218"/>
                  </a:cubicBezTo>
                  <a:cubicBezTo>
                    <a:pt x="199" y="1217"/>
                    <a:pt x="199" y="1217"/>
                    <a:pt x="199" y="1217"/>
                  </a:cubicBezTo>
                  <a:cubicBezTo>
                    <a:pt x="200" y="1217"/>
                    <a:pt x="200" y="1217"/>
                    <a:pt x="201" y="1217"/>
                  </a:cubicBezTo>
                  <a:cubicBezTo>
                    <a:pt x="201" y="1217"/>
                    <a:pt x="201" y="1217"/>
                    <a:pt x="201" y="1217"/>
                  </a:cubicBezTo>
                  <a:cubicBezTo>
                    <a:pt x="204" y="1217"/>
                    <a:pt x="208" y="1218"/>
                    <a:pt x="212" y="1218"/>
                  </a:cubicBezTo>
                  <a:cubicBezTo>
                    <a:pt x="216" y="1219"/>
                    <a:pt x="219" y="1219"/>
                    <a:pt x="223" y="1219"/>
                  </a:cubicBezTo>
                  <a:cubicBezTo>
                    <a:pt x="224" y="1219"/>
                    <a:pt x="225" y="1219"/>
                    <a:pt x="226" y="1219"/>
                  </a:cubicBezTo>
                  <a:cubicBezTo>
                    <a:pt x="226" y="1219"/>
                    <a:pt x="227" y="1219"/>
                    <a:pt x="227" y="1219"/>
                  </a:cubicBezTo>
                  <a:cubicBezTo>
                    <a:pt x="228" y="1219"/>
                    <a:pt x="228" y="1219"/>
                    <a:pt x="228" y="1219"/>
                  </a:cubicBezTo>
                  <a:cubicBezTo>
                    <a:pt x="228" y="1219"/>
                    <a:pt x="228" y="1219"/>
                    <a:pt x="228" y="1219"/>
                  </a:cubicBezTo>
                  <a:cubicBezTo>
                    <a:pt x="228" y="1219"/>
                    <a:pt x="228" y="1219"/>
                    <a:pt x="227" y="1220"/>
                  </a:cubicBezTo>
                  <a:cubicBezTo>
                    <a:pt x="227" y="1220"/>
                    <a:pt x="227" y="1220"/>
                    <a:pt x="227" y="1220"/>
                  </a:cubicBezTo>
                  <a:cubicBezTo>
                    <a:pt x="227" y="1220"/>
                    <a:pt x="227" y="1221"/>
                    <a:pt x="227" y="1221"/>
                  </a:cubicBezTo>
                  <a:cubicBezTo>
                    <a:pt x="226" y="1221"/>
                    <a:pt x="226" y="1222"/>
                    <a:pt x="226" y="1222"/>
                  </a:cubicBezTo>
                  <a:cubicBezTo>
                    <a:pt x="226" y="1223"/>
                    <a:pt x="225" y="1223"/>
                    <a:pt x="225" y="1224"/>
                  </a:cubicBezTo>
                  <a:cubicBezTo>
                    <a:pt x="225" y="1224"/>
                    <a:pt x="224" y="1225"/>
                    <a:pt x="224" y="1225"/>
                  </a:cubicBezTo>
                  <a:cubicBezTo>
                    <a:pt x="224" y="1226"/>
                    <a:pt x="223" y="1226"/>
                    <a:pt x="223" y="1227"/>
                  </a:cubicBezTo>
                  <a:cubicBezTo>
                    <a:pt x="222" y="1228"/>
                    <a:pt x="221" y="1229"/>
                    <a:pt x="221" y="1230"/>
                  </a:cubicBezTo>
                  <a:cubicBezTo>
                    <a:pt x="220" y="1231"/>
                    <a:pt x="219" y="1232"/>
                    <a:pt x="218" y="1233"/>
                  </a:cubicBezTo>
                  <a:cubicBezTo>
                    <a:pt x="217" y="1234"/>
                    <a:pt x="216" y="1234"/>
                    <a:pt x="215" y="1235"/>
                  </a:cubicBezTo>
                  <a:cubicBezTo>
                    <a:pt x="215" y="1236"/>
                    <a:pt x="215" y="1236"/>
                    <a:pt x="215" y="1236"/>
                  </a:cubicBezTo>
                  <a:cubicBezTo>
                    <a:pt x="215" y="1235"/>
                    <a:pt x="216" y="1234"/>
                    <a:pt x="217" y="1233"/>
                  </a:cubicBezTo>
                  <a:cubicBezTo>
                    <a:pt x="199" y="1220"/>
                    <a:pt x="187" y="1245"/>
                    <a:pt x="184" y="1260"/>
                  </a:cubicBezTo>
                  <a:cubicBezTo>
                    <a:pt x="192" y="1255"/>
                    <a:pt x="228" y="1252"/>
                    <a:pt x="219" y="1235"/>
                  </a:cubicBezTo>
                  <a:cubicBezTo>
                    <a:pt x="219" y="1235"/>
                    <a:pt x="219" y="1235"/>
                    <a:pt x="220" y="1234"/>
                  </a:cubicBezTo>
                  <a:cubicBezTo>
                    <a:pt x="220" y="1233"/>
                    <a:pt x="221" y="1232"/>
                    <a:pt x="222" y="1231"/>
                  </a:cubicBezTo>
                  <a:cubicBezTo>
                    <a:pt x="223" y="1230"/>
                    <a:pt x="224" y="1229"/>
                    <a:pt x="225" y="1228"/>
                  </a:cubicBezTo>
                  <a:cubicBezTo>
                    <a:pt x="225" y="1227"/>
                    <a:pt x="226" y="1227"/>
                    <a:pt x="226" y="1226"/>
                  </a:cubicBezTo>
                  <a:cubicBezTo>
                    <a:pt x="226" y="1226"/>
                    <a:pt x="227" y="1225"/>
                    <a:pt x="227" y="1225"/>
                  </a:cubicBezTo>
                  <a:cubicBezTo>
                    <a:pt x="227" y="1224"/>
                    <a:pt x="228" y="1224"/>
                    <a:pt x="228" y="1223"/>
                  </a:cubicBezTo>
                  <a:cubicBezTo>
                    <a:pt x="228" y="1223"/>
                    <a:pt x="228" y="1222"/>
                    <a:pt x="229" y="1222"/>
                  </a:cubicBezTo>
                  <a:cubicBezTo>
                    <a:pt x="229" y="1222"/>
                    <a:pt x="229" y="1221"/>
                    <a:pt x="229" y="1221"/>
                  </a:cubicBezTo>
                  <a:cubicBezTo>
                    <a:pt x="229" y="1221"/>
                    <a:pt x="229" y="1221"/>
                    <a:pt x="229" y="1221"/>
                  </a:cubicBezTo>
                  <a:cubicBezTo>
                    <a:pt x="230" y="1220"/>
                    <a:pt x="230" y="1220"/>
                    <a:pt x="230" y="1219"/>
                  </a:cubicBezTo>
                  <a:cubicBezTo>
                    <a:pt x="230" y="1219"/>
                    <a:pt x="230" y="1218"/>
                    <a:pt x="230" y="1218"/>
                  </a:cubicBezTo>
                  <a:cubicBezTo>
                    <a:pt x="232" y="1218"/>
                    <a:pt x="233" y="1217"/>
                    <a:pt x="235" y="1217"/>
                  </a:cubicBezTo>
                  <a:cubicBezTo>
                    <a:pt x="238" y="1215"/>
                    <a:pt x="242" y="1213"/>
                    <a:pt x="245" y="1211"/>
                  </a:cubicBezTo>
                  <a:cubicBezTo>
                    <a:pt x="248" y="1208"/>
                    <a:pt x="251" y="1205"/>
                    <a:pt x="254" y="1202"/>
                  </a:cubicBezTo>
                  <a:cubicBezTo>
                    <a:pt x="257" y="1200"/>
                    <a:pt x="260" y="1197"/>
                    <a:pt x="263" y="1194"/>
                  </a:cubicBezTo>
                  <a:cubicBezTo>
                    <a:pt x="264" y="1193"/>
                    <a:pt x="266" y="1192"/>
                    <a:pt x="268" y="1191"/>
                  </a:cubicBezTo>
                  <a:cubicBezTo>
                    <a:pt x="268" y="1191"/>
                    <a:pt x="268" y="1191"/>
                    <a:pt x="269" y="1190"/>
                  </a:cubicBezTo>
                  <a:cubicBezTo>
                    <a:pt x="270" y="1190"/>
                    <a:pt x="270" y="1190"/>
                    <a:pt x="270" y="1190"/>
                  </a:cubicBezTo>
                  <a:cubicBezTo>
                    <a:pt x="270" y="1190"/>
                    <a:pt x="270" y="1190"/>
                    <a:pt x="270" y="1190"/>
                  </a:cubicBezTo>
                  <a:cubicBezTo>
                    <a:pt x="270" y="1190"/>
                    <a:pt x="270" y="1190"/>
                    <a:pt x="270" y="1190"/>
                  </a:cubicBezTo>
                  <a:cubicBezTo>
                    <a:pt x="271" y="1189"/>
                    <a:pt x="272" y="1189"/>
                    <a:pt x="273" y="1189"/>
                  </a:cubicBezTo>
                  <a:cubicBezTo>
                    <a:pt x="277" y="1188"/>
                    <a:pt x="281" y="1187"/>
                    <a:pt x="285" y="1187"/>
                  </a:cubicBezTo>
                  <a:cubicBezTo>
                    <a:pt x="289" y="1186"/>
                    <a:pt x="293" y="1186"/>
                    <a:pt x="297" y="1186"/>
                  </a:cubicBezTo>
                  <a:cubicBezTo>
                    <a:pt x="301" y="1186"/>
                    <a:pt x="305" y="1185"/>
                    <a:pt x="308" y="1184"/>
                  </a:cubicBezTo>
                  <a:cubicBezTo>
                    <a:pt x="308" y="1184"/>
                    <a:pt x="307" y="1184"/>
                    <a:pt x="307" y="1185"/>
                  </a:cubicBezTo>
                  <a:cubicBezTo>
                    <a:pt x="306" y="1185"/>
                    <a:pt x="306" y="1186"/>
                    <a:pt x="305" y="1186"/>
                  </a:cubicBezTo>
                  <a:cubicBezTo>
                    <a:pt x="305" y="1186"/>
                    <a:pt x="305" y="1187"/>
                    <a:pt x="304" y="1187"/>
                  </a:cubicBezTo>
                  <a:cubicBezTo>
                    <a:pt x="304" y="1188"/>
                    <a:pt x="304" y="1188"/>
                    <a:pt x="304" y="1188"/>
                  </a:cubicBezTo>
                  <a:cubicBezTo>
                    <a:pt x="301" y="1191"/>
                    <a:pt x="299" y="1195"/>
                    <a:pt x="298" y="1199"/>
                  </a:cubicBezTo>
                  <a:cubicBezTo>
                    <a:pt x="298" y="1200"/>
                    <a:pt x="298" y="1200"/>
                    <a:pt x="297" y="1201"/>
                  </a:cubicBezTo>
                  <a:cubicBezTo>
                    <a:pt x="297" y="1201"/>
                    <a:pt x="297" y="1202"/>
                    <a:pt x="297" y="1203"/>
                  </a:cubicBezTo>
                  <a:cubicBezTo>
                    <a:pt x="297" y="1204"/>
                    <a:pt x="296" y="1205"/>
                    <a:pt x="296" y="1206"/>
                  </a:cubicBezTo>
                  <a:cubicBezTo>
                    <a:pt x="295" y="1208"/>
                    <a:pt x="295" y="1210"/>
                    <a:pt x="294" y="1213"/>
                  </a:cubicBezTo>
                  <a:cubicBezTo>
                    <a:pt x="293" y="1215"/>
                    <a:pt x="293" y="1217"/>
                    <a:pt x="292" y="1219"/>
                  </a:cubicBezTo>
                  <a:cubicBezTo>
                    <a:pt x="292" y="1220"/>
                    <a:pt x="291" y="1221"/>
                    <a:pt x="291" y="1222"/>
                  </a:cubicBezTo>
                  <a:cubicBezTo>
                    <a:pt x="291" y="1222"/>
                    <a:pt x="291" y="1222"/>
                    <a:pt x="291" y="1222"/>
                  </a:cubicBezTo>
                  <a:cubicBezTo>
                    <a:pt x="291" y="1222"/>
                    <a:pt x="291" y="1222"/>
                    <a:pt x="291" y="1222"/>
                  </a:cubicBezTo>
                  <a:cubicBezTo>
                    <a:pt x="290" y="1223"/>
                    <a:pt x="290" y="1224"/>
                    <a:pt x="289" y="1226"/>
                  </a:cubicBezTo>
                  <a:cubicBezTo>
                    <a:pt x="287" y="1229"/>
                    <a:pt x="285" y="1233"/>
                    <a:pt x="282" y="1235"/>
                  </a:cubicBezTo>
                  <a:cubicBezTo>
                    <a:pt x="282" y="1236"/>
                    <a:pt x="282" y="1236"/>
                    <a:pt x="282" y="1236"/>
                  </a:cubicBezTo>
                  <a:cubicBezTo>
                    <a:pt x="281" y="1237"/>
                    <a:pt x="281" y="1237"/>
                    <a:pt x="281" y="1237"/>
                  </a:cubicBezTo>
                  <a:cubicBezTo>
                    <a:pt x="280" y="1238"/>
                    <a:pt x="280" y="1238"/>
                    <a:pt x="279" y="1239"/>
                  </a:cubicBezTo>
                  <a:cubicBezTo>
                    <a:pt x="279" y="1240"/>
                    <a:pt x="279" y="1240"/>
                    <a:pt x="278" y="1241"/>
                  </a:cubicBezTo>
                  <a:cubicBezTo>
                    <a:pt x="278" y="1240"/>
                    <a:pt x="279" y="1240"/>
                    <a:pt x="279" y="1240"/>
                  </a:cubicBezTo>
                  <a:cubicBezTo>
                    <a:pt x="279" y="1240"/>
                    <a:pt x="278" y="1240"/>
                    <a:pt x="277" y="1241"/>
                  </a:cubicBezTo>
                  <a:cubicBezTo>
                    <a:pt x="277" y="1241"/>
                    <a:pt x="277" y="1241"/>
                    <a:pt x="276" y="1242"/>
                  </a:cubicBezTo>
                  <a:cubicBezTo>
                    <a:pt x="276" y="1242"/>
                    <a:pt x="276" y="1242"/>
                    <a:pt x="275" y="1243"/>
                  </a:cubicBezTo>
                  <a:cubicBezTo>
                    <a:pt x="275" y="1243"/>
                    <a:pt x="275" y="1243"/>
                    <a:pt x="275" y="1243"/>
                  </a:cubicBezTo>
                  <a:cubicBezTo>
                    <a:pt x="275" y="1243"/>
                    <a:pt x="275" y="1244"/>
                    <a:pt x="275" y="1244"/>
                  </a:cubicBezTo>
                  <a:cubicBezTo>
                    <a:pt x="274" y="1245"/>
                    <a:pt x="274" y="1245"/>
                    <a:pt x="273" y="1246"/>
                  </a:cubicBezTo>
                  <a:cubicBezTo>
                    <a:pt x="273" y="1247"/>
                    <a:pt x="272" y="1248"/>
                    <a:pt x="272" y="1249"/>
                  </a:cubicBezTo>
                  <a:cubicBezTo>
                    <a:pt x="271" y="1250"/>
                    <a:pt x="271" y="1251"/>
                    <a:pt x="270" y="1252"/>
                  </a:cubicBezTo>
                  <a:cubicBezTo>
                    <a:pt x="270" y="1253"/>
                    <a:pt x="269" y="1254"/>
                    <a:pt x="269" y="1256"/>
                  </a:cubicBezTo>
                  <a:cubicBezTo>
                    <a:pt x="269" y="1256"/>
                    <a:pt x="269" y="1257"/>
                    <a:pt x="268" y="1258"/>
                  </a:cubicBezTo>
                  <a:cubicBezTo>
                    <a:pt x="250" y="1264"/>
                    <a:pt x="262" y="1290"/>
                    <a:pt x="272" y="1299"/>
                  </a:cubicBezTo>
                  <a:cubicBezTo>
                    <a:pt x="270" y="1291"/>
                    <a:pt x="269" y="1287"/>
                    <a:pt x="272" y="1280"/>
                  </a:cubicBezTo>
                  <a:cubicBezTo>
                    <a:pt x="274" y="1275"/>
                    <a:pt x="280" y="1265"/>
                    <a:pt x="271" y="1263"/>
                  </a:cubicBezTo>
                  <a:cubicBezTo>
                    <a:pt x="271" y="1262"/>
                    <a:pt x="271" y="1262"/>
                    <a:pt x="271" y="1262"/>
                  </a:cubicBezTo>
                  <a:cubicBezTo>
                    <a:pt x="271" y="1261"/>
                    <a:pt x="270" y="1259"/>
                    <a:pt x="271" y="1257"/>
                  </a:cubicBezTo>
                  <a:cubicBezTo>
                    <a:pt x="271" y="1257"/>
                    <a:pt x="271" y="1257"/>
                    <a:pt x="271" y="1257"/>
                  </a:cubicBezTo>
                  <a:cubicBezTo>
                    <a:pt x="271" y="1257"/>
                    <a:pt x="271" y="1257"/>
                    <a:pt x="271" y="1256"/>
                  </a:cubicBezTo>
                  <a:cubicBezTo>
                    <a:pt x="271" y="1255"/>
                    <a:pt x="272" y="1254"/>
                    <a:pt x="272" y="1253"/>
                  </a:cubicBezTo>
                  <a:cubicBezTo>
                    <a:pt x="273" y="1252"/>
                    <a:pt x="273" y="1251"/>
                    <a:pt x="273" y="1250"/>
                  </a:cubicBezTo>
                  <a:cubicBezTo>
                    <a:pt x="274" y="1249"/>
                    <a:pt x="274" y="1248"/>
                    <a:pt x="275" y="1247"/>
                  </a:cubicBezTo>
                  <a:cubicBezTo>
                    <a:pt x="275" y="1246"/>
                    <a:pt x="276" y="1246"/>
                    <a:pt x="276" y="1245"/>
                  </a:cubicBezTo>
                  <a:cubicBezTo>
                    <a:pt x="276" y="1245"/>
                    <a:pt x="276" y="1244"/>
                    <a:pt x="277" y="1244"/>
                  </a:cubicBezTo>
                  <a:cubicBezTo>
                    <a:pt x="277" y="1244"/>
                    <a:pt x="277" y="1244"/>
                    <a:pt x="277" y="1244"/>
                  </a:cubicBezTo>
                  <a:cubicBezTo>
                    <a:pt x="277" y="1243"/>
                    <a:pt x="277" y="1243"/>
                    <a:pt x="277" y="1243"/>
                  </a:cubicBezTo>
                  <a:cubicBezTo>
                    <a:pt x="277" y="1243"/>
                    <a:pt x="278" y="1243"/>
                    <a:pt x="278" y="1243"/>
                  </a:cubicBezTo>
                  <a:cubicBezTo>
                    <a:pt x="278" y="1242"/>
                    <a:pt x="279" y="1241"/>
                    <a:pt x="281" y="1240"/>
                  </a:cubicBezTo>
                  <a:cubicBezTo>
                    <a:pt x="281" y="1240"/>
                    <a:pt x="282" y="1239"/>
                    <a:pt x="282" y="1239"/>
                  </a:cubicBezTo>
                  <a:cubicBezTo>
                    <a:pt x="283" y="1238"/>
                    <a:pt x="283" y="1238"/>
                    <a:pt x="283" y="1238"/>
                  </a:cubicBezTo>
                  <a:cubicBezTo>
                    <a:pt x="283" y="1237"/>
                    <a:pt x="284" y="1237"/>
                    <a:pt x="284" y="1237"/>
                  </a:cubicBezTo>
                  <a:cubicBezTo>
                    <a:pt x="286" y="1234"/>
                    <a:pt x="289" y="1231"/>
                    <a:pt x="291" y="1227"/>
                  </a:cubicBezTo>
                  <a:cubicBezTo>
                    <a:pt x="291" y="1227"/>
                    <a:pt x="291" y="1227"/>
                    <a:pt x="291" y="1227"/>
                  </a:cubicBezTo>
                  <a:cubicBezTo>
                    <a:pt x="291" y="1227"/>
                    <a:pt x="291" y="1228"/>
                    <a:pt x="291" y="1228"/>
                  </a:cubicBezTo>
                  <a:cubicBezTo>
                    <a:pt x="291" y="1228"/>
                    <a:pt x="291" y="1228"/>
                    <a:pt x="291" y="1229"/>
                  </a:cubicBezTo>
                  <a:cubicBezTo>
                    <a:pt x="291" y="1229"/>
                    <a:pt x="292" y="1229"/>
                    <a:pt x="292" y="1229"/>
                  </a:cubicBezTo>
                  <a:cubicBezTo>
                    <a:pt x="293" y="1231"/>
                    <a:pt x="294" y="1234"/>
                    <a:pt x="296" y="1236"/>
                  </a:cubicBezTo>
                  <a:cubicBezTo>
                    <a:pt x="298" y="1238"/>
                    <a:pt x="299" y="1239"/>
                    <a:pt x="301" y="1241"/>
                  </a:cubicBezTo>
                  <a:cubicBezTo>
                    <a:pt x="301" y="1241"/>
                    <a:pt x="300" y="1241"/>
                    <a:pt x="300" y="1241"/>
                  </a:cubicBezTo>
                  <a:cubicBezTo>
                    <a:pt x="299" y="1244"/>
                    <a:pt x="299" y="1244"/>
                    <a:pt x="299" y="1244"/>
                  </a:cubicBezTo>
                  <a:cubicBezTo>
                    <a:pt x="293" y="1254"/>
                    <a:pt x="299" y="1266"/>
                    <a:pt x="310" y="1269"/>
                  </a:cubicBezTo>
                  <a:cubicBezTo>
                    <a:pt x="310" y="1259"/>
                    <a:pt x="317" y="1244"/>
                    <a:pt x="303" y="1242"/>
                  </a:cubicBezTo>
                  <a:cubicBezTo>
                    <a:pt x="303" y="1242"/>
                    <a:pt x="303" y="1241"/>
                    <a:pt x="303" y="1241"/>
                  </a:cubicBezTo>
                  <a:cubicBezTo>
                    <a:pt x="301" y="1239"/>
                    <a:pt x="299" y="1237"/>
                    <a:pt x="298" y="1234"/>
                  </a:cubicBezTo>
                  <a:cubicBezTo>
                    <a:pt x="296" y="1232"/>
                    <a:pt x="294" y="1230"/>
                    <a:pt x="293" y="1228"/>
                  </a:cubicBezTo>
                  <a:cubicBezTo>
                    <a:pt x="293" y="1228"/>
                    <a:pt x="293" y="1228"/>
                    <a:pt x="293" y="1228"/>
                  </a:cubicBezTo>
                  <a:cubicBezTo>
                    <a:pt x="293" y="1228"/>
                    <a:pt x="293" y="1227"/>
                    <a:pt x="293" y="1227"/>
                  </a:cubicBezTo>
                  <a:cubicBezTo>
                    <a:pt x="293" y="1227"/>
                    <a:pt x="292" y="1227"/>
                    <a:pt x="292" y="1226"/>
                  </a:cubicBezTo>
                  <a:cubicBezTo>
                    <a:pt x="292" y="1226"/>
                    <a:pt x="292" y="1226"/>
                    <a:pt x="292" y="1226"/>
                  </a:cubicBezTo>
                  <a:cubicBezTo>
                    <a:pt x="292" y="1226"/>
                    <a:pt x="292" y="1225"/>
                    <a:pt x="292" y="1225"/>
                  </a:cubicBezTo>
                  <a:cubicBezTo>
                    <a:pt x="293" y="1224"/>
                    <a:pt x="293" y="1222"/>
                    <a:pt x="294" y="1220"/>
                  </a:cubicBezTo>
                  <a:cubicBezTo>
                    <a:pt x="295" y="1218"/>
                    <a:pt x="295" y="1216"/>
                    <a:pt x="296" y="1213"/>
                  </a:cubicBezTo>
                  <a:cubicBezTo>
                    <a:pt x="297" y="1211"/>
                    <a:pt x="297" y="1209"/>
                    <a:pt x="298" y="1206"/>
                  </a:cubicBezTo>
                  <a:cubicBezTo>
                    <a:pt x="298" y="1205"/>
                    <a:pt x="299" y="1204"/>
                    <a:pt x="299" y="1203"/>
                  </a:cubicBezTo>
                  <a:cubicBezTo>
                    <a:pt x="299" y="1203"/>
                    <a:pt x="299" y="1202"/>
                    <a:pt x="299" y="1202"/>
                  </a:cubicBezTo>
                  <a:cubicBezTo>
                    <a:pt x="300" y="1201"/>
                    <a:pt x="300" y="1201"/>
                    <a:pt x="300" y="1200"/>
                  </a:cubicBezTo>
                  <a:cubicBezTo>
                    <a:pt x="301" y="1196"/>
                    <a:pt x="303" y="1192"/>
                    <a:pt x="305" y="1189"/>
                  </a:cubicBezTo>
                  <a:cubicBezTo>
                    <a:pt x="305" y="1189"/>
                    <a:pt x="306" y="1189"/>
                    <a:pt x="306" y="1188"/>
                  </a:cubicBezTo>
                  <a:cubicBezTo>
                    <a:pt x="306" y="1188"/>
                    <a:pt x="307" y="1188"/>
                    <a:pt x="307" y="1188"/>
                  </a:cubicBezTo>
                  <a:cubicBezTo>
                    <a:pt x="307" y="1187"/>
                    <a:pt x="308" y="1186"/>
                    <a:pt x="308" y="1186"/>
                  </a:cubicBezTo>
                  <a:cubicBezTo>
                    <a:pt x="309" y="1185"/>
                    <a:pt x="310" y="1184"/>
                    <a:pt x="311" y="1183"/>
                  </a:cubicBezTo>
                  <a:cubicBezTo>
                    <a:pt x="311" y="1183"/>
                    <a:pt x="312" y="1182"/>
                    <a:pt x="312" y="1182"/>
                  </a:cubicBezTo>
                  <a:cubicBezTo>
                    <a:pt x="312" y="1182"/>
                    <a:pt x="312" y="1182"/>
                    <a:pt x="312" y="1182"/>
                  </a:cubicBezTo>
                  <a:cubicBezTo>
                    <a:pt x="313" y="1182"/>
                    <a:pt x="313" y="1182"/>
                    <a:pt x="313" y="1182"/>
                  </a:cubicBezTo>
                  <a:cubicBezTo>
                    <a:pt x="313" y="1181"/>
                    <a:pt x="313" y="1181"/>
                    <a:pt x="313" y="1181"/>
                  </a:cubicBezTo>
                  <a:cubicBezTo>
                    <a:pt x="313" y="1181"/>
                    <a:pt x="313" y="1181"/>
                    <a:pt x="313" y="1181"/>
                  </a:cubicBezTo>
                  <a:cubicBezTo>
                    <a:pt x="314" y="1181"/>
                    <a:pt x="314" y="1181"/>
                    <a:pt x="314" y="1181"/>
                  </a:cubicBezTo>
                  <a:cubicBezTo>
                    <a:pt x="315" y="1180"/>
                    <a:pt x="316" y="1180"/>
                    <a:pt x="317" y="1179"/>
                  </a:cubicBezTo>
                  <a:cubicBezTo>
                    <a:pt x="318" y="1179"/>
                    <a:pt x="319" y="1178"/>
                    <a:pt x="319" y="1178"/>
                  </a:cubicBezTo>
                  <a:cubicBezTo>
                    <a:pt x="321" y="1176"/>
                    <a:pt x="324" y="1175"/>
                    <a:pt x="326" y="1174"/>
                  </a:cubicBezTo>
                  <a:cubicBezTo>
                    <a:pt x="339" y="1167"/>
                    <a:pt x="352" y="1158"/>
                    <a:pt x="358" y="1150"/>
                  </a:cubicBezTo>
                  <a:cubicBezTo>
                    <a:pt x="366" y="1140"/>
                    <a:pt x="370" y="1140"/>
                    <a:pt x="387" y="1131"/>
                  </a:cubicBezTo>
                  <a:cubicBezTo>
                    <a:pt x="401" y="1123"/>
                    <a:pt x="406" y="1124"/>
                    <a:pt x="416" y="1111"/>
                  </a:cubicBezTo>
                  <a:cubicBezTo>
                    <a:pt x="436" y="1123"/>
                    <a:pt x="479" y="1130"/>
                    <a:pt x="502" y="1135"/>
                  </a:cubicBezTo>
                  <a:cubicBezTo>
                    <a:pt x="510" y="1136"/>
                    <a:pt x="519" y="1136"/>
                    <a:pt x="529" y="1136"/>
                  </a:cubicBezTo>
                  <a:cubicBezTo>
                    <a:pt x="527" y="1138"/>
                    <a:pt x="525" y="1140"/>
                    <a:pt x="522" y="1142"/>
                  </a:cubicBezTo>
                  <a:cubicBezTo>
                    <a:pt x="522" y="1142"/>
                    <a:pt x="522" y="1142"/>
                    <a:pt x="522" y="1142"/>
                  </a:cubicBezTo>
                  <a:cubicBezTo>
                    <a:pt x="521" y="1142"/>
                    <a:pt x="520" y="1142"/>
                    <a:pt x="519" y="1142"/>
                  </a:cubicBezTo>
                  <a:cubicBezTo>
                    <a:pt x="519" y="1142"/>
                    <a:pt x="518" y="1142"/>
                    <a:pt x="517" y="1142"/>
                  </a:cubicBezTo>
                  <a:cubicBezTo>
                    <a:pt x="517" y="1142"/>
                    <a:pt x="516" y="1142"/>
                    <a:pt x="515" y="1143"/>
                  </a:cubicBezTo>
                  <a:cubicBezTo>
                    <a:pt x="514" y="1143"/>
                    <a:pt x="512" y="1143"/>
                    <a:pt x="511" y="1143"/>
                  </a:cubicBezTo>
                  <a:cubicBezTo>
                    <a:pt x="509" y="1144"/>
                    <a:pt x="507" y="1144"/>
                    <a:pt x="505" y="1144"/>
                  </a:cubicBezTo>
                  <a:cubicBezTo>
                    <a:pt x="502" y="1145"/>
                    <a:pt x="498" y="1145"/>
                    <a:pt x="494" y="1146"/>
                  </a:cubicBezTo>
                  <a:cubicBezTo>
                    <a:pt x="490" y="1146"/>
                    <a:pt x="486" y="1146"/>
                    <a:pt x="482" y="1147"/>
                  </a:cubicBezTo>
                  <a:cubicBezTo>
                    <a:pt x="481" y="1147"/>
                    <a:pt x="479" y="1147"/>
                    <a:pt x="477" y="1147"/>
                  </a:cubicBezTo>
                  <a:cubicBezTo>
                    <a:pt x="475" y="1147"/>
                    <a:pt x="474" y="1147"/>
                    <a:pt x="472" y="1147"/>
                  </a:cubicBezTo>
                  <a:cubicBezTo>
                    <a:pt x="472" y="1147"/>
                    <a:pt x="472" y="1147"/>
                    <a:pt x="471" y="1147"/>
                  </a:cubicBezTo>
                  <a:cubicBezTo>
                    <a:pt x="471" y="1147"/>
                    <a:pt x="471" y="1147"/>
                    <a:pt x="471" y="1147"/>
                  </a:cubicBezTo>
                  <a:cubicBezTo>
                    <a:pt x="471" y="1147"/>
                    <a:pt x="470" y="1147"/>
                    <a:pt x="470" y="1146"/>
                  </a:cubicBezTo>
                  <a:cubicBezTo>
                    <a:pt x="469" y="1146"/>
                    <a:pt x="469" y="1146"/>
                    <a:pt x="469" y="1146"/>
                  </a:cubicBezTo>
                  <a:cubicBezTo>
                    <a:pt x="469" y="1146"/>
                    <a:pt x="469" y="1146"/>
                    <a:pt x="468" y="1146"/>
                  </a:cubicBezTo>
                  <a:cubicBezTo>
                    <a:pt x="468" y="1146"/>
                    <a:pt x="468" y="1146"/>
                    <a:pt x="468" y="1146"/>
                  </a:cubicBezTo>
                  <a:cubicBezTo>
                    <a:pt x="467" y="1146"/>
                    <a:pt x="467" y="1146"/>
                    <a:pt x="466" y="1146"/>
                  </a:cubicBezTo>
                  <a:cubicBezTo>
                    <a:pt x="465" y="1145"/>
                    <a:pt x="464" y="1145"/>
                    <a:pt x="463" y="1145"/>
                  </a:cubicBezTo>
                  <a:cubicBezTo>
                    <a:pt x="463" y="1145"/>
                    <a:pt x="462" y="1145"/>
                    <a:pt x="461" y="1145"/>
                  </a:cubicBezTo>
                  <a:cubicBezTo>
                    <a:pt x="460" y="1145"/>
                    <a:pt x="459" y="1145"/>
                    <a:pt x="458" y="1145"/>
                  </a:cubicBezTo>
                  <a:cubicBezTo>
                    <a:pt x="458" y="1145"/>
                    <a:pt x="458" y="1145"/>
                    <a:pt x="458" y="1145"/>
                  </a:cubicBezTo>
                  <a:cubicBezTo>
                    <a:pt x="458" y="1145"/>
                    <a:pt x="458" y="1145"/>
                    <a:pt x="458" y="1145"/>
                  </a:cubicBezTo>
                  <a:cubicBezTo>
                    <a:pt x="446" y="1141"/>
                    <a:pt x="437" y="1146"/>
                    <a:pt x="427" y="1153"/>
                  </a:cubicBezTo>
                  <a:cubicBezTo>
                    <a:pt x="437" y="1159"/>
                    <a:pt x="447" y="1155"/>
                    <a:pt x="456" y="1148"/>
                  </a:cubicBezTo>
                  <a:cubicBezTo>
                    <a:pt x="457" y="1148"/>
                    <a:pt x="457" y="1148"/>
                    <a:pt x="458" y="1148"/>
                  </a:cubicBezTo>
                  <a:cubicBezTo>
                    <a:pt x="459" y="1148"/>
                    <a:pt x="460" y="1148"/>
                    <a:pt x="461" y="1148"/>
                  </a:cubicBezTo>
                  <a:cubicBezTo>
                    <a:pt x="462" y="1148"/>
                    <a:pt x="462" y="1148"/>
                    <a:pt x="463" y="1148"/>
                  </a:cubicBezTo>
                  <a:cubicBezTo>
                    <a:pt x="464" y="1148"/>
                    <a:pt x="465" y="1148"/>
                    <a:pt x="466" y="1148"/>
                  </a:cubicBezTo>
                  <a:cubicBezTo>
                    <a:pt x="466" y="1148"/>
                    <a:pt x="466" y="1148"/>
                    <a:pt x="466" y="1148"/>
                  </a:cubicBezTo>
                  <a:cubicBezTo>
                    <a:pt x="466" y="1148"/>
                    <a:pt x="466" y="1148"/>
                    <a:pt x="465" y="1148"/>
                  </a:cubicBezTo>
                  <a:cubicBezTo>
                    <a:pt x="464" y="1148"/>
                    <a:pt x="463" y="1149"/>
                    <a:pt x="463" y="1149"/>
                  </a:cubicBezTo>
                  <a:cubicBezTo>
                    <a:pt x="463" y="1149"/>
                    <a:pt x="464" y="1149"/>
                    <a:pt x="465" y="1149"/>
                  </a:cubicBezTo>
                  <a:cubicBezTo>
                    <a:pt x="466" y="1149"/>
                    <a:pt x="467" y="1149"/>
                    <a:pt x="468" y="1149"/>
                  </a:cubicBezTo>
                  <a:cubicBezTo>
                    <a:pt x="469" y="1149"/>
                    <a:pt x="470" y="1150"/>
                    <a:pt x="470" y="1150"/>
                  </a:cubicBezTo>
                  <a:cubicBezTo>
                    <a:pt x="471" y="1150"/>
                    <a:pt x="471" y="1150"/>
                    <a:pt x="471" y="1150"/>
                  </a:cubicBezTo>
                  <a:cubicBezTo>
                    <a:pt x="472" y="1150"/>
                    <a:pt x="472" y="1150"/>
                    <a:pt x="472" y="1150"/>
                  </a:cubicBezTo>
                  <a:cubicBezTo>
                    <a:pt x="474" y="1150"/>
                    <a:pt x="476" y="1149"/>
                    <a:pt x="477" y="1149"/>
                  </a:cubicBezTo>
                  <a:cubicBezTo>
                    <a:pt x="479" y="1149"/>
                    <a:pt x="481" y="1149"/>
                    <a:pt x="483" y="1149"/>
                  </a:cubicBezTo>
                  <a:cubicBezTo>
                    <a:pt x="486" y="1149"/>
                    <a:pt x="490" y="1148"/>
                    <a:pt x="494" y="1148"/>
                  </a:cubicBezTo>
                  <a:cubicBezTo>
                    <a:pt x="498" y="1148"/>
                    <a:pt x="502" y="1147"/>
                    <a:pt x="506" y="1147"/>
                  </a:cubicBezTo>
                  <a:cubicBezTo>
                    <a:pt x="507" y="1146"/>
                    <a:pt x="509" y="1146"/>
                    <a:pt x="511" y="1146"/>
                  </a:cubicBezTo>
                  <a:cubicBezTo>
                    <a:pt x="513" y="1145"/>
                    <a:pt x="514" y="1145"/>
                    <a:pt x="516" y="1145"/>
                  </a:cubicBezTo>
                  <a:cubicBezTo>
                    <a:pt x="516" y="1145"/>
                    <a:pt x="517" y="1145"/>
                    <a:pt x="518" y="1145"/>
                  </a:cubicBezTo>
                  <a:cubicBezTo>
                    <a:pt x="518" y="1144"/>
                    <a:pt x="519" y="1144"/>
                    <a:pt x="520" y="1144"/>
                  </a:cubicBezTo>
                  <a:cubicBezTo>
                    <a:pt x="520" y="1144"/>
                    <a:pt x="521" y="1144"/>
                    <a:pt x="521" y="1143"/>
                  </a:cubicBezTo>
                  <a:cubicBezTo>
                    <a:pt x="514" y="1151"/>
                    <a:pt x="506" y="1159"/>
                    <a:pt x="499" y="1168"/>
                  </a:cubicBezTo>
                  <a:cubicBezTo>
                    <a:pt x="498" y="1170"/>
                    <a:pt x="496" y="1172"/>
                    <a:pt x="495" y="1175"/>
                  </a:cubicBezTo>
                  <a:cubicBezTo>
                    <a:pt x="493" y="1177"/>
                    <a:pt x="491" y="1179"/>
                    <a:pt x="490" y="1181"/>
                  </a:cubicBezTo>
                  <a:cubicBezTo>
                    <a:pt x="487" y="1185"/>
                    <a:pt x="484" y="1190"/>
                    <a:pt x="481" y="1194"/>
                  </a:cubicBezTo>
                  <a:cubicBezTo>
                    <a:pt x="477" y="1202"/>
                    <a:pt x="472" y="1209"/>
                    <a:pt x="467" y="1216"/>
                  </a:cubicBezTo>
                  <a:cubicBezTo>
                    <a:pt x="467" y="1216"/>
                    <a:pt x="466" y="1216"/>
                    <a:pt x="465" y="1217"/>
                  </a:cubicBezTo>
                  <a:cubicBezTo>
                    <a:pt x="465" y="1217"/>
                    <a:pt x="465" y="1217"/>
                    <a:pt x="464" y="1217"/>
                  </a:cubicBezTo>
                  <a:cubicBezTo>
                    <a:pt x="464" y="1217"/>
                    <a:pt x="464" y="1217"/>
                    <a:pt x="463" y="1217"/>
                  </a:cubicBezTo>
                  <a:cubicBezTo>
                    <a:pt x="463" y="1218"/>
                    <a:pt x="462" y="1218"/>
                    <a:pt x="462" y="1218"/>
                  </a:cubicBezTo>
                  <a:cubicBezTo>
                    <a:pt x="461" y="1218"/>
                    <a:pt x="461" y="1218"/>
                    <a:pt x="461" y="1218"/>
                  </a:cubicBezTo>
                  <a:cubicBezTo>
                    <a:pt x="461" y="1218"/>
                    <a:pt x="461" y="1219"/>
                    <a:pt x="460" y="1219"/>
                  </a:cubicBezTo>
                  <a:cubicBezTo>
                    <a:pt x="460" y="1219"/>
                    <a:pt x="459" y="1219"/>
                    <a:pt x="459" y="1219"/>
                  </a:cubicBezTo>
                  <a:cubicBezTo>
                    <a:pt x="458" y="1220"/>
                    <a:pt x="458" y="1220"/>
                    <a:pt x="457" y="1220"/>
                  </a:cubicBezTo>
                  <a:cubicBezTo>
                    <a:pt x="457" y="1220"/>
                    <a:pt x="457" y="1220"/>
                    <a:pt x="456" y="1220"/>
                  </a:cubicBezTo>
                  <a:cubicBezTo>
                    <a:pt x="456" y="1221"/>
                    <a:pt x="456" y="1221"/>
                    <a:pt x="455" y="1221"/>
                  </a:cubicBezTo>
                  <a:cubicBezTo>
                    <a:pt x="455" y="1221"/>
                    <a:pt x="454" y="1221"/>
                    <a:pt x="453" y="1222"/>
                  </a:cubicBezTo>
                  <a:cubicBezTo>
                    <a:pt x="452" y="1222"/>
                    <a:pt x="451" y="1222"/>
                    <a:pt x="449" y="1223"/>
                  </a:cubicBezTo>
                  <a:cubicBezTo>
                    <a:pt x="448" y="1223"/>
                    <a:pt x="447" y="1223"/>
                    <a:pt x="445" y="1223"/>
                  </a:cubicBezTo>
                  <a:cubicBezTo>
                    <a:pt x="444" y="1224"/>
                    <a:pt x="442" y="1224"/>
                    <a:pt x="441" y="1224"/>
                  </a:cubicBezTo>
                  <a:cubicBezTo>
                    <a:pt x="440" y="1224"/>
                    <a:pt x="439" y="1224"/>
                    <a:pt x="437" y="1224"/>
                  </a:cubicBezTo>
                  <a:cubicBezTo>
                    <a:pt x="435" y="1218"/>
                    <a:pt x="429" y="1211"/>
                    <a:pt x="423" y="1210"/>
                  </a:cubicBezTo>
                  <a:cubicBezTo>
                    <a:pt x="415" y="1209"/>
                    <a:pt x="410" y="1217"/>
                    <a:pt x="404" y="1222"/>
                  </a:cubicBezTo>
                  <a:cubicBezTo>
                    <a:pt x="415" y="1228"/>
                    <a:pt x="430" y="1245"/>
                    <a:pt x="438" y="1226"/>
                  </a:cubicBezTo>
                  <a:cubicBezTo>
                    <a:pt x="438" y="1226"/>
                    <a:pt x="438" y="1226"/>
                    <a:pt x="438" y="1226"/>
                  </a:cubicBezTo>
                  <a:cubicBezTo>
                    <a:pt x="439" y="1227"/>
                    <a:pt x="439" y="1227"/>
                    <a:pt x="439" y="1228"/>
                  </a:cubicBezTo>
                  <a:cubicBezTo>
                    <a:pt x="439" y="1226"/>
                    <a:pt x="439" y="1226"/>
                    <a:pt x="439" y="1226"/>
                  </a:cubicBezTo>
                  <a:cubicBezTo>
                    <a:pt x="439" y="1226"/>
                    <a:pt x="440" y="1226"/>
                    <a:pt x="441" y="1226"/>
                  </a:cubicBezTo>
                  <a:cubicBezTo>
                    <a:pt x="442" y="1226"/>
                    <a:pt x="444" y="1226"/>
                    <a:pt x="445" y="1226"/>
                  </a:cubicBezTo>
                  <a:cubicBezTo>
                    <a:pt x="447" y="1226"/>
                    <a:pt x="448" y="1225"/>
                    <a:pt x="450" y="1225"/>
                  </a:cubicBezTo>
                  <a:cubicBezTo>
                    <a:pt x="451" y="1225"/>
                    <a:pt x="453" y="1224"/>
                    <a:pt x="454" y="1224"/>
                  </a:cubicBezTo>
                  <a:cubicBezTo>
                    <a:pt x="455" y="1224"/>
                    <a:pt x="456" y="1223"/>
                    <a:pt x="456" y="1223"/>
                  </a:cubicBezTo>
                  <a:cubicBezTo>
                    <a:pt x="457" y="1223"/>
                    <a:pt x="457" y="1223"/>
                    <a:pt x="457" y="1223"/>
                  </a:cubicBezTo>
                  <a:cubicBezTo>
                    <a:pt x="457" y="1223"/>
                    <a:pt x="458" y="1222"/>
                    <a:pt x="458" y="1222"/>
                  </a:cubicBezTo>
                  <a:cubicBezTo>
                    <a:pt x="459" y="1222"/>
                    <a:pt x="459" y="1222"/>
                    <a:pt x="460" y="1222"/>
                  </a:cubicBezTo>
                  <a:cubicBezTo>
                    <a:pt x="460" y="1221"/>
                    <a:pt x="461" y="1221"/>
                    <a:pt x="461" y="1221"/>
                  </a:cubicBezTo>
                  <a:cubicBezTo>
                    <a:pt x="462" y="1221"/>
                    <a:pt x="462" y="1221"/>
                    <a:pt x="462" y="1220"/>
                  </a:cubicBezTo>
                  <a:cubicBezTo>
                    <a:pt x="462" y="1220"/>
                    <a:pt x="463" y="1220"/>
                    <a:pt x="463" y="1220"/>
                  </a:cubicBezTo>
                  <a:cubicBezTo>
                    <a:pt x="463" y="1220"/>
                    <a:pt x="464" y="1219"/>
                    <a:pt x="464" y="1219"/>
                  </a:cubicBezTo>
                  <a:cubicBezTo>
                    <a:pt x="464" y="1219"/>
                    <a:pt x="465" y="1218"/>
                    <a:pt x="465" y="1218"/>
                  </a:cubicBezTo>
                  <a:cubicBezTo>
                    <a:pt x="465" y="1218"/>
                    <a:pt x="466" y="1218"/>
                    <a:pt x="466" y="1217"/>
                  </a:cubicBezTo>
                  <a:cubicBezTo>
                    <a:pt x="466" y="1217"/>
                    <a:pt x="466" y="1217"/>
                    <a:pt x="467" y="1216"/>
                  </a:cubicBezTo>
                  <a:cubicBezTo>
                    <a:pt x="465" y="1218"/>
                    <a:pt x="464" y="1220"/>
                    <a:pt x="463" y="1221"/>
                  </a:cubicBezTo>
                  <a:cubicBezTo>
                    <a:pt x="462" y="1222"/>
                    <a:pt x="461" y="1224"/>
                    <a:pt x="461" y="1225"/>
                  </a:cubicBezTo>
                  <a:cubicBezTo>
                    <a:pt x="460" y="1226"/>
                    <a:pt x="459" y="1227"/>
                    <a:pt x="458" y="1228"/>
                  </a:cubicBezTo>
                  <a:cubicBezTo>
                    <a:pt x="457" y="1229"/>
                    <a:pt x="456" y="1230"/>
                    <a:pt x="456" y="1231"/>
                  </a:cubicBezTo>
                  <a:cubicBezTo>
                    <a:pt x="453" y="1234"/>
                    <a:pt x="453" y="1234"/>
                    <a:pt x="453" y="1234"/>
                  </a:cubicBezTo>
                  <a:cubicBezTo>
                    <a:pt x="449" y="1238"/>
                    <a:pt x="446" y="1242"/>
                    <a:pt x="442" y="1246"/>
                  </a:cubicBezTo>
                  <a:cubicBezTo>
                    <a:pt x="434" y="1253"/>
                    <a:pt x="427" y="1261"/>
                    <a:pt x="419" y="1268"/>
                  </a:cubicBezTo>
                  <a:cubicBezTo>
                    <a:pt x="412" y="1275"/>
                    <a:pt x="405" y="1282"/>
                    <a:pt x="398" y="1288"/>
                  </a:cubicBezTo>
                  <a:cubicBezTo>
                    <a:pt x="391" y="1295"/>
                    <a:pt x="385" y="1301"/>
                    <a:pt x="380" y="1308"/>
                  </a:cubicBezTo>
                  <a:cubicBezTo>
                    <a:pt x="377" y="1311"/>
                    <a:pt x="375" y="1314"/>
                    <a:pt x="373" y="1317"/>
                  </a:cubicBezTo>
                  <a:cubicBezTo>
                    <a:pt x="372" y="1319"/>
                    <a:pt x="371" y="1320"/>
                    <a:pt x="370" y="1322"/>
                  </a:cubicBezTo>
                  <a:cubicBezTo>
                    <a:pt x="369" y="1323"/>
                    <a:pt x="368" y="1325"/>
                    <a:pt x="367" y="1326"/>
                  </a:cubicBezTo>
                  <a:cubicBezTo>
                    <a:pt x="364" y="1332"/>
                    <a:pt x="361" y="1337"/>
                    <a:pt x="359" y="1342"/>
                  </a:cubicBezTo>
                  <a:cubicBezTo>
                    <a:pt x="358" y="1344"/>
                    <a:pt x="358" y="1346"/>
                    <a:pt x="357" y="1348"/>
                  </a:cubicBezTo>
                  <a:cubicBezTo>
                    <a:pt x="356" y="1349"/>
                    <a:pt x="356" y="1351"/>
                    <a:pt x="355" y="1352"/>
                  </a:cubicBezTo>
                  <a:cubicBezTo>
                    <a:pt x="355" y="1355"/>
                    <a:pt x="354" y="1356"/>
                    <a:pt x="354" y="1356"/>
                  </a:cubicBezTo>
                  <a:cubicBezTo>
                    <a:pt x="354" y="1356"/>
                    <a:pt x="355" y="1355"/>
                    <a:pt x="356" y="1352"/>
                  </a:cubicBezTo>
                  <a:cubicBezTo>
                    <a:pt x="356" y="1351"/>
                    <a:pt x="357" y="1350"/>
                    <a:pt x="358" y="1348"/>
                  </a:cubicBezTo>
                  <a:cubicBezTo>
                    <a:pt x="359" y="1346"/>
                    <a:pt x="360" y="1344"/>
                    <a:pt x="361" y="1342"/>
                  </a:cubicBezTo>
                  <a:cubicBezTo>
                    <a:pt x="363" y="1338"/>
                    <a:pt x="366" y="1333"/>
                    <a:pt x="370" y="1328"/>
                  </a:cubicBezTo>
                  <a:cubicBezTo>
                    <a:pt x="371" y="1327"/>
                    <a:pt x="372" y="1325"/>
                    <a:pt x="373" y="1324"/>
                  </a:cubicBezTo>
                  <a:cubicBezTo>
                    <a:pt x="374" y="1322"/>
                    <a:pt x="375" y="1321"/>
                    <a:pt x="376" y="1319"/>
                  </a:cubicBezTo>
                  <a:cubicBezTo>
                    <a:pt x="376" y="1319"/>
                    <a:pt x="377" y="1318"/>
                    <a:pt x="378" y="1317"/>
                  </a:cubicBezTo>
                  <a:cubicBezTo>
                    <a:pt x="378" y="1317"/>
                    <a:pt x="379" y="1316"/>
                    <a:pt x="379" y="1315"/>
                  </a:cubicBezTo>
                  <a:cubicBezTo>
                    <a:pt x="381" y="1313"/>
                    <a:pt x="382" y="1312"/>
                    <a:pt x="383" y="1310"/>
                  </a:cubicBezTo>
                  <a:cubicBezTo>
                    <a:pt x="383" y="1310"/>
                    <a:pt x="383" y="1310"/>
                    <a:pt x="383" y="1310"/>
                  </a:cubicBezTo>
                  <a:cubicBezTo>
                    <a:pt x="383" y="1310"/>
                    <a:pt x="383" y="1310"/>
                    <a:pt x="383" y="1311"/>
                  </a:cubicBezTo>
                  <a:cubicBezTo>
                    <a:pt x="383" y="1312"/>
                    <a:pt x="383" y="1313"/>
                    <a:pt x="382" y="1314"/>
                  </a:cubicBezTo>
                  <a:cubicBezTo>
                    <a:pt x="382" y="1315"/>
                    <a:pt x="382" y="1316"/>
                    <a:pt x="382" y="1318"/>
                  </a:cubicBezTo>
                  <a:cubicBezTo>
                    <a:pt x="382" y="1319"/>
                    <a:pt x="381" y="1320"/>
                    <a:pt x="381" y="1321"/>
                  </a:cubicBezTo>
                  <a:cubicBezTo>
                    <a:pt x="381" y="1322"/>
                    <a:pt x="381" y="1322"/>
                    <a:pt x="381" y="1322"/>
                  </a:cubicBezTo>
                  <a:cubicBezTo>
                    <a:pt x="381" y="1322"/>
                    <a:pt x="381" y="1322"/>
                    <a:pt x="381" y="1322"/>
                  </a:cubicBezTo>
                  <a:cubicBezTo>
                    <a:pt x="372" y="1338"/>
                    <a:pt x="378" y="1352"/>
                    <a:pt x="385" y="1367"/>
                  </a:cubicBezTo>
                  <a:cubicBezTo>
                    <a:pt x="396" y="1354"/>
                    <a:pt x="392" y="1339"/>
                    <a:pt x="384" y="1325"/>
                  </a:cubicBezTo>
                  <a:cubicBezTo>
                    <a:pt x="384" y="1324"/>
                    <a:pt x="384" y="1323"/>
                    <a:pt x="384" y="1322"/>
                  </a:cubicBezTo>
                  <a:cubicBezTo>
                    <a:pt x="385" y="1321"/>
                    <a:pt x="385" y="1319"/>
                    <a:pt x="385" y="1318"/>
                  </a:cubicBezTo>
                  <a:cubicBezTo>
                    <a:pt x="385" y="1317"/>
                    <a:pt x="385" y="1316"/>
                    <a:pt x="386" y="1315"/>
                  </a:cubicBezTo>
                  <a:cubicBezTo>
                    <a:pt x="386" y="1313"/>
                    <a:pt x="386" y="1312"/>
                    <a:pt x="386" y="1311"/>
                  </a:cubicBezTo>
                  <a:cubicBezTo>
                    <a:pt x="387" y="1310"/>
                    <a:pt x="387" y="1309"/>
                    <a:pt x="387" y="1309"/>
                  </a:cubicBezTo>
                  <a:cubicBezTo>
                    <a:pt x="387" y="1308"/>
                    <a:pt x="387" y="1308"/>
                    <a:pt x="387" y="1308"/>
                  </a:cubicBezTo>
                  <a:cubicBezTo>
                    <a:pt x="387" y="1308"/>
                    <a:pt x="387" y="1307"/>
                    <a:pt x="387" y="1307"/>
                  </a:cubicBezTo>
                  <a:cubicBezTo>
                    <a:pt x="387" y="1307"/>
                    <a:pt x="387" y="1306"/>
                    <a:pt x="387" y="1306"/>
                  </a:cubicBezTo>
                  <a:cubicBezTo>
                    <a:pt x="387" y="1306"/>
                    <a:pt x="387" y="1306"/>
                    <a:pt x="387" y="1305"/>
                  </a:cubicBezTo>
                  <a:cubicBezTo>
                    <a:pt x="392" y="1301"/>
                    <a:pt x="396" y="1296"/>
                    <a:pt x="401" y="1291"/>
                  </a:cubicBezTo>
                  <a:cubicBezTo>
                    <a:pt x="408" y="1284"/>
                    <a:pt x="415" y="1278"/>
                    <a:pt x="422" y="1271"/>
                  </a:cubicBezTo>
                  <a:cubicBezTo>
                    <a:pt x="430" y="1264"/>
                    <a:pt x="437" y="1256"/>
                    <a:pt x="445" y="1249"/>
                  </a:cubicBezTo>
                  <a:cubicBezTo>
                    <a:pt x="449" y="1245"/>
                    <a:pt x="452" y="1241"/>
                    <a:pt x="456" y="1237"/>
                  </a:cubicBezTo>
                  <a:cubicBezTo>
                    <a:pt x="459" y="1233"/>
                    <a:pt x="459" y="1233"/>
                    <a:pt x="459" y="1233"/>
                  </a:cubicBezTo>
                  <a:cubicBezTo>
                    <a:pt x="459" y="1232"/>
                    <a:pt x="460" y="1231"/>
                    <a:pt x="461" y="1230"/>
                  </a:cubicBezTo>
                  <a:cubicBezTo>
                    <a:pt x="462" y="1229"/>
                    <a:pt x="463" y="1228"/>
                    <a:pt x="464" y="1227"/>
                  </a:cubicBezTo>
                  <a:cubicBezTo>
                    <a:pt x="465" y="1226"/>
                    <a:pt x="465" y="1225"/>
                    <a:pt x="466" y="1224"/>
                  </a:cubicBezTo>
                  <a:cubicBezTo>
                    <a:pt x="473" y="1215"/>
                    <a:pt x="479" y="1206"/>
                    <a:pt x="484" y="1197"/>
                  </a:cubicBezTo>
                  <a:cubicBezTo>
                    <a:pt x="486" y="1194"/>
                    <a:pt x="488" y="1191"/>
                    <a:pt x="489" y="1189"/>
                  </a:cubicBezTo>
                  <a:cubicBezTo>
                    <a:pt x="489" y="1189"/>
                    <a:pt x="489" y="1189"/>
                    <a:pt x="489" y="1190"/>
                  </a:cubicBezTo>
                  <a:cubicBezTo>
                    <a:pt x="489" y="1190"/>
                    <a:pt x="489" y="1191"/>
                    <a:pt x="489" y="1192"/>
                  </a:cubicBezTo>
                  <a:cubicBezTo>
                    <a:pt x="489" y="1192"/>
                    <a:pt x="489" y="1193"/>
                    <a:pt x="489" y="1194"/>
                  </a:cubicBezTo>
                  <a:cubicBezTo>
                    <a:pt x="489" y="1195"/>
                    <a:pt x="488" y="1196"/>
                    <a:pt x="488" y="1196"/>
                  </a:cubicBezTo>
                  <a:cubicBezTo>
                    <a:pt x="488" y="1197"/>
                    <a:pt x="488" y="1197"/>
                    <a:pt x="488" y="1198"/>
                  </a:cubicBezTo>
                  <a:cubicBezTo>
                    <a:pt x="488" y="1198"/>
                    <a:pt x="488" y="1199"/>
                    <a:pt x="488" y="1199"/>
                  </a:cubicBezTo>
                  <a:cubicBezTo>
                    <a:pt x="488" y="1201"/>
                    <a:pt x="488" y="1204"/>
                    <a:pt x="488" y="1206"/>
                  </a:cubicBezTo>
                  <a:cubicBezTo>
                    <a:pt x="488" y="1208"/>
                    <a:pt x="488" y="1211"/>
                    <a:pt x="488" y="1213"/>
                  </a:cubicBezTo>
                  <a:cubicBezTo>
                    <a:pt x="488" y="1218"/>
                    <a:pt x="489" y="1224"/>
                    <a:pt x="489" y="1229"/>
                  </a:cubicBezTo>
                  <a:cubicBezTo>
                    <a:pt x="489" y="1234"/>
                    <a:pt x="489" y="1239"/>
                    <a:pt x="490" y="1244"/>
                  </a:cubicBezTo>
                  <a:cubicBezTo>
                    <a:pt x="489" y="1244"/>
                    <a:pt x="489" y="1244"/>
                    <a:pt x="488" y="1245"/>
                  </a:cubicBezTo>
                  <a:cubicBezTo>
                    <a:pt x="488" y="1245"/>
                    <a:pt x="487" y="1245"/>
                    <a:pt x="486" y="1246"/>
                  </a:cubicBezTo>
                  <a:cubicBezTo>
                    <a:pt x="486" y="1246"/>
                    <a:pt x="486" y="1246"/>
                    <a:pt x="485" y="1247"/>
                  </a:cubicBezTo>
                  <a:cubicBezTo>
                    <a:pt x="485" y="1247"/>
                    <a:pt x="485" y="1247"/>
                    <a:pt x="485" y="1247"/>
                  </a:cubicBezTo>
                  <a:cubicBezTo>
                    <a:pt x="484" y="1247"/>
                    <a:pt x="484" y="1247"/>
                    <a:pt x="484" y="1248"/>
                  </a:cubicBezTo>
                  <a:cubicBezTo>
                    <a:pt x="483" y="1248"/>
                    <a:pt x="482" y="1249"/>
                    <a:pt x="481" y="1250"/>
                  </a:cubicBezTo>
                  <a:cubicBezTo>
                    <a:pt x="480" y="1251"/>
                    <a:pt x="479" y="1252"/>
                    <a:pt x="478" y="1253"/>
                  </a:cubicBezTo>
                  <a:cubicBezTo>
                    <a:pt x="476" y="1254"/>
                    <a:pt x="474" y="1257"/>
                    <a:pt x="472" y="1259"/>
                  </a:cubicBezTo>
                  <a:cubicBezTo>
                    <a:pt x="472" y="1259"/>
                    <a:pt x="472" y="1259"/>
                    <a:pt x="472" y="1259"/>
                  </a:cubicBezTo>
                  <a:cubicBezTo>
                    <a:pt x="471" y="1259"/>
                    <a:pt x="471" y="1259"/>
                    <a:pt x="471" y="1259"/>
                  </a:cubicBezTo>
                  <a:cubicBezTo>
                    <a:pt x="454" y="1254"/>
                    <a:pt x="447" y="1276"/>
                    <a:pt x="452" y="1288"/>
                  </a:cubicBezTo>
                  <a:cubicBezTo>
                    <a:pt x="459" y="1281"/>
                    <a:pt x="477" y="1275"/>
                    <a:pt x="473" y="1261"/>
                  </a:cubicBezTo>
                  <a:cubicBezTo>
                    <a:pt x="473" y="1261"/>
                    <a:pt x="473" y="1260"/>
                    <a:pt x="474" y="1260"/>
                  </a:cubicBezTo>
                  <a:cubicBezTo>
                    <a:pt x="476" y="1258"/>
                    <a:pt x="478" y="1256"/>
                    <a:pt x="480" y="1254"/>
                  </a:cubicBezTo>
                  <a:cubicBezTo>
                    <a:pt x="481" y="1253"/>
                    <a:pt x="482" y="1252"/>
                    <a:pt x="483" y="1252"/>
                  </a:cubicBezTo>
                  <a:cubicBezTo>
                    <a:pt x="484" y="1251"/>
                    <a:pt x="485" y="1250"/>
                    <a:pt x="485" y="1249"/>
                  </a:cubicBezTo>
                  <a:cubicBezTo>
                    <a:pt x="486" y="1249"/>
                    <a:pt x="486" y="1249"/>
                    <a:pt x="486" y="1249"/>
                  </a:cubicBezTo>
                  <a:cubicBezTo>
                    <a:pt x="486" y="1249"/>
                    <a:pt x="486" y="1248"/>
                    <a:pt x="487" y="1248"/>
                  </a:cubicBezTo>
                  <a:cubicBezTo>
                    <a:pt x="487" y="1248"/>
                    <a:pt x="487" y="1247"/>
                    <a:pt x="487" y="1247"/>
                  </a:cubicBezTo>
                  <a:cubicBezTo>
                    <a:pt x="488" y="1246"/>
                    <a:pt x="489" y="1246"/>
                    <a:pt x="489" y="1245"/>
                  </a:cubicBezTo>
                  <a:cubicBezTo>
                    <a:pt x="489" y="1245"/>
                    <a:pt x="489" y="1245"/>
                    <a:pt x="490" y="1245"/>
                  </a:cubicBezTo>
                  <a:cubicBezTo>
                    <a:pt x="490" y="1245"/>
                    <a:pt x="490" y="1245"/>
                    <a:pt x="490" y="1245"/>
                  </a:cubicBezTo>
                  <a:cubicBezTo>
                    <a:pt x="490" y="1247"/>
                    <a:pt x="490" y="1250"/>
                    <a:pt x="490" y="1252"/>
                  </a:cubicBezTo>
                  <a:cubicBezTo>
                    <a:pt x="490" y="1254"/>
                    <a:pt x="490" y="1257"/>
                    <a:pt x="490" y="1259"/>
                  </a:cubicBezTo>
                  <a:cubicBezTo>
                    <a:pt x="490" y="1259"/>
                    <a:pt x="490" y="1260"/>
                    <a:pt x="490" y="1260"/>
                  </a:cubicBezTo>
                  <a:cubicBezTo>
                    <a:pt x="489" y="1261"/>
                    <a:pt x="489" y="1261"/>
                    <a:pt x="490" y="1261"/>
                  </a:cubicBezTo>
                  <a:cubicBezTo>
                    <a:pt x="490" y="1262"/>
                    <a:pt x="490" y="1263"/>
                    <a:pt x="490" y="1264"/>
                  </a:cubicBezTo>
                  <a:cubicBezTo>
                    <a:pt x="490" y="1266"/>
                    <a:pt x="490" y="1267"/>
                    <a:pt x="490" y="1268"/>
                  </a:cubicBezTo>
                  <a:cubicBezTo>
                    <a:pt x="490" y="1271"/>
                    <a:pt x="490" y="1272"/>
                    <a:pt x="490" y="1272"/>
                  </a:cubicBezTo>
                  <a:cubicBezTo>
                    <a:pt x="490" y="1272"/>
                    <a:pt x="490" y="1271"/>
                    <a:pt x="491" y="1268"/>
                  </a:cubicBezTo>
                  <a:cubicBezTo>
                    <a:pt x="491" y="1268"/>
                    <a:pt x="491" y="1267"/>
                    <a:pt x="491" y="1266"/>
                  </a:cubicBezTo>
                  <a:cubicBezTo>
                    <a:pt x="491" y="1266"/>
                    <a:pt x="491" y="1265"/>
                    <a:pt x="491" y="1264"/>
                  </a:cubicBezTo>
                  <a:cubicBezTo>
                    <a:pt x="492" y="1263"/>
                    <a:pt x="492" y="1262"/>
                    <a:pt x="492" y="1262"/>
                  </a:cubicBezTo>
                  <a:cubicBezTo>
                    <a:pt x="492" y="1261"/>
                    <a:pt x="492" y="1261"/>
                    <a:pt x="492" y="1260"/>
                  </a:cubicBezTo>
                  <a:cubicBezTo>
                    <a:pt x="492" y="1260"/>
                    <a:pt x="492" y="1259"/>
                    <a:pt x="492" y="1259"/>
                  </a:cubicBezTo>
                  <a:cubicBezTo>
                    <a:pt x="492" y="1257"/>
                    <a:pt x="492" y="1254"/>
                    <a:pt x="492" y="1252"/>
                  </a:cubicBezTo>
                  <a:cubicBezTo>
                    <a:pt x="492" y="1250"/>
                    <a:pt x="492" y="1247"/>
                    <a:pt x="492" y="1245"/>
                  </a:cubicBezTo>
                  <a:cubicBezTo>
                    <a:pt x="492" y="1240"/>
                    <a:pt x="492" y="1234"/>
                    <a:pt x="491" y="1229"/>
                  </a:cubicBezTo>
                  <a:cubicBezTo>
                    <a:pt x="491" y="1227"/>
                    <a:pt x="491" y="1226"/>
                    <a:pt x="491" y="1224"/>
                  </a:cubicBezTo>
                  <a:cubicBezTo>
                    <a:pt x="491" y="1224"/>
                    <a:pt x="491" y="1224"/>
                    <a:pt x="491" y="1225"/>
                  </a:cubicBezTo>
                  <a:cubicBezTo>
                    <a:pt x="492" y="1225"/>
                    <a:pt x="492" y="1225"/>
                    <a:pt x="492" y="1225"/>
                  </a:cubicBezTo>
                  <a:cubicBezTo>
                    <a:pt x="492" y="1226"/>
                    <a:pt x="493" y="1226"/>
                    <a:pt x="493" y="1226"/>
                  </a:cubicBezTo>
                  <a:cubicBezTo>
                    <a:pt x="493" y="1226"/>
                    <a:pt x="494" y="1227"/>
                    <a:pt x="494" y="1227"/>
                  </a:cubicBezTo>
                  <a:cubicBezTo>
                    <a:pt x="496" y="1228"/>
                    <a:pt x="499" y="1230"/>
                    <a:pt x="503" y="1231"/>
                  </a:cubicBezTo>
                  <a:cubicBezTo>
                    <a:pt x="506" y="1233"/>
                    <a:pt x="509" y="1234"/>
                    <a:pt x="512" y="1235"/>
                  </a:cubicBezTo>
                  <a:cubicBezTo>
                    <a:pt x="511" y="1235"/>
                    <a:pt x="511" y="1235"/>
                    <a:pt x="511" y="1236"/>
                  </a:cubicBezTo>
                  <a:cubicBezTo>
                    <a:pt x="511" y="1239"/>
                    <a:pt x="511" y="1239"/>
                    <a:pt x="511" y="1239"/>
                  </a:cubicBezTo>
                  <a:cubicBezTo>
                    <a:pt x="510" y="1254"/>
                    <a:pt x="524" y="1265"/>
                    <a:pt x="539" y="1261"/>
                  </a:cubicBezTo>
                  <a:cubicBezTo>
                    <a:pt x="533" y="1250"/>
                    <a:pt x="531" y="1228"/>
                    <a:pt x="515" y="1234"/>
                  </a:cubicBezTo>
                  <a:cubicBezTo>
                    <a:pt x="514" y="1234"/>
                    <a:pt x="514" y="1234"/>
                    <a:pt x="514" y="1234"/>
                  </a:cubicBezTo>
                  <a:cubicBezTo>
                    <a:pt x="511" y="1232"/>
                    <a:pt x="507" y="1230"/>
                    <a:pt x="504" y="1229"/>
                  </a:cubicBezTo>
                  <a:cubicBezTo>
                    <a:pt x="500" y="1228"/>
                    <a:pt x="497" y="1226"/>
                    <a:pt x="495" y="1225"/>
                  </a:cubicBezTo>
                  <a:cubicBezTo>
                    <a:pt x="495" y="1225"/>
                    <a:pt x="495" y="1224"/>
                    <a:pt x="494" y="1224"/>
                  </a:cubicBezTo>
                  <a:cubicBezTo>
                    <a:pt x="494" y="1224"/>
                    <a:pt x="494" y="1224"/>
                    <a:pt x="494" y="1224"/>
                  </a:cubicBezTo>
                  <a:cubicBezTo>
                    <a:pt x="493" y="1223"/>
                    <a:pt x="493" y="1223"/>
                    <a:pt x="493" y="1223"/>
                  </a:cubicBezTo>
                  <a:cubicBezTo>
                    <a:pt x="493" y="1223"/>
                    <a:pt x="492" y="1223"/>
                    <a:pt x="492" y="1223"/>
                  </a:cubicBezTo>
                  <a:cubicBezTo>
                    <a:pt x="492" y="1222"/>
                    <a:pt x="491" y="1222"/>
                    <a:pt x="491" y="1221"/>
                  </a:cubicBezTo>
                  <a:cubicBezTo>
                    <a:pt x="491" y="1219"/>
                    <a:pt x="491" y="1216"/>
                    <a:pt x="491" y="1213"/>
                  </a:cubicBezTo>
                  <a:cubicBezTo>
                    <a:pt x="491" y="1211"/>
                    <a:pt x="491" y="1208"/>
                    <a:pt x="491" y="1206"/>
                  </a:cubicBezTo>
                  <a:cubicBezTo>
                    <a:pt x="490" y="1204"/>
                    <a:pt x="490" y="1201"/>
                    <a:pt x="491" y="1199"/>
                  </a:cubicBezTo>
                  <a:cubicBezTo>
                    <a:pt x="491" y="1198"/>
                    <a:pt x="491" y="1197"/>
                    <a:pt x="491" y="1197"/>
                  </a:cubicBezTo>
                  <a:cubicBezTo>
                    <a:pt x="491" y="1196"/>
                    <a:pt x="491" y="1195"/>
                    <a:pt x="490" y="1194"/>
                  </a:cubicBezTo>
                  <a:cubicBezTo>
                    <a:pt x="490" y="1192"/>
                    <a:pt x="490" y="1191"/>
                    <a:pt x="490" y="1190"/>
                  </a:cubicBezTo>
                  <a:cubicBezTo>
                    <a:pt x="490" y="1189"/>
                    <a:pt x="490" y="1188"/>
                    <a:pt x="490" y="1188"/>
                  </a:cubicBezTo>
                  <a:cubicBezTo>
                    <a:pt x="491" y="1186"/>
                    <a:pt x="492" y="1185"/>
                    <a:pt x="493" y="1183"/>
                  </a:cubicBezTo>
                  <a:cubicBezTo>
                    <a:pt x="495" y="1181"/>
                    <a:pt x="496" y="1179"/>
                    <a:pt x="498" y="1177"/>
                  </a:cubicBezTo>
                  <a:cubicBezTo>
                    <a:pt x="499" y="1175"/>
                    <a:pt x="501" y="1173"/>
                    <a:pt x="502" y="1171"/>
                  </a:cubicBezTo>
                  <a:cubicBezTo>
                    <a:pt x="511" y="1160"/>
                    <a:pt x="520" y="1150"/>
                    <a:pt x="529" y="1141"/>
                  </a:cubicBezTo>
                  <a:cubicBezTo>
                    <a:pt x="529" y="1141"/>
                    <a:pt x="529" y="1142"/>
                    <a:pt x="529" y="1142"/>
                  </a:cubicBezTo>
                  <a:cubicBezTo>
                    <a:pt x="529" y="1143"/>
                    <a:pt x="529" y="1143"/>
                    <a:pt x="529" y="1144"/>
                  </a:cubicBezTo>
                  <a:cubicBezTo>
                    <a:pt x="530" y="1145"/>
                    <a:pt x="530" y="1146"/>
                    <a:pt x="530" y="1147"/>
                  </a:cubicBezTo>
                  <a:cubicBezTo>
                    <a:pt x="530" y="1148"/>
                    <a:pt x="531" y="1149"/>
                    <a:pt x="531" y="1150"/>
                  </a:cubicBezTo>
                  <a:cubicBezTo>
                    <a:pt x="531" y="1150"/>
                    <a:pt x="531" y="1150"/>
                    <a:pt x="531" y="1150"/>
                  </a:cubicBezTo>
                  <a:cubicBezTo>
                    <a:pt x="530" y="1150"/>
                    <a:pt x="530" y="1150"/>
                    <a:pt x="530" y="1150"/>
                  </a:cubicBezTo>
                  <a:cubicBezTo>
                    <a:pt x="527" y="1164"/>
                    <a:pt x="538" y="1171"/>
                    <a:pt x="550" y="1179"/>
                  </a:cubicBezTo>
                  <a:cubicBezTo>
                    <a:pt x="556" y="1166"/>
                    <a:pt x="548" y="1157"/>
                    <a:pt x="535" y="1151"/>
                  </a:cubicBezTo>
                  <a:cubicBezTo>
                    <a:pt x="535" y="1150"/>
                    <a:pt x="534" y="1149"/>
                    <a:pt x="534" y="1149"/>
                  </a:cubicBezTo>
                  <a:cubicBezTo>
                    <a:pt x="534" y="1148"/>
                    <a:pt x="534" y="1147"/>
                    <a:pt x="533" y="1146"/>
                  </a:cubicBezTo>
                  <a:cubicBezTo>
                    <a:pt x="533" y="1145"/>
                    <a:pt x="533" y="1144"/>
                    <a:pt x="533" y="1144"/>
                  </a:cubicBezTo>
                  <a:cubicBezTo>
                    <a:pt x="533" y="1143"/>
                    <a:pt x="532" y="1142"/>
                    <a:pt x="532" y="1141"/>
                  </a:cubicBezTo>
                  <a:cubicBezTo>
                    <a:pt x="532" y="1140"/>
                    <a:pt x="532" y="1140"/>
                    <a:pt x="532" y="1139"/>
                  </a:cubicBezTo>
                  <a:cubicBezTo>
                    <a:pt x="532" y="1139"/>
                    <a:pt x="532" y="1139"/>
                    <a:pt x="532" y="1139"/>
                  </a:cubicBezTo>
                  <a:cubicBezTo>
                    <a:pt x="532" y="1138"/>
                    <a:pt x="532" y="1138"/>
                    <a:pt x="532" y="1138"/>
                  </a:cubicBezTo>
                  <a:cubicBezTo>
                    <a:pt x="533" y="1137"/>
                    <a:pt x="534" y="1136"/>
                    <a:pt x="535" y="1135"/>
                  </a:cubicBezTo>
                  <a:cubicBezTo>
                    <a:pt x="550" y="1134"/>
                    <a:pt x="565" y="1130"/>
                    <a:pt x="576" y="1124"/>
                  </a:cubicBezTo>
                  <a:cubicBezTo>
                    <a:pt x="602" y="1111"/>
                    <a:pt x="617" y="1104"/>
                    <a:pt x="617" y="1104"/>
                  </a:cubicBezTo>
                  <a:cubicBezTo>
                    <a:pt x="618" y="1104"/>
                    <a:pt x="623" y="1110"/>
                    <a:pt x="631" y="1114"/>
                  </a:cubicBezTo>
                  <a:cubicBezTo>
                    <a:pt x="640" y="1119"/>
                    <a:pt x="650" y="1123"/>
                    <a:pt x="650" y="1123"/>
                  </a:cubicBezTo>
                  <a:cubicBezTo>
                    <a:pt x="633" y="1153"/>
                    <a:pt x="595" y="1212"/>
                    <a:pt x="563" y="1192"/>
                  </a:cubicBezTo>
                  <a:cubicBezTo>
                    <a:pt x="592" y="1223"/>
                    <a:pt x="629" y="1181"/>
                    <a:pt x="655" y="1150"/>
                  </a:cubicBezTo>
                  <a:cubicBezTo>
                    <a:pt x="675" y="1128"/>
                    <a:pt x="669" y="1129"/>
                    <a:pt x="697" y="1139"/>
                  </a:cubicBezTo>
                  <a:cubicBezTo>
                    <a:pt x="718" y="1146"/>
                    <a:pt x="741" y="1158"/>
                    <a:pt x="764" y="1160"/>
                  </a:cubicBezTo>
                  <a:cubicBezTo>
                    <a:pt x="783" y="1162"/>
                    <a:pt x="798" y="1153"/>
                    <a:pt x="816" y="1154"/>
                  </a:cubicBezTo>
                  <a:cubicBezTo>
                    <a:pt x="835" y="1156"/>
                    <a:pt x="842" y="1166"/>
                    <a:pt x="862" y="1162"/>
                  </a:cubicBezTo>
                  <a:cubicBezTo>
                    <a:pt x="889" y="1158"/>
                    <a:pt x="921" y="1132"/>
                    <a:pt x="938" y="1169"/>
                  </a:cubicBezTo>
                  <a:cubicBezTo>
                    <a:pt x="914" y="1188"/>
                    <a:pt x="893" y="1206"/>
                    <a:pt x="873" y="1232"/>
                  </a:cubicBezTo>
                  <a:cubicBezTo>
                    <a:pt x="870" y="1233"/>
                    <a:pt x="869" y="1234"/>
                    <a:pt x="868" y="1235"/>
                  </a:cubicBezTo>
                  <a:cubicBezTo>
                    <a:pt x="867" y="1235"/>
                    <a:pt x="866" y="1236"/>
                    <a:pt x="864" y="1237"/>
                  </a:cubicBezTo>
                  <a:cubicBezTo>
                    <a:pt x="863" y="1238"/>
                    <a:pt x="862" y="1238"/>
                    <a:pt x="860" y="1239"/>
                  </a:cubicBezTo>
                  <a:cubicBezTo>
                    <a:pt x="855" y="1242"/>
                    <a:pt x="849" y="1246"/>
                    <a:pt x="843" y="1250"/>
                  </a:cubicBezTo>
                  <a:cubicBezTo>
                    <a:pt x="838" y="1253"/>
                    <a:pt x="831" y="1258"/>
                    <a:pt x="826" y="1263"/>
                  </a:cubicBezTo>
                  <a:cubicBezTo>
                    <a:pt x="825" y="1264"/>
                    <a:pt x="824" y="1264"/>
                    <a:pt x="823" y="1265"/>
                  </a:cubicBezTo>
                  <a:cubicBezTo>
                    <a:pt x="823" y="1266"/>
                    <a:pt x="822" y="1266"/>
                    <a:pt x="821" y="1267"/>
                  </a:cubicBezTo>
                  <a:cubicBezTo>
                    <a:pt x="820" y="1268"/>
                    <a:pt x="820" y="1268"/>
                    <a:pt x="820" y="1268"/>
                  </a:cubicBezTo>
                  <a:cubicBezTo>
                    <a:pt x="820" y="1268"/>
                    <a:pt x="820" y="1268"/>
                    <a:pt x="820" y="1268"/>
                  </a:cubicBezTo>
                  <a:cubicBezTo>
                    <a:pt x="820" y="1268"/>
                    <a:pt x="820" y="1268"/>
                    <a:pt x="820" y="1268"/>
                  </a:cubicBezTo>
                  <a:cubicBezTo>
                    <a:pt x="819" y="1269"/>
                    <a:pt x="819" y="1269"/>
                    <a:pt x="819" y="1269"/>
                  </a:cubicBezTo>
                  <a:cubicBezTo>
                    <a:pt x="819" y="1269"/>
                    <a:pt x="819" y="1269"/>
                    <a:pt x="819" y="1269"/>
                  </a:cubicBezTo>
                  <a:cubicBezTo>
                    <a:pt x="819" y="1269"/>
                    <a:pt x="818" y="1269"/>
                    <a:pt x="818" y="1270"/>
                  </a:cubicBezTo>
                  <a:cubicBezTo>
                    <a:pt x="817" y="1270"/>
                    <a:pt x="816" y="1271"/>
                    <a:pt x="814" y="1271"/>
                  </a:cubicBezTo>
                  <a:cubicBezTo>
                    <a:pt x="814" y="1272"/>
                    <a:pt x="813" y="1272"/>
                    <a:pt x="812" y="1272"/>
                  </a:cubicBezTo>
                  <a:cubicBezTo>
                    <a:pt x="812" y="1272"/>
                    <a:pt x="811" y="1272"/>
                    <a:pt x="811" y="1272"/>
                  </a:cubicBezTo>
                  <a:cubicBezTo>
                    <a:pt x="811" y="1273"/>
                    <a:pt x="810" y="1273"/>
                    <a:pt x="810" y="1273"/>
                  </a:cubicBezTo>
                  <a:cubicBezTo>
                    <a:pt x="806" y="1274"/>
                    <a:pt x="802" y="1274"/>
                    <a:pt x="798" y="1274"/>
                  </a:cubicBezTo>
                  <a:cubicBezTo>
                    <a:pt x="797" y="1274"/>
                    <a:pt x="797" y="1274"/>
                    <a:pt x="796" y="1274"/>
                  </a:cubicBezTo>
                  <a:cubicBezTo>
                    <a:pt x="796" y="1274"/>
                    <a:pt x="795" y="1274"/>
                    <a:pt x="795" y="1274"/>
                  </a:cubicBezTo>
                  <a:cubicBezTo>
                    <a:pt x="793" y="1274"/>
                    <a:pt x="792" y="1273"/>
                    <a:pt x="791" y="1273"/>
                  </a:cubicBezTo>
                  <a:cubicBezTo>
                    <a:pt x="789" y="1273"/>
                    <a:pt x="786" y="1273"/>
                    <a:pt x="784" y="1272"/>
                  </a:cubicBezTo>
                  <a:cubicBezTo>
                    <a:pt x="781" y="1272"/>
                    <a:pt x="779" y="1272"/>
                    <a:pt x="777" y="1272"/>
                  </a:cubicBezTo>
                  <a:cubicBezTo>
                    <a:pt x="775" y="1272"/>
                    <a:pt x="773" y="1272"/>
                    <a:pt x="771" y="1272"/>
                  </a:cubicBezTo>
                  <a:cubicBezTo>
                    <a:pt x="771" y="1272"/>
                    <a:pt x="771" y="1272"/>
                    <a:pt x="771" y="1271"/>
                  </a:cubicBezTo>
                  <a:cubicBezTo>
                    <a:pt x="770" y="1271"/>
                    <a:pt x="770" y="1271"/>
                    <a:pt x="770" y="1271"/>
                  </a:cubicBezTo>
                  <a:cubicBezTo>
                    <a:pt x="770" y="1271"/>
                    <a:pt x="770" y="1270"/>
                    <a:pt x="770" y="1270"/>
                  </a:cubicBezTo>
                  <a:cubicBezTo>
                    <a:pt x="769" y="1270"/>
                    <a:pt x="769" y="1270"/>
                    <a:pt x="769" y="1270"/>
                  </a:cubicBezTo>
                  <a:cubicBezTo>
                    <a:pt x="769" y="1269"/>
                    <a:pt x="769" y="1269"/>
                    <a:pt x="768" y="1269"/>
                  </a:cubicBezTo>
                  <a:cubicBezTo>
                    <a:pt x="767" y="1267"/>
                    <a:pt x="765" y="1265"/>
                    <a:pt x="764" y="1262"/>
                  </a:cubicBezTo>
                  <a:cubicBezTo>
                    <a:pt x="762" y="1259"/>
                    <a:pt x="761" y="1257"/>
                    <a:pt x="759" y="1254"/>
                  </a:cubicBezTo>
                  <a:cubicBezTo>
                    <a:pt x="759" y="1254"/>
                    <a:pt x="759" y="1253"/>
                    <a:pt x="759" y="1253"/>
                  </a:cubicBezTo>
                  <a:cubicBezTo>
                    <a:pt x="761" y="1239"/>
                    <a:pt x="744" y="1239"/>
                    <a:pt x="734" y="1235"/>
                  </a:cubicBezTo>
                  <a:cubicBezTo>
                    <a:pt x="733" y="1248"/>
                    <a:pt x="744" y="1259"/>
                    <a:pt x="755" y="1257"/>
                  </a:cubicBezTo>
                  <a:cubicBezTo>
                    <a:pt x="758" y="1257"/>
                    <a:pt x="758" y="1257"/>
                    <a:pt x="758" y="1257"/>
                  </a:cubicBezTo>
                  <a:cubicBezTo>
                    <a:pt x="758" y="1257"/>
                    <a:pt x="758" y="1256"/>
                    <a:pt x="758" y="1256"/>
                  </a:cubicBezTo>
                  <a:cubicBezTo>
                    <a:pt x="760" y="1258"/>
                    <a:pt x="761" y="1261"/>
                    <a:pt x="762" y="1263"/>
                  </a:cubicBezTo>
                  <a:cubicBezTo>
                    <a:pt x="764" y="1266"/>
                    <a:pt x="765" y="1268"/>
                    <a:pt x="767" y="1270"/>
                  </a:cubicBezTo>
                  <a:cubicBezTo>
                    <a:pt x="767" y="1271"/>
                    <a:pt x="767" y="1271"/>
                    <a:pt x="768" y="1271"/>
                  </a:cubicBezTo>
                  <a:cubicBezTo>
                    <a:pt x="768" y="1271"/>
                    <a:pt x="768" y="1272"/>
                    <a:pt x="768" y="1272"/>
                  </a:cubicBezTo>
                  <a:cubicBezTo>
                    <a:pt x="769" y="1272"/>
                    <a:pt x="769" y="1272"/>
                    <a:pt x="769" y="1272"/>
                  </a:cubicBezTo>
                  <a:cubicBezTo>
                    <a:pt x="769" y="1272"/>
                    <a:pt x="769" y="1272"/>
                    <a:pt x="769" y="1272"/>
                  </a:cubicBezTo>
                  <a:cubicBezTo>
                    <a:pt x="765" y="1273"/>
                    <a:pt x="761" y="1274"/>
                    <a:pt x="758" y="1275"/>
                  </a:cubicBezTo>
                  <a:cubicBezTo>
                    <a:pt x="757" y="1275"/>
                    <a:pt x="757" y="1276"/>
                    <a:pt x="756" y="1276"/>
                  </a:cubicBezTo>
                  <a:cubicBezTo>
                    <a:pt x="756" y="1276"/>
                    <a:pt x="756" y="1276"/>
                    <a:pt x="755" y="1276"/>
                  </a:cubicBezTo>
                  <a:cubicBezTo>
                    <a:pt x="754" y="1277"/>
                    <a:pt x="754" y="1277"/>
                    <a:pt x="753" y="1277"/>
                  </a:cubicBezTo>
                  <a:cubicBezTo>
                    <a:pt x="752" y="1278"/>
                    <a:pt x="751" y="1279"/>
                    <a:pt x="750" y="1279"/>
                  </a:cubicBezTo>
                  <a:cubicBezTo>
                    <a:pt x="750" y="1279"/>
                    <a:pt x="750" y="1279"/>
                    <a:pt x="749" y="1280"/>
                  </a:cubicBezTo>
                  <a:cubicBezTo>
                    <a:pt x="749" y="1280"/>
                    <a:pt x="749" y="1280"/>
                    <a:pt x="748" y="1280"/>
                  </a:cubicBezTo>
                  <a:cubicBezTo>
                    <a:pt x="748" y="1280"/>
                    <a:pt x="748" y="1280"/>
                    <a:pt x="748" y="1280"/>
                  </a:cubicBezTo>
                  <a:cubicBezTo>
                    <a:pt x="748" y="1280"/>
                    <a:pt x="747" y="1280"/>
                    <a:pt x="747" y="1280"/>
                  </a:cubicBezTo>
                  <a:cubicBezTo>
                    <a:pt x="746" y="1280"/>
                    <a:pt x="746" y="1280"/>
                    <a:pt x="745" y="1280"/>
                  </a:cubicBezTo>
                  <a:cubicBezTo>
                    <a:pt x="744" y="1280"/>
                    <a:pt x="743" y="1280"/>
                    <a:pt x="741" y="1281"/>
                  </a:cubicBezTo>
                  <a:cubicBezTo>
                    <a:pt x="740" y="1281"/>
                    <a:pt x="739" y="1281"/>
                    <a:pt x="738" y="1281"/>
                  </a:cubicBezTo>
                  <a:cubicBezTo>
                    <a:pt x="737" y="1281"/>
                    <a:pt x="736" y="1281"/>
                    <a:pt x="735" y="1281"/>
                  </a:cubicBezTo>
                  <a:cubicBezTo>
                    <a:pt x="734" y="1281"/>
                    <a:pt x="734" y="1281"/>
                    <a:pt x="734" y="1281"/>
                  </a:cubicBezTo>
                  <a:cubicBezTo>
                    <a:pt x="734" y="1281"/>
                    <a:pt x="734" y="1280"/>
                    <a:pt x="734" y="1280"/>
                  </a:cubicBezTo>
                  <a:cubicBezTo>
                    <a:pt x="732" y="1280"/>
                    <a:pt x="731" y="1278"/>
                    <a:pt x="729" y="1278"/>
                  </a:cubicBezTo>
                  <a:cubicBezTo>
                    <a:pt x="728" y="1278"/>
                    <a:pt x="728" y="1278"/>
                    <a:pt x="728" y="1278"/>
                  </a:cubicBezTo>
                  <a:cubicBezTo>
                    <a:pt x="729" y="1268"/>
                    <a:pt x="717" y="1270"/>
                    <a:pt x="712" y="1270"/>
                  </a:cubicBezTo>
                  <a:cubicBezTo>
                    <a:pt x="704" y="1270"/>
                    <a:pt x="701" y="1267"/>
                    <a:pt x="693" y="1263"/>
                  </a:cubicBezTo>
                  <a:cubicBezTo>
                    <a:pt x="699" y="1276"/>
                    <a:pt x="721" y="1299"/>
                    <a:pt x="732" y="1283"/>
                  </a:cubicBezTo>
                  <a:cubicBezTo>
                    <a:pt x="733" y="1283"/>
                    <a:pt x="734" y="1283"/>
                    <a:pt x="735" y="1283"/>
                  </a:cubicBezTo>
                  <a:cubicBezTo>
                    <a:pt x="736" y="1283"/>
                    <a:pt x="737" y="1283"/>
                    <a:pt x="738" y="1283"/>
                  </a:cubicBezTo>
                  <a:cubicBezTo>
                    <a:pt x="739" y="1283"/>
                    <a:pt x="741" y="1283"/>
                    <a:pt x="742" y="1283"/>
                  </a:cubicBezTo>
                  <a:cubicBezTo>
                    <a:pt x="743" y="1283"/>
                    <a:pt x="744" y="1282"/>
                    <a:pt x="745" y="1282"/>
                  </a:cubicBezTo>
                  <a:cubicBezTo>
                    <a:pt x="746" y="1282"/>
                    <a:pt x="747" y="1282"/>
                    <a:pt x="748" y="1282"/>
                  </a:cubicBezTo>
                  <a:cubicBezTo>
                    <a:pt x="748" y="1282"/>
                    <a:pt x="748" y="1282"/>
                    <a:pt x="748" y="1282"/>
                  </a:cubicBezTo>
                  <a:cubicBezTo>
                    <a:pt x="749" y="1282"/>
                    <a:pt x="749" y="1282"/>
                    <a:pt x="749" y="1282"/>
                  </a:cubicBezTo>
                  <a:cubicBezTo>
                    <a:pt x="749" y="1281"/>
                    <a:pt x="750" y="1281"/>
                    <a:pt x="750" y="1281"/>
                  </a:cubicBezTo>
                  <a:cubicBezTo>
                    <a:pt x="751" y="1281"/>
                    <a:pt x="751" y="1281"/>
                    <a:pt x="752" y="1280"/>
                  </a:cubicBezTo>
                  <a:cubicBezTo>
                    <a:pt x="753" y="1280"/>
                    <a:pt x="753" y="1280"/>
                    <a:pt x="753" y="1280"/>
                  </a:cubicBezTo>
                  <a:cubicBezTo>
                    <a:pt x="753" y="1280"/>
                    <a:pt x="753" y="1280"/>
                    <a:pt x="752" y="1280"/>
                  </a:cubicBezTo>
                  <a:cubicBezTo>
                    <a:pt x="752" y="1279"/>
                    <a:pt x="753" y="1279"/>
                    <a:pt x="754" y="1279"/>
                  </a:cubicBezTo>
                  <a:cubicBezTo>
                    <a:pt x="755" y="1279"/>
                    <a:pt x="755" y="1279"/>
                    <a:pt x="756" y="1278"/>
                  </a:cubicBezTo>
                  <a:cubicBezTo>
                    <a:pt x="756" y="1278"/>
                    <a:pt x="757" y="1278"/>
                    <a:pt x="757" y="1278"/>
                  </a:cubicBezTo>
                  <a:cubicBezTo>
                    <a:pt x="758" y="1278"/>
                    <a:pt x="758" y="1278"/>
                    <a:pt x="758" y="1277"/>
                  </a:cubicBezTo>
                  <a:cubicBezTo>
                    <a:pt x="762" y="1276"/>
                    <a:pt x="766" y="1275"/>
                    <a:pt x="770" y="1274"/>
                  </a:cubicBezTo>
                  <a:cubicBezTo>
                    <a:pt x="771" y="1274"/>
                    <a:pt x="773" y="1274"/>
                    <a:pt x="774" y="1274"/>
                  </a:cubicBezTo>
                  <a:cubicBezTo>
                    <a:pt x="774" y="1274"/>
                    <a:pt x="774" y="1274"/>
                    <a:pt x="774" y="1274"/>
                  </a:cubicBezTo>
                  <a:cubicBezTo>
                    <a:pt x="774" y="1274"/>
                    <a:pt x="774" y="1274"/>
                    <a:pt x="774" y="1274"/>
                  </a:cubicBezTo>
                  <a:cubicBezTo>
                    <a:pt x="775" y="1274"/>
                    <a:pt x="776" y="1274"/>
                    <a:pt x="777" y="1274"/>
                  </a:cubicBezTo>
                  <a:cubicBezTo>
                    <a:pt x="779" y="1274"/>
                    <a:pt x="781" y="1274"/>
                    <a:pt x="784" y="1275"/>
                  </a:cubicBezTo>
                  <a:cubicBezTo>
                    <a:pt x="786" y="1275"/>
                    <a:pt x="789" y="1275"/>
                    <a:pt x="791" y="1276"/>
                  </a:cubicBezTo>
                  <a:cubicBezTo>
                    <a:pt x="792" y="1276"/>
                    <a:pt x="793" y="1276"/>
                    <a:pt x="795" y="1276"/>
                  </a:cubicBezTo>
                  <a:cubicBezTo>
                    <a:pt x="795" y="1276"/>
                    <a:pt x="796" y="1276"/>
                    <a:pt x="796" y="1276"/>
                  </a:cubicBezTo>
                  <a:cubicBezTo>
                    <a:pt x="797" y="1276"/>
                    <a:pt x="797" y="1276"/>
                    <a:pt x="798" y="1276"/>
                  </a:cubicBezTo>
                  <a:cubicBezTo>
                    <a:pt x="803" y="1276"/>
                    <a:pt x="807" y="1276"/>
                    <a:pt x="810" y="1275"/>
                  </a:cubicBezTo>
                  <a:cubicBezTo>
                    <a:pt x="811" y="1275"/>
                    <a:pt x="811" y="1275"/>
                    <a:pt x="812" y="1275"/>
                  </a:cubicBezTo>
                  <a:cubicBezTo>
                    <a:pt x="812" y="1274"/>
                    <a:pt x="813" y="1274"/>
                    <a:pt x="813" y="1274"/>
                  </a:cubicBezTo>
                  <a:cubicBezTo>
                    <a:pt x="814" y="1274"/>
                    <a:pt x="814" y="1273"/>
                    <a:pt x="815" y="1273"/>
                  </a:cubicBezTo>
                  <a:cubicBezTo>
                    <a:pt x="816" y="1273"/>
                    <a:pt x="816" y="1272"/>
                    <a:pt x="817" y="1272"/>
                  </a:cubicBezTo>
                  <a:cubicBezTo>
                    <a:pt x="814" y="1275"/>
                    <a:pt x="812" y="1279"/>
                    <a:pt x="811" y="1283"/>
                  </a:cubicBezTo>
                  <a:cubicBezTo>
                    <a:pt x="809" y="1287"/>
                    <a:pt x="808" y="1291"/>
                    <a:pt x="806" y="1295"/>
                  </a:cubicBezTo>
                  <a:cubicBezTo>
                    <a:pt x="805" y="1299"/>
                    <a:pt x="803" y="1303"/>
                    <a:pt x="801" y="1306"/>
                  </a:cubicBezTo>
                  <a:cubicBezTo>
                    <a:pt x="800" y="1307"/>
                    <a:pt x="799" y="1308"/>
                    <a:pt x="799" y="1308"/>
                  </a:cubicBezTo>
                  <a:cubicBezTo>
                    <a:pt x="799" y="1309"/>
                    <a:pt x="799" y="1309"/>
                    <a:pt x="799" y="1309"/>
                  </a:cubicBezTo>
                  <a:cubicBezTo>
                    <a:pt x="798" y="1309"/>
                    <a:pt x="798" y="1309"/>
                    <a:pt x="798" y="1309"/>
                  </a:cubicBezTo>
                  <a:cubicBezTo>
                    <a:pt x="798" y="1309"/>
                    <a:pt x="798" y="1309"/>
                    <a:pt x="798" y="1309"/>
                  </a:cubicBezTo>
                  <a:cubicBezTo>
                    <a:pt x="797" y="1310"/>
                    <a:pt x="797" y="1310"/>
                    <a:pt x="797" y="1310"/>
                  </a:cubicBezTo>
                  <a:cubicBezTo>
                    <a:pt x="795" y="1312"/>
                    <a:pt x="794" y="1313"/>
                    <a:pt x="792" y="1314"/>
                  </a:cubicBezTo>
                  <a:cubicBezTo>
                    <a:pt x="789" y="1316"/>
                    <a:pt x="785" y="1318"/>
                    <a:pt x="782" y="1320"/>
                  </a:cubicBezTo>
                  <a:cubicBezTo>
                    <a:pt x="778" y="1322"/>
                    <a:pt x="774" y="1323"/>
                    <a:pt x="771" y="1325"/>
                  </a:cubicBezTo>
                  <a:cubicBezTo>
                    <a:pt x="767" y="1328"/>
                    <a:pt x="764" y="1330"/>
                    <a:pt x="762" y="1334"/>
                  </a:cubicBezTo>
                  <a:cubicBezTo>
                    <a:pt x="761" y="1335"/>
                    <a:pt x="760" y="1336"/>
                    <a:pt x="759" y="1338"/>
                  </a:cubicBezTo>
                  <a:cubicBezTo>
                    <a:pt x="759" y="1338"/>
                    <a:pt x="758" y="1338"/>
                    <a:pt x="758" y="1338"/>
                  </a:cubicBezTo>
                  <a:cubicBezTo>
                    <a:pt x="757" y="1338"/>
                    <a:pt x="757" y="1338"/>
                    <a:pt x="756" y="1337"/>
                  </a:cubicBezTo>
                  <a:cubicBezTo>
                    <a:pt x="756" y="1337"/>
                    <a:pt x="756" y="1337"/>
                    <a:pt x="756" y="1338"/>
                  </a:cubicBezTo>
                  <a:cubicBezTo>
                    <a:pt x="755" y="1338"/>
                    <a:pt x="755" y="1338"/>
                    <a:pt x="755" y="1338"/>
                  </a:cubicBezTo>
                  <a:cubicBezTo>
                    <a:pt x="754" y="1338"/>
                    <a:pt x="754" y="1338"/>
                    <a:pt x="753" y="1338"/>
                  </a:cubicBezTo>
                  <a:cubicBezTo>
                    <a:pt x="753" y="1338"/>
                    <a:pt x="752" y="1338"/>
                    <a:pt x="752" y="1338"/>
                  </a:cubicBezTo>
                  <a:cubicBezTo>
                    <a:pt x="751" y="1338"/>
                    <a:pt x="750" y="1338"/>
                    <a:pt x="750" y="1339"/>
                  </a:cubicBezTo>
                  <a:cubicBezTo>
                    <a:pt x="749" y="1339"/>
                    <a:pt x="748" y="1339"/>
                    <a:pt x="748" y="1339"/>
                  </a:cubicBezTo>
                  <a:cubicBezTo>
                    <a:pt x="747" y="1339"/>
                    <a:pt x="745" y="1340"/>
                    <a:pt x="744" y="1340"/>
                  </a:cubicBezTo>
                  <a:cubicBezTo>
                    <a:pt x="743" y="1341"/>
                    <a:pt x="741" y="1341"/>
                    <a:pt x="740" y="1342"/>
                  </a:cubicBezTo>
                  <a:cubicBezTo>
                    <a:pt x="740" y="1342"/>
                    <a:pt x="739" y="1342"/>
                    <a:pt x="739" y="1343"/>
                  </a:cubicBezTo>
                  <a:cubicBezTo>
                    <a:pt x="725" y="1327"/>
                    <a:pt x="711" y="1362"/>
                    <a:pt x="704" y="1368"/>
                  </a:cubicBezTo>
                  <a:cubicBezTo>
                    <a:pt x="719" y="1371"/>
                    <a:pt x="748" y="1368"/>
                    <a:pt x="740" y="1346"/>
                  </a:cubicBezTo>
                  <a:cubicBezTo>
                    <a:pt x="739" y="1346"/>
                    <a:pt x="738" y="1346"/>
                    <a:pt x="737" y="1347"/>
                  </a:cubicBezTo>
                  <a:cubicBezTo>
                    <a:pt x="738" y="1346"/>
                    <a:pt x="738" y="1346"/>
                    <a:pt x="738" y="1346"/>
                  </a:cubicBezTo>
                  <a:cubicBezTo>
                    <a:pt x="739" y="1346"/>
                    <a:pt x="740" y="1345"/>
                    <a:pt x="741" y="1344"/>
                  </a:cubicBezTo>
                  <a:cubicBezTo>
                    <a:pt x="742" y="1344"/>
                    <a:pt x="744" y="1343"/>
                    <a:pt x="745" y="1343"/>
                  </a:cubicBezTo>
                  <a:cubicBezTo>
                    <a:pt x="746" y="1342"/>
                    <a:pt x="747" y="1342"/>
                    <a:pt x="749" y="1342"/>
                  </a:cubicBezTo>
                  <a:cubicBezTo>
                    <a:pt x="749" y="1341"/>
                    <a:pt x="750" y="1341"/>
                    <a:pt x="750" y="1341"/>
                  </a:cubicBezTo>
                  <a:cubicBezTo>
                    <a:pt x="751" y="1341"/>
                    <a:pt x="752" y="1341"/>
                    <a:pt x="752" y="1341"/>
                  </a:cubicBezTo>
                  <a:cubicBezTo>
                    <a:pt x="753" y="1341"/>
                    <a:pt x="753" y="1341"/>
                    <a:pt x="754" y="1340"/>
                  </a:cubicBezTo>
                  <a:cubicBezTo>
                    <a:pt x="754" y="1340"/>
                    <a:pt x="755" y="1340"/>
                    <a:pt x="755" y="1340"/>
                  </a:cubicBezTo>
                  <a:cubicBezTo>
                    <a:pt x="756" y="1340"/>
                    <a:pt x="756" y="1340"/>
                    <a:pt x="756" y="1340"/>
                  </a:cubicBezTo>
                  <a:cubicBezTo>
                    <a:pt x="756" y="1340"/>
                    <a:pt x="757" y="1340"/>
                    <a:pt x="757" y="1340"/>
                  </a:cubicBezTo>
                  <a:cubicBezTo>
                    <a:pt x="757" y="1340"/>
                    <a:pt x="758" y="1340"/>
                    <a:pt x="758" y="1340"/>
                  </a:cubicBezTo>
                  <a:cubicBezTo>
                    <a:pt x="758" y="1340"/>
                    <a:pt x="758" y="1340"/>
                    <a:pt x="758" y="1340"/>
                  </a:cubicBezTo>
                  <a:cubicBezTo>
                    <a:pt x="758" y="1340"/>
                    <a:pt x="758" y="1340"/>
                    <a:pt x="758" y="1340"/>
                  </a:cubicBezTo>
                  <a:cubicBezTo>
                    <a:pt x="757" y="1341"/>
                    <a:pt x="757" y="1341"/>
                    <a:pt x="757" y="1342"/>
                  </a:cubicBezTo>
                  <a:cubicBezTo>
                    <a:pt x="757" y="1343"/>
                    <a:pt x="756" y="1344"/>
                    <a:pt x="756" y="1345"/>
                  </a:cubicBezTo>
                  <a:cubicBezTo>
                    <a:pt x="755" y="1348"/>
                    <a:pt x="754" y="1352"/>
                    <a:pt x="753" y="1356"/>
                  </a:cubicBezTo>
                  <a:cubicBezTo>
                    <a:pt x="752" y="1360"/>
                    <a:pt x="752" y="1364"/>
                    <a:pt x="752" y="1368"/>
                  </a:cubicBezTo>
                  <a:cubicBezTo>
                    <a:pt x="752" y="1368"/>
                    <a:pt x="751" y="1368"/>
                    <a:pt x="751" y="1368"/>
                  </a:cubicBezTo>
                  <a:cubicBezTo>
                    <a:pt x="751" y="1369"/>
                    <a:pt x="751" y="1369"/>
                    <a:pt x="750" y="1370"/>
                  </a:cubicBezTo>
                  <a:cubicBezTo>
                    <a:pt x="750" y="1370"/>
                    <a:pt x="750" y="1370"/>
                    <a:pt x="750" y="1370"/>
                  </a:cubicBezTo>
                  <a:cubicBezTo>
                    <a:pt x="750" y="1370"/>
                    <a:pt x="749" y="1371"/>
                    <a:pt x="749" y="1371"/>
                  </a:cubicBezTo>
                  <a:cubicBezTo>
                    <a:pt x="749" y="1371"/>
                    <a:pt x="748" y="1372"/>
                    <a:pt x="747" y="1372"/>
                  </a:cubicBezTo>
                  <a:cubicBezTo>
                    <a:pt x="747" y="1373"/>
                    <a:pt x="746" y="1373"/>
                    <a:pt x="745" y="1374"/>
                  </a:cubicBezTo>
                  <a:cubicBezTo>
                    <a:pt x="744" y="1374"/>
                    <a:pt x="744" y="1375"/>
                    <a:pt x="743" y="1375"/>
                  </a:cubicBezTo>
                  <a:cubicBezTo>
                    <a:pt x="741" y="1376"/>
                    <a:pt x="739" y="1377"/>
                    <a:pt x="737" y="1378"/>
                  </a:cubicBezTo>
                  <a:cubicBezTo>
                    <a:pt x="735" y="1379"/>
                    <a:pt x="733" y="1380"/>
                    <a:pt x="731" y="1381"/>
                  </a:cubicBezTo>
                  <a:cubicBezTo>
                    <a:pt x="726" y="1383"/>
                    <a:pt x="721" y="1385"/>
                    <a:pt x="716" y="1387"/>
                  </a:cubicBezTo>
                  <a:cubicBezTo>
                    <a:pt x="714" y="1388"/>
                    <a:pt x="711" y="1390"/>
                    <a:pt x="709" y="1391"/>
                  </a:cubicBezTo>
                  <a:cubicBezTo>
                    <a:pt x="706" y="1392"/>
                    <a:pt x="704" y="1393"/>
                    <a:pt x="702" y="1394"/>
                  </a:cubicBezTo>
                  <a:cubicBezTo>
                    <a:pt x="699" y="1395"/>
                    <a:pt x="697" y="1396"/>
                    <a:pt x="695" y="1398"/>
                  </a:cubicBezTo>
                  <a:cubicBezTo>
                    <a:pt x="695" y="1398"/>
                    <a:pt x="695" y="1398"/>
                    <a:pt x="695" y="1398"/>
                  </a:cubicBezTo>
                  <a:cubicBezTo>
                    <a:pt x="694" y="1399"/>
                    <a:pt x="694" y="1399"/>
                    <a:pt x="694" y="1399"/>
                  </a:cubicBezTo>
                  <a:cubicBezTo>
                    <a:pt x="694" y="1400"/>
                    <a:pt x="693" y="1400"/>
                    <a:pt x="693" y="1401"/>
                  </a:cubicBezTo>
                  <a:cubicBezTo>
                    <a:pt x="693" y="1401"/>
                    <a:pt x="693" y="1401"/>
                    <a:pt x="693" y="1401"/>
                  </a:cubicBezTo>
                  <a:cubicBezTo>
                    <a:pt x="693" y="1400"/>
                    <a:pt x="692" y="1400"/>
                    <a:pt x="692" y="1400"/>
                  </a:cubicBezTo>
                  <a:cubicBezTo>
                    <a:pt x="692" y="1399"/>
                    <a:pt x="692" y="1399"/>
                    <a:pt x="691" y="1399"/>
                  </a:cubicBezTo>
                  <a:cubicBezTo>
                    <a:pt x="691" y="1398"/>
                    <a:pt x="690" y="1398"/>
                    <a:pt x="690" y="1398"/>
                  </a:cubicBezTo>
                  <a:cubicBezTo>
                    <a:pt x="690" y="1397"/>
                    <a:pt x="689" y="1397"/>
                    <a:pt x="689" y="1396"/>
                  </a:cubicBezTo>
                  <a:cubicBezTo>
                    <a:pt x="689" y="1396"/>
                    <a:pt x="688" y="1396"/>
                    <a:pt x="688" y="1396"/>
                  </a:cubicBezTo>
                  <a:cubicBezTo>
                    <a:pt x="688" y="1395"/>
                    <a:pt x="687" y="1395"/>
                    <a:pt x="687" y="1395"/>
                  </a:cubicBezTo>
                  <a:cubicBezTo>
                    <a:pt x="687" y="1395"/>
                    <a:pt x="686" y="1394"/>
                    <a:pt x="685" y="1394"/>
                  </a:cubicBezTo>
                  <a:cubicBezTo>
                    <a:pt x="685" y="1394"/>
                    <a:pt x="684" y="1393"/>
                    <a:pt x="683" y="1393"/>
                  </a:cubicBezTo>
                  <a:cubicBezTo>
                    <a:pt x="683" y="1393"/>
                    <a:pt x="683" y="1392"/>
                    <a:pt x="682" y="1392"/>
                  </a:cubicBezTo>
                  <a:cubicBezTo>
                    <a:pt x="682" y="1392"/>
                    <a:pt x="681" y="1392"/>
                    <a:pt x="681" y="1392"/>
                  </a:cubicBezTo>
                  <a:cubicBezTo>
                    <a:pt x="680" y="1391"/>
                    <a:pt x="680" y="1391"/>
                    <a:pt x="679" y="1391"/>
                  </a:cubicBezTo>
                  <a:cubicBezTo>
                    <a:pt x="677" y="1390"/>
                    <a:pt x="675" y="1389"/>
                    <a:pt x="674" y="1389"/>
                  </a:cubicBezTo>
                  <a:cubicBezTo>
                    <a:pt x="673" y="1389"/>
                    <a:pt x="673" y="1389"/>
                    <a:pt x="673" y="1389"/>
                  </a:cubicBezTo>
                  <a:cubicBezTo>
                    <a:pt x="672" y="1387"/>
                    <a:pt x="672" y="1387"/>
                    <a:pt x="672" y="1387"/>
                  </a:cubicBezTo>
                  <a:cubicBezTo>
                    <a:pt x="658" y="1369"/>
                    <a:pt x="632" y="1386"/>
                    <a:pt x="629" y="1404"/>
                  </a:cubicBezTo>
                  <a:cubicBezTo>
                    <a:pt x="638" y="1400"/>
                    <a:pt x="648" y="1405"/>
                    <a:pt x="657" y="1402"/>
                  </a:cubicBezTo>
                  <a:cubicBezTo>
                    <a:pt x="662" y="1400"/>
                    <a:pt x="667" y="1395"/>
                    <a:pt x="672" y="1391"/>
                  </a:cubicBezTo>
                  <a:cubicBezTo>
                    <a:pt x="672" y="1391"/>
                    <a:pt x="673" y="1391"/>
                    <a:pt x="673" y="1392"/>
                  </a:cubicBezTo>
                  <a:cubicBezTo>
                    <a:pt x="674" y="1394"/>
                    <a:pt x="674" y="1394"/>
                    <a:pt x="674" y="1394"/>
                  </a:cubicBezTo>
                  <a:cubicBezTo>
                    <a:pt x="674" y="1393"/>
                    <a:pt x="674" y="1392"/>
                    <a:pt x="673" y="1392"/>
                  </a:cubicBezTo>
                  <a:cubicBezTo>
                    <a:pt x="675" y="1392"/>
                    <a:pt x="677" y="1393"/>
                    <a:pt x="678" y="1393"/>
                  </a:cubicBezTo>
                  <a:cubicBezTo>
                    <a:pt x="679" y="1393"/>
                    <a:pt x="680" y="1394"/>
                    <a:pt x="680" y="1394"/>
                  </a:cubicBezTo>
                  <a:cubicBezTo>
                    <a:pt x="681" y="1394"/>
                    <a:pt x="681" y="1394"/>
                    <a:pt x="681" y="1395"/>
                  </a:cubicBezTo>
                  <a:cubicBezTo>
                    <a:pt x="682" y="1395"/>
                    <a:pt x="682" y="1395"/>
                    <a:pt x="682" y="1395"/>
                  </a:cubicBezTo>
                  <a:cubicBezTo>
                    <a:pt x="683" y="1395"/>
                    <a:pt x="684" y="1396"/>
                    <a:pt x="684" y="1396"/>
                  </a:cubicBezTo>
                  <a:cubicBezTo>
                    <a:pt x="685" y="1397"/>
                    <a:pt x="685" y="1397"/>
                    <a:pt x="686" y="1397"/>
                  </a:cubicBezTo>
                  <a:cubicBezTo>
                    <a:pt x="686" y="1397"/>
                    <a:pt x="687" y="1398"/>
                    <a:pt x="687" y="1398"/>
                  </a:cubicBezTo>
                  <a:cubicBezTo>
                    <a:pt x="687" y="1398"/>
                    <a:pt x="687" y="1398"/>
                    <a:pt x="688" y="1398"/>
                  </a:cubicBezTo>
                  <a:cubicBezTo>
                    <a:pt x="688" y="1399"/>
                    <a:pt x="689" y="1399"/>
                    <a:pt x="689" y="1399"/>
                  </a:cubicBezTo>
                  <a:cubicBezTo>
                    <a:pt x="690" y="1399"/>
                    <a:pt x="690" y="1400"/>
                    <a:pt x="690" y="1400"/>
                  </a:cubicBezTo>
                  <a:cubicBezTo>
                    <a:pt x="691" y="1400"/>
                    <a:pt x="691" y="1400"/>
                    <a:pt x="692" y="1401"/>
                  </a:cubicBezTo>
                  <a:cubicBezTo>
                    <a:pt x="692" y="1401"/>
                    <a:pt x="692" y="1401"/>
                    <a:pt x="693" y="1401"/>
                  </a:cubicBezTo>
                  <a:cubicBezTo>
                    <a:pt x="692" y="1402"/>
                    <a:pt x="692" y="1403"/>
                    <a:pt x="691" y="1404"/>
                  </a:cubicBezTo>
                  <a:cubicBezTo>
                    <a:pt x="691" y="1404"/>
                    <a:pt x="691" y="1405"/>
                    <a:pt x="691" y="1405"/>
                  </a:cubicBezTo>
                  <a:cubicBezTo>
                    <a:pt x="691" y="1406"/>
                    <a:pt x="691" y="1406"/>
                    <a:pt x="691" y="1407"/>
                  </a:cubicBezTo>
                  <a:cubicBezTo>
                    <a:pt x="690" y="1408"/>
                    <a:pt x="690" y="1409"/>
                    <a:pt x="690" y="1410"/>
                  </a:cubicBezTo>
                  <a:cubicBezTo>
                    <a:pt x="690" y="1410"/>
                    <a:pt x="690" y="1410"/>
                    <a:pt x="690" y="1410"/>
                  </a:cubicBezTo>
                  <a:cubicBezTo>
                    <a:pt x="690" y="1410"/>
                    <a:pt x="690" y="1410"/>
                    <a:pt x="690" y="1410"/>
                  </a:cubicBezTo>
                  <a:cubicBezTo>
                    <a:pt x="690" y="1410"/>
                    <a:pt x="690" y="1410"/>
                    <a:pt x="690" y="1411"/>
                  </a:cubicBezTo>
                  <a:cubicBezTo>
                    <a:pt x="690" y="1411"/>
                    <a:pt x="689" y="1412"/>
                    <a:pt x="689" y="1412"/>
                  </a:cubicBezTo>
                  <a:cubicBezTo>
                    <a:pt x="689" y="1413"/>
                    <a:pt x="689" y="1414"/>
                    <a:pt x="688" y="1414"/>
                  </a:cubicBezTo>
                  <a:cubicBezTo>
                    <a:pt x="688" y="1415"/>
                    <a:pt x="688" y="1416"/>
                    <a:pt x="687" y="1417"/>
                  </a:cubicBezTo>
                  <a:cubicBezTo>
                    <a:pt x="687" y="1417"/>
                    <a:pt x="687" y="1418"/>
                    <a:pt x="686" y="1419"/>
                  </a:cubicBezTo>
                  <a:cubicBezTo>
                    <a:pt x="686" y="1419"/>
                    <a:pt x="685" y="1420"/>
                    <a:pt x="685" y="1421"/>
                  </a:cubicBezTo>
                  <a:cubicBezTo>
                    <a:pt x="685" y="1421"/>
                    <a:pt x="685" y="1421"/>
                    <a:pt x="685" y="1421"/>
                  </a:cubicBezTo>
                  <a:cubicBezTo>
                    <a:pt x="670" y="1419"/>
                    <a:pt x="667" y="1428"/>
                    <a:pt x="674" y="1442"/>
                  </a:cubicBezTo>
                  <a:cubicBezTo>
                    <a:pt x="681" y="1438"/>
                    <a:pt x="692" y="1434"/>
                    <a:pt x="686" y="1422"/>
                  </a:cubicBezTo>
                  <a:cubicBezTo>
                    <a:pt x="687" y="1421"/>
                    <a:pt x="687" y="1421"/>
                    <a:pt x="687" y="1421"/>
                  </a:cubicBezTo>
                  <a:cubicBezTo>
                    <a:pt x="687" y="1421"/>
                    <a:pt x="687" y="1421"/>
                    <a:pt x="687" y="1421"/>
                  </a:cubicBezTo>
                  <a:cubicBezTo>
                    <a:pt x="687" y="1421"/>
                    <a:pt x="688" y="1420"/>
                    <a:pt x="688" y="1420"/>
                  </a:cubicBezTo>
                  <a:cubicBezTo>
                    <a:pt x="688" y="1419"/>
                    <a:pt x="689" y="1418"/>
                    <a:pt x="689" y="1418"/>
                  </a:cubicBezTo>
                  <a:cubicBezTo>
                    <a:pt x="689" y="1417"/>
                    <a:pt x="690" y="1416"/>
                    <a:pt x="690" y="1416"/>
                  </a:cubicBezTo>
                  <a:cubicBezTo>
                    <a:pt x="690" y="1415"/>
                    <a:pt x="690" y="1415"/>
                    <a:pt x="690" y="1415"/>
                  </a:cubicBezTo>
                  <a:cubicBezTo>
                    <a:pt x="690" y="1416"/>
                    <a:pt x="690" y="1417"/>
                    <a:pt x="690" y="1418"/>
                  </a:cubicBezTo>
                  <a:cubicBezTo>
                    <a:pt x="690" y="1418"/>
                    <a:pt x="690" y="1419"/>
                    <a:pt x="690" y="1419"/>
                  </a:cubicBezTo>
                  <a:cubicBezTo>
                    <a:pt x="690" y="1419"/>
                    <a:pt x="691" y="1417"/>
                    <a:pt x="691" y="1415"/>
                  </a:cubicBezTo>
                  <a:cubicBezTo>
                    <a:pt x="691" y="1414"/>
                    <a:pt x="691" y="1413"/>
                    <a:pt x="691" y="1412"/>
                  </a:cubicBezTo>
                  <a:cubicBezTo>
                    <a:pt x="692" y="1412"/>
                    <a:pt x="692" y="1412"/>
                    <a:pt x="692" y="1412"/>
                  </a:cubicBezTo>
                  <a:cubicBezTo>
                    <a:pt x="692" y="1411"/>
                    <a:pt x="692" y="1411"/>
                    <a:pt x="692" y="1411"/>
                  </a:cubicBezTo>
                  <a:cubicBezTo>
                    <a:pt x="692" y="1411"/>
                    <a:pt x="692" y="1411"/>
                    <a:pt x="692" y="1411"/>
                  </a:cubicBezTo>
                  <a:cubicBezTo>
                    <a:pt x="692" y="1410"/>
                    <a:pt x="692" y="1410"/>
                    <a:pt x="692" y="1410"/>
                  </a:cubicBezTo>
                  <a:cubicBezTo>
                    <a:pt x="692" y="1410"/>
                    <a:pt x="692" y="1410"/>
                    <a:pt x="692" y="1410"/>
                  </a:cubicBezTo>
                  <a:cubicBezTo>
                    <a:pt x="692" y="1409"/>
                    <a:pt x="692" y="1408"/>
                    <a:pt x="693" y="1408"/>
                  </a:cubicBezTo>
                  <a:cubicBezTo>
                    <a:pt x="693" y="1407"/>
                    <a:pt x="693" y="1406"/>
                    <a:pt x="693" y="1405"/>
                  </a:cubicBezTo>
                  <a:cubicBezTo>
                    <a:pt x="694" y="1404"/>
                    <a:pt x="694" y="1403"/>
                    <a:pt x="695" y="1402"/>
                  </a:cubicBezTo>
                  <a:cubicBezTo>
                    <a:pt x="695" y="1402"/>
                    <a:pt x="695" y="1401"/>
                    <a:pt x="696" y="1401"/>
                  </a:cubicBezTo>
                  <a:cubicBezTo>
                    <a:pt x="696" y="1400"/>
                    <a:pt x="696" y="1400"/>
                    <a:pt x="696" y="1400"/>
                  </a:cubicBezTo>
                  <a:cubicBezTo>
                    <a:pt x="696" y="1400"/>
                    <a:pt x="696" y="1400"/>
                    <a:pt x="697" y="1399"/>
                  </a:cubicBezTo>
                  <a:cubicBezTo>
                    <a:pt x="697" y="1399"/>
                    <a:pt x="698" y="1398"/>
                    <a:pt x="699" y="1397"/>
                  </a:cubicBezTo>
                  <a:cubicBezTo>
                    <a:pt x="700" y="1397"/>
                    <a:pt x="701" y="1396"/>
                    <a:pt x="702" y="1396"/>
                  </a:cubicBezTo>
                  <a:cubicBezTo>
                    <a:pt x="705" y="1395"/>
                    <a:pt x="707" y="1394"/>
                    <a:pt x="710" y="1393"/>
                  </a:cubicBezTo>
                  <a:cubicBezTo>
                    <a:pt x="712" y="1392"/>
                    <a:pt x="714" y="1391"/>
                    <a:pt x="717" y="1390"/>
                  </a:cubicBezTo>
                  <a:cubicBezTo>
                    <a:pt x="722" y="1387"/>
                    <a:pt x="727" y="1385"/>
                    <a:pt x="731" y="1383"/>
                  </a:cubicBezTo>
                  <a:cubicBezTo>
                    <a:pt x="734" y="1382"/>
                    <a:pt x="736" y="1382"/>
                    <a:pt x="738" y="1381"/>
                  </a:cubicBezTo>
                  <a:cubicBezTo>
                    <a:pt x="740" y="1380"/>
                    <a:pt x="742" y="1378"/>
                    <a:pt x="744" y="1377"/>
                  </a:cubicBezTo>
                  <a:cubicBezTo>
                    <a:pt x="744" y="1377"/>
                    <a:pt x="745" y="1377"/>
                    <a:pt x="745" y="1377"/>
                  </a:cubicBezTo>
                  <a:cubicBezTo>
                    <a:pt x="746" y="1376"/>
                    <a:pt x="746" y="1376"/>
                    <a:pt x="746" y="1376"/>
                  </a:cubicBezTo>
                  <a:cubicBezTo>
                    <a:pt x="747" y="1375"/>
                    <a:pt x="748" y="1374"/>
                    <a:pt x="748" y="1374"/>
                  </a:cubicBezTo>
                  <a:cubicBezTo>
                    <a:pt x="750" y="1372"/>
                    <a:pt x="750" y="1371"/>
                    <a:pt x="751" y="1370"/>
                  </a:cubicBezTo>
                  <a:cubicBezTo>
                    <a:pt x="751" y="1370"/>
                    <a:pt x="751" y="1370"/>
                    <a:pt x="751" y="1370"/>
                  </a:cubicBezTo>
                  <a:cubicBezTo>
                    <a:pt x="751" y="1372"/>
                    <a:pt x="751" y="1375"/>
                    <a:pt x="751" y="1378"/>
                  </a:cubicBezTo>
                  <a:cubicBezTo>
                    <a:pt x="751" y="1380"/>
                    <a:pt x="751" y="1381"/>
                    <a:pt x="751" y="1383"/>
                  </a:cubicBezTo>
                  <a:cubicBezTo>
                    <a:pt x="751" y="1384"/>
                    <a:pt x="751" y="1386"/>
                    <a:pt x="751" y="1388"/>
                  </a:cubicBezTo>
                  <a:cubicBezTo>
                    <a:pt x="752" y="1391"/>
                    <a:pt x="752" y="1394"/>
                    <a:pt x="753" y="1396"/>
                  </a:cubicBezTo>
                  <a:cubicBezTo>
                    <a:pt x="753" y="1397"/>
                    <a:pt x="753" y="1398"/>
                    <a:pt x="753" y="1398"/>
                  </a:cubicBezTo>
                  <a:cubicBezTo>
                    <a:pt x="753" y="1399"/>
                    <a:pt x="752" y="1399"/>
                    <a:pt x="752" y="1399"/>
                  </a:cubicBezTo>
                  <a:cubicBezTo>
                    <a:pt x="751" y="1400"/>
                    <a:pt x="751" y="1400"/>
                    <a:pt x="751" y="1400"/>
                  </a:cubicBezTo>
                  <a:cubicBezTo>
                    <a:pt x="750" y="1400"/>
                    <a:pt x="750" y="1400"/>
                    <a:pt x="750" y="1401"/>
                  </a:cubicBezTo>
                  <a:cubicBezTo>
                    <a:pt x="749" y="1401"/>
                    <a:pt x="749" y="1401"/>
                    <a:pt x="749" y="1401"/>
                  </a:cubicBezTo>
                  <a:cubicBezTo>
                    <a:pt x="748" y="1402"/>
                    <a:pt x="748" y="1402"/>
                    <a:pt x="748" y="1402"/>
                  </a:cubicBezTo>
                  <a:cubicBezTo>
                    <a:pt x="748" y="1402"/>
                    <a:pt x="748" y="1403"/>
                    <a:pt x="748" y="1403"/>
                  </a:cubicBezTo>
                  <a:cubicBezTo>
                    <a:pt x="747" y="1403"/>
                    <a:pt x="747" y="1404"/>
                    <a:pt x="746" y="1404"/>
                  </a:cubicBezTo>
                  <a:cubicBezTo>
                    <a:pt x="746" y="1405"/>
                    <a:pt x="746" y="1405"/>
                    <a:pt x="745" y="1406"/>
                  </a:cubicBezTo>
                  <a:cubicBezTo>
                    <a:pt x="745" y="1406"/>
                    <a:pt x="745" y="1407"/>
                    <a:pt x="744" y="1407"/>
                  </a:cubicBezTo>
                  <a:cubicBezTo>
                    <a:pt x="744" y="1408"/>
                    <a:pt x="744" y="1408"/>
                    <a:pt x="743" y="1409"/>
                  </a:cubicBezTo>
                  <a:cubicBezTo>
                    <a:pt x="743" y="1410"/>
                    <a:pt x="742" y="1412"/>
                    <a:pt x="741" y="1413"/>
                  </a:cubicBezTo>
                  <a:cubicBezTo>
                    <a:pt x="741" y="1414"/>
                    <a:pt x="740" y="1416"/>
                    <a:pt x="739" y="1417"/>
                  </a:cubicBezTo>
                  <a:cubicBezTo>
                    <a:pt x="739" y="1419"/>
                    <a:pt x="738" y="1420"/>
                    <a:pt x="738" y="1421"/>
                  </a:cubicBezTo>
                  <a:cubicBezTo>
                    <a:pt x="738" y="1423"/>
                    <a:pt x="737" y="1424"/>
                    <a:pt x="737" y="1425"/>
                  </a:cubicBezTo>
                  <a:cubicBezTo>
                    <a:pt x="722" y="1435"/>
                    <a:pt x="733" y="1445"/>
                    <a:pt x="727" y="1459"/>
                  </a:cubicBezTo>
                  <a:cubicBezTo>
                    <a:pt x="743" y="1453"/>
                    <a:pt x="754" y="1443"/>
                    <a:pt x="739" y="1427"/>
                  </a:cubicBezTo>
                  <a:cubicBezTo>
                    <a:pt x="739" y="1427"/>
                    <a:pt x="739" y="1427"/>
                    <a:pt x="739" y="1427"/>
                  </a:cubicBezTo>
                  <a:cubicBezTo>
                    <a:pt x="740" y="1425"/>
                    <a:pt x="740" y="1424"/>
                    <a:pt x="740" y="1422"/>
                  </a:cubicBezTo>
                  <a:cubicBezTo>
                    <a:pt x="741" y="1421"/>
                    <a:pt x="741" y="1420"/>
                    <a:pt x="742" y="1418"/>
                  </a:cubicBezTo>
                  <a:cubicBezTo>
                    <a:pt x="742" y="1417"/>
                    <a:pt x="743" y="1415"/>
                    <a:pt x="743" y="1414"/>
                  </a:cubicBezTo>
                  <a:cubicBezTo>
                    <a:pt x="744" y="1413"/>
                    <a:pt x="745" y="1412"/>
                    <a:pt x="745" y="1411"/>
                  </a:cubicBezTo>
                  <a:cubicBezTo>
                    <a:pt x="746" y="1410"/>
                    <a:pt x="746" y="1409"/>
                    <a:pt x="746" y="1409"/>
                  </a:cubicBezTo>
                  <a:cubicBezTo>
                    <a:pt x="747" y="1408"/>
                    <a:pt x="747" y="1408"/>
                    <a:pt x="747" y="1407"/>
                  </a:cubicBezTo>
                  <a:cubicBezTo>
                    <a:pt x="748" y="1407"/>
                    <a:pt x="748" y="1406"/>
                    <a:pt x="748" y="1406"/>
                  </a:cubicBezTo>
                  <a:cubicBezTo>
                    <a:pt x="749" y="1405"/>
                    <a:pt x="749" y="1405"/>
                    <a:pt x="749" y="1404"/>
                  </a:cubicBezTo>
                  <a:cubicBezTo>
                    <a:pt x="750" y="1404"/>
                    <a:pt x="750" y="1404"/>
                    <a:pt x="750" y="1404"/>
                  </a:cubicBezTo>
                  <a:cubicBezTo>
                    <a:pt x="750" y="1404"/>
                    <a:pt x="750" y="1404"/>
                    <a:pt x="750" y="1403"/>
                  </a:cubicBezTo>
                  <a:cubicBezTo>
                    <a:pt x="751" y="1403"/>
                    <a:pt x="751" y="1402"/>
                    <a:pt x="751" y="1402"/>
                  </a:cubicBezTo>
                  <a:cubicBezTo>
                    <a:pt x="751" y="1401"/>
                    <a:pt x="752" y="1401"/>
                    <a:pt x="752" y="1400"/>
                  </a:cubicBezTo>
                  <a:cubicBezTo>
                    <a:pt x="753" y="1399"/>
                    <a:pt x="753" y="1399"/>
                    <a:pt x="753" y="1399"/>
                  </a:cubicBezTo>
                  <a:cubicBezTo>
                    <a:pt x="754" y="1403"/>
                    <a:pt x="755" y="1406"/>
                    <a:pt x="756" y="1409"/>
                  </a:cubicBezTo>
                  <a:cubicBezTo>
                    <a:pt x="756" y="1409"/>
                    <a:pt x="756" y="1408"/>
                    <a:pt x="756" y="1408"/>
                  </a:cubicBezTo>
                  <a:cubicBezTo>
                    <a:pt x="756" y="1408"/>
                    <a:pt x="756" y="1409"/>
                    <a:pt x="756" y="1410"/>
                  </a:cubicBezTo>
                  <a:cubicBezTo>
                    <a:pt x="756" y="1410"/>
                    <a:pt x="756" y="1410"/>
                    <a:pt x="756" y="1411"/>
                  </a:cubicBezTo>
                  <a:cubicBezTo>
                    <a:pt x="756" y="1411"/>
                    <a:pt x="757" y="1411"/>
                    <a:pt x="757" y="1412"/>
                  </a:cubicBezTo>
                  <a:cubicBezTo>
                    <a:pt x="757" y="1412"/>
                    <a:pt x="757" y="1412"/>
                    <a:pt x="757" y="1412"/>
                  </a:cubicBezTo>
                  <a:cubicBezTo>
                    <a:pt x="757" y="1412"/>
                    <a:pt x="757" y="1412"/>
                    <a:pt x="757" y="1412"/>
                  </a:cubicBezTo>
                  <a:cubicBezTo>
                    <a:pt x="758" y="1413"/>
                    <a:pt x="758" y="1413"/>
                    <a:pt x="758" y="1414"/>
                  </a:cubicBezTo>
                  <a:cubicBezTo>
                    <a:pt x="758" y="1414"/>
                    <a:pt x="759" y="1414"/>
                    <a:pt x="759" y="1414"/>
                  </a:cubicBezTo>
                  <a:cubicBezTo>
                    <a:pt x="760" y="1416"/>
                    <a:pt x="761" y="1417"/>
                    <a:pt x="761" y="1419"/>
                  </a:cubicBezTo>
                  <a:cubicBezTo>
                    <a:pt x="762" y="1419"/>
                    <a:pt x="763" y="1420"/>
                    <a:pt x="763" y="1420"/>
                  </a:cubicBezTo>
                  <a:cubicBezTo>
                    <a:pt x="763" y="1421"/>
                    <a:pt x="764" y="1421"/>
                    <a:pt x="764" y="1421"/>
                  </a:cubicBezTo>
                  <a:cubicBezTo>
                    <a:pt x="764" y="1421"/>
                    <a:pt x="763" y="1421"/>
                    <a:pt x="763" y="1420"/>
                  </a:cubicBezTo>
                  <a:cubicBezTo>
                    <a:pt x="763" y="1420"/>
                    <a:pt x="762" y="1419"/>
                    <a:pt x="762" y="1418"/>
                  </a:cubicBezTo>
                  <a:cubicBezTo>
                    <a:pt x="761" y="1418"/>
                    <a:pt x="761" y="1417"/>
                    <a:pt x="761" y="1416"/>
                  </a:cubicBezTo>
                  <a:cubicBezTo>
                    <a:pt x="761" y="1417"/>
                    <a:pt x="761" y="1417"/>
                    <a:pt x="762" y="1417"/>
                  </a:cubicBezTo>
                  <a:cubicBezTo>
                    <a:pt x="762" y="1418"/>
                    <a:pt x="763" y="1418"/>
                    <a:pt x="763" y="1419"/>
                  </a:cubicBezTo>
                  <a:cubicBezTo>
                    <a:pt x="763" y="1419"/>
                    <a:pt x="763" y="1419"/>
                    <a:pt x="764" y="1419"/>
                  </a:cubicBezTo>
                  <a:cubicBezTo>
                    <a:pt x="763" y="1419"/>
                    <a:pt x="763" y="1419"/>
                    <a:pt x="763" y="1419"/>
                  </a:cubicBezTo>
                  <a:cubicBezTo>
                    <a:pt x="768" y="1430"/>
                    <a:pt x="778" y="1431"/>
                    <a:pt x="788" y="1432"/>
                  </a:cubicBezTo>
                  <a:cubicBezTo>
                    <a:pt x="786" y="1421"/>
                    <a:pt x="776" y="1418"/>
                    <a:pt x="766" y="1418"/>
                  </a:cubicBezTo>
                  <a:cubicBezTo>
                    <a:pt x="766" y="1418"/>
                    <a:pt x="765" y="1417"/>
                    <a:pt x="765" y="1417"/>
                  </a:cubicBezTo>
                  <a:cubicBezTo>
                    <a:pt x="764" y="1416"/>
                    <a:pt x="763" y="1416"/>
                    <a:pt x="763" y="1415"/>
                  </a:cubicBezTo>
                  <a:cubicBezTo>
                    <a:pt x="762" y="1415"/>
                    <a:pt x="762" y="1414"/>
                    <a:pt x="761" y="1414"/>
                  </a:cubicBezTo>
                  <a:cubicBezTo>
                    <a:pt x="761" y="1413"/>
                    <a:pt x="760" y="1413"/>
                    <a:pt x="760" y="1412"/>
                  </a:cubicBezTo>
                  <a:cubicBezTo>
                    <a:pt x="759" y="1412"/>
                    <a:pt x="759" y="1411"/>
                    <a:pt x="759" y="1411"/>
                  </a:cubicBezTo>
                  <a:cubicBezTo>
                    <a:pt x="759" y="1411"/>
                    <a:pt x="759" y="1411"/>
                    <a:pt x="758" y="1411"/>
                  </a:cubicBezTo>
                  <a:cubicBezTo>
                    <a:pt x="758" y="1410"/>
                    <a:pt x="758" y="1410"/>
                    <a:pt x="758" y="1410"/>
                  </a:cubicBezTo>
                  <a:cubicBezTo>
                    <a:pt x="758" y="1410"/>
                    <a:pt x="758" y="1410"/>
                    <a:pt x="758" y="1410"/>
                  </a:cubicBezTo>
                  <a:cubicBezTo>
                    <a:pt x="758" y="1410"/>
                    <a:pt x="758" y="1410"/>
                    <a:pt x="758" y="1410"/>
                  </a:cubicBezTo>
                  <a:cubicBezTo>
                    <a:pt x="757" y="1406"/>
                    <a:pt x="756" y="1402"/>
                    <a:pt x="755" y="1396"/>
                  </a:cubicBezTo>
                  <a:cubicBezTo>
                    <a:pt x="755" y="1394"/>
                    <a:pt x="755" y="1391"/>
                    <a:pt x="755" y="1388"/>
                  </a:cubicBezTo>
                  <a:cubicBezTo>
                    <a:pt x="755" y="1386"/>
                    <a:pt x="755" y="1385"/>
                    <a:pt x="755" y="1383"/>
                  </a:cubicBezTo>
                  <a:cubicBezTo>
                    <a:pt x="755" y="1381"/>
                    <a:pt x="755" y="1380"/>
                    <a:pt x="755" y="1378"/>
                  </a:cubicBezTo>
                  <a:cubicBezTo>
                    <a:pt x="755" y="1372"/>
                    <a:pt x="755" y="1364"/>
                    <a:pt x="757" y="1357"/>
                  </a:cubicBezTo>
                  <a:cubicBezTo>
                    <a:pt x="757" y="1353"/>
                    <a:pt x="758" y="1350"/>
                    <a:pt x="759" y="1346"/>
                  </a:cubicBezTo>
                  <a:cubicBezTo>
                    <a:pt x="761" y="1343"/>
                    <a:pt x="762" y="1339"/>
                    <a:pt x="764" y="1336"/>
                  </a:cubicBezTo>
                  <a:cubicBezTo>
                    <a:pt x="767" y="1333"/>
                    <a:pt x="770" y="1331"/>
                    <a:pt x="773" y="1329"/>
                  </a:cubicBezTo>
                  <a:cubicBezTo>
                    <a:pt x="776" y="1327"/>
                    <a:pt x="780" y="1325"/>
                    <a:pt x="783" y="1323"/>
                  </a:cubicBezTo>
                  <a:cubicBezTo>
                    <a:pt x="785" y="1322"/>
                    <a:pt x="787" y="1321"/>
                    <a:pt x="789" y="1320"/>
                  </a:cubicBezTo>
                  <a:cubicBezTo>
                    <a:pt x="789" y="1321"/>
                    <a:pt x="789" y="1321"/>
                    <a:pt x="789" y="1321"/>
                  </a:cubicBezTo>
                  <a:cubicBezTo>
                    <a:pt x="789" y="1321"/>
                    <a:pt x="789" y="1322"/>
                    <a:pt x="789" y="1322"/>
                  </a:cubicBezTo>
                  <a:cubicBezTo>
                    <a:pt x="789" y="1322"/>
                    <a:pt x="789" y="1322"/>
                    <a:pt x="788" y="1323"/>
                  </a:cubicBezTo>
                  <a:cubicBezTo>
                    <a:pt x="788" y="1323"/>
                    <a:pt x="788" y="1324"/>
                    <a:pt x="788" y="1325"/>
                  </a:cubicBezTo>
                  <a:cubicBezTo>
                    <a:pt x="788" y="1325"/>
                    <a:pt x="788" y="1326"/>
                    <a:pt x="788" y="1327"/>
                  </a:cubicBezTo>
                  <a:cubicBezTo>
                    <a:pt x="788" y="1327"/>
                    <a:pt x="788" y="1327"/>
                    <a:pt x="788" y="1328"/>
                  </a:cubicBezTo>
                  <a:cubicBezTo>
                    <a:pt x="788" y="1328"/>
                    <a:pt x="788" y="1328"/>
                    <a:pt x="788" y="1329"/>
                  </a:cubicBezTo>
                  <a:cubicBezTo>
                    <a:pt x="788" y="1330"/>
                    <a:pt x="788" y="1330"/>
                    <a:pt x="788" y="1331"/>
                  </a:cubicBezTo>
                  <a:cubicBezTo>
                    <a:pt x="788" y="1333"/>
                    <a:pt x="788" y="1334"/>
                    <a:pt x="788" y="1336"/>
                  </a:cubicBezTo>
                  <a:cubicBezTo>
                    <a:pt x="788" y="1337"/>
                    <a:pt x="788" y="1339"/>
                    <a:pt x="788" y="1341"/>
                  </a:cubicBezTo>
                  <a:cubicBezTo>
                    <a:pt x="789" y="1342"/>
                    <a:pt x="789" y="1344"/>
                    <a:pt x="789" y="1346"/>
                  </a:cubicBezTo>
                  <a:cubicBezTo>
                    <a:pt x="789" y="1346"/>
                    <a:pt x="790" y="1347"/>
                    <a:pt x="790" y="1348"/>
                  </a:cubicBezTo>
                  <a:cubicBezTo>
                    <a:pt x="788" y="1348"/>
                    <a:pt x="788" y="1348"/>
                    <a:pt x="788" y="1348"/>
                  </a:cubicBezTo>
                  <a:cubicBezTo>
                    <a:pt x="789" y="1348"/>
                    <a:pt x="789" y="1348"/>
                    <a:pt x="790" y="1348"/>
                  </a:cubicBezTo>
                  <a:cubicBezTo>
                    <a:pt x="790" y="1348"/>
                    <a:pt x="790" y="1348"/>
                    <a:pt x="790" y="1349"/>
                  </a:cubicBezTo>
                  <a:cubicBezTo>
                    <a:pt x="775" y="1362"/>
                    <a:pt x="795" y="1373"/>
                    <a:pt x="804" y="1383"/>
                  </a:cubicBezTo>
                  <a:cubicBezTo>
                    <a:pt x="807" y="1376"/>
                    <a:pt x="813" y="1368"/>
                    <a:pt x="810" y="1360"/>
                  </a:cubicBezTo>
                  <a:cubicBezTo>
                    <a:pt x="807" y="1354"/>
                    <a:pt x="799" y="1350"/>
                    <a:pt x="793" y="1349"/>
                  </a:cubicBezTo>
                  <a:cubicBezTo>
                    <a:pt x="792" y="1348"/>
                    <a:pt x="792" y="1346"/>
                    <a:pt x="792" y="1345"/>
                  </a:cubicBezTo>
                  <a:cubicBezTo>
                    <a:pt x="791" y="1344"/>
                    <a:pt x="791" y="1342"/>
                    <a:pt x="791" y="1341"/>
                  </a:cubicBezTo>
                  <a:cubicBezTo>
                    <a:pt x="791" y="1339"/>
                    <a:pt x="790" y="1337"/>
                    <a:pt x="790" y="1336"/>
                  </a:cubicBezTo>
                  <a:cubicBezTo>
                    <a:pt x="790" y="1334"/>
                    <a:pt x="790" y="1333"/>
                    <a:pt x="790" y="1331"/>
                  </a:cubicBezTo>
                  <a:cubicBezTo>
                    <a:pt x="790" y="1331"/>
                    <a:pt x="790" y="1330"/>
                    <a:pt x="790" y="1329"/>
                  </a:cubicBezTo>
                  <a:cubicBezTo>
                    <a:pt x="790" y="1329"/>
                    <a:pt x="790" y="1328"/>
                    <a:pt x="790" y="1328"/>
                  </a:cubicBezTo>
                  <a:cubicBezTo>
                    <a:pt x="790" y="1328"/>
                    <a:pt x="790" y="1327"/>
                    <a:pt x="790" y="1327"/>
                  </a:cubicBezTo>
                  <a:cubicBezTo>
                    <a:pt x="790" y="1326"/>
                    <a:pt x="791" y="1326"/>
                    <a:pt x="791" y="1325"/>
                  </a:cubicBezTo>
                  <a:cubicBezTo>
                    <a:pt x="791" y="1325"/>
                    <a:pt x="791" y="1324"/>
                    <a:pt x="791" y="1323"/>
                  </a:cubicBezTo>
                  <a:cubicBezTo>
                    <a:pt x="791" y="1323"/>
                    <a:pt x="791" y="1323"/>
                    <a:pt x="791" y="1323"/>
                  </a:cubicBezTo>
                  <a:cubicBezTo>
                    <a:pt x="791" y="1322"/>
                    <a:pt x="791" y="1322"/>
                    <a:pt x="791" y="1322"/>
                  </a:cubicBezTo>
                  <a:cubicBezTo>
                    <a:pt x="791" y="1321"/>
                    <a:pt x="791" y="1321"/>
                    <a:pt x="791" y="1320"/>
                  </a:cubicBezTo>
                  <a:cubicBezTo>
                    <a:pt x="791" y="1320"/>
                    <a:pt x="791" y="1319"/>
                    <a:pt x="791" y="1319"/>
                  </a:cubicBezTo>
                  <a:cubicBezTo>
                    <a:pt x="792" y="1319"/>
                    <a:pt x="793" y="1318"/>
                    <a:pt x="794" y="1317"/>
                  </a:cubicBezTo>
                  <a:cubicBezTo>
                    <a:pt x="796" y="1316"/>
                    <a:pt x="797" y="1315"/>
                    <a:pt x="799" y="1313"/>
                  </a:cubicBezTo>
                  <a:cubicBezTo>
                    <a:pt x="799" y="1313"/>
                    <a:pt x="800" y="1313"/>
                    <a:pt x="800" y="1312"/>
                  </a:cubicBezTo>
                  <a:cubicBezTo>
                    <a:pt x="801" y="1312"/>
                    <a:pt x="801" y="1312"/>
                    <a:pt x="801" y="1312"/>
                  </a:cubicBezTo>
                  <a:cubicBezTo>
                    <a:pt x="801" y="1311"/>
                    <a:pt x="801" y="1311"/>
                    <a:pt x="801" y="1311"/>
                  </a:cubicBezTo>
                  <a:cubicBezTo>
                    <a:pt x="801" y="1311"/>
                    <a:pt x="801" y="1311"/>
                    <a:pt x="801" y="1311"/>
                  </a:cubicBezTo>
                  <a:cubicBezTo>
                    <a:pt x="802" y="1310"/>
                    <a:pt x="803" y="1309"/>
                    <a:pt x="803" y="1308"/>
                  </a:cubicBezTo>
                  <a:cubicBezTo>
                    <a:pt x="804" y="1307"/>
                    <a:pt x="805" y="1305"/>
                    <a:pt x="806" y="1304"/>
                  </a:cubicBezTo>
                  <a:cubicBezTo>
                    <a:pt x="806" y="1304"/>
                    <a:pt x="806" y="1304"/>
                    <a:pt x="806" y="1304"/>
                  </a:cubicBezTo>
                  <a:cubicBezTo>
                    <a:pt x="806" y="1305"/>
                    <a:pt x="806" y="1305"/>
                    <a:pt x="806" y="1306"/>
                  </a:cubicBezTo>
                  <a:cubicBezTo>
                    <a:pt x="806" y="1306"/>
                    <a:pt x="806" y="1306"/>
                    <a:pt x="806" y="1307"/>
                  </a:cubicBezTo>
                  <a:cubicBezTo>
                    <a:pt x="806" y="1307"/>
                    <a:pt x="806" y="1307"/>
                    <a:pt x="806" y="1307"/>
                  </a:cubicBezTo>
                  <a:cubicBezTo>
                    <a:pt x="806" y="1307"/>
                    <a:pt x="806" y="1307"/>
                    <a:pt x="806" y="1308"/>
                  </a:cubicBezTo>
                  <a:cubicBezTo>
                    <a:pt x="807" y="1308"/>
                    <a:pt x="807" y="1309"/>
                    <a:pt x="807" y="1310"/>
                  </a:cubicBezTo>
                  <a:cubicBezTo>
                    <a:pt x="807" y="1310"/>
                    <a:pt x="808" y="1311"/>
                    <a:pt x="808" y="1312"/>
                  </a:cubicBezTo>
                  <a:cubicBezTo>
                    <a:pt x="808" y="1313"/>
                    <a:pt x="809" y="1314"/>
                    <a:pt x="809" y="1314"/>
                  </a:cubicBezTo>
                  <a:cubicBezTo>
                    <a:pt x="809" y="1315"/>
                    <a:pt x="810" y="1316"/>
                    <a:pt x="810" y="1317"/>
                  </a:cubicBezTo>
                  <a:cubicBezTo>
                    <a:pt x="810" y="1317"/>
                    <a:pt x="811" y="1318"/>
                    <a:pt x="811" y="1319"/>
                  </a:cubicBezTo>
                  <a:cubicBezTo>
                    <a:pt x="811" y="1319"/>
                    <a:pt x="811" y="1319"/>
                    <a:pt x="811" y="1319"/>
                  </a:cubicBezTo>
                  <a:cubicBezTo>
                    <a:pt x="812" y="1320"/>
                    <a:pt x="812" y="1320"/>
                    <a:pt x="812" y="1320"/>
                  </a:cubicBezTo>
                  <a:cubicBezTo>
                    <a:pt x="805" y="1332"/>
                    <a:pt x="817" y="1336"/>
                    <a:pt x="824" y="1342"/>
                  </a:cubicBezTo>
                  <a:cubicBezTo>
                    <a:pt x="832" y="1328"/>
                    <a:pt x="830" y="1318"/>
                    <a:pt x="814" y="1318"/>
                  </a:cubicBezTo>
                  <a:cubicBezTo>
                    <a:pt x="814" y="1318"/>
                    <a:pt x="813" y="1318"/>
                    <a:pt x="813" y="1318"/>
                  </a:cubicBezTo>
                  <a:cubicBezTo>
                    <a:pt x="813" y="1317"/>
                    <a:pt x="813" y="1316"/>
                    <a:pt x="812" y="1316"/>
                  </a:cubicBezTo>
                  <a:cubicBezTo>
                    <a:pt x="812" y="1315"/>
                    <a:pt x="811" y="1314"/>
                    <a:pt x="811" y="1313"/>
                  </a:cubicBezTo>
                  <a:cubicBezTo>
                    <a:pt x="811" y="1313"/>
                    <a:pt x="810" y="1312"/>
                    <a:pt x="810" y="1311"/>
                  </a:cubicBezTo>
                  <a:cubicBezTo>
                    <a:pt x="810" y="1310"/>
                    <a:pt x="809" y="1310"/>
                    <a:pt x="809" y="1309"/>
                  </a:cubicBezTo>
                  <a:cubicBezTo>
                    <a:pt x="809" y="1308"/>
                    <a:pt x="809" y="1307"/>
                    <a:pt x="808" y="1307"/>
                  </a:cubicBezTo>
                  <a:cubicBezTo>
                    <a:pt x="808" y="1307"/>
                    <a:pt x="808" y="1307"/>
                    <a:pt x="808" y="1306"/>
                  </a:cubicBezTo>
                  <a:cubicBezTo>
                    <a:pt x="808" y="1306"/>
                    <a:pt x="808" y="1306"/>
                    <a:pt x="808" y="1306"/>
                  </a:cubicBezTo>
                  <a:cubicBezTo>
                    <a:pt x="808" y="1306"/>
                    <a:pt x="808" y="1305"/>
                    <a:pt x="808" y="1305"/>
                  </a:cubicBezTo>
                  <a:cubicBezTo>
                    <a:pt x="808" y="1305"/>
                    <a:pt x="807" y="1304"/>
                    <a:pt x="807" y="1304"/>
                  </a:cubicBezTo>
                  <a:cubicBezTo>
                    <a:pt x="807" y="1304"/>
                    <a:pt x="807" y="1303"/>
                    <a:pt x="807" y="1303"/>
                  </a:cubicBezTo>
                  <a:cubicBezTo>
                    <a:pt x="808" y="1301"/>
                    <a:pt x="809" y="1299"/>
                    <a:pt x="809" y="1297"/>
                  </a:cubicBezTo>
                  <a:cubicBezTo>
                    <a:pt x="811" y="1293"/>
                    <a:pt x="812" y="1288"/>
                    <a:pt x="814" y="1285"/>
                  </a:cubicBezTo>
                  <a:cubicBezTo>
                    <a:pt x="815" y="1281"/>
                    <a:pt x="817" y="1277"/>
                    <a:pt x="820" y="1274"/>
                  </a:cubicBezTo>
                  <a:cubicBezTo>
                    <a:pt x="820" y="1273"/>
                    <a:pt x="820" y="1273"/>
                    <a:pt x="820" y="1273"/>
                  </a:cubicBezTo>
                  <a:cubicBezTo>
                    <a:pt x="821" y="1273"/>
                    <a:pt x="821" y="1272"/>
                    <a:pt x="821" y="1272"/>
                  </a:cubicBezTo>
                  <a:cubicBezTo>
                    <a:pt x="822" y="1271"/>
                    <a:pt x="822" y="1271"/>
                    <a:pt x="822" y="1271"/>
                  </a:cubicBezTo>
                  <a:cubicBezTo>
                    <a:pt x="822" y="1271"/>
                    <a:pt x="822" y="1271"/>
                    <a:pt x="822" y="1271"/>
                  </a:cubicBezTo>
                  <a:cubicBezTo>
                    <a:pt x="822" y="1271"/>
                    <a:pt x="822" y="1271"/>
                    <a:pt x="822" y="1271"/>
                  </a:cubicBezTo>
                  <a:cubicBezTo>
                    <a:pt x="823" y="1270"/>
                    <a:pt x="823" y="1270"/>
                    <a:pt x="823" y="1270"/>
                  </a:cubicBezTo>
                  <a:cubicBezTo>
                    <a:pt x="824" y="1269"/>
                    <a:pt x="825" y="1269"/>
                    <a:pt x="826" y="1268"/>
                  </a:cubicBezTo>
                  <a:cubicBezTo>
                    <a:pt x="826" y="1267"/>
                    <a:pt x="827" y="1267"/>
                    <a:pt x="828" y="1266"/>
                  </a:cubicBezTo>
                  <a:cubicBezTo>
                    <a:pt x="834" y="1261"/>
                    <a:pt x="840" y="1257"/>
                    <a:pt x="845" y="1253"/>
                  </a:cubicBezTo>
                  <a:cubicBezTo>
                    <a:pt x="851" y="1249"/>
                    <a:pt x="857" y="1245"/>
                    <a:pt x="862" y="1242"/>
                  </a:cubicBezTo>
                  <a:cubicBezTo>
                    <a:pt x="864" y="1242"/>
                    <a:pt x="865" y="1241"/>
                    <a:pt x="866" y="1240"/>
                  </a:cubicBezTo>
                  <a:cubicBezTo>
                    <a:pt x="866" y="1240"/>
                    <a:pt x="866" y="1240"/>
                    <a:pt x="866" y="1240"/>
                  </a:cubicBezTo>
                  <a:cubicBezTo>
                    <a:pt x="850" y="1263"/>
                    <a:pt x="833" y="1293"/>
                    <a:pt x="812" y="1309"/>
                  </a:cubicBezTo>
                  <a:cubicBezTo>
                    <a:pt x="837" y="1296"/>
                    <a:pt x="853" y="1268"/>
                    <a:pt x="872" y="1250"/>
                  </a:cubicBezTo>
                  <a:cubicBezTo>
                    <a:pt x="891" y="1232"/>
                    <a:pt x="910" y="1218"/>
                    <a:pt x="932" y="1200"/>
                  </a:cubicBezTo>
                  <a:cubicBezTo>
                    <a:pt x="948" y="1187"/>
                    <a:pt x="994" y="1198"/>
                    <a:pt x="1011" y="1212"/>
                  </a:cubicBezTo>
                  <a:cubicBezTo>
                    <a:pt x="1033" y="1231"/>
                    <a:pt x="1038" y="1265"/>
                    <a:pt x="1057" y="1286"/>
                  </a:cubicBezTo>
                  <a:cubicBezTo>
                    <a:pt x="1073" y="1304"/>
                    <a:pt x="1087" y="1321"/>
                    <a:pt x="1097" y="1344"/>
                  </a:cubicBezTo>
                  <a:cubicBezTo>
                    <a:pt x="1107" y="1367"/>
                    <a:pt x="1102" y="1385"/>
                    <a:pt x="1106" y="1409"/>
                  </a:cubicBezTo>
                  <a:cubicBezTo>
                    <a:pt x="1110" y="1433"/>
                    <a:pt x="1125" y="1451"/>
                    <a:pt x="1132" y="1474"/>
                  </a:cubicBezTo>
                  <a:cubicBezTo>
                    <a:pt x="1139" y="1495"/>
                    <a:pt x="1144" y="1514"/>
                    <a:pt x="1154" y="1535"/>
                  </a:cubicBezTo>
                  <a:cubicBezTo>
                    <a:pt x="1176" y="1585"/>
                    <a:pt x="1178" y="1642"/>
                    <a:pt x="1190" y="1692"/>
                  </a:cubicBezTo>
                  <a:cubicBezTo>
                    <a:pt x="1199" y="1733"/>
                    <a:pt x="1200" y="1766"/>
                    <a:pt x="1168" y="1807"/>
                  </a:cubicBezTo>
                  <a:cubicBezTo>
                    <a:pt x="1146" y="1835"/>
                    <a:pt x="1128" y="1854"/>
                    <a:pt x="1095" y="1877"/>
                  </a:cubicBezTo>
                  <a:cubicBezTo>
                    <a:pt x="1059" y="1895"/>
                    <a:pt x="1011" y="1896"/>
                    <a:pt x="972" y="1904"/>
                  </a:cubicBezTo>
                  <a:cubicBezTo>
                    <a:pt x="920" y="1914"/>
                    <a:pt x="859" y="1908"/>
                    <a:pt x="811" y="1938"/>
                  </a:cubicBezTo>
                  <a:cubicBezTo>
                    <a:pt x="774" y="1960"/>
                    <a:pt x="754" y="1985"/>
                    <a:pt x="711" y="2003"/>
                  </a:cubicBezTo>
                  <a:cubicBezTo>
                    <a:pt x="701" y="2007"/>
                    <a:pt x="692" y="2011"/>
                    <a:pt x="683" y="2015"/>
                  </a:cubicBezTo>
                  <a:cubicBezTo>
                    <a:pt x="682" y="2015"/>
                    <a:pt x="682" y="2015"/>
                    <a:pt x="682" y="2015"/>
                  </a:cubicBezTo>
                  <a:cubicBezTo>
                    <a:pt x="679" y="2015"/>
                    <a:pt x="675" y="2014"/>
                    <a:pt x="672" y="2014"/>
                  </a:cubicBezTo>
                  <a:cubicBezTo>
                    <a:pt x="668" y="2013"/>
                    <a:pt x="664" y="2012"/>
                    <a:pt x="660" y="2011"/>
                  </a:cubicBezTo>
                  <a:cubicBezTo>
                    <a:pt x="657" y="2011"/>
                    <a:pt x="655" y="2010"/>
                    <a:pt x="653" y="2010"/>
                  </a:cubicBezTo>
                  <a:cubicBezTo>
                    <a:pt x="651" y="2009"/>
                    <a:pt x="649" y="2009"/>
                    <a:pt x="647" y="2009"/>
                  </a:cubicBezTo>
                  <a:cubicBezTo>
                    <a:pt x="642" y="2008"/>
                    <a:pt x="637" y="2007"/>
                    <a:pt x="633" y="2006"/>
                  </a:cubicBezTo>
                  <a:cubicBezTo>
                    <a:pt x="630" y="2006"/>
                    <a:pt x="628" y="2006"/>
                    <a:pt x="626" y="2006"/>
                  </a:cubicBezTo>
                  <a:cubicBezTo>
                    <a:pt x="624" y="2006"/>
                    <a:pt x="623" y="2006"/>
                    <a:pt x="622" y="2006"/>
                  </a:cubicBezTo>
                  <a:cubicBezTo>
                    <a:pt x="621" y="2006"/>
                    <a:pt x="621" y="2006"/>
                    <a:pt x="620" y="2006"/>
                  </a:cubicBezTo>
                  <a:cubicBezTo>
                    <a:pt x="619" y="2006"/>
                    <a:pt x="619" y="2006"/>
                    <a:pt x="619" y="2006"/>
                  </a:cubicBezTo>
                  <a:cubicBezTo>
                    <a:pt x="619" y="2006"/>
                    <a:pt x="619" y="2006"/>
                    <a:pt x="619" y="2006"/>
                  </a:cubicBezTo>
                  <a:cubicBezTo>
                    <a:pt x="618" y="2006"/>
                    <a:pt x="618" y="2006"/>
                    <a:pt x="618" y="2006"/>
                  </a:cubicBezTo>
                  <a:cubicBezTo>
                    <a:pt x="617" y="2006"/>
                    <a:pt x="616" y="2006"/>
                    <a:pt x="615" y="2006"/>
                  </a:cubicBezTo>
                  <a:cubicBezTo>
                    <a:pt x="614" y="2007"/>
                    <a:pt x="613" y="2007"/>
                    <a:pt x="611" y="2007"/>
                  </a:cubicBezTo>
                  <a:cubicBezTo>
                    <a:pt x="609" y="2007"/>
                    <a:pt x="607" y="2008"/>
                    <a:pt x="605" y="2008"/>
                  </a:cubicBezTo>
                  <a:cubicBezTo>
                    <a:pt x="600" y="2010"/>
                    <a:pt x="596" y="2011"/>
                    <a:pt x="593" y="2013"/>
                  </a:cubicBezTo>
                  <a:cubicBezTo>
                    <a:pt x="589" y="2014"/>
                    <a:pt x="585" y="2016"/>
                    <a:pt x="582" y="2017"/>
                  </a:cubicBezTo>
                  <a:cubicBezTo>
                    <a:pt x="579" y="2019"/>
                    <a:pt x="577" y="2021"/>
                    <a:pt x="574" y="2022"/>
                  </a:cubicBezTo>
                  <a:cubicBezTo>
                    <a:pt x="572" y="2024"/>
                    <a:pt x="570" y="2025"/>
                    <a:pt x="568" y="2026"/>
                  </a:cubicBezTo>
                  <a:cubicBezTo>
                    <a:pt x="566" y="2027"/>
                    <a:pt x="565" y="2028"/>
                    <a:pt x="564" y="2029"/>
                  </a:cubicBezTo>
                  <a:cubicBezTo>
                    <a:pt x="563" y="2030"/>
                    <a:pt x="563" y="2030"/>
                    <a:pt x="563" y="2030"/>
                  </a:cubicBezTo>
                  <a:cubicBezTo>
                    <a:pt x="563" y="2030"/>
                    <a:pt x="563" y="2030"/>
                    <a:pt x="564" y="2029"/>
                  </a:cubicBezTo>
                  <a:cubicBezTo>
                    <a:pt x="565" y="2029"/>
                    <a:pt x="567" y="2028"/>
                    <a:pt x="569" y="2028"/>
                  </a:cubicBezTo>
                  <a:cubicBezTo>
                    <a:pt x="571" y="2027"/>
                    <a:pt x="573" y="2026"/>
                    <a:pt x="576" y="2025"/>
                  </a:cubicBezTo>
                  <a:cubicBezTo>
                    <a:pt x="578" y="2024"/>
                    <a:pt x="581" y="2023"/>
                    <a:pt x="584" y="2022"/>
                  </a:cubicBezTo>
                  <a:cubicBezTo>
                    <a:pt x="587" y="2020"/>
                    <a:pt x="591" y="2019"/>
                    <a:pt x="595" y="2018"/>
                  </a:cubicBezTo>
                  <a:cubicBezTo>
                    <a:pt x="598" y="2017"/>
                    <a:pt x="602" y="2016"/>
                    <a:pt x="606" y="2015"/>
                  </a:cubicBezTo>
                  <a:cubicBezTo>
                    <a:pt x="608" y="2015"/>
                    <a:pt x="610" y="2015"/>
                    <a:pt x="612" y="2014"/>
                  </a:cubicBezTo>
                  <a:cubicBezTo>
                    <a:pt x="613" y="2014"/>
                    <a:pt x="615" y="2014"/>
                    <a:pt x="616" y="2014"/>
                  </a:cubicBezTo>
                  <a:cubicBezTo>
                    <a:pt x="617" y="2014"/>
                    <a:pt x="618" y="2014"/>
                    <a:pt x="619" y="2014"/>
                  </a:cubicBezTo>
                  <a:cubicBezTo>
                    <a:pt x="619" y="2014"/>
                    <a:pt x="619" y="2014"/>
                    <a:pt x="619" y="2014"/>
                  </a:cubicBezTo>
                  <a:cubicBezTo>
                    <a:pt x="619" y="2014"/>
                    <a:pt x="619" y="2014"/>
                    <a:pt x="619" y="2014"/>
                  </a:cubicBezTo>
                  <a:cubicBezTo>
                    <a:pt x="619" y="2014"/>
                    <a:pt x="619" y="2014"/>
                    <a:pt x="619" y="2014"/>
                  </a:cubicBezTo>
                  <a:cubicBezTo>
                    <a:pt x="619" y="2014"/>
                    <a:pt x="619" y="2014"/>
                    <a:pt x="619" y="2014"/>
                  </a:cubicBezTo>
                  <a:cubicBezTo>
                    <a:pt x="620" y="2014"/>
                    <a:pt x="620" y="2014"/>
                    <a:pt x="620" y="2014"/>
                  </a:cubicBezTo>
                  <a:cubicBezTo>
                    <a:pt x="620" y="2014"/>
                    <a:pt x="620" y="2014"/>
                    <a:pt x="620" y="2014"/>
                  </a:cubicBezTo>
                  <a:cubicBezTo>
                    <a:pt x="621" y="2014"/>
                    <a:pt x="622" y="2014"/>
                    <a:pt x="622" y="2014"/>
                  </a:cubicBezTo>
                  <a:cubicBezTo>
                    <a:pt x="623" y="2014"/>
                    <a:pt x="624" y="2014"/>
                    <a:pt x="625" y="2014"/>
                  </a:cubicBezTo>
                  <a:cubicBezTo>
                    <a:pt x="627" y="2014"/>
                    <a:pt x="630" y="2014"/>
                    <a:pt x="632" y="2014"/>
                  </a:cubicBezTo>
                  <a:cubicBezTo>
                    <a:pt x="636" y="2015"/>
                    <a:pt x="641" y="2015"/>
                    <a:pt x="645" y="2016"/>
                  </a:cubicBezTo>
                  <a:cubicBezTo>
                    <a:pt x="647" y="2016"/>
                    <a:pt x="650" y="2017"/>
                    <a:pt x="652" y="2017"/>
                  </a:cubicBezTo>
                  <a:cubicBezTo>
                    <a:pt x="654" y="2018"/>
                    <a:pt x="656" y="2018"/>
                    <a:pt x="658" y="2018"/>
                  </a:cubicBezTo>
                  <a:cubicBezTo>
                    <a:pt x="663" y="2019"/>
                    <a:pt x="667" y="2019"/>
                    <a:pt x="671" y="2020"/>
                  </a:cubicBezTo>
                  <a:cubicBezTo>
                    <a:pt x="671" y="2020"/>
                    <a:pt x="671" y="2020"/>
                    <a:pt x="671" y="2020"/>
                  </a:cubicBezTo>
                  <a:cubicBezTo>
                    <a:pt x="653" y="2026"/>
                    <a:pt x="635" y="2033"/>
                    <a:pt x="617" y="2038"/>
                  </a:cubicBezTo>
                  <a:cubicBezTo>
                    <a:pt x="602" y="2042"/>
                    <a:pt x="588" y="2047"/>
                    <a:pt x="573" y="2053"/>
                  </a:cubicBezTo>
                  <a:cubicBezTo>
                    <a:pt x="573" y="2053"/>
                    <a:pt x="572" y="2053"/>
                    <a:pt x="572" y="2052"/>
                  </a:cubicBezTo>
                  <a:cubicBezTo>
                    <a:pt x="571" y="2052"/>
                    <a:pt x="569" y="2052"/>
                    <a:pt x="568" y="2052"/>
                  </a:cubicBezTo>
                  <a:cubicBezTo>
                    <a:pt x="567" y="2052"/>
                    <a:pt x="566" y="2052"/>
                    <a:pt x="565" y="2052"/>
                  </a:cubicBezTo>
                  <a:cubicBezTo>
                    <a:pt x="563" y="2051"/>
                    <a:pt x="562" y="2051"/>
                    <a:pt x="561" y="2051"/>
                  </a:cubicBezTo>
                  <a:cubicBezTo>
                    <a:pt x="559" y="2051"/>
                    <a:pt x="558" y="2051"/>
                    <a:pt x="556" y="2051"/>
                  </a:cubicBezTo>
                  <a:cubicBezTo>
                    <a:pt x="555" y="2051"/>
                    <a:pt x="553" y="2051"/>
                    <a:pt x="552" y="2051"/>
                  </a:cubicBezTo>
                  <a:cubicBezTo>
                    <a:pt x="550" y="2051"/>
                    <a:pt x="549" y="2051"/>
                    <a:pt x="547" y="2051"/>
                  </a:cubicBezTo>
                  <a:cubicBezTo>
                    <a:pt x="544" y="2051"/>
                    <a:pt x="541" y="2051"/>
                    <a:pt x="537" y="2052"/>
                  </a:cubicBezTo>
                  <a:cubicBezTo>
                    <a:pt x="534" y="2052"/>
                    <a:pt x="531" y="2053"/>
                    <a:pt x="527" y="2053"/>
                  </a:cubicBezTo>
                  <a:cubicBezTo>
                    <a:pt x="524" y="2054"/>
                    <a:pt x="520" y="2054"/>
                    <a:pt x="517" y="2055"/>
                  </a:cubicBezTo>
                  <a:cubicBezTo>
                    <a:pt x="514" y="2056"/>
                    <a:pt x="511" y="2057"/>
                    <a:pt x="508" y="2058"/>
                  </a:cubicBezTo>
                  <a:cubicBezTo>
                    <a:pt x="506" y="2058"/>
                    <a:pt x="505" y="2059"/>
                    <a:pt x="503" y="2059"/>
                  </a:cubicBezTo>
                  <a:cubicBezTo>
                    <a:pt x="502" y="2060"/>
                    <a:pt x="500" y="2060"/>
                    <a:pt x="499" y="2061"/>
                  </a:cubicBezTo>
                  <a:cubicBezTo>
                    <a:pt x="498" y="2062"/>
                    <a:pt x="496" y="2062"/>
                    <a:pt x="495" y="2063"/>
                  </a:cubicBezTo>
                  <a:cubicBezTo>
                    <a:pt x="494" y="2063"/>
                    <a:pt x="493" y="2064"/>
                    <a:pt x="491" y="2064"/>
                  </a:cubicBezTo>
                  <a:cubicBezTo>
                    <a:pt x="490" y="2065"/>
                    <a:pt x="489" y="2065"/>
                    <a:pt x="488" y="2066"/>
                  </a:cubicBezTo>
                  <a:cubicBezTo>
                    <a:pt x="487" y="2066"/>
                    <a:pt x="486" y="2067"/>
                    <a:pt x="485" y="2067"/>
                  </a:cubicBezTo>
                  <a:cubicBezTo>
                    <a:pt x="484" y="2068"/>
                    <a:pt x="483" y="2068"/>
                    <a:pt x="483" y="2069"/>
                  </a:cubicBezTo>
                  <a:cubicBezTo>
                    <a:pt x="482" y="2069"/>
                    <a:pt x="481" y="2070"/>
                    <a:pt x="481" y="2070"/>
                  </a:cubicBezTo>
                  <a:cubicBezTo>
                    <a:pt x="479" y="2071"/>
                    <a:pt x="478" y="2072"/>
                    <a:pt x="478" y="2072"/>
                  </a:cubicBezTo>
                  <a:cubicBezTo>
                    <a:pt x="477" y="2072"/>
                    <a:pt x="477" y="2073"/>
                    <a:pt x="477" y="2073"/>
                  </a:cubicBezTo>
                  <a:cubicBezTo>
                    <a:pt x="477" y="2073"/>
                    <a:pt x="477" y="2073"/>
                    <a:pt x="478" y="2072"/>
                  </a:cubicBezTo>
                  <a:cubicBezTo>
                    <a:pt x="479" y="2072"/>
                    <a:pt x="480" y="2072"/>
                    <a:pt x="481" y="2072"/>
                  </a:cubicBezTo>
                  <a:cubicBezTo>
                    <a:pt x="482" y="2071"/>
                    <a:pt x="483" y="2071"/>
                    <a:pt x="484" y="2071"/>
                  </a:cubicBezTo>
                  <a:cubicBezTo>
                    <a:pt x="484" y="2071"/>
                    <a:pt x="485" y="2071"/>
                    <a:pt x="486" y="2070"/>
                  </a:cubicBezTo>
                  <a:cubicBezTo>
                    <a:pt x="487" y="2070"/>
                    <a:pt x="488" y="2070"/>
                    <a:pt x="490" y="2069"/>
                  </a:cubicBezTo>
                  <a:cubicBezTo>
                    <a:pt x="491" y="2069"/>
                    <a:pt x="492" y="2069"/>
                    <a:pt x="493" y="2069"/>
                  </a:cubicBezTo>
                  <a:cubicBezTo>
                    <a:pt x="494" y="2068"/>
                    <a:pt x="495" y="2068"/>
                    <a:pt x="497" y="2068"/>
                  </a:cubicBezTo>
                  <a:cubicBezTo>
                    <a:pt x="498" y="2067"/>
                    <a:pt x="499" y="2067"/>
                    <a:pt x="501" y="2067"/>
                  </a:cubicBezTo>
                  <a:cubicBezTo>
                    <a:pt x="502" y="2067"/>
                    <a:pt x="502" y="2066"/>
                    <a:pt x="503" y="2066"/>
                  </a:cubicBezTo>
                  <a:cubicBezTo>
                    <a:pt x="504" y="2066"/>
                    <a:pt x="504" y="2066"/>
                    <a:pt x="505" y="2066"/>
                  </a:cubicBezTo>
                  <a:cubicBezTo>
                    <a:pt x="507" y="2065"/>
                    <a:pt x="508" y="2065"/>
                    <a:pt x="510" y="2065"/>
                  </a:cubicBezTo>
                  <a:cubicBezTo>
                    <a:pt x="511" y="2064"/>
                    <a:pt x="513" y="2064"/>
                    <a:pt x="514" y="2064"/>
                  </a:cubicBezTo>
                  <a:cubicBezTo>
                    <a:pt x="516" y="2063"/>
                    <a:pt x="517" y="2063"/>
                    <a:pt x="519" y="2063"/>
                  </a:cubicBezTo>
                  <a:cubicBezTo>
                    <a:pt x="522" y="2062"/>
                    <a:pt x="525" y="2062"/>
                    <a:pt x="529" y="2061"/>
                  </a:cubicBezTo>
                  <a:cubicBezTo>
                    <a:pt x="532" y="2060"/>
                    <a:pt x="535" y="2060"/>
                    <a:pt x="538" y="2059"/>
                  </a:cubicBezTo>
                  <a:cubicBezTo>
                    <a:pt x="540" y="2059"/>
                    <a:pt x="541" y="2059"/>
                    <a:pt x="543" y="2059"/>
                  </a:cubicBezTo>
                  <a:cubicBezTo>
                    <a:pt x="545" y="2058"/>
                    <a:pt x="546" y="2058"/>
                    <a:pt x="548" y="2058"/>
                  </a:cubicBezTo>
                  <a:cubicBezTo>
                    <a:pt x="549" y="2058"/>
                    <a:pt x="551" y="2058"/>
                    <a:pt x="552" y="2057"/>
                  </a:cubicBezTo>
                  <a:cubicBezTo>
                    <a:pt x="553" y="2057"/>
                    <a:pt x="554" y="2057"/>
                    <a:pt x="554" y="2057"/>
                  </a:cubicBezTo>
                  <a:cubicBezTo>
                    <a:pt x="555" y="2057"/>
                    <a:pt x="556" y="2057"/>
                    <a:pt x="557" y="2057"/>
                  </a:cubicBezTo>
                  <a:cubicBezTo>
                    <a:pt x="558" y="2057"/>
                    <a:pt x="559" y="2057"/>
                    <a:pt x="561" y="2057"/>
                  </a:cubicBezTo>
                  <a:cubicBezTo>
                    <a:pt x="562" y="2056"/>
                    <a:pt x="563" y="2056"/>
                    <a:pt x="565" y="2056"/>
                  </a:cubicBezTo>
                  <a:cubicBezTo>
                    <a:pt x="565" y="2056"/>
                    <a:pt x="565" y="2056"/>
                    <a:pt x="565" y="2056"/>
                  </a:cubicBezTo>
                  <a:cubicBezTo>
                    <a:pt x="536" y="2068"/>
                    <a:pt x="509" y="2083"/>
                    <a:pt x="484" y="2102"/>
                  </a:cubicBezTo>
                  <a:cubicBezTo>
                    <a:pt x="484" y="2102"/>
                    <a:pt x="483" y="2103"/>
                    <a:pt x="483" y="2103"/>
                  </a:cubicBezTo>
                  <a:cubicBezTo>
                    <a:pt x="478" y="2107"/>
                    <a:pt x="473" y="2110"/>
                    <a:pt x="468" y="2114"/>
                  </a:cubicBezTo>
                  <a:cubicBezTo>
                    <a:pt x="466" y="2116"/>
                    <a:pt x="463" y="2118"/>
                    <a:pt x="461" y="2120"/>
                  </a:cubicBezTo>
                  <a:cubicBezTo>
                    <a:pt x="458" y="2122"/>
                    <a:pt x="456" y="2124"/>
                    <a:pt x="453" y="2126"/>
                  </a:cubicBezTo>
                  <a:cubicBezTo>
                    <a:pt x="448" y="2130"/>
                    <a:pt x="443" y="2134"/>
                    <a:pt x="438" y="2138"/>
                  </a:cubicBezTo>
                  <a:cubicBezTo>
                    <a:pt x="433" y="2142"/>
                    <a:pt x="427" y="2146"/>
                    <a:pt x="422" y="2149"/>
                  </a:cubicBezTo>
                  <a:cubicBezTo>
                    <a:pt x="419" y="2150"/>
                    <a:pt x="416" y="2152"/>
                    <a:pt x="413" y="2153"/>
                  </a:cubicBezTo>
                  <a:cubicBezTo>
                    <a:pt x="411" y="2154"/>
                    <a:pt x="408" y="2155"/>
                    <a:pt x="405" y="2156"/>
                  </a:cubicBezTo>
                  <a:cubicBezTo>
                    <a:pt x="404" y="2157"/>
                    <a:pt x="404" y="2157"/>
                    <a:pt x="403" y="2157"/>
                  </a:cubicBezTo>
                  <a:cubicBezTo>
                    <a:pt x="402" y="2157"/>
                    <a:pt x="402" y="2158"/>
                    <a:pt x="401" y="2158"/>
                  </a:cubicBezTo>
                  <a:cubicBezTo>
                    <a:pt x="400" y="2158"/>
                    <a:pt x="399" y="2158"/>
                    <a:pt x="399" y="2158"/>
                  </a:cubicBezTo>
                  <a:cubicBezTo>
                    <a:pt x="398" y="2159"/>
                    <a:pt x="398" y="2159"/>
                    <a:pt x="398"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5" y="2159"/>
                    <a:pt x="394" y="2160"/>
                    <a:pt x="392" y="2160"/>
                  </a:cubicBezTo>
                  <a:cubicBezTo>
                    <a:pt x="392" y="2160"/>
                    <a:pt x="391" y="2160"/>
                    <a:pt x="390" y="2160"/>
                  </a:cubicBezTo>
                  <a:cubicBezTo>
                    <a:pt x="390" y="2160"/>
                    <a:pt x="389" y="2161"/>
                    <a:pt x="388" y="2161"/>
                  </a:cubicBezTo>
                  <a:cubicBezTo>
                    <a:pt x="383" y="2162"/>
                    <a:pt x="377" y="2162"/>
                    <a:pt x="373" y="2163"/>
                  </a:cubicBezTo>
                  <a:cubicBezTo>
                    <a:pt x="368" y="2164"/>
                    <a:pt x="363" y="2165"/>
                    <a:pt x="359" y="2166"/>
                  </a:cubicBezTo>
                  <a:cubicBezTo>
                    <a:pt x="359" y="2166"/>
                    <a:pt x="358" y="2166"/>
                    <a:pt x="358" y="2166"/>
                  </a:cubicBezTo>
                  <a:cubicBezTo>
                    <a:pt x="357" y="2167"/>
                    <a:pt x="357" y="2167"/>
                    <a:pt x="356" y="2167"/>
                  </a:cubicBezTo>
                  <a:cubicBezTo>
                    <a:pt x="355" y="2167"/>
                    <a:pt x="354" y="2167"/>
                    <a:pt x="354" y="2168"/>
                  </a:cubicBezTo>
                  <a:cubicBezTo>
                    <a:pt x="352" y="2169"/>
                    <a:pt x="350" y="2169"/>
                    <a:pt x="349" y="2170"/>
                  </a:cubicBezTo>
                  <a:cubicBezTo>
                    <a:pt x="348" y="2170"/>
                    <a:pt x="348" y="2171"/>
                    <a:pt x="347" y="2171"/>
                  </a:cubicBezTo>
                  <a:cubicBezTo>
                    <a:pt x="347" y="2171"/>
                    <a:pt x="346" y="2172"/>
                    <a:pt x="346" y="2172"/>
                  </a:cubicBezTo>
                  <a:cubicBezTo>
                    <a:pt x="345" y="2172"/>
                    <a:pt x="345" y="2172"/>
                    <a:pt x="344" y="2173"/>
                  </a:cubicBezTo>
                  <a:cubicBezTo>
                    <a:pt x="344" y="2173"/>
                    <a:pt x="344" y="2173"/>
                    <a:pt x="343" y="2174"/>
                  </a:cubicBezTo>
                  <a:cubicBezTo>
                    <a:pt x="342" y="2175"/>
                    <a:pt x="342" y="2175"/>
                    <a:pt x="342" y="2175"/>
                  </a:cubicBezTo>
                  <a:cubicBezTo>
                    <a:pt x="342" y="2175"/>
                    <a:pt x="342" y="2175"/>
                    <a:pt x="344" y="2174"/>
                  </a:cubicBezTo>
                  <a:cubicBezTo>
                    <a:pt x="344" y="2174"/>
                    <a:pt x="344" y="2174"/>
                    <a:pt x="345" y="2173"/>
                  </a:cubicBezTo>
                  <a:cubicBezTo>
                    <a:pt x="345" y="2173"/>
                    <a:pt x="346" y="2173"/>
                    <a:pt x="346" y="2173"/>
                  </a:cubicBezTo>
                  <a:cubicBezTo>
                    <a:pt x="347" y="2173"/>
                    <a:pt x="347" y="2172"/>
                    <a:pt x="348" y="2172"/>
                  </a:cubicBezTo>
                  <a:cubicBezTo>
                    <a:pt x="348" y="2172"/>
                    <a:pt x="349" y="2172"/>
                    <a:pt x="350" y="2171"/>
                  </a:cubicBezTo>
                  <a:cubicBezTo>
                    <a:pt x="352" y="2170"/>
                    <a:pt x="356" y="2170"/>
                    <a:pt x="360" y="2169"/>
                  </a:cubicBezTo>
                  <a:cubicBezTo>
                    <a:pt x="364" y="2168"/>
                    <a:pt x="368" y="2168"/>
                    <a:pt x="373" y="2168"/>
                  </a:cubicBezTo>
                  <a:cubicBezTo>
                    <a:pt x="378" y="2167"/>
                    <a:pt x="383" y="2167"/>
                    <a:pt x="389" y="2167"/>
                  </a:cubicBezTo>
                  <a:cubicBezTo>
                    <a:pt x="390" y="2167"/>
                    <a:pt x="391" y="2166"/>
                    <a:pt x="391" y="2166"/>
                  </a:cubicBezTo>
                  <a:cubicBezTo>
                    <a:pt x="392" y="2166"/>
                    <a:pt x="393" y="2166"/>
                    <a:pt x="394" y="2166"/>
                  </a:cubicBezTo>
                  <a:cubicBezTo>
                    <a:pt x="395" y="2166"/>
                    <a:pt x="396" y="2166"/>
                    <a:pt x="398" y="2165"/>
                  </a:cubicBezTo>
                  <a:cubicBezTo>
                    <a:pt x="400" y="2165"/>
                    <a:pt x="401" y="2165"/>
                    <a:pt x="403" y="2164"/>
                  </a:cubicBezTo>
                  <a:cubicBezTo>
                    <a:pt x="403" y="2164"/>
                    <a:pt x="404" y="2164"/>
                    <a:pt x="405" y="2164"/>
                  </a:cubicBezTo>
                  <a:cubicBezTo>
                    <a:pt x="406" y="2164"/>
                    <a:pt x="406" y="2163"/>
                    <a:pt x="407" y="2163"/>
                  </a:cubicBezTo>
                  <a:cubicBezTo>
                    <a:pt x="410" y="2162"/>
                    <a:pt x="413" y="2161"/>
                    <a:pt x="416" y="2160"/>
                  </a:cubicBezTo>
                  <a:cubicBezTo>
                    <a:pt x="418" y="2159"/>
                    <a:pt x="419" y="2158"/>
                    <a:pt x="421" y="2158"/>
                  </a:cubicBezTo>
                  <a:cubicBezTo>
                    <a:pt x="423" y="2157"/>
                    <a:pt x="424" y="2156"/>
                    <a:pt x="425" y="2155"/>
                  </a:cubicBezTo>
                  <a:cubicBezTo>
                    <a:pt x="431" y="2152"/>
                    <a:pt x="437" y="2148"/>
                    <a:pt x="442" y="2144"/>
                  </a:cubicBezTo>
                  <a:cubicBezTo>
                    <a:pt x="445" y="2142"/>
                    <a:pt x="448" y="2140"/>
                    <a:pt x="450" y="2138"/>
                  </a:cubicBezTo>
                  <a:cubicBezTo>
                    <a:pt x="450" y="2138"/>
                    <a:pt x="450" y="2138"/>
                    <a:pt x="450" y="2138"/>
                  </a:cubicBezTo>
                  <a:cubicBezTo>
                    <a:pt x="450" y="2138"/>
                    <a:pt x="450" y="2138"/>
                    <a:pt x="451" y="2138"/>
                  </a:cubicBezTo>
                  <a:cubicBezTo>
                    <a:pt x="453" y="2136"/>
                    <a:pt x="456" y="2134"/>
                    <a:pt x="458" y="2132"/>
                  </a:cubicBezTo>
                  <a:cubicBezTo>
                    <a:pt x="461" y="2130"/>
                    <a:pt x="463" y="2128"/>
                    <a:pt x="465" y="2126"/>
                  </a:cubicBezTo>
                  <a:cubicBezTo>
                    <a:pt x="468" y="2124"/>
                    <a:pt x="470" y="2121"/>
                    <a:pt x="473" y="2119"/>
                  </a:cubicBezTo>
                  <a:cubicBezTo>
                    <a:pt x="477" y="2115"/>
                    <a:pt x="482" y="2112"/>
                    <a:pt x="486" y="2108"/>
                  </a:cubicBezTo>
                  <a:cubicBezTo>
                    <a:pt x="489" y="2106"/>
                    <a:pt x="491" y="2104"/>
                    <a:pt x="493" y="2102"/>
                  </a:cubicBezTo>
                  <a:cubicBezTo>
                    <a:pt x="508" y="2096"/>
                    <a:pt x="524" y="2091"/>
                    <a:pt x="539" y="2085"/>
                  </a:cubicBezTo>
                  <a:cubicBezTo>
                    <a:pt x="539" y="2086"/>
                    <a:pt x="539" y="2086"/>
                    <a:pt x="539" y="2086"/>
                  </a:cubicBezTo>
                  <a:cubicBezTo>
                    <a:pt x="538" y="2087"/>
                    <a:pt x="537" y="2087"/>
                    <a:pt x="537" y="2088"/>
                  </a:cubicBezTo>
                  <a:cubicBezTo>
                    <a:pt x="536" y="2089"/>
                    <a:pt x="535" y="2089"/>
                    <a:pt x="535" y="2090"/>
                  </a:cubicBezTo>
                  <a:cubicBezTo>
                    <a:pt x="533" y="2091"/>
                    <a:pt x="532" y="2093"/>
                    <a:pt x="531" y="2094"/>
                  </a:cubicBezTo>
                  <a:cubicBezTo>
                    <a:pt x="528" y="2097"/>
                    <a:pt x="526" y="2100"/>
                    <a:pt x="523" y="2103"/>
                  </a:cubicBezTo>
                  <a:cubicBezTo>
                    <a:pt x="521" y="2106"/>
                    <a:pt x="518" y="2109"/>
                    <a:pt x="516" y="2112"/>
                  </a:cubicBezTo>
                  <a:cubicBezTo>
                    <a:pt x="514" y="2115"/>
                    <a:pt x="512" y="2118"/>
                    <a:pt x="509" y="2121"/>
                  </a:cubicBezTo>
                  <a:cubicBezTo>
                    <a:pt x="507" y="2124"/>
                    <a:pt x="505" y="2126"/>
                    <a:pt x="503" y="2128"/>
                  </a:cubicBezTo>
                  <a:cubicBezTo>
                    <a:pt x="502" y="2129"/>
                    <a:pt x="502" y="2130"/>
                    <a:pt x="501" y="2130"/>
                  </a:cubicBezTo>
                  <a:cubicBezTo>
                    <a:pt x="500" y="2131"/>
                    <a:pt x="500" y="2131"/>
                    <a:pt x="499" y="2132"/>
                  </a:cubicBezTo>
                  <a:cubicBezTo>
                    <a:pt x="499" y="2132"/>
                    <a:pt x="499" y="2132"/>
                    <a:pt x="499" y="2133"/>
                  </a:cubicBezTo>
                  <a:cubicBezTo>
                    <a:pt x="498" y="2133"/>
                    <a:pt x="498" y="2133"/>
                    <a:pt x="498" y="2133"/>
                  </a:cubicBezTo>
                  <a:cubicBezTo>
                    <a:pt x="497" y="2134"/>
                    <a:pt x="497" y="2134"/>
                    <a:pt x="496" y="2135"/>
                  </a:cubicBezTo>
                  <a:cubicBezTo>
                    <a:pt x="495" y="2136"/>
                    <a:pt x="494" y="2136"/>
                    <a:pt x="493" y="2137"/>
                  </a:cubicBezTo>
                  <a:cubicBezTo>
                    <a:pt x="492" y="2138"/>
                    <a:pt x="491" y="2139"/>
                    <a:pt x="490" y="2139"/>
                  </a:cubicBezTo>
                  <a:cubicBezTo>
                    <a:pt x="489" y="2140"/>
                    <a:pt x="488" y="2140"/>
                    <a:pt x="487" y="2141"/>
                  </a:cubicBezTo>
                  <a:cubicBezTo>
                    <a:pt x="486" y="2142"/>
                    <a:pt x="486" y="2142"/>
                    <a:pt x="485" y="2142"/>
                  </a:cubicBezTo>
                  <a:cubicBezTo>
                    <a:pt x="483" y="2143"/>
                    <a:pt x="482" y="2144"/>
                    <a:pt x="481" y="2144"/>
                  </a:cubicBezTo>
                  <a:cubicBezTo>
                    <a:pt x="480" y="2144"/>
                    <a:pt x="480" y="2145"/>
                    <a:pt x="480" y="2145"/>
                  </a:cubicBezTo>
                  <a:cubicBezTo>
                    <a:pt x="480" y="2145"/>
                    <a:pt x="480" y="2145"/>
                    <a:pt x="481" y="2144"/>
                  </a:cubicBezTo>
                  <a:cubicBezTo>
                    <a:pt x="482" y="2144"/>
                    <a:pt x="482" y="2144"/>
                    <a:pt x="483" y="2144"/>
                  </a:cubicBezTo>
                  <a:cubicBezTo>
                    <a:pt x="484" y="2144"/>
                    <a:pt x="484" y="2144"/>
                    <a:pt x="485" y="2144"/>
                  </a:cubicBezTo>
                  <a:cubicBezTo>
                    <a:pt x="486" y="2144"/>
                    <a:pt x="487" y="2143"/>
                    <a:pt x="488" y="2143"/>
                  </a:cubicBezTo>
                  <a:cubicBezTo>
                    <a:pt x="489" y="2143"/>
                    <a:pt x="490" y="2142"/>
                    <a:pt x="491" y="2142"/>
                  </a:cubicBezTo>
                  <a:cubicBezTo>
                    <a:pt x="492" y="2142"/>
                    <a:pt x="494" y="2141"/>
                    <a:pt x="495" y="2141"/>
                  </a:cubicBezTo>
                  <a:cubicBezTo>
                    <a:pt x="496" y="2140"/>
                    <a:pt x="497" y="2139"/>
                    <a:pt x="499" y="2138"/>
                  </a:cubicBezTo>
                  <a:cubicBezTo>
                    <a:pt x="501" y="2137"/>
                    <a:pt x="504" y="2135"/>
                    <a:pt x="507" y="2133"/>
                  </a:cubicBezTo>
                  <a:cubicBezTo>
                    <a:pt x="509" y="2131"/>
                    <a:pt x="512" y="2128"/>
                    <a:pt x="515" y="2126"/>
                  </a:cubicBezTo>
                  <a:cubicBezTo>
                    <a:pt x="515" y="2125"/>
                    <a:pt x="516" y="2124"/>
                    <a:pt x="517" y="2124"/>
                  </a:cubicBezTo>
                  <a:cubicBezTo>
                    <a:pt x="517" y="2123"/>
                    <a:pt x="518" y="2122"/>
                    <a:pt x="518" y="2121"/>
                  </a:cubicBezTo>
                  <a:cubicBezTo>
                    <a:pt x="520" y="2120"/>
                    <a:pt x="521" y="2119"/>
                    <a:pt x="522" y="2117"/>
                  </a:cubicBezTo>
                  <a:cubicBezTo>
                    <a:pt x="525" y="2114"/>
                    <a:pt x="527" y="2111"/>
                    <a:pt x="529" y="2108"/>
                  </a:cubicBezTo>
                  <a:cubicBezTo>
                    <a:pt x="532" y="2105"/>
                    <a:pt x="534" y="2102"/>
                    <a:pt x="536" y="2099"/>
                  </a:cubicBezTo>
                  <a:cubicBezTo>
                    <a:pt x="539" y="2096"/>
                    <a:pt x="541" y="2094"/>
                    <a:pt x="544" y="2091"/>
                  </a:cubicBezTo>
                  <a:cubicBezTo>
                    <a:pt x="544" y="2090"/>
                    <a:pt x="545" y="2090"/>
                    <a:pt x="545" y="2089"/>
                  </a:cubicBezTo>
                  <a:cubicBezTo>
                    <a:pt x="546" y="2089"/>
                    <a:pt x="547" y="2088"/>
                    <a:pt x="547" y="2087"/>
                  </a:cubicBezTo>
                  <a:cubicBezTo>
                    <a:pt x="548" y="2086"/>
                    <a:pt x="550" y="2085"/>
                    <a:pt x="551" y="2084"/>
                  </a:cubicBezTo>
                  <a:cubicBezTo>
                    <a:pt x="552" y="2084"/>
                    <a:pt x="552" y="2083"/>
                    <a:pt x="553" y="2083"/>
                  </a:cubicBezTo>
                  <a:cubicBezTo>
                    <a:pt x="553" y="2082"/>
                    <a:pt x="554" y="2082"/>
                    <a:pt x="555" y="2081"/>
                  </a:cubicBezTo>
                  <a:cubicBezTo>
                    <a:pt x="555" y="2081"/>
                    <a:pt x="555" y="2081"/>
                    <a:pt x="555" y="2081"/>
                  </a:cubicBezTo>
                  <a:cubicBezTo>
                    <a:pt x="556" y="2080"/>
                    <a:pt x="556" y="2080"/>
                    <a:pt x="556" y="2080"/>
                  </a:cubicBezTo>
                  <a:cubicBezTo>
                    <a:pt x="557" y="2080"/>
                    <a:pt x="557" y="2079"/>
                    <a:pt x="558" y="2079"/>
                  </a:cubicBezTo>
                  <a:cubicBezTo>
                    <a:pt x="559" y="2078"/>
                    <a:pt x="559" y="2078"/>
                    <a:pt x="560" y="2078"/>
                  </a:cubicBezTo>
                  <a:cubicBezTo>
                    <a:pt x="563" y="2076"/>
                    <a:pt x="567" y="2075"/>
                    <a:pt x="570" y="2073"/>
                  </a:cubicBezTo>
                  <a:cubicBezTo>
                    <a:pt x="572" y="2072"/>
                    <a:pt x="573" y="2072"/>
                    <a:pt x="574" y="2072"/>
                  </a:cubicBezTo>
                  <a:cubicBezTo>
                    <a:pt x="575" y="2072"/>
                    <a:pt x="575" y="2071"/>
                    <a:pt x="575" y="2071"/>
                  </a:cubicBezTo>
                  <a:cubicBezTo>
                    <a:pt x="575" y="2071"/>
                    <a:pt x="575" y="2071"/>
                    <a:pt x="574" y="2071"/>
                  </a:cubicBezTo>
                  <a:cubicBezTo>
                    <a:pt x="574" y="2071"/>
                    <a:pt x="574" y="2071"/>
                    <a:pt x="573" y="2071"/>
                  </a:cubicBezTo>
                  <a:cubicBezTo>
                    <a:pt x="574" y="2071"/>
                    <a:pt x="575" y="2070"/>
                    <a:pt x="576" y="2070"/>
                  </a:cubicBezTo>
                  <a:cubicBezTo>
                    <a:pt x="615" y="2048"/>
                    <a:pt x="656" y="2033"/>
                    <a:pt x="697" y="2025"/>
                  </a:cubicBezTo>
                  <a:cubicBezTo>
                    <a:pt x="696" y="2026"/>
                    <a:pt x="695" y="2026"/>
                    <a:pt x="694" y="2027"/>
                  </a:cubicBezTo>
                  <a:cubicBezTo>
                    <a:pt x="689" y="2031"/>
                    <a:pt x="683" y="2035"/>
                    <a:pt x="678" y="2038"/>
                  </a:cubicBezTo>
                  <a:cubicBezTo>
                    <a:pt x="672" y="2042"/>
                    <a:pt x="666" y="2046"/>
                    <a:pt x="661" y="2050"/>
                  </a:cubicBezTo>
                  <a:cubicBezTo>
                    <a:pt x="659" y="2051"/>
                    <a:pt x="658" y="2052"/>
                    <a:pt x="656" y="2053"/>
                  </a:cubicBezTo>
                  <a:cubicBezTo>
                    <a:pt x="655" y="2054"/>
                    <a:pt x="653" y="2055"/>
                    <a:pt x="652" y="2056"/>
                  </a:cubicBezTo>
                  <a:cubicBezTo>
                    <a:pt x="651" y="2057"/>
                    <a:pt x="649" y="2059"/>
                    <a:pt x="648" y="2060"/>
                  </a:cubicBezTo>
                  <a:cubicBezTo>
                    <a:pt x="646" y="2061"/>
                    <a:pt x="645" y="2062"/>
                    <a:pt x="643" y="2063"/>
                  </a:cubicBezTo>
                  <a:cubicBezTo>
                    <a:pt x="641" y="2065"/>
                    <a:pt x="638" y="2068"/>
                    <a:pt x="635" y="2070"/>
                  </a:cubicBezTo>
                  <a:cubicBezTo>
                    <a:pt x="634" y="2072"/>
                    <a:pt x="632" y="2073"/>
                    <a:pt x="631" y="2074"/>
                  </a:cubicBezTo>
                  <a:cubicBezTo>
                    <a:pt x="629" y="2076"/>
                    <a:pt x="629" y="2076"/>
                    <a:pt x="629" y="2076"/>
                  </a:cubicBezTo>
                  <a:cubicBezTo>
                    <a:pt x="627" y="2078"/>
                    <a:pt x="627" y="2078"/>
                    <a:pt x="627" y="2078"/>
                  </a:cubicBezTo>
                  <a:cubicBezTo>
                    <a:pt x="625" y="2079"/>
                    <a:pt x="624" y="2080"/>
                    <a:pt x="622" y="2082"/>
                  </a:cubicBezTo>
                  <a:cubicBezTo>
                    <a:pt x="621" y="2083"/>
                    <a:pt x="620" y="2084"/>
                    <a:pt x="618" y="2086"/>
                  </a:cubicBezTo>
                  <a:cubicBezTo>
                    <a:pt x="617" y="2087"/>
                    <a:pt x="615" y="2088"/>
                    <a:pt x="614" y="2090"/>
                  </a:cubicBezTo>
                  <a:cubicBezTo>
                    <a:pt x="613" y="2091"/>
                    <a:pt x="611" y="2092"/>
                    <a:pt x="610" y="2094"/>
                  </a:cubicBezTo>
                  <a:cubicBezTo>
                    <a:pt x="599" y="2105"/>
                    <a:pt x="589" y="2116"/>
                    <a:pt x="578" y="2128"/>
                  </a:cubicBezTo>
                  <a:cubicBezTo>
                    <a:pt x="577" y="2130"/>
                    <a:pt x="576" y="2131"/>
                    <a:pt x="575" y="2132"/>
                  </a:cubicBezTo>
                  <a:cubicBezTo>
                    <a:pt x="571" y="2135"/>
                    <a:pt x="566" y="2137"/>
                    <a:pt x="561" y="2140"/>
                  </a:cubicBezTo>
                  <a:cubicBezTo>
                    <a:pt x="558" y="2142"/>
                    <a:pt x="555" y="2143"/>
                    <a:pt x="552" y="2145"/>
                  </a:cubicBezTo>
                  <a:cubicBezTo>
                    <a:pt x="549" y="2147"/>
                    <a:pt x="546" y="2148"/>
                    <a:pt x="542" y="2150"/>
                  </a:cubicBezTo>
                  <a:cubicBezTo>
                    <a:pt x="536" y="2153"/>
                    <a:pt x="528" y="2157"/>
                    <a:pt x="521" y="2160"/>
                  </a:cubicBezTo>
                  <a:cubicBezTo>
                    <a:pt x="519" y="2161"/>
                    <a:pt x="517" y="2162"/>
                    <a:pt x="515" y="2163"/>
                  </a:cubicBezTo>
                  <a:cubicBezTo>
                    <a:pt x="514" y="2164"/>
                    <a:pt x="512" y="2164"/>
                    <a:pt x="510" y="2165"/>
                  </a:cubicBezTo>
                  <a:cubicBezTo>
                    <a:pt x="508" y="2166"/>
                    <a:pt x="506" y="2167"/>
                    <a:pt x="504" y="2168"/>
                  </a:cubicBezTo>
                  <a:cubicBezTo>
                    <a:pt x="502" y="2168"/>
                    <a:pt x="500" y="2169"/>
                    <a:pt x="498" y="2170"/>
                  </a:cubicBezTo>
                  <a:cubicBezTo>
                    <a:pt x="497" y="2170"/>
                    <a:pt x="496" y="2171"/>
                    <a:pt x="495" y="2171"/>
                  </a:cubicBezTo>
                  <a:cubicBezTo>
                    <a:pt x="494" y="2172"/>
                    <a:pt x="493" y="2172"/>
                    <a:pt x="492" y="2172"/>
                  </a:cubicBezTo>
                  <a:cubicBezTo>
                    <a:pt x="490" y="2173"/>
                    <a:pt x="488" y="2174"/>
                    <a:pt x="486" y="2175"/>
                  </a:cubicBezTo>
                  <a:cubicBezTo>
                    <a:pt x="484" y="2176"/>
                    <a:pt x="482" y="2176"/>
                    <a:pt x="480" y="2177"/>
                  </a:cubicBezTo>
                  <a:cubicBezTo>
                    <a:pt x="478" y="2178"/>
                    <a:pt x="476" y="2179"/>
                    <a:pt x="474" y="2179"/>
                  </a:cubicBezTo>
                  <a:cubicBezTo>
                    <a:pt x="470" y="2181"/>
                    <a:pt x="466" y="2182"/>
                    <a:pt x="461" y="2183"/>
                  </a:cubicBezTo>
                  <a:cubicBezTo>
                    <a:pt x="459" y="2184"/>
                    <a:pt x="457" y="2185"/>
                    <a:pt x="455" y="2185"/>
                  </a:cubicBezTo>
                  <a:cubicBezTo>
                    <a:pt x="453" y="2186"/>
                    <a:pt x="451" y="2187"/>
                    <a:pt x="449" y="2187"/>
                  </a:cubicBezTo>
                  <a:cubicBezTo>
                    <a:pt x="448" y="2188"/>
                    <a:pt x="447" y="2188"/>
                    <a:pt x="446" y="2188"/>
                  </a:cubicBezTo>
                  <a:cubicBezTo>
                    <a:pt x="445" y="2189"/>
                    <a:pt x="445" y="2189"/>
                    <a:pt x="445" y="2189"/>
                  </a:cubicBezTo>
                  <a:cubicBezTo>
                    <a:pt x="443" y="2189"/>
                    <a:pt x="443" y="2189"/>
                    <a:pt x="443" y="2189"/>
                  </a:cubicBezTo>
                  <a:cubicBezTo>
                    <a:pt x="441" y="2190"/>
                    <a:pt x="439" y="2190"/>
                    <a:pt x="437" y="2191"/>
                  </a:cubicBezTo>
                  <a:cubicBezTo>
                    <a:pt x="433" y="2192"/>
                    <a:pt x="429" y="2193"/>
                    <a:pt x="425" y="2194"/>
                  </a:cubicBezTo>
                  <a:cubicBezTo>
                    <a:pt x="417" y="2197"/>
                    <a:pt x="409" y="2199"/>
                    <a:pt x="402" y="2201"/>
                  </a:cubicBezTo>
                  <a:cubicBezTo>
                    <a:pt x="399" y="2202"/>
                    <a:pt x="395" y="2204"/>
                    <a:pt x="392" y="2205"/>
                  </a:cubicBezTo>
                  <a:cubicBezTo>
                    <a:pt x="388" y="2206"/>
                    <a:pt x="385" y="2208"/>
                    <a:pt x="382" y="2209"/>
                  </a:cubicBezTo>
                  <a:cubicBezTo>
                    <a:pt x="379" y="2210"/>
                    <a:pt x="376" y="2212"/>
                    <a:pt x="374" y="2213"/>
                  </a:cubicBezTo>
                  <a:cubicBezTo>
                    <a:pt x="372" y="2214"/>
                    <a:pt x="371" y="2214"/>
                    <a:pt x="370" y="2215"/>
                  </a:cubicBezTo>
                  <a:cubicBezTo>
                    <a:pt x="368" y="2216"/>
                    <a:pt x="367" y="2217"/>
                    <a:pt x="366" y="2217"/>
                  </a:cubicBezTo>
                  <a:cubicBezTo>
                    <a:pt x="361" y="2220"/>
                    <a:pt x="358" y="2223"/>
                    <a:pt x="355" y="2225"/>
                  </a:cubicBezTo>
                  <a:cubicBezTo>
                    <a:pt x="353" y="2226"/>
                    <a:pt x="352" y="2227"/>
                    <a:pt x="351" y="2228"/>
                  </a:cubicBezTo>
                  <a:cubicBezTo>
                    <a:pt x="349" y="2229"/>
                    <a:pt x="348" y="2230"/>
                    <a:pt x="348" y="2231"/>
                  </a:cubicBezTo>
                  <a:cubicBezTo>
                    <a:pt x="346" y="2232"/>
                    <a:pt x="345" y="2233"/>
                    <a:pt x="345" y="2233"/>
                  </a:cubicBezTo>
                  <a:cubicBezTo>
                    <a:pt x="345" y="2233"/>
                    <a:pt x="346" y="2233"/>
                    <a:pt x="348" y="2231"/>
                  </a:cubicBezTo>
                  <a:cubicBezTo>
                    <a:pt x="349" y="2231"/>
                    <a:pt x="350" y="2230"/>
                    <a:pt x="351" y="2229"/>
                  </a:cubicBezTo>
                  <a:cubicBezTo>
                    <a:pt x="352" y="2228"/>
                    <a:pt x="354" y="2227"/>
                    <a:pt x="355" y="2226"/>
                  </a:cubicBezTo>
                  <a:cubicBezTo>
                    <a:pt x="359" y="2224"/>
                    <a:pt x="363" y="2222"/>
                    <a:pt x="367" y="2220"/>
                  </a:cubicBezTo>
                  <a:cubicBezTo>
                    <a:pt x="369" y="2219"/>
                    <a:pt x="370" y="2219"/>
                    <a:pt x="371" y="2218"/>
                  </a:cubicBezTo>
                  <a:cubicBezTo>
                    <a:pt x="372" y="2218"/>
                    <a:pt x="374" y="2217"/>
                    <a:pt x="375" y="2217"/>
                  </a:cubicBezTo>
                  <a:cubicBezTo>
                    <a:pt x="378" y="2215"/>
                    <a:pt x="381" y="2214"/>
                    <a:pt x="384" y="2213"/>
                  </a:cubicBezTo>
                  <a:cubicBezTo>
                    <a:pt x="390" y="2211"/>
                    <a:pt x="397" y="2209"/>
                    <a:pt x="404" y="2207"/>
                  </a:cubicBezTo>
                  <a:cubicBezTo>
                    <a:pt x="411" y="2205"/>
                    <a:pt x="419" y="2203"/>
                    <a:pt x="427" y="2201"/>
                  </a:cubicBezTo>
                  <a:cubicBezTo>
                    <a:pt x="431" y="2200"/>
                    <a:pt x="435" y="2199"/>
                    <a:pt x="439" y="2198"/>
                  </a:cubicBezTo>
                  <a:cubicBezTo>
                    <a:pt x="441" y="2198"/>
                    <a:pt x="443" y="2197"/>
                    <a:pt x="445" y="2196"/>
                  </a:cubicBezTo>
                  <a:cubicBezTo>
                    <a:pt x="447" y="2196"/>
                    <a:pt x="447" y="2196"/>
                    <a:pt x="447" y="2196"/>
                  </a:cubicBezTo>
                  <a:cubicBezTo>
                    <a:pt x="448" y="2196"/>
                    <a:pt x="448" y="2196"/>
                    <a:pt x="448" y="2196"/>
                  </a:cubicBezTo>
                  <a:cubicBezTo>
                    <a:pt x="449" y="2195"/>
                    <a:pt x="450" y="2195"/>
                    <a:pt x="451" y="2195"/>
                  </a:cubicBezTo>
                  <a:cubicBezTo>
                    <a:pt x="453" y="2194"/>
                    <a:pt x="455" y="2194"/>
                    <a:pt x="457" y="2193"/>
                  </a:cubicBezTo>
                  <a:cubicBezTo>
                    <a:pt x="455" y="2194"/>
                    <a:pt x="454" y="2195"/>
                    <a:pt x="452" y="2196"/>
                  </a:cubicBezTo>
                  <a:cubicBezTo>
                    <a:pt x="451" y="2197"/>
                    <a:pt x="450" y="2197"/>
                    <a:pt x="449" y="2198"/>
                  </a:cubicBezTo>
                  <a:cubicBezTo>
                    <a:pt x="448" y="2198"/>
                    <a:pt x="447" y="2199"/>
                    <a:pt x="446" y="2200"/>
                  </a:cubicBezTo>
                  <a:cubicBezTo>
                    <a:pt x="444" y="2201"/>
                    <a:pt x="442" y="2203"/>
                    <a:pt x="440" y="2204"/>
                  </a:cubicBezTo>
                  <a:cubicBezTo>
                    <a:pt x="435" y="2207"/>
                    <a:pt x="431" y="2210"/>
                    <a:pt x="427" y="2213"/>
                  </a:cubicBezTo>
                  <a:cubicBezTo>
                    <a:pt x="423" y="2217"/>
                    <a:pt x="419" y="2220"/>
                    <a:pt x="414" y="2224"/>
                  </a:cubicBezTo>
                  <a:cubicBezTo>
                    <a:pt x="411" y="2228"/>
                    <a:pt x="406" y="2231"/>
                    <a:pt x="403" y="2235"/>
                  </a:cubicBezTo>
                  <a:cubicBezTo>
                    <a:pt x="399" y="2239"/>
                    <a:pt x="396" y="2243"/>
                    <a:pt x="392" y="2247"/>
                  </a:cubicBezTo>
                  <a:cubicBezTo>
                    <a:pt x="390" y="2249"/>
                    <a:pt x="389" y="2251"/>
                    <a:pt x="387" y="2253"/>
                  </a:cubicBezTo>
                  <a:cubicBezTo>
                    <a:pt x="387" y="2254"/>
                    <a:pt x="386" y="2255"/>
                    <a:pt x="385" y="2256"/>
                  </a:cubicBezTo>
                  <a:cubicBezTo>
                    <a:pt x="384" y="2257"/>
                    <a:pt x="384" y="2258"/>
                    <a:pt x="383" y="2259"/>
                  </a:cubicBezTo>
                  <a:cubicBezTo>
                    <a:pt x="382" y="2260"/>
                    <a:pt x="380" y="2262"/>
                    <a:pt x="379" y="2264"/>
                  </a:cubicBezTo>
                  <a:cubicBezTo>
                    <a:pt x="378" y="2266"/>
                    <a:pt x="376" y="2268"/>
                    <a:pt x="375" y="2269"/>
                  </a:cubicBezTo>
                  <a:cubicBezTo>
                    <a:pt x="374" y="2271"/>
                    <a:pt x="373" y="2273"/>
                    <a:pt x="372" y="2274"/>
                  </a:cubicBezTo>
                  <a:cubicBezTo>
                    <a:pt x="371" y="2276"/>
                    <a:pt x="370" y="2277"/>
                    <a:pt x="369" y="2279"/>
                  </a:cubicBezTo>
                  <a:cubicBezTo>
                    <a:pt x="368" y="2280"/>
                    <a:pt x="368" y="2282"/>
                    <a:pt x="367" y="2283"/>
                  </a:cubicBezTo>
                  <a:cubicBezTo>
                    <a:pt x="366" y="2284"/>
                    <a:pt x="366" y="2285"/>
                    <a:pt x="365" y="2286"/>
                  </a:cubicBezTo>
                  <a:cubicBezTo>
                    <a:pt x="364" y="2288"/>
                    <a:pt x="363" y="2290"/>
                    <a:pt x="363" y="2291"/>
                  </a:cubicBezTo>
                  <a:cubicBezTo>
                    <a:pt x="362" y="2292"/>
                    <a:pt x="362" y="2293"/>
                    <a:pt x="362" y="2293"/>
                  </a:cubicBezTo>
                  <a:cubicBezTo>
                    <a:pt x="362" y="2293"/>
                    <a:pt x="362" y="2292"/>
                    <a:pt x="363" y="2291"/>
                  </a:cubicBezTo>
                  <a:cubicBezTo>
                    <a:pt x="364" y="2290"/>
                    <a:pt x="365" y="2289"/>
                    <a:pt x="366" y="2287"/>
                  </a:cubicBezTo>
                  <a:cubicBezTo>
                    <a:pt x="367" y="2286"/>
                    <a:pt x="368" y="2285"/>
                    <a:pt x="369" y="2284"/>
                  </a:cubicBezTo>
                  <a:cubicBezTo>
                    <a:pt x="370" y="2283"/>
                    <a:pt x="371" y="2282"/>
                    <a:pt x="372" y="2281"/>
                  </a:cubicBezTo>
                  <a:cubicBezTo>
                    <a:pt x="373" y="2279"/>
                    <a:pt x="374" y="2278"/>
                    <a:pt x="375" y="2276"/>
                  </a:cubicBezTo>
                  <a:cubicBezTo>
                    <a:pt x="376" y="2275"/>
                    <a:pt x="378" y="2274"/>
                    <a:pt x="379" y="2272"/>
                  </a:cubicBezTo>
                  <a:cubicBezTo>
                    <a:pt x="380" y="2271"/>
                    <a:pt x="382" y="2269"/>
                    <a:pt x="383" y="2267"/>
                  </a:cubicBezTo>
                  <a:cubicBezTo>
                    <a:pt x="384" y="2266"/>
                    <a:pt x="386" y="2264"/>
                    <a:pt x="387" y="2262"/>
                  </a:cubicBezTo>
                  <a:cubicBezTo>
                    <a:pt x="388" y="2261"/>
                    <a:pt x="389" y="2261"/>
                    <a:pt x="390" y="2260"/>
                  </a:cubicBezTo>
                  <a:cubicBezTo>
                    <a:pt x="391" y="2259"/>
                    <a:pt x="391" y="2258"/>
                    <a:pt x="392" y="2257"/>
                  </a:cubicBezTo>
                  <a:cubicBezTo>
                    <a:pt x="394" y="2255"/>
                    <a:pt x="396" y="2254"/>
                    <a:pt x="397" y="2252"/>
                  </a:cubicBezTo>
                  <a:cubicBezTo>
                    <a:pt x="399" y="2250"/>
                    <a:pt x="401" y="2248"/>
                    <a:pt x="403" y="2246"/>
                  </a:cubicBezTo>
                  <a:cubicBezTo>
                    <a:pt x="404" y="2245"/>
                    <a:pt x="404" y="2244"/>
                    <a:pt x="405" y="2244"/>
                  </a:cubicBezTo>
                  <a:cubicBezTo>
                    <a:pt x="406" y="2243"/>
                    <a:pt x="407" y="2242"/>
                    <a:pt x="408" y="2241"/>
                  </a:cubicBezTo>
                  <a:cubicBezTo>
                    <a:pt x="412" y="2237"/>
                    <a:pt x="416" y="2233"/>
                    <a:pt x="420" y="2230"/>
                  </a:cubicBezTo>
                  <a:cubicBezTo>
                    <a:pt x="424" y="2226"/>
                    <a:pt x="428" y="2223"/>
                    <a:pt x="432" y="2219"/>
                  </a:cubicBezTo>
                  <a:cubicBezTo>
                    <a:pt x="434" y="2218"/>
                    <a:pt x="436" y="2216"/>
                    <a:pt x="438" y="2214"/>
                  </a:cubicBezTo>
                  <a:cubicBezTo>
                    <a:pt x="440" y="2213"/>
                    <a:pt x="442" y="2211"/>
                    <a:pt x="444" y="2210"/>
                  </a:cubicBezTo>
                  <a:cubicBezTo>
                    <a:pt x="446" y="2208"/>
                    <a:pt x="448" y="2207"/>
                    <a:pt x="450" y="2205"/>
                  </a:cubicBezTo>
                  <a:cubicBezTo>
                    <a:pt x="451" y="2204"/>
                    <a:pt x="452" y="2204"/>
                    <a:pt x="452" y="2203"/>
                  </a:cubicBezTo>
                  <a:cubicBezTo>
                    <a:pt x="453" y="2202"/>
                    <a:pt x="454" y="2202"/>
                    <a:pt x="455" y="2201"/>
                  </a:cubicBezTo>
                  <a:cubicBezTo>
                    <a:pt x="457" y="2199"/>
                    <a:pt x="459" y="2198"/>
                    <a:pt x="461" y="2197"/>
                  </a:cubicBezTo>
                  <a:cubicBezTo>
                    <a:pt x="462" y="2196"/>
                    <a:pt x="464" y="2194"/>
                    <a:pt x="466" y="2193"/>
                  </a:cubicBezTo>
                  <a:cubicBezTo>
                    <a:pt x="467" y="2192"/>
                    <a:pt x="469" y="2191"/>
                    <a:pt x="471" y="2190"/>
                  </a:cubicBezTo>
                  <a:cubicBezTo>
                    <a:pt x="472" y="2189"/>
                    <a:pt x="473" y="2188"/>
                    <a:pt x="474" y="2187"/>
                  </a:cubicBezTo>
                  <a:cubicBezTo>
                    <a:pt x="475" y="2187"/>
                    <a:pt x="476" y="2187"/>
                    <a:pt x="476" y="2187"/>
                  </a:cubicBezTo>
                  <a:cubicBezTo>
                    <a:pt x="478" y="2186"/>
                    <a:pt x="481" y="2185"/>
                    <a:pt x="483" y="2184"/>
                  </a:cubicBezTo>
                  <a:cubicBezTo>
                    <a:pt x="485" y="2184"/>
                    <a:pt x="487" y="2183"/>
                    <a:pt x="489" y="2182"/>
                  </a:cubicBezTo>
                  <a:cubicBezTo>
                    <a:pt x="491" y="2181"/>
                    <a:pt x="493" y="2180"/>
                    <a:pt x="495" y="2180"/>
                  </a:cubicBezTo>
                  <a:cubicBezTo>
                    <a:pt x="496" y="2179"/>
                    <a:pt x="497" y="2179"/>
                    <a:pt x="498" y="2178"/>
                  </a:cubicBezTo>
                  <a:cubicBezTo>
                    <a:pt x="499" y="2178"/>
                    <a:pt x="500" y="2178"/>
                    <a:pt x="501" y="2177"/>
                  </a:cubicBezTo>
                  <a:cubicBezTo>
                    <a:pt x="503" y="2176"/>
                    <a:pt x="505" y="2175"/>
                    <a:pt x="507" y="2175"/>
                  </a:cubicBezTo>
                  <a:cubicBezTo>
                    <a:pt x="509" y="2174"/>
                    <a:pt x="511" y="2173"/>
                    <a:pt x="513" y="2172"/>
                  </a:cubicBezTo>
                  <a:cubicBezTo>
                    <a:pt x="515" y="2171"/>
                    <a:pt x="517" y="2170"/>
                    <a:pt x="518" y="2169"/>
                  </a:cubicBezTo>
                  <a:cubicBezTo>
                    <a:pt x="520" y="2168"/>
                    <a:pt x="522" y="2167"/>
                    <a:pt x="524" y="2166"/>
                  </a:cubicBezTo>
                  <a:cubicBezTo>
                    <a:pt x="526" y="2166"/>
                    <a:pt x="528" y="2165"/>
                    <a:pt x="530" y="2164"/>
                  </a:cubicBezTo>
                  <a:cubicBezTo>
                    <a:pt x="531" y="2163"/>
                    <a:pt x="533" y="2162"/>
                    <a:pt x="535" y="2161"/>
                  </a:cubicBezTo>
                  <a:cubicBezTo>
                    <a:pt x="538" y="2159"/>
                    <a:pt x="542" y="2157"/>
                    <a:pt x="545" y="2155"/>
                  </a:cubicBezTo>
                  <a:cubicBezTo>
                    <a:pt x="548" y="2153"/>
                    <a:pt x="552" y="2151"/>
                    <a:pt x="555" y="2150"/>
                  </a:cubicBezTo>
                  <a:cubicBezTo>
                    <a:pt x="558" y="2148"/>
                    <a:pt x="560" y="2146"/>
                    <a:pt x="563" y="2144"/>
                  </a:cubicBezTo>
                  <a:cubicBezTo>
                    <a:pt x="565" y="2143"/>
                    <a:pt x="566" y="2142"/>
                    <a:pt x="568" y="2141"/>
                  </a:cubicBezTo>
                  <a:cubicBezTo>
                    <a:pt x="561" y="2149"/>
                    <a:pt x="555" y="2157"/>
                    <a:pt x="549" y="2164"/>
                  </a:cubicBezTo>
                  <a:cubicBezTo>
                    <a:pt x="547" y="2167"/>
                    <a:pt x="544" y="2170"/>
                    <a:pt x="542" y="2173"/>
                  </a:cubicBezTo>
                  <a:cubicBezTo>
                    <a:pt x="540" y="2176"/>
                    <a:pt x="537" y="2179"/>
                    <a:pt x="535" y="2182"/>
                  </a:cubicBezTo>
                  <a:cubicBezTo>
                    <a:pt x="530" y="2188"/>
                    <a:pt x="526" y="2194"/>
                    <a:pt x="521" y="2200"/>
                  </a:cubicBezTo>
                  <a:cubicBezTo>
                    <a:pt x="512" y="2211"/>
                    <a:pt x="503" y="2222"/>
                    <a:pt x="495" y="2233"/>
                  </a:cubicBezTo>
                  <a:cubicBezTo>
                    <a:pt x="486" y="2243"/>
                    <a:pt x="478" y="2252"/>
                    <a:pt x="470" y="2261"/>
                  </a:cubicBezTo>
                  <a:cubicBezTo>
                    <a:pt x="462" y="2269"/>
                    <a:pt x="455" y="2277"/>
                    <a:pt x="448" y="2284"/>
                  </a:cubicBezTo>
                  <a:cubicBezTo>
                    <a:pt x="441" y="2290"/>
                    <a:pt x="435" y="2296"/>
                    <a:pt x="430" y="2300"/>
                  </a:cubicBezTo>
                  <a:cubicBezTo>
                    <a:pt x="428" y="2302"/>
                    <a:pt x="425" y="2304"/>
                    <a:pt x="423" y="2306"/>
                  </a:cubicBezTo>
                  <a:cubicBezTo>
                    <a:pt x="421" y="2308"/>
                    <a:pt x="419" y="2309"/>
                    <a:pt x="418" y="2310"/>
                  </a:cubicBezTo>
                  <a:cubicBezTo>
                    <a:pt x="415" y="2313"/>
                    <a:pt x="414" y="2314"/>
                    <a:pt x="414" y="2314"/>
                  </a:cubicBezTo>
                  <a:cubicBezTo>
                    <a:pt x="414" y="2314"/>
                    <a:pt x="415" y="2313"/>
                    <a:pt x="418" y="2311"/>
                  </a:cubicBezTo>
                  <a:cubicBezTo>
                    <a:pt x="420" y="2310"/>
                    <a:pt x="422" y="2308"/>
                    <a:pt x="424" y="2307"/>
                  </a:cubicBezTo>
                  <a:cubicBezTo>
                    <a:pt x="426" y="2305"/>
                    <a:pt x="428" y="2304"/>
                    <a:pt x="431" y="2301"/>
                  </a:cubicBezTo>
                  <a:cubicBezTo>
                    <a:pt x="437" y="2297"/>
                    <a:pt x="443" y="2292"/>
                    <a:pt x="450" y="2286"/>
                  </a:cubicBezTo>
                  <a:cubicBezTo>
                    <a:pt x="452" y="2284"/>
                    <a:pt x="454" y="2283"/>
                    <a:pt x="456" y="2281"/>
                  </a:cubicBezTo>
                  <a:cubicBezTo>
                    <a:pt x="458" y="2279"/>
                    <a:pt x="460" y="2278"/>
                    <a:pt x="462" y="2276"/>
                  </a:cubicBezTo>
                  <a:cubicBezTo>
                    <a:pt x="465" y="2272"/>
                    <a:pt x="469" y="2268"/>
                    <a:pt x="474" y="2264"/>
                  </a:cubicBezTo>
                  <a:cubicBezTo>
                    <a:pt x="476" y="2262"/>
                    <a:pt x="478" y="2260"/>
                    <a:pt x="480" y="2258"/>
                  </a:cubicBezTo>
                  <a:cubicBezTo>
                    <a:pt x="482" y="2255"/>
                    <a:pt x="484" y="2253"/>
                    <a:pt x="486" y="2251"/>
                  </a:cubicBezTo>
                  <a:cubicBezTo>
                    <a:pt x="488" y="2249"/>
                    <a:pt x="491" y="2246"/>
                    <a:pt x="493" y="2244"/>
                  </a:cubicBezTo>
                  <a:cubicBezTo>
                    <a:pt x="495" y="2241"/>
                    <a:pt x="497" y="2239"/>
                    <a:pt x="499" y="2236"/>
                  </a:cubicBezTo>
                  <a:cubicBezTo>
                    <a:pt x="504" y="2231"/>
                    <a:pt x="509" y="2226"/>
                    <a:pt x="513" y="2220"/>
                  </a:cubicBezTo>
                  <a:cubicBezTo>
                    <a:pt x="513" y="2221"/>
                    <a:pt x="513" y="2221"/>
                    <a:pt x="513" y="2221"/>
                  </a:cubicBezTo>
                  <a:cubicBezTo>
                    <a:pt x="512" y="2223"/>
                    <a:pt x="512" y="2224"/>
                    <a:pt x="511" y="2226"/>
                  </a:cubicBezTo>
                  <a:cubicBezTo>
                    <a:pt x="510" y="2228"/>
                    <a:pt x="509" y="2229"/>
                    <a:pt x="508" y="2231"/>
                  </a:cubicBezTo>
                  <a:cubicBezTo>
                    <a:pt x="507" y="2233"/>
                    <a:pt x="507" y="2235"/>
                    <a:pt x="506" y="2237"/>
                  </a:cubicBezTo>
                  <a:cubicBezTo>
                    <a:pt x="505" y="2238"/>
                    <a:pt x="505" y="2239"/>
                    <a:pt x="504" y="2240"/>
                  </a:cubicBezTo>
                  <a:cubicBezTo>
                    <a:pt x="504" y="2241"/>
                    <a:pt x="503" y="2242"/>
                    <a:pt x="503" y="2243"/>
                  </a:cubicBezTo>
                  <a:cubicBezTo>
                    <a:pt x="502" y="2245"/>
                    <a:pt x="501" y="2247"/>
                    <a:pt x="500" y="2249"/>
                  </a:cubicBezTo>
                  <a:cubicBezTo>
                    <a:pt x="498" y="2251"/>
                    <a:pt x="497" y="2253"/>
                    <a:pt x="496" y="2255"/>
                  </a:cubicBezTo>
                  <a:cubicBezTo>
                    <a:pt x="495" y="2257"/>
                    <a:pt x="494" y="2260"/>
                    <a:pt x="493" y="2262"/>
                  </a:cubicBezTo>
                  <a:cubicBezTo>
                    <a:pt x="491" y="2266"/>
                    <a:pt x="488" y="2270"/>
                    <a:pt x="486" y="2275"/>
                  </a:cubicBezTo>
                  <a:cubicBezTo>
                    <a:pt x="483" y="2279"/>
                    <a:pt x="480" y="2283"/>
                    <a:pt x="478" y="2287"/>
                  </a:cubicBezTo>
                  <a:cubicBezTo>
                    <a:pt x="477" y="2288"/>
                    <a:pt x="476" y="2289"/>
                    <a:pt x="476" y="2290"/>
                  </a:cubicBezTo>
                  <a:cubicBezTo>
                    <a:pt x="475" y="2291"/>
                    <a:pt x="475" y="2292"/>
                    <a:pt x="474" y="2293"/>
                  </a:cubicBezTo>
                  <a:cubicBezTo>
                    <a:pt x="473" y="2295"/>
                    <a:pt x="471" y="2297"/>
                    <a:pt x="470" y="2299"/>
                  </a:cubicBezTo>
                  <a:cubicBezTo>
                    <a:pt x="469" y="2301"/>
                    <a:pt x="467" y="2303"/>
                    <a:pt x="466" y="2305"/>
                  </a:cubicBezTo>
                  <a:cubicBezTo>
                    <a:pt x="465" y="2306"/>
                    <a:pt x="465" y="2307"/>
                    <a:pt x="464" y="2308"/>
                  </a:cubicBezTo>
                  <a:cubicBezTo>
                    <a:pt x="464" y="2309"/>
                    <a:pt x="463" y="2310"/>
                    <a:pt x="462" y="2310"/>
                  </a:cubicBezTo>
                  <a:cubicBezTo>
                    <a:pt x="461" y="2312"/>
                    <a:pt x="460" y="2314"/>
                    <a:pt x="459" y="2316"/>
                  </a:cubicBezTo>
                  <a:cubicBezTo>
                    <a:pt x="458" y="2317"/>
                    <a:pt x="456" y="2319"/>
                    <a:pt x="455" y="2320"/>
                  </a:cubicBezTo>
                  <a:cubicBezTo>
                    <a:pt x="454" y="2322"/>
                    <a:pt x="453" y="2323"/>
                    <a:pt x="452" y="2325"/>
                  </a:cubicBezTo>
                  <a:cubicBezTo>
                    <a:pt x="451" y="2326"/>
                    <a:pt x="450" y="2327"/>
                    <a:pt x="449" y="2329"/>
                  </a:cubicBezTo>
                  <a:cubicBezTo>
                    <a:pt x="448" y="2330"/>
                    <a:pt x="447" y="2331"/>
                    <a:pt x="447" y="2332"/>
                  </a:cubicBezTo>
                  <a:cubicBezTo>
                    <a:pt x="446" y="2333"/>
                    <a:pt x="445" y="2334"/>
                    <a:pt x="444" y="2335"/>
                  </a:cubicBezTo>
                  <a:cubicBezTo>
                    <a:pt x="443" y="2337"/>
                    <a:pt x="442" y="2338"/>
                    <a:pt x="441" y="2339"/>
                  </a:cubicBezTo>
                  <a:cubicBezTo>
                    <a:pt x="441" y="2340"/>
                    <a:pt x="440" y="2340"/>
                    <a:pt x="440" y="2340"/>
                  </a:cubicBezTo>
                  <a:cubicBezTo>
                    <a:pt x="440" y="2340"/>
                    <a:pt x="441" y="2340"/>
                    <a:pt x="442" y="2339"/>
                  </a:cubicBezTo>
                  <a:cubicBezTo>
                    <a:pt x="442" y="2338"/>
                    <a:pt x="444" y="2337"/>
                    <a:pt x="445" y="2336"/>
                  </a:cubicBezTo>
                  <a:cubicBezTo>
                    <a:pt x="446" y="2335"/>
                    <a:pt x="447" y="2334"/>
                    <a:pt x="448" y="2333"/>
                  </a:cubicBezTo>
                  <a:cubicBezTo>
                    <a:pt x="449" y="2333"/>
                    <a:pt x="450" y="2332"/>
                    <a:pt x="451" y="2331"/>
                  </a:cubicBezTo>
                  <a:cubicBezTo>
                    <a:pt x="453" y="2329"/>
                    <a:pt x="454" y="2328"/>
                    <a:pt x="455" y="2327"/>
                  </a:cubicBezTo>
                  <a:cubicBezTo>
                    <a:pt x="456" y="2326"/>
                    <a:pt x="457" y="2325"/>
                    <a:pt x="459" y="2323"/>
                  </a:cubicBezTo>
                  <a:cubicBezTo>
                    <a:pt x="460" y="2322"/>
                    <a:pt x="461" y="2320"/>
                    <a:pt x="463" y="2319"/>
                  </a:cubicBezTo>
                  <a:cubicBezTo>
                    <a:pt x="464" y="2317"/>
                    <a:pt x="466" y="2316"/>
                    <a:pt x="467" y="2314"/>
                  </a:cubicBezTo>
                  <a:cubicBezTo>
                    <a:pt x="468" y="2313"/>
                    <a:pt x="468" y="2312"/>
                    <a:pt x="469" y="2312"/>
                  </a:cubicBezTo>
                  <a:cubicBezTo>
                    <a:pt x="470" y="2311"/>
                    <a:pt x="471" y="2310"/>
                    <a:pt x="471" y="2309"/>
                  </a:cubicBezTo>
                  <a:cubicBezTo>
                    <a:pt x="473" y="2307"/>
                    <a:pt x="474" y="2305"/>
                    <a:pt x="476" y="2303"/>
                  </a:cubicBezTo>
                  <a:cubicBezTo>
                    <a:pt x="479" y="2300"/>
                    <a:pt x="481" y="2296"/>
                    <a:pt x="484" y="2291"/>
                  </a:cubicBezTo>
                  <a:cubicBezTo>
                    <a:pt x="487" y="2287"/>
                    <a:pt x="490" y="2283"/>
                    <a:pt x="492" y="2279"/>
                  </a:cubicBezTo>
                  <a:cubicBezTo>
                    <a:pt x="495" y="2274"/>
                    <a:pt x="497" y="2270"/>
                    <a:pt x="500" y="2265"/>
                  </a:cubicBezTo>
                  <a:cubicBezTo>
                    <a:pt x="502" y="2261"/>
                    <a:pt x="504" y="2256"/>
                    <a:pt x="506" y="2252"/>
                  </a:cubicBezTo>
                  <a:cubicBezTo>
                    <a:pt x="507" y="2250"/>
                    <a:pt x="508" y="2248"/>
                    <a:pt x="509" y="2246"/>
                  </a:cubicBezTo>
                  <a:cubicBezTo>
                    <a:pt x="509" y="2244"/>
                    <a:pt x="509" y="2243"/>
                    <a:pt x="510" y="2242"/>
                  </a:cubicBezTo>
                  <a:cubicBezTo>
                    <a:pt x="510" y="2241"/>
                    <a:pt x="511" y="2240"/>
                    <a:pt x="511" y="2239"/>
                  </a:cubicBezTo>
                  <a:cubicBezTo>
                    <a:pt x="512" y="2237"/>
                    <a:pt x="513" y="2235"/>
                    <a:pt x="513" y="2233"/>
                  </a:cubicBezTo>
                  <a:cubicBezTo>
                    <a:pt x="514" y="2231"/>
                    <a:pt x="514" y="2229"/>
                    <a:pt x="515" y="2228"/>
                  </a:cubicBezTo>
                  <a:cubicBezTo>
                    <a:pt x="516" y="2226"/>
                    <a:pt x="516" y="2224"/>
                    <a:pt x="517" y="2222"/>
                  </a:cubicBezTo>
                  <a:cubicBezTo>
                    <a:pt x="517" y="2221"/>
                    <a:pt x="517" y="2219"/>
                    <a:pt x="518" y="2218"/>
                  </a:cubicBezTo>
                  <a:cubicBezTo>
                    <a:pt x="518" y="2216"/>
                    <a:pt x="519" y="2215"/>
                    <a:pt x="519" y="2214"/>
                  </a:cubicBezTo>
                  <a:cubicBezTo>
                    <a:pt x="521" y="2211"/>
                    <a:pt x="524" y="2207"/>
                    <a:pt x="527" y="2204"/>
                  </a:cubicBezTo>
                  <a:cubicBezTo>
                    <a:pt x="531" y="2198"/>
                    <a:pt x="536" y="2193"/>
                    <a:pt x="541" y="2187"/>
                  </a:cubicBezTo>
                  <a:cubicBezTo>
                    <a:pt x="543" y="2184"/>
                    <a:pt x="545" y="2181"/>
                    <a:pt x="548" y="2178"/>
                  </a:cubicBezTo>
                  <a:cubicBezTo>
                    <a:pt x="550" y="2175"/>
                    <a:pt x="553" y="2172"/>
                    <a:pt x="555" y="2169"/>
                  </a:cubicBezTo>
                  <a:cubicBezTo>
                    <a:pt x="558" y="2166"/>
                    <a:pt x="560" y="2163"/>
                    <a:pt x="563" y="2159"/>
                  </a:cubicBezTo>
                  <a:cubicBezTo>
                    <a:pt x="563" y="2160"/>
                    <a:pt x="562" y="2160"/>
                    <a:pt x="562" y="2161"/>
                  </a:cubicBezTo>
                  <a:cubicBezTo>
                    <a:pt x="561" y="2164"/>
                    <a:pt x="559" y="2167"/>
                    <a:pt x="558" y="2171"/>
                  </a:cubicBezTo>
                  <a:cubicBezTo>
                    <a:pt x="556" y="2174"/>
                    <a:pt x="555" y="2178"/>
                    <a:pt x="554" y="2182"/>
                  </a:cubicBezTo>
                  <a:cubicBezTo>
                    <a:pt x="553" y="2183"/>
                    <a:pt x="553" y="2184"/>
                    <a:pt x="553" y="2185"/>
                  </a:cubicBezTo>
                  <a:cubicBezTo>
                    <a:pt x="553" y="2186"/>
                    <a:pt x="552" y="2188"/>
                    <a:pt x="552" y="2189"/>
                  </a:cubicBezTo>
                  <a:cubicBezTo>
                    <a:pt x="551" y="2191"/>
                    <a:pt x="551" y="2193"/>
                    <a:pt x="550" y="2195"/>
                  </a:cubicBezTo>
                  <a:cubicBezTo>
                    <a:pt x="549" y="2199"/>
                    <a:pt x="548" y="2204"/>
                    <a:pt x="548" y="2208"/>
                  </a:cubicBezTo>
                  <a:cubicBezTo>
                    <a:pt x="547" y="2212"/>
                    <a:pt x="546" y="2217"/>
                    <a:pt x="545" y="2221"/>
                  </a:cubicBezTo>
                  <a:cubicBezTo>
                    <a:pt x="544" y="2225"/>
                    <a:pt x="544" y="2229"/>
                    <a:pt x="543" y="2233"/>
                  </a:cubicBezTo>
                  <a:cubicBezTo>
                    <a:pt x="542" y="2237"/>
                    <a:pt x="541" y="2241"/>
                    <a:pt x="540" y="2245"/>
                  </a:cubicBezTo>
                  <a:cubicBezTo>
                    <a:pt x="539" y="2248"/>
                    <a:pt x="539" y="2252"/>
                    <a:pt x="538" y="2255"/>
                  </a:cubicBezTo>
                  <a:cubicBezTo>
                    <a:pt x="537" y="2257"/>
                    <a:pt x="537" y="2258"/>
                    <a:pt x="536" y="2260"/>
                  </a:cubicBezTo>
                  <a:cubicBezTo>
                    <a:pt x="536" y="2261"/>
                    <a:pt x="535" y="2262"/>
                    <a:pt x="535" y="2264"/>
                  </a:cubicBezTo>
                  <a:cubicBezTo>
                    <a:pt x="535" y="2265"/>
                    <a:pt x="534" y="2266"/>
                    <a:pt x="534" y="2267"/>
                  </a:cubicBezTo>
                  <a:cubicBezTo>
                    <a:pt x="533" y="2268"/>
                    <a:pt x="533" y="2269"/>
                    <a:pt x="533" y="2270"/>
                  </a:cubicBezTo>
                  <a:cubicBezTo>
                    <a:pt x="532" y="2272"/>
                    <a:pt x="531" y="2273"/>
                    <a:pt x="531" y="2274"/>
                  </a:cubicBezTo>
                  <a:cubicBezTo>
                    <a:pt x="530" y="2275"/>
                    <a:pt x="530" y="2276"/>
                    <a:pt x="530" y="2276"/>
                  </a:cubicBezTo>
                  <a:cubicBezTo>
                    <a:pt x="530" y="2276"/>
                    <a:pt x="531" y="2275"/>
                    <a:pt x="531" y="2274"/>
                  </a:cubicBezTo>
                  <a:cubicBezTo>
                    <a:pt x="532" y="2274"/>
                    <a:pt x="533" y="2272"/>
                    <a:pt x="534" y="2271"/>
                  </a:cubicBezTo>
                  <a:cubicBezTo>
                    <a:pt x="535" y="2270"/>
                    <a:pt x="535" y="2269"/>
                    <a:pt x="536" y="2268"/>
                  </a:cubicBezTo>
                  <a:cubicBezTo>
                    <a:pt x="536" y="2267"/>
                    <a:pt x="537" y="2266"/>
                    <a:pt x="538" y="2265"/>
                  </a:cubicBezTo>
                  <a:cubicBezTo>
                    <a:pt x="538" y="2264"/>
                    <a:pt x="539" y="2262"/>
                    <a:pt x="540" y="2261"/>
                  </a:cubicBezTo>
                  <a:cubicBezTo>
                    <a:pt x="541" y="2260"/>
                    <a:pt x="541" y="2258"/>
                    <a:pt x="542" y="2257"/>
                  </a:cubicBezTo>
                  <a:cubicBezTo>
                    <a:pt x="543" y="2254"/>
                    <a:pt x="545" y="2250"/>
                    <a:pt x="546" y="2247"/>
                  </a:cubicBezTo>
                  <a:cubicBezTo>
                    <a:pt x="547" y="2243"/>
                    <a:pt x="549" y="2239"/>
                    <a:pt x="550" y="2235"/>
                  </a:cubicBezTo>
                  <a:cubicBezTo>
                    <a:pt x="550" y="2233"/>
                    <a:pt x="551" y="2231"/>
                    <a:pt x="551" y="2229"/>
                  </a:cubicBezTo>
                  <a:cubicBezTo>
                    <a:pt x="552" y="2227"/>
                    <a:pt x="552" y="2225"/>
                    <a:pt x="553" y="2222"/>
                  </a:cubicBezTo>
                  <a:cubicBezTo>
                    <a:pt x="554" y="2218"/>
                    <a:pt x="555" y="2214"/>
                    <a:pt x="555" y="2209"/>
                  </a:cubicBezTo>
                  <a:cubicBezTo>
                    <a:pt x="556" y="2205"/>
                    <a:pt x="557" y="2201"/>
                    <a:pt x="558" y="2197"/>
                  </a:cubicBezTo>
                  <a:cubicBezTo>
                    <a:pt x="559" y="2192"/>
                    <a:pt x="560" y="2188"/>
                    <a:pt x="560" y="2184"/>
                  </a:cubicBezTo>
                  <a:cubicBezTo>
                    <a:pt x="561" y="2180"/>
                    <a:pt x="562" y="2176"/>
                    <a:pt x="563" y="2173"/>
                  </a:cubicBezTo>
                  <a:cubicBezTo>
                    <a:pt x="564" y="2169"/>
                    <a:pt x="565" y="2166"/>
                    <a:pt x="566" y="2163"/>
                  </a:cubicBezTo>
                  <a:cubicBezTo>
                    <a:pt x="567" y="2161"/>
                    <a:pt x="567" y="2160"/>
                    <a:pt x="568" y="2158"/>
                  </a:cubicBezTo>
                  <a:cubicBezTo>
                    <a:pt x="568" y="2157"/>
                    <a:pt x="569" y="2156"/>
                    <a:pt x="569" y="2154"/>
                  </a:cubicBezTo>
                  <a:cubicBezTo>
                    <a:pt x="570" y="2153"/>
                    <a:pt x="571" y="2152"/>
                    <a:pt x="571" y="2151"/>
                  </a:cubicBezTo>
                  <a:cubicBezTo>
                    <a:pt x="571" y="2150"/>
                    <a:pt x="572" y="2149"/>
                    <a:pt x="572" y="2148"/>
                  </a:cubicBezTo>
                  <a:cubicBezTo>
                    <a:pt x="572" y="2148"/>
                    <a:pt x="572" y="2148"/>
                    <a:pt x="572" y="2148"/>
                  </a:cubicBezTo>
                  <a:cubicBezTo>
                    <a:pt x="576" y="2143"/>
                    <a:pt x="580" y="2138"/>
                    <a:pt x="585" y="2133"/>
                  </a:cubicBezTo>
                  <a:cubicBezTo>
                    <a:pt x="588" y="2129"/>
                    <a:pt x="592" y="2125"/>
                    <a:pt x="595" y="2121"/>
                  </a:cubicBezTo>
                  <a:cubicBezTo>
                    <a:pt x="596" y="2121"/>
                    <a:pt x="596" y="2120"/>
                    <a:pt x="596" y="2120"/>
                  </a:cubicBezTo>
                  <a:cubicBezTo>
                    <a:pt x="598" y="2119"/>
                    <a:pt x="599" y="2118"/>
                    <a:pt x="599" y="2118"/>
                  </a:cubicBezTo>
                  <a:cubicBezTo>
                    <a:pt x="599" y="2118"/>
                    <a:pt x="598" y="2119"/>
                    <a:pt x="597" y="2119"/>
                  </a:cubicBezTo>
                  <a:cubicBezTo>
                    <a:pt x="603" y="2112"/>
                    <a:pt x="609" y="2106"/>
                    <a:pt x="615" y="2099"/>
                  </a:cubicBezTo>
                  <a:cubicBezTo>
                    <a:pt x="621" y="2094"/>
                    <a:pt x="626" y="2088"/>
                    <a:pt x="632" y="2083"/>
                  </a:cubicBezTo>
                  <a:cubicBezTo>
                    <a:pt x="634" y="2081"/>
                    <a:pt x="634" y="2081"/>
                    <a:pt x="634" y="2081"/>
                  </a:cubicBezTo>
                  <a:cubicBezTo>
                    <a:pt x="636" y="2079"/>
                    <a:pt x="636" y="2079"/>
                    <a:pt x="636" y="2079"/>
                  </a:cubicBezTo>
                  <a:cubicBezTo>
                    <a:pt x="637" y="2078"/>
                    <a:pt x="638" y="2077"/>
                    <a:pt x="640" y="2076"/>
                  </a:cubicBezTo>
                  <a:cubicBezTo>
                    <a:pt x="642" y="2073"/>
                    <a:pt x="645" y="2071"/>
                    <a:pt x="648" y="2068"/>
                  </a:cubicBezTo>
                  <a:cubicBezTo>
                    <a:pt x="659" y="2059"/>
                    <a:pt x="670" y="2051"/>
                    <a:pt x="681" y="2043"/>
                  </a:cubicBezTo>
                  <a:cubicBezTo>
                    <a:pt x="691" y="2036"/>
                    <a:pt x="699" y="2029"/>
                    <a:pt x="708" y="2023"/>
                  </a:cubicBezTo>
                  <a:cubicBezTo>
                    <a:pt x="708" y="2023"/>
                    <a:pt x="709" y="2023"/>
                    <a:pt x="709" y="2023"/>
                  </a:cubicBezTo>
                  <a:cubicBezTo>
                    <a:pt x="767" y="2013"/>
                    <a:pt x="780" y="1970"/>
                    <a:pt x="835" y="1951"/>
                  </a:cubicBezTo>
                  <a:cubicBezTo>
                    <a:pt x="851" y="1945"/>
                    <a:pt x="870" y="1941"/>
                    <a:pt x="890" y="1938"/>
                  </a:cubicBezTo>
                  <a:cubicBezTo>
                    <a:pt x="887" y="1939"/>
                    <a:pt x="884" y="1942"/>
                    <a:pt x="881" y="1944"/>
                  </a:cubicBezTo>
                  <a:cubicBezTo>
                    <a:pt x="880" y="1945"/>
                    <a:pt x="879" y="1946"/>
                    <a:pt x="878" y="1947"/>
                  </a:cubicBezTo>
                  <a:cubicBezTo>
                    <a:pt x="877" y="1947"/>
                    <a:pt x="877" y="1947"/>
                    <a:pt x="877" y="1947"/>
                  </a:cubicBezTo>
                  <a:cubicBezTo>
                    <a:pt x="877" y="1948"/>
                    <a:pt x="877" y="1948"/>
                    <a:pt x="877" y="1948"/>
                  </a:cubicBezTo>
                  <a:cubicBezTo>
                    <a:pt x="876" y="1948"/>
                    <a:pt x="876" y="1948"/>
                    <a:pt x="876" y="1948"/>
                  </a:cubicBezTo>
                  <a:cubicBezTo>
                    <a:pt x="876" y="1949"/>
                    <a:pt x="875" y="1949"/>
                    <a:pt x="875" y="1949"/>
                  </a:cubicBezTo>
                  <a:cubicBezTo>
                    <a:pt x="873" y="1951"/>
                    <a:pt x="871" y="1953"/>
                    <a:pt x="870" y="1955"/>
                  </a:cubicBezTo>
                  <a:cubicBezTo>
                    <a:pt x="866" y="1959"/>
                    <a:pt x="863" y="1963"/>
                    <a:pt x="860" y="1967"/>
                  </a:cubicBezTo>
                  <a:cubicBezTo>
                    <a:pt x="860" y="1967"/>
                    <a:pt x="860" y="1967"/>
                    <a:pt x="860" y="1967"/>
                  </a:cubicBezTo>
                  <a:cubicBezTo>
                    <a:pt x="858" y="1968"/>
                    <a:pt x="857" y="1969"/>
                    <a:pt x="855" y="1969"/>
                  </a:cubicBezTo>
                  <a:cubicBezTo>
                    <a:pt x="855" y="1969"/>
                    <a:pt x="854" y="1970"/>
                    <a:pt x="854" y="1970"/>
                  </a:cubicBezTo>
                  <a:cubicBezTo>
                    <a:pt x="853" y="1970"/>
                    <a:pt x="853" y="1970"/>
                    <a:pt x="853" y="1970"/>
                  </a:cubicBezTo>
                  <a:cubicBezTo>
                    <a:pt x="852" y="1970"/>
                    <a:pt x="851" y="1971"/>
                    <a:pt x="850" y="1971"/>
                  </a:cubicBezTo>
                  <a:cubicBezTo>
                    <a:pt x="849" y="1971"/>
                    <a:pt x="848" y="1972"/>
                    <a:pt x="847" y="1972"/>
                  </a:cubicBezTo>
                  <a:cubicBezTo>
                    <a:pt x="846" y="1972"/>
                    <a:pt x="845" y="1973"/>
                    <a:pt x="845" y="1973"/>
                  </a:cubicBezTo>
                  <a:cubicBezTo>
                    <a:pt x="843" y="1974"/>
                    <a:pt x="841" y="1974"/>
                    <a:pt x="839" y="1975"/>
                  </a:cubicBezTo>
                  <a:cubicBezTo>
                    <a:pt x="837" y="1975"/>
                    <a:pt x="835" y="1976"/>
                    <a:pt x="833" y="1977"/>
                  </a:cubicBezTo>
                  <a:cubicBezTo>
                    <a:pt x="832" y="1977"/>
                    <a:pt x="831" y="1977"/>
                    <a:pt x="830" y="1977"/>
                  </a:cubicBezTo>
                  <a:cubicBezTo>
                    <a:pt x="829" y="1978"/>
                    <a:pt x="829" y="1978"/>
                    <a:pt x="828" y="1978"/>
                  </a:cubicBezTo>
                  <a:cubicBezTo>
                    <a:pt x="827" y="1978"/>
                    <a:pt x="826" y="1979"/>
                    <a:pt x="825" y="1979"/>
                  </a:cubicBezTo>
                  <a:cubicBezTo>
                    <a:pt x="825" y="1979"/>
                    <a:pt x="824" y="1979"/>
                    <a:pt x="824" y="1979"/>
                  </a:cubicBezTo>
                  <a:cubicBezTo>
                    <a:pt x="823" y="1979"/>
                    <a:pt x="823" y="1979"/>
                    <a:pt x="822" y="1979"/>
                  </a:cubicBezTo>
                  <a:cubicBezTo>
                    <a:pt x="821" y="1980"/>
                    <a:pt x="819" y="1980"/>
                    <a:pt x="818" y="1981"/>
                  </a:cubicBezTo>
                  <a:cubicBezTo>
                    <a:pt x="817" y="1981"/>
                    <a:pt x="816" y="1981"/>
                    <a:pt x="815" y="1981"/>
                  </a:cubicBezTo>
                  <a:cubicBezTo>
                    <a:pt x="815" y="1981"/>
                    <a:pt x="814" y="1981"/>
                    <a:pt x="813" y="1981"/>
                  </a:cubicBezTo>
                  <a:cubicBezTo>
                    <a:pt x="813" y="1982"/>
                    <a:pt x="812" y="1982"/>
                    <a:pt x="812" y="1982"/>
                  </a:cubicBezTo>
                  <a:cubicBezTo>
                    <a:pt x="811" y="1982"/>
                    <a:pt x="811" y="1982"/>
                    <a:pt x="810" y="1982"/>
                  </a:cubicBezTo>
                  <a:cubicBezTo>
                    <a:pt x="809" y="1982"/>
                    <a:pt x="809" y="1983"/>
                    <a:pt x="808" y="1983"/>
                  </a:cubicBezTo>
                  <a:cubicBezTo>
                    <a:pt x="808" y="1983"/>
                    <a:pt x="807" y="1983"/>
                    <a:pt x="807" y="1983"/>
                  </a:cubicBezTo>
                  <a:cubicBezTo>
                    <a:pt x="807" y="1983"/>
                    <a:pt x="808" y="1983"/>
                    <a:pt x="808" y="1983"/>
                  </a:cubicBezTo>
                  <a:cubicBezTo>
                    <a:pt x="809" y="1983"/>
                    <a:pt x="809" y="1984"/>
                    <a:pt x="810" y="1984"/>
                  </a:cubicBezTo>
                  <a:cubicBezTo>
                    <a:pt x="811" y="1984"/>
                    <a:pt x="812" y="1984"/>
                    <a:pt x="814" y="1985"/>
                  </a:cubicBezTo>
                  <a:cubicBezTo>
                    <a:pt x="814" y="1985"/>
                    <a:pt x="815" y="1985"/>
                    <a:pt x="816" y="1985"/>
                  </a:cubicBezTo>
                  <a:cubicBezTo>
                    <a:pt x="816" y="1985"/>
                    <a:pt x="817" y="1985"/>
                    <a:pt x="818" y="1985"/>
                  </a:cubicBezTo>
                  <a:cubicBezTo>
                    <a:pt x="819" y="1985"/>
                    <a:pt x="820" y="1985"/>
                    <a:pt x="820" y="1985"/>
                  </a:cubicBezTo>
                  <a:cubicBezTo>
                    <a:pt x="821" y="1985"/>
                    <a:pt x="822" y="1985"/>
                    <a:pt x="823" y="1985"/>
                  </a:cubicBezTo>
                  <a:cubicBezTo>
                    <a:pt x="824" y="1985"/>
                    <a:pt x="825" y="1985"/>
                    <a:pt x="826" y="1985"/>
                  </a:cubicBezTo>
                  <a:cubicBezTo>
                    <a:pt x="827" y="1985"/>
                    <a:pt x="828" y="1985"/>
                    <a:pt x="829" y="1985"/>
                  </a:cubicBezTo>
                  <a:cubicBezTo>
                    <a:pt x="831" y="1985"/>
                    <a:pt x="833" y="1985"/>
                    <a:pt x="835" y="1984"/>
                  </a:cubicBezTo>
                  <a:cubicBezTo>
                    <a:pt x="837" y="1984"/>
                    <a:pt x="839" y="1983"/>
                    <a:pt x="841" y="1982"/>
                  </a:cubicBezTo>
                  <a:cubicBezTo>
                    <a:pt x="843" y="1982"/>
                    <a:pt x="845" y="1981"/>
                    <a:pt x="847" y="1980"/>
                  </a:cubicBezTo>
                  <a:cubicBezTo>
                    <a:pt x="848" y="1980"/>
                    <a:pt x="849" y="1980"/>
                    <a:pt x="849" y="1979"/>
                  </a:cubicBezTo>
                  <a:cubicBezTo>
                    <a:pt x="849" y="1980"/>
                    <a:pt x="849" y="1980"/>
                    <a:pt x="849" y="1980"/>
                  </a:cubicBezTo>
                  <a:cubicBezTo>
                    <a:pt x="848" y="1981"/>
                    <a:pt x="848" y="1981"/>
                    <a:pt x="848" y="1981"/>
                  </a:cubicBezTo>
                  <a:cubicBezTo>
                    <a:pt x="847" y="1981"/>
                    <a:pt x="847" y="1981"/>
                    <a:pt x="847" y="1981"/>
                  </a:cubicBezTo>
                  <a:cubicBezTo>
                    <a:pt x="846" y="1982"/>
                    <a:pt x="846" y="1983"/>
                    <a:pt x="845" y="1984"/>
                  </a:cubicBezTo>
                  <a:cubicBezTo>
                    <a:pt x="844" y="1984"/>
                    <a:pt x="843" y="1985"/>
                    <a:pt x="842" y="1986"/>
                  </a:cubicBezTo>
                  <a:cubicBezTo>
                    <a:pt x="841" y="1987"/>
                    <a:pt x="840" y="1987"/>
                    <a:pt x="839" y="1988"/>
                  </a:cubicBezTo>
                  <a:cubicBezTo>
                    <a:pt x="835" y="1991"/>
                    <a:pt x="831" y="1993"/>
                    <a:pt x="828" y="1995"/>
                  </a:cubicBezTo>
                  <a:cubicBezTo>
                    <a:pt x="824" y="1997"/>
                    <a:pt x="820" y="1999"/>
                    <a:pt x="816" y="2000"/>
                  </a:cubicBezTo>
                  <a:cubicBezTo>
                    <a:pt x="813" y="2001"/>
                    <a:pt x="809" y="2002"/>
                    <a:pt x="806" y="2003"/>
                  </a:cubicBezTo>
                  <a:cubicBezTo>
                    <a:pt x="806" y="2003"/>
                    <a:pt x="805" y="2003"/>
                    <a:pt x="804" y="2003"/>
                  </a:cubicBezTo>
                  <a:cubicBezTo>
                    <a:pt x="803" y="2004"/>
                    <a:pt x="803" y="2004"/>
                    <a:pt x="802" y="2004"/>
                  </a:cubicBezTo>
                  <a:cubicBezTo>
                    <a:pt x="801" y="2004"/>
                    <a:pt x="801" y="2004"/>
                    <a:pt x="800" y="2004"/>
                  </a:cubicBezTo>
                  <a:cubicBezTo>
                    <a:pt x="800" y="2004"/>
                    <a:pt x="799" y="2004"/>
                    <a:pt x="798" y="2005"/>
                  </a:cubicBezTo>
                  <a:cubicBezTo>
                    <a:pt x="797" y="2005"/>
                    <a:pt x="796" y="2005"/>
                    <a:pt x="795" y="2005"/>
                  </a:cubicBezTo>
                  <a:cubicBezTo>
                    <a:pt x="795" y="2005"/>
                    <a:pt x="794" y="2005"/>
                    <a:pt x="793" y="2005"/>
                  </a:cubicBezTo>
                  <a:cubicBezTo>
                    <a:pt x="792" y="2005"/>
                    <a:pt x="791" y="2005"/>
                    <a:pt x="791" y="2005"/>
                  </a:cubicBezTo>
                  <a:cubicBezTo>
                    <a:pt x="791" y="2005"/>
                    <a:pt x="792" y="2006"/>
                    <a:pt x="793" y="2006"/>
                  </a:cubicBezTo>
                  <a:cubicBezTo>
                    <a:pt x="794" y="2006"/>
                    <a:pt x="795" y="2006"/>
                    <a:pt x="795" y="2006"/>
                  </a:cubicBezTo>
                  <a:cubicBezTo>
                    <a:pt x="796" y="2006"/>
                    <a:pt x="797" y="2006"/>
                    <a:pt x="799" y="2006"/>
                  </a:cubicBezTo>
                  <a:cubicBezTo>
                    <a:pt x="799" y="2006"/>
                    <a:pt x="800" y="2006"/>
                    <a:pt x="800" y="2006"/>
                  </a:cubicBezTo>
                  <a:cubicBezTo>
                    <a:pt x="801" y="2006"/>
                    <a:pt x="802" y="2006"/>
                    <a:pt x="802" y="2006"/>
                  </a:cubicBezTo>
                  <a:cubicBezTo>
                    <a:pt x="803" y="2006"/>
                    <a:pt x="804" y="2006"/>
                    <a:pt x="805" y="2006"/>
                  </a:cubicBezTo>
                  <a:cubicBezTo>
                    <a:pt x="805" y="2006"/>
                    <a:pt x="806" y="2006"/>
                    <a:pt x="807" y="2006"/>
                  </a:cubicBezTo>
                  <a:cubicBezTo>
                    <a:pt x="810" y="2006"/>
                    <a:pt x="814" y="2005"/>
                    <a:pt x="818" y="2004"/>
                  </a:cubicBezTo>
                  <a:cubicBezTo>
                    <a:pt x="822" y="2003"/>
                    <a:pt x="826" y="2002"/>
                    <a:pt x="830" y="2000"/>
                  </a:cubicBezTo>
                  <a:cubicBezTo>
                    <a:pt x="834" y="1999"/>
                    <a:pt x="839" y="1996"/>
                    <a:pt x="843" y="1994"/>
                  </a:cubicBezTo>
                  <a:cubicBezTo>
                    <a:pt x="844" y="1993"/>
                    <a:pt x="845" y="1992"/>
                    <a:pt x="846" y="1992"/>
                  </a:cubicBezTo>
                  <a:cubicBezTo>
                    <a:pt x="847" y="1991"/>
                    <a:pt x="848" y="1990"/>
                    <a:pt x="849" y="1989"/>
                  </a:cubicBezTo>
                  <a:cubicBezTo>
                    <a:pt x="850" y="1989"/>
                    <a:pt x="851" y="1988"/>
                    <a:pt x="852" y="1987"/>
                  </a:cubicBezTo>
                  <a:cubicBezTo>
                    <a:pt x="853" y="1986"/>
                    <a:pt x="853" y="1986"/>
                    <a:pt x="853" y="1986"/>
                  </a:cubicBezTo>
                  <a:cubicBezTo>
                    <a:pt x="854" y="1985"/>
                    <a:pt x="854" y="1985"/>
                    <a:pt x="854" y="1985"/>
                  </a:cubicBezTo>
                  <a:cubicBezTo>
                    <a:pt x="855" y="1984"/>
                    <a:pt x="855" y="1984"/>
                    <a:pt x="855" y="1984"/>
                  </a:cubicBezTo>
                  <a:cubicBezTo>
                    <a:pt x="857" y="1982"/>
                    <a:pt x="859" y="1980"/>
                    <a:pt x="861" y="1978"/>
                  </a:cubicBezTo>
                  <a:cubicBezTo>
                    <a:pt x="863" y="1976"/>
                    <a:pt x="864" y="1974"/>
                    <a:pt x="866" y="1972"/>
                  </a:cubicBezTo>
                  <a:cubicBezTo>
                    <a:pt x="869" y="1968"/>
                    <a:pt x="872" y="1964"/>
                    <a:pt x="876" y="1960"/>
                  </a:cubicBezTo>
                  <a:cubicBezTo>
                    <a:pt x="877" y="1958"/>
                    <a:pt x="879" y="1956"/>
                    <a:pt x="880" y="1955"/>
                  </a:cubicBezTo>
                  <a:cubicBezTo>
                    <a:pt x="881" y="1954"/>
                    <a:pt x="881" y="1954"/>
                    <a:pt x="882" y="1953"/>
                  </a:cubicBezTo>
                  <a:cubicBezTo>
                    <a:pt x="882" y="1953"/>
                    <a:pt x="882" y="1953"/>
                    <a:pt x="882" y="1953"/>
                  </a:cubicBezTo>
                  <a:cubicBezTo>
                    <a:pt x="882" y="1953"/>
                    <a:pt x="882" y="1953"/>
                    <a:pt x="882" y="1953"/>
                  </a:cubicBezTo>
                  <a:cubicBezTo>
                    <a:pt x="883" y="1952"/>
                    <a:pt x="883" y="1952"/>
                    <a:pt x="883" y="1952"/>
                  </a:cubicBezTo>
                  <a:cubicBezTo>
                    <a:pt x="884" y="1951"/>
                    <a:pt x="884" y="1950"/>
                    <a:pt x="885" y="1949"/>
                  </a:cubicBezTo>
                  <a:cubicBezTo>
                    <a:pt x="889" y="1946"/>
                    <a:pt x="892" y="1943"/>
                    <a:pt x="896" y="1941"/>
                  </a:cubicBezTo>
                  <a:cubicBezTo>
                    <a:pt x="899" y="1939"/>
                    <a:pt x="903" y="1937"/>
                    <a:pt x="906" y="1935"/>
                  </a:cubicBezTo>
                  <a:cubicBezTo>
                    <a:pt x="926" y="1932"/>
                    <a:pt x="945" y="1931"/>
                    <a:pt x="960" y="1930"/>
                  </a:cubicBezTo>
                  <a:cubicBezTo>
                    <a:pt x="960" y="1930"/>
                    <a:pt x="960" y="1930"/>
                    <a:pt x="959" y="1930"/>
                  </a:cubicBezTo>
                  <a:cubicBezTo>
                    <a:pt x="958" y="1931"/>
                    <a:pt x="956" y="1931"/>
                    <a:pt x="955" y="1932"/>
                  </a:cubicBezTo>
                  <a:cubicBezTo>
                    <a:pt x="954" y="1932"/>
                    <a:pt x="953" y="1933"/>
                    <a:pt x="952" y="1933"/>
                  </a:cubicBezTo>
                  <a:cubicBezTo>
                    <a:pt x="950" y="1935"/>
                    <a:pt x="950" y="1935"/>
                    <a:pt x="950" y="1935"/>
                  </a:cubicBezTo>
                  <a:cubicBezTo>
                    <a:pt x="947" y="1936"/>
                    <a:pt x="944" y="1938"/>
                    <a:pt x="941" y="1940"/>
                  </a:cubicBezTo>
                  <a:cubicBezTo>
                    <a:pt x="939" y="1941"/>
                    <a:pt x="938" y="1942"/>
                    <a:pt x="937" y="1943"/>
                  </a:cubicBezTo>
                  <a:cubicBezTo>
                    <a:pt x="935" y="1944"/>
                    <a:pt x="934" y="1945"/>
                    <a:pt x="933" y="1946"/>
                  </a:cubicBezTo>
                  <a:cubicBezTo>
                    <a:pt x="930" y="1948"/>
                    <a:pt x="928" y="1950"/>
                    <a:pt x="925" y="1952"/>
                  </a:cubicBezTo>
                  <a:cubicBezTo>
                    <a:pt x="923" y="1954"/>
                    <a:pt x="921" y="1956"/>
                    <a:pt x="919" y="1958"/>
                  </a:cubicBezTo>
                  <a:cubicBezTo>
                    <a:pt x="918" y="1960"/>
                    <a:pt x="916" y="1962"/>
                    <a:pt x="915" y="1963"/>
                  </a:cubicBezTo>
                  <a:cubicBezTo>
                    <a:pt x="913" y="1965"/>
                    <a:pt x="912" y="1966"/>
                    <a:pt x="911" y="1967"/>
                  </a:cubicBezTo>
                  <a:cubicBezTo>
                    <a:pt x="910" y="1969"/>
                    <a:pt x="909" y="1970"/>
                    <a:pt x="909" y="1970"/>
                  </a:cubicBezTo>
                  <a:cubicBezTo>
                    <a:pt x="908" y="1971"/>
                    <a:pt x="908" y="1971"/>
                    <a:pt x="908" y="1971"/>
                  </a:cubicBezTo>
                  <a:cubicBezTo>
                    <a:pt x="908" y="1971"/>
                    <a:pt x="908" y="1971"/>
                    <a:pt x="909" y="1971"/>
                  </a:cubicBezTo>
                  <a:cubicBezTo>
                    <a:pt x="910" y="1970"/>
                    <a:pt x="911" y="1969"/>
                    <a:pt x="912" y="1969"/>
                  </a:cubicBezTo>
                  <a:cubicBezTo>
                    <a:pt x="915" y="1967"/>
                    <a:pt x="918" y="1964"/>
                    <a:pt x="922" y="1962"/>
                  </a:cubicBezTo>
                  <a:cubicBezTo>
                    <a:pt x="924" y="1960"/>
                    <a:pt x="927" y="1959"/>
                    <a:pt x="929" y="1957"/>
                  </a:cubicBezTo>
                  <a:cubicBezTo>
                    <a:pt x="932" y="1955"/>
                    <a:pt x="934" y="1953"/>
                    <a:pt x="937" y="1952"/>
                  </a:cubicBezTo>
                  <a:cubicBezTo>
                    <a:pt x="938" y="1951"/>
                    <a:pt x="939" y="1950"/>
                    <a:pt x="941" y="1949"/>
                  </a:cubicBezTo>
                  <a:cubicBezTo>
                    <a:pt x="942" y="1948"/>
                    <a:pt x="944" y="1947"/>
                    <a:pt x="945" y="1946"/>
                  </a:cubicBezTo>
                  <a:cubicBezTo>
                    <a:pt x="948" y="1945"/>
                    <a:pt x="951" y="1943"/>
                    <a:pt x="954" y="1941"/>
                  </a:cubicBezTo>
                  <a:cubicBezTo>
                    <a:pt x="956" y="1940"/>
                    <a:pt x="956" y="1940"/>
                    <a:pt x="956" y="1940"/>
                  </a:cubicBezTo>
                  <a:cubicBezTo>
                    <a:pt x="957" y="1940"/>
                    <a:pt x="957" y="1939"/>
                    <a:pt x="958" y="1939"/>
                  </a:cubicBezTo>
                  <a:cubicBezTo>
                    <a:pt x="959" y="1938"/>
                    <a:pt x="961" y="1938"/>
                    <a:pt x="962" y="1937"/>
                  </a:cubicBezTo>
                  <a:cubicBezTo>
                    <a:pt x="965" y="1936"/>
                    <a:pt x="968" y="1934"/>
                    <a:pt x="971" y="1933"/>
                  </a:cubicBezTo>
                  <a:cubicBezTo>
                    <a:pt x="974" y="1932"/>
                    <a:pt x="977" y="1931"/>
                    <a:pt x="980" y="1930"/>
                  </a:cubicBezTo>
                  <a:cubicBezTo>
                    <a:pt x="982" y="1929"/>
                    <a:pt x="984" y="1929"/>
                    <a:pt x="986" y="1928"/>
                  </a:cubicBezTo>
                  <a:cubicBezTo>
                    <a:pt x="985" y="1930"/>
                    <a:pt x="977" y="1944"/>
                    <a:pt x="962" y="1964"/>
                  </a:cubicBezTo>
                  <a:cubicBezTo>
                    <a:pt x="961" y="1964"/>
                    <a:pt x="961" y="1965"/>
                    <a:pt x="960" y="1965"/>
                  </a:cubicBezTo>
                  <a:cubicBezTo>
                    <a:pt x="959" y="1965"/>
                    <a:pt x="958" y="1966"/>
                    <a:pt x="957" y="1966"/>
                  </a:cubicBezTo>
                  <a:cubicBezTo>
                    <a:pt x="956" y="1967"/>
                    <a:pt x="955" y="1967"/>
                    <a:pt x="954" y="1968"/>
                  </a:cubicBezTo>
                  <a:cubicBezTo>
                    <a:pt x="953" y="1969"/>
                    <a:pt x="952" y="1969"/>
                    <a:pt x="951" y="1970"/>
                  </a:cubicBezTo>
                  <a:cubicBezTo>
                    <a:pt x="948" y="1971"/>
                    <a:pt x="945" y="1972"/>
                    <a:pt x="943" y="1973"/>
                  </a:cubicBezTo>
                  <a:cubicBezTo>
                    <a:pt x="940" y="1974"/>
                    <a:pt x="937" y="1975"/>
                    <a:pt x="933" y="1976"/>
                  </a:cubicBezTo>
                  <a:cubicBezTo>
                    <a:pt x="930" y="1977"/>
                    <a:pt x="927" y="1978"/>
                    <a:pt x="923" y="1979"/>
                  </a:cubicBezTo>
                  <a:cubicBezTo>
                    <a:pt x="920" y="1980"/>
                    <a:pt x="916" y="1981"/>
                    <a:pt x="913" y="1982"/>
                  </a:cubicBezTo>
                  <a:cubicBezTo>
                    <a:pt x="909" y="1983"/>
                    <a:pt x="906" y="1984"/>
                    <a:pt x="902" y="1986"/>
                  </a:cubicBezTo>
                  <a:cubicBezTo>
                    <a:pt x="900" y="1986"/>
                    <a:pt x="899" y="1987"/>
                    <a:pt x="897" y="1987"/>
                  </a:cubicBezTo>
                  <a:cubicBezTo>
                    <a:pt x="895" y="1988"/>
                    <a:pt x="894" y="1989"/>
                    <a:pt x="892" y="1989"/>
                  </a:cubicBezTo>
                  <a:cubicBezTo>
                    <a:pt x="889" y="1991"/>
                    <a:pt x="886" y="1992"/>
                    <a:pt x="883" y="1994"/>
                  </a:cubicBezTo>
                  <a:cubicBezTo>
                    <a:pt x="880" y="1995"/>
                    <a:pt x="877" y="1997"/>
                    <a:pt x="875" y="1998"/>
                  </a:cubicBezTo>
                  <a:cubicBezTo>
                    <a:pt x="874" y="1999"/>
                    <a:pt x="873" y="2000"/>
                    <a:pt x="872" y="2001"/>
                  </a:cubicBezTo>
                  <a:cubicBezTo>
                    <a:pt x="871" y="2002"/>
                    <a:pt x="870" y="2002"/>
                    <a:pt x="869" y="2003"/>
                  </a:cubicBezTo>
                  <a:cubicBezTo>
                    <a:pt x="868" y="2004"/>
                    <a:pt x="867" y="2005"/>
                    <a:pt x="866" y="2005"/>
                  </a:cubicBezTo>
                  <a:cubicBezTo>
                    <a:pt x="866" y="2006"/>
                    <a:pt x="865" y="2007"/>
                    <a:pt x="864" y="2007"/>
                  </a:cubicBezTo>
                  <a:cubicBezTo>
                    <a:pt x="863" y="2008"/>
                    <a:pt x="863" y="2009"/>
                    <a:pt x="862" y="2010"/>
                  </a:cubicBezTo>
                  <a:cubicBezTo>
                    <a:pt x="861" y="2011"/>
                    <a:pt x="861" y="2011"/>
                    <a:pt x="861" y="2011"/>
                  </a:cubicBezTo>
                  <a:cubicBezTo>
                    <a:pt x="861" y="2011"/>
                    <a:pt x="862" y="2011"/>
                    <a:pt x="862" y="2010"/>
                  </a:cubicBezTo>
                  <a:cubicBezTo>
                    <a:pt x="863" y="2010"/>
                    <a:pt x="864" y="2009"/>
                    <a:pt x="865" y="2008"/>
                  </a:cubicBezTo>
                  <a:cubicBezTo>
                    <a:pt x="866" y="2008"/>
                    <a:pt x="867" y="2008"/>
                    <a:pt x="868" y="2007"/>
                  </a:cubicBezTo>
                  <a:cubicBezTo>
                    <a:pt x="869" y="2007"/>
                    <a:pt x="869" y="2006"/>
                    <a:pt x="870" y="2006"/>
                  </a:cubicBezTo>
                  <a:cubicBezTo>
                    <a:pt x="871" y="2005"/>
                    <a:pt x="872" y="2005"/>
                    <a:pt x="874" y="2004"/>
                  </a:cubicBezTo>
                  <a:cubicBezTo>
                    <a:pt x="875" y="2003"/>
                    <a:pt x="876" y="2003"/>
                    <a:pt x="877" y="2002"/>
                  </a:cubicBezTo>
                  <a:cubicBezTo>
                    <a:pt x="880" y="2001"/>
                    <a:pt x="882" y="2000"/>
                    <a:pt x="885" y="1999"/>
                  </a:cubicBezTo>
                  <a:cubicBezTo>
                    <a:pt x="888" y="1998"/>
                    <a:pt x="891" y="1997"/>
                    <a:pt x="894" y="1996"/>
                  </a:cubicBezTo>
                  <a:cubicBezTo>
                    <a:pt x="898" y="1995"/>
                    <a:pt x="901" y="1994"/>
                    <a:pt x="905" y="1993"/>
                  </a:cubicBezTo>
                  <a:cubicBezTo>
                    <a:pt x="908" y="1992"/>
                    <a:pt x="911" y="1991"/>
                    <a:pt x="915" y="1990"/>
                  </a:cubicBezTo>
                  <a:cubicBezTo>
                    <a:pt x="919" y="1989"/>
                    <a:pt x="922" y="1988"/>
                    <a:pt x="926" y="1986"/>
                  </a:cubicBezTo>
                  <a:cubicBezTo>
                    <a:pt x="927" y="1986"/>
                    <a:pt x="929" y="1985"/>
                    <a:pt x="931" y="1985"/>
                  </a:cubicBezTo>
                  <a:cubicBezTo>
                    <a:pt x="932" y="1984"/>
                    <a:pt x="934" y="1983"/>
                    <a:pt x="936" y="1983"/>
                  </a:cubicBezTo>
                  <a:cubicBezTo>
                    <a:pt x="939" y="1981"/>
                    <a:pt x="942" y="1980"/>
                    <a:pt x="945" y="1978"/>
                  </a:cubicBezTo>
                  <a:cubicBezTo>
                    <a:pt x="948" y="1977"/>
                    <a:pt x="951" y="1975"/>
                    <a:pt x="953" y="1974"/>
                  </a:cubicBezTo>
                  <a:cubicBezTo>
                    <a:pt x="954" y="1973"/>
                    <a:pt x="955" y="1972"/>
                    <a:pt x="956" y="1971"/>
                  </a:cubicBezTo>
                  <a:cubicBezTo>
                    <a:pt x="943" y="1988"/>
                    <a:pt x="926" y="2008"/>
                    <a:pt x="906" y="2027"/>
                  </a:cubicBezTo>
                  <a:cubicBezTo>
                    <a:pt x="905" y="2028"/>
                    <a:pt x="903" y="2029"/>
                    <a:pt x="901" y="2030"/>
                  </a:cubicBezTo>
                  <a:cubicBezTo>
                    <a:pt x="897" y="2031"/>
                    <a:pt x="893" y="2033"/>
                    <a:pt x="889" y="2034"/>
                  </a:cubicBezTo>
                  <a:cubicBezTo>
                    <a:pt x="884" y="2035"/>
                    <a:pt x="880" y="2036"/>
                    <a:pt x="875" y="2037"/>
                  </a:cubicBezTo>
                  <a:cubicBezTo>
                    <a:pt x="872" y="2038"/>
                    <a:pt x="870" y="2038"/>
                    <a:pt x="867" y="2038"/>
                  </a:cubicBezTo>
                  <a:cubicBezTo>
                    <a:pt x="867" y="2038"/>
                    <a:pt x="867" y="2038"/>
                    <a:pt x="867" y="2038"/>
                  </a:cubicBezTo>
                  <a:cubicBezTo>
                    <a:pt x="867" y="2038"/>
                    <a:pt x="867" y="2038"/>
                    <a:pt x="867" y="2038"/>
                  </a:cubicBezTo>
                  <a:cubicBezTo>
                    <a:pt x="866" y="2038"/>
                    <a:pt x="867" y="2038"/>
                    <a:pt x="867" y="2038"/>
                  </a:cubicBezTo>
                  <a:cubicBezTo>
                    <a:pt x="866" y="2038"/>
                    <a:pt x="866" y="2038"/>
                    <a:pt x="866" y="2038"/>
                  </a:cubicBezTo>
                  <a:cubicBezTo>
                    <a:pt x="866" y="2038"/>
                    <a:pt x="866" y="2038"/>
                    <a:pt x="866" y="2038"/>
                  </a:cubicBezTo>
                  <a:cubicBezTo>
                    <a:pt x="865" y="2038"/>
                    <a:pt x="865" y="2038"/>
                    <a:pt x="865" y="2038"/>
                  </a:cubicBezTo>
                  <a:cubicBezTo>
                    <a:pt x="865" y="2039"/>
                    <a:pt x="864" y="2039"/>
                    <a:pt x="863" y="2039"/>
                  </a:cubicBezTo>
                  <a:cubicBezTo>
                    <a:pt x="862" y="2039"/>
                    <a:pt x="861" y="2039"/>
                    <a:pt x="859" y="2039"/>
                  </a:cubicBezTo>
                  <a:cubicBezTo>
                    <a:pt x="859" y="2039"/>
                    <a:pt x="858" y="2039"/>
                    <a:pt x="858" y="2039"/>
                  </a:cubicBezTo>
                  <a:cubicBezTo>
                    <a:pt x="857" y="2039"/>
                    <a:pt x="856" y="2038"/>
                    <a:pt x="854" y="2038"/>
                  </a:cubicBezTo>
                  <a:cubicBezTo>
                    <a:pt x="853" y="2037"/>
                    <a:pt x="852" y="2036"/>
                    <a:pt x="850" y="2036"/>
                  </a:cubicBezTo>
                  <a:cubicBezTo>
                    <a:pt x="850" y="2036"/>
                    <a:pt x="849" y="2035"/>
                    <a:pt x="848" y="2035"/>
                  </a:cubicBezTo>
                  <a:cubicBezTo>
                    <a:pt x="847" y="2035"/>
                    <a:pt x="847" y="2034"/>
                    <a:pt x="846" y="2034"/>
                  </a:cubicBezTo>
                  <a:cubicBezTo>
                    <a:pt x="844" y="2033"/>
                    <a:pt x="843" y="2033"/>
                    <a:pt x="841" y="2032"/>
                  </a:cubicBezTo>
                  <a:cubicBezTo>
                    <a:pt x="840" y="2032"/>
                    <a:pt x="838" y="2031"/>
                    <a:pt x="837" y="2030"/>
                  </a:cubicBezTo>
                  <a:cubicBezTo>
                    <a:pt x="836" y="2030"/>
                    <a:pt x="835" y="2030"/>
                    <a:pt x="834" y="2029"/>
                  </a:cubicBezTo>
                  <a:cubicBezTo>
                    <a:pt x="834" y="2029"/>
                    <a:pt x="833" y="2029"/>
                    <a:pt x="832" y="2029"/>
                  </a:cubicBezTo>
                  <a:cubicBezTo>
                    <a:pt x="831" y="2028"/>
                    <a:pt x="829" y="2027"/>
                    <a:pt x="828" y="2027"/>
                  </a:cubicBezTo>
                  <a:cubicBezTo>
                    <a:pt x="827" y="2026"/>
                    <a:pt x="825" y="2026"/>
                    <a:pt x="824" y="2025"/>
                  </a:cubicBezTo>
                  <a:cubicBezTo>
                    <a:pt x="823" y="2025"/>
                    <a:pt x="822" y="2025"/>
                    <a:pt x="821" y="2024"/>
                  </a:cubicBezTo>
                  <a:cubicBezTo>
                    <a:pt x="820" y="2024"/>
                    <a:pt x="819" y="2023"/>
                    <a:pt x="818" y="2023"/>
                  </a:cubicBezTo>
                  <a:cubicBezTo>
                    <a:pt x="818" y="2023"/>
                    <a:pt x="817" y="2023"/>
                    <a:pt x="816" y="2023"/>
                  </a:cubicBezTo>
                  <a:cubicBezTo>
                    <a:pt x="816" y="2023"/>
                    <a:pt x="816" y="2022"/>
                    <a:pt x="816" y="2022"/>
                  </a:cubicBezTo>
                  <a:cubicBezTo>
                    <a:pt x="816" y="2022"/>
                    <a:pt x="816" y="2023"/>
                    <a:pt x="816" y="2023"/>
                  </a:cubicBezTo>
                  <a:cubicBezTo>
                    <a:pt x="816" y="2023"/>
                    <a:pt x="817" y="2024"/>
                    <a:pt x="817" y="2025"/>
                  </a:cubicBezTo>
                  <a:cubicBezTo>
                    <a:pt x="818" y="2025"/>
                    <a:pt x="818" y="2026"/>
                    <a:pt x="819" y="2027"/>
                  </a:cubicBezTo>
                  <a:cubicBezTo>
                    <a:pt x="820" y="2027"/>
                    <a:pt x="820" y="2028"/>
                    <a:pt x="820" y="2028"/>
                  </a:cubicBezTo>
                  <a:cubicBezTo>
                    <a:pt x="821" y="2028"/>
                    <a:pt x="821" y="2029"/>
                    <a:pt x="822" y="2029"/>
                  </a:cubicBezTo>
                  <a:cubicBezTo>
                    <a:pt x="822" y="2030"/>
                    <a:pt x="823" y="2030"/>
                    <a:pt x="823" y="2031"/>
                  </a:cubicBezTo>
                  <a:cubicBezTo>
                    <a:pt x="824" y="2031"/>
                    <a:pt x="824" y="2032"/>
                    <a:pt x="825" y="2032"/>
                  </a:cubicBezTo>
                  <a:cubicBezTo>
                    <a:pt x="826" y="2033"/>
                    <a:pt x="828" y="2034"/>
                    <a:pt x="829" y="2035"/>
                  </a:cubicBezTo>
                  <a:cubicBezTo>
                    <a:pt x="830" y="2035"/>
                    <a:pt x="830" y="2036"/>
                    <a:pt x="831" y="2036"/>
                  </a:cubicBezTo>
                  <a:cubicBezTo>
                    <a:pt x="832" y="2037"/>
                    <a:pt x="833" y="2037"/>
                    <a:pt x="833" y="2037"/>
                  </a:cubicBezTo>
                  <a:cubicBezTo>
                    <a:pt x="835" y="2038"/>
                    <a:pt x="836" y="2038"/>
                    <a:pt x="837" y="2039"/>
                  </a:cubicBezTo>
                  <a:cubicBezTo>
                    <a:pt x="834" y="2039"/>
                    <a:pt x="830" y="2039"/>
                    <a:pt x="827" y="2039"/>
                  </a:cubicBezTo>
                  <a:cubicBezTo>
                    <a:pt x="824" y="2039"/>
                    <a:pt x="822" y="2038"/>
                    <a:pt x="819" y="2038"/>
                  </a:cubicBezTo>
                  <a:cubicBezTo>
                    <a:pt x="816" y="2038"/>
                    <a:pt x="814" y="2038"/>
                    <a:pt x="811" y="2038"/>
                  </a:cubicBezTo>
                  <a:cubicBezTo>
                    <a:pt x="806" y="2038"/>
                    <a:pt x="801" y="2038"/>
                    <a:pt x="796" y="2039"/>
                  </a:cubicBezTo>
                  <a:cubicBezTo>
                    <a:pt x="791" y="2039"/>
                    <a:pt x="787" y="2040"/>
                    <a:pt x="783" y="2041"/>
                  </a:cubicBezTo>
                  <a:cubicBezTo>
                    <a:pt x="779" y="2042"/>
                    <a:pt x="775" y="2043"/>
                    <a:pt x="772" y="2044"/>
                  </a:cubicBezTo>
                  <a:cubicBezTo>
                    <a:pt x="771" y="2044"/>
                    <a:pt x="770" y="2044"/>
                    <a:pt x="769" y="2044"/>
                  </a:cubicBezTo>
                  <a:cubicBezTo>
                    <a:pt x="769" y="2045"/>
                    <a:pt x="768" y="2045"/>
                    <a:pt x="767" y="2045"/>
                  </a:cubicBezTo>
                  <a:cubicBezTo>
                    <a:pt x="766" y="2046"/>
                    <a:pt x="765" y="2047"/>
                    <a:pt x="763" y="2047"/>
                  </a:cubicBezTo>
                  <a:cubicBezTo>
                    <a:pt x="761" y="2048"/>
                    <a:pt x="760" y="2049"/>
                    <a:pt x="759" y="2050"/>
                  </a:cubicBezTo>
                  <a:cubicBezTo>
                    <a:pt x="757" y="2051"/>
                    <a:pt x="757" y="2051"/>
                    <a:pt x="757" y="2051"/>
                  </a:cubicBezTo>
                  <a:cubicBezTo>
                    <a:pt x="757" y="2051"/>
                    <a:pt x="758" y="2051"/>
                    <a:pt x="759" y="2050"/>
                  </a:cubicBezTo>
                  <a:cubicBezTo>
                    <a:pt x="760" y="2050"/>
                    <a:pt x="762" y="2049"/>
                    <a:pt x="764" y="2049"/>
                  </a:cubicBezTo>
                  <a:cubicBezTo>
                    <a:pt x="765" y="2048"/>
                    <a:pt x="766" y="2048"/>
                    <a:pt x="768" y="2048"/>
                  </a:cubicBezTo>
                  <a:cubicBezTo>
                    <a:pt x="769" y="2047"/>
                    <a:pt x="769" y="2047"/>
                    <a:pt x="770" y="2047"/>
                  </a:cubicBezTo>
                  <a:cubicBezTo>
                    <a:pt x="771" y="2047"/>
                    <a:pt x="772" y="2047"/>
                    <a:pt x="772" y="2047"/>
                  </a:cubicBezTo>
                  <a:cubicBezTo>
                    <a:pt x="776" y="2046"/>
                    <a:pt x="779" y="2046"/>
                    <a:pt x="783" y="2045"/>
                  </a:cubicBezTo>
                  <a:cubicBezTo>
                    <a:pt x="787" y="2045"/>
                    <a:pt x="792" y="2045"/>
                    <a:pt x="796" y="2045"/>
                  </a:cubicBezTo>
                  <a:cubicBezTo>
                    <a:pt x="801" y="2045"/>
                    <a:pt x="806" y="2045"/>
                    <a:pt x="811" y="2045"/>
                  </a:cubicBezTo>
                  <a:cubicBezTo>
                    <a:pt x="816" y="2046"/>
                    <a:pt x="821" y="2046"/>
                    <a:pt x="827" y="2046"/>
                  </a:cubicBezTo>
                  <a:cubicBezTo>
                    <a:pt x="832" y="2047"/>
                    <a:pt x="838" y="2047"/>
                    <a:pt x="843" y="2047"/>
                  </a:cubicBezTo>
                  <a:cubicBezTo>
                    <a:pt x="849" y="2047"/>
                    <a:pt x="854" y="2047"/>
                    <a:pt x="860" y="2047"/>
                  </a:cubicBezTo>
                  <a:cubicBezTo>
                    <a:pt x="861" y="2046"/>
                    <a:pt x="863" y="2046"/>
                    <a:pt x="864" y="2046"/>
                  </a:cubicBezTo>
                  <a:cubicBezTo>
                    <a:pt x="865" y="2046"/>
                    <a:pt x="865" y="2046"/>
                    <a:pt x="866" y="2046"/>
                  </a:cubicBezTo>
                  <a:cubicBezTo>
                    <a:pt x="867" y="2046"/>
                    <a:pt x="867" y="2046"/>
                    <a:pt x="867" y="2046"/>
                  </a:cubicBezTo>
                  <a:cubicBezTo>
                    <a:pt x="867" y="2046"/>
                    <a:pt x="867" y="2046"/>
                    <a:pt x="867" y="2046"/>
                  </a:cubicBezTo>
                  <a:cubicBezTo>
                    <a:pt x="868" y="2046"/>
                    <a:pt x="868" y="2046"/>
                    <a:pt x="868" y="2046"/>
                  </a:cubicBezTo>
                  <a:cubicBezTo>
                    <a:pt x="868" y="2046"/>
                    <a:pt x="868" y="2046"/>
                    <a:pt x="868" y="2046"/>
                  </a:cubicBezTo>
                  <a:cubicBezTo>
                    <a:pt x="869" y="2045"/>
                    <a:pt x="871" y="2045"/>
                    <a:pt x="872" y="2045"/>
                  </a:cubicBezTo>
                  <a:cubicBezTo>
                    <a:pt x="873" y="2045"/>
                    <a:pt x="875" y="2044"/>
                    <a:pt x="876" y="2044"/>
                  </a:cubicBezTo>
                  <a:cubicBezTo>
                    <a:pt x="881" y="2043"/>
                    <a:pt x="886" y="2041"/>
                    <a:pt x="891" y="2039"/>
                  </a:cubicBezTo>
                  <a:cubicBezTo>
                    <a:pt x="892" y="2039"/>
                    <a:pt x="894" y="2038"/>
                    <a:pt x="896" y="2037"/>
                  </a:cubicBezTo>
                  <a:cubicBezTo>
                    <a:pt x="892" y="2040"/>
                    <a:pt x="889" y="2044"/>
                    <a:pt x="885" y="2047"/>
                  </a:cubicBezTo>
                  <a:cubicBezTo>
                    <a:pt x="869" y="2060"/>
                    <a:pt x="850" y="2071"/>
                    <a:pt x="828" y="2080"/>
                  </a:cubicBezTo>
                  <a:cubicBezTo>
                    <a:pt x="828" y="2080"/>
                    <a:pt x="827" y="2081"/>
                    <a:pt x="826" y="2081"/>
                  </a:cubicBezTo>
                  <a:cubicBezTo>
                    <a:pt x="825" y="2081"/>
                    <a:pt x="824" y="2082"/>
                    <a:pt x="822" y="2082"/>
                  </a:cubicBezTo>
                  <a:cubicBezTo>
                    <a:pt x="821" y="2082"/>
                    <a:pt x="820" y="2083"/>
                    <a:pt x="819" y="2083"/>
                  </a:cubicBezTo>
                  <a:cubicBezTo>
                    <a:pt x="817" y="2083"/>
                    <a:pt x="816" y="2083"/>
                    <a:pt x="815" y="2084"/>
                  </a:cubicBezTo>
                  <a:cubicBezTo>
                    <a:pt x="814" y="2084"/>
                    <a:pt x="812" y="2084"/>
                    <a:pt x="811" y="2084"/>
                  </a:cubicBezTo>
                  <a:cubicBezTo>
                    <a:pt x="809" y="2084"/>
                    <a:pt x="807" y="2085"/>
                    <a:pt x="806" y="2085"/>
                  </a:cubicBezTo>
                  <a:cubicBezTo>
                    <a:pt x="802" y="2085"/>
                    <a:pt x="799" y="2085"/>
                    <a:pt x="795" y="2085"/>
                  </a:cubicBezTo>
                  <a:cubicBezTo>
                    <a:pt x="791" y="2086"/>
                    <a:pt x="787" y="2086"/>
                    <a:pt x="783" y="2086"/>
                  </a:cubicBezTo>
                  <a:cubicBezTo>
                    <a:pt x="778" y="2085"/>
                    <a:pt x="774" y="2085"/>
                    <a:pt x="770" y="2085"/>
                  </a:cubicBezTo>
                  <a:cubicBezTo>
                    <a:pt x="765" y="2085"/>
                    <a:pt x="760" y="2085"/>
                    <a:pt x="756" y="2085"/>
                  </a:cubicBezTo>
                  <a:cubicBezTo>
                    <a:pt x="751" y="2085"/>
                    <a:pt x="747" y="2085"/>
                    <a:pt x="742" y="2085"/>
                  </a:cubicBezTo>
                  <a:cubicBezTo>
                    <a:pt x="740" y="2085"/>
                    <a:pt x="738" y="2085"/>
                    <a:pt x="736" y="2085"/>
                  </a:cubicBezTo>
                  <a:cubicBezTo>
                    <a:pt x="735" y="2085"/>
                    <a:pt x="735" y="2085"/>
                    <a:pt x="735" y="2085"/>
                  </a:cubicBezTo>
                  <a:cubicBezTo>
                    <a:pt x="734" y="2085"/>
                    <a:pt x="733" y="2084"/>
                    <a:pt x="732" y="2084"/>
                  </a:cubicBezTo>
                  <a:cubicBezTo>
                    <a:pt x="731" y="2083"/>
                    <a:pt x="730" y="2083"/>
                    <a:pt x="729" y="2082"/>
                  </a:cubicBezTo>
                  <a:cubicBezTo>
                    <a:pt x="728" y="2082"/>
                    <a:pt x="727" y="2082"/>
                    <a:pt x="725" y="2081"/>
                  </a:cubicBezTo>
                  <a:cubicBezTo>
                    <a:pt x="723" y="2081"/>
                    <a:pt x="721" y="2080"/>
                    <a:pt x="718" y="2079"/>
                  </a:cubicBezTo>
                  <a:cubicBezTo>
                    <a:pt x="716" y="2079"/>
                    <a:pt x="713" y="2078"/>
                    <a:pt x="710" y="2078"/>
                  </a:cubicBezTo>
                  <a:cubicBezTo>
                    <a:pt x="708" y="2078"/>
                    <a:pt x="705" y="2077"/>
                    <a:pt x="703" y="2077"/>
                  </a:cubicBezTo>
                  <a:cubicBezTo>
                    <a:pt x="700" y="2077"/>
                    <a:pt x="697" y="2077"/>
                    <a:pt x="695" y="2077"/>
                  </a:cubicBezTo>
                  <a:cubicBezTo>
                    <a:pt x="694" y="2077"/>
                    <a:pt x="693" y="2078"/>
                    <a:pt x="691" y="2078"/>
                  </a:cubicBezTo>
                  <a:cubicBezTo>
                    <a:pt x="690" y="2078"/>
                    <a:pt x="689" y="2078"/>
                    <a:pt x="688" y="2078"/>
                  </a:cubicBezTo>
                  <a:cubicBezTo>
                    <a:pt x="687" y="2078"/>
                    <a:pt x="686" y="2079"/>
                    <a:pt x="685" y="2079"/>
                  </a:cubicBezTo>
                  <a:cubicBezTo>
                    <a:pt x="684" y="2079"/>
                    <a:pt x="683" y="2079"/>
                    <a:pt x="682" y="2079"/>
                  </a:cubicBezTo>
                  <a:cubicBezTo>
                    <a:pt x="681" y="2080"/>
                    <a:pt x="680" y="2080"/>
                    <a:pt x="679" y="2080"/>
                  </a:cubicBezTo>
                  <a:cubicBezTo>
                    <a:pt x="678" y="2080"/>
                    <a:pt x="677" y="2081"/>
                    <a:pt x="677" y="2081"/>
                  </a:cubicBezTo>
                  <a:cubicBezTo>
                    <a:pt x="676" y="2081"/>
                    <a:pt x="675" y="2081"/>
                    <a:pt x="675" y="2081"/>
                  </a:cubicBezTo>
                  <a:cubicBezTo>
                    <a:pt x="674" y="2082"/>
                    <a:pt x="673" y="2082"/>
                    <a:pt x="673" y="2082"/>
                  </a:cubicBezTo>
                  <a:cubicBezTo>
                    <a:pt x="672" y="2083"/>
                    <a:pt x="671" y="2083"/>
                    <a:pt x="670" y="2083"/>
                  </a:cubicBezTo>
                  <a:cubicBezTo>
                    <a:pt x="670" y="2084"/>
                    <a:pt x="670" y="2084"/>
                    <a:pt x="670" y="2084"/>
                  </a:cubicBezTo>
                  <a:cubicBezTo>
                    <a:pt x="670" y="2084"/>
                    <a:pt x="670" y="2084"/>
                    <a:pt x="670" y="2084"/>
                  </a:cubicBezTo>
                  <a:cubicBezTo>
                    <a:pt x="671" y="2084"/>
                    <a:pt x="672" y="2084"/>
                    <a:pt x="673" y="2084"/>
                  </a:cubicBezTo>
                  <a:cubicBezTo>
                    <a:pt x="674" y="2084"/>
                    <a:pt x="674" y="2084"/>
                    <a:pt x="675" y="2084"/>
                  </a:cubicBezTo>
                  <a:cubicBezTo>
                    <a:pt x="676" y="2084"/>
                    <a:pt x="676" y="2084"/>
                    <a:pt x="677" y="2084"/>
                  </a:cubicBezTo>
                  <a:cubicBezTo>
                    <a:pt x="678" y="2084"/>
                    <a:pt x="679" y="2084"/>
                    <a:pt x="680" y="2084"/>
                  </a:cubicBezTo>
                  <a:cubicBezTo>
                    <a:pt x="680" y="2084"/>
                    <a:pt x="681" y="2084"/>
                    <a:pt x="682" y="2084"/>
                  </a:cubicBezTo>
                  <a:cubicBezTo>
                    <a:pt x="683" y="2084"/>
                    <a:pt x="684" y="2084"/>
                    <a:pt x="685" y="2084"/>
                  </a:cubicBezTo>
                  <a:cubicBezTo>
                    <a:pt x="686" y="2084"/>
                    <a:pt x="687" y="2084"/>
                    <a:pt x="688" y="2084"/>
                  </a:cubicBezTo>
                  <a:cubicBezTo>
                    <a:pt x="689" y="2084"/>
                    <a:pt x="689" y="2084"/>
                    <a:pt x="690" y="2084"/>
                  </a:cubicBezTo>
                  <a:cubicBezTo>
                    <a:pt x="690" y="2084"/>
                    <a:pt x="691" y="2084"/>
                    <a:pt x="692" y="2084"/>
                  </a:cubicBezTo>
                  <a:cubicBezTo>
                    <a:pt x="693" y="2084"/>
                    <a:pt x="694" y="2084"/>
                    <a:pt x="695" y="2084"/>
                  </a:cubicBezTo>
                  <a:cubicBezTo>
                    <a:pt x="696" y="2085"/>
                    <a:pt x="697" y="2085"/>
                    <a:pt x="698" y="2085"/>
                  </a:cubicBezTo>
                  <a:cubicBezTo>
                    <a:pt x="700" y="2085"/>
                    <a:pt x="701" y="2085"/>
                    <a:pt x="702" y="2085"/>
                  </a:cubicBezTo>
                  <a:cubicBezTo>
                    <a:pt x="704" y="2085"/>
                    <a:pt x="707" y="2086"/>
                    <a:pt x="709" y="2086"/>
                  </a:cubicBezTo>
                  <a:cubicBezTo>
                    <a:pt x="712" y="2086"/>
                    <a:pt x="714" y="2086"/>
                    <a:pt x="717" y="2087"/>
                  </a:cubicBezTo>
                  <a:cubicBezTo>
                    <a:pt x="718" y="2087"/>
                    <a:pt x="719" y="2087"/>
                    <a:pt x="720" y="2087"/>
                  </a:cubicBezTo>
                  <a:cubicBezTo>
                    <a:pt x="720" y="2088"/>
                    <a:pt x="721" y="2088"/>
                    <a:pt x="721" y="2088"/>
                  </a:cubicBezTo>
                  <a:cubicBezTo>
                    <a:pt x="719" y="2088"/>
                    <a:pt x="718" y="2088"/>
                    <a:pt x="716" y="2089"/>
                  </a:cubicBezTo>
                  <a:cubicBezTo>
                    <a:pt x="712" y="2090"/>
                    <a:pt x="709" y="2091"/>
                    <a:pt x="705" y="2093"/>
                  </a:cubicBezTo>
                  <a:cubicBezTo>
                    <a:pt x="704" y="2094"/>
                    <a:pt x="702" y="2094"/>
                    <a:pt x="701" y="2095"/>
                  </a:cubicBezTo>
                  <a:cubicBezTo>
                    <a:pt x="699" y="2096"/>
                    <a:pt x="698" y="2097"/>
                    <a:pt x="697" y="2097"/>
                  </a:cubicBezTo>
                  <a:cubicBezTo>
                    <a:pt x="696" y="2098"/>
                    <a:pt x="695" y="2099"/>
                    <a:pt x="694" y="2100"/>
                  </a:cubicBezTo>
                  <a:cubicBezTo>
                    <a:pt x="693" y="2101"/>
                    <a:pt x="692" y="2101"/>
                    <a:pt x="691" y="2102"/>
                  </a:cubicBezTo>
                  <a:cubicBezTo>
                    <a:pt x="690" y="2103"/>
                    <a:pt x="689" y="2103"/>
                    <a:pt x="689" y="2104"/>
                  </a:cubicBezTo>
                  <a:cubicBezTo>
                    <a:pt x="688" y="2104"/>
                    <a:pt x="688" y="2105"/>
                    <a:pt x="688" y="2105"/>
                  </a:cubicBezTo>
                  <a:cubicBezTo>
                    <a:pt x="687" y="2106"/>
                    <a:pt x="686" y="2107"/>
                    <a:pt x="686" y="2107"/>
                  </a:cubicBezTo>
                  <a:cubicBezTo>
                    <a:pt x="686" y="2107"/>
                    <a:pt x="687" y="2106"/>
                    <a:pt x="688" y="2106"/>
                  </a:cubicBezTo>
                  <a:cubicBezTo>
                    <a:pt x="689" y="2105"/>
                    <a:pt x="690" y="2104"/>
                    <a:pt x="692" y="2103"/>
                  </a:cubicBezTo>
                  <a:cubicBezTo>
                    <a:pt x="693" y="2103"/>
                    <a:pt x="694" y="2102"/>
                    <a:pt x="695" y="2102"/>
                  </a:cubicBezTo>
                  <a:cubicBezTo>
                    <a:pt x="696" y="2101"/>
                    <a:pt x="697" y="2101"/>
                    <a:pt x="698" y="2100"/>
                  </a:cubicBezTo>
                  <a:cubicBezTo>
                    <a:pt x="700" y="2100"/>
                    <a:pt x="701" y="2099"/>
                    <a:pt x="702" y="2099"/>
                  </a:cubicBezTo>
                  <a:cubicBezTo>
                    <a:pt x="704" y="2098"/>
                    <a:pt x="705" y="2098"/>
                    <a:pt x="707" y="2097"/>
                  </a:cubicBezTo>
                  <a:cubicBezTo>
                    <a:pt x="710" y="2096"/>
                    <a:pt x="714" y="2095"/>
                    <a:pt x="717" y="2095"/>
                  </a:cubicBezTo>
                  <a:cubicBezTo>
                    <a:pt x="721" y="2094"/>
                    <a:pt x="725" y="2094"/>
                    <a:pt x="729" y="2093"/>
                  </a:cubicBezTo>
                  <a:cubicBezTo>
                    <a:pt x="734" y="2093"/>
                    <a:pt x="738" y="2093"/>
                    <a:pt x="742" y="2093"/>
                  </a:cubicBezTo>
                  <a:cubicBezTo>
                    <a:pt x="743" y="2093"/>
                    <a:pt x="743" y="2093"/>
                    <a:pt x="744" y="2093"/>
                  </a:cubicBezTo>
                  <a:cubicBezTo>
                    <a:pt x="744" y="2093"/>
                    <a:pt x="745" y="2093"/>
                    <a:pt x="745" y="2093"/>
                  </a:cubicBezTo>
                  <a:cubicBezTo>
                    <a:pt x="746" y="2093"/>
                    <a:pt x="747" y="2093"/>
                    <a:pt x="748" y="2094"/>
                  </a:cubicBezTo>
                  <a:cubicBezTo>
                    <a:pt x="748" y="2094"/>
                    <a:pt x="748" y="2094"/>
                    <a:pt x="748" y="2094"/>
                  </a:cubicBezTo>
                  <a:cubicBezTo>
                    <a:pt x="748" y="2094"/>
                    <a:pt x="748" y="2094"/>
                    <a:pt x="748" y="2093"/>
                  </a:cubicBezTo>
                  <a:cubicBezTo>
                    <a:pt x="748" y="2093"/>
                    <a:pt x="747" y="2093"/>
                    <a:pt x="747" y="2093"/>
                  </a:cubicBezTo>
                  <a:cubicBezTo>
                    <a:pt x="750" y="2093"/>
                    <a:pt x="753" y="2093"/>
                    <a:pt x="756" y="2093"/>
                  </a:cubicBezTo>
                  <a:cubicBezTo>
                    <a:pt x="760" y="2093"/>
                    <a:pt x="765" y="2093"/>
                    <a:pt x="769" y="2093"/>
                  </a:cubicBezTo>
                  <a:cubicBezTo>
                    <a:pt x="772" y="2093"/>
                    <a:pt x="774" y="2093"/>
                    <a:pt x="776" y="2093"/>
                  </a:cubicBezTo>
                  <a:cubicBezTo>
                    <a:pt x="778" y="2093"/>
                    <a:pt x="781" y="2093"/>
                    <a:pt x="783" y="2093"/>
                  </a:cubicBezTo>
                  <a:cubicBezTo>
                    <a:pt x="787" y="2092"/>
                    <a:pt x="791" y="2092"/>
                    <a:pt x="795" y="2091"/>
                  </a:cubicBezTo>
                  <a:cubicBezTo>
                    <a:pt x="798" y="2091"/>
                    <a:pt x="800" y="2091"/>
                    <a:pt x="803" y="2090"/>
                  </a:cubicBezTo>
                  <a:cubicBezTo>
                    <a:pt x="762" y="2105"/>
                    <a:pt x="717" y="2117"/>
                    <a:pt x="675" y="2135"/>
                  </a:cubicBezTo>
                  <a:cubicBezTo>
                    <a:pt x="671" y="2134"/>
                    <a:pt x="666" y="2133"/>
                    <a:pt x="660" y="2132"/>
                  </a:cubicBezTo>
                  <a:cubicBezTo>
                    <a:pt x="658" y="2132"/>
                    <a:pt x="657" y="2132"/>
                    <a:pt x="655" y="2131"/>
                  </a:cubicBezTo>
                  <a:cubicBezTo>
                    <a:pt x="653" y="2131"/>
                    <a:pt x="651" y="2131"/>
                    <a:pt x="649" y="2131"/>
                  </a:cubicBezTo>
                  <a:cubicBezTo>
                    <a:pt x="645" y="2130"/>
                    <a:pt x="641" y="2130"/>
                    <a:pt x="637" y="2129"/>
                  </a:cubicBezTo>
                  <a:cubicBezTo>
                    <a:pt x="633" y="2129"/>
                    <a:pt x="629" y="2129"/>
                    <a:pt x="625" y="2130"/>
                  </a:cubicBezTo>
                  <a:cubicBezTo>
                    <a:pt x="623" y="2130"/>
                    <a:pt x="621" y="2130"/>
                    <a:pt x="620" y="2131"/>
                  </a:cubicBezTo>
                  <a:cubicBezTo>
                    <a:pt x="619" y="2131"/>
                    <a:pt x="618" y="2131"/>
                    <a:pt x="617" y="2131"/>
                  </a:cubicBezTo>
                  <a:cubicBezTo>
                    <a:pt x="616" y="2131"/>
                    <a:pt x="616" y="2131"/>
                    <a:pt x="616" y="2131"/>
                  </a:cubicBezTo>
                  <a:cubicBezTo>
                    <a:pt x="616" y="2131"/>
                    <a:pt x="616" y="2131"/>
                    <a:pt x="616" y="2131"/>
                  </a:cubicBezTo>
                  <a:cubicBezTo>
                    <a:pt x="615" y="2132"/>
                    <a:pt x="615" y="2132"/>
                    <a:pt x="615" y="2132"/>
                  </a:cubicBezTo>
                  <a:cubicBezTo>
                    <a:pt x="615" y="2132"/>
                    <a:pt x="614" y="2132"/>
                    <a:pt x="614" y="2132"/>
                  </a:cubicBezTo>
                  <a:cubicBezTo>
                    <a:pt x="613" y="2132"/>
                    <a:pt x="612" y="2133"/>
                    <a:pt x="611" y="2133"/>
                  </a:cubicBezTo>
                  <a:cubicBezTo>
                    <a:pt x="610" y="2133"/>
                    <a:pt x="609" y="2134"/>
                    <a:pt x="608" y="2134"/>
                  </a:cubicBezTo>
                  <a:cubicBezTo>
                    <a:pt x="608" y="2134"/>
                    <a:pt x="607" y="2135"/>
                    <a:pt x="606" y="2135"/>
                  </a:cubicBezTo>
                  <a:cubicBezTo>
                    <a:pt x="605" y="2135"/>
                    <a:pt x="604" y="2136"/>
                    <a:pt x="604" y="2136"/>
                  </a:cubicBezTo>
                  <a:cubicBezTo>
                    <a:pt x="601" y="2138"/>
                    <a:pt x="598" y="2140"/>
                    <a:pt x="596" y="2142"/>
                  </a:cubicBezTo>
                  <a:cubicBezTo>
                    <a:pt x="594" y="2143"/>
                    <a:pt x="593" y="2144"/>
                    <a:pt x="593" y="2145"/>
                  </a:cubicBezTo>
                  <a:cubicBezTo>
                    <a:pt x="592" y="2146"/>
                    <a:pt x="591" y="2147"/>
                    <a:pt x="590" y="2148"/>
                  </a:cubicBezTo>
                  <a:cubicBezTo>
                    <a:pt x="589" y="2149"/>
                    <a:pt x="589" y="2150"/>
                    <a:pt x="588" y="2151"/>
                  </a:cubicBezTo>
                  <a:cubicBezTo>
                    <a:pt x="588" y="2152"/>
                    <a:pt x="587" y="2153"/>
                    <a:pt x="587" y="2154"/>
                  </a:cubicBezTo>
                  <a:cubicBezTo>
                    <a:pt x="586" y="2156"/>
                    <a:pt x="586" y="2157"/>
                    <a:pt x="586" y="2158"/>
                  </a:cubicBezTo>
                  <a:cubicBezTo>
                    <a:pt x="586" y="2159"/>
                    <a:pt x="586" y="2159"/>
                    <a:pt x="586" y="2159"/>
                  </a:cubicBezTo>
                  <a:cubicBezTo>
                    <a:pt x="586" y="2159"/>
                    <a:pt x="586" y="2159"/>
                    <a:pt x="586" y="2158"/>
                  </a:cubicBezTo>
                  <a:cubicBezTo>
                    <a:pt x="587" y="2158"/>
                    <a:pt x="587" y="2157"/>
                    <a:pt x="587" y="2156"/>
                  </a:cubicBezTo>
                  <a:cubicBezTo>
                    <a:pt x="588" y="2156"/>
                    <a:pt x="588" y="2155"/>
                    <a:pt x="588" y="2155"/>
                  </a:cubicBezTo>
                  <a:cubicBezTo>
                    <a:pt x="589" y="2154"/>
                    <a:pt x="590" y="2153"/>
                    <a:pt x="590" y="2153"/>
                  </a:cubicBezTo>
                  <a:cubicBezTo>
                    <a:pt x="591" y="2152"/>
                    <a:pt x="592" y="2151"/>
                    <a:pt x="592" y="2150"/>
                  </a:cubicBezTo>
                  <a:cubicBezTo>
                    <a:pt x="594" y="2149"/>
                    <a:pt x="596" y="2147"/>
                    <a:pt x="598" y="2146"/>
                  </a:cubicBezTo>
                  <a:cubicBezTo>
                    <a:pt x="601" y="2144"/>
                    <a:pt x="603" y="2143"/>
                    <a:pt x="606" y="2142"/>
                  </a:cubicBezTo>
                  <a:cubicBezTo>
                    <a:pt x="607" y="2141"/>
                    <a:pt x="608" y="2141"/>
                    <a:pt x="608" y="2141"/>
                  </a:cubicBezTo>
                  <a:cubicBezTo>
                    <a:pt x="609" y="2141"/>
                    <a:pt x="610" y="2140"/>
                    <a:pt x="611" y="2140"/>
                  </a:cubicBezTo>
                  <a:cubicBezTo>
                    <a:pt x="612" y="2140"/>
                    <a:pt x="612" y="2140"/>
                    <a:pt x="613" y="2139"/>
                  </a:cubicBezTo>
                  <a:cubicBezTo>
                    <a:pt x="614" y="2139"/>
                    <a:pt x="615" y="2139"/>
                    <a:pt x="616" y="2139"/>
                  </a:cubicBezTo>
                  <a:cubicBezTo>
                    <a:pt x="616" y="2139"/>
                    <a:pt x="616" y="2139"/>
                    <a:pt x="617" y="2139"/>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9" y="2138"/>
                    <a:pt x="620" y="2138"/>
                    <a:pt x="621" y="2138"/>
                  </a:cubicBezTo>
                  <a:cubicBezTo>
                    <a:pt x="622" y="2138"/>
                    <a:pt x="624" y="2138"/>
                    <a:pt x="626" y="2137"/>
                  </a:cubicBezTo>
                  <a:cubicBezTo>
                    <a:pt x="630" y="2137"/>
                    <a:pt x="633" y="2137"/>
                    <a:pt x="637" y="2137"/>
                  </a:cubicBezTo>
                  <a:cubicBezTo>
                    <a:pt x="641" y="2137"/>
                    <a:pt x="645" y="2138"/>
                    <a:pt x="648" y="2138"/>
                  </a:cubicBezTo>
                  <a:cubicBezTo>
                    <a:pt x="652" y="2138"/>
                    <a:pt x="656" y="2139"/>
                    <a:pt x="659" y="2139"/>
                  </a:cubicBezTo>
                  <a:cubicBezTo>
                    <a:pt x="661" y="2139"/>
                    <a:pt x="663" y="2140"/>
                    <a:pt x="665" y="2140"/>
                  </a:cubicBezTo>
                  <a:cubicBezTo>
                    <a:pt x="638" y="2152"/>
                    <a:pt x="613" y="2168"/>
                    <a:pt x="593" y="2188"/>
                  </a:cubicBezTo>
                  <a:cubicBezTo>
                    <a:pt x="622" y="2165"/>
                    <a:pt x="648" y="2155"/>
                    <a:pt x="677" y="2147"/>
                  </a:cubicBezTo>
                  <a:cubicBezTo>
                    <a:pt x="673" y="2149"/>
                    <a:pt x="669" y="2152"/>
                    <a:pt x="665" y="2156"/>
                  </a:cubicBezTo>
                  <a:cubicBezTo>
                    <a:pt x="663" y="2158"/>
                    <a:pt x="660" y="2160"/>
                    <a:pt x="658" y="2163"/>
                  </a:cubicBezTo>
                  <a:cubicBezTo>
                    <a:pt x="655" y="2165"/>
                    <a:pt x="653" y="2168"/>
                    <a:pt x="650" y="2170"/>
                  </a:cubicBezTo>
                  <a:cubicBezTo>
                    <a:pt x="648" y="2173"/>
                    <a:pt x="646" y="2175"/>
                    <a:pt x="643" y="2178"/>
                  </a:cubicBezTo>
                  <a:cubicBezTo>
                    <a:pt x="641" y="2181"/>
                    <a:pt x="639" y="2184"/>
                    <a:pt x="636" y="2186"/>
                  </a:cubicBezTo>
                  <a:cubicBezTo>
                    <a:pt x="632" y="2192"/>
                    <a:pt x="628" y="2198"/>
                    <a:pt x="624" y="2203"/>
                  </a:cubicBezTo>
                  <a:cubicBezTo>
                    <a:pt x="622" y="2206"/>
                    <a:pt x="620" y="2209"/>
                    <a:pt x="618" y="2212"/>
                  </a:cubicBezTo>
                  <a:cubicBezTo>
                    <a:pt x="616" y="2214"/>
                    <a:pt x="614" y="2217"/>
                    <a:pt x="612" y="2220"/>
                  </a:cubicBezTo>
                  <a:cubicBezTo>
                    <a:pt x="608" y="2225"/>
                    <a:pt x="604" y="2230"/>
                    <a:pt x="601" y="2235"/>
                  </a:cubicBezTo>
                  <a:cubicBezTo>
                    <a:pt x="597" y="2240"/>
                    <a:pt x="593" y="2244"/>
                    <a:pt x="590" y="2248"/>
                  </a:cubicBezTo>
                  <a:cubicBezTo>
                    <a:pt x="588" y="2250"/>
                    <a:pt x="587" y="2252"/>
                    <a:pt x="585" y="2254"/>
                  </a:cubicBezTo>
                  <a:cubicBezTo>
                    <a:pt x="583" y="2255"/>
                    <a:pt x="582" y="2257"/>
                    <a:pt x="580" y="2259"/>
                  </a:cubicBezTo>
                  <a:cubicBezTo>
                    <a:pt x="579" y="2260"/>
                    <a:pt x="577" y="2262"/>
                    <a:pt x="576" y="2263"/>
                  </a:cubicBezTo>
                  <a:cubicBezTo>
                    <a:pt x="575" y="2264"/>
                    <a:pt x="574" y="2265"/>
                    <a:pt x="572" y="2266"/>
                  </a:cubicBezTo>
                  <a:cubicBezTo>
                    <a:pt x="570" y="2269"/>
                    <a:pt x="568" y="2270"/>
                    <a:pt x="567" y="2271"/>
                  </a:cubicBezTo>
                  <a:cubicBezTo>
                    <a:pt x="566" y="2272"/>
                    <a:pt x="565" y="2273"/>
                    <a:pt x="565" y="2273"/>
                  </a:cubicBezTo>
                  <a:cubicBezTo>
                    <a:pt x="565" y="2273"/>
                    <a:pt x="566" y="2272"/>
                    <a:pt x="567" y="2272"/>
                  </a:cubicBezTo>
                  <a:cubicBezTo>
                    <a:pt x="568" y="2271"/>
                    <a:pt x="569" y="2271"/>
                    <a:pt x="570" y="2270"/>
                  </a:cubicBezTo>
                  <a:cubicBezTo>
                    <a:pt x="571" y="2269"/>
                    <a:pt x="572" y="2269"/>
                    <a:pt x="573" y="2268"/>
                  </a:cubicBezTo>
                  <a:cubicBezTo>
                    <a:pt x="575" y="2267"/>
                    <a:pt x="576" y="2266"/>
                    <a:pt x="578" y="2265"/>
                  </a:cubicBezTo>
                  <a:cubicBezTo>
                    <a:pt x="579" y="2264"/>
                    <a:pt x="581" y="2262"/>
                    <a:pt x="582" y="2261"/>
                  </a:cubicBezTo>
                  <a:cubicBezTo>
                    <a:pt x="584" y="2260"/>
                    <a:pt x="586" y="2258"/>
                    <a:pt x="588" y="2256"/>
                  </a:cubicBezTo>
                  <a:cubicBezTo>
                    <a:pt x="590" y="2255"/>
                    <a:pt x="591" y="2253"/>
                    <a:pt x="593" y="2251"/>
                  </a:cubicBezTo>
                  <a:cubicBezTo>
                    <a:pt x="595" y="2249"/>
                    <a:pt x="597" y="2247"/>
                    <a:pt x="599" y="2245"/>
                  </a:cubicBezTo>
                  <a:cubicBezTo>
                    <a:pt x="601" y="2243"/>
                    <a:pt x="603" y="2241"/>
                    <a:pt x="605" y="2239"/>
                  </a:cubicBezTo>
                  <a:cubicBezTo>
                    <a:pt x="609" y="2234"/>
                    <a:pt x="613" y="2229"/>
                    <a:pt x="617" y="2224"/>
                  </a:cubicBezTo>
                  <a:cubicBezTo>
                    <a:pt x="619" y="2221"/>
                    <a:pt x="622" y="2219"/>
                    <a:pt x="624" y="2216"/>
                  </a:cubicBezTo>
                  <a:cubicBezTo>
                    <a:pt x="626" y="2213"/>
                    <a:pt x="628" y="2211"/>
                    <a:pt x="630" y="2208"/>
                  </a:cubicBezTo>
                  <a:cubicBezTo>
                    <a:pt x="634" y="2202"/>
                    <a:pt x="638" y="2197"/>
                    <a:pt x="643" y="2191"/>
                  </a:cubicBezTo>
                  <a:cubicBezTo>
                    <a:pt x="647" y="2186"/>
                    <a:pt x="651" y="2180"/>
                    <a:pt x="656" y="2175"/>
                  </a:cubicBezTo>
                  <a:cubicBezTo>
                    <a:pt x="658" y="2173"/>
                    <a:pt x="661" y="2170"/>
                    <a:pt x="663" y="2168"/>
                  </a:cubicBezTo>
                  <a:cubicBezTo>
                    <a:pt x="665" y="2166"/>
                    <a:pt x="668" y="2163"/>
                    <a:pt x="670" y="2161"/>
                  </a:cubicBezTo>
                  <a:cubicBezTo>
                    <a:pt x="675" y="2157"/>
                    <a:pt x="679" y="2153"/>
                    <a:pt x="684" y="2149"/>
                  </a:cubicBezTo>
                  <a:cubicBezTo>
                    <a:pt x="688" y="2146"/>
                    <a:pt x="691" y="2144"/>
                    <a:pt x="694" y="2142"/>
                  </a:cubicBezTo>
                  <a:cubicBezTo>
                    <a:pt x="701" y="2140"/>
                    <a:pt x="707" y="2139"/>
                    <a:pt x="714" y="2137"/>
                  </a:cubicBezTo>
                  <a:cubicBezTo>
                    <a:pt x="718" y="2136"/>
                    <a:pt x="722" y="2135"/>
                    <a:pt x="726" y="2134"/>
                  </a:cubicBezTo>
                  <a:cubicBezTo>
                    <a:pt x="725" y="2135"/>
                    <a:pt x="724" y="2136"/>
                    <a:pt x="723" y="2136"/>
                  </a:cubicBezTo>
                  <a:cubicBezTo>
                    <a:pt x="722" y="2137"/>
                    <a:pt x="722" y="2137"/>
                    <a:pt x="721" y="2137"/>
                  </a:cubicBezTo>
                  <a:cubicBezTo>
                    <a:pt x="720" y="2138"/>
                    <a:pt x="720" y="2138"/>
                    <a:pt x="719" y="2139"/>
                  </a:cubicBezTo>
                  <a:cubicBezTo>
                    <a:pt x="718" y="2139"/>
                    <a:pt x="717" y="2140"/>
                    <a:pt x="716" y="2141"/>
                  </a:cubicBezTo>
                  <a:cubicBezTo>
                    <a:pt x="715" y="2142"/>
                    <a:pt x="714" y="2143"/>
                    <a:pt x="712" y="2144"/>
                  </a:cubicBezTo>
                  <a:cubicBezTo>
                    <a:pt x="711" y="2145"/>
                    <a:pt x="710" y="2146"/>
                    <a:pt x="709" y="2146"/>
                  </a:cubicBezTo>
                  <a:cubicBezTo>
                    <a:pt x="707" y="2148"/>
                    <a:pt x="704" y="2150"/>
                    <a:pt x="702" y="2152"/>
                  </a:cubicBezTo>
                  <a:cubicBezTo>
                    <a:pt x="700" y="2154"/>
                    <a:pt x="698" y="2156"/>
                    <a:pt x="696" y="2158"/>
                  </a:cubicBezTo>
                  <a:cubicBezTo>
                    <a:pt x="694" y="2159"/>
                    <a:pt x="694" y="2159"/>
                    <a:pt x="694" y="2159"/>
                  </a:cubicBezTo>
                  <a:cubicBezTo>
                    <a:pt x="692" y="2161"/>
                    <a:pt x="692" y="2161"/>
                    <a:pt x="692" y="2161"/>
                  </a:cubicBezTo>
                  <a:cubicBezTo>
                    <a:pt x="691" y="2162"/>
                    <a:pt x="690" y="2163"/>
                    <a:pt x="689" y="2164"/>
                  </a:cubicBezTo>
                  <a:cubicBezTo>
                    <a:pt x="688" y="2165"/>
                    <a:pt x="687" y="2166"/>
                    <a:pt x="686" y="2167"/>
                  </a:cubicBezTo>
                  <a:cubicBezTo>
                    <a:pt x="685" y="2168"/>
                    <a:pt x="684" y="2169"/>
                    <a:pt x="683" y="2170"/>
                  </a:cubicBezTo>
                  <a:cubicBezTo>
                    <a:pt x="681" y="2172"/>
                    <a:pt x="679" y="2174"/>
                    <a:pt x="677" y="2176"/>
                  </a:cubicBezTo>
                  <a:cubicBezTo>
                    <a:pt x="676" y="2178"/>
                    <a:pt x="674" y="2180"/>
                    <a:pt x="672" y="2182"/>
                  </a:cubicBezTo>
                  <a:cubicBezTo>
                    <a:pt x="671" y="2183"/>
                    <a:pt x="670" y="2183"/>
                    <a:pt x="669" y="2184"/>
                  </a:cubicBezTo>
                  <a:cubicBezTo>
                    <a:pt x="668" y="2185"/>
                    <a:pt x="668" y="2186"/>
                    <a:pt x="667" y="2187"/>
                  </a:cubicBezTo>
                  <a:cubicBezTo>
                    <a:pt x="665" y="2189"/>
                    <a:pt x="663" y="2191"/>
                    <a:pt x="662" y="2193"/>
                  </a:cubicBezTo>
                  <a:cubicBezTo>
                    <a:pt x="660" y="2195"/>
                    <a:pt x="659" y="2196"/>
                    <a:pt x="658" y="2198"/>
                  </a:cubicBezTo>
                  <a:cubicBezTo>
                    <a:pt x="656" y="2200"/>
                    <a:pt x="655" y="2201"/>
                    <a:pt x="654" y="2203"/>
                  </a:cubicBezTo>
                  <a:cubicBezTo>
                    <a:pt x="652" y="2204"/>
                    <a:pt x="651" y="2206"/>
                    <a:pt x="650" y="2207"/>
                  </a:cubicBezTo>
                  <a:cubicBezTo>
                    <a:pt x="648" y="2210"/>
                    <a:pt x="646" y="2212"/>
                    <a:pt x="644" y="2214"/>
                  </a:cubicBezTo>
                  <a:cubicBezTo>
                    <a:pt x="643" y="2216"/>
                    <a:pt x="642" y="2218"/>
                    <a:pt x="641" y="2219"/>
                  </a:cubicBezTo>
                  <a:cubicBezTo>
                    <a:pt x="640" y="2220"/>
                    <a:pt x="640" y="2221"/>
                    <a:pt x="640" y="2221"/>
                  </a:cubicBezTo>
                  <a:cubicBezTo>
                    <a:pt x="640" y="2221"/>
                    <a:pt x="640" y="2220"/>
                    <a:pt x="641" y="2219"/>
                  </a:cubicBezTo>
                  <a:cubicBezTo>
                    <a:pt x="642" y="2219"/>
                    <a:pt x="644" y="2217"/>
                    <a:pt x="646" y="2215"/>
                  </a:cubicBezTo>
                  <a:cubicBezTo>
                    <a:pt x="648" y="2214"/>
                    <a:pt x="650" y="2212"/>
                    <a:pt x="652" y="2209"/>
                  </a:cubicBezTo>
                  <a:cubicBezTo>
                    <a:pt x="655" y="2207"/>
                    <a:pt x="658" y="2204"/>
                    <a:pt x="661" y="2201"/>
                  </a:cubicBezTo>
                  <a:cubicBezTo>
                    <a:pt x="664" y="2198"/>
                    <a:pt x="667" y="2195"/>
                    <a:pt x="671" y="2191"/>
                  </a:cubicBezTo>
                  <a:cubicBezTo>
                    <a:pt x="672" y="2191"/>
                    <a:pt x="673" y="2190"/>
                    <a:pt x="674" y="2189"/>
                  </a:cubicBezTo>
                  <a:cubicBezTo>
                    <a:pt x="675" y="2188"/>
                    <a:pt x="676" y="2187"/>
                    <a:pt x="677" y="2186"/>
                  </a:cubicBezTo>
                  <a:cubicBezTo>
                    <a:pt x="678" y="2184"/>
                    <a:pt x="680" y="2183"/>
                    <a:pt x="682" y="2181"/>
                  </a:cubicBezTo>
                  <a:cubicBezTo>
                    <a:pt x="686" y="2177"/>
                    <a:pt x="690" y="2173"/>
                    <a:pt x="695" y="2169"/>
                  </a:cubicBezTo>
                  <a:cubicBezTo>
                    <a:pt x="696" y="2168"/>
                    <a:pt x="697" y="2167"/>
                    <a:pt x="698" y="2167"/>
                  </a:cubicBezTo>
                  <a:cubicBezTo>
                    <a:pt x="699" y="2165"/>
                    <a:pt x="699" y="2165"/>
                    <a:pt x="699" y="2165"/>
                  </a:cubicBezTo>
                  <a:cubicBezTo>
                    <a:pt x="701" y="2164"/>
                    <a:pt x="701" y="2164"/>
                    <a:pt x="701" y="2164"/>
                  </a:cubicBezTo>
                  <a:cubicBezTo>
                    <a:pt x="703" y="2162"/>
                    <a:pt x="705" y="2160"/>
                    <a:pt x="707" y="2158"/>
                  </a:cubicBezTo>
                  <a:cubicBezTo>
                    <a:pt x="710" y="2156"/>
                    <a:pt x="712" y="2154"/>
                    <a:pt x="714" y="2153"/>
                  </a:cubicBezTo>
                  <a:cubicBezTo>
                    <a:pt x="715" y="2152"/>
                    <a:pt x="716" y="2151"/>
                    <a:pt x="717" y="2150"/>
                  </a:cubicBezTo>
                  <a:cubicBezTo>
                    <a:pt x="718" y="2149"/>
                    <a:pt x="719" y="2148"/>
                    <a:pt x="721" y="2147"/>
                  </a:cubicBezTo>
                  <a:cubicBezTo>
                    <a:pt x="722" y="2146"/>
                    <a:pt x="723" y="2146"/>
                    <a:pt x="724" y="2145"/>
                  </a:cubicBezTo>
                  <a:cubicBezTo>
                    <a:pt x="724" y="2144"/>
                    <a:pt x="725" y="2144"/>
                    <a:pt x="725" y="2143"/>
                  </a:cubicBezTo>
                  <a:cubicBezTo>
                    <a:pt x="726" y="2143"/>
                    <a:pt x="727" y="2143"/>
                    <a:pt x="727" y="2142"/>
                  </a:cubicBezTo>
                  <a:cubicBezTo>
                    <a:pt x="729" y="2141"/>
                    <a:pt x="732" y="2139"/>
                    <a:pt x="734" y="2137"/>
                  </a:cubicBezTo>
                  <a:cubicBezTo>
                    <a:pt x="735" y="2136"/>
                    <a:pt x="736" y="2136"/>
                    <a:pt x="737" y="2135"/>
                  </a:cubicBezTo>
                  <a:cubicBezTo>
                    <a:pt x="738" y="2134"/>
                    <a:pt x="739" y="2134"/>
                    <a:pt x="740" y="2133"/>
                  </a:cubicBezTo>
                  <a:cubicBezTo>
                    <a:pt x="741" y="2132"/>
                    <a:pt x="742" y="2131"/>
                    <a:pt x="743" y="2131"/>
                  </a:cubicBezTo>
                  <a:cubicBezTo>
                    <a:pt x="744" y="2130"/>
                    <a:pt x="744" y="2130"/>
                    <a:pt x="745" y="2130"/>
                  </a:cubicBezTo>
                  <a:cubicBezTo>
                    <a:pt x="745" y="2130"/>
                    <a:pt x="745" y="2130"/>
                    <a:pt x="745" y="2129"/>
                  </a:cubicBezTo>
                  <a:cubicBezTo>
                    <a:pt x="760" y="2126"/>
                    <a:pt x="775" y="2122"/>
                    <a:pt x="788" y="2118"/>
                  </a:cubicBezTo>
                  <a:cubicBezTo>
                    <a:pt x="773" y="2169"/>
                    <a:pt x="735" y="2195"/>
                    <a:pt x="710" y="2235"/>
                  </a:cubicBezTo>
                  <a:cubicBezTo>
                    <a:pt x="709" y="2236"/>
                    <a:pt x="708" y="2236"/>
                    <a:pt x="707" y="2236"/>
                  </a:cubicBezTo>
                  <a:cubicBezTo>
                    <a:pt x="703" y="2236"/>
                    <a:pt x="699" y="2237"/>
                    <a:pt x="694" y="2238"/>
                  </a:cubicBezTo>
                  <a:cubicBezTo>
                    <a:pt x="689" y="2238"/>
                    <a:pt x="683" y="2240"/>
                    <a:pt x="678" y="2241"/>
                  </a:cubicBezTo>
                  <a:cubicBezTo>
                    <a:pt x="676" y="2242"/>
                    <a:pt x="675" y="2242"/>
                    <a:pt x="673" y="2242"/>
                  </a:cubicBezTo>
                  <a:cubicBezTo>
                    <a:pt x="672" y="2243"/>
                    <a:pt x="671" y="2243"/>
                    <a:pt x="669" y="2244"/>
                  </a:cubicBezTo>
                  <a:cubicBezTo>
                    <a:pt x="668" y="2244"/>
                    <a:pt x="668" y="2244"/>
                    <a:pt x="667" y="2245"/>
                  </a:cubicBezTo>
                  <a:cubicBezTo>
                    <a:pt x="666" y="2245"/>
                    <a:pt x="666" y="2245"/>
                    <a:pt x="666" y="2245"/>
                  </a:cubicBezTo>
                  <a:cubicBezTo>
                    <a:pt x="666" y="2245"/>
                    <a:pt x="666" y="2245"/>
                    <a:pt x="666" y="2245"/>
                  </a:cubicBezTo>
                  <a:cubicBezTo>
                    <a:pt x="666" y="2245"/>
                    <a:pt x="666" y="2245"/>
                    <a:pt x="666" y="2245"/>
                  </a:cubicBezTo>
                  <a:cubicBezTo>
                    <a:pt x="665" y="2246"/>
                    <a:pt x="665" y="2246"/>
                    <a:pt x="665" y="2246"/>
                  </a:cubicBezTo>
                  <a:cubicBezTo>
                    <a:pt x="664" y="2246"/>
                    <a:pt x="663" y="2246"/>
                    <a:pt x="663" y="2246"/>
                  </a:cubicBezTo>
                  <a:cubicBezTo>
                    <a:pt x="662" y="2247"/>
                    <a:pt x="661" y="2247"/>
                    <a:pt x="660" y="2247"/>
                  </a:cubicBezTo>
                  <a:cubicBezTo>
                    <a:pt x="654" y="2250"/>
                    <a:pt x="649" y="2253"/>
                    <a:pt x="643" y="2257"/>
                  </a:cubicBezTo>
                  <a:cubicBezTo>
                    <a:pt x="638" y="2261"/>
                    <a:pt x="632" y="2266"/>
                    <a:pt x="628" y="2272"/>
                  </a:cubicBezTo>
                  <a:cubicBezTo>
                    <a:pt x="626" y="2273"/>
                    <a:pt x="625" y="2275"/>
                    <a:pt x="624" y="2277"/>
                  </a:cubicBezTo>
                  <a:cubicBezTo>
                    <a:pt x="621" y="2279"/>
                    <a:pt x="617" y="2281"/>
                    <a:pt x="614" y="2284"/>
                  </a:cubicBezTo>
                  <a:cubicBezTo>
                    <a:pt x="613" y="2284"/>
                    <a:pt x="612" y="2285"/>
                    <a:pt x="611" y="2286"/>
                  </a:cubicBezTo>
                  <a:cubicBezTo>
                    <a:pt x="610" y="2287"/>
                    <a:pt x="609" y="2287"/>
                    <a:pt x="608" y="2288"/>
                  </a:cubicBezTo>
                  <a:cubicBezTo>
                    <a:pt x="606" y="2290"/>
                    <a:pt x="604" y="2291"/>
                    <a:pt x="602" y="2293"/>
                  </a:cubicBezTo>
                  <a:cubicBezTo>
                    <a:pt x="600" y="2294"/>
                    <a:pt x="598" y="2296"/>
                    <a:pt x="596" y="2298"/>
                  </a:cubicBezTo>
                  <a:cubicBezTo>
                    <a:pt x="596" y="2298"/>
                    <a:pt x="595" y="2299"/>
                    <a:pt x="594" y="2300"/>
                  </a:cubicBezTo>
                  <a:cubicBezTo>
                    <a:pt x="593" y="2301"/>
                    <a:pt x="592" y="2302"/>
                    <a:pt x="591" y="2302"/>
                  </a:cubicBezTo>
                  <a:cubicBezTo>
                    <a:pt x="589" y="2304"/>
                    <a:pt x="588" y="2306"/>
                    <a:pt x="586" y="2307"/>
                  </a:cubicBezTo>
                  <a:cubicBezTo>
                    <a:pt x="585" y="2309"/>
                    <a:pt x="583" y="2310"/>
                    <a:pt x="582" y="2312"/>
                  </a:cubicBezTo>
                  <a:cubicBezTo>
                    <a:pt x="580" y="2313"/>
                    <a:pt x="579" y="2315"/>
                    <a:pt x="579" y="2316"/>
                  </a:cubicBezTo>
                  <a:cubicBezTo>
                    <a:pt x="578" y="2318"/>
                    <a:pt x="577" y="2319"/>
                    <a:pt x="577" y="2320"/>
                  </a:cubicBezTo>
                  <a:cubicBezTo>
                    <a:pt x="577" y="2321"/>
                    <a:pt x="577" y="2322"/>
                    <a:pt x="577" y="2323"/>
                  </a:cubicBezTo>
                  <a:cubicBezTo>
                    <a:pt x="577" y="2323"/>
                    <a:pt x="577" y="2324"/>
                    <a:pt x="577" y="2324"/>
                  </a:cubicBezTo>
                  <a:cubicBezTo>
                    <a:pt x="577" y="2324"/>
                    <a:pt x="577" y="2323"/>
                    <a:pt x="578" y="2323"/>
                  </a:cubicBezTo>
                  <a:cubicBezTo>
                    <a:pt x="578" y="2323"/>
                    <a:pt x="578" y="2322"/>
                    <a:pt x="578" y="2322"/>
                  </a:cubicBezTo>
                  <a:cubicBezTo>
                    <a:pt x="578" y="2322"/>
                    <a:pt x="578" y="2321"/>
                    <a:pt x="579" y="2321"/>
                  </a:cubicBezTo>
                  <a:cubicBezTo>
                    <a:pt x="579" y="2320"/>
                    <a:pt x="580" y="2319"/>
                    <a:pt x="581" y="2318"/>
                  </a:cubicBezTo>
                  <a:cubicBezTo>
                    <a:pt x="582" y="2317"/>
                    <a:pt x="583" y="2316"/>
                    <a:pt x="585" y="2315"/>
                  </a:cubicBezTo>
                  <a:cubicBezTo>
                    <a:pt x="586" y="2314"/>
                    <a:pt x="588" y="2313"/>
                    <a:pt x="590" y="2312"/>
                  </a:cubicBezTo>
                  <a:cubicBezTo>
                    <a:pt x="592" y="2310"/>
                    <a:pt x="594" y="2309"/>
                    <a:pt x="595" y="2308"/>
                  </a:cubicBezTo>
                  <a:cubicBezTo>
                    <a:pt x="596" y="2307"/>
                    <a:pt x="597" y="2306"/>
                    <a:pt x="598" y="2306"/>
                  </a:cubicBezTo>
                  <a:cubicBezTo>
                    <a:pt x="599" y="2305"/>
                    <a:pt x="600" y="2304"/>
                    <a:pt x="601" y="2304"/>
                  </a:cubicBezTo>
                  <a:cubicBezTo>
                    <a:pt x="603" y="2302"/>
                    <a:pt x="605" y="2300"/>
                    <a:pt x="607" y="2299"/>
                  </a:cubicBezTo>
                  <a:cubicBezTo>
                    <a:pt x="609" y="2297"/>
                    <a:pt x="611" y="2296"/>
                    <a:pt x="613" y="2294"/>
                  </a:cubicBezTo>
                  <a:cubicBezTo>
                    <a:pt x="614" y="2293"/>
                    <a:pt x="615" y="2292"/>
                    <a:pt x="616" y="2292"/>
                  </a:cubicBezTo>
                  <a:cubicBezTo>
                    <a:pt x="616" y="2291"/>
                    <a:pt x="617" y="2291"/>
                    <a:pt x="617" y="2290"/>
                  </a:cubicBezTo>
                  <a:cubicBezTo>
                    <a:pt x="615" y="2297"/>
                    <a:pt x="613" y="2302"/>
                    <a:pt x="611" y="2307"/>
                  </a:cubicBezTo>
                  <a:cubicBezTo>
                    <a:pt x="610" y="2308"/>
                    <a:pt x="610" y="2309"/>
                    <a:pt x="610" y="2310"/>
                  </a:cubicBezTo>
                  <a:cubicBezTo>
                    <a:pt x="609" y="2310"/>
                    <a:pt x="609" y="2311"/>
                    <a:pt x="609" y="2311"/>
                  </a:cubicBezTo>
                  <a:cubicBezTo>
                    <a:pt x="608" y="2312"/>
                    <a:pt x="608" y="2313"/>
                    <a:pt x="607" y="2313"/>
                  </a:cubicBezTo>
                  <a:cubicBezTo>
                    <a:pt x="607" y="2314"/>
                    <a:pt x="607" y="2315"/>
                    <a:pt x="606" y="2315"/>
                  </a:cubicBezTo>
                  <a:cubicBezTo>
                    <a:pt x="606" y="2316"/>
                    <a:pt x="605" y="2318"/>
                    <a:pt x="604" y="2319"/>
                  </a:cubicBezTo>
                  <a:cubicBezTo>
                    <a:pt x="603" y="2320"/>
                    <a:pt x="602" y="2321"/>
                    <a:pt x="601" y="2322"/>
                  </a:cubicBezTo>
                  <a:cubicBezTo>
                    <a:pt x="598" y="2326"/>
                    <a:pt x="594" y="2330"/>
                    <a:pt x="591" y="2334"/>
                  </a:cubicBezTo>
                  <a:cubicBezTo>
                    <a:pt x="587" y="2337"/>
                    <a:pt x="584" y="2340"/>
                    <a:pt x="581" y="2343"/>
                  </a:cubicBezTo>
                  <a:cubicBezTo>
                    <a:pt x="578" y="2346"/>
                    <a:pt x="575" y="2348"/>
                    <a:pt x="573" y="2350"/>
                  </a:cubicBezTo>
                  <a:cubicBezTo>
                    <a:pt x="571" y="2352"/>
                    <a:pt x="569" y="2353"/>
                    <a:pt x="568" y="2354"/>
                  </a:cubicBezTo>
                  <a:cubicBezTo>
                    <a:pt x="567" y="2355"/>
                    <a:pt x="566" y="2356"/>
                    <a:pt x="566" y="2356"/>
                  </a:cubicBezTo>
                  <a:cubicBezTo>
                    <a:pt x="566" y="2356"/>
                    <a:pt x="567" y="2355"/>
                    <a:pt x="568" y="2354"/>
                  </a:cubicBezTo>
                  <a:cubicBezTo>
                    <a:pt x="569" y="2354"/>
                    <a:pt x="571" y="2353"/>
                    <a:pt x="574" y="2351"/>
                  </a:cubicBezTo>
                  <a:cubicBezTo>
                    <a:pt x="576" y="2350"/>
                    <a:pt x="580" y="2348"/>
                    <a:pt x="583" y="2345"/>
                  </a:cubicBezTo>
                  <a:cubicBezTo>
                    <a:pt x="585" y="2344"/>
                    <a:pt x="586" y="2343"/>
                    <a:pt x="588" y="2342"/>
                  </a:cubicBezTo>
                  <a:cubicBezTo>
                    <a:pt x="590" y="2340"/>
                    <a:pt x="592" y="2339"/>
                    <a:pt x="594" y="2337"/>
                  </a:cubicBezTo>
                  <a:cubicBezTo>
                    <a:pt x="598" y="2334"/>
                    <a:pt x="602" y="2330"/>
                    <a:pt x="606" y="2326"/>
                  </a:cubicBezTo>
                  <a:cubicBezTo>
                    <a:pt x="607" y="2325"/>
                    <a:pt x="608" y="2324"/>
                    <a:pt x="609" y="2322"/>
                  </a:cubicBezTo>
                  <a:cubicBezTo>
                    <a:pt x="610" y="2321"/>
                    <a:pt x="611" y="2320"/>
                    <a:pt x="612" y="2319"/>
                  </a:cubicBezTo>
                  <a:cubicBezTo>
                    <a:pt x="612" y="2318"/>
                    <a:pt x="613" y="2317"/>
                    <a:pt x="613" y="2317"/>
                  </a:cubicBezTo>
                  <a:cubicBezTo>
                    <a:pt x="614" y="2316"/>
                    <a:pt x="614" y="2315"/>
                    <a:pt x="614" y="2315"/>
                  </a:cubicBezTo>
                  <a:cubicBezTo>
                    <a:pt x="615" y="2314"/>
                    <a:pt x="615" y="2313"/>
                    <a:pt x="616" y="2313"/>
                  </a:cubicBezTo>
                  <a:cubicBezTo>
                    <a:pt x="616" y="2312"/>
                    <a:pt x="616" y="2311"/>
                    <a:pt x="617" y="2311"/>
                  </a:cubicBezTo>
                  <a:cubicBezTo>
                    <a:pt x="618" y="2308"/>
                    <a:pt x="620" y="2305"/>
                    <a:pt x="621" y="2302"/>
                  </a:cubicBezTo>
                  <a:cubicBezTo>
                    <a:pt x="622" y="2298"/>
                    <a:pt x="623" y="2295"/>
                    <a:pt x="624" y="2293"/>
                  </a:cubicBezTo>
                  <a:cubicBezTo>
                    <a:pt x="625" y="2292"/>
                    <a:pt x="625" y="2291"/>
                    <a:pt x="625" y="2290"/>
                  </a:cubicBezTo>
                  <a:cubicBezTo>
                    <a:pt x="626" y="2289"/>
                    <a:pt x="626" y="2289"/>
                    <a:pt x="626" y="2289"/>
                  </a:cubicBezTo>
                  <a:cubicBezTo>
                    <a:pt x="626" y="2289"/>
                    <a:pt x="626" y="2289"/>
                    <a:pt x="626" y="2288"/>
                  </a:cubicBezTo>
                  <a:cubicBezTo>
                    <a:pt x="627" y="2286"/>
                    <a:pt x="627" y="2286"/>
                    <a:pt x="627" y="2286"/>
                  </a:cubicBezTo>
                  <a:cubicBezTo>
                    <a:pt x="628" y="2286"/>
                    <a:pt x="628" y="2285"/>
                    <a:pt x="629" y="2284"/>
                  </a:cubicBezTo>
                  <a:cubicBezTo>
                    <a:pt x="629" y="2283"/>
                    <a:pt x="630" y="2282"/>
                    <a:pt x="631" y="2280"/>
                  </a:cubicBezTo>
                  <a:cubicBezTo>
                    <a:pt x="632" y="2280"/>
                    <a:pt x="632" y="2279"/>
                    <a:pt x="633" y="2278"/>
                  </a:cubicBezTo>
                  <a:cubicBezTo>
                    <a:pt x="633" y="2278"/>
                    <a:pt x="634" y="2277"/>
                    <a:pt x="634" y="2277"/>
                  </a:cubicBezTo>
                  <a:cubicBezTo>
                    <a:pt x="638" y="2272"/>
                    <a:pt x="643" y="2267"/>
                    <a:pt x="648" y="2263"/>
                  </a:cubicBezTo>
                  <a:cubicBezTo>
                    <a:pt x="648" y="2263"/>
                    <a:pt x="649" y="2263"/>
                    <a:pt x="650" y="2262"/>
                  </a:cubicBezTo>
                  <a:cubicBezTo>
                    <a:pt x="650" y="2262"/>
                    <a:pt x="651" y="2261"/>
                    <a:pt x="651" y="2261"/>
                  </a:cubicBezTo>
                  <a:cubicBezTo>
                    <a:pt x="653" y="2260"/>
                    <a:pt x="654" y="2259"/>
                    <a:pt x="655" y="2258"/>
                  </a:cubicBezTo>
                  <a:cubicBezTo>
                    <a:pt x="658" y="2257"/>
                    <a:pt x="661" y="2255"/>
                    <a:pt x="663" y="2254"/>
                  </a:cubicBezTo>
                  <a:cubicBezTo>
                    <a:pt x="664" y="2253"/>
                    <a:pt x="665" y="2253"/>
                    <a:pt x="665" y="2253"/>
                  </a:cubicBezTo>
                  <a:cubicBezTo>
                    <a:pt x="666" y="2252"/>
                    <a:pt x="667" y="2252"/>
                    <a:pt x="667" y="2252"/>
                  </a:cubicBezTo>
                  <a:cubicBezTo>
                    <a:pt x="668" y="2251"/>
                    <a:pt x="668" y="2251"/>
                    <a:pt x="668" y="2251"/>
                  </a:cubicBezTo>
                  <a:cubicBezTo>
                    <a:pt x="669" y="2251"/>
                    <a:pt x="669" y="2251"/>
                    <a:pt x="669" y="2251"/>
                  </a:cubicBezTo>
                  <a:cubicBezTo>
                    <a:pt x="669" y="2251"/>
                    <a:pt x="669" y="2251"/>
                    <a:pt x="669" y="2251"/>
                  </a:cubicBezTo>
                  <a:cubicBezTo>
                    <a:pt x="669" y="2251"/>
                    <a:pt x="669" y="2251"/>
                    <a:pt x="669" y="2251"/>
                  </a:cubicBezTo>
                  <a:cubicBezTo>
                    <a:pt x="670" y="2251"/>
                    <a:pt x="671" y="2250"/>
                    <a:pt x="671" y="2250"/>
                  </a:cubicBezTo>
                  <a:cubicBezTo>
                    <a:pt x="673" y="2249"/>
                    <a:pt x="674" y="2249"/>
                    <a:pt x="676" y="2248"/>
                  </a:cubicBezTo>
                  <a:cubicBezTo>
                    <a:pt x="677" y="2248"/>
                    <a:pt x="678" y="2247"/>
                    <a:pt x="680" y="2247"/>
                  </a:cubicBezTo>
                  <a:cubicBezTo>
                    <a:pt x="685" y="2245"/>
                    <a:pt x="690" y="2243"/>
                    <a:pt x="695" y="2242"/>
                  </a:cubicBezTo>
                  <a:cubicBezTo>
                    <a:pt x="699" y="2241"/>
                    <a:pt x="704" y="2240"/>
                    <a:pt x="708" y="2239"/>
                  </a:cubicBezTo>
                  <a:cubicBezTo>
                    <a:pt x="708" y="2239"/>
                    <a:pt x="708" y="2239"/>
                    <a:pt x="708" y="2239"/>
                  </a:cubicBezTo>
                  <a:cubicBezTo>
                    <a:pt x="702" y="2250"/>
                    <a:pt x="697" y="2262"/>
                    <a:pt x="693" y="2276"/>
                  </a:cubicBezTo>
                  <a:cubicBezTo>
                    <a:pt x="692" y="2277"/>
                    <a:pt x="691" y="2278"/>
                    <a:pt x="690" y="2278"/>
                  </a:cubicBezTo>
                  <a:cubicBezTo>
                    <a:pt x="687" y="2281"/>
                    <a:pt x="684" y="2284"/>
                    <a:pt x="681" y="2287"/>
                  </a:cubicBezTo>
                  <a:cubicBezTo>
                    <a:pt x="674" y="2292"/>
                    <a:pt x="668" y="2298"/>
                    <a:pt x="662" y="2305"/>
                  </a:cubicBezTo>
                  <a:cubicBezTo>
                    <a:pt x="660" y="2307"/>
                    <a:pt x="659" y="2308"/>
                    <a:pt x="657" y="2310"/>
                  </a:cubicBezTo>
                  <a:cubicBezTo>
                    <a:pt x="655" y="2312"/>
                    <a:pt x="655" y="2312"/>
                    <a:pt x="655" y="2312"/>
                  </a:cubicBezTo>
                  <a:cubicBezTo>
                    <a:pt x="655" y="2313"/>
                    <a:pt x="654" y="2314"/>
                    <a:pt x="653" y="2315"/>
                  </a:cubicBezTo>
                  <a:cubicBezTo>
                    <a:pt x="651" y="2318"/>
                    <a:pt x="651" y="2318"/>
                    <a:pt x="651" y="2318"/>
                  </a:cubicBezTo>
                  <a:cubicBezTo>
                    <a:pt x="649" y="2320"/>
                    <a:pt x="649" y="2320"/>
                    <a:pt x="649" y="2320"/>
                  </a:cubicBezTo>
                  <a:cubicBezTo>
                    <a:pt x="648" y="2322"/>
                    <a:pt x="647" y="2324"/>
                    <a:pt x="646" y="2326"/>
                  </a:cubicBezTo>
                  <a:cubicBezTo>
                    <a:pt x="643" y="2329"/>
                    <a:pt x="641" y="2333"/>
                    <a:pt x="639" y="2337"/>
                  </a:cubicBezTo>
                  <a:cubicBezTo>
                    <a:pt x="637" y="2340"/>
                    <a:pt x="635" y="2344"/>
                    <a:pt x="633" y="2348"/>
                  </a:cubicBezTo>
                  <a:cubicBezTo>
                    <a:pt x="629" y="2355"/>
                    <a:pt x="626" y="2362"/>
                    <a:pt x="623" y="2369"/>
                  </a:cubicBezTo>
                  <a:cubicBezTo>
                    <a:pt x="620" y="2376"/>
                    <a:pt x="617" y="2382"/>
                    <a:pt x="615" y="2388"/>
                  </a:cubicBezTo>
                  <a:cubicBezTo>
                    <a:pt x="612" y="2394"/>
                    <a:pt x="610" y="2400"/>
                    <a:pt x="608" y="2405"/>
                  </a:cubicBezTo>
                  <a:cubicBezTo>
                    <a:pt x="606" y="2410"/>
                    <a:pt x="605" y="2414"/>
                    <a:pt x="603" y="2418"/>
                  </a:cubicBezTo>
                  <a:cubicBezTo>
                    <a:pt x="602" y="2421"/>
                    <a:pt x="601" y="2424"/>
                    <a:pt x="600" y="2426"/>
                  </a:cubicBezTo>
                  <a:cubicBezTo>
                    <a:pt x="599" y="2428"/>
                    <a:pt x="599" y="2429"/>
                    <a:pt x="599" y="2429"/>
                  </a:cubicBezTo>
                  <a:cubicBezTo>
                    <a:pt x="599" y="2429"/>
                    <a:pt x="600" y="2428"/>
                    <a:pt x="600" y="2426"/>
                  </a:cubicBezTo>
                  <a:cubicBezTo>
                    <a:pt x="601" y="2424"/>
                    <a:pt x="603" y="2422"/>
                    <a:pt x="605" y="2418"/>
                  </a:cubicBezTo>
                  <a:cubicBezTo>
                    <a:pt x="606" y="2415"/>
                    <a:pt x="609" y="2411"/>
                    <a:pt x="611" y="2406"/>
                  </a:cubicBezTo>
                  <a:cubicBezTo>
                    <a:pt x="613" y="2401"/>
                    <a:pt x="616" y="2396"/>
                    <a:pt x="619" y="2390"/>
                  </a:cubicBezTo>
                  <a:cubicBezTo>
                    <a:pt x="622" y="2384"/>
                    <a:pt x="625" y="2378"/>
                    <a:pt x="628" y="2372"/>
                  </a:cubicBezTo>
                  <a:cubicBezTo>
                    <a:pt x="629" y="2370"/>
                    <a:pt x="630" y="2368"/>
                    <a:pt x="631" y="2366"/>
                  </a:cubicBezTo>
                  <a:cubicBezTo>
                    <a:pt x="631" y="2367"/>
                    <a:pt x="631" y="2368"/>
                    <a:pt x="630" y="2369"/>
                  </a:cubicBezTo>
                  <a:cubicBezTo>
                    <a:pt x="630" y="2370"/>
                    <a:pt x="629" y="2372"/>
                    <a:pt x="629" y="2374"/>
                  </a:cubicBezTo>
                  <a:cubicBezTo>
                    <a:pt x="629" y="2376"/>
                    <a:pt x="628" y="2378"/>
                    <a:pt x="627" y="2380"/>
                  </a:cubicBezTo>
                  <a:cubicBezTo>
                    <a:pt x="627" y="2383"/>
                    <a:pt x="626" y="2385"/>
                    <a:pt x="626" y="2387"/>
                  </a:cubicBezTo>
                  <a:cubicBezTo>
                    <a:pt x="626" y="2389"/>
                    <a:pt x="625" y="2390"/>
                    <a:pt x="625" y="2391"/>
                  </a:cubicBezTo>
                  <a:cubicBezTo>
                    <a:pt x="625" y="2392"/>
                    <a:pt x="625" y="2394"/>
                    <a:pt x="624" y="2395"/>
                  </a:cubicBezTo>
                  <a:cubicBezTo>
                    <a:pt x="624" y="2397"/>
                    <a:pt x="623" y="2400"/>
                    <a:pt x="623" y="2402"/>
                  </a:cubicBezTo>
                  <a:cubicBezTo>
                    <a:pt x="622" y="2405"/>
                    <a:pt x="621" y="2408"/>
                    <a:pt x="621" y="2410"/>
                  </a:cubicBezTo>
                  <a:cubicBezTo>
                    <a:pt x="621" y="2411"/>
                    <a:pt x="620" y="2413"/>
                    <a:pt x="620" y="2414"/>
                  </a:cubicBezTo>
                  <a:cubicBezTo>
                    <a:pt x="620" y="2415"/>
                    <a:pt x="620" y="2416"/>
                    <a:pt x="619" y="2418"/>
                  </a:cubicBezTo>
                  <a:cubicBezTo>
                    <a:pt x="619" y="2420"/>
                    <a:pt x="618" y="2422"/>
                    <a:pt x="618" y="2425"/>
                  </a:cubicBezTo>
                  <a:cubicBezTo>
                    <a:pt x="617" y="2427"/>
                    <a:pt x="617" y="2429"/>
                    <a:pt x="617" y="2431"/>
                  </a:cubicBezTo>
                  <a:cubicBezTo>
                    <a:pt x="616" y="2433"/>
                    <a:pt x="616" y="2435"/>
                    <a:pt x="616" y="2436"/>
                  </a:cubicBezTo>
                  <a:cubicBezTo>
                    <a:pt x="615" y="2438"/>
                    <a:pt x="615" y="2439"/>
                    <a:pt x="615" y="2440"/>
                  </a:cubicBezTo>
                  <a:cubicBezTo>
                    <a:pt x="615" y="2442"/>
                    <a:pt x="615" y="2443"/>
                    <a:pt x="615" y="2443"/>
                  </a:cubicBezTo>
                  <a:cubicBezTo>
                    <a:pt x="614" y="2444"/>
                    <a:pt x="614" y="2444"/>
                    <a:pt x="614" y="2444"/>
                  </a:cubicBezTo>
                  <a:cubicBezTo>
                    <a:pt x="614" y="2444"/>
                    <a:pt x="615" y="2444"/>
                    <a:pt x="615" y="2443"/>
                  </a:cubicBezTo>
                  <a:cubicBezTo>
                    <a:pt x="615" y="2443"/>
                    <a:pt x="616" y="2442"/>
                    <a:pt x="616" y="2441"/>
                  </a:cubicBezTo>
                  <a:cubicBezTo>
                    <a:pt x="617" y="2440"/>
                    <a:pt x="618" y="2439"/>
                    <a:pt x="619" y="2437"/>
                  </a:cubicBezTo>
                  <a:cubicBezTo>
                    <a:pt x="619" y="2437"/>
                    <a:pt x="619" y="2436"/>
                    <a:pt x="620" y="2435"/>
                  </a:cubicBezTo>
                  <a:cubicBezTo>
                    <a:pt x="620" y="2434"/>
                    <a:pt x="621" y="2433"/>
                    <a:pt x="621" y="2432"/>
                  </a:cubicBezTo>
                  <a:cubicBezTo>
                    <a:pt x="621" y="2431"/>
                    <a:pt x="622" y="2430"/>
                    <a:pt x="622" y="2429"/>
                  </a:cubicBezTo>
                  <a:cubicBezTo>
                    <a:pt x="623" y="2428"/>
                    <a:pt x="623" y="2427"/>
                    <a:pt x="624" y="2426"/>
                  </a:cubicBezTo>
                  <a:cubicBezTo>
                    <a:pt x="624" y="2424"/>
                    <a:pt x="625" y="2422"/>
                    <a:pt x="626" y="2419"/>
                  </a:cubicBezTo>
                  <a:cubicBezTo>
                    <a:pt x="626" y="2418"/>
                    <a:pt x="627" y="2417"/>
                    <a:pt x="627" y="2416"/>
                  </a:cubicBezTo>
                  <a:cubicBezTo>
                    <a:pt x="628" y="2415"/>
                    <a:pt x="628" y="2413"/>
                    <a:pt x="628" y="2412"/>
                  </a:cubicBezTo>
                  <a:cubicBezTo>
                    <a:pt x="629" y="2409"/>
                    <a:pt x="630" y="2407"/>
                    <a:pt x="630" y="2404"/>
                  </a:cubicBezTo>
                  <a:cubicBezTo>
                    <a:pt x="631" y="2402"/>
                    <a:pt x="631" y="2399"/>
                    <a:pt x="632" y="2396"/>
                  </a:cubicBezTo>
                  <a:cubicBezTo>
                    <a:pt x="632" y="2395"/>
                    <a:pt x="632" y="2394"/>
                    <a:pt x="632" y="2392"/>
                  </a:cubicBezTo>
                  <a:cubicBezTo>
                    <a:pt x="633" y="2391"/>
                    <a:pt x="633" y="2390"/>
                    <a:pt x="633" y="2389"/>
                  </a:cubicBezTo>
                  <a:cubicBezTo>
                    <a:pt x="633" y="2386"/>
                    <a:pt x="633" y="2384"/>
                    <a:pt x="633" y="2381"/>
                  </a:cubicBezTo>
                  <a:cubicBezTo>
                    <a:pt x="633" y="2380"/>
                    <a:pt x="633" y="2379"/>
                    <a:pt x="633" y="2378"/>
                  </a:cubicBezTo>
                  <a:cubicBezTo>
                    <a:pt x="634" y="2377"/>
                    <a:pt x="634" y="2376"/>
                    <a:pt x="634" y="2375"/>
                  </a:cubicBezTo>
                  <a:cubicBezTo>
                    <a:pt x="634" y="2374"/>
                    <a:pt x="634" y="2373"/>
                    <a:pt x="633" y="2372"/>
                  </a:cubicBezTo>
                  <a:cubicBezTo>
                    <a:pt x="633" y="2371"/>
                    <a:pt x="633" y="2370"/>
                    <a:pt x="633" y="2369"/>
                  </a:cubicBezTo>
                  <a:cubicBezTo>
                    <a:pt x="633" y="2367"/>
                    <a:pt x="633" y="2366"/>
                    <a:pt x="633" y="2365"/>
                  </a:cubicBezTo>
                  <a:cubicBezTo>
                    <a:pt x="633" y="2364"/>
                    <a:pt x="633" y="2363"/>
                    <a:pt x="633" y="2363"/>
                  </a:cubicBezTo>
                  <a:cubicBezTo>
                    <a:pt x="635" y="2359"/>
                    <a:pt x="637" y="2355"/>
                    <a:pt x="639" y="2351"/>
                  </a:cubicBezTo>
                  <a:cubicBezTo>
                    <a:pt x="641" y="2348"/>
                    <a:pt x="643" y="2344"/>
                    <a:pt x="645" y="2341"/>
                  </a:cubicBezTo>
                  <a:cubicBezTo>
                    <a:pt x="646" y="2339"/>
                    <a:pt x="647" y="2337"/>
                    <a:pt x="649" y="2335"/>
                  </a:cubicBezTo>
                  <a:cubicBezTo>
                    <a:pt x="650" y="2334"/>
                    <a:pt x="651" y="2332"/>
                    <a:pt x="652" y="2330"/>
                  </a:cubicBezTo>
                  <a:cubicBezTo>
                    <a:pt x="653" y="2328"/>
                    <a:pt x="654" y="2327"/>
                    <a:pt x="656" y="2325"/>
                  </a:cubicBezTo>
                  <a:cubicBezTo>
                    <a:pt x="658" y="2322"/>
                    <a:pt x="658" y="2322"/>
                    <a:pt x="658" y="2322"/>
                  </a:cubicBezTo>
                  <a:cubicBezTo>
                    <a:pt x="659" y="2320"/>
                    <a:pt x="659" y="2320"/>
                    <a:pt x="659" y="2320"/>
                  </a:cubicBezTo>
                  <a:cubicBezTo>
                    <a:pt x="660" y="2319"/>
                    <a:pt x="661" y="2318"/>
                    <a:pt x="661" y="2317"/>
                  </a:cubicBezTo>
                  <a:cubicBezTo>
                    <a:pt x="663" y="2315"/>
                    <a:pt x="663" y="2315"/>
                    <a:pt x="663" y="2315"/>
                  </a:cubicBezTo>
                  <a:cubicBezTo>
                    <a:pt x="665" y="2313"/>
                    <a:pt x="666" y="2312"/>
                    <a:pt x="668" y="2310"/>
                  </a:cubicBezTo>
                  <a:cubicBezTo>
                    <a:pt x="673" y="2304"/>
                    <a:pt x="679" y="2298"/>
                    <a:pt x="686" y="2292"/>
                  </a:cubicBezTo>
                  <a:cubicBezTo>
                    <a:pt x="687" y="2291"/>
                    <a:pt x="689" y="2290"/>
                    <a:pt x="690" y="2288"/>
                  </a:cubicBezTo>
                  <a:cubicBezTo>
                    <a:pt x="679" y="2349"/>
                    <a:pt x="682" y="2411"/>
                    <a:pt x="633" y="2460"/>
                  </a:cubicBezTo>
                  <a:cubicBezTo>
                    <a:pt x="620" y="2473"/>
                    <a:pt x="606" y="2484"/>
                    <a:pt x="592" y="2491"/>
                  </a:cubicBezTo>
                  <a:cubicBezTo>
                    <a:pt x="590" y="2490"/>
                    <a:pt x="588" y="2489"/>
                    <a:pt x="585" y="2488"/>
                  </a:cubicBezTo>
                  <a:cubicBezTo>
                    <a:pt x="581" y="2487"/>
                    <a:pt x="577" y="2484"/>
                    <a:pt x="572" y="2482"/>
                  </a:cubicBezTo>
                  <a:cubicBezTo>
                    <a:pt x="567" y="2479"/>
                    <a:pt x="562" y="2476"/>
                    <a:pt x="557" y="2473"/>
                  </a:cubicBezTo>
                  <a:cubicBezTo>
                    <a:pt x="555" y="2472"/>
                    <a:pt x="552" y="2470"/>
                    <a:pt x="549" y="2469"/>
                  </a:cubicBezTo>
                  <a:cubicBezTo>
                    <a:pt x="547" y="2467"/>
                    <a:pt x="544" y="2466"/>
                    <a:pt x="541" y="2464"/>
                  </a:cubicBezTo>
                  <a:cubicBezTo>
                    <a:pt x="540" y="2464"/>
                    <a:pt x="540" y="2464"/>
                    <a:pt x="540" y="2464"/>
                  </a:cubicBezTo>
                  <a:cubicBezTo>
                    <a:pt x="540" y="2463"/>
                    <a:pt x="540" y="2463"/>
                    <a:pt x="540" y="2463"/>
                  </a:cubicBezTo>
                  <a:cubicBezTo>
                    <a:pt x="539" y="2463"/>
                    <a:pt x="539" y="2463"/>
                    <a:pt x="539" y="2463"/>
                  </a:cubicBezTo>
                  <a:cubicBezTo>
                    <a:pt x="539" y="2463"/>
                    <a:pt x="539" y="2463"/>
                    <a:pt x="539" y="2463"/>
                  </a:cubicBezTo>
                  <a:cubicBezTo>
                    <a:pt x="539" y="2463"/>
                    <a:pt x="539" y="2463"/>
                    <a:pt x="539" y="2463"/>
                  </a:cubicBezTo>
                  <a:cubicBezTo>
                    <a:pt x="537" y="2462"/>
                    <a:pt x="537" y="2462"/>
                    <a:pt x="537" y="2462"/>
                  </a:cubicBezTo>
                  <a:cubicBezTo>
                    <a:pt x="535" y="2461"/>
                    <a:pt x="534" y="2461"/>
                    <a:pt x="532" y="2460"/>
                  </a:cubicBezTo>
                  <a:cubicBezTo>
                    <a:pt x="531" y="2460"/>
                    <a:pt x="529" y="2459"/>
                    <a:pt x="528" y="2458"/>
                  </a:cubicBezTo>
                  <a:cubicBezTo>
                    <a:pt x="525" y="2457"/>
                    <a:pt x="525" y="2457"/>
                    <a:pt x="525" y="2457"/>
                  </a:cubicBezTo>
                  <a:cubicBezTo>
                    <a:pt x="523" y="2457"/>
                    <a:pt x="523" y="2457"/>
                    <a:pt x="523" y="2457"/>
                  </a:cubicBezTo>
                  <a:cubicBezTo>
                    <a:pt x="518" y="2455"/>
                    <a:pt x="518" y="2455"/>
                    <a:pt x="518" y="2455"/>
                  </a:cubicBezTo>
                  <a:cubicBezTo>
                    <a:pt x="517" y="2455"/>
                    <a:pt x="515" y="2454"/>
                    <a:pt x="514" y="2454"/>
                  </a:cubicBezTo>
                  <a:cubicBezTo>
                    <a:pt x="511" y="2453"/>
                    <a:pt x="511" y="2453"/>
                    <a:pt x="511" y="2453"/>
                  </a:cubicBezTo>
                  <a:cubicBezTo>
                    <a:pt x="510" y="2453"/>
                    <a:pt x="510" y="2453"/>
                    <a:pt x="509" y="2453"/>
                  </a:cubicBezTo>
                  <a:cubicBezTo>
                    <a:pt x="507" y="2453"/>
                    <a:pt x="506" y="2452"/>
                    <a:pt x="504" y="2452"/>
                  </a:cubicBezTo>
                  <a:cubicBezTo>
                    <a:pt x="502" y="2452"/>
                    <a:pt x="501" y="2451"/>
                    <a:pt x="499" y="2451"/>
                  </a:cubicBezTo>
                  <a:cubicBezTo>
                    <a:pt x="498" y="2451"/>
                    <a:pt x="498" y="2451"/>
                    <a:pt x="497" y="2451"/>
                  </a:cubicBezTo>
                  <a:cubicBezTo>
                    <a:pt x="496" y="2451"/>
                    <a:pt x="495" y="2451"/>
                    <a:pt x="495" y="2451"/>
                  </a:cubicBezTo>
                  <a:cubicBezTo>
                    <a:pt x="493" y="2450"/>
                    <a:pt x="491" y="2450"/>
                    <a:pt x="490" y="2450"/>
                  </a:cubicBezTo>
                  <a:cubicBezTo>
                    <a:pt x="489" y="2450"/>
                    <a:pt x="488" y="2450"/>
                    <a:pt x="488" y="2450"/>
                  </a:cubicBezTo>
                  <a:cubicBezTo>
                    <a:pt x="487" y="2450"/>
                    <a:pt x="486" y="2450"/>
                    <a:pt x="485" y="2450"/>
                  </a:cubicBezTo>
                  <a:cubicBezTo>
                    <a:pt x="484" y="2450"/>
                    <a:pt x="482" y="2450"/>
                    <a:pt x="481" y="2450"/>
                  </a:cubicBezTo>
                  <a:cubicBezTo>
                    <a:pt x="479" y="2450"/>
                    <a:pt x="478" y="2450"/>
                    <a:pt x="476" y="2450"/>
                  </a:cubicBezTo>
                  <a:cubicBezTo>
                    <a:pt x="475" y="2450"/>
                    <a:pt x="473" y="2450"/>
                    <a:pt x="472" y="2450"/>
                  </a:cubicBezTo>
                  <a:cubicBezTo>
                    <a:pt x="471" y="2450"/>
                    <a:pt x="469" y="2451"/>
                    <a:pt x="468" y="2451"/>
                  </a:cubicBezTo>
                  <a:cubicBezTo>
                    <a:pt x="462" y="2451"/>
                    <a:pt x="457" y="2452"/>
                    <a:pt x="452" y="2453"/>
                  </a:cubicBezTo>
                  <a:cubicBezTo>
                    <a:pt x="452" y="2453"/>
                    <a:pt x="451" y="2453"/>
                    <a:pt x="451" y="2454"/>
                  </a:cubicBezTo>
                  <a:cubicBezTo>
                    <a:pt x="450" y="2454"/>
                    <a:pt x="449" y="2454"/>
                    <a:pt x="449" y="2454"/>
                  </a:cubicBezTo>
                  <a:cubicBezTo>
                    <a:pt x="448" y="2454"/>
                    <a:pt x="447" y="2455"/>
                    <a:pt x="446" y="2455"/>
                  </a:cubicBezTo>
                  <a:cubicBezTo>
                    <a:pt x="444" y="2455"/>
                    <a:pt x="443" y="2455"/>
                    <a:pt x="442" y="2456"/>
                  </a:cubicBezTo>
                  <a:cubicBezTo>
                    <a:pt x="441" y="2456"/>
                    <a:pt x="440" y="2457"/>
                    <a:pt x="440" y="2457"/>
                  </a:cubicBezTo>
                  <a:cubicBezTo>
                    <a:pt x="436" y="2458"/>
                    <a:pt x="433" y="2459"/>
                    <a:pt x="430" y="2461"/>
                  </a:cubicBezTo>
                  <a:cubicBezTo>
                    <a:pt x="429" y="2461"/>
                    <a:pt x="428" y="2462"/>
                    <a:pt x="427" y="2462"/>
                  </a:cubicBezTo>
                  <a:cubicBezTo>
                    <a:pt x="426" y="2463"/>
                    <a:pt x="425" y="2463"/>
                    <a:pt x="424" y="2463"/>
                  </a:cubicBezTo>
                  <a:cubicBezTo>
                    <a:pt x="423" y="2464"/>
                    <a:pt x="422" y="2464"/>
                    <a:pt x="422" y="2464"/>
                  </a:cubicBezTo>
                  <a:cubicBezTo>
                    <a:pt x="422" y="2464"/>
                    <a:pt x="423" y="2464"/>
                    <a:pt x="424" y="2464"/>
                  </a:cubicBezTo>
                  <a:cubicBezTo>
                    <a:pt x="425" y="2464"/>
                    <a:pt x="426" y="2463"/>
                    <a:pt x="427" y="2463"/>
                  </a:cubicBezTo>
                  <a:cubicBezTo>
                    <a:pt x="428" y="2463"/>
                    <a:pt x="429" y="2462"/>
                    <a:pt x="431" y="2462"/>
                  </a:cubicBezTo>
                  <a:cubicBezTo>
                    <a:pt x="433" y="2461"/>
                    <a:pt x="437" y="2460"/>
                    <a:pt x="440" y="2460"/>
                  </a:cubicBezTo>
                  <a:cubicBezTo>
                    <a:pt x="441" y="2460"/>
                    <a:pt x="442" y="2459"/>
                    <a:pt x="443" y="2459"/>
                  </a:cubicBezTo>
                  <a:cubicBezTo>
                    <a:pt x="444" y="2459"/>
                    <a:pt x="445" y="2459"/>
                    <a:pt x="446" y="2459"/>
                  </a:cubicBezTo>
                  <a:cubicBezTo>
                    <a:pt x="449" y="2458"/>
                    <a:pt x="451" y="2458"/>
                    <a:pt x="453" y="2458"/>
                  </a:cubicBezTo>
                  <a:cubicBezTo>
                    <a:pt x="454" y="2458"/>
                    <a:pt x="455" y="2457"/>
                    <a:pt x="457" y="2457"/>
                  </a:cubicBezTo>
                  <a:cubicBezTo>
                    <a:pt x="457" y="2457"/>
                    <a:pt x="458" y="2457"/>
                    <a:pt x="458" y="2457"/>
                  </a:cubicBezTo>
                  <a:cubicBezTo>
                    <a:pt x="459" y="2457"/>
                    <a:pt x="460" y="2457"/>
                    <a:pt x="460" y="2457"/>
                  </a:cubicBezTo>
                  <a:cubicBezTo>
                    <a:pt x="463" y="2457"/>
                    <a:pt x="465" y="2457"/>
                    <a:pt x="468" y="2457"/>
                  </a:cubicBezTo>
                  <a:cubicBezTo>
                    <a:pt x="469" y="2457"/>
                    <a:pt x="471" y="2457"/>
                    <a:pt x="472" y="2457"/>
                  </a:cubicBezTo>
                  <a:cubicBezTo>
                    <a:pt x="474" y="2456"/>
                    <a:pt x="475" y="2457"/>
                    <a:pt x="476" y="2457"/>
                  </a:cubicBezTo>
                  <a:cubicBezTo>
                    <a:pt x="478" y="2457"/>
                    <a:pt x="479" y="2457"/>
                    <a:pt x="481" y="2457"/>
                  </a:cubicBezTo>
                  <a:cubicBezTo>
                    <a:pt x="482" y="2457"/>
                    <a:pt x="483" y="2457"/>
                    <a:pt x="485" y="2457"/>
                  </a:cubicBezTo>
                  <a:cubicBezTo>
                    <a:pt x="486" y="2457"/>
                    <a:pt x="486" y="2457"/>
                    <a:pt x="487" y="2457"/>
                  </a:cubicBezTo>
                  <a:cubicBezTo>
                    <a:pt x="488" y="2457"/>
                    <a:pt x="489" y="2457"/>
                    <a:pt x="489" y="2457"/>
                  </a:cubicBezTo>
                  <a:cubicBezTo>
                    <a:pt x="491" y="2458"/>
                    <a:pt x="492" y="2458"/>
                    <a:pt x="494" y="2458"/>
                  </a:cubicBezTo>
                  <a:cubicBezTo>
                    <a:pt x="494" y="2458"/>
                    <a:pt x="495" y="2458"/>
                    <a:pt x="496" y="2458"/>
                  </a:cubicBezTo>
                  <a:cubicBezTo>
                    <a:pt x="497" y="2458"/>
                    <a:pt x="497" y="2459"/>
                    <a:pt x="498" y="2459"/>
                  </a:cubicBezTo>
                  <a:cubicBezTo>
                    <a:pt x="500" y="2459"/>
                    <a:pt x="501" y="2459"/>
                    <a:pt x="503" y="2459"/>
                  </a:cubicBezTo>
                  <a:cubicBezTo>
                    <a:pt x="505" y="2460"/>
                    <a:pt x="508" y="2461"/>
                    <a:pt x="511" y="2461"/>
                  </a:cubicBezTo>
                  <a:cubicBezTo>
                    <a:pt x="511" y="2461"/>
                    <a:pt x="511" y="2461"/>
                    <a:pt x="510" y="2461"/>
                  </a:cubicBezTo>
                  <a:cubicBezTo>
                    <a:pt x="509" y="2461"/>
                    <a:pt x="507" y="2461"/>
                    <a:pt x="505" y="2461"/>
                  </a:cubicBezTo>
                  <a:cubicBezTo>
                    <a:pt x="504" y="2461"/>
                    <a:pt x="503" y="2461"/>
                    <a:pt x="502" y="2461"/>
                  </a:cubicBezTo>
                  <a:cubicBezTo>
                    <a:pt x="501" y="2461"/>
                    <a:pt x="500" y="2461"/>
                    <a:pt x="499" y="2461"/>
                  </a:cubicBezTo>
                  <a:cubicBezTo>
                    <a:pt x="497" y="2461"/>
                    <a:pt x="496" y="2461"/>
                    <a:pt x="495" y="2461"/>
                  </a:cubicBezTo>
                  <a:cubicBezTo>
                    <a:pt x="493" y="2461"/>
                    <a:pt x="492" y="2461"/>
                    <a:pt x="491" y="2462"/>
                  </a:cubicBezTo>
                  <a:cubicBezTo>
                    <a:pt x="489" y="2462"/>
                    <a:pt x="488" y="2462"/>
                    <a:pt x="486" y="2462"/>
                  </a:cubicBezTo>
                  <a:cubicBezTo>
                    <a:pt x="485" y="2462"/>
                    <a:pt x="483" y="2462"/>
                    <a:pt x="482" y="2463"/>
                  </a:cubicBezTo>
                  <a:cubicBezTo>
                    <a:pt x="479" y="2463"/>
                    <a:pt x="476" y="2464"/>
                    <a:pt x="473" y="2465"/>
                  </a:cubicBezTo>
                  <a:cubicBezTo>
                    <a:pt x="469" y="2465"/>
                    <a:pt x="466" y="2466"/>
                    <a:pt x="463" y="2467"/>
                  </a:cubicBezTo>
                  <a:cubicBezTo>
                    <a:pt x="460" y="2468"/>
                    <a:pt x="457" y="2469"/>
                    <a:pt x="454" y="2470"/>
                  </a:cubicBezTo>
                  <a:cubicBezTo>
                    <a:pt x="451" y="2472"/>
                    <a:pt x="448" y="2473"/>
                    <a:pt x="445" y="2474"/>
                  </a:cubicBezTo>
                  <a:cubicBezTo>
                    <a:pt x="444" y="2475"/>
                    <a:pt x="442" y="2476"/>
                    <a:pt x="441" y="2476"/>
                  </a:cubicBezTo>
                  <a:cubicBezTo>
                    <a:pt x="440" y="2477"/>
                    <a:pt x="438" y="2478"/>
                    <a:pt x="437" y="2478"/>
                  </a:cubicBezTo>
                  <a:cubicBezTo>
                    <a:pt x="436" y="2479"/>
                    <a:pt x="435" y="2480"/>
                    <a:pt x="434" y="2480"/>
                  </a:cubicBezTo>
                  <a:cubicBezTo>
                    <a:pt x="433" y="2481"/>
                    <a:pt x="432" y="2482"/>
                    <a:pt x="430" y="2482"/>
                  </a:cubicBezTo>
                  <a:cubicBezTo>
                    <a:pt x="429" y="2483"/>
                    <a:pt x="428" y="2484"/>
                    <a:pt x="428" y="2484"/>
                  </a:cubicBezTo>
                  <a:cubicBezTo>
                    <a:pt x="427" y="2485"/>
                    <a:pt x="426" y="2486"/>
                    <a:pt x="425" y="2486"/>
                  </a:cubicBezTo>
                  <a:cubicBezTo>
                    <a:pt x="423" y="2487"/>
                    <a:pt x="422" y="2488"/>
                    <a:pt x="421" y="2489"/>
                  </a:cubicBezTo>
                  <a:cubicBezTo>
                    <a:pt x="420" y="2490"/>
                    <a:pt x="419" y="2491"/>
                    <a:pt x="418" y="2491"/>
                  </a:cubicBezTo>
                  <a:cubicBezTo>
                    <a:pt x="418" y="2492"/>
                    <a:pt x="417" y="2492"/>
                    <a:pt x="417" y="2492"/>
                  </a:cubicBezTo>
                  <a:cubicBezTo>
                    <a:pt x="417" y="2492"/>
                    <a:pt x="418" y="2492"/>
                    <a:pt x="419" y="2492"/>
                  </a:cubicBezTo>
                  <a:cubicBezTo>
                    <a:pt x="419" y="2492"/>
                    <a:pt x="420" y="2491"/>
                    <a:pt x="422" y="2491"/>
                  </a:cubicBezTo>
                  <a:cubicBezTo>
                    <a:pt x="422" y="2490"/>
                    <a:pt x="423" y="2490"/>
                    <a:pt x="424" y="2490"/>
                  </a:cubicBezTo>
                  <a:cubicBezTo>
                    <a:pt x="425" y="2489"/>
                    <a:pt x="426" y="2489"/>
                    <a:pt x="426" y="2489"/>
                  </a:cubicBezTo>
                  <a:cubicBezTo>
                    <a:pt x="427" y="2488"/>
                    <a:pt x="428" y="2488"/>
                    <a:pt x="429" y="2488"/>
                  </a:cubicBezTo>
                  <a:cubicBezTo>
                    <a:pt x="430" y="2487"/>
                    <a:pt x="431" y="2487"/>
                    <a:pt x="433" y="2486"/>
                  </a:cubicBezTo>
                  <a:cubicBezTo>
                    <a:pt x="435" y="2486"/>
                    <a:pt x="437" y="2485"/>
                    <a:pt x="440" y="2484"/>
                  </a:cubicBezTo>
                  <a:cubicBezTo>
                    <a:pt x="440" y="2483"/>
                    <a:pt x="441" y="2483"/>
                    <a:pt x="442" y="2483"/>
                  </a:cubicBezTo>
                  <a:cubicBezTo>
                    <a:pt x="442" y="2483"/>
                    <a:pt x="443" y="2482"/>
                    <a:pt x="444" y="2482"/>
                  </a:cubicBezTo>
                  <a:cubicBezTo>
                    <a:pt x="445" y="2482"/>
                    <a:pt x="446" y="2481"/>
                    <a:pt x="448" y="2481"/>
                  </a:cubicBezTo>
                  <a:cubicBezTo>
                    <a:pt x="449" y="2480"/>
                    <a:pt x="451" y="2480"/>
                    <a:pt x="452" y="2479"/>
                  </a:cubicBezTo>
                  <a:cubicBezTo>
                    <a:pt x="454" y="2479"/>
                    <a:pt x="455" y="2478"/>
                    <a:pt x="456" y="2478"/>
                  </a:cubicBezTo>
                  <a:cubicBezTo>
                    <a:pt x="459" y="2477"/>
                    <a:pt x="462" y="2476"/>
                    <a:pt x="465" y="2475"/>
                  </a:cubicBezTo>
                  <a:cubicBezTo>
                    <a:pt x="468" y="2474"/>
                    <a:pt x="472" y="2473"/>
                    <a:pt x="475" y="2472"/>
                  </a:cubicBezTo>
                  <a:cubicBezTo>
                    <a:pt x="476" y="2472"/>
                    <a:pt x="477" y="2471"/>
                    <a:pt x="479" y="2471"/>
                  </a:cubicBezTo>
                  <a:cubicBezTo>
                    <a:pt x="480" y="2470"/>
                    <a:pt x="482" y="2470"/>
                    <a:pt x="483" y="2470"/>
                  </a:cubicBezTo>
                  <a:cubicBezTo>
                    <a:pt x="485" y="2469"/>
                    <a:pt x="486" y="2469"/>
                    <a:pt x="488" y="2468"/>
                  </a:cubicBezTo>
                  <a:cubicBezTo>
                    <a:pt x="488" y="2468"/>
                    <a:pt x="489" y="2468"/>
                    <a:pt x="490" y="2468"/>
                  </a:cubicBezTo>
                  <a:cubicBezTo>
                    <a:pt x="490" y="2468"/>
                    <a:pt x="491" y="2468"/>
                    <a:pt x="492" y="2467"/>
                  </a:cubicBezTo>
                  <a:cubicBezTo>
                    <a:pt x="493" y="2467"/>
                    <a:pt x="494" y="2467"/>
                    <a:pt x="496" y="2466"/>
                  </a:cubicBezTo>
                  <a:cubicBezTo>
                    <a:pt x="497" y="2466"/>
                    <a:pt x="498" y="2466"/>
                    <a:pt x="499" y="2466"/>
                  </a:cubicBezTo>
                  <a:cubicBezTo>
                    <a:pt x="500" y="2465"/>
                    <a:pt x="501" y="2465"/>
                    <a:pt x="503" y="2465"/>
                  </a:cubicBezTo>
                  <a:cubicBezTo>
                    <a:pt x="504" y="2465"/>
                    <a:pt x="505" y="2464"/>
                    <a:pt x="506" y="2464"/>
                  </a:cubicBezTo>
                  <a:cubicBezTo>
                    <a:pt x="506" y="2464"/>
                    <a:pt x="507" y="2464"/>
                    <a:pt x="508" y="2463"/>
                  </a:cubicBezTo>
                  <a:cubicBezTo>
                    <a:pt x="509" y="2463"/>
                    <a:pt x="510" y="2463"/>
                    <a:pt x="511" y="2463"/>
                  </a:cubicBezTo>
                  <a:cubicBezTo>
                    <a:pt x="512" y="2463"/>
                    <a:pt x="513" y="2462"/>
                    <a:pt x="514" y="2462"/>
                  </a:cubicBezTo>
                  <a:cubicBezTo>
                    <a:pt x="514" y="2462"/>
                    <a:pt x="515" y="2463"/>
                    <a:pt x="516" y="2463"/>
                  </a:cubicBezTo>
                  <a:cubicBezTo>
                    <a:pt x="520" y="2464"/>
                    <a:pt x="520" y="2464"/>
                    <a:pt x="520" y="2464"/>
                  </a:cubicBezTo>
                  <a:cubicBezTo>
                    <a:pt x="523" y="2465"/>
                    <a:pt x="523" y="2465"/>
                    <a:pt x="523" y="2465"/>
                  </a:cubicBezTo>
                  <a:cubicBezTo>
                    <a:pt x="525" y="2466"/>
                    <a:pt x="525" y="2466"/>
                    <a:pt x="525" y="2466"/>
                  </a:cubicBezTo>
                  <a:cubicBezTo>
                    <a:pt x="526" y="2466"/>
                    <a:pt x="528" y="2467"/>
                    <a:pt x="529" y="2467"/>
                  </a:cubicBezTo>
                  <a:cubicBezTo>
                    <a:pt x="530" y="2468"/>
                    <a:pt x="532" y="2469"/>
                    <a:pt x="533" y="2469"/>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1"/>
                    <a:pt x="536" y="2471"/>
                    <a:pt x="536" y="2471"/>
                  </a:cubicBezTo>
                  <a:cubicBezTo>
                    <a:pt x="538" y="2471"/>
                    <a:pt x="538" y="2471"/>
                    <a:pt x="538" y="2471"/>
                  </a:cubicBezTo>
                  <a:cubicBezTo>
                    <a:pt x="540" y="2472"/>
                    <a:pt x="543" y="2474"/>
                    <a:pt x="546" y="2475"/>
                  </a:cubicBezTo>
                  <a:cubicBezTo>
                    <a:pt x="548" y="2477"/>
                    <a:pt x="551" y="2478"/>
                    <a:pt x="554" y="2479"/>
                  </a:cubicBezTo>
                  <a:cubicBezTo>
                    <a:pt x="559" y="2482"/>
                    <a:pt x="564" y="2485"/>
                    <a:pt x="569" y="2487"/>
                  </a:cubicBezTo>
                  <a:cubicBezTo>
                    <a:pt x="574" y="2489"/>
                    <a:pt x="579" y="2491"/>
                    <a:pt x="584" y="2493"/>
                  </a:cubicBezTo>
                  <a:cubicBezTo>
                    <a:pt x="585" y="2493"/>
                    <a:pt x="585" y="2493"/>
                    <a:pt x="586" y="2493"/>
                  </a:cubicBezTo>
                  <a:cubicBezTo>
                    <a:pt x="572" y="2500"/>
                    <a:pt x="556" y="2503"/>
                    <a:pt x="539" y="2503"/>
                  </a:cubicBezTo>
                  <a:cubicBezTo>
                    <a:pt x="493" y="2504"/>
                    <a:pt x="454" y="2512"/>
                    <a:pt x="437" y="2549"/>
                  </a:cubicBezTo>
                  <a:cubicBezTo>
                    <a:pt x="469" y="2517"/>
                    <a:pt x="511" y="2512"/>
                    <a:pt x="566" y="2511"/>
                  </a:cubicBezTo>
                  <a:cubicBezTo>
                    <a:pt x="589" y="2511"/>
                    <a:pt x="607" y="2503"/>
                    <a:pt x="624" y="2490"/>
                  </a:cubicBezTo>
                  <a:cubicBezTo>
                    <a:pt x="623" y="2492"/>
                    <a:pt x="622" y="2493"/>
                    <a:pt x="621" y="2495"/>
                  </a:cubicBezTo>
                  <a:cubicBezTo>
                    <a:pt x="620" y="2496"/>
                    <a:pt x="619" y="2498"/>
                    <a:pt x="617" y="2500"/>
                  </a:cubicBezTo>
                  <a:cubicBezTo>
                    <a:pt x="617" y="2501"/>
                    <a:pt x="616" y="2502"/>
                    <a:pt x="615" y="2503"/>
                  </a:cubicBezTo>
                  <a:cubicBezTo>
                    <a:pt x="614" y="2503"/>
                    <a:pt x="614" y="2504"/>
                    <a:pt x="613" y="2505"/>
                  </a:cubicBezTo>
                  <a:cubicBezTo>
                    <a:pt x="611" y="2507"/>
                    <a:pt x="610" y="2509"/>
                    <a:pt x="608" y="2511"/>
                  </a:cubicBezTo>
                  <a:cubicBezTo>
                    <a:pt x="607" y="2512"/>
                    <a:pt x="607" y="2513"/>
                    <a:pt x="606" y="2514"/>
                  </a:cubicBezTo>
                  <a:cubicBezTo>
                    <a:pt x="605" y="2515"/>
                    <a:pt x="604" y="2516"/>
                    <a:pt x="603" y="2517"/>
                  </a:cubicBezTo>
                  <a:cubicBezTo>
                    <a:pt x="601" y="2519"/>
                    <a:pt x="599" y="2521"/>
                    <a:pt x="597" y="2523"/>
                  </a:cubicBezTo>
                  <a:cubicBezTo>
                    <a:pt x="595" y="2525"/>
                    <a:pt x="593" y="2527"/>
                    <a:pt x="591" y="2529"/>
                  </a:cubicBezTo>
                  <a:cubicBezTo>
                    <a:pt x="590" y="2530"/>
                    <a:pt x="589" y="2531"/>
                    <a:pt x="588" y="2532"/>
                  </a:cubicBezTo>
                  <a:cubicBezTo>
                    <a:pt x="587" y="2533"/>
                    <a:pt x="586" y="2534"/>
                    <a:pt x="585" y="2535"/>
                  </a:cubicBezTo>
                  <a:cubicBezTo>
                    <a:pt x="581" y="2538"/>
                    <a:pt x="577" y="2542"/>
                    <a:pt x="573" y="2545"/>
                  </a:cubicBezTo>
                  <a:cubicBezTo>
                    <a:pt x="572" y="2545"/>
                    <a:pt x="572" y="2545"/>
                    <a:pt x="572" y="2545"/>
                  </a:cubicBezTo>
                  <a:cubicBezTo>
                    <a:pt x="571" y="2546"/>
                    <a:pt x="570" y="2546"/>
                    <a:pt x="569" y="2546"/>
                  </a:cubicBezTo>
                  <a:cubicBezTo>
                    <a:pt x="568" y="2546"/>
                    <a:pt x="567" y="2547"/>
                    <a:pt x="566" y="2547"/>
                  </a:cubicBezTo>
                  <a:cubicBezTo>
                    <a:pt x="565" y="2547"/>
                    <a:pt x="564" y="2547"/>
                    <a:pt x="563" y="2548"/>
                  </a:cubicBezTo>
                  <a:cubicBezTo>
                    <a:pt x="562" y="2548"/>
                    <a:pt x="561" y="2548"/>
                    <a:pt x="560" y="2548"/>
                  </a:cubicBezTo>
                  <a:cubicBezTo>
                    <a:pt x="558" y="2548"/>
                    <a:pt x="556" y="2549"/>
                    <a:pt x="554" y="2549"/>
                  </a:cubicBezTo>
                  <a:cubicBezTo>
                    <a:pt x="552" y="2550"/>
                    <a:pt x="550" y="2550"/>
                    <a:pt x="548" y="2550"/>
                  </a:cubicBezTo>
                  <a:cubicBezTo>
                    <a:pt x="547" y="2550"/>
                    <a:pt x="546" y="2550"/>
                    <a:pt x="545" y="2551"/>
                  </a:cubicBezTo>
                  <a:cubicBezTo>
                    <a:pt x="543" y="2551"/>
                    <a:pt x="542" y="2551"/>
                    <a:pt x="541" y="2551"/>
                  </a:cubicBezTo>
                  <a:cubicBezTo>
                    <a:pt x="537" y="2551"/>
                    <a:pt x="532" y="2552"/>
                    <a:pt x="528" y="2552"/>
                  </a:cubicBezTo>
                  <a:cubicBezTo>
                    <a:pt x="523" y="2553"/>
                    <a:pt x="518" y="2553"/>
                    <a:pt x="514" y="2554"/>
                  </a:cubicBezTo>
                  <a:cubicBezTo>
                    <a:pt x="512" y="2554"/>
                    <a:pt x="509" y="2554"/>
                    <a:pt x="507" y="2554"/>
                  </a:cubicBezTo>
                  <a:cubicBezTo>
                    <a:pt x="505" y="2555"/>
                    <a:pt x="503" y="2555"/>
                    <a:pt x="500" y="2555"/>
                  </a:cubicBezTo>
                  <a:cubicBezTo>
                    <a:pt x="496" y="2556"/>
                    <a:pt x="492" y="2557"/>
                    <a:pt x="488" y="2558"/>
                  </a:cubicBezTo>
                  <a:cubicBezTo>
                    <a:pt x="486" y="2559"/>
                    <a:pt x="484" y="2559"/>
                    <a:pt x="482" y="2560"/>
                  </a:cubicBezTo>
                  <a:cubicBezTo>
                    <a:pt x="480" y="2560"/>
                    <a:pt x="479" y="2561"/>
                    <a:pt x="477" y="2562"/>
                  </a:cubicBezTo>
                  <a:cubicBezTo>
                    <a:pt x="475" y="2562"/>
                    <a:pt x="474" y="2563"/>
                    <a:pt x="472" y="2564"/>
                  </a:cubicBezTo>
                  <a:cubicBezTo>
                    <a:pt x="471" y="2564"/>
                    <a:pt x="470" y="2565"/>
                    <a:pt x="468" y="2566"/>
                  </a:cubicBezTo>
                  <a:cubicBezTo>
                    <a:pt x="467" y="2566"/>
                    <a:pt x="466" y="2567"/>
                    <a:pt x="465" y="2568"/>
                  </a:cubicBezTo>
                  <a:cubicBezTo>
                    <a:pt x="464" y="2568"/>
                    <a:pt x="463" y="2569"/>
                    <a:pt x="462" y="2570"/>
                  </a:cubicBezTo>
                  <a:cubicBezTo>
                    <a:pt x="461" y="2570"/>
                    <a:pt x="460" y="2571"/>
                    <a:pt x="460" y="2571"/>
                  </a:cubicBezTo>
                  <a:cubicBezTo>
                    <a:pt x="459" y="2572"/>
                    <a:pt x="459" y="2572"/>
                    <a:pt x="458" y="2573"/>
                  </a:cubicBezTo>
                  <a:cubicBezTo>
                    <a:pt x="457" y="2573"/>
                    <a:pt x="457" y="2574"/>
                    <a:pt x="457" y="2574"/>
                  </a:cubicBezTo>
                  <a:cubicBezTo>
                    <a:pt x="457" y="2574"/>
                    <a:pt x="457" y="2573"/>
                    <a:pt x="458" y="2573"/>
                  </a:cubicBezTo>
                  <a:cubicBezTo>
                    <a:pt x="459" y="2572"/>
                    <a:pt x="461" y="2572"/>
                    <a:pt x="463" y="2571"/>
                  </a:cubicBezTo>
                  <a:cubicBezTo>
                    <a:pt x="464" y="2571"/>
                    <a:pt x="465" y="2570"/>
                    <a:pt x="466" y="2570"/>
                  </a:cubicBezTo>
                  <a:cubicBezTo>
                    <a:pt x="467" y="2569"/>
                    <a:pt x="468" y="2569"/>
                    <a:pt x="469" y="2569"/>
                  </a:cubicBezTo>
                  <a:cubicBezTo>
                    <a:pt x="471" y="2568"/>
                    <a:pt x="472" y="2568"/>
                    <a:pt x="474" y="2567"/>
                  </a:cubicBezTo>
                  <a:cubicBezTo>
                    <a:pt x="475" y="2567"/>
                    <a:pt x="477" y="2566"/>
                    <a:pt x="478" y="2566"/>
                  </a:cubicBezTo>
                  <a:cubicBezTo>
                    <a:pt x="482" y="2565"/>
                    <a:pt x="485" y="2565"/>
                    <a:pt x="489" y="2564"/>
                  </a:cubicBezTo>
                  <a:cubicBezTo>
                    <a:pt x="493" y="2563"/>
                    <a:pt x="497" y="2563"/>
                    <a:pt x="501" y="2562"/>
                  </a:cubicBezTo>
                  <a:cubicBezTo>
                    <a:pt x="506" y="2562"/>
                    <a:pt x="510" y="2562"/>
                    <a:pt x="515" y="2561"/>
                  </a:cubicBezTo>
                  <a:cubicBezTo>
                    <a:pt x="519" y="2561"/>
                    <a:pt x="524" y="2560"/>
                    <a:pt x="528" y="2560"/>
                  </a:cubicBezTo>
                  <a:cubicBezTo>
                    <a:pt x="533" y="2560"/>
                    <a:pt x="538" y="2559"/>
                    <a:pt x="542" y="2558"/>
                  </a:cubicBezTo>
                  <a:cubicBezTo>
                    <a:pt x="547" y="2558"/>
                    <a:pt x="551" y="2557"/>
                    <a:pt x="556" y="2556"/>
                  </a:cubicBezTo>
                  <a:cubicBezTo>
                    <a:pt x="557" y="2556"/>
                    <a:pt x="558" y="2556"/>
                    <a:pt x="559" y="2555"/>
                  </a:cubicBezTo>
                  <a:cubicBezTo>
                    <a:pt x="558" y="2556"/>
                    <a:pt x="557" y="2556"/>
                    <a:pt x="557" y="2557"/>
                  </a:cubicBezTo>
                  <a:cubicBezTo>
                    <a:pt x="556" y="2557"/>
                    <a:pt x="554" y="2558"/>
                    <a:pt x="553" y="2559"/>
                  </a:cubicBezTo>
                  <a:cubicBezTo>
                    <a:pt x="552" y="2560"/>
                    <a:pt x="551" y="2561"/>
                    <a:pt x="550" y="2561"/>
                  </a:cubicBezTo>
                  <a:cubicBezTo>
                    <a:pt x="547" y="2563"/>
                    <a:pt x="545" y="2564"/>
                    <a:pt x="542" y="2566"/>
                  </a:cubicBezTo>
                  <a:cubicBezTo>
                    <a:pt x="540" y="2567"/>
                    <a:pt x="537" y="2568"/>
                    <a:pt x="535" y="2570"/>
                  </a:cubicBezTo>
                  <a:cubicBezTo>
                    <a:pt x="534" y="2570"/>
                    <a:pt x="533" y="2571"/>
                    <a:pt x="532" y="2572"/>
                  </a:cubicBezTo>
                  <a:cubicBezTo>
                    <a:pt x="530" y="2572"/>
                    <a:pt x="529" y="2573"/>
                    <a:pt x="528" y="2573"/>
                  </a:cubicBezTo>
                  <a:cubicBezTo>
                    <a:pt x="526" y="2574"/>
                    <a:pt x="523" y="2575"/>
                    <a:pt x="521" y="2576"/>
                  </a:cubicBezTo>
                  <a:cubicBezTo>
                    <a:pt x="520" y="2577"/>
                    <a:pt x="519" y="2577"/>
                    <a:pt x="518" y="2578"/>
                  </a:cubicBezTo>
                  <a:cubicBezTo>
                    <a:pt x="517" y="2578"/>
                    <a:pt x="516" y="2579"/>
                    <a:pt x="515" y="2579"/>
                  </a:cubicBezTo>
                  <a:cubicBezTo>
                    <a:pt x="513" y="2580"/>
                    <a:pt x="511" y="2581"/>
                    <a:pt x="509" y="2582"/>
                  </a:cubicBezTo>
                  <a:cubicBezTo>
                    <a:pt x="507" y="2583"/>
                    <a:pt x="505" y="2583"/>
                    <a:pt x="503" y="2584"/>
                  </a:cubicBezTo>
                  <a:cubicBezTo>
                    <a:pt x="502" y="2584"/>
                    <a:pt x="500" y="2585"/>
                    <a:pt x="499" y="2586"/>
                  </a:cubicBezTo>
                  <a:cubicBezTo>
                    <a:pt x="497" y="2586"/>
                    <a:pt x="496" y="2587"/>
                    <a:pt x="494" y="2587"/>
                  </a:cubicBezTo>
                  <a:cubicBezTo>
                    <a:pt x="492" y="2588"/>
                    <a:pt x="490" y="2589"/>
                    <a:pt x="489" y="2589"/>
                  </a:cubicBezTo>
                  <a:cubicBezTo>
                    <a:pt x="487" y="2589"/>
                    <a:pt x="487" y="2590"/>
                    <a:pt x="487" y="2590"/>
                  </a:cubicBezTo>
                  <a:cubicBezTo>
                    <a:pt x="487" y="2590"/>
                    <a:pt x="487" y="2590"/>
                    <a:pt x="489" y="2589"/>
                  </a:cubicBezTo>
                  <a:cubicBezTo>
                    <a:pt x="490" y="2589"/>
                    <a:pt x="492" y="2589"/>
                    <a:pt x="495" y="2589"/>
                  </a:cubicBezTo>
                  <a:cubicBezTo>
                    <a:pt x="496" y="2588"/>
                    <a:pt x="498" y="2588"/>
                    <a:pt x="499" y="2588"/>
                  </a:cubicBezTo>
                  <a:cubicBezTo>
                    <a:pt x="501" y="2588"/>
                    <a:pt x="502" y="2587"/>
                    <a:pt x="504" y="2587"/>
                  </a:cubicBezTo>
                  <a:cubicBezTo>
                    <a:pt x="506" y="2586"/>
                    <a:pt x="508" y="2586"/>
                    <a:pt x="510" y="2585"/>
                  </a:cubicBezTo>
                  <a:cubicBezTo>
                    <a:pt x="512" y="2585"/>
                    <a:pt x="514" y="2584"/>
                    <a:pt x="516" y="2584"/>
                  </a:cubicBezTo>
                  <a:cubicBezTo>
                    <a:pt x="518" y="2583"/>
                    <a:pt x="519" y="2583"/>
                    <a:pt x="520" y="2583"/>
                  </a:cubicBezTo>
                  <a:cubicBezTo>
                    <a:pt x="521" y="2582"/>
                    <a:pt x="522" y="2582"/>
                    <a:pt x="523" y="2581"/>
                  </a:cubicBezTo>
                  <a:cubicBezTo>
                    <a:pt x="526" y="2581"/>
                    <a:pt x="528" y="2580"/>
                    <a:pt x="530" y="2579"/>
                  </a:cubicBezTo>
                  <a:cubicBezTo>
                    <a:pt x="532" y="2578"/>
                    <a:pt x="533" y="2578"/>
                    <a:pt x="534" y="2577"/>
                  </a:cubicBezTo>
                  <a:cubicBezTo>
                    <a:pt x="535" y="2577"/>
                    <a:pt x="537" y="2576"/>
                    <a:pt x="538" y="2575"/>
                  </a:cubicBezTo>
                  <a:cubicBezTo>
                    <a:pt x="539" y="2575"/>
                    <a:pt x="540" y="2574"/>
                    <a:pt x="542" y="2574"/>
                  </a:cubicBezTo>
                  <a:cubicBezTo>
                    <a:pt x="543" y="2573"/>
                    <a:pt x="544" y="2573"/>
                    <a:pt x="546" y="2572"/>
                  </a:cubicBezTo>
                  <a:cubicBezTo>
                    <a:pt x="551" y="2569"/>
                    <a:pt x="556" y="2566"/>
                    <a:pt x="561" y="2563"/>
                  </a:cubicBezTo>
                  <a:cubicBezTo>
                    <a:pt x="566" y="2560"/>
                    <a:pt x="571" y="2556"/>
                    <a:pt x="576" y="2553"/>
                  </a:cubicBezTo>
                  <a:cubicBezTo>
                    <a:pt x="581" y="2549"/>
                    <a:pt x="586" y="2545"/>
                    <a:pt x="590" y="2540"/>
                  </a:cubicBezTo>
                  <a:cubicBezTo>
                    <a:pt x="595" y="2536"/>
                    <a:pt x="599" y="2532"/>
                    <a:pt x="602" y="2528"/>
                  </a:cubicBezTo>
                  <a:cubicBezTo>
                    <a:pt x="603" y="2527"/>
                    <a:pt x="604" y="2526"/>
                    <a:pt x="605" y="2524"/>
                  </a:cubicBezTo>
                  <a:cubicBezTo>
                    <a:pt x="606" y="2523"/>
                    <a:pt x="607" y="2522"/>
                    <a:pt x="608" y="2521"/>
                  </a:cubicBezTo>
                  <a:cubicBezTo>
                    <a:pt x="609" y="2520"/>
                    <a:pt x="610" y="2519"/>
                    <a:pt x="610" y="2518"/>
                  </a:cubicBezTo>
                  <a:cubicBezTo>
                    <a:pt x="611" y="2517"/>
                    <a:pt x="612" y="2516"/>
                    <a:pt x="613" y="2515"/>
                  </a:cubicBezTo>
                  <a:cubicBezTo>
                    <a:pt x="614" y="2513"/>
                    <a:pt x="616" y="2510"/>
                    <a:pt x="617" y="2508"/>
                  </a:cubicBezTo>
                  <a:cubicBezTo>
                    <a:pt x="618" y="2507"/>
                    <a:pt x="619" y="2506"/>
                    <a:pt x="619" y="2505"/>
                  </a:cubicBezTo>
                  <a:cubicBezTo>
                    <a:pt x="620" y="2504"/>
                    <a:pt x="620" y="2503"/>
                    <a:pt x="621" y="2502"/>
                  </a:cubicBezTo>
                  <a:cubicBezTo>
                    <a:pt x="622" y="2500"/>
                    <a:pt x="623" y="2499"/>
                    <a:pt x="624" y="2497"/>
                  </a:cubicBezTo>
                  <a:cubicBezTo>
                    <a:pt x="625" y="2495"/>
                    <a:pt x="626" y="2493"/>
                    <a:pt x="627" y="2491"/>
                  </a:cubicBezTo>
                  <a:cubicBezTo>
                    <a:pt x="628" y="2490"/>
                    <a:pt x="629" y="2488"/>
                    <a:pt x="629" y="2487"/>
                  </a:cubicBezTo>
                  <a:cubicBezTo>
                    <a:pt x="630" y="2486"/>
                    <a:pt x="630" y="2486"/>
                    <a:pt x="630" y="2486"/>
                  </a:cubicBezTo>
                  <a:cubicBezTo>
                    <a:pt x="646" y="2473"/>
                    <a:pt x="660" y="2457"/>
                    <a:pt x="677" y="2441"/>
                  </a:cubicBezTo>
                  <a:cubicBezTo>
                    <a:pt x="684" y="2447"/>
                    <a:pt x="689" y="2456"/>
                    <a:pt x="691" y="2465"/>
                  </a:cubicBezTo>
                  <a:cubicBezTo>
                    <a:pt x="691" y="2466"/>
                    <a:pt x="692" y="2467"/>
                    <a:pt x="692" y="2468"/>
                  </a:cubicBezTo>
                  <a:cubicBezTo>
                    <a:pt x="691" y="2469"/>
                    <a:pt x="691" y="2471"/>
                    <a:pt x="691" y="2472"/>
                  </a:cubicBezTo>
                  <a:cubicBezTo>
                    <a:pt x="691" y="2473"/>
                    <a:pt x="691" y="2475"/>
                    <a:pt x="691" y="2476"/>
                  </a:cubicBezTo>
                  <a:cubicBezTo>
                    <a:pt x="691" y="2477"/>
                    <a:pt x="691" y="2478"/>
                    <a:pt x="691" y="2478"/>
                  </a:cubicBezTo>
                  <a:cubicBezTo>
                    <a:pt x="691" y="2479"/>
                    <a:pt x="690" y="2480"/>
                    <a:pt x="690" y="2480"/>
                  </a:cubicBezTo>
                  <a:cubicBezTo>
                    <a:pt x="690" y="2481"/>
                    <a:pt x="689" y="2482"/>
                    <a:pt x="689" y="2483"/>
                  </a:cubicBezTo>
                  <a:cubicBezTo>
                    <a:pt x="689" y="2483"/>
                    <a:pt x="689" y="2484"/>
                    <a:pt x="688" y="2485"/>
                  </a:cubicBezTo>
                  <a:cubicBezTo>
                    <a:pt x="688" y="2486"/>
                    <a:pt x="687" y="2488"/>
                    <a:pt x="686" y="2489"/>
                  </a:cubicBezTo>
                  <a:cubicBezTo>
                    <a:pt x="685" y="2491"/>
                    <a:pt x="685" y="2493"/>
                    <a:pt x="684" y="2494"/>
                  </a:cubicBezTo>
                  <a:cubicBezTo>
                    <a:pt x="683" y="2495"/>
                    <a:pt x="683" y="2496"/>
                    <a:pt x="682" y="2497"/>
                  </a:cubicBezTo>
                  <a:cubicBezTo>
                    <a:pt x="682" y="2497"/>
                    <a:pt x="682" y="2498"/>
                    <a:pt x="681" y="2499"/>
                  </a:cubicBezTo>
                  <a:cubicBezTo>
                    <a:pt x="679" y="2502"/>
                    <a:pt x="678" y="2505"/>
                    <a:pt x="676" y="2509"/>
                  </a:cubicBezTo>
                  <a:cubicBezTo>
                    <a:pt x="674" y="2512"/>
                    <a:pt x="672" y="2515"/>
                    <a:pt x="670" y="2519"/>
                  </a:cubicBezTo>
                  <a:cubicBezTo>
                    <a:pt x="670" y="2521"/>
                    <a:pt x="669" y="2522"/>
                    <a:pt x="668" y="2524"/>
                  </a:cubicBezTo>
                  <a:cubicBezTo>
                    <a:pt x="667" y="2526"/>
                    <a:pt x="666" y="2527"/>
                    <a:pt x="666" y="2529"/>
                  </a:cubicBezTo>
                  <a:cubicBezTo>
                    <a:pt x="664" y="2532"/>
                    <a:pt x="663" y="2536"/>
                    <a:pt x="662" y="2539"/>
                  </a:cubicBezTo>
                  <a:cubicBezTo>
                    <a:pt x="661" y="2542"/>
                    <a:pt x="660" y="2545"/>
                    <a:pt x="659" y="2548"/>
                  </a:cubicBezTo>
                  <a:cubicBezTo>
                    <a:pt x="659" y="2549"/>
                    <a:pt x="659" y="2551"/>
                    <a:pt x="659" y="2552"/>
                  </a:cubicBezTo>
                  <a:cubicBezTo>
                    <a:pt x="659" y="2554"/>
                    <a:pt x="659" y="2555"/>
                    <a:pt x="659" y="2556"/>
                  </a:cubicBezTo>
                  <a:cubicBezTo>
                    <a:pt x="659" y="2557"/>
                    <a:pt x="659" y="2558"/>
                    <a:pt x="659" y="2559"/>
                  </a:cubicBezTo>
                  <a:cubicBezTo>
                    <a:pt x="659" y="2560"/>
                    <a:pt x="659" y="2561"/>
                    <a:pt x="659" y="2562"/>
                  </a:cubicBezTo>
                  <a:cubicBezTo>
                    <a:pt x="659" y="2564"/>
                    <a:pt x="659" y="2565"/>
                    <a:pt x="659" y="2566"/>
                  </a:cubicBezTo>
                  <a:cubicBezTo>
                    <a:pt x="660" y="2567"/>
                    <a:pt x="660" y="2567"/>
                    <a:pt x="660" y="2567"/>
                  </a:cubicBezTo>
                  <a:cubicBezTo>
                    <a:pt x="660" y="2567"/>
                    <a:pt x="660" y="2567"/>
                    <a:pt x="660" y="2566"/>
                  </a:cubicBezTo>
                  <a:cubicBezTo>
                    <a:pt x="660" y="2565"/>
                    <a:pt x="660" y="2564"/>
                    <a:pt x="660" y="2562"/>
                  </a:cubicBezTo>
                  <a:cubicBezTo>
                    <a:pt x="661" y="2561"/>
                    <a:pt x="661" y="2561"/>
                    <a:pt x="661" y="2560"/>
                  </a:cubicBezTo>
                  <a:cubicBezTo>
                    <a:pt x="661" y="2559"/>
                    <a:pt x="661" y="2558"/>
                    <a:pt x="662" y="2556"/>
                  </a:cubicBezTo>
                  <a:cubicBezTo>
                    <a:pt x="662" y="2555"/>
                    <a:pt x="662" y="2554"/>
                    <a:pt x="663" y="2553"/>
                  </a:cubicBezTo>
                  <a:cubicBezTo>
                    <a:pt x="663" y="2552"/>
                    <a:pt x="663" y="2550"/>
                    <a:pt x="664" y="2549"/>
                  </a:cubicBezTo>
                  <a:cubicBezTo>
                    <a:pt x="665" y="2547"/>
                    <a:pt x="666" y="2544"/>
                    <a:pt x="667" y="2541"/>
                  </a:cubicBezTo>
                  <a:cubicBezTo>
                    <a:pt x="669" y="2538"/>
                    <a:pt x="670" y="2535"/>
                    <a:pt x="672" y="2532"/>
                  </a:cubicBezTo>
                  <a:cubicBezTo>
                    <a:pt x="674" y="2529"/>
                    <a:pt x="675" y="2526"/>
                    <a:pt x="677" y="2522"/>
                  </a:cubicBezTo>
                  <a:cubicBezTo>
                    <a:pt x="679" y="2519"/>
                    <a:pt x="681" y="2516"/>
                    <a:pt x="683" y="2513"/>
                  </a:cubicBezTo>
                  <a:cubicBezTo>
                    <a:pt x="685" y="2509"/>
                    <a:pt x="686" y="2506"/>
                    <a:pt x="688" y="2502"/>
                  </a:cubicBezTo>
                  <a:cubicBezTo>
                    <a:pt x="689" y="2501"/>
                    <a:pt x="690" y="2499"/>
                    <a:pt x="690" y="2497"/>
                  </a:cubicBezTo>
                  <a:cubicBezTo>
                    <a:pt x="690" y="2503"/>
                    <a:pt x="690" y="2508"/>
                    <a:pt x="689" y="2513"/>
                  </a:cubicBezTo>
                  <a:cubicBezTo>
                    <a:pt x="688" y="2519"/>
                    <a:pt x="688" y="2524"/>
                    <a:pt x="687" y="2530"/>
                  </a:cubicBezTo>
                  <a:cubicBezTo>
                    <a:pt x="687" y="2531"/>
                    <a:pt x="687" y="2533"/>
                    <a:pt x="687" y="2534"/>
                  </a:cubicBezTo>
                  <a:cubicBezTo>
                    <a:pt x="686" y="2535"/>
                    <a:pt x="686" y="2537"/>
                    <a:pt x="686" y="2538"/>
                  </a:cubicBezTo>
                  <a:cubicBezTo>
                    <a:pt x="685" y="2541"/>
                    <a:pt x="685" y="2544"/>
                    <a:pt x="685" y="2546"/>
                  </a:cubicBezTo>
                  <a:cubicBezTo>
                    <a:pt x="684" y="2549"/>
                    <a:pt x="684" y="2551"/>
                    <a:pt x="683" y="2554"/>
                  </a:cubicBezTo>
                  <a:cubicBezTo>
                    <a:pt x="683" y="2555"/>
                    <a:pt x="683" y="2556"/>
                    <a:pt x="683" y="2558"/>
                  </a:cubicBezTo>
                  <a:cubicBezTo>
                    <a:pt x="682" y="2559"/>
                    <a:pt x="682" y="2560"/>
                    <a:pt x="682" y="2561"/>
                  </a:cubicBezTo>
                  <a:cubicBezTo>
                    <a:pt x="681" y="2564"/>
                    <a:pt x="681" y="2566"/>
                    <a:pt x="680" y="2568"/>
                  </a:cubicBezTo>
                  <a:cubicBezTo>
                    <a:pt x="680" y="2571"/>
                    <a:pt x="679" y="2573"/>
                    <a:pt x="679" y="2575"/>
                  </a:cubicBezTo>
                  <a:cubicBezTo>
                    <a:pt x="678" y="2577"/>
                    <a:pt x="678" y="2579"/>
                    <a:pt x="678" y="2581"/>
                  </a:cubicBezTo>
                  <a:cubicBezTo>
                    <a:pt x="677" y="2583"/>
                    <a:pt x="677" y="2585"/>
                    <a:pt x="676" y="2586"/>
                  </a:cubicBezTo>
                  <a:cubicBezTo>
                    <a:pt x="676" y="2588"/>
                    <a:pt x="675" y="2590"/>
                    <a:pt x="675" y="2591"/>
                  </a:cubicBezTo>
                  <a:cubicBezTo>
                    <a:pt x="675" y="2592"/>
                    <a:pt x="674" y="2594"/>
                    <a:pt x="674" y="2595"/>
                  </a:cubicBezTo>
                  <a:cubicBezTo>
                    <a:pt x="673" y="2597"/>
                    <a:pt x="673" y="2599"/>
                    <a:pt x="673" y="2601"/>
                  </a:cubicBezTo>
                  <a:cubicBezTo>
                    <a:pt x="672" y="2602"/>
                    <a:pt x="672" y="2603"/>
                    <a:pt x="672" y="2603"/>
                  </a:cubicBezTo>
                  <a:cubicBezTo>
                    <a:pt x="672" y="2603"/>
                    <a:pt x="672" y="2602"/>
                    <a:pt x="673" y="2601"/>
                  </a:cubicBezTo>
                  <a:cubicBezTo>
                    <a:pt x="674" y="2600"/>
                    <a:pt x="674" y="2598"/>
                    <a:pt x="676" y="2596"/>
                  </a:cubicBezTo>
                  <a:cubicBezTo>
                    <a:pt x="676" y="2594"/>
                    <a:pt x="677" y="2593"/>
                    <a:pt x="677" y="2592"/>
                  </a:cubicBezTo>
                  <a:cubicBezTo>
                    <a:pt x="678" y="2590"/>
                    <a:pt x="678" y="2589"/>
                    <a:pt x="679" y="2587"/>
                  </a:cubicBezTo>
                  <a:cubicBezTo>
                    <a:pt x="680" y="2586"/>
                    <a:pt x="681" y="2584"/>
                    <a:pt x="681" y="2582"/>
                  </a:cubicBezTo>
                  <a:cubicBezTo>
                    <a:pt x="682" y="2580"/>
                    <a:pt x="683" y="2578"/>
                    <a:pt x="683" y="2576"/>
                  </a:cubicBezTo>
                  <a:cubicBezTo>
                    <a:pt x="684" y="2574"/>
                    <a:pt x="685" y="2572"/>
                    <a:pt x="686" y="2570"/>
                  </a:cubicBezTo>
                  <a:cubicBezTo>
                    <a:pt x="686" y="2567"/>
                    <a:pt x="687" y="2565"/>
                    <a:pt x="688" y="2563"/>
                  </a:cubicBezTo>
                  <a:cubicBezTo>
                    <a:pt x="688" y="2562"/>
                    <a:pt x="688" y="2560"/>
                    <a:pt x="689" y="2559"/>
                  </a:cubicBezTo>
                  <a:cubicBezTo>
                    <a:pt x="689" y="2558"/>
                    <a:pt x="689" y="2557"/>
                    <a:pt x="690" y="2555"/>
                  </a:cubicBezTo>
                  <a:cubicBezTo>
                    <a:pt x="690" y="2553"/>
                    <a:pt x="691" y="2550"/>
                    <a:pt x="692" y="2548"/>
                  </a:cubicBezTo>
                  <a:cubicBezTo>
                    <a:pt x="693" y="2542"/>
                    <a:pt x="694" y="2537"/>
                    <a:pt x="695" y="2531"/>
                  </a:cubicBezTo>
                  <a:cubicBezTo>
                    <a:pt x="696" y="2525"/>
                    <a:pt x="696" y="2520"/>
                    <a:pt x="697" y="2514"/>
                  </a:cubicBezTo>
                  <a:cubicBezTo>
                    <a:pt x="697" y="2508"/>
                    <a:pt x="698" y="2502"/>
                    <a:pt x="698" y="2497"/>
                  </a:cubicBezTo>
                  <a:cubicBezTo>
                    <a:pt x="698" y="2491"/>
                    <a:pt x="698" y="2485"/>
                    <a:pt x="698" y="2480"/>
                  </a:cubicBezTo>
                  <a:cubicBezTo>
                    <a:pt x="698" y="2477"/>
                    <a:pt x="698" y="2474"/>
                    <a:pt x="698" y="2472"/>
                  </a:cubicBezTo>
                  <a:cubicBezTo>
                    <a:pt x="698" y="2471"/>
                    <a:pt x="698" y="2470"/>
                    <a:pt x="698" y="2469"/>
                  </a:cubicBezTo>
                  <a:cubicBezTo>
                    <a:pt x="699" y="2460"/>
                    <a:pt x="699" y="2452"/>
                    <a:pt x="699" y="2444"/>
                  </a:cubicBezTo>
                  <a:cubicBezTo>
                    <a:pt x="700" y="2447"/>
                    <a:pt x="702" y="2451"/>
                    <a:pt x="703" y="2454"/>
                  </a:cubicBezTo>
                  <a:cubicBezTo>
                    <a:pt x="705" y="2460"/>
                    <a:pt x="707" y="2466"/>
                    <a:pt x="709" y="2472"/>
                  </a:cubicBezTo>
                  <a:cubicBezTo>
                    <a:pt x="711" y="2478"/>
                    <a:pt x="712" y="2483"/>
                    <a:pt x="714" y="2489"/>
                  </a:cubicBezTo>
                  <a:cubicBezTo>
                    <a:pt x="715" y="2494"/>
                    <a:pt x="717" y="2499"/>
                    <a:pt x="718" y="2504"/>
                  </a:cubicBezTo>
                  <a:cubicBezTo>
                    <a:pt x="718" y="2506"/>
                    <a:pt x="718" y="2508"/>
                    <a:pt x="719" y="2511"/>
                  </a:cubicBezTo>
                  <a:cubicBezTo>
                    <a:pt x="719" y="2513"/>
                    <a:pt x="720" y="2515"/>
                    <a:pt x="720" y="2517"/>
                  </a:cubicBezTo>
                  <a:cubicBezTo>
                    <a:pt x="720" y="2519"/>
                    <a:pt x="720" y="2521"/>
                    <a:pt x="720" y="2522"/>
                  </a:cubicBezTo>
                  <a:cubicBezTo>
                    <a:pt x="721" y="2524"/>
                    <a:pt x="721" y="2525"/>
                    <a:pt x="721" y="2527"/>
                  </a:cubicBezTo>
                  <a:cubicBezTo>
                    <a:pt x="721" y="2530"/>
                    <a:pt x="721" y="2532"/>
                    <a:pt x="721" y="2534"/>
                  </a:cubicBezTo>
                  <a:cubicBezTo>
                    <a:pt x="721" y="2535"/>
                    <a:pt x="721" y="2536"/>
                    <a:pt x="721" y="2536"/>
                  </a:cubicBezTo>
                  <a:cubicBezTo>
                    <a:pt x="721" y="2536"/>
                    <a:pt x="721" y="2535"/>
                    <a:pt x="721" y="2534"/>
                  </a:cubicBezTo>
                  <a:cubicBezTo>
                    <a:pt x="722" y="2533"/>
                    <a:pt x="722" y="2532"/>
                    <a:pt x="722" y="2531"/>
                  </a:cubicBezTo>
                  <a:cubicBezTo>
                    <a:pt x="722" y="2530"/>
                    <a:pt x="722" y="2530"/>
                    <a:pt x="722" y="2529"/>
                  </a:cubicBezTo>
                  <a:cubicBezTo>
                    <a:pt x="722" y="2528"/>
                    <a:pt x="722" y="2528"/>
                    <a:pt x="722" y="2527"/>
                  </a:cubicBezTo>
                  <a:cubicBezTo>
                    <a:pt x="722" y="2526"/>
                    <a:pt x="723" y="2524"/>
                    <a:pt x="723" y="2522"/>
                  </a:cubicBezTo>
                  <a:cubicBezTo>
                    <a:pt x="723" y="2520"/>
                    <a:pt x="723" y="2519"/>
                    <a:pt x="723" y="2517"/>
                  </a:cubicBezTo>
                  <a:cubicBezTo>
                    <a:pt x="723" y="2515"/>
                    <a:pt x="723" y="2512"/>
                    <a:pt x="723" y="2510"/>
                  </a:cubicBezTo>
                  <a:cubicBezTo>
                    <a:pt x="723" y="2508"/>
                    <a:pt x="722" y="2506"/>
                    <a:pt x="722" y="2503"/>
                  </a:cubicBezTo>
                  <a:cubicBezTo>
                    <a:pt x="722" y="2502"/>
                    <a:pt x="722" y="2501"/>
                    <a:pt x="722" y="2499"/>
                  </a:cubicBezTo>
                  <a:cubicBezTo>
                    <a:pt x="721" y="2498"/>
                    <a:pt x="721" y="2497"/>
                    <a:pt x="721" y="2495"/>
                  </a:cubicBezTo>
                  <a:cubicBezTo>
                    <a:pt x="721" y="2493"/>
                    <a:pt x="720" y="2490"/>
                    <a:pt x="720" y="2487"/>
                  </a:cubicBezTo>
                  <a:cubicBezTo>
                    <a:pt x="718" y="2482"/>
                    <a:pt x="717" y="2476"/>
                    <a:pt x="715" y="2470"/>
                  </a:cubicBezTo>
                  <a:cubicBezTo>
                    <a:pt x="715" y="2467"/>
                    <a:pt x="714" y="2464"/>
                    <a:pt x="713" y="2461"/>
                  </a:cubicBezTo>
                  <a:cubicBezTo>
                    <a:pt x="712" y="2458"/>
                    <a:pt x="711" y="2455"/>
                    <a:pt x="710" y="2452"/>
                  </a:cubicBezTo>
                  <a:cubicBezTo>
                    <a:pt x="708" y="2446"/>
                    <a:pt x="706" y="2440"/>
                    <a:pt x="704" y="2433"/>
                  </a:cubicBezTo>
                  <a:cubicBezTo>
                    <a:pt x="702" y="2427"/>
                    <a:pt x="701" y="2421"/>
                    <a:pt x="699" y="2415"/>
                  </a:cubicBezTo>
                  <a:cubicBezTo>
                    <a:pt x="699" y="2414"/>
                    <a:pt x="699" y="2413"/>
                    <a:pt x="699" y="2413"/>
                  </a:cubicBezTo>
                  <a:cubicBezTo>
                    <a:pt x="699" y="2404"/>
                    <a:pt x="699" y="2394"/>
                    <a:pt x="700" y="2382"/>
                  </a:cubicBezTo>
                  <a:cubicBezTo>
                    <a:pt x="700" y="2375"/>
                    <a:pt x="701" y="2367"/>
                    <a:pt x="702" y="2360"/>
                  </a:cubicBezTo>
                  <a:cubicBezTo>
                    <a:pt x="703" y="2362"/>
                    <a:pt x="704" y="2364"/>
                    <a:pt x="704" y="2366"/>
                  </a:cubicBezTo>
                  <a:cubicBezTo>
                    <a:pt x="707" y="2373"/>
                    <a:pt x="710" y="2379"/>
                    <a:pt x="713" y="2385"/>
                  </a:cubicBezTo>
                  <a:cubicBezTo>
                    <a:pt x="715" y="2389"/>
                    <a:pt x="717" y="2392"/>
                    <a:pt x="719" y="2395"/>
                  </a:cubicBezTo>
                  <a:cubicBezTo>
                    <a:pt x="721" y="2398"/>
                    <a:pt x="723" y="2401"/>
                    <a:pt x="725" y="2404"/>
                  </a:cubicBezTo>
                  <a:cubicBezTo>
                    <a:pt x="729" y="2411"/>
                    <a:pt x="733" y="2417"/>
                    <a:pt x="737" y="2423"/>
                  </a:cubicBezTo>
                  <a:cubicBezTo>
                    <a:pt x="742" y="2429"/>
                    <a:pt x="746" y="2435"/>
                    <a:pt x="750" y="2441"/>
                  </a:cubicBezTo>
                  <a:cubicBezTo>
                    <a:pt x="752" y="2445"/>
                    <a:pt x="755" y="2448"/>
                    <a:pt x="757" y="2450"/>
                  </a:cubicBezTo>
                  <a:cubicBezTo>
                    <a:pt x="759" y="2453"/>
                    <a:pt x="761" y="2456"/>
                    <a:pt x="763" y="2459"/>
                  </a:cubicBezTo>
                  <a:cubicBezTo>
                    <a:pt x="765" y="2462"/>
                    <a:pt x="767" y="2465"/>
                    <a:pt x="768" y="2468"/>
                  </a:cubicBezTo>
                  <a:cubicBezTo>
                    <a:pt x="769" y="2469"/>
                    <a:pt x="769" y="2471"/>
                    <a:pt x="770" y="2472"/>
                  </a:cubicBezTo>
                  <a:cubicBezTo>
                    <a:pt x="770" y="2473"/>
                    <a:pt x="770" y="2474"/>
                    <a:pt x="770" y="2474"/>
                  </a:cubicBezTo>
                  <a:cubicBezTo>
                    <a:pt x="770" y="2475"/>
                    <a:pt x="771" y="2476"/>
                    <a:pt x="771" y="2477"/>
                  </a:cubicBezTo>
                  <a:cubicBezTo>
                    <a:pt x="772" y="2483"/>
                    <a:pt x="773" y="2489"/>
                    <a:pt x="775" y="2495"/>
                  </a:cubicBezTo>
                  <a:cubicBezTo>
                    <a:pt x="775" y="2495"/>
                    <a:pt x="775" y="2495"/>
                    <a:pt x="775" y="2496"/>
                  </a:cubicBezTo>
                  <a:cubicBezTo>
                    <a:pt x="775" y="2496"/>
                    <a:pt x="775" y="2496"/>
                    <a:pt x="776" y="2497"/>
                  </a:cubicBezTo>
                  <a:cubicBezTo>
                    <a:pt x="776" y="2498"/>
                    <a:pt x="776" y="2498"/>
                    <a:pt x="776" y="2499"/>
                  </a:cubicBezTo>
                  <a:cubicBezTo>
                    <a:pt x="777" y="2499"/>
                    <a:pt x="777" y="2500"/>
                    <a:pt x="777" y="2501"/>
                  </a:cubicBezTo>
                  <a:cubicBezTo>
                    <a:pt x="778" y="2501"/>
                    <a:pt x="778" y="2502"/>
                    <a:pt x="779" y="2502"/>
                  </a:cubicBezTo>
                  <a:cubicBezTo>
                    <a:pt x="780" y="2505"/>
                    <a:pt x="782" y="2507"/>
                    <a:pt x="783" y="2508"/>
                  </a:cubicBezTo>
                  <a:cubicBezTo>
                    <a:pt x="787" y="2512"/>
                    <a:pt x="790" y="2514"/>
                    <a:pt x="793" y="2516"/>
                  </a:cubicBezTo>
                  <a:cubicBezTo>
                    <a:pt x="796" y="2517"/>
                    <a:pt x="799" y="2518"/>
                    <a:pt x="800" y="2519"/>
                  </a:cubicBezTo>
                  <a:cubicBezTo>
                    <a:pt x="801" y="2519"/>
                    <a:pt x="802" y="2519"/>
                    <a:pt x="802" y="2519"/>
                  </a:cubicBezTo>
                  <a:cubicBezTo>
                    <a:pt x="803" y="2519"/>
                    <a:pt x="803" y="2519"/>
                    <a:pt x="803" y="2519"/>
                  </a:cubicBezTo>
                  <a:cubicBezTo>
                    <a:pt x="803" y="2519"/>
                    <a:pt x="802" y="2519"/>
                    <a:pt x="801" y="2518"/>
                  </a:cubicBezTo>
                  <a:cubicBezTo>
                    <a:pt x="799" y="2518"/>
                    <a:pt x="797" y="2516"/>
                    <a:pt x="794" y="2514"/>
                  </a:cubicBezTo>
                  <a:cubicBezTo>
                    <a:pt x="791" y="2513"/>
                    <a:pt x="788" y="2510"/>
                    <a:pt x="786" y="2506"/>
                  </a:cubicBezTo>
                  <a:cubicBezTo>
                    <a:pt x="783" y="2503"/>
                    <a:pt x="780" y="2499"/>
                    <a:pt x="779" y="2493"/>
                  </a:cubicBezTo>
                  <a:cubicBezTo>
                    <a:pt x="778" y="2488"/>
                    <a:pt x="778" y="2482"/>
                    <a:pt x="777" y="2476"/>
                  </a:cubicBezTo>
                  <a:cubicBezTo>
                    <a:pt x="776" y="2475"/>
                    <a:pt x="776" y="2474"/>
                    <a:pt x="776" y="2473"/>
                  </a:cubicBezTo>
                  <a:cubicBezTo>
                    <a:pt x="776" y="2472"/>
                    <a:pt x="776" y="2471"/>
                    <a:pt x="776" y="2470"/>
                  </a:cubicBezTo>
                  <a:cubicBezTo>
                    <a:pt x="775" y="2469"/>
                    <a:pt x="775" y="2467"/>
                    <a:pt x="774" y="2465"/>
                  </a:cubicBezTo>
                  <a:cubicBezTo>
                    <a:pt x="773" y="2462"/>
                    <a:pt x="771" y="2459"/>
                    <a:pt x="769" y="2455"/>
                  </a:cubicBezTo>
                  <a:cubicBezTo>
                    <a:pt x="767" y="2452"/>
                    <a:pt x="765" y="2449"/>
                    <a:pt x="763" y="2446"/>
                  </a:cubicBezTo>
                  <a:cubicBezTo>
                    <a:pt x="762" y="2445"/>
                    <a:pt x="761" y="2444"/>
                    <a:pt x="761" y="2443"/>
                  </a:cubicBezTo>
                  <a:cubicBezTo>
                    <a:pt x="762" y="2444"/>
                    <a:pt x="762" y="2444"/>
                    <a:pt x="763" y="2445"/>
                  </a:cubicBezTo>
                  <a:cubicBezTo>
                    <a:pt x="766" y="2446"/>
                    <a:pt x="768" y="2447"/>
                    <a:pt x="771" y="2448"/>
                  </a:cubicBezTo>
                  <a:cubicBezTo>
                    <a:pt x="772" y="2449"/>
                    <a:pt x="774" y="2450"/>
                    <a:pt x="775" y="2450"/>
                  </a:cubicBezTo>
                  <a:cubicBezTo>
                    <a:pt x="776" y="2451"/>
                    <a:pt x="778" y="2451"/>
                    <a:pt x="779" y="2452"/>
                  </a:cubicBezTo>
                  <a:cubicBezTo>
                    <a:pt x="782" y="2453"/>
                    <a:pt x="785" y="2454"/>
                    <a:pt x="788" y="2455"/>
                  </a:cubicBezTo>
                  <a:cubicBezTo>
                    <a:pt x="789" y="2455"/>
                    <a:pt x="791" y="2456"/>
                    <a:pt x="792" y="2457"/>
                  </a:cubicBezTo>
                  <a:cubicBezTo>
                    <a:pt x="793" y="2457"/>
                    <a:pt x="794" y="2458"/>
                    <a:pt x="796" y="2458"/>
                  </a:cubicBezTo>
                  <a:cubicBezTo>
                    <a:pt x="798" y="2460"/>
                    <a:pt x="801" y="2461"/>
                    <a:pt x="803" y="2462"/>
                  </a:cubicBezTo>
                  <a:cubicBezTo>
                    <a:pt x="804" y="2463"/>
                    <a:pt x="805" y="2464"/>
                    <a:pt x="806" y="2464"/>
                  </a:cubicBezTo>
                  <a:cubicBezTo>
                    <a:pt x="808" y="2465"/>
                    <a:pt x="809" y="2466"/>
                    <a:pt x="810" y="2466"/>
                  </a:cubicBezTo>
                  <a:cubicBezTo>
                    <a:pt x="810" y="2467"/>
                    <a:pt x="811" y="2467"/>
                    <a:pt x="811" y="2467"/>
                  </a:cubicBezTo>
                  <a:cubicBezTo>
                    <a:pt x="811" y="2468"/>
                    <a:pt x="812" y="2468"/>
                    <a:pt x="812" y="2469"/>
                  </a:cubicBezTo>
                  <a:cubicBezTo>
                    <a:pt x="813" y="2469"/>
                    <a:pt x="814" y="2470"/>
                    <a:pt x="815" y="2471"/>
                  </a:cubicBezTo>
                  <a:cubicBezTo>
                    <a:pt x="816" y="2472"/>
                    <a:pt x="816" y="2472"/>
                    <a:pt x="817" y="2473"/>
                  </a:cubicBezTo>
                  <a:cubicBezTo>
                    <a:pt x="817" y="2474"/>
                    <a:pt x="818" y="2475"/>
                    <a:pt x="819" y="2475"/>
                  </a:cubicBezTo>
                  <a:cubicBezTo>
                    <a:pt x="819" y="2476"/>
                    <a:pt x="819" y="2477"/>
                    <a:pt x="820" y="2478"/>
                  </a:cubicBezTo>
                  <a:cubicBezTo>
                    <a:pt x="820" y="2478"/>
                    <a:pt x="820" y="2478"/>
                    <a:pt x="820" y="2479"/>
                  </a:cubicBezTo>
                  <a:cubicBezTo>
                    <a:pt x="821" y="2479"/>
                    <a:pt x="821" y="2479"/>
                    <a:pt x="821" y="2479"/>
                  </a:cubicBezTo>
                  <a:cubicBezTo>
                    <a:pt x="821" y="2481"/>
                    <a:pt x="822" y="2482"/>
                    <a:pt x="822" y="2482"/>
                  </a:cubicBezTo>
                  <a:cubicBezTo>
                    <a:pt x="822" y="2483"/>
                    <a:pt x="822" y="2483"/>
                    <a:pt x="822" y="2483"/>
                  </a:cubicBezTo>
                  <a:cubicBezTo>
                    <a:pt x="822" y="2483"/>
                    <a:pt x="822" y="2483"/>
                    <a:pt x="822" y="2482"/>
                  </a:cubicBezTo>
                  <a:cubicBezTo>
                    <a:pt x="822" y="2481"/>
                    <a:pt x="823" y="2480"/>
                    <a:pt x="822" y="2479"/>
                  </a:cubicBezTo>
                  <a:cubicBezTo>
                    <a:pt x="822" y="2478"/>
                    <a:pt x="822" y="2478"/>
                    <a:pt x="822" y="2477"/>
                  </a:cubicBezTo>
                  <a:cubicBezTo>
                    <a:pt x="822" y="2476"/>
                    <a:pt x="822" y="2475"/>
                    <a:pt x="821" y="2474"/>
                  </a:cubicBezTo>
                  <a:cubicBezTo>
                    <a:pt x="821" y="2473"/>
                    <a:pt x="821" y="2472"/>
                    <a:pt x="820" y="2471"/>
                  </a:cubicBezTo>
                  <a:cubicBezTo>
                    <a:pt x="820" y="2471"/>
                    <a:pt x="820" y="2470"/>
                    <a:pt x="819" y="2470"/>
                  </a:cubicBezTo>
                  <a:cubicBezTo>
                    <a:pt x="819" y="2469"/>
                    <a:pt x="819" y="2469"/>
                    <a:pt x="818" y="2468"/>
                  </a:cubicBezTo>
                  <a:cubicBezTo>
                    <a:pt x="818" y="2467"/>
                    <a:pt x="817" y="2466"/>
                    <a:pt x="816" y="2465"/>
                  </a:cubicBezTo>
                  <a:cubicBezTo>
                    <a:pt x="816" y="2464"/>
                    <a:pt x="815" y="2464"/>
                    <a:pt x="815" y="2463"/>
                  </a:cubicBezTo>
                  <a:cubicBezTo>
                    <a:pt x="814" y="2463"/>
                    <a:pt x="814" y="2462"/>
                    <a:pt x="814" y="2462"/>
                  </a:cubicBezTo>
                  <a:cubicBezTo>
                    <a:pt x="813" y="2461"/>
                    <a:pt x="813" y="2461"/>
                    <a:pt x="812" y="2460"/>
                  </a:cubicBezTo>
                  <a:cubicBezTo>
                    <a:pt x="812" y="2460"/>
                    <a:pt x="811" y="2459"/>
                    <a:pt x="810" y="2459"/>
                  </a:cubicBezTo>
                  <a:cubicBezTo>
                    <a:pt x="810" y="2459"/>
                    <a:pt x="809" y="2458"/>
                    <a:pt x="809" y="2458"/>
                  </a:cubicBezTo>
                  <a:cubicBezTo>
                    <a:pt x="808" y="2457"/>
                    <a:pt x="808" y="2457"/>
                    <a:pt x="807" y="2456"/>
                  </a:cubicBezTo>
                  <a:cubicBezTo>
                    <a:pt x="806" y="2456"/>
                    <a:pt x="806" y="2455"/>
                    <a:pt x="805" y="2455"/>
                  </a:cubicBezTo>
                  <a:cubicBezTo>
                    <a:pt x="804" y="2455"/>
                    <a:pt x="804" y="2454"/>
                    <a:pt x="803" y="2454"/>
                  </a:cubicBezTo>
                  <a:cubicBezTo>
                    <a:pt x="802" y="2453"/>
                    <a:pt x="800" y="2452"/>
                    <a:pt x="799" y="2451"/>
                  </a:cubicBezTo>
                  <a:cubicBezTo>
                    <a:pt x="798" y="2451"/>
                    <a:pt x="796" y="2450"/>
                    <a:pt x="795" y="2449"/>
                  </a:cubicBezTo>
                  <a:cubicBezTo>
                    <a:pt x="794" y="2449"/>
                    <a:pt x="793" y="2449"/>
                    <a:pt x="793" y="2448"/>
                  </a:cubicBezTo>
                  <a:cubicBezTo>
                    <a:pt x="790" y="2448"/>
                    <a:pt x="790" y="2448"/>
                    <a:pt x="790" y="2448"/>
                  </a:cubicBezTo>
                  <a:cubicBezTo>
                    <a:pt x="788" y="2447"/>
                    <a:pt x="785" y="2446"/>
                    <a:pt x="782" y="2445"/>
                  </a:cubicBezTo>
                  <a:cubicBezTo>
                    <a:pt x="779" y="2444"/>
                    <a:pt x="776" y="2443"/>
                    <a:pt x="774" y="2442"/>
                  </a:cubicBezTo>
                  <a:cubicBezTo>
                    <a:pt x="771" y="2441"/>
                    <a:pt x="768" y="2440"/>
                    <a:pt x="766" y="2439"/>
                  </a:cubicBezTo>
                  <a:cubicBezTo>
                    <a:pt x="764" y="2438"/>
                    <a:pt x="761" y="2437"/>
                    <a:pt x="759" y="2437"/>
                  </a:cubicBezTo>
                  <a:cubicBezTo>
                    <a:pt x="758" y="2436"/>
                    <a:pt x="758" y="2436"/>
                    <a:pt x="757" y="2435"/>
                  </a:cubicBezTo>
                  <a:cubicBezTo>
                    <a:pt x="756" y="2435"/>
                    <a:pt x="755" y="2434"/>
                    <a:pt x="755" y="2434"/>
                  </a:cubicBezTo>
                  <a:cubicBezTo>
                    <a:pt x="751" y="2429"/>
                    <a:pt x="747" y="2424"/>
                    <a:pt x="744" y="2418"/>
                  </a:cubicBezTo>
                  <a:cubicBezTo>
                    <a:pt x="740" y="2412"/>
                    <a:pt x="735" y="2406"/>
                    <a:pt x="731" y="2400"/>
                  </a:cubicBezTo>
                  <a:cubicBezTo>
                    <a:pt x="727" y="2394"/>
                    <a:pt x="723" y="2388"/>
                    <a:pt x="719" y="2382"/>
                  </a:cubicBezTo>
                  <a:cubicBezTo>
                    <a:pt x="716" y="2376"/>
                    <a:pt x="712" y="2370"/>
                    <a:pt x="710" y="2364"/>
                  </a:cubicBezTo>
                  <a:cubicBezTo>
                    <a:pt x="709" y="2363"/>
                    <a:pt x="709" y="2363"/>
                    <a:pt x="709" y="2363"/>
                  </a:cubicBezTo>
                  <a:cubicBezTo>
                    <a:pt x="709" y="2363"/>
                    <a:pt x="709" y="2362"/>
                    <a:pt x="709" y="2362"/>
                  </a:cubicBezTo>
                  <a:cubicBezTo>
                    <a:pt x="709" y="2361"/>
                    <a:pt x="708" y="2361"/>
                    <a:pt x="708" y="2360"/>
                  </a:cubicBezTo>
                  <a:cubicBezTo>
                    <a:pt x="708" y="2358"/>
                    <a:pt x="707" y="2357"/>
                    <a:pt x="707" y="2356"/>
                  </a:cubicBezTo>
                  <a:cubicBezTo>
                    <a:pt x="706" y="2353"/>
                    <a:pt x="705" y="2350"/>
                    <a:pt x="704" y="2348"/>
                  </a:cubicBezTo>
                  <a:cubicBezTo>
                    <a:pt x="709" y="2326"/>
                    <a:pt x="716" y="2302"/>
                    <a:pt x="726" y="2280"/>
                  </a:cubicBezTo>
                  <a:cubicBezTo>
                    <a:pt x="726" y="2285"/>
                    <a:pt x="726" y="2290"/>
                    <a:pt x="727" y="2294"/>
                  </a:cubicBezTo>
                  <a:cubicBezTo>
                    <a:pt x="727" y="2295"/>
                    <a:pt x="728" y="2296"/>
                    <a:pt x="728" y="2297"/>
                  </a:cubicBezTo>
                  <a:cubicBezTo>
                    <a:pt x="728" y="2297"/>
                    <a:pt x="728" y="2297"/>
                    <a:pt x="728" y="2297"/>
                  </a:cubicBezTo>
                  <a:cubicBezTo>
                    <a:pt x="728" y="2297"/>
                    <a:pt x="728" y="2297"/>
                    <a:pt x="728" y="2297"/>
                  </a:cubicBezTo>
                  <a:cubicBezTo>
                    <a:pt x="728" y="2297"/>
                    <a:pt x="728" y="2297"/>
                    <a:pt x="728" y="2297"/>
                  </a:cubicBezTo>
                  <a:cubicBezTo>
                    <a:pt x="728" y="2297"/>
                    <a:pt x="728" y="2297"/>
                    <a:pt x="728" y="2298"/>
                  </a:cubicBezTo>
                  <a:cubicBezTo>
                    <a:pt x="728" y="2298"/>
                    <a:pt x="728" y="2298"/>
                    <a:pt x="728" y="2298"/>
                  </a:cubicBezTo>
                  <a:cubicBezTo>
                    <a:pt x="728" y="2299"/>
                    <a:pt x="728" y="2299"/>
                    <a:pt x="728" y="2299"/>
                  </a:cubicBezTo>
                  <a:cubicBezTo>
                    <a:pt x="729" y="2300"/>
                    <a:pt x="729" y="2301"/>
                    <a:pt x="729" y="2302"/>
                  </a:cubicBezTo>
                  <a:cubicBezTo>
                    <a:pt x="730" y="2303"/>
                    <a:pt x="730" y="2304"/>
                    <a:pt x="730" y="2304"/>
                  </a:cubicBezTo>
                  <a:cubicBezTo>
                    <a:pt x="730" y="2305"/>
                    <a:pt x="731" y="2306"/>
                    <a:pt x="731" y="2306"/>
                  </a:cubicBezTo>
                  <a:cubicBezTo>
                    <a:pt x="731" y="2307"/>
                    <a:pt x="732" y="2308"/>
                    <a:pt x="732" y="2308"/>
                  </a:cubicBezTo>
                  <a:cubicBezTo>
                    <a:pt x="732" y="2309"/>
                    <a:pt x="732" y="2310"/>
                    <a:pt x="733" y="2310"/>
                  </a:cubicBezTo>
                  <a:cubicBezTo>
                    <a:pt x="735" y="2315"/>
                    <a:pt x="738" y="2320"/>
                    <a:pt x="741" y="2325"/>
                  </a:cubicBezTo>
                  <a:cubicBezTo>
                    <a:pt x="744" y="2330"/>
                    <a:pt x="747" y="2335"/>
                    <a:pt x="750" y="2339"/>
                  </a:cubicBezTo>
                  <a:cubicBezTo>
                    <a:pt x="751" y="2341"/>
                    <a:pt x="752" y="2343"/>
                    <a:pt x="753" y="2345"/>
                  </a:cubicBezTo>
                  <a:cubicBezTo>
                    <a:pt x="754" y="2346"/>
                    <a:pt x="754" y="2347"/>
                    <a:pt x="754" y="2348"/>
                  </a:cubicBezTo>
                  <a:cubicBezTo>
                    <a:pt x="754" y="2350"/>
                    <a:pt x="754" y="2352"/>
                    <a:pt x="754" y="2354"/>
                  </a:cubicBezTo>
                  <a:cubicBezTo>
                    <a:pt x="754" y="2355"/>
                    <a:pt x="754" y="2356"/>
                    <a:pt x="754" y="2357"/>
                  </a:cubicBezTo>
                  <a:cubicBezTo>
                    <a:pt x="754" y="2358"/>
                    <a:pt x="754" y="2359"/>
                    <a:pt x="754" y="2360"/>
                  </a:cubicBezTo>
                  <a:cubicBezTo>
                    <a:pt x="754" y="2362"/>
                    <a:pt x="755" y="2365"/>
                    <a:pt x="755" y="2367"/>
                  </a:cubicBezTo>
                  <a:cubicBezTo>
                    <a:pt x="755" y="2369"/>
                    <a:pt x="755" y="2371"/>
                    <a:pt x="755" y="2374"/>
                  </a:cubicBezTo>
                  <a:cubicBezTo>
                    <a:pt x="755" y="2376"/>
                    <a:pt x="755" y="2378"/>
                    <a:pt x="755" y="2381"/>
                  </a:cubicBezTo>
                  <a:cubicBezTo>
                    <a:pt x="755" y="2383"/>
                    <a:pt x="755" y="2385"/>
                    <a:pt x="755" y="2388"/>
                  </a:cubicBezTo>
                  <a:cubicBezTo>
                    <a:pt x="755" y="2389"/>
                    <a:pt x="755" y="2390"/>
                    <a:pt x="755" y="2391"/>
                  </a:cubicBezTo>
                  <a:cubicBezTo>
                    <a:pt x="755" y="2392"/>
                    <a:pt x="755" y="2393"/>
                    <a:pt x="755" y="2394"/>
                  </a:cubicBezTo>
                  <a:cubicBezTo>
                    <a:pt x="755" y="2396"/>
                    <a:pt x="755" y="2398"/>
                    <a:pt x="755" y="2400"/>
                  </a:cubicBezTo>
                  <a:cubicBezTo>
                    <a:pt x="755" y="2401"/>
                    <a:pt x="755" y="2401"/>
                    <a:pt x="755" y="2402"/>
                  </a:cubicBezTo>
                  <a:cubicBezTo>
                    <a:pt x="755" y="2403"/>
                    <a:pt x="754" y="2404"/>
                    <a:pt x="754" y="2405"/>
                  </a:cubicBezTo>
                  <a:cubicBezTo>
                    <a:pt x="754" y="2406"/>
                    <a:pt x="754" y="2407"/>
                    <a:pt x="754" y="2408"/>
                  </a:cubicBezTo>
                  <a:cubicBezTo>
                    <a:pt x="754" y="2409"/>
                    <a:pt x="754" y="2410"/>
                    <a:pt x="754" y="2411"/>
                  </a:cubicBezTo>
                  <a:cubicBezTo>
                    <a:pt x="754" y="2411"/>
                    <a:pt x="754" y="2412"/>
                    <a:pt x="754" y="2412"/>
                  </a:cubicBezTo>
                  <a:cubicBezTo>
                    <a:pt x="754" y="2412"/>
                    <a:pt x="755" y="2411"/>
                    <a:pt x="755" y="2411"/>
                  </a:cubicBezTo>
                  <a:cubicBezTo>
                    <a:pt x="755" y="2410"/>
                    <a:pt x="755" y="2410"/>
                    <a:pt x="756" y="2409"/>
                  </a:cubicBezTo>
                  <a:cubicBezTo>
                    <a:pt x="756" y="2408"/>
                    <a:pt x="757" y="2407"/>
                    <a:pt x="757" y="2405"/>
                  </a:cubicBezTo>
                  <a:cubicBezTo>
                    <a:pt x="758" y="2404"/>
                    <a:pt x="758" y="2404"/>
                    <a:pt x="758" y="2403"/>
                  </a:cubicBezTo>
                  <a:cubicBezTo>
                    <a:pt x="759" y="2402"/>
                    <a:pt x="759" y="2401"/>
                    <a:pt x="759" y="2400"/>
                  </a:cubicBezTo>
                  <a:cubicBezTo>
                    <a:pt x="759" y="2399"/>
                    <a:pt x="760" y="2399"/>
                    <a:pt x="760" y="2398"/>
                  </a:cubicBezTo>
                  <a:cubicBezTo>
                    <a:pt x="760" y="2397"/>
                    <a:pt x="760" y="2396"/>
                    <a:pt x="761" y="2395"/>
                  </a:cubicBezTo>
                  <a:cubicBezTo>
                    <a:pt x="761" y="2394"/>
                    <a:pt x="761" y="2393"/>
                    <a:pt x="761" y="2391"/>
                  </a:cubicBezTo>
                  <a:cubicBezTo>
                    <a:pt x="762" y="2390"/>
                    <a:pt x="762" y="2389"/>
                    <a:pt x="762" y="2388"/>
                  </a:cubicBezTo>
                  <a:cubicBezTo>
                    <a:pt x="762" y="2387"/>
                    <a:pt x="762" y="2386"/>
                    <a:pt x="762" y="2385"/>
                  </a:cubicBezTo>
                  <a:cubicBezTo>
                    <a:pt x="762" y="2383"/>
                    <a:pt x="763" y="2382"/>
                    <a:pt x="763" y="2381"/>
                  </a:cubicBezTo>
                  <a:cubicBezTo>
                    <a:pt x="763" y="2379"/>
                    <a:pt x="763" y="2376"/>
                    <a:pt x="763" y="2374"/>
                  </a:cubicBezTo>
                  <a:cubicBezTo>
                    <a:pt x="763" y="2371"/>
                    <a:pt x="763" y="2369"/>
                    <a:pt x="762" y="2366"/>
                  </a:cubicBezTo>
                  <a:cubicBezTo>
                    <a:pt x="762" y="2364"/>
                    <a:pt x="762" y="2362"/>
                    <a:pt x="761" y="2359"/>
                  </a:cubicBezTo>
                  <a:cubicBezTo>
                    <a:pt x="761" y="2358"/>
                    <a:pt x="761" y="2357"/>
                    <a:pt x="761" y="2356"/>
                  </a:cubicBezTo>
                  <a:cubicBezTo>
                    <a:pt x="762" y="2359"/>
                    <a:pt x="764" y="2362"/>
                    <a:pt x="766" y="2365"/>
                  </a:cubicBezTo>
                  <a:cubicBezTo>
                    <a:pt x="768" y="2369"/>
                    <a:pt x="769" y="2373"/>
                    <a:pt x="771" y="2377"/>
                  </a:cubicBezTo>
                  <a:cubicBezTo>
                    <a:pt x="771" y="2379"/>
                    <a:pt x="772" y="2381"/>
                    <a:pt x="772" y="2383"/>
                  </a:cubicBezTo>
                  <a:cubicBezTo>
                    <a:pt x="773" y="2384"/>
                    <a:pt x="773" y="2386"/>
                    <a:pt x="773" y="2388"/>
                  </a:cubicBezTo>
                  <a:cubicBezTo>
                    <a:pt x="774" y="2391"/>
                    <a:pt x="774" y="2394"/>
                    <a:pt x="774" y="2396"/>
                  </a:cubicBezTo>
                  <a:cubicBezTo>
                    <a:pt x="774" y="2398"/>
                    <a:pt x="774" y="2399"/>
                    <a:pt x="774" y="2400"/>
                  </a:cubicBezTo>
                  <a:cubicBezTo>
                    <a:pt x="774" y="2401"/>
                    <a:pt x="774" y="2401"/>
                    <a:pt x="774" y="2402"/>
                  </a:cubicBezTo>
                  <a:cubicBezTo>
                    <a:pt x="774" y="2403"/>
                    <a:pt x="774" y="2404"/>
                    <a:pt x="774" y="2404"/>
                  </a:cubicBezTo>
                  <a:cubicBezTo>
                    <a:pt x="774" y="2404"/>
                    <a:pt x="774" y="2403"/>
                    <a:pt x="775" y="2402"/>
                  </a:cubicBezTo>
                  <a:cubicBezTo>
                    <a:pt x="775" y="2401"/>
                    <a:pt x="775" y="2399"/>
                    <a:pt x="776" y="2396"/>
                  </a:cubicBezTo>
                  <a:cubicBezTo>
                    <a:pt x="776" y="2395"/>
                    <a:pt x="776" y="2394"/>
                    <a:pt x="776" y="2392"/>
                  </a:cubicBezTo>
                  <a:cubicBezTo>
                    <a:pt x="776" y="2391"/>
                    <a:pt x="776" y="2389"/>
                    <a:pt x="776" y="2388"/>
                  </a:cubicBezTo>
                  <a:cubicBezTo>
                    <a:pt x="776" y="2386"/>
                    <a:pt x="776" y="2384"/>
                    <a:pt x="776" y="2382"/>
                  </a:cubicBezTo>
                  <a:cubicBezTo>
                    <a:pt x="776" y="2380"/>
                    <a:pt x="775" y="2378"/>
                    <a:pt x="775" y="2376"/>
                  </a:cubicBezTo>
                  <a:cubicBezTo>
                    <a:pt x="774" y="2372"/>
                    <a:pt x="773" y="2367"/>
                    <a:pt x="771" y="2363"/>
                  </a:cubicBezTo>
                  <a:cubicBezTo>
                    <a:pt x="769" y="2358"/>
                    <a:pt x="767" y="2354"/>
                    <a:pt x="764" y="2349"/>
                  </a:cubicBezTo>
                  <a:cubicBezTo>
                    <a:pt x="764" y="2348"/>
                    <a:pt x="764" y="2348"/>
                    <a:pt x="764" y="2347"/>
                  </a:cubicBezTo>
                  <a:cubicBezTo>
                    <a:pt x="763" y="2346"/>
                    <a:pt x="763" y="2346"/>
                    <a:pt x="763" y="2346"/>
                  </a:cubicBezTo>
                  <a:cubicBezTo>
                    <a:pt x="763" y="2345"/>
                    <a:pt x="763" y="2345"/>
                    <a:pt x="763" y="2345"/>
                  </a:cubicBezTo>
                  <a:cubicBezTo>
                    <a:pt x="762" y="2344"/>
                    <a:pt x="761" y="2343"/>
                    <a:pt x="760" y="2342"/>
                  </a:cubicBezTo>
                  <a:cubicBezTo>
                    <a:pt x="759" y="2340"/>
                    <a:pt x="758" y="2337"/>
                    <a:pt x="756" y="2335"/>
                  </a:cubicBezTo>
                  <a:cubicBezTo>
                    <a:pt x="753" y="2330"/>
                    <a:pt x="750" y="2326"/>
                    <a:pt x="747" y="2321"/>
                  </a:cubicBezTo>
                  <a:cubicBezTo>
                    <a:pt x="745" y="2316"/>
                    <a:pt x="742" y="2312"/>
                    <a:pt x="740" y="2307"/>
                  </a:cubicBezTo>
                  <a:cubicBezTo>
                    <a:pt x="739" y="2305"/>
                    <a:pt x="739" y="2305"/>
                    <a:pt x="739" y="2305"/>
                  </a:cubicBezTo>
                  <a:cubicBezTo>
                    <a:pt x="738" y="2305"/>
                    <a:pt x="738" y="2304"/>
                    <a:pt x="738" y="2303"/>
                  </a:cubicBezTo>
                  <a:cubicBezTo>
                    <a:pt x="738" y="2303"/>
                    <a:pt x="737" y="2302"/>
                    <a:pt x="737" y="2302"/>
                  </a:cubicBezTo>
                  <a:cubicBezTo>
                    <a:pt x="737" y="2301"/>
                    <a:pt x="737" y="2301"/>
                    <a:pt x="736" y="2300"/>
                  </a:cubicBezTo>
                  <a:cubicBezTo>
                    <a:pt x="736" y="2299"/>
                    <a:pt x="736" y="2298"/>
                    <a:pt x="735" y="2296"/>
                  </a:cubicBezTo>
                  <a:cubicBezTo>
                    <a:pt x="735" y="2295"/>
                    <a:pt x="735" y="2295"/>
                    <a:pt x="735" y="2295"/>
                  </a:cubicBezTo>
                  <a:cubicBezTo>
                    <a:pt x="735" y="2295"/>
                    <a:pt x="735" y="2295"/>
                    <a:pt x="735" y="2295"/>
                  </a:cubicBezTo>
                  <a:cubicBezTo>
                    <a:pt x="734" y="2294"/>
                    <a:pt x="734" y="2293"/>
                    <a:pt x="734" y="2293"/>
                  </a:cubicBezTo>
                  <a:cubicBezTo>
                    <a:pt x="733" y="2288"/>
                    <a:pt x="732" y="2283"/>
                    <a:pt x="732" y="2279"/>
                  </a:cubicBezTo>
                  <a:cubicBezTo>
                    <a:pt x="731" y="2274"/>
                    <a:pt x="732" y="2270"/>
                    <a:pt x="732" y="2266"/>
                  </a:cubicBezTo>
                  <a:cubicBezTo>
                    <a:pt x="733" y="2265"/>
                    <a:pt x="733" y="2265"/>
                    <a:pt x="733" y="2264"/>
                  </a:cubicBezTo>
                  <a:cubicBezTo>
                    <a:pt x="736" y="2258"/>
                    <a:pt x="739" y="2252"/>
                    <a:pt x="742" y="2245"/>
                  </a:cubicBezTo>
                  <a:cubicBezTo>
                    <a:pt x="742" y="2245"/>
                    <a:pt x="742" y="2245"/>
                    <a:pt x="742" y="2245"/>
                  </a:cubicBezTo>
                  <a:cubicBezTo>
                    <a:pt x="742" y="2245"/>
                    <a:pt x="743" y="2245"/>
                    <a:pt x="743" y="2245"/>
                  </a:cubicBezTo>
                  <a:cubicBezTo>
                    <a:pt x="743" y="2245"/>
                    <a:pt x="743" y="2244"/>
                    <a:pt x="744" y="2244"/>
                  </a:cubicBezTo>
                  <a:cubicBezTo>
                    <a:pt x="744" y="2243"/>
                    <a:pt x="745" y="2243"/>
                    <a:pt x="745" y="2243"/>
                  </a:cubicBezTo>
                  <a:cubicBezTo>
                    <a:pt x="745" y="2243"/>
                    <a:pt x="744" y="2243"/>
                    <a:pt x="743" y="2244"/>
                  </a:cubicBezTo>
                  <a:cubicBezTo>
                    <a:pt x="743" y="2244"/>
                    <a:pt x="743" y="2244"/>
                    <a:pt x="743" y="2244"/>
                  </a:cubicBezTo>
                  <a:cubicBezTo>
                    <a:pt x="756" y="2221"/>
                    <a:pt x="770" y="2201"/>
                    <a:pt x="785" y="2186"/>
                  </a:cubicBezTo>
                  <a:cubicBezTo>
                    <a:pt x="790" y="2203"/>
                    <a:pt x="796" y="2216"/>
                    <a:pt x="802" y="2228"/>
                  </a:cubicBezTo>
                  <a:cubicBezTo>
                    <a:pt x="802" y="2229"/>
                    <a:pt x="802" y="2230"/>
                    <a:pt x="801" y="2231"/>
                  </a:cubicBezTo>
                  <a:cubicBezTo>
                    <a:pt x="801" y="2233"/>
                    <a:pt x="800" y="2235"/>
                    <a:pt x="800" y="2237"/>
                  </a:cubicBezTo>
                  <a:cubicBezTo>
                    <a:pt x="799" y="2239"/>
                    <a:pt x="799" y="2241"/>
                    <a:pt x="798" y="2243"/>
                  </a:cubicBezTo>
                  <a:cubicBezTo>
                    <a:pt x="798" y="2244"/>
                    <a:pt x="798" y="2245"/>
                    <a:pt x="798" y="2246"/>
                  </a:cubicBezTo>
                  <a:cubicBezTo>
                    <a:pt x="798" y="2247"/>
                    <a:pt x="797" y="2248"/>
                    <a:pt x="797" y="2249"/>
                  </a:cubicBezTo>
                  <a:cubicBezTo>
                    <a:pt x="797" y="2252"/>
                    <a:pt x="797" y="2254"/>
                    <a:pt x="797" y="2256"/>
                  </a:cubicBezTo>
                  <a:cubicBezTo>
                    <a:pt x="796" y="2261"/>
                    <a:pt x="796" y="2267"/>
                    <a:pt x="796" y="2272"/>
                  </a:cubicBezTo>
                  <a:cubicBezTo>
                    <a:pt x="796" y="2273"/>
                    <a:pt x="796" y="2275"/>
                    <a:pt x="796" y="2276"/>
                  </a:cubicBezTo>
                  <a:cubicBezTo>
                    <a:pt x="796" y="2277"/>
                    <a:pt x="796" y="2279"/>
                    <a:pt x="796" y="2280"/>
                  </a:cubicBezTo>
                  <a:cubicBezTo>
                    <a:pt x="797" y="2283"/>
                    <a:pt x="797" y="2286"/>
                    <a:pt x="797" y="2288"/>
                  </a:cubicBezTo>
                  <a:cubicBezTo>
                    <a:pt x="798" y="2294"/>
                    <a:pt x="799" y="2300"/>
                    <a:pt x="800" y="2305"/>
                  </a:cubicBezTo>
                  <a:cubicBezTo>
                    <a:pt x="801" y="2311"/>
                    <a:pt x="802" y="2316"/>
                    <a:pt x="803" y="2322"/>
                  </a:cubicBezTo>
                  <a:cubicBezTo>
                    <a:pt x="804" y="2325"/>
                    <a:pt x="804" y="2327"/>
                    <a:pt x="805" y="2330"/>
                  </a:cubicBezTo>
                  <a:cubicBezTo>
                    <a:pt x="806" y="2333"/>
                    <a:pt x="806" y="2335"/>
                    <a:pt x="807" y="2338"/>
                  </a:cubicBezTo>
                  <a:cubicBezTo>
                    <a:pt x="808" y="2343"/>
                    <a:pt x="809" y="2348"/>
                    <a:pt x="810" y="2352"/>
                  </a:cubicBezTo>
                  <a:cubicBezTo>
                    <a:pt x="812" y="2357"/>
                    <a:pt x="813" y="2362"/>
                    <a:pt x="814" y="2366"/>
                  </a:cubicBezTo>
                  <a:cubicBezTo>
                    <a:pt x="814" y="2368"/>
                    <a:pt x="815" y="2370"/>
                    <a:pt x="815" y="2372"/>
                  </a:cubicBezTo>
                  <a:cubicBezTo>
                    <a:pt x="815" y="2373"/>
                    <a:pt x="816" y="2375"/>
                    <a:pt x="816" y="2377"/>
                  </a:cubicBezTo>
                  <a:cubicBezTo>
                    <a:pt x="817" y="2379"/>
                    <a:pt x="817" y="2380"/>
                    <a:pt x="817" y="2382"/>
                  </a:cubicBezTo>
                  <a:cubicBezTo>
                    <a:pt x="818" y="2383"/>
                    <a:pt x="818" y="2384"/>
                    <a:pt x="818" y="2386"/>
                  </a:cubicBezTo>
                  <a:cubicBezTo>
                    <a:pt x="819" y="2390"/>
                    <a:pt x="819" y="2393"/>
                    <a:pt x="819" y="2393"/>
                  </a:cubicBezTo>
                  <a:cubicBezTo>
                    <a:pt x="819" y="2393"/>
                    <a:pt x="819" y="2393"/>
                    <a:pt x="820" y="2391"/>
                  </a:cubicBezTo>
                  <a:cubicBezTo>
                    <a:pt x="820" y="2390"/>
                    <a:pt x="820" y="2388"/>
                    <a:pt x="820" y="2385"/>
                  </a:cubicBezTo>
                  <a:cubicBezTo>
                    <a:pt x="820" y="2384"/>
                    <a:pt x="820" y="2383"/>
                    <a:pt x="819" y="2381"/>
                  </a:cubicBezTo>
                  <a:cubicBezTo>
                    <a:pt x="819" y="2380"/>
                    <a:pt x="819" y="2378"/>
                    <a:pt x="819" y="2376"/>
                  </a:cubicBezTo>
                  <a:cubicBezTo>
                    <a:pt x="819" y="2375"/>
                    <a:pt x="819" y="2373"/>
                    <a:pt x="819" y="2371"/>
                  </a:cubicBezTo>
                  <a:cubicBezTo>
                    <a:pt x="819" y="2369"/>
                    <a:pt x="818" y="2367"/>
                    <a:pt x="818" y="2365"/>
                  </a:cubicBezTo>
                  <a:cubicBezTo>
                    <a:pt x="818" y="2361"/>
                    <a:pt x="817" y="2356"/>
                    <a:pt x="816" y="2351"/>
                  </a:cubicBezTo>
                  <a:cubicBezTo>
                    <a:pt x="816" y="2347"/>
                    <a:pt x="815" y="2341"/>
                    <a:pt x="814" y="2336"/>
                  </a:cubicBezTo>
                  <a:cubicBezTo>
                    <a:pt x="813" y="2334"/>
                    <a:pt x="813" y="2332"/>
                    <a:pt x="812" y="2330"/>
                  </a:cubicBezTo>
                  <a:cubicBezTo>
                    <a:pt x="813" y="2330"/>
                    <a:pt x="813" y="2331"/>
                    <a:pt x="814" y="2332"/>
                  </a:cubicBezTo>
                  <a:cubicBezTo>
                    <a:pt x="814" y="2333"/>
                    <a:pt x="815" y="2334"/>
                    <a:pt x="815" y="2335"/>
                  </a:cubicBezTo>
                  <a:cubicBezTo>
                    <a:pt x="816" y="2336"/>
                    <a:pt x="816" y="2336"/>
                    <a:pt x="816" y="2337"/>
                  </a:cubicBezTo>
                  <a:cubicBezTo>
                    <a:pt x="817" y="2337"/>
                    <a:pt x="817" y="2338"/>
                    <a:pt x="817" y="2339"/>
                  </a:cubicBezTo>
                  <a:cubicBezTo>
                    <a:pt x="818" y="2340"/>
                    <a:pt x="819" y="2341"/>
                    <a:pt x="819" y="2342"/>
                  </a:cubicBezTo>
                  <a:cubicBezTo>
                    <a:pt x="820" y="2343"/>
                    <a:pt x="821" y="2345"/>
                    <a:pt x="821" y="2346"/>
                  </a:cubicBezTo>
                  <a:cubicBezTo>
                    <a:pt x="822" y="2347"/>
                    <a:pt x="823" y="2349"/>
                    <a:pt x="823" y="2350"/>
                  </a:cubicBezTo>
                  <a:cubicBezTo>
                    <a:pt x="825" y="2352"/>
                    <a:pt x="826" y="2355"/>
                    <a:pt x="827" y="2358"/>
                  </a:cubicBezTo>
                  <a:cubicBezTo>
                    <a:pt x="829" y="2360"/>
                    <a:pt x="830" y="2363"/>
                    <a:pt x="831" y="2366"/>
                  </a:cubicBezTo>
                  <a:cubicBezTo>
                    <a:pt x="832" y="2367"/>
                    <a:pt x="832" y="2368"/>
                    <a:pt x="833" y="2370"/>
                  </a:cubicBezTo>
                  <a:cubicBezTo>
                    <a:pt x="834" y="2371"/>
                    <a:pt x="834" y="2372"/>
                    <a:pt x="835" y="2374"/>
                  </a:cubicBezTo>
                  <a:cubicBezTo>
                    <a:pt x="835" y="2375"/>
                    <a:pt x="836" y="2376"/>
                    <a:pt x="836" y="2378"/>
                  </a:cubicBezTo>
                  <a:cubicBezTo>
                    <a:pt x="837" y="2378"/>
                    <a:pt x="837" y="2379"/>
                    <a:pt x="837" y="2379"/>
                  </a:cubicBezTo>
                  <a:cubicBezTo>
                    <a:pt x="837" y="2380"/>
                    <a:pt x="838" y="2381"/>
                    <a:pt x="838" y="2381"/>
                  </a:cubicBezTo>
                  <a:cubicBezTo>
                    <a:pt x="839" y="2384"/>
                    <a:pt x="840" y="2386"/>
                    <a:pt x="841" y="2388"/>
                  </a:cubicBezTo>
                  <a:cubicBezTo>
                    <a:pt x="841" y="2389"/>
                    <a:pt x="841" y="2390"/>
                    <a:pt x="842" y="2391"/>
                  </a:cubicBezTo>
                  <a:cubicBezTo>
                    <a:pt x="842" y="2392"/>
                    <a:pt x="842" y="2393"/>
                    <a:pt x="843" y="2394"/>
                  </a:cubicBezTo>
                  <a:cubicBezTo>
                    <a:pt x="843" y="2395"/>
                    <a:pt x="843" y="2395"/>
                    <a:pt x="844" y="2396"/>
                  </a:cubicBezTo>
                  <a:cubicBezTo>
                    <a:pt x="844" y="2397"/>
                    <a:pt x="844" y="2398"/>
                    <a:pt x="845" y="2398"/>
                  </a:cubicBezTo>
                  <a:cubicBezTo>
                    <a:pt x="845" y="2399"/>
                    <a:pt x="846" y="2400"/>
                    <a:pt x="846" y="2401"/>
                  </a:cubicBezTo>
                  <a:cubicBezTo>
                    <a:pt x="846" y="2402"/>
                    <a:pt x="846" y="2402"/>
                    <a:pt x="846" y="2402"/>
                  </a:cubicBezTo>
                  <a:cubicBezTo>
                    <a:pt x="846" y="2402"/>
                    <a:pt x="846" y="2402"/>
                    <a:pt x="846" y="2401"/>
                  </a:cubicBezTo>
                  <a:cubicBezTo>
                    <a:pt x="846" y="2400"/>
                    <a:pt x="846" y="2399"/>
                    <a:pt x="846" y="2398"/>
                  </a:cubicBezTo>
                  <a:cubicBezTo>
                    <a:pt x="846" y="2396"/>
                    <a:pt x="846" y="2395"/>
                    <a:pt x="846" y="2393"/>
                  </a:cubicBezTo>
                  <a:cubicBezTo>
                    <a:pt x="846" y="2392"/>
                    <a:pt x="846" y="2391"/>
                    <a:pt x="845" y="2390"/>
                  </a:cubicBezTo>
                  <a:cubicBezTo>
                    <a:pt x="845" y="2389"/>
                    <a:pt x="845" y="2388"/>
                    <a:pt x="845" y="2387"/>
                  </a:cubicBezTo>
                  <a:cubicBezTo>
                    <a:pt x="845" y="2386"/>
                    <a:pt x="845" y="2384"/>
                    <a:pt x="844" y="2383"/>
                  </a:cubicBezTo>
                  <a:cubicBezTo>
                    <a:pt x="844" y="2382"/>
                    <a:pt x="844" y="2381"/>
                    <a:pt x="843" y="2379"/>
                  </a:cubicBezTo>
                  <a:cubicBezTo>
                    <a:pt x="843" y="2378"/>
                    <a:pt x="843" y="2377"/>
                    <a:pt x="842" y="2375"/>
                  </a:cubicBezTo>
                  <a:cubicBezTo>
                    <a:pt x="842" y="2374"/>
                    <a:pt x="842" y="2373"/>
                    <a:pt x="841" y="2371"/>
                  </a:cubicBezTo>
                  <a:cubicBezTo>
                    <a:pt x="840" y="2369"/>
                    <a:pt x="839" y="2366"/>
                    <a:pt x="838" y="2363"/>
                  </a:cubicBezTo>
                  <a:cubicBezTo>
                    <a:pt x="837" y="2360"/>
                    <a:pt x="836" y="2357"/>
                    <a:pt x="835" y="2354"/>
                  </a:cubicBezTo>
                  <a:cubicBezTo>
                    <a:pt x="833" y="2352"/>
                    <a:pt x="832" y="2349"/>
                    <a:pt x="830" y="2346"/>
                  </a:cubicBezTo>
                  <a:cubicBezTo>
                    <a:pt x="829" y="2343"/>
                    <a:pt x="827" y="2341"/>
                    <a:pt x="825" y="2339"/>
                  </a:cubicBezTo>
                  <a:cubicBezTo>
                    <a:pt x="825" y="2337"/>
                    <a:pt x="824" y="2336"/>
                    <a:pt x="823" y="2335"/>
                  </a:cubicBezTo>
                  <a:cubicBezTo>
                    <a:pt x="822" y="2334"/>
                    <a:pt x="821" y="2333"/>
                    <a:pt x="820" y="2332"/>
                  </a:cubicBezTo>
                  <a:cubicBezTo>
                    <a:pt x="820" y="2331"/>
                    <a:pt x="819" y="2330"/>
                    <a:pt x="818" y="2329"/>
                  </a:cubicBezTo>
                  <a:cubicBezTo>
                    <a:pt x="817" y="2328"/>
                    <a:pt x="816" y="2327"/>
                    <a:pt x="816" y="2326"/>
                  </a:cubicBezTo>
                  <a:cubicBezTo>
                    <a:pt x="815" y="2325"/>
                    <a:pt x="814" y="2324"/>
                    <a:pt x="813" y="2324"/>
                  </a:cubicBezTo>
                  <a:cubicBezTo>
                    <a:pt x="813" y="2323"/>
                    <a:pt x="812" y="2322"/>
                    <a:pt x="811" y="2322"/>
                  </a:cubicBezTo>
                  <a:cubicBezTo>
                    <a:pt x="811" y="2321"/>
                    <a:pt x="811" y="2321"/>
                    <a:pt x="811" y="2321"/>
                  </a:cubicBezTo>
                  <a:cubicBezTo>
                    <a:pt x="811" y="2321"/>
                    <a:pt x="811" y="2321"/>
                    <a:pt x="811" y="2320"/>
                  </a:cubicBezTo>
                  <a:cubicBezTo>
                    <a:pt x="810" y="2315"/>
                    <a:pt x="808" y="2309"/>
                    <a:pt x="807" y="2304"/>
                  </a:cubicBezTo>
                  <a:cubicBezTo>
                    <a:pt x="806" y="2298"/>
                    <a:pt x="806" y="2293"/>
                    <a:pt x="805" y="2288"/>
                  </a:cubicBezTo>
                  <a:cubicBezTo>
                    <a:pt x="804" y="2282"/>
                    <a:pt x="804" y="2277"/>
                    <a:pt x="803" y="2272"/>
                  </a:cubicBezTo>
                  <a:cubicBezTo>
                    <a:pt x="803" y="2266"/>
                    <a:pt x="802" y="2261"/>
                    <a:pt x="802" y="2257"/>
                  </a:cubicBezTo>
                  <a:cubicBezTo>
                    <a:pt x="802" y="2252"/>
                    <a:pt x="803" y="2247"/>
                    <a:pt x="803" y="2243"/>
                  </a:cubicBezTo>
                  <a:cubicBezTo>
                    <a:pt x="803" y="2241"/>
                    <a:pt x="803" y="2239"/>
                    <a:pt x="803" y="2237"/>
                  </a:cubicBezTo>
                  <a:cubicBezTo>
                    <a:pt x="804" y="2235"/>
                    <a:pt x="804" y="2234"/>
                    <a:pt x="804" y="2232"/>
                  </a:cubicBezTo>
                  <a:cubicBezTo>
                    <a:pt x="804" y="2232"/>
                    <a:pt x="804" y="2232"/>
                    <a:pt x="804" y="2231"/>
                  </a:cubicBezTo>
                  <a:cubicBezTo>
                    <a:pt x="831" y="2276"/>
                    <a:pt x="866" y="2286"/>
                    <a:pt x="866" y="2286"/>
                  </a:cubicBezTo>
                  <a:cubicBezTo>
                    <a:pt x="866" y="2286"/>
                    <a:pt x="871" y="2302"/>
                    <a:pt x="871" y="2329"/>
                  </a:cubicBezTo>
                  <a:cubicBezTo>
                    <a:pt x="871" y="2339"/>
                    <a:pt x="872" y="2350"/>
                    <a:pt x="873" y="2360"/>
                  </a:cubicBezTo>
                  <a:cubicBezTo>
                    <a:pt x="873" y="2363"/>
                    <a:pt x="872" y="2366"/>
                    <a:pt x="871" y="2370"/>
                  </a:cubicBezTo>
                  <a:cubicBezTo>
                    <a:pt x="870" y="2374"/>
                    <a:pt x="869" y="2379"/>
                    <a:pt x="868" y="2383"/>
                  </a:cubicBezTo>
                  <a:cubicBezTo>
                    <a:pt x="867" y="2386"/>
                    <a:pt x="867" y="2388"/>
                    <a:pt x="866" y="2390"/>
                  </a:cubicBezTo>
                  <a:cubicBezTo>
                    <a:pt x="865" y="2393"/>
                    <a:pt x="865" y="2395"/>
                    <a:pt x="864" y="2398"/>
                  </a:cubicBezTo>
                  <a:cubicBezTo>
                    <a:pt x="863" y="2403"/>
                    <a:pt x="862" y="2408"/>
                    <a:pt x="861" y="2413"/>
                  </a:cubicBezTo>
                  <a:cubicBezTo>
                    <a:pt x="861" y="2414"/>
                    <a:pt x="861" y="2416"/>
                    <a:pt x="861" y="2417"/>
                  </a:cubicBezTo>
                  <a:cubicBezTo>
                    <a:pt x="861" y="2418"/>
                    <a:pt x="860" y="2420"/>
                    <a:pt x="860" y="2421"/>
                  </a:cubicBezTo>
                  <a:cubicBezTo>
                    <a:pt x="860" y="2422"/>
                    <a:pt x="860" y="2424"/>
                    <a:pt x="860" y="2426"/>
                  </a:cubicBezTo>
                  <a:cubicBezTo>
                    <a:pt x="860" y="2426"/>
                    <a:pt x="860" y="2426"/>
                    <a:pt x="859" y="2427"/>
                  </a:cubicBezTo>
                  <a:cubicBezTo>
                    <a:pt x="859" y="2427"/>
                    <a:pt x="859" y="2428"/>
                    <a:pt x="859" y="2428"/>
                  </a:cubicBezTo>
                  <a:cubicBezTo>
                    <a:pt x="858" y="2429"/>
                    <a:pt x="858" y="2430"/>
                    <a:pt x="858" y="2430"/>
                  </a:cubicBezTo>
                  <a:cubicBezTo>
                    <a:pt x="857" y="2431"/>
                    <a:pt x="857" y="2432"/>
                    <a:pt x="857" y="2433"/>
                  </a:cubicBezTo>
                  <a:cubicBezTo>
                    <a:pt x="856" y="2433"/>
                    <a:pt x="856" y="2434"/>
                    <a:pt x="856" y="2435"/>
                  </a:cubicBezTo>
                  <a:cubicBezTo>
                    <a:pt x="855" y="2437"/>
                    <a:pt x="854" y="2438"/>
                    <a:pt x="854" y="2440"/>
                  </a:cubicBezTo>
                  <a:cubicBezTo>
                    <a:pt x="854" y="2441"/>
                    <a:pt x="853" y="2442"/>
                    <a:pt x="853" y="2443"/>
                  </a:cubicBezTo>
                  <a:cubicBezTo>
                    <a:pt x="853" y="2444"/>
                    <a:pt x="853" y="2445"/>
                    <a:pt x="852" y="2446"/>
                  </a:cubicBezTo>
                  <a:cubicBezTo>
                    <a:pt x="852" y="2448"/>
                    <a:pt x="852" y="2450"/>
                    <a:pt x="851" y="2452"/>
                  </a:cubicBezTo>
                  <a:cubicBezTo>
                    <a:pt x="851" y="2454"/>
                    <a:pt x="851" y="2456"/>
                    <a:pt x="851" y="2458"/>
                  </a:cubicBezTo>
                  <a:cubicBezTo>
                    <a:pt x="850" y="2459"/>
                    <a:pt x="850" y="2460"/>
                    <a:pt x="850" y="2461"/>
                  </a:cubicBezTo>
                  <a:cubicBezTo>
                    <a:pt x="850" y="2462"/>
                    <a:pt x="850" y="2463"/>
                    <a:pt x="850" y="2464"/>
                  </a:cubicBezTo>
                  <a:cubicBezTo>
                    <a:pt x="850" y="2466"/>
                    <a:pt x="850" y="2468"/>
                    <a:pt x="851" y="2470"/>
                  </a:cubicBezTo>
                  <a:cubicBezTo>
                    <a:pt x="851" y="2471"/>
                    <a:pt x="851" y="2471"/>
                    <a:pt x="851" y="2472"/>
                  </a:cubicBezTo>
                  <a:cubicBezTo>
                    <a:pt x="851" y="2473"/>
                    <a:pt x="851" y="2474"/>
                    <a:pt x="851" y="2475"/>
                  </a:cubicBezTo>
                  <a:cubicBezTo>
                    <a:pt x="851" y="2475"/>
                    <a:pt x="851" y="2476"/>
                    <a:pt x="851" y="2477"/>
                  </a:cubicBezTo>
                  <a:cubicBezTo>
                    <a:pt x="852" y="2478"/>
                    <a:pt x="852" y="2478"/>
                    <a:pt x="852" y="2479"/>
                  </a:cubicBezTo>
                  <a:cubicBezTo>
                    <a:pt x="852" y="2480"/>
                    <a:pt x="852" y="2481"/>
                    <a:pt x="853" y="2482"/>
                  </a:cubicBezTo>
                  <a:cubicBezTo>
                    <a:pt x="853" y="2483"/>
                    <a:pt x="853" y="2484"/>
                    <a:pt x="853" y="2484"/>
                  </a:cubicBezTo>
                  <a:cubicBezTo>
                    <a:pt x="854" y="2485"/>
                    <a:pt x="854" y="2485"/>
                    <a:pt x="854" y="2485"/>
                  </a:cubicBezTo>
                  <a:cubicBezTo>
                    <a:pt x="854" y="2485"/>
                    <a:pt x="854" y="2485"/>
                    <a:pt x="854" y="2484"/>
                  </a:cubicBezTo>
                  <a:cubicBezTo>
                    <a:pt x="854" y="2484"/>
                    <a:pt x="854" y="2483"/>
                    <a:pt x="854" y="2482"/>
                  </a:cubicBezTo>
                  <a:cubicBezTo>
                    <a:pt x="854" y="2481"/>
                    <a:pt x="855" y="2480"/>
                    <a:pt x="855" y="2479"/>
                  </a:cubicBezTo>
                  <a:cubicBezTo>
                    <a:pt x="855" y="2478"/>
                    <a:pt x="855" y="2476"/>
                    <a:pt x="856" y="2475"/>
                  </a:cubicBezTo>
                  <a:cubicBezTo>
                    <a:pt x="856" y="2473"/>
                    <a:pt x="856" y="2472"/>
                    <a:pt x="857" y="2470"/>
                  </a:cubicBezTo>
                  <a:cubicBezTo>
                    <a:pt x="857" y="2468"/>
                    <a:pt x="857" y="2467"/>
                    <a:pt x="857" y="2465"/>
                  </a:cubicBezTo>
                  <a:cubicBezTo>
                    <a:pt x="857" y="2464"/>
                    <a:pt x="858" y="2463"/>
                    <a:pt x="858" y="2462"/>
                  </a:cubicBezTo>
                  <a:cubicBezTo>
                    <a:pt x="858" y="2461"/>
                    <a:pt x="858" y="2460"/>
                    <a:pt x="858" y="2459"/>
                  </a:cubicBezTo>
                  <a:cubicBezTo>
                    <a:pt x="858" y="2457"/>
                    <a:pt x="859" y="2455"/>
                    <a:pt x="859" y="2453"/>
                  </a:cubicBezTo>
                  <a:cubicBezTo>
                    <a:pt x="859" y="2451"/>
                    <a:pt x="860" y="2449"/>
                    <a:pt x="860" y="2447"/>
                  </a:cubicBezTo>
                  <a:cubicBezTo>
                    <a:pt x="860" y="2446"/>
                    <a:pt x="860" y="2445"/>
                    <a:pt x="860" y="2445"/>
                  </a:cubicBezTo>
                  <a:cubicBezTo>
                    <a:pt x="860" y="2444"/>
                    <a:pt x="861" y="2443"/>
                    <a:pt x="861" y="2442"/>
                  </a:cubicBezTo>
                  <a:cubicBezTo>
                    <a:pt x="861" y="2442"/>
                    <a:pt x="861" y="2442"/>
                    <a:pt x="861" y="2441"/>
                  </a:cubicBezTo>
                  <a:cubicBezTo>
                    <a:pt x="861" y="2442"/>
                    <a:pt x="861" y="2443"/>
                    <a:pt x="861" y="2444"/>
                  </a:cubicBezTo>
                  <a:cubicBezTo>
                    <a:pt x="862" y="2449"/>
                    <a:pt x="863" y="2454"/>
                    <a:pt x="865" y="2458"/>
                  </a:cubicBezTo>
                  <a:cubicBezTo>
                    <a:pt x="866" y="2462"/>
                    <a:pt x="868" y="2466"/>
                    <a:pt x="870" y="2470"/>
                  </a:cubicBezTo>
                  <a:cubicBezTo>
                    <a:pt x="872" y="2473"/>
                    <a:pt x="875" y="2476"/>
                    <a:pt x="877" y="2478"/>
                  </a:cubicBezTo>
                  <a:cubicBezTo>
                    <a:pt x="879" y="2481"/>
                    <a:pt x="881" y="2482"/>
                    <a:pt x="883" y="2484"/>
                  </a:cubicBezTo>
                  <a:cubicBezTo>
                    <a:pt x="884" y="2484"/>
                    <a:pt x="885" y="2485"/>
                    <a:pt x="886" y="2485"/>
                  </a:cubicBezTo>
                  <a:cubicBezTo>
                    <a:pt x="887" y="2486"/>
                    <a:pt x="887" y="2486"/>
                    <a:pt x="888" y="2486"/>
                  </a:cubicBezTo>
                  <a:cubicBezTo>
                    <a:pt x="889" y="2487"/>
                    <a:pt x="890" y="2487"/>
                    <a:pt x="890" y="2487"/>
                  </a:cubicBezTo>
                  <a:cubicBezTo>
                    <a:pt x="890" y="2487"/>
                    <a:pt x="889" y="2487"/>
                    <a:pt x="888" y="2486"/>
                  </a:cubicBezTo>
                  <a:cubicBezTo>
                    <a:pt x="887" y="2485"/>
                    <a:pt x="886" y="2484"/>
                    <a:pt x="884" y="2482"/>
                  </a:cubicBezTo>
                  <a:cubicBezTo>
                    <a:pt x="883" y="2481"/>
                    <a:pt x="881" y="2479"/>
                    <a:pt x="879" y="2476"/>
                  </a:cubicBezTo>
                  <a:cubicBezTo>
                    <a:pt x="877" y="2474"/>
                    <a:pt x="876" y="2471"/>
                    <a:pt x="874" y="2468"/>
                  </a:cubicBezTo>
                  <a:cubicBezTo>
                    <a:pt x="873" y="2464"/>
                    <a:pt x="871" y="2460"/>
                    <a:pt x="870" y="2456"/>
                  </a:cubicBezTo>
                  <a:cubicBezTo>
                    <a:pt x="869" y="2452"/>
                    <a:pt x="868" y="2448"/>
                    <a:pt x="868" y="2443"/>
                  </a:cubicBezTo>
                  <a:cubicBezTo>
                    <a:pt x="868" y="2439"/>
                    <a:pt x="868" y="2434"/>
                    <a:pt x="868" y="2429"/>
                  </a:cubicBezTo>
                  <a:cubicBezTo>
                    <a:pt x="868" y="2426"/>
                    <a:pt x="868" y="2424"/>
                    <a:pt x="868" y="2422"/>
                  </a:cubicBezTo>
                  <a:cubicBezTo>
                    <a:pt x="868" y="2420"/>
                    <a:pt x="868" y="2419"/>
                    <a:pt x="869" y="2418"/>
                  </a:cubicBezTo>
                  <a:cubicBezTo>
                    <a:pt x="869" y="2417"/>
                    <a:pt x="869" y="2415"/>
                    <a:pt x="869" y="2414"/>
                  </a:cubicBezTo>
                  <a:cubicBezTo>
                    <a:pt x="870" y="2409"/>
                    <a:pt x="871" y="2404"/>
                    <a:pt x="872" y="2399"/>
                  </a:cubicBezTo>
                  <a:cubicBezTo>
                    <a:pt x="872" y="2397"/>
                    <a:pt x="873" y="2394"/>
                    <a:pt x="873" y="2392"/>
                  </a:cubicBezTo>
                  <a:cubicBezTo>
                    <a:pt x="874" y="2390"/>
                    <a:pt x="874" y="2387"/>
                    <a:pt x="875" y="2385"/>
                  </a:cubicBezTo>
                  <a:cubicBezTo>
                    <a:pt x="875" y="2382"/>
                    <a:pt x="876" y="2379"/>
                    <a:pt x="876" y="2376"/>
                  </a:cubicBezTo>
                  <a:cubicBezTo>
                    <a:pt x="881" y="2400"/>
                    <a:pt x="889" y="2423"/>
                    <a:pt x="894" y="2444"/>
                  </a:cubicBezTo>
                  <a:cubicBezTo>
                    <a:pt x="884" y="2399"/>
                    <a:pt x="885" y="2352"/>
                    <a:pt x="887" y="2322"/>
                  </a:cubicBezTo>
                  <a:cubicBezTo>
                    <a:pt x="888" y="2323"/>
                    <a:pt x="888" y="2325"/>
                    <a:pt x="888" y="2326"/>
                  </a:cubicBezTo>
                  <a:cubicBezTo>
                    <a:pt x="890" y="2331"/>
                    <a:pt x="892" y="2337"/>
                    <a:pt x="894" y="2342"/>
                  </a:cubicBezTo>
                  <a:cubicBezTo>
                    <a:pt x="896" y="2348"/>
                    <a:pt x="899" y="2353"/>
                    <a:pt x="902" y="2359"/>
                  </a:cubicBezTo>
                  <a:cubicBezTo>
                    <a:pt x="904" y="2362"/>
                    <a:pt x="905" y="2365"/>
                    <a:pt x="907" y="2367"/>
                  </a:cubicBezTo>
                  <a:cubicBezTo>
                    <a:pt x="909" y="2370"/>
                    <a:pt x="910" y="2373"/>
                    <a:pt x="912" y="2376"/>
                  </a:cubicBezTo>
                  <a:cubicBezTo>
                    <a:pt x="914" y="2379"/>
                    <a:pt x="915" y="2382"/>
                    <a:pt x="917" y="2385"/>
                  </a:cubicBezTo>
                  <a:cubicBezTo>
                    <a:pt x="918" y="2386"/>
                    <a:pt x="918" y="2386"/>
                    <a:pt x="918" y="2386"/>
                  </a:cubicBezTo>
                  <a:cubicBezTo>
                    <a:pt x="918" y="2387"/>
                    <a:pt x="918" y="2387"/>
                    <a:pt x="918" y="2387"/>
                  </a:cubicBezTo>
                  <a:cubicBezTo>
                    <a:pt x="919" y="2389"/>
                    <a:pt x="919" y="2389"/>
                    <a:pt x="919" y="2389"/>
                  </a:cubicBezTo>
                  <a:cubicBezTo>
                    <a:pt x="920" y="2391"/>
                    <a:pt x="921" y="2392"/>
                    <a:pt x="922" y="2394"/>
                  </a:cubicBezTo>
                  <a:cubicBezTo>
                    <a:pt x="924" y="2398"/>
                    <a:pt x="924" y="2398"/>
                    <a:pt x="924" y="2398"/>
                  </a:cubicBezTo>
                  <a:cubicBezTo>
                    <a:pt x="925" y="2399"/>
                    <a:pt x="925" y="2400"/>
                    <a:pt x="925" y="2401"/>
                  </a:cubicBezTo>
                  <a:cubicBezTo>
                    <a:pt x="925" y="2402"/>
                    <a:pt x="925" y="2404"/>
                    <a:pt x="924" y="2405"/>
                  </a:cubicBezTo>
                  <a:cubicBezTo>
                    <a:pt x="924" y="2408"/>
                    <a:pt x="923" y="2412"/>
                    <a:pt x="923" y="2415"/>
                  </a:cubicBezTo>
                  <a:cubicBezTo>
                    <a:pt x="922" y="2416"/>
                    <a:pt x="922" y="2417"/>
                    <a:pt x="922" y="2418"/>
                  </a:cubicBezTo>
                  <a:cubicBezTo>
                    <a:pt x="922" y="2419"/>
                    <a:pt x="922" y="2420"/>
                    <a:pt x="922" y="2420"/>
                  </a:cubicBezTo>
                  <a:cubicBezTo>
                    <a:pt x="922" y="2422"/>
                    <a:pt x="922" y="2424"/>
                    <a:pt x="921" y="2426"/>
                  </a:cubicBezTo>
                  <a:cubicBezTo>
                    <a:pt x="921" y="2428"/>
                    <a:pt x="921" y="2430"/>
                    <a:pt x="921" y="2432"/>
                  </a:cubicBezTo>
                  <a:cubicBezTo>
                    <a:pt x="921" y="2433"/>
                    <a:pt x="921" y="2434"/>
                    <a:pt x="921" y="2434"/>
                  </a:cubicBezTo>
                  <a:cubicBezTo>
                    <a:pt x="921" y="2435"/>
                    <a:pt x="921" y="2436"/>
                    <a:pt x="921" y="2437"/>
                  </a:cubicBezTo>
                  <a:cubicBezTo>
                    <a:pt x="921" y="2441"/>
                    <a:pt x="921" y="2444"/>
                    <a:pt x="922" y="2447"/>
                  </a:cubicBezTo>
                  <a:cubicBezTo>
                    <a:pt x="922" y="2450"/>
                    <a:pt x="922" y="2452"/>
                    <a:pt x="923" y="2454"/>
                  </a:cubicBezTo>
                  <a:cubicBezTo>
                    <a:pt x="923" y="2455"/>
                    <a:pt x="923" y="2455"/>
                    <a:pt x="923" y="2456"/>
                  </a:cubicBezTo>
                  <a:cubicBezTo>
                    <a:pt x="923" y="2456"/>
                    <a:pt x="923" y="2456"/>
                    <a:pt x="923" y="2456"/>
                  </a:cubicBezTo>
                  <a:cubicBezTo>
                    <a:pt x="923" y="2456"/>
                    <a:pt x="924" y="2456"/>
                    <a:pt x="924" y="2456"/>
                  </a:cubicBezTo>
                  <a:cubicBezTo>
                    <a:pt x="924" y="2455"/>
                    <a:pt x="924" y="2455"/>
                    <a:pt x="924" y="2454"/>
                  </a:cubicBezTo>
                  <a:cubicBezTo>
                    <a:pt x="925" y="2452"/>
                    <a:pt x="926" y="2450"/>
                    <a:pt x="926" y="2447"/>
                  </a:cubicBezTo>
                  <a:cubicBezTo>
                    <a:pt x="927" y="2444"/>
                    <a:pt x="928" y="2441"/>
                    <a:pt x="928" y="2438"/>
                  </a:cubicBezTo>
                  <a:cubicBezTo>
                    <a:pt x="928" y="2437"/>
                    <a:pt x="928" y="2436"/>
                    <a:pt x="928" y="2435"/>
                  </a:cubicBezTo>
                  <a:cubicBezTo>
                    <a:pt x="929" y="2434"/>
                    <a:pt x="929" y="2433"/>
                    <a:pt x="929" y="2432"/>
                  </a:cubicBezTo>
                  <a:cubicBezTo>
                    <a:pt x="929" y="2430"/>
                    <a:pt x="929" y="2428"/>
                    <a:pt x="929" y="2427"/>
                  </a:cubicBezTo>
                  <a:cubicBezTo>
                    <a:pt x="929" y="2425"/>
                    <a:pt x="929" y="2423"/>
                    <a:pt x="929" y="2421"/>
                  </a:cubicBezTo>
                  <a:cubicBezTo>
                    <a:pt x="930" y="2420"/>
                    <a:pt x="930" y="2419"/>
                    <a:pt x="930" y="2418"/>
                  </a:cubicBezTo>
                  <a:cubicBezTo>
                    <a:pt x="930" y="2417"/>
                    <a:pt x="930" y="2416"/>
                    <a:pt x="930" y="2415"/>
                  </a:cubicBezTo>
                  <a:cubicBezTo>
                    <a:pt x="929" y="2414"/>
                    <a:pt x="929" y="2412"/>
                    <a:pt x="929" y="2410"/>
                  </a:cubicBezTo>
                  <a:cubicBezTo>
                    <a:pt x="930" y="2410"/>
                    <a:pt x="930" y="2411"/>
                    <a:pt x="930" y="2412"/>
                  </a:cubicBezTo>
                  <a:cubicBezTo>
                    <a:pt x="932" y="2418"/>
                    <a:pt x="935" y="2424"/>
                    <a:pt x="937" y="2430"/>
                  </a:cubicBezTo>
                  <a:cubicBezTo>
                    <a:pt x="938" y="2433"/>
                    <a:pt x="938" y="2436"/>
                    <a:pt x="939" y="2439"/>
                  </a:cubicBezTo>
                  <a:cubicBezTo>
                    <a:pt x="939" y="2440"/>
                    <a:pt x="940" y="2442"/>
                    <a:pt x="940" y="2443"/>
                  </a:cubicBezTo>
                  <a:cubicBezTo>
                    <a:pt x="940" y="2445"/>
                    <a:pt x="941" y="2446"/>
                    <a:pt x="941" y="2448"/>
                  </a:cubicBezTo>
                  <a:cubicBezTo>
                    <a:pt x="942" y="2453"/>
                    <a:pt x="943" y="2459"/>
                    <a:pt x="943" y="2464"/>
                  </a:cubicBezTo>
                  <a:cubicBezTo>
                    <a:pt x="944" y="2466"/>
                    <a:pt x="944" y="2469"/>
                    <a:pt x="944" y="2471"/>
                  </a:cubicBezTo>
                  <a:cubicBezTo>
                    <a:pt x="944" y="2473"/>
                    <a:pt x="944" y="2475"/>
                    <a:pt x="944" y="2478"/>
                  </a:cubicBezTo>
                  <a:cubicBezTo>
                    <a:pt x="944" y="2480"/>
                    <a:pt x="944" y="2482"/>
                    <a:pt x="944" y="2483"/>
                  </a:cubicBezTo>
                  <a:cubicBezTo>
                    <a:pt x="944" y="2485"/>
                    <a:pt x="944" y="2487"/>
                    <a:pt x="944" y="2488"/>
                  </a:cubicBezTo>
                  <a:cubicBezTo>
                    <a:pt x="944" y="2489"/>
                    <a:pt x="944" y="2490"/>
                    <a:pt x="944" y="2490"/>
                  </a:cubicBezTo>
                  <a:cubicBezTo>
                    <a:pt x="944" y="2491"/>
                    <a:pt x="944" y="2492"/>
                    <a:pt x="944" y="2492"/>
                  </a:cubicBezTo>
                  <a:cubicBezTo>
                    <a:pt x="944" y="2493"/>
                    <a:pt x="944" y="2494"/>
                    <a:pt x="944" y="2495"/>
                  </a:cubicBezTo>
                  <a:cubicBezTo>
                    <a:pt x="944" y="2497"/>
                    <a:pt x="943" y="2498"/>
                    <a:pt x="943" y="2498"/>
                  </a:cubicBezTo>
                  <a:cubicBezTo>
                    <a:pt x="943" y="2498"/>
                    <a:pt x="944" y="2497"/>
                    <a:pt x="944" y="2495"/>
                  </a:cubicBezTo>
                  <a:cubicBezTo>
                    <a:pt x="944" y="2494"/>
                    <a:pt x="945" y="2493"/>
                    <a:pt x="945" y="2492"/>
                  </a:cubicBezTo>
                  <a:cubicBezTo>
                    <a:pt x="945" y="2492"/>
                    <a:pt x="945" y="2491"/>
                    <a:pt x="945" y="2490"/>
                  </a:cubicBezTo>
                  <a:cubicBezTo>
                    <a:pt x="945" y="2490"/>
                    <a:pt x="946" y="2489"/>
                    <a:pt x="946" y="2488"/>
                  </a:cubicBezTo>
                  <a:cubicBezTo>
                    <a:pt x="946" y="2487"/>
                    <a:pt x="946" y="2485"/>
                    <a:pt x="947" y="2483"/>
                  </a:cubicBezTo>
                  <a:cubicBezTo>
                    <a:pt x="947" y="2482"/>
                    <a:pt x="947" y="2480"/>
                    <a:pt x="947" y="2478"/>
                  </a:cubicBezTo>
                  <a:cubicBezTo>
                    <a:pt x="948" y="2476"/>
                    <a:pt x="948" y="2473"/>
                    <a:pt x="948" y="2471"/>
                  </a:cubicBezTo>
                  <a:cubicBezTo>
                    <a:pt x="948" y="2469"/>
                    <a:pt x="948" y="2466"/>
                    <a:pt x="948" y="2463"/>
                  </a:cubicBezTo>
                  <a:cubicBezTo>
                    <a:pt x="948" y="2458"/>
                    <a:pt x="948" y="2453"/>
                    <a:pt x="947" y="2447"/>
                  </a:cubicBezTo>
                  <a:cubicBezTo>
                    <a:pt x="947" y="2445"/>
                    <a:pt x="946" y="2444"/>
                    <a:pt x="946" y="2442"/>
                  </a:cubicBezTo>
                  <a:cubicBezTo>
                    <a:pt x="946" y="2441"/>
                    <a:pt x="946" y="2439"/>
                    <a:pt x="945" y="2438"/>
                  </a:cubicBezTo>
                  <a:cubicBezTo>
                    <a:pt x="945" y="2436"/>
                    <a:pt x="945" y="2435"/>
                    <a:pt x="944" y="2433"/>
                  </a:cubicBezTo>
                  <a:cubicBezTo>
                    <a:pt x="944" y="2431"/>
                    <a:pt x="944" y="2430"/>
                    <a:pt x="943" y="2428"/>
                  </a:cubicBezTo>
                  <a:cubicBezTo>
                    <a:pt x="943" y="2427"/>
                    <a:pt x="943" y="2425"/>
                    <a:pt x="942" y="2423"/>
                  </a:cubicBezTo>
                  <a:cubicBezTo>
                    <a:pt x="942" y="2422"/>
                    <a:pt x="941" y="2420"/>
                    <a:pt x="941" y="2419"/>
                  </a:cubicBezTo>
                  <a:cubicBezTo>
                    <a:pt x="940" y="2418"/>
                    <a:pt x="940" y="2417"/>
                    <a:pt x="940" y="2416"/>
                  </a:cubicBezTo>
                  <a:cubicBezTo>
                    <a:pt x="940" y="2415"/>
                    <a:pt x="939" y="2415"/>
                    <a:pt x="939" y="2414"/>
                  </a:cubicBezTo>
                  <a:cubicBezTo>
                    <a:pt x="938" y="2412"/>
                    <a:pt x="938" y="2411"/>
                    <a:pt x="937" y="2409"/>
                  </a:cubicBezTo>
                  <a:cubicBezTo>
                    <a:pt x="936" y="2406"/>
                    <a:pt x="935" y="2403"/>
                    <a:pt x="933" y="2399"/>
                  </a:cubicBezTo>
                  <a:cubicBezTo>
                    <a:pt x="933" y="2398"/>
                    <a:pt x="932" y="2396"/>
                    <a:pt x="931" y="2395"/>
                  </a:cubicBezTo>
                  <a:cubicBezTo>
                    <a:pt x="929" y="2390"/>
                    <a:pt x="929" y="2390"/>
                    <a:pt x="929" y="2390"/>
                  </a:cubicBezTo>
                  <a:cubicBezTo>
                    <a:pt x="928" y="2388"/>
                    <a:pt x="927" y="2387"/>
                    <a:pt x="926" y="2385"/>
                  </a:cubicBezTo>
                  <a:cubicBezTo>
                    <a:pt x="925" y="2383"/>
                    <a:pt x="925" y="2383"/>
                    <a:pt x="925" y="2383"/>
                  </a:cubicBezTo>
                  <a:cubicBezTo>
                    <a:pt x="925" y="2382"/>
                    <a:pt x="925" y="2382"/>
                    <a:pt x="925" y="2382"/>
                  </a:cubicBezTo>
                  <a:cubicBezTo>
                    <a:pt x="924" y="2381"/>
                    <a:pt x="924" y="2381"/>
                    <a:pt x="924" y="2381"/>
                  </a:cubicBezTo>
                  <a:cubicBezTo>
                    <a:pt x="922" y="2378"/>
                    <a:pt x="920" y="2375"/>
                    <a:pt x="919" y="2372"/>
                  </a:cubicBezTo>
                  <a:cubicBezTo>
                    <a:pt x="915" y="2366"/>
                    <a:pt x="912" y="2361"/>
                    <a:pt x="908" y="2355"/>
                  </a:cubicBezTo>
                  <a:cubicBezTo>
                    <a:pt x="905" y="2350"/>
                    <a:pt x="902" y="2345"/>
                    <a:pt x="899" y="2340"/>
                  </a:cubicBezTo>
                  <a:cubicBezTo>
                    <a:pt x="897" y="2334"/>
                    <a:pt x="894" y="2330"/>
                    <a:pt x="893" y="2325"/>
                  </a:cubicBezTo>
                  <a:cubicBezTo>
                    <a:pt x="891" y="2320"/>
                    <a:pt x="890" y="2316"/>
                    <a:pt x="889" y="2312"/>
                  </a:cubicBezTo>
                  <a:cubicBezTo>
                    <a:pt x="889" y="2310"/>
                    <a:pt x="889" y="2309"/>
                    <a:pt x="889" y="2308"/>
                  </a:cubicBezTo>
                  <a:cubicBezTo>
                    <a:pt x="890" y="2296"/>
                    <a:pt x="891" y="2289"/>
                    <a:pt x="891" y="2289"/>
                  </a:cubicBezTo>
                  <a:cubicBezTo>
                    <a:pt x="891" y="2289"/>
                    <a:pt x="932" y="2298"/>
                    <a:pt x="960" y="2337"/>
                  </a:cubicBezTo>
                  <a:cubicBezTo>
                    <a:pt x="960" y="2337"/>
                    <a:pt x="961" y="2338"/>
                    <a:pt x="961" y="2338"/>
                  </a:cubicBezTo>
                  <a:cubicBezTo>
                    <a:pt x="961" y="2339"/>
                    <a:pt x="961" y="2340"/>
                    <a:pt x="962" y="2341"/>
                  </a:cubicBezTo>
                  <a:cubicBezTo>
                    <a:pt x="963" y="2342"/>
                    <a:pt x="963" y="2344"/>
                    <a:pt x="964" y="2346"/>
                  </a:cubicBezTo>
                  <a:cubicBezTo>
                    <a:pt x="965" y="2348"/>
                    <a:pt x="966" y="2350"/>
                    <a:pt x="966" y="2351"/>
                  </a:cubicBezTo>
                  <a:cubicBezTo>
                    <a:pt x="967" y="2353"/>
                    <a:pt x="968" y="2355"/>
                    <a:pt x="968" y="2357"/>
                  </a:cubicBezTo>
                  <a:cubicBezTo>
                    <a:pt x="970" y="2361"/>
                    <a:pt x="971" y="2365"/>
                    <a:pt x="973" y="2369"/>
                  </a:cubicBezTo>
                  <a:cubicBezTo>
                    <a:pt x="974" y="2373"/>
                    <a:pt x="975" y="2377"/>
                    <a:pt x="976" y="2381"/>
                  </a:cubicBezTo>
                  <a:cubicBezTo>
                    <a:pt x="977" y="2382"/>
                    <a:pt x="977" y="2383"/>
                    <a:pt x="977" y="2384"/>
                  </a:cubicBezTo>
                  <a:cubicBezTo>
                    <a:pt x="977" y="2385"/>
                    <a:pt x="978" y="2386"/>
                    <a:pt x="978" y="2387"/>
                  </a:cubicBezTo>
                  <a:cubicBezTo>
                    <a:pt x="979" y="2389"/>
                    <a:pt x="979" y="2390"/>
                    <a:pt x="980" y="2392"/>
                  </a:cubicBezTo>
                  <a:cubicBezTo>
                    <a:pt x="980" y="2394"/>
                    <a:pt x="980" y="2396"/>
                    <a:pt x="981" y="2398"/>
                  </a:cubicBezTo>
                  <a:cubicBezTo>
                    <a:pt x="981" y="2399"/>
                    <a:pt x="981" y="2400"/>
                    <a:pt x="982" y="2401"/>
                  </a:cubicBezTo>
                  <a:cubicBezTo>
                    <a:pt x="982" y="2402"/>
                    <a:pt x="982" y="2403"/>
                    <a:pt x="982" y="2403"/>
                  </a:cubicBezTo>
                  <a:cubicBezTo>
                    <a:pt x="983" y="2405"/>
                    <a:pt x="983" y="2407"/>
                    <a:pt x="983" y="2409"/>
                  </a:cubicBezTo>
                  <a:cubicBezTo>
                    <a:pt x="984" y="2410"/>
                    <a:pt x="984" y="2412"/>
                    <a:pt x="984" y="2413"/>
                  </a:cubicBezTo>
                  <a:cubicBezTo>
                    <a:pt x="985" y="2415"/>
                    <a:pt x="985" y="2416"/>
                    <a:pt x="985" y="2418"/>
                  </a:cubicBezTo>
                  <a:cubicBezTo>
                    <a:pt x="985" y="2419"/>
                    <a:pt x="986" y="2421"/>
                    <a:pt x="986" y="2422"/>
                  </a:cubicBezTo>
                  <a:cubicBezTo>
                    <a:pt x="986" y="2423"/>
                    <a:pt x="986" y="2424"/>
                    <a:pt x="987" y="2425"/>
                  </a:cubicBezTo>
                  <a:cubicBezTo>
                    <a:pt x="987" y="2426"/>
                    <a:pt x="987" y="2428"/>
                    <a:pt x="987" y="2428"/>
                  </a:cubicBezTo>
                  <a:cubicBezTo>
                    <a:pt x="987" y="2430"/>
                    <a:pt x="988" y="2432"/>
                    <a:pt x="988" y="2433"/>
                  </a:cubicBezTo>
                  <a:cubicBezTo>
                    <a:pt x="988" y="2434"/>
                    <a:pt x="988" y="2434"/>
                    <a:pt x="988" y="2434"/>
                  </a:cubicBezTo>
                  <a:cubicBezTo>
                    <a:pt x="988" y="2434"/>
                    <a:pt x="988" y="2434"/>
                    <a:pt x="988" y="2433"/>
                  </a:cubicBezTo>
                  <a:cubicBezTo>
                    <a:pt x="988" y="2432"/>
                    <a:pt x="988" y="2430"/>
                    <a:pt x="989" y="2428"/>
                  </a:cubicBezTo>
                  <a:cubicBezTo>
                    <a:pt x="989" y="2427"/>
                    <a:pt x="989" y="2426"/>
                    <a:pt x="989" y="2425"/>
                  </a:cubicBezTo>
                  <a:cubicBezTo>
                    <a:pt x="989" y="2424"/>
                    <a:pt x="989" y="2423"/>
                    <a:pt x="989" y="2422"/>
                  </a:cubicBezTo>
                  <a:cubicBezTo>
                    <a:pt x="989" y="2420"/>
                    <a:pt x="989" y="2419"/>
                    <a:pt x="989" y="2417"/>
                  </a:cubicBezTo>
                  <a:cubicBezTo>
                    <a:pt x="989" y="2416"/>
                    <a:pt x="989" y="2414"/>
                    <a:pt x="989" y="2413"/>
                  </a:cubicBezTo>
                  <a:cubicBezTo>
                    <a:pt x="989" y="2411"/>
                    <a:pt x="989" y="2410"/>
                    <a:pt x="989" y="2408"/>
                  </a:cubicBezTo>
                  <a:cubicBezTo>
                    <a:pt x="988" y="2406"/>
                    <a:pt x="988" y="2404"/>
                    <a:pt x="988" y="2402"/>
                  </a:cubicBezTo>
                  <a:cubicBezTo>
                    <a:pt x="988" y="2401"/>
                    <a:pt x="988" y="2401"/>
                    <a:pt x="988" y="2400"/>
                  </a:cubicBezTo>
                  <a:cubicBezTo>
                    <a:pt x="988" y="2399"/>
                    <a:pt x="987" y="2398"/>
                    <a:pt x="987" y="2397"/>
                  </a:cubicBezTo>
                  <a:cubicBezTo>
                    <a:pt x="987" y="2395"/>
                    <a:pt x="987" y="2393"/>
                    <a:pt x="986" y="2391"/>
                  </a:cubicBezTo>
                  <a:cubicBezTo>
                    <a:pt x="986" y="2387"/>
                    <a:pt x="985" y="2383"/>
                    <a:pt x="984" y="2379"/>
                  </a:cubicBezTo>
                  <a:cubicBezTo>
                    <a:pt x="983" y="2375"/>
                    <a:pt x="981" y="2370"/>
                    <a:pt x="980" y="2366"/>
                  </a:cubicBezTo>
                  <a:cubicBezTo>
                    <a:pt x="979" y="2362"/>
                    <a:pt x="977" y="2358"/>
                    <a:pt x="976" y="2354"/>
                  </a:cubicBezTo>
                  <a:cubicBezTo>
                    <a:pt x="974" y="2350"/>
                    <a:pt x="972" y="2347"/>
                    <a:pt x="970" y="2343"/>
                  </a:cubicBezTo>
                  <a:cubicBezTo>
                    <a:pt x="970" y="2341"/>
                    <a:pt x="969" y="2339"/>
                    <a:pt x="968" y="2338"/>
                  </a:cubicBezTo>
                  <a:cubicBezTo>
                    <a:pt x="967" y="2337"/>
                    <a:pt x="967" y="2336"/>
                    <a:pt x="966" y="2335"/>
                  </a:cubicBezTo>
                  <a:cubicBezTo>
                    <a:pt x="966" y="2334"/>
                    <a:pt x="965" y="2334"/>
                    <a:pt x="965" y="2333"/>
                  </a:cubicBezTo>
                  <a:cubicBezTo>
                    <a:pt x="964" y="2331"/>
                    <a:pt x="963" y="2330"/>
                    <a:pt x="962" y="2328"/>
                  </a:cubicBezTo>
                  <a:cubicBezTo>
                    <a:pt x="961" y="2327"/>
                    <a:pt x="961" y="2326"/>
                    <a:pt x="960" y="2325"/>
                  </a:cubicBezTo>
                  <a:cubicBezTo>
                    <a:pt x="949" y="2278"/>
                    <a:pt x="899" y="2267"/>
                    <a:pt x="860" y="2242"/>
                  </a:cubicBezTo>
                  <a:cubicBezTo>
                    <a:pt x="865" y="2244"/>
                    <a:pt x="870" y="2245"/>
                    <a:pt x="875" y="2246"/>
                  </a:cubicBezTo>
                  <a:cubicBezTo>
                    <a:pt x="879" y="2247"/>
                    <a:pt x="882" y="2247"/>
                    <a:pt x="886" y="2248"/>
                  </a:cubicBezTo>
                  <a:cubicBezTo>
                    <a:pt x="890" y="2248"/>
                    <a:pt x="894" y="2248"/>
                    <a:pt x="897" y="2248"/>
                  </a:cubicBezTo>
                  <a:cubicBezTo>
                    <a:pt x="905" y="2249"/>
                    <a:pt x="913" y="2249"/>
                    <a:pt x="920" y="2249"/>
                  </a:cubicBezTo>
                  <a:cubicBezTo>
                    <a:pt x="928" y="2249"/>
                    <a:pt x="935" y="2248"/>
                    <a:pt x="942" y="2249"/>
                  </a:cubicBezTo>
                  <a:cubicBezTo>
                    <a:pt x="946" y="2249"/>
                    <a:pt x="950" y="2249"/>
                    <a:pt x="953" y="2250"/>
                  </a:cubicBezTo>
                  <a:cubicBezTo>
                    <a:pt x="955" y="2250"/>
                    <a:pt x="957" y="2250"/>
                    <a:pt x="958" y="2250"/>
                  </a:cubicBezTo>
                  <a:cubicBezTo>
                    <a:pt x="960" y="2251"/>
                    <a:pt x="962" y="2251"/>
                    <a:pt x="963" y="2251"/>
                  </a:cubicBezTo>
                  <a:cubicBezTo>
                    <a:pt x="964" y="2251"/>
                    <a:pt x="965" y="2252"/>
                    <a:pt x="966" y="2252"/>
                  </a:cubicBezTo>
                  <a:cubicBezTo>
                    <a:pt x="967" y="2252"/>
                    <a:pt x="968" y="2252"/>
                    <a:pt x="968" y="2252"/>
                  </a:cubicBezTo>
                  <a:cubicBezTo>
                    <a:pt x="970" y="2253"/>
                    <a:pt x="970" y="2253"/>
                    <a:pt x="970" y="2253"/>
                  </a:cubicBezTo>
                  <a:cubicBezTo>
                    <a:pt x="971" y="2253"/>
                    <a:pt x="971" y="2253"/>
                    <a:pt x="971" y="2253"/>
                  </a:cubicBezTo>
                  <a:cubicBezTo>
                    <a:pt x="971" y="2253"/>
                    <a:pt x="972" y="2253"/>
                    <a:pt x="973" y="2254"/>
                  </a:cubicBezTo>
                  <a:cubicBezTo>
                    <a:pt x="973" y="2254"/>
                    <a:pt x="973" y="2254"/>
                    <a:pt x="974" y="2255"/>
                  </a:cubicBezTo>
                  <a:cubicBezTo>
                    <a:pt x="975" y="2256"/>
                    <a:pt x="976" y="2258"/>
                    <a:pt x="977" y="2260"/>
                  </a:cubicBezTo>
                  <a:cubicBezTo>
                    <a:pt x="980" y="2263"/>
                    <a:pt x="983" y="2268"/>
                    <a:pt x="985" y="2273"/>
                  </a:cubicBezTo>
                  <a:cubicBezTo>
                    <a:pt x="985" y="2274"/>
                    <a:pt x="985" y="2275"/>
                    <a:pt x="986" y="2275"/>
                  </a:cubicBezTo>
                  <a:cubicBezTo>
                    <a:pt x="986" y="2276"/>
                    <a:pt x="986" y="2277"/>
                    <a:pt x="987" y="2277"/>
                  </a:cubicBezTo>
                  <a:cubicBezTo>
                    <a:pt x="987" y="2278"/>
                    <a:pt x="987" y="2279"/>
                    <a:pt x="987" y="2279"/>
                  </a:cubicBezTo>
                  <a:cubicBezTo>
                    <a:pt x="987" y="2280"/>
                    <a:pt x="988" y="2281"/>
                    <a:pt x="988" y="2282"/>
                  </a:cubicBezTo>
                  <a:cubicBezTo>
                    <a:pt x="989" y="2284"/>
                    <a:pt x="990" y="2287"/>
                    <a:pt x="990" y="2290"/>
                  </a:cubicBezTo>
                  <a:cubicBezTo>
                    <a:pt x="991" y="2293"/>
                    <a:pt x="991" y="2296"/>
                    <a:pt x="992" y="2299"/>
                  </a:cubicBezTo>
                  <a:cubicBezTo>
                    <a:pt x="992" y="2300"/>
                    <a:pt x="992" y="2301"/>
                    <a:pt x="992" y="2302"/>
                  </a:cubicBezTo>
                  <a:cubicBezTo>
                    <a:pt x="992" y="2302"/>
                    <a:pt x="992" y="2303"/>
                    <a:pt x="992" y="2304"/>
                  </a:cubicBezTo>
                  <a:cubicBezTo>
                    <a:pt x="993" y="2305"/>
                    <a:pt x="993" y="2307"/>
                    <a:pt x="993" y="2308"/>
                  </a:cubicBezTo>
                  <a:cubicBezTo>
                    <a:pt x="993" y="2311"/>
                    <a:pt x="993" y="2314"/>
                    <a:pt x="994" y="2317"/>
                  </a:cubicBezTo>
                  <a:cubicBezTo>
                    <a:pt x="994" y="2320"/>
                    <a:pt x="994" y="2322"/>
                    <a:pt x="994" y="2325"/>
                  </a:cubicBezTo>
                  <a:cubicBezTo>
                    <a:pt x="995" y="2327"/>
                    <a:pt x="995" y="2329"/>
                    <a:pt x="995" y="2331"/>
                  </a:cubicBezTo>
                  <a:cubicBezTo>
                    <a:pt x="996" y="2333"/>
                    <a:pt x="996" y="2335"/>
                    <a:pt x="997" y="2336"/>
                  </a:cubicBezTo>
                  <a:cubicBezTo>
                    <a:pt x="997" y="2338"/>
                    <a:pt x="998" y="2339"/>
                    <a:pt x="998" y="2339"/>
                  </a:cubicBezTo>
                  <a:cubicBezTo>
                    <a:pt x="999" y="2340"/>
                    <a:pt x="999" y="2340"/>
                    <a:pt x="999" y="2340"/>
                  </a:cubicBezTo>
                  <a:cubicBezTo>
                    <a:pt x="999" y="2340"/>
                    <a:pt x="999" y="2340"/>
                    <a:pt x="999" y="2339"/>
                  </a:cubicBezTo>
                  <a:cubicBezTo>
                    <a:pt x="999" y="2338"/>
                    <a:pt x="999" y="2337"/>
                    <a:pt x="999" y="2336"/>
                  </a:cubicBezTo>
                  <a:cubicBezTo>
                    <a:pt x="998" y="2334"/>
                    <a:pt x="998" y="2333"/>
                    <a:pt x="999" y="2331"/>
                  </a:cubicBezTo>
                  <a:cubicBezTo>
                    <a:pt x="999" y="2329"/>
                    <a:pt x="999" y="2327"/>
                    <a:pt x="999" y="2324"/>
                  </a:cubicBezTo>
                  <a:cubicBezTo>
                    <a:pt x="999" y="2322"/>
                    <a:pt x="999" y="2320"/>
                    <a:pt x="1000" y="2317"/>
                  </a:cubicBezTo>
                  <a:cubicBezTo>
                    <a:pt x="1000" y="2314"/>
                    <a:pt x="1000" y="2311"/>
                    <a:pt x="1000" y="2308"/>
                  </a:cubicBezTo>
                  <a:cubicBezTo>
                    <a:pt x="1000" y="2306"/>
                    <a:pt x="1000" y="2305"/>
                    <a:pt x="1000" y="2303"/>
                  </a:cubicBezTo>
                  <a:cubicBezTo>
                    <a:pt x="1000" y="2302"/>
                    <a:pt x="1000" y="2300"/>
                    <a:pt x="999" y="2298"/>
                  </a:cubicBezTo>
                  <a:cubicBezTo>
                    <a:pt x="999" y="2295"/>
                    <a:pt x="999" y="2292"/>
                    <a:pt x="998" y="2289"/>
                  </a:cubicBezTo>
                  <a:cubicBezTo>
                    <a:pt x="997" y="2285"/>
                    <a:pt x="996" y="2282"/>
                    <a:pt x="995" y="2279"/>
                  </a:cubicBezTo>
                  <a:cubicBezTo>
                    <a:pt x="995" y="2278"/>
                    <a:pt x="995" y="2278"/>
                    <a:pt x="995" y="2278"/>
                  </a:cubicBezTo>
                  <a:cubicBezTo>
                    <a:pt x="995" y="2277"/>
                    <a:pt x="995" y="2277"/>
                    <a:pt x="995" y="2277"/>
                  </a:cubicBezTo>
                  <a:cubicBezTo>
                    <a:pt x="994" y="2277"/>
                    <a:pt x="994" y="2277"/>
                    <a:pt x="994" y="2277"/>
                  </a:cubicBezTo>
                  <a:cubicBezTo>
                    <a:pt x="994" y="2277"/>
                    <a:pt x="994" y="2277"/>
                    <a:pt x="994" y="2277"/>
                  </a:cubicBezTo>
                  <a:cubicBezTo>
                    <a:pt x="994" y="2276"/>
                    <a:pt x="994" y="2275"/>
                    <a:pt x="993" y="2275"/>
                  </a:cubicBezTo>
                  <a:cubicBezTo>
                    <a:pt x="993" y="2274"/>
                    <a:pt x="993" y="2273"/>
                    <a:pt x="992" y="2272"/>
                  </a:cubicBezTo>
                  <a:cubicBezTo>
                    <a:pt x="992" y="2272"/>
                    <a:pt x="992" y="2271"/>
                    <a:pt x="991" y="2270"/>
                  </a:cubicBezTo>
                  <a:cubicBezTo>
                    <a:pt x="990" y="2268"/>
                    <a:pt x="988" y="2265"/>
                    <a:pt x="986" y="2263"/>
                  </a:cubicBezTo>
                  <a:cubicBezTo>
                    <a:pt x="985" y="2262"/>
                    <a:pt x="984" y="2260"/>
                    <a:pt x="984" y="2259"/>
                  </a:cubicBezTo>
                  <a:cubicBezTo>
                    <a:pt x="983" y="2258"/>
                    <a:pt x="982" y="2258"/>
                    <a:pt x="981" y="2257"/>
                  </a:cubicBezTo>
                  <a:cubicBezTo>
                    <a:pt x="981" y="2257"/>
                    <a:pt x="981" y="2256"/>
                    <a:pt x="980" y="2256"/>
                  </a:cubicBezTo>
                  <a:cubicBezTo>
                    <a:pt x="981" y="2257"/>
                    <a:pt x="982" y="2257"/>
                    <a:pt x="982" y="2257"/>
                  </a:cubicBezTo>
                  <a:cubicBezTo>
                    <a:pt x="988" y="2260"/>
                    <a:pt x="993" y="2262"/>
                    <a:pt x="998" y="2266"/>
                  </a:cubicBezTo>
                  <a:cubicBezTo>
                    <a:pt x="999" y="2266"/>
                    <a:pt x="1000" y="2267"/>
                    <a:pt x="1001" y="2268"/>
                  </a:cubicBezTo>
                  <a:cubicBezTo>
                    <a:pt x="1002" y="2269"/>
                    <a:pt x="1003" y="2269"/>
                    <a:pt x="1004" y="2270"/>
                  </a:cubicBezTo>
                  <a:cubicBezTo>
                    <a:pt x="1005" y="2271"/>
                    <a:pt x="1006" y="2272"/>
                    <a:pt x="1007" y="2273"/>
                  </a:cubicBezTo>
                  <a:cubicBezTo>
                    <a:pt x="1008" y="2273"/>
                    <a:pt x="1009" y="2274"/>
                    <a:pt x="1010" y="2275"/>
                  </a:cubicBezTo>
                  <a:cubicBezTo>
                    <a:pt x="1011" y="2276"/>
                    <a:pt x="1011" y="2276"/>
                    <a:pt x="1012" y="2277"/>
                  </a:cubicBezTo>
                  <a:cubicBezTo>
                    <a:pt x="1013" y="2278"/>
                    <a:pt x="1014" y="2279"/>
                    <a:pt x="1014" y="2279"/>
                  </a:cubicBezTo>
                  <a:cubicBezTo>
                    <a:pt x="1015" y="2280"/>
                    <a:pt x="1016" y="2281"/>
                    <a:pt x="1016" y="2281"/>
                  </a:cubicBezTo>
                  <a:cubicBezTo>
                    <a:pt x="1017" y="2282"/>
                    <a:pt x="1018" y="2283"/>
                    <a:pt x="1018" y="2283"/>
                  </a:cubicBezTo>
                  <a:cubicBezTo>
                    <a:pt x="1019" y="2285"/>
                    <a:pt x="1020" y="2286"/>
                    <a:pt x="1021" y="2287"/>
                  </a:cubicBezTo>
                  <a:cubicBezTo>
                    <a:pt x="1021" y="2287"/>
                    <a:pt x="1022" y="2288"/>
                    <a:pt x="1022" y="2288"/>
                  </a:cubicBezTo>
                  <a:cubicBezTo>
                    <a:pt x="1022" y="2289"/>
                    <a:pt x="1023" y="2289"/>
                    <a:pt x="1023" y="2289"/>
                  </a:cubicBezTo>
                  <a:cubicBezTo>
                    <a:pt x="1024" y="2291"/>
                    <a:pt x="1024" y="2291"/>
                    <a:pt x="1024" y="2291"/>
                  </a:cubicBezTo>
                  <a:cubicBezTo>
                    <a:pt x="1024" y="2291"/>
                    <a:pt x="1024" y="2291"/>
                    <a:pt x="1023" y="2289"/>
                  </a:cubicBezTo>
                  <a:cubicBezTo>
                    <a:pt x="1023" y="2289"/>
                    <a:pt x="1023" y="2288"/>
                    <a:pt x="1023" y="2288"/>
                  </a:cubicBezTo>
                  <a:cubicBezTo>
                    <a:pt x="1022" y="2287"/>
                    <a:pt x="1022" y="2287"/>
                    <a:pt x="1022" y="2286"/>
                  </a:cubicBezTo>
                  <a:cubicBezTo>
                    <a:pt x="1021" y="2285"/>
                    <a:pt x="1020" y="2284"/>
                    <a:pt x="1019" y="2282"/>
                  </a:cubicBezTo>
                  <a:cubicBezTo>
                    <a:pt x="1019" y="2282"/>
                    <a:pt x="1018" y="2281"/>
                    <a:pt x="1018" y="2280"/>
                  </a:cubicBezTo>
                  <a:cubicBezTo>
                    <a:pt x="1017" y="2279"/>
                    <a:pt x="1017" y="2279"/>
                    <a:pt x="1016" y="2278"/>
                  </a:cubicBezTo>
                  <a:cubicBezTo>
                    <a:pt x="1016" y="2277"/>
                    <a:pt x="1016" y="2277"/>
                    <a:pt x="1015" y="2277"/>
                  </a:cubicBezTo>
                  <a:cubicBezTo>
                    <a:pt x="1015" y="2276"/>
                    <a:pt x="1015" y="2276"/>
                    <a:pt x="1014" y="2275"/>
                  </a:cubicBezTo>
                  <a:cubicBezTo>
                    <a:pt x="1013" y="2274"/>
                    <a:pt x="1013" y="2274"/>
                    <a:pt x="1012" y="2273"/>
                  </a:cubicBezTo>
                  <a:cubicBezTo>
                    <a:pt x="1009" y="2269"/>
                    <a:pt x="1005" y="2265"/>
                    <a:pt x="1001" y="2262"/>
                  </a:cubicBezTo>
                  <a:cubicBezTo>
                    <a:pt x="996" y="2258"/>
                    <a:pt x="991" y="2255"/>
                    <a:pt x="985" y="2252"/>
                  </a:cubicBezTo>
                  <a:cubicBezTo>
                    <a:pt x="983" y="2251"/>
                    <a:pt x="982" y="2250"/>
                    <a:pt x="980" y="2249"/>
                  </a:cubicBezTo>
                  <a:cubicBezTo>
                    <a:pt x="979" y="2249"/>
                    <a:pt x="977" y="2248"/>
                    <a:pt x="975" y="2248"/>
                  </a:cubicBezTo>
                  <a:cubicBezTo>
                    <a:pt x="974" y="2247"/>
                    <a:pt x="974" y="2247"/>
                    <a:pt x="973" y="2247"/>
                  </a:cubicBezTo>
                  <a:cubicBezTo>
                    <a:pt x="972" y="2246"/>
                    <a:pt x="972" y="2246"/>
                    <a:pt x="972" y="2246"/>
                  </a:cubicBezTo>
                  <a:cubicBezTo>
                    <a:pt x="971" y="2246"/>
                    <a:pt x="971" y="2246"/>
                    <a:pt x="971" y="2246"/>
                  </a:cubicBezTo>
                  <a:cubicBezTo>
                    <a:pt x="971" y="2246"/>
                    <a:pt x="971" y="2246"/>
                    <a:pt x="971" y="2246"/>
                  </a:cubicBezTo>
                  <a:cubicBezTo>
                    <a:pt x="971" y="2246"/>
                    <a:pt x="971" y="2246"/>
                    <a:pt x="971" y="2246"/>
                  </a:cubicBezTo>
                  <a:cubicBezTo>
                    <a:pt x="970" y="2246"/>
                    <a:pt x="970" y="2246"/>
                    <a:pt x="970" y="2246"/>
                  </a:cubicBezTo>
                  <a:cubicBezTo>
                    <a:pt x="969" y="2246"/>
                    <a:pt x="968" y="2245"/>
                    <a:pt x="968" y="2245"/>
                  </a:cubicBezTo>
                  <a:cubicBezTo>
                    <a:pt x="967" y="2245"/>
                    <a:pt x="966" y="2245"/>
                    <a:pt x="965" y="2244"/>
                  </a:cubicBezTo>
                  <a:cubicBezTo>
                    <a:pt x="964" y="2244"/>
                    <a:pt x="963" y="2244"/>
                    <a:pt x="962" y="2244"/>
                  </a:cubicBezTo>
                  <a:cubicBezTo>
                    <a:pt x="961" y="2244"/>
                    <a:pt x="960" y="2243"/>
                    <a:pt x="960" y="2243"/>
                  </a:cubicBezTo>
                  <a:cubicBezTo>
                    <a:pt x="958" y="2243"/>
                    <a:pt x="956" y="2243"/>
                    <a:pt x="954" y="2242"/>
                  </a:cubicBezTo>
                  <a:cubicBezTo>
                    <a:pt x="950" y="2242"/>
                    <a:pt x="947" y="2241"/>
                    <a:pt x="943" y="2241"/>
                  </a:cubicBezTo>
                  <a:cubicBezTo>
                    <a:pt x="935" y="2241"/>
                    <a:pt x="928" y="2241"/>
                    <a:pt x="920" y="2241"/>
                  </a:cubicBezTo>
                  <a:cubicBezTo>
                    <a:pt x="912" y="2241"/>
                    <a:pt x="905" y="2241"/>
                    <a:pt x="898" y="2241"/>
                  </a:cubicBezTo>
                  <a:cubicBezTo>
                    <a:pt x="896" y="2241"/>
                    <a:pt x="894" y="2241"/>
                    <a:pt x="892" y="2241"/>
                  </a:cubicBezTo>
                  <a:cubicBezTo>
                    <a:pt x="890" y="2241"/>
                    <a:pt x="888" y="2240"/>
                    <a:pt x="887" y="2240"/>
                  </a:cubicBezTo>
                  <a:cubicBezTo>
                    <a:pt x="883" y="2240"/>
                    <a:pt x="880" y="2240"/>
                    <a:pt x="876" y="2239"/>
                  </a:cubicBezTo>
                  <a:cubicBezTo>
                    <a:pt x="870" y="2238"/>
                    <a:pt x="863" y="2237"/>
                    <a:pt x="857" y="2235"/>
                  </a:cubicBezTo>
                  <a:cubicBezTo>
                    <a:pt x="851" y="2233"/>
                    <a:pt x="846" y="2230"/>
                    <a:pt x="841" y="2227"/>
                  </a:cubicBezTo>
                  <a:cubicBezTo>
                    <a:pt x="839" y="2226"/>
                    <a:pt x="837" y="2225"/>
                    <a:pt x="835" y="2223"/>
                  </a:cubicBezTo>
                  <a:cubicBezTo>
                    <a:pt x="829" y="2217"/>
                    <a:pt x="823" y="2209"/>
                    <a:pt x="819" y="2201"/>
                  </a:cubicBezTo>
                  <a:cubicBezTo>
                    <a:pt x="818" y="2200"/>
                    <a:pt x="818" y="2199"/>
                    <a:pt x="818" y="2199"/>
                  </a:cubicBezTo>
                  <a:cubicBezTo>
                    <a:pt x="818" y="2199"/>
                    <a:pt x="818" y="2199"/>
                    <a:pt x="818" y="2200"/>
                  </a:cubicBezTo>
                  <a:cubicBezTo>
                    <a:pt x="802" y="2168"/>
                    <a:pt x="820" y="2140"/>
                    <a:pt x="848" y="2114"/>
                  </a:cubicBezTo>
                  <a:cubicBezTo>
                    <a:pt x="848" y="2114"/>
                    <a:pt x="848" y="2115"/>
                    <a:pt x="848" y="2115"/>
                  </a:cubicBezTo>
                  <a:cubicBezTo>
                    <a:pt x="846" y="2119"/>
                    <a:pt x="844" y="2123"/>
                    <a:pt x="842" y="2128"/>
                  </a:cubicBezTo>
                  <a:cubicBezTo>
                    <a:pt x="841" y="2130"/>
                    <a:pt x="841" y="2132"/>
                    <a:pt x="840" y="2135"/>
                  </a:cubicBezTo>
                  <a:cubicBezTo>
                    <a:pt x="840" y="2137"/>
                    <a:pt x="839" y="2139"/>
                    <a:pt x="839" y="2142"/>
                  </a:cubicBezTo>
                  <a:cubicBezTo>
                    <a:pt x="839" y="2144"/>
                    <a:pt x="839" y="2147"/>
                    <a:pt x="839" y="2150"/>
                  </a:cubicBezTo>
                  <a:cubicBezTo>
                    <a:pt x="839" y="2150"/>
                    <a:pt x="839" y="2151"/>
                    <a:pt x="839" y="2152"/>
                  </a:cubicBezTo>
                  <a:cubicBezTo>
                    <a:pt x="839" y="2152"/>
                    <a:pt x="839" y="2153"/>
                    <a:pt x="839" y="2154"/>
                  </a:cubicBezTo>
                  <a:cubicBezTo>
                    <a:pt x="840" y="2155"/>
                    <a:pt x="840" y="2155"/>
                    <a:pt x="840" y="2155"/>
                  </a:cubicBezTo>
                  <a:cubicBezTo>
                    <a:pt x="840" y="2155"/>
                    <a:pt x="840" y="2155"/>
                    <a:pt x="840" y="2155"/>
                  </a:cubicBezTo>
                  <a:cubicBezTo>
                    <a:pt x="840" y="2155"/>
                    <a:pt x="840" y="2155"/>
                    <a:pt x="840" y="2155"/>
                  </a:cubicBezTo>
                  <a:cubicBezTo>
                    <a:pt x="840" y="2155"/>
                    <a:pt x="840" y="2155"/>
                    <a:pt x="840" y="2155"/>
                  </a:cubicBezTo>
                  <a:cubicBezTo>
                    <a:pt x="840" y="2156"/>
                    <a:pt x="840" y="2156"/>
                    <a:pt x="840" y="2156"/>
                  </a:cubicBezTo>
                  <a:cubicBezTo>
                    <a:pt x="840" y="2156"/>
                    <a:pt x="840" y="2156"/>
                    <a:pt x="840" y="2156"/>
                  </a:cubicBezTo>
                  <a:cubicBezTo>
                    <a:pt x="840" y="2157"/>
                    <a:pt x="840" y="2157"/>
                    <a:pt x="840" y="2157"/>
                  </a:cubicBezTo>
                  <a:cubicBezTo>
                    <a:pt x="841" y="2159"/>
                    <a:pt x="841" y="2159"/>
                    <a:pt x="841" y="2159"/>
                  </a:cubicBezTo>
                  <a:cubicBezTo>
                    <a:pt x="841" y="2160"/>
                    <a:pt x="842" y="2161"/>
                    <a:pt x="842" y="2161"/>
                  </a:cubicBezTo>
                  <a:cubicBezTo>
                    <a:pt x="842" y="2162"/>
                    <a:pt x="843" y="2163"/>
                    <a:pt x="843" y="2163"/>
                  </a:cubicBezTo>
                  <a:cubicBezTo>
                    <a:pt x="843" y="2164"/>
                    <a:pt x="843" y="2164"/>
                    <a:pt x="844" y="2165"/>
                  </a:cubicBezTo>
                  <a:cubicBezTo>
                    <a:pt x="845" y="2167"/>
                    <a:pt x="847" y="2169"/>
                    <a:pt x="848" y="2171"/>
                  </a:cubicBezTo>
                  <a:cubicBezTo>
                    <a:pt x="848" y="2171"/>
                    <a:pt x="849" y="2172"/>
                    <a:pt x="849" y="2172"/>
                  </a:cubicBezTo>
                  <a:cubicBezTo>
                    <a:pt x="849" y="2173"/>
                    <a:pt x="849" y="2174"/>
                    <a:pt x="849" y="2176"/>
                  </a:cubicBezTo>
                  <a:cubicBezTo>
                    <a:pt x="849" y="2178"/>
                    <a:pt x="849" y="2181"/>
                    <a:pt x="849" y="2184"/>
                  </a:cubicBezTo>
                  <a:cubicBezTo>
                    <a:pt x="850" y="2185"/>
                    <a:pt x="850" y="2185"/>
                    <a:pt x="850" y="2186"/>
                  </a:cubicBezTo>
                  <a:cubicBezTo>
                    <a:pt x="850" y="2187"/>
                    <a:pt x="850" y="2188"/>
                    <a:pt x="850" y="2188"/>
                  </a:cubicBezTo>
                  <a:cubicBezTo>
                    <a:pt x="850" y="2190"/>
                    <a:pt x="851" y="2191"/>
                    <a:pt x="851" y="2193"/>
                  </a:cubicBezTo>
                  <a:cubicBezTo>
                    <a:pt x="851" y="2194"/>
                    <a:pt x="852" y="2194"/>
                    <a:pt x="852" y="2195"/>
                  </a:cubicBezTo>
                  <a:cubicBezTo>
                    <a:pt x="852" y="2196"/>
                    <a:pt x="852" y="2196"/>
                    <a:pt x="852" y="2196"/>
                  </a:cubicBezTo>
                  <a:cubicBezTo>
                    <a:pt x="852" y="2197"/>
                    <a:pt x="852" y="2197"/>
                    <a:pt x="852" y="2197"/>
                  </a:cubicBezTo>
                  <a:cubicBezTo>
                    <a:pt x="853" y="2198"/>
                    <a:pt x="853" y="2199"/>
                    <a:pt x="853" y="2200"/>
                  </a:cubicBezTo>
                  <a:cubicBezTo>
                    <a:pt x="853" y="2200"/>
                    <a:pt x="854" y="2201"/>
                    <a:pt x="854" y="2202"/>
                  </a:cubicBezTo>
                  <a:cubicBezTo>
                    <a:pt x="855" y="2203"/>
                    <a:pt x="855" y="2205"/>
                    <a:pt x="856" y="2206"/>
                  </a:cubicBezTo>
                  <a:cubicBezTo>
                    <a:pt x="857" y="2207"/>
                    <a:pt x="858" y="2208"/>
                    <a:pt x="859" y="2209"/>
                  </a:cubicBezTo>
                  <a:cubicBezTo>
                    <a:pt x="860" y="2210"/>
                    <a:pt x="861" y="2211"/>
                    <a:pt x="862" y="2211"/>
                  </a:cubicBezTo>
                  <a:cubicBezTo>
                    <a:pt x="863" y="2211"/>
                    <a:pt x="863" y="2212"/>
                    <a:pt x="863" y="2212"/>
                  </a:cubicBezTo>
                  <a:cubicBezTo>
                    <a:pt x="863" y="2212"/>
                    <a:pt x="864" y="2212"/>
                    <a:pt x="864" y="2212"/>
                  </a:cubicBezTo>
                  <a:cubicBezTo>
                    <a:pt x="864" y="2212"/>
                    <a:pt x="865" y="2212"/>
                    <a:pt x="865" y="2212"/>
                  </a:cubicBezTo>
                  <a:cubicBezTo>
                    <a:pt x="865" y="2212"/>
                    <a:pt x="866" y="2212"/>
                    <a:pt x="866" y="2212"/>
                  </a:cubicBezTo>
                  <a:cubicBezTo>
                    <a:pt x="866" y="2212"/>
                    <a:pt x="867" y="2212"/>
                    <a:pt x="867" y="2212"/>
                  </a:cubicBezTo>
                  <a:cubicBezTo>
                    <a:pt x="867" y="2212"/>
                    <a:pt x="867" y="2212"/>
                    <a:pt x="867" y="2212"/>
                  </a:cubicBezTo>
                  <a:cubicBezTo>
                    <a:pt x="867" y="2212"/>
                    <a:pt x="867" y="2212"/>
                    <a:pt x="867" y="2212"/>
                  </a:cubicBezTo>
                  <a:cubicBezTo>
                    <a:pt x="867" y="2212"/>
                    <a:pt x="867" y="2211"/>
                    <a:pt x="866" y="2211"/>
                  </a:cubicBezTo>
                  <a:cubicBezTo>
                    <a:pt x="866" y="2211"/>
                    <a:pt x="866" y="2211"/>
                    <a:pt x="866" y="2211"/>
                  </a:cubicBezTo>
                  <a:cubicBezTo>
                    <a:pt x="865" y="2210"/>
                    <a:pt x="865" y="2210"/>
                    <a:pt x="865" y="2210"/>
                  </a:cubicBezTo>
                  <a:cubicBezTo>
                    <a:pt x="865" y="2210"/>
                    <a:pt x="865" y="2210"/>
                    <a:pt x="865" y="2209"/>
                  </a:cubicBezTo>
                  <a:cubicBezTo>
                    <a:pt x="864" y="2209"/>
                    <a:pt x="864" y="2209"/>
                    <a:pt x="864" y="2209"/>
                  </a:cubicBezTo>
                  <a:cubicBezTo>
                    <a:pt x="864" y="2208"/>
                    <a:pt x="863" y="2207"/>
                    <a:pt x="863" y="2206"/>
                  </a:cubicBezTo>
                  <a:cubicBezTo>
                    <a:pt x="862" y="2206"/>
                    <a:pt x="862" y="2204"/>
                    <a:pt x="862" y="2203"/>
                  </a:cubicBezTo>
                  <a:cubicBezTo>
                    <a:pt x="861" y="2202"/>
                    <a:pt x="861" y="2201"/>
                    <a:pt x="861" y="2200"/>
                  </a:cubicBezTo>
                  <a:cubicBezTo>
                    <a:pt x="861" y="2199"/>
                    <a:pt x="860" y="2198"/>
                    <a:pt x="860" y="2198"/>
                  </a:cubicBezTo>
                  <a:cubicBezTo>
                    <a:pt x="860" y="2197"/>
                    <a:pt x="860" y="2196"/>
                    <a:pt x="860" y="2196"/>
                  </a:cubicBezTo>
                  <a:cubicBezTo>
                    <a:pt x="860" y="2195"/>
                    <a:pt x="860" y="2194"/>
                    <a:pt x="859" y="2193"/>
                  </a:cubicBezTo>
                  <a:cubicBezTo>
                    <a:pt x="859" y="2193"/>
                    <a:pt x="859" y="2192"/>
                    <a:pt x="859" y="2191"/>
                  </a:cubicBezTo>
                  <a:cubicBezTo>
                    <a:pt x="858" y="2190"/>
                    <a:pt x="858" y="2188"/>
                    <a:pt x="858" y="2187"/>
                  </a:cubicBezTo>
                  <a:cubicBezTo>
                    <a:pt x="857" y="2186"/>
                    <a:pt x="857" y="2185"/>
                    <a:pt x="857" y="2184"/>
                  </a:cubicBezTo>
                  <a:cubicBezTo>
                    <a:pt x="857" y="2184"/>
                    <a:pt x="857" y="2183"/>
                    <a:pt x="856" y="2182"/>
                  </a:cubicBezTo>
                  <a:cubicBezTo>
                    <a:pt x="856" y="2181"/>
                    <a:pt x="856" y="2180"/>
                    <a:pt x="855" y="2180"/>
                  </a:cubicBezTo>
                  <a:cubicBezTo>
                    <a:pt x="856" y="2180"/>
                    <a:pt x="857" y="2181"/>
                    <a:pt x="857" y="2182"/>
                  </a:cubicBezTo>
                  <a:cubicBezTo>
                    <a:pt x="858" y="2183"/>
                    <a:pt x="859" y="2183"/>
                    <a:pt x="859" y="2184"/>
                  </a:cubicBezTo>
                  <a:cubicBezTo>
                    <a:pt x="860" y="2185"/>
                    <a:pt x="860" y="2185"/>
                    <a:pt x="860" y="2185"/>
                  </a:cubicBezTo>
                  <a:cubicBezTo>
                    <a:pt x="860" y="2185"/>
                    <a:pt x="860" y="2185"/>
                    <a:pt x="860" y="2185"/>
                  </a:cubicBezTo>
                  <a:cubicBezTo>
                    <a:pt x="860" y="2185"/>
                    <a:pt x="860" y="2185"/>
                    <a:pt x="860" y="2185"/>
                  </a:cubicBezTo>
                  <a:cubicBezTo>
                    <a:pt x="861" y="2186"/>
                    <a:pt x="861" y="2186"/>
                    <a:pt x="861" y="2187"/>
                  </a:cubicBezTo>
                  <a:cubicBezTo>
                    <a:pt x="862" y="2187"/>
                    <a:pt x="863" y="2188"/>
                    <a:pt x="863" y="2189"/>
                  </a:cubicBezTo>
                  <a:cubicBezTo>
                    <a:pt x="864" y="2190"/>
                    <a:pt x="865" y="2191"/>
                    <a:pt x="865" y="2191"/>
                  </a:cubicBezTo>
                  <a:cubicBezTo>
                    <a:pt x="867" y="2195"/>
                    <a:pt x="869" y="2198"/>
                    <a:pt x="871" y="2201"/>
                  </a:cubicBezTo>
                  <a:cubicBezTo>
                    <a:pt x="873" y="2204"/>
                    <a:pt x="874" y="2207"/>
                    <a:pt x="875" y="2210"/>
                  </a:cubicBezTo>
                  <a:cubicBezTo>
                    <a:pt x="875" y="2210"/>
                    <a:pt x="875" y="2211"/>
                    <a:pt x="875" y="2212"/>
                  </a:cubicBezTo>
                  <a:cubicBezTo>
                    <a:pt x="875" y="2212"/>
                    <a:pt x="876" y="2213"/>
                    <a:pt x="876" y="2214"/>
                  </a:cubicBezTo>
                  <a:cubicBezTo>
                    <a:pt x="876" y="2214"/>
                    <a:pt x="876" y="2215"/>
                    <a:pt x="876" y="2215"/>
                  </a:cubicBezTo>
                  <a:cubicBezTo>
                    <a:pt x="876" y="2216"/>
                    <a:pt x="876" y="2216"/>
                    <a:pt x="876" y="2217"/>
                  </a:cubicBezTo>
                  <a:cubicBezTo>
                    <a:pt x="876" y="2218"/>
                    <a:pt x="877" y="2219"/>
                    <a:pt x="877" y="2220"/>
                  </a:cubicBezTo>
                  <a:cubicBezTo>
                    <a:pt x="877" y="2220"/>
                    <a:pt x="877" y="2221"/>
                    <a:pt x="877" y="2221"/>
                  </a:cubicBezTo>
                  <a:cubicBezTo>
                    <a:pt x="877" y="2221"/>
                    <a:pt x="877" y="2222"/>
                    <a:pt x="877" y="2222"/>
                  </a:cubicBezTo>
                  <a:cubicBezTo>
                    <a:pt x="877" y="2223"/>
                    <a:pt x="877" y="2224"/>
                    <a:pt x="877" y="2224"/>
                  </a:cubicBezTo>
                  <a:cubicBezTo>
                    <a:pt x="877" y="2224"/>
                    <a:pt x="877" y="2223"/>
                    <a:pt x="877" y="2222"/>
                  </a:cubicBezTo>
                  <a:cubicBezTo>
                    <a:pt x="877" y="2222"/>
                    <a:pt x="877" y="2221"/>
                    <a:pt x="877" y="2221"/>
                  </a:cubicBezTo>
                  <a:cubicBezTo>
                    <a:pt x="878" y="2221"/>
                    <a:pt x="878" y="2220"/>
                    <a:pt x="878" y="2220"/>
                  </a:cubicBezTo>
                  <a:cubicBezTo>
                    <a:pt x="878" y="2219"/>
                    <a:pt x="878" y="2218"/>
                    <a:pt x="878" y="2217"/>
                  </a:cubicBezTo>
                  <a:cubicBezTo>
                    <a:pt x="878" y="2215"/>
                    <a:pt x="878" y="2212"/>
                    <a:pt x="878" y="2209"/>
                  </a:cubicBezTo>
                  <a:cubicBezTo>
                    <a:pt x="877" y="2206"/>
                    <a:pt x="876" y="2203"/>
                    <a:pt x="875" y="2199"/>
                  </a:cubicBezTo>
                  <a:cubicBezTo>
                    <a:pt x="874" y="2196"/>
                    <a:pt x="872" y="2192"/>
                    <a:pt x="870" y="2188"/>
                  </a:cubicBezTo>
                  <a:cubicBezTo>
                    <a:pt x="870" y="2187"/>
                    <a:pt x="869" y="2186"/>
                    <a:pt x="869" y="2185"/>
                  </a:cubicBezTo>
                  <a:cubicBezTo>
                    <a:pt x="868" y="2185"/>
                    <a:pt x="867" y="2184"/>
                    <a:pt x="867" y="2183"/>
                  </a:cubicBezTo>
                  <a:cubicBezTo>
                    <a:pt x="866" y="2182"/>
                    <a:pt x="866" y="2182"/>
                    <a:pt x="866" y="2181"/>
                  </a:cubicBezTo>
                  <a:cubicBezTo>
                    <a:pt x="865" y="2181"/>
                    <a:pt x="865" y="2181"/>
                    <a:pt x="865" y="2181"/>
                  </a:cubicBezTo>
                  <a:cubicBezTo>
                    <a:pt x="865" y="2180"/>
                    <a:pt x="865" y="2180"/>
                    <a:pt x="865" y="2180"/>
                  </a:cubicBezTo>
                  <a:cubicBezTo>
                    <a:pt x="864" y="2179"/>
                    <a:pt x="863" y="2178"/>
                    <a:pt x="863" y="2177"/>
                  </a:cubicBezTo>
                  <a:cubicBezTo>
                    <a:pt x="861" y="2175"/>
                    <a:pt x="860" y="2174"/>
                    <a:pt x="858" y="2172"/>
                  </a:cubicBezTo>
                  <a:cubicBezTo>
                    <a:pt x="857" y="2170"/>
                    <a:pt x="856" y="2168"/>
                    <a:pt x="854" y="2167"/>
                  </a:cubicBezTo>
                  <a:cubicBezTo>
                    <a:pt x="853" y="2165"/>
                    <a:pt x="852" y="2163"/>
                    <a:pt x="851" y="2161"/>
                  </a:cubicBezTo>
                  <a:cubicBezTo>
                    <a:pt x="850" y="2160"/>
                    <a:pt x="850" y="2160"/>
                    <a:pt x="850" y="2160"/>
                  </a:cubicBezTo>
                  <a:cubicBezTo>
                    <a:pt x="850" y="2159"/>
                    <a:pt x="849" y="2159"/>
                    <a:pt x="849" y="2158"/>
                  </a:cubicBezTo>
                  <a:cubicBezTo>
                    <a:pt x="849" y="2158"/>
                    <a:pt x="849" y="2157"/>
                    <a:pt x="849" y="2157"/>
                  </a:cubicBezTo>
                  <a:cubicBezTo>
                    <a:pt x="848" y="2155"/>
                    <a:pt x="848" y="2155"/>
                    <a:pt x="848" y="2155"/>
                  </a:cubicBezTo>
                  <a:cubicBezTo>
                    <a:pt x="847" y="2154"/>
                    <a:pt x="847" y="2154"/>
                    <a:pt x="847" y="2154"/>
                  </a:cubicBezTo>
                  <a:cubicBezTo>
                    <a:pt x="847" y="2153"/>
                    <a:pt x="847" y="2153"/>
                    <a:pt x="847" y="2153"/>
                  </a:cubicBezTo>
                  <a:cubicBezTo>
                    <a:pt x="847" y="2153"/>
                    <a:pt x="847" y="2153"/>
                    <a:pt x="847" y="2153"/>
                  </a:cubicBezTo>
                  <a:cubicBezTo>
                    <a:pt x="847" y="2153"/>
                    <a:pt x="847" y="2153"/>
                    <a:pt x="847" y="2153"/>
                  </a:cubicBezTo>
                  <a:cubicBezTo>
                    <a:pt x="847" y="2153"/>
                    <a:pt x="847" y="2153"/>
                    <a:pt x="847" y="2153"/>
                  </a:cubicBezTo>
                  <a:cubicBezTo>
                    <a:pt x="847" y="2152"/>
                    <a:pt x="847" y="2152"/>
                    <a:pt x="847" y="2152"/>
                  </a:cubicBezTo>
                  <a:cubicBezTo>
                    <a:pt x="847" y="2152"/>
                    <a:pt x="847" y="2151"/>
                    <a:pt x="847" y="2151"/>
                  </a:cubicBezTo>
                  <a:cubicBezTo>
                    <a:pt x="847" y="2150"/>
                    <a:pt x="847" y="2150"/>
                    <a:pt x="847" y="2149"/>
                  </a:cubicBezTo>
                  <a:cubicBezTo>
                    <a:pt x="846" y="2147"/>
                    <a:pt x="846" y="2145"/>
                    <a:pt x="847" y="2143"/>
                  </a:cubicBezTo>
                  <a:cubicBezTo>
                    <a:pt x="847" y="2140"/>
                    <a:pt x="847" y="2138"/>
                    <a:pt x="847" y="2136"/>
                  </a:cubicBezTo>
                  <a:cubicBezTo>
                    <a:pt x="848" y="2134"/>
                    <a:pt x="848" y="2132"/>
                    <a:pt x="849" y="2130"/>
                  </a:cubicBezTo>
                  <a:cubicBezTo>
                    <a:pt x="851" y="2121"/>
                    <a:pt x="854" y="2114"/>
                    <a:pt x="858" y="2108"/>
                  </a:cubicBezTo>
                  <a:cubicBezTo>
                    <a:pt x="858" y="2107"/>
                    <a:pt x="859" y="2106"/>
                    <a:pt x="859" y="2105"/>
                  </a:cubicBezTo>
                  <a:cubicBezTo>
                    <a:pt x="877" y="2090"/>
                    <a:pt x="897" y="2077"/>
                    <a:pt x="916" y="2064"/>
                  </a:cubicBezTo>
                  <a:cubicBezTo>
                    <a:pt x="913" y="2068"/>
                    <a:pt x="911" y="2073"/>
                    <a:pt x="908" y="2079"/>
                  </a:cubicBezTo>
                  <a:cubicBezTo>
                    <a:pt x="906" y="2082"/>
                    <a:pt x="905" y="2084"/>
                    <a:pt x="903" y="2087"/>
                  </a:cubicBezTo>
                  <a:cubicBezTo>
                    <a:pt x="903" y="2088"/>
                    <a:pt x="902" y="2089"/>
                    <a:pt x="902" y="2090"/>
                  </a:cubicBezTo>
                  <a:cubicBezTo>
                    <a:pt x="902" y="2090"/>
                    <a:pt x="901" y="2091"/>
                    <a:pt x="901" y="2092"/>
                  </a:cubicBezTo>
                  <a:cubicBezTo>
                    <a:pt x="900" y="2094"/>
                    <a:pt x="899" y="2095"/>
                    <a:pt x="899" y="2097"/>
                  </a:cubicBezTo>
                  <a:cubicBezTo>
                    <a:pt x="897" y="2100"/>
                    <a:pt x="896" y="2103"/>
                    <a:pt x="895" y="2107"/>
                  </a:cubicBezTo>
                  <a:cubicBezTo>
                    <a:pt x="894" y="2110"/>
                    <a:pt x="893" y="2114"/>
                    <a:pt x="892" y="2118"/>
                  </a:cubicBezTo>
                  <a:cubicBezTo>
                    <a:pt x="892" y="2122"/>
                    <a:pt x="892" y="2126"/>
                    <a:pt x="892" y="2130"/>
                  </a:cubicBezTo>
                  <a:cubicBezTo>
                    <a:pt x="893" y="2132"/>
                    <a:pt x="893" y="2134"/>
                    <a:pt x="893" y="2136"/>
                  </a:cubicBezTo>
                  <a:cubicBezTo>
                    <a:pt x="894" y="2136"/>
                    <a:pt x="894" y="2136"/>
                    <a:pt x="894" y="2136"/>
                  </a:cubicBezTo>
                  <a:cubicBezTo>
                    <a:pt x="894" y="2137"/>
                    <a:pt x="894" y="2137"/>
                    <a:pt x="894" y="2137"/>
                  </a:cubicBezTo>
                  <a:cubicBezTo>
                    <a:pt x="894" y="2137"/>
                    <a:pt x="894" y="2137"/>
                    <a:pt x="894" y="2137"/>
                  </a:cubicBezTo>
                  <a:cubicBezTo>
                    <a:pt x="894" y="2137"/>
                    <a:pt x="894" y="2137"/>
                    <a:pt x="894" y="2137"/>
                  </a:cubicBezTo>
                  <a:cubicBezTo>
                    <a:pt x="894" y="2137"/>
                    <a:pt x="894" y="2137"/>
                    <a:pt x="894" y="2137"/>
                  </a:cubicBezTo>
                  <a:cubicBezTo>
                    <a:pt x="894" y="2138"/>
                    <a:pt x="894" y="2138"/>
                    <a:pt x="894" y="2138"/>
                  </a:cubicBezTo>
                  <a:cubicBezTo>
                    <a:pt x="895" y="2140"/>
                    <a:pt x="895" y="2140"/>
                    <a:pt x="895" y="2140"/>
                  </a:cubicBezTo>
                  <a:cubicBezTo>
                    <a:pt x="895" y="2140"/>
                    <a:pt x="895" y="2141"/>
                    <a:pt x="895" y="2141"/>
                  </a:cubicBezTo>
                  <a:cubicBezTo>
                    <a:pt x="896" y="2143"/>
                    <a:pt x="897" y="2145"/>
                    <a:pt x="898" y="2147"/>
                  </a:cubicBezTo>
                  <a:cubicBezTo>
                    <a:pt x="899" y="2148"/>
                    <a:pt x="899" y="2148"/>
                    <a:pt x="899" y="2148"/>
                  </a:cubicBezTo>
                  <a:cubicBezTo>
                    <a:pt x="900" y="2148"/>
                    <a:pt x="900" y="2148"/>
                    <a:pt x="900" y="2148"/>
                  </a:cubicBezTo>
                  <a:cubicBezTo>
                    <a:pt x="900" y="2149"/>
                    <a:pt x="900" y="2149"/>
                    <a:pt x="900" y="2149"/>
                  </a:cubicBezTo>
                  <a:cubicBezTo>
                    <a:pt x="902" y="2151"/>
                    <a:pt x="902" y="2151"/>
                    <a:pt x="902" y="2151"/>
                  </a:cubicBezTo>
                  <a:cubicBezTo>
                    <a:pt x="904" y="2154"/>
                    <a:pt x="907" y="2157"/>
                    <a:pt x="910" y="2160"/>
                  </a:cubicBezTo>
                  <a:cubicBezTo>
                    <a:pt x="911" y="2161"/>
                    <a:pt x="913" y="2162"/>
                    <a:pt x="914" y="2163"/>
                  </a:cubicBezTo>
                  <a:cubicBezTo>
                    <a:pt x="915" y="2164"/>
                    <a:pt x="917" y="2166"/>
                    <a:pt x="918" y="2167"/>
                  </a:cubicBezTo>
                  <a:cubicBezTo>
                    <a:pt x="921" y="2169"/>
                    <a:pt x="924" y="2171"/>
                    <a:pt x="927" y="2173"/>
                  </a:cubicBezTo>
                  <a:cubicBezTo>
                    <a:pt x="932" y="2177"/>
                    <a:pt x="937" y="2181"/>
                    <a:pt x="942" y="2185"/>
                  </a:cubicBezTo>
                  <a:cubicBezTo>
                    <a:pt x="946" y="2189"/>
                    <a:pt x="950" y="2193"/>
                    <a:pt x="953" y="2198"/>
                  </a:cubicBezTo>
                  <a:cubicBezTo>
                    <a:pt x="956" y="2202"/>
                    <a:pt x="958" y="2207"/>
                    <a:pt x="960" y="2211"/>
                  </a:cubicBezTo>
                  <a:cubicBezTo>
                    <a:pt x="962" y="2215"/>
                    <a:pt x="963" y="2218"/>
                    <a:pt x="964" y="2221"/>
                  </a:cubicBezTo>
                  <a:cubicBezTo>
                    <a:pt x="965" y="2224"/>
                    <a:pt x="965" y="2227"/>
                    <a:pt x="965" y="2228"/>
                  </a:cubicBezTo>
                  <a:cubicBezTo>
                    <a:pt x="966" y="2230"/>
                    <a:pt x="966" y="2231"/>
                    <a:pt x="966" y="2231"/>
                  </a:cubicBezTo>
                  <a:cubicBezTo>
                    <a:pt x="966" y="2231"/>
                    <a:pt x="966" y="2230"/>
                    <a:pt x="966" y="2228"/>
                  </a:cubicBezTo>
                  <a:cubicBezTo>
                    <a:pt x="966" y="2228"/>
                    <a:pt x="966" y="2226"/>
                    <a:pt x="966" y="2225"/>
                  </a:cubicBezTo>
                  <a:cubicBezTo>
                    <a:pt x="966" y="2224"/>
                    <a:pt x="965" y="2223"/>
                    <a:pt x="965" y="2221"/>
                  </a:cubicBezTo>
                  <a:cubicBezTo>
                    <a:pt x="965" y="2218"/>
                    <a:pt x="964" y="2214"/>
                    <a:pt x="963" y="2210"/>
                  </a:cubicBezTo>
                  <a:cubicBezTo>
                    <a:pt x="961" y="2205"/>
                    <a:pt x="959" y="2200"/>
                    <a:pt x="957" y="2195"/>
                  </a:cubicBezTo>
                  <a:cubicBezTo>
                    <a:pt x="956" y="2195"/>
                    <a:pt x="956" y="2194"/>
                    <a:pt x="956" y="2194"/>
                  </a:cubicBezTo>
                  <a:cubicBezTo>
                    <a:pt x="955" y="2193"/>
                    <a:pt x="955" y="2192"/>
                    <a:pt x="954" y="2192"/>
                  </a:cubicBezTo>
                  <a:cubicBezTo>
                    <a:pt x="954" y="2190"/>
                    <a:pt x="953" y="2189"/>
                    <a:pt x="952" y="2188"/>
                  </a:cubicBezTo>
                  <a:cubicBezTo>
                    <a:pt x="952" y="2187"/>
                    <a:pt x="951" y="2187"/>
                    <a:pt x="951" y="2186"/>
                  </a:cubicBezTo>
                  <a:cubicBezTo>
                    <a:pt x="950" y="2185"/>
                    <a:pt x="950" y="2185"/>
                    <a:pt x="949" y="2184"/>
                  </a:cubicBezTo>
                  <a:cubicBezTo>
                    <a:pt x="948" y="2183"/>
                    <a:pt x="947" y="2182"/>
                    <a:pt x="946" y="2181"/>
                  </a:cubicBezTo>
                  <a:cubicBezTo>
                    <a:pt x="942" y="2176"/>
                    <a:pt x="936" y="2171"/>
                    <a:pt x="931" y="2167"/>
                  </a:cubicBezTo>
                  <a:cubicBezTo>
                    <a:pt x="928" y="2165"/>
                    <a:pt x="924" y="2162"/>
                    <a:pt x="921" y="2159"/>
                  </a:cubicBezTo>
                  <a:cubicBezTo>
                    <a:pt x="921" y="2160"/>
                    <a:pt x="922" y="2160"/>
                    <a:pt x="922" y="2160"/>
                  </a:cubicBezTo>
                  <a:cubicBezTo>
                    <a:pt x="924" y="2160"/>
                    <a:pt x="926" y="2161"/>
                    <a:pt x="929" y="2161"/>
                  </a:cubicBezTo>
                  <a:cubicBezTo>
                    <a:pt x="930" y="2161"/>
                    <a:pt x="931" y="2161"/>
                    <a:pt x="932" y="2161"/>
                  </a:cubicBezTo>
                  <a:cubicBezTo>
                    <a:pt x="933" y="2162"/>
                    <a:pt x="934" y="2162"/>
                    <a:pt x="935" y="2162"/>
                  </a:cubicBezTo>
                  <a:cubicBezTo>
                    <a:pt x="938" y="2162"/>
                    <a:pt x="940" y="2162"/>
                    <a:pt x="942" y="2162"/>
                  </a:cubicBezTo>
                  <a:cubicBezTo>
                    <a:pt x="945" y="2162"/>
                    <a:pt x="947" y="2163"/>
                    <a:pt x="949" y="2163"/>
                  </a:cubicBezTo>
                  <a:cubicBezTo>
                    <a:pt x="951" y="2163"/>
                    <a:pt x="953" y="2163"/>
                    <a:pt x="955" y="2163"/>
                  </a:cubicBezTo>
                  <a:cubicBezTo>
                    <a:pt x="957" y="2164"/>
                    <a:pt x="959" y="2164"/>
                    <a:pt x="961" y="2165"/>
                  </a:cubicBezTo>
                  <a:cubicBezTo>
                    <a:pt x="962" y="2165"/>
                    <a:pt x="962" y="2165"/>
                    <a:pt x="963" y="2165"/>
                  </a:cubicBezTo>
                  <a:cubicBezTo>
                    <a:pt x="963" y="2165"/>
                    <a:pt x="963" y="2165"/>
                    <a:pt x="964" y="2165"/>
                  </a:cubicBezTo>
                  <a:cubicBezTo>
                    <a:pt x="965" y="2165"/>
                    <a:pt x="966" y="2166"/>
                    <a:pt x="966" y="2166"/>
                  </a:cubicBezTo>
                  <a:cubicBezTo>
                    <a:pt x="967" y="2166"/>
                    <a:pt x="968" y="2167"/>
                    <a:pt x="969" y="2167"/>
                  </a:cubicBezTo>
                  <a:cubicBezTo>
                    <a:pt x="969" y="2167"/>
                    <a:pt x="970" y="2167"/>
                    <a:pt x="971" y="2168"/>
                  </a:cubicBezTo>
                  <a:cubicBezTo>
                    <a:pt x="971" y="2168"/>
                    <a:pt x="972" y="2168"/>
                    <a:pt x="972" y="2169"/>
                  </a:cubicBezTo>
                  <a:cubicBezTo>
                    <a:pt x="973" y="2169"/>
                    <a:pt x="973" y="2169"/>
                    <a:pt x="974" y="2169"/>
                  </a:cubicBezTo>
                  <a:cubicBezTo>
                    <a:pt x="975" y="2170"/>
                    <a:pt x="975" y="2170"/>
                    <a:pt x="976" y="2171"/>
                  </a:cubicBezTo>
                  <a:cubicBezTo>
                    <a:pt x="976" y="2171"/>
                    <a:pt x="976" y="2171"/>
                    <a:pt x="976" y="2171"/>
                  </a:cubicBezTo>
                  <a:cubicBezTo>
                    <a:pt x="976" y="2171"/>
                    <a:pt x="976" y="2171"/>
                    <a:pt x="976" y="2171"/>
                  </a:cubicBezTo>
                  <a:cubicBezTo>
                    <a:pt x="976" y="2170"/>
                    <a:pt x="975" y="2169"/>
                    <a:pt x="975" y="2168"/>
                  </a:cubicBezTo>
                  <a:cubicBezTo>
                    <a:pt x="975" y="2168"/>
                    <a:pt x="974" y="2167"/>
                    <a:pt x="974" y="2167"/>
                  </a:cubicBezTo>
                  <a:cubicBezTo>
                    <a:pt x="973" y="2166"/>
                    <a:pt x="973" y="2166"/>
                    <a:pt x="972" y="2165"/>
                  </a:cubicBezTo>
                  <a:cubicBezTo>
                    <a:pt x="972" y="2165"/>
                    <a:pt x="971" y="2164"/>
                    <a:pt x="971" y="2164"/>
                  </a:cubicBezTo>
                  <a:cubicBezTo>
                    <a:pt x="970" y="2163"/>
                    <a:pt x="969" y="2163"/>
                    <a:pt x="968" y="2162"/>
                  </a:cubicBezTo>
                  <a:cubicBezTo>
                    <a:pt x="967" y="2161"/>
                    <a:pt x="965" y="2160"/>
                    <a:pt x="963" y="2159"/>
                  </a:cubicBezTo>
                  <a:cubicBezTo>
                    <a:pt x="961" y="2158"/>
                    <a:pt x="959" y="2157"/>
                    <a:pt x="957" y="2157"/>
                  </a:cubicBezTo>
                  <a:cubicBezTo>
                    <a:pt x="956" y="2156"/>
                    <a:pt x="955" y="2156"/>
                    <a:pt x="953" y="2156"/>
                  </a:cubicBezTo>
                  <a:cubicBezTo>
                    <a:pt x="952" y="2155"/>
                    <a:pt x="951" y="2155"/>
                    <a:pt x="950" y="2155"/>
                  </a:cubicBezTo>
                  <a:cubicBezTo>
                    <a:pt x="948" y="2155"/>
                    <a:pt x="945" y="2154"/>
                    <a:pt x="943" y="2154"/>
                  </a:cubicBezTo>
                  <a:cubicBezTo>
                    <a:pt x="940" y="2154"/>
                    <a:pt x="938" y="2154"/>
                    <a:pt x="936" y="2154"/>
                  </a:cubicBezTo>
                  <a:cubicBezTo>
                    <a:pt x="935" y="2154"/>
                    <a:pt x="933" y="2154"/>
                    <a:pt x="932" y="2154"/>
                  </a:cubicBezTo>
                  <a:cubicBezTo>
                    <a:pt x="931" y="2154"/>
                    <a:pt x="930" y="2154"/>
                    <a:pt x="929" y="2154"/>
                  </a:cubicBezTo>
                  <a:cubicBezTo>
                    <a:pt x="927" y="2154"/>
                    <a:pt x="925" y="2154"/>
                    <a:pt x="923" y="2154"/>
                  </a:cubicBezTo>
                  <a:cubicBezTo>
                    <a:pt x="921" y="2154"/>
                    <a:pt x="919" y="2154"/>
                    <a:pt x="918" y="2153"/>
                  </a:cubicBezTo>
                  <a:cubicBezTo>
                    <a:pt x="917" y="2153"/>
                    <a:pt x="916" y="2153"/>
                    <a:pt x="915" y="2153"/>
                  </a:cubicBezTo>
                  <a:cubicBezTo>
                    <a:pt x="915" y="2153"/>
                    <a:pt x="914" y="2153"/>
                    <a:pt x="914" y="2153"/>
                  </a:cubicBezTo>
                  <a:cubicBezTo>
                    <a:pt x="912" y="2151"/>
                    <a:pt x="910" y="2149"/>
                    <a:pt x="908" y="2147"/>
                  </a:cubicBezTo>
                  <a:cubicBezTo>
                    <a:pt x="906" y="2145"/>
                    <a:pt x="906" y="2145"/>
                    <a:pt x="906" y="2145"/>
                  </a:cubicBezTo>
                  <a:cubicBezTo>
                    <a:pt x="906" y="2144"/>
                    <a:pt x="906" y="2144"/>
                    <a:pt x="906" y="2144"/>
                  </a:cubicBezTo>
                  <a:cubicBezTo>
                    <a:pt x="906" y="2143"/>
                    <a:pt x="906" y="2143"/>
                    <a:pt x="906" y="2143"/>
                  </a:cubicBezTo>
                  <a:cubicBezTo>
                    <a:pt x="905" y="2142"/>
                    <a:pt x="905" y="2142"/>
                    <a:pt x="905" y="2142"/>
                  </a:cubicBezTo>
                  <a:cubicBezTo>
                    <a:pt x="904" y="2141"/>
                    <a:pt x="904" y="2140"/>
                    <a:pt x="903" y="2138"/>
                  </a:cubicBezTo>
                  <a:cubicBezTo>
                    <a:pt x="903" y="2138"/>
                    <a:pt x="903" y="2138"/>
                    <a:pt x="903" y="2138"/>
                  </a:cubicBezTo>
                  <a:cubicBezTo>
                    <a:pt x="903" y="2138"/>
                    <a:pt x="903" y="2138"/>
                    <a:pt x="903" y="2138"/>
                  </a:cubicBezTo>
                  <a:cubicBezTo>
                    <a:pt x="902" y="2137"/>
                    <a:pt x="902" y="2137"/>
                    <a:pt x="902" y="2137"/>
                  </a:cubicBezTo>
                  <a:cubicBezTo>
                    <a:pt x="902" y="2136"/>
                    <a:pt x="902" y="2136"/>
                    <a:pt x="902" y="2136"/>
                  </a:cubicBezTo>
                  <a:cubicBezTo>
                    <a:pt x="901" y="2134"/>
                    <a:pt x="901" y="2134"/>
                    <a:pt x="901" y="2134"/>
                  </a:cubicBezTo>
                  <a:cubicBezTo>
                    <a:pt x="901" y="2134"/>
                    <a:pt x="901" y="2134"/>
                    <a:pt x="901" y="2134"/>
                  </a:cubicBezTo>
                  <a:cubicBezTo>
                    <a:pt x="901" y="2134"/>
                    <a:pt x="901" y="2134"/>
                    <a:pt x="901" y="2134"/>
                  </a:cubicBezTo>
                  <a:cubicBezTo>
                    <a:pt x="901" y="2133"/>
                    <a:pt x="901" y="2133"/>
                    <a:pt x="901" y="2133"/>
                  </a:cubicBezTo>
                  <a:cubicBezTo>
                    <a:pt x="901" y="2132"/>
                    <a:pt x="900" y="2130"/>
                    <a:pt x="900" y="2129"/>
                  </a:cubicBezTo>
                  <a:cubicBezTo>
                    <a:pt x="900" y="2125"/>
                    <a:pt x="900" y="2122"/>
                    <a:pt x="900" y="2119"/>
                  </a:cubicBezTo>
                  <a:cubicBezTo>
                    <a:pt x="901" y="2112"/>
                    <a:pt x="903" y="2106"/>
                    <a:pt x="905" y="2099"/>
                  </a:cubicBezTo>
                  <a:cubicBezTo>
                    <a:pt x="906" y="2098"/>
                    <a:pt x="906" y="2096"/>
                    <a:pt x="907" y="2095"/>
                  </a:cubicBezTo>
                  <a:cubicBezTo>
                    <a:pt x="907" y="2094"/>
                    <a:pt x="908" y="2093"/>
                    <a:pt x="908" y="2092"/>
                  </a:cubicBezTo>
                  <a:cubicBezTo>
                    <a:pt x="908" y="2092"/>
                    <a:pt x="909" y="2091"/>
                    <a:pt x="909" y="2090"/>
                  </a:cubicBezTo>
                  <a:cubicBezTo>
                    <a:pt x="910" y="2087"/>
                    <a:pt x="912" y="2084"/>
                    <a:pt x="913" y="2081"/>
                  </a:cubicBezTo>
                  <a:cubicBezTo>
                    <a:pt x="915" y="2076"/>
                    <a:pt x="918" y="2070"/>
                    <a:pt x="920" y="2066"/>
                  </a:cubicBezTo>
                  <a:cubicBezTo>
                    <a:pt x="922" y="2063"/>
                    <a:pt x="923" y="2061"/>
                    <a:pt x="924" y="2058"/>
                  </a:cubicBezTo>
                  <a:cubicBezTo>
                    <a:pt x="952" y="2039"/>
                    <a:pt x="975" y="2022"/>
                    <a:pt x="982" y="2005"/>
                  </a:cubicBezTo>
                  <a:cubicBezTo>
                    <a:pt x="978" y="2019"/>
                    <a:pt x="976" y="2035"/>
                    <a:pt x="977" y="2052"/>
                  </a:cubicBezTo>
                  <a:cubicBezTo>
                    <a:pt x="976" y="2052"/>
                    <a:pt x="976" y="2053"/>
                    <a:pt x="976" y="2054"/>
                  </a:cubicBezTo>
                  <a:cubicBezTo>
                    <a:pt x="974" y="2056"/>
                    <a:pt x="973" y="2059"/>
                    <a:pt x="971" y="2062"/>
                  </a:cubicBezTo>
                  <a:cubicBezTo>
                    <a:pt x="970" y="2063"/>
                    <a:pt x="969" y="2064"/>
                    <a:pt x="968" y="2066"/>
                  </a:cubicBezTo>
                  <a:cubicBezTo>
                    <a:pt x="967" y="2066"/>
                    <a:pt x="967" y="2067"/>
                    <a:pt x="966" y="2068"/>
                  </a:cubicBezTo>
                  <a:cubicBezTo>
                    <a:pt x="966" y="2068"/>
                    <a:pt x="965" y="2069"/>
                    <a:pt x="964" y="2070"/>
                  </a:cubicBezTo>
                  <a:cubicBezTo>
                    <a:pt x="963" y="2071"/>
                    <a:pt x="962" y="2072"/>
                    <a:pt x="960" y="2074"/>
                  </a:cubicBezTo>
                  <a:cubicBezTo>
                    <a:pt x="959" y="2075"/>
                    <a:pt x="958" y="2076"/>
                    <a:pt x="956" y="2078"/>
                  </a:cubicBezTo>
                  <a:cubicBezTo>
                    <a:pt x="955" y="2079"/>
                    <a:pt x="953" y="2081"/>
                    <a:pt x="952" y="2082"/>
                  </a:cubicBezTo>
                  <a:cubicBezTo>
                    <a:pt x="952" y="2083"/>
                    <a:pt x="951" y="2083"/>
                    <a:pt x="951" y="2084"/>
                  </a:cubicBezTo>
                  <a:cubicBezTo>
                    <a:pt x="951" y="2084"/>
                    <a:pt x="951" y="2084"/>
                    <a:pt x="951" y="2084"/>
                  </a:cubicBezTo>
                  <a:cubicBezTo>
                    <a:pt x="950" y="2084"/>
                    <a:pt x="950" y="2084"/>
                    <a:pt x="950" y="2084"/>
                  </a:cubicBezTo>
                  <a:cubicBezTo>
                    <a:pt x="950" y="2085"/>
                    <a:pt x="950" y="2085"/>
                    <a:pt x="950" y="2085"/>
                  </a:cubicBezTo>
                  <a:cubicBezTo>
                    <a:pt x="950" y="2085"/>
                    <a:pt x="950" y="2085"/>
                    <a:pt x="950" y="2085"/>
                  </a:cubicBezTo>
                  <a:cubicBezTo>
                    <a:pt x="948" y="2087"/>
                    <a:pt x="948" y="2087"/>
                    <a:pt x="948" y="2087"/>
                  </a:cubicBezTo>
                  <a:cubicBezTo>
                    <a:pt x="948" y="2088"/>
                    <a:pt x="947" y="2089"/>
                    <a:pt x="946" y="2090"/>
                  </a:cubicBezTo>
                  <a:cubicBezTo>
                    <a:pt x="946" y="2091"/>
                    <a:pt x="946" y="2091"/>
                    <a:pt x="946" y="2091"/>
                  </a:cubicBezTo>
                  <a:cubicBezTo>
                    <a:pt x="945" y="2092"/>
                    <a:pt x="945" y="2092"/>
                    <a:pt x="945" y="2092"/>
                  </a:cubicBezTo>
                  <a:cubicBezTo>
                    <a:pt x="945" y="2093"/>
                    <a:pt x="945" y="2093"/>
                    <a:pt x="945" y="2093"/>
                  </a:cubicBezTo>
                  <a:cubicBezTo>
                    <a:pt x="944" y="2094"/>
                    <a:pt x="944" y="2095"/>
                    <a:pt x="943" y="2096"/>
                  </a:cubicBezTo>
                  <a:cubicBezTo>
                    <a:pt x="943" y="2097"/>
                    <a:pt x="942" y="2098"/>
                    <a:pt x="942" y="2099"/>
                  </a:cubicBezTo>
                  <a:cubicBezTo>
                    <a:pt x="941" y="2100"/>
                    <a:pt x="941" y="2102"/>
                    <a:pt x="940" y="2104"/>
                  </a:cubicBezTo>
                  <a:cubicBezTo>
                    <a:pt x="940" y="2105"/>
                    <a:pt x="939" y="2106"/>
                    <a:pt x="939" y="2107"/>
                  </a:cubicBezTo>
                  <a:cubicBezTo>
                    <a:pt x="939" y="2108"/>
                    <a:pt x="939" y="2108"/>
                    <a:pt x="939" y="2109"/>
                  </a:cubicBezTo>
                  <a:cubicBezTo>
                    <a:pt x="939" y="2109"/>
                    <a:pt x="939" y="2110"/>
                    <a:pt x="939" y="2110"/>
                  </a:cubicBezTo>
                  <a:cubicBezTo>
                    <a:pt x="938" y="2111"/>
                    <a:pt x="938" y="2112"/>
                    <a:pt x="938" y="2113"/>
                  </a:cubicBezTo>
                  <a:cubicBezTo>
                    <a:pt x="938" y="2114"/>
                    <a:pt x="938" y="2115"/>
                    <a:pt x="938" y="2116"/>
                  </a:cubicBezTo>
                  <a:cubicBezTo>
                    <a:pt x="938" y="2117"/>
                    <a:pt x="938" y="2117"/>
                    <a:pt x="938" y="2117"/>
                  </a:cubicBezTo>
                  <a:cubicBezTo>
                    <a:pt x="938" y="2118"/>
                    <a:pt x="938" y="2118"/>
                    <a:pt x="938" y="2119"/>
                  </a:cubicBezTo>
                  <a:cubicBezTo>
                    <a:pt x="937" y="2120"/>
                    <a:pt x="937" y="2121"/>
                    <a:pt x="937" y="2122"/>
                  </a:cubicBezTo>
                  <a:cubicBezTo>
                    <a:pt x="937" y="2123"/>
                    <a:pt x="937" y="2123"/>
                    <a:pt x="937" y="2124"/>
                  </a:cubicBezTo>
                  <a:cubicBezTo>
                    <a:pt x="938" y="2125"/>
                    <a:pt x="938" y="2126"/>
                    <a:pt x="938" y="2127"/>
                  </a:cubicBezTo>
                  <a:cubicBezTo>
                    <a:pt x="938" y="2128"/>
                    <a:pt x="938" y="2129"/>
                    <a:pt x="938" y="2129"/>
                  </a:cubicBezTo>
                  <a:cubicBezTo>
                    <a:pt x="938" y="2130"/>
                    <a:pt x="938" y="2131"/>
                    <a:pt x="938" y="2132"/>
                  </a:cubicBezTo>
                  <a:cubicBezTo>
                    <a:pt x="939" y="2135"/>
                    <a:pt x="940" y="2138"/>
                    <a:pt x="940" y="2140"/>
                  </a:cubicBezTo>
                  <a:cubicBezTo>
                    <a:pt x="941" y="2141"/>
                    <a:pt x="941" y="2142"/>
                    <a:pt x="942" y="2143"/>
                  </a:cubicBezTo>
                  <a:cubicBezTo>
                    <a:pt x="942" y="2144"/>
                    <a:pt x="942" y="2145"/>
                    <a:pt x="943" y="2146"/>
                  </a:cubicBezTo>
                  <a:cubicBezTo>
                    <a:pt x="943" y="2146"/>
                    <a:pt x="943" y="2147"/>
                    <a:pt x="943" y="2147"/>
                  </a:cubicBezTo>
                  <a:cubicBezTo>
                    <a:pt x="943" y="2147"/>
                    <a:pt x="944" y="2148"/>
                    <a:pt x="944" y="2148"/>
                  </a:cubicBezTo>
                  <a:cubicBezTo>
                    <a:pt x="944" y="2149"/>
                    <a:pt x="944" y="2149"/>
                    <a:pt x="945" y="2150"/>
                  </a:cubicBezTo>
                  <a:cubicBezTo>
                    <a:pt x="945" y="2150"/>
                    <a:pt x="945" y="2151"/>
                    <a:pt x="945" y="2151"/>
                  </a:cubicBezTo>
                  <a:cubicBezTo>
                    <a:pt x="945" y="2151"/>
                    <a:pt x="945" y="2150"/>
                    <a:pt x="945" y="2149"/>
                  </a:cubicBezTo>
                  <a:cubicBezTo>
                    <a:pt x="945" y="2149"/>
                    <a:pt x="945" y="2148"/>
                    <a:pt x="945" y="2148"/>
                  </a:cubicBezTo>
                  <a:cubicBezTo>
                    <a:pt x="945" y="2147"/>
                    <a:pt x="945" y="2147"/>
                    <a:pt x="944" y="2147"/>
                  </a:cubicBezTo>
                  <a:cubicBezTo>
                    <a:pt x="944" y="2146"/>
                    <a:pt x="944" y="2146"/>
                    <a:pt x="944" y="2145"/>
                  </a:cubicBezTo>
                  <a:cubicBezTo>
                    <a:pt x="944" y="2145"/>
                    <a:pt x="944" y="2144"/>
                    <a:pt x="944" y="2143"/>
                  </a:cubicBezTo>
                  <a:cubicBezTo>
                    <a:pt x="944" y="2142"/>
                    <a:pt x="943" y="2140"/>
                    <a:pt x="943" y="2139"/>
                  </a:cubicBezTo>
                  <a:cubicBezTo>
                    <a:pt x="943" y="2137"/>
                    <a:pt x="943" y="2134"/>
                    <a:pt x="943" y="2131"/>
                  </a:cubicBezTo>
                  <a:cubicBezTo>
                    <a:pt x="943" y="2131"/>
                    <a:pt x="943" y="2130"/>
                    <a:pt x="943" y="2129"/>
                  </a:cubicBezTo>
                  <a:cubicBezTo>
                    <a:pt x="943" y="2128"/>
                    <a:pt x="943" y="2128"/>
                    <a:pt x="943" y="2127"/>
                  </a:cubicBezTo>
                  <a:cubicBezTo>
                    <a:pt x="943" y="2125"/>
                    <a:pt x="943" y="2124"/>
                    <a:pt x="943" y="2122"/>
                  </a:cubicBezTo>
                  <a:cubicBezTo>
                    <a:pt x="943" y="2121"/>
                    <a:pt x="944" y="2120"/>
                    <a:pt x="944" y="2120"/>
                  </a:cubicBezTo>
                  <a:cubicBezTo>
                    <a:pt x="944" y="2119"/>
                    <a:pt x="944" y="2119"/>
                    <a:pt x="944" y="2118"/>
                  </a:cubicBezTo>
                  <a:cubicBezTo>
                    <a:pt x="944" y="2118"/>
                    <a:pt x="944" y="2117"/>
                    <a:pt x="944" y="2117"/>
                  </a:cubicBezTo>
                  <a:cubicBezTo>
                    <a:pt x="944" y="2116"/>
                    <a:pt x="945" y="2115"/>
                    <a:pt x="945" y="2114"/>
                  </a:cubicBezTo>
                  <a:cubicBezTo>
                    <a:pt x="945" y="2114"/>
                    <a:pt x="945" y="2113"/>
                    <a:pt x="945" y="2112"/>
                  </a:cubicBezTo>
                  <a:cubicBezTo>
                    <a:pt x="946" y="2111"/>
                    <a:pt x="946" y="2111"/>
                    <a:pt x="946" y="2111"/>
                  </a:cubicBezTo>
                  <a:cubicBezTo>
                    <a:pt x="946" y="2110"/>
                    <a:pt x="946" y="2110"/>
                    <a:pt x="946" y="2109"/>
                  </a:cubicBezTo>
                  <a:cubicBezTo>
                    <a:pt x="946" y="2108"/>
                    <a:pt x="947" y="2108"/>
                    <a:pt x="947" y="2107"/>
                  </a:cubicBezTo>
                  <a:cubicBezTo>
                    <a:pt x="947" y="2106"/>
                    <a:pt x="948" y="2105"/>
                    <a:pt x="948" y="2104"/>
                  </a:cubicBezTo>
                  <a:cubicBezTo>
                    <a:pt x="948" y="2104"/>
                    <a:pt x="948" y="2103"/>
                    <a:pt x="949" y="2103"/>
                  </a:cubicBezTo>
                  <a:cubicBezTo>
                    <a:pt x="949" y="2102"/>
                    <a:pt x="949" y="2102"/>
                    <a:pt x="949" y="2102"/>
                  </a:cubicBezTo>
                  <a:cubicBezTo>
                    <a:pt x="949" y="2101"/>
                    <a:pt x="949" y="2101"/>
                    <a:pt x="950" y="2101"/>
                  </a:cubicBezTo>
                  <a:cubicBezTo>
                    <a:pt x="949" y="2102"/>
                    <a:pt x="949" y="2104"/>
                    <a:pt x="950" y="2106"/>
                  </a:cubicBezTo>
                  <a:cubicBezTo>
                    <a:pt x="950" y="2107"/>
                    <a:pt x="950" y="2109"/>
                    <a:pt x="950" y="2110"/>
                  </a:cubicBezTo>
                  <a:cubicBezTo>
                    <a:pt x="950" y="2112"/>
                    <a:pt x="951" y="2113"/>
                    <a:pt x="951" y="2115"/>
                  </a:cubicBezTo>
                  <a:cubicBezTo>
                    <a:pt x="951" y="2115"/>
                    <a:pt x="952" y="2115"/>
                    <a:pt x="952" y="2116"/>
                  </a:cubicBezTo>
                  <a:cubicBezTo>
                    <a:pt x="952" y="2117"/>
                    <a:pt x="952" y="2117"/>
                    <a:pt x="952" y="2117"/>
                  </a:cubicBezTo>
                  <a:cubicBezTo>
                    <a:pt x="952" y="2117"/>
                    <a:pt x="952" y="2117"/>
                    <a:pt x="952" y="2117"/>
                  </a:cubicBezTo>
                  <a:cubicBezTo>
                    <a:pt x="953" y="2118"/>
                    <a:pt x="953" y="2118"/>
                    <a:pt x="953" y="2118"/>
                  </a:cubicBezTo>
                  <a:cubicBezTo>
                    <a:pt x="953" y="2118"/>
                    <a:pt x="953" y="2118"/>
                    <a:pt x="953" y="2119"/>
                  </a:cubicBezTo>
                  <a:cubicBezTo>
                    <a:pt x="954" y="2120"/>
                    <a:pt x="955" y="2121"/>
                    <a:pt x="956" y="2122"/>
                  </a:cubicBezTo>
                  <a:cubicBezTo>
                    <a:pt x="958" y="2125"/>
                    <a:pt x="960" y="2127"/>
                    <a:pt x="961" y="2129"/>
                  </a:cubicBezTo>
                  <a:cubicBezTo>
                    <a:pt x="962" y="2129"/>
                    <a:pt x="962" y="2130"/>
                    <a:pt x="963" y="2130"/>
                  </a:cubicBezTo>
                  <a:cubicBezTo>
                    <a:pt x="963" y="2131"/>
                    <a:pt x="963" y="2131"/>
                    <a:pt x="963" y="2131"/>
                  </a:cubicBezTo>
                  <a:cubicBezTo>
                    <a:pt x="964" y="2131"/>
                    <a:pt x="964" y="2131"/>
                    <a:pt x="964" y="2131"/>
                  </a:cubicBezTo>
                  <a:cubicBezTo>
                    <a:pt x="965" y="2132"/>
                    <a:pt x="965" y="2132"/>
                    <a:pt x="965" y="2132"/>
                  </a:cubicBezTo>
                  <a:cubicBezTo>
                    <a:pt x="965" y="2133"/>
                    <a:pt x="965" y="2133"/>
                    <a:pt x="965" y="2133"/>
                  </a:cubicBezTo>
                  <a:cubicBezTo>
                    <a:pt x="965" y="2133"/>
                    <a:pt x="966" y="2134"/>
                    <a:pt x="966" y="2134"/>
                  </a:cubicBezTo>
                  <a:cubicBezTo>
                    <a:pt x="968" y="2136"/>
                    <a:pt x="969" y="2138"/>
                    <a:pt x="970" y="2140"/>
                  </a:cubicBezTo>
                  <a:cubicBezTo>
                    <a:pt x="972" y="2142"/>
                    <a:pt x="973" y="2143"/>
                    <a:pt x="974" y="2145"/>
                  </a:cubicBezTo>
                  <a:cubicBezTo>
                    <a:pt x="975" y="2147"/>
                    <a:pt x="975" y="2148"/>
                    <a:pt x="976" y="2150"/>
                  </a:cubicBezTo>
                  <a:cubicBezTo>
                    <a:pt x="977" y="2151"/>
                    <a:pt x="978" y="2153"/>
                    <a:pt x="978" y="2154"/>
                  </a:cubicBezTo>
                  <a:cubicBezTo>
                    <a:pt x="979" y="2155"/>
                    <a:pt x="979" y="2156"/>
                    <a:pt x="979" y="2156"/>
                  </a:cubicBezTo>
                  <a:cubicBezTo>
                    <a:pt x="979" y="2157"/>
                    <a:pt x="980" y="2157"/>
                    <a:pt x="980" y="2157"/>
                  </a:cubicBezTo>
                  <a:cubicBezTo>
                    <a:pt x="980" y="2157"/>
                    <a:pt x="980" y="2157"/>
                    <a:pt x="980" y="2156"/>
                  </a:cubicBezTo>
                  <a:cubicBezTo>
                    <a:pt x="980" y="2156"/>
                    <a:pt x="980" y="2155"/>
                    <a:pt x="980" y="2153"/>
                  </a:cubicBezTo>
                  <a:cubicBezTo>
                    <a:pt x="980" y="2152"/>
                    <a:pt x="979" y="2151"/>
                    <a:pt x="979" y="2149"/>
                  </a:cubicBezTo>
                  <a:cubicBezTo>
                    <a:pt x="979" y="2147"/>
                    <a:pt x="979" y="2145"/>
                    <a:pt x="978" y="2143"/>
                  </a:cubicBezTo>
                  <a:cubicBezTo>
                    <a:pt x="977" y="2141"/>
                    <a:pt x="977" y="2139"/>
                    <a:pt x="976" y="2137"/>
                  </a:cubicBezTo>
                  <a:cubicBezTo>
                    <a:pt x="975" y="2135"/>
                    <a:pt x="973" y="2132"/>
                    <a:pt x="972" y="2130"/>
                  </a:cubicBezTo>
                  <a:cubicBezTo>
                    <a:pt x="972" y="2130"/>
                    <a:pt x="971" y="2129"/>
                    <a:pt x="971" y="2128"/>
                  </a:cubicBezTo>
                  <a:cubicBezTo>
                    <a:pt x="970" y="2128"/>
                    <a:pt x="970" y="2128"/>
                    <a:pt x="970" y="2128"/>
                  </a:cubicBezTo>
                  <a:cubicBezTo>
                    <a:pt x="970" y="2127"/>
                    <a:pt x="970" y="2127"/>
                    <a:pt x="970" y="2127"/>
                  </a:cubicBezTo>
                  <a:cubicBezTo>
                    <a:pt x="969" y="2126"/>
                    <a:pt x="969" y="2126"/>
                    <a:pt x="969" y="2126"/>
                  </a:cubicBezTo>
                  <a:cubicBezTo>
                    <a:pt x="968" y="2125"/>
                    <a:pt x="968" y="2125"/>
                    <a:pt x="968" y="2125"/>
                  </a:cubicBezTo>
                  <a:cubicBezTo>
                    <a:pt x="968" y="2125"/>
                    <a:pt x="968" y="2124"/>
                    <a:pt x="967" y="2124"/>
                  </a:cubicBezTo>
                  <a:cubicBezTo>
                    <a:pt x="965" y="2121"/>
                    <a:pt x="964" y="2120"/>
                    <a:pt x="962" y="2118"/>
                  </a:cubicBezTo>
                  <a:cubicBezTo>
                    <a:pt x="961" y="2117"/>
                    <a:pt x="961" y="2116"/>
                    <a:pt x="960" y="2115"/>
                  </a:cubicBezTo>
                  <a:cubicBezTo>
                    <a:pt x="960" y="2114"/>
                    <a:pt x="960" y="2114"/>
                    <a:pt x="960" y="2114"/>
                  </a:cubicBezTo>
                  <a:cubicBezTo>
                    <a:pt x="959" y="2114"/>
                    <a:pt x="959" y="2114"/>
                    <a:pt x="959" y="2114"/>
                  </a:cubicBezTo>
                  <a:cubicBezTo>
                    <a:pt x="959" y="2114"/>
                    <a:pt x="959" y="2113"/>
                    <a:pt x="959" y="2113"/>
                  </a:cubicBezTo>
                  <a:cubicBezTo>
                    <a:pt x="959" y="2112"/>
                    <a:pt x="959" y="2112"/>
                    <a:pt x="959" y="2112"/>
                  </a:cubicBezTo>
                  <a:cubicBezTo>
                    <a:pt x="958" y="2112"/>
                    <a:pt x="958" y="2112"/>
                    <a:pt x="958" y="2112"/>
                  </a:cubicBezTo>
                  <a:cubicBezTo>
                    <a:pt x="958" y="2111"/>
                    <a:pt x="958" y="2110"/>
                    <a:pt x="957" y="2109"/>
                  </a:cubicBezTo>
                  <a:cubicBezTo>
                    <a:pt x="957" y="2107"/>
                    <a:pt x="957" y="2106"/>
                    <a:pt x="957" y="2105"/>
                  </a:cubicBezTo>
                  <a:cubicBezTo>
                    <a:pt x="956" y="2103"/>
                    <a:pt x="956" y="2101"/>
                    <a:pt x="956" y="2098"/>
                  </a:cubicBezTo>
                  <a:cubicBezTo>
                    <a:pt x="955" y="2096"/>
                    <a:pt x="955" y="2094"/>
                    <a:pt x="955" y="2092"/>
                  </a:cubicBezTo>
                  <a:cubicBezTo>
                    <a:pt x="955" y="2092"/>
                    <a:pt x="955" y="2091"/>
                    <a:pt x="955" y="2091"/>
                  </a:cubicBezTo>
                  <a:cubicBezTo>
                    <a:pt x="956" y="2089"/>
                    <a:pt x="956" y="2089"/>
                    <a:pt x="956" y="2089"/>
                  </a:cubicBezTo>
                  <a:cubicBezTo>
                    <a:pt x="957" y="2088"/>
                    <a:pt x="957" y="2088"/>
                    <a:pt x="957" y="2088"/>
                  </a:cubicBezTo>
                  <a:cubicBezTo>
                    <a:pt x="957" y="2088"/>
                    <a:pt x="958" y="2088"/>
                    <a:pt x="958" y="2087"/>
                  </a:cubicBezTo>
                  <a:cubicBezTo>
                    <a:pt x="959" y="2086"/>
                    <a:pt x="960" y="2084"/>
                    <a:pt x="962" y="2083"/>
                  </a:cubicBezTo>
                  <a:cubicBezTo>
                    <a:pt x="963" y="2082"/>
                    <a:pt x="964" y="2080"/>
                    <a:pt x="966" y="2079"/>
                  </a:cubicBezTo>
                  <a:cubicBezTo>
                    <a:pt x="967" y="2077"/>
                    <a:pt x="968" y="2076"/>
                    <a:pt x="970" y="2074"/>
                  </a:cubicBezTo>
                  <a:cubicBezTo>
                    <a:pt x="970" y="2073"/>
                    <a:pt x="971" y="2073"/>
                    <a:pt x="971" y="2072"/>
                  </a:cubicBezTo>
                  <a:cubicBezTo>
                    <a:pt x="972" y="2071"/>
                    <a:pt x="973" y="2070"/>
                    <a:pt x="973" y="2070"/>
                  </a:cubicBezTo>
                  <a:cubicBezTo>
                    <a:pt x="974" y="2068"/>
                    <a:pt x="975" y="2066"/>
                    <a:pt x="976" y="2065"/>
                  </a:cubicBezTo>
                  <a:cubicBezTo>
                    <a:pt x="976" y="2064"/>
                    <a:pt x="977" y="2063"/>
                    <a:pt x="977" y="2062"/>
                  </a:cubicBezTo>
                  <a:cubicBezTo>
                    <a:pt x="980" y="2095"/>
                    <a:pt x="994" y="2134"/>
                    <a:pt x="1028" y="2180"/>
                  </a:cubicBezTo>
                  <a:cubicBezTo>
                    <a:pt x="1031" y="2184"/>
                    <a:pt x="1033" y="2188"/>
                    <a:pt x="1036" y="2193"/>
                  </a:cubicBezTo>
                  <a:cubicBezTo>
                    <a:pt x="1036" y="2194"/>
                    <a:pt x="1036" y="2196"/>
                    <a:pt x="1037" y="2198"/>
                  </a:cubicBezTo>
                  <a:cubicBezTo>
                    <a:pt x="1038" y="2203"/>
                    <a:pt x="1039" y="2209"/>
                    <a:pt x="1041" y="2216"/>
                  </a:cubicBezTo>
                  <a:cubicBezTo>
                    <a:pt x="1042" y="2219"/>
                    <a:pt x="1043" y="2223"/>
                    <a:pt x="1044" y="2227"/>
                  </a:cubicBezTo>
                  <a:cubicBezTo>
                    <a:pt x="1045" y="2230"/>
                    <a:pt x="1046" y="2234"/>
                    <a:pt x="1046" y="2239"/>
                  </a:cubicBezTo>
                  <a:cubicBezTo>
                    <a:pt x="1047" y="2239"/>
                    <a:pt x="1047" y="2240"/>
                    <a:pt x="1047" y="2240"/>
                  </a:cubicBezTo>
                  <a:cubicBezTo>
                    <a:pt x="1047" y="2241"/>
                    <a:pt x="1047" y="2241"/>
                    <a:pt x="1047" y="2241"/>
                  </a:cubicBezTo>
                  <a:cubicBezTo>
                    <a:pt x="1047" y="2241"/>
                    <a:pt x="1047" y="2241"/>
                    <a:pt x="1047" y="2241"/>
                  </a:cubicBezTo>
                  <a:cubicBezTo>
                    <a:pt x="1047" y="2242"/>
                    <a:pt x="1047" y="2242"/>
                    <a:pt x="1047" y="2242"/>
                  </a:cubicBezTo>
                  <a:cubicBezTo>
                    <a:pt x="1047" y="2243"/>
                    <a:pt x="1047" y="2244"/>
                    <a:pt x="1048" y="2245"/>
                  </a:cubicBezTo>
                  <a:cubicBezTo>
                    <a:pt x="1048" y="2246"/>
                    <a:pt x="1048" y="2247"/>
                    <a:pt x="1048" y="2248"/>
                  </a:cubicBezTo>
                  <a:cubicBezTo>
                    <a:pt x="1048" y="2249"/>
                    <a:pt x="1048" y="2250"/>
                    <a:pt x="1049" y="2250"/>
                  </a:cubicBezTo>
                  <a:cubicBezTo>
                    <a:pt x="1049" y="2251"/>
                    <a:pt x="1049" y="2251"/>
                    <a:pt x="1049" y="2252"/>
                  </a:cubicBezTo>
                  <a:cubicBezTo>
                    <a:pt x="1049" y="2254"/>
                    <a:pt x="1049" y="2256"/>
                    <a:pt x="1050" y="2259"/>
                  </a:cubicBezTo>
                  <a:cubicBezTo>
                    <a:pt x="1050" y="2261"/>
                    <a:pt x="1050" y="2264"/>
                    <a:pt x="1050" y="2266"/>
                  </a:cubicBezTo>
                  <a:cubicBezTo>
                    <a:pt x="1051" y="2276"/>
                    <a:pt x="1050" y="2286"/>
                    <a:pt x="1049" y="2297"/>
                  </a:cubicBezTo>
                  <a:cubicBezTo>
                    <a:pt x="1049" y="2300"/>
                    <a:pt x="1049" y="2302"/>
                    <a:pt x="1049" y="2305"/>
                  </a:cubicBezTo>
                  <a:cubicBezTo>
                    <a:pt x="1049" y="2306"/>
                    <a:pt x="1048" y="2306"/>
                    <a:pt x="1048" y="2307"/>
                  </a:cubicBezTo>
                  <a:cubicBezTo>
                    <a:pt x="1048" y="2309"/>
                    <a:pt x="1047" y="2311"/>
                    <a:pt x="1046" y="2313"/>
                  </a:cubicBezTo>
                  <a:cubicBezTo>
                    <a:pt x="1045" y="2315"/>
                    <a:pt x="1043" y="2318"/>
                    <a:pt x="1041" y="2321"/>
                  </a:cubicBezTo>
                  <a:cubicBezTo>
                    <a:pt x="1039" y="2324"/>
                    <a:pt x="1037" y="2327"/>
                    <a:pt x="1035" y="2330"/>
                  </a:cubicBezTo>
                  <a:cubicBezTo>
                    <a:pt x="1034" y="2331"/>
                    <a:pt x="1034" y="2332"/>
                    <a:pt x="1033" y="2333"/>
                  </a:cubicBezTo>
                  <a:cubicBezTo>
                    <a:pt x="1033" y="2333"/>
                    <a:pt x="1032" y="2334"/>
                    <a:pt x="1031" y="2335"/>
                  </a:cubicBezTo>
                  <a:cubicBezTo>
                    <a:pt x="1030" y="2337"/>
                    <a:pt x="1029" y="2338"/>
                    <a:pt x="1028" y="2340"/>
                  </a:cubicBezTo>
                  <a:cubicBezTo>
                    <a:pt x="1025" y="2343"/>
                    <a:pt x="1022" y="2346"/>
                    <a:pt x="1020" y="2349"/>
                  </a:cubicBezTo>
                  <a:cubicBezTo>
                    <a:pt x="1017" y="2353"/>
                    <a:pt x="1014" y="2356"/>
                    <a:pt x="1012" y="2360"/>
                  </a:cubicBezTo>
                  <a:cubicBezTo>
                    <a:pt x="1011" y="2361"/>
                    <a:pt x="1010" y="2363"/>
                    <a:pt x="1009" y="2365"/>
                  </a:cubicBezTo>
                  <a:cubicBezTo>
                    <a:pt x="1008" y="2366"/>
                    <a:pt x="1008" y="2367"/>
                    <a:pt x="1007" y="2368"/>
                  </a:cubicBezTo>
                  <a:cubicBezTo>
                    <a:pt x="1007" y="2368"/>
                    <a:pt x="1007" y="2368"/>
                    <a:pt x="1007" y="2368"/>
                  </a:cubicBezTo>
                  <a:cubicBezTo>
                    <a:pt x="1006" y="2369"/>
                    <a:pt x="1006" y="2369"/>
                    <a:pt x="1006" y="2369"/>
                  </a:cubicBezTo>
                  <a:cubicBezTo>
                    <a:pt x="1006" y="2370"/>
                    <a:pt x="1006" y="2370"/>
                    <a:pt x="1006" y="2370"/>
                  </a:cubicBezTo>
                  <a:cubicBezTo>
                    <a:pt x="1004" y="2374"/>
                    <a:pt x="1002" y="2378"/>
                    <a:pt x="1001" y="2381"/>
                  </a:cubicBezTo>
                  <a:cubicBezTo>
                    <a:pt x="1000" y="2385"/>
                    <a:pt x="1000" y="2389"/>
                    <a:pt x="999" y="2392"/>
                  </a:cubicBezTo>
                  <a:cubicBezTo>
                    <a:pt x="999" y="2393"/>
                    <a:pt x="999" y="2395"/>
                    <a:pt x="999" y="2397"/>
                  </a:cubicBezTo>
                  <a:cubicBezTo>
                    <a:pt x="999" y="2398"/>
                    <a:pt x="999" y="2399"/>
                    <a:pt x="999" y="2401"/>
                  </a:cubicBezTo>
                  <a:cubicBezTo>
                    <a:pt x="999" y="2403"/>
                    <a:pt x="1000" y="2406"/>
                    <a:pt x="1000" y="2407"/>
                  </a:cubicBezTo>
                  <a:cubicBezTo>
                    <a:pt x="1001" y="2409"/>
                    <a:pt x="1001" y="2411"/>
                    <a:pt x="1002" y="2412"/>
                  </a:cubicBezTo>
                  <a:cubicBezTo>
                    <a:pt x="1002" y="2412"/>
                    <a:pt x="1003" y="2413"/>
                    <a:pt x="1003" y="2413"/>
                  </a:cubicBezTo>
                  <a:cubicBezTo>
                    <a:pt x="1003" y="2413"/>
                    <a:pt x="1002" y="2412"/>
                    <a:pt x="1002" y="2411"/>
                  </a:cubicBezTo>
                  <a:cubicBezTo>
                    <a:pt x="1002" y="2410"/>
                    <a:pt x="1002" y="2409"/>
                    <a:pt x="1002" y="2407"/>
                  </a:cubicBezTo>
                  <a:cubicBezTo>
                    <a:pt x="1002" y="2405"/>
                    <a:pt x="1002" y="2403"/>
                    <a:pt x="1002" y="2401"/>
                  </a:cubicBezTo>
                  <a:cubicBezTo>
                    <a:pt x="1002" y="2398"/>
                    <a:pt x="1003" y="2396"/>
                    <a:pt x="1004" y="2393"/>
                  </a:cubicBezTo>
                  <a:cubicBezTo>
                    <a:pt x="1004" y="2390"/>
                    <a:pt x="1006" y="2387"/>
                    <a:pt x="1007" y="2383"/>
                  </a:cubicBezTo>
                  <a:cubicBezTo>
                    <a:pt x="1008" y="2380"/>
                    <a:pt x="1010" y="2377"/>
                    <a:pt x="1012" y="2374"/>
                  </a:cubicBezTo>
                  <a:cubicBezTo>
                    <a:pt x="1012" y="2373"/>
                    <a:pt x="1012" y="2373"/>
                    <a:pt x="1013" y="2373"/>
                  </a:cubicBezTo>
                  <a:cubicBezTo>
                    <a:pt x="1013" y="2372"/>
                    <a:pt x="1013" y="2372"/>
                    <a:pt x="1013" y="2372"/>
                  </a:cubicBezTo>
                  <a:cubicBezTo>
                    <a:pt x="1013" y="2371"/>
                    <a:pt x="1013" y="2371"/>
                    <a:pt x="1013" y="2371"/>
                  </a:cubicBezTo>
                  <a:cubicBezTo>
                    <a:pt x="1014" y="2371"/>
                    <a:pt x="1014" y="2370"/>
                    <a:pt x="1015" y="2369"/>
                  </a:cubicBezTo>
                  <a:cubicBezTo>
                    <a:pt x="1016" y="2368"/>
                    <a:pt x="1016" y="2367"/>
                    <a:pt x="1017" y="2367"/>
                  </a:cubicBezTo>
                  <a:cubicBezTo>
                    <a:pt x="1017" y="2366"/>
                    <a:pt x="1018" y="2365"/>
                    <a:pt x="1018" y="2364"/>
                  </a:cubicBezTo>
                  <a:cubicBezTo>
                    <a:pt x="1021" y="2361"/>
                    <a:pt x="1023" y="2358"/>
                    <a:pt x="1026" y="2354"/>
                  </a:cubicBezTo>
                  <a:cubicBezTo>
                    <a:pt x="1028" y="2351"/>
                    <a:pt x="1031" y="2348"/>
                    <a:pt x="1034" y="2344"/>
                  </a:cubicBezTo>
                  <a:cubicBezTo>
                    <a:pt x="1035" y="2343"/>
                    <a:pt x="1036" y="2341"/>
                    <a:pt x="1037" y="2339"/>
                  </a:cubicBezTo>
                  <a:cubicBezTo>
                    <a:pt x="1038" y="2339"/>
                    <a:pt x="1038" y="2338"/>
                    <a:pt x="1039" y="2337"/>
                  </a:cubicBezTo>
                  <a:cubicBezTo>
                    <a:pt x="1040" y="2336"/>
                    <a:pt x="1040" y="2335"/>
                    <a:pt x="1041" y="2334"/>
                  </a:cubicBezTo>
                  <a:cubicBezTo>
                    <a:pt x="1042" y="2332"/>
                    <a:pt x="1044" y="2329"/>
                    <a:pt x="1045" y="2326"/>
                  </a:cubicBezTo>
                  <a:cubicBezTo>
                    <a:pt x="1045" y="2327"/>
                    <a:pt x="1045" y="2328"/>
                    <a:pt x="1045" y="2330"/>
                  </a:cubicBezTo>
                  <a:cubicBezTo>
                    <a:pt x="1043" y="2341"/>
                    <a:pt x="1040" y="2352"/>
                    <a:pt x="1038" y="2363"/>
                  </a:cubicBezTo>
                  <a:cubicBezTo>
                    <a:pt x="1035" y="2375"/>
                    <a:pt x="1032" y="2386"/>
                    <a:pt x="1029" y="2397"/>
                  </a:cubicBezTo>
                  <a:cubicBezTo>
                    <a:pt x="1029" y="2400"/>
                    <a:pt x="1028" y="2402"/>
                    <a:pt x="1028" y="2405"/>
                  </a:cubicBezTo>
                  <a:cubicBezTo>
                    <a:pt x="1027" y="2408"/>
                    <a:pt x="1026" y="2411"/>
                    <a:pt x="1026" y="2414"/>
                  </a:cubicBezTo>
                  <a:cubicBezTo>
                    <a:pt x="1025" y="2419"/>
                    <a:pt x="1024" y="2424"/>
                    <a:pt x="1023" y="2430"/>
                  </a:cubicBezTo>
                  <a:cubicBezTo>
                    <a:pt x="1022" y="2435"/>
                    <a:pt x="1021" y="2441"/>
                    <a:pt x="1020" y="2446"/>
                  </a:cubicBezTo>
                  <a:cubicBezTo>
                    <a:pt x="1020" y="2451"/>
                    <a:pt x="1019" y="2456"/>
                    <a:pt x="1019" y="2461"/>
                  </a:cubicBezTo>
                  <a:cubicBezTo>
                    <a:pt x="1018" y="2466"/>
                    <a:pt x="1018" y="2470"/>
                    <a:pt x="1018" y="2474"/>
                  </a:cubicBezTo>
                  <a:cubicBezTo>
                    <a:pt x="1018" y="2475"/>
                    <a:pt x="1018" y="2475"/>
                    <a:pt x="1017" y="2476"/>
                  </a:cubicBezTo>
                  <a:cubicBezTo>
                    <a:pt x="1017" y="2476"/>
                    <a:pt x="1017" y="2477"/>
                    <a:pt x="1016" y="2478"/>
                  </a:cubicBezTo>
                  <a:cubicBezTo>
                    <a:pt x="1016" y="2478"/>
                    <a:pt x="1015" y="2479"/>
                    <a:pt x="1014" y="2480"/>
                  </a:cubicBezTo>
                  <a:cubicBezTo>
                    <a:pt x="1014" y="2481"/>
                    <a:pt x="1013" y="2481"/>
                    <a:pt x="1013" y="2482"/>
                  </a:cubicBezTo>
                  <a:cubicBezTo>
                    <a:pt x="1012" y="2483"/>
                    <a:pt x="1012" y="2483"/>
                    <a:pt x="1012" y="2483"/>
                  </a:cubicBezTo>
                  <a:cubicBezTo>
                    <a:pt x="1011" y="2484"/>
                    <a:pt x="1011" y="2484"/>
                    <a:pt x="1010" y="2484"/>
                  </a:cubicBezTo>
                  <a:cubicBezTo>
                    <a:pt x="1009" y="2486"/>
                    <a:pt x="1007" y="2488"/>
                    <a:pt x="1005" y="2489"/>
                  </a:cubicBezTo>
                  <a:cubicBezTo>
                    <a:pt x="1003" y="2491"/>
                    <a:pt x="1001" y="2492"/>
                    <a:pt x="999" y="2494"/>
                  </a:cubicBezTo>
                  <a:cubicBezTo>
                    <a:pt x="997" y="2495"/>
                    <a:pt x="995" y="2497"/>
                    <a:pt x="993" y="2499"/>
                  </a:cubicBezTo>
                  <a:cubicBezTo>
                    <a:pt x="991" y="2500"/>
                    <a:pt x="989" y="2502"/>
                    <a:pt x="987" y="2504"/>
                  </a:cubicBezTo>
                  <a:cubicBezTo>
                    <a:pt x="986" y="2505"/>
                    <a:pt x="985" y="2505"/>
                    <a:pt x="984" y="2506"/>
                  </a:cubicBezTo>
                  <a:cubicBezTo>
                    <a:pt x="983" y="2507"/>
                    <a:pt x="982" y="2508"/>
                    <a:pt x="981" y="2509"/>
                  </a:cubicBezTo>
                  <a:cubicBezTo>
                    <a:pt x="979" y="2511"/>
                    <a:pt x="977" y="2513"/>
                    <a:pt x="976" y="2515"/>
                  </a:cubicBezTo>
                  <a:cubicBezTo>
                    <a:pt x="974" y="2517"/>
                    <a:pt x="973" y="2519"/>
                    <a:pt x="972" y="2521"/>
                  </a:cubicBezTo>
                  <a:cubicBezTo>
                    <a:pt x="971" y="2522"/>
                    <a:pt x="971" y="2523"/>
                    <a:pt x="971" y="2523"/>
                  </a:cubicBezTo>
                  <a:cubicBezTo>
                    <a:pt x="970" y="2524"/>
                    <a:pt x="970" y="2525"/>
                    <a:pt x="970" y="2526"/>
                  </a:cubicBezTo>
                  <a:cubicBezTo>
                    <a:pt x="969" y="2527"/>
                    <a:pt x="969" y="2528"/>
                    <a:pt x="969" y="2528"/>
                  </a:cubicBezTo>
                  <a:cubicBezTo>
                    <a:pt x="969" y="2529"/>
                    <a:pt x="969" y="2530"/>
                    <a:pt x="969" y="2530"/>
                  </a:cubicBezTo>
                  <a:cubicBezTo>
                    <a:pt x="968" y="2532"/>
                    <a:pt x="969" y="2533"/>
                    <a:pt x="968" y="2533"/>
                  </a:cubicBezTo>
                  <a:cubicBezTo>
                    <a:pt x="968" y="2534"/>
                    <a:pt x="968" y="2534"/>
                    <a:pt x="968" y="2534"/>
                  </a:cubicBezTo>
                  <a:cubicBezTo>
                    <a:pt x="968" y="2534"/>
                    <a:pt x="969" y="2534"/>
                    <a:pt x="969" y="2533"/>
                  </a:cubicBezTo>
                  <a:cubicBezTo>
                    <a:pt x="969" y="2533"/>
                    <a:pt x="970" y="2532"/>
                    <a:pt x="970" y="2531"/>
                  </a:cubicBezTo>
                  <a:cubicBezTo>
                    <a:pt x="970" y="2530"/>
                    <a:pt x="971" y="2530"/>
                    <a:pt x="971" y="2529"/>
                  </a:cubicBezTo>
                  <a:cubicBezTo>
                    <a:pt x="972" y="2529"/>
                    <a:pt x="972" y="2528"/>
                    <a:pt x="972" y="2527"/>
                  </a:cubicBezTo>
                  <a:cubicBezTo>
                    <a:pt x="973" y="2527"/>
                    <a:pt x="973" y="2526"/>
                    <a:pt x="974" y="2525"/>
                  </a:cubicBezTo>
                  <a:cubicBezTo>
                    <a:pt x="974" y="2525"/>
                    <a:pt x="975" y="2524"/>
                    <a:pt x="976" y="2523"/>
                  </a:cubicBezTo>
                  <a:cubicBezTo>
                    <a:pt x="976" y="2522"/>
                    <a:pt x="977" y="2522"/>
                    <a:pt x="978" y="2521"/>
                  </a:cubicBezTo>
                  <a:cubicBezTo>
                    <a:pt x="978" y="2521"/>
                    <a:pt x="978" y="2520"/>
                    <a:pt x="979" y="2520"/>
                  </a:cubicBezTo>
                  <a:cubicBezTo>
                    <a:pt x="979" y="2520"/>
                    <a:pt x="980" y="2519"/>
                    <a:pt x="980" y="2519"/>
                  </a:cubicBezTo>
                  <a:cubicBezTo>
                    <a:pt x="982" y="2517"/>
                    <a:pt x="983" y="2516"/>
                    <a:pt x="985" y="2514"/>
                  </a:cubicBezTo>
                  <a:cubicBezTo>
                    <a:pt x="987" y="2513"/>
                    <a:pt x="989" y="2511"/>
                    <a:pt x="991" y="2510"/>
                  </a:cubicBezTo>
                  <a:cubicBezTo>
                    <a:pt x="994" y="2508"/>
                    <a:pt x="996" y="2507"/>
                    <a:pt x="998" y="2505"/>
                  </a:cubicBezTo>
                  <a:cubicBezTo>
                    <a:pt x="1000" y="2503"/>
                    <a:pt x="1002" y="2502"/>
                    <a:pt x="1004" y="2500"/>
                  </a:cubicBezTo>
                  <a:cubicBezTo>
                    <a:pt x="1005" y="2499"/>
                    <a:pt x="1006" y="2498"/>
                    <a:pt x="1007" y="2497"/>
                  </a:cubicBezTo>
                  <a:cubicBezTo>
                    <a:pt x="1008" y="2497"/>
                    <a:pt x="1008" y="2496"/>
                    <a:pt x="1009" y="2496"/>
                  </a:cubicBezTo>
                  <a:cubicBezTo>
                    <a:pt x="1009" y="2495"/>
                    <a:pt x="1010" y="2495"/>
                    <a:pt x="1010" y="2494"/>
                  </a:cubicBezTo>
                  <a:cubicBezTo>
                    <a:pt x="1012" y="2492"/>
                    <a:pt x="1014" y="2490"/>
                    <a:pt x="1015" y="2488"/>
                  </a:cubicBezTo>
                  <a:cubicBezTo>
                    <a:pt x="1016" y="2486"/>
                    <a:pt x="1017" y="2485"/>
                    <a:pt x="1018" y="2483"/>
                  </a:cubicBezTo>
                  <a:cubicBezTo>
                    <a:pt x="1018" y="2485"/>
                    <a:pt x="1018" y="2487"/>
                    <a:pt x="1018" y="2490"/>
                  </a:cubicBezTo>
                  <a:cubicBezTo>
                    <a:pt x="1019" y="2498"/>
                    <a:pt x="1020" y="2506"/>
                    <a:pt x="1021" y="2513"/>
                  </a:cubicBezTo>
                  <a:cubicBezTo>
                    <a:pt x="1023" y="2520"/>
                    <a:pt x="1024" y="2526"/>
                    <a:pt x="1026" y="2531"/>
                  </a:cubicBezTo>
                  <a:cubicBezTo>
                    <a:pt x="1026" y="2532"/>
                    <a:pt x="1027" y="2534"/>
                    <a:pt x="1027" y="2535"/>
                  </a:cubicBezTo>
                  <a:cubicBezTo>
                    <a:pt x="1028" y="2536"/>
                    <a:pt x="1028" y="2537"/>
                    <a:pt x="1028" y="2538"/>
                  </a:cubicBezTo>
                  <a:cubicBezTo>
                    <a:pt x="1029" y="2539"/>
                    <a:pt x="1030" y="2541"/>
                    <a:pt x="1030" y="2542"/>
                  </a:cubicBezTo>
                  <a:cubicBezTo>
                    <a:pt x="1031" y="2545"/>
                    <a:pt x="1032" y="2546"/>
                    <a:pt x="1032" y="2546"/>
                  </a:cubicBezTo>
                  <a:cubicBezTo>
                    <a:pt x="1032" y="2546"/>
                    <a:pt x="1032" y="2545"/>
                    <a:pt x="1031" y="2542"/>
                  </a:cubicBezTo>
                  <a:cubicBezTo>
                    <a:pt x="1030" y="2541"/>
                    <a:pt x="1030" y="2539"/>
                    <a:pt x="1029" y="2537"/>
                  </a:cubicBezTo>
                  <a:cubicBezTo>
                    <a:pt x="1029" y="2536"/>
                    <a:pt x="1029" y="2535"/>
                    <a:pt x="1028" y="2534"/>
                  </a:cubicBezTo>
                  <a:cubicBezTo>
                    <a:pt x="1028" y="2533"/>
                    <a:pt x="1028" y="2532"/>
                    <a:pt x="1027" y="2531"/>
                  </a:cubicBezTo>
                  <a:cubicBezTo>
                    <a:pt x="1026" y="2526"/>
                    <a:pt x="1025" y="2520"/>
                    <a:pt x="1024" y="2513"/>
                  </a:cubicBezTo>
                  <a:cubicBezTo>
                    <a:pt x="1024" y="2509"/>
                    <a:pt x="1023" y="2506"/>
                    <a:pt x="1023" y="2502"/>
                  </a:cubicBezTo>
                  <a:cubicBezTo>
                    <a:pt x="1023" y="2498"/>
                    <a:pt x="1023" y="2494"/>
                    <a:pt x="1023" y="2490"/>
                  </a:cubicBezTo>
                  <a:cubicBezTo>
                    <a:pt x="1023" y="2481"/>
                    <a:pt x="1024" y="2472"/>
                    <a:pt x="1025" y="2462"/>
                  </a:cubicBezTo>
                  <a:cubicBezTo>
                    <a:pt x="1026" y="2452"/>
                    <a:pt x="1027" y="2442"/>
                    <a:pt x="1030" y="2431"/>
                  </a:cubicBezTo>
                  <a:cubicBezTo>
                    <a:pt x="1032" y="2421"/>
                    <a:pt x="1034" y="2410"/>
                    <a:pt x="1037" y="2399"/>
                  </a:cubicBezTo>
                  <a:cubicBezTo>
                    <a:pt x="1037" y="2398"/>
                    <a:pt x="1037" y="2398"/>
                    <a:pt x="1037" y="2398"/>
                  </a:cubicBezTo>
                  <a:cubicBezTo>
                    <a:pt x="1037" y="2398"/>
                    <a:pt x="1037" y="2399"/>
                    <a:pt x="1037" y="2399"/>
                  </a:cubicBezTo>
                  <a:cubicBezTo>
                    <a:pt x="1038" y="2400"/>
                    <a:pt x="1038" y="2401"/>
                    <a:pt x="1039" y="2402"/>
                  </a:cubicBezTo>
                  <a:cubicBezTo>
                    <a:pt x="1039" y="2403"/>
                    <a:pt x="1039" y="2403"/>
                    <a:pt x="1039" y="2403"/>
                  </a:cubicBezTo>
                  <a:cubicBezTo>
                    <a:pt x="1039" y="2404"/>
                    <a:pt x="1039" y="2404"/>
                    <a:pt x="1039" y="2404"/>
                  </a:cubicBezTo>
                  <a:cubicBezTo>
                    <a:pt x="1039" y="2405"/>
                    <a:pt x="1039" y="2405"/>
                    <a:pt x="1040" y="2406"/>
                  </a:cubicBezTo>
                  <a:cubicBezTo>
                    <a:pt x="1040" y="2407"/>
                    <a:pt x="1040" y="2408"/>
                    <a:pt x="1041" y="2409"/>
                  </a:cubicBezTo>
                  <a:cubicBezTo>
                    <a:pt x="1041" y="2411"/>
                    <a:pt x="1041" y="2412"/>
                    <a:pt x="1041" y="2413"/>
                  </a:cubicBezTo>
                  <a:cubicBezTo>
                    <a:pt x="1042" y="2414"/>
                    <a:pt x="1042" y="2416"/>
                    <a:pt x="1042" y="2417"/>
                  </a:cubicBezTo>
                  <a:cubicBezTo>
                    <a:pt x="1042" y="2417"/>
                    <a:pt x="1042" y="2418"/>
                    <a:pt x="1042" y="2419"/>
                  </a:cubicBezTo>
                  <a:cubicBezTo>
                    <a:pt x="1043" y="2419"/>
                    <a:pt x="1043" y="2420"/>
                    <a:pt x="1043" y="2420"/>
                  </a:cubicBezTo>
                  <a:cubicBezTo>
                    <a:pt x="1043" y="2422"/>
                    <a:pt x="1043" y="2423"/>
                    <a:pt x="1043" y="2424"/>
                  </a:cubicBezTo>
                  <a:cubicBezTo>
                    <a:pt x="1044" y="2425"/>
                    <a:pt x="1044" y="2426"/>
                    <a:pt x="1044" y="2428"/>
                  </a:cubicBezTo>
                  <a:cubicBezTo>
                    <a:pt x="1044" y="2429"/>
                    <a:pt x="1044" y="2430"/>
                    <a:pt x="1044" y="2431"/>
                  </a:cubicBezTo>
                  <a:cubicBezTo>
                    <a:pt x="1044" y="2432"/>
                    <a:pt x="1044" y="2433"/>
                    <a:pt x="1044" y="2434"/>
                  </a:cubicBezTo>
                  <a:cubicBezTo>
                    <a:pt x="1044" y="2435"/>
                    <a:pt x="1045" y="2437"/>
                    <a:pt x="1045" y="2438"/>
                  </a:cubicBezTo>
                  <a:cubicBezTo>
                    <a:pt x="1045" y="2439"/>
                    <a:pt x="1045" y="2440"/>
                    <a:pt x="1045" y="2441"/>
                  </a:cubicBezTo>
                  <a:cubicBezTo>
                    <a:pt x="1045" y="2442"/>
                    <a:pt x="1045" y="2444"/>
                    <a:pt x="1045" y="2446"/>
                  </a:cubicBezTo>
                  <a:cubicBezTo>
                    <a:pt x="1045" y="2447"/>
                    <a:pt x="1045" y="2449"/>
                    <a:pt x="1045" y="2450"/>
                  </a:cubicBezTo>
                  <a:cubicBezTo>
                    <a:pt x="1045" y="2451"/>
                    <a:pt x="1045" y="2452"/>
                    <a:pt x="1045" y="2453"/>
                  </a:cubicBezTo>
                  <a:cubicBezTo>
                    <a:pt x="1045" y="2453"/>
                    <a:pt x="1045" y="2454"/>
                    <a:pt x="1045" y="2454"/>
                  </a:cubicBezTo>
                  <a:cubicBezTo>
                    <a:pt x="1045" y="2454"/>
                    <a:pt x="1045" y="2453"/>
                    <a:pt x="1045" y="2453"/>
                  </a:cubicBezTo>
                  <a:cubicBezTo>
                    <a:pt x="1045" y="2452"/>
                    <a:pt x="1046" y="2451"/>
                    <a:pt x="1046" y="2450"/>
                  </a:cubicBezTo>
                  <a:cubicBezTo>
                    <a:pt x="1047" y="2449"/>
                    <a:pt x="1047" y="2448"/>
                    <a:pt x="1048" y="2446"/>
                  </a:cubicBezTo>
                  <a:cubicBezTo>
                    <a:pt x="1048" y="2446"/>
                    <a:pt x="1048" y="2445"/>
                    <a:pt x="1049" y="2444"/>
                  </a:cubicBezTo>
                  <a:cubicBezTo>
                    <a:pt x="1049" y="2443"/>
                    <a:pt x="1049" y="2442"/>
                    <a:pt x="1049" y="2441"/>
                  </a:cubicBezTo>
                  <a:cubicBezTo>
                    <a:pt x="1049" y="2440"/>
                    <a:pt x="1050" y="2439"/>
                    <a:pt x="1050" y="2438"/>
                  </a:cubicBezTo>
                  <a:cubicBezTo>
                    <a:pt x="1050" y="2437"/>
                    <a:pt x="1050" y="2436"/>
                    <a:pt x="1050" y="2435"/>
                  </a:cubicBezTo>
                  <a:cubicBezTo>
                    <a:pt x="1050" y="2433"/>
                    <a:pt x="1051" y="2432"/>
                    <a:pt x="1051" y="2431"/>
                  </a:cubicBezTo>
                  <a:cubicBezTo>
                    <a:pt x="1051" y="2430"/>
                    <a:pt x="1051" y="2429"/>
                    <a:pt x="1051" y="2427"/>
                  </a:cubicBezTo>
                  <a:cubicBezTo>
                    <a:pt x="1051" y="2425"/>
                    <a:pt x="1051" y="2422"/>
                    <a:pt x="1050" y="2419"/>
                  </a:cubicBezTo>
                  <a:cubicBezTo>
                    <a:pt x="1050" y="2419"/>
                    <a:pt x="1050" y="2418"/>
                    <a:pt x="1050" y="2417"/>
                  </a:cubicBezTo>
                  <a:cubicBezTo>
                    <a:pt x="1050" y="2417"/>
                    <a:pt x="1050" y="2416"/>
                    <a:pt x="1050" y="2415"/>
                  </a:cubicBezTo>
                  <a:cubicBezTo>
                    <a:pt x="1050" y="2414"/>
                    <a:pt x="1049" y="2413"/>
                    <a:pt x="1049" y="2411"/>
                  </a:cubicBezTo>
                  <a:cubicBezTo>
                    <a:pt x="1049" y="2410"/>
                    <a:pt x="1048" y="2409"/>
                    <a:pt x="1048" y="2407"/>
                  </a:cubicBezTo>
                  <a:cubicBezTo>
                    <a:pt x="1048" y="2407"/>
                    <a:pt x="1048" y="2406"/>
                    <a:pt x="1047" y="2405"/>
                  </a:cubicBezTo>
                  <a:cubicBezTo>
                    <a:pt x="1047" y="2405"/>
                    <a:pt x="1047" y="2404"/>
                    <a:pt x="1047" y="2404"/>
                  </a:cubicBezTo>
                  <a:cubicBezTo>
                    <a:pt x="1047" y="2403"/>
                    <a:pt x="1046" y="2402"/>
                    <a:pt x="1046" y="2402"/>
                  </a:cubicBezTo>
                  <a:cubicBezTo>
                    <a:pt x="1046" y="2401"/>
                    <a:pt x="1046" y="2401"/>
                    <a:pt x="1046" y="2401"/>
                  </a:cubicBezTo>
                  <a:cubicBezTo>
                    <a:pt x="1045" y="2400"/>
                    <a:pt x="1045" y="2400"/>
                    <a:pt x="1045" y="2400"/>
                  </a:cubicBezTo>
                  <a:cubicBezTo>
                    <a:pt x="1045" y="2399"/>
                    <a:pt x="1044" y="2398"/>
                    <a:pt x="1044" y="2396"/>
                  </a:cubicBezTo>
                  <a:cubicBezTo>
                    <a:pt x="1043" y="2394"/>
                    <a:pt x="1042" y="2392"/>
                    <a:pt x="1041" y="2390"/>
                  </a:cubicBezTo>
                  <a:cubicBezTo>
                    <a:pt x="1041" y="2389"/>
                    <a:pt x="1040" y="2387"/>
                    <a:pt x="1040" y="2386"/>
                  </a:cubicBezTo>
                  <a:cubicBezTo>
                    <a:pt x="1042" y="2379"/>
                    <a:pt x="1044" y="2372"/>
                    <a:pt x="1045" y="2365"/>
                  </a:cubicBezTo>
                  <a:cubicBezTo>
                    <a:pt x="1048" y="2354"/>
                    <a:pt x="1050" y="2342"/>
                    <a:pt x="1052" y="2331"/>
                  </a:cubicBezTo>
                  <a:cubicBezTo>
                    <a:pt x="1054" y="2320"/>
                    <a:pt x="1056" y="2308"/>
                    <a:pt x="1056" y="2297"/>
                  </a:cubicBezTo>
                  <a:cubicBezTo>
                    <a:pt x="1057" y="2286"/>
                    <a:pt x="1057" y="2276"/>
                    <a:pt x="1056" y="2266"/>
                  </a:cubicBezTo>
                  <a:cubicBezTo>
                    <a:pt x="1056" y="2263"/>
                    <a:pt x="1055" y="2261"/>
                    <a:pt x="1055" y="2258"/>
                  </a:cubicBezTo>
                  <a:cubicBezTo>
                    <a:pt x="1055" y="2256"/>
                    <a:pt x="1054" y="2253"/>
                    <a:pt x="1054" y="2251"/>
                  </a:cubicBezTo>
                  <a:cubicBezTo>
                    <a:pt x="1054" y="2250"/>
                    <a:pt x="1054" y="2250"/>
                    <a:pt x="1054" y="2249"/>
                  </a:cubicBezTo>
                  <a:cubicBezTo>
                    <a:pt x="1054" y="2249"/>
                    <a:pt x="1053" y="2248"/>
                    <a:pt x="1053" y="2247"/>
                  </a:cubicBezTo>
                  <a:cubicBezTo>
                    <a:pt x="1053" y="2246"/>
                    <a:pt x="1053" y="2245"/>
                    <a:pt x="1052" y="2244"/>
                  </a:cubicBezTo>
                  <a:cubicBezTo>
                    <a:pt x="1052" y="2243"/>
                    <a:pt x="1052" y="2242"/>
                    <a:pt x="1052" y="2241"/>
                  </a:cubicBezTo>
                  <a:cubicBezTo>
                    <a:pt x="1052" y="2240"/>
                    <a:pt x="1052" y="2240"/>
                    <a:pt x="1052" y="2240"/>
                  </a:cubicBezTo>
                  <a:cubicBezTo>
                    <a:pt x="1051" y="2240"/>
                    <a:pt x="1051" y="2240"/>
                    <a:pt x="1051" y="2240"/>
                  </a:cubicBezTo>
                  <a:cubicBezTo>
                    <a:pt x="1051" y="2239"/>
                    <a:pt x="1051" y="2239"/>
                    <a:pt x="1051" y="2239"/>
                  </a:cubicBezTo>
                  <a:cubicBezTo>
                    <a:pt x="1051" y="2239"/>
                    <a:pt x="1051" y="2238"/>
                    <a:pt x="1051" y="2238"/>
                  </a:cubicBezTo>
                  <a:cubicBezTo>
                    <a:pt x="1049" y="2229"/>
                    <a:pt x="1046" y="2222"/>
                    <a:pt x="1044" y="2215"/>
                  </a:cubicBezTo>
                  <a:cubicBezTo>
                    <a:pt x="1041" y="2208"/>
                    <a:pt x="1040" y="2202"/>
                    <a:pt x="1038" y="2197"/>
                  </a:cubicBezTo>
                  <a:cubicBezTo>
                    <a:pt x="1038" y="2197"/>
                    <a:pt x="1038" y="2196"/>
                    <a:pt x="1038" y="2195"/>
                  </a:cubicBezTo>
                  <a:cubicBezTo>
                    <a:pt x="1056" y="2224"/>
                    <a:pt x="1069" y="2257"/>
                    <a:pt x="1078" y="2283"/>
                  </a:cubicBezTo>
                  <a:cubicBezTo>
                    <a:pt x="1087" y="2310"/>
                    <a:pt x="1083" y="2322"/>
                    <a:pt x="1067" y="2358"/>
                  </a:cubicBezTo>
                  <a:cubicBezTo>
                    <a:pt x="1076" y="2346"/>
                    <a:pt x="1083" y="2335"/>
                    <a:pt x="1086" y="2323"/>
                  </a:cubicBezTo>
                  <a:cubicBezTo>
                    <a:pt x="1087" y="2331"/>
                    <a:pt x="1087" y="2339"/>
                    <a:pt x="1088" y="2348"/>
                  </a:cubicBezTo>
                  <a:cubicBezTo>
                    <a:pt x="1088" y="2351"/>
                    <a:pt x="1089" y="2353"/>
                    <a:pt x="1089" y="2356"/>
                  </a:cubicBezTo>
                  <a:cubicBezTo>
                    <a:pt x="1089" y="2358"/>
                    <a:pt x="1089" y="2361"/>
                    <a:pt x="1090" y="2363"/>
                  </a:cubicBezTo>
                  <a:cubicBezTo>
                    <a:pt x="1090" y="2368"/>
                    <a:pt x="1091" y="2373"/>
                    <a:pt x="1091" y="2378"/>
                  </a:cubicBezTo>
                  <a:cubicBezTo>
                    <a:pt x="1092" y="2384"/>
                    <a:pt x="1092" y="2389"/>
                    <a:pt x="1093" y="2393"/>
                  </a:cubicBezTo>
                  <a:cubicBezTo>
                    <a:pt x="1093" y="2395"/>
                    <a:pt x="1093" y="2397"/>
                    <a:pt x="1093" y="2399"/>
                  </a:cubicBezTo>
                  <a:cubicBezTo>
                    <a:pt x="1092" y="2400"/>
                    <a:pt x="1090" y="2403"/>
                    <a:pt x="1089" y="2405"/>
                  </a:cubicBezTo>
                  <a:cubicBezTo>
                    <a:pt x="1088" y="2406"/>
                    <a:pt x="1087" y="2408"/>
                    <a:pt x="1086" y="2410"/>
                  </a:cubicBezTo>
                  <a:cubicBezTo>
                    <a:pt x="1085" y="2410"/>
                    <a:pt x="1085" y="2411"/>
                    <a:pt x="1085" y="2411"/>
                  </a:cubicBezTo>
                  <a:cubicBezTo>
                    <a:pt x="1084" y="2412"/>
                    <a:pt x="1084" y="2412"/>
                    <a:pt x="1084" y="2413"/>
                  </a:cubicBezTo>
                  <a:cubicBezTo>
                    <a:pt x="1083" y="2414"/>
                    <a:pt x="1082" y="2415"/>
                    <a:pt x="1081" y="2416"/>
                  </a:cubicBezTo>
                  <a:cubicBezTo>
                    <a:pt x="1081" y="2417"/>
                    <a:pt x="1080" y="2417"/>
                    <a:pt x="1079" y="2418"/>
                  </a:cubicBezTo>
                  <a:cubicBezTo>
                    <a:pt x="1078" y="2419"/>
                    <a:pt x="1078" y="2420"/>
                    <a:pt x="1077" y="2421"/>
                  </a:cubicBezTo>
                  <a:cubicBezTo>
                    <a:pt x="1075" y="2423"/>
                    <a:pt x="1074" y="2425"/>
                    <a:pt x="1072" y="2428"/>
                  </a:cubicBezTo>
                  <a:cubicBezTo>
                    <a:pt x="1070" y="2430"/>
                    <a:pt x="1069" y="2432"/>
                    <a:pt x="1067" y="2434"/>
                  </a:cubicBezTo>
                  <a:cubicBezTo>
                    <a:pt x="1067" y="2435"/>
                    <a:pt x="1067" y="2435"/>
                    <a:pt x="1066" y="2436"/>
                  </a:cubicBezTo>
                  <a:cubicBezTo>
                    <a:pt x="1066" y="2436"/>
                    <a:pt x="1066" y="2437"/>
                    <a:pt x="1065" y="2437"/>
                  </a:cubicBezTo>
                  <a:cubicBezTo>
                    <a:pt x="1065" y="2439"/>
                    <a:pt x="1064" y="2440"/>
                    <a:pt x="1063" y="2441"/>
                  </a:cubicBezTo>
                  <a:cubicBezTo>
                    <a:pt x="1062" y="2443"/>
                    <a:pt x="1061" y="2445"/>
                    <a:pt x="1060" y="2447"/>
                  </a:cubicBezTo>
                  <a:cubicBezTo>
                    <a:pt x="1060" y="2449"/>
                    <a:pt x="1059" y="2450"/>
                    <a:pt x="1059" y="2451"/>
                  </a:cubicBezTo>
                  <a:cubicBezTo>
                    <a:pt x="1059" y="2452"/>
                    <a:pt x="1058" y="2453"/>
                    <a:pt x="1058" y="2454"/>
                  </a:cubicBezTo>
                  <a:cubicBezTo>
                    <a:pt x="1058" y="2456"/>
                    <a:pt x="1057" y="2458"/>
                    <a:pt x="1057" y="2459"/>
                  </a:cubicBezTo>
                  <a:cubicBezTo>
                    <a:pt x="1057" y="2461"/>
                    <a:pt x="1057" y="2463"/>
                    <a:pt x="1057" y="2464"/>
                  </a:cubicBezTo>
                  <a:cubicBezTo>
                    <a:pt x="1057" y="2464"/>
                    <a:pt x="1057" y="2465"/>
                    <a:pt x="1057" y="2465"/>
                  </a:cubicBezTo>
                  <a:cubicBezTo>
                    <a:pt x="1057" y="2466"/>
                    <a:pt x="1057" y="2466"/>
                    <a:pt x="1057" y="2467"/>
                  </a:cubicBezTo>
                  <a:cubicBezTo>
                    <a:pt x="1057" y="2467"/>
                    <a:pt x="1057" y="2467"/>
                    <a:pt x="1057" y="2467"/>
                  </a:cubicBezTo>
                  <a:cubicBezTo>
                    <a:pt x="1057" y="2467"/>
                    <a:pt x="1058" y="2467"/>
                    <a:pt x="1058" y="2467"/>
                  </a:cubicBezTo>
                  <a:cubicBezTo>
                    <a:pt x="1058" y="2466"/>
                    <a:pt x="1058" y="2466"/>
                    <a:pt x="1058" y="2465"/>
                  </a:cubicBezTo>
                  <a:cubicBezTo>
                    <a:pt x="1058" y="2465"/>
                    <a:pt x="1058" y="2465"/>
                    <a:pt x="1059" y="2464"/>
                  </a:cubicBezTo>
                  <a:cubicBezTo>
                    <a:pt x="1059" y="2463"/>
                    <a:pt x="1060" y="2462"/>
                    <a:pt x="1060" y="2460"/>
                  </a:cubicBezTo>
                  <a:cubicBezTo>
                    <a:pt x="1061" y="2459"/>
                    <a:pt x="1061" y="2457"/>
                    <a:pt x="1062" y="2455"/>
                  </a:cubicBezTo>
                  <a:cubicBezTo>
                    <a:pt x="1064" y="2452"/>
                    <a:pt x="1067" y="2448"/>
                    <a:pt x="1069" y="2444"/>
                  </a:cubicBezTo>
                  <a:cubicBezTo>
                    <a:pt x="1070" y="2444"/>
                    <a:pt x="1071" y="2443"/>
                    <a:pt x="1071" y="2442"/>
                  </a:cubicBezTo>
                  <a:cubicBezTo>
                    <a:pt x="1072" y="2441"/>
                    <a:pt x="1073" y="2440"/>
                    <a:pt x="1074" y="2439"/>
                  </a:cubicBezTo>
                  <a:cubicBezTo>
                    <a:pt x="1075" y="2436"/>
                    <a:pt x="1077" y="2434"/>
                    <a:pt x="1078" y="2432"/>
                  </a:cubicBezTo>
                  <a:cubicBezTo>
                    <a:pt x="1080" y="2430"/>
                    <a:pt x="1082" y="2428"/>
                    <a:pt x="1083" y="2426"/>
                  </a:cubicBezTo>
                  <a:cubicBezTo>
                    <a:pt x="1084" y="2425"/>
                    <a:pt x="1085" y="2424"/>
                    <a:pt x="1085" y="2423"/>
                  </a:cubicBezTo>
                  <a:cubicBezTo>
                    <a:pt x="1086" y="2422"/>
                    <a:pt x="1087" y="2421"/>
                    <a:pt x="1087" y="2419"/>
                  </a:cubicBezTo>
                  <a:cubicBezTo>
                    <a:pt x="1088" y="2418"/>
                    <a:pt x="1089" y="2417"/>
                    <a:pt x="1089" y="2416"/>
                  </a:cubicBezTo>
                  <a:cubicBezTo>
                    <a:pt x="1089" y="2416"/>
                    <a:pt x="1090" y="2415"/>
                    <a:pt x="1090" y="2415"/>
                  </a:cubicBezTo>
                  <a:cubicBezTo>
                    <a:pt x="1090" y="2414"/>
                    <a:pt x="1090" y="2413"/>
                    <a:pt x="1091" y="2413"/>
                  </a:cubicBezTo>
                  <a:cubicBezTo>
                    <a:pt x="1091" y="2412"/>
                    <a:pt x="1092" y="2411"/>
                    <a:pt x="1092" y="2410"/>
                  </a:cubicBezTo>
                  <a:cubicBezTo>
                    <a:pt x="1092" y="2412"/>
                    <a:pt x="1092" y="2413"/>
                    <a:pt x="1091" y="2414"/>
                  </a:cubicBezTo>
                  <a:cubicBezTo>
                    <a:pt x="1091" y="2415"/>
                    <a:pt x="1091" y="2416"/>
                    <a:pt x="1091" y="2416"/>
                  </a:cubicBezTo>
                  <a:cubicBezTo>
                    <a:pt x="1091" y="2417"/>
                    <a:pt x="1091" y="2417"/>
                    <a:pt x="1091" y="2418"/>
                  </a:cubicBezTo>
                  <a:cubicBezTo>
                    <a:pt x="1090" y="2419"/>
                    <a:pt x="1090" y="2420"/>
                    <a:pt x="1090" y="2421"/>
                  </a:cubicBezTo>
                  <a:cubicBezTo>
                    <a:pt x="1089" y="2425"/>
                    <a:pt x="1087" y="2429"/>
                    <a:pt x="1086" y="2432"/>
                  </a:cubicBezTo>
                  <a:cubicBezTo>
                    <a:pt x="1084" y="2436"/>
                    <a:pt x="1083" y="2439"/>
                    <a:pt x="1081" y="2442"/>
                  </a:cubicBezTo>
                  <a:cubicBezTo>
                    <a:pt x="1080" y="2445"/>
                    <a:pt x="1079" y="2447"/>
                    <a:pt x="1078" y="2449"/>
                  </a:cubicBezTo>
                  <a:cubicBezTo>
                    <a:pt x="1077" y="2451"/>
                    <a:pt x="1076" y="2453"/>
                    <a:pt x="1076" y="2454"/>
                  </a:cubicBezTo>
                  <a:cubicBezTo>
                    <a:pt x="1075" y="2455"/>
                    <a:pt x="1075" y="2456"/>
                    <a:pt x="1075" y="2456"/>
                  </a:cubicBezTo>
                  <a:cubicBezTo>
                    <a:pt x="1075" y="2456"/>
                    <a:pt x="1075" y="2455"/>
                    <a:pt x="1076" y="2454"/>
                  </a:cubicBezTo>
                  <a:cubicBezTo>
                    <a:pt x="1077" y="2453"/>
                    <a:pt x="1078" y="2452"/>
                    <a:pt x="1079" y="2450"/>
                  </a:cubicBezTo>
                  <a:cubicBezTo>
                    <a:pt x="1082" y="2446"/>
                    <a:pt x="1086" y="2441"/>
                    <a:pt x="1090" y="2434"/>
                  </a:cubicBezTo>
                  <a:cubicBezTo>
                    <a:pt x="1092" y="2431"/>
                    <a:pt x="1094" y="2427"/>
                    <a:pt x="1095" y="2423"/>
                  </a:cubicBezTo>
                  <a:cubicBezTo>
                    <a:pt x="1096" y="2422"/>
                    <a:pt x="1096" y="2421"/>
                    <a:pt x="1097" y="2419"/>
                  </a:cubicBezTo>
                  <a:cubicBezTo>
                    <a:pt x="1097" y="2419"/>
                    <a:pt x="1097" y="2418"/>
                    <a:pt x="1097" y="2418"/>
                  </a:cubicBezTo>
                  <a:cubicBezTo>
                    <a:pt x="1097" y="2417"/>
                    <a:pt x="1097" y="2417"/>
                    <a:pt x="1098" y="2416"/>
                  </a:cubicBezTo>
                  <a:cubicBezTo>
                    <a:pt x="1098" y="2414"/>
                    <a:pt x="1099" y="2411"/>
                    <a:pt x="1099" y="2409"/>
                  </a:cubicBezTo>
                  <a:cubicBezTo>
                    <a:pt x="1100" y="2404"/>
                    <a:pt x="1100" y="2399"/>
                    <a:pt x="1100" y="2393"/>
                  </a:cubicBezTo>
                  <a:cubicBezTo>
                    <a:pt x="1100" y="2388"/>
                    <a:pt x="1100" y="2383"/>
                    <a:pt x="1099" y="2378"/>
                  </a:cubicBezTo>
                  <a:cubicBezTo>
                    <a:pt x="1099" y="2372"/>
                    <a:pt x="1098" y="2367"/>
                    <a:pt x="1097" y="2362"/>
                  </a:cubicBezTo>
                  <a:cubicBezTo>
                    <a:pt x="1097" y="2360"/>
                    <a:pt x="1097" y="2357"/>
                    <a:pt x="1096" y="2355"/>
                  </a:cubicBezTo>
                  <a:cubicBezTo>
                    <a:pt x="1096" y="2352"/>
                    <a:pt x="1096" y="2350"/>
                    <a:pt x="1095" y="2348"/>
                  </a:cubicBezTo>
                  <a:cubicBezTo>
                    <a:pt x="1094" y="2338"/>
                    <a:pt x="1092" y="2329"/>
                    <a:pt x="1091" y="2321"/>
                  </a:cubicBezTo>
                  <a:cubicBezTo>
                    <a:pt x="1090" y="2318"/>
                    <a:pt x="1090" y="2315"/>
                    <a:pt x="1089" y="2312"/>
                  </a:cubicBezTo>
                  <a:cubicBezTo>
                    <a:pt x="1100" y="2256"/>
                    <a:pt x="1054" y="2196"/>
                    <a:pt x="1027" y="2138"/>
                  </a:cubicBezTo>
                  <a:cubicBezTo>
                    <a:pt x="1029" y="2141"/>
                    <a:pt x="1031" y="2143"/>
                    <a:pt x="1033" y="2145"/>
                  </a:cubicBezTo>
                  <a:cubicBezTo>
                    <a:pt x="1039" y="2150"/>
                    <a:pt x="1045" y="2155"/>
                    <a:pt x="1051" y="2160"/>
                  </a:cubicBezTo>
                  <a:cubicBezTo>
                    <a:pt x="1054" y="2163"/>
                    <a:pt x="1056" y="2165"/>
                    <a:pt x="1059" y="2168"/>
                  </a:cubicBezTo>
                  <a:cubicBezTo>
                    <a:pt x="1062" y="2170"/>
                    <a:pt x="1065" y="2173"/>
                    <a:pt x="1068" y="2175"/>
                  </a:cubicBezTo>
                  <a:cubicBezTo>
                    <a:pt x="1072" y="2179"/>
                    <a:pt x="1076" y="2183"/>
                    <a:pt x="1080" y="2186"/>
                  </a:cubicBezTo>
                  <a:cubicBezTo>
                    <a:pt x="1080" y="2187"/>
                    <a:pt x="1080" y="2187"/>
                    <a:pt x="1080" y="2187"/>
                  </a:cubicBezTo>
                  <a:cubicBezTo>
                    <a:pt x="1081" y="2188"/>
                    <a:pt x="1081" y="2189"/>
                    <a:pt x="1081" y="2190"/>
                  </a:cubicBezTo>
                  <a:cubicBezTo>
                    <a:pt x="1082" y="2192"/>
                    <a:pt x="1082" y="2195"/>
                    <a:pt x="1082" y="2198"/>
                  </a:cubicBezTo>
                  <a:cubicBezTo>
                    <a:pt x="1082" y="2200"/>
                    <a:pt x="1082" y="2202"/>
                    <a:pt x="1082" y="2204"/>
                  </a:cubicBezTo>
                  <a:cubicBezTo>
                    <a:pt x="1082" y="2207"/>
                    <a:pt x="1082" y="2209"/>
                    <a:pt x="1083" y="2211"/>
                  </a:cubicBezTo>
                  <a:cubicBezTo>
                    <a:pt x="1083" y="2212"/>
                    <a:pt x="1083" y="2214"/>
                    <a:pt x="1083" y="2215"/>
                  </a:cubicBezTo>
                  <a:cubicBezTo>
                    <a:pt x="1083" y="2216"/>
                    <a:pt x="1083" y="2217"/>
                    <a:pt x="1083" y="2219"/>
                  </a:cubicBezTo>
                  <a:cubicBezTo>
                    <a:pt x="1083" y="2221"/>
                    <a:pt x="1083" y="2224"/>
                    <a:pt x="1084" y="2226"/>
                  </a:cubicBezTo>
                  <a:cubicBezTo>
                    <a:pt x="1084" y="2229"/>
                    <a:pt x="1084" y="2231"/>
                    <a:pt x="1084" y="2234"/>
                  </a:cubicBezTo>
                  <a:cubicBezTo>
                    <a:pt x="1085" y="2234"/>
                    <a:pt x="1085" y="2235"/>
                    <a:pt x="1085" y="2236"/>
                  </a:cubicBezTo>
                  <a:cubicBezTo>
                    <a:pt x="1085" y="2236"/>
                    <a:pt x="1085" y="2237"/>
                    <a:pt x="1085" y="2238"/>
                  </a:cubicBezTo>
                  <a:cubicBezTo>
                    <a:pt x="1085" y="2239"/>
                    <a:pt x="1085" y="2240"/>
                    <a:pt x="1086" y="2241"/>
                  </a:cubicBezTo>
                  <a:cubicBezTo>
                    <a:pt x="1086" y="2244"/>
                    <a:pt x="1087" y="2246"/>
                    <a:pt x="1088" y="2248"/>
                  </a:cubicBezTo>
                  <a:cubicBezTo>
                    <a:pt x="1089" y="2250"/>
                    <a:pt x="1090" y="2252"/>
                    <a:pt x="1091" y="2254"/>
                  </a:cubicBezTo>
                  <a:cubicBezTo>
                    <a:pt x="1091" y="2255"/>
                    <a:pt x="1091" y="2255"/>
                    <a:pt x="1092" y="2255"/>
                  </a:cubicBezTo>
                  <a:cubicBezTo>
                    <a:pt x="1092" y="2256"/>
                    <a:pt x="1092" y="2256"/>
                    <a:pt x="1092" y="2257"/>
                  </a:cubicBezTo>
                  <a:cubicBezTo>
                    <a:pt x="1093" y="2257"/>
                    <a:pt x="1093" y="2257"/>
                    <a:pt x="1093" y="2258"/>
                  </a:cubicBezTo>
                  <a:cubicBezTo>
                    <a:pt x="1093" y="2258"/>
                    <a:pt x="1094" y="2258"/>
                    <a:pt x="1094" y="2258"/>
                  </a:cubicBezTo>
                  <a:cubicBezTo>
                    <a:pt x="1094" y="2258"/>
                    <a:pt x="1094" y="2258"/>
                    <a:pt x="1094" y="2258"/>
                  </a:cubicBezTo>
                  <a:cubicBezTo>
                    <a:pt x="1095" y="2259"/>
                    <a:pt x="1095" y="2260"/>
                    <a:pt x="1096" y="2260"/>
                  </a:cubicBezTo>
                  <a:cubicBezTo>
                    <a:pt x="1097" y="2260"/>
                    <a:pt x="1097" y="2261"/>
                    <a:pt x="1098" y="2261"/>
                  </a:cubicBezTo>
                  <a:cubicBezTo>
                    <a:pt x="1098" y="2261"/>
                    <a:pt x="1099" y="2262"/>
                    <a:pt x="1099" y="2262"/>
                  </a:cubicBezTo>
                  <a:cubicBezTo>
                    <a:pt x="1099" y="2262"/>
                    <a:pt x="1100" y="2262"/>
                    <a:pt x="1100" y="2262"/>
                  </a:cubicBezTo>
                  <a:cubicBezTo>
                    <a:pt x="1101" y="2263"/>
                    <a:pt x="1101" y="2263"/>
                    <a:pt x="1101" y="2263"/>
                  </a:cubicBezTo>
                  <a:cubicBezTo>
                    <a:pt x="1101" y="2263"/>
                    <a:pt x="1101" y="2262"/>
                    <a:pt x="1100" y="2262"/>
                  </a:cubicBezTo>
                  <a:cubicBezTo>
                    <a:pt x="1100" y="2262"/>
                    <a:pt x="1100" y="2261"/>
                    <a:pt x="1099" y="2261"/>
                  </a:cubicBezTo>
                  <a:cubicBezTo>
                    <a:pt x="1099" y="2261"/>
                    <a:pt x="1099" y="2260"/>
                    <a:pt x="1099" y="2260"/>
                  </a:cubicBezTo>
                  <a:cubicBezTo>
                    <a:pt x="1098" y="2260"/>
                    <a:pt x="1098" y="2259"/>
                    <a:pt x="1098" y="2258"/>
                  </a:cubicBezTo>
                  <a:cubicBezTo>
                    <a:pt x="1097" y="2258"/>
                    <a:pt x="1097" y="2257"/>
                    <a:pt x="1097" y="2257"/>
                  </a:cubicBezTo>
                  <a:cubicBezTo>
                    <a:pt x="1096" y="2256"/>
                    <a:pt x="1096" y="2255"/>
                    <a:pt x="1096" y="2255"/>
                  </a:cubicBezTo>
                  <a:cubicBezTo>
                    <a:pt x="1095" y="2254"/>
                    <a:pt x="1095" y="2253"/>
                    <a:pt x="1095" y="2252"/>
                  </a:cubicBezTo>
                  <a:cubicBezTo>
                    <a:pt x="1095" y="2252"/>
                    <a:pt x="1095" y="2251"/>
                    <a:pt x="1094" y="2251"/>
                  </a:cubicBezTo>
                  <a:cubicBezTo>
                    <a:pt x="1094" y="2250"/>
                    <a:pt x="1094" y="2250"/>
                    <a:pt x="1094" y="2249"/>
                  </a:cubicBezTo>
                  <a:cubicBezTo>
                    <a:pt x="1094" y="2249"/>
                    <a:pt x="1094" y="2248"/>
                    <a:pt x="1094" y="2247"/>
                  </a:cubicBezTo>
                  <a:cubicBezTo>
                    <a:pt x="1093" y="2245"/>
                    <a:pt x="1093" y="2242"/>
                    <a:pt x="1093" y="2240"/>
                  </a:cubicBezTo>
                  <a:cubicBezTo>
                    <a:pt x="1093" y="2239"/>
                    <a:pt x="1092" y="2238"/>
                    <a:pt x="1092" y="2237"/>
                  </a:cubicBezTo>
                  <a:cubicBezTo>
                    <a:pt x="1092" y="2235"/>
                    <a:pt x="1092" y="2234"/>
                    <a:pt x="1092" y="2233"/>
                  </a:cubicBezTo>
                  <a:cubicBezTo>
                    <a:pt x="1092" y="2230"/>
                    <a:pt x="1092" y="2228"/>
                    <a:pt x="1091" y="2225"/>
                  </a:cubicBezTo>
                  <a:cubicBezTo>
                    <a:pt x="1091" y="2223"/>
                    <a:pt x="1091" y="2220"/>
                    <a:pt x="1091" y="2218"/>
                  </a:cubicBezTo>
                  <a:cubicBezTo>
                    <a:pt x="1090" y="2217"/>
                    <a:pt x="1090" y="2215"/>
                    <a:pt x="1090" y="2214"/>
                  </a:cubicBezTo>
                  <a:cubicBezTo>
                    <a:pt x="1090" y="2213"/>
                    <a:pt x="1090" y="2212"/>
                    <a:pt x="1089" y="2211"/>
                  </a:cubicBezTo>
                  <a:cubicBezTo>
                    <a:pt x="1089" y="2208"/>
                    <a:pt x="1089" y="2206"/>
                    <a:pt x="1088" y="2204"/>
                  </a:cubicBezTo>
                  <a:cubicBezTo>
                    <a:pt x="1088" y="2202"/>
                    <a:pt x="1087" y="2200"/>
                    <a:pt x="1087" y="2198"/>
                  </a:cubicBezTo>
                  <a:cubicBezTo>
                    <a:pt x="1086" y="2196"/>
                    <a:pt x="1086" y="2194"/>
                    <a:pt x="1085" y="2192"/>
                  </a:cubicBezTo>
                  <a:cubicBezTo>
                    <a:pt x="1085" y="2192"/>
                    <a:pt x="1084" y="2191"/>
                    <a:pt x="1084" y="2190"/>
                  </a:cubicBezTo>
                  <a:cubicBezTo>
                    <a:pt x="1084" y="2191"/>
                    <a:pt x="1084" y="2191"/>
                    <a:pt x="1084" y="2191"/>
                  </a:cubicBezTo>
                  <a:cubicBezTo>
                    <a:pt x="1084" y="2191"/>
                    <a:pt x="1084" y="2191"/>
                    <a:pt x="1084" y="2191"/>
                  </a:cubicBezTo>
                  <a:cubicBezTo>
                    <a:pt x="1085" y="2192"/>
                    <a:pt x="1085" y="2192"/>
                    <a:pt x="1086" y="2193"/>
                  </a:cubicBezTo>
                  <a:cubicBezTo>
                    <a:pt x="1087" y="2194"/>
                    <a:pt x="1088" y="2195"/>
                    <a:pt x="1089" y="2197"/>
                  </a:cubicBezTo>
                  <a:cubicBezTo>
                    <a:pt x="1091" y="2199"/>
                    <a:pt x="1093" y="2201"/>
                    <a:pt x="1095" y="2204"/>
                  </a:cubicBezTo>
                  <a:cubicBezTo>
                    <a:pt x="1098" y="2208"/>
                    <a:pt x="1101" y="2213"/>
                    <a:pt x="1103" y="2217"/>
                  </a:cubicBezTo>
                  <a:cubicBezTo>
                    <a:pt x="1106" y="2221"/>
                    <a:pt x="1108" y="2225"/>
                    <a:pt x="1109" y="2228"/>
                  </a:cubicBezTo>
                  <a:cubicBezTo>
                    <a:pt x="1110" y="2231"/>
                    <a:pt x="1112" y="2233"/>
                    <a:pt x="1112" y="2235"/>
                  </a:cubicBezTo>
                  <a:cubicBezTo>
                    <a:pt x="1113" y="2237"/>
                    <a:pt x="1113" y="2237"/>
                    <a:pt x="1113" y="2237"/>
                  </a:cubicBezTo>
                  <a:cubicBezTo>
                    <a:pt x="1113" y="2237"/>
                    <a:pt x="1113" y="2236"/>
                    <a:pt x="1113" y="2235"/>
                  </a:cubicBezTo>
                  <a:cubicBezTo>
                    <a:pt x="1112" y="2233"/>
                    <a:pt x="1112" y="2230"/>
                    <a:pt x="1110" y="2227"/>
                  </a:cubicBezTo>
                  <a:cubicBezTo>
                    <a:pt x="1109" y="2224"/>
                    <a:pt x="1108" y="2220"/>
                    <a:pt x="1106" y="2215"/>
                  </a:cubicBezTo>
                  <a:cubicBezTo>
                    <a:pt x="1104" y="2211"/>
                    <a:pt x="1102" y="2206"/>
                    <a:pt x="1098" y="2201"/>
                  </a:cubicBezTo>
                  <a:cubicBezTo>
                    <a:pt x="1097" y="2199"/>
                    <a:pt x="1095" y="2196"/>
                    <a:pt x="1093" y="2193"/>
                  </a:cubicBezTo>
                  <a:cubicBezTo>
                    <a:pt x="1092" y="2192"/>
                    <a:pt x="1091" y="2191"/>
                    <a:pt x="1090" y="2189"/>
                  </a:cubicBezTo>
                  <a:cubicBezTo>
                    <a:pt x="1090" y="2189"/>
                    <a:pt x="1089" y="2188"/>
                    <a:pt x="1089" y="2187"/>
                  </a:cubicBezTo>
                  <a:cubicBezTo>
                    <a:pt x="1088" y="2187"/>
                    <a:pt x="1088" y="2187"/>
                    <a:pt x="1088" y="2187"/>
                  </a:cubicBezTo>
                  <a:cubicBezTo>
                    <a:pt x="1088" y="2186"/>
                    <a:pt x="1088" y="2186"/>
                    <a:pt x="1088" y="2186"/>
                  </a:cubicBezTo>
                  <a:cubicBezTo>
                    <a:pt x="1087" y="2185"/>
                    <a:pt x="1087" y="2185"/>
                    <a:pt x="1087" y="2185"/>
                  </a:cubicBezTo>
                  <a:cubicBezTo>
                    <a:pt x="1083" y="2180"/>
                    <a:pt x="1078" y="2175"/>
                    <a:pt x="1072" y="2170"/>
                  </a:cubicBezTo>
                  <a:cubicBezTo>
                    <a:pt x="1070" y="2167"/>
                    <a:pt x="1067" y="2165"/>
                    <a:pt x="1064" y="2162"/>
                  </a:cubicBezTo>
                  <a:cubicBezTo>
                    <a:pt x="1061" y="2160"/>
                    <a:pt x="1059" y="2157"/>
                    <a:pt x="1056" y="2155"/>
                  </a:cubicBezTo>
                  <a:cubicBezTo>
                    <a:pt x="1050" y="2150"/>
                    <a:pt x="1044" y="2144"/>
                    <a:pt x="1039" y="2139"/>
                  </a:cubicBezTo>
                  <a:cubicBezTo>
                    <a:pt x="1036" y="2136"/>
                    <a:pt x="1033" y="2134"/>
                    <a:pt x="1031" y="2131"/>
                  </a:cubicBezTo>
                  <a:cubicBezTo>
                    <a:pt x="1030" y="2130"/>
                    <a:pt x="1029" y="2129"/>
                    <a:pt x="1029" y="2129"/>
                  </a:cubicBezTo>
                  <a:cubicBezTo>
                    <a:pt x="1027" y="2127"/>
                    <a:pt x="1027" y="2127"/>
                    <a:pt x="1027" y="2127"/>
                  </a:cubicBezTo>
                  <a:cubicBezTo>
                    <a:pt x="1027" y="2126"/>
                    <a:pt x="1027" y="2126"/>
                    <a:pt x="1027" y="2126"/>
                  </a:cubicBezTo>
                  <a:cubicBezTo>
                    <a:pt x="1027" y="2126"/>
                    <a:pt x="1027" y="2126"/>
                    <a:pt x="1027" y="2126"/>
                  </a:cubicBezTo>
                  <a:cubicBezTo>
                    <a:pt x="1027" y="2126"/>
                    <a:pt x="1027" y="2126"/>
                    <a:pt x="1027" y="2126"/>
                  </a:cubicBezTo>
                  <a:cubicBezTo>
                    <a:pt x="1026" y="2126"/>
                    <a:pt x="1026" y="2126"/>
                    <a:pt x="1026" y="2126"/>
                  </a:cubicBezTo>
                  <a:cubicBezTo>
                    <a:pt x="1026" y="2125"/>
                    <a:pt x="1026" y="2125"/>
                    <a:pt x="1026" y="2125"/>
                  </a:cubicBezTo>
                  <a:cubicBezTo>
                    <a:pt x="1025" y="2124"/>
                    <a:pt x="1025" y="2124"/>
                    <a:pt x="1025" y="2124"/>
                  </a:cubicBezTo>
                  <a:cubicBezTo>
                    <a:pt x="1025" y="2124"/>
                    <a:pt x="1024" y="2123"/>
                    <a:pt x="1023" y="2122"/>
                  </a:cubicBezTo>
                  <a:cubicBezTo>
                    <a:pt x="1023" y="2121"/>
                    <a:pt x="1023" y="2121"/>
                    <a:pt x="1023" y="2121"/>
                  </a:cubicBezTo>
                  <a:cubicBezTo>
                    <a:pt x="1022" y="2120"/>
                    <a:pt x="1022" y="2120"/>
                    <a:pt x="1022" y="2120"/>
                  </a:cubicBezTo>
                  <a:cubicBezTo>
                    <a:pt x="1021" y="2119"/>
                    <a:pt x="1021" y="2118"/>
                    <a:pt x="1020" y="2118"/>
                  </a:cubicBezTo>
                  <a:cubicBezTo>
                    <a:pt x="1020" y="2117"/>
                    <a:pt x="1019" y="2116"/>
                    <a:pt x="1019" y="2115"/>
                  </a:cubicBezTo>
                  <a:cubicBezTo>
                    <a:pt x="1018" y="2115"/>
                    <a:pt x="1018" y="2114"/>
                    <a:pt x="1017" y="2113"/>
                  </a:cubicBezTo>
                  <a:cubicBezTo>
                    <a:pt x="1017" y="2112"/>
                    <a:pt x="1016" y="2112"/>
                    <a:pt x="1016" y="2111"/>
                  </a:cubicBezTo>
                  <a:cubicBezTo>
                    <a:pt x="1011" y="2098"/>
                    <a:pt x="1008" y="2085"/>
                    <a:pt x="1008" y="2072"/>
                  </a:cubicBezTo>
                  <a:cubicBezTo>
                    <a:pt x="1007" y="2052"/>
                    <a:pt x="1007" y="2035"/>
                    <a:pt x="1010" y="2018"/>
                  </a:cubicBezTo>
                  <a:cubicBezTo>
                    <a:pt x="1010" y="2019"/>
                    <a:pt x="1010" y="2020"/>
                    <a:pt x="1010" y="2021"/>
                  </a:cubicBezTo>
                  <a:cubicBezTo>
                    <a:pt x="1010" y="2023"/>
                    <a:pt x="1010" y="2024"/>
                    <a:pt x="1010" y="2025"/>
                  </a:cubicBezTo>
                  <a:cubicBezTo>
                    <a:pt x="1011" y="2026"/>
                    <a:pt x="1011" y="2026"/>
                    <a:pt x="1011" y="2027"/>
                  </a:cubicBezTo>
                  <a:cubicBezTo>
                    <a:pt x="1011" y="2027"/>
                    <a:pt x="1011" y="2028"/>
                    <a:pt x="1011" y="2029"/>
                  </a:cubicBezTo>
                  <a:cubicBezTo>
                    <a:pt x="1011" y="2030"/>
                    <a:pt x="1011" y="2031"/>
                    <a:pt x="1012" y="2033"/>
                  </a:cubicBezTo>
                  <a:cubicBezTo>
                    <a:pt x="1013" y="2038"/>
                    <a:pt x="1014" y="2043"/>
                    <a:pt x="1016" y="2048"/>
                  </a:cubicBezTo>
                  <a:cubicBezTo>
                    <a:pt x="1017" y="2051"/>
                    <a:pt x="1019" y="2054"/>
                    <a:pt x="1020" y="2056"/>
                  </a:cubicBezTo>
                  <a:cubicBezTo>
                    <a:pt x="1021" y="2059"/>
                    <a:pt x="1022" y="2062"/>
                    <a:pt x="1024" y="2065"/>
                  </a:cubicBezTo>
                  <a:cubicBezTo>
                    <a:pt x="1025" y="2066"/>
                    <a:pt x="1025" y="2067"/>
                    <a:pt x="1026" y="2068"/>
                  </a:cubicBezTo>
                  <a:cubicBezTo>
                    <a:pt x="1027" y="2070"/>
                    <a:pt x="1028" y="2071"/>
                    <a:pt x="1028" y="2072"/>
                  </a:cubicBezTo>
                  <a:cubicBezTo>
                    <a:pt x="1029" y="2073"/>
                    <a:pt x="1029" y="2073"/>
                    <a:pt x="1029" y="2073"/>
                  </a:cubicBezTo>
                  <a:cubicBezTo>
                    <a:pt x="1029" y="2074"/>
                    <a:pt x="1029" y="2074"/>
                    <a:pt x="1029" y="2074"/>
                  </a:cubicBezTo>
                  <a:cubicBezTo>
                    <a:pt x="1030" y="2074"/>
                    <a:pt x="1030" y="2074"/>
                    <a:pt x="1030" y="2074"/>
                  </a:cubicBezTo>
                  <a:cubicBezTo>
                    <a:pt x="1030" y="2074"/>
                    <a:pt x="1030" y="2074"/>
                    <a:pt x="1030" y="2074"/>
                  </a:cubicBezTo>
                  <a:cubicBezTo>
                    <a:pt x="1031" y="2076"/>
                    <a:pt x="1031" y="2076"/>
                    <a:pt x="1031" y="2076"/>
                  </a:cubicBezTo>
                  <a:cubicBezTo>
                    <a:pt x="1032" y="2077"/>
                    <a:pt x="1033" y="2079"/>
                    <a:pt x="1034" y="2080"/>
                  </a:cubicBezTo>
                  <a:cubicBezTo>
                    <a:pt x="1035" y="2081"/>
                    <a:pt x="1036" y="2082"/>
                    <a:pt x="1036" y="2084"/>
                  </a:cubicBezTo>
                  <a:cubicBezTo>
                    <a:pt x="1037" y="2085"/>
                    <a:pt x="1038" y="2086"/>
                    <a:pt x="1039" y="2087"/>
                  </a:cubicBezTo>
                  <a:cubicBezTo>
                    <a:pt x="1040" y="2088"/>
                    <a:pt x="1041" y="2089"/>
                    <a:pt x="1042" y="2091"/>
                  </a:cubicBezTo>
                  <a:cubicBezTo>
                    <a:pt x="1043" y="2092"/>
                    <a:pt x="1044" y="2093"/>
                    <a:pt x="1045" y="2094"/>
                  </a:cubicBezTo>
                  <a:cubicBezTo>
                    <a:pt x="1049" y="2098"/>
                    <a:pt x="1054" y="2102"/>
                    <a:pt x="1058" y="2106"/>
                  </a:cubicBezTo>
                  <a:cubicBezTo>
                    <a:pt x="1060" y="2108"/>
                    <a:pt x="1063" y="2110"/>
                    <a:pt x="1065" y="2112"/>
                  </a:cubicBezTo>
                  <a:cubicBezTo>
                    <a:pt x="1065" y="2112"/>
                    <a:pt x="1065" y="2113"/>
                    <a:pt x="1065" y="2114"/>
                  </a:cubicBezTo>
                  <a:cubicBezTo>
                    <a:pt x="1066" y="2115"/>
                    <a:pt x="1067" y="2117"/>
                    <a:pt x="1067" y="2119"/>
                  </a:cubicBezTo>
                  <a:cubicBezTo>
                    <a:pt x="1068" y="2121"/>
                    <a:pt x="1069" y="2123"/>
                    <a:pt x="1070" y="2126"/>
                  </a:cubicBezTo>
                  <a:cubicBezTo>
                    <a:pt x="1071" y="2128"/>
                    <a:pt x="1072" y="2130"/>
                    <a:pt x="1073" y="2133"/>
                  </a:cubicBezTo>
                  <a:cubicBezTo>
                    <a:pt x="1074" y="2134"/>
                    <a:pt x="1074" y="2135"/>
                    <a:pt x="1075" y="2136"/>
                  </a:cubicBezTo>
                  <a:cubicBezTo>
                    <a:pt x="1076" y="2137"/>
                    <a:pt x="1076" y="2138"/>
                    <a:pt x="1077" y="2140"/>
                  </a:cubicBezTo>
                  <a:cubicBezTo>
                    <a:pt x="1078" y="2142"/>
                    <a:pt x="1080" y="2145"/>
                    <a:pt x="1081" y="2147"/>
                  </a:cubicBezTo>
                  <a:cubicBezTo>
                    <a:pt x="1083" y="2149"/>
                    <a:pt x="1084" y="2152"/>
                    <a:pt x="1086" y="2154"/>
                  </a:cubicBezTo>
                  <a:cubicBezTo>
                    <a:pt x="1087" y="2155"/>
                    <a:pt x="1088" y="2156"/>
                    <a:pt x="1088" y="2157"/>
                  </a:cubicBezTo>
                  <a:cubicBezTo>
                    <a:pt x="1089" y="2158"/>
                    <a:pt x="1090" y="2159"/>
                    <a:pt x="1091" y="2160"/>
                  </a:cubicBezTo>
                  <a:cubicBezTo>
                    <a:pt x="1092" y="2163"/>
                    <a:pt x="1094" y="2164"/>
                    <a:pt x="1096" y="2166"/>
                  </a:cubicBezTo>
                  <a:cubicBezTo>
                    <a:pt x="1096" y="2167"/>
                    <a:pt x="1097" y="2168"/>
                    <a:pt x="1098" y="2169"/>
                  </a:cubicBezTo>
                  <a:cubicBezTo>
                    <a:pt x="1099" y="2170"/>
                    <a:pt x="1099" y="2171"/>
                    <a:pt x="1100" y="2171"/>
                  </a:cubicBezTo>
                  <a:cubicBezTo>
                    <a:pt x="1101" y="2172"/>
                    <a:pt x="1102" y="2173"/>
                    <a:pt x="1102" y="2174"/>
                  </a:cubicBezTo>
                  <a:cubicBezTo>
                    <a:pt x="1103" y="2174"/>
                    <a:pt x="1104" y="2175"/>
                    <a:pt x="1104" y="2175"/>
                  </a:cubicBezTo>
                  <a:cubicBezTo>
                    <a:pt x="1106" y="2177"/>
                    <a:pt x="1107" y="2178"/>
                    <a:pt x="1108" y="2178"/>
                  </a:cubicBezTo>
                  <a:cubicBezTo>
                    <a:pt x="1109" y="2179"/>
                    <a:pt x="1109" y="2180"/>
                    <a:pt x="1110" y="2180"/>
                  </a:cubicBezTo>
                  <a:cubicBezTo>
                    <a:pt x="1110" y="2181"/>
                    <a:pt x="1111" y="2181"/>
                    <a:pt x="1111" y="2181"/>
                  </a:cubicBezTo>
                  <a:cubicBezTo>
                    <a:pt x="1111" y="2181"/>
                    <a:pt x="1110" y="2181"/>
                    <a:pt x="1110" y="2180"/>
                  </a:cubicBezTo>
                  <a:cubicBezTo>
                    <a:pt x="1110" y="2179"/>
                    <a:pt x="1109" y="2179"/>
                    <a:pt x="1109" y="2177"/>
                  </a:cubicBezTo>
                  <a:cubicBezTo>
                    <a:pt x="1108" y="2176"/>
                    <a:pt x="1108" y="2175"/>
                    <a:pt x="1107" y="2174"/>
                  </a:cubicBezTo>
                  <a:cubicBezTo>
                    <a:pt x="1106" y="2172"/>
                    <a:pt x="1105" y="2170"/>
                    <a:pt x="1104" y="2169"/>
                  </a:cubicBezTo>
                  <a:cubicBezTo>
                    <a:pt x="1103" y="2167"/>
                    <a:pt x="1102" y="2165"/>
                    <a:pt x="1100" y="2163"/>
                  </a:cubicBezTo>
                  <a:cubicBezTo>
                    <a:pt x="1099" y="2161"/>
                    <a:pt x="1098" y="2159"/>
                    <a:pt x="1097" y="2156"/>
                  </a:cubicBezTo>
                  <a:cubicBezTo>
                    <a:pt x="1096" y="2155"/>
                    <a:pt x="1095" y="2154"/>
                    <a:pt x="1094" y="2153"/>
                  </a:cubicBezTo>
                  <a:cubicBezTo>
                    <a:pt x="1094" y="2152"/>
                    <a:pt x="1093" y="2151"/>
                    <a:pt x="1092" y="2150"/>
                  </a:cubicBezTo>
                  <a:cubicBezTo>
                    <a:pt x="1091" y="2147"/>
                    <a:pt x="1089" y="2145"/>
                    <a:pt x="1088" y="2143"/>
                  </a:cubicBezTo>
                  <a:cubicBezTo>
                    <a:pt x="1086" y="2140"/>
                    <a:pt x="1085" y="2138"/>
                    <a:pt x="1084" y="2136"/>
                  </a:cubicBezTo>
                  <a:cubicBezTo>
                    <a:pt x="1083" y="2135"/>
                    <a:pt x="1082" y="2133"/>
                    <a:pt x="1081" y="2132"/>
                  </a:cubicBezTo>
                  <a:cubicBezTo>
                    <a:pt x="1081" y="2131"/>
                    <a:pt x="1080" y="2130"/>
                    <a:pt x="1079" y="2129"/>
                  </a:cubicBezTo>
                  <a:cubicBezTo>
                    <a:pt x="1078" y="2127"/>
                    <a:pt x="1076" y="2125"/>
                    <a:pt x="1075" y="2123"/>
                  </a:cubicBezTo>
                  <a:cubicBezTo>
                    <a:pt x="1074" y="2121"/>
                    <a:pt x="1073" y="2119"/>
                    <a:pt x="1071" y="2117"/>
                  </a:cubicBezTo>
                  <a:cubicBezTo>
                    <a:pt x="1071" y="2117"/>
                    <a:pt x="1071" y="2117"/>
                    <a:pt x="1071" y="2117"/>
                  </a:cubicBezTo>
                  <a:cubicBezTo>
                    <a:pt x="1075" y="2120"/>
                    <a:pt x="1079" y="2122"/>
                    <a:pt x="1083" y="2125"/>
                  </a:cubicBezTo>
                  <a:cubicBezTo>
                    <a:pt x="1086" y="2127"/>
                    <a:pt x="1090" y="2129"/>
                    <a:pt x="1093" y="2131"/>
                  </a:cubicBezTo>
                  <a:cubicBezTo>
                    <a:pt x="1096" y="2133"/>
                    <a:pt x="1099" y="2135"/>
                    <a:pt x="1101" y="2136"/>
                  </a:cubicBezTo>
                  <a:cubicBezTo>
                    <a:pt x="1104" y="2137"/>
                    <a:pt x="1106" y="2138"/>
                    <a:pt x="1107" y="2138"/>
                  </a:cubicBezTo>
                  <a:cubicBezTo>
                    <a:pt x="1108" y="2138"/>
                    <a:pt x="1109" y="2138"/>
                    <a:pt x="1109" y="2138"/>
                  </a:cubicBezTo>
                  <a:cubicBezTo>
                    <a:pt x="1109" y="2138"/>
                    <a:pt x="1109" y="2138"/>
                    <a:pt x="1109" y="2138"/>
                  </a:cubicBezTo>
                  <a:cubicBezTo>
                    <a:pt x="1109" y="2138"/>
                    <a:pt x="1109" y="2138"/>
                    <a:pt x="1107" y="2137"/>
                  </a:cubicBezTo>
                  <a:cubicBezTo>
                    <a:pt x="1106" y="2137"/>
                    <a:pt x="1104" y="2136"/>
                    <a:pt x="1102" y="2134"/>
                  </a:cubicBezTo>
                  <a:cubicBezTo>
                    <a:pt x="1100" y="2133"/>
                    <a:pt x="1098" y="2131"/>
                    <a:pt x="1095" y="2129"/>
                  </a:cubicBezTo>
                  <a:cubicBezTo>
                    <a:pt x="1092" y="2126"/>
                    <a:pt x="1089" y="2124"/>
                    <a:pt x="1085" y="2121"/>
                  </a:cubicBezTo>
                  <a:cubicBezTo>
                    <a:pt x="1082" y="2118"/>
                    <a:pt x="1078" y="2115"/>
                    <a:pt x="1074" y="2112"/>
                  </a:cubicBezTo>
                  <a:cubicBezTo>
                    <a:pt x="1071" y="2108"/>
                    <a:pt x="1067" y="2105"/>
                    <a:pt x="1063" y="2101"/>
                  </a:cubicBezTo>
                  <a:cubicBezTo>
                    <a:pt x="1061" y="2099"/>
                    <a:pt x="1059" y="2097"/>
                    <a:pt x="1057" y="2095"/>
                  </a:cubicBezTo>
                  <a:cubicBezTo>
                    <a:pt x="1055" y="2093"/>
                    <a:pt x="1053" y="2091"/>
                    <a:pt x="1051" y="2089"/>
                  </a:cubicBezTo>
                  <a:cubicBezTo>
                    <a:pt x="1050" y="2088"/>
                    <a:pt x="1049" y="2087"/>
                    <a:pt x="1048" y="2086"/>
                  </a:cubicBezTo>
                  <a:cubicBezTo>
                    <a:pt x="1049" y="2086"/>
                    <a:pt x="1049" y="2086"/>
                    <a:pt x="1050" y="2087"/>
                  </a:cubicBezTo>
                  <a:cubicBezTo>
                    <a:pt x="1052" y="2088"/>
                    <a:pt x="1055" y="2090"/>
                    <a:pt x="1058" y="2092"/>
                  </a:cubicBezTo>
                  <a:cubicBezTo>
                    <a:pt x="1060" y="2094"/>
                    <a:pt x="1063" y="2095"/>
                    <a:pt x="1065" y="2097"/>
                  </a:cubicBezTo>
                  <a:cubicBezTo>
                    <a:pt x="1067" y="2097"/>
                    <a:pt x="1068" y="2098"/>
                    <a:pt x="1069" y="2099"/>
                  </a:cubicBezTo>
                  <a:cubicBezTo>
                    <a:pt x="1071" y="2100"/>
                    <a:pt x="1072" y="2100"/>
                    <a:pt x="1073" y="2101"/>
                  </a:cubicBezTo>
                  <a:cubicBezTo>
                    <a:pt x="1076" y="2103"/>
                    <a:pt x="1078" y="2104"/>
                    <a:pt x="1080" y="2105"/>
                  </a:cubicBezTo>
                  <a:cubicBezTo>
                    <a:pt x="1083" y="2107"/>
                    <a:pt x="1085" y="2108"/>
                    <a:pt x="1087" y="2109"/>
                  </a:cubicBezTo>
                  <a:cubicBezTo>
                    <a:pt x="1088" y="2110"/>
                    <a:pt x="1089" y="2110"/>
                    <a:pt x="1089" y="2111"/>
                  </a:cubicBezTo>
                  <a:cubicBezTo>
                    <a:pt x="1090" y="2112"/>
                    <a:pt x="1091" y="2112"/>
                    <a:pt x="1092" y="2113"/>
                  </a:cubicBezTo>
                  <a:cubicBezTo>
                    <a:pt x="1093" y="2113"/>
                    <a:pt x="1093" y="2114"/>
                    <a:pt x="1094" y="2114"/>
                  </a:cubicBezTo>
                  <a:cubicBezTo>
                    <a:pt x="1095" y="2115"/>
                    <a:pt x="1095" y="2115"/>
                    <a:pt x="1096" y="2115"/>
                  </a:cubicBezTo>
                  <a:cubicBezTo>
                    <a:pt x="1097" y="2116"/>
                    <a:pt x="1098" y="2117"/>
                    <a:pt x="1098" y="2117"/>
                  </a:cubicBezTo>
                  <a:cubicBezTo>
                    <a:pt x="1099" y="2118"/>
                    <a:pt x="1099" y="2118"/>
                    <a:pt x="1099" y="2118"/>
                  </a:cubicBezTo>
                  <a:cubicBezTo>
                    <a:pt x="1099" y="2118"/>
                    <a:pt x="1099" y="2118"/>
                    <a:pt x="1099" y="2117"/>
                  </a:cubicBezTo>
                  <a:cubicBezTo>
                    <a:pt x="1098" y="2116"/>
                    <a:pt x="1098" y="2116"/>
                    <a:pt x="1097" y="2114"/>
                  </a:cubicBezTo>
                  <a:cubicBezTo>
                    <a:pt x="1097" y="2114"/>
                    <a:pt x="1096" y="2113"/>
                    <a:pt x="1096" y="2113"/>
                  </a:cubicBezTo>
                  <a:cubicBezTo>
                    <a:pt x="1095" y="2112"/>
                    <a:pt x="1095" y="2111"/>
                    <a:pt x="1094" y="2110"/>
                  </a:cubicBezTo>
                  <a:cubicBezTo>
                    <a:pt x="1093" y="2110"/>
                    <a:pt x="1093" y="2109"/>
                    <a:pt x="1092" y="2108"/>
                  </a:cubicBezTo>
                  <a:cubicBezTo>
                    <a:pt x="1091" y="2107"/>
                    <a:pt x="1090" y="2106"/>
                    <a:pt x="1090" y="2106"/>
                  </a:cubicBezTo>
                  <a:cubicBezTo>
                    <a:pt x="1089" y="2105"/>
                    <a:pt x="1088" y="2104"/>
                    <a:pt x="1087" y="2103"/>
                  </a:cubicBezTo>
                  <a:cubicBezTo>
                    <a:pt x="1086" y="2102"/>
                    <a:pt x="1085" y="2101"/>
                    <a:pt x="1084" y="2100"/>
                  </a:cubicBezTo>
                  <a:cubicBezTo>
                    <a:pt x="1082" y="2099"/>
                    <a:pt x="1079" y="2097"/>
                    <a:pt x="1077" y="2095"/>
                  </a:cubicBezTo>
                  <a:cubicBezTo>
                    <a:pt x="1076" y="2094"/>
                    <a:pt x="1075" y="2094"/>
                    <a:pt x="1073" y="2093"/>
                  </a:cubicBezTo>
                  <a:cubicBezTo>
                    <a:pt x="1072" y="2092"/>
                    <a:pt x="1071" y="2091"/>
                    <a:pt x="1070" y="2090"/>
                  </a:cubicBezTo>
                  <a:cubicBezTo>
                    <a:pt x="1067" y="2088"/>
                    <a:pt x="1064" y="2087"/>
                    <a:pt x="1062" y="2085"/>
                  </a:cubicBezTo>
                  <a:cubicBezTo>
                    <a:pt x="1059" y="2084"/>
                    <a:pt x="1057" y="2082"/>
                    <a:pt x="1054" y="2080"/>
                  </a:cubicBezTo>
                  <a:cubicBezTo>
                    <a:pt x="1053" y="2079"/>
                    <a:pt x="1052" y="2079"/>
                    <a:pt x="1050" y="2078"/>
                  </a:cubicBezTo>
                  <a:cubicBezTo>
                    <a:pt x="1049" y="2077"/>
                    <a:pt x="1048" y="2076"/>
                    <a:pt x="1047" y="2075"/>
                  </a:cubicBezTo>
                  <a:cubicBezTo>
                    <a:pt x="1046" y="2075"/>
                    <a:pt x="1044" y="2074"/>
                    <a:pt x="1043" y="2073"/>
                  </a:cubicBezTo>
                  <a:cubicBezTo>
                    <a:pt x="1042" y="2072"/>
                    <a:pt x="1041" y="2071"/>
                    <a:pt x="1040" y="2071"/>
                  </a:cubicBezTo>
                  <a:cubicBezTo>
                    <a:pt x="1040" y="2070"/>
                    <a:pt x="1039" y="2070"/>
                    <a:pt x="1039" y="2069"/>
                  </a:cubicBezTo>
                  <a:cubicBezTo>
                    <a:pt x="1038" y="2069"/>
                    <a:pt x="1038" y="2069"/>
                    <a:pt x="1037" y="2068"/>
                  </a:cubicBezTo>
                  <a:cubicBezTo>
                    <a:pt x="1036" y="2067"/>
                    <a:pt x="1035" y="2067"/>
                    <a:pt x="1035" y="2066"/>
                  </a:cubicBezTo>
                  <a:cubicBezTo>
                    <a:pt x="1034" y="2065"/>
                    <a:pt x="1033" y="2064"/>
                    <a:pt x="1032" y="2064"/>
                  </a:cubicBezTo>
                  <a:cubicBezTo>
                    <a:pt x="1032" y="2063"/>
                    <a:pt x="1031" y="2062"/>
                    <a:pt x="1030" y="2061"/>
                  </a:cubicBezTo>
                  <a:cubicBezTo>
                    <a:pt x="1029" y="2058"/>
                    <a:pt x="1028" y="2056"/>
                    <a:pt x="1026" y="2053"/>
                  </a:cubicBezTo>
                  <a:cubicBezTo>
                    <a:pt x="1026" y="2052"/>
                    <a:pt x="1025" y="2051"/>
                    <a:pt x="1025" y="2050"/>
                  </a:cubicBezTo>
                  <a:cubicBezTo>
                    <a:pt x="1024" y="2048"/>
                    <a:pt x="1023" y="2047"/>
                    <a:pt x="1023" y="2046"/>
                  </a:cubicBezTo>
                  <a:cubicBezTo>
                    <a:pt x="1021" y="2041"/>
                    <a:pt x="1019" y="2036"/>
                    <a:pt x="1018" y="2031"/>
                  </a:cubicBezTo>
                  <a:cubicBezTo>
                    <a:pt x="1017" y="2030"/>
                    <a:pt x="1017" y="2029"/>
                    <a:pt x="1017" y="2028"/>
                  </a:cubicBezTo>
                  <a:cubicBezTo>
                    <a:pt x="1016" y="2027"/>
                    <a:pt x="1016" y="2026"/>
                    <a:pt x="1016" y="2026"/>
                  </a:cubicBezTo>
                  <a:cubicBezTo>
                    <a:pt x="1016" y="2025"/>
                    <a:pt x="1016" y="2025"/>
                    <a:pt x="1016" y="2024"/>
                  </a:cubicBezTo>
                  <a:cubicBezTo>
                    <a:pt x="1015" y="2023"/>
                    <a:pt x="1015" y="2022"/>
                    <a:pt x="1015" y="2021"/>
                  </a:cubicBezTo>
                  <a:cubicBezTo>
                    <a:pt x="1015" y="2020"/>
                    <a:pt x="1014" y="2018"/>
                    <a:pt x="1014" y="2017"/>
                  </a:cubicBezTo>
                  <a:cubicBezTo>
                    <a:pt x="1013" y="2013"/>
                    <a:pt x="1013" y="2009"/>
                    <a:pt x="1013" y="2005"/>
                  </a:cubicBezTo>
                  <a:cubicBezTo>
                    <a:pt x="1013" y="2005"/>
                    <a:pt x="1013" y="2005"/>
                    <a:pt x="1013" y="2005"/>
                  </a:cubicBezTo>
                  <a:cubicBezTo>
                    <a:pt x="1015" y="1997"/>
                    <a:pt x="1018" y="1988"/>
                    <a:pt x="1023" y="1980"/>
                  </a:cubicBezTo>
                  <a:cubicBezTo>
                    <a:pt x="1048" y="1932"/>
                    <a:pt x="1078" y="1949"/>
                    <a:pt x="1117" y="1928"/>
                  </a:cubicBezTo>
                  <a:cubicBezTo>
                    <a:pt x="1106" y="1944"/>
                    <a:pt x="1100" y="1962"/>
                    <a:pt x="1098" y="1980"/>
                  </a:cubicBezTo>
                  <a:cubicBezTo>
                    <a:pt x="1098" y="1980"/>
                    <a:pt x="1097" y="1981"/>
                    <a:pt x="1097" y="1982"/>
                  </a:cubicBezTo>
                  <a:cubicBezTo>
                    <a:pt x="1096" y="1983"/>
                    <a:pt x="1095" y="1983"/>
                    <a:pt x="1095" y="1984"/>
                  </a:cubicBezTo>
                  <a:cubicBezTo>
                    <a:pt x="1094" y="1985"/>
                    <a:pt x="1093" y="1986"/>
                    <a:pt x="1093" y="1987"/>
                  </a:cubicBezTo>
                  <a:cubicBezTo>
                    <a:pt x="1092" y="1988"/>
                    <a:pt x="1091" y="1990"/>
                    <a:pt x="1090" y="1991"/>
                  </a:cubicBezTo>
                  <a:cubicBezTo>
                    <a:pt x="1090" y="1992"/>
                    <a:pt x="1089" y="1993"/>
                    <a:pt x="1088" y="1994"/>
                  </a:cubicBezTo>
                  <a:cubicBezTo>
                    <a:pt x="1088" y="1995"/>
                    <a:pt x="1088" y="1996"/>
                    <a:pt x="1087" y="1996"/>
                  </a:cubicBezTo>
                  <a:cubicBezTo>
                    <a:pt x="1087" y="1997"/>
                    <a:pt x="1087" y="1998"/>
                    <a:pt x="1086" y="1998"/>
                  </a:cubicBezTo>
                  <a:cubicBezTo>
                    <a:pt x="1086" y="2000"/>
                    <a:pt x="1085" y="2001"/>
                    <a:pt x="1084" y="2003"/>
                  </a:cubicBezTo>
                  <a:cubicBezTo>
                    <a:pt x="1083" y="2006"/>
                    <a:pt x="1082" y="2009"/>
                    <a:pt x="1081" y="2012"/>
                  </a:cubicBezTo>
                  <a:cubicBezTo>
                    <a:pt x="1080" y="2015"/>
                    <a:pt x="1079" y="2018"/>
                    <a:pt x="1078" y="2022"/>
                  </a:cubicBezTo>
                  <a:cubicBezTo>
                    <a:pt x="1077" y="2025"/>
                    <a:pt x="1077" y="2029"/>
                    <a:pt x="1076" y="2032"/>
                  </a:cubicBezTo>
                  <a:cubicBezTo>
                    <a:pt x="1076" y="2035"/>
                    <a:pt x="1076" y="2039"/>
                    <a:pt x="1075" y="2042"/>
                  </a:cubicBezTo>
                  <a:cubicBezTo>
                    <a:pt x="1075" y="2043"/>
                    <a:pt x="1075" y="2045"/>
                    <a:pt x="1075" y="2046"/>
                  </a:cubicBezTo>
                  <a:cubicBezTo>
                    <a:pt x="1075" y="2047"/>
                    <a:pt x="1075" y="2048"/>
                    <a:pt x="1075" y="2049"/>
                  </a:cubicBezTo>
                  <a:cubicBezTo>
                    <a:pt x="1075" y="2049"/>
                    <a:pt x="1075" y="2050"/>
                    <a:pt x="1075" y="2051"/>
                  </a:cubicBezTo>
                  <a:cubicBezTo>
                    <a:pt x="1076" y="2052"/>
                    <a:pt x="1076" y="2054"/>
                    <a:pt x="1076" y="2055"/>
                  </a:cubicBezTo>
                  <a:cubicBezTo>
                    <a:pt x="1076" y="2057"/>
                    <a:pt x="1076" y="2058"/>
                    <a:pt x="1076" y="2059"/>
                  </a:cubicBezTo>
                  <a:cubicBezTo>
                    <a:pt x="1076" y="2060"/>
                    <a:pt x="1077" y="2062"/>
                    <a:pt x="1077" y="2063"/>
                  </a:cubicBezTo>
                  <a:cubicBezTo>
                    <a:pt x="1077" y="2064"/>
                    <a:pt x="1077" y="2065"/>
                    <a:pt x="1078" y="2066"/>
                  </a:cubicBezTo>
                  <a:cubicBezTo>
                    <a:pt x="1078" y="2067"/>
                    <a:pt x="1078" y="2068"/>
                    <a:pt x="1078" y="2069"/>
                  </a:cubicBezTo>
                  <a:cubicBezTo>
                    <a:pt x="1078" y="2070"/>
                    <a:pt x="1079" y="2071"/>
                    <a:pt x="1079" y="2071"/>
                  </a:cubicBezTo>
                  <a:cubicBezTo>
                    <a:pt x="1079" y="2073"/>
                    <a:pt x="1080" y="2074"/>
                    <a:pt x="1080" y="2075"/>
                  </a:cubicBezTo>
                  <a:cubicBezTo>
                    <a:pt x="1080" y="2075"/>
                    <a:pt x="1080" y="2076"/>
                    <a:pt x="1080" y="2076"/>
                  </a:cubicBezTo>
                  <a:cubicBezTo>
                    <a:pt x="1080" y="2076"/>
                    <a:pt x="1080" y="2075"/>
                    <a:pt x="1080" y="2074"/>
                  </a:cubicBezTo>
                  <a:cubicBezTo>
                    <a:pt x="1080" y="2074"/>
                    <a:pt x="1080" y="2072"/>
                    <a:pt x="1080" y="2071"/>
                  </a:cubicBezTo>
                  <a:cubicBezTo>
                    <a:pt x="1080" y="2070"/>
                    <a:pt x="1080" y="2069"/>
                    <a:pt x="1080" y="2069"/>
                  </a:cubicBezTo>
                  <a:cubicBezTo>
                    <a:pt x="1080" y="2068"/>
                    <a:pt x="1081" y="2067"/>
                    <a:pt x="1081" y="2066"/>
                  </a:cubicBezTo>
                  <a:cubicBezTo>
                    <a:pt x="1081" y="2065"/>
                    <a:pt x="1081" y="2064"/>
                    <a:pt x="1081" y="2063"/>
                  </a:cubicBezTo>
                  <a:cubicBezTo>
                    <a:pt x="1081" y="2061"/>
                    <a:pt x="1081" y="2060"/>
                    <a:pt x="1081" y="2059"/>
                  </a:cubicBezTo>
                  <a:cubicBezTo>
                    <a:pt x="1081" y="2058"/>
                    <a:pt x="1081" y="2056"/>
                    <a:pt x="1081" y="2055"/>
                  </a:cubicBezTo>
                  <a:cubicBezTo>
                    <a:pt x="1081" y="2054"/>
                    <a:pt x="1081" y="2052"/>
                    <a:pt x="1081" y="2051"/>
                  </a:cubicBezTo>
                  <a:cubicBezTo>
                    <a:pt x="1081" y="2050"/>
                    <a:pt x="1082" y="2050"/>
                    <a:pt x="1082" y="2049"/>
                  </a:cubicBezTo>
                  <a:cubicBezTo>
                    <a:pt x="1082" y="2048"/>
                    <a:pt x="1082" y="2048"/>
                    <a:pt x="1082" y="2047"/>
                  </a:cubicBezTo>
                  <a:cubicBezTo>
                    <a:pt x="1082" y="2048"/>
                    <a:pt x="1082" y="2049"/>
                    <a:pt x="1082" y="2050"/>
                  </a:cubicBezTo>
                  <a:cubicBezTo>
                    <a:pt x="1083" y="2051"/>
                    <a:pt x="1083" y="2052"/>
                    <a:pt x="1083" y="2052"/>
                  </a:cubicBezTo>
                  <a:cubicBezTo>
                    <a:pt x="1083" y="2053"/>
                    <a:pt x="1084" y="2054"/>
                    <a:pt x="1084" y="2055"/>
                  </a:cubicBezTo>
                  <a:cubicBezTo>
                    <a:pt x="1084" y="2057"/>
                    <a:pt x="1085" y="2059"/>
                    <a:pt x="1086" y="2061"/>
                  </a:cubicBezTo>
                  <a:cubicBezTo>
                    <a:pt x="1086" y="2062"/>
                    <a:pt x="1087" y="2064"/>
                    <a:pt x="1087" y="2066"/>
                  </a:cubicBezTo>
                  <a:cubicBezTo>
                    <a:pt x="1088" y="2067"/>
                    <a:pt x="1088" y="2068"/>
                    <a:pt x="1088" y="2069"/>
                  </a:cubicBezTo>
                  <a:cubicBezTo>
                    <a:pt x="1089" y="2069"/>
                    <a:pt x="1089" y="2070"/>
                    <a:pt x="1089" y="2071"/>
                  </a:cubicBezTo>
                  <a:cubicBezTo>
                    <a:pt x="1090" y="2073"/>
                    <a:pt x="1090" y="2074"/>
                    <a:pt x="1090" y="2076"/>
                  </a:cubicBezTo>
                  <a:cubicBezTo>
                    <a:pt x="1090" y="2077"/>
                    <a:pt x="1091" y="2077"/>
                    <a:pt x="1091" y="2078"/>
                  </a:cubicBezTo>
                  <a:cubicBezTo>
                    <a:pt x="1091" y="2079"/>
                    <a:pt x="1091" y="2079"/>
                    <a:pt x="1091" y="2080"/>
                  </a:cubicBezTo>
                  <a:cubicBezTo>
                    <a:pt x="1091" y="2081"/>
                    <a:pt x="1091" y="2081"/>
                    <a:pt x="1091" y="2082"/>
                  </a:cubicBezTo>
                  <a:cubicBezTo>
                    <a:pt x="1091" y="2083"/>
                    <a:pt x="1091" y="2083"/>
                    <a:pt x="1091" y="2084"/>
                  </a:cubicBezTo>
                  <a:cubicBezTo>
                    <a:pt x="1091" y="2085"/>
                    <a:pt x="1092" y="2086"/>
                    <a:pt x="1092" y="2087"/>
                  </a:cubicBezTo>
                  <a:cubicBezTo>
                    <a:pt x="1092" y="2088"/>
                    <a:pt x="1091" y="2088"/>
                    <a:pt x="1091" y="2089"/>
                  </a:cubicBezTo>
                  <a:cubicBezTo>
                    <a:pt x="1091" y="2089"/>
                    <a:pt x="1091" y="2090"/>
                    <a:pt x="1091" y="2090"/>
                  </a:cubicBezTo>
                  <a:cubicBezTo>
                    <a:pt x="1091" y="2090"/>
                    <a:pt x="1092" y="2089"/>
                    <a:pt x="1092" y="2089"/>
                  </a:cubicBezTo>
                  <a:cubicBezTo>
                    <a:pt x="1092" y="2089"/>
                    <a:pt x="1093" y="2088"/>
                    <a:pt x="1093" y="2087"/>
                  </a:cubicBezTo>
                  <a:cubicBezTo>
                    <a:pt x="1094" y="2087"/>
                    <a:pt x="1094" y="2086"/>
                    <a:pt x="1094" y="2084"/>
                  </a:cubicBezTo>
                  <a:cubicBezTo>
                    <a:pt x="1095" y="2084"/>
                    <a:pt x="1095" y="2083"/>
                    <a:pt x="1095" y="2082"/>
                  </a:cubicBezTo>
                  <a:cubicBezTo>
                    <a:pt x="1095" y="2082"/>
                    <a:pt x="1095" y="2081"/>
                    <a:pt x="1096" y="2080"/>
                  </a:cubicBezTo>
                  <a:cubicBezTo>
                    <a:pt x="1096" y="2079"/>
                    <a:pt x="1096" y="2077"/>
                    <a:pt x="1096" y="2075"/>
                  </a:cubicBezTo>
                  <a:cubicBezTo>
                    <a:pt x="1096" y="2073"/>
                    <a:pt x="1096" y="2072"/>
                    <a:pt x="1096" y="2070"/>
                  </a:cubicBezTo>
                  <a:cubicBezTo>
                    <a:pt x="1096" y="2068"/>
                    <a:pt x="1095" y="2066"/>
                    <a:pt x="1095" y="2064"/>
                  </a:cubicBezTo>
                  <a:cubicBezTo>
                    <a:pt x="1094" y="2062"/>
                    <a:pt x="1094" y="2060"/>
                    <a:pt x="1093" y="2058"/>
                  </a:cubicBezTo>
                  <a:cubicBezTo>
                    <a:pt x="1092" y="2056"/>
                    <a:pt x="1092" y="2054"/>
                    <a:pt x="1091" y="2053"/>
                  </a:cubicBezTo>
                  <a:cubicBezTo>
                    <a:pt x="1091" y="2052"/>
                    <a:pt x="1090" y="2051"/>
                    <a:pt x="1090" y="2050"/>
                  </a:cubicBezTo>
                  <a:cubicBezTo>
                    <a:pt x="1090" y="2049"/>
                    <a:pt x="1089" y="2048"/>
                    <a:pt x="1089" y="2048"/>
                  </a:cubicBezTo>
                  <a:cubicBezTo>
                    <a:pt x="1087" y="2044"/>
                    <a:pt x="1086" y="2041"/>
                    <a:pt x="1085" y="2039"/>
                  </a:cubicBezTo>
                  <a:cubicBezTo>
                    <a:pt x="1084" y="2037"/>
                    <a:pt x="1084" y="2036"/>
                    <a:pt x="1083" y="2035"/>
                  </a:cubicBezTo>
                  <a:cubicBezTo>
                    <a:pt x="1084" y="2034"/>
                    <a:pt x="1084" y="2034"/>
                    <a:pt x="1084" y="2033"/>
                  </a:cubicBezTo>
                  <a:cubicBezTo>
                    <a:pt x="1084" y="2030"/>
                    <a:pt x="1085" y="2027"/>
                    <a:pt x="1086" y="2024"/>
                  </a:cubicBezTo>
                  <a:cubicBezTo>
                    <a:pt x="1086" y="2020"/>
                    <a:pt x="1087" y="2017"/>
                    <a:pt x="1088" y="2014"/>
                  </a:cubicBezTo>
                  <a:cubicBezTo>
                    <a:pt x="1088" y="2013"/>
                    <a:pt x="1089" y="2011"/>
                    <a:pt x="1089" y="2010"/>
                  </a:cubicBezTo>
                  <a:cubicBezTo>
                    <a:pt x="1090" y="2008"/>
                    <a:pt x="1090" y="2007"/>
                    <a:pt x="1091" y="2005"/>
                  </a:cubicBezTo>
                  <a:cubicBezTo>
                    <a:pt x="1091" y="2004"/>
                    <a:pt x="1092" y="2002"/>
                    <a:pt x="1092" y="2001"/>
                  </a:cubicBezTo>
                  <a:cubicBezTo>
                    <a:pt x="1092" y="2000"/>
                    <a:pt x="1093" y="2000"/>
                    <a:pt x="1093" y="1999"/>
                  </a:cubicBezTo>
                  <a:cubicBezTo>
                    <a:pt x="1093" y="1998"/>
                    <a:pt x="1093" y="1998"/>
                    <a:pt x="1094" y="1997"/>
                  </a:cubicBezTo>
                  <a:cubicBezTo>
                    <a:pt x="1094" y="1996"/>
                    <a:pt x="1095" y="1994"/>
                    <a:pt x="1095" y="1993"/>
                  </a:cubicBezTo>
                  <a:cubicBezTo>
                    <a:pt x="1096" y="1992"/>
                    <a:pt x="1096" y="1991"/>
                    <a:pt x="1097" y="1990"/>
                  </a:cubicBezTo>
                  <a:cubicBezTo>
                    <a:pt x="1097" y="1989"/>
                    <a:pt x="1097" y="1988"/>
                    <a:pt x="1098" y="1987"/>
                  </a:cubicBezTo>
                  <a:cubicBezTo>
                    <a:pt x="1095" y="2039"/>
                    <a:pt x="1124" y="2098"/>
                    <a:pt x="1153" y="2156"/>
                  </a:cubicBezTo>
                  <a:cubicBezTo>
                    <a:pt x="1152" y="2156"/>
                    <a:pt x="1152" y="2157"/>
                    <a:pt x="1152" y="2157"/>
                  </a:cubicBezTo>
                  <a:cubicBezTo>
                    <a:pt x="1151" y="2161"/>
                    <a:pt x="1150" y="2166"/>
                    <a:pt x="1149" y="2171"/>
                  </a:cubicBezTo>
                  <a:cubicBezTo>
                    <a:pt x="1149" y="2173"/>
                    <a:pt x="1149" y="2176"/>
                    <a:pt x="1149" y="2178"/>
                  </a:cubicBezTo>
                  <a:cubicBezTo>
                    <a:pt x="1149" y="2179"/>
                    <a:pt x="1149" y="2180"/>
                    <a:pt x="1149" y="2180"/>
                  </a:cubicBezTo>
                  <a:cubicBezTo>
                    <a:pt x="1149" y="2181"/>
                    <a:pt x="1149" y="2182"/>
                    <a:pt x="1149" y="2183"/>
                  </a:cubicBezTo>
                  <a:cubicBezTo>
                    <a:pt x="1149" y="2184"/>
                    <a:pt x="1149" y="2185"/>
                    <a:pt x="1149" y="2187"/>
                  </a:cubicBezTo>
                  <a:cubicBezTo>
                    <a:pt x="1150" y="2192"/>
                    <a:pt x="1151" y="2198"/>
                    <a:pt x="1152" y="2204"/>
                  </a:cubicBezTo>
                  <a:cubicBezTo>
                    <a:pt x="1152" y="2207"/>
                    <a:pt x="1153" y="2210"/>
                    <a:pt x="1153" y="2213"/>
                  </a:cubicBezTo>
                  <a:cubicBezTo>
                    <a:pt x="1154" y="2215"/>
                    <a:pt x="1154" y="2216"/>
                    <a:pt x="1154" y="2218"/>
                  </a:cubicBezTo>
                  <a:cubicBezTo>
                    <a:pt x="1154" y="2219"/>
                    <a:pt x="1154" y="2220"/>
                    <a:pt x="1154" y="2220"/>
                  </a:cubicBezTo>
                  <a:cubicBezTo>
                    <a:pt x="1155" y="2221"/>
                    <a:pt x="1155" y="2221"/>
                    <a:pt x="1155" y="2221"/>
                  </a:cubicBezTo>
                  <a:cubicBezTo>
                    <a:pt x="1155" y="2222"/>
                    <a:pt x="1155" y="2222"/>
                    <a:pt x="1155" y="2222"/>
                  </a:cubicBezTo>
                  <a:cubicBezTo>
                    <a:pt x="1155" y="2222"/>
                    <a:pt x="1155" y="2222"/>
                    <a:pt x="1155" y="2222"/>
                  </a:cubicBezTo>
                  <a:cubicBezTo>
                    <a:pt x="1155" y="2222"/>
                    <a:pt x="1155" y="2222"/>
                    <a:pt x="1155" y="2222"/>
                  </a:cubicBezTo>
                  <a:cubicBezTo>
                    <a:pt x="1155" y="2223"/>
                    <a:pt x="1155" y="2223"/>
                    <a:pt x="1155" y="2223"/>
                  </a:cubicBezTo>
                  <a:cubicBezTo>
                    <a:pt x="1155" y="2224"/>
                    <a:pt x="1155" y="2226"/>
                    <a:pt x="1155" y="2227"/>
                  </a:cubicBezTo>
                  <a:cubicBezTo>
                    <a:pt x="1155" y="2228"/>
                    <a:pt x="1155" y="2229"/>
                    <a:pt x="1154" y="2229"/>
                  </a:cubicBezTo>
                  <a:cubicBezTo>
                    <a:pt x="1154" y="2231"/>
                    <a:pt x="1153" y="2232"/>
                    <a:pt x="1152" y="2234"/>
                  </a:cubicBezTo>
                  <a:cubicBezTo>
                    <a:pt x="1152" y="2235"/>
                    <a:pt x="1151" y="2236"/>
                    <a:pt x="1151" y="2237"/>
                  </a:cubicBezTo>
                  <a:cubicBezTo>
                    <a:pt x="1151" y="2237"/>
                    <a:pt x="1150" y="2238"/>
                    <a:pt x="1150" y="2238"/>
                  </a:cubicBezTo>
                  <a:cubicBezTo>
                    <a:pt x="1150" y="2238"/>
                    <a:pt x="1150" y="2239"/>
                    <a:pt x="1149" y="2239"/>
                  </a:cubicBezTo>
                  <a:cubicBezTo>
                    <a:pt x="1149" y="2240"/>
                    <a:pt x="1148" y="2241"/>
                    <a:pt x="1147" y="2242"/>
                  </a:cubicBezTo>
                  <a:cubicBezTo>
                    <a:pt x="1147" y="2242"/>
                    <a:pt x="1147" y="2243"/>
                    <a:pt x="1146" y="2243"/>
                  </a:cubicBezTo>
                  <a:cubicBezTo>
                    <a:pt x="1146" y="2243"/>
                    <a:pt x="1146" y="2244"/>
                    <a:pt x="1145" y="2244"/>
                  </a:cubicBezTo>
                  <a:cubicBezTo>
                    <a:pt x="1144" y="2246"/>
                    <a:pt x="1142" y="2248"/>
                    <a:pt x="1141" y="2249"/>
                  </a:cubicBezTo>
                  <a:cubicBezTo>
                    <a:pt x="1139" y="2251"/>
                    <a:pt x="1138" y="2253"/>
                    <a:pt x="1136" y="2255"/>
                  </a:cubicBezTo>
                  <a:cubicBezTo>
                    <a:pt x="1136" y="2255"/>
                    <a:pt x="1135" y="2256"/>
                    <a:pt x="1135" y="2256"/>
                  </a:cubicBezTo>
                  <a:cubicBezTo>
                    <a:pt x="1135" y="2257"/>
                    <a:pt x="1134" y="2257"/>
                    <a:pt x="1134" y="2258"/>
                  </a:cubicBezTo>
                  <a:cubicBezTo>
                    <a:pt x="1133" y="2259"/>
                    <a:pt x="1133" y="2260"/>
                    <a:pt x="1132" y="2261"/>
                  </a:cubicBezTo>
                  <a:cubicBezTo>
                    <a:pt x="1131" y="2263"/>
                    <a:pt x="1130" y="2265"/>
                    <a:pt x="1129" y="2267"/>
                  </a:cubicBezTo>
                  <a:cubicBezTo>
                    <a:pt x="1128" y="2269"/>
                    <a:pt x="1128" y="2271"/>
                    <a:pt x="1127" y="2272"/>
                  </a:cubicBezTo>
                  <a:cubicBezTo>
                    <a:pt x="1127" y="2274"/>
                    <a:pt x="1126" y="2276"/>
                    <a:pt x="1126" y="2277"/>
                  </a:cubicBezTo>
                  <a:cubicBezTo>
                    <a:pt x="1126" y="2279"/>
                    <a:pt x="1126" y="2280"/>
                    <a:pt x="1125" y="2281"/>
                  </a:cubicBezTo>
                  <a:cubicBezTo>
                    <a:pt x="1125" y="2282"/>
                    <a:pt x="1125" y="2283"/>
                    <a:pt x="1125" y="2284"/>
                  </a:cubicBezTo>
                  <a:cubicBezTo>
                    <a:pt x="1125" y="2284"/>
                    <a:pt x="1125" y="2285"/>
                    <a:pt x="1125" y="2285"/>
                  </a:cubicBezTo>
                  <a:cubicBezTo>
                    <a:pt x="1125" y="2285"/>
                    <a:pt x="1126" y="2284"/>
                    <a:pt x="1126" y="2284"/>
                  </a:cubicBezTo>
                  <a:cubicBezTo>
                    <a:pt x="1126" y="2283"/>
                    <a:pt x="1127" y="2283"/>
                    <a:pt x="1127" y="2282"/>
                  </a:cubicBezTo>
                  <a:cubicBezTo>
                    <a:pt x="1128" y="2280"/>
                    <a:pt x="1129" y="2277"/>
                    <a:pt x="1131" y="2274"/>
                  </a:cubicBezTo>
                  <a:cubicBezTo>
                    <a:pt x="1133" y="2271"/>
                    <a:pt x="1135" y="2268"/>
                    <a:pt x="1138" y="2265"/>
                  </a:cubicBezTo>
                  <a:cubicBezTo>
                    <a:pt x="1139" y="2264"/>
                    <a:pt x="1139" y="2263"/>
                    <a:pt x="1140" y="2262"/>
                  </a:cubicBezTo>
                  <a:cubicBezTo>
                    <a:pt x="1141" y="2261"/>
                    <a:pt x="1141" y="2261"/>
                    <a:pt x="1142" y="2260"/>
                  </a:cubicBezTo>
                  <a:cubicBezTo>
                    <a:pt x="1144" y="2258"/>
                    <a:pt x="1145" y="2256"/>
                    <a:pt x="1147" y="2255"/>
                  </a:cubicBezTo>
                  <a:cubicBezTo>
                    <a:pt x="1148" y="2253"/>
                    <a:pt x="1150" y="2251"/>
                    <a:pt x="1151" y="2249"/>
                  </a:cubicBezTo>
                  <a:cubicBezTo>
                    <a:pt x="1152" y="2248"/>
                    <a:pt x="1153" y="2247"/>
                    <a:pt x="1153" y="2246"/>
                  </a:cubicBezTo>
                  <a:cubicBezTo>
                    <a:pt x="1154" y="2245"/>
                    <a:pt x="1155" y="2244"/>
                    <a:pt x="1155" y="2243"/>
                  </a:cubicBezTo>
                  <a:cubicBezTo>
                    <a:pt x="1156" y="2242"/>
                    <a:pt x="1156" y="2242"/>
                    <a:pt x="1156" y="2242"/>
                  </a:cubicBezTo>
                  <a:cubicBezTo>
                    <a:pt x="1156" y="2245"/>
                    <a:pt x="1156" y="2248"/>
                    <a:pt x="1155" y="2251"/>
                  </a:cubicBezTo>
                  <a:cubicBezTo>
                    <a:pt x="1155" y="2252"/>
                    <a:pt x="1155" y="2254"/>
                    <a:pt x="1155" y="2255"/>
                  </a:cubicBezTo>
                  <a:cubicBezTo>
                    <a:pt x="1155" y="2257"/>
                    <a:pt x="1155" y="2259"/>
                    <a:pt x="1155" y="2260"/>
                  </a:cubicBezTo>
                  <a:cubicBezTo>
                    <a:pt x="1154" y="2266"/>
                    <a:pt x="1153" y="2272"/>
                    <a:pt x="1151" y="2278"/>
                  </a:cubicBezTo>
                  <a:cubicBezTo>
                    <a:pt x="1151" y="2279"/>
                    <a:pt x="1150" y="2281"/>
                    <a:pt x="1150" y="2282"/>
                  </a:cubicBezTo>
                  <a:cubicBezTo>
                    <a:pt x="1150" y="2284"/>
                    <a:pt x="1149" y="2285"/>
                    <a:pt x="1149" y="2286"/>
                  </a:cubicBezTo>
                  <a:cubicBezTo>
                    <a:pt x="1148" y="2289"/>
                    <a:pt x="1147" y="2292"/>
                    <a:pt x="1146" y="2294"/>
                  </a:cubicBezTo>
                  <a:cubicBezTo>
                    <a:pt x="1146" y="2295"/>
                    <a:pt x="1146" y="2296"/>
                    <a:pt x="1145" y="2296"/>
                  </a:cubicBezTo>
                  <a:cubicBezTo>
                    <a:pt x="1145" y="2297"/>
                    <a:pt x="1145" y="2298"/>
                    <a:pt x="1145" y="2298"/>
                  </a:cubicBezTo>
                  <a:cubicBezTo>
                    <a:pt x="1144" y="2299"/>
                    <a:pt x="1144" y="2301"/>
                    <a:pt x="1143" y="2302"/>
                  </a:cubicBezTo>
                  <a:cubicBezTo>
                    <a:pt x="1143" y="2303"/>
                    <a:pt x="1142" y="2304"/>
                    <a:pt x="1142" y="2305"/>
                  </a:cubicBezTo>
                  <a:cubicBezTo>
                    <a:pt x="1141" y="2306"/>
                    <a:pt x="1140" y="2307"/>
                    <a:pt x="1140" y="2309"/>
                  </a:cubicBezTo>
                  <a:cubicBezTo>
                    <a:pt x="1140" y="2309"/>
                    <a:pt x="1139" y="2310"/>
                    <a:pt x="1139" y="2310"/>
                  </a:cubicBezTo>
                  <a:cubicBezTo>
                    <a:pt x="1139" y="2311"/>
                    <a:pt x="1139" y="2311"/>
                    <a:pt x="1138" y="2312"/>
                  </a:cubicBezTo>
                  <a:cubicBezTo>
                    <a:pt x="1138" y="2313"/>
                    <a:pt x="1137" y="2314"/>
                    <a:pt x="1137" y="2315"/>
                  </a:cubicBezTo>
                  <a:cubicBezTo>
                    <a:pt x="1136" y="2317"/>
                    <a:pt x="1135" y="2318"/>
                    <a:pt x="1134" y="2320"/>
                  </a:cubicBezTo>
                  <a:cubicBezTo>
                    <a:pt x="1132" y="2324"/>
                    <a:pt x="1130" y="2326"/>
                    <a:pt x="1128" y="2329"/>
                  </a:cubicBezTo>
                  <a:cubicBezTo>
                    <a:pt x="1128" y="2330"/>
                    <a:pt x="1127" y="2331"/>
                    <a:pt x="1126" y="2332"/>
                  </a:cubicBezTo>
                  <a:cubicBezTo>
                    <a:pt x="1126" y="2333"/>
                    <a:pt x="1125" y="2333"/>
                    <a:pt x="1125" y="2334"/>
                  </a:cubicBezTo>
                  <a:cubicBezTo>
                    <a:pt x="1124" y="2335"/>
                    <a:pt x="1123" y="2336"/>
                    <a:pt x="1123" y="2336"/>
                  </a:cubicBezTo>
                  <a:cubicBezTo>
                    <a:pt x="1123" y="2336"/>
                    <a:pt x="1124" y="2335"/>
                    <a:pt x="1125" y="2334"/>
                  </a:cubicBezTo>
                  <a:cubicBezTo>
                    <a:pt x="1125" y="2334"/>
                    <a:pt x="1126" y="2333"/>
                    <a:pt x="1127" y="2332"/>
                  </a:cubicBezTo>
                  <a:cubicBezTo>
                    <a:pt x="1128" y="2332"/>
                    <a:pt x="1129" y="2331"/>
                    <a:pt x="1130" y="2330"/>
                  </a:cubicBezTo>
                  <a:cubicBezTo>
                    <a:pt x="1131" y="2328"/>
                    <a:pt x="1134" y="2325"/>
                    <a:pt x="1136" y="2322"/>
                  </a:cubicBezTo>
                  <a:cubicBezTo>
                    <a:pt x="1137" y="2320"/>
                    <a:pt x="1139" y="2319"/>
                    <a:pt x="1140" y="2317"/>
                  </a:cubicBezTo>
                  <a:cubicBezTo>
                    <a:pt x="1141" y="2316"/>
                    <a:pt x="1141" y="2315"/>
                    <a:pt x="1142" y="2314"/>
                  </a:cubicBezTo>
                  <a:cubicBezTo>
                    <a:pt x="1142" y="2313"/>
                    <a:pt x="1143" y="2313"/>
                    <a:pt x="1143" y="2312"/>
                  </a:cubicBezTo>
                  <a:cubicBezTo>
                    <a:pt x="1143" y="2312"/>
                    <a:pt x="1144" y="2311"/>
                    <a:pt x="1144" y="2311"/>
                  </a:cubicBezTo>
                  <a:cubicBezTo>
                    <a:pt x="1145" y="2310"/>
                    <a:pt x="1145" y="2309"/>
                    <a:pt x="1146" y="2308"/>
                  </a:cubicBezTo>
                  <a:cubicBezTo>
                    <a:pt x="1147" y="2306"/>
                    <a:pt x="1147" y="2305"/>
                    <a:pt x="1148" y="2304"/>
                  </a:cubicBezTo>
                  <a:cubicBezTo>
                    <a:pt x="1148" y="2303"/>
                    <a:pt x="1149" y="2302"/>
                    <a:pt x="1150" y="2300"/>
                  </a:cubicBezTo>
                  <a:cubicBezTo>
                    <a:pt x="1150" y="2300"/>
                    <a:pt x="1150" y="2299"/>
                    <a:pt x="1151" y="2299"/>
                  </a:cubicBezTo>
                  <a:cubicBezTo>
                    <a:pt x="1151" y="2298"/>
                    <a:pt x="1151" y="2297"/>
                    <a:pt x="1152" y="2297"/>
                  </a:cubicBezTo>
                  <a:cubicBezTo>
                    <a:pt x="1152" y="2295"/>
                    <a:pt x="1153" y="2293"/>
                    <a:pt x="1154" y="2291"/>
                  </a:cubicBezTo>
                  <a:cubicBezTo>
                    <a:pt x="1154" y="2292"/>
                    <a:pt x="1154" y="2292"/>
                    <a:pt x="1154" y="2292"/>
                  </a:cubicBezTo>
                  <a:cubicBezTo>
                    <a:pt x="1154" y="2294"/>
                    <a:pt x="1154" y="2295"/>
                    <a:pt x="1154" y="2297"/>
                  </a:cubicBezTo>
                  <a:cubicBezTo>
                    <a:pt x="1154" y="2298"/>
                    <a:pt x="1154" y="2300"/>
                    <a:pt x="1154" y="2302"/>
                  </a:cubicBezTo>
                  <a:cubicBezTo>
                    <a:pt x="1154" y="2305"/>
                    <a:pt x="1154" y="2308"/>
                    <a:pt x="1154" y="2311"/>
                  </a:cubicBezTo>
                  <a:cubicBezTo>
                    <a:pt x="1154" y="2312"/>
                    <a:pt x="1154" y="2314"/>
                    <a:pt x="1154" y="2316"/>
                  </a:cubicBezTo>
                  <a:cubicBezTo>
                    <a:pt x="1153" y="2317"/>
                    <a:pt x="1153" y="2319"/>
                    <a:pt x="1153" y="2320"/>
                  </a:cubicBezTo>
                  <a:cubicBezTo>
                    <a:pt x="1153" y="2323"/>
                    <a:pt x="1153" y="2326"/>
                    <a:pt x="1152" y="2329"/>
                  </a:cubicBezTo>
                  <a:cubicBezTo>
                    <a:pt x="1152" y="2332"/>
                    <a:pt x="1152" y="2335"/>
                    <a:pt x="1151" y="2337"/>
                  </a:cubicBezTo>
                  <a:cubicBezTo>
                    <a:pt x="1150" y="2340"/>
                    <a:pt x="1150" y="2342"/>
                    <a:pt x="1149" y="2344"/>
                  </a:cubicBezTo>
                  <a:cubicBezTo>
                    <a:pt x="1149" y="2346"/>
                    <a:pt x="1148" y="2347"/>
                    <a:pt x="1148" y="2348"/>
                  </a:cubicBezTo>
                  <a:cubicBezTo>
                    <a:pt x="1148" y="2349"/>
                    <a:pt x="1147" y="2350"/>
                    <a:pt x="1147" y="2350"/>
                  </a:cubicBezTo>
                  <a:cubicBezTo>
                    <a:pt x="1146" y="2351"/>
                    <a:pt x="1146" y="2352"/>
                    <a:pt x="1146" y="2353"/>
                  </a:cubicBezTo>
                  <a:cubicBezTo>
                    <a:pt x="1145" y="2354"/>
                    <a:pt x="1145" y="2354"/>
                    <a:pt x="1145" y="2355"/>
                  </a:cubicBezTo>
                  <a:cubicBezTo>
                    <a:pt x="1144" y="2356"/>
                    <a:pt x="1144" y="2357"/>
                    <a:pt x="1143" y="2358"/>
                  </a:cubicBezTo>
                  <a:cubicBezTo>
                    <a:pt x="1143" y="2358"/>
                    <a:pt x="1143" y="2359"/>
                    <a:pt x="1143" y="2359"/>
                  </a:cubicBezTo>
                  <a:cubicBezTo>
                    <a:pt x="1143" y="2359"/>
                    <a:pt x="1143" y="2359"/>
                    <a:pt x="1144" y="2358"/>
                  </a:cubicBezTo>
                  <a:cubicBezTo>
                    <a:pt x="1144" y="2358"/>
                    <a:pt x="1145" y="2357"/>
                    <a:pt x="1146" y="2356"/>
                  </a:cubicBezTo>
                  <a:cubicBezTo>
                    <a:pt x="1147" y="2355"/>
                    <a:pt x="1147" y="2355"/>
                    <a:pt x="1148" y="2354"/>
                  </a:cubicBezTo>
                  <a:cubicBezTo>
                    <a:pt x="1148" y="2353"/>
                    <a:pt x="1149" y="2353"/>
                    <a:pt x="1149" y="2352"/>
                  </a:cubicBezTo>
                  <a:cubicBezTo>
                    <a:pt x="1150" y="2351"/>
                    <a:pt x="1151" y="2350"/>
                    <a:pt x="1151" y="2349"/>
                  </a:cubicBezTo>
                  <a:cubicBezTo>
                    <a:pt x="1152" y="2348"/>
                    <a:pt x="1153" y="2347"/>
                    <a:pt x="1153" y="2346"/>
                  </a:cubicBezTo>
                  <a:cubicBezTo>
                    <a:pt x="1154" y="2344"/>
                    <a:pt x="1156" y="2342"/>
                    <a:pt x="1157" y="2339"/>
                  </a:cubicBezTo>
                  <a:cubicBezTo>
                    <a:pt x="1158" y="2336"/>
                    <a:pt x="1159" y="2333"/>
                    <a:pt x="1159" y="2330"/>
                  </a:cubicBezTo>
                  <a:cubicBezTo>
                    <a:pt x="1160" y="2329"/>
                    <a:pt x="1160" y="2327"/>
                    <a:pt x="1160" y="2326"/>
                  </a:cubicBezTo>
                  <a:cubicBezTo>
                    <a:pt x="1161" y="2324"/>
                    <a:pt x="1161" y="2323"/>
                    <a:pt x="1161" y="2321"/>
                  </a:cubicBezTo>
                  <a:cubicBezTo>
                    <a:pt x="1161" y="2319"/>
                    <a:pt x="1161" y="2318"/>
                    <a:pt x="1161" y="2316"/>
                  </a:cubicBezTo>
                  <a:cubicBezTo>
                    <a:pt x="1161" y="2314"/>
                    <a:pt x="1162" y="2313"/>
                    <a:pt x="1162" y="2311"/>
                  </a:cubicBezTo>
                  <a:cubicBezTo>
                    <a:pt x="1162" y="2308"/>
                    <a:pt x="1162" y="2305"/>
                    <a:pt x="1161" y="2301"/>
                  </a:cubicBezTo>
                  <a:cubicBezTo>
                    <a:pt x="1161" y="2300"/>
                    <a:pt x="1161" y="2298"/>
                    <a:pt x="1161" y="2297"/>
                  </a:cubicBezTo>
                  <a:cubicBezTo>
                    <a:pt x="1161" y="2295"/>
                    <a:pt x="1161" y="2294"/>
                    <a:pt x="1161" y="2292"/>
                  </a:cubicBezTo>
                  <a:cubicBezTo>
                    <a:pt x="1160" y="2286"/>
                    <a:pt x="1160" y="2281"/>
                    <a:pt x="1159" y="2276"/>
                  </a:cubicBezTo>
                  <a:cubicBezTo>
                    <a:pt x="1159" y="2276"/>
                    <a:pt x="1159" y="2276"/>
                    <a:pt x="1159" y="2275"/>
                  </a:cubicBezTo>
                  <a:cubicBezTo>
                    <a:pt x="1160" y="2274"/>
                    <a:pt x="1160" y="2272"/>
                    <a:pt x="1160" y="2271"/>
                  </a:cubicBezTo>
                  <a:cubicBezTo>
                    <a:pt x="1160" y="2270"/>
                    <a:pt x="1161" y="2269"/>
                    <a:pt x="1161" y="2268"/>
                  </a:cubicBezTo>
                  <a:cubicBezTo>
                    <a:pt x="1161" y="2268"/>
                    <a:pt x="1161" y="2267"/>
                    <a:pt x="1161" y="2266"/>
                  </a:cubicBezTo>
                  <a:cubicBezTo>
                    <a:pt x="1162" y="2264"/>
                    <a:pt x="1162" y="2263"/>
                    <a:pt x="1162" y="2261"/>
                  </a:cubicBezTo>
                  <a:cubicBezTo>
                    <a:pt x="1162" y="2260"/>
                    <a:pt x="1163" y="2258"/>
                    <a:pt x="1163" y="2256"/>
                  </a:cubicBezTo>
                  <a:cubicBezTo>
                    <a:pt x="1163" y="2255"/>
                    <a:pt x="1163" y="2253"/>
                    <a:pt x="1163" y="2251"/>
                  </a:cubicBezTo>
                  <a:cubicBezTo>
                    <a:pt x="1164" y="2248"/>
                    <a:pt x="1164" y="2245"/>
                    <a:pt x="1164" y="2241"/>
                  </a:cubicBezTo>
                  <a:cubicBezTo>
                    <a:pt x="1164" y="2240"/>
                    <a:pt x="1164" y="2238"/>
                    <a:pt x="1164" y="2236"/>
                  </a:cubicBezTo>
                  <a:cubicBezTo>
                    <a:pt x="1164" y="2235"/>
                    <a:pt x="1163" y="2233"/>
                    <a:pt x="1163" y="2231"/>
                  </a:cubicBezTo>
                  <a:cubicBezTo>
                    <a:pt x="1163" y="2230"/>
                    <a:pt x="1163" y="2230"/>
                    <a:pt x="1163" y="2229"/>
                  </a:cubicBezTo>
                  <a:cubicBezTo>
                    <a:pt x="1163" y="2226"/>
                    <a:pt x="1163" y="2226"/>
                    <a:pt x="1163" y="2226"/>
                  </a:cubicBezTo>
                  <a:cubicBezTo>
                    <a:pt x="1163" y="2225"/>
                    <a:pt x="1163" y="2223"/>
                    <a:pt x="1162" y="2222"/>
                  </a:cubicBezTo>
                  <a:cubicBezTo>
                    <a:pt x="1162" y="2221"/>
                    <a:pt x="1162" y="2221"/>
                    <a:pt x="1162" y="2221"/>
                  </a:cubicBezTo>
                  <a:cubicBezTo>
                    <a:pt x="1162" y="2221"/>
                    <a:pt x="1162" y="2221"/>
                    <a:pt x="1162" y="2221"/>
                  </a:cubicBezTo>
                  <a:cubicBezTo>
                    <a:pt x="1162" y="2220"/>
                    <a:pt x="1162" y="2220"/>
                    <a:pt x="1162" y="2220"/>
                  </a:cubicBezTo>
                  <a:cubicBezTo>
                    <a:pt x="1162" y="2219"/>
                    <a:pt x="1162" y="2219"/>
                    <a:pt x="1162" y="2219"/>
                  </a:cubicBezTo>
                  <a:cubicBezTo>
                    <a:pt x="1162" y="2218"/>
                    <a:pt x="1162" y="2218"/>
                    <a:pt x="1162" y="2217"/>
                  </a:cubicBezTo>
                  <a:cubicBezTo>
                    <a:pt x="1161" y="2215"/>
                    <a:pt x="1161" y="2214"/>
                    <a:pt x="1161" y="2212"/>
                  </a:cubicBezTo>
                  <a:cubicBezTo>
                    <a:pt x="1160" y="2209"/>
                    <a:pt x="1159" y="2206"/>
                    <a:pt x="1159" y="2203"/>
                  </a:cubicBezTo>
                  <a:cubicBezTo>
                    <a:pt x="1157" y="2197"/>
                    <a:pt x="1156" y="2191"/>
                    <a:pt x="1155" y="2186"/>
                  </a:cubicBezTo>
                  <a:cubicBezTo>
                    <a:pt x="1155" y="2185"/>
                    <a:pt x="1155" y="2183"/>
                    <a:pt x="1154" y="2182"/>
                  </a:cubicBezTo>
                  <a:cubicBezTo>
                    <a:pt x="1154" y="2181"/>
                    <a:pt x="1154" y="2181"/>
                    <a:pt x="1154" y="2180"/>
                  </a:cubicBezTo>
                  <a:cubicBezTo>
                    <a:pt x="1154" y="2179"/>
                    <a:pt x="1154" y="2179"/>
                    <a:pt x="1154" y="2178"/>
                  </a:cubicBezTo>
                  <a:cubicBezTo>
                    <a:pt x="1154" y="2176"/>
                    <a:pt x="1154" y="2173"/>
                    <a:pt x="1154" y="2171"/>
                  </a:cubicBezTo>
                  <a:cubicBezTo>
                    <a:pt x="1154" y="2170"/>
                    <a:pt x="1154" y="2169"/>
                    <a:pt x="1154" y="2167"/>
                  </a:cubicBezTo>
                  <a:cubicBezTo>
                    <a:pt x="1154" y="2166"/>
                    <a:pt x="1154" y="2165"/>
                    <a:pt x="1154" y="2164"/>
                  </a:cubicBezTo>
                  <a:cubicBezTo>
                    <a:pt x="1154" y="2163"/>
                    <a:pt x="1154" y="2162"/>
                    <a:pt x="1154" y="2161"/>
                  </a:cubicBezTo>
                  <a:cubicBezTo>
                    <a:pt x="1154" y="2161"/>
                    <a:pt x="1155" y="2160"/>
                    <a:pt x="1155" y="2160"/>
                  </a:cubicBezTo>
                  <a:cubicBezTo>
                    <a:pt x="1181" y="2214"/>
                    <a:pt x="1207" y="2267"/>
                    <a:pt x="1205" y="2315"/>
                  </a:cubicBezTo>
                  <a:cubicBezTo>
                    <a:pt x="1205" y="2322"/>
                    <a:pt x="1204" y="2329"/>
                    <a:pt x="1203" y="2336"/>
                  </a:cubicBezTo>
                  <a:cubicBezTo>
                    <a:pt x="1203" y="2337"/>
                    <a:pt x="1202" y="2338"/>
                    <a:pt x="1201" y="2339"/>
                  </a:cubicBezTo>
                  <a:cubicBezTo>
                    <a:pt x="1201" y="2340"/>
                    <a:pt x="1201" y="2340"/>
                    <a:pt x="1200" y="2341"/>
                  </a:cubicBezTo>
                  <a:cubicBezTo>
                    <a:pt x="1200" y="2341"/>
                    <a:pt x="1200" y="2342"/>
                    <a:pt x="1200" y="2342"/>
                  </a:cubicBezTo>
                  <a:cubicBezTo>
                    <a:pt x="1199" y="2342"/>
                    <a:pt x="1199" y="2342"/>
                    <a:pt x="1199" y="2342"/>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8" y="2344"/>
                    <a:pt x="1198" y="2345"/>
                  </a:cubicBezTo>
                  <a:cubicBezTo>
                    <a:pt x="1198" y="2345"/>
                    <a:pt x="1198" y="2345"/>
                    <a:pt x="1197" y="2345"/>
                  </a:cubicBezTo>
                  <a:cubicBezTo>
                    <a:pt x="1197" y="2346"/>
                    <a:pt x="1197" y="2346"/>
                    <a:pt x="1197" y="2346"/>
                  </a:cubicBezTo>
                  <a:cubicBezTo>
                    <a:pt x="1196" y="2347"/>
                    <a:pt x="1196" y="2347"/>
                    <a:pt x="1195" y="2348"/>
                  </a:cubicBezTo>
                  <a:cubicBezTo>
                    <a:pt x="1195" y="2349"/>
                    <a:pt x="1194" y="2349"/>
                    <a:pt x="1194" y="2350"/>
                  </a:cubicBezTo>
                  <a:cubicBezTo>
                    <a:pt x="1193" y="2350"/>
                    <a:pt x="1193" y="2350"/>
                    <a:pt x="1193" y="2351"/>
                  </a:cubicBezTo>
                  <a:cubicBezTo>
                    <a:pt x="1193" y="2351"/>
                    <a:pt x="1192" y="2351"/>
                    <a:pt x="1192" y="2352"/>
                  </a:cubicBezTo>
                  <a:cubicBezTo>
                    <a:pt x="1191" y="2352"/>
                    <a:pt x="1191" y="2353"/>
                    <a:pt x="1190" y="2353"/>
                  </a:cubicBezTo>
                  <a:cubicBezTo>
                    <a:pt x="1188" y="2356"/>
                    <a:pt x="1185" y="2358"/>
                    <a:pt x="1182" y="2361"/>
                  </a:cubicBezTo>
                  <a:cubicBezTo>
                    <a:pt x="1179" y="2363"/>
                    <a:pt x="1176" y="2365"/>
                    <a:pt x="1173" y="2367"/>
                  </a:cubicBezTo>
                  <a:cubicBezTo>
                    <a:pt x="1169" y="2370"/>
                    <a:pt x="1166" y="2372"/>
                    <a:pt x="1162" y="2374"/>
                  </a:cubicBezTo>
                  <a:cubicBezTo>
                    <a:pt x="1161" y="2376"/>
                    <a:pt x="1159" y="2377"/>
                    <a:pt x="1157" y="2378"/>
                  </a:cubicBezTo>
                  <a:cubicBezTo>
                    <a:pt x="1156" y="2379"/>
                    <a:pt x="1156" y="2379"/>
                    <a:pt x="1156" y="2379"/>
                  </a:cubicBezTo>
                  <a:cubicBezTo>
                    <a:pt x="1156" y="2379"/>
                    <a:pt x="1156" y="2379"/>
                    <a:pt x="1156" y="2379"/>
                  </a:cubicBezTo>
                  <a:cubicBezTo>
                    <a:pt x="1155" y="2379"/>
                    <a:pt x="1155" y="2379"/>
                    <a:pt x="1155" y="2379"/>
                  </a:cubicBezTo>
                  <a:cubicBezTo>
                    <a:pt x="1155" y="2380"/>
                    <a:pt x="1155" y="2380"/>
                    <a:pt x="1155" y="2380"/>
                  </a:cubicBezTo>
                  <a:cubicBezTo>
                    <a:pt x="1154" y="2381"/>
                    <a:pt x="1153" y="2381"/>
                    <a:pt x="1152" y="2382"/>
                  </a:cubicBezTo>
                  <a:cubicBezTo>
                    <a:pt x="1151" y="2382"/>
                    <a:pt x="1151" y="2383"/>
                    <a:pt x="1150" y="2384"/>
                  </a:cubicBezTo>
                  <a:cubicBezTo>
                    <a:pt x="1149" y="2385"/>
                    <a:pt x="1148" y="2385"/>
                    <a:pt x="1147" y="2386"/>
                  </a:cubicBezTo>
                  <a:cubicBezTo>
                    <a:pt x="1147" y="2387"/>
                    <a:pt x="1146" y="2387"/>
                    <a:pt x="1145" y="2388"/>
                  </a:cubicBezTo>
                  <a:cubicBezTo>
                    <a:pt x="1144" y="2389"/>
                    <a:pt x="1144" y="2389"/>
                    <a:pt x="1143" y="2390"/>
                  </a:cubicBezTo>
                  <a:cubicBezTo>
                    <a:pt x="1142" y="2392"/>
                    <a:pt x="1140" y="2393"/>
                    <a:pt x="1139" y="2394"/>
                  </a:cubicBezTo>
                  <a:cubicBezTo>
                    <a:pt x="1138" y="2395"/>
                    <a:pt x="1138" y="2396"/>
                    <a:pt x="1137" y="2397"/>
                  </a:cubicBezTo>
                  <a:cubicBezTo>
                    <a:pt x="1137" y="2397"/>
                    <a:pt x="1137" y="2397"/>
                    <a:pt x="1136" y="2398"/>
                  </a:cubicBezTo>
                  <a:cubicBezTo>
                    <a:pt x="1136" y="2398"/>
                    <a:pt x="1136" y="2399"/>
                    <a:pt x="1135" y="2399"/>
                  </a:cubicBezTo>
                  <a:cubicBezTo>
                    <a:pt x="1135" y="2400"/>
                    <a:pt x="1134" y="2400"/>
                    <a:pt x="1134" y="2401"/>
                  </a:cubicBezTo>
                  <a:cubicBezTo>
                    <a:pt x="1133" y="2402"/>
                    <a:pt x="1133" y="2403"/>
                    <a:pt x="1132" y="2404"/>
                  </a:cubicBezTo>
                  <a:cubicBezTo>
                    <a:pt x="1132" y="2404"/>
                    <a:pt x="1132" y="2405"/>
                    <a:pt x="1131" y="2406"/>
                  </a:cubicBezTo>
                  <a:cubicBezTo>
                    <a:pt x="1131" y="2407"/>
                    <a:pt x="1130" y="2407"/>
                    <a:pt x="1130" y="2408"/>
                  </a:cubicBezTo>
                  <a:cubicBezTo>
                    <a:pt x="1129" y="2410"/>
                    <a:pt x="1129" y="2411"/>
                    <a:pt x="1128" y="2412"/>
                  </a:cubicBezTo>
                  <a:cubicBezTo>
                    <a:pt x="1128" y="2413"/>
                    <a:pt x="1128" y="2414"/>
                    <a:pt x="1128" y="2414"/>
                  </a:cubicBezTo>
                  <a:cubicBezTo>
                    <a:pt x="1127" y="2415"/>
                    <a:pt x="1127" y="2416"/>
                    <a:pt x="1127" y="2416"/>
                  </a:cubicBezTo>
                  <a:cubicBezTo>
                    <a:pt x="1127" y="2417"/>
                    <a:pt x="1127" y="2418"/>
                    <a:pt x="1127" y="2418"/>
                  </a:cubicBezTo>
                  <a:cubicBezTo>
                    <a:pt x="1127" y="2419"/>
                    <a:pt x="1127" y="2419"/>
                    <a:pt x="1127" y="2420"/>
                  </a:cubicBezTo>
                  <a:cubicBezTo>
                    <a:pt x="1126" y="2421"/>
                    <a:pt x="1126" y="2421"/>
                    <a:pt x="1126" y="2422"/>
                  </a:cubicBezTo>
                  <a:cubicBezTo>
                    <a:pt x="1126" y="2422"/>
                    <a:pt x="1126" y="2423"/>
                    <a:pt x="1126" y="2423"/>
                  </a:cubicBezTo>
                  <a:cubicBezTo>
                    <a:pt x="1126" y="2424"/>
                    <a:pt x="1126" y="2425"/>
                    <a:pt x="1126" y="2426"/>
                  </a:cubicBezTo>
                  <a:cubicBezTo>
                    <a:pt x="1126" y="2426"/>
                    <a:pt x="1126" y="2427"/>
                    <a:pt x="1126" y="2427"/>
                  </a:cubicBezTo>
                  <a:cubicBezTo>
                    <a:pt x="1126" y="2428"/>
                    <a:pt x="1127" y="2429"/>
                    <a:pt x="1127" y="2429"/>
                  </a:cubicBezTo>
                  <a:cubicBezTo>
                    <a:pt x="1127" y="2429"/>
                    <a:pt x="1127" y="2428"/>
                    <a:pt x="1127" y="2427"/>
                  </a:cubicBezTo>
                  <a:cubicBezTo>
                    <a:pt x="1127" y="2427"/>
                    <a:pt x="1127" y="2426"/>
                    <a:pt x="1127" y="2426"/>
                  </a:cubicBezTo>
                  <a:cubicBezTo>
                    <a:pt x="1127" y="2425"/>
                    <a:pt x="1127" y="2425"/>
                    <a:pt x="1127" y="2425"/>
                  </a:cubicBezTo>
                  <a:cubicBezTo>
                    <a:pt x="1128" y="2424"/>
                    <a:pt x="1128" y="2424"/>
                    <a:pt x="1128" y="2423"/>
                  </a:cubicBezTo>
                  <a:cubicBezTo>
                    <a:pt x="1128" y="2423"/>
                    <a:pt x="1128" y="2422"/>
                    <a:pt x="1128" y="2422"/>
                  </a:cubicBezTo>
                  <a:cubicBezTo>
                    <a:pt x="1128" y="2422"/>
                    <a:pt x="1129" y="2421"/>
                    <a:pt x="1129" y="2421"/>
                  </a:cubicBezTo>
                  <a:cubicBezTo>
                    <a:pt x="1129" y="2420"/>
                    <a:pt x="1129" y="2420"/>
                    <a:pt x="1129" y="2419"/>
                  </a:cubicBezTo>
                  <a:cubicBezTo>
                    <a:pt x="1130" y="2418"/>
                    <a:pt x="1130" y="2418"/>
                    <a:pt x="1130" y="2417"/>
                  </a:cubicBezTo>
                  <a:cubicBezTo>
                    <a:pt x="1130" y="2417"/>
                    <a:pt x="1131" y="2416"/>
                    <a:pt x="1131" y="2416"/>
                  </a:cubicBezTo>
                  <a:cubicBezTo>
                    <a:pt x="1131" y="2415"/>
                    <a:pt x="1131" y="2415"/>
                    <a:pt x="1132" y="2414"/>
                  </a:cubicBezTo>
                  <a:cubicBezTo>
                    <a:pt x="1132" y="2413"/>
                    <a:pt x="1133" y="2412"/>
                    <a:pt x="1134" y="2410"/>
                  </a:cubicBezTo>
                  <a:cubicBezTo>
                    <a:pt x="1136" y="2408"/>
                    <a:pt x="1138" y="2405"/>
                    <a:pt x="1140" y="2403"/>
                  </a:cubicBezTo>
                  <a:cubicBezTo>
                    <a:pt x="1142" y="2400"/>
                    <a:pt x="1145" y="2398"/>
                    <a:pt x="1148" y="2395"/>
                  </a:cubicBezTo>
                  <a:cubicBezTo>
                    <a:pt x="1148" y="2395"/>
                    <a:pt x="1149" y="2395"/>
                    <a:pt x="1149" y="2394"/>
                  </a:cubicBezTo>
                  <a:cubicBezTo>
                    <a:pt x="1149" y="2394"/>
                    <a:pt x="1150" y="2394"/>
                    <a:pt x="1150" y="2393"/>
                  </a:cubicBezTo>
                  <a:cubicBezTo>
                    <a:pt x="1151" y="2393"/>
                    <a:pt x="1151" y="2392"/>
                    <a:pt x="1152" y="2392"/>
                  </a:cubicBezTo>
                  <a:cubicBezTo>
                    <a:pt x="1153" y="2391"/>
                    <a:pt x="1154" y="2390"/>
                    <a:pt x="1155" y="2390"/>
                  </a:cubicBezTo>
                  <a:cubicBezTo>
                    <a:pt x="1155" y="2389"/>
                    <a:pt x="1156" y="2389"/>
                    <a:pt x="1157" y="2388"/>
                  </a:cubicBezTo>
                  <a:cubicBezTo>
                    <a:pt x="1158" y="2387"/>
                    <a:pt x="1159" y="2387"/>
                    <a:pt x="1159" y="2386"/>
                  </a:cubicBezTo>
                  <a:cubicBezTo>
                    <a:pt x="1160" y="2386"/>
                    <a:pt x="1161" y="2385"/>
                    <a:pt x="1162" y="2384"/>
                  </a:cubicBezTo>
                  <a:cubicBezTo>
                    <a:pt x="1164" y="2383"/>
                    <a:pt x="1165" y="2382"/>
                    <a:pt x="1167" y="2381"/>
                  </a:cubicBezTo>
                  <a:cubicBezTo>
                    <a:pt x="1170" y="2379"/>
                    <a:pt x="1174" y="2376"/>
                    <a:pt x="1177" y="2374"/>
                  </a:cubicBezTo>
                  <a:cubicBezTo>
                    <a:pt x="1179" y="2372"/>
                    <a:pt x="1180" y="2371"/>
                    <a:pt x="1182" y="2370"/>
                  </a:cubicBezTo>
                  <a:cubicBezTo>
                    <a:pt x="1183" y="2369"/>
                    <a:pt x="1184" y="2369"/>
                    <a:pt x="1184" y="2368"/>
                  </a:cubicBezTo>
                  <a:cubicBezTo>
                    <a:pt x="1185" y="2367"/>
                    <a:pt x="1186" y="2367"/>
                    <a:pt x="1187" y="2366"/>
                  </a:cubicBezTo>
                  <a:cubicBezTo>
                    <a:pt x="1190" y="2363"/>
                    <a:pt x="1192" y="2360"/>
                    <a:pt x="1195" y="2357"/>
                  </a:cubicBezTo>
                  <a:cubicBezTo>
                    <a:pt x="1195" y="2357"/>
                    <a:pt x="1196" y="2356"/>
                    <a:pt x="1196" y="2355"/>
                  </a:cubicBezTo>
                  <a:cubicBezTo>
                    <a:pt x="1197" y="2355"/>
                    <a:pt x="1197" y="2355"/>
                    <a:pt x="1197" y="2354"/>
                  </a:cubicBezTo>
                  <a:cubicBezTo>
                    <a:pt x="1197" y="2354"/>
                    <a:pt x="1198" y="2353"/>
                    <a:pt x="1198" y="2353"/>
                  </a:cubicBezTo>
                  <a:cubicBezTo>
                    <a:pt x="1198" y="2352"/>
                    <a:pt x="1199" y="2352"/>
                    <a:pt x="1199" y="2351"/>
                  </a:cubicBezTo>
                  <a:cubicBezTo>
                    <a:pt x="1200" y="2350"/>
                    <a:pt x="1200" y="2349"/>
                    <a:pt x="1201" y="2349"/>
                  </a:cubicBezTo>
                  <a:cubicBezTo>
                    <a:pt x="1201" y="2348"/>
                    <a:pt x="1201" y="2348"/>
                    <a:pt x="1201" y="2348"/>
                  </a:cubicBezTo>
                  <a:cubicBezTo>
                    <a:pt x="1193" y="2381"/>
                    <a:pt x="1175" y="2411"/>
                    <a:pt x="1156" y="2440"/>
                  </a:cubicBezTo>
                  <a:cubicBezTo>
                    <a:pt x="1156" y="2441"/>
                    <a:pt x="1155" y="2442"/>
                    <a:pt x="1154" y="2442"/>
                  </a:cubicBezTo>
                  <a:cubicBezTo>
                    <a:pt x="1150" y="2445"/>
                    <a:pt x="1145" y="2449"/>
                    <a:pt x="1140" y="2452"/>
                  </a:cubicBezTo>
                  <a:cubicBezTo>
                    <a:pt x="1135" y="2455"/>
                    <a:pt x="1130" y="2459"/>
                    <a:pt x="1124" y="2462"/>
                  </a:cubicBezTo>
                  <a:cubicBezTo>
                    <a:pt x="1122" y="2464"/>
                    <a:pt x="1119" y="2465"/>
                    <a:pt x="1116" y="2467"/>
                  </a:cubicBezTo>
                  <a:cubicBezTo>
                    <a:pt x="1113" y="2469"/>
                    <a:pt x="1110" y="2471"/>
                    <a:pt x="1107" y="2473"/>
                  </a:cubicBezTo>
                  <a:cubicBezTo>
                    <a:pt x="1107" y="2473"/>
                    <a:pt x="1107" y="2473"/>
                    <a:pt x="1107" y="2473"/>
                  </a:cubicBezTo>
                  <a:cubicBezTo>
                    <a:pt x="1106" y="2473"/>
                    <a:pt x="1106" y="2474"/>
                    <a:pt x="1105" y="2474"/>
                  </a:cubicBezTo>
                  <a:cubicBezTo>
                    <a:pt x="1101" y="2474"/>
                    <a:pt x="1097" y="2476"/>
                    <a:pt x="1093" y="2477"/>
                  </a:cubicBezTo>
                  <a:cubicBezTo>
                    <a:pt x="1092" y="2477"/>
                    <a:pt x="1090" y="2478"/>
                    <a:pt x="1089" y="2478"/>
                  </a:cubicBezTo>
                  <a:cubicBezTo>
                    <a:pt x="1088" y="2478"/>
                    <a:pt x="1087" y="2479"/>
                    <a:pt x="1086" y="2479"/>
                  </a:cubicBezTo>
                  <a:cubicBezTo>
                    <a:pt x="1083" y="2480"/>
                    <a:pt x="1081" y="2481"/>
                    <a:pt x="1079" y="2482"/>
                  </a:cubicBezTo>
                  <a:cubicBezTo>
                    <a:pt x="1076" y="2483"/>
                    <a:pt x="1074" y="2484"/>
                    <a:pt x="1072" y="2485"/>
                  </a:cubicBezTo>
                  <a:cubicBezTo>
                    <a:pt x="1070" y="2486"/>
                    <a:pt x="1069" y="2486"/>
                    <a:pt x="1068" y="2487"/>
                  </a:cubicBezTo>
                  <a:cubicBezTo>
                    <a:pt x="1067" y="2488"/>
                    <a:pt x="1066" y="2488"/>
                    <a:pt x="1065" y="2489"/>
                  </a:cubicBezTo>
                  <a:cubicBezTo>
                    <a:pt x="1064" y="2490"/>
                    <a:pt x="1064" y="2490"/>
                    <a:pt x="1064" y="2490"/>
                  </a:cubicBezTo>
                  <a:cubicBezTo>
                    <a:pt x="1064" y="2490"/>
                    <a:pt x="1064" y="2490"/>
                    <a:pt x="1064" y="2490"/>
                  </a:cubicBezTo>
                  <a:cubicBezTo>
                    <a:pt x="1064" y="2490"/>
                    <a:pt x="1064" y="2490"/>
                    <a:pt x="1064" y="2490"/>
                  </a:cubicBezTo>
                  <a:cubicBezTo>
                    <a:pt x="1064" y="2490"/>
                    <a:pt x="1064" y="2490"/>
                    <a:pt x="1064" y="2490"/>
                  </a:cubicBezTo>
                  <a:cubicBezTo>
                    <a:pt x="1063" y="2491"/>
                    <a:pt x="1063" y="2491"/>
                    <a:pt x="1063" y="2491"/>
                  </a:cubicBezTo>
                  <a:cubicBezTo>
                    <a:pt x="1062" y="2491"/>
                    <a:pt x="1062" y="2491"/>
                    <a:pt x="1062" y="2491"/>
                  </a:cubicBezTo>
                  <a:cubicBezTo>
                    <a:pt x="1061" y="2492"/>
                    <a:pt x="1060" y="2493"/>
                    <a:pt x="1060" y="2494"/>
                  </a:cubicBezTo>
                  <a:cubicBezTo>
                    <a:pt x="1058" y="2496"/>
                    <a:pt x="1057" y="2497"/>
                    <a:pt x="1056" y="2499"/>
                  </a:cubicBezTo>
                  <a:cubicBezTo>
                    <a:pt x="1055" y="2501"/>
                    <a:pt x="1054" y="2502"/>
                    <a:pt x="1053" y="2504"/>
                  </a:cubicBezTo>
                  <a:cubicBezTo>
                    <a:pt x="1053" y="2505"/>
                    <a:pt x="1052" y="2507"/>
                    <a:pt x="1052" y="2508"/>
                  </a:cubicBezTo>
                  <a:cubicBezTo>
                    <a:pt x="1052" y="2509"/>
                    <a:pt x="1052" y="2510"/>
                    <a:pt x="1052" y="2511"/>
                  </a:cubicBezTo>
                  <a:cubicBezTo>
                    <a:pt x="1052" y="2511"/>
                    <a:pt x="1052" y="2511"/>
                    <a:pt x="1052" y="2511"/>
                  </a:cubicBezTo>
                  <a:cubicBezTo>
                    <a:pt x="1052" y="2511"/>
                    <a:pt x="1052" y="2511"/>
                    <a:pt x="1052" y="2511"/>
                  </a:cubicBezTo>
                  <a:cubicBezTo>
                    <a:pt x="1053" y="2510"/>
                    <a:pt x="1053" y="2509"/>
                    <a:pt x="1054" y="2509"/>
                  </a:cubicBezTo>
                  <a:cubicBezTo>
                    <a:pt x="1054" y="2508"/>
                    <a:pt x="1055" y="2507"/>
                    <a:pt x="1056" y="2505"/>
                  </a:cubicBezTo>
                  <a:cubicBezTo>
                    <a:pt x="1057" y="2504"/>
                    <a:pt x="1058" y="2503"/>
                    <a:pt x="1059" y="2502"/>
                  </a:cubicBezTo>
                  <a:cubicBezTo>
                    <a:pt x="1061" y="2501"/>
                    <a:pt x="1062" y="2499"/>
                    <a:pt x="1064" y="2498"/>
                  </a:cubicBezTo>
                  <a:cubicBezTo>
                    <a:pt x="1064" y="2498"/>
                    <a:pt x="1065" y="2497"/>
                    <a:pt x="1066" y="2497"/>
                  </a:cubicBezTo>
                  <a:cubicBezTo>
                    <a:pt x="1067" y="2496"/>
                    <a:pt x="1067" y="2496"/>
                    <a:pt x="1068" y="2496"/>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9" y="2495"/>
                    <a:pt x="1069" y="2495"/>
                    <a:pt x="1069" y="2495"/>
                  </a:cubicBezTo>
                  <a:cubicBezTo>
                    <a:pt x="1070" y="2494"/>
                    <a:pt x="1071" y="2494"/>
                    <a:pt x="1072" y="2493"/>
                  </a:cubicBezTo>
                  <a:cubicBezTo>
                    <a:pt x="1073" y="2493"/>
                    <a:pt x="1074" y="2492"/>
                    <a:pt x="1075" y="2492"/>
                  </a:cubicBezTo>
                  <a:cubicBezTo>
                    <a:pt x="1077" y="2491"/>
                    <a:pt x="1079" y="2490"/>
                    <a:pt x="1082" y="2489"/>
                  </a:cubicBezTo>
                  <a:cubicBezTo>
                    <a:pt x="1084" y="2488"/>
                    <a:pt x="1086" y="2487"/>
                    <a:pt x="1088" y="2486"/>
                  </a:cubicBezTo>
                  <a:cubicBezTo>
                    <a:pt x="1083" y="2490"/>
                    <a:pt x="1078" y="2494"/>
                    <a:pt x="1074" y="2499"/>
                  </a:cubicBezTo>
                  <a:cubicBezTo>
                    <a:pt x="1072" y="2501"/>
                    <a:pt x="1069" y="2504"/>
                    <a:pt x="1067" y="2506"/>
                  </a:cubicBezTo>
                  <a:cubicBezTo>
                    <a:pt x="1067" y="2507"/>
                    <a:pt x="1067" y="2507"/>
                    <a:pt x="1067" y="2507"/>
                  </a:cubicBezTo>
                  <a:cubicBezTo>
                    <a:pt x="1066" y="2507"/>
                    <a:pt x="1066" y="2507"/>
                    <a:pt x="1066" y="2507"/>
                  </a:cubicBezTo>
                  <a:cubicBezTo>
                    <a:pt x="1066" y="2507"/>
                    <a:pt x="1066" y="2507"/>
                    <a:pt x="1066" y="2507"/>
                  </a:cubicBezTo>
                  <a:cubicBezTo>
                    <a:pt x="1065" y="2508"/>
                    <a:pt x="1065" y="2508"/>
                    <a:pt x="1065" y="2508"/>
                  </a:cubicBezTo>
                  <a:cubicBezTo>
                    <a:pt x="1065" y="2509"/>
                    <a:pt x="1064" y="2510"/>
                    <a:pt x="1064" y="2510"/>
                  </a:cubicBezTo>
                  <a:cubicBezTo>
                    <a:pt x="1063" y="2512"/>
                    <a:pt x="1062" y="2513"/>
                    <a:pt x="1061" y="2514"/>
                  </a:cubicBezTo>
                  <a:cubicBezTo>
                    <a:pt x="1057" y="2520"/>
                    <a:pt x="1054" y="2526"/>
                    <a:pt x="1051" y="2531"/>
                  </a:cubicBezTo>
                  <a:cubicBezTo>
                    <a:pt x="1048" y="2537"/>
                    <a:pt x="1046" y="2542"/>
                    <a:pt x="1045" y="2547"/>
                  </a:cubicBezTo>
                  <a:cubicBezTo>
                    <a:pt x="1043" y="2552"/>
                    <a:pt x="1042" y="2557"/>
                    <a:pt x="1041" y="2561"/>
                  </a:cubicBezTo>
                  <a:cubicBezTo>
                    <a:pt x="1041" y="2562"/>
                    <a:pt x="1041" y="2563"/>
                    <a:pt x="1041" y="2564"/>
                  </a:cubicBezTo>
                  <a:cubicBezTo>
                    <a:pt x="1041" y="2565"/>
                    <a:pt x="1041" y="2566"/>
                    <a:pt x="1041" y="2567"/>
                  </a:cubicBezTo>
                  <a:cubicBezTo>
                    <a:pt x="1041" y="2569"/>
                    <a:pt x="1040" y="2571"/>
                    <a:pt x="1040" y="2572"/>
                  </a:cubicBezTo>
                  <a:cubicBezTo>
                    <a:pt x="1040" y="2574"/>
                    <a:pt x="1040" y="2575"/>
                    <a:pt x="1040" y="2577"/>
                  </a:cubicBezTo>
                  <a:cubicBezTo>
                    <a:pt x="1040" y="2578"/>
                    <a:pt x="1040" y="2579"/>
                    <a:pt x="1040" y="2580"/>
                  </a:cubicBezTo>
                  <a:cubicBezTo>
                    <a:pt x="1040" y="2581"/>
                    <a:pt x="1040" y="2582"/>
                    <a:pt x="1040" y="2582"/>
                  </a:cubicBezTo>
                  <a:cubicBezTo>
                    <a:pt x="1040" y="2582"/>
                    <a:pt x="1040" y="2581"/>
                    <a:pt x="1041" y="2580"/>
                  </a:cubicBezTo>
                  <a:cubicBezTo>
                    <a:pt x="1041" y="2579"/>
                    <a:pt x="1041" y="2578"/>
                    <a:pt x="1041" y="2577"/>
                  </a:cubicBezTo>
                  <a:cubicBezTo>
                    <a:pt x="1041" y="2575"/>
                    <a:pt x="1042" y="2574"/>
                    <a:pt x="1042" y="2573"/>
                  </a:cubicBezTo>
                  <a:cubicBezTo>
                    <a:pt x="1042" y="2571"/>
                    <a:pt x="1043" y="2569"/>
                    <a:pt x="1043" y="2568"/>
                  </a:cubicBezTo>
                  <a:cubicBezTo>
                    <a:pt x="1043" y="2566"/>
                    <a:pt x="1044" y="2564"/>
                    <a:pt x="1044" y="2562"/>
                  </a:cubicBezTo>
                  <a:cubicBezTo>
                    <a:pt x="1045" y="2560"/>
                    <a:pt x="1046" y="2558"/>
                    <a:pt x="1046" y="2556"/>
                  </a:cubicBezTo>
                  <a:cubicBezTo>
                    <a:pt x="1047" y="2553"/>
                    <a:pt x="1048" y="2551"/>
                    <a:pt x="1049" y="2549"/>
                  </a:cubicBezTo>
                  <a:cubicBezTo>
                    <a:pt x="1051" y="2544"/>
                    <a:pt x="1053" y="2539"/>
                    <a:pt x="1056" y="2534"/>
                  </a:cubicBezTo>
                  <a:cubicBezTo>
                    <a:pt x="1058" y="2531"/>
                    <a:pt x="1059" y="2529"/>
                    <a:pt x="1061" y="2526"/>
                  </a:cubicBezTo>
                  <a:cubicBezTo>
                    <a:pt x="1061" y="2527"/>
                    <a:pt x="1060" y="2528"/>
                    <a:pt x="1060" y="2529"/>
                  </a:cubicBezTo>
                  <a:cubicBezTo>
                    <a:pt x="1060" y="2531"/>
                    <a:pt x="1059" y="2534"/>
                    <a:pt x="1058" y="2537"/>
                  </a:cubicBezTo>
                  <a:cubicBezTo>
                    <a:pt x="1058" y="2539"/>
                    <a:pt x="1058" y="2540"/>
                    <a:pt x="1058" y="2541"/>
                  </a:cubicBezTo>
                  <a:cubicBezTo>
                    <a:pt x="1057" y="2543"/>
                    <a:pt x="1057" y="2544"/>
                    <a:pt x="1057" y="2545"/>
                  </a:cubicBezTo>
                  <a:cubicBezTo>
                    <a:pt x="1056" y="2548"/>
                    <a:pt x="1056" y="2550"/>
                    <a:pt x="1056" y="2553"/>
                  </a:cubicBezTo>
                  <a:cubicBezTo>
                    <a:pt x="1055" y="2555"/>
                    <a:pt x="1055" y="2557"/>
                    <a:pt x="1054" y="2559"/>
                  </a:cubicBezTo>
                  <a:cubicBezTo>
                    <a:pt x="1054" y="2560"/>
                    <a:pt x="1054" y="2561"/>
                    <a:pt x="1054" y="2562"/>
                  </a:cubicBezTo>
                  <a:cubicBezTo>
                    <a:pt x="1054" y="2563"/>
                    <a:pt x="1053" y="2564"/>
                    <a:pt x="1053" y="2565"/>
                  </a:cubicBezTo>
                  <a:cubicBezTo>
                    <a:pt x="1053" y="2566"/>
                    <a:pt x="1053" y="2567"/>
                    <a:pt x="1053" y="2567"/>
                  </a:cubicBezTo>
                  <a:cubicBezTo>
                    <a:pt x="1052" y="2568"/>
                    <a:pt x="1052" y="2569"/>
                    <a:pt x="1052" y="2569"/>
                  </a:cubicBezTo>
                  <a:cubicBezTo>
                    <a:pt x="1052" y="2571"/>
                    <a:pt x="1051" y="2572"/>
                    <a:pt x="1051" y="2572"/>
                  </a:cubicBezTo>
                  <a:cubicBezTo>
                    <a:pt x="1051" y="2573"/>
                    <a:pt x="1051" y="2573"/>
                    <a:pt x="1051" y="2573"/>
                  </a:cubicBezTo>
                  <a:cubicBezTo>
                    <a:pt x="1051" y="2573"/>
                    <a:pt x="1051" y="2573"/>
                    <a:pt x="1052" y="2572"/>
                  </a:cubicBezTo>
                  <a:cubicBezTo>
                    <a:pt x="1052" y="2572"/>
                    <a:pt x="1053" y="2571"/>
                    <a:pt x="1053" y="2570"/>
                  </a:cubicBezTo>
                  <a:cubicBezTo>
                    <a:pt x="1054" y="2570"/>
                    <a:pt x="1054" y="2569"/>
                    <a:pt x="1055" y="2568"/>
                  </a:cubicBezTo>
                  <a:cubicBezTo>
                    <a:pt x="1055" y="2568"/>
                    <a:pt x="1055" y="2567"/>
                    <a:pt x="1056" y="2566"/>
                  </a:cubicBezTo>
                  <a:cubicBezTo>
                    <a:pt x="1056" y="2565"/>
                    <a:pt x="1057" y="2565"/>
                    <a:pt x="1057" y="2564"/>
                  </a:cubicBezTo>
                  <a:cubicBezTo>
                    <a:pt x="1058" y="2563"/>
                    <a:pt x="1058" y="2562"/>
                    <a:pt x="1059" y="2561"/>
                  </a:cubicBezTo>
                  <a:cubicBezTo>
                    <a:pt x="1060" y="2559"/>
                    <a:pt x="1061" y="2557"/>
                    <a:pt x="1061" y="2554"/>
                  </a:cubicBezTo>
                  <a:cubicBezTo>
                    <a:pt x="1062" y="2552"/>
                    <a:pt x="1063" y="2549"/>
                    <a:pt x="1064" y="2547"/>
                  </a:cubicBezTo>
                  <a:cubicBezTo>
                    <a:pt x="1064" y="2545"/>
                    <a:pt x="1064" y="2544"/>
                    <a:pt x="1065" y="2543"/>
                  </a:cubicBezTo>
                  <a:cubicBezTo>
                    <a:pt x="1065" y="2541"/>
                    <a:pt x="1066" y="2540"/>
                    <a:pt x="1066" y="2539"/>
                  </a:cubicBezTo>
                  <a:cubicBezTo>
                    <a:pt x="1067" y="2536"/>
                    <a:pt x="1067" y="2533"/>
                    <a:pt x="1068" y="2531"/>
                  </a:cubicBezTo>
                  <a:cubicBezTo>
                    <a:pt x="1069" y="2528"/>
                    <a:pt x="1069" y="2525"/>
                    <a:pt x="1070" y="2523"/>
                  </a:cubicBezTo>
                  <a:cubicBezTo>
                    <a:pt x="1071" y="2520"/>
                    <a:pt x="1072" y="2518"/>
                    <a:pt x="1073" y="2515"/>
                  </a:cubicBezTo>
                  <a:cubicBezTo>
                    <a:pt x="1074" y="2513"/>
                    <a:pt x="1074" y="2511"/>
                    <a:pt x="1076" y="2508"/>
                  </a:cubicBezTo>
                  <a:cubicBezTo>
                    <a:pt x="1076" y="2508"/>
                    <a:pt x="1076" y="2508"/>
                    <a:pt x="1076" y="2508"/>
                  </a:cubicBezTo>
                  <a:cubicBezTo>
                    <a:pt x="1077" y="2507"/>
                    <a:pt x="1078" y="2505"/>
                    <a:pt x="1079" y="2504"/>
                  </a:cubicBezTo>
                  <a:cubicBezTo>
                    <a:pt x="1084" y="2500"/>
                    <a:pt x="1089" y="2495"/>
                    <a:pt x="1095" y="2491"/>
                  </a:cubicBezTo>
                  <a:cubicBezTo>
                    <a:pt x="1100" y="2487"/>
                    <a:pt x="1106" y="2483"/>
                    <a:pt x="1112" y="2479"/>
                  </a:cubicBezTo>
                  <a:cubicBezTo>
                    <a:pt x="1114" y="2477"/>
                    <a:pt x="1117" y="2475"/>
                    <a:pt x="1120" y="2473"/>
                  </a:cubicBezTo>
                  <a:cubicBezTo>
                    <a:pt x="1123" y="2472"/>
                    <a:pt x="1125" y="2470"/>
                    <a:pt x="1128" y="2468"/>
                  </a:cubicBezTo>
                  <a:cubicBezTo>
                    <a:pt x="1134" y="2464"/>
                    <a:pt x="1139" y="2460"/>
                    <a:pt x="1144" y="2457"/>
                  </a:cubicBezTo>
                  <a:cubicBezTo>
                    <a:pt x="1145" y="2455"/>
                    <a:pt x="1147" y="2454"/>
                    <a:pt x="1149" y="2453"/>
                  </a:cubicBezTo>
                  <a:cubicBezTo>
                    <a:pt x="1135" y="2476"/>
                    <a:pt x="1121" y="2499"/>
                    <a:pt x="1112" y="2524"/>
                  </a:cubicBezTo>
                  <a:cubicBezTo>
                    <a:pt x="1111" y="2525"/>
                    <a:pt x="1110" y="2526"/>
                    <a:pt x="1108" y="2528"/>
                  </a:cubicBezTo>
                  <a:cubicBezTo>
                    <a:pt x="1107" y="2529"/>
                    <a:pt x="1105" y="2531"/>
                    <a:pt x="1103" y="2534"/>
                  </a:cubicBezTo>
                  <a:cubicBezTo>
                    <a:pt x="1101" y="2536"/>
                    <a:pt x="1099" y="2538"/>
                    <a:pt x="1097" y="2541"/>
                  </a:cubicBezTo>
                  <a:cubicBezTo>
                    <a:pt x="1095" y="2544"/>
                    <a:pt x="1093" y="2547"/>
                    <a:pt x="1091" y="2550"/>
                  </a:cubicBezTo>
                  <a:cubicBezTo>
                    <a:pt x="1090" y="2551"/>
                    <a:pt x="1089" y="2553"/>
                    <a:pt x="1088" y="2554"/>
                  </a:cubicBezTo>
                  <a:cubicBezTo>
                    <a:pt x="1087" y="2556"/>
                    <a:pt x="1086" y="2558"/>
                    <a:pt x="1085" y="2559"/>
                  </a:cubicBezTo>
                  <a:cubicBezTo>
                    <a:pt x="1083" y="2563"/>
                    <a:pt x="1081" y="2566"/>
                    <a:pt x="1079" y="2570"/>
                  </a:cubicBezTo>
                  <a:cubicBezTo>
                    <a:pt x="1078" y="2572"/>
                    <a:pt x="1078" y="2572"/>
                    <a:pt x="1078" y="2572"/>
                  </a:cubicBezTo>
                  <a:cubicBezTo>
                    <a:pt x="1078" y="2573"/>
                    <a:pt x="1077" y="2574"/>
                    <a:pt x="1077" y="2575"/>
                  </a:cubicBezTo>
                  <a:cubicBezTo>
                    <a:pt x="1076" y="2577"/>
                    <a:pt x="1076" y="2579"/>
                    <a:pt x="1075" y="2581"/>
                  </a:cubicBezTo>
                  <a:cubicBezTo>
                    <a:pt x="1074" y="2582"/>
                    <a:pt x="1074" y="2584"/>
                    <a:pt x="1073" y="2586"/>
                  </a:cubicBezTo>
                  <a:cubicBezTo>
                    <a:pt x="1073" y="2586"/>
                    <a:pt x="1073" y="2587"/>
                    <a:pt x="1073" y="2587"/>
                  </a:cubicBezTo>
                  <a:cubicBezTo>
                    <a:pt x="1073" y="2587"/>
                    <a:pt x="1072" y="2588"/>
                    <a:pt x="1072" y="2588"/>
                  </a:cubicBezTo>
                  <a:cubicBezTo>
                    <a:pt x="1071" y="2589"/>
                    <a:pt x="1070" y="2589"/>
                    <a:pt x="1070" y="2590"/>
                  </a:cubicBezTo>
                  <a:cubicBezTo>
                    <a:pt x="1069" y="2590"/>
                    <a:pt x="1068" y="2591"/>
                    <a:pt x="1068" y="2592"/>
                  </a:cubicBezTo>
                  <a:cubicBezTo>
                    <a:pt x="1067" y="2593"/>
                    <a:pt x="1066" y="2593"/>
                    <a:pt x="1065" y="2594"/>
                  </a:cubicBezTo>
                  <a:cubicBezTo>
                    <a:pt x="1065" y="2595"/>
                    <a:pt x="1064" y="2596"/>
                    <a:pt x="1063" y="2597"/>
                  </a:cubicBezTo>
                  <a:cubicBezTo>
                    <a:pt x="1062" y="2598"/>
                    <a:pt x="1062" y="2599"/>
                    <a:pt x="1061" y="2600"/>
                  </a:cubicBezTo>
                  <a:cubicBezTo>
                    <a:pt x="1060" y="2601"/>
                    <a:pt x="1060" y="2602"/>
                    <a:pt x="1059" y="2603"/>
                  </a:cubicBezTo>
                  <a:cubicBezTo>
                    <a:pt x="1057" y="2605"/>
                    <a:pt x="1056" y="2608"/>
                    <a:pt x="1055" y="2610"/>
                  </a:cubicBezTo>
                  <a:cubicBezTo>
                    <a:pt x="1053" y="2613"/>
                    <a:pt x="1052" y="2615"/>
                    <a:pt x="1051" y="2618"/>
                  </a:cubicBezTo>
                  <a:cubicBezTo>
                    <a:pt x="1050" y="2620"/>
                    <a:pt x="1049" y="2623"/>
                    <a:pt x="1048" y="2625"/>
                  </a:cubicBezTo>
                  <a:cubicBezTo>
                    <a:pt x="1048" y="2627"/>
                    <a:pt x="1047" y="2628"/>
                    <a:pt x="1047" y="2629"/>
                  </a:cubicBezTo>
                  <a:cubicBezTo>
                    <a:pt x="1047" y="2631"/>
                    <a:pt x="1046" y="2632"/>
                    <a:pt x="1046" y="2633"/>
                  </a:cubicBezTo>
                  <a:cubicBezTo>
                    <a:pt x="1045" y="2636"/>
                    <a:pt x="1045" y="2638"/>
                    <a:pt x="1044" y="2640"/>
                  </a:cubicBezTo>
                  <a:cubicBezTo>
                    <a:pt x="1044" y="2641"/>
                    <a:pt x="1044" y="2643"/>
                    <a:pt x="1043" y="2644"/>
                  </a:cubicBezTo>
                  <a:cubicBezTo>
                    <a:pt x="1043" y="2645"/>
                    <a:pt x="1043" y="2646"/>
                    <a:pt x="1043" y="2647"/>
                  </a:cubicBezTo>
                  <a:cubicBezTo>
                    <a:pt x="1042" y="2651"/>
                    <a:pt x="1042" y="2654"/>
                    <a:pt x="1041" y="2657"/>
                  </a:cubicBezTo>
                  <a:cubicBezTo>
                    <a:pt x="1041" y="2658"/>
                    <a:pt x="1041" y="2659"/>
                    <a:pt x="1041" y="2659"/>
                  </a:cubicBezTo>
                  <a:cubicBezTo>
                    <a:pt x="1041" y="2660"/>
                    <a:pt x="1041" y="2660"/>
                    <a:pt x="1041" y="2660"/>
                  </a:cubicBezTo>
                  <a:cubicBezTo>
                    <a:pt x="1041" y="2660"/>
                    <a:pt x="1041" y="2660"/>
                    <a:pt x="1042" y="2660"/>
                  </a:cubicBezTo>
                  <a:cubicBezTo>
                    <a:pt x="1042" y="2659"/>
                    <a:pt x="1042" y="2658"/>
                    <a:pt x="1043" y="2657"/>
                  </a:cubicBezTo>
                  <a:cubicBezTo>
                    <a:pt x="1044" y="2655"/>
                    <a:pt x="1046" y="2652"/>
                    <a:pt x="1047" y="2648"/>
                  </a:cubicBezTo>
                  <a:cubicBezTo>
                    <a:pt x="1048" y="2646"/>
                    <a:pt x="1049" y="2644"/>
                    <a:pt x="1050" y="2642"/>
                  </a:cubicBezTo>
                  <a:cubicBezTo>
                    <a:pt x="1051" y="2640"/>
                    <a:pt x="1052" y="2638"/>
                    <a:pt x="1053" y="2635"/>
                  </a:cubicBezTo>
                  <a:cubicBezTo>
                    <a:pt x="1053" y="2633"/>
                    <a:pt x="1054" y="2631"/>
                    <a:pt x="1055" y="2628"/>
                  </a:cubicBezTo>
                  <a:cubicBezTo>
                    <a:pt x="1056" y="2626"/>
                    <a:pt x="1057" y="2623"/>
                    <a:pt x="1058" y="2621"/>
                  </a:cubicBezTo>
                  <a:cubicBezTo>
                    <a:pt x="1059" y="2620"/>
                    <a:pt x="1060" y="2618"/>
                    <a:pt x="1060" y="2617"/>
                  </a:cubicBezTo>
                  <a:cubicBezTo>
                    <a:pt x="1060" y="2617"/>
                    <a:pt x="1061" y="2616"/>
                    <a:pt x="1061" y="2615"/>
                  </a:cubicBezTo>
                  <a:cubicBezTo>
                    <a:pt x="1061" y="2615"/>
                    <a:pt x="1061" y="2614"/>
                    <a:pt x="1062" y="2614"/>
                  </a:cubicBezTo>
                  <a:cubicBezTo>
                    <a:pt x="1062" y="2613"/>
                    <a:pt x="1062" y="2612"/>
                    <a:pt x="1062" y="2612"/>
                  </a:cubicBezTo>
                  <a:cubicBezTo>
                    <a:pt x="1063" y="2611"/>
                    <a:pt x="1063" y="2611"/>
                    <a:pt x="1063" y="2610"/>
                  </a:cubicBezTo>
                  <a:cubicBezTo>
                    <a:pt x="1064" y="2609"/>
                    <a:pt x="1064" y="2608"/>
                    <a:pt x="1065" y="2607"/>
                  </a:cubicBezTo>
                  <a:cubicBezTo>
                    <a:pt x="1065" y="2606"/>
                    <a:pt x="1066" y="2604"/>
                    <a:pt x="1067" y="2603"/>
                  </a:cubicBezTo>
                  <a:cubicBezTo>
                    <a:pt x="1067" y="2602"/>
                    <a:pt x="1068" y="2601"/>
                    <a:pt x="1068" y="2600"/>
                  </a:cubicBezTo>
                  <a:cubicBezTo>
                    <a:pt x="1069" y="2599"/>
                    <a:pt x="1069" y="2598"/>
                    <a:pt x="1070" y="2597"/>
                  </a:cubicBezTo>
                  <a:cubicBezTo>
                    <a:pt x="1070" y="2597"/>
                    <a:pt x="1071" y="2596"/>
                    <a:pt x="1071" y="2595"/>
                  </a:cubicBezTo>
                  <a:cubicBezTo>
                    <a:pt x="1071" y="2598"/>
                    <a:pt x="1070" y="2600"/>
                    <a:pt x="1070" y="2602"/>
                  </a:cubicBezTo>
                  <a:cubicBezTo>
                    <a:pt x="1070" y="2604"/>
                    <a:pt x="1070" y="2606"/>
                    <a:pt x="1070" y="2607"/>
                  </a:cubicBezTo>
                  <a:cubicBezTo>
                    <a:pt x="1069" y="2609"/>
                    <a:pt x="1069" y="2610"/>
                    <a:pt x="1069" y="2612"/>
                  </a:cubicBezTo>
                  <a:cubicBezTo>
                    <a:pt x="1070" y="2613"/>
                    <a:pt x="1070" y="2615"/>
                    <a:pt x="1070" y="2616"/>
                  </a:cubicBezTo>
                  <a:cubicBezTo>
                    <a:pt x="1070" y="2618"/>
                    <a:pt x="1070" y="2619"/>
                    <a:pt x="1070" y="2620"/>
                  </a:cubicBezTo>
                  <a:cubicBezTo>
                    <a:pt x="1070" y="2621"/>
                    <a:pt x="1070" y="2622"/>
                    <a:pt x="1071" y="2623"/>
                  </a:cubicBezTo>
                  <a:cubicBezTo>
                    <a:pt x="1071" y="2624"/>
                    <a:pt x="1071" y="2625"/>
                    <a:pt x="1071" y="2626"/>
                  </a:cubicBezTo>
                  <a:cubicBezTo>
                    <a:pt x="1072" y="2628"/>
                    <a:pt x="1072" y="2629"/>
                    <a:pt x="1072" y="2630"/>
                  </a:cubicBezTo>
                  <a:cubicBezTo>
                    <a:pt x="1073" y="2631"/>
                    <a:pt x="1073" y="2631"/>
                    <a:pt x="1073" y="2631"/>
                  </a:cubicBezTo>
                  <a:cubicBezTo>
                    <a:pt x="1073" y="2631"/>
                    <a:pt x="1073" y="2631"/>
                    <a:pt x="1073" y="2630"/>
                  </a:cubicBezTo>
                  <a:cubicBezTo>
                    <a:pt x="1073" y="2629"/>
                    <a:pt x="1073" y="2628"/>
                    <a:pt x="1073" y="2626"/>
                  </a:cubicBezTo>
                  <a:cubicBezTo>
                    <a:pt x="1073" y="2625"/>
                    <a:pt x="1073" y="2624"/>
                    <a:pt x="1073" y="2623"/>
                  </a:cubicBezTo>
                  <a:cubicBezTo>
                    <a:pt x="1073" y="2622"/>
                    <a:pt x="1073" y="2621"/>
                    <a:pt x="1073" y="2620"/>
                  </a:cubicBezTo>
                  <a:cubicBezTo>
                    <a:pt x="1073" y="2619"/>
                    <a:pt x="1073" y="2618"/>
                    <a:pt x="1074" y="2616"/>
                  </a:cubicBezTo>
                  <a:cubicBezTo>
                    <a:pt x="1074" y="2615"/>
                    <a:pt x="1074" y="2614"/>
                    <a:pt x="1074" y="2612"/>
                  </a:cubicBezTo>
                  <a:cubicBezTo>
                    <a:pt x="1075" y="2609"/>
                    <a:pt x="1075" y="2606"/>
                    <a:pt x="1076" y="2603"/>
                  </a:cubicBezTo>
                  <a:cubicBezTo>
                    <a:pt x="1077" y="2600"/>
                    <a:pt x="1077" y="2597"/>
                    <a:pt x="1078" y="2594"/>
                  </a:cubicBezTo>
                  <a:cubicBezTo>
                    <a:pt x="1080" y="2590"/>
                    <a:pt x="1081" y="2587"/>
                    <a:pt x="1082" y="2583"/>
                  </a:cubicBezTo>
                  <a:cubicBezTo>
                    <a:pt x="1083" y="2582"/>
                    <a:pt x="1083" y="2580"/>
                    <a:pt x="1084" y="2578"/>
                  </a:cubicBezTo>
                  <a:cubicBezTo>
                    <a:pt x="1085" y="2577"/>
                    <a:pt x="1085" y="2576"/>
                    <a:pt x="1085" y="2576"/>
                  </a:cubicBezTo>
                  <a:cubicBezTo>
                    <a:pt x="1087" y="2573"/>
                    <a:pt x="1087" y="2573"/>
                    <a:pt x="1087" y="2573"/>
                  </a:cubicBezTo>
                  <a:cubicBezTo>
                    <a:pt x="1088" y="2570"/>
                    <a:pt x="1090" y="2566"/>
                    <a:pt x="1092" y="2563"/>
                  </a:cubicBezTo>
                  <a:cubicBezTo>
                    <a:pt x="1092" y="2561"/>
                    <a:pt x="1093" y="2560"/>
                    <a:pt x="1094" y="2558"/>
                  </a:cubicBezTo>
                  <a:cubicBezTo>
                    <a:pt x="1095" y="2556"/>
                    <a:pt x="1096" y="2555"/>
                    <a:pt x="1097" y="2553"/>
                  </a:cubicBezTo>
                  <a:cubicBezTo>
                    <a:pt x="1099" y="2550"/>
                    <a:pt x="1100" y="2547"/>
                    <a:pt x="1102" y="2544"/>
                  </a:cubicBezTo>
                  <a:cubicBezTo>
                    <a:pt x="1104" y="2542"/>
                    <a:pt x="1105" y="2539"/>
                    <a:pt x="1107" y="2536"/>
                  </a:cubicBezTo>
                  <a:cubicBezTo>
                    <a:pt x="1108" y="2535"/>
                    <a:pt x="1109" y="2533"/>
                    <a:pt x="1109" y="2532"/>
                  </a:cubicBezTo>
                  <a:cubicBezTo>
                    <a:pt x="1105" y="2546"/>
                    <a:pt x="1103" y="2561"/>
                    <a:pt x="1102" y="2576"/>
                  </a:cubicBezTo>
                  <a:cubicBezTo>
                    <a:pt x="1102" y="2576"/>
                    <a:pt x="1102" y="2576"/>
                    <a:pt x="1102" y="2577"/>
                  </a:cubicBezTo>
                  <a:cubicBezTo>
                    <a:pt x="1102" y="2577"/>
                    <a:pt x="1102" y="2578"/>
                    <a:pt x="1102" y="2579"/>
                  </a:cubicBezTo>
                  <a:cubicBezTo>
                    <a:pt x="1101" y="2581"/>
                    <a:pt x="1101" y="2583"/>
                    <a:pt x="1100" y="2586"/>
                  </a:cubicBezTo>
                  <a:cubicBezTo>
                    <a:pt x="1100" y="2588"/>
                    <a:pt x="1099" y="2590"/>
                    <a:pt x="1098" y="2593"/>
                  </a:cubicBezTo>
                  <a:cubicBezTo>
                    <a:pt x="1098" y="2595"/>
                    <a:pt x="1097" y="2597"/>
                    <a:pt x="1096" y="2600"/>
                  </a:cubicBezTo>
                  <a:cubicBezTo>
                    <a:pt x="1095" y="2603"/>
                    <a:pt x="1095" y="2605"/>
                    <a:pt x="1094" y="2608"/>
                  </a:cubicBezTo>
                  <a:cubicBezTo>
                    <a:pt x="1093" y="2610"/>
                    <a:pt x="1092" y="2613"/>
                    <a:pt x="1092" y="2616"/>
                  </a:cubicBezTo>
                  <a:cubicBezTo>
                    <a:pt x="1091" y="2617"/>
                    <a:pt x="1091" y="2618"/>
                    <a:pt x="1091" y="2620"/>
                  </a:cubicBezTo>
                  <a:cubicBezTo>
                    <a:pt x="1091" y="2621"/>
                    <a:pt x="1090" y="2622"/>
                    <a:pt x="1090" y="2624"/>
                  </a:cubicBezTo>
                  <a:cubicBezTo>
                    <a:pt x="1090" y="2626"/>
                    <a:pt x="1090" y="2629"/>
                    <a:pt x="1089" y="2631"/>
                  </a:cubicBezTo>
                  <a:cubicBezTo>
                    <a:pt x="1089" y="2634"/>
                    <a:pt x="1089" y="2636"/>
                    <a:pt x="1090" y="2638"/>
                  </a:cubicBezTo>
                  <a:cubicBezTo>
                    <a:pt x="1090" y="2639"/>
                    <a:pt x="1090" y="2640"/>
                    <a:pt x="1090" y="2641"/>
                  </a:cubicBezTo>
                  <a:cubicBezTo>
                    <a:pt x="1090" y="2642"/>
                    <a:pt x="1090" y="2643"/>
                    <a:pt x="1091" y="2644"/>
                  </a:cubicBezTo>
                  <a:cubicBezTo>
                    <a:pt x="1091" y="2645"/>
                    <a:pt x="1091" y="2646"/>
                    <a:pt x="1091" y="2646"/>
                  </a:cubicBezTo>
                  <a:cubicBezTo>
                    <a:pt x="1092" y="2647"/>
                    <a:pt x="1092" y="2648"/>
                    <a:pt x="1092" y="2648"/>
                  </a:cubicBezTo>
                  <a:cubicBezTo>
                    <a:pt x="1092" y="2649"/>
                    <a:pt x="1093" y="2650"/>
                    <a:pt x="1093" y="2651"/>
                  </a:cubicBezTo>
                  <a:cubicBezTo>
                    <a:pt x="1093" y="2651"/>
                    <a:pt x="1094" y="2652"/>
                    <a:pt x="1094" y="2652"/>
                  </a:cubicBezTo>
                  <a:cubicBezTo>
                    <a:pt x="1094" y="2652"/>
                    <a:pt x="1094" y="2651"/>
                    <a:pt x="1094" y="2651"/>
                  </a:cubicBezTo>
                  <a:cubicBezTo>
                    <a:pt x="1094" y="2650"/>
                    <a:pt x="1094" y="2649"/>
                    <a:pt x="1094" y="2648"/>
                  </a:cubicBezTo>
                  <a:cubicBezTo>
                    <a:pt x="1094" y="2647"/>
                    <a:pt x="1094" y="2647"/>
                    <a:pt x="1094" y="2646"/>
                  </a:cubicBezTo>
                  <a:cubicBezTo>
                    <a:pt x="1094" y="2645"/>
                    <a:pt x="1094" y="2645"/>
                    <a:pt x="1094" y="2644"/>
                  </a:cubicBezTo>
                  <a:cubicBezTo>
                    <a:pt x="1094" y="2643"/>
                    <a:pt x="1094" y="2642"/>
                    <a:pt x="1094" y="2641"/>
                  </a:cubicBezTo>
                  <a:cubicBezTo>
                    <a:pt x="1094" y="2640"/>
                    <a:pt x="1094" y="2639"/>
                    <a:pt x="1094" y="2638"/>
                  </a:cubicBezTo>
                  <a:cubicBezTo>
                    <a:pt x="1095" y="2636"/>
                    <a:pt x="1095" y="2634"/>
                    <a:pt x="1095" y="2632"/>
                  </a:cubicBezTo>
                  <a:cubicBezTo>
                    <a:pt x="1096" y="2630"/>
                    <a:pt x="1096" y="2628"/>
                    <a:pt x="1097" y="2625"/>
                  </a:cubicBezTo>
                  <a:cubicBezTo>
                    <a:pt x="1098" y="2623"/>
                    <a:pt x="1098" y="2620"/>
                    <a:pt x="1099" y="2618"/>
                  </a:cubicBezTo>
                  <a:cubicBezTo>
                    <a:pt x="1100" y="2616"/>
                    <a:pt x="1100" y="2613"/>
                    <a:pt x="1101" y="2611"/>
                  </a:cubicBezTo>
                  <a:cubicBezTo>
                    <a:pt x="1101" y="2614"/>
                    <a:pt x="1101" y="2617"/>
                    <a:pt x="1101" y="2619"/>
                  </a:cubicBezTo>
                  <a:cubicBezTo>
                    <a:pt x="1101" y="2621"/>
                    <a:pt x="1101" y="2623"/>
                    <a:pt x="1102" y="2625"/>
                  </a:cubicBezTo>
                  <a:cubicBezTo>
                    <a:pt x="1102" y="2626"/>
                    <a:pt x="1102" y="2628"/>
                    <a:pt x="1102" y="2630"/>
                  </a:cubicBezTo>
                  <a:cubicBezTo>
                    <a:pt x="1102" y="2632"/>
                    <a:pt x="1102" y="2633"/>
                    <a:pt x="1103" y="2635"/>
                  </a:cubicBezTo>
                  <a:cubicBezTo>
                    <a:pt x="1103" y="2637"/>
                    <a:pt x="1103" y="2639"/>
                    <a:pt x="1104" y="2641"/>
                  </a:cubicBezTo>
                  <a:cubicBezTo>
                    <a:pt x="1104" y="2642"/>
                    <a:pt x="1104" y="2644"/>
                    <a:pt x="1105" y="2646"/>
                  </a:cubicBezTo>
                  <a:cubicBezTo>
                    <a:pt x="1105" y="2647"/>
                    <a:pt x="1105" y="2648"/>
                    <a:pt x="1105" y="2649"/>
                  </a:cubicBezTo>
                  <a:cubicBezTo>
                    <a:pt x="1106" y="2651"/>
                    <a:pt x="1106" y="2651"/>
                    <a:pt x="1106" y="2651"/>
                  </a:cubicBezTo>
                  <a:cubicBezTo>
                    <a:pt x="1107" y="2655"/>
                    <a:pt x="1108" y="2658"/>
                    <a:pt x="1108" y="2662"/>
                  </a:cubicBezTo>
                  <a:cubicBezTo>
                    <a:pt x="1110" y="2669"/>
                    <a:pt x="1112" y="2676"/>
                    <a:pt x="1114" y="2682"/>
                  </a:cubicBezTo>
                  <a:cubicBezTo>
                    <a:pt x="1114" y="2683"/>
                    <a:pt x="1114" y="2684"/>
                    <a:pt x="1114" y="2685"/>
                  </a:cubicBezTo>
                  <a:cubicBezTo>
                    <a:pt x="1114" y="2686"/>
                    <a:pt x="1114" y="2687"/>
                    <a:pt x="1114" y="2687"/>
                  </a:cubicBezTo>
                  <a:cubicBezTo>
                    <a:pt x="1115" y="2688"/>
                    <a:pt x="1115" y="2689"/>
                    <a:pt x="1115" y="2690"/>
                  </a:cubicBezTo>
                  <a:cubicBezTo>
                    <a:pt x="1115" y="2691"/>
                    <a:pt x="1115" y="2692"/>
                    <a:pt x="1115" y="2693"/>
                  </a:cubicBezTo>
                  <a:cubicBezTo>
                    <a:pt x="1115" y="2693"/>
                    <a:pt x="1115" y="2694"/>
                    <a:pt x="1115" y="2695"/>
                  </a:cubicBezTo>
                  <a:cubicBezTo>
                    <a:pt x="1115" y="2696"/>
                    <a:pt x="1115" y="2697"/>
                    <a:pt x="1115" y="2698"/>
                  </a:cubicBezTo>
                  <a:cubicBezTo>
                    <a:pt x="1115" y="2698"/>
                    <a:pt x="1115" y="2699"/>
                    <a:pt x="1116" y="2700"/>
                  </a:cubicBezTo>
                  <a:cubicBezTo>
                    <a:pt x="1116" y="2701"/>
                    <a:pt x="1116" y="2702"/>
                    <a:pt x="1116" y="2702"/>
                  </a:cubicBezTo>
                  <a:cubicBezTo>
                    <a:pt x="1116" y="2709"/>
                    <a:pt x="1115" y="2715"/>
                    <a:pt x="1114" y="2721"/>
                  </a:cubicBezTo>
                  <a:cubicBezTo>
                    <a:pt x="1113" y="2727"/>
                    <a:pt x="1112" y="2733"/>
                    <a:pt x="1111" y="2738"/>
                  </a:cubicBezTo>
                  <a:cubicBezTo>
                    <a:pt x="1111" y="2740"/>
                    <a:pt x="1111" y="2741"/>
                    <a:pt x="1110" y="2742"/>
                  </a:cubicBezTo>
                  <a:cubicBezTo>
                    <a:pt x="1110" y="2743"/>
                    <a:pt x="1110" y="2745"/>
                    <a:pt x="1109" y="2746"/>
                  </a:cubicBezTo>
                  <a:cubicBezTo>
                    <a:pt x="1109" y="2748"/>
                    <a:pt x="1108" y="2751"/>
                    <a:pt x="1108" y="2753"/>
                  </a:cubicBezTo>
                  <a:cubicBezTo>
                    <a:pt x="1107" y="2757"/>
                    <a:pt x="1106" y="2761"/>
                    <a:pt x="1105" y="2764"/>
                  </a:cubicBezTo>
                  <a:cubicBezTo>
                    <a:pt x="1104" y="2767"/>
                    <a:pt x="1103" y="2769"/>
                    <a:pt x="1103" y="2771"/>
                  </a:cubicBezTo>
                  <a:cubicBezTo>
                    <a:pt x="1102" y="2772"/>
                    <a:pt x="1102" y="2773"/>
                    <a:pt x="1102" y="2773"/>
                  </a:cubicBezTo>
                  <a:cubicBezTo>
                    <a:pt x="1102" y="2773"/>
                    <a:pt x="1103" y="2772"/>
                    <a:pt x="1103" y="2771"/>
                  </a:cubicBezTo>
                  <a:cubicBezTo>
                    <a:pt x="1104" y="2769"/>
                    <a:pt x="1105" y="2767"/>
                    <a:pt x="1106" y="2764"/>
                  </a:cubicBezTo>
                  <a:cubicBezTo>
                    <a:pt x="1107" y="2761"/>
                    <a:pt x="1109" y="2758"/>
                    <a:pt x="1111" y="2754"/>
                  </a:cubicBezTo>
                  <a:cubicBezTo>
                    <a:pt x="1112" y="2749"/>
                    <a:pt x="1114" y="2745"/>
                    <a:pt x="1116" y="2740"/>
                  </a:cubicBezTo>
                  <a:cubicBezTo>
                    <a:pt x="1117" y="2734"/>
                    <a:pt x="1119" y="2729"/>
                    <a:pt x="1120" y="2722"/>
                  </a:cubicBezTo>
                  <a:cubicBezTo>
                    <a:pt x="1121" y="2716"/>
                    <a:pt x="1122" y="2710"/>
                    <a:pt x="1123" y="2703"/>
                  </a:cubicBezTo>
                  <a:cubicBezTo>
                    <a:pt x="1123" y="2702"/>
                    <a:pt x="1123" y="2701"/>
                    <a:pt x="1123" y="2700"/>
                  </a:cubicBezTo>
                  <a:cubicBezTo>
                    <a:pt x="1123" y="2699"/>
                    <a:pt x="1123" y="2698"/>
                    <a:pt x="1123" y="2697"/>
                  </a:cubicBezTo>
                  <a:cubicBezTo>
                    <a:pt x="1123" y="2696"/>
                    <a:pt x="1123" y="2695"/>
                    <a:pt x="1123" y="2694"/>
                  </a:cubicBezTo>
                  <a:cubicBezTo>
                    <a:pt x="1123" y="2694"/>
                    <a:pt x="1122" y="2693"/>
                    <a:pt x="1122" y="2692"/>
                  </a:cubicBezTo>
                  <a:cubicBezTo>
                    <a:pt x="1122" y="2688"/>
                    <a:pt x="1122" y="2685"/>
                    <a:pt x="1121" y="2681"/>
                  </a:cubicBezTo>
                  <a:cubicBezTo>
                    <a:pt x="1120" y="2674"/>
                    <a:pt x="1118" y="2667"/>
                    <a:pt x="1116" y="2660"/>
                  </a:cubicBezTo>
                  <a:cubicBezTo>
                    <a:pt x="1115" y="2656"/>
                    <a:pt x="1114" y="2653"/>
                    <a:pt x="1113" y="2649"/>
                  </a:cubicBezTo>
                  <a:cubicBezTo>
                    <a:pt x="1113" y="2647"/>
                    <a:pt x="1113" y="2647"/>
                    <a:pt x="1113" y="2647"/>
                  </a:cubicBezTo>
                  <a:cubicBezTo>
                    <a:pt x="1113" y="2646"/>
                    <a:pt x="1112" y="2645"/>
                    <a:pt x="1112" y="2644"/>
                  </a:cubicBezTo>
                  <a:cubicBezTo>
                    <a:pt x="1112" y="2643"/>
                    <a:pt x="1111" y="2641"/>
                    <a:pt x="1111" y="2639"/>
                  </a:cubicBezTo>
                  <a:cubicBezTo>
                    <a:pt x="1110" y="2634"/>
                    <a:pt x="1109" y="2629"/>
                    <a:pt x="1109" y="2625"/>
                  </a:cubicBezTo>
                  <a:cubicBezTo>
                    <a:pt x="1107" y="2553"/>
                    <a:pt x="1123" y="2523"/>
                    <a:pt x="1157" y="2471"/>
                  </a:cubicBezTo>
                  <a:cubicBezTo>
                    <a:pt x="1157" y="2471"/>
                    <a:pt x="1157" y="2471"/>
                    <a:pt x="1157" y="2472"/>
                  </a:cubicBezTo>
                  <a:cubicBezTo>
                    <a:pt x="1156" y="2474"/>
                    <a:pt x="1156" y="2476"/>
                    <a:pt x="1156" y="2479"/>
                  </a:cubicBezTo>
                  <a:cubicBezTo>
                    <a:pt x="1156" y="2480"/>
                    <a:pt x="1155" y="2481"/>
                    <a:pt x="1155" y="2482"/>
                  </a:cubicBezTo>
                  <a:cubicBezTo>
                    <a:pt x="1155" y="2484"/>
                    <a:pt x="1155" y="2485"/>
                    <a:pt x="1155" y="2486"/>
                  </a:cubicBezTo>
                  <a:cubicBezTo>
                    <a:pt x="1155" y="2487"/>
                    <a:pt x="1155" y="2487"/>
                    <a:pt x="1155" y="2488"/>
                  </a:cubicBezTo>
                  <a:cubicBezTo>
                    <a:pt x="1155" y="2489"/>
                    <a:pt x="1155" y="2489"/>
                    <a:pt x="1155" y="2490"/>
                  </a:cubicBezTo>
                  <a:cubicBezTo>
                    <a:pt x="1155" y="2491"/>
                    <a:pt x="1154" y="2493"/>
                    <a:pt x="1154" y="2494"/>
                  </a:cubicBezTo>
                  <a:cubicBezTo>
                    <a:pt x="1154" y="2497"/>
                    <a:pt x="1154" y="2499"/>
                    <a:pt x="1154" y="2502"/>
                  </a:cubicBezTo>
                  <a:cubicBezTo>
                    <a:pt x="1154" y="2508"/>
                    <a:pt x="1155" y="2514"/>
                    <a:pt x="1156" y="2520"/>
                  </a:cubicBezTo>
                  <a:cubicBezTo>
                    <a:pt x="1156" y="2522"/>
                    <a:pt x="1157" y="2525"/>
                    <a:pt x="1157" y="2528"/>
                  </a:cubicBezTo>
                  <a:cubicBezTo>
                    <a:pt x="1158" y="2531"/>
                    <a:pt x="1159" y="2534"/>
                    <a:pt x="1159" y="2537"/>
                  </a:cubicBezTo>
                  <a:cubicBezTo>
                    <a:pt x="1161" y="2543"/>
                    <a:pt x="1163" y="2548"/>
                    <a:pt x="1164" y="2554"/>
                  </a:cubicBezTo>
                  <a:cubicBezTo>
                    <a:pt x="1164" y="2555"/>
                    <a:pt x="1165" y="2557"/>
                    <a:pt x="1165" y="2558"/>
                  </a:cubicBezTo>
                  <a:cubicBezTo>
                    <a:pt x="1165" y="2559"/>
                    <a:pt x="1165" y="2559"/>
                    <a:pt x="1165" y="2560"/>
                  </a:cubicBezTo>
                  <a:cubicBezTo>
                    <a:pt x="1165" y="2560"/>
                    <a:pt x="1165" y="2561"/>
                    <a:pt x="1165" y="2562"/>
                  </a:cubicBezTo>
                  <a:cubicBezTo>
                    <a:pt x="1166" y="2563"/>
                    <a:pt x="1166" y="2563"/>
                    <a:pt x="1166" y="2564"/>
                  </a:cubicBezTo>
                  <a:cubicBezTo>
                    <a:pt x="1166" y="2565"/>
                    <a:pt x="1166" y="2565"/>
                    <a:pt x="1166" y="2566"/>
                  </a:cubicBezTo>
                  <a:cubicBezTo>
                    <a:pt x="1166" y="2567"/>
                    <a:pt x="1166" y="2567"/>
                    <a:pt x="1166" y="2568"/>
                  </a:cubicBezTo>
                  <a:cubicBezTo>
                    <a:pt x="1166" y="2569"/>
                    <a:pt x="1166" y="2569"/>
                    <a:pt x="1166" y="2570"/>
                  </a:cubicBezTo>
                  <a:cubicBezTo>
                    <a:pt x="1167" y="2575"/>
                    <a:pt x="1166" y="2580"/>
                    <a:pt x="1166" y="2585"/>
                  </a:cubicBezTo>
                  <a:cubicBezTo>
                    <a:pt x="1166" y="2590"/>
                    <a:pt x="1165" y="2595"/>
                    <a:pt x="1164" y="2599"/>
                  </a:cubicBezTo>
                  <a:cubicBezTo>
                    <a:pt x="1164" y="2603"/>
                    <a:pt x="1163" y="2607"/>
                    <a:pt x="1162" y="2611"/>
                  </a:cubicBezTo>
                  <a:cubicBezTo>
                    <a:pt x="1161" y="2614"/>
                    <a:pt x="1161" y="2617"/>
                    <a:pt x="1160" y="2620"/>
                  </a:cubicBezTo>
                  <a:cubicBezTo>
                    <a:pt x="1160" y="2622"/>
                    <a:pt x="1159" y="2624"/>
                    <a:pt x="1159" y="2626"/>
                  </a:cubicBezTo>
                  <a:cubicBezTo>
                    <a:pt x="1159" y="2627"/>
                    <a:pt x="1159" y="2628"/>
                    <a:pt x="1159" y="2628"/>
                  </a:cubicBezTo>
                  <a:cubicBezTo>
                    <a:pt x="1159" y="2628"/>
                    <a:pt x="1159" y="2627"/>
                    <a:pt x="1160" y="2626"/>
                  </a:cubicBezTo>
                  <a:cubicBezTo>
                    <a:pt x="1160" y="2625"/>
                    <a:pt x="1161" y="2623"/>
                    <a:pt x="1162" y="2620"/>
                  </a:cubicBezTo>
                  <a:cubicBezTo>
                    <a:pt x="1163" y="2618"/>
                    <a:pt x="1164" y="2615"/>
                    <a:pt x="1165" y="2612"/>
                  </a:cubicBezTo>
                  <a:cubicBezTo>
                    <a:pt x="1166" y="2608"/>
                    <a:pt x="1168" y="2604"/>
                    <a:pt x="1169" y="2600"/>
                  </a:cubicBezTo>
                  <a:cubicBezTo>
                    <a:pt x="1170" y="2596"/>
                    <a:pt x="1171" y="2591"/>
                    <a:pt x="1172" y="2586"/>
                  </a:cubicBezTo>
                  <a:cubicBezTo>
                    <a:pt x="1173" y="2581"/>
                    <a:pt x="1173" y="2575"/>
                    <a:pt x="1173" y="2570"/>
                  </a:cubicBezTo>
                  <a:cubicBezTo>
                    <a:pt x="1173" y="2569"/>
                    <a:pt x="1173" y="2568"/>
                    <a:pt x="1173" y="2568"/>
                  </a:cubicBezTo>
                  <a:cubicBezTo>
                    <a:pt x="1173" y="2567"/>
                    <a:pt x="1173" y="2566"/>
                    <a:pt x="1173" y="2565"/>
                  </a:cubicBezTo>
                  <a:cubicBezTo>
                    <a:pt x="1173" y="2565"/>
                    <a:pt x="1173" y="2564"/>
                    <a:pt x="1173" y="2563"/>
                  </a:cubicBezTo>
                  <a:cubicBezTo>
                    <a:pt x="1173" y="2562"/>
                    <a:pt x="1173" y="2562"/>
                    <a:pt x="1173" y="2561"/>
                  </a:cubicBezTo>
                  <a:cubicBezTo>
                    <a:pt x="1173" y="2560"/>
                    <a:pt x="1173" y="2560"/>
                    <a:pt x="1173" y="2559"/>
                  </a:cubicBezTo>
                  <a:cubicBezTo>
                    <a:pt x="1172" y="2558"/>
                    <a:pt x="1172" y="2558"/>
                    <a:pt x="1172" y="2558"/>
                  </a:cubicBezTo>
                  <a:cubicBezTo>
                    <a:pt x="1172" y="2557"/>
                    <a:pt x="1172" y="2557"/>
                    <a:pt x="1172" y="2557"/>
                  </a:cubicBezTo>
                  <a:cubicBezTo>
                    <a:pt x="1172" y="2555"/>
                    <a:pt x="1172" y="2554"/>
                    <a:pt x="1171" y="2552"/>
                  </a:cubicBezTo>
                  <a:cubicBezTo>
                    <a:pt x="1170" y="2546"/>
                    <a:pt x="1168" y="2541"/>
                    <a:pt x="1167" y="2535"/>
                  </a:cubicBezTo>
                  <a:cubicBezTo>
                    <a:pt x="1166" y="2532"/>
                    <a:pt x="1166" y="2529"/>
                    <a:pt x="1165" y="2527"/>
                  </a:cubicBezTo>
                  <a:cubicBezTo>
                    <a:pt x="1164" y="2524"/>
                    <a:pt x="1164" y="2521"/>
                    <a:pt x="1163" y="2518"/>
                  </a:cubicBezTo>
                  <a:cubicBezTo>
                    <a:pt x="1163" y="2516"/>
                    <a:pt x="1163" y="2513"/>
                    <a:pt x="1162" y="2510"/>
                  </a:cubicBezTo>
                  <a:cubicBezTo>
                    <a:pt x="1162" y="2507"/>
                    <a:pt x="1162" y="2505"/>
                    <a:pt x="1161" y="2502"/>
                  </a:cubicBezTo>
                  <a:cubicBezTo>
                    <a:pt x="1161" y="2499"/>
                    <a:pt x="1161" y="2497"/>
                    <a:pt x="1161" y="2494"/>
                  </a:cubicBezTo>
                  <a:cubicBezTo>
                    <a:pt x="1161" y="2493"/>
                    <a:pt x="1161" y="2491"/>
                    <a:pt x="1161" y="2490"/>
                  </a:cubicBezTo>
                  <a:cubicBezTo>
                    <a:pt x="1161" y="2489"/>
                    <a:pt x="1161" y="2488"/>
                    <a:pt x="1161" y="2486"/>
                  </a:cubicBezTo>
                  <a:cubicBezTo>
                    <a:pt x="1161" y="2485"/>
                    <a:pt x="1161" y="2484"/>
                    <a:pt x="1161" y="2483"/>
                  </a:cubicBezTo>
                  <a:cubicBezTo>
                    <a:pt x="1161" y="2482"/>
                    <a:pt x="1161" y="2480"/>
                    <a:pt x="1161" y="2479"/>
                  </a:cubicBezTo>
                  <a:cubicBezTo>
                    <a:pt x="1161" y="2477"/>
                    <a:pt x="1161" y="2475"/>
                    <a:pt x="1161" y="2472"/>
                  </a:cubicBezTo>
                  <a:cubicBezTo>
                    <a:pt x="1162" y="2470"/>
                    <a:pt x="1162" y="2468"/>
                    <a:pt x="1162" y="2466"/>
                  </a:cubicBezTo>
                  <a:cubicBezTo>
                    <a:pt x="1162" y="2465"/>
                    <a:pt x="1162" y="2464"/>
                    <a:pt x="1162" y="2462"/>
                  </a:cubicBezTo>
                  <a:cubicBezTo>
                    <a:pt x="1165" y="2458"/>
                    <a:pt x="1168" y="2454"/>
                    <a:pt x="1171" y="2449"/>
                  </a:cubicBezTo>
                  <a:cubicBezTo>
                    <a:pt x="1179" y="2438"/>
                    <a:pt x="1185" y="2427"/>
                    <a:pt x="1191" y="2417"/>
                  </a:cubicBezTo>
                  <a:cubicBezTo>
                    <a:pt x="1190" y="2421"/>
                    <a:pt x="1189" y="2426"/>
                    <a:pt x="1189" y="2431"/>
                  </a:cubicBezTo>
                  <a:cubicBezTo>
                    <a:pt x="1189" y="2439"/>
                    <a:pt x="1189" y="2447"/>
                    <a:pt x="1190" y="2456"/>
                  </a:cubicBezTo>
                  <a:cubicBezTo>
                    <a:pt x="1191" y="2464"/>
                    <a:pt x="1193" y="2473"/>
                    <a:pt x="1197" y="2482"/>
                  </a:cubicBezTo>
                  <a:cubicBezTo>
                    <a:pt x="1197" y="2483"/>
                    <a:pt x="1198" y="2484"/>
                    <a:pt x="1198" y="2486"/>
                  </a:cubicBezTo>
                  <a:cubicBezTo>
                    <a:pt x="1198" y="2487"/>
                    <a:pt x="1199" y="2488"/>
                    <a:pt x="1199" y="2489"/>
                  </a:cubicBezTo>
                  <a:cubicBezTo>
                    <a:pt x="1200" y="2490"/>
                    <a:pt x="1200" y="2491"/>
                    <a:pt x="1201" y="2492"/>
                  </a:cubicBezTo>
                  <a:cubicBezTo>
                    <a:pt x="1201" y="2493"/>
                    <a:pt x="1202" y="2494"/>
                    <a:pt x="1203" y="2495"/>
                  </a:cubicBezTo>
                  <a:cubicBezTo>
                    <a:pt x="1203" y="2497"/>
                    <a:pt x="1204" y="2498"/>
                    <a:pt x="1204" y="2499"/>
                  </a:cubicBezTo>
                  <a:cubicBezTo>
                    <a:pt x="1205" y="2500"/>
                    <a:pt x="1205" y="2501"/>
                    <a:pt x="1206" y="2502"/>
                  </a:cubicBezTo>
                  <a:cubicBezTo>
                    <a:pt x="1207" y="2504"/>
                    <a:pt x="1209" y="2506"/>
                    <a:pt x="1210" y="2508"/>
                  </a:cubicBezTo>
                  <a:cubicBezTo>
                    <a:pt x="1212" y="2511"/>
                    <a:pt x="1214" y="2514"/>
                    <a:pt x="1216" y="2517"/>
                  </a:cubicBezTo>
                  <a:cubicBezTo>
                    <a:pt x="1216" y="2517"/>
                    <a:pt x="1216" y="2518"/>
                    <a:pt x="1216" y="2518"/>
                  </a:cubicBezTo>
                  <a:cubicBezTo>
                    <a:pt x="1216" y="2519"/>
                    <a:pt x="1216" y="2521"/>
                    <a:pt x="1216" y="2522"/>
                  </a:cubicBezTo>
                  <a:cubicBezTo>
                    <a:pt x="1216" y="2525"/>
                    <a:pt x="1216" y="2528"/>
                    <a:pt x="1216" y="2531"/>
                  </a:cubicBezTo>
                  <a:cubicBezTo>
                    <a:pt x="1216" y="2535"/>
                    <a:pt x="1215" y="2538"/>
                    <a:pt x="1214" y="2542"/>
                  </a:cubicBezTo>
                  <a:cubicBezTo>
                    <a:pt x="1214" y="2543"/>
                    <a:pt x="1213" y="2544"/>
                    <a:pt x="1213" y="2545"/>
                  </a:cubicBezTo>
                  <a:cubicBezTo>
                    <a:pt x="1213" y="2546"/>
                    <a:pt x="1213" y="2547"/>
                    <a:pt x="1212" y="2548"/>
                  </a:cubicBezTo>
                  <a:cubicBezTo>
                    <a:pt x="1212" y="2549"/>
                    <a:pt x="1212" y="2550"/>
                    <a:pt x="1211" y="2551"/>
                  </a:cubicBezTo>
                  <a:cubicBezTo>
                    <a:pt x="1211" y="2551"/>
                    <a:pt x="1211" y="2551"/>
                    <a:pt x="1211" y="2551"/>
                  </a:cubicBezTo>
                  <a:cubicBezTo>
                    <a:pt x="1211" y="2552"/>
                    <a:pt x="1211" y="2552"/>
                    <a:pt x="1211" y="2552"/>
                  </a:cubicBezTo>
                  <a:cubicBezTo>
                    <a:pt x="1211" y="2553"/>
                    <a:pt x="1210" y="2553"/>
                    <a:pt x="1210" y="2554"/>
                  </a:cubicBezTo>
                  <a:cubicBezTo>
                    <a:pt x="1210" y="2555"/>
                    <a:pt x="1210" y="2556"/>
                    <a:pt x="1209" y="2557"/>
                  </a:cubicBezTo>
                  <a:cubicBezTo>
                    <a:pt x="1209" y="2558"/>
                    <a:pt x="1208" y="2559"/>
                    <a:pt x="1208" y="2560"/>
                  </a:cubicBezTo>
                  <a:cubicBezTo>
                    <a:pt x="1207" y="2561"/>
                    <a:pt x="1207" y="2562"/>
                    <a:pt x="1206" y="2563"/>
                  </a:cubicBezTo>
                  <a:cubicBezTo>
                    <a:pt x="1206" y="2564"/>
                    <a:pt x="1206" y="2565"/>
                    <a:pt x="1205" y="2566"/>
                  </a:cubicBezTo>
                  <a:cubicBezTo>
                    <a:pt x="1203" y="2570"/>
                    <a:pt x="1201" y="2574"/>
                    <a:pt x="1199" y="2578"/>
                  </a:cubicBezTo>
                  <a:cubicBezTo>
                    <a:pt x="1197" y="2582"/>
                    <a:pt x="1194" y="2586"/>
                    <a:pt x="1192" y="2590"/>
                  </a:cubicBezTo>
                  <a:cubicBezTo>
                    <a:pt x="1191" y="2592"/>
                    <a:pt x="1190" y="2594"/>
                    <a:pt x="1189" y="2596"/>
                  </a:cubicBezTo>
                  <a:cubicBezTo>
                    <a:pt x="1188" y="2598"/>
                    <a:pt x="1187" y="2600"/>
                    <a:pt x="1185" y="2602"/>
                  </a:cubicBezTo>
                  <a:cubicBezTo>
                    <a:pt x="1183" y="2606"/>
                    <a:pt x="1181" y="2609"/>
                    <a:pt x="1180" y="2613"/>
                  </a:cubicBezTo>
                  <a:cubicBezTo>
                    <a:pt x="1178" y="2616"/>
                    <a:pt x="1176" y="2620"/>
                    <a:pt x="1175" y="2623"/>
                  </a:cubicBezTo>
                  <a:cubicBezTo>
                    <a:pt x="1173" y="2626"/>
                    <a:pt x="1172" y="2629"/>
                    <a:pt x="1171" y="2632"/>
                  </a:cubicBezTo>
                  <a:cubicBezTo>
                    <a:pt x="1170" y="2635"/>
                    <a:pt x="1170" y="2638"/>
                    <a:pt x="1170" y="2640"/>
                  </a:cubicBezTo>
                  <a:cubicBezTo>
                    <a:pt x="1169" y="2642"/>
                    <a:pt x="1170" y="2643"/>
                    <a:pt x="1170" y="2645"/>
                  </a:cubicBezTo>
                  <a:cubicBezTo>
                    <a:pt x="1170" y="2646"/>
                    <a:pt x="1170" y="2646"/>
                    <a:pt x="1170" y="2646"/>
                  </a:cubicBezTo>
                  <a:cubicBezTo>
                    <a:pt x="1170" y="2646"/>
                    <a:pt x="1170" y="2646"/>
                    <a:pt x="1170" y="2645"/>
                  </a:cubicBezTo>
                  <a:cubicBezTo>
                    <a:pt x="1170" y="2644"/>
                    <a:pt x="1170" y="2643"/>
                    <a:pt x="1171" y="2643"/>
                  </a:cubicBezTo>
                  <a:cubicBezTo>
                    <a:pt x="1171" y="2642"/>
                    <a:pt x="1171" y="2641"/>
                    <a:pt x="1171" y="2640"/>
                  </a:cubicBezTo>
                  <a:cubicBezTo>
                    <a:pt x="1172" y="2638"/>
                    <a:pt x="1173" y="2636"/>
                    <a:pt x="1174" y="2633"/>
                  </a:cubicBezTo>
                  <a:cubicBezTo>
                    <a:pt x="1175" y="2631"/>
                    <a:pt x="1177" y="2628"/>
                    <a:pt x="1179" y="2625"/>
                  </a:cubicBezTo>
                  <a:cubicBezTo>
                    <a:pt x="1180" y="2622"/>
                    <a:pt x="1183" y="2619"/>
                    <a:pt x="1185" y="2616"/>
                  </a:cubicBezTo>
                  <a:cubicBezTo>
                    <a:pt x="1187" y="2612"/>
                    <a:pt x="1189" y="2609"/>
                    <a:pt x="1192" y="2605"/>
                  </a:cubicBezTo>
                  <a:cubicBezTo>
                    <a:pt x="1193" y="2603"/>
                    <a:pt x="1194" y="2601"/>
                    <a:pt x="1195" y="2600"/>
                  </a:cubicBezTo>
                  <a:cubicBezTo>
                    <a:pt x="1196" y="2598"/>
                    <a:pt x="1197" y="2596"/>
                    <a:pt x="1199" y="2594"/>
                  </a:cubicBezTo>
                  <a:cubicBezTo>
                    <a:pt x="1201" y="2590"/>
                    <a:pt x="1203" y="2586"/>
                    <a:pt x="1206" y="2582"/>
                  </a:cubicBezTo>
                  <a:cubicBezTo>
                    <a:pt x="1208" y="2577"/>
                    <a:pt x="1210" y="2573"/>
                    <a:pt x="1212" y="2569"/>
                  </a:cubicBezTo>
                  <a:cubicBezTo>
                    <a:pt x="1213" y="2567"/>
                    <a:pt x="1214" y="2565"/>
                    <a:pt x="1215" y="2562"/>
                  </a:cubicBezTo>
                  <a:cubicBezTo>
                    <a:pt x="1215" y="2561"/>
                    <a:pt x="1215" y="2560"/>
                    <a:pt x="1216" y="2559"/>
                  </a:cubicBezTo>
                  <a:cubicBezTo>
                    <a:pt x="1216" y="2558"/>
                    <a:pt x="1217" y="2557"/>
                    <a:pt x="1217" y="2556"/>
                  </a:cubicBezTo>
                  <a:cubicBezTo>
                    <a:pt x="1217" y="2555"/>
                    <a:pt x="1217" y="2555"/>
                    <a:pt x="1217" y="2554"/>
                  </a:cubicBezTo>
                  <a:cubicBezTo>
                    <a:pt x="1218" y="2553"/>
                    <a:pt x="1218" y="2553"/>
                    <a:pt x="1218" y="2553"/>
                  </a:cubicBezTo>
                  <a:cubicBezTo>
                    <a:pt x="1218" y="2553"/>
                    <a:pt x="1218" y="2553"/>
                    <a:pt x="1218" y="2553"/>
                  </a:cubicBezTo>
                  <a:cubicBezTo>
                    <a:pt x="1218" y="2552"/>
                    <a:pt x="1218" y="2550"/>
                    <a:pt x="1219" y="2549"/>
                  </a:cubicBezTo>
                  <a:cubicBezTo>
                    <a:pt x="1219" y="2548"/>
                    <a:pt x="1219" y="2547"/>
                    <a:pt x="1219" y="2546"/>
                  </a:cubicBezTo>
                  <a:cubicBezTo>
                    <a:pt x="1219" y="2546"/>
                    <a:pt x="1219" y="2545"/>
                    <a:pt x="1220" y="2545"/>
                  </a:cubicBezTo>
                  <a:cubicBezTo>
                    <a:pt x="1220" y="2544"/>
                    <a:pt x="1220" y="2544"/>
                    <a:pt x="1220" y="2543"/>
                  </a:cubicBezTo>
                  <a:cubicBezTo>
                    <a:pt x="1220" y="2539"/>
                    <a:pt x="1221" y="2535"/>
                    <a:pt x="1220" y="2531"/>
                  </a:cubicBezTo>
                  <a:cubicBezTo>
                    <a:pt x="1220" y="2528"/>
                    <a:pt x="1220" y="2525"/>
                    <a:pt x="1219" y="2522"/>
                  </a:cubicBezTo>
                  <a:cubicBezTo>
                    <a:pt x="1220" y="2523"/>
                    <a:pt x="1221" y="2525"/>
                    <a:pt x="1222" y="2526"/>
                  </a:cubicBezTo>
                  <a:cubicBezTo>
                    <a:pt x="1223" y="2528"/>
                    <a:pt x="1223" y="2528"/>
                    <a:pt x="1223" y="2528"/>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6" y="2533"/>
                    <a:pt x="1226" y="2533"/>
                    <a:pt x="1226" y="2533"/>
                  </a:cubicBezTo>
                  <a:cubicBezTo>
                    <a:pt x="1228" y="2536"/>
                    <a:pt x="1228" y="2536"/>
                    <a:pt x="1228" y="2536"/>
                  </a:cubicBezTo>
                  <a:cubicBezTo>
                    <a:pt x="1229" y="2537"/>
                    <a:pt x="1230" y="2538"/>
                    <a:pt x="1230" y="2539"/>
                  </a:cubicBezTo>
                  <a:cubicBezTo>
                    <a:pt x="1231" y="2541"/>
                    <a:pt x="1232" y="2543"/>
                    <a:pt x="1233" y="2545"/>
                  </a:cubicBezTo>
                  <a:cubicBezTo>
                    <a:pt x="1234" y="2546"/>
                    <a:pt x="1235" y="2547"/>
                    <a:pt x="1235" y="2548"/>
                  </a:cubicBezTo>
                  <a:cubicBezTo>
                    <a:pt x="1236" y="2549"/>
                    <a:pt x="1236" y="2551"/>
                    <a:pt x="1237" y="2552"/>
                  </a:cubicBezTo>
                  <a:cubicBezTo>
                    <a:pt x="1237" y="2553"/>
                    <a:pt x="1238" y="2554"/>
                    <a:pt x="1238" y="2555"/>
                  </a:cubicBezTo>
                  <a:cubicBezTo>
                    <a:pt x="1239" y="2556"/>
                    <a:pt x="1239" y="2557"/>
                    <a:pt x="1240" y="2558"/>
                  </a:cubicBezTo>
                  <a:cubicBezTo>
                    <a:pt x="1242" y="2564"/>
                    <a:pt x="1245" y="2571"/>
                    <a:pt x="1247" y="2577"/>
                  </a:cubicBezTo>
                  <a:cubicBezTo>
                    <a:pt x="1247" y="2578"/>
                    <a:pt x="1247" y="2578"/>
                    <a:pt x="1247" y="2579"/>
                  </a:cubicBezTo>
                  <a:cubicBezTo>
                    <a:pt x="1247" y="2580"/>
                    <a:pt x="1246" y="2582"/>
                    <a:pt x="1246" y="2583"/>
                  </a:cubicBezTo>
                  <a:cubicBezTo>
                    <a:pt x="1246" y="2584"/>
                    <a:pt x="1246" y="2586"/>
                    <a:pt x="1246" y="2587"/>
                  </a:cubicBezTo>
                  <a:cubicBezTo>
                    <a:pt x="1245" y="2589"/>
                    <a:pt x="1245" y="2590"/>
                    <a:pt x="1244" y="2592"/>
                  </a:cubicBezTo>
                  <a:cubicBezTo>
                    <a:pt x="1244" y="2595"/>
                    <a:pt x="1243" y="2598"/>
                    <a:pt x="1241" y="2602"/>
                  </a:cubicBezTo>
                  <a:cubicBezTo>
                    <a:pt x="1240" y="2605"/>
                    <a:pt x="1238" y="2609"/>
                    <a:pt x="1237" y="2613"/>
                  </a:cubicBezTo>
                  <a:cubicBezTo>
                    <a:pt x="1235" y="2616"/>
                    <a:pt x="1233" y="2620"/>
                    <a:pt x="1231" y="2624"/>
                  </a:cubicBezTo>
                  <a:cubicBezTo>
                    <a:pt x="1229" y="2628"/>
                    <a:pt x="1227" y="2632"/>
                    <a:pt x="1225" y="2636"/>
                  </a:cubicBezTo>
                  <a:cubicBezTo>
                    <a:pt x="1223" y="2640"/>
                    <a:pt x="1221" y="2644"/>
                    <a:pt x="1220" y="2648"/>
                  </a:cubicBezTo>
                  <a:cubicBezTo>
                    <a:pt x="1219" y="2650"/>
                    <a:pt x="1218" y="2652"/>
                    <a:pt x="1217" y="2654"/>
                  </a:cubicBezTo>
                  <a:cubicBezTo>
                    <a:pt x="1217" y="2655"/>
                    <a:pt x="1216" y="2656"/>
                    <a:pt x="1216" y="2657"/>
                  </a:cubicBezTo>
                  <a:cubicBezTo>
                    <a:pt x="1215" y="2658"/>
                    <a:pt x="1215" y="2659"/>
                    <a:pt x="1215" y="2660"/>
                  </a:cubicBezTo>
                  <a:cubicBezTo>
                    <a:pt x="1213" y="2664"/>
                    <a:pt x="1212" y="2668"/>
                    <a:pt x="1211" y="2672"/>
                  </a:cubicBezTo>
                  <a:cubicBezTo>
                    <a:pt x="1210" y="2676"/>
                    <a:pt x="1210" y="2679"/>
                    <a:pt x="1209" y="2683"/>
                  </a:cubicBezTo>
                  <a:cubicBezTo>
                    <a:pt x="1209" y="2685"/>
                    <a:pt x="1209" y="2686"/>
                    <a:pt x="1209" y="2688"/>
                  </a:cubicBezTo>
                  <a:cubicBezTo>
                    <a:pt x="1209" y="2689"/>
                    <a:pt x="1209" y="2691"/>
                    <a:pt x="1209" y="2692"/>
                  </a:cubicBezTo>
                  <a:cubicBezTo>
                    <a:pt x="1209" y="2694"/>
                    <a:pt x="1209" y="2695"/>
                    <a:pt x="1209" y="2696"/>
                  </a:cubicBezTo>
                  <a:cubicBezTo>
                    <a:pt x="1209" y="2697"/>
                    <a:pt x="1209" y="2698"/>
                    <a:pt x="1210" y="2699"/>
                  </a:cubicBezTo>
                  <a:cubicBezTo>
                    <a:pt x="1210" y="2700"/>
                    <a:pt x="1210" y="2701"/>
                    <a:pt x="1210" y="2702"/>
                  </a:cubicBezTo>
                  <a:cubicBezTo>
                    <a:pt x="1210" y="2703"/>
                    <a:pt x="1210" y="2703"/>
                    <a:pt x="1211" y="2704"/>
                  </a:cubicBezTo>
                  <a:cubicBezTo>
                    <a:pt x="1211" y="2705"/>
                    <a:pt x="1211" y="2705"/>
                    <a:pt x="1211" y="2705"/>
                  </a:cubicBezTo>
                  <a:cubicBezTo>
                    <a:pt x="1211" y="2705"/>
                    <a:pt x="1211" y="2705"/>
                    <a:pt x="1211" y="2704"/>
                  </a:cubicBezTo>
                  <a:cubicBezTo>
                    <a:pt x="1211" y="2703"/>
                    <a:pt x="1211" y="2701"/>
                    <a:pt x="1211" y="2699"/>
                  </a:cubicBezTo>
                  <a:cubicBezTo>
                    <a:pt x="1211" y="2698"/>
                    <a:pt x="1211" y="2697"/>
                    <a:pt x="1211" y="2696"/>
                  </a:cubicBezTo>
                  <a:cubicBezTo>
                    <a:pt x="1212" y="2695"/>
                    <a:pt x="1212" y="2694"/>
                    <a:pt x="1212" y="2692"/>
                  </a:cubicBezTo>
                  <a:cubicBezTo>
                    <a:pt x="1212" y="2691"/>
                    <a:pt x="1212" y="2690"/>
                    <a:pt x="1213" y="2688"/>
                  </a:cubicBezTo>
                  <a:cubicBezTo>
                    <a:pt x="1213" y="2687"/>
                    <a:pt x="1213" y="2685"/>
                    <a:pt x="1214" y="2684"/>
                  </a:cubicBezTo>
                  <a:cubicBezTo>
                    <a:pt x="1215" y="2681"/>
                    <a:pt x="1215" y="2677"/>
                    <a:pt x="1217" y="2674"/>
                  </a:cubicBezTo>
                  <a:cubicBezTo>
                    <a:pt x="1218" y="2670"/>
                    <a:pt x="1220" y="2666"/>
                    <a:pt x="1221" y="2663"/>
                  </a:cubicBezTo>
                  <a:cubicBezTo>
                    <a:pt x="1223" y="2659"/>
                    <a:pt x="1225" y="2655"/>
                    <a:pt x="1227" y="2651"/>
                  </a:cubicBezTo>
                  <a:cubicBezTo>
                    <a:pt x="1228" y="2647"/>
                    <a:pt x="1230" y="2643"/>
                    <a:pt x="1232" y="2639"/>
                  </a:cubicBezTo>
                  <a:cubicBezTo>
                    <a:pt x="1234" y="2635"/>
                    <a:pt x="1236" y="2631"/>
                    <a:pt x="1238" y="2627"/>
                  </a:cubicBezTo>
                  <a:cubicBezTo>
                    <a:pt x="1239" y="2625"/>
                    <a:pt x="1240" y="2623"/>
                    <a:pt x="1241" y="2621"/>
                  </a:cubicBezTo>
                  <a:cubicBezTo>
                    <a:pt x="1241" y="2620"/>
                    <a:pt x="1242" y="2619"/>
                    <a:pt x="1242" y="2618"/>
                  </a:cubicBezTo>
                  <a:cubicBezTo>
                    <a:pt x="1242" y="2617"/>
                    <a:pt x="1243" y="2616"/>
                    <a:pt x="1243" y="2615"/>
                  </a:cubicBezTo>
                  <a:cubicBezTo>
                    <a:pt x="1245" y="2611"/>
                    <a:pt x="1246" y="2607"/>
                    <a:pt x="1247" y="2603"/>
                  </a:cubicBezTo>
                  <a:cubicBezTo>
                    <a:pt x="1248" y="2600"/>
                    <a:pt x="1248" y="2596"/>
                    <a:pt x="1249" y="2593"/>
                  </a:cubicBezTo>
                  <a:cubicBezTo>
                    <a:pt x="1249" y="2591"/>
                    <a:pt x="1249" y="2589"/>
                    <a:pt x="1249" y="2588"/>
                  </a:cubicBezTo>
                  <a:cubicBezTo>
                    <a:pt x="1249" y="2586"/>
                    <a:pt x="1249" y="2585"/>
                    <a:pt x="1249" y="2584"/>
                  </a:cubicBezTo>
                  <a:cubicBezTo>
                    <a:pt x="1249" y="2584"/>
                    <a:pt x="1249" y="2584"/>
                    <a:pt x="1250" y="2584"/>
                  </a:cubicBezTo>
                  <a:cubicBezTo>
                    <a:pt x="1250" y="2587"/>
                    <a:pt x="1251" y="2589"/>
                    <a:pt x="1252" y="2591"/>
                  </a:cubicBezTo>
                  <a:cubicBezTo>
                    <a:pt x="1252" y="2592"/>
                    <a:pt x="1252" y="2593"/>
                    <a:pt x="1253" y="2594"/>
                  </a:cubicBezTo>
                  <a:cubicBezTo>
                    <a:pt x="1253" y="2595"/>
                    <a:pt x="1253" y="2596"/>
                    <a:pt x="1253" y="2597"/>
                  </a:cubicBezTo>
                  <a:cubicBezTo>
                    <a:pt x="1255" y="2602"/>
                    <a:pt x="1256" y="2606"/>
                    <a:pt x="1257" y="2610"/>
                  </a:cubicBezTo>
                  <a:cubicBezTo>
                    <a:pt x="1258" y="2614"/>
                    <a:pt x="1259" y="2618"/>
                    <a:pt x="1260" y="2622"/>
                  </a:cubicBezTo>
                  <a:cubicBezTo>
                    <a:pt x="1260" y="2626"/>
                    <a:pt x="1261" y="2629"/>
                    <a:pt x="1262" y="2633"/>
                  </a:cubicBezTo>
                  <a:cubicBezTo>
                    <a:pt x="1264" y="2640"/>
                    <a:pt x="1265" y="2647"/>
                    <a:pt x="1266" y="2653"/>
                  </a:cubicBezTo>
                  <a:cubicBezTo>
                    <a:pt x="1267" y="2659"/>
                    <a:pt x="1268" y="2664"/>
                    <a:pt x="1269" y="2668"/>
                  </a:cubicBezTo>
                  <a:cubicBezTo>
                    <a:pt x="1270" y="2672"/>
                    <a:pt x="1270" y="2676"/>
                    <a:pt x="1271" y="2678"/>
                  </a:cubicBezTo>
                  <a:cubicBezTo>
                    <a:pt x="1271" y="2680"/>
                    <a:pt x="1271" y="2681"/>
                    <a:pt x="1271" y="2681"/>
                  </a:cubicBezTo>
                  <a:cubicBezTo>
                    <a:pt x="1271" y="2681"/>
                    <a:pt x="1271" y="2680"/>
                    <a:pt x="1271" y="2678"/>
                  </a:cubicBezTo>
                  <a:cubicBezTo>
                    <a:pt x="1271" y="2675"/>
                    <a:pt x="1271" y="2672"/>
                    <a:pt x="1270" y="2668"/>
                  </a:cubicBezTo>
                  <a:cubicBezTo>
                    <a:pt x="1270" y="2666"/>
                    <a:pt x="1270" y="2663"/>
                    <a:pt x="1270" y="2661"/>
                  </a:cubicBezTo>
                  <a:cubicBezTo>
                    <a:pt x="1270" y="2658"/>
                    <a:pt x="1269" y="2655"/>
                    <a:pt x="1269" y="2652"/>
                  </a:cubicBezTo>
                  <a:cubicBezTo>
                    <a:pt x="1269" y="2649"/>
                    <a:pt x="1268" y="2646"/>
                    <a:pt x="1268" y="2643"/>
                  </a:cubicBezTo>
                  <a:cubicBezTo>
                    <a:pt x="1268" y="2639"/>
                    <a:pt x="1267" y="2636"/>
                    <a:pt x="1267" y="2632"/>
                  </a:cubicBezTo>
                  <a:cubicBezTo>
                    <a:pt x="1266" y="2628"/>
                    <a:pt x="1265" y="2625"/>
                    <a:pt x="1265" y="2621"/>
                  </a:cubicBezTo>
                  <a:cubicBezTo>
                    <a:pt x="1264" y="2619"/>
                    <a:pt x="1264" y="2617"/>
                    <a:pt x="1264" y="2615"/>
                  </a:cubicBezTo>
                  <a:cubicBezTo>
                    <a:pt x="1263" y="2613"/>
                    <a:pt x="1263" y="2611"/>
                    <a:pt x="1263" y="2609"/>
                  </a:cubicBezTo>
                  <a:cubicBezTo>
                    <a:pt x="1262" y="2604"/>
                    <a:pt x="1261" y="2600"/>
                    <a:pt x="1260" y="2596"/>
                  </a:cubicBezTo>
                  <a:cubicBezTo>
                    <a:pt x="1259" y="2591"/>
                    <a:pt x="1258" y="2587"/>
                    <a:pt x="1256" y="2582"/>
                  </a:cubicBezTo>
                  <a:cubicBezTo>
                    <a:pt x="1256" y="2581"/>
                    <a:pt x="1256" y="2581"/>
                    <a:pt x="1256" y="2581"/>
                  </a:cubicBezTo>
                  <a:cubicBezTo>
                    <a:pt x="1255" y="2579"/>
                    <a:pt x="1255" y="2579"/>
                    <a:pt x="1255" y="2579"/>
                  </a:cubicBezTo>
                  <a:cubicBezTo>
                    <a:pt x="1255" y="2578"/>
                    <a:pt x="1255" y="2577"/>
                    <a:pt x="1254" y="2576"/>
                  </a:cubicBezTo>
                  <a:cubicBezTo>
                    <a:pt x="1253" y="2573"/>
                    <a:pt x="1253" y="2571"/>
                    <a:pt x="1252" y="2569"/>
                  </a:cubicBezTo>
                  <a:cubicBezTo>
                    <a:pt x="1251" y="2566"/>
                    <a:pt x="1250" y="2564"/>
                    <a:pt x="1249" y="2562"/>
                  </a:cubicBezTo>
                  <a:cubicBezTo>
                    <a:pt x="1249" y="2560"/>
                    <a:pt x="1248" y="2557"/>
                    <a:pt x="1247" y="2555"/>
                  </a:cubicBezTo>
                  <a:cubicBezTo>
                    <a:pt x="1246" y="2554"/>
                    <a:pt x="1246" y="2553"/>
                    <a:pt x="1245" y="2552"/>
                  </a:cubicBezTo>
                  <a:cubicBezTo>
                    <a:pt x="1245" y="2551"/>
                    <a:pt x="1244" y="2549"/>
                    <a:pt x="1244" y="2548"/>
                  </a:cubicBezTo>
                  <a:cubicBezTo>
                    <a:pt x="1243" y="2547"/>
                    <a:pt x="1243" y="2546"/>
                    <a:pt x="1242" y="2545"/>
                  </a:cubicBezTo>
                  <a:cubicBezTo>
                    <a:pt x="1242" y="2544"/>
                    <a:pt x="1241" y="2543"/>
                    <a:pt x="1240" y="2542"/>
                  </a:cubicBezTo>
                  <a:cubicBezTo>
                    <a:pt x="1239" y="2539"/>
                    <a:pt x="1238" y="2537"/>
                    <a:pt x="1237" y="2535"/>
                  </a:cubicBezTo>
                  <a:cubicBezTo>
                    <a:pt x="1236" y="2534"/>
                    <a:pt x="1236" y="2533"/>
                    <a:pt x="1235" y="2532"/>
                  </a:cubicBezTo>
                  <a:cubicBezTo>
                    <a:pt x="1233" y="2528"/>
                    <a:pt x="1233" y="2528"/>
                    <a:pt x="1233" y="2528"/>
                  </a:cubicBezTo>
                  <a:cubicBezTo>
                    <a:pt x="1228" y="2520"/>
                    <a:pt x="1222" y="2512"/>
                    <a:pt x="1216" y="2504"/>
                  </a:cubicBezTo>
                  <a:cubicBezTo>
                    <a:pt x="1213" y="2498"/>
                    <a:pt x="1209" y="2493"/>
                    <a:pt x="1206" y="2487"/>
                  </a:cubicBezTo>
                  <a:cubicBezTo>
                    <a:pt x="1207" y="2488"/>
                    <a:pt x="1208" y="2490"/>
                    <a:pt x="1210" y="2491"/>
                  </a:cubicBezTo>
                  <a:cubicBezTo>
                    <a:pt x="1210" y="2491"/>
                    <a:pt x="1210" y="2491"/>
                    <a:pt x="1210" y="2491"/>
                  </a:cubicBezTo>
                  <a:cubicBezTo>
                    <a:pt x="1210" y="2492"/>
                    <a:pt x="1210" y="2492"/>
                    <a:pt x="1210" y="2492"/>
                  </a:cubicBezTo>
                  <a:cubicBezTo>
                    <a:pt x="1211" y="2492"/>
                    <a:pt x="1211" y="2492"/>
                    <a:pt x="1211" y="2492"/>
                  </a:cubicBezTo>
                  <a:cubicBezTo>
                    <a:pt x="1211" y="2493"/>
                    <a:pt x="1211" y="2493"/>
                    <a:pt x="1212" y="2494"/>
                  </a:cubicBezTo>
                  <a:cubicBezTo>
                    <a:pt x="1213" y="2494"/>
                    <a:pt x="1213" y="2495"/>
                    <a:pt x="1214" y="2496"/>
                  </a:cubicBezTo>
                  <a:cubicBezTo>
                    <a:pt x="1216" y="2498"/>
                    <a:pt x="1217" y="2500"/>
                    <a:pt x="1219" y="2501"/>
                  </a:cubicBezTo>
                  <a:cubicBezTo>
                    <a:pt x="1223" y="2504"/>
                    <a:pt x="1226" y="2507"/>
                    <a:pt x="1230" y="2510"/>
                  </a:cubicBezTo>
                  <a:cubicBezTo>
                    <a:pt x="1234" y="2513"/>
                    <a:pt x="1238" y="2516"/>
                    <a:pt x="1242" y="2518"/>
                  </a:cubicBezTo>
                  <a:cubicBezTo>
                    <a:pt x="1243" y="2520"/>
                    <a:pt x="1245" y="2521"/>
                    <a:pt x="1247" y="2522"/>
                  </a:cubicBezTo>
                  <a:cubicBezTo>
                    <a:pt x="1249" y="2523"/>
                    <a:pt x="1251" y="2524"/>
                    <a:pt x="1253" y="2526"/>
                  </a:cubicBezTo>
                  <a:cubicBezTo>
                    <a:pt x="1260" y="2530"/>
                    <a:pt x="1267" y="2534"/>
                    <a:pt x="1273" y="2538"/>
                  </a:cubicBezTo>
                  <a:cubicBezTo>
                    <a:pt x="1276" y="2540"/>
                    <a:pt x="1279" y="2541"/>
                    <a:pt x="1282" y="2543"/>
                  </a:cubicBezTo>
                  <a:cubicBezTo>
                    <a:pt x="1284" y="2544"/>
                    <a:pt x="1286" y="2545"/>
                    <a:pt x="1288" y="2546"/>
                  </a:cubicBezTo>
                  <a:cubicBezTo>
                    <a:pt x="1290" y="2547"/>
                    <a:pt x="1291" y="2548"/>
                    <a:pt x="1292" y="2548"/>
                  </a:cubicBezTo>
                  <a:cubicBezTo>
                    <a:pt x="1293" y="2549"/>
                    <a:pt x="1294" y="2549"/>
                    <a:pt x="1294" y="2549"/>
                  </a:cubicBezTo>
                  <a:cubicBezTo>
                    <a:pt x="1294" y="2549"/>
                    <a:pt x="1293" y="2549"/>
                    <a:pt x="1292" y="2548"/>
                  </a:cubicBezTo>
                  <a:cubicBezTo>
                    <a:pt x="1292" y="2547"/>
                    <a:pt x="1290" y="2546"/>
                    <a:pt x="1289" y="2545"/>
                  </a:cubicBezTo>
                  <a:cubicBezTo>
                    <a:pt x="1287" y="2544"/>
                    <a:pt x="1285" y="2542"/>
                    <a:pt x="1283" y="2540"/>
                  </a:cubicBezTo>
                  <a:cubicBezTo>
                    <a:pt x="1281" y="2538"/>
                    <a:pt x="1279" y="2536"/>
                    <a:pt x="1276" y="2534"/>
                  </a:cubicBezTo>
                  <a:cubicBezTo>
                    <a:pt x="1270" y="2530"/>
                    <a:pt x="1264" y="2525"/>
                    <a:pt x="1257" y="2520"/>
                  </a:cubicBezTo>
                  <a:cubicBezTo>
                    <a:pt x="1255" y="2518"/>
                    <a:pt x="1253" y="2517"/>
                    <a:pt x="1251" y="2516"/>
                  </a:cubicBezTo>
                  <a:cubicBezTo>
                    <a:pt x="1250" y="2515"/>
                    <a:pt x="1248" y="2513"/>
                    <a:pt x="1246" y="2512"/>
                  </a:cubicBezTo>
                  <a:cubicBezTo>
                    <a:pt x="1242" y="2509"/>
                    <a:pt x="1238" y="2507"/>
                    <a:pt x="1235" y="2504"/>
                  </a:cubicBezTo>
                  <a:cubicBezTo>
                    <a:pt x="1231" y="2501"/>
                    <a:pt x="1228" y="2498"/>
                    <a:pt x="1224" y="2495"/>
                  </a:cubicBezTo>
                  <a:cubicBezTo>
                    <a:pt x="1223" y="2494"/>
                    <a:pt x="1221" y="2492"/>
                    <a:pt x="1219" y="2491"/>
                  </a:cubicBezTo>
                  <a:cubicBezTo>
                    <a:pt x="1219" y="2490"/>
                    <a:pt x="1218" y="2490"/>
                    <a:pt x="1217" y="2489"/>
                  </a:cubicBezTo>
                  <a:cubicBezTo>
                    <a:pt x="1217" y="2488"/>
                    <a:pt x="1216" y="2488"/>
                    <a:pt x="1216" y="2488"/>
                  </a:cubicBezTo>
                  <a:cubicBezTo>
                    <a:pt x="1215" y="2487"/>
                    <a:pt x="1215" y="2487"/>
                    <a:pt x="1215" y="2487"/>
                  </a:cubicBezTo>
                  <a:cubicBezTo>
                    <a:pt x="1215" y="2487"/>
                    <a:pt x="1215" y="2487"/>
                    <a:pt x="1215" y="2487"/>
                  </a:cubicBezTo>
                  <a:cubicBezTo>
                    <a:pt x="1215" y="2486"/>
                    <a:pt x="1215" y="2486"/>
                    <a:pt x="1215" y="2486"/>
                  </a:cubicBezTo>
                  <a:cubicBezTo>
                    <a:pt x="1212" y="2483"/>
                    <a:pt x="1209" y="2480"/>
                    <a:pt x="1207" y="2477"/>
                  </a:cubicBezTo>
                  <a:cubicBezTo>
                    <a:pt x="1205" y="2474"/>
                    <a:pt x="1203" y="2471"/>
                    <a:pt x="1202" y="2468"/>
                  </a:cubicBezTo>
                  <a:cubicBezTo>
                    <a:pt x="1200" y="2465"/>
                    <a:pt x="1199" y="2462"/>
                    <a:pt x="1198" y="2459"/>
                  </a:cubicBezTo>
                  <a:cubicBezTo>
                    <a:pt x="1198" y="2459"/>
                    <a:pt x="1198" y="2458"/>
                    <a:pt x="1197" y="2457"/>
                  </a:cubicBezTo>
                  <a:cubicBezTo>
                    <a:pt x="1197" y="2457"/>
                    <a:pt x="1197" y="2456"/>
                    <a:pt x="1197" y="2456"/>
                  </a:cubicBezTo>
                  <a:cubicBezTo>
                    <a:pt x="1197" y="2455"/>
                    <a:pt x="1197" y="2455"/>
                    <a:pt x="1197" y="2455"/>
                  </a:cubicBezTo>
                  <a:cubicBezTo>
                    <a:pt x="1197" y="2455"/>
                    <a:pt x="1196" y="2454"/>
                    <a:pt x="1196" y="2454"/>
                  </a:cubicBezTo>
                  <a:cubicBezTo>
                    <a:pt x="1196" y="2453"/>
                    <a:pt x="1196" y="2453"/>
                    <a:pt x="1196" y="2452"/>
                  </a:cubicBezTo>
                  <a:cubicBezTo>
                    <a:pt x="1196" y="2451"/>
                    <a:pt x="1195" y="2449"/>
                    <a:pt x="1195" y="2448"/>
                  </a:cubicBezTo>
                  <a:cubicBezTo>
                    <a:pt x="1195" y="2447"/>
                    <a:pt x="1195" y="2446"/>
                    <a:pt x="1195" y="2446"/>
                  </a:cubicBezTo>
                  <a:cubicBezTo>
                    <a:pt x="1195" y="2446"/>
                    <a:pt x="1195" y="2447"/>
                    <a:pt x="1195" y="2448"/>
                  </a:cubicBezTo>
                  <a:cubicBezTo>
                    <a:pt x="1195" y="2446"/>
                    <a:pt x="1194" y="2445"/>
                    <a:pt x="1194" y="2443"/>
                  </a:cubicBezTo>
                  <a:cubicBezTo>
                    <a:pt x="1194" y="2441"/>
                    <a:pt x="1194" y="2439"/>
                    <a:pt x="1194" y="2437"/>
                  </a:cubicBezTo>
                  <a:cubicBezTo>
                    <a:pt x="1194" y="2436"/>
                    <a:pt x="1194" y="2435"/>
                    <a:pt x="1194" y="2434"/>
                  </a:cubicBezTo>
                  <a:cubicBezTo>
                    <a:pt x="1194" y="2433"/>
                    <a:pt x="1194" y="2433"/>
                    <a:pt x="1194" y="2432"/>
                  </a:cubicBezTo>
                  <a:cubicBezTo>
                    <a:pt x="1194" y="2430"/>
                    <a:pt x="1194" y="2428"/>
                    <a:pt x="1194" y="2426"/>
                  </a:cubicBezTo>
                  <a:cubicBezTo>
                    <a:pt x="1194" y="2425"/>
                    <a:pt x="1194" y="2423"/>
                    <a:pt x="1194" y="2421"/>
                  </a:cubicBezTo>
                  <a:cubicBezTo>
                    <a:pt x="1194" y="2420"/>
                    <a:pt x="1194" y="2418"/>
                    <a:pt x="1194" y="2416"/>
                  </a:cubicBezTo>
                  <a:cubicBezTo>
                    <a:pt x="1195" y="2415"/>
                    <a:pt x="1195" y="2413"/>
                    <a:pt x="1195" y="2412"/>
                  </a:cubicBezTo>
                  <a:cubicBezTo>
                    <a:pt x="1195" y="2411"/>
                    <a:pt x="1195" y="2409"/>
                    <a:pt x="1196" y="2408"/>
                  </a:cubicBezTo>
                  <a:cubicBezTo>
                    <a:pt x="1199" y="2401"/>
                    <a:pt x="1203" y="2394"/>
                    <a:pt x="1206" y="2388"/>
                  </a:cubicBezTo>
                  <a:cubicBezTo>
                    <a:pt x="1206" y="2389"/>
                    <a:pt x="1206" y="2391"/>
                    <a:pt x="1206" y="2392"/>
                  </a:cubicBezTo>
                  <a:cubicBezTo>
                    <a:pt x="1207" y="2394"/>
                    <a:pt x="1207" y="2396"/>
                    <a:pt x="1208" y="2398"/>
                  </a:cubicBezTo>
                  <a:cubicBezTo>
                    <a:pt x="1208" y="2399"/>
                    <a:pt x="1209" y="2401"/>
                    <a:pt x="1209" y="2403"/>
                  </a:cubicBezTo>
                  <a:cubicBezTo>
                    <a:pt x="1210" y="2405"/>
                    <a:pt x="1210" y="2407"/>
                    <a:pt x="1211" y="2408"/>
                  </a:cubicBezTo>
                  <a:cubicBezTo>
                    <a:pt x="1211" y="2410"/>
                    <a:pt x="1212" y="2412"/>
                    <a:pt x="1213" y="2414"/>
                  </a:cubicBezTo>
                  <a:cubicBezTo>
                    <a:pt x="1213" y="2416"/>
                    <a:pt x="1214" y="2417"/>
                    <a:pt x="1215" y="2419"/>
                  </a:cubicBezTo>
                  <a:cubicBezTo>
                    <a:pt x="1216" y="2421"/>
                    <a:pt x="1217" y="2423"/>
                    <a:pt x="1218" y="2425"/>
                  </a:cubicBezTo>
                  <a:cubicBezTo>
                    <a:pt x="1218" y="2426"/>
                    <a:pt x="1219" y="2428"/>
                    <a:pt x="1220" y="2430"/>
                  </a:cubicBezTo>
                  <a:cubicBezTo>
                    <a:pt x="1221" y="2431"/>
                    <a:pt x="1222" y="2433"/>
                    <a:pt x="1223" y="2435"/>
                  </a:cubicBezTo>
                  <a:cubicBezTo>
                    <a:pt x="1224" y="2436"/>
                    <a:pt x="1225" y="2438"/>
                    <a:pt x="1226" y="2439"/>
                  </a:cubicBezTo>
                  <a:cubicBezTo>
                    <a:pt x="1227" y="2440"/>
                    <a:pt x="1227" y="2441"/>
                    <a:pt x="1228" y="2441"/>
                  </a:cubicBezTo>
                  <a:cubicBezTo>
                    <a:pt x="1229" y="2442"/>
                    <a:pt x="1229" y="2443"/>
                    <a:pt x="1230" y="2444"/>
                  </a:cubicBezTo>
                  <a:cubicBezTo>
                    <a:pt x="1231" y="2445"/>
                    <a:pt x="1232" y="2446"/>
                    <a:pt x="1233" y="2448"/>
                  </a:cubicBezTo>
                  <a:cubicBezTo>
                    <a:pt x="1235" y="2450"/>
                    <a:pt x="1237" y="2452"/>
                    <a:pt x="1239" y="2455"/>
                  </a:cubicBezTo>
                  <a:cubicBezTo>
                    <a:pt x="1243" y="2459"/>
                    <a:pt x="1246" y="2462"/>
                    <a:pt x="1248" y="2465"/>
                  </a:cubicBezTo>
                  <a:cubicBezTo>
                    <a:pt x="1249" y="2467"/>
                    <a:pt x="1249" y="2468"/>
                    <a:pt x="1250" y="2468"/>
                  </a:cubicBezTo>
                  <a:cubicBezTo>
                    <a:pt x="1250" y="2469"/>
                    <a:pt x="1250" y="2470"/>
                    <a:pt x="1250" y="2470"/>
                  </a:cubicBezTo>
                  <a:cubicBezTo>
                    <a:pt x="1250" y="2470"/>
                    <a:pt x="1250" y="2469"/>
                    <a:pt x="1250" y="2468"/>
                  </a:cubicBezTo>
                  <a:cubicBezTo>
                    <a:pt x="1250" y="2468"/>
                    <a:pt x="1250" y="2467"/>
                    <a:pt x="1250" y="2467"/>
                  </a:cubicBezTo>
                  <a:cubicBezTo>
                    <a:pt x="1250" y="2466"/>
                    <a:pt x="1249" y="2465"/>
                    <a:pt x="1249" y="2465"/>
                  </a:cubicBezTo>
                  <a:cubicBezTo>
                    <a:pt x="1248" y="2463"/>
                    <a:pt x="1248" y="2461"/>
                    <a:pt x="1247" y="2459"/>
                  </a:cubicBezTo>
                  <a:cubicBezTo>
                    <a:pt x="1246" y="2457"/>
                    <a:pt x="1244" y="2454"/>
                    <a:pt x="1243" y="2452"/>
                  </a:cubicBezTo>
                  <a:cubicBezTo>
                    <a:pt x="1241" y="2449"/>
                    <a:pt x="1239" y="2447"/>
                    <a:pt x="1238" y="2444"/>
                  </a:cubicBezTo>
                  <a:cubicBezTo>
                    <a:pt x="1237" y="2443"/>
                    <a:pt x="1237" y="2443"/>
                    <a:pt x="1236" y="2442"/>
                  </a:cubicBezTo>
                  <a:cubicBezTo>
                    <a:pt x="1236" y="2441"/>
                    <a:pt x="1235" y="2441"/>
                    <a:pt x="1235" y="2440"/>
                  </a:cubicBezTo>
                  <a:cubicBezTo>
                    <a:pt x="1235" y="2439"/>
                    <a:pt x="1234" y="2438"/>
                    <a:pt x="1234" y="2438"/>
                  </a:cubicBezTo>
                  <a:cubicBezTo>
                    <a:pt x="1233" y="2437"/>
                    <a:pt x="1233" y="2436"/>
                    <a:pt x="1232" y="2435"/>
                  </a:cubicBezTo>
                  <a:cubicBezTo>
                    <a:pt x="1231" y="2434"/>
                    <a:pt x="1231" y="2432"/>
                    <a:pt x="1230" y="2431"/>
                  </a:cubicBezTo>
                  <a:cubicBezTo>
                    <a:pt x="1229" y="2429"/>
                    <a:pt x="1228" y="2428"/>
                    <a:pt x="1227" y="2426"/>
                  </a:cubicBezTo>
                  <a:cubicBezTo>
                    <a:pt x="1226" y="2424"/>
                    <a:pt x="1225" y="2423"/>
                    <a:pt x="1225" y="2421"/>
                  </a:cubicBezTo>
                  <a:cubicBezTo>
                    <a:pt x="1224" y="2419"/>
                    <a:pt x="1223" y="2418"/>
                    <a:pt x="1222" y="2416"/>
                  </a:cubicBezTo>
                  <a:cubicBezTo>
                    <a:pt x="1222" y="2414"/>
                    <a:pt x="1221" y="2413"/>
                    <a:pt x="1220" y="2411"/>
                  </a:cubicBezTo>
                  <a:cubicBezTo>
                    <a:pt x="1219" y="2409"/>
                    <a:pt x="1219" y="2408"/>
                    <a:pt x="1218" y="2406"/>
                  </a:cubicBezTo>
                  <a:cubicBezTo>
                    <a:pt x="1217" y="2402"/>
                    <a:pt x="1215" y="2399"/>
                    <a:pt x="1214" y="2396"/>
                  </a:cubicBezTo>
                  <a:cubicBezTo>
                    <a:pt x="1214" y="2394"/>
                    <a:pt x="1213" y="2392"/>
                    <a:pt x="1213" y="2391"/>
                  </a:cubicBezTo>
                  <a:cubicBezTo>
                    <a:pt x="1212" y="2389"/>
                    <a:pt x="1212" y="2388"/>
                    <a:pt x="1211" y="2386"/>
                  </a:cubicBezTo>
                  <a:cubicBezTo>
                    <a:pt x="1211" y="2384"/>
                    <a:pt x="1211" y="2383"/>
                    <a:pt x="1210" y="2381"/>
                  </a:cubicBezTo>
                  <a:cubicBezTo>
                    <a:pt x="1210" y="2380"/>
                    <a:pt x="1210" y="2379"/>
                    <a:pt x="1209" y="2378"/>
                  </a:cubicBezTo>
                  <a:cubicBezTo>
                    <a:pt x="1228" y="2331"/>
                    <a:pt x="1222" y="2299"/>
                    <a:pt x="1215" y="2246"/>
                  </a:cubicBezTo>
                  <a:cubicBezTo>
                    <a:pt x="1248" y="2280"/>
                    <a:pt x="1246" y="2314"/>
                    <a:pt x="1246" y="2349"/>
                  </a:cubicBezTo>
                  <a:cubicBezTo>
                    <a:pt x="1246" y="2349"/>
                    <a:pt x="1246" y="2349"/>
                    <a:pt x="1246" y="2349"/>
                  </a:cubicBezTo>
                  <a:cubicBezTo>
                    <a:pt x="1245" y="2350"/>
                    <a:pt x="1245" y="2350"/>
                    <a:pt x="1244" y="2351"/>
                  </a:cubicBezTo>
                  <a:cubicBezTo>
                    <a:pt x="1243" y="2352"/>
                    <a:pt x="1243" y="2353"/>
                    <a:pt x="1242" y="2354"/>
                  </a:cubicBezTo>
                  <a:cubicBezTo>
                    <a:pt x="1241" y="2355"/>
                    <a:pt x="1241" y="2357"/>
                    <a:pt x="1240" y="2358"/>
                  </a:cubicBezTo>
                  <a:cubicBezTo>
                    <a:pt x="1239" y="2359"/>
                    <a:pt x="1239" y="2360"/>
                    <a:pt x="1238" y="2362"/>
                  </a:cubicBezTo>
                  <a:cubicBezTo>
                    <a:pt x="1238" y="2363"/>
                    <a:pt x="1238" y="2364"/>
                    <a:pt x="1237" y="2365"/>
                  </a:cubicBezTo>
                  <a:cubicBezTo>
                    <a:pt x="1237" y="2367"/>
                    <a:pt x="1237" y="2368"/>
                    <a:pt x="1236" y="2369"/>
                  </a:cubicBezTo>
                  <a:cubicBezTo>
                    <a:pt x="1236" y="2370"/>
                    <a:pt x="1236" y="2372"/>
                    <a:pt x="1236" y="2373"/>
                  </a:cubicBezTo>
                  <a:cubicBezTo>
                    <a:pt x="1236" y="2373"/>
                    <a:pt x="1236" y="2374"/>
                    <a:pt x="1236" y="2375"/>
                  </a:cubicBezTo>
                  <a:cubicBezTo>
                    <a:pt x="1236" y="2375"/>
                    <a:pt x="1236" y="2376"/>
                    <a:pt x="1236" y="2376"/>
                  </a:cubicBezTo>
                  <a:cubicBezTo>
                    <a:pt x="1236" y="2377"/>
                    <a:pt x="1236" y="2378"/>
                    <a:pt x="1236" y="2379"/>
                  </a:cubicBezTo>
                  <a:cubicBezTo>
                    <a:pt x="1236" y="2380"/>
                    <a:pt x="1237" y="2380"/>
                    <a:pt x="1237" y="2381"/>
                  </a:cubicBezTo>
                  <a:cubicBezTo>
                    <a:pt x="1237" y="2382"/>
                    <a:pt x="1237" y="2382"/>
                    <a:pt x="1237" y="2382"/>
                  </a:cubicBezTo>
                  <a:cubicBezTo>
                    <a:pt x="1237" y="2383"/>
                    <a:pt x="1237" y="2383"/>
                    <a:pt x="1237" y="2383"/>
                  </a:cubicBezTo>
                  <a:cubicBezTo>
                    <a:pt x="1237" y="2383"/>
                    <a:pt x="1237" y="2383"/>
                    <a:pt x="1238" y="2383"/>
                  </a:cubicBezTo>
                  <a:cubicBezTo>
                    <a:pt x="1238" y="2382"/>
                    <a:pt x="1238" y="2382"/>
                    <a:pt x="1238" y="2381"/>
                  </a:cubicBezTo>
                  <a:cubicBezTo>
                    <a:pt x="1239" y="2381"/>
                    <a:pt x="1239" y="2380"/>
                    <a:pt x="1239" y="2379"/>
                  </a:cubicBezTo>
                  <a:cubicBezTo>
                    <a:pt x="1240" y="2379"/>
                    <a:pt x="1240" y="2378"/>
                    <a:pt x="1241" y="2377"/>
                  </a:cubicBezTo>
                  <a:cubicBezTo>
                    <a:pt x="1241" y="2376"/>
                    <a:pt x="1241" y="2375"/>
                    <a:pt x="1242" y="2374"/>
                  </a:cubicBezTo>
                  <a:cubicBezTo>
                    <a:pt x="1242" y="2373"/>
                    <a:pt x="1243" y="2372"/>
                    <a:pt x="1243" y="2371"/>
                  </a:cubicBezTo>
                  <a:cubicBezTo>
                    <a:pt x="1244" y="2370"/>
                    <a:pt x="1244" y="2369"/>
                    <a:pt x="1245" y="2368"/>
                  </a:cubicBezTo>
                  <a:cubicBezTo>
                    <a:pt x="1245" y="2367"/>
                    <a:pt x="1245" y="2365"/>
                    <a:pt x="1246" y="2364"/>
                  </a:cubicBezTo>
                  <a:cubicBezTo>
                    <a:pt x="1246" y="2364"/>
                    <a:pt x="1246" y="2363"/>
                    <a:pt x="1246" y="2363"/>
                  </a:cubicBezTo>
                  <a:cubicBezTo>
                    <a:pt x="1247" y="2377"/>
                    <a:pt x="1249" y="2391"/>
                    <a:pt x="1254" y="2405"/>
                  </a:cubicBezTo>
                  <a:cubicBezTo>
                    <a:pt x="1254" y="2404"/>
                    <a:pt x="1254" y="2403"/>
                    <a:pt x="1254" y="2402"/>
                  </a:cubicBezTo>
                  <a:cubicBezTo>
                    <a:pt x="1255" y="2403"/>
                    <a:pt x="1255" y="2405"/>
                    <a:pt x="1256" y="2406"/>
                  </a:cubicBezTo>
                  <a:cubicBezTo>
                    <a:pt x="1256" y="2407"/>
                    <a:pt x="1257" y="2409"/>
                    <a:pt x="1257" y="2410"/>
                  </a:cubicBezTo>
                  <a:cubicBezTo>
                    <a:pt x="1258" y="2411"/>
                    <a:pt x="1258" y="2412"/>
                    <a:pt x="1259" y="2413"/>
                  </a:cubicBezTo>
                  <a:cubicBezTo>
                    <a:pt x="1259" y="2415"/>
                    <a:pt x="1261" y="2418"/>
                    <a:pt x="1262" y="2420"/>
                  </a:cubicBezTo>
                  <a:cubicBezTo>
                    <a:pt x="1264" y="2425"/>
                    <a:pt x="1266" y="2429"/>
                    <a:pt x="1268" y="2433"/>
                  </a:cubicBezTo>
                  <a:cubicBezTo>
                    <a:pt x="1268" y="2434"/>
                    <a:pt x="1269" y="2435"/>
                    <a:pt x="1269" y="2436"/>
                  </a:cubicBezTo>
                  <a:cubicBezTo>
                    <a:pt x="1270" y="2437"/>
                    <a:pt x="1270" y="2438"/>
                    <a:pt x="1271" y="2439"/>
                  </a:cubicBezTo>
                  <a:cubicBezTo>
                    <a:pt x="1272" y="2441"/>
                    <a:pt x="1272" y="2443"/>
                    <a:pt x="1273" y="2445"/>
                  </a:cubicBezTo>
                  <a:cubicBezTo>
                    <a:pt x="1273" y="2446"/>
                    <a:pt x="1274" y="2447"/>
                    <a:pt x="1274" y="2448"/>
                  </a:cubicBezTo>
                  <a:cubicBezTo>
                    <a:pt x="1274" y="2448"/>
                    <a:pt x="1275" y="2449"/>
                    <a:pt x="1275" y="2450"/>
                  </a:cubicBezTo>
                  <a:cubicBezTo>
                    <a:pt x="1275" y="2451"/>
                    <a:pt x="1275" y="2451"/>
                    <a:pt x="1276" y="2452"/>
                  </a:cubicBezTo>
                  <a:cubicBezTo>
                    <a:pt x="1276" y="2452"/>
                    <a:pt x="1276" y="2453"/>
                    <a:pt x="1276" y="2454"/>
                  </a:cubicBezTo>
                  <a:cubicBezTo>
                    <a:pt x="1277" y="2455"/>
                    <a:pt x="1277" y="2455"/>
                    <a:pt x="1277" y="2456"/>
                  </a:cubicBezTo>
                  <a:cubicBezTo>
                    <a:pt x="1277" y="2457"/>
                    <a:pt x="1278" y="2457"/>
                    <a:pt x="1278" y="2457"/>
                  </a:cubicBezTo>
                  <a:cubicBezTo>
                    <a:pt x="1278" y="2457"/>
                    <a:pt x="1278" y="2457"/>
                    <a:pt x="1278" y="2456"/>
                  </a:cubicBezTo>
                  <a:cubicBezTo>
                    <a:pt x="1278" y="2455"/>
                    <a:pt x="1278" y="2454"/>
                    <a:pt x="1278" y="2453"/>
                  </a:cubicBezTo>
                  <a:cubicBezTo>
                    <a:pt x="1278" y="2453"/>
                    <a:pt x="1278" y="2452"/>
                    <a:pt x="1278" y="2451"/>
                  </a:cubicBezTo>
                  <a:cubicBezTo>
                    <a:pt x="1278" y="2451"/>
                    <a:pt x="1278" y="2450"/>
                    <a:pt x="1278" y="2449"/>
                  </a:cubicBezTo>
                  <a:cubicBezTo>
                    <a:pt x="1278" y="2448"/>
                    <a:pt x="1278" y="2448"/>
                    <a:pt x="1278" y="2447"/>
                  </a:cubicBezTo>
                  <a:cubicBezTo>
                    <a:pt x="1278" y="2446"/>
                    <a:pt x="1278" y="2445"/>
                    <a:pt x="1277" y="2444"/>
                  </a:cubicBezTo>
                  <a:cubicBezTo>
                    <a:pt x="1277" y="2443"/>
                    <a:pt x="1277" y="2442"/>
                    <a:pt x="1277" y="2441"/>
                  </a:cubicBezTo>
                  <a:cubicBezTo>
                    <a:pt x="1277" y="2440"/>
                    <a:pt x="1277" y="2439"/>
                    <a:pt x="1276" y="2438"/>
                  </a:cubicBezTo>
                  <a:cubicBezTo>
                    <a:pt x="1276" y="2436"/>
                    <a:pt x="1276" y="2435"/>
                    <a:pt x="1275" y="2434"/>
                  </a:cubicBezTo>
                  <a:cubicBezTo>
                    <a:pt x="1275" y="2433"/>
                    <a:pt x="1275" y="2432"/>
                    <a:pt x="1274" y="2431"/>
                  </a:cubicBezTo>
                  <a:cubicBezTo>
                    <a:pt x="1274" y="2428"/>
                    <a:pt x="1273" y="2426"/>
                    <a:pt x="1272" y="2424"/>
                  </a:cubicBezTo>
                  <a:cubicBezTo>
                    <a:pt x="1271" y="2421"/>
                    <a:pt x="1270" y="2419"/>
                    <a:pt x="1269" y="2417"/>
                  </a:cubicBezTo>
                  <a:cubicBezTo>
                    <a:pt x="1268" y="2414"/>
                    <a:pt x="1267" y="2412"/>
                    <a:pt x="1265" y="2410"/>
                  </a:cubicBezTo>
                  <a:cubicBezTo>
                    <a:pt x="1265" y="2409"/>
                    <a:pt x="1264" y="2408"/>
                    <a:pt x="1264" y="2407"/>
                  </a:cubicBezTo>
                  <a:cubicBezTo>
                    <a:pt x="1263" y="2406"/>
                    <a:pt x="1263" y="2404"/>
                    <a:pt x="1262" y="2403"/>
                  </a:cubicBezTo>
                  <a:cubicBezTo>
                    <a:pt x="1261" y="2401"/>
                    <a:pt x="1260" y="2399"/>
                    <a:pt x="1259" y="2397"/>
                  </a:cubicBezTo>
                  <a:cubicBezTo>
                    <a:pt x="1258" y="2395"/>
                    <a:pt x="1257" y="2394"/>
                    <a:pt x="1256" y="2392"/>
                  </a:cubicBezTo>
                  <a:cubicBezTo>
                    <a:pt x="1256" y="2391"/>
                    <a:pt x="1255" y="2391"/>
                    <a:pt x="1255" y="2390"/>
                  </a:cubicBezTo>
                  <a:cubicBezTo>
                    <a:pt x="1258" y="2357"/>
                    <a:pt x="1260" y="2330"/>
                    <a:pt x="1257" y="2304"/>
                  </a:cubicBezTo>
                  <a:cubicBezTo>
                    <a:pt x="1259" y="2307"/>
                    <a:pt x="1260" y="2310"/>
                    <a:pt x="1262" y="2313"/>
                  </a:cubicBezTo>
                  <a:cubicBezTo>
                    <a:pt x="1263" y="2316"/>
                    <a:pt x="1265" y="2319"/>
                    <a:pt x="1266" y="2322"/>
                  </a:cubicBezTo>
                  <a:cubicBezTo>
                    <a:pt x="1268" y="2325"/>
                    <a:pt x="1270" y="2329"/>
                    <a:pt x="1271" y="2332"/>
                  </a:cubicBezTo>
                  <a:cubicBezTo>
                    <a:pt x="1273" y="2335"/>
                    <a:pt x="1274" y="2339"/>
                    <a:pt x="1276" y="2342"/>
                  </a:cubicBezTo>
                  <a:cubicBezTo>
                    <a:pt x="1277" y="2345"/>
                    <a:pt x="1278" y="2349"/>
                    <a:pt x="1280" y="2352"/>
                  </a:cubicBezTo>
                  <a:cubicBezTo>
                    <a:pt x="1281" y="2355"/>
                    <a:pt x="1282" y="2358"/>
                    <a:pt x="1283" y="2361"/>
                  </a:cubicBezTo>
                  <a:cubicBezTo>
                    <a:pt x="1284" y="2364"/>
                    <a:pt x="1285" y="2367"/>
                    <a:pt x="1286" y="2369"/>
                  </a:cubicBezTo>
                  <a:cubicBezTo>
                    <a:pt x="1286" y="2371"/>
                    <a:pt x="1286" y="2372"/>
                    <a:pt x="1287" y="2373"/>
                  </a:cubicBezTo>
                  <a:cubicBezTo>
                    <a:pt x="1287" y="2374"/>
                    <a:pt x="1287" y="2376"/>
                    <a:pt x="1287" y="2377"/>
                  </a:cubicBezTo>
                  <a:cubicBezTo>
                    <a:pt x="1288" y="2378"/>
                    <a:pt x="1288" y="2379"/>
                    <a:pt x="1288" y="2380"/>
                  </a:cubicBezTo>
                  <a:cubicBezTo>
                    <a:pt x="1288" y="2381"/>
                    <a:pt x="1289" y="2382"/>
                    <a:pt x="1289" y="2382"/>
                  </a:cubicBezTo>
                  <a:cubicBezTo>
                    <a:pt x="1289" y="2384"/>
                    <a:pt x="1289" y="2385"/>
                    <a:pt x="1289" y="2386"/>
                  </a:cubicBezTo>
                  <a:cubicBezTo>
                    <a:pt x="1290" y="2387"/>
                    <a:pt x="1290" y="2387"/>
                    <a:pt x="1290" y="2387"/>
                  </a:cubicBezTo>
                  <a:cubicBezTo>
                    <a:pt x="1290" y="2387"/>
                    <a:pt x="1290" y="2387"/>
                    <a:pt x="1290" y="2386"/>
                  </a:cubicBezTo>
                  <a:cubicBezTo>
                    <a:pt x="1290" y="2385"/>
                    <a:pt x="1290" y="2384"/>
                    <a:pt x="1290" y="2382"/>
                  </a:cubicBezTo>
                  <a:cubicBezTo>
                    <a:pt x="1290" y="2381"/>
                    <a:pt x="1290" y="2380"/>
                    <a:pt x="1290" y="2379"/>
                  </a:cubicBezTo>
                  <a:cubicBezTo>
                    <a:pt x="1290" y="2378"/>
                    <a:pt x="1290" y="2377"/>
                    <a:pt x="1291" y="2376"/>
                  </a:cubicBezTo>
                  <a:cubicBezTo>
                    <a:pt x="1291" y="2375"/>
                    <a:pt x="1290" y="2374"/>
                    <a:pt x="1290" y="2373"/>
                  </a:cubicBezTo>
                  <a:cubicBezTo>
                    <a:pt x="1290" y="2371"/>
                    <a:pt x="1290" y="2370"/>
                    <a:pt x="1290" y="2369"/>
                  </a:cubicBezTo>
                  <a:cubicBezTo>
                    <a:pt x="1290" y="2367"/>
                    <a:pt x="1290" y="2366"/>
                    <a:pt x="1290" y="2364"/>
                  </a:cubicBezTo>
                  <a:cubicBezTo>
                    <a:pt x="1289" y="2363"/>
                    <a:pt x="1289" y="2361"/>
                    <a:pt x="1289" y="2359"/>
                  </a:cubicBezTo>
                  <a:cubicBezTo>
                    <a:pt x="1288" y="2356"/>
                    <a:pt x="1287" y="2353"/>
                    <a:pt x="1286" y="2349"/>
                  </a:cubicBezTo>
                  <a:cubicBezTo>
                    <a:pt x="1286" y="2348"/>
                    <a:pt x="1285" y="2346"/>
                    <a:pt x="1285" y="2344"/>
                  </a:cubicBezTo>
                  <a:cubicBezTo>
                    <a:pt x="1284" y="2343"/>
                    <a:pt x="1283" y="2341"/>
                    <a:pt x="1283" y="2339"/>
                  </a:cubicBezTo>
                  <a:cubicBezTo>
                    <a:pt x="1281" y="2336"/>
                    <a:pt x="1280" y="2332"/>
                    <a:pt x="1278" y="2329"/>
                  </a:cubicBezTo>
                  <a:cubicBezTo>
                    <a:pt x="1277" y="2325"/>
                    <a:pt x="1275" y="2322"/>
                    <a:pt x="1273" y="2319"/>
                  </a:cubicBezTo>
                  <a:cubicBezTo>
                    <a:pt x="1272" y="2317"/>
                    <a:pt x="1271" y="2315"/>
                    <a:pt x="1270" y="2314"/>
                  </a:cubicBezTo>
                  <a:cubicBezTo>
                    <a:pt x="1269" y="2312"/>
                    <a:pt x="1269" y="2311"/>
                    <a:pt x="1268" y="2309"/>
                  </a:cubicBezTo>
                  <a:cubicBezTo>
                    <a:pt x="1264" y="2303"/>
                    <a:pt x="1260" y="2298"/>
                    <a:pt x="1257" y="2293"/>
                  </a:cubicBezTo>
                  <a:cubicBezTo>
                    <a:pt x="1257" y="2292"/>
                    <a:pt x="1256" y="2291"/>
                    <a:pt x="1255" y="2290"/>
                  </a:cubicBezTo>
                  <a:cubicBezTo>
                    <a:pt x="1254" y="2282"/>
                    <a:pt x="1251" y="2274"/>
                    <a:pt x="1249" y="2265"/>
                  </a:cubicBezTo>
                  <a:cubicBezTo>
                    <a:pt x="1249" y="2265"/>
                    <a:pt x="1249" y="2265"/>
                    <a:pt x="1249" y="2266"/>
                  </a:cubicBezTo>
                  <a:cubicBezTo>
                    <a:pt x="1251" y="2268"/>
                    <a:pt x="1254" y="2271"/>
                    <a:pt x="1257" y="2274"/>
                  </a:cubicBezTo>
                  <a:cubicBezTo>
                    <a:pt x="1258" y="2276"/>
                    <a:pt x="1260" y="2277"/>
                    <a:pt x="1261" y="2279"/>
                  </a:cubicBezTo>
                  <a:cubicBezTo>
                    <a:pt x="1263" y="2280"/>
                    <a:pt x="1264" y="2282"/>
                    <a:pt x="1266" y="2283"/>
                  </a:cubicBezTo>
                  <a:cubicBezTo>
                    <a:pt x="1269" y="2286"/>
                    <a:pt x="1272" y="2289"/>
                    <a:pt x="1276" y="2292"/>
                  </a:cubicBezTo>
                  <a:cubicBezTo>
                    <a:pt x="1279" y="2295"/>
                    <a:pt x="1282" y="2298"/>
                    <a:pt x="1285" y="2301"/>
                  </a:cubicBezTo>
                  <a:cubicBezTo>
                    <a:pt x="1289" y="2303"/>
                    <a:pt x="1292" y="2306"/>
                    <a:pt x="1295" y="2309"/>
                  </a:cubicBezTo>
                  <a:cubicBezTo>
                    <a:pt x="1298" y="2311"/>
                    <a:pt x="1301" y="2314"/>
                    <a:pt x="1305" y="2316"/>
                  </a:cubicBezTo>
                  <a:cubicBezTo>
                    <a:pt x="1308" y="2318"/>
                    <a:pt x="1310" y="2320"/>
                    <a:pt x="1313" y="2322"/>
                  </a:cubicBezTo>
                  <a:cubicBezTo>
                    <a:pt x="1316" y="2324"/>
                    <a:pt x="1318" y="2326"/>
                    <a:pt x="1320" y="2328"/>
                  </a:cubicBezTo>
                  <a:cubicBezTo>
                    <a:pt x="1322" y="2329"/>
                    <a:pt x="1324" y="2331"/>
                    <a:pt x="1325" y="2332"/>
                  </a:cubicBezTo>
                  <a:cubicBezTo>
                    <a:pt x="1326" y="2334"/>
                    <a:pt x="1327" y="2335"/>
                    <a:pt x="1328" y="2336"/>
                  </a:cubicBezTo>
                  <a:cubicBezTo>
                    <a:pt x="1328" y="2336"/>
                    <a:pt x="1329" y="2337"/>
                    <a:pt x="1329" y="2337"/>
                  </a:cubicBezTo>
                  <a:cubicBezTo>
                    <a:pt x="1329" y="2337"/>
                    <a:pt x="1329" y="2336"/>
                    <a:pt x="1328" y="2335"/>
                  </a:cubicBezTo>
                  <a:cubicBezTo>
                    <a:pt x="1328" y="2334"/>
                    <a:pt x="1327" y="2333"/>
                    <a:pt x="1326" y="2331"/>
                  </a:cubicBezTo>
                  <a:cubicBezTo>
                    <a:pt x="1325" y="2330"/>
                    <a:pt x="1324" y="2328"/>
                    <a:pt x="1322" y="2326"/>
                  </a:cubicBezTo>
                  <a:cubicBezTo>
                    <a:pt x="1320" y="2323"/>
                    <a:pt x="1318" y="2321"/>
                    <a:pt x="1316" y="2319"/>
                  </a:cubicBezTo>
                  <a:cubicBezTo>
                    <a:pt x="1314" y="2316"/>
                    <a:pt x="1311" y="2314"/>
                    <a:pt x="1308" y="2311"/>
                  </a:cubicBezTo>
                  <a:cubicBezTo>
                    <a:pt x="1306" y="2309"/>
                    <a:pt x="1303" y="2306"/>
                    <a:pt x="1300" y="2303"/>
                  </a:cubicBezTo>
                  <a:cubicBezTo>
                    <a:pt x="1298" y="2302"/>
                    <a:pt x="1297" y="2301"/>
                    <a:pt x="1295" y="2299"/>
                  </a:cubicBezTo>
                  <a:cubicBezTo>
                    <a:pt x="1294" y="2298"/>
                    <a:pt x="1292" y="2296"/>
                    <a:pt x="1290" y="2295"/>
                  </a:cubicBezTo>
                  <a:cubicBezTo>
                    <a:pt x="1287" y="2292"/>
                    <a:pt x="1284" y="2289"/>
                    <a:pt x="1281" y="2286"/>
                  </a:cubicBezTo>
                  <a:cubicBezTo>
                    <a:pt x="1278" y="2283"/>
                    <a:pt x="1274" y="2280"/>
                    <a:pt x="1271" y="2277"/>
                  </a:cubicBezTo>
                  <a:cubicBezTo>
                    <a:pt x="1270" y="2276"/>
                    <a:pt x="1268" y="2275"/>
                    <a:pt x="1266" y="2273"/>
                  </a:cubicBezTo>
                  <a:cubicBezTo>
                    <a:pt x="1265" y="2272"/>
                    <a:pt x="1263" y="2270"/>
                    <a:pt x="1262" y="2269"/>
                  </a:cubicBezTo>
                  <a:cubicBezTo>
                    <a:pt x="1259" y="2266"/>
                    <a:pt x="1256" y="2264"/>
                    <a:pt x="1253" y="2261"/>
                  </a:cubicBezTo>
                  <a:cubicBezTo>
                    <a:pt x="1250" y="2259"/>
                    <a:pt x="1247" y="2257"/>
                    <a:pt x="1245" y="2254"/>
                  </a:cubicBezTo>
                  <a:cubicBezTo>
                    <a:pt x="1245" y="2254"/>
                    <a:pt x="1244" y="2254"/>
                    <a:pt x="1244" y="2254"/>
                  </a:cubicBezTo>
                  <a:cubicBezTo>
                    <a:pt x="1238" y="2238"/>
                    <a:pt x="1229" y="2222"/>
                    <a:pt x="1217" y="2204"/>
                  </a:cubicBezTo>
                  <a:cubicBezTo>
                    <a:pt x="1206" y="2188"/>
                    <a:pt x="1196" y="2172"/>
                    <a:pt x="1188" y="2156"/>
                  </a:cubicBezTo>
                  <a:cubicBezTo>
                    <a:pt x="1189" y="2158"/>
                    <a:pt x="1190" y="2159"/>
                    <a:pt x="1191" y="2160"/>
                  </a:cubicBezTo>
                  <a:cubicBezTo>
                    <a:pt x="1193" y="2162"/>
                    <a:pt x="1194" y="2163"/>
                    <a:pt x="1196" y="2165"/>
                  </a:cubicBezTo>
                  <a:cubicBezTo>
                    <a:pt x="1198" y="2166"/>
                    <a:pt x="1200" y="2168"/>
                    <a:pt x="1201" y="2170"/>
                  </a:cubicBezTo>
                  <a:cubicBezTo>
                    <a:pt x="1205" y="2173"/>
                    <a:pt x="1209" y="2176"/>
                    <a:pt x="1213" y="2179"/>
                  </a:cubicBezTo>
                  <a:cubicBezTo>
                    <a:pt x="1214" y="2181"/>
                    <a:pt x="1216" y="2182"/>
                    <a:pt x="1218" y="2184"/>
                  </a:cubicBezTo>
                  <a:cubicBezTo>
                    <a:pt x="1220" y="2185"/>
                    <a:pt x="1222" y="2186"/>
                    <a:pt x="1224" y="2188"/>
                  </a:cubicBezTo>
                  <a:cubicBezTo>
                    <a:pt x="1228" y="2190"/>
                    <a:pt x="1232" y="2193"/>
                    <a:pt x="1236" y="2195"/>
                  </a:cubicBezTo>
                  <a:cubicBezTo>
                    <a:pt x="1239" y="2197"/>
                    <a:pt x="1241" y="2198"/>
                    <a:pt x="1243" y="2199"/>
                  </a:cubicBezTo>
                  <a:cubicBezTo>
                    <a:pt x="1244" y="2200"/>
                    <a:pt x="1244" y="2200"/>
                    <a:pt x="1244" y="2200"/>
                  </a:cubicBezTo>
                  <a:cubicBezTo>
                    <a:pt x="1244" y="2201"/>
                    <a:pt x="1245" y="2202"/>
                    <a:pt x="1245" y="2202"/>
                  </a:cubicBezTo>
                  <a:cubicBezTo>
                    <a:pt x="1246" y="2203"/>
                    <a:pt x="1246" y="2204"/>
                    <a:pt x="1247" y="2205"/>
                  </a:cubicBezTo>
                  <a:cubicBezTo>
                    <a:pt x="1247" y="2205"/>
                    <a:pt x="1247" y="2206"/>
                    <a:pt x="1248" y="2207"/>
                  </a:cubicBezTo>
                  <a:cubicBezTo>
                    <a:pt x="1248" y="2208"/>
                    <a:pt x="1248" y="2208"/>
                    <a:pt x="1248" y="2208"/>
                  </a:cubicBezTo>
                  <a:cubicBezTo>
                    <a:pt x="1249" y="2209"/>
                    <a:pt x="1249" y="2209"/>
                    <a:pt x="1249" y="2210"/>
                  </a:cubicBezTo>
                  <a:cubicBezTo>
                    <a:pt x="1250" y="2212"/>
                    <a:pt x="1251" y="2214"/>
                    <a:pt x="1251" y="2216"/>
                  </a:cubicBezTo>
                  <a:cubicBezTo>
                    <a:pt x="1252" y="2218"/>
                    <a:pt x="1253" y="2220"/>
                    <a:pt x="1254" y="2222"/>
                  </a:cubicBezTo>
                  <a:cubicBezTo>
                    <a:pt x="1255" y="2225"/>
                    <a:pt x="1255" y="2227"/>
                    <a:pt x="1256" y="2229"/>
                  </a:cubicBezTo>
                  <a:cubicBezTo>
                    <a:pt x="1257" y="2232"/>
                    <a:pt x="1258" y="2234"/>
                    <a:pt x="1259" y="2236"/>
                  </a:cubicBezTo>
                  <a:cubicBezTo>
                    <a:pt x="1259" y="2237"/>
                    <a:pt x="1260" y="2239"/>
                    <a:pt x="1260" y="2240"/>
                  </a:cubicBezTo>
                  <a:cubicBezTo>
                    <a:pt x="1261" y="2241"/>
                    <a:pt x="1261" y="2242"/>
                    <a:pt x="1262" y="2243"/>
                  </a:cubicBezTo>
                  <a:cubicBezTo>
                    <a:pt x="1263" y="2245"/>
                    <a:pt x="1264" y="2247"/>
                    <a:pt x="1266" y="2249"/>
                  </a:cubicBezTo>
                  <a:cubicBezTo>
                    <a:pt x="1267" y="2251"/>
                    <a:pt x="1268" y="2252"/>
                    <a:pt x="1270" y="2254"/>
                  </a:cubicBezTo>
                  <a:cubicBezTo>
                    <a:pt x="1270" y="2255"/>
                    <a:pt x="1271" y="2255"/>
                    <a:pt x="1272" y="2256"/>
                  </a:cubicBezTo>
                  <a:cubicBezTo>
                    <a:pt x="1272" y="2256"/>
                    <a:pt x="1273" y="2257"/>
                    <a:pt x="1273" y="2258"/>
                  </a:cubicBezTo>
                  <a:cubicBezTo>
                    <a:pt x="1274" y="2258"/>
                    <a:pt x="1275" y="2258"/>
                    <a:pt x="1275" y="2259"/>
                  </a:cubicBezTo>
                  <a:cubicBezTo>
                    <a:pt x="1276" y="2259"/>
                    <a:pt x="1276" y="2260"/>
                    <a:pt x="1277" y="2260"/>
                  </a:cubicBezTo>
                  <a:cubicBezTo>
                    <a:pt x="1278" y="2260"/>
                    <a:pt x="1279" y="2261"/>
                    <a:pt x="1279" y="2261"/>
                  </a:cubicBezTo>
                  <a:cubicBezTo>
                    <a:pt x="1280" y="2261"/>
                    <a:pt x="1280" y="2261"/>
                    <a:pt x="1280" y="2261"/>
                  </a:cubicBezTo>
                  <a:cubicBezTo>
                    <a:pt x="1280" y="2261"/>
                    <a:pt x="1280" y="2261"/>
                    <a:pt x="1280" y="2261"/>
                  </a:cubicBezTo>
                  <a:cubicBezTo>
                    <a:pt x="1279" y="2260"/>
                    <a:pt x="1279" y="2259"/>
                    <a:pt x="1278" y="2259"/>
                  </a:cubicBezTo>
                  <a:cubicBezTo>
                    <a:pt x="1278" y="2258"/>
                    <a:pt x="1277" y="2258"/>
                    <a:pt x="1277" y="2257"/>
                  </a:cubicBezTo>
                  <a:cubicBezTo>
                    <a:pt x="1277" y="2257"/>
                    <a:pt x="1276" y="2256"/>
                    <a:pt x="1276" y="2255"/>
                  </a:cubicBezTo>
                  <a:cubicBezTo>
                    <a:pt x="1275" y="2255"/>
                    <a:pt x="1275" y="2254"/>
                    <a:pt x="1274" y="2253"/>
                  </a:cubicBezTo>
                  <a:cubicBezTo>
                    <a:pt x="1274" y="2253"/>
                    <a:pt x="1274" y="2252"/>
                    <a:pt x="1273" y="2251"/>
                  </a:cubicBezTo>
                  <a:cubicBezTo>
                    <a:pt x="1273" y="2250"/>
                    <a:pt x="1272" y="2250"/>
                    <a:pt x="1272" y="2249"/>
                  </a:cubicBezTo>
                  <a:cubicBezTo>
                    <a:pt x="1272" y="2248"/>
                    <a:pt x="1272" y="2248"/>
                    <a:pt x="1271" y="2247"/>
                  </a:cubicBezTo>
                  <a:cubicBezTo>
                    <a:pt x="1271" y="2247"/>
                    <a:pt x="1271" y="2247"/>
                    <a:pt x="1271" y="2246"/>
                  </a:cubicBezTo>
                  <a:cubicBezTo>
                    <a:pt x="1270" y="2244"/>
                    <a:pt x="1269" y="2242"/>
                    <a:pt x="1268" y="2240"/>
                  </a:cubicBezTo>
                  <a:cubicBezTo>
                    <a:pt x="1268" y="2238"/>
                    <a:pt x="1267" y="2236"/>
                    <a:pt x="1266" y="2233"/>
                  </a:cubicBezTo>
                  <a:cubicBezTo>
                    <a:pt x="1265" y="2231"/>
                    <a:pt x="1264" y="2229"/>
                    <a:pt x="1264" y="2227"/>
                  </a:cubicBezTo>
                  <a:cubicBezTo>
                    <a:pt x="1263" y="2224"/>
                    <a:pt x="1262" y="2222"/>
                    <a:pt x="1261" y="2220"/>
                  </a:cubicBezTo>
                  <a:cubicBezTo>
                    <a:pt x="1260" y="2218"/>
                    <a:pt x="1260" y="2217"/>
                    <a:pt x="1259" y="2216"/>
                  </a:cubicBezTo>
                  <a:cubicBezTo>
                    <a:pt x="1259" y="2216"/>
                    <a:pt x="1259" y="2215"/>
                    <a:pt x="1259" y="2215"/>
                  </a:cubicBezTo>
                  <a:cubicBezTo>
                    <a:pt x="1258" y="2214"/>
                    <a:pt x="1258" y="2213"/>
                    <a:pt x="1258" y="2213"/>
                  </a:cubicBezTo>
                  <a:cubicBezTo>
                    <a:pt x="1257" y="2211"/>
                    <a:pt x="1255" y="2209"/>
                    <a:pt x="1254" y="2207"/>
                  </a:cubicBezTo>
                  <a:cubicBezTo>
                    <a:pt x="1254" y="2206"/>
                    <a:pt x="1253" y="2205"/>
                    <a:pt x="1253" y="2205"/>
                  </a:cubicBezTo>
                  <a:cubicBezTo>
                    <a:pt x="1254" y="2206"/>
                    <a:pt x="1256" y="2207"/>
                    <a:pt x="1257" y="2208"/>
                  </a:cubicBezTo>
                  <a:cubicBezTo>
                    <a:pt x="1260" y="2210"/>
                    <a:pt x="1263" y="2211"/>
                    <a:pt x="1266" y="2213"/>
                  </a:cubicBezTo>
                  <a:cubicBezTo>
                    <a:pt x="1268" y="2215"/>
                    <a:pt x="1270" y="2216"/>
                    <a:pt x="1272" y="2218"/>
                  </a:cubicBezTo>
                  <a:cubicBezTo>
                    <a:pt x="1272" y="2218"/>
                    <a:pt x="1273" y="2219"/>
                    <a:pt x="1274" y="2219"/>
                  </a:cubicBezTo>
                  <a:cubicBezTo>
                    <a:pt x="1274" y="2220"/>
                    <a:pt x="1275" y="2220"/>
                    <a:pt x="1275" y="2221"/>
                  </a:cubicBezTo>
                  <a:cubicBezTo>
                    <a:pt x="1276" y="2222"/>
                    <a:pt x="1277" y="2222"/>
                    <a:pt x="1277" y="2222"/>
                  </a:cubicBezTo>
                  <a:cubicBezTo>
                    <a:pt x="1277" y="2222"/>
                    <a:pt x="1276" y="2221"/>
                    <a:pt x="1276" y="2221"/>
                  </a:cubicBezTo>
                  <a:cubicBezTo>
                    <a:pt x="1275" y="2220"/>
                    <a:pt x="1275" y="2219"/>
                    <a:pt x="1274" y="2219"/>
                  </a:cubicBezTo>
                  <a:cubicBezTo>
                    <a:pt x="1274" y="2218"/>
                    <a:pt x="1273" y="2217"/>
                    <a:pt x="1273" y="2217"/>
                  </a:cubicBezTo>
                  <a:cubicBezTo>
                    <a:pt x="1272" y="2216"/>
                    <a:pt x="1271" y="2215"/>
                    <a:pt x="1270" y="2214"/>
                  </a:cubicBezTo>
                  <a:cubicBezTo>
                    <a:pt x="1270" y="2213"/>
                    <a:pt x="1269" y="2212"/>
                    <a:pt x="1268" y="2211"/>
                  </a:cubicBezTo>
                  <a:cubicBezTo>
                    <a:pt x="1265" y="2209"/>
                    <a:pt x="1263" y="2206"/>
                    <a:pt x="1260" y="2204"/>
                  </a:cubicBezTo>
                  <a:cubicBezTo>
                    <a:pt x="1257" y="2202"/>
                    <a:pt x="1254" y="2199"/>
                    <a:pt x="1251" y="2197"/>
                  </a:cubicBezTo>
                  <a:cubicBezTo>
                    <a:pt x="1247" y="2194"/>
                    <a:pt x="1244" y="2192"/>
                    <a:pt x="1240" y="2189"/>
                  </a:cubicBezTo>
                  <a:cubicBezTo>
                    <a:pt x="1238" y="2188"/>
                    <a:pt x="1236" y="2187"/>
                    <a:pt x="1234" y="2185"/>
                  </a:cubicBezTo>
                  <a:cubicBezTo>
                    <a:pt x="1234" y="2185"/>
                    <a:pt x="1233" y="2185"/>
                    <a:pt x="1233" y="2184"/>
                  </a:cubicBezTo>
                  <a:cubicBezTo>
                    <a:pt x="1232" y="2184"/>
                    <a:pt x="1232" y="2184"/>
                    <a:pt x="1232" y="2184"/>
                  </a:cubicBezTo>
                  <a:cubicBezTo>
                    <a:pt x="1232" y="2183"/>
                    <a:pt x="1232" y="2183"/>
                    <a:pt x="1232" y="2183"/>
                  </a:cubicBezTo>
                  <a:cubicBezTo>
                    <a:pt x="1231" y="2183"/>
                    <a:pt x="1230" y="2182"/>
                    <a:pt x="1229" y="2181"/>
                  </a:cubicBezTo>
                  <a:cubicBezTo>
                    <a:pt x="1227" y="2180"/>
                    <a:pt x="1225" y="2179"/>
                    <a:pt x="1223" y="2177"/>
                  </a:cubicBezTo>
                  <a:cubicBezTo>
                    <a:pt x="1221" y="2176"/>
                    <a:pt x="1219" y="2174"/>
                    <a:pt x="1217" y="2173"/>
                  </a:cubicBezTo>
                  <a:cubicBezTo>
                    <a:pt x="1216" y="2171"/>
                    <a:pt x="1214" y="2170"/>
                    <a:pt x="1212" y="2168"/>
                  </a:cubicBezTo>
                  <a:cubicBezTo>
                    <a:pt x="1211" y="2168"/>
                    <a:pt x="1210" y="2167"/>
                    <a:pt x="1209" y="2166"/>
                  </a:cubicBezTo>
                  <a:cubicBezTo>
                    <a:pt x="1208" y="2165"/>
                    <a:pt x="1207" y="2165"/>
                    <a:pt x="1206" y="2164"/>
                  </a:cubicBezTo>
                  <a:cubicBezTo>
                    <a:pt x="1205" y="2162"/>
                    <a:pt x="1203" y="2161"/>
                    <a:pt x="1201" y="2159"/>
                  </a:cubicBezTo>
                  <a:cubicBezTo>
                    <a:pt x="1199" y="2158"/>
                    <a:pt x="1198" y="2156"/>
                    <a:pt x="1196" y="2155"/>
                  </a:cubicBezTo>
                  <a:cubicBezTo>
                    <a:pt x="1194" y="2153"/>
                    <a:pt x="1193" y="2152"/>
                    <a:pt x="1191" y="2150"/>
                  </a:cubicBezTo>
                  <a:cubicBezTo>
                    <a:pt x="1190" y="2149"/>
                    <a:pt x="1188" y="2148"/>
                    <a:pt x="1187" y="2146"/>
                  </a:cubicBezTo>
                  <a:cubicBezTo>
                    <a:pt x="1185" y="2145"/>
                    <a:pt x="1184" y="2143"/>
                    <a:pt x="1182" y="2142"/>
                  </a:cubicBezTo>
                  <a:cubicBezTo>
                    <a:pt x="1181" y="2141"/>
                    <a:pt x="1180" y="2140"/>
                    <a:pt x="1179" y="2139"/>
                  </a:cubicBezTo>
                  <a:cubicBezTo>
                    <a:pt x="1174" y="2129"/>
                    <a:pt x="1170" y="2118"/>
                    <a:pt x="1166" y="2109"/>
                  </a:cubicBezTo>
                  <a:cubicBezTo>
                    <a:pt x="1168" y="2110"/>
                    <a:pt x="1169" y="2111"/>
                    <a:pt x="1171" y="2111"/>
                  </a:cubicBezTo>
                  <a:cubicBezTo>
                    <a:pt x="1173" y="2112"/>
                    <a:pt x="1174" y="2113"/>
                    <a:pt x="1176" y="2114"/>
                  </a:cubicBezTo>
                  <a:cubicBezTo>
                    <a:pt x="1180" y="2116"/>
                    <a:pt x="1185" y="2117"/>
                    <a:pt x="1189" y="2118"/>
                  </a:cubicBezTo>
                  <a:cubicBezTo>
                    <a:pt x="1191" y="2119"/>
                    <a:pt x="1193" y="2119"/>
                    <a:pt x="1196" y="2120"/>
                  </a:cubicBezTo>
                  <a:cubicBezTo>
                    <a:pt x="1198" y="2121"/>
                    <a:pt x="1200" y="2121"/>
                    <a:pt x="1202" y="2122"/>
                  </a:cubicBezTo>
                  <a:cubicBezTo>
                    <a:pt x="1203" y="2122"/>
                    <a:pt x="1204" y="2123"/>
                    <a:pt x="1205" y="2123"/>
                  </a:cubicBezTo>
                  <a:cubicBezTo>
                    <a:pt x="1207" y="2123"/>
                    <a:pt x="1208" y="2124"/>
                    <a:pt x="1209" y="2124"/>
                  </a:cubicBezTo>
                  <a:cubicBezTo>
                    <a:pt x="1210" y="2125"/>
                    <a:pt x="1211" y="2125"/>
                    <a:pt x="1212" y="2125"/>
                  </a:cubicBezTo>
                  <a:cubicBezTo>
                    <a:pt x="1213" y="2126"/>
                    <a:pt x="1214" y="2126"/>
                    <a:pt x="1215" y="2127"/>
                  </a:cubicBezTo>
                  <a:cubicBezTo>
                    <a:pt x="1219" y="2129"/>
                    <a:pt x="1223" y="2131"/>
                    <a:pt x="1227" y="2133"/>
                  </a:cubicBezTo>
                  <a:cubicBezTo>
                    <a:pt x="1228" y="2134"/>
                    <a:pt x="1229" y="2134"/>
                    <a:pt x="1230" y="2135"/>
                  </a:cubicBezTo>
                  <a:cubicBezTo>
                    <a:pt x="1231" y="2136"/>
                    <a:pt x="1232" y="2136"/>
                    <a:pt x="1233" y="2137"/>
                  </a:cubicBezTo>
                  <a:cubicBezTo>
                    <a:pt x="1235" y="2138"/>
                    <a:pt x="1237" y="2139"/>
                    <a:pt x="1239" y="2141"/>
                  </a:cubicBezTo>
                  <a:cubicBezTo>
                    <a:pt x="1240" y="2141"/>
                    <a:pt x="1240" y="2142"/>
                    <a:pt x="1241" y="2143"/>
                  </a:cubicBezTo>
                  <a:cubicBezTo>
                    <a:pt x="1242" y="2143"/>
                    <a:pt x="1243" y="2144"/>
                    <a:pt x="1244" y="2145"/>
                  </a:cubicBezTo>
                  <a:cubicBezTo>
                    <a:pt x="1246" y="2146"/>
                    <a:pt x="1247" y="2147"/>
                    <a:pt x="1249" y="2149"/>
                  </a:cubicBezTo>
                  <a:cubicBezTo>
                    <a:pt x="1252" y="2151"/>
                    <a:pt x="1254" y="2154"/>
                    <a:pt x="1257" y="2156"/>
                  </a:cubicBezTo>
                  <a:cubicBezTo>
                    <a:pt x="1257" y="2157"/>
                    <a:pt x="1257" y="2157"/>
                    <a:pt x="1258" y="2157"/>
                  </a:cubicBezTo>
                  <a:cubicBezTo>
                    <a:pt x="1258" y="2158"/>
                    <a:pt x="1258" y="2158"/>
                    <a:pt x="1259" y="2158"/>
                  </a:cubicBezTo>
                  <a:cubicBezTo>
                    <a:pt x="1259" y="2159"/>
                    <a:pt x="1260" y="2160"/>
                    <a:pt x="1260" y="2160"/>
                  </a:cubicBezTo>
                  <a:cubicBezTo>
                    <a:pt x="1261" y="2161"/>
                    <a:pt x="1262" y="2162"/>
                    <a:pt x="1263" y="2164"/>
                  </a:cubicBezTo>
                  <a:cubicBezTo>
                    <a:pt x="1265" y="2166"/>
                    <a:pt x="1267" y="2168"/>
                    <a:pt x="1268" y="2169"/>
                  </a:cubicBezTo>
                  <a:cubicBezTo>
                    <a:pt x="1269" y="2171"/>
                    <a:pt x="1270" y="2172"/>
                    <a:pt x="1271" y="2173"/>
                  </a:cubicBezTo>
                  <a:cubicBezTo>
                    <a:pt x="1272" y="2174"/>
                    <a:pt x="1272" y="2175"/>
                    <a:pt x="1272" y="2175"/>
                  </a:cubicBezTo>
                  <a:cubicBezTo>
                    <a:pt x="1272" y="2175"/>
                    <a:pt x="1272" y="2174"/>
                    <a:pt x="1271" y="2173"/>
                  </a:cubicBezTo>
                  <a:cubicBezTo>
                    <a:pt x="1271" y="2173"/>
                    <a:pt x="1271" y="2172"/>
                    <a:pt x="1271" y="2171"/>
                  </a:cubicBezTo>
                  <a:cubicBezTo>
                    <a:pt x="1270" y="2170"/>
                    <a:pt x="1270" y="2170"/>
                    <a:pt x="1269" y="2169"/>
                  </a:cubicBezTo>
                  <a:cubicBezTo>
                    <a:pt x="1268" y="2167"/>
                    <a:pt x="1267" y="2164"/>
                    <a:pt x="1266" y="2162"/>
                  </a:cubicBezTo>
                  <a:cubicBezTo>
                    <a:pt x="1265" y="2161"/>
                    <a:pt x="1264" y="2159"/>
                    <a:pt x="1263" y="2158"/>
                  </a:cubicBezTo>
                  <a:cubicBezTo>
                    <a:pt x="1263" y="2157"/>
                    <a:pt x="1262" y="2156"/>
                    <a:pt x="1262" y="2156"/>
                  </a:cubicBezTo>
                  <a:cubicBezTo>
                    <a:pt x="1262" y="2155"/>
                    <a:pt x="1261" y="2155"/>
                    <a:pt x="1261" y="2155"/>
                  </a:cubicBezTo>
                  <a:cubicBezTo>
                    <a:pt x="1261" y="2154"/>
                    <a:pt x="1261" y="2154"/>
                    <a:pt x="1260" y="2153"/>
                  </a:cubicBezTo>
                  <a:cubicBezTo>
                    <a:pt x="1260" y="2153"/>
                    <a:pt x="1259" y="2152"/>
                    <a:pt x="1259" y="2151"/>
                  </a:cubicBezTo>
                  <a:cubicBezTo>
                    <a:pt x="1258" y="2150"/>
                    <a:pt x="1257" y="2150"/>
                    <a:pt x="1257" y="2149"/>
                  </a:cubicBezTo>
                  <a:cubicBezTo>
                    <a:pt x="1256" y="2148"/>
                    <a:pt x="1256" y="2147"/>
                    <a:pt x="1255" y="2147"/>
                  </a:cubicBezTo>
                  <a:cubicBezTo>
                    <a:pt x="1254" y="2146"/>
                    <a:pt x="1254" y="2146"/>
                    <a:pt x="1254" y="2145"/>
                  </a:cubicBezTo>
                  <a:cubicBezTo>
                    <a:pt x="1253" y="2145"/>
                    <a:pt x="1253" y="2145"/>
                    <a:pt x="1253" y="2144"/>
                  </a:cubicBezTo>
                  <a:cubicBezTo>
                    <a:pt x="1251" y="2143"/>
                    <a:pt x="1250" y="2141"/>
                    <a:pt x="1248" y="2140"/>
                  </a:cubicBezTo>
                  <a:cubicBezTo>
                    <a:pt x="1247" y="2139"/>
                    <a:pt x="1246" y="2138"/>
                    <a:pt x="1246" y="2137"/>
                  </a:cubicBezTo>
                  <a:cubicBezTo>
                    <a:pt x="1245" y="2137"/>
                    <a:pt x="1244" y="2136"/>
                    <a:pt x="1243" y="2135"/>
                  </a:cubicBezTo>
                  <a:cubicBezTo>
                    <a:pt x="1242" y="2134"/>
                    <a:pt x="1241" y="2134"/>
                    <a:pt x="1240" y="2133"/>
                  </a:cubicBezTo>
                  <a:cubicBezTo>
                    <a:pt x="1239" y="2132"/>
                    <a:pt x="1238" y="2131"/>
                    <a:pt x="1237" y="2131"/>
                  </a:cubicBezTo>
                  <a:cubicBezTo>
                    <a:pt x="1238" y="2131"/>
                    <a:pt x="1239" y="2131"/>
                    <a:pt x="1240" y="2132"/>
                  </a:cubicBezTo>
                  <a:cubicBezTo>
                    <a:pt x="1240" y="2132"/>
                    <a:pt x="1240" y="2132"/>
                    <a:pt x="1241" y="2132"/>
                  </a:cubicBezTo>
                  <a:cubicBezTo>
                    <a:pt x="1241" y="2132"/>
                    <a:pt x="1242" y="2133"/>
                    <a:pt x="1242" y="2133"/>
                  </a:cubicBezTo>
                  <a:cubicBezTo>
                    <a:pt x="1244" y="2133"/>
                    <a:pt x="1245" y="2134"/>
                    <a:pt x="1247" y="2135"/>
                  </a:cubicBezTo>
                  <a:cubicBezTo>
                    <a:pt x="1248" y="2135"/>
                    <a:pt x="1248" y="2135"/>
                    <a:pt x="1249" y="2136"/>
                  </a:cubicBezTo>
                  <a:cubicBezTo>
                    <a:pt x="1250" y="2136"/>
                    <a:pt x="1250" y="2136"/>
                    <a:pt x="1251" y="2136"/>
                  </a:cubicBezTo>
                  <a:cubicBezTo>
                    <a:pt x="1252" y="2137"/>
                    <a:pt x="1252" y="2137"/>
                    <a:pt x="1253" y="2137"/>
                  </a:cubicBezTo>
                  <a:cubicBezTo>
                    <a:pt x="1253" y="2137"/>
                    <a:pt x="1254" y="2138"/>
                    <a:pt x="1254" y="2138"/>
                  </a:cubicBezTo>
                  <a:cubicBezTo>
                    <a:pt x="1255" y="2138"/>
                    <a:pt x="1256" y="2139"/>
                    <a:pt x="1256" y="2139"/>
                  </a:cubicBezTo>
                  <a:cubicBezTo>
                    <a:pt x="1257" y="2139"/>
                    <a:pt x="1257" y="2139"/>
                    <a:pt x="1257" y="2139"/>
                  </a:cubicBezTo>
                  <a:cubicBezTo>
                    <a:pt x="1257" y="2139"/>
                    <a:pt x="1257" y="2139"/>
                    <a:pt x="1257" y="2138"/>
                  </a:cubicBezTo>
                  <a:cubicBezTo>
                    <a:pt x="1256" y="2138"/>
                    <a:pt x="1256" y="2137"/>
                    <a:pt x="1255" y="2137"/>
                  </a:cubicBezTo>
                  <a:cubicBezTo>
                    <a:pt x="1255" y="2136"/>
                    <a:pt x="1254" y="2135"/>
                    <a:pt x="1253" y="2134"/>
                  </a:cubicBezTo>
                  <a:cubicBezTo>
                    <a:pt x="1252" y="2133"/>
                    <a:pt x="1252" y="2133"/>
                    <a:pt x="1251" y="2132"/>
                  </a:cubicBezTo>
                  <a:cubicBezTo>
                    <a:pt x="1251" y="2132"/>
                    <a:pt x="1250" y="2131"/>
                    <a:pt x="1249" y="2131"/>
                  </a:cubicBezTo>
                  <a:cubicBezTo>
                    <a:pt x="1249" y="2130"/>
                    <a:pt x="1248" y="2130"/>
                    <a:pt x="1247" y="2129"/>
                  </a:cubicBezTo>
                  <a:cubicBezTo>
                    <a:pt x="1247" y="2129"/>
                    <a:pt x="1246" y="2128"/>
                    <a:pt x="1245" y="2127"/>
                  </a:cubicBezTo>
                  <a:cubicBezTo>
                    <a:pt x="1244" y="2127"/>
                    <a:pt x="1243" y="2126"/>
                    <a:pt x="1243" y="2126"/>
                  </a:cubicBezTo>
                  <a:cubicBezTo>
                    <a:pt x="1242" y="2125"/>
                    <a:pt x="1241" y="2125"/>
                    <a:pt x="1240" y="2124"/>
                  </a:cubicBezTo>
                  <a:cubicBezTo>
                    <a:pt x="1238" y="2123"/>
                    <a:pt x="1236" y="2122"/>
                    <a:pt x="1234" y="2121"/>
                  </a:cubicBezTo>
                  <a:cubicBezTo>
                    <a:pt x="1232" y="2120"/>
                    <a:pt x="1230" y="2120"/>
                    <a:pt x="1228" y="2119"/>
                  </a:cubicBezTo>
                  <a:cubicBezTo>
                    <a:pt x="1226" y="2118"/>
                    <a:pt x="1224" y="2117"/>
                    <a:pt x="1221" y="2117"/>
                  </a:cubicBezTo>
                  <a:cubicBezTo>
                    <a:pt x="1219" y="2116"/>
                    <a:pt x="1217" y="2116"/>
                    <a:pt x="1215" y="2116"/>
                  </a:cubicBezTo>
                  <a:cubicBezTo>
                    <a:pt x="1214" y="2115"/>
                    <a:pt x="1213" y="2115"/>
                    <a:pt x="1212" y="2115"/>
                  </a:cubicBezTo>
                  <a:cubicBezTo>
                    <a:pt x="1211" y="2115"/>
                    <a:pt x="1210" y="2115"/>
                    <a:pt x="1209" y="2115"/>
                  </a:cubicBezTo>
                  <a:cubicBezTo>
                    <a:pt x="1208" y="2115"/>
                    <a:pt x="1207" y="2115"/>
                    <a:pt x="1206" y="2115"/>
                  </a:cubicBezTo>
                  <a:cubicBezTo>
                    <a:pt x="1206" y="2115"/>
                    <a:pt x="1206" y="2115"/>
                    <a:pt x="1206" y="2115"/>
                  </a:cubicBezTo>
                  <a:cubicBezTo>
                    <a:pt x="1205" y="2115"/>
                    <a:pt x="1205" y="2115"/>
                    <a:pt x="1204" y="2115"/>
                  </a:cubicBezTo>
                  <a:cubicBezTo>
                    <a:pt x="1202" y="2114"/>
                    <a:pt x="1200" y="2113"/>
                    <a:pt x="1197" y="2113"/>
                  </a:cubicBezTo>
                  <a:cubicBezTo>
                    <a:pt x="1195" y="2112"/>
                    <a:pt x="1193" y="2112"/>
                    <a:pt x="1191" y="2111"/>
                  </a:cubicBezTo>
                  <a:cubicBezTo>
                    <a:pt x="1186" y="2110"/>
                    <a:pt x="1182" y="2109"/>
                    <a:pt x="1178" y="2108"/>
                  </a:cubicBezTo>
                  <a:cubicBezTo>
                    <a:pt x="1175" y="2107"/>
                    <a:pt x="1171" y="2106"/>
                    <a:pt x="1168" y="2105"/>
                  </a:cubicBezTo>
                  <a:cubicBezTo>
                    <a:pt x="1166" y="2104"/>
                    <a:pt x="1165" y="2103"/>
                    <a:pt x="1164" y="2102"/>
                  </a:cubicBezTo>
                  <a:cubicBezTo>
                    <a:pt x="1148" y="2061"/>
                    <a:pt x="1144" y="2032"/>
                    <a:pt x="1144" y="2032"/>
                  </a:cubicBezTo>
                  <a:cubicBezTo>
                    <a:pt x="1144" y="2032"/>
                    <a:pt x="1160" y="2033"/>
                    <a:pt x="1183" y="2040"/>
                  </a:cubicBezTo>
                  <a:cubicBezTo>
                    <a:pt x="1183" y="2040"/>
                    <a:pt x="1183" y="2040"/>
                    <a:pt x="1183" y="2040"/>
                  </a:cubicBezTo>
                  <a:cubicBezTo>
                    <a:pt x="1183" y="2041"/>
                    <a:pt x="1183" y="2042"/>
                    <a:pt x="1184" y="2043"/>
                  </a:cubicBezTo>
                  <a:cubicBezTo>
                    <a:pt x="1184" y="2044"/>
                    <a:pt x="1184" y="2045"/>
                    <a:pt x="1185" y="2046"/>
                  </a:cubicBezTo>
                  <a:cubicBezTo>
                    <a:pt x="1185" y="2047"/>
                    <a:pt x="1185" y="2048"/>
                    <a:pt x="1186" y="2049"/>
                  </a:cubicBezTo>
                  <a:cubicBezTo>
                    <a:pt x="1186" y="2051"/>
                    <a:pt x="1187" y="2053"/>
                    <a:pt x="1188" y="2055"/>
                  </a:cubicBezTo>
                  <a:cubicBezTo>
                    <a:pt x="1189" y="2056"/>
                    <a:pt x="1189" y="2057"/>
                    <a:pt x="1190" y="2058"/>
                  </a:cubicBezTo>
                  <a:cubicBezTo>
                    <a:pt x="1190" y="2059"/>
                    <a:pt x="1191" y="2060"/>
                    <a:pt x="1191" y="2061"/>
                  </a:cubicBezTo>
                  <a:cubicBezTo>
                    <a:pt x="1193" y="2064"/>
                    <a:pt x="1194" y="2066"/>
                    <a:pt x="1195" y="2068"/>
                  </a:cubicBezTo>
                  <a:cubicBezTo>
                    <a:pt x="1196" y="2070"/>
                    <a:pt x="1198" y="2072"/>
                    <a:pt x="1199" y="2074"/>
                  </a:cubicBezTo>
                  <a:cubicBezTo>
                    <a:pt x="1200" y="2075"/>
                    <a:pt x="1201" y="2076"/>
                    <a:pt x="1201" y="2077"/>
                  </a:cubicBezTo>
                  <a:cubicBezTo>
                    <a:pt x="1202" y="2078"/>
                    <a:pt x="1203" y="2079"/>
                    <a:pt x="1204" y="2080"/>
                  </a:cubicBezTo>
                  <a:cubicBezTo>
                    <a:pt x="1205" y="2082"/>
                    <a:pt x="1206" y="2084"/>
                    <a:pt x="1208" y="2085"/>
                  </a:cubicBezTo>
                  <a:cubicBezTo>
                    <a:pt x="1209" y="2086"/>
                    <a:pt x="1209" y="2087"/>
                    <a:pt x="1210" y="2088"/>
                  </a:cubicBezTo>
                  <a:cubicBezTo>
                    <a:pt x="1211" y="2089"/>
                    <a:pt x="1211" y="2089"/>
                    <a:pt x="1212" y="2090"/>
                  </a:cubicBezTo>
                  <a:cubicBezTo>
                    <a:pt x="1213" y="2091"/>
                    <a:pt x="1213" y="2091"/>
                    <a:pt x="1214" y="2092"/>
                  </a:cubicBezTo>
                  <a:cubicBezTo>
                    <a:pt x="1215" y="2092"/>
                    <a:pt x="1215" y="2093"/>
                    <a:pt x="1216" y="2094"/>
                  </a:cubicBezTo>
                  <a:cubicBezTo>
                    <a:pt x="1217" y="2095"/>
                    <a:pt x="1218" y="2095"/>
                    <a:pt x="1219" y="2096"/>
                  </a:cubicBezTo>
                  <a:cubicBezTo>
                    <a:pt x="1220" y="2097"/>
                    <a:pt x="1220" y="2097"/>
                    <a:pt x="1221" y="2098"/>
                  </a:cubicBezTo>
                  <a:cubicBezTo>
                    <a:pt x="1221" y="2098"/>
                    <a:pt x="1222" y="2098"/>
                    <a:pt x="1222" y="2098"/>
                  </a:cubicBezTo>
                  <a:cubicBezTo>
                    <a:pt x="1222" y="2098"/>
                    <a:pt x="1222" y="2098"/>
                    <a:pt x="1221" y="2097"/>
                  </a:cubicBezTo>
                  <a:cubicBezTo>
                    <a:pt x="1221" y="2097"/>
                    <a:pt x="1221" y="2096"/>
                    <a:pt x="1220" y="2095"/>
                  </a:cubicBezTo>
                  <a:cubicBezTo>
                    <a:pt x="1220" y="2094"/>
                    <a:pt x="1219" y="2093"/>
                    <a:pt x="1218" y="2092"/>
                  </a:cubicBezTo>
                  <a:cubicBezTo>
                    <a:pt x="1217" y="2090"/>
                    <a:pt x="1217" y="2089"/>
                    <a:pt x="1216" y="2087"/>
                  </a:cubicBezTo>
                  <a:cubicBezTo>
                    <a:pt x="1215" y="2086"/>
                    <a:pt x="1214" y="2084"/>
                    <a:pt x="1213" y="2082"/>
                  </a:cubicBezTo>
                  <a:cubicBezTo>
                    <a:pt x="1212" y="2080"/>
                    <a:pt x="1211" y="2078"/>
                    <a:pt x="1209" y="2076"/>
                  </a:cubicBezTo>
                  <a:cubicBezTo>
                    <a:pt x="1209" y="2075"/>
                    <a:pt x="1208" y="2074"/>
                    <a:pt x="1208" y="2073"/>
                  </a:cubicBezTo>
                  <a:cubicBezTo>
                    <a:pt x="1207" y="2072"/>
                    <a:pt x="1206" y="2071"/>
                    <a:pt x="1206" y="2070"/>
                  </a:cubicBezTo>
                  <a:cubicBezTo>
                    <a:pt x="1204" y="2068"/>
                    <a:pt x="1203" y="2066"/>
                    <a:pt x="1202" y="2064"/>
                  </a:cubicBezTo>
                  <a:cubicBezTo>
                    <a:pt x="1201" y="2062"/>
                    <a:pt x="1199" y="2060"/>
                    <a:pt x="1198" y="2058"/>
                  </a:cubicBezTo>
                  <a:cubicBezTo>
                    <a:pt x="1198" y="2057"/>
                    <a:pt x="1197" y="2056"/>
                    <a:pt x="1196" y="2055"/>
                  </a:cubicBezTo>
                  <a:cubicBezTo>
                    <a:pt x="1196" y="2054"/>
                    <a:pt x="1195" y="2053"/>
                    <a:pt x="1194" y="2052"/>
                  </a:cubicBezTo>
                  <a:cubicBezTo>
                    <a:pt x="1193" y="2050"/>
                    <a:pt x="1192" y="2048"/>
                    <a:pt x="1191" y="2046"/>
                  </a:cubicBezTo>
                  <a:cubicBezTo>
                    <a:pt x="1190" y="2045"/>
                    <a:pt x="1189" y="2043"/>
                    <a:pt x="1189" y="2042"/>
                  </a:cubicBezTo>
                  <a:cubicBezTo>
                    <a:pt x="1217" y="2053"/>
                    <a:pt x="1255" y="2075"/>
                    <a:pt x="1285" y="2123"/>
                  </a:cubicBezTo>
                  <a:cubicBezTo>
                    <a:pt x="1309" y="2160"/>
                    <a:pt x="1315" y="2204"/>
                    <a:pt x="1329" y="2244"/>
                  </a:cubicBezTo>
                  <a:cubicBezTo>
                    <a:pt x="1329" y="2244"/>
                    <a:pt x="1329" y="2244"/>
                    <a:pt x="1329" y="2245"/>
                  </a:cubicBezTo>
                  <a:cubicBezTo>
                    <a:pt x="1329" y="2246"/>
                    <a:pt x="1328" y="2246"/>
                    <a:pt x="1328" y="2247"/>
                  </a:cubicBezTo>
                  <a:cubicBezTo>
                    <a:pt x="1327" y="2249"/>
                    <a:pt x="1327" y="2251"/>
                    <a:pt x="1326" y="2253"/>
                  </a:cubicBezTo>
                  <a:cubicBezTo>
                    <a:pt x="1326" y="2254"/>
                    <a:pt x="1326" y="2255"/>
                    <a:pt x="1325" y="2256"/>
                  </a:cubicBezTo>
                  <a:cubicBezTo>
                    <a:pt x="1325" y="2257"/>
                    <a:pt x="1325" y="2258"/>
                    <a:pt x="1325" y="2259"/>
                  </a:cubicBezTo>
                  <a:cubicBezTo>
                    <a:pt x="1324" y="2261"/>
                    <a:pt x="1324" y="2264"/>
                    <a:pt x="1323" y="2266"/>
                  </a:cubicBezTo>
                  <a:cubicBezTo>
                    <a:pt x="1323" y="2268"/>
                    <a:pt x="1323" y="2270"/>
                    <a:pt x="1323" y="2272"/>
                  </a:cubicBezTo>
                  <a:cubicBezTo>
                    <a:pt x="1323" y="2273"/>
                    <a:pt x="1322" y="2275"/>
                    <a:pt x="1322" y="2276"/>
                  </a:cubicBezTo>
                  <a:cubicBezTo>
                    <a:pt x="1322" y="2277"/>
                    <a:pt x="1322" y="2278"/>
                    <a:pt x="1322" y="2279"/>
                  </a:cubicBezTo>
                  <a:cubicBezTo>
                    <a:pt x="1322" y="2281"/>
                    <a:pt x="1322" y="2283"/>
                    <a:pt x="1322" y="2285"/>
                  </a:cubicBezTo>
                  <a:cubicBezTo>
                    <a:pt x="1322" y="2286"/>
                    <a:pt x="1323" y="2287"/>
                    <a:pt x="1323" y="2288"/>
                  </a:cubicBezTo>
                  <a:cubicBezTo>
                    <a:pt x="1323" y="2288"/>
                    <a:pt x="1323" y="2289"/>
                    <a:pt x="1323" y="2290"/>
                  </a:cubicBezTo>
                  <a:cubicBezTo>
                    <a:pt x="1323" y="2291"/>
                    <a:pt x="1323" y="2292"/>
                    <a:pt x="1323" y="2293"/>
                  </a:cubicBezTo>
                  <a:cubicBezTo>
                    <a:pt x="1323" y="2293"/>
                    <a:pt x="1323" y="2294"/>
                    <a:pt x="1324" y="2295"/>
                  </a:cubicBezTo>
                  <a:cubicBezTo>
                    <a:pt x="1324" y="2296"/>
                    <a:pt x="1324" y="2297"/>
                    <a:pt x="1324" y="2298"/>
                  </a:cubicBezTo>
                  <a:cubicBezTo>
                    <a:pt x="1324" y="2299"/>
                    <a:pt x="1325" y="2300"/>
                    <a:pt x="1325" y="2300"/>
                  </a:cubicBezTo>
                  <a:cubicBezTo>
                    <a:pt x="1325" y="2301"/>
                    <a:pt x="1325" y="2301"/>
                    <a:pt x="1325" y="2301"/>
                  </a:cubicBezTo>
                  <a:cubicBezTo>
                    <a:pt x="1325" y="2301"/>
                    <a:pt x="1325" y="2301"/>
                    <a:pt x="1325" y="2300"/>
                  </a:cubicBezTo>
                  <a:cubicBezTo>
                    <a:pt x="1325" y="2300"/>
                    <a:pt x="1326" y="2299"/>
                    <a:pt x="1326" y="2298"/>
                  </a:cubicBezTo>
                  <a:cubicBezTo>
                    <a:pt x="1326" y="2297"/>
                    <a:pt x="1326" y="2296"/>
                    <a:pt x="1327" y="2295"/>
                  </a:cubicBezTo>
                  <a:cubicBezTo>
                    <a:pt x="1327" y="2293"/>
                    <a:pt x="1327" y="2292"/>
                    <a:pt x="1327" y="2290"/>
                  </a:cubicBezTo>
                  <a:cubicBezTo>
                    <a:pt x="1328" y="2289"/>
                    <a:pt x="1328" y="2287"/>
                    <a:pt x="1328" y="2285"/>
                  </a:cubicBezTo>
                  <a:cubicBezTo>
                    <a:pt x="1329" y="2283"/>
                    <a:pt x="1329" y="2281"/>
                    <a:pt x="1329" y="2279"/>
                  </a:cubicBezTo>
                  <a:cubicBezTo>
                    <a:pt x="1329" y="2278"/>
                    <a:pt x="1330" y="2277"/>
                    <a:pt x="1330" y="2276"/>
                  </a:cubicBezTo>
                  <a:cubicBezTo>
                    <a:pt x="1330" y="2275"/>
                    <a:pt x="1330" y="2274"/>
                    <a:pt x="1330" y="2273"/>
                  </a:cubicBezTo>
                  <a:cubicBezTo>
                    <a:pt x="1331" y="2271"/>
                    <a:pt x="1331" y="2269"/>
                    <a:pt x="1331" y="2267"/>
                  </a:cubicBezTo>
                  <a:cubicBezTo>
                    <a:pt x="1332" y="2265"/>
                    <a:pt x="1332" y="2263"/>
                    <a:pt x="1332" y="2261"/>
                  </a:cubicBezTo>
                  <a:cubicBezTo>
                    <a:pt x="1332" y="2260"/>
                    <a:pt x="1332" y="2259"/>
                    <a:pt x="1333" y="2257"/>
                  </a:cubicBezTo>
                  <a:cubicBezTo>
                    <a:pt x="1333" y="2256"/>
                    <a:pt x="1333" y="2255"/>
                    <a:pt x="1333" y="2254"/>
                  </a:cubicBezTo>
                  <a:cubicBezTo>
                    <a:pt x="1333" y="2254"/>
                    <a:pt x="1333" y="2254"/>
                    <a:pt x="1333" y="2254"/>
                  </a:cubicBezTo>
                  <a:cubicBezTo>
                    <a:pt x="1339" y="2268"/>
                    <a:pt x="1346" y="2282"/>
                    <a:pt x="1355" y="2295"/>
                  </a:cubicBezTo>
                  <a:cubicBezTo>
                    <a:pt x="1357" y="2296"/>
                    <a:pt x="1358" y="2298"/>
                    <a:pt x="1360" y="2300"/>
                  </a:cubicBezTo>
                  <a:cubicBezTo>
                    <a:pt x="1360" y="2302"/>
                    <a:pt x="1360" y="2304"/>
                    <a:pt x="1360" y="2306"/>
                  </a:cubicBezTo>
                  <a:cubicBezTo>
                    <a:pt x="1361" y="2309"/>
                    <a:pt x="1361" y="2311"/>
                    <a:pt x="1361" y="2314"/>
                  </a:cubicBezTo>
                  <a:cubicBezTo>
                    <a:pt x="1361" y="2317"/>
                    <a:pt x="1361" y="2320"/>
                    <a:pt x="1360" y="2323"/>
                  </a:cubicBezTo>
                  <a:cubicBezTo>
                    <a:pt x="1360" y="2324"/>
                    <a:pt x="1360" y="2326"/>
                    <a:pt x="1360" y="2327"/>
                  </a:cubicBezTo>
                  <a:cubicBezTo>
                    <a:pt x="1360" y="2328"/>
                    <a:pt x="1360" y="2329"/>
                    <a:pt x="1359" y="2330"/>
                  </a:cubicBezTo>
                  <a:cubicBezTo>
                    <a:pt x="1359" y="2331"/>
                    <a:pt x="1359" y="2331"/>
                    <a:pt x="1359" y="2331"/>
                  </a:cubicBezTo>
                  <a:cubicBezTo>
                    <a:pt x="1359" y="2332"/>
                    <a:pt x="1359" y="2332"/>
                    <a:pt x="1359" y="2332"/>
                  </a:cubicBezTo>
                  <a:cubicBezTo>
                    <a:pt x="1358" y="2335"/>
                    <a:pt x="1357" y="2338"/>
                    <a:pt x="1356" y="2340"/>
                  </a:cubicBezTo>
                  <a:cubicBezTo>
                    <a:pt x="1355" y="2343"/>
                    <a:pt x="1354" y="2346"/>
                    <a:pt x="1352" y="2349"/>
                  </a:cubicBezTo>
                  <a:cubicBezTo>
                    <a:pt x="1351" y="2350"/>
                    <a:pt x="1350" y="2351"/>
                    <a:pt x="1350" y="2353"/>
                  </a:cubicBezTo>
                  <a:cubicBezTo>
                    <a:pt x="1349" y="2354"/>
                    <a:pt x="1348" y="2356"/>
                    <a:pt x="1347" y="2357"/>
                  </a:cubicBezTo>
                  <a:cubicBezTo>
                    <a:pt x="1347" y="2357"/>
                    <a:pt x="1347" y="2358"/>
                    <a:pt x="1347" y="2358"/>
                  </a:cubicBezTo>
                  <a:cubicBezTo>
                    <a:pt x="1346" y="2359"/>
                    <a:pt x="1346" y="2359"/>
                    <a:pt x="1346" y="2359"/>
                  </a:cubicBezTo>
                  <a:cubicBezTo>
                    <a:pt x="1346" y="2360"/>
                    <a:pt x="1346" y="2360"/>
                    <a:pt x="1346" y="2360"/>
                  </a:cubicBezTo>
                  <a:cubicBezTo>
                    <a:pt x="1345" y="2361"/>
                    <a:pt x="1345" y="2361"/>
                    <a:pt x="1345" y="2362"/>
                  </a:cubicBezTo>
                  <a:cubicBezTo>
                    <a:pt x="1345" y="2362"/>
                    <a:pt x="1345" y="2363"/>
                    <a:pt x="1344" y="2364"/>
                  </a:cubicBezTo>
                  <a:cubicBezTo>
                    <a:pt x="1344" y="2365"/>
                    <a:pt x="1344" y="2365"/>
                    <a:pt x="1344" y="2366"/>
                  </a:cubicBezTo>
                  <a:cubicBezTo>
                    <a:pt x="1343" y="2369"/>
                    <a:pt x="1342" y="2372"/>
                    <a:pt x="1342" y="2374"/>
                  </a:cubicBezTo>
                  <a:cubicBezTo>
                    <a:pt x="1342" y="2377"/>
                    <a:pt x="1342" y="2379"/>
                    <a:pt x="1342" y="2382"/>
                  </a:cubicBezTo>
                  <a:cubicBezTo>
                    <a:pt x="1343" y="2384"/>
                    <a:pt x="1343" y="2385"/>
                    <a:pt x="1343" y="2387"/>
                  </a:cubicBezTo>
                  <a:cubicBezTo>
                    <a:pt x="1343" y="2388"/>
                    <a:pt x="1344" y="2388"/>
                    <a:pt x="1344" y="2389"/>
                  </a:cubicBezTo>
                  <a:cubicBezTo>
                    <a:pt x="1344" y="2389"/>
                    <a:pt x="1344" y="2390"/>
                    <a:pt x="1344" y="2390"/>
                  </a:cubicBezTo>
                  <a:cubicBezTo>
                    <a:pt x="1345" y="2391"/>
                    <a:pt x="1345" y="2391"/>
                    <a:pt x="1345" y="2391"/>
                  </a:cubicBezTo>
                  <a:cubicBezTo>
                    <a:pt x="1345" y="2391"/>
                    <a:pt x="1345" y="2391"/>
                    <a:pt x="1345" y="2390"/>
                  </a:cubicBezTo>
                  <a:cubicBezTo>
                    <a:pt x="1345" y="2389"/>
                    <a:pt x="1345" y="2388"/>
                    <a:pt x="1345" y="2387"/>
                  </a:cubicBezTo>
                  <a:cubicBezTo>
                    <a:pt x="1345" y="2385"/>
                    <a:pt x="1345" y="2384"/>
                    <a:pt x="1345" y="2382"/>
                  </a:cubicBezTo>
                  <a:cubicBezTo>
                    <a:pt x="1346" y="2380"/>
                    <a:pt x="1346" y="2377"/>
                    <a:pt x="1347" y="2375"/>
                  </a:cubicBezTo>
                  <a:cubicBezTo>
                    <a:pt x="1347" y="2373"/>
                    <a:pt x="1348" y="2370"/>
                    <a:pt x="1349" y="2368"/>
                  </a:cubicBezTo>
                  <a:cubicBezTo>
                    <a:pt x="1350" y="2367"/>
                    <a:pt x="1350" y="2365"/>
                    <a:pt x="1351" y="2364"/>
                  </a:cubicBezTo>
                  <a:cubicBezTo>
                    <a:pt x="1351" y="2364"/>
                    <a:pt x="1351" y="2364"/>
                    <a:pt x="1352" y="2363"/>
                  </a:cubicBezTo>
                  <a:cubicBezTo>
                    <a:pt x="1352" y="2363"/>
                    <a:pt x="1352" y="2363"/>
                    <a:pt x="1352" y="2362"/>
                  </a:cubicBezTo>
                  <a:cubicBezTo>
                    <a:pt x="1352" y="2362"/>
                    <a:pt x="1353" y="2362"/>
                    <a:pt x="1353" y="2362"/>
                  </a:cubicBezTo>
                  <a:cubicBezTo>
                    <a:pt x="1353" y="2361"/>
                    <a:pt x="1353" y="2361"/>
                    <a:pt x="1353" y="2361"/>
                  </a:cubicBezTo>
                  <a:cubicBezTo>
                    <a:pt x="1354" y="2359"/>
                    <a:pt x="1355" y="2358"/>
                    <a:pt x="1356" y="2357"/>
                  </a:cubicBezTo>
                  <a:cubicBezTo>
                    <a:pt x="1357" y="2355"/>
                    <a:pt x="1358" y="2354"/>
                    <a:pt x="1359" y="2353"/>
                  </a:cubicBezTo>
                  <a:cubicBezTo>
                    <a:pt x="1360" y="2350"/>
                    <a:pt x="1362" y="2347"/>
                    <a:pt x="1364" y="2343"/>
                  </a:cubicBezTo>
                  <a:cubicBezTo>
                    <a:pt x="1365" y="2340"/>
                    <a:pt x="1366" y="2337"/>
                    <a:pt x="1367" y="2333"/>
                  </a:cubicBezTo>
                  <a:cubicBezTo>
                    <a:pt x="1367" y="2330"/>
                    <a:pt x="1367" y="2326"/>
                    <a:pt x="1367" y="2323"/>
                  </a:cubicBezTo>
                  <a:cubicBezTo>
                    <a:pt x="1367" y="2320"/>
                    <a:pt x="1367" y="2317"/>
                    <a:pt x="1367" y="2314"/>
                  </a:cubicBezTo>
                  <a:cubicBezTo>
                    <a:pt x="1366" y="2312"/>
                    <a:pt x="1366" y="2311"/>
                    <a:pt x="1366" y="2310"/>
                  </a:cubicBezTo>
                  <a:cubicBezTo>
                    <a:pt x="1365" y="2308"/>
                    <a:pt x="1365" y="2307"/>
                    <a:pt x="1365" y="2306"/>
                  </a:cubicBezTo>
                  <a:cubicBezTo>
                    <a:pt x="1365" y="2305"/>
                    <a:pt x="1365" y="2304"/>
                    <a:pt x="1364" y="2303"/>
                  </a:cubicBezTo>
                  <a:cubicBezTo>
                    <a:pt x="1381" y="2316"/>
                    <a:pt x="1408" y="2320"/>
                    <a:pt x="1432" y="2325"/>
                  </a:cubicBezTo>
                  <a:cubicBezTo>
                    <a:pt x="1432" y="2326"/>
                    <a:pt x="1432" y="2327"/>
                    <a:pt x="1432" y="2328"/>
                  </a:cubicBezTo>
                  <a:cubicBezTo>
                    <a:pt x="1432" y="2329"/>
                    <a:pt x="1433" y="2330"/>
                    <a:pt x="1433" y="2331"/>
                  </a:cubicBezTo>
                  <a:cubicBezTo>
                    <a:pt x="1433" y="2332"/>
                    <a:pt x="1433" y="2333"/>
                    <a:pt x="1433" y="2334"/>
                  </a:cubicBezTo>
                  <a:cubicBezTo>
                    <a:pt x="1433" y="2334"/>
                    <a:pt x="1433" y="2335"/>
                    <a:pt x="1433" y="2336"/>
                  </a:cubicBezTo>
                  <a:cubicBezTo>
                    <a:pt x="1433" y="2336"/>
                    <a:pt x="1433" y="2337"/>
                    <a:pt x="1433" y="2337"/>
                  </a:cubicBezTo>
                  <a:cubicBezTo>
                    <a:pt x="1434" y="2339"/>
                    <a:pt x="1434" y="2340"/>
                    <a:pt x="1434" y="2341"/>
                  </a:cubicBezTo>
                  <a:cubicBezTo>
                    <a:pt x="1433" y="2342"/>
                    <a:pt x="1433" y="2344"/>
                    <a:pt x="1433" y="2345"/>
                  </a:cubicBezTo>
                  <a:cubicBezTo>
                    <a:pt x="1433" y="2348"/>
                    <a:pt x="1433" y="2351"/>
                    <a:pt x="1433" y="2353"/>
                  </a:cubicBezTo>
                  <a:cubicBezTo>
                    <a:pt x="1433" y="2356"/>
                    <a:pt x="1432" y="2359"/>
                    <a:pt x="1432" y="2362"/>
                  </a:cubicBezTo>
                  <a:cubicBezTo>
                    <a:pt x="1432" y="2363"/>
                    <a:pt x="1432" y="2364"/>
                    <a:pt x="1432" y="2365"/>
                  </a:cubicBezTo>
                  <a:cubicBezTo>
                    <a:pt x="1432" y="2365"/>
                    <a:pt x="1432" y="2366"/>
                    <a:pt x="1432" y="2367"/>
                  </a:cubicBezTo>
                  <a:cubicBezTo>
                    <a:pt x="1432" y="2369"/>
                    <a:pt x="1432" y="2370"/>
                    <a:pt x="1432" y="2372"/>
                  </a:cubicBezTo>
                  <a:cubicBezTo>
                    <a:pt x="1432" y="2373"/>
                    <a:pt x="1432" y="2375"/>
                    <a:pt x="1433" y="2376"/>
                  </a:cubicBezTo>
                  <a:cubicBezTo>
                    <a:pt x="1433" y="2378"/>
                    <a:pt x="1433" y="2379"/>
                    <a:pt x="1433" y="2381"/>
                  </a:cubicBezTo>
                  <a:cubicBezTo>
                    <a:pt x="1434" y="2383"/>
                    <a:pt x="1435" y="2386"/>
                    <a:pt x="1436" y="2389"/>
                  </a:cubicBezTo>
                  <a:cubicBezTo>
                    <a:pt x="1437" y="2391"/>
                    <a:pt x="1438" y="2394"/>
                    <a:pt x="1440" y="2396"/>
                  </a:cubicBezTo>
                  <a:cubicBezTo>
                    <a:pt x="1441" y="2398"/>
                    <a:pt x="1443" y="2399"/>
                    <a:pt x="1444" y="2400"/>
                  </a:cubicBezTo>
                  <a:cubicBezTo>
                    <a:pt x="1446" y="2402"/>
                    <a:pt x="1447" y="2402"/>
                    <a:pt x="1448" y="2403"/>
                  </a:cubicBezTo>
                  <a:cubicBezTo>
                    <a:pt x="1449" y="2403"/>
                    <a:pt x="1450" y="2404"/>
                    <a:pt x="1450" y="2404"/>
                  </a:cubicBezTo>
                  <a:cubicBezTo>
                    <a:pt x="1451" y="2404"/>
                    <a:pt x="1451" y="2404"/>
                    <a:pt x="1451" y="2404"/>
                  </a:cubicBezTo>
                  <a:cubicBezTo>
                    <a:pt x="1452" y="2404"/>
                    <a:pt x="1452" y="2404"/>
                    <a:pt x="1452" y="2404"/>
                  </a:cubicBezTo>
                  <a:cubicBezTo>
                    <a:pt x="1452" y="2404"/>
                    <a:pt x="1452" y="2404"/>
                    <a:pt x="1452" y="2404"/>
                  </a:cubicBezTo>
                  <a:cubicBezTo>
                    <a:pt x="1451" y="2403"/>
                    <a:pt x="1450" y="2403"/>
                    <a:pt x="1449" y="2402"/>
                  </a:cubicBezTo>
                  <a:cubicBezTo>
                    <a:pt x="1448" y="2401"/>
                    <a:pt x="1447" y="2400"/>
                    <a:pt x="1446" y="2398"/>
                  </a:cubicBezTo>
                  <a:cubicBezTo>
                    <a:pt x="1445" y="2397"/>
                    <a:pt x="1444" y="2395"/>
                    <a:pt x="1444" y="2393"/>
                  </a:cubicBezTo>
                  <a:cubicBezTo>
                    <a:pt x="1442" y="2389"/>
                    <a:pt x="1441" y="2385"/>
                    <a:pt x="1440" y="2379"/>
                  </a:cubicBezTo>
                  <a:cubicBezTo>
                    <a:pt x="1440" y="2378"/>
                    <a:pt x="1440" y="2376"/>
                    <a:pt x="1440" y="2374"/>
                  </a:cubicBezTo>
                  <a:cubicBezTo>
                    <a:pt x="1440" y="2375"/>
                    <a:pt x="1440" y="2375"/>
                    <a:pt x="1440" y="2375"/>
                  </a:cubicBezTo>
                  <a:cubicBezTo>
                    <a:pt x="1441" y="2376"/>
                    <a:pt x="1442" y="2377"/>
                    <a:pt x="1443" y="2378"/>
                  </a:cubicBezTo>
                  <a:cubicBezTo>
                    <a:pt x="1444" y="2379"/>
                    <a:pt x="1445" y="2380"/>
                    <a:pt x="1446" y="2381"/>
                  </a:cubicBezTo>
                  <a:cubicBezTo>
                    <a:pt x="1447" y="2382"/>
                    <a:pt x="1448" y="2382"/>
                    <a:pt x="1449" y="2383"/>
                  </a:cubicBezTo>
                  <a:cubicBezTo>
                    <a:pt x="1450" y="2384"/>
                    <a:pt x="1451" y="2384"/>
                    <a:pt x="1452" y="2385"/>
                  </a:cubicBezTo>
                  <a:cubicBezTo>
                    <a:pt x="1453" y="2385"/>
                    <a:pt x="1454" y="2385"/>
                    <a:pt x="1454" y="2385"/>
                  </a:cubicBezTo>
                  <a:cubicBezTo>
                    <a:pt x="1455" y="2385"/>
                    <a:pt x="1455" y="2385"/>
                    <a:pt x="1456" y="2385"/>
                  </a:cubicBezTo>
                  <a:cubicBezTo>
                    <a:pt x="1456" y="2385"/>
                    <a:pt x="1457" y="2386"/>
                    <a:pt x="1458" y="2386"/>
                  </a:cubicBezTo>
                  <a:cubicBezTo>
                    <a:pt x="1458" y="2386"/>
                    <a:pt x="1459" y="2386"/>
                    <a:pt x="1459" y="2386"/>
                  </a:cubicBezTo>
                  <a:cubicBezTo>
                    <a:pt x="1460" y="2386"/>
                    <a:pt x="1460" y="2386"/>
                    <a:pt x="1460" y="2386"/>
                  </a:cubicBezTo>
                  <a:cubicBezTo>
                    <a:pt x="1461" y="2386"/>
                    <a:pt x="1461" y="2386"/>
                    <a:pt x="1462" y="2386"/>
                  </a:cubicBezTo>
                  <a:cubicBezTo>
                    <a:pt x="1462" y="2386"/>
                    <a:pt x="1463" y="2385"/>
                    <a:pt x="1464" y="2385"/>
                  </a:cubicBezTo>
                  <a:cubicBezTo>
                    <a:pt x="1464" y="2385"/>
                    <a:pt x="1465" y="2385"/>
                    <a:pt x="1465" y="2385"/>
                  </a:cubicBezTo>
                  <a:cubicBezTo>
                    <a:pt x="1465" y="2385"/>
                    <a:pt x="1465" y="2385"/>
                    <a:pt x="1465" y="2385"/>
                  </a:cubicBezTo>
                  <a:cubicBezTo>
                    <a:pt x="1465" y="2385"/>
                    <a:pt x="1465" y="2385"/>
                    <a:pt x="1465" y="2384"/>
                  </a:cubicBezTo>
                  <a:cubicBezTo>
                    <a:pt x="1465" y="2384"/>
                    <a:pt x="1464" y="2384"/>
                    <a:pt x="1464" y="2384"/>
                  </a:cubicBezTo>
                  <a:cubicBezTo>
                    <a:pt x="1463" y="2383"/>
                    <a:pt x="1463" y="2383"/>
                    <a:pt x="1462" y="2383"/>
                  </a:cubicBezTo>
                  <a:cubicBezTo>
                    <a:pt x="1462" y="2382"/>
                    <a:pt x="1462" y="2382"/>
                    <a:pt x="1461" y="2382"/>
                  </a:cubicBezTo>
                  <a:cubicBezTo>
                    <a:pt x="1461" y="2382"/>
                    <a:pt x="1461" y="2382"/>
                    <a:pt x="1460" y="2381"/>
                  </a:cubicBezTo>
                  <a:cubicBezTo>
                    <a:pt x="1460" y="2381"/>
                    <a:pt x="1459" y="2380"/>
                    <a:pt x="1458" y="2380"/>
                  </a:cubicBezTo>
                  <a:cubicBezTo>
                    <a:pt x="1458" y="2380"/>
                    <a:pt x="1457" y="2379"/>
                    <a:pt x="1457" y="2379"/>
                  </a:cubicBezTo>
                  <a:cubicBezTo>
                    <a:pt x="1456" y="2379"/>
                    <a:pt x="1456" y="2378"/>
                    <a:pt x="1456" y="2378"/>
                  </a:cubicBezTo>
                  <a:cubicBezTo>
                    <a:pt x="1455" y="2378"/>
                    <a:pt x="1454" y="2377"/>
                    <a:pt x="1453" y="2376"/>
                  </a:cubicBezTo>
                  <a:cubicBezTo>
                    <a:pt x="1452" y="2376"/>
                    <a:pt x="1451" y="2375"/>
                    <a:pt x="1451" y="2375"/>
                  </a:cubicBezTo>
                  <a:cubicBezTo>
                    <a:pt x="1450" y="2374"/>
                    <a:pt x="1449" y="2373"/>
                    <a:pt x="1448" y="2373"/>
                  </a:cubicBezTo>
                  <a:cubicBezTo>
                    <a:pt x="1447" y="2372"/>
                    <a:pt x="1446" y="2371"/>
                    <a:pt x="1446" y="2371"/>
                  </a:cubicBezTo>
                  <a:cubicBezTo>
                    <a:pt x="1445" y="2370"/>
                    <a:pt x="1444" y="2369"/>
                    <a:pt x="1443" y="2369"/>
                  </a:cubicBezTo>
                  <a:cubicBezTo>
                    <a:pt x="1443" y="2368"/>
                    <a:pt x="1442" y="2368"/>
                    <a:pt x="1441" y="2367"/>
                  </a:cubicBezTo>
                  <a:cubicBezTo>
                    <a:pt x="1441" y="2367"/>
                    <a:pt x="1441" y="2366"/>
                    <a:pt x="1440" y="2366"/>
                  </a:cubicBezTo>
                  <a:cubicBezTo>
                    <a:pt x="1440" y="2366"/>
                    <a:pt x="1440" y="2366"/>
                    <a:pt x="1440" y="2366"/>
                  </a:cubicBezTo>
                  <a:cubicBezTo>
                    <a:pt x="1440" y="2365"/>
                    <a:pt x="1440" y="2365"/>
                    <a:pt x="1440" y="2365"/>
                  </a:cubicBezTo>
                  <a:cubicBezTo>
                    <a:pt x="1440" y="2363"/>
                    <a:pt x="1440" y="2363"/>
                    <a:pt x="1440" y="2363"/>
                  </a:cubicBezTo>
                  <a:cubicBezTo>
                    <a:pt x="1440" y="2360"/>
                    <a:pt x="1440" y="2357"/>
                    <a:pt x="1441" y="2354"/>
                  </a:cubicBezTo>
                  <a:cubicBezTo>
                    <a:pt x="1441" y="2352"/>
                    <a:pt x="1441" y="2351"/>
                    <a:pt x="1441" y="2349"/>
                  </a:cubicBezTo>
                  <a:cubicBezTo>
                    <a:pt x="1441" y="2349"/>
                    <a:pt x="1441" y="2348"/>
                    <a:pt x="1441" y="2347"/>
                  </a:cubicBezTo>
                  <a:cubicBezTo>
                    <a:pt x="1440" y="2346"/>
                    <a:pt x="1440" y="2346"/>
                    <a:pt x="1440" y="2345"/>
                  </a:cubicBezTo>
                  <a:cubicBezTo>
                    <a:pt x="1440" y="2344"/>
                    <a:pt x="1440" y="2342"/>
                    <a:pt x="1440" y="2341"/>
                  </a:cubicBezTo>
                  <a:cubicBezTo>
                    <a:pt x="1440" y="2339"/>
                    <a:pt x="1440" y="2338"/>
                    <a:pt x="1439" y="2337"/>
                  </a:cubicBezTo>
                  <a:cubicBezTo>
                    <a:pt x="1439" y="2336"/>
                    <a:pt x="1439" y="2335"/>
                    <a:pt x="1439" y="2335"/>
                  </a:cubicBezTo>
                  <a:cubicBezTo>
                    <a:pt x="1439" y="2334"/>
                    <a:pt x="1439" y="2333"/>
                    <a:pt x="1438" y="2333"/>
                  </a:cubicBezTo>
                  <a:cubicBezTo>
                    <a:pt x="1438" y="2332"/>
                    <a:pt x="1438" y="2330"/>
                    <a:pt x="1437" y="2329"/>
                  </a:cubicBezTo>
                  <a:cubicBezTo>
                    <a:pt x="1437" y="2328"/>
                    <a:pt x="1436" y="2327"/>
                    <a:pt x="1436" y="2326"/>
                  </a:cubicBezTo>
                  <a:cubicBezTo>
                    <a:pt x="1436" y="2326"/>
                    <a:pt x="1436" y="2326"/>
                    <a:pt x="1436" y="2326"/>
                  </a:cubicBezTo>
                  <a:cubicBezTo>
                    <a:pt x="1460" y="2332"/>
                    <a:pt x="1481" y="2341"/>
                    <a:pt x="1486" y="2363"/>
                  </a:cubicBezTo>
                  <a:cubicBezTo>
                    <a:pt x="1489" y="2376"/>
                    <a:pt x="1489" y="2410"/>
                    <a:pt x="1477" y="2411"/>
                  </a:cubicBezTo>
                  <a:cubicBezTo>
                    <a:pt x="1466" y="2413"/>
                    <a:pt x="1453" y="2416"/>
                    <a:pt x="1446" y="2417"/>
                  </a:cubicBezTo>
                  <a:cubicBezTo>
                    <a:pt x="1436" y="2420"/>
                    <a:pt x="1425" y="2424"/>
                    <a:pt x="1414" y="2431"/>
                  </a:cubicBezTo>
                  <a:cubicBezTo>
                    <a:pt x="1414" y="2431"/>
                    <a:pt x="1414" y="2431"/>
                    <a:pt x="1413" y="2431"/>
                  </a:cubicBezTo>
                  <a:cubicBezTo>
                    <a:pt x="1412" y="2431"/>
                    <a:pt x="1412" y="2431"/>
                    <a:pt x="1411" y="2431"/>
                  </a:cubicBezTo>
                  <a:cubicBezTo>
                    <a:pt x="1410" y="2431"/>
                    <a:pt x="1410" y="2431"/>
                    <a:pt x="1409" y="2431"/>
                  </a:cubicBezTo>
                  <a:cubicBezTo>
                    <a:pt x="1409" y="2431"/>
                    <a:pt x="1408" y="2431"/>
                    <a:pt x="1408" y="2431"/>
                  </a:cubicBezTo>
                  <a:cubicBezTo>
                    <a:pt x="1407" y="2430"/>
                    <a:pt x="1406" y="2430"/>
                    <a:pt x="1405" y="2430"/>
                  </a:cubicBezTo>
                  <a:cubicBezTo>
                    <a:pt x="1403" y="2430"/>
                    <a:pt x="1401" y="2430"/>
                    <a:pt x="1399" y="2429"/>
                  </a:cubicBezTo>
                  <a:cubicBezTo>
                    <a:pt x="1397" y="2429"/>
                    <a:pt x="1395" y="2428"/>
                    <a:pt x="1394" y="2428"/>
                  </a:cubicBezTo>
                  <a:cubicBezTo>
                    <a:pt x="1394" y="2428"/>
                    <a:pt x="1393" y="2428"/>
                    <a:pt x="1393" y="2428"/>
                  </a:cubicBezTo>
                  <a:cubicBezTo>
                    <a:pt x="1393" y="2427"/>
                    <a:pt x="1393" y="2427"/>
                    <a:pt x="1393" y="2426"/>
                  </a:cubicBezTo>
                  <a:cubicBezTo>
                    <a:pt x="1392" y="2426"/>
                    <a:pt x="1392" y="2425"/>
                    <a:pt x="1392" y="2425"/>
                  </a:cubicBezTo>
                  <a:cubicBezTo>
                    <a:pt x="1391" y="2424"/>
                    <a:pt x="1390" y="2422"/>
                    <a:pt x="1390" y="2421"/>
                  </a:cubicBezTo>
                  <a:cubicBezTo>
                    <a:pt x="1389" y="2420"/>
                    <a:pt x="1389" y="2420"/>
                    <a:pt x="1389" y="2419"/>
                  </a:cubicBezTo>
                  <a:cubicBezTo>
                    <a:pt x="1388" y="2419"/>
                    <a:pt x="1388" y="2418"/>
                    <a:pt x="1387" y="2417"/>
                  </a:cubicBezTo>
                  <a:cubicBezTo>
                    <a:pt x="1387" y="2417"/>
                    <a:pt x="1387" y="2416"/>
                    <a:pt x="1386" y="2415"/>
                  </a:cubicBezTo>
                  <a:cubicBezTo>
                    <a:pt x="1386" y="2414"/>
                    <a:pt x="1385" y="2414"/>
                    <a:pt x="1385" y="2413"/>
                  </a:cubicBezTo>
                  <a:cubicBezTo>
                    <a:pt x="1384" y="2412"/>
                    <a:pt x="1384" y="2410"/>
                    <a:pt x="1383" y="2409"/>
                  </a:cubicBezTo>
                  <a:cubicBezTo>
                    <a:pt x="1382" y="2407"/>
                    <a:pt x="1381" y="2406"/>
                    <a:pt x="1381" y="2404"/>
                  </a:cubicBezTo>
                  <a:cubicBezTo>
                    <a:pt x="1380" y="2403"/>
                    <a:pt x="1379" y="2401"/>
                    <a:pt x="1379" y="2400"/>
                  </a:cubicBezTo>
                  <a:cubicBezTo>
                    <a:pt x="1378" y="2399"/>
                    <a:pt x="1378" y="2399"/>
                    <a:pt x="1378" y="2398"/>
                  </a:cubicBezTo>
                  <a:cubicBezTo>
                    <a:pt x="1377" y="2397"/>
                    <a:pt x="1377" y="2397"/>
                    <a:pt x="1377" y="2396"/>
                  </a:cubicBezTo>
                  <a:cubicBezTo>
                    <a:pt x="1376" y="2395"/>
                    <a:pt x="1375" y="2393"/>
                    <a:pt x="1375" y="2392"/>
                  </a:cubicBezTo>
                  <a:cubicBezTo>
                    <a:pt x="1375" y="2392"/>
                    <a:pt x="1374" y="2391"/>
                    <a:pt x="1374" y="2390"/>
                  </a:cubicBezTo>
                  <a:cubicBezTo>
                    <a:pt x="1374" y="2390"/>
                    <a:pt x="1374" y="2389"/>
                    <a:pt x="1374" y="2389"/>
                  </a:cubicBezTo>
                  <a:cubicBezTo>
                    <a:pt x="1373" y="2388"/>
                    <a:pt x="1373" y="2387"/>
                    <a:pt x="1372" y="2386"/>
                  </a:cubicBezTo>
                  <a:cubicBezTo>
                    <a:pt x="1372" y="2386"/>
                    <a:pt x="1372" y="2385"/>
                    <a:pt x="1372" y="2385"/>
                  </a:cubicBezTo>
                  <a:cubicBezTo>
                    <a:pt x="1371" y="2384"/>
                    <a:pt x="1371" y="2384"/>
                    <a:pt x="1371" y="2384"/>
                  </a:cubicBezTo>
                  <a:cubicBezTo>
                    <a:pt x="1371" y="2384"/>
                    <a:pt x="1371" y="2384"/>
                    <a:pt x="1371" y="2385"/>
                  </a:cubicBezTo>
                  <a:cubicBezTo>
                    <a:pt x="1371" y="2385"/>
                    <a:pt x="1371" y="2386"/>
                    <a:pt x="1371" y="2387"/>
                  </a:cubicBezTo>
                  <a:cubicBezTo>
                    <a:pt x="1371" y="2387"/>
                    <a:pt x="1371" y="2388"/>
                    <a:pt x="1371" y="2389"/>
                  </a:cubicBezTo>
                  <a:cubicBezTo>
                    <a:pt x="1370" y="2390"/>
                    <a:pt x="1370" y="2391"/>
                    <a:pt x="1370" y="2391"/>
                  </a:cubicBezTo>
                  <a:cubicBezTo>
                    <a:pt x="1370" y="2392"/>
                    <a:pt x="1370" y="2393"/>
                    <a:pt x="1370" y="2393"/>
                  </a:cubicBezTo>
                  <a:cubicBezTo>
                    <a:pt x="1371" y="2394"/>
                    <a:pt x="1371" y="2395"/>
                    <a:pt x="1371" y="2395"/>
                  </a:cubicBezTo>
                  <a:cubicBezTo>
                    <a:pt x="1371" y="2396"/>
                    <a:pt x="1371" y="2397"/>
                    <a:pt x="1371" y="2398"/>
                  </a:cubicBezTo>
                  <a:cubicBezTo>
                    <a:pt x="1371" y="2398"/>
                    <a:pt x="1371" y="2399"/>
                    <a:pt x="1371" y="2400"/>
                  </a:cubicBezTo>
                  <a:cubicBezTo>
                    <a:pt x="1371" y="2401"/>
                    <a:pt x="1372" y="2402"/>
                    <a:pt x="1372" y="2402"/>
                  </a:cubicBezTo>
                  <a:cubicBezTo>
                    <a:pt x="1372" y="2403"/>
                    <a:pt x="1372" y="2404"/>
                    <a:pt x="1373" y="2405"/>
                  </a:cubicBezTo>
                  <a:cubicBezTo>
                    <a:pt x="1373" y="2406"/>
                    <a:pt x="1373" y="2407"/>
                    <a:pt x="1374" y="2407"/>
                  </a:cubicBezTo>
                  <a:cubicBezTo>
                    <a:pt x="1374" y="2409"/>
                    <a:pt x="1375" y="2411"/>
                    <a:pt x="1376" y="2412"/>
                  </a:cubicBezTo>
                  <a:cubicBezTo>
                    <a:pt x="1377" y="2414"/>
                    <a:pt x="1377" y="2416"/>
                    <a:pt x="1379" y="2417"/>
                  </a:cubicBezTo>
                  <a:cubicBezTo>
                    <a:pt x="1379" y="2419"/>
                    <a:pt x="1381" y="2420"/>
                    <a:pt x="1382" y="2421"/>
                  </a:cubicBezTo>
                  <a:cubicBezTo>
                    <a:pt x="1382" y="2422"/>
                    <a:pt x="1383" y="2422"/>
                    <a:pt x="1383" y="2423"/>
                  </a:cubicBezTo>
                  <a:cubicBezTo>
                    <a:pt x="1384" y="2424"/>
                    <a:pt x="1384" y="2424"/>
                    <a:pt x="1385" y="2425"/>
                  </a:cubicBezTo>
                  <a:cubicBezTo>
                    <a:pt x="1385" y="2425"/>
                    <a:pt x="1384" y="2424"/>
                    <a:pt x="1384" y="2424"/>
                  </a:cubicBezTo>
                  <a:cubicBezTo>
                    <a:pt x="1383" y="2424"/>
                    <a:pt x="1382" y="2423"/>
                    <a:pt x="1381" y="2423"/>
                  </a:cubicBezTo>
                  <a:cubicBezTo>
                    <a:pt x="1379" y="2422"/>
                    <a:pt x="1377" y="2421"/>
                    <a:pt x="1375" y="2420"/>
                  </a:cubicBezTo>
                  <a:cubicBezTo>
                    <a:pt x="1371" y="2418"/>
                    <a:pt x="1367" y="2415"/>
                    <a:pt x="1362" y="2414"/>
                  </a:cubicBezTo>
                  <a:cubicBezTo>
                    <a:pt x="1361" y="2414"/>
                    <a:pt x="1361" y="2413"/>
                    <a:pt x="1360" y="2413"/>
                  </a:cubicBezTo>
                  <a:cubicBezTo>
                    <a:pt x="1360" y="2413"/>
                    <a:pt x="1360" y="2413"/>
                    <a:pt x="1360" y="2413"/>
                  </a:cubicBezTo>
                  <a:cubicBezTo>
                    <a:pt x="1359" y="2413"/>
                    <a:pt x="1359" y="2413"/>
                    <a:pt x="1359" y="2413"/>
                  </a:cubicBezTo>
                  <a:cubicBezTo>
                    <a:pt x="1358" y="2413"/>
                    <a:pt x="1358" y="2413"/>
                    <a:pt x="1358" y="2413"/>
                  </a:cubicBezTo>
                  <a:cubicBezTo>
                    <a:pt x="1358" y="2413"/>
                    <a:pt x="1357" y="2413"/>
                    <a:pt x="1357" y="2412"/>
                  </a:cubicBezTo>
                  <a:cubicBezTo>
                    <a:pt x="1356" y="2412"/>
                    <a:pt x="1355" y="2412"/>
                    <a:pt x="1355" y="2412"/>
                  </a:cubicBezTo>
                  <a:cubicBezTo>
                    <a:pt x="1352" y="2412"/>
                    <a:pt x="1350" y="2412"/>
                    <a:pt x="1347" y="2412"/>
                  </a:cubicBezTo>
                  <a:cubicBezTo>
                    <a:pt x="1343" y="2413"/>
                    <a:pt x="1338" y="2414"/>
                    <a:pt x="1335" y="2416"/>
                  </a:cubicBezTo>
                  <a:cubicBezTo>
                    <a:pt x="1331" y="2418"/>
                    <a:pt x="1328" y="2420"/>
                    <a:pt x="1325" y="2423"/>
                  </a:cubicBezTo>
                  <a:cubicBezTo>
                    <a:pt x="1322" y="2425"/>
                    <a:pt x="1320" y="2427"/>
                    <a:pt x="1318" y="2429"/>
                  </a:cubicBezTo>
                  <a:cubicBezTo>
                    <a:pt x="1316" y="2431"/>
                    <a:pt x="1314" y="2433"/>
                    <a:pt x="1313" y="2435"/>
                  </a:cubicBezTo>
                  <a:cubicBezTo>
                    <a:pt x="1312" y="2436"/>
                    <a:pt x="1311" y="2438"/>
                    <a:pt x="1311" y="2439"/>
                  </a:cubicBezTo>
                  <a:cubicBezTo>
                    <a:pt x="1310" y="2440"/>
                    <a:pt x="1310" y="2440"/>
                    <a:pt x="1310" y="2440"/>
                  </a:cubicBezTo>
                  <a:cubicBezTo>
                    <a:pt x="1310" y="2440"/>
                    <a:pt x="1310" y="2440"/>
                    <a:pt x="1311" y="2439"/>
                  </a:cubicBezTo>
                  <a:cubicBezTo>
                    <a:pt x="1312" y="2438"/>
                    <a:pt x="1313" y="2437"/>
                    <a:pt x="1314" y="2436"/>
                  </a:cubicBezTo>
                  <a:cubicBezTo>
                    <a:pt x="1316" y="2435"/>
                    <a:pt x="1318" y="2433"/>
                    <a:pt x="1320" y="2431"/>
                  </a:cubicBezTo>
                  <a:cubicBezTo>
                    <a:pt x="1322" y="2430"/>
                    <a:pt x="1325" y="2428"/>
                    <a:pt x="1328" y="2426"/>
                  </a:cubicBezTo>
                  <a:cubicBezTo>
                    <a:pt x="1330" y="2425"/>
                    <a:pt x="1334" y="2423"/>
                    <a:pt x="1337" y="2422"/>
                  </a:cubicBezTo>
                  <a:cubicBezTo>
                    <a:pt x="1340" y="2420"/>
                    <a:pt x="1344" y="2419"/>
                    <a:pt x="1348" y="2419"/>
                  </a:cubicBezTo>
                  <a:cubicBezTo>
                    <a:pt x="1350" y="2419"/>
                    <a:pt x="1352" y="2419"/>
                    <a:pt x="1354" y="2420"/>
                  </a:cubicBezTo>
                  <a:cubicBezTo>
                    <a:pt x="1354" y="2420"/>
                    <a:pt x="1355" y="2420"/>
                    <a:pt x="1355" y="2420"/>
                  </a:cubicBezTo>
                  <a:cubicBezTo>
                    <a:pt x="1356" y="2420"/>
                    <a:pt x="1356" y="2420"/>
                    <a:pt x="1357" y="2420"/>
                  </a:cubicBezTo>
                  <a:cubicBezTo>
                    <a:pt x="1357" y="2420"/>
                    <a:pt x="1357" y="2420"/>
                    <a:pt x="1357" y="2420"/>
                  </a:cubicBezTo>
                  <a:cubicBezTo>
                    <a:pt x="1358" y="2420"/>
                    <a:pt x="1358" y="2420"/>
                    <a:pt x="1358" y="2420"/>
                  </a:cubicBezTo>
                  <a:cubicBezTo>
                    <a:pt x="1358" y="2420"/>
                    <a:pt x="1358" y="2420"/>
                    <a:pt x="1358" y="2420"/>
                  </a:cubicBezTo>
                  <a:cubicBezTo>
                    <a:pt x="1358" y="2420"/>
                    <a:pt x="1358" y="2420"/>
                    <a:pt x="1358" y="2420"/>
                  </a:cubicBezTo>
                  <a:cubicBezTo>
                    <a:pt x="1358" y="2420"/>
                    <a:pt x="1358" y="2420"/>
                    <a:pt x="1358" y="2420"/>
                  </a:cubicBezTo>
                  <a:cubicBezTo>
                    <a:pt x="1358" y="2421"/>
                    <a:pt x="1358" y="2421"/>
                    <a:pt x="1358" y="2421"/>
                  </a:cubicBezTo>
                  <a:cubicBezTo>
                    <a:pt x="1359" y="2421"/>
                    <a:pt x="1359" y="2421"/>
                    <a:pt x="1359" y="2421"/>
                  </a:cubicBezTo>
                  <a:cubicBezTo>
                    <a:pt x="1363" y="2422"/>
                    <a:pt x="1367" y="2425"/>
                    <a:pt x="1371" y="2427"/>
                  </a:cubicBezTo>
                  <a:cubicBezTo>
                    <a:pt x="1373" y="2428"/>
                    <a:pt x="1375" y="2429"/>
                    <a:pt x="1377" y="2430"/>
                  </a:cubicBezTo>
                  <a:cubicBezTo>
                    <a:pt x="1376" y="2430"/>
                    <a:pt x="1375" y="2430"/>
                    <a:pt x="1375" y="2430"/>
                  </a:cubicBezTo>
                  <a:cubicBezTo>
                    <a:pt x="1374" y="2430"/>
                    <a:pt x="1373" y="2430"/>
                    <a:pt x="1372" y="2430"/>
                  </a:cubicBezTo>
                  <a:cubicBezTo>
                    <a:pt x="1371" y="2430"/>
                    <a:pt x="1370" y="2430"/>
                    <a:pt x="1369" y="2430"/>
                  </a:cubicBezTo>
                  <a:cubicBezTo>
                    <a:pt x="1368" y="2430"/>
                    <a:pt x="1368" y="2430"/>
                    <a:pt x="1367" y="2431"/>
                  </a:cubicBezTo>
                  <a:cubicBezTo>
                    <a:pt x="1367" y="2431"/>
                    <a:pt x="1366" y="2431"/>
                    <a:pt x="1365" y="2431"/>
                  </a:cubicBezTo>
                  <a:cubicBezTo>
                    <a:pt x="1364" y="2431"/>
                    <a:pt x="1363" y="2431"/>
                    <a:pt x="1362" y="2432"/>
                  </a:cubicBezTo>
                  <a:cubicBezTo>
                    <a:pt x="1360" y="2432"/>
                    <a:pt x="1357" y="2433"/>
                    <a:pt x="1355" y="2434"/>
                  </a:cubicBezTo>
                  <a:cubicBezTo>
                    <a:pt x="1353" y="2435"/>
                    <a:pt x="1351" y="2436"/>
                    <a:pt x="1348" y="2437"/>
                  </a:cubicBezTo>
                  <a:cubicBezTo>
                    <a:pt x="1346" y="2439"/>
                    <a:pt x="1344" y="2440"/>
                    <a:pt x="1342" y="2441"/>
                  </a:cubicBezTo>
                  <a:cubicBezTo>
                    <a:pt x="1340" y="2443"/>
                    <a:pt x="1338" y="2444"/>
                    <a:pt x="1336" y="2446"/>
                  </a:cubicBezTo>
                  <a:cubicBezTo>
                    <a:pt x="1335" y="2447"/>
                    <a:pt x="1335" y="2448"/>
                    <a:pt x="1334" y="2448"/>
                  </a:cubicBezTo>
                  <a:cubicBezTo>
                    <a:pt x="1333" y="2449"/>
                    <a:pt x="1333" y="2449"/>
                    <a:pt x="1333" y="2450"/>
                  </a:cubicBezTo>
                  <a:cubicBezTo>
                    <a:pt x="1332" y="2450"/>
                    <a:pt x="1332" y="2450"/>
                    <a:pt x="1332" y="2451"/>
                  </a:cubicBezTo>
                  <a:cubicBezTo>
                    <a:pt x="1331" y="2452"/>
                    <a:pt x="1330" y="2453"/>
                    <a:pt x="1330" y="2453"/>
                  </a:cubicBezTo>
                  <a:cubicBezTo>
                    <a:pt x="1329" y="2454"/>
                    <a:pt x="1328" y="2455"/>
                    <a:pt x="1328" y="2456"/>
                  </a:cubicBezTo>
                  <a:cubicBezTo>
                    <a:pt x="1327" y="2457"/>
                    <a:pt x="1327" y="2457"/>
                    <a:pt x="1326" y="2458"/>
                  </a:cubicBezTo>
                  <a:cubicBezTo>
                    <a:pt x="1326" y="2459"/>
                    <a:pt x="1326" y="2459"/>
                    <a:pt x="1325" y="2460"/>
                  </a:cubicBezTo>
                  <a:cubicBezTo>
                    <a:pt x="1325" y="2461"/>
                    <a:pt x="1324" y="2461"/>
                    <a:pt x="1324" y="2462"/>
                  </a:cubicBezTo>
                  <a:cubicBezTo>
                    <a:pt x="1324" y="2463"/>
                    <a:pt x="1324" y="2463"/>
                    <a:pt x="1323" y="2464"/>
                  </a:cubicBezTo>
                  <a:cubicBezTo>
                    <a:pt x="1323" y="2465"/>
                    <a:pt x="1323" y="2465"/>
                    <a:pt x="1323" y="2466"/>
                  </a:cubicBezTo>
                  <a:cubicBezTo>
                    <a:pt x="1322" y="2467"/>
                    <a:pt x="1322" y="2467"/>
                    <a:pt x="1322" y="2467"/>
                  </a:cubicBezTo>
                  <a:cubicBezTo>
                    <a:pt x="1322" y="2467"/>
                    <a:pt x="1323" y="2467"/>
                    <a:pt x="1323" y="2466"/>
                  </a:cubicBezTo>
                  <a:cubicBezTo>
                    <a:pt x="1323" y="2466"/>
                    <a:pt x="1324" y="2465"/>
                    <a:pt x="1325" y="2465"/>
                  </a:cubicBezTo>
                  <a:cubicBezTo>
                    <a:pt x="1325" y="2464"/>
                    <a:pt x="1326" y="2464"/>
                    <a:pt x="1326" y="2463"/>
                  </a:cubicBezTo>
                  <a:cubicBezTo>
                    <a:pt x="1327" y="2463"/>
                    <a:pt x="1327" y="2462"/>
                    <a:pt x="1328" y="2462"/>
                  </a:cubicBezTo>
                  <a:cubicBezTo>
                    <a:pt x="1328" y="2461"/>
                    <a:pt x="1329" y="2461"/>
                    <a:pt x="1329" y="2460"/>
                  </a:cubicBezTo>
                  <a:cubicBezTo>
                    <a:pt x="1330" y="2460"/>
                    <a:pt x="1331" y="2459"/>
                    <a:pt x="1331" y="2459"/>
                  </a:cubicBezTo>
                  <a:cubicBezTo>
                    <a:pt x="1332" y="2458"/>
                    <a:pt x="1333" y="2458"/>
                    <a:pt x="1333" y="2457"/>
                  </a:cubicBezTo>
                  <a:cubicBezTo>
                    <a:pt x="1334" y="2456"/>
                    <a:pt x="1335" y="2456"/>
                    <a:pt x="1336" y="2455"/>
                  </a:cubicBezTo>
                  <a:cubicBezTo>
                    <a:pt x="1336" y="2455"/>
                    <a:pt x="1336" y="2454"/>
                    <a:pt x="1337" y="2454"/>
                  </a:cubicBezTo>
                  <a:cubicBezTo>
                    <a:pt x="1337" y="2454"/>
                    <a:pt x="1338" y="2454"/>
                    <a:pt x="1338" y="2453"/>
                  </a:cubicBezTo>
                  <a:cubicBezTo>
                    <a:pt x="1339" y="2453"/>
                    <a:pt x="1340" y="2452"/>
                    <a:pt x="1341" y="2451"/>
                  </a:cubicBezTo>
                  <a:cubicBezTo>
                    <a:pt x="1342" y="2451"/>
                    <a:pt x="1342" y="2450"/>
                    <a:pt x="1343" y="2450"/>
                  </a:cubicBezTo>
                  <a:cubicBezTo>
                    <a:pt x="1344" y="2449"/>
                    <a:pt x="1344" y="2449"/>
                    <a:pt x="1345" y="2449"/>
                  </a:cubicBezTo>
                  <a:cubicBezTo>
                    <a:pt x="1345" y="2448"/>
                    <a:pt x="1346" y="2448"/>
                    <a:pt x="1346" y="2448"/>
                  </a:cubicBezTo>
                  <a:cubicBezTo>
                    <a:pt x="1348" y="2446"/>
                    <a:pt x="1350" y="2445"/>
                    <a:pt x="1352" y="2444"/>
                  </a:cubicBezTo>
                  <a:cubicBezTo>
                    <a:pt x="1354" y="2443"/>
                    <a:pt x="1356" y="2442"/>
                    <a:pt x="1358" y="2441"/>
                  </a:cubicBezTo>
                  <a:cubicBezTo>
                    <a:pt x="1359" y="2441"/>
                    <a:pt x="1360" y="2440"/>
                    <a:pt x="1361" y="2440"/>
                  </a:cubicBezTo>
                  <a:cubicBezTo>
                    <a:pt x="1362" y="2439"/>
                    <a:pt x="1363" y="2439"/>
                    <a:pt x="1364" y="2438"/>
                  </a:cubicBezTo>
                  <a:cubicBezTo>
                    <a:pt x="1365" y="2438"/>
                    <a:pt x="1366" y="2438"/>
                    <a:pt x="1367" y="2437"/>
                  </a:cubicBezTo>
                  <a:cubicBezTo>
                    <a:pt x="1368" y="2437"/>
                    <a:pt x="1368" y="2437"/>
                    <a:pt x="1369" y="2437"/>
                  </a:cubicBezTo>
                  <a:cubicBezTo>
                    <a:pt x="1369" y="2436"/>
                    <a:pt x="1370" y="2436"/>
                    <a:pt x="1370" y="2436"/>
                  </a:cubicBezTo>
                  <a:cubicBezTo>
                    <a:pt x="1371" y="2436"/>
                    <a:pt x="1372" y="2435"/>
                    <a:pt x="1373" y="2435"/>
                  </a:cubicBezTo>
                  <a:cubicBezTo>
                    <a:pt x="1374" y="2435"/>
                    <a:pt x="1375" y="2435"/>
                    <a:pt x="1375" y="2434"/>
                  </a:cubicBezTo>
                  <a:cubicBezTo>
                    <a:pt x="1376" y="2434"/>
                    <a:pt x="1377" y="2434"/>
                    <a:pt x="1378" y="2433"/>
                  </a:cubicBezTo>
                  <a:cubicBezTo>
                    <a:pt x="1379" y="2433"/>
                    <a:pt x="1379" y="2433"/>
                    <a:pt x="1380" y="2433"/>
                  </a:cubicBezTo>
                  <a:cubicBezTo>
                    <a:pt x="1381" y="2433"/>
                    <a:pt x="1381" y="2432"/>
                    <a:pt x="1382" y="2432"/>
                  </a:cubicBezTo>
                  <a:cubicBezTo>
                    <a:pt x="1382" y="2432"/>
                    <a:pt x="1382" y="2432"/>
                    <a:pt x="1383" y="2432"/>
                  </a:cubicBezTo>
                  <a:cubicBezTo>
                    <a:pt x="1383" y="2432"/>
                    <a:pt x="1384" y="2432"/>
                    <a:pt x="1384" y="2433"/>
                  </a:cubicBezTo>
                  <a:cubicBezTo>
                    <a:pt x="1389" y="2434"/>
                    <a:pt x="1393" y="2435"/>
                    <a:pt x="1398" y="2436"/>
                  </a:cubicBezTo>
                  <a:cubicBezTo>
                    <a:pt x="1400" y="2436"/>
                    <a:pt x="1402" y="2436"/>
                    <a:pt x="1404" y="2437"/>
                  </a:cubicBezTo>
                  <a:cubicBezTo>
                    <a:pt x="1405" y="2437"/>
                    <a:pt x="1406" y="2437"/>
                    <a:pt x="1406" y="2437"/>
                  </a:cubicBezTo>
                  <a:cubicBezTo>
                    <a:pt x="1398" y="2443"/>
                    <a:pt x="1391" y="2451"/>
                    <a:pt x="1384" y="2462"/>
                  </a:cubicBezTo>
                  <a:cubicBezTo>
                    <a:pt x="1384" y="2462"/>
                    <a:pt x="1384" y="2462"/>
                    <a:pt x="1384" y="2462"/>
                  </a:cubicBezTo>
                  <a:cubicBezTo>
                    <a:pt x="1382" y="2462"/>
                    <a:pt x="1381" y="2463"/>
                    <a:pt x="1379" y="2464"/>
                  </a:cubicBezTo>
                  <a:cubicBezTo>
                    <a:pt x="1378" y="2464"/>
                    <a:pt x="1376" y="2465"/>
                    <a:pt x="1375" y="2466"/>
                  </a:cubicBezTo>
                  <a:cubicBezTo>
                    <a:pt x="1373" y="2467"/>
                    <a:pt x="1372" y="2468"/>
                    <a:pt x="1370" y="2469"/>
                  </a:cubicBezTo>
                  <a:cubicBezTo>
                    <a:pt x="1369" y="2471"/>
                    <a:pt x="1367" y="2472"/>
                    <a:pt x="1365" y="2473"/>
                  </a:cubicBezTo>
                  <a:cubicBezTo>
                    <a:pt x="1362" y="2476"/>
                    <a:pt x="1359" y="2479"/>
                    <a:pt x="1355" y="2482"/>
                  </a:cubicBezTo>
                  <a:cubicBezTo>
                    <a:pt x="1355" y="2483"/>
                    <a:pt x="1354" y="2484"/>
                    <a:pt x="1353" y="2485"/>
                  </a:cubicBezTo>
                  <a:cubicBezTo>
                    <a:pt x="1352" y="2486"/>
                    <a:pt x="1351" y="2486"/>
                    <a:pt x="1351" y="2487"/>
                  </a:cubicBezTo>
                  <a:cubicBezTo>
                    <a:pt x="1349" y="2489"/>
                    <a:pt x="1348" y="2491"/>
                    <a:pt x="1346" y="2493"/>
                  </a:cubicBezTo>
                  <a:cubicBezTo>
                    <a:pt x="1343" y="2497"/>
                    <a:pt x="1341" y="2501"/>
                    <a:pt x="1338" y="2505"/>
                  </a:cubicBezTo>
                  <a:cubicBezTo>
                    <a:pt x="1336" y="2510"/>
                    <a:pt x="1334" y="2514"/>
                    <a:pt x="1332" y="2519"/>
                  </a:cubicBezTo>
                  <a:cubicBezTo>
                    <a:pt x="1331" y="2521"/>
                    <a:pt x="1330" y="2523"/>
                    <a:pt x="1330" y="2526"/>
                  </a:cubicBezTo>
                  <a:cubicBezTo>
                    <a:pt x="1329" y="2527"/>
                    <a:pt x="1329" y="2528"/>
                    <a:pt x="1329" y="2529"/>
                  </a:cubicBezTo>
                  <a:cubicBezTo>
                    <a:pt x="1328" y="2530"/>
                    <a:pt x="1328" y="2531"/>
                    <a:pt x="1328" y="2532"/>
                  </a:cubicBezTo>
                  <a:cubicBezTo>
                    <a:pt x="1327" y="2537"/>
                    <a:pt x="1326" y="2541"/>
                    <a:pt x="1325" y="2545"/>
                  </a:cubicBezTo>
                  <a:cubicBezTo>
                    <a:pt x="1325" y="2547"/>
                    <a:pt x="1325" y="2550"/>
                    <a:pt x="1325" y="2551"/>
                  </a:cubicBezTo>
                  <a:cubicBezTo>
                    <a:pt x="1325" y="2553"/>
                    <a:pt x="1325" y="2555"/>
                    <a:pt x="1325" y="2557"/>
                  </a:cubicBezTo>
                  <a:cubicBezTo>
                    <a:pt x="1325" y="2559"/>
                    <a:pt x="1325" y="2561"/>
                    <a:pt x="1325" y="2562"/>
                  </a:cubicBezTo>
                  <a:cubicBezTo>
                    <a:pt x="1325" y="2564"/>
                    <a:pt x="1325" y="2566"/>
                    <a:pt x="1325" y="2567"/>
                  </a:cubicBezTo>
                  <a:cubicBezTo>
                    <a:pt x="1326" y="2569"/>
                    <a:pt x="1326" y="2570"/>
                    <a:pt x="1326" y="2571"/>
                  </a:cubicBezTo>
                  <a:cubicBezTo>
                    <a:pt x="1326" y="2573"/>
                    <a:pt x="1327" y="2574"/>
                    <a:pt x="1327" y="2575"/>
                  </a:cubicBezTo>
                  <a:cubicBezTo>
                    <a:pt x="1327" y="2577"/>
                    <a:pt x="1328" y="2578"/>
                    <a:pt x="1328" y="2580"/>
                  </a:cubicBezTo>
                  <a:cubicBezTo>
                    <a:pt x="1328" y="2581"/>
                    <a:pt x="1328" y="2581"/>
                    <a:pt x="1328" y="2581"/>
                  </a:cubicBezTo>
                  <a:cubicBezTo>
                    <a:pt x="1328" y="2581"/>
                    <a:pt x="1328" y="2581"/>
                    <a:pt x="1328" y="2579"/>
                  </a:cubicBezTo>
                  <a:cubicBezTo>
                    <a:pt x="1328" y="2578"/>
                    <a:pt x="1328" y="2577"/>
                    <a:pt x="1328" y="2575"/>
                  </a:cubicBezTo>
                  <a:cubicBezTo>
                    <a:pt x="1328" y="2574"/>
                    <a:pt x="1328" y="2572"/>
                    <a:pt x="1328" y="2571"/>
                  </a:cubicBezTo>
                  <a:cubicBezTo>
                    <a:pt x="1328" y="2570"/>
                    <a:pt x="1328" y="2569"/>
                    <a:pt x="1329" y="2567"/>
                  </a:cubicBezTo>
                  <a:cubicBezTo>
                    <a:pt x="1329" y="2566"/>
                    <a:pt x="1329" y="2564"/>
                    <a:pt x="1329" y="2563"/>
                  </a:cubicBezTo>
                  <a:cubicBezTo>
                    <a:pt x="1329" y="2561"/>
                    <a:pt x="1329" y="2559"/>
                    <a:pt x="1329" y="2557"/>
                  </a:cubicBezTo>
                  <a:cubicBezTo>
                    <a:pt x="1330" y="2554"/>
                    <a:pt x="1330" y="2550"/>
                    <a:pt x="1331" y="2546"/>
                  </a:cubicBezTo>
                  <a:cubicBezTo>
                    <a:pt x="1332" y="2542"/>
                    <a:pt x="1333" y="2538"/>
                    <a:pt x="1335" y="2534"/>
                  </a:cubicBezTo>
                  <a:cubicBezTo>
                    <a:pt x="1336" y="2530"/>
                    <a:pt x="1337" y="2526"/>
                    <a:pt x="1339" y="2522"/>
                  </a:cubicBezTo>
                  <a:cubicBezTo>
                    <a:pt x="1341" y="2517"/>
                    <a:pt x="1343" y="2513"/>
                    <a:pt x="1345" y="2509"/>
                  </a:cubicBezTo>
                  <a:cubicBezTo>
                    <a:pt x="1347" y="2505"/>
                    <a:pt x="1350" y="2501"/>
                    <a:pt x="1352" y="2497"/>
                  </a:cubicBezTo>
                  <a:cubicBezTo>
                    <a:pt x="1355" y="2494"/>
                    <a:pt x="1358" y="2490"/>
                    <a:pt x="1361" y="2487"/>
                  </a:cubicBezTo>
                  <a:cubicBezTo>
                    <a:pt x="1363" y="2484"/>
                    <a:pt x="1366" y="2480"/>
                    <a:pt x="1369" y="2478"/>
                  </a:cubicBezTo>
                  <a:cubicBezTo>
                    <a:pt x="1372" y="2475"/>
                    <a:pt x="1375" y="2472"/>
                    <a:pt x="1378" y="2470"/>
                  </a:cubicBezTo>
                  <a:cubicBezTo>
                    <a:pt x="1378" y="2470"/>
                    <a:pt x="1379" y="2469"/>
                    <a:pt x="1379" y="2469"/>
                  </a:cubicBezTo>
                  <a:cubicBezTo>
                    <a:pt x="1371" y="2482"/>
                    <a:pt x="1365" y="2499"/>
                    <a:pt x="1361" y="2520"/>
                  </a:cubicBezTo>
                  <a:cubicBezTo>
                    <a:pt x="1364" y="2513"/>
                    <a:pt x="1368" y="2506"/>
                    <a:pt x="1372" y="2499"/>
                  </a:cubicBezTo>
                  <a:cubicBezTo>
                    <a:pt x="1372" y="2499"/>
                    <a:pt x="1372" y="2499"/>
                    <a:pt x="1372" y="2499"/>
                  </a:cubicBezTo>
                  <a:cubicBezTo>
                    <a:pt x="1371" y="2502"/>
                    <a:pt x="1370" y="2504"/>
                    <a:pt x="1369" y="2506"/>
                  </a:cubicBezTo>
                  <a:cubicBezTo>
                    <a:pt x="1369" y="2507"/>
                    <a:pt x="1369" y="2508"/>
                    <a:pt x="1368" y="2509"/>
                  </a:cubicBezTo>
                  <a:cubicBezTo>
                    <a:pt x="1368" y="2510"/>
                    <a:pt x="1368" y="2511"/>
                    <a:pt x="1367" y="2512"/>
                  </a:cubicBezTo>
                  <a:cubicBezTo>
                    <a:pt x="1367" y="2513"/>
                    <a:pt x="1366" y="2514"/>
                    <a:pt x="1366" y="2516"/>
                  </a:cubicBezTo>
                  <a:cubicBezTo>
                    <a:pt x="1366" y="2517"/>
                    <a:pt x="1365" y="2518"/>
                    <a:pt x="1365" y="2519"/>
                  </a:cubicBezTo>
                  <a:cubicBezTo>
                    <a:pt x="1364" y="2521"/>
                    <a:pt x="1364" y="2524"/>
                    <a:pt x="1363" y="2526"/>
                  </a:cubicBezTo>
                  <a:cubicBezTo>
                    <a:pt x="1362" y="2531"/>
                    <a:pt x="1361" y="2535"/>
                    <a:pt x="1360" y="2540"/>
                  </a:cubicBezTo>
                  <a:cubicBezTo>
                    <a:pt x="1359" y="2545"/>
                    <a:pt x="1359" y="2550"/>
                    <a:pt x="1358" y="2555"/>
                  </a:cubicBezTo>
                  <a:cubicBezTo>
                    <a:pt x="1358" y="2560"/>
                    <a:pt x="1357" y="2565"/>
                    <a:pt x="1357" y="2570"/>
                  </a:cubicBezTo>
                  <a:cubicBezTo>
                    <a:pt x="1357" y="2575"/>
                    <a:pt x="1358" y="2580"/>
                    <a:pt x="1358" y="2584"/>
                  </a:cubicBezTo>
                  <a:cubicBezTo>
                    <a:pt x="1358" y="2589"/>
                    <a:pt x="1359" y="2594"/>
                    <a:pt x="1360" y="2599"/>
                  </a:cubicBezTo>
                  <a:cubicBezTo>
                    <a:pt x="1360" y="2602"/>
                    <a:pt x="1360" y="2604"/>
                    <a:pt x="1361" y="2606"/>
                  </a:cubicBezTo>
                  <a:cubicBezTo>
                    <a:pt x="1361" y="2609"/>
                    <a:pt x="1362" y="2611"/>
                    <a:pt x="1362" y="2613"/>
                  </a:cubicBezTo>
                  <a:cubicBezTo>
                    <a:pt x="1363" y="2616"/>
                    <a:pt x="1363" y="2618"/>
                    <a:pt x="1364" y="2620"/>
                  </a:cubicBezTo>
                  <a:cubicBezTo>
                    <a:pt x="1365" y="2622"/>
                    <a:pt x="1365" y="2622"/>
                    <a:pt x="1365" y="2622"/>
                  </a:cubicBezTo>
                  <a:cubicBezTo>
                    <a:pt x="1365" y="2623"/>
                    <a:pt x="1365" y="2623"/>
                    <a:pt x="1365" y="2623"/>
                  </a:cubicBezTo>
                  <a:cubicBezTo>
                    <a:pt x="1365" y="2623"/>
                    <a:pt x="1365" y="2623"/>
                    <a:pt x="1365" y="2623"/>
                  </a:cubicBezTo>
                  <a:cubicBezTo>
                    <a:pt x="1365" y="2624"/>
                    <a:pt x="1365" y="2624"/>
                    <a:pt x="1365" y="2624"/>
                  </a:cubicBezTo>
                  <a:cubicBezTo>
                    <a:pt x="1365" y="2625"/>
                    <a:pt x="1366" y="2626"/>
                    <a:pt x="1366" y="2627"/>
                  </a:cubicBezTo>
                  <a:cubicBezTo>
                    <a:pt x="1367" y="2629"/>
                    <a:pt x="1368" y="2631"/>
                    <a:pt x="1368" y="2634"/>
                  </a:cubicBezTo>
                  <a:cubicBezTo>
                    <a:pt x="1369" y="2636"/>
                    <a:pt x="1370" y="2638"/>
                    <a:pt x="1371" y="2640"/>
                  </a:cubicBezTo>
                  <a:cubicBezTo>
                    <a:pt x="1373" y="2644"/>
                    <a:pt x="1374" y="2648"/>
                    <a:pt x="1376" y="2652"/>
                  </a:cubicBezTo>
                  <a:cubicBezTo>
                    <a:pt x="1377" y="2654"/>
                    <a:pt x="1378" y="2656"/>
                    <a:pt x="1379" y="2657"/>
                  </a:cubicBezTo>
                  <a:cubicBezTo>
                    <a:pt x="1380" y="2659"/>
                    <a:pt x="1381" y="2661"/>
                    <a:pt x="1382" y="2663"/>
                  </a:cubicBezTo>
                  <a:cubicBezTo>
                    <a:pt x="1383" y="2665"/>
                    <a:pt x="1384" y="2666"/>
                    <a:pt x="1385" y="2668"/>
                  </a:cubicBezTo>
                  <a:cubicBezTo>
                    <a:pt x="1385" y="2669"/>
                    <a:pt x="1386" y="2670"/>
                    <a:pt x="1386" y="2670"/>
                  </a:cubicBezTo>
                  <a:cubicBezTo>
                    <a:pt x="1387" y="2671"/>
                    <a:pt x="1387" y="2672"/>
                    <a:pt x="1387" y="2673"/>
                  </a:cubicBezTo>
                  <a:cubicBezTo>
                    <a:pt x="1389" y="2676"/>
                    <a:pt x="1391" y="2679"/>
                    <a:pt x="1393" y="2682"/>
                  </a:cubicBezTo>
                  <a:cubicBezTo>
                    <a:pt x="1395" y="2685"/>
                    <a:pt x="1397" y="2687"/>
                    <a:pt x="1398" y="2690"/>
                  </a:cubicBezTo>
                  <a:cubicBezTo>
                    <a:pt x="1402" y="2695"/>
                    <a:pt x="1405" y="2699"/>
                    <a:pt x="1407" y="2702"/>
                  </a:cubicBezTo>
                  <a:cubicBezTo>
                    <a:pt x="1410" y="2706"/>
                    <a:pt x="1412" y="2708"/>
                    <a:pt x="1413" y="2710"/>
                  </a:cubicBezTo>
                  <a:cubicBezTo>
                    <a:pt x="1415" y="2712"/>
                    <a:pt x="1415" y="2713"/>
                    <a:pt x="1415" y="2713"/>
                  </a:cubicBezTo>
                  <a:cubicBezTo>
                    <a:pt x="1415" y="2713"/>
                    <a:pt x="1413" y="2709"/>
                    <a:pt x="1409" y="2701"/>
                  </a:cubicBezTo>
                  <a:cubicBezTo>
                    <a:pt x="1406" y="2698"/>
                    <a:pt x="1404" y="2693"/>
                    <a:pt x="1401" y="2688"/>
                  </a:cubicBezTo>
                  <a:cubicBezTo>
                    <a:pt x="1398" y="2683"/>
                    <a:pt x="1395" y="2677"/>
                    <a:pt x="1391" y="2671"/>
                  </a:cubicBezTo>
                  <a:cubicBezTo>
                    <a:pt x="1391" y="2670"/>
                    <a:pt x="1391" y="2669"/>
                    <a:pt x="1390" y="2668"/>
                  </a:cubicBezTo>
                  <a:cubicBezTo>
                    <a:pt x="1390" y="2667"/>
                    <a:pt x="1389" y="2666"/>
                    <a:pt x="1389" y="2666"/>
                  </a:cubicBezTo>
                  <a:cubicBezTo>
                    <a:pt x="1388" y="2664"/>
                    <a:pt x="1387" y="2662"/>
                    <a:pt x="1386" y="2660"/>
                  </a:cubicBezTo>
                  <a:cubicBezTo>
                    <a:pt x="1385" y="2657"/>
                    <a:pt x="1383" y="2653"/>
                    <a:pt x="1382" y="2649"/>
                  </a:cubicBezTo>
                  <a:cubicBezTo>
                    <a:pt x="1380" y="2646"/>
                    <a:pt x="1378" y="2642"/>
                    <a:pt x="1377" y="2638"/>
                  </a:cubicBezTo>
                  <a:cubicBezTo>
                    <a:pt x="1376" y="2636"/>
                    <a:pt x="1375" y="2633"/>
                    <a:pt x="1375" y="2631"/>
                  </a:cubicBezTo>
                  <a:cubicBezTo>
                    <a:pt x="1374" y="2629"/>
                    <a:pt x="1373" y="2627"/>
                    <a:pt x="1373" y="2625"/>
                  </a:cubicBezTo>
                  <a:cubicBezTo>
                    <a:pt x="1373" y="2624"/>
                    <a:pt x="1372" y="2623"/>
                    <a:pt x="1372" y="2622"/>
                  </a:cubicBezTo>
                  <a:cubicBezTo>
                    <a:pt x="1372" y="2621"/>
                    <a:pt x="1372" y="2621"/>
                    <a:pt x="1372" y="2621"/>
                  </a:cubicBezTo>
                  <a:cubicBezTo>
                    <a:pt x="1372" y="2621"/>
                    <a:pt x="1372" y="2621"/>
                    <a:pt x="1372" y="2621"/>
                  </a:cubicBezTo>
                  <a:cubicBezTo>
                    <a:pt x="1371" y="2620"/>
                    <a:pt x="1371" y="2620"/>
                    <a:pt x="1371" y="2620"/>
                  </a:cubicBezTo>
                  <a:cubicBezTo>
                    <a:pt x="1371" y="2618"/>
                    <a:pt x="1371" y="2618"/>
                    <a:pt x="1371" y="2618"/>
                  </a:cubicBezTo>
                  <a:cubicBezTo>
                    <a:pt x="1371" y="2618"/>
                    <a:pt x="1371" y="2618"/>
                    <a:pt x="1371" y="2617"/>
                  </a:cubicBezTo>
                  <a:cubicBezTo>
                    <a:pt x="1372" y="2619"/>
                    <a:pt x="1373" y="2620"/>
                    <a:pt x="1374" y="2621"/>
                  </a:cubicBezTo>
                  <a:cubicBezTo>
                    <a:pt x="1375" y="2623"/>
                    <a:pt x="1377" y="2626"/>
                    <a:pt x="1380" y="2628"/>
                  </a:cubicBezTo>
                  <a:cubicBezTo>
                    <a:pt x="1384" y="2633"/>
                    <a:pt x="1389" y="2639"/>
                    <a:pt x="1395" y="2646"/>
                  </a:cubicBezTo>
                  <a:cubicBezTo>
                    <a:pt x="1397" y="2647"/>
                    <a:pt x="1398" y="2649"/>
                    <a:pt x="1400" y="2651"/>
                  </a:cubicBezTo>
                  <a:cubicBezTo>
                    <a:pt x="1401" y="2652"/>
                    <a:pt x="1403" y="2654"/>
                    <a:pt x="1404" y="2656"/>
                  </a:cubicBezTo>
                  <a:cubicBezTo>
                    <a:pt x="1407" y="2659"/>
                    <a:pt x="1410" y="2662"/>
                    <a:pt x="1414" y="2665"/>
                  </a:cubicBezTo>
                  <a:cubicBezTo>
                    <a:pt x="1417" y="2669"/>
                    <a:pt x="1420" y="2672"/>
                    <a:pt x="1423" y="2675"/>
                  </a:cubicBezTo>
                  <a:cubicBezTo>
                    <a:pt x="1425" y="2677"/>
                    <a:pt x="1427" y="2678"/>
                    <a:pt x="1428" y="2680"/>
                  </a:cubicBezTo>
                  <a:cubicBezTo>
                    <a:pt x="1430" y="2681"/>
                    <a:pt x="1431" y="2683"/>
                    <a:pt x="1433" y="2684"/>
                  </a:cubicBezTo>
                  <a:cubicBezTo>
                    <a:pt x="1439" y="2690"/>
                    <a:pt x="1444" y="2696"/>
                    <a:pt x="1448" y="2701"/>
                  </a:cubicBezTo>
                  <a:cubicBezTo>
                    <a:pt x="1449" y="2702"/>
                    <a:pt x="1449" y="2703"/>
                    <a:pt x="1450" y="2703"/>
                  </a:cubicBezTo>
                  <a:cubicBezTo>
                    <a:pt x="1450" y="2704"/>
                    <a:pt x="1451" y="2705"/>
                    <a:pt x="1451" y="2705"/>
                  </a:cubicBezTo>
                  <a:cubicBezTo>
                    <a:pt x="1452" y="2706"/>
                    <a:pt x="1452" y="2706"/>
                    <a:pt x="1452" y="2707"/>
                  </a:cubicBezTo>
                  <a:cubicBezTo>
                    <a:pt x="1453" y="2708"/>
                    <a:pt x="1453" y="2708"/>
                    <a:pt x="1453" y="2709"/>
                  </a:cubicBezTo>
                  <a:cubicBezTo>
                    <a:pt x="1454" y="2710"/>
                    <a:pt x="1455" y="2711"/>
                    <a:pt x="1455" y="2712"/>
                  </a:cubicBezTo>
                  <a:cubicBezTo>
                    <a:pt x="1456" y="2713"/>
                    <a:pt x="1456" y="2714"/>
                    <a:pt x="1457" y="2715"/>
                  </a:cubicBezTo>
                  <a:cubicBezTo>
                    <a:pt x="1457" y="2716"/>
                    <a:pt x="1457" y="2717"/>
                    <a:pt x="1457" y="2718"/>
                  </a:cubicBezTo>
                  <a:cubicBezTo>
                    <a:pt x="1458" y="2718"/>
                    <a:pt x="1458" y="2719"/>
                    <a:pt x="1458" y="2720"/>
                  </a:cubicBezTo>
                  <a:cubicBezTo>
                    <a:pt x="1458" y="2721"/>
                    <a:pt x="1459" y="2721"/>
                    <a:pt x="1459" y="2721"/>
                  </a:cubicBezTo>
                  <a:cubicBezTo>
                    <a:pt x="1459" y="2721"/>
                    <a:pt x="1459" y="2721"/>
                    <a:pt x="1459" y="2720"/>
                  </a:cubicBezTo>
                  <a:cubicBezTo>
                    <a:pt x="1458" y="2719"/>
                    <a:pt x="1459" y="2718"/>
                    <a:pt x="1458" y="2718"/>
                  </a:cubicBezTo>
                  <a:cubicBezTo>
                    <a:pt x="1458" y="2717"/>
                    <a:pt x="1458" y="2716"/>
                    <a:pt x="1458" y="2715"/>
                  </a:cubicBezTo>
                  <a:cubicBezTo>
                    <a:pt x="1458" y="2714"/>
                    <a:pt x="1458" y="2713"/>
                    <a:pt x="1457" y="2711"/>
                  </a:cubicBezTo>
                  <a:cubicBezTo>
                    <a:pt x="1457" y="2711"/>
                    <a:pt x="1457" y="2710"/>
                    <a:pt x="1457" y="2710"/>
                  </a:cubicBezTo>
                  <a:cubicBezTo>
                    <a:pt x="1457" y="2709"/>
                    <a:pt x="1456" y="2708"/>
                    <a:pt x="1456" y="2708"/>
                  </a:cubicBezTo>
                  <a:cubicBezTo>
                    <a:pt x="1455" y="2705"/>
                    <a:pt x="1454" y="2702"/>
                    <a:pt x="1452" y="2699"/>
                  </a:cubicBezTo>
                  <a:cubicBezTo>
                    <a:pt x="1450" y="2696"/>
                    <a:pt x="1448" y="2692"/>
                    <a:pt x="1446" y="2689"/>
                  </a:cubicBezTo>
                  <a:cubicBezTo>
                    <a:pt x="1443" y="2686"/>
                    <a:pt x="1441" y="2683"/>
                    <a:pt x="1438" y="2679"/>
                  </a:cubicBezTo>
                  <a:cubicBezTo>
                    <a:pt x="1437" y="2679"/>
                    <a:pt x="1436" y="2678"/>
                    <a:pt x="1436" y="2677"/>
                  </a:cubicBezTo>
                  <a:cubicBezTo>
                    <a:pt x="1435" y="2676"/>
                    <a:pt x="1434" y="2675"/>
                    <a:pt x="1433" y="2675"/>
                  </a:cubicBezTo>
                  <a:cubicBezTo>
                    <a:pt x="1432" y="2673"/>
                    <a:pt x="1430" y="2671"/>
                    <a:pt x="1429" y="2670"/>
                  </a:cubicBezTo>
                  <a:cubicBezTo>
                    <a:pt x="1426" y="2666"/>
                    <a:pt x="1423" y="2663"/>
                    <a:pt x="1419" y="2660"/>
                  </a:cubicBezTo>
                  <a:cubicBezTo>
                    <a:pt x="1416" y="2657"/>
                    <a:pt x="1413" y="2653"/>
                    <a:pt x="1410" y="2650"/>
                  </a:cubicBezTo>
                  <a:cubicBezTo>
                    <a:pt x="1408" y="2649"/>
                    <a:pt x="1406" y="2647"/>
                    <a:pt x="1405" y="2645"/>
                  </a:cubicBezTo>
                  <a:cubicBezTo>
                    <a:pt x="1403" y="2644"/>
                    <a:pt x="1402" y="2642"/>
                    <a:pt x="1400" y="2641"/>
                  </a:cubicBezTo>
                  <a:cubicBezTo>
                    <a:pt x="1394" y="2635"/>
                    <a:pt x="1388" y="2630"/>
                    <a:pt x="1383" y="2625"/>
                  </a:cubicBezTo>
                  <a:cubicBezTo>
                    <a:pt x="1380" y="2623"/>
                    <a:pt x="1378" y="2621"/>
                    <a:pt x="1376" y="2619"/>
                  </a:cubicBezTo>
                  <a:cubicBezTo>
                    <a:pt x="1374" y="2617"/>
                    <a:pt x="1372" y="2615"/>
                    <a:pt x="1370" y="2614"/>
                  </a:cubicBezTo>
                  <a:cubicBezTo>
                    <a:pt x="1370" y="2614"/>
                    <a:pt x="1370" y="2614"/>
                    <a:pt x="1370" y="2614"/>
                  </a:cubicBezTo>
                  <a:cubicBezTo>
                    <a:pt x="1370" y="2613"/>
                    <a:pt x="1370" y="2612"/>
                    <a:pt x="1369" y="2612"/>
                  </a:cubicBezTo>
                  <a:cubicBezTo>
                    <a:pt x="1369" y="2607"/>
                    <a:pt x="1368" y="2603"/>
                    <a:pt x="1367" y="2598"/>
                  </a:cubicBezTo>
                  <a:cubicBezTo>
                    <a:pt x="1366" y="2593"/>
                    <a:pt x="1366" y="2589"/>
                    <a:pt x="1366" y="2584"/>
                  </a:cubicBezTo>
                  <a:cubicBezTo>
                    <a:pt x="1365" y="2579"/>
                    <a:pt x="1365" y="2574"/>
                    <a:pt x="1365" y="2570"/>
                  </a:cubicBezTo>
                  <a:cubicBezTo>
                    <a:pt x="1365" y="2565"/>
                    <a:pt x="1366" y="2560"/>
                    <a:pt x="1366" y="2555"/>
                  </a:cubicBezTo>
                  <a:cubicBezTo>
                    <a:pt x="1366" y="2551"/>
                    <a:pt x="1367" y="2546"/>
                    <a:pt x="1368" y="2541"/>
                  </a:cubicBezTo>
                  <a:cubicBezTo>
                    <a:pt x="1368" y="2537"/>
                    <a:pt x="1369" y="2532"/>
                    <a:pt x="1370" y="2528"/>
                  </a:cubicBezTo>
                  <a:cubicBezTo>
                    <a:pt x="1371" y="2525"/>
                    <a:pt x="1371" y="2523"/>
                    <a:pt x="1372" y="2521"/>
                  </a:cubicBezTo>
                  <a:cubicBezTo>
                    <a:pt x="1372" y="2520"/>
                    <a:pt x="1373" y="2519"/>
                    <a:pt x="1373" y="2518"/>
                  </a:cubicBezTo>
                  <a:cubicBezTo>
                    <a:pt x="1373" y="2517"/>
                    <a:pt x="1374" y="2516"/>
                    <a:pt x="1374" y="2514"/>
                  </a:cubicBezTo>
                  <a:cubicBezTo>
                    <a:pt x="1376" y="2506"/>
                    <a:pt x="1380" y="2498"/>
                    <a:pt x="1383" y="2490"/>
                  </a:cubicBezTo>
                  <a:cubicBezTo>
                    <a:pt x="1385" y="2487"/>
                    <a:pt x="1386" y="2483"/>
                    <a:pt x="1388" y="2480"/>
                  </a:cubicBezTo>
                  <a:cubicBezTo>
                    <a:pt x="1389" y="2478"/>
                    <a:pt x="1390" y="2476"/>
                    <a:pt x="1391" y="2474"/>
                  </a:cubicBezTo>
                  <a:cubicBezTo>
                    <a:pt x="1392" y="2473"/>
                    <a:pt x="1393" y="2471"/>
                    <a:pt x="1394" y="2470"/>
                  </a:cubicBezTo>
                  <a:cubicBezTo>
                    <a:pt x="1395" y="2468"/>
                    <a:pt x="1395" y="2467"/>
                    <a:pt x="1396" y="2466"/>
                  </a:cubicBezTo>
                  <a:cubicBezTo>
                    <a:pt x="1425" y="2434"/>
                    <a:pt x="1454" y="2428"/>
                    <a:pt x="1486" y="2433"/>
                  </a:cubicBezTo>
                  <a:cubicBezTo>
                    <a:pt x="1486" y="2433"/>
                    <a:pt x="1487" y="2434"/>
                    <a:pt x="1487" y="2435"/>
                  </a:cubicBezTo>
                  <a:cubicBezTo>
                    <a:pt x="1485" y="2438"/>
                    <a:pt x="1482" y="2440"/>
                    <a:pt x="1479" y="2442"/>
                  </a:cubicBezTo>
                  <a:cubicBezTo>
                    <a:pt x="1476" y="2445"/>
                    <a:pt x="1472" y="2448"/>
                    <a:pt x="1467" y="2450"/>
                  </a:cubicBezTo>
                  <a:cubicBezTo>
                    <a:pt x="1465" y="2452"/>
                    <a:pt x="1462" y="2453"/>
                    <a:pt x="1460" y="2454"/>
                  </a:cubicBezTo>
                  <a:cubicBezTo>
                    <a:pt x="1459" y="2454"/>
                    <a:pt x="1457" y="2455"/>
                    <a:pt x="1456" y="2456"/>
                  </a:cubicBezTo>
                  <a:cubicBezTo>
                    <a:pt x="1455" y="2456"/>
                    <a:pt x="1453" y="2457"/>
                    <a:pt x="1452" y="2457"/>
                  </a:cubicBezTo>
                  <a:cubicBezTo>
                    <a:pt x="1449" y="2459"/>
                    <a:pt x="1447" y="2460"/>
                    <a:pt x="1444" y="2461"/>
                  </a:cubicBezTo>
                  <a:cubicBezTo>
                    <a:pt x="1441" y="2462"/>
                    <a:pt x="1438" y="2464"/>
                    <a:pt x="1436" y="2465"/>
                  </a:cubicBezTo>
                  <a:cubicBezTo>
                    <a:pt x="1433" y="2467"/>
                    <a:pt x="1430" y="2468"/>
                    <a:pt x="1427" y="2470"/>
                  </a:cubicBezTo>
                  <a:cubicBezTo>
                    <a:pt x="1424" y="2472"/>
                    <a:pt x="1422" y="2474"/>
                    <a:pt x="1419" y="2476"/>
                  </a:cubicBezTo>
                  <a:cubicBezTo>
                    <a:pt x="1419" y="2476"/>
                    <a:pt x="1418" y="2477"/>
                    <a:pt x="1417" y="2478"/>
                  </a:cubicBezTo>
                  <a:cubicBezTo>
                    <a:pt x="1417" y="2478"/>
                    <a:pt x="1416" y="2479"/>
                    <a:pt x="1416" y="2479"/>
                  </a:cubicBezTo>
                  <a:cubicBezTo>
                    <a:pt x="1414" y="2481"/>
                    <a:pt x="1414" y="2481"/>
                    <a:pt x="1414" y="2481"/>
                  </a:cubicBezTo>
                  <a:cubicBezTo>
                    <a:pt x="1413" y="2482"/>
                    <a:pt x="1413" y="2482"/>
                    <a:pt x="1412" y="2483"/>
                  </a:cubicBezTo>
                  <a:cubicBezTo>
                    <a:pt x="1411" y="2484"/>
                    <a:pt x="1411" y="2484"/>
                    <a:pt x="1411" y="2484"/>
                  </a:cubicBezTo>
                  <a:cubicBezTo>
                    <a:pt x="1411" y="2484"/>
                    <a:pt x="1411" y="2484"/>
                    <a:pt x="1411" y="2484"/>
                  </a:cubicBezTo>
                  <a:cubicBezTo>
                    <a:pt x="1411" y="2484"/>
                    <a:pt x="1411" y="2484"/>
                    <a:pt x="1411" y="2484"/>
                  </a:cubicBezTo>
                  <a:cubicBezTo>
                    <a:pt x="1411" y="2484"/>
                    <a:pt x="1411" y="2484"/>
                    <a:pt x="1411" y="2484"/>
                  </a:cubicBezTo>
                  <a:cubicBezTo>
                    <a:pt x="1411" y="2485"/>
                    <a:pt x="1411" y="2485"/>
                    <a:pt x="1411" y="2485"/>
                  </a:cubicBezTo>
                  <a:cubicBezTo>
                    <a:pt x="1411" y="2485"/>
                    <a:pt x="1411" y="2485"/>
                    <a:pt x="1411" y="2485"/>
                  </a:cubicBezTo>
                  <a:cubicBezTo>
                    <a:pt x="1410" y="2486"/>
                    <a:pt x="1410" y="2486"/>
                    <a:pt x="1410" y="2486"/>
                  </a:cubicBezTo>
                  <a:cubicBezTo>
                    <a:pt x="1410" y="2487"/>
                    <a:pt x="1410" y="2487"/>
                    <a:pt x="1410" y="2487"/>
                  </a:cubicBezTo>
                  <a:cubicBezTo>
                    <a:pt x="1409" y="2487"/>
                    <a:pt x="1409" y="2487"/>
                    <a:pt x="1409" y="2487"/>
                  </a:cubicBezTo>
                  <a:cubicBezTo>
                    <a:pt x="1409" y="2488"/>
                    <a:pt x="1408" y="2489"/>
                    <a:pt x="1408" y="2489"/>
                  </a:cubicBezTo>
                  <a:cubicBezTo>
                    <a:pt x="1407" y="2490"/>
                    <a:pt x="1407" y="2491"/>
                    <a:pt x="1407" y="2491"/>
                  </a:cubicBezTo>
                  <a:cubicBezTo>
                    <a:pt x="1403" y="2497"/>
                    <a:pt x="1401" y="2503"/>
                    <a:pt x="1400" y="2509"/>
                  </a:cubicBezTo>
                  <a:cubicBezTo>
                    <a:pt x="1398" y="2515"/>
                    <a:pt x="1397" y="2521"/>
                    <a:pt x="1396" y="2526"/>
                  </a:cubicBezTo>
                  <a:cubicBezTo>
                    <a:pt x="1395" y="2531"/>
                    <a:pt x="1395" y="2536"/>
                    <a:pt x="1395" y="2541"/>
                  </a:cubicBezTo>
                  <a:cubicBezTo>
                    <a:pt x="1394" y="2546"/>
                    <a:pt x="1395" y="2551"/>
                    <a:pt x="1396" y="2555"/>
                  </a:cubicBezTo>
                  <a:cubicBezTo>
                    <a:pt x="1397" y="2558"/>
                    <a:pt x="1399" y="2561"/>
                    <a:pt x="1401" y="2564"/>
                  </a:cubicBezTo>
                  <a:cubicBezTo>
                    <a:pt x="1403" y="2566"/>
                    <a:pt x="1405" y="2567"/>
                    <a:pt x="1406" y="2568"/>
                  </a:cubicBezTo>
                  <a:cubicBezTo>
                    <a:pt x="1407" y="2568"/>
                    <a:pt x="1407" y="2568"/>
                    <a:pt x="1408" y="2568"/>
                  </a:cubicBezTo>
                  <a:cubicBezTo>
                    <a:pt x="1408" y="2569"/>
                    <a:pt x="1408" y="2569"/>
                    <a:pt x="1408" y="2569"/>
                  </a:cubicBezTo>
                  <a:cubicBezTo>
                    <a:pt x="1408" y="2569"/>
                    <a:pt x="1408" y="2568"/>
                    <a:pt x="1408" y="2568"/>
                  </a:cubicBezTo>
                  <a:cubicBezTo>
                    <a:pt x="1407" y="2568"/>
                    <a:pt x="1407" y="2568"/>
                    <a:pt x="1406" y="2567"/>
                  </a:cubicBezTo>
                  <a:cubicBezTo>
                    <a:pt x="1405" y="2566"/>
                    <a:pt x="1404" y="2565"/>
                    <a:pt x="1402" y="2563"/>
                  </a:cubicBezTo>
                  <a:cubicBezTo>
                    <a:pt x="1401" y="2560"/>
                    <a:pt x="1400" y="2557"/>
                    <a:pt x="1399" y="2554"/>
                  </a:cubicBezTo>
                  <a:cubicBezTo>
                    <a:pt x="1399" y="2552"/>
                    <a:pt x="1399" y="2550"/>
                    <a:pt x="1399" y="2548"/>
                  </a:cubicBezTo>
                  <a:cubicBezTo>
                    <a:pt x="1399" y="2546"/>
                    <a:pt x="1399" y="2544"/>
                    <a:pt x="1399" y="2542"/>
                  </a:cubicBezTo>
                  <a:cubicBezTo>
                    <a:pt x="1400" y="2537"/>
                    <a:pt x="1401" y="2532"/>
                    <a:pt x="1402" y="2527"/>
                  </a:cubicBezTo>
                  <a:cubicBezTo>
                    <a:pt x="1403" y="2524"/>
                    <a:pt x="1404" y="2520"/>
                    <a:pt x="1405" y="2516"/>
                  </a:cubicBezTo>
                  <a:cubicBezTo>
                    <a:pt x="1405" y="2517"/>
                    <a:pt x="1405" y="2517"/>
                    <a:pt x="1405" y="2518"/>
                  </a:cubicBezTo>
                  <a:cubicBezTo>
                    <a:pt x="1405" y="2518"/>
                    <a:pt x="1405" y="2519"/>
                    <a:pt x="1405" y="2520"/>
                  </a:cubicBezTo>
                  <a:cubicBezTo>
                    <a:pt x="1405" y="2521"/>
                    <a:pt x="1406" y="2522"/>
                    <a:pt x="1406" y="2522"/>
                  </a:cubicBezTo>
                  <a:cubicBezTo>
                    <a:pt x="1406" y="2524"/>
                    <a:pt x="1407" y="2526"/>
                    <a:pt x="1407" y="2527"/>
                  </a:cubicBezTo>
                  <a:cubicBezTo>
                    <a:pt x="1408" y="2529"/>
                    <a:pt x="1408" y="2530"/>
                    <a:pt x="1409" y="2532"/>
                  </a:cubicBezTo>
                  <a:cubicBezTo>
                    <a:pt x="1409" y="2532"/>
                    <a:pt x="1409" y="2533"/>
                    <a:pt x="1410" y="2534"/>
                  </a:cubicBezTo>
                  <a:cubicBezTo>
                    <a:pt x="1410" y="2535"/>
                    <a:pt x="1410" y="2535"/>
                    <a:pt x="1410" y="2535"/>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2" y="2539"/>
                    <a:pt x="1415" y="2542"/>
                    <a:pt x="1416" y="2544"/>
                  </a:cubicBezTo>
                  <a:cubicBezTo>
                    <a:pt x="1418" y="2545"/>
                    <a:pt x="1419" y="2547"/>
                    <a:pt x="1420" y="2548"/>
                  </a:cubicBezTo>
                  <a:cubicBezTo>
                    <a:pt x="1421" y="2549"/>
                    <a:pt x="1422" y="2550"/>
                    <a:pt x="1423" y="2551"/>
                  </a:cubicBezTo>
                  <a:cubicBezTo>
                    <a:pt x="1425" y="2553"/>
                    <a:pt x="1427" y="2555"/>
                    <a:pt x="1430" y="2556"/>
                  </a:cubicBezTo>
                  <a:cubicBezTo>
                    <a:pt x="1431" y="2557"/>
                    <a:pt x="1432" y="2558"/>
                    <a:pt x="1433" y="2559"/>
                  </a:cubicBezTo>
                  <a:cubicBezTo>
                    <a:pt x="1434" y="2559"/>
                    <a:pt x="1435" y="2560"/>
                    <a:pt x="1436" y="2561"/>
                  </a:cubicBezTo>
                  <a:cubicBezTo>
                    <a:pt x="1437" y="2561"/>
                    <a:pt x="1438" y="2562"/>
                    <a:pt x="1439" y="2562"/>
                  </a:cubicBezTo>
                  <a:cubicBezTo>
                    <a:pt x="1440" y="2563"/>
                    <a:pt x="1441" y="2563"/>
                    <a:pt x="1442" y="2563"/>
                  </a:cubicBezTo>
                  <a:cubicBezTo>
                    <a:pt x="1444" y="2564"/>
                    <a:pt x="1445" y="2565"/>
                    <a:pt x="1447" y="2565"/>
                  </a:cubicBezTo>
                  <a:cubicBezTo>
                    <a:pt x="1448" y="2566"/>
                    <a:pt x="1449" y="2566"/>
                    <a:pt x="1450" y="2566"/>
                  </a:cubicBezTo>
                  <a:cubicBezTo>
                    <a:pt x="1450" y="2567"/>
                    <a:pt x="1451" y="2567"/>
                    <a:pt x="1451" y="2567"/>
                  </a:cubicBezTo>
                  <a:cubicBezTo>
                    <a:pt x="1451" y="2567"/>
                    <a:pt x="1451" y="2566"/>
                    <a:pt x="1450" y="2566"/>
                  </a:cubicBezTo>
                  <a:cubicBezTo>
                    <a:pt x="1449" y="2566"/>
                    <a:pt x="1449" y="2565"/>
                    <a:pt x="1447" y="2564"/>
                  </a:cubicBezTo>
                  <a:cubicBezTo>
                    <a:pt x="1446" y="2563"/>
                    <a:pt x="1445" y="2562"/>
                    <a:pt x="1444" y="2561"/>
                  </a:cubicBezTo>
                  <a:cubicBezTo>
                    <a:pt x="1442" y="2560"/>
                    <a:pt x="1441" y="2558"/>
                    <a:pt x="1439" y="2557"/>
                  </a:cubicBezTo>
                  <a:cubicBezTo>
                    <a:pt x="1437" y="2555"/>
                    <a:pt x="1435" y="2554"/>
                    <a:pt x="1434" y="2552"/>
                  </a:cubicBezTo>
                  <a:cubicBezTo>
                    <a:pt x="1432" y="2550"/>
                    <a:pt x="1430" y="2548"/>
                    <a:pt x="1428" y="2546"/>
                  </a:cubicBezTo>
                  <a:cubicBezTo>
                    <a:pt x="1426" y="2544"/>
                    <a:pt x="1424" y="2542"/>
                    <a:pt x="1423" y="2540"/>
                  </a:cubicBezTo>
                  <a:cubicBezTo>
                    <a:pt x="1421" y="2537"/>
                    <a:pt x="1419" y="2535"/>
                    <a:pt x="1418" y="2532"/>
                  </a:cubicBezTo>
                  <a:cubicBezTo>
                    <a:pt x="1417" y="2530"/>
                    <a:pt x="1417" y="2530"/>
                    <a:pt x="1417" y="2530"/>
                  </a:cubicBezTo>
                  <a:cubicBezTo>
                    <a:pt x="1417" y="2530"/>
                    <a:pt x="1416" y="2529"/>
                    <a:pt x="1416" y="2528"/>
                  </a:cubicBezTo>
                  <a:cubicBezTo>
                    <a:pt x="1415" y="2527"/>
                    <a:pt x="1415" y="2526"/>
                    <a:pt x="1414" y="2525"/>
                  </a:cubicBezTo>
                  <a:cubicBezTo>
                    <a:pt x="1413" y="2522"/>
                    <a:pt x="1412" y="2519"/>
                    <a:pt x="1412" y="2517"/>
                  </a:cubicBezTo>
                  <a:cubicBezTo>
                    <a:pt x="1411" y="2514"/>
                    <a:pt x="1411" y="2511"/>
                    <a:pt x="1411" y="2509"/>
                  </a:cubicBezTo>
                  <a:cubicBezTo>
                    <a:pt x="1411" y="2506"/>
                    <a:pt x="1411" y="2504"/>
                    <a:pt x="1411" y="2502"/>
                  </a:cubicBezTo>
                  <a:cubicBezTo>
                    <a:pt x="1411" y="2501"/>
                    <a:pt x="1411" y="2500"/>
                    <a:pt x="1411" y="2499"/>
                  </a:cubicBezTo>
                  <a:cubicBezTo>
                    <a:pt x="1412" y="2498"/>
                    <a:pt x="1413" y="2496"/>
                    <a:pt x="1413" y="2495"/>
                  </a:cubicBezTo>
                  <a:cubicBezTo>
                    <a:pt x="1414" y="2493"/>
                    <a:pt x="1414" y="2493"/>
                    <a:pt x="1414" y="2493"/>
                  </a:cubicBezTo>
                  <a:cubicBezTo>
                    <a:pt x="1416" y="2492"/>
                    <a:pt x="1416" y="2492"/>
                    <a:pt x="1416" y="2492"/>
                  </a:cubicBezTo>
                  <a:cubicBezTo>
                    <a:pt x="1416" y="2491"/>
                    <a:pt x="1416" y="2491"/>
                    <a:pt x="1416" y="2491"/>
                  </a:cubicBezTo>
                  <a:cubicBezTo>
                    <a:pt x="1416" y="2491"/>
                    <a:pt x="1416" y="2491"/>
                    <a:pt x="1416" y="2491"/>
                  </a:cubicBezTo>
                  <a:cubicBezTo>
                    <a:pt x="1417" y="2490"/>
                    <a:pt x="1417" y="2490"/>
                    <a:pt x="1417" y="2490"/>
                  </a:cubicBezTo>
                  <a:cubicBezTo>
                    <a:pt x="1418" y="2489"/>
                    <a:pt x="1418" y="2489"/>
                    <a:pt x="1418" y="2489"/>
                  </a:cubicBezTo>
                  <a:cubicBezTo>
                    <a:pt x="1418" y="2488"/>
                    <a:pt x="1418" y="2488"/>
                    <a:pt x="1418" y="2488"/>
                  </a:cubicBezTo>
                  <a:cubicBezTo>
                    <a:pt x="1420" y="2486"/>
                    <a:pt x="1422" y="2484"/>
                    <a:pt x="1424" y="2482"/>
                  </a:cubicBezTo>
                  <a:cubicBezTo>
                    <a:pt x="1428" y="2478"/>
                    <a:pt x="1433" y="2475"/>
                    <a:pt x="1438" y="2473"/>
                  </a:cubicBezTo>
                  <a:cubicBezTo>
                    <a:pt x="1438" y="2473"/>
                    <a:pt x="1438" y="2473"/>
                    <a:pt x="1438" y="2474"/>
                  </a:cubicBezTo>
                  <a:cubicBezTo>
                    <a:pt x="1438" y="2474"/>
                    <a:pt x="1439" y="2475"/>
                    <a:pt x="1439" y="2475"/>
                  </a:cubicBezTo>
                  <a:cubicBezTo>
                    <a:pt x="1439" y="2476"/>
                    <a:pt x="1439" y="2476"/>
                    <a:pt x="1439" y="2477"/>
                  </a:cubicBezTo>
                  <a:cubicBezTo>
                    <a:pt x="1440" y="2478"/>
                    <a:pt x="1440" y="2478"/>
                    <a:pt x="1440" y="2479"/>
                  </a:cubicBezTo>
                  <a:cubicBezTo>
                    <a:pt x="1440" y="2480"/>
                    <a:pt x="1441" y="2480"/>
                    <a:pt x="1441" y="2481"/>
                  </a:cubicBezTo>
                  <a:cubicBezTo>
                    <a:pt x="1441" y="2482"/>
                    <a:pt x="1441" y="2483"/>
                    <a:pt x="1442" y="2483"/>
                  </a:cubicBezTo>
                  <a:cubicBezTo>
                    <a:pt x="1442" y="2484"/>
                    <a:pt x="1442" y="2484"/>
                    <a:pt x="1442" y="2485"/>
                  </a:cubicBezTo>
                  <a:cubicBezTo>
                    <a:pt x="1442" y="2485"/>
                    <a:pt x="1442" y="2485"/>
                    <a:pt x="1442" y="2486"/>
                  </a:cubicBezTo>
                  <a:cubicBezTo>
                    <a:pt x="1443" y="2487"/>
                    <a:pt x="1443" y="2487"/>
                    <a:pt x="1443" y="2488"/>
                  </a:cubicBezTo>
                  <a:cubicBezTo>
                    <a:pt x="1443" y="2489"/>
                    <a:pt x="1444" y="2490"/>
                    <a:pt x="1444" y="2491"/>
                  </a:cubicBezTo>
                  <a:cubicBezTo>
                    <a:pt x="1444" y="2492"/>
                    <a:pt x="1444" y="2493"/>
                    <a:pt x="1445" y="2494"/>
                  </a:cubicBezTo>
                  <a:cubicBezTo>
                    <a:pt x="1445" y="2495"/>
                    <a:pt x="1446" y="2497"/>
                    <a:pt x="1446" y="2499"/>
                  </a:cubicBezTo>
                  <a:cubicBezTo>
                    <a:pt x="1446" y="2501"/>
                    <a:pt x="1447" y="2503"/>
                    <a:pt x="1447" y="2504"/>
                  </a:cubicBezTo>
                  <a:cubicBezTo>
                    <a:pt x="1447" y="2505"/>
                    <a:pt x="1448" y="2506"/>
                    <a:pt x="1448" y="2507"/>
                  </a:cubicBezTo>
                  <a:cubicBezTo>
                    <a:pt x="1448" y="2508"/>
                    <a:pt x="1448" y="2509"/>
                    <a:pt x="1448" y="2510"/>
                  </a:cubicBezTo>
                  <a:cubicBezTo>
                    <a:pt x="1448" y="2511"/>
                    <a:pt x="1448" y="2511"/>
                    <a:pt x="1449" y="2512"/>
                  </a:cubicBezTo>
                  <a:cubicBezTo>
                    <a:pt x="1449" y="2513"/>
                    <a:pt x="1449" y="2513"/>
                    <a:pt x="1449" y="2514"/>
                  </a:cubicBezTo>
                  <a:cubicBezTo>
                    <a:pt x="1449" y="2514"/>
                    <a:pt x="1449" y="2514"/>
                    <a:pt x="1449" y="2515"/>
                  </a:cubicBezTo>
                  <a:cubicBezTo>
                    <a:pt x="1449" y="2516"/>
                    <a:pt x="1450" y="2518"/>
                    <a:pt x="1450" y="2519"/>
                  </a:cubicBezTo>
                  <a:cubicBezTo>
                    <a:pt x="1450" y="2520"/>
                    <a:pt x="1450" y="2521"/>
                    <a:pt x="1450" y="2521"/>
                  </a:cubicBezTo>
                  <a:cubicBezTo>
                    <a:pt x="1450" y="2522"/>
                    <a:pt x="1450" y="2523"/>
                    <a:pt x="1450" y="2523"/>
                  </a:cubicBezTo>
                  <a:cubicBezTo>
                    <a:pt x="1450" y="2524"/>
                    <a:pt x="1450" y="2525"/>
                    <a:pt x="1450" y="2525"/>
                  </a:cubicBezTo>
                  <a:cubicBezTo>
                    <a:pt x="1451" y="2526"/>
                    <a:pt x="1451" y="2526"/>
                    <a:pt x="1451" y="2526"/>
                  </a:cubicBezTo>
                  <a:cubicBezTo>
                    <a:pt x="1451" y="2527"/>
                    <a:pt x="1451" y="2528"/>
                    <a:pt x="1451" y="2529"/>
                  </a:cubicBezTo>
                  <a:cubicBezTo>
                    <a:pt x="1451" y="2529"/>
                    <a:pt x="1451" y="2529"/>
                    <a:pt x="1451" y="2529"/>
                  </a:cubicBezTo>
                  <a:cubicBezTo>
                    <a:pt x="1451" y="2529"/>
                    <a:pt x="1451" y="2529"/>
                    <a:pt x="1451" y="2529"/>
                  </a:cubicBezTo>
                  <a:cubicBezTo>
                    <a:pt x="1452" y="2528"/>
                    <a:pt x="1452" y="2527"/>
                    <a:pt x="1452" y="2527"/>
                  </a:cubicBezTo>
                  <a:cubicBezTo>
                    <a:pt x="1453" y="2526"/>
                    <a:pt x="1453" y="2525"/>
                    <a:pt x="1453" y="2524"/>
                  </a:cubicBezTo>
                  <a:cubicBezTo>
                    <a:pt x="1453" y="2523"/>
                    <a:pt x="1454" y="2522"/>
                    <a:pt x="1454" y="2522"/>
                  </a:cubicBezTo>
                  <a:cubicBezTo>
                    <a:pt x="1454" y="2521"/>
                    <a:pt x="1454" y="2520"/>
                    <a:pt x="1454" y="2520"/>
                  </a:cubicBezTo>
                  <a:cubicBezTo>
                    <a:pt x="1454" y="2519"/>
                    <a:pt x="1455" y="2518"/>
                    <a:pt x="1455" y="2517"/>
                  </a:cubicBezTo>
                  <a:cubicBezTo>
                    <a:pt x="1455" y="2516"/>
                    <a:pt x="1455" y="2516"/>
                    <a:pt x="1455" y="2515"/>
                  </a:cubicBezTo>
                  <a:cubicBezTo>
                    <a:pt x="1455" y="2514"/>
                    <a:pt x="1455" y="2513"/>
                    <a:pt x="1455" y="2512"/>
                  </a:cubicBezTo>
                  <a:cubicBezTo>
                    <a:pt x="1455" y="2511"/>
                    <a:pt x="1455" y="2510"/>
                    <a:pt x="1455" y="2509"/>
                  </a:cubicBezTo>
                  <a:cubicBezTo>
                    <a:pt x="1455" y="2507"/>
                    <a:pt x="1455" y="2505"/>
                    <a:pt x="1455" y="2503"/>
                  </a:cubicBezTo>
                  <a:cubicBezTo>
                    <a:pt x="1455" y="2501"/>
                    <a:pt x="1454" y="2499"/>
                    <a:pt x="1454" y="2497"/>
                  </a:cubicBezTo>
                  <a:cubicBezTo>
                    <a:pt x="1453" y="2495"/>
                    <a:pt x="1453" y="2493"/>
                    <a:pt x="1452" y="2491"/>
                  </a:cubicBezTo>
                  <a:cubicBezTo>
                    <a:pt x="1451" y="2489"/>
                    <a:pt x="1450" y="2488"/>
                    <a:pt x="1450" y="2486"/>
                  </a:cubicBezTo>
                  <a:cubicBezTo>
                    <a:pt x="1449" y="2485"/>
                    <a:pt x="1449" y="2484"/>
                    <a:pt x="1448" y="2483"/>
                  </a:cubicBezTo>
                  <a:cubicBezTo>
                    <a:pt x="1448" y="2482"/>
                    <a:pt x="1447" y="2482"/>
                    <a:pt x="1447" y="2481"/>
                  </a:cubicBezTo>
                  <a:cubicBezTo>
                    <a:pt x="1447" y="2480"/>
                    <a:pt x="1446" y="2479"/>
                    <a:pt x="1446" y="2479"/>
                  </a:cubicBezTo>
                  <a:cubicBezTo>
                    <a:pt x="1445" y="2478"/>
                    <a:pt x="1445" y="2477"/>
                    <a:pt x="1444" y="2477"/>
                  </a:cubicBezTo>
                  <a:cubicBezTo>
                    <a:pt x="1444" y="2476"/>
                    <a:pt x="1443" y="2476"/>
                    <a:pt x="1443" y="2475"/>
                  </a:cubicBezTo>
                  <a:cubicBezTo>
                    <a:pt x="1442" y="2475"/>
                    <a:pt x="1442" y="2474"/>
                    <a:pt x="1441" y="2474"/>
                  </a:cubicBezTo>
                  <a:cubicBezTo>
                    <a:pt x="1441" y="2473"/>
                    <a:pt x="1440" y="2472"/>
                    <a:pt x="1440" y="2472"/>
                  </a:cubicBezTo>
                  <a:cubicBezTo>
                    <a:pt x="1442" y="2470"/>
                    <a:pt x="1445" y="2469"/>
                    <a:pt x="1447" y="2468"/>
                  </a:cubicBezTo>
                  <a:cubicBezTo>
                    <a:pt x="1450" y="2466"/>
                    <a:pt x="1452" y="2465"/>
                    <a:pt x="1455" y="2464"/>
                  </a:cubicBezTo>
                  <a:cubicBezTo>
                    <a:pt x="1456" y="2463"/>
                    <a:pt x="1458" y="2462"/>
                    <a:pt x="1459" y="2462"/>
                  </a:cubicBezTo>
                  <a:cubicBezTo>
                    <a:pt x="1460" y="2461"/>
                    <a:pt x="1462" y="2460"/>
                    <a:pt x="1463" y="2460"/>
                  </a:cubicBezTo>
                  <a:cubicBezTo>
                    <a:pt x="1464" y="2459"/>
                    <a:pt x="1465" y="2458"/>
                    <a:pt x="1467" y="2458"/>
                  </a:cubicBezTo>
                  <a:cubicBezTo>
                    <a:pt x="1467" y="2457"/>
                    <a:pt x="1468" y="2457"/>
                    <a:pt x="1468" y="2457"/>
                  </a:cubicBezTo>
                  <a:cubicBezTo>
                    <a:pt x="1469" y="2456"/>
                    <a:pt x="1470" y="2456"/>
                    <a:pt x="1470" y="2455"/>
                  </a:cubicBezTo>
                  <a:cubicBezTo>
                    <a:pt x="1475" y="2452"/>
                    <a:pt x="1479" y="2449"/>
                    <a:pt x="1482" y="2446"/>
                  </a:cubicBezTo>
                  <a:cubicBezTo>
                    <a:pt x="1485" y="2444"/>
                    <a:pt x="1487" y="2441"/>
                    <a:pt x="1489" y="2439"/>
                  </a:cubicBezTo>
                  <a:cubicBezTo>
                    <a:pt x="1490" y="2444"/>
                    <a:pt x="1493" y="2451"/>
                    <a:pt x="1495" y="2459"/>
                  </a:cubicBezTo>
                  <a:cubicBezTo>
                    <a:pt x="1495" y="2462"/>
                    <a:pt x="1495" y="2466"/>
                    <a:pt x="1494" y="2469"/>
                  </a:cubicBezTo>
                  <a:cubicBezTo>
                    <a:pt x="1493" y="2474"/>
                    <a:pt x="1492" y="2479"/>
                    <a:pt x="1490" y="2484"/>
                  </a:cubicBezTo>
                  <a:cubicBezTo>
                    <a:pt x="1489" y="2489"/>
                    <a:pt x="1487" y="2494"/>
                    <a:pt x="1486" y="2499"/>
                  </a:cubicBezTo>
                  <a:cubicBezTo>
                    <a:pt x="1484" y="2505"/>
                    <a:pt x="1482" y="2510"/>
                    <a:pt x="1480" y="2515"/>
                  </a:cubicBezTo>
                  <a:cubicBezTo>
                    <a:pt x="1478" y="2521"/>
                    <a:pt x="1476" y="2526"/>
                    <a:pt x="1474" y="2532"/>
                  </a:cubicBezTo>
                  <a:cubicBezTo>
                    <a:pt x="1473" y="2534"/>
                    <a:pt x="1473" y="2537"/>
                    <a:pt x="1472" y="2540"/>
                  </a:cubicBezTo>
                  <a:cubicBezTo>
                    <a:pt x="1471" y="2541"/>
                    <a:pt x="1471" y="2542"/>
                    <a:pt x="1471" y="2544"/>
                  </a:cubicBezTo>
                  <a:cubicBezTo>
                    <a:pt x="1470" y="2545"/>
                    <a:pt x="1470" y="2546"/>
                    <a:pt x="1470" y="2548"/>
                  </a:cubicBezTo>
                  <a:cubicBezTo>
                    <a:pt x="1468" y="2553"/>
                    <a:pt x="1467" y="2558"/>
                    <a:pt x="1466" y="2563"/>
                  </a:cubicBezTo>
                  <a:cubicBezTo>
                    <a:pt x="1466" y="2565"/>
                    <a:pt x="1466" y="2567"/>
                    <a:pt x="1466" y="2568"/>
                  </a:cubicBezTo>
                  <a:cubicBezTo>
                    <a:pt x="1465" y="2569"/>
                    <a:pt x="1465" y="2569"/>
                    <a:pt x="1464" y="2569"/>
                  </a:cubicBezTo>
                  <a:cubicBezTo>
                    <a:pt x="1464" y="2570"/>
                    <a:pt x="1463" y="2570"/>
                    <a:pt x="1463" y="2570"/>
                  </a:cubicBezTo>
                  <a:cubicBezTo>
                    <a:pt x="1462" y="2571"/>
                    <a:pt x="1461" y="2571"/>
                    <a:pt x="1461" y="2572"/>
                  </a:cubicBezTo>
                  <a:cubicBezTo>
                    <a:pt x="1460" y="2572"/>
                    <a:pt x="1459" y="2573"/>
                    <a:pt x="1459" y="2574"/>
                  </a:cubicBezTo>
                  <a:cubicBezTo>
                    <a:pt x="1458" y="2574"/>
                    <a:pt x="1457" y="2575"/>
                    <a:pt x="1457" y="2576"/>
                  </a:cubicBezTo>
                  <a:cubicBezTo>
                    <a:pt x="1456" y="2577"/>
                    <a:pt x="1455" y="2578"/>
                    <a:pt x="1454" y="2578"/>
                  </a:cubicBezTo>
                  <a:cubicBezTo>
                    <a:pt x="1454" y="2579"/>
                    <a:pt x="1453" y="2580"/>
                    <a:pt x="1452" y="2581"/>
                  </a:cubicBezTo>
                  <a:cubicBezTo>
                    <a:pt x="1451" y="2583"/>
                    <a:pt x="1450" y="2585"/>
                    <a:pt x="1449" y="2588"/>
                  </a:cubicBezTo>
                  <a:cubicBezTo>
                    <a:pt x="1448" y="2589"/>
                    <a:pt x="1447" y="2590"/>
                    <a:pt x="1447" y="2592"/>
                  </a:cubicBezTo>
                  <a:cubicBezTo>
                    <a:pt x="1446" y="2593"/>
                    <a:pt x="1446" y="2594"/>
                    <a:pt x="1446" y="2596"/>
                  </a:cubicBezTo>
                  <a:cubicBezTo>
                    <a:pt x="1445" y="2598"/>
                    <a:pt x="1444" y="2601"/>
                    <a:pt x="1444" y="2604"/>
                  </a:cubicBezTo>
                  <a:cubicBezTo>
                    <a:pt x="1443" y="2607"/>
                    <a:pt x="1443" y="2609"/>
                    <a:pt x="1443" y="2612"/>
                  </a:cubicBezTo>
                  <a:cubicBezTo>
                    <a:pt x="1443" y="2614"/>
                    <a:pt x="1443" y="2615"/>
                    <a:pt x="1444" y="2616"/>
                  </a:cubicBezTo>
                  <a:cubicBezTo>
                    <a:pt x="1444" y="2618"/>
                    <a:pt x="1444" y="2619"/>
                    <a:pt x="1444" y="2620"/>
                  </a:cubicBezTo>
                  <a:cubicBezTo>
                    <a:pt x="1444" y="2623"/>
                    <a:pt x="1445" y="2626"/>
                    <a:pt x="1446" y="2628"/>
                  </a:cubicBezTo>
                  <a:cubicBezTo>
                    <a:pt x="1446" y="2629"/>
                    <a:pt x="1447" y="2630"/>
                    <a:pt x="1447" y="2631"/>
                  </a:cubicBezTo>
                  <a:cubicBezTo>
                    <a:pt x="1448" y="2632"/>
                    <a:pt x="1448" y="2633"/>
                    <a:pt x="1448" y="2634"/>
                  </a:cubicBezTo>
                  <a:cubicBezTo>
                    <a:pt x="1449" y="2635"/>
                    <a:pt x="1449" y="2636"/>
                    <a:pt x="1450" y="2637"/>
                  </a:cubicBezTo>
                  <a:cubicBezTo>
                    <a:pt x="1450" y="2638"/>
                    <a:pt x="1451" y="2638"/>
                    <a:pt x="1451" y="2639"/>
                  </a:cubicBezTo>
                  <a:cubicBezTo>
                    <a:pt x="1452" y="2640"/>
                    <a:pt x="1452" y="2640"/>
                    <a:pt x="1453" y="2641"/>
                  </a:cubicBezTo>
                  <a:cubicBezTo>
                    <a:pt x="1453" y="2642"/>
                    <a:pt x="1454" y="2642"/>
                    <a:pt x="1454" y="2643"/>
                  </a:cubicBezTo>
                  <a:cubicBezTo>
                    <a:pt x="1455" y="2643"/>
                    <a:pt x="1456" y="2644"/>
                    <a:pt x="1456" y="2645"/>
                  </a:cubicBezTo>
                  <a:cubicBezTo>
                    <a:pt x="1456" y="2645"/>
                    <a:pt x="1457" y="2645"/>
                    <a:pt x="1457" y="2645"/>
                  </a:cubicBezTo>
                  <a:cubicBezTo>
                    <a:pt x="1457" y="2645"/>
                    <a:pt x="1457" y="2645"/>
                    <a:pt x="1456" y="2644"/>
                  </a:cubicBezTo>
                  <a:cubicBezTo>
                    <a:pt x="1456" y="2644"/>
                    <a:pt x="1456" y="2643"/>
                    <a:pt x="1455" y="2642"/>
                  </a:cubicBezTo>
                  <a:cubicBezTo>
                    <a:pt x="1455" y="2641"/>
                    <a:pt x="1455" y="2641"/>
                    <a:pt x="1455" y="2640"/>
                  </a:cubicBezTo>
                  <a:cubicBezTo>
                    <a:pt x="1455" y="2639"/>
                    <a:pt x="1454" y="2638"/>
                    <a:pt x="1454" y="2638"/>
                  </a:cubicBezTo>
                  <a:cubicBezTo>
                    <a:pt x="1454" y="2637"/>
                    <a:pt x="1454" y="2636"/>
                    <a:pt x="1453" y="2635"/>
                  </a:cubicBezTo>
                  <a:cubicBezTo>
                    <a:pt x="1453" y="2634"/>
                    <a:pt x="1453" y="2634"/>
                    <a:pt x="1453" y="2633"/>
                  </a:cubicBezTo>
                  <a:cubicBezTo>
                    <a:pt x="1452" y="2631"/>
                    <a:pt x="1452" y="2629"/>
                    <a:pt x="1452" y="2626"/>
                  </a:cubicBezTo>
                  <a:cubicBezTo>
                    <a:pt x="1451" y="2624"/>
                    <a:pt x="1451" y="2622"/>
                    <a:pt x="1451" y="2620"/>
                  </a:cubicBezTo>
                  <a:cubicBezTo>
                    <a:pt x="1451" y="2617"/>
                    <a:pt x="1451" y="2615"/>
                    <a:pt x="1451" y="2612"/>
                  </a:cubicBezTo>
                  <a:cubicBezTo>
                    <a:pt x="1451" y="2610"/>
                    <a:pt x="1451" y="2607"/>
                    <a:pt x="1452" y="2605"/>
                  </a:cubicBezTo>
                  <a:cubicBezTo>
                    <a:pt x="1452" y="2602"/>
                    <a:pt x="1452" y="2600"/>
                    <a:pt x="1453" y="2598"/>
                  </a:cubicBezTo>
                  <a:cubicBezTo>
                    <a:pt x="1454" y="2595"/>
                    <a:pt x="1454" y="2593"/>
                    <a:pt x="1455" y="2591"/>
                  </a:cubicBezTo>
                  <a:cubicBezTo>
                    <a:pt x="1456" y="2588"/>
                    <a:pt x="1457" y="2586"/>
                    <a:pt x="1457" y="2584"/>
                  </a:cubicBezTo>
                  <a:cubicBezTo>
                    <a:pt x="1458" y="2582"/>
                    <a:pt x="1459" y="2580"/>
                    <a:pt x="1460" y="2579"/>
                  </a:cubicBezTo>
                  <a:cubicBezTo>
                    <a:pt x="1461" y="2578"/>
                    <a:pt x="1461" y="2577"/>
                    <a:pt x="1462" y="2576"/>
                  </a:cubicBezTo>
                  <a:cubicBezTo>
                    <a:pt x="1462" y="2575"/>
                    <a:pt x="1463" y="2575"/>
                    <a:pt x="1463" y="2574"/>
                  </a:cubicBezTo>
                  <a:cubicBezTo>
                    <a:pt x="1463" y="2573"/>
                    <a:pt x="1464" y="2573"/>
                    <a:pt x="1464" y="2572"/>
                  </a:cubicBezTo>
                  <a:cubicBezTo>
                    <a:pt x="1465" y="2571"/>
                    <a:pt x="1465" y="2571"/>
                    <a:pt x="1465" y="2570"/>
                  </a:cubicBezTo>
                  <a:cubicBezTo>
                    <a:pt x="1465" y="2570"/>
                    <a:pt x="1465" y="2570"/>
                    <a:pt x="1466" y="2570"/>
                  </a:cubicBezTo>
                  <a:cubicBezTo>
                    <a:pt x="1465" y="2573"/>
                    <a:pt x="1465" y="2575"/>
                    <a:pt x="1465" y="2577"/>
                  </a:cubicBezTo>
                  <a:cubicBezTo>
                    <a:pt x="1465" y="2580"/>
                    <a:pt x="1465" y="2582"/>
                    <a:pt x="1465" y="2584"/>
                  </a:cubicBezTo>
                  <a:cubicBezTo>
                    <a:pt x="1465" y="2586"/>
                    <a:pt x="1465" y="2588"/>
                    <a:pt x="1465" y="2589"/>
                  </a:cubicBezTo>
                  <a:cubicBezTo>
                    <a:pt x="1466" y="2591"/>
                    <a:pt x="1466" y="2593"/>
                    <a:pt x="1466" y="2594"/>
                  </a:cubicBezTo>
                  <a:cubicBezTo>
                    <a:pt x="1466" y="2596"/>
                    <a:pt x="1467" y="2597"/>
                    <a:pt x="1467" y="2598"/>
                  </a:cubicBezTo>
                  <a:cubicBezTo>
                    <a:pt x="1467" y="2599"/>
                    <a:pt x="1467" y="2600"/>
                    <a:pt x="1467" y="2600"/>
                  </a:cubicBezTo>
                  <a:cubicBezTo>
                    <a:pt x="1467" y="2601"/>
                    <a:pt x="1467" y="2601"/>
                    <a:pt x="1468" y="2602"/>
                  </a:cubicBezTo>
                  <a:cubicBezTo>
                    <a:pt x="1468" y="2603"/>
                    <a:pt x="1468" y="2603"/>
                    <a:pt x="1468" y="2604"/>
                  </a:cubicBezTo>
                  <a:cubicBezTo>
                    <a:pt x="1469" y="2605"/>
                    <a:pt x="1469" y="2606"/>
                    <a:pt x="1469" y="2606"/>
                  </a:cubicBezTo>
                  <a:cubicBezTo>
                    <a:pt x="1469" y="2606"/>
                    <a:pt x="1469" y="2605"/>
                    <a:pt x="1469" y="2604"/>
                  </a:cubicBezTo>
                  <a:cubicBezTo>
                    <a:pt x="1469" y="2603"/>
                    <a:pt x="1468" y="2601"/>
                    <a:pt x="1468" y="2598"/>
                  </a:cubicBezTo>
                  <a:cubicBezTo>
                    <a:pt x="1468" y="2597"/>
                    <a:pt x="1468" y="2596"/>
                    <a:pt x="1468" y="2594"/>
                  </a:cubicBezTo>
                  <a:cubicBezTo>
                    <a:pt x="1468" y="2593"/>
                    <a:pt x="1468" y="2591"/>
                    <a:pt x="1468" y="2589"/>
                  </a:cubicBezTo>
                  <a:cubicBezTo>
                    <a:pt x="1469" y="2587"/>
                    <a:pt x="1469" y="2586"/>
                    <a:pt x="1469" y="2584"/>
                  </a:cubicBezTo>
                  <a:cubicBezTo>
                    <a:pt x="1469" y="2582"/>
                    <a:pt x="1469" y="2580"/>
                    <a:pt x="1470" y="2578"/>
                  </a:cubicBezTo>
                  <a:cubicBezTo>
                    <a:pt x="1470" y="2574"/>
                    <a:pt x="1471" y="2569"/>
                    <a:pt x="1472" y="2564"/>
                  </a:cubicBezTo>
                  <a:cubicBezTo>
                    <a:pt x="1473" y="2560"/>
                    <a:pt x="1475" y="2555"/>
                    <a:pt x="1476" y="2550"/>
                  </a:cubicBezTo>
                  <a:cubicBezTo>
                    <a:pt x="1477" y="2548"/>
                    <a:pt x="1477" y="2547"/>
                    <a:pt x="1478" y="2546"/>
                  </a:cubicBezTo>
                  <a:cubicBezTo>
                    <a:pt x="1478" y="2548"/>
                    <a:pt x="1477" y="2551"/>
                    <a:pt x="1477" y="2554"/>
                  </a:cubicBezTo>
                  <a:cubicBezTo>
                    <a:pt x="1477" y="2555"/>
                    <a:pt x="1477" y="2556"/>
                    <a:pt x="1477" y="2557"/>
                  </a:cubicBezTo>
                  <a:cubicBezTo>
                    <a:pt x="1477" y="2558"/>
                    <a:pt x="1477" y="2559"/>
                    <a:pt x="1477" y="2561"/>
                  </a:cubicBezTo>
                  <a:cubicBezTo>
                    <a:pt x="1477" y="2563"/>
                    <a:pt x="1477" y="2565"/>
                    <a:pt x="1477" y="2567"/>
                  </a:cubicBezTo>
                  <a:cubicBezTo>
                    <a:pt x="1477" y="2570"/>
                    <a:pt x="1477" y="2572"/>
                    <a:pt x="1477" y="2574"/>
                  </a:cubicBezTo>
                  <a:cubicBezTo>
                    <a:pt x="1477" y="2575"/>
                    <a:pt x="1477" y="2576"/>
                    <a:pt x="1477" y="2577"/>
                  </a:cubicBezTo>
                  <a:cubicBezTo>
                    <a:pt x="1477" y="2579"/>
                    <a:pt x="1478" y="2580"/>
                    <a:pt x="1478" y="2581"/>
                  </a:cubicBezTo>
                  <a:cubicBezTo>
                    <a:pt x="1478" y="2583"/>
                    <a:pt x="1478" y="2585"/>
                    <a:pt x="1478" y="2587"/>
                  </a:cubicBezTo>
                  <a:cubicBezTo>
                    <a:pt x="1478" y="2589"/>
                    <a:pt x="1478" y="2591"/>
                    <a:pt x="1479" y="2592"/>
                  </a:cubicBezTo>
                  <a:cubicBezTo>
                    <a:pt x="1479" y="2596"/>
                    <a:pt x="1479" y="2599"/>
                    <a:pt x="1480" y="2601"/>
                  </a:cubicBezTo>
                  <a:cubicBezTo>
                    <a:pt x="1480" y="2602"/>
                    <a:pt x="1480" y="2602"/>
                    <a:pt x="1480" y="2603"/>
                  </a:cubicBezTo>
                  <a:cubicBezTo>
                    <a:pt x="1480" y="2603"/>
                    <a:pt x="1481" y="2604"/>
                    <a:pt x="1481" y="2604"/>
                  </a:cubicBezTo>
                  <a:cubicBezTo>
                    <a:pt x="1481" y="2604"/>
                    <a:pt x="1481" y="2603"/>
                    <a:pt x="1481" y="2603"/>
                  </a:cubicBezTo>
                  <a:cubicBezTo>
                    <a:pt x="1481" y="2602"/>
                    <a:pt x="1481" y="2602"/>
                    <a:pt x="1481" y="2601"/>
                  </a:cubicBezTo>
                  <a:cubicBezTo>
                    <a:pt x="1482" y="2599"/>
                    <a:pt x="1483" y="2596"/>
                    <a:pt x="1483" y="2592"/>
                  </a:cubicBezTo>
                  <a:cubicBezTo>
                    <a:pt x="1483" y="2591"/>
                    <a:pt x="1484" y="2589"/>
                    <a:pt x="1484" y="2587"/>
                  </a:cubicBezTo>
                  <a:cubicBezTo>
                    <a:pt x="1484" y="2585"/>
                    <a:pt x="1484" y="2583"/>
                    <a:pt x="1485" y="2581"/>
                  </a:cubicBezTo>
                  <a:cubicBezTo>
                    <a:pt x="1485" y="2580"/>
                    <a:pt x="1485" y="2579"/>
                    <a:pt x="1485" y="2577"/>
                  </a:cubicBezTo>
                  <a:cubicBezTo>
                    <a:pt x="1485" y="2576"/>
                    <a:pt x="1485" y="2575"/>
                    <a:pt x="1485" y="2574"/>
                  </a:cubicBezTo>
                  <a:cubicBezTo>
                    <a:pt x="1485" y="2572"/>
                    <a:pt x="1485" y="2570"/>
                    <a:pt x="1485" y="2567"/>
                  </a:cubicBezTo>
                  <a:cubicBezTo>
                    <a:pt x="1485" y="2565"/>
                    <a:pt x="1485" y="2563"/>
                    <a:pt x="1485" y="2560"/>
                  </a:cubicBezTo>
                  <a:cubicBezTo>
                    <a:pt x="1485" y="2559"/>
                    <a:pt x="1485" y="2558"/>
                    <a:pt x="1485" y="2557"/>
                  </a:cubicBezTo>
                  <a:cubicBezTo>
                    <a:pt x="1484" y="2556"/>
                    <a:pt x="1484" y="2555"/>
                    <a:pt x="1484" y="2554"/>
                  </a:cubicBezTo>
                  <a:cubicBezTo>
                    <a:pt x="1484" y="2550"/>
                    <a:pt x="1483" y="2546"/>
                    <a:pt x="1483" y="2542"/>
                  </a:cubicBezTo>
                  <a:cubicBezTo>
                    <a:pt x="1482" y="2540"/>
                    <a:pt x="1482" y="2538"/>
                    <a:pt x="1481" y="2536"/>
                  </a:cubicBezTo>
                  <a:cubicBezTo>
                    <a:pt x="1481" y="2535"/>
                    <a:pt x="1481" y="2535"/>
                    <a:pt x="1482" y="2534"/>
                  </a:cubicBezTo>
                  <a:cubicBezTo>
                    <a:pt x="1483" y="2529"/>
                    <a:pt x="1485" y="2524"/>
                    <a:pt x="1487" y="2518"/>
                  </a:cubicBezTo>
                  <a:cubicBezTo>
                    <a:pt x="1489" y="2513"/>
                    <a:pt x="1491" y="2507"/>
                    <a:pt x="1493" y="2502"/>
                  </a:cubicBezTo>
                  <a:cubicBezTo>
                    <a:pt x="1494" y="2499"/>
                    <a:pt x="1494" y="2496"/>
                    <a:pt x="1495" y="2494"/>
                  </a:cubicBezTo>
                  <a:cubicBezTo>
                    <a:pt x="1496" y="2492"/>
                    <a:pt x="1496" y="2491"/>
                    <a:pt x="1496" y="2490"/>
                  </a:cubicBezTo>
                  <a:cubicBezTo>
                    <a:pt x="1497" y="2488"/>
                    <a:pt x="1497" y="2487"/>
                    <a:pt x="1497" y="2486"/>
                  </a:cubicBezTo>
                  <a:cubicBezTo>
                    <a:pt x="1498" y="2481"/>
                    <a:pt x="1499" y="2476"/>
                    <a:pt x="1499" y="2472"/>
                  </a:cubicBezTo>
                  <a:cubicBezTo>
                    <a:pt x="1501" y="2478"/>
                    <a:pt x="1503" y="2484"/>
                    <a:pt x="1505" y="2490"/>
                  </a:cubicBezTo>
                  <a:cubicBezTo>
                    <a:pt x="1505" y="2492"/>
                    <a:pt x="1505" y="2494"/>
                    <a:pt x="1505" y="2496"/>
                  </a:cubicBezTo>
                  <a:cubicBezTo>
                    <a:pt x="1506" y="2503"/>
                    <a:pt x="1506" y="2510"/>
                    <a:pt x="1506" y="2517"/>
                  </a:cubicBezTo>
                  <a:cubicBezTo>
                    <a:pt x="1507" y="2524"/>
                    <a:pt x="1507" y="2531"/>
                    <a:pt x="1507" y="2538"/>
                  </a:cubicBezTo>
                  <a:cubicBezTo>
                    <a:pt x="1507" y="2542"/>
                    <a:pt x="1507" y="2545"/>
                    <a:pt x="1507" y="2548"/>
                  </a:cubicBezTo>
                  <a:cubicBezTo>
                    <a:pt x="1507" y="2552"/>
                    <a:pt x="1507" y="2555"/>
                    <a:pt x="1507" y="2558"/>
                  </a:cubicBezTo>
                  <a:cubicBezTo>
                    <a:pt x="1507" y="2562"/>
                    <a:pt x="1507" y="2565"/>
                    <a:pt x="1507" y="2568"/>
                  </a:cubicBezTo>
                  <a:cubicBezTo>
                    <a:pt x="1507" y="2571"/>
                    <a:pt x="1506" y="2574"/>
                    <a:pt x="1506" y="2577"/>
                  </a:cubicBezTo>
                  <a:cubicBezTo>
                    <a:pt x="1506" y="2583"/>
                    <a:pt x="1505" y="2589"/>
                    <a:pt x="1504" y="2594"/>
                  </a:cubicBezTo>
                  <a:cubicBezTo>
                    <a:pt x="1503" y="2599"/>
                    <a:pt x="1502" y="2604"/>
                    <a:pt x="1501" y="2608"/>
                  </a:cubicBezTo>
                  <a:cubicBezTo>
                    <a:pt x="1501" y="2612"/>
                    <a:pt x="1500" y="2616"/>
                    <a:pt x="1499" y="2619"/>
                  </a:cubicBezTo>
                  <a:cubicBezTo>
                    <a:pt x="1498" y="2622"/>
                    <a:pt x="1497" y="2624"/>
                    <a:pt x="1496" y="2625"/>
                  </a:cubicBezTo>
                  <a:cubicBezTo>
                    <a:pt x="1495" y="2627"/>
                    <a:pt x="1495" y="2627"/>
                    <a:pt x="1495" y="2627"/>
                  </a:cubicBezTo>
                  <a:cubicBezTo>
                    <a:pt x="1495" y="2627"/>
                    <a:pt x="1495" y="2627"/>
                    <a:pt x="1495" y="2627"/>
                  </a:cubicBezTo>
                  <a:cubicBezTo>
                    <a:pt x="1496" y="2627"/>
                    <a:pt x="1496" y="2626"/>
                    <a:pt x="1497" y="2625"/>
                  </a:cubicBezTo>
                  <a:cubicBezTo>
                    <a:pt x="1498" y="2624"/>
                    <a:pt x="1499" y="2622"/>
                    <a:pt x="1500" y="2619"/>
                  </a:cubicBezTo>
                  <a:cubicBezTo>
                    <a:pt x="1501" y="2618"/>
                    <a:pt x="1502" y="2616"/>
                    <a:pt x="1502" y="2614"/>
                  </a:cubicBezTo>
                  <a:cubicBezTo>
                    <a:pt x="1503" y="2613"/>
                    <a:pt x="1504" y="2611"/>
                    <a:pt x="1504" y="2609"/>
                  </a:cubicBezTo>
                  <a:cubicBezTo>
                    <a:pt x="1506" y="2605"/>
                    <a:pt x="1507" y="2600"/>
                    <a:pt x="1509" y="2595"/>
                  </a:cubicBezTo>
                  <a:cubicBezTo>
                    <a:pt x="1509" y="2593"/>
                    <a:pt x="1509" y="2592"/>
                    <a:pt x="1510" y="2591"/>
                  </a:cubicBezTo>
                  <a:cubicBezTo>
                    <a:pt x="1510" y="2589"/>
                    <a:pt x="1510" y="2588"/>
                    <a:pt x="1510" y="2587"/>
                  </a:cubicBezTo>
                  <a:cubicBezTo>
                    <a:pt x="1511" y="2584"/>
                    <a:pt x="1512" y="2581"/>
                    <a:pt x="1512" y="2578"/>
                  </a:cubicBezTo>
                  <a:cubicBezTo>
                    <a:pt x="1513" y="2575"/>
                    <a:pt x="1513" y="2572"/>
                    <a:pt x="1513" y="2568"/>
                  </a:cubicBezTo>
                  <a:cubicBezTo>
                    <a:pt x="1514" y="2565"/>
                    <a:pt x="1514" y="2562"/>
                    <a:pt x="1514" y="2559"/>
                  </a:cubicBezTo>
                  <a:cubicBezTo>
                    <a:pt x="1515" y="2552"/>
                    <a:pt x="1515" y="2545"/>
                    <a:pt x="1515" y="2538"/>
                  </a:cubicBezTo>
                  <a:cubicBezTo>
                    <a:pt x="1515" y="2531"/>
                    <a:pt x="1515" y="2524"/>
                    <a:pt x="1514" y="2517"/>
                  </a:cubicBezTo>
                  <a:cubicBezTo>
                    <a:pt x="1514" y="2510"/>
                    <a:pt x="1513" y="2503"/>
                    <a:pt x="1513" y="2496"/>
                  </a:cubicBezTo>
                  <a:cubicBezTo>
                    <a:pt x="1512" y="2492"/>
                    <a:pt x="1512" y="2489"/>
                    <a:pt x="1512" y="2486"/>
                  </a:cubicBezTo>
                  <a:cubicBezTo>
                    <a:pt x="1512" y="2485"/>
                    <a:pt x="1512" y="2485"/>
                    <a:pt x="1512" y="2485"/>
                  </a:cubicBezTo>
                  <a:cubicBezTo>
                    <a:pt x="1511" y="2462"/>
                    <a:pt x="1508" y="2442"/>
                    <a:pt x="1511" y="2422"/>
                  </a:cubicBezTo>
                  <a:cubicBezTo>
                    <a:pt x="1511" y="2422"/>
                    <a:pt x="1511" y="2423"/>
                    <a:pt x="1511" y="2423"/>
                  </a:cubicBezTo>
                  <a:cubicBezTo>
                    <a:pt x="1511" y="2423"/>
                    <a:pt x="1511" y="2423"/>
                    <a:pt x="1511" y="2424"/>
                  </a:cubicBezTo>
                  <a:cubicBezTo>
                    <a:pt x="1511" y="2425"/>
                    <a:pt x="1511" y="2425"/>
                    <a:pt x="1512" y="2426"/>
                  </a:cubicBezTo>
                  <a:cubicBezTo>
                    <a:pt x="1512" y="2429"/>
                    <a:pt x="1513" y="2433"/>
                    <a:pt x="1515" y="2437"/>
                  </a:cubicBezTo>
                  <a:cubicBezTo>
                    <a:pt x="1517" y="2441"/>
                    <a:pt x="1519" y="2445"/>
                    <a:pt x="1521" y="2449"/>
                  </a:cubicBezTo>
                  <a:cubicBezTo>
                    <a:pt x="1523" y="2453"/>
                    <a:pt x="1526" y="2457"/>
                    <a:pt x="1528" y="2461"/>
                  </a:cubicBezTo>
                  <a:cubicBezTo>
                    <a:pt x="1530" y="2463"/>
                    <a:pt x="1531" y="2465"/>
                    <a:pt x="1532" y="2467"/>
                  </a:cubicBezTo>
                  <a:cubicBezTo>
                    <a:pt x="1534" y="2469"/>
                    <a:pt x="1535" y="2472"/>
                    <a:pt x="1536" y="2474"/>
                  </a:cubicBezTo>
                  <a:cubicBezTo>
                    <a:pt x="1537" y="2475"/>
                    <a:pt x="1537" y="2476"/>
                    <a:pt x="1538" y="2477"/>
                  </a:cubicBezTo>
                  <a:cubicBezTo>
                    <a:pt x="1539" y="2478"/>
                    <a:pt x="1539" y="2480"/>
                    <a:pt x="1540" y="2481"/>
                  </a:cubicBezTo>
                  <a:cubicBezTo>
                    <a:pt x="1540" y="2482"/>
                    <a:pt x="1541" y="2483"/>
                    <a:pt x="1541" y="2484"/>
                  </a:cubicBezTo>
                  <a:cubicBezTo>
                    <a:pt x="1543" y="2488"/>
                    <a:pt x="1543" y="2488"/>
                    <a:pt x="1543" y="2488"/>
                  </a:cubicBezTo>
                  <a:cubicBezTo>
                    <a:pt x="1544" y="2489"/>
                    <a:pt x="1544" y="2490"/>
                    <a:pt x="1545" y="2491"/>
                  </a:cubicBezTo>
                  <a:cubicBezTo>
                    <a:pt x="1545" y="2492"/>
                    <a:pt x="1546" y="2494"/>
                    <a:pt x="1547" y="2495"/>
                  </a:cubicBezTo>
                  <a:cubicBezTo>
                    <a:pt x="1547" y="2496"/>
                    <a:pt x="1548" y="2497"/>
                    <a:pt x="1548" y="2498"/>
                  </a:cubicBezTo>
                  <a:cubicBezTo>
                    <a:pt x="1548" y="2498"/>
                    <a:pt x="1548" y="2499"/>
                    <a:pt x="1548" y="2499"/>
                  </a:cubicBezTo>
                  <a:cubicBezTo>
                    <a:pt x="1548" y="2500"/>
                    <a:pt x="1548" y="2501"/>
                    <a:pt x="1547" y="2503"/>
                  </a:cubicBezTo>
                  <a:cubicBezTo>
                    <a:pt x="1547" y="2505"/>
                    <a:pt x="1547" y="2508"/>
                    <a:pt x="1546" y="2512"/>
                  </a:cubicBezTo>
                  <a:cubicBezTo>
                    <a:pt x="1546" y="2515"/>
                    <a:pt x="1545" y="2518"/>
                    <a:pt x="1544" y="2521"/>
                  </a:cubicBezTo>
                  <a:cubicBezTo>
                    <a:pt x="1543" y="2525"/>
                    <a:pt x="1543" y="2528"/>
                    <a:pt x="1542" y="2532"/>
                  </a:cubicBezTo>
                  <a:cubicBezTo>
                    <a:pt x="1541" y="2535"/>
                    <a:pt x="1541" y="2539"/>
                    <a:pt x="1540" y="2543"/>
                  </a:cubicBezTo>
                  <a:cubicBezTo>
                    <a:pt x="1539" y="2546"/>
                    <a:pt x="1538" y="2550"/>
                    <a:pt x="1538" y="2554"/>
                  </a:cubicBezTo>
                  <a:cubicBezTo>
                    <a:pt x="1538" y="2555"/>
                    <a:pt x="1537" y="2557"/>
                    <a:pt x="1537" y="2559"/>
                  </a:cubicBezTo>
                  <a:cubicBezTo>
                    <a:pt x="1537" y="2560"/>
                    <a:pt x="1537" y="2561"/>
                    <a:pt x="1537" y="2562"/>
                  </a:cubicBezTo>
                  <a:cubicBezTo>
                    <a:pt x="1537" y="2563"/>
                    <a:pt x="1537" y="2564"/>
                    <a:pt x="1537" y="2564"/>
                  </a:cubicBezTo>
                  <a:cubicBezTo>
                    <a:pt x="1536" y="2568"/>
                    <a:pt x="1536" y="2571"/>
                    <a:pt x="1536" y="2575"/>
                  </a:cubicBezTo>
                  <a:cubicBezTo>
                    <a:pt x="1536" y="2578"/>
                    <a:pt x="1537" y="2581"/>
                    <a:pt x="1537" y="2584"/>
                  </a:cubicBezTo>
                  <a:cubicBezTo>
                    <a:pt x="1537" y="2585"/>
                    <a:pt x="1537" y="2587"/>
                    <a:pt x="1538" y="2588"/>
                  </a:cubicBezTo>
                  <a:cubicBezTo>
                    <a:pt x="1538" y="2589"/>
                    <a:pt x="1538" y="2590"/>
                    <a:pt x="1538" y="2592"/>
                  </a:cubicBezTo>
                  <a:cubicBezTo>
                    <a:pt x="1539" y="2593"/>
                    <a:pt x="1539" y="2594"/>
                    <a:pt x="1539" y="2595"/>
                  </a:cubicBezTo>
                  <a:cubicBezTo>
                    <a:pt x="1540" y="2596"/>
                    <a:pt x="1540" y="2597"/>
                    <a:pt x="1540" y="2597"/>
                  </a:cubicBezTo>
                  <a:cubicBezTo>
                    <a:pt x="1541" y="2599"/>
                    <a:pt x="1541" y="2600"/>
                    <a:pt x="1542" y="2601"/>
                  </a:cubicBezTo>
                  <a:cubicBezTo>
                    <a:pt x="1542" y="2602"/>
                    <a:pt x="1542" y="2602"/>
                    <a:pt x="1542" y="2602"/>
                  </a:cubicBezTo>
                  <a:cubicBezTo>
                    <a:pt x="1542" y="2602"/>
                    <a:pt x="1542" y="2602"/>
                    <a:pt x="1542" y="2601"/>
                  </a:cubicBezTo>
                  <a:cubicBezTo>
                    <a:pt x="1542" y="2600"/>
                    <a:pt x="1542" y="2599"/>
                    <a:pt x="1542" y="2597"/>
                  </a:cubicBezTo>
                  <a:cubicBezTo>
                    <a:pt x="1542" y="2596"/>
                    <a:pt x="1542" y="2595"/>
                    <a:pt x="1542" y="2594"/>
                  </a:cubicBezTo>
                  <a:cubicBezTo>
                    <a:pt x="1542" y="2593"/>
                    <a:pt x="1542" y="2592"/>
                    <a:pt x="1541" y="2591"/>
                  </a:cubicBezTo>
                  <a:cubicBezTo>
                    <a:pt x="1542" y="2590"/>
                    <a:pt x="1542" y="2589"/>
                    <a:pt x="1542" y="2588"/>
                  </a:cubicBezTo>
                  <a:cubicBezTo>
                    <a:pt x="1542" y="2586"/>
                    <a:pt x="1542" y="2585"/>
                    <a:pt x="1542" y="2584"/>
                  </a:cubicBezTo>
                  <a:cubicBezTo>
                    <a:pt x="1542" y="2581"/>
                    <a:pt x="1542" y="2578"/>
                    <a:pt x="1542" y="2575"/>
                  </a:cubicBezTo>
                  <a:cubicBezTo>
                    <a:pt x="1543" y="2572"/>
                    <a:pt x="1543" y="2569"/>
                    <a:pt x="1544" y="2565"/>
                  </a:cubicBezTo>
                  <a:cubicBezTo>
                    <a:pt x="1544" y="2564"/>
                    <a:pt x="1544" y="2562"/>
                    <a:pt x="1544" y="2561"/>
                  </a:cubicBezTo>
                  <a:cubicBezTo>
                    <a:pt x="1545" y="2562"/>
                    <a:pt x="1545" y="2564"/>
                    <a:pt x="1546" y="2566"/>
                  </a:cubicBezTo>
                  <a:cubicBezTo>
                    <a:pt x="1547" y="2570"/>
                    <a:pt x="1549" y="2575"/>
                    <a:pt x="1551" y="2580"/>
                  </a:cubicBezTo>
                  <a:cubicBezTo>
                    <a:pt x="1552" y="2581"/>
                    <a:pt x="1552" y="2582"/>
                    <a:pt x="1553" y="2583"/>
                  </a:cubicBezTo>
                  <a:cubicBezTo>
                    <a:pt x="1553" y="2585"/>
                    <a:pt x="1554" y="2586"/>
                    <a:pt x="1554" y="2587"/>
                  </a:cubicBezTo>
                  <a:cubicBezTo>
                    <a:pt x="1555" y="2590"/>
                    <a:pt x="1557" y="2592"/>
                    <a:pt x="1558" y="2595"/>
                  </a:cubicBezTo>
                  <a:cubicBezTo>
                    <a:pt x="1559" y="2598"/>
                    <a:pt x="1560" y="2600"/>
                    <a:pt x="1562" y="2603"/>
                  </a:cubicBezTo>
                  <a:cubicBezTo>
                    <a:pt x="1562" y="2604"/>
                    <a:pt x="1563" y="2605"/>
                    <a:pt x="1564" y="2606"/>
                  </a:cubicBezTo>
                  <a:cubicBezTo>
                    <a:pt x="1564" y="2608"/>
                    <a:pt x="1565" y="2609"/>
                    <a:pt x="1565" y="2610"/>
                  </a:cubicBezTo>
                  <a:cubicBezTo>
                    <a:pt x="1567" y="2612"/>
                    <a:pt x="1568" y="2614"/>
                    <a:pt x="1569" y="2617"/>
                  </a:cubicBezTo>
                  <a:cubicBezTo>
                    <a:pt x="1570" y="2619"/>
                    <a:pt x="1571" y="2621"/>
                    <a:pt x="1571" y="2623"/>
                  </a:cubicBezTo>
                  <a:cubicBezTo>
                    <a:pt x="1572" y="2625"/>
                    <a:pt x="1573" y="2626"/>
                    <a:pt x="1573" y="2628"/>
                  </a:cubicBezTo>
                  <a:cubicBezTo>
                    <a:pt x="1573" y="2629"/>
                    <a:pt x="1574" y="2630"/>
                    <a:pt x="1574" y="2630"/>
                  </a:cubicBezTo>
                  <a:cubicBezTo>
                    <a:pt x="1574" y="2631"/>
                    <a:pt x="1574" y="2632"/>
                    <a:pt x="1574" y="2632"/>
                  </a:cubicBezTo>
                  <a:cubicBezTo>
                    <a:pt x="1574" y="2633"/>
                    <a:pt x="1574" y="2633"/>
                    <a:pt x="1574" y="2634"/>
                  </a:cubicBezTo>
                  <a:cubicBezTo>
                    <a:pt x="1574" y="2634"/>
                    <a:pt x="1574" y="2635"/>
                    <a:pt x="1574" y="2635"/>
                  </a:cubicBezTo>
                  <a:cubicBezTo>
                    <a:pt x="1574" y="2636"/>
                    <a:pt x="1574" y="2636"/>
                    <a:pt x="1574" y="2636"/>
                  </a:cubicBezTo>
                  <a:cubicBezTo>
                    <a:pt x="1574" y="2636"/>
                    <a:pt x="1575" y="2636"/>
                    <a:pt x="1575" y="2635"/>
                  </a:cubicBezTo>
                  <a:cubicBezTo>
                    <a:pt x="1575" y="2635"/>
                    <a:pt x="1575" y="2634"/>
                    <a:pt x="1576" y="2632"/>
                  </a:cubicBezTo>
                  <a:cubicBezTo>
                    <a:pt x="1576" y="2632"/>
                    <a:pt x="1576" y="2631"/>
                    <a:pt x="1576" y="2630"/>
                  </a:cubicBezTo>
                  <a:cubicBezTo>
                    <a:pt x="1576" y="2629"/>
                    <a:pt x="1576" y="2629"/>
                    <a:pt x="1576" y="2628"/>
                  </a:cubicBezTo>
                  <a:cubicBezTo>
                    <a:pt x="1576" y="2626"/>
                    <a:pt x="1576" y="2624"/>
                    <a:pt x="1576" y="2622"/>
                  </a:cubicBezTo>
                  <a:cubicBezTo>
                    <a:pt x="1575" y="2617"/>
                    <a:pt x="1574" y="2612"/>
                    <a:pt x="1572" y="2607"/>
                  </a:cubicBezTo>
                  <a:cubicBezTo>
                    <a:pt x="1571" y="2606"/>
                    <a:pt x="1571" y="2604"/>
                    <a:pt x="1570" y="2603"/>
                  </a:cubicBezTo>
                  <a:cubicBezTo>
                    <a:pt x="1570" y="2602"/>
                    <a:pt x="1569" y="2601"/>
                    <a:pt x="1569" y="2599"/>
                  </a:cubicBezTo>
                  <a:cubicBezTo>
                    <a:pt x="1567" y="2597"/>
                    <a:pt x="1566" y="2594"/>
                    <a:pt x="1565" y="2592"/>
                  </a:cubicBezTo>
                  <a:cubicBezTo>
                    <a:pt x="1564" y="2589"/>
                    <a:pt x="1563" y="2586"/>
                    <a:pt x="1561" y="2584"/>
                  </a:cubicBezTo>
                  <a:cubicBezTo>
                    <a:pt x="1561" y="2583"/>
                    <a:pt x="1560" y="2581"/>
                    <a:pt x="1559" y="2580"/>
                  </a:cubicBezTo>
                  <a:cubicBezTo>
                    <a:pt x="1559" y="2579"/>
                    <a:pt x="1558" y="2578"/>
                    <a:pt x="1558" y="2577"/>
                  </a:cubicBezTo>
                  <a:cubicBezTo>
                    <a:pt x="1555" y="2572"/>
                    <a:pt x="1552" y="2568"/>
                    <a:pt x="1550" y="2564"/>
                  </a:cubicBezTo>
                  <a:cubicBezTo>
                    <a:pt x="1548" y="2561"/>
                    <a:pt x="1547" y="2558"/>
                    <a:pt x="1545" y="2556"/>
                  </a:cubicBezTo>
                  <a:cubicBezTo>
                    <a:pt x="1545" y="2556"/>
                    <a:pt x="1545" y="2555"/>
                    <a:pt x="1546" y="2555"/>
                  </a:cubicBezTo>
                  <a:cubicBezTo>
                    <a:pt x="1546" y="2551"/>
                    <a:pt x="1547" y="2548"/>
                    <a:pt x="1548" y="2544"/>
                  </a:cubicBezTo>
                  <a:cubicBezTo>
                    <a:pt x="1548" y="2540"/>
                    <a:pt x="1549" y="2537"/>
                    <a:pt x="1550" y="2533"/>
                  </a:cubicBezTo>
                  <a:cubicBezTo>
                    <a:pt x="1550" y="2531"/>
                    <a:pt x="1550" y="2529"/>
                    <a:pt x="1550" y="2528"/>
                  </a:cubicBezTo>
                  <a:cubicBezTo>
                    <a:pt x="1551" y="2526"/>
                    <a:pt x="1551" y="2524"/>
                    <a:pt x="1551" y="2522"/>
                  </a:cubicBezTo>
                  <a:cubicBezTo>
                    <a:pt x="1552" y="2519"/>
                    <a:pt x="1552" y="2515"/>
                    <a:pt x="1552" y="2512"/>
                  </a:cubicBezTo>
                  <a:cubicBezTo>
                    <a:pt x="1552" y="2511"/>
                    <a:pt x="1552" y="2509"/>
                    <a:pt x="1552" y="2508"/>
                  </a:cubicBezTo>
                  <a:cubicBezTo>
                    <a:pt x="1553" y="2511"/>
                    <a:pt x="1554" y="2513"/>
                    <a:pt x="1555" y="2516"/>
                  </a:cubicBezTo>
                  <a:cubicBezTo>
                    <a:pt x="1557" y="2521"/>
                    <a:pt x="1558" y="2525"/>
                    <a:pt x="1560" y="2529"/>
                  </a:cubicBezTo>
                  <a:cubicBezTo>
                    <a:pt x="1561" y="2531"/>
                    <a:pt x="1561" y="2534"/>
                    <a:pt x="1562" y="2536"/>
                  </a:cubicBezTo>
                  <a:cubicBezTo>
                    <a:pt x="1562" y="2537"/>
                    <a:pt x="1562" y="2538"/>
                    <a:pt x="1563" y="2539"/>
                  </a:cubicBezTo>
                  <a:cubicBezTo>
                    <a:pt x="1563" y="2540"/>
                    <a:pt x="1563" y="2541"/>
                    <a:pt x="1564" y="2542"/>
                  </a:cubicBezTo>
                  <a:cubicBezTo>
                    <a:pt x="1565" y="2545"/>
                    <a:pt x="1566" y="2549"/>
                    <a:pt x="1566" y="2552"/>
                  </a:cubicBezTo>
                  <a:cubicBezTo>
                    <a:pt x="1567" y="2555"/>
                    <a:pt x="1568" y="2558"/>
                    <a:pt x="1568" y="2560"/>
                  </a:cubicBezTo>
                  <a:cubicBezTo>
                    <a:pt x="1569" y="2562"/>
                    <a:pt x="1569" y="2564"/>
                    <a:pt x="1570" y="2565"/>
                  </a:cubicBezTo>
                  <a:cubicBezTo>
                    <a:pt x="1570" y="2567"/>
                    <a:pt x="1570" y="2567"/>
                    <a:pt x="1570" y="2567"/>
                  </a:cubicBezTo>
                  <a:cubicBezTo>
                    <a:pt x="1570" y="2567"/>
                    <a:pt x="1570" y="2567"/>
                    <a:pt x="1570" y="2565"/>
                  </a:cubicBezTo>
                  <a:cubicBezTo>
                    <a:pt x="1570" y="2564"/>
                    <a:pt x="1570" y="2562"/>
                    <a:pt x="1570" y="2560"/>
                  </a:cubicBezTo>
                  <a:cubicBezTo>
                    <a:pt x="1570" y="2558"/>
                    <a:pt x="1570" y="2555"/>
                    <a:pt x="1569" y="2551"/>
                  </a:cubicBezTo>
                  <a:cubicBezTo>
                    <a:pt x="1569" y="2550"/>
                    <a:pt x="1569" y="2548"/>
                    <a:pt x="1569" y="2546"/>
                  </a:cubicBezTo>
                  <a:cubicBezTo>
                    <a:pt x="1569" y="2544"/>
                    <a:pt x="1568" y="2543"/>
                    <a:pt x="1568" y="2541"/>
                  </a:cubicBezTo>
                  <a:cubicBezTo>
                    <a:pt x="1568" y="2540"/>
                    <a:pt x="1568" y="2539"/>
                    <a:pt x="1568" y="2538"/>
                  </a:cubicBezTo>
                  <a:cubicBezTo>
                    <a:pt x="1567" y="2536"/>
                    <a:pt x="1567" y="2535"/>
                    <a:pt x="1567" y="2534"/>
                  </a:cubicBezTo>
                  <a:cubicBezTo>
                    <a:pt x="1567" y="2532"/>
                    <a:pt x="1566" y="2530"/>
                    <a:pt x="1566" y="2528"/>
                  </a:cubicBezTo>
                  <a:cubicBezTo>
                    <a:pt x="1565" y="2523"/>
                    <a:pt x="1563" y="2519"/>
                    <a:pt x="1562" y="2514"/>
                  </a:cubicBezTo>
                  <a:cubicBezTo>
                    <a:pt x="1561" y="2511"/>
                    <a:pt x="1560" y="2509"/>
                    <a:pt x="1559" y="2506"/>
                  </a:cubicBezTo>
                  <a:cubicBezTo>
                    <a:pt x="1559" y="2504"/>
                    <a:pt x="1558" y="2501"/>
                    <a:pt x="1557" y="2499"/>
                  </a:cubicBezTo>
                  <a:cubicBezTo>
                    <a:pt x="1556" y="2497"/>
                    <a:pt x="1555" y="2494"/>
                    <a:pt x="1554" y="2492"/>
                  </a:cubicBezTo>
                  <a:cubicBezTo>
                    <a:pt x="1553" y="2490"/>
                    <a:pt x="1553" y="2489"/>
                    <a:pt x="1552" y="2488"/>
                  </a:cubicBezTo>
                  <a:cubicBezTo>
                    <a:pt x="1552" y="2487"/>
                    <a:pt x="1551" y="2485"/>
                    <a:pt x="1550" y="2484"/>
                  </a:cubicBezTo>
                  <a:cubicBezTo>
                    <a:pt x="1549" y="2481"/>
                    <a:pt x="1549" y="2481"/>
                    <a:pt x="1549" y="2481"/>
                  </a:cubicBezTo>
                  <a:cubicBezTo>
                    <a:pt x="1548" y="2479"/>
                    <a:pt x="1547" y="2478"/>
                    <a:pt x="1547" y="2477"/>
                  </a:cubicBezTo>
                  <a:cubicBezTo>
                    <a:pt x="1546" y="2476"/>
                    <a:pt x="1545" y="2475"/>
                    <a:pt x="1545" y="2474"/>
                  </a:cubicBezTo>
                  <a:cubicBezTo>
                    <a:pt x="1544" y="2472"/>
                    <a:pt x="1543" y="2471"/>
                    <a:pt x="1543" y="2470"/>
                  </a:cubicBezTo>
                  <a:cubicBezTo>
                    <a:pt x="1542" y="2469"/>
                    <a:pt x="1541" y="2468"/>
                    <a:pt x="1541" y="2467"/>
                  </a:cubicBezTo>
                  <a:cubicBezTo>
                    <a:pt x="1540" y="2466"/>
                    <a:pt x="1539" y="2464"/>
                    <a:pt x="1539" y="2463"/>
                  </a:cubicBezTo>
                  <a:cubicBezTo>
                    <a:pt x="1537" y="2461"/>
                    <a:pt x="1536" y="2459"/>
                    <a:pt x="1534" y="2457"/>
                  </a:cubicBezTo>
                  <a:cubicBezTo>
                    <a:pt x="1531" y="2453"/>
                    <a:pt x="1529" y="2449"/>
                    <a:pt x="1526" y="2445"/>
                  </a:cubicBezTo>
                  <a:cubicBezTo>
                    <a:pt x="1523" y="2442"/>
                    <a:pt x="1521" y="2438"/>
                    <a:pt x="1519" y="2435"/>
                  </a:cubicBezTo>
                  <a:cubicBezTo>
                    <a:pt x="1517" y="2432"/>
                    <a:pt x="1516" y="2428"/>
                    <a:pt x="1515" y="2425"/>
                  </a:cubicBezTo>
                  <a:cubicBezTo>
                    <a:pt x="1514" y="2425"/>
                    <a:pt x="1514" y="2424"/>
                    <a:pt x="1514" y="2423"/>
                  </a:cubicBezTo>
                  <a:cubicBezTo>
                    <a:pt x="1514" y="2423"/>
                    <a:pt x="1513" y="2422"/>
                    <a:pt x="1513" y="2421"/>
                  </a:cubicBezTo>
                  <a:cubicBezTo>
                    <a:pt x="1513" y="2421"/>
                    <a:pt x="1513" y="2420"/>
                    <a:pt x="1513" y="2419"/>
                  </a:cubicBezTo>
                  <a:cubicBezTo>
                    <a:pt x="1513" y="2419"/>
                    <a:pt x="1513" y="2418"/>
                    <a:pt x="1513" y="2417"/>
                  </a:cubicBezTo>
                  <a:cubicBezTo>
                    <a:pt x="1512" y="2417"/>
                    <a:pt x="1512" y="2416"/>
                    <a:pt x="1512" y="2415"/>
                  </a:cubicBezTo>
                  <a:cubicBezTo>
                    <a:pt x="1513" y="2415"/>
                    <a:pt x="1513" y="2414"/>
                    <a:pt x="1513" y="2413"/>
                  </a:cubicBezTo>
                  <a:cubicBezTo>
                    <a:pt x="1516" y="2399"/>
                    <a:pt x="1517" y="2387"/>
                    <a:pt x="1516" y="2376"/>
                  </a:cubicBezTo>
                  <a:cubicBezTo>
                    <a:pt x="1516" y="2377"/>
                    <a:pt x="1516" y="2377"/>
                    <a:pt x="1516" y="2377"/>
                  </a:cubicBezTo>
                  <a:cubicBezTo>
                    <a:pt x="1517" y="2377"/>
                    <a:pt x="1517" y="2378"/>
                    <a:pt x="1518" y="2378"/>
                  </a:cubicBezTo>
                  <a:cubicBezTo>
                    <a:pt x="1518" y="2378"/>
                    <a:pt x="1518" y="2379"/>
                    <a:pt x="1519" y="2379"/>
                  </a:cubicBezTo>
                  <a:cubicBezTo>
                    <a:pt x="1521" y="2381"/>
                    <a:pt x="1523" y="2382"/>
                    <a:pt x="1525" y="2383"/>
                  </a:cubicBezTo>
                  <a:cubicBezTo>
                    <a:pt x="1527" y="2385"/>
                    <a:pt x="1529" y="2386"/>
                    <a:pt x="1532" y="2387"/>
                  </a:cubicBezTo>
                  <a:cubicBezTo>
                    <a:pt x="1533" y="2388"/>
                    <a:pt x="1534" y="2388"/>
                    <a:pt x="1535" y="2389"/>
                  </a:cubicBezTo>
                  <a:cubicBezTo>
                    <a:pt x="1537" y="2390"/>
                    <a:pt x="1538" y="2390"/>
                    <a:pt x="1539" y="2391"/>
                  </a:cubicBezTo>
                  <a:cubicBezTo>
                    <a:pt x="1540" y="2391"/>
                    <a:pt x="1540" y="2391"/>
                    <a:pt x="1540" y="2391"/>
                  </a:cubicBezTo>
                  <a:cubicBezTo>
                    <a:pt x="1541" y="2392"/>
                    <a:pt x="1541" y="2392"/>
                    <a:pt x="1541" y="2392"/>
                  </a:cubicBezTo>
                  <a:cubicBezTo>
                    <a:pt x="1541" y="2392"/>
                    <a:pt x="1542" y="2393"/>
                    <a:pt x="1542" y="2393"/>
                  </a:cubicBezTo>
                  <a:cubicBezTo>
                    <a:pt x="1544" y="2394"/>
                    <a:pt x="1544" y="2394"/>
                    <a:pt x="1544" y="2394"/>
                  </a:cubicBezTo>
                  <a:cubicBezTo>
                    <a:pt x="1545" y="2394"/>
                    <a:pt x="1545" y="2395"/>
                    <a:pt x="1546" y="2395"/>
                  </a:cubicBezTo>
                  <a:cubicBezTo>
                    <a:pt x="1547" y="2396"/>
                    <a:pt x="1547" y="2396"/>
                    <a:pt x="1547" y="2396"/>
                  </a:cubicBezTo>
                  <a:cubicBezTo>
                    <a:pt x="1547" y="2396"/>
                    <a:pt x="1547" y="2397"/>
                    <a:pt x="1547" y="2397"/>
                  </a:cubicBezTo>
                  <a:cubicBezTo>
                    <a:pt x="1547" y="2397"/>
                    <a:pt x="1547" y="2397"/>
                    <a:pt x="1547" y="2397"/>
                  </a:cubicBezTo>
                  <a:cubicBezTo>
                    <a:pt x="1547" y="2398"/>
                    <a:pt x="1547" y="2398"/>
                    <a:pt x="1547" y="2399"/>
                  </a:cubicBezTo>
                  <a:cubicBezTo>
                    <a:pt x="1547" y="2399"/>
                    <a:pt x="1546" y="2400"/>
                    <a:pt x="1546" y="2401"/>
                  </a:cubicBezTo>
                  <a:cubicBezTo>
                    <a:pt x="1546" y="2401"/>
                    <a:pt x="1546" y="2402"/>
                    <a:pt x="1546" y="2403"/>
                  </a:cubicBezTo>
                  <a:cubicBezTo>
                    <a:pt x="1545" y="2404"/>
                    <a:pt x="1545" y="2405"/>
                    <a:pt x="1545" y="2405"/>
                  </a:cubicBezTo>
                  <a:cubicBezTo>
                    <a:pt x="1545" y="2407"/>
                    <a:pt x="1545" y="2409"/>
                    <a:pt x="1545" y="2411"/>
                  </a:cubicBezTo>
                  <a:cubicBezTo>
                    <a:pt x="1544" y="2411"/>
                    <a:pt x="1544" y="2412"/>
                    <a:pt x="1544" y="2413"/>
                  </a:cubicBezTo>
                  <a:cubicBezTo>
                    <a:pt x="1544" y="2414"/>
                    <a:pt x="1544" y="2415"/>
                    <a:pt x="1544" y="2416"/>
                  </a:cubicBezTo>
                  <a:cubicBezTo>
                    <a:pt x="1544" y="2418"/>
                    <a:pt x="1544" y="2420"/>
                    <a:pt x="1545" y="2422"/>
                  </a:cubicBezTo>
                  <a:cubicBezTo>
                    <a:pt x="1545" y="2424"/>
                    <a:pt x="1545" y="2426"/>
                    <a:pt x="1545" y="2428"/>
                  </a:cubicBezTo>
                  <a:cubicBezTo>
                    <a:pt x="1545" y="2429"/>
                    <a:pt x="1546" y="2430"/>
                    <a:pt x="1546" y="2430"/>
                  </a:cubicBezTo>
                  <a:cubicBezTo>
                    <a:pt x="1546" y="2431"/>
                    <a:pt x="1546" y="2432"/>
                    <a:pt x="1546" y="2433"/>
                  </a:cubicBezTo>
                  <a:cubicBezTo>
                    <a:pt x="1547" y="2435"/>
                    <a:pt x="1547" y="2437"/>
                    <a:pt x="1548" y="2438"/>
                  </a:cubicBezTo>
                  <a:cubicBezTo>
                    <a:pt x="1548" y="2439"/>
                    <a:pt x="1549" y="2440"/>
                    <a:pt x="1549" y="2440"/>
                  </a:cubicBezTo>
                  <a:cubicBezTo>
                    <a:pt x="1549" y="2441"/>
                    <a:pt x="1549" y="2442"/>
                    <a:pt x="1550" y="2442"/>
                  </a:cubicBezTo>
                  <a:cubicBezTo>
                    <a:pt x="1550" y="2443"/>
                    <a:pt x="1550" y="2444"/>
                    <a:pt x="1551" y="2444"/>
                  </a:cubicBezTo>
                  <a:cubicBezTo>
                    <a:pt x="1551" y="2445"/>
                    <a:pt x="1551" y="2446"/>
                    <a:pt x="1551" y="2446"/>
                  </a:cubicBezTo>
                  <a:cubicBezTo>
                    <a:pt x="1552" y="2447"/>
                    <a:pt x="1553" y="2448"/>
                    <a:pt x="1553" y="2449"/>
                  </a:cubicBezTo>
                  <a:cubicBezTo>
                    <a:pt x="1554" y="2449"/>
                    <a:pt x="1554" y="2450"/>
                    <a:pt x="1554" y="2450"/>
                  </a:cubicBezTo>
                  <a:cubicBezTo>
                    <a:pt x="1554" y="2451"/>
                    <a:pt x="1555" y="2451"/>
                    <a:pt x="1555" y="2451"/>
                  </a:cubicBezTo>
                  <a:cubicBezTo>
                    <a:pt x="1555" y="2451"/>
                    <a:pt x="1555" y="2451"/>
                    <a:pt x="1555" y="2450"/>
                  </a:cubicBezTo>
                  <a:cubicBezTo>
                    <a:pt x="1555" y="2450"/>
                    <a:pt x="1555" y="2449"/>
                    <a:pt x="1555" y="2448"/>
                  </a:cubicBezTo>
                  <a:cubicBezTo>
                    <a:pt x="1555" y="2447"/>
                    <a:pt x="1554" y="2446"/>
                    <a:pt x="1554" y="2445"/>
                  </a:cubicBezTo>
                  <a:cubicBezTo>
                    <a:pt x="1554" y="2444"/>
                    <a:pt x="1554" y="2443"/>
                    <a:pt x="1554" y="2441"/>
                  </a:cubicBezTo>
                  <a:cubicBezTo>
                    <a:pt x="1554" y="2440"/>
                    <a:pt x="1554" y="2438"/>
                    <a:pt x="1554" y="2437"/>
                  </a:cubicBezTo>
                  <a:cubicBezTo>
                    <a:pt x="1554" y="2435"/>
                    <a:pt x="1554" y="2434"/>
                    <a:pt x="1553" y="2432"/>
                  </a:cubicBezTo>
                  <a:cubicBezTo>
                    <a:pt x="1553" y="2431"/>
                    <a:pt x="1553" y="2430"/>
                    <a:pt x="1553" y="2429"/>
                  </a:cubicBezTo>
                  <a:cubicBezTo>
                    <a:pt x="1553" y="2428"/>
                    <a:pt x="1553" y="2428"/>
                    <a:pt x="1553" y="2427"/>
                  </a:cubicBezTo>
                  <a:cubicBezTo>
                    <a:pt x="1553" y="2425"/>
                    <a:pt x="1553" y="2423"/>
                    <a:pt x="1552" y="2421"/>
                  </a:cubicBezTo>
                  <a:cubicBezTo>
                    <a:pt x="1552" y="2419"/>
                    <a:pt x="1552" y="2418"/>
                    <a:pt x="1552" y="2416"/>
                  </a:cubicBezTo>
                  <a:cubicBezTo>
                    <a:pt x="1552" y="2415"/>
                    <a:pt x="1552" y="2414"/>
                    <a:pt x="1552" y="2413"/>
                  </a:cubicBezTo>
                  <a:cubicBezTo>
                    <a:pt x="1552" y="2412"/>
                    <a:pt x="1552" y="2411"/>
                    <a:pt x="1552" y="2411"/>
                  </a:cubicBezTo>
                  <a:cubicBezTo>
                    <a:pt x="1551" y="2409"/>
                    <a:pt x="1551" y="2407"/>
                    <a:pt x="1551" y="2406"/>
                  </a:cubicBezTo>
                  <a:cubicBezTo>
                    <a:pt x="1551" y="2404"/>
                    <a:pt x="1551" y="2403"/>
                    <a:pt x="1551" y="2401"/>
                  </a:cubicBezTo>
                  <a:cubicBezTo>
                    <a:pt x="1551" y="2401"/>
                    <a:pt x="1551" y="2400"/>
                    <a:pt x="1551" y="2399"/>
                  </a:cubicBezTo>
                  <a:cubicBezTo>
                    <a:pt x="1551" y="2400"/>
                    <a:pt x="1551" y="2400"/>
                    <a:pt x="1552" y="2400"/>
                  </a:cubicBezTo>
                  <a:cubicBezTo>
                    <a:pt x="1552" y="2401"/>
                    <a:pt x="1553" y="2401"/>
                    <a:pt x="1553" y="2402"/>
                  </a:cubicBezTo>
                  <a:cubicBezTo>
                    <a:pt x="1553" y="2402"/>
                    <a:pt x="1554" y="2403"/>
                    <a:pt x="1554" y="2403"/>
                  </a:cubicBezTo>
                  <a:cubicBezTo>
                    <a:pt x="1555" y="2404"/>
                    <a:pt x="1555" y="2404"/>
                    <a:pt x="1556" y="2405"/>
                  </a:cubicBezTo>
                  <a:cubicBezTo>
                    <a:pt x="1556" y="2405"/>
                    <a:pt x="1556" y="2405"/>
                    <a:pt x="1556" y="2405"/>
                  </a:cubicBezTo>
                  <a:cubicBezTo>
                    <a:pt x="1557" y="2406"/>
                    <a:pt x="1557" y="2406"/>
                    <a:pt x="1557" y="2406"/>
                  </a:cubicBezTo>
                  <a:cubicBezTo>
                    <a:pt x="1557" y="2407"/>
                    <a:pt x="1558" y="2407"/>
                    <a:pt x="1558" y="2408"/>
                  </a:cubicBezTo>
                  <a:cubicBezTo>
                    <a:pt x="1558" y="2408"/>
                    <a:pt x="1559" y="2409"/>
                    <a:pt x="1559" y="2409"/>
                  </a:cubicBezTo>
                  <a:cubicBezTo>
                    <a:pt x="1559" y="2410"/>
                    <a:pt x="1560" y="2410"/>
                    <a:pt x="1560" y="2411"/>
                  </a:cubicBezTo>
                  <a:cubicBezTo>
                    <a:pt x="1560" y="2411"/>
                    <a:pt x="1561" y="2412"/>
                    <a:pt x="1561" y="2412"/>
                  </a:cubicBezTo>
                  <a:cubicBezTo>
                    <a:pt x="1562" y="2413"/>
                    <a:pt x="1562" y="2414"/>
                    <a:pt x="1563" y="2415"/>
                  </a:cubicBezTo>
                  <a:cubicBezTo>
                    <a:pt x="1563" y="2416"/>
                    <a:pt x="1564" y="2417"/>
                    <a:pt x="1564" y="2418"/>
                  </a:cubicBezTo>
                  <a:cubicBezTo>
                    <a:pt x="1565" y="2419"/>
                    <a:pt x="1565" y="2420"/>
                    <a:pt x="1565" y="2421"/>
                  </a:cubicBezTo>
                  <a:cubicBezTo>
                    <a:pt x="1566" y="2421"/>
                    <a:pt x="1566" y="2422"/>
                    <a:pt x="1566" y="2422"/>
                  </a:cubicBezTo>
                  <a:cubicBezTo>
                    <a:pt x="1566" y="2423"/>
                    <a:pt x="1566" y="2423"/>
                    <a:pt x="1566" y="2423"/>
                  </a:cubicBezTo>
                  <a:cubicBezTo>
                    <a:pt x="1567" y="2425"/>
                    <a:pt x="1567" y="2426"/>
                    <a:pt x="1568" y="2428"/>
                  </a:cubicBezTo>
                  <a:cubicBezTo>
                    <a:pt x="1568" y="2429"/>
                    <a:pt x="1569" y="2430"/>
                    <a:pt x="1569" y="2430"/>
                  </a:cubicBezTo>
                  <a:cubicBezTo>
                    <a:pt x="1569" y="2431"/>
                    <a:pt x="1569" y="2431"/>
                    <a:pt x="1569" y="2431"/>
                  </a:cubicBezTo>
                  <a:cubicBezTo>
                    <a:pt x="1569" y="2431"/>
                    <a:pt x="1569" y="2431"/>
                    <a:pt x="1569" y="2430"/>
                  </a:cubicBezTo>
                  <a:cubicBezTo>
                    <a:pt x="1569" y="2430"/>
                    <a:pt x="1569" y="2430"/>
                    <a:pt x="1569" y="2429"/>
                  </a:cubicBezTo>
                  <a:cubicBezTo>
                    <a:pt x="1569" y="2429"/>
                    <a:pt x="1569" y="2428"/>
                    <a:pt x="1569" y="2427"/>
                  </a:cubicBezTo>
                  <a:cubicBezTo>
                    <a:pt x="1569" y="2426"/>
                    <a:pt x="1570" y="2425"/>
                    <a:pt x="1569" y="2423"/>
                  </a:cubicBezTo>
                  <a:cubicBezTo>
                    <a:pt x="1569" y="2422"/>
                    <a:pt x="1569" y="2421"/>
                    <a:pt x="1569" y="2420"/>
                  </a:cubicBezTo>
                  <a:cubicBezTo>
                    <a:pt x="1569" y="2419"/>
                    <a:pt x="1569" y="2418"/>
                    <a:pt x="1568" y="2417"/>
                  </a:cubicBezTo>
                  <a:cubicBezTo>
                    <a:pt x="1568" y="2414"/>
                    <a:pt x="1567" y="2412"/>
                    <a:pt x="1566" y="2410"/>
                  </a:cubicBezTo>
                  <a:cubicBezTo>
                    <a:pt x="1566" y="2409"/>
                    <a:pt x="1566" y="2408"/>
                    <a:pt x="1565" y="2408"/>
                  </a:cubicBezTo>
                  <a:cubicBezTo>
                    <a:pt x="1565" y="2407"/>
                    <a:pt x="1565" y="2407"/>
                    <a:pt x="1565" y="2406"/>
                  </a:cubicBezTo>
                  <a:cubicBezTo>
                    <a:pt x="1564" y="2405"/>
                    <a:pt x="1563" y="2403"/>
                    <a:pt x="1563" y="2402"/>
                  </a:cubicBezTo>
                  <a:cubicBezTo>
                    <a:pt x="1562" y="2401"/>
                    <a:pt x="1562" y="2401"/>
                    <a:pt x="1562" y="2401"/>
                  </a:cubicBezTo>
                  <a:cubicBezTo>
                    <a:pt x="1561" y="2400"/>
                    <a:pt x="1561" y="2400"/>
                    <a:pt x="1561" y="2400"/>
                  </a:cubicBezTo>
                  <a:cubicBezTo>
                    <a:pt x="1561" y="2400"/>
                    <a:pt x="1560" y="2399"/>
                    <a:pt x="1560" y="2399"/>
                  </a:cubicBezTo>
                  <a:cubicBezTo>
                    <a:pt x="1559" y="2397"/>
                    <a:pt x="1558" y="2396"/>
                    <a:pt x="1557" y="2395"/>
                  </a:cubicBezTo>
                  <a:cubicBezTo>
                    <a:pt x="1556" y="2394"/>
                    <a:pt x="1555" y="2393"/>
                    <a:pt x="1554" y="2392"/>
                  </a:cubicBezTo>
                  <a:cubicBezTo>
                    <a:pt x="1553" y="2391"/>
                    <a:pt x="1553" y="2391"/>
                    <a:pt x="1552" y="2390"/>
                  </a:cubicBezTo>
                  <a:cubicBezTo>
                    <a:pt x="1550" y="2389"/>
                    <a:pt x="1550" y="2389"/>
                    <a:pt x="1550" y="2389"/>
                  </a:cubicBezTo>
                  <a:cubicBezTo>
                    <a:pt x="1550" y="2388"/>
                    <a:pt x="1549" y="2388"/>
                    <a:pt x="1548" y="2388"/>
                  </a:cubicBezTo>
                  <a:cubicBezTo>
                    <a:pt x="1546" y="2386"/>
                    <a:pt x="1546" y="2386"/>
                    <a:pt x="1546" y="2386"/>
                  </a:cubicBezTo>
                  <a:cubicBezTo>
                    <a:pt x="1546" y="2386"/>
                    <a:pt x="1545" y="2385"/>
                    <a:pt x="1545" y="2385"/>
                  </a:cubicBezTo>
                  <a:cubicBezTo>
                    <a:pt x="1544" y="2385"/>
                    <a:pt x="1544" y="2385"/>
                    <a:pt x="1544" y="2385"/>
                  </a:cubicBezTo>
                  <a:cubicBezTo>
                    <a:pt x="1543" y="2385"/>
                    <a:pt x="1543" y="2385"/>
                    <a:pt x="1543" y="2385"/>
                  </a:cubicBezTo>
                  <a:cubicBezTo>
                    <a:pt x="1543" y="2384"/>
                    <a:pt x="1543" y="2384"/>
                    <a:pt x="1543" y="2384"/>
                  </a:cubicBezTo>
                  <a:cubicBezTo>
                    <a:pt x="1543" y="2384"/>
                    <a:pt x="1543" y="2384"/>
                    <a:pt x="1543" y="2384"/>
                  </a:cubicBezTo>
                  <a:cubicBezTo>
                    <a:pt x="1543" y="2384"/>
                    <a:pt x="1543" y="2384"/>
                    <a:pt x="1543" y="2384"/>
                  </a:cubicBezTo>
                  <a:cubicBezTo>
                    <a:pt x="1543" y="2384"/>
                    <a:pt x="1543" y="2384"/>
                    <a:pt x="1543" y="2384"/>
                  </a:cubicBezTo>
                  <a:cubicBezTo>
                    <a:pt x="1541" y="2383"/>
                    <a:pt x="1540" y="2383"/>
                    <a:pt x="1539" y="2382"/>
                  </a:cubicBezTo>
                  <a:cubicBezTo>
                    <a:pt x="1537" y="2382"/>
                    <a:pt x="1536" y="2381"/>
                    <a:pt x="1535" y="2381"/>
                  </a:cubicBezTo>
                  <a:cubicBezTo>
                    <a:pt x="1532" y="2380"/>
                    <a:pt x="1530" y="2379"/>
                    <a:pt x="1527" y="2378"/>
                  </a:cubicBezTo>
                  <a:cubicBezTo>
                    <a:pt x="1525" y="2377"/>
                    <a:pt x="1523" y="2376"/>
                    <a:pt x="1521" y="2375"/>
                  </a:cubicBezTo>
                  <a:cubicBezTo>
                    <a:pt x="1520" y="2375"/>
                    <a:pt x="1520" y="2374"/>
                    <a:pt x="1519" y="2374"/>
                  </a:cubicBezTo>
                  <a:cubicBezTo>
                    <a:pt x="1518" y="2373"/>
                    <a:pt x="1517" y="2373"/>
                    <a:pt x="1517" y="2373"/>
                  </a:cubicBezTo>
                  <a:cubicBezTo>
                    <a:pt x="1516" y="2372"/>
                    <a:pt x="1516" y="2372"/>
                    <a:pt x="1515" y="2371"/>
                  </a:cubicBezTo>
                  <a:cubicBezTo>
                    <a:pt x="1512" y="2352"/>
                    <a:pt x="1502" y="2337"/>
                    <a:pt x="1490" y="2326"/>
                  </a:cubicBezTo>
                  <a:cubicBezTo>
                    <a:pt x="1492" y="2327"/>
                    <a:pt x="1494" y="2327"/>
                    <a:pt x="1497" y="2328"/>
                  </a:cubicBezTo>
                  <a:cubicBezTo>
                    <a:pt x="1498" y="2328"/>
                    <a:pt x="1500" y="2329"/>
                    <a:pt x="1502" y="2329"/>
                  </a:cubicBezTo>
                  <a:cubicBezTo>
                    <a:pt x="1504" y="2330"/>
                    <a:pt x="1506" y="2330"/>
                    <a:pt x="1507" y="2331"/>
                  </a:cubicBezTo>
                  <a:cubicBezTo>
                    <a:pt x="1511" y="2331"/>
                    <a:pt x="1515" y="2332"/>
                    <a:pt x="1518" y="2333"/>
                  </a:cubicBezTo>
                  <a:cubicBezTo>
                    <a:pt x="1518" y="2333"/>
                    <a:pt x="1519" y="2334"/>
                    <a:pt x="1519" y="2334"/>
                  </a:cubicBezTo>
                  <a:cubicBezTo>
                    <a:pt x="1519" y="2335"/>
                    <a:pt x="1520" y="2336"/>
                    <a:pt x="1520" y="2337"/>
                  </a:cubicBezTo>
                  <a:cubicBezTo>
                    <a:pt x="1521" y="2338"/>
                    <a:pt x="1522" y="2339"/>
                    <a:pt x="1522" y="2340"/>
                  </a:cubicBezTo>
                  <a:cubicBezTo>
                    <a:pt x="1523" y="2341"/>
                    <a:pt x="1523" y="2342"/>
                    <a:pt x="1524" y="2343"/>
                  </a:cubicBezTo>
                  <a:cubicBezTo>
                    <a:pt x="1525" y="2344"/>
                    <a:pt x="1525" y="2345"/>
                    <a:pt x="1526" y="2346"/>
                  </a:cubicBezTo>
                  <a:cubicBezTo>
                    <a:pt x="1526" y="2347"/>
                    <a:pt x="1527" y="2348"/>
                    <a:pt x="1527" y="2349"/>
                  </a:cubicBezTo>
                  <a:cubicBezTo>
                    <a:pt x="1528" y="2350"/>
                    <a:pt x="1528" y="2351"/>
                    <a:pt x="1529" y="2352"/>
                  </a:cubicBezTo>
                  <a:cubicBezTo>
                    <a:pt x="1529" y="2353"/>
                    <a:pt x="1529" y="2353"/>
                    <a:pt x="1530" y="2354"/>
                  </a:cubicBezTo>
                  <a:cubicBezTo>
                    <a:pt x="1530" y="2354"/>
                    <a:pt x="1530" y="2355"/>
                    <a:pt x="1530" y="2355"/>
                  </a:cubicBezTo>
                  <a:cubicBezTo>
                    <a:pt x="1531" y="2356"/>
                    <a:pt x="1531" y="2357"/>
                    <a:pt x="1532" y="2358"/>
                  </a:cubicBezTo>
                  <a:cubicBezTo>
                    <a:pt x="1532" y="2359"/>
                    <a:pt x="1532" y="2359"/>
                    <a:pt x="1532" y="2360"/>
                  </a:cubicBezTo>
                  <a:cubicBezTo>
                    <a:pt x="1532" y="2360"/>
                    <a:pt x="1532" y="2360"/>
                    <a:pt x="1533" y="2361"/>
                  </a:cubicBezTo>
                  <a:cubicBezTo>
                    <a:pt x="1533" y="2362"/>
                    <a:pt x="1533" y="2362"/>
                    <a:pt x="1534" y="2363"/>
                  </a:cubicBezTo>
                  <a:cubicBezTo>
                    <a:pt x="1534" y="2363"/>
                    <a:pt x="1534" y="2364"/>
                    <a:pt x="1534" y="2364"/>
                  </a:cubicBezTo>
                  <a:cubicBezTo>
                    <a:pt x="1534" y="2364"/>
                    <a:pt x="1534" y="2365"/>
                    <a:pt x="1534" y="2365"/>
                  </a:cubicBezTo>
                  <a:cubicBezTo>
                    <a:pt x="1534" y="2365"/>
                    <a:pt x="1534" y="2364"/>
                    <a:pt x="1535" y="2364"/>
                  </a:cubicBezTo>
                  <a:cubicBezTo>
                    <a:pt x="1535" y="2364"/>
                    <a:pt x="1535" y="2363"/>
                    <a:pt x="1535" y="2363"/>
                  </a:cubicBezTo>
                  <a:cubicBezTo>
                    <a:pt x="1535" y="2362"/>
                    <a:pt x="1536" y="2361"/>
                    <a:pt x="1536" y="2360"/>
                  </a:cubicBezTo>
                  <a:cubicBezTo>
                    <a:pt x="1536" y="2360"/>
                    <a:pt x="1536" y="2360"/>
                    <a:pt x="1536" y="2359"/>
                  </a:cubicBezTo>
                  <a:cubicBezTo>
                    <a:pt x="1536" y="2359"/>
                    <a:pt x="1536" y="2358"/>
                    <a:pt x="1536" y="2358"/>
                  </a:cubicBezTo>
                  <a:cubicBezTo>
                    <a:pt x="1536" y="2357"/>
                    <a:pt x="1536" y="2356"/>
                    <a:pt x="1536" y="2356"/>
                  </a:cubicBezTo>
                  <a:cubicBezTo>
                    <a:pt x="1536" y="2355"/>
                    <a:pt x="1536" y="2355"/>
                    <a:pt x="1536" y="2354"/>
                  </a:cubicBezTo>
                  <a:cubicBezTo>
                    <a:pt x="1536" y="2353"/>
                    <a:pt x="1536" y="2353"/>
                    <a:pt x="1536" y="2352"/>
                  </a:cubicBezTo>
                  <a:cubicBezTo>
                    <a:pt x="1536" y="2352"/>
                    <a:pt x="1536" y="2351"/>
                    <a:pt x="1536" y="2350"/>
                  </a:cubicBezTo>
                  <a:cubicBezTo>
                    <a:pt x="1535" y="2349"/>
                    <a:pt x="1535" y="2348"/>
                    <a:pt x="1534" y="2346"/>
                  </a:cubicBezTo>
                  <a:cubicBezTo>
                    <a:pt x="1534" y="2345"/>
                    <a:pt x="1533" y="2344"/>
                    <a:pt x="1533" y="2342"/>
                  </a:cubicBezTo>
                  <a:cubicBezTo>
                    <a:pt x="1532" y="2341"/>
                    <a:pt x="1531" y="2340"/>
                    <a:pt x="1530" y="2339"/>
                  </a:cubicBezTo>
                  <a:cubicBezTo>
                    <a:pt x="1530" y="2337"/>
                    <a:pt x="1529" y="2336"/>
                    <a:pt x="1528" y="2335"/>
                  </a:cubicBezTo>
                  <a:cubicBezTo>
                    <a:pt x="1528" y="2335"/>
                    <a:pt x="1527" y="2335"/>
                    <a:pt x="1527" y="2335"/>
                  </a:cubicBezTo>
                  <a:cubicBezTo>
                    <a:pt x="1528" y="2335"/>
                    <a:pt x="1529" y="2335"/>
                    <a:pt x="1530" y="2335"/>
                  </a:cubicBezTo>
                  <a:cubicBezTo>
                    <a:pt x="1532" y="2336"/>
                    <a:pt x="1533" y="2336"/>
                    <a:pt x="1535" y="2336"/>
                  </a:cubicBezTo>
                  <a:cubicBezTo>
                    <a:pt x="1537" y="2337"/>
                    <a:pt x="1538" y="2337"/>
                    <a:pt x="1540" y="2338"/>
                  </a:cubicBezTo>
                  <a:cubicBezTo>
                    <a:pt x="1541" y="2338"/>
                    <a:pt x="1541" y="2338"/>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3" y="2339"/>
                    <a:pt x="1543" y="2339"/>
                    <a:pt x="1543" y="2339"/>
                  </a:cubicBezTo>
                  <a:cubicBezTo>
                    <a:pt x="1543" y="2339"/>
                    <a:pt x="1544" y="2340"/>
                    <a:pt x="1544" y="2340"/>
                  </a:cubicBezTo>
                  <a:cubicBezTo>
                    <a:pt x="1545" y="2340"/>
                    <a:pt x="1545" y="2341"/>
                    <a:pt x="1546" y="2341"/>
                  </a:cubicBezTo>
                  <a:cubicBezTo>
                    <a:pt x="1546" y="2341"/>
                    <a:pt x="1546" y="2342"/>
                    <a:pt x="1546" y="2342"/>
                  </a:cubicBezTo>
                  <a:cubicBezTo>
                    <a:pt x="1547" y="2342"/>
                    <a:pt x="1547" y="2342"/>
                    <a:pt x="1547" y="2342"/>
                  </a:cubicBezTo>
                  <a:cubicBezTo>
                    <a:pt x="1547" y="2343"/>
                    <a:pt x="1547" y="2343"/>
                    <a:pt x="1547" y="2343"/>
                  </a:cubicBezTo>
                  <a:cubicBezTo>
                    <a:pt x="1549" y="2345"/>
                    <a:pt x="1551" y="2347"/>
                    <a:pt x="1553" y="2349"/>
                  </a:cubicBezTo>
                  <a:cubicBezTo>
                    <a:pt x="1554" y="2352"/>
                    <a:pt x="1555" y="2354"/>
                    <a:pt x="1556" y="2356"/>
                  </a:cubicBezTo>
                  <a:cubicBezTo>
                    <a:pt x="1557" y="2358"/>
                    <a:pt x="1558" y="2360"/>
                    <a:pt x="1558" y="2362"/>
                  </a:cubicBezTo>
                  <a:cubicBezTo>
                    <a:pt x="1559" y="2363"/>
                    <a:pt x="1559" y="2364"/>
                    <a:pt x="1560" y="2365"/>
                  </a:cubicBezTo>
                  <a:cubicBezTo>
                    <a:pt x="1560" y="2366"/>
                    <a:pt x="1560" y="2366"/>
                    <a:pt x="1560" y="2366"/>
                  </a:cubicBezTo>
                  <a:cubicBezTo>
                    <a:pt x="1560" y="2366"/>
                    <a:pt x="1560" y="2366"/>
                    <a:pt x="1560" y="2365"/>
                  </a:cubicBezTo>
                  <a:cubicBezTo>
                    <a:pt x="1560" y="2364"/>
                    <a:pt x="1560" y="2363"/>
                    <a:pt x="1560" y="2361"/>
                  </a:cubicBezTo>
                  <a:cubicBezTo>
                    <a:pt x="1560" y="2359"/>
                    <a:pt x="1559" y="2357"/>
                    <a:pt x="1559" y="2355"/>
                  </a:cubicBezTo>
                  <a:cubicBezTo>
                    <a:pt x="1558" y="2353"/>
                    <a:pt x="1558" y="2350"/>
                    <a:pt x="1557" y="2347"/>
                  </a:cubicBezTo>
                  <a:cubicBezTo>
                    <a:pt x="1556" y="2344"/>
                    <a:pt x="1554" y="2341"/>
                    <a:pt x="1552" y="2339"/>
                  </a:cubicBezTo>
                  <a:cubicBezTo>
                    <a:pt x="1551" y="2338"/>
                    <a:pt x="1551" y="2338"/>
                    <a:pt x="1551" y="2337"/>
                  </a:cubicBezTo>
                  <a:cubicBezTo>
                    <a:pt x="1551" y="2337"/>
                    <a:pt x="1550" y="2337"/>
                    <a:pt x="1550" y="2336"/>
                  </a:cubicBezTo>
                  <a:cubicBezTo>
                    <a:pt x="1549" y="2336"/>
                    <a:pt x="1548" y="2335"/>
                    <a:pt x="1548" y="2334"/>
                  </a:cubicBezTo>
                  <a:cubicBezTo>
                    <a:pt x="1547" y="2334"/>
                    <a:pt x="1547" y="2334"/>
                    <a:pt x="1547" y="2334"/>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5" y="2333"/>
                    <a:pt x="1545" y="2333"/>
                    <a:pt x="1545" y="2333"/>
                  </a:cubicBezTo>
                  <a:cubicBezTo>
                    <a:pt x="1544" y="2332"/>
                    <a:pt x="1543" y="2332"/>
                    <a:pt x="1543" y="2331"/>
                  </a:cubicBezTo>
                  <a:cubicBezTo>
                    <a:pt x="1541" y="2330"/>
                    <a:pt x="1539" y="2330"/>
                    <a:pt x="1537" y="2329"/>
                  </a:cubicBezTo>
                  <a:cubicBezTo>
                    <a:pt x="1535" y="2329"/>
                    <a:pt x="1533" y="2328"/>
                    <a:pt x="1531" y="2328"/>
                  </a:cubicBezTo>
                  <a:cubicBezTo>
                    <a:pt x="1528" y="2327"/>
                    <a:pt x="1524" y="2326"/>
                    <a:pt x="1520" y="2325"/>
                  </a:cubicBezTo>
                  <a:cubicBezTo>
                    <a:pt x="1516" y="2325"/>
                    <a:pt x="1513" y="2324"/>
                    <a:pt x="1509" y="2323"/>
                  </a:cubicBezTo>
                  <a:cubicBezTo>
                    <a:pt x="1507" y="2323"/>
                    <a:pt x="1505" y="2322"/>
                    <a:pt x="1503" y="2322"/>
                  </a:cubicBezTo>
                  <a:cubicBezTo>
                    <a:pt x="1502" y="2322"/>
                    <a:pt x="1500" y="2321"/>
                    <a:pt x="1498" y="2321"/>
                  </a:cubicBezTo>
                  <a:cubicBezTo>
                    <a:pt x="1492" y="2320"/>
                    <a:pt x="1486" y="2319"/>
                    <a:pt x="1480" y="2319"/>
                  </a:cubicBezTo>
                  <a:cubicBezTo>
                    <a:pt x="1452" y="2298"/>
                    <a:pt x="1418" y="2292"/>
                    <a:pt x="1418" y="2292"/>
                  </a:cubicBezTo>
                  <a:cubicBezTo>
                    <a:pt x="1429" y="2285"/>
                    <a:pt x="1441" y="2281"/>
                    <a:pt x="1454" y="2280"/>
                  </a:cubicBezTo>
                  <a:cubicBezTo>
                    <a:pt x="1456" y="2281"/>
                    <a:pt x="1458" y="2282"/>
                    <a:pt x="1461" y="2284"/>
                  </a:cubicBezTo>
                  <a:cubicBezTo>
                    <a:pt x="1464" y="2285"/>
                    <a:pt x="1466" y="2287"/>
                    <a:pt x="1470" y="2289"/>
                  </a:cubicBezTo>
                  <a:cubicBezTo>
                    <a:pt x="1471" y="2290"/>
                    <a:pt x="1473" y="2291"/>
                    <a:pt x="1474" y="2292"/>
                  </a:cubicBezTo>
                  <a:cubicBezTo>
                    <a:pt x="1476" y="2293"/>
                    <a:pt x="1477" y="2294"/>
                    <a:pt x="1479" y="2295"/>
                  </a:cubicBezTo>
                  <a:cubicBezTo>
                    <a:pt x="1482" y="2297"/>
                    <a:pt x="1486" y="2299"/>
                    <a:pt x="1489" y="2301"/>
                  </a:cubicBezTo>
                  <a:cubicBezTo>
                    <a:pt x="1492" y="2303"/>
                    <a:pt x="1496" y="2305"/>
                    <a:pt x="1499" y="2306"/>
                  </a:cubicBezTo>
                  <a:cubicBezTo>
                    <a:pt x="1500" y="2307"/>
                    <a:pt x="1501" y="2307"/>
                    <a:pt x="1501" y="2308"/>
                  </a:cubicBezTo>
                  <a:cubicBezTo>
                    <a:pt x="1502" y="2308"/>
                    <a:pt x="1503" y="2309"/>
                    <a:pt x="1504" y="2309"/>
                  </a:cubicBezTo>
                  <a:cubicBezTo>
                    <a:pt x="1506" y="2310"/>
                    <a:pt x="1507" y="2311"/>
                    <a:pt x="1509" y="2312"/>
                  </a:cubicBezTo>
                  <a:cubicBezTo>
                    <a:pt x="1512" y="2313"/>
                    <a:pt x="1516" y="2315"/>
                    <a:pt x="1519" y="2316"/>
                  </a:cubicBezTo>
                  <a:cubicBezTo>
                    <a:pt x="1522" y="2317"/>
                    <a:pt x="1525" y="2318"/>
                    <a:pt x="1528" y="2318"/>
                  </a:cubicBezTo>
                  <a:cubicBezTo>
                    <a:pt x="1529" y="2318"/>
                    <a:pt x="1530" y="2318"/>
                    <a:pt x="1530" y="2318"/>
                  </a:cubicBezTo>
                  <a:cubicBezTo>
                    <a:pt x="1531" y="2318"/>
                    <a:pt x="1532" y="2319"/>
                    <a:pt x="1532" y="2319"/>
                  </a:cubicBezTo>
                  <a:cubicBezTo>
                    <a:pt x="1533" y="2319"/>
                    <a:pt x="1534" y="2319"/>
                    <a:pt x="1534" y="2319"/>
                  </a:cubicBezTo>
                  <a:cubicBezTo>
                    <a:pt x="1535" y="2319"/>
                    <a:pt x="1536" y="2319"/>
                    <a:pt x="1536" y="2319"/>
                  </a:cubicBezTo>
                  <a:cubicBezTo>
                    <a:pt x="1538" y="2319"/>
                    <a:pt x="1539" y="2319"/>
                    <a:pt x="1540" y="2318"/>
                  </a:cubicBezTo>
                  <a:cubicBezTo>
                    <a:pt x="1541" y="2318"/>
                    <a:pt x="1542" y="2318"/>
                    <a:pt x="1543" y="2318"/>
                  </a:cubicBezTo>
                  <a:cubicBezTo>
                    <a:pt x="1543" y="2318"/>
                    <a:pt x="1544" y="2318"/>
                    <a:pt x="1545" y="2317"/>
                  </a:cubicBezTo>
                  <a:cubicBezTo>
                    <a:pt x="1545" y="2317"/>
                    <a:pt x="1546" y="2317"/>
                    <a:pt x="1546" y="2317"/>
                  </a:cubicBezTo>
                  <a:cubicBezTo>
                    <a:pt x="1547" y="2317"/>
                    <a:pt x="1548" y="2316"/>
                    <a:pt x="1548" y="2316"/>
                  </a:cubicBezTo>
                  <a:cubicBezTo>
                    <a:pt x="1548" y="2316"/>
                    <a:pt x="1547" y="2316"/>
                    <a:pt x="1546" y="2316"/>
                  </a:cubicBezTo>
                  <a:cubicBezTo>
                    <a:pt x="1546" y="2317"/>
                    <a:pt x="1545" y="2317"/>
                    <a:pt x="1545" y="2317"/>
                  </a:cubicBezTo>
                  <a:cubicBezTo>
                    <a:pt x="1544" y="2316"/>
                    <a:pt x="1543" y="2316"/>
                    <a:pt x="1542" y="2316"/>
                  </a:cubicBezTo>
                  <a:cubicBezTo>
                    <a:pt x="1542" y="2316"/>
                    <a:pt x="1541" y="2316"/>
                    <a:pt x="1540" y="2316"/>
                  </a:cubicBezTo>
                  <a:cubicBezTo>
                    <a:pt x="1539" y="2316"/>
                    <a:pt x="1539" y="2316"/>
                    <a:pt x="1538" y="2316"/>
                  </a:cubicBezTo>
                  <a:cubicBezTo>
                    <a:pt x="1538" y="2316"/>
                    <a:pt x="1537" y="2316"/>
                    <a:pt x="1537" y="2316"/>
                  </a:cubicBezTo>
                  <a:cubicBezTo>
                    <a:pt x="1535" y="2315"/>
                    <a:pt x="1534" y="2315"/>
                    <a:pt x="1533" y="2315"/>
                  </a:cubicBezTo>
                  <a:cubicBezTo>
                    <a:pt x="1532" y="2315"/>
                    <a:pt x="1532" y="2314"/>
                    <a:pt x="1531" y="2314"/>
                  </a:cubicBezTo>
                  <a:cubicBezTo>
                    <a:pt x="1531" y="2314"/>
                    <a:pt x="1530" y="2314"/>
                    <a:pt x="1529" y="2314"/>
                  </a:cubicBezTo>
                  <a:cubicBezTo>
                    <a:pt x="1529" y="2313"/>
                    <a:pt x="1528" y="2313"/>
                    <a:pt x="1527" y="2313"/>
                  </a:cubicBezTo>
                  <a:cubicBezTo>
                    <a:pt x="1527" y="2313"/>
                    <a:pt x="1526" y="2312"/>
                    <a:pt x="1525" y="2312"/>
                  </a:cubicBezTo>
                  <a:cubicBezTo>
                    <a:pt x="1525" y="2312"/>
                    <a:pt x="1524" y="2311"/>
                    <a:pt x="1523" y="2311"/>
                  </a:cubicBezTo>
                  <a:cubicBezTo>
                    <a:pt x="1522" y="2311"/>
                    <a:pt x="1522" y="2310"/>
                    <a:pt x="1521" y="2310"/>
                  </a:cubicBezTo>
                  <a:cubicBezTo>
                    <a:pt x="1518" y="2309"/>
                    <a:pt x="1515" y="2307"/>
                    <a:pt x="1512" y="2305"/>
                  </a:cubicBezTo>
                  <a:cubicBezTo>
                    <a:pt x="1511" y="2304"/>
                    <a:pt x="1509" y="2304"/>
                    <a:pt x="1507" y="2303"/>
                  </a:cubicBezTo>
                  <a:cubicBezTo>
                    <a:pt x="1506" y="2302"/>
                    <a:pt x="1504" y="2301"/>
                    <a:pt x="1503" y="2300"/>
                  </a:cubicBezTo>
                  <a:cubicBezTo>
                    <a:pt x="1499" y="2298"/>
                    <a:pt x="1496" y="2296"/>
                    <a:pt x="1493" y="2294"/>
                  </a:cubicBezTo>
                  <a:cubicBezTo>
                    <a:pt x="1489" y="2292"/>
                    <a:pt x="1486" y="2290"/>
                    <a:pt x="1483" y="2288"/>
                  </a:cubicBezTo>
                  <a:cubicBezTo>
                    <a:pt x="1481" y="2287"/>
                    <a:pt x="1480" y="2287"/>
                    <a:pt x="1478" y="2286"/>
                  </a:cubicBezTo>
                  <a:cubicBezTo>
                    <a:pt x="1476" y="2285"/>
                    <a:pt x="1475" y="2284"/>
                    <a:pt x="1473" y="2283"/>
                  </a:cubicBezTo>
                  <a:cubicBezTo>
                    <a:pt x="1470" y="2282"/>
                    <a:pt x="1467" y="2280"/>
                    <a:pt x="1464" y="2279"/>
                  </a:cubicBezTo>
                  <a:cubicBezTo>
                    <a:pt x="1480" y="2278"/>
                    <a:pt x="1497" y="2280"/>
                    <a:pt x="1513" y="2281"/>
                  </a:cubicBezTo>
                  <a:cubicBezTo>
                    <a:pt x="1516" y="2283"/>
                    <a:pt x="1520" y="2285"/>
                    <a:pt x="1523" y="2287"/>
                  </a:cubicBezTo>
                  <a:cubicBezTo>
                    <a:pt x="1525" y="2288"/>
                    <a:pt x="1528" y="2290"/>
                    <a:pt x="1531" y="2291"/>
                  </a:cubicBezTo>
                  <a:cubicBezTo>
                    <a:pt x="1532" y="2292"/>
                    <a:pt x="1533" y="2292"/>
                    <a:pt x="1534" y="2293"/>
                  </a:cubicBezTo>
                  <a:cubicBezTo>
                    <a:pt x="1536" y="2294"/>
                    <a:pt x="1537" y="2294"/>
                    <a:pt x="1538" y="2295"/>
                  </a:cubicBezTo>
                  <a:cubicBezTo>
                    <a:pt x="1541" y="2296"/>
                    <a:pt x="1543" y="2297"/>
                    <a:pt x="1546" y="2298"/>
                  </a:cubicBezTo>
                  <a:cubicBezTo>
                    <a:pt x="1548" y="2299"/>
                    <a:pt x="1550" y="2299"/>
                    <a:pt x="1552" y="2300"/>
                  </a:cubicBezTo>
                  <a:cubicBezTo>
                    <a:pt x="1555" y="2300"/>
                    <a:pt x="1557" y="2301"/>
                    <a:pt x="1558" y="2301"/>
                  </a:cubicBezTo>
                  <a:cubicBezTo>
                    <a:pt x="1559" y="2301"/>
                    <a:pt x="1560" y="2301"/>
                    <a:pt x="1561" y="2301"/>
                  </a:cubicBezTo>
                  <a:cubicBezTo>
                    <a:pt x="1562" y="2301"/>
                    <a:pt x="1563" y="2301"/>
                    <a:pt x="1563" y="2301"/>
                  </a:cubicBezTo>
                  <a:cubicBezTo>
                    <a:pt x="1564" y="2301"/>
                    <a:pt x="1564" y="2301"/>
                    <a:pt x="1565" y="2301"/>
                  </a:cubicBezTo>
                  <a:cubicBezTo>
                    <a:pt x="1565" y="2301"/>
                    <a:pt x="1566" y="2301"/>
                    <a:pt x="1566" y="2301"/>
                  </a:cubicBezTo>
                  <a:cubicBezTo>
                    <a:pt x="1567" y="2301"/>
                    <a:pt x="1567" y="2301"/>
                    <a:pt x="1567" y="2301"/>
                  </a:cubicBezTo>
                  <a:cubicBezTo>
                    <a:pt x="1567" y="2301"/>
                    <a:pt x="1567" y="2301"/>
                    <a:pt x="1566" y="2300"/>
                  </a:cubicBezTo>
                  <a:cubicBezTo>
                    <a:pt x="1566" y="2300"/>
                    <a:pt x="1566" y="2300"/>
                    <a:pt x="1565" y="2300"/>
                  </a:cubicBezTo>
                  <a:cubicBezTo>
                    <a:pt x="1565" y="2300"/>
                    <a:pt x="1564" y="2300"/>
                    <a:pt x="1563" y="2299"/>
                  </a:cubicBezTo>
                  <a:cubicBezTo>
                    <a:pt x="1562" y="2299"/>
                    <a:pt x="1561" y="2299"/>
                    <a:pt x="1559" y="2298"/>
                  </a:cubicBezTo>
                  <a:cubicBezTo>
                    <a:pt x="1558" y="2297"/>
                    <a:pt x="1556" y="2296"/>
                    <a:pt x="1554" y="2295"/>
                  </a:cubicBezTo>
                  <a:cubicBezTo>
                    <a:pt x="1552" y="2295"/>
                    <a:pt x="1550" y="2293"/>
                    <a:pt x="1548" y="2292"/>
                  </a:cubicBezTo>
                  <a:cubicBezTo>
                    <a:pt x="1546" y="2291"/>
                    <a:pt x="1544" y="2290"/>
                    <a:pt x="1541" y="2288"/>
                  </a:cubicBezTo>
                  <a:cubicBezTo>
                    <a:pt x="1540" y="2288"/>
                    <a:pt x="1539" y="2287"/>
                    <a:pt x="1538" y="2286"/>
                  </a:cubicBezTo>
                  <a:cubicBezTo>
                    <a:pt x="1537" y="2286"/>
                    <a:pt x="1535" y="2285"/>
                    <a:pt x="1534" y="2284"/>
                  </a:cubicBezTo>
                  <a:cubicBezTo>
                    <a:pt x="1533" y="2284"/>
                    <a:pt x="1532" y="2283"/>
                    <a:pt x="1531" y="2282"/>
                  </a:cubicBezTo>
                  <a:cubicBezTo>
                    <a:pt x="1553" y="2283"/>
                    <a:pt x="1574" y="2280"/>
                    <a:pt x="1592" y="2265"/>
                  </a:cubicBezTo>
                  <a:cubicBezTo>
                    <a:pt x="1557" y="2277"/>
                    <a:pt x="1512" y="2264"/>
                    <a:pt x="1476" y="2259"/>
                  </a:cubicBezTo>
                  <a:cubicBezTo>
                    <a:pt x="1477" y="2259"/>
                    <a:pt x="1477" y="2258"/>
                    <a:pt x="1478" y="2258"/>
                  </a:cubicBezTo>
                  <a:cubicBezTo>
                    <a:pt x="1480" y="2257"/>
                    <a:pt x="1482" y="2256"/>
                    <a:pt x="1484" y="2255"/>
                  </a:cubicBezTo>
                  <a:cubicBezTo>
                    <a:pt x="1485" y="2255"/>
                    <a:pt x="1485" y="2254"/>
                    <a:pt x="1486" y="2254"/>
                  </a:cubicBezTo>
                  <a:cubicBezTo>
                    <a:pt x="1486" y="2254"/>
                    <a:pt x="1487" y="2254"/>
                    <a:pt x="1487" y="2254"/>
                  </a:cubicBezTo>
                  <a:cubicBezTo>
                    <a:pt x="1488" y="2253"/>
                    <a:pt x="1489" y="2253"/>
                    <a:pt x="1490" y="2253"/>
                  </a:cubicBezTo>
                  <a:cubicBezTo>
                    <a:pt x="1491" y="2252"/>
                    <a:pt x="1492" y="2252"/>
                    <a:pt x="1493" y="2252"/>
                  </a:cubicBezTo>
                  <a:cubicBezTo>
                    <a:pt x="1494" y="2252"/>
                    <a:pt x="1495" y="2251"/>
                    <a:pt x="1496" y="2251"/>
                  </a:cubicBezTo>
                  <a:cubicBezTo>
                    <a:pt x="1496" y="2251"/>
                    <a:pt x="1497" y="2251"/>
                    <a:pt x="1498" y="2251"/>
                  </a:cubicBezTo>
                  <a:cubicBezTo>
                    <a:pt x="1499" y="2251"/>
                    <a:pt x="1499" y="2251"/>
                    <a:pt x="1500" y="2251"/>
                  </a:cubicBezTo>
                  <a:cubicBezTo>
                    <a:pt x="1501" y="2251"/>
                    <a:pt x="1502" y="2251"/>
                    <a:pt x="1503" y="2251"/>
                  </a:cubicBezTo>
                  <a:cubicBezTo>
                    <a:pt x="1503" y="2251"/>
                    <a:pt x="1504" y="2251"/>
                    <a:pt x="1504" y="2251"/>
                  </a:cubicBezTo>
                  <a:cubicBezTo>
                    <a:pt x="1504" y="2251"/>
                    <a:pt x="1503" y="2251"/>
                    <a:pt x="1503" y="2250"/>
                  </a:cubicBezTo>
                  <a:cubicBezTo>
                    <a:pt x="1502" y="2250"/>
                    <a:pt x="1501" y="2250"/>
                    <a:pt x="1500" y="2249"/>
                  </a:cubicBezTo>
                  <a:cubicBezTo>
                    <a:pt x="1499" y="2249"/>
                    <a:pt x="1499" y="2249"/>
                    <a:pt x="1498" y="2249"/>
                  </a:cubicBezTo>
                  <a:cubicBezTo>
                    <a:pt x="1497" y="2249"/>
                    <a:pt x="1496" y="2248"/>
                    <a:pt x="1496" y="2248"/>
                  </a:cubicBezTo>
                  <a:cubicBezTo>
                    <a:pt x="1495" y="2248"/>
                    <a:pt x="1494" y="2248"/>
                    <a:pt x="1493" y="2248"/>
                  </a:cubicBezTo>
                  <a:cubicBezTo>
                    <a:pt x="1492" y="2248"/>
                    <a:pt x="1491" y="2248"/>
                    <a:pt x="1490" y="2248"/>
                  </a:cubicBezTo>
                  <a:cubicBezTo>
                    <a:pt x="1487" y="2248"/>
                    <a:pt x="1485" y="2248"/>
                    <a:pt x="1482" y="2249"/>
                  </a:cubicBezTo>
                  <a:cubicBezTo>
                    <a:pt x="1480" y="2250"/>
                    <a:pt x="1477" y="2251"/>
                    <a:pt x="1475" y="2252"/>
                  </a:cubicBezTo>
                  <a:cubicBezTo>
                    <a:pt x="1474" y="2252"/>
                    <a:pt x="1474" y="2252"/>
                    <a:pt x="1473" y="2252"/>
                  </a:cubicBezTo>
                  <a:cubicBezTo>
                    <a:pt x="1472" y="2253"/>
                    <a:pt x="1472" y="2253"/>
                    <a:pt x="1471" y="2253"/>
                  </a:cubicBezTo>
                  <a:cubicBezTo>
                    <a:pt x="1470" y="2254"/>
                    <a:pt x="1469" y="2254"/>
                    <a:pt x="1467" y="2255"/>
                  </a:cubicBezTo>
                  <a:cubicBezTo>
                    <a:pt x="1466" y="2256"/>
                    <a:pt x="1465" y="2257"/>
                    <a:pt x="1463" y="2257"/>
                  </a:cubicBezTo>
                  <a:cubicBezTo>
                    <a:pt x="1463" y="2257"/>
                    <a:pt x="1463" y="2257"/>
                    <a:pt x="1463" y="2257"/>
                  </a:cubicBezTo>
                  <a:cubicBezTo>
                    <a:pt x="1418" y="2254"/>
                    <a:pt x="1401" y="2291"/>
                    <a:pt x="1380" y="2272"/>
                  </a:cubicBezTo>
                  <a:cubicBezTo>
                    <a:pt x="1365" y="2258"/>
                    <a:pt x="1335" y="2167"/>
                    <a:pt x="1328" y="2145"/>
                  </a:cubicBezTo>
                  <a:cubicBezTo>
                    <a:pt x="1324" y="2135"/>
                    <a:pt x="1321" y="2127"/>
                    <a:pt x="1317" y="2120"/>
                  </a:cubicBezTo>
                  <a:cubicBezTo>
                    <a:pt x="1317" y="2121"/>
                    <a:pt x="1317" y="2121"/>
                    <a:pt x="1317" y="2121"/>
                  </a:cubicBezTo>
                  <a:cubicBezTo>
                    <a:pt x="1318" y="2121"/>
                    <a:pt x="1319" y="2122"/>
                    <a:pt x="1320" y="2123"/>
                  </a:cubicBezTo>
                  <a:cubicBezTo>
                    <a:pt x="1321" y="2124"/>
                    <a:pt x="1322" y="2125"/>
                    <a:pt x="1323" y="2126"/>
                  </a:cubicBezTo>
                  <a:cubicBezTo>
                    <a:pt x="1324" y="2127"/>
                    <a:pt x="1325" y="2128"/>
                    <a:pt x="1326" y="2130"/>
                  </a:cubicBezTo>
                  <a:cubicBezTo>
                    <a:pt x="1327" y="2131"/>
                    <a:pt x="1328" y="2132"/>
                    <a:pt x="1329" y="2134"/>
                  </a:cubicBezTo>
                  <a:cubicBezTo>
                    <a:pt x="1331" y="2136"/>
                    <a:pt x="1334" y="2139"/>
                    <a:pt x="1336" y="2143"/>
                  </a:cubicBezTo>
                  <a:cubicBezTo>
                    <a:pt x="1339" y="2146"/>
                    <a:pt x="1341" y="2150"/>
                    <a:pt x="1344" y="2154"/>
                  </a:cubicBezTo>
                  <a:cubicBezTo>
                    <a:pt x="1345" y="2155"/>
                    <a:pt x="1346" y="2157"/>
                    <a:pt x="1348" y="2159"/>
                  </a:cubicBezTo>
                  <a:cubicBezTo>
                    <a:pt x="1349" y="2161"/>
                    <a:pt x="1350" y="2163"/>
                    <a:pt x="1352" y="2165"/>
                  </a:cubicBezTo>
                  <a:cubicBezTo>
                    <a:pt x="1352" y="2166"/>
                    <a:pt x="1352" y="2166"/>
                    <a:pt x="1353" y="2167"/>
                  </a:cubicBezTo>
                  <a:cubicBezTo>
                    <a:pt x="1353" y="2167"/>
                    <a:pt x="1353" y="2167"/>
                    <a:pt x="1353" y="2168"/>
                  </a:cubicBezTo>
                  <a:cubicBezTo>
                    <a:pt x="1353" y="2171"/>
                    <a:pt x="1354" y="2175"/>
                    <a:pt x="1356" y="2179"/>
                  </a:cubicBezTo>
                  <a:cubicBezTo>
                    <a:pt x="1357" y="2184"/>
                    <a:pt x="1359" y="2190"/>
                    <a:pt x="1361" y="2196"/>
                  </a:cubicBezTo>
                  <a:cubicBezTo>
                    <a:pt x="1361" y="2197"/>
                    <a:pt x="1362" y="2199"/>
                    <a:pt x="1363" y="2200"/>
                  </a:cubicBezTo>
                  <a:cubicBezTo>
                    <a:pt x="1363" y="2202"/>
                    <a:pt x="1364" y="2203"/>
                    <a:pt x="1364" y="2205"/>
                  </a:cubicBezTo>
                  <a:cubicBezTo>
                    <a:pt x="1365" y="2208"/>
                    <a:pt x="1367" y="2211"/>
                    <a:pt x="1368" y="2214"/>
                  </a:cubicBezTo>
                  <a:cubicBezTo>
                    <a:pt x="1369" y="2215"/>
                    <a:pt x="1369" y="2217"/>
                    <a:pt x="1370" y="2218"/>
                  </a:cubicBezTo>
                  <a:cubicBezTo>
                    <a:pt x="1371" y="2220"/>
                    <a:pt x="1372" y="2221"/>
                    <a:pt x="1372" y="2223"/>
                  </a:cubicBezTo>
                  <a:cubicBezTo>
                    <a:pt x="1373" y="2224"/>
                    <a:pt x="1374" y="2226"/>
                    <a:pt x="1375" y="2227"/>
                  </a:cubicBezTo>
                  <a:cubicBezTo>
                    <a:pt x="1375" y="2228"/>
                    <a:pt x="1376" y="2228"/>
                    <a:pt x="1376" y="2229"/>
                  </a:cubicBezTo>
                  <a:cubicBezTo>
                    <a:pt x="1377" y="2230"/>
                    <a:pt x="1377" y="2231"/>
                    <a:pt x="1378" y="2231"/>
                  </a:cubicBezTo>
                  <a:cubicBezTo>
                    <a:pt x="1378" y="2233"/>
                    <a:pt x="1379" y="2234"/>
                    <a:pt x="1380" y="2235"/>
                  </a:cubicBezTo>
                  <a:cubicBezTo>
                    <a:pt x="1381" y="2236"/>
                    <a:pt x="1381" y="2236"/>
                    <a:pt x="1382" y="2237"/>
                  </a:cubicBezTo>
                  <a:cubicBezTo>
                    <a:pt x="1382" y="2237"/>
                    <a:pt x="1383" y="2238"/>
                    <a:pt x="1383" y="2238"/>
                  </a:cubicBezTo>
                  <a:cubicBezTo>
                    <a:pt x="1384" y="2239"/>
                    <a:pt x="1385" y="2239"/>
                    <a:pt x="1385" y="2240"/>
                  </a:cubicBezTo>
                  <a:cubicBezTo>
                    <a:pt x="1386" y="2241"/>
                    <a:pt x="1386" y="2241"/>
                    <a:pt x="1387" y="2241"/>
                  </a:cubicBezTo>
                  <a:cubicBezTo>
                    <a:pt x="1388" y="2242"/>
                    <a:pt x="1389" y="2243"/>
                    <a:pt x="1390" y="2244"/>
                  </a:cubicBezTo>
                  <a:cubicBezTo>
                    <a:pt x="1390" y="2244"/>
                    <a:pt x="1391" y="2245"/>
                    <a:pt x="1392" y="2245"/>
                  </a:cubicBezTo>
                  <a:cubicBezTo>
                    <a:pt x="1392" y="2245"/>
                    <a:pt x="1393" y="2246"/>
                    <a:pt x="1393" y="2246"/>
                  </a:cubicBezTo>
                  <a:cubicBezTo>
                    <a:pt x="1394" y="2246"/>
                    <a:pt x="1395" y="2247"/>
                    <a:pt x="1396" y="2247"/>
                  </a:cubicBezTo>
                  <a:cubicBezTo>
                    <a:pt x="1397" y="2248"/>
                    <a:pt x="1398" y="2248"/>
                    <a:pt x="1399" y="2248"/>
                  </a:cubicBezTo>
                  <a:cubicBezTo>
                    <a:pt x="1399" y="2248"/>
                    <a:pt x="1400" y="2248"/>
                    <a:pt x="1400" y="2249"/>
                  </a:cubicBezTo>
                  <a:cubicBezTo>
                    <a:pt x="1401" y="2249"/>
                    <a:pt x="1401" y="2249"/>
                    <a:pt x="1401" y="2249"/>
                  </a:cubicBezTo>
                  <a:cubicBezTo>
                    <a:pt x="1403" y="2249"/>
                    <a:pt x="1404" y="2249"/>
                    <a:pt x="1405" y="2249"/>
                  </a:cubicBezTo>
                  <a:cubicBezTo>
                    <a:pt x="1406" y="2249"/>
                    <a:pt x="1406" y="2249"/>
                    <a:pt x="1406" y="2249"/>
                  </a:cubicBezTo>
                  <a:cubicBezTo>
                    <a:pt x="1406" y="2249"/>
                    <a:pt x="1406" y="2249"/>
                    <a:pt x="1405" y="2249"/>
                  </a:cubicBezTo>
                  <a:cubicBezTo>
                    <a:pt x="1404" y="2248"/>
                    <a:pt x="1403" y="2248"/>
                    <a:pt x="1402" y="2247"/>
                  </a:cubicBezTo>
                  <a:cubicBezTo>
                    <a:pt x="1402" y="2247"/>
                    <a:pt x="1401" y="2247"/>
                    <a:pt x="1401" y="2247"/>
                  </a:cubicBezTo>
                  <a:cubicBezTo>
                    <a:pt x="1401" y="2247"/>
                    <a:pt x="1400" y="2246"/>
                    <a:pt x="1400" y="2246"/>
                  </a:cubicBezTo>
                  <a:cubicBezTo>
                    <a:pt x="1399" y="2246"/>
                    <a:pt x="1398" y="2245"/>
                    <a:pt x="1398" y="2245"/>
                  </a:cubicBezTo>
                  <a:cubicBezTo>
                    <a:pt x="1397" y="2244"/>
                    <a:pt x="1396" y="2243"/>
                    <a:pt x="1395" y="2243"/>
                  </a:cubicBezTo>
                  <a:cubicBezTo>
                    <a:pt x="1395" y="2242"/>
                    <a:pt x="1394" y="2242"/>
                    <a:pt x="1394" y="2242"/>
                  </a:cubicBezTo>
                  <a:cubicBezTo>
                    <a:pt x="1394" y="2241"/>
                    <a:pt x="1393" y="2241"/>
                    <a:pt x="1393" y="2240"/>
                  </a:cubicBezTo>
                  <a:cubicBezTo>
                    <a:pt x="1392" y="2240"/>
                    <a:pt x="1391" y="2239"/>
                    <a:pt x="1390" y="2238"/>
                  </a:cubicBezTo>
                  <a:cubicBezTo>
                    <a:pt x="1390" y="2237"/>
                    <a:pt x="1390" y="2237"/>
                    <a:pt x="1389" y="2236"/>
                  </a:cubicBezTo>
                  <a:cubicBezTo>
                    <a:pt x="1389" y="2236"/>
                    <a:pt x="1388" y="2235"/>
                    <a:pt x="1388" y="2235"/>
                  </a:cubicBezTo>
                  <a:cubicBezTo>
                    <a:pt x="1388" y="2234"/>
                    <a:pt x="1387" y="2234"/>
                    <a:pt x="1387" y="2233"/>
                  </a:cubicBezTo>
                  <a:cubicBezTo>
                    <a:pt x="1386" y="2232"/>
                    <a:pt x="1386" y="2232"/>
                    <a:pt x="1386" y="2231"/>
                  </a:cubicBezTo>
                  <a:cubicBezTo>
                    <a:pt x="1385" y="2230"/>
                    <a:pt x="1384" y="2229"/>
                    <a:pt x="1383" y="2227"/>
                  </a:cubicBezTo>
                  <a:cubicBezTo>
                    <a:pt x="1383" y="2226"/>
                    <a:pt x="1382" y="2225"/>
                    <a:pt x="1381" y="2223"/>
                  </a:cubicBezTo>
                  <a:cubicBezTo>
                    <a:pt x="1381" y="2223"/>
                    <a:pt x="1382" y="2223"/>
                    <a:pt x="1382" y="2223"/>
                  </a:cubicBezTo>
                  <a:cubicBezTo>
                    <a:pt x="1382" y="2224"/>
                    <a:pt x="1383" y="2224"/>
                    <a:pt x="1383" y="2224"/>
                  </a:cubicBezTo>
                  <a:cubicBezTo>
                    <a:pt x="1385" y="2225"/>
                    <a:pt x="1386" y="2226"/>
                    <a:pt x="1387" y="2227"/>
                  </a:cubicBezTo>
                  <a:cubicBezTo>
                    <a:pt x="1388" y="2228"/>
                    <a:pt x="1390" y="2229"/>
                    <a:pt x="1391" y="2230"/>
                  </a:cubicBezTo>
                  <a:cubicBezTo>
                    <a:pt x="1392" y="2231"/>
                    <a:pt x="1394" y="2232"/>
                    <a:pt x="1395" y="2234"/>
                  </a:cubicBezTo>
                  <a:cubicBezTo>
                    <a:pt x="1397" y="2235"/>
                    <a:pt x="1398" y="2236"/>
                    <a:pt x="1400" y="2237"/>
                  </a:cubicBezTo>
                  <a:cubicBezTo>
                    <a:pt x="1401" y="2238"/>
                    <a:pt x="1403" y="2239"/>
                    <a:pt x="1405" y="2241"/>
                  </a:cubicBezTo>
                  <a:cubicBezTo>
                    <a:pt x="1405" y="2241"/>
                    <a:pt x="1405" y="2241"/>
                    <a:pt x="1406" y="2241"/>
                  </a:cubicBezTo>
                  <a:cubicBezTo>
                    <a:pt x="1406" y="2242"/>
                    <a:pt x="1407" y="2242"/>
                    <a:pt x="1407" y="2242"/>
                  </a:cubicBezTo>
                  <a:cubicBezTo>
                    <a:pt x="1408" y="2243"/>
                    <a:pt x="1409" y="2243"/>
                    <a:pt x="1410" y="2244"/>
                  </a:cubicBezTo>
                  <a:cubicBezTo>
                    <a:pt x="1411" y="2244"/>
                    <a:pt x="1413" y="2245"/>
                    <a:pt x="1415" y="2246"/>
                  </a:cubicBezTo>
                  <a:cubicBezTo>
                    <a:pt x="1417" y="2246"/>
                    <a:pt x="1418" y="2247"/>
                    <a:pt x="1420" y="2247"/>
                  </a:cubicBezTo>
                  <a:cubicBezTo>
                    <a:pt x="1421" y="2247"/>
                    <a:pt x="1422" y="2247"/>
                    <a:pt x="1422" y="2247"/>
                  </a:cubicBezTo>
                  <a:cubicBezTo>
                    <a:pt x="1423" y="2247"/>
                    <a:pt x="1424" y="2246"/>
                    <a:pt x="1424" y="2246"/>
                  </a:cubicBezTo>
                  <a:cubicBezTo>
                    <a:pt x="1426" y="2246"/>
                    <a:pt x="1427" y="2246"/>
                    <a:pt x="1428" y="2245"/>
                  </a:cubicBezTo>
                  <a:cubicBezTo>
                    <a:pt x="1429" y="2245"/>
                    <a:pt x="1429" y="2245"/>
                    <a:pt x="1430" y="2244"/>
                  </a:cubicBezTo>
                  <a:cubicBezTo>
                    <a:pt x="1430" y="2244"/>
                    <a:pt x="1430" y="2244"/>
                    <a:pt x="1430" y="2244"/>
                  </a:cubicBezTo>
                  <a:cubicBezTo>
                    <a:pt x="1430" y="2244"/>
                    <a:pt x="1430" y="2244"/>
                    <a:pt x="1429" y="2244"/>
                  </a:cubicBezTo>
                  <a:cubicBezTo>
                    <a:pt x="1429" y="2244"/>
                    <a:pt x="1428" y="2244"/>
                    <a:pt x="1427" y="2244"/>
                  </a:cubicBezTo>
                  <a:cubicBezTo>
                    <a:pt x="1427" y="2244"/>
                    <a:pt x="1426" y="2244"/>
                    <a:pt x="1425" y="2243"/>
                  </a:cubicBezTo>
                  <a:cubicBezTo>
                    <a:pt x="1423" y="2243"/>
                    <a:pt x="1422" y="2243"/>
                    <a:pt x="1421" y="2242"/>
                  </a:cubicBezTo>
                  <a:cubicBezTo>
                    <a:pt x="1421" y="2242"/>
                    <a:pt x="1420" y="2242"/>
                    <a:pt x="1420" y="2242"/>
                  </a:cubicBezTo>
                  <a:cubicBezTo>
                    <a:pt x="1420" y="2242"/>
                    <a:pt x="1420" y="2241"/>
                    <a:pt x="1419" y="2241"/>
                  </a:cubicBezTo>
                  <a:cubicBezTo>
                    <a:pt x="1419" y="2241"/>
                    <a:pt x="1418" y="2241"/>
                    <a:pt x="1417" y="2240"/>
                  </a:cubicBezTo>
                  <a:cubicBezTo>
                    <a:pt x="1416" y="2239"/>
                    <a:pt x="1415" y="2239"/>
                    <a:pt x="1413" y="2238"/>
                  </a:cubicBezTo>
                  <a:cubicBezTo>
                    <a:pt x="1413" y="2237"/>
                    <a:pt x="1412" y="2236"/>
                    <a:pt x="1411" y="2236"/>
                  </a:cubicBezTo>
                  <a:cubicBezTo>
                    <a:pt x="1410" y="2235"/>
                    <a:pt x="1410" y="2235"/>
                    <a:pt x="1409" y="2234"/>
                  </a:cubicBezTo>
                  <a:cubicBezTo>
                    <a:pt x="1408" y="2233"/>
                    <a:pt x="1406" y="2232"/>
                    <a:pt x="1405" y="2231"/>
                  </a:cubicBezTo>
                  <a:cubicBezTo>
                    <a:pt x="1403" y="2230"/>
                    <a:pt x="1401" y="2228"/>
                    <a:pt x="1400" y="2227"/>
                  </a:cubicBezTo>
                  <a:cubicBezTo>
                    <a:pt x="1399" y="2227"/>
                    <a:pt x="1398" y="2226"/>
                    <a:pt x="1397" y="2226"/>
                  </a:cubicBezTo>
                  <a:cubicBezTo>
                    <a:pt x="1397" y="2225"/>
                    <a:pt x="1396" y="2225"/>
                    <a:pt x="1395" y="2224"/>
                  </a:cubicBezTo>
                  <a:cubicBezTo>
                    <a:pt x="1393" y="2223"/>
                    <a:pt x="1392" y="2223"/>
                    <a:pt x="1390" y="2222"/>
                  </a:cubicBezTo>
                  <a:cubicBezTo>
                    <a:pt x="1388" y="2221"/>
                    <a:pt x="1387" y="2221"/>
                    <a:pt x="1385" y="2220"/>
                  </a:cubicBezTo>
                  <a:cubicBezTo>
                    <a:pt x="1384" y="2220"/>
                    <a:pt x="1384" y="2220"/>
                    <a:pt x="1383" y="2220"/>
                  </a:cubicBezTo>
                  <a:cubicBezTo>
                    <a:pt x="1382" y="2220"/>
                    <a:pt x="1382" y="2220"/>
                    <a:pt x="1381" y="2220"/>
                  </a:cubicBezTo>
                  <a:cubicBezTo>
                    <a:pt x="1380" y="2220"/>
                    <a:pt x="1380" y="2220"/>
                    <a:pt x="1379" y="2220"/>
                  </a:cubicBezTo>
                  <a:cubicBezTo>
                    <a:pt x="1379" y="2220"/>
                    <a:pt x="1379" y="2219"/>
                    <a:pt x="1379" y="2219"/>
                  </a:cubicBezTo>
                  <a:cubicBezTo>
                    <a:pt x="1379" y="2218"/>
                    <a:pt x="1378" y="2216"/>
                    <a:pt x="1377" y="2215"/>
                  </a:cubicBezTo>
                  <a:cubicBezTo>
                    <a:pt x="1377" y="2214"/>
                    <a:pt x="1376" y="2212"/>
                    <a:pt x="1375" y="2211"/>
                  </a:cubicBezTo>
                  <a:cubicBezTo>
                    <a:pt x="1374" y="2208"/>
                    <a:pt x="1373" y="2205"/>
                    <a:pt x="1371" y="2202"/>
                  </a:cubicBezTo>
                  <a:cubicBezTo>
                    <a:pt x="1371" y="2200"/>
                    <a:pt x="1370" y="2199"/>
                    <a:pt x="1369" y="2197"/>
                  </a:cubicBezTo>
                  <a:cubicBezTo>
                    <a:pt x="1369" y="2196"/>
                    <a:pt x="1368" y="2194"/>
                    <a:pt x="1367" y="2193"/>
                  </a:cubicBezTo>
                  <a:cubicBezTo>
                    <a:pt x="1365" y="2187"/>
                    <a:pt x="1362" y="2182"/>
                    <a:pt x="1360" y="2178"/>
                  </a:cubicBezTo>
                  <a:cubicBezTo>
                    <a:pt x="1359" y="2176"/>
                    <a:pt x="1359" y="2175"/>
                    <a:pt x="1358" y="2174"/>
                  </a:cubicBezTo>
                  <a:cubicBezTo>
                    <a:pt x="1359" y="2175"/>
                    <a:pt x="1360" y="2176"/>
                    <a:pt x="1360" y="2177"/>
                  </a:cubicBezTo>
                  <a:cubicBezTo>
                    <a:pt x="1361" y="2178"/>
                    <a:pt x="1362" y="2179"/>
                    <a:pt x="1363" y="2180"/>
                  </a:cubicBezTo>
                  <a:cubicBezTo>
                    <a:pt x="1364" y="2181"/>
                    <a:pt x="1364" y="2182"/>
                    <a:pt x="1365" y="2183"/>
                  </a:cubicBezTo>
                  <a:cubicBezTo>
                    <a:pt x="1367" y="2185"/>
                    <a:pt x="1369" y="2186"/>
                    <a:pt x="1371" y="2188"/>
                  </a:cubicBezTo>
                  <a:cubicBezTo>
                    <a:pt x="1372" y="2190"/>
                    <a:pt x="1374" y="2191"/>
                    <a:pt x="1376" y="2193"/>
                  </a:cubicBezTo>
                  <a:cubicBezTo>
                    <a:pt x="1378" y="2194"/>
                    <a:pt x="1380" y="2196"/>
                    <a:pt x="1382" y="2197"/>
                  </a:cubicBezTo>
                  <a:cubicBezTo>
                    <a:pt x="1386" y="2200"/>
                    <a:pt x="1390" y="2202"/>
                    <a:pt x="1394" y="2204"/>
                  </a:cubicBezTo>
                  <a:cubicBezTo>
                    <a:pt x="1398" y="2206"/>
                    <a:pt x="1402" y="2207"/>
                    <a:pt x="1405" y="2208"/>
                  </a:cubicBezTo>
                  <a:cubicBezTo>
                    <a:pt x="1409" y="2209"/>
                    <a:pt x="1413" y="2209"/>
                    <a:pt x="1416" y="2209"/>
                  </a:cubicBezTo>
                  <a:cubicBezTo>
                    <a:pt x="1419" y="2209"/>
                    <a:pt x="1421" y="2209"/>
                    <a:pt x="1424" y="2208"/>
                  </a:cubicBezTo>
                  <a:cubicBezTo>
                    <a:pt x="1425" y="2208"/>
                    <a:pt x="1426" y="2208"/>
                    <a:pt x="1426" y="2208"/>
                  </a:cubicBezTo>
                  <a:cubicBezTo>
                    <a:pt x="1427" y="2207"/>
                    <a:pt x="1428" y="2207"/>
                    <a:pt x="1428" y="2207"/>
                  </a:cubicBezTo>
                  <a:cubicBezTo>
                    <a:pt x="1429" y="2207"/>
                    <a:pt x="1430" y="2206"/>
                    <a:pt x="1430" y="2206"/>
                  </a:cubicBezTo>
                  <a:cubicBezTo>
                    <a:pt x="1430" y="2206"/>
                    <a:pt x="1429" y="2206"/>
                    <a:pt x="1428" y="2207"/>
                  </a:cubicBezTo>
                  <a:cubicBezTo>
                    <a:pt x="1427" y="2207"/>
                    <a:pt x="1425" y="2207"/>
                    <a:pt x="1423" y="2207"/>
                  </a:cubicBezTo>
                  <a:cubicBezTo>
                    <a:pt x="1421" y="2207"/>
                    <a:pt x="1419" y="2207"/>
                    <a:pt x="1416" y="2206"/>
                  </a:cubicBezTo>
                  <a:cubicBezTo>
                    <a:pt x="1413" y="2206"/>
                    <a:pt x="1410" y="2205"/>
                    <a:pt x="1407" y="2204"/>
                  </a:cubicBezTo>
                  <a:cubicBezTo>
                    <a:pt x="1403" y="2202"/>
                    <a:pt x="1400" y="2201"/>
                    <a:pt x="1396" y="2199"/>
                  </a:cubicBezTo>
                  <a:cubicBezTo>
                    <a:pt x="1394" y="2197"/>
                    <a:pt x="1391" y="2196"/>
                    <a:pt x="1389" y="2194"/>
                  </a:cubicBezTo>
                  <a:cubicBezTo>
                    <a:pt x="1389" y="2194"/>
                    <a:pt x="1389" y="2194"/>
                    <a:pt x="1389" y="2194"/>
                  </a:cubicBezTo>
                  <a:cubicBezTo>
                    <a:pt x="1390" y="2194"/>
                    <a:pt x="1392" y="2194"/>
                    <a:pt x="1393" y="2194"/>
                  </a:cubicBezTo>
                  <a:cubicBezTo>
                    <a:pt x="1395" y="2194"/>
                    <a:pt x="1396" y="2194"/>
                    <a:pt x="1398" y="2194"/>
                  </a:cubicBezTo>
                  <a:cubicBezTo>
                    <a:pt x="1400" y="2194"/>
                    <a:pt x="1402" y="2194"/>
                    <a:pt x="1404" y="2194"/>
                  </a:cubicBezTo>
                  <a:cubicBezTo>
                    <a:pt x="1405" y="2194"/>
                    <a:pt x="1406" y="2194"/>
                    <a:pt x="1407" y="2194"/>
                  </a:cubicBezTo>
                  <a:cubicBezTo>
                    <a:pt x="1408" y="2194"/>
                    <a:pt x="1409" y="2194"/>
                    <a:pt x="1410" y="2194"/>
                  </a:cubicBezTo>
                  <a:cubicBezTo>
                    <a:pt x="1412" y="2194"/>
                    <a:pt x="1414" y="2194"/>
                    <a:pt x="1416" y="2194"/>
                  </a:cubicBezTo>
                  <a:cubicBezTo>
                    <a:pt x="1418" y="2194"/>
                    <a:pt x="1420" y="2194"/>
                    <a:pt x="1422" y="2194"/>
                  </a:cubicBezTo>
                  <a:cubicBezTo>
                    <a:pt x="1423" y="2194"/>
                    <a:pt x="1424" y="2194"/>
                    <a:pt x="1425" y="2194"/>
                  </a:cubicBezTo>
                  <a:cubicBezTo>
                    <a:pt x="1426" y="2194"/>
                    <a:pt x="1427" y="2194"/>
                    <a:pt x="1428" y="2194"/>
                  </a:cubicBezTo>
                  <a:cubicBezTo>
                    <a:pt x="1430" y="2194"/>
                    <a:pt x="1432" y="2193"/>
                    <a:pt x="1434" y="2193"/>
                  </a:cubicBezTo>
                  <a:cubicBezTo>
                    <a:pt x="1435" y="2193"/>
                    <a:pt x="1437" y="2193"/>
                    <a:pt x="1439" y="2193"/>
                  </a:cubicBezTo>
                  <a:cubicBezTo>
                    <a:pt x="1440" y="2193"/>
                    <a:pt x="1442" y="2193"/>
                    <a:pt x="1443" y="2193"/>
                  </a:cubicBezTo>
                  <a:cubicBezTo>
                    <a:pt x="1444" y="2193"/>
                    <a:pt x="1445" y="2193"/>
                    <a:pt x="1446" y="2193"/>
                  </a:cubicBezTo>
                  <a:cubicBezTo>
                    <a:pt x="1447" y="2193"/>
                    <a:pt x="1448" y="2192"/>
                    <a:pt x="1448" y="2192"/>
                  </a:cubicBezTo>
                  <a:cubicBezTo>
                    <a:pt x="1449" y="2192"/>
                    <a:pt x="1449" y="2192"/>
                    <a:pt x="1449" y="2192"/>
                  </a:cubicBezTo>
                  <a:cubicBezTo>
                    <a:pt x="1449" y="2192"/>
                    <a:pt x="1449" y="2192"/>
                    <a:pt x="1448" y="2192"/>
                  </a:cubicBezTo>
                  <a:cubicBezTo>
                    <a:pt x="1448" y="2192"/>
                    <a:pt x="1447" y="2191"/>
                    <a:pt x="1446" y="2191"/>
                  </a:cubicBezTo>
                  <a:cubicBezTo>
                    <a:pt x="1446" y="2191"/>
                    <a:pt x="1444" y="2190"/>
                    <a:pt x="1443" y="2190"/>
                  </a:cubicBezTo>
                  <a:cubicBezTo>
                    <a:pt x="1443" y="2190"/>
                    <a:pt x="1442" y="2189"/>
                    <a:pt x="1441" y="2189"/>
                  </a:cubicBezTo>
                  <a:cubicBezTo>
                    <a:pt x="1441" y="2189"/>
                    <a:pt x="1440" y="2189"/>
                    <a:pt x="1439" y="2189"/>
                  </a:cubicBezTo>
                  <a:cubicBezTo>
                    <a:pt x="1438" y="2188"/>
                    <a:pt x="1437" y="2188"/>
                    <a:pt x="1437" y="2188"/>
                  </a:cubicBezTo>
                  <a:cubicBezTo>
                    <a:pt x="1436" y="2188"/>
                    <a:pt x="1435" y="2188"/>
                    <a:pt x="1434" y="2187"/>
                  </a:cubicBezTo>
                  <a:cubicBezTo>
                    <a:pt x="1432" y="2187"/>
                    <a:pt x="1430" y="2187"/>
                    <a:pt x="1428" y="2187"/>
                  </a:cubicBezTo>
                  <a:cubicBezTo>
                    <a:pt x="1427" y="2186"/>
                    <a:pt x="1426" y="2186"/>
                    <a:pt x="1425" y="2186"/>
                  </a:cubicBezTo>
                  <a:cubicBezTo>
                    <a:pt x="1424" y="2186"/>
                    <a:pt x="1423" y="2186"/>
                    <a:pt x="1422" y="2186"/>
                  </a:cubicBezTo>
                  <a:cubicBezTo>
                    <a:pt x="1420" y="2186"/>
                    <a:pt x="1418" y="2186"/>
                    <a:pt x="1416" y="2186"/>
                  </a:cubicBezTo>
                  <a:cubicBezTo>
                    <a:pt x="1414" y="2186"/>
                    <a:pt x="1412" y="2186"/>
                    <a:pt x="1409" y="2186"/>
                  </a:cubicBezTo>
                  <a:cubicBezTo>
                    <a:pt x="1408" y="2186"/>
                    <a:pt x="1407" y="2186"/>
                    <a:pt x="1406" y="2187"/>
                  </a:cubicBezTo>
                  <a:cubicBezTo>
                    <a:pt x="1405" y="2187"/>
                    <a:pt x="1404" y="2187"/>
                    <a:pt x="1403" y="2187"/>
                  </a:cubicBezTo>
                  <a:cubicBezTo>
                    <a:pt x="1401" y="2187"/>
                    <a:pt x="1399" y="2188"/>
                    <a:pt x="1398" y="2188"/>
                  </a:cubicBezTo>
                  <a:cubicBezTo>
                    <a:pt x="1396" y="2188"/>
                    <a:pt x="1394" y="2189"/>
                    <a:pt x="1393" y="2189"/>
                  </a:cubicBezTo>
                  <a:cubicBezTo>
                    <a:pt x="1391" y="2190"/>
                    <a:pt x="1390" y="2190"/>
                    <a:pt x="1388" y="2191"/>
                  </a:cubicBezTo>
                  <a:cubicBezTo>
                    <a:pt x="1388" y="2191"/>
                    <a:pt x="1387" y="2191"/>
                    <a:pt x="1386" y="2192"/>
                  </a:cubicBezTo>
                  <a:cubicBezTo>
                    <a:pt x="1383" y="2189"/>
                    <a:pt x="1379" y="2186"/>
                    <a:pt x="1376" y="2183"/>
                  </a:cubicBezTo>
                  <a:cubicBezTo>
                    <a:pt x="1374" y="2181"/>
                    <a:pt x="1373" y="2179"/>
                    <a:pt x="1371" y="2177"/>
                  </a:cubicBezTo>
                  <a:cubicBezTo>
                    <a:pt x="1370" y="2177"/>
                    <a:pt x="1370" y="2176"/>
                    <a:pt x="1369" y="2175"/>
                  </a:cubicBezTo>
                  <a:cubicBezTo>
                    <a:pt x="1368" y="2174"/>
                    <a:pt x="1367" y="2173"/>
                    <a:pt x="1367" y="2172"/>
                  </a:cubicBezTo>
                  <a:cubicBezTo>
                    <a:pt x="1364" y="2168"/>
                    <a:pt x="1361" y="2164"/>
                    <a:pt x="1358" y="2161"/>
                  </a:cubicBezTo>
                  <a:cubicBezTo>
                    <a:pt x="1356" y="2159"/>
                    <a:pt x="1355" y="2157"/>
                    <a:pt x="1354" y="2155"/>
                  </a:cubicBezTo>
                  <a:cubicBezTo>
                    <a:pt x="1352" y="2153"/>
                    <a:pt x="1351" y="2151"/>
                    <a:pt x="1349" y="2149"/>
                  </a:cubicBezTo>
                  <a:cubicBezTo>
                    <a:pt x="1347" y="2146"/>
                    <a:pt x="1344" y="2142"/>
                    <a:pt x="1341" y="2139"/>
                  </a:cubicBezTo>
                  <a:cubicBezTo>
                    <a:pt x="1338" y="2136"/>
                    <a:pt x="1335" y="2133"/>
                    <a:pt x="1333" y="2130"/>
                  </a:cubicBezTo>
                  <a:cubicBezTo>
                    <a:pt x="1331" y="2129"/>
                    <a:pt x="1330" y="2128"/>
                    <a:pt x="1329" y="2127"/>
                  </a:cubicBezTo>
                  <a:cubicBezTo>
                    <a:pt x="1327" y="2126"/>
                    <a:pt x="1326" y="2125"/>
                    <a:pt x="1325" y="2124"/>
                  </a:cubicBezTo>
                  <a:cubicBezTo>
                    <a:pt x="1324" y="2123"/>
                    <a:pt x="1322" y="2122"/>
                    <a:pt x="1321" y="2121"/>
                  </a:cubicBezTo>
                  <a:cubicBezTo>
                    <a:pt x="1320" y="2121"/>
                    <a:pt x="1319" y="2120"/>
                    <a:pt x="1318" y="2119"/>
                  </a:cubicBezTo>
                  <a:cubicBezTo>
                    <a:pt x="1317" y="2119"/>
                    <a:pt x="1317" y="2118"/>
                    <a:pt x="1316" y="2118"/>
                  </a:cubicBezTo>
                  <a:cubicBezTo>
                    <a:pt x="1316" y="2118"/>
                    <a:pt x="1316" y="2118"/>
                    <a:pt x="1316" y="2118"/>
                  </a:cubicBezTo>
                  <a:cubicBezTo>
                    <a:pt x="1306" y="2101"/>
                    <a:pt x="1298" y="2096"/>
                    <a:pt x="1298" y="2096"/>
                  </a:cubicBezTo>
                  <a:cubicBezTo>
                    <a:pt x="1298" y="2096"/>
                    <a:pt x="1332" y="2102"/>
                    <a:pt x="1371" y="2105"/>
                  </a:cubicBezTo>
                  <a:cubicBezTo>
                    <a:pt x="1371" y="2105"/>
                    <a:pt x="1372" y="2106"/>
                    <a:pt x="1372" y="2107"/>
                  </a:cubicBezTo>
                  <a:cubicBezTo>
                    <a:pt x="1372" y="2107"/>
                    <a:pt x="1373" y="2108"/>
                    <a:pt x="1373" y="2108"/>
                  </a:cubicBezTo>
                  <a:cubicBezTo>
                    <a:pt x="1373" y="2109"/>
                    <a:pt x="1374" y="2109"/>
                    <a:pt x="1374" y="2110"/>
                  </a:cubicBezTo>
                  <a:cubicBezTo>
                    <a:pt x="1375" y="2111"/>
                    <a:pt x="1375" y="2111"/>
                    <a:pt x="1376" y="2112"/>
                  </a:cubicBezTo>
                  <a:cubicBezTo>
                    <a:pt x="1376" y="2112"/>
                    <a:pt x="1377" y="2113"/>
                    <a:pt x="1377" y="2114"/>
                  </a:cubicBezTo>
                  <a:cubicBezTo>
                    <a:pt x="1378" y="2115"/>
                    <a:pt x="1378" y="2115"/>
                    <a:pt x="1379" y="2116"/>
                  </a:cubicBezTo>
                  <a:cubicBezTo>
                    <a:pt x="1380" y="2117"/>
                    <a:pt x="1380" y="2117"/>
                    <a:pt x="1381" y="2118"/>
                  </a:cubicBezTo>
                  <a:cubicBezTo>
                    <a:pt x="1382" y="2119"/>
                    <a:pt x="1383" y="2120"/>
                    <a:pt x="1383" y="2120"/>
                  </a:cubicBezTo>
                  <a:cubicBezTo>
                    <a:pt x="1384" y="2121"/>
                    <a:pt x="1385" y="2122"/>
                    <a:pt x="1386" y="2123"/>
                  </a:cubicBezTo>
                  <a:cubicBezTo>
                    <a:pt x="1388" y="2124"/>
                    <a:pt x="1389" y="2125"/>
                    <a:pt x="1391" y="2127"/>
                  </a:cubicBezTo>
                  <a:cubicBezTo>
                    <a:pt x="1393" y="2128"/>
                    <a:pt x="1396" y="2129"/>
                    <a:pt x="1398" y="2131"/>
                  </a:cubicBezTo>
                  <a:cubicBezTo>
                    <a:pt x="1400" y="2132"/>
                    <a:pt x="1402" y="2133"/>
                    <a:pt x="1404" y="2134"/>
                  </a:cubicBezTo>
                  <a:cubicBezTo>
                    <a:pt x="1406" y="2135"/>
                    <a:pt x="1409" y="2136"/>
                    <a:pt x="1411" y="2136"/>
                  </a:cubicBezTo>
                  <a:cubicBezTo>
                    <a:pt x="1412" y="2137"/>
                    <a:pt x="1413" y="2137"/>
                    <a:pt x="1414" y="2137"/>
                  </a:cubicBezTo>
                  <a:cubicBezTo>
                    <a:pt x="1415" y="2137"/>
                    <a:pt x="1416" y="2138"/>
                    <a:pt x="1417" y="2138"/>
                  </a:cubicBezTo>
                  <a:cubicBezTo>
                    <a:pt x="1418" y="2138"/>
                    <a:pt x="1419" y="2138"/>
                    <a:pt x="1420" y="2139"/>
                  </a:cubicBezTo>
                  <a:cubicBezTo>
                    <a:pt x="1421" y="2139"/>
                    <a:pt x="1422" y="2139"/>
                    <a:pt x="1423" y="2139"/>
                  </a:cubicBezTo>
                  <a:cubicBezTo>
                    <a:pt x="1424" y="2139"/>
                    <a:pt x="1425" y="2139"/>
                    <a:pt x="1425" y="2139"/>
                  </a:cubicBezTo>
                  <a:cubicBezTo>
                    <a:pt x="1426" y="2139"/>
                    <a:pt x="1427" y="2139"/>
                    <a:pt x="1428" y="2139"/>
                  </a:cubicBezTo>
                  <a:cubicBezTo>
                    <a:pt x="1428" y="2139"/>
                    <a:pt x="1429" y="2139"/>
                    <a:pt x="1430" y="2139"/>
                  </a:cubicBezTo>
                  <a:cubicBezTo>
                    <a:pt x="1430" y="2139"/>
                    <a:pt x="1431" y="2139"/>
                    <a:pt x="1431" y="2139"/>
                  </a:cubicBezTo>
                  <a:cubicBezTo>
                    <a:pt x="1433" y="2139"/>
                    <a:pt x="1433" y="2139"/>
                    <a:pt x="1434" y="2139"/>
                  </a:cubicBezTo>
                  <a:cubicBezTo>
                    <a:pt x="1434" y="2139"/>
                    <a:pt x="1435" y="2139"/>
                    <a:pt x="1435" y="2139"/>
                  </a:cubicBezTo>
                  <a:cubicBezTo>
                    <a:pt x="1435" y="2139"/>
                    <a:pt x="1435" y="2139"/>
                    <a:pt x="1434" y="2139"/>
                  </a:cubicBezTo>
                  <a:cubicBezTo>
                    <a:pt x="1433" y="2139"/>
                    <a:pt x="1433" y="2138"/>
                    <a:pt x="1432" y="2138"/>
                  </a:cubicBezTo>
                  <a:cubicBezTo>
                    <a:pt x="1431" y="2138"/>
                    <a:pt x="1431" y="2137"/>
                    <a:pt x="1430" y="2137"/>
                  </a:cubicBezTo>
                  <a:cubicBezTo>
                    <a:pt x="1430" y="2137"/>
                    <a:pt x="1429" y="2137"/>
                    <a:pt x="1428" y="2136"/>
                  </a:cubicBezTo>
                  <a:cubicBezTo>
                    <a:pt x="1428" y="2136"/>
                    <a:pt x="1427" y="2136"/>
                    <a:pt x="1426" y="2136"/>
                  </a:cubicBezTo>
                  <a:cubicBezTo>
                    <a:pt x="1426" y="2135"/>
                    <a:pt x="1425" y="2135"/>
                    <a:pt x="1424" y="2135"/>
                  </a:cubicBezTo>
                  <a:cubicBezTo>
                    <a:pt x="1423" y="2134"/>
                    <a:pt x="1422" y="2134"/>
                    <a:pt x="1421" y="2133"/>
                  </a:cubicBezTo>
                  <a:cubicBezTo>
                    <a:pt x="1421" y="2133"/>
                    <a:pt x="1420" y="2133"/>
                    <a:pt x="1419" y="2132"/>
                  </a:cubicBezTo>
                  <a:cubicBezTo>
                    <a:pt x="1418" y="2132"/>
                    <a:pt x="1418" y="2132"/>
                    <a:pt x="1417" y="2132"/>
                  </a:cubicBezTo>
                  <a:cubicBezTo>
                    <a:pt x="1417" y="2132"/>
                    <a:pt x="1417" y="2131"/>
                    <a:pt x="1416" y="2131"/>
                  </a:cubicBezTo>
                  <a:cubicBezTo>
                    <a:pt x="1415" y="2131"/>
                    <a:pt x="1414" y="2130"/>
                    <a:pt x="1413" y="2130"/>
                  </a:cubicBezTo>
                  <a:cubicBezTo>
                    <a:pt x="1412" y="2129"/>
                    <a:pt x="1411" y="2129"/>
                    <a:pt x="1410" y="2128"/>
                  </a:cubicBezTo>
                  <a:cubicBezTo>
                    <a:pt x="1409" y="2128"/>
                    <a:pt x="1408" y="2127"/>
                    <a:pt x="1407" y="2127"/>
                  </a:cubicBezTo>
                  <a:cubicBezTo>
                    <a:pt x="1407" y="2126"/>
                    <a:pt x="1406" y="2126"/>
                    <a:pt x="1405" y="2126"/>
                  </a:cubicBezTo>
                  <a:cubicBezTo>
                    <a:pt x="1406" y="2126"/>
                    <a:pt x="1408" y="2126"/>
                    <a:pt x="1409" y="2126"/>
                  </a:cubicBezTo>
                  <a:cubicBezTo>
                    <a:pt x="1412" y="2126"/>
                    <a:pt x="1415" y="2126"/>
                    <a:pt x="1418" y="2126"/>
                  </a:cubicBezTo>
                  <a:cubicBezTo>
                    <a:pt x="1419" y="2126"/>
                    <a:pt x="1420" y="2126"/>
                    <a:pt x="1420" y="2125"/>
                  </a:cubicBezTo>
                  <a:cubicBezTo>
                    <a:pt x="1421" y="2125"/>
                    <a:pt x="1422" y="2125"/>
                    <a:pt x="1423" y="2125"/>
                  </a:cubicBezTo>
                  <a:cubicBezTo>
                    <a:pt x="1425" y="2125"/>
                    <a:pt x="1426" y="2125"/>
                    <a:pt x="1428" y="2124"/>
                  </a:cubicBezTo>
                  <a:cubicBezTo>
                    <a:pt x="1429" y="2124"/>
                    <a:pt x="1431" y="2124"/>
                    <a:pt x="1433" y="2123"/>
                  </a:cubicBezTo>
                  <a:cubicBezTo>
                    <a:pt x="1434" y="2123"/>
                    <a:pt x="1434" y="2123"/>
                    <a:pt x="1435" y="2123"/>
                  </a:cubicBezTo>
                  <a:cubicBezTo>
                    <a:pt x="1436" y="2123"/>
                    <a:pt x="1437" y="2123"/>
                    <a:pt x="1437" y="2122"/>
                  </a:cubicBezTo>
                  <a:cubicBezTo>
                    <a:pt x="1441" y="2122"/>
                    <a:pt x="1443" y="2121"/>
                    <a:pt x="1446" y="2120"/>
                  </a:cubicBezTo>
                  <a:cubicBezTo>
                    <a:pt x="1448" y="2119"/>
                    <a:pt x="1450" y="2118"/>
                    <a:pt x="1452" y="2117"/>
                  </a:cubicBezTo>
                  <a:cubicBezTo>
                    <a:pt x="1452" y="2117"/>
                    <a:pt x="1453" y="2117"/>
                    <a:pt x="1453" y="2116"/>
                  </a:cubicBezTo>
                  <a:cubicBezTo>
                    <a:pt x="1453" y="2116"/>
                    <a:pt x="1454" y="2116"/>
                    <a:pt x="1454" y="2116"/>
                  </a:cubicBezTo>
                  <a:cubicBezTo>
                    <a:pt x="1454" y="2116"/>
                    <a:pt x="1453" y="2116"/>
                    <a:pt x="1453" y="2116"/>
                  </a:cubicBezTo>
                  <a:cubicBezTo>
                    <a:pt x="1453" y="2116"/>
                    <a:pt x="1452" y="2116"/>
                    <a:pt x="1451" y="2116"/>
                  </a:cubicBezTo>
                  <a:cubicBezTo>
                    <a:pt x="1450" y="2115"/>
                    <a:pt x="1448" y="2115"/>
                    <a:pt x="1445" y="2115"/>
                  </a:cubicBezTo>
                  <a:cubicBezTo>
                    <a:pt x="1442" y="2115"/>
                    <a:pt x="1439" y="2115"/>
                    <a:pt x="1436" y="2115"/>
                  </a:cubicBezTo>
                  <a:cubicBezTo>
                    <a:pt x="1436" y="2115"/>
                    <a:pt x="1435" y="2116"/>
                    <a:pt x="1434" y="2116"/>
                  </a:cubicBezTo>
                  <a:cubicBezTo>
                    <a:pt x="1433" y="2116"/>
                    <a:pt x="1432" y="2116"/>
                    <a:pt x="1431" y="2116"/>
                  </a:cubicBezTo>
                  <a:cubicBezTo>
                    <a:pt x="1430" y="2116"/>
                    <a:pt x="1428" y="2116"/>
                    <a:pt x="1426" y="2117"/>
                  </a:cubicBezTo>
                  <a:cubicBezTo>
                    <a:pt x="1425" y="2117"/>
                    <a:pt x="1423" y="2117"/>
                    <a:pt x="1422" y="2118"/>
                  </a:cubicBezTo>
                  <a:cubicBezTo>
                    <a:pt x="1421" y="2118"/>
                    <a:pt x="1420" y="2118"/>
                    <a:pt x="1419" y="2118"/>
                  </a:cubicBezTo>
                  <a:cubicBezTo>
                    <a:pt x="1418" y="2118"/>
                    <a:pt x="1418" y="2119"/>
                    <a:pt x="1417" y="2119"/>
                  </a:cubicBezTo>
                  <a:cubicBezTo>
                    <a:pt x="1414" y="2120"/>
                    <a:pt x="1411" y="2121"/>
                    <a:pt x="1409" y="2121"/>
                  </a:cubicBezTo>
                  <a:cubicBezTo>
                    <a:pt x="1406" y="2122"/>
                    <a:pt x="1404" y="2123"/>
                    <a:pt x="1403" y="2124"/>
                  </a:cubicBezTo>
                  <a:cubicBezTo>
                    <a:pt x="1403" y="2124"/>
                    <a:pt x="1402" y="2124"/>
                    <a:pt x="1402" y="2124"/>
                  </a:cubicBezTo>
                  <a:cubicBezTo>
                    <a:pt x="1402" y="2124"/>
                    <a:pt x="1402" y="2124"/>
                    <a:pt x="1401" y="2124"/>
                  </a:cubicBezTo>
                  <a:cubicBezTo>
                    <a:pt x="1399" y="2123"/>
                    <a:pt x="1398" y="2121"/>
                    <a:pt x="1396" y="2120"/>
                  </a:cubicBezTo>
                  <a:cubicBezTo>
                    <a:pt x="1395" y="2120"/>
                    <a:pt x="1394" y="2119"/>
                    <a:pt x="1393" y="2119"/>
                  </a:cubicBezTo>
                  <a:cubicBezTo>
                    <a:pt x="1392" y="2118"/>
                    <a:pt x="1391" y="2117"/>
                    <a:pt x="1390" y="2117"/>
                  </a:cubicBezTo>
                  <a:cubicBezTo>
                    <a:pt x="1389" y="2116"/>
                    <a:pt x="1388" y="2116"/>
                    <a:pt x="1387" y="2115"/>
                  </a:cubicBezTo>
                  <a:cubicBezTo>
                    <a:pt x="1387" y="2115"/>
                    <a:pt x="1387" y="2115"/>
                    <a:pt x="1386" y="2114"/>
                  </a:cubicBezTo>
                  <a:cubicBezTo>
                    <a:pt x="1386" y="2114"/>
                    <a:pt x="1385" y="2114"/>
                    <a:pt x="1385" y="2114"/>
                  </a:cubicBezTo>
                  <a:cubicBezTo>
                    <a:pt x="1384" y="2113"/>
                    <a:pt x="1383" y="2113"/>
                    <a:pt x="1382" y="2112"/>
                  </a:cubicBezTo>
                  <a:cubicBezTo>
                    <a:pt x="1382" y="2112"/>
                    <a:pt x="1381" y="2111"/>
                    <a:pt x="1380" y="2110"/>
                  </a:cubicBezTo>
                  <a:cubicBezTo>
                    <a:pt x="1380" y="2110"/>
                    <a:pt x="1379" y="2110"/>
                    <a:pt x="1378" y="2109"/>
                  </a:cubicBezTo>
                  <a:cubicBezTo>
                    <a:pt x="1378" y="2109"/>
                    <a:pt x="1377" y="2108"/>
                    <a:pt x="1376" y="2108"/>
                  </a:cubicBezTo>
                  <a:cubicBezTo>
                    <a:pt x="1376" y="2107"/>
                    <a:pt x="1375" y="2107"/>
                    <a:pt x="1375" y="2107"/>
                  </a:cubicBezTo>
                  <a:cubicBezTo>
                    <a:pt x="1374" y="2106"/>
                    <a:pt x="1374" y="2106"/>
                    <a:pt x="1373" y="2106"/>
                  </a:cubicBezTo>
                  <a:cubicBezTo>
                    <a:pt x="1373" y="2105"/>
                    <a:pt x="1372" y="2105"/>
                    <a:pt x="1372" y="2105"/>
                  </a:cubicBezTo>
                  <a:cubicBezTo>
                    <a:pt x="1395" y="2106"/>
                    <a:pt x="1418" y="2107"/>
                    <a:pt x="1437" y="2104"/>
                  </a:cubicBezTo>
                  <a:cubicBezTo>
                    <a:pt x="1410" y="2102"/>
                    <a:pt x="1389" y="2103"/>
                    <a:pt x="1359" y="2094"/>
                  </a:cubicBezTo>
                  <a:cubicBezTo>
                    <a:pt x="1325" y="2084"/>
                    <a:pt x="1306" y="2080"/>
                    <a:pt x="1282" y="2061"/>
                  </a:cubicBezTo>
                  <a:cubicBezTo>
                    <a:pt x="1283" y="2061"/>
                    <a:pt x="1284" y="2061"/>
                    <a:pt x="1285" y="2061"/>
                  </a:cubicBezTo>
                  <a:cubicBezTo>
                    <a:pt x="1287" y="2061"/>
                    <a:pt x="1289" y="2060"/>
                    <a:pt x="1291" y="2060"/>
                  </a:cubicBezTo>
                  <a:cubicBezTo>
                    <a:pt x="1293" y="2060"/>
                    <a:pt x="1295" y="2060"/>
                    <a:pt x="1297" y="2059"/>
                  </a:cubicBezTo>
                  <a:cubicBezTo>
                    <a:pt x="1300" y="2059"/>
                    <a:pt x="1304" y="2058"/>
                    <a:pt x="1308" y="2057"/>
                  </a:cubicBezTo>
                  <a:cubicBezTo>
                    <a:pt x="1310" y="2057"/>
                    <a:pt x="1311" y="2056"/>
                    <a:pt x="1313" y="2056"/>
                  </a:cubicBezTo>
                  <a:cubicBezTo>
                    <a:pt x="1313" y="2056"/>
                    <a:pt x="1313" y="2056"/>
                    <a:pt x="1313" y="2056"/>
                  </a:cubicBezTo>
                  <a:cubicBezTo>
                    <a:pt x="1313" y="2056"/>
                    <a:pt x="1314" y="2057"/>
                    <a:pt x="1315" y="2058"/>
                  </a:cubicBezTo>
                  <a:cubicBezTo>
                    <a:pt x="1316" y="2058"/>
                    <a:pt x="1317" y="2059"/>
                    <a:pt x="1318" y="2060"/>
                  </a:cubicBezTo>
                  <a:cubicBezTo>
                    <a:pt x="1319" y="2060"/>
                    <a:pt x="1320" y="2061"/>
                    <a:pt x="1321" y="2062"/>
                  </a:cubicBezTo>
                  <a:cubicBezTo>
                    <a:pt x="1322" y="2063"/>
                    <a:pt x="1324" y="2063"/>
                    <a:pt x="1325" y="2064"/>
                  </a:cubicBezTo>
                  <a:cubicBezTo>
                    <a:pt x="1326" y="2064"/>
                    <a:pt x="1327" y="2065"/>
                    <a:pt x="1327" y="2065"/>
                  </a:cubicBezTo>
                  <a:cubicBezTo>
                    <a:pt x="1328" y="2065"/>
                    <a:pt x="1329" y="2066"/>
                    <a:pt x="1330" y="2066"/>
                  </a:cubicBezTo>
                  <a:cubicBezTo>
                    <a:pt x="1331" y="2066"/>
                    <a:pt x="1333" y="2067"/>
                    <a:pt x="1334" y="2067"/>
                  </a:cubicBezTo>
                  <a:cubicBezTo>
                    <a:pt x="1336" y="2068"/>
                    <a:pt x="1338" y="2068"/>
                    <a:pt x="1339" y="2069"/>
                  </a:cubicBezTo>
                  <a:cubicBezTo>
                    <a:pt x="1340" y="2069"/>
                    <a:pt x="1341" y="2069"/>
                    <a:pt x="1342" y="2069"/>
                  </a:cubicBezTo>
                  <a:cubicBezTo>
                    <a:pt x="1342" y="2069"/>
                    <a:pt x="1343" y="2069"/>
                    <a:pt x="1344" y="2070"/>
                  </a:cubicBezTo>
                  <a:cubicBezTo>
                    <a:pt x="1345" y="2070"/>
                    <a:pt x="1347" y="2070"/>
                    <a:pt x="1348" y="2070"/>
                  </a:cubicBezTo>
                  <a:cubicBezTo>
                    <a:pt x="1350" y="2070"/>
                    <a:pt x="1351" y="2070"/>
                    <a:pt x="1352" y="2070"/>
                  </a:cubicBezTo>
                  <a:cubicBezTo>
                    <a:pt x="1354" y="2070"/>
                    <a:pt x="1355" y="2070"/>
                    <a:pt x="1356" y="2070"/>
                  </a:cubicBezTo>
                  <a:cubicBezTo>
                    <a:pt x="1357" y="2070"/>
                    <a:pt x="1358" y="2070"/>
                    <a:pt x="1359" y="2069"/>
                  </a:cubicBezTo>
                  <a:cubicBezTo>
                    <a:pt x="1359" y="2069"/>
                    <a:pt x="1360" y="2069"/>
                    <a:pt x="1360" y="2069"/>
                  </a:cubicBezTo>
                  <a:cubicBezTo>
                    <a:pt x="1361" y="2069"/>
                    <a:pt x="1361" y="2069"/>
                    <a:pt x="1361" y="2069"/>
                  </a:cubicBezTo>
                  <a:cubicBezTo>
                    <a:pt x="1361" y="2069"/>
                    <a:pt x="1361" y="2069"/>
                    <a:pt x="1360" y="2069"/>
                  </a:cubicBezTo>
                  <a:cubicBezTo>
                    <a:pt x="1360" y="2068"/>
                    <a:pt x="1360" y="2068"/>
                    <a:pt x="1359" y="2068"/>
                  </a:cubicBezTo>
                  <a:cubicBezTo>
                    <a:pt x="1358" y="2068"/>
                    <a:pt x="1357" y="2067"/>
                    <a:pt x="1356" y="2067"/>
                  </a:cubicBezTo>
                  <a:cubicBezTo>
                    <a:pt x="1355" y="2066"/>
                    <a:pt x="1354" y="2066"/>
                    <a:pt x="1353" y="2066"/>
                  </a:cubicBezTo>
                  <a:cubicBezTo>
                    <a:pt x="1352" y="2065"/>
                    <a:pt x="1351" y="2065"/>
                    <a:pt x="1350" y="2064"/>
                  </a:cubicBezTo>
                  <a:cubicBezTo>
                    <a:pt x="1348" y="2064"/>
                    <a:pt x="1347" y="2063"/>
                    <a:pt x="1345" y="2063"/>
                  </a:cubicBezTo>
                  <a:cubicBezTo>
                    <a:pt x="1345" y="2062"/>
                    <a:pt x="1344" y="2062"/>
                    <a:pt x="1343" y="2062"/>
                  </a:cubicBezTo>
                  <a:cubicBezTo>
                    <a:pt x="1343" y="2062"/>
                    <a:pt x="1342" y="2061"/>
                    <a:pt x="1341" y="2061"/>
                  </a:cubicBezTo>
                  <a:cubicBezTo>
                    <a:pt x="1340" y="2061"/>
                    <a:pt x="1338" y="2060"/>
                    <a:pt x="1337" y="2060"/>
                  </a:cubicBezTo>
                  <a:cubicBezTo>
                    <a:pt x="1335" y="2059"/>
                    <a:pt x="1334" y="2059"/>
                    <a:pt x="1332" y="2059"/>
                  </a:cubicBezTo>
                  <a:cubicBezTo>
                    <a:pt x="1331" y="2058"/>
                    <a:pt x="1331" y="2058"/>
                    <a:pt x="1330" y="2058"/>
                  </a:cubicBezTo>
                  <a:cubicBezTo>
                    <a:pt x="1329" y="2058"/>
                    <a:pt x="1328" y="2058"/>
                    <a:pt x="1328" y="2057"/>
                  </a:cubicBezTo>
                  <a:cubicBezTo>
                    <a:pt x="1326" y="2057"/>
                    <a:pt x="1325" y="2057"/>
                    <a:pt x="1323" y="2056"/>
                  </a:cubicBezTo>
                  <a:cubicBezTo>
                    <a:pt x="1322" y="2056"/>
                    <a:pt x="1321" y="2056"/>
                    <a:pt x="1319" y="2055"/>
                  </a:cubicBezTo>
                  <a:cubicBezTo>
                    <a:pt x="1318" y="2055"/>
                    <a:pt x="1318" y="2055"/>
                    <a:pt x="1317" y="2055"/>
                  </a:cubicBezTo>
                  <a:cubicBezTo>
                    <a:pt x="1317" y="2055"/>
                    <a:pt x="1318" y="2055"/>
                    <a:pt x="1319" y="2054"/>
                  </a:cubicBezTo>
                  <a:cubicBezTo>
                    <a:pt x="1322" y="2054"/>
                    <a:pt x="1325" y="2053"/>
                    <a:pt x="1329" y="2052"/>
                  </a:cubicBezTo>
                  <a:cubicBezTo>
                    <a:pt x="1332" y="2052"/>
                    <a:pt x="1335" y="2051"/>
                    <a:pt x="1338" y="2051"/>
                  </a:cubicBezTo>
                  <a:cubicBezTo>
                    <a:pt x="1339" y="2051"/>
                    <a:pt x="1340" y="2051"/>
                    <a:pt x="1342" y="2051"/>
                  </a:cubicBezTo>
                  <a:cubicBezTo>
                    <a:pt x="1343" y="2051"/>
                    <a:pt x="1344" y="2051"/>
                    <a:pt x="1345" y="2051"/>
                  </a:cubicBezTo>
                  <a:cubicBezTo>
                    <a:pt x="1346" y="2051"/>
                    <a:pt x="1347" y="2051"/>
                    <a:pt x="1349" y="2051"/>
                  </a:cubicBezTo>
                  <a:cubicBezTo>
                    <a:pt x="1350" y="2051"/>
                    <a:pt x="1350" y="2051"/>
                    <a:pt x="1351" y="2051"/>
                  </a:cubicBezTo>
                  <a:cubicBezTo>
                    <a:pt x="1353" y="2051"/>
                    <a:pt x="1354" y="2052"/>
                    <a:pt x="1355" y="2052"/>
                  </a:cubicBezTo>
                  <a:cubicBezTo>
                    <a:pt x="1356" y="2052"/>
                    <a:pt x="1356" y="2052"/>
                    <a:pt x="1356" y="2052"/>
                  </a:cubicBezTo>
                  <a:cubicBezTo>
                    <a:pt x="1356" y="2052"/>
                    <a:pt x="1356" y="2052"/>
                    <a:pt x="1355" y="2051"/>
                  </a:cubicBezTo>
                  <a:cubicBezTo>
                    <a:pt x="1355" y="2051"/>
                    <a:pt x="1354" y="2051"/>
                    <a:pt x="1354" y="2051"/>
                  </a:cubicBezTo>
                  <a:cubicBezTo>
                    <a:pt x="1353" y="2050"/>
                    <a:pt x="1352" y="2050"/>
                    <a:pt x="1352" y="2050"/>
                  </a:cubicBezTo>
                  <a:cubicBezTo>
                    <a:pt x="1351" y="2049"/>
                    <a:pt x="1350" y="2049"/>
                    <a:pt x="1349" y="2049"/>
                  </a:cubicBezTo>
                  <a:cubicBezTo>
                    <a:pt x="1348" y="2048"/>
                    <a:pt x="1347" y="2048"/>
                    <a:pt x="1346" y="2048"/>
                  </a:cubicBezTo>
                  <a:cubicBezTo>
                    <a:pt x="1344" y="2048"/>
                    <a:pt x="1343" y="2047"/>
                    <a:pt x="1342" y="2047"/>
                  </a:cubicBezTo>
                  <a:cubicBezTo>
                    <a:pt x="1341" y="2047"/>
                    <a:pt x="1339" y="2047"/>
                    <a:pt x="1338" y="2047"/>
                  </a:cubicBezTo>
                  <a:cubicBezTo>
                    <a:pt x="1335" y="2046"/>
                    <a:pt x="1331" y="2046"/>
                    <a:pt x="1328" y="2046"/>
                  </a:cubicBezTo>
                  <a:cubicBezTo>
                    <a:pt x="1325" y="2047"/>
                    <a:pt x="1321" y="2047"/>
                    <a:pt x="1317" y="2048"/>
                  </a:cubicBezTo>
                  <a:cubicBezTo>
                    <a:pt x="1316" y="2048"/>
                    <a:pt x="1314" y="2048"/>
                    <a:pt x="1312" y="2048"/>
                  </a:cubicBezTo>
                  <a:cubicBezTo>
                    <a:pt x="1310" y="2049"/>
                    <a:pt x="1308" y="2049"/>
                    <a:pt x="1306" y="2049"/>
                  </a:cubicBezTo>
                  <a:cubicBezTo>
                    <a:pt x="1303" y="2050"/>
                    <a:pt x="1299" y="2051"/>
                    <a:pt x="1295" y="2052"/>
                  </a:cubicBezTo>
                  <a:cubicBezTo>
                    <a:pt x="1292" y="2052"/>
                    <a:pt x="1288" y="2053"/>
                    <a:pt x="1284" y="2053"/>
                  </a:cubicBezTo>
                  <a:cubicBezTo>
                    <a:pt x="1281" y="2053"/>
                    <a:pt x="1277" y="2053"/>
                    <a:pt x="1274" y="2053"/>
                  </a:cubicBezTo>
                  <a:cubicBezTo>
                    <a:pt x="1273" y="2053"/>
                    <a:pt x="1273" y="2053"/>
                    <a:pt x="1273" y="2053"/>
                  </a:cubicBezTo>
                  <a:cubicBezTo>
                    <a:pt x="1271" y="2051"/>
                    <a:pt x="1269" y="2049"/>
                    <a:pt x="1266" y="2047"/>
                  </a:cubicBezTo>
                  <a:cubicBezTo>
                    <a:pt x="1252" y="2033"/>
                    <a:pt x="1239" y="2024"/>
                    <a:pt x="1227" y="2018"/>
                  </a:cubicBezTo>
                  <a:cubicBezTo>
                    <a:pt x="1228" y="2018"/>
                    <a:pt x="1230" y="2018"/>
                    <a:pt x="1231" y="2018"/>
                  </a:cubicBezTo>
                  <a:cubicBezTo>
                    <a:pt x="1232" y="2018"/>
                    <a:pt x="1234" y="2017"/>
                    <a:pt x="1236" y="2017"/>
                  </a:cubicBezTo>
                  <a:cubicBezTo>
                    <a:pt x="1237" y="2017"/>
                    <a:pt x="1239" y="2016"/>
                    <a:pt x="1241" y="2016"/>
                  </a:cubicBezTo>
                  <a:cubicBezTo>
                    <a:pt x="1244" y="2015"/>
                    <a:pt x="1248" y="2015"/>
                    <a:pt x="1251" y="2014"/>
                  </a:cubicBezTo>
                  <a:cubicBezTo>
                    <a:pt x="1254" y="2014"/>
                    <a:pt x="1254" y="2014"/>
                    <a:pt x="1254" y="2014"/>
                  </a:cubicBezTo>
                  <a:cubicBezTo>
                    <a:pt x="1255" y="2014"/>
                    <a:pt x="1256" y="2013"/>
                    <a:pt x="1257" y="2013"/>
                  </a:cubicBezTo>
                  <a:cubicBezTo>
                    <a:pt x="1258" y="2013"/>
                    <a:pt x="1260" y="2013"/>
                    <a:pt x="1262" y="2013"/>
                  </a:cubicBezTo>
                  <a:cubicBezTo>
                    <a:pt x="1265" y="2013"/>
                    <a:pt x="1269" y="2012"/>
                    <a:pt x="1272" y="2012"/>
                  </a:cubicBezTo>
                  <a:cubicBezTo>
                    <a:pt x="1273" y="2012"/>
                    <a:pt x="1273" y="2012"/>
                    <a:pt x="1274" y="2012"/>
                  </a:cubicBezTo>
                  <a:cubicBezTo>
                    <a:pt x="1275" y="2012"/>
                    <a:pt x="1276" y="2012"/>
                    <a:pt x="1277" y="2013"/>
                  </a:cubicBezTo>
                  <a:cubicBezTo>
                    <a:pt x="1278" y="2013"/>
                    <a:pt x="1280" y="2013"/>
                    <a:pt x="1281" y="2013"/>
                  </a:cubicBezTo>
                  <a:cubicBezTo>
                    <a:pt x="1282" y="2013"/>
                    <a:pt x="1283" y="2013"/>
                    <a:pt x="1283" y="2013"/>
                  </a:cubicBezTo>
                  <a:cubicBezTo>
                    <a:pt x="1284" y="2013"/>
                    <a:pt x="1285" y="2014"/>
                    <a:pt x="1285" y="2014"/>
                  </a:cubicBezTo>
                  <a:cubicBezTo>
                    <a:pt x="1286" y="2014"/>
                    <a:pt x="1286" y="2014"/>
                    <a:pt x="1286" y="2014"/>
                  </a:cubicBezTo>
                  <a:cubicBezTo>
                    <a:pt x="1287" y="2014"/>
                    <a:pt x="1287" y="2014"/>
                    <a:pt x="1287" y="2014"/>
                  </a:cubicBezTo>
                  <a:cubicBezTo>
                    <a:pt x="1288" y="2014"/>
                    <a:pt x="1289" y="2014"/>
                    <a:pt x="1289" y="2015"/>
                  </a:cubicBezTo>
                  <a:cubicBezTo>
                    <a:pt x="1291" y="2015"/>
                    <a:pt x="1292" y="2015"/>
                    <a:pt x="1293" y="2016"/>
                  </a:cubicBezTo>
                  <a:cubicBezTo>
                    <a:pt x="1294" y="2016"/>
                    <a:pt x="1295" y="2016"/>
                    <a:pt x="1296" y="2017"/>
                  </a:cubicBezTo>
                  <a:cubicBezTo>
                    <a:pt x="1297" y="2017"/>
                    <a:pt x="1298" y="2018"/>
                    <a:pt x="1299" y="2018"/>
                  </a:cubicBezTo>
                  <a:cubicBezTo>
                    <a:pt x="1300" y="2018"/>
                    <a:pt x="1300" y="2019"/>
                    <a:pt x="1301" y="2019"/>
                  </a:cubicBezTo>
                  <a:cubicBezTo>
                    <a:pt x="1303" y="2020"/>
                    <a:pt x="1304" y="2021"/>
                    <a:pt x="1304" y="2021"/>
                  </a:cubicBezTo>
                  <a:cubicBezTo>
                    <a:pt x="1305" y="2022"/>
                    <a:pt x="1305" y="2022"/>
                    <a:pt x="1305" y="2022"/>
                  </a:cubicBezTo>
                  <a:cubicBezTo>
                    <a:pt x="1305" y="2022"/>
                    <a:pt x="1305" y="2022"/>
                    <a:pt x="1305" y="2021"/>
                  </a:cubicBezTo>
                  <a:cubicBezTo>
                    <a:pt x="1304" y="2020"/>
                    <a:pt x="1303" y="2019"/>
                    <a:pt x="1302" y="2018"/>
                  </a:cubicBezTo>
                  <a:cubicBezTo>
                    <a:pt x="1302" y="2018"/>
                    <a:pt x="1301" y="2017"/>
                    <a:pt x="1300" y="2016"/>
                  </a:cubicBezTo>
                  <a:cubicBezTo>
                    <a:pt x="1299" y="2016"/>
                    <a:pt x="1299" y="2015"/>
                    <a:pt x="1298" y="2014"/>
                  </a:cubicBezTo>
                  <a:cubicBezTo>
                    <a:pt x="1297" y="2014"/>
                    <a:pt x="1296" y="2013"/>
                    <a:pt x="1295" y="2012"/>
                  </a:cubicBezTo>
                  <a:cubicBezTo>
                    <a:pt x="1293" y="2012"/>
                    <a:pt x="1292" y="2011"/>
                    <a:pt x="1291" y="2010"/>
                  </a:cubicBezTo>
                  <a:cubicBezTo>
                    <a:pt x="1288" y="2009"/>
                    <a:pt x="1285" y="2008"/>
                    <a:pt x="1282" y="2007"/>
                  </a:cubicBezTo>
                  <a:cubicBezTo>
                    <a:pt x="1281" y="2007"/>
                    <a:pt x="1279" y="2006"/>
                    <a:pt x="1277" y="2006"/>
                  </a:cubicBezTo>
                  <a:cubicBezTo>
                    <a:pt x="1277" y="2006"/>
                    <a:pt x="1276" y="2006"/>
                    <a:pt x="1275" y="2006"/>
                  </a:cubicBezTo>
                  <a:cubicBezTo>
                    <a:pt x="1274" y="2006"/>
                    <a:pt x="1273" y="2005"/>
                    <a:pt x="1272" y="2005"/>
                  </a:cubicBezTo>
                  <a:cubicBezTo>
                    <a:pt x="1271" y="2005"/>
                    <a:pt x="1270" y="2005"/>
                    <a:pt x="1269" y="2005"/>
                  </a:cubicBezTo>
                  <a:cubicBezTo>
                    <a:pt x="1269" y="2005"/>
                    <a:pt x="1268" y="2005"/>
                    <a:pt x="1267" y="2005"/>
                  </a:cubicBezTo>
                  <a:cubicBezTo>
                    <a:pt x="1265" y="2005"/>
                    <a:pt x="1263" y="2005"/>
                    <a:pt x="1261" y="2005"/>
                  </a:cubicBezTo>
                  <a:cubicBezTo>
                    <a:pt x="1259" y="2005"/>
                    <a:pt x="1258" y="2005"/>
                    <a:pt x="1256" y="2006"/>
                  </a:cubicBezTo>
                  <a:cubicBezTo>
                    <a:pt x="1255" y="2006"/>
                    <a:pt x="1254" y="2006"/>
                    <a:pt x="1253" y="2006"/>
                  </a:cubicBezTo>
                  <a:cubicBezTo>
                    <a:pt x="1250" y="2006"/>
                    <a:pt x="1250" y="2006"/>
                    <a:pt x="1250" y="2006"/>
                  </a:cubicBezTo>
                  <a:cubicBezTo>
                    <a:pt x="1246" y="2007"/>
                    <a:pt x="1243" y="2008"/>
                    <a:pt x="1239" y="2008"/>
                  </a:cubicBezTo>
                  <a:cubicBezTo>
                    <a:pt x="1238" y="2009"/>
                    <a:pt x="1236" y="2009"/>
                    <a:pt x="1234" y="2010"/>
                  </a:cubicBezTo>
                  <a:cubicBezTo>
                    <a:pt x="1232" y="2010"/>
                    <a:pt x="1231" y="2011"/>
                    <a:pt x="1229" y="2011"/>
                  </a:cubicBezTo>
                  <a:cubicBezTo>
                    <a:pt x="1226" y="2012"/>
                    <a:pt x="1223" y="2013"/>
                    <a:pt x="1220" y="2013"/>
                  </a:cubicBezTo>
                  <a:cubicBezTo>
                    <a:pt x="1219" y="2013"/>
                    <a:pt x="1219" y="2014"/>
                    <a:pt x="1218" y="2014"/>
                  </a:cubicBezTo>
                  <a:cubicBezTo>
                    <a:pt x="1197" y="2004"/>
                    <a:pt x="1181" y="2003"/>
                    <a:pt x="1172" y="1996"/>
                  </a:cubicBezTo>
                  <a:cubicBezTo>
                    <a:pt x="1136" y="1966"/>
                    <a:pt x="1187" y="1935"/>
                    <a:pt x="1218" y="1915"/>
                  </a:cubicBezTo>
                  <a:cubicBezTo>
                    <a:pt x="1242" y="1899"/>
                    <a:pt x="1273" y="1889"/>
                    <a:pt x="1299" y="1903"/>
                  </a:cubicBezTo>
                  <a:cubicBezTo>
                    <a:pt x="1342" y="1927"/>
                    <a:pt x="1344" y="1954"/>
                    <a:pt x="1380" y="1991"/>
                  </a:cubicBezTo>
                  <a:cubicBezTo>
                    <a:pt x="1380" y="1993"/>
                    <a:pt x="1380" y="1995"/>
                    <a:pt x="1380" y="1996"/>
                  </a:cubicBezTo>
                  <a:cubicBezTo>
                    <a:pt x="1380" y="1998"/>
                    <a:pt x="1380" y="2000"/>
                    <a:pt x="1380" y="2001"/>
                  </a:cubicBezTo>
                  <a:cubicBezTo>
                    <a:pt x="1381" y="2003"/>
                    <a:pt x="1381" y="2005"/>
                    <a:pt x="1381" y="2007"/>
                  </a:cubicBezTo>
                  <a:cubicBezTo>
                    <a:pt x="1382" y="2010"/>
                    <a:pt x="1383" y="2014"/>
                    <a:pt x="1384" y="2019"/>
                  </a:cubicBezTo>
                  <a:cubicBezTo>
                    <a:pt x="1386" y="2023"/>
                    <a:pt x="1388" y="2027"/>
                    <a:pt x="1391" y="2031"/>
                  </a:cubicBezTo>
                  <a:cubicBezTo>
                    <a:pt x="1392" y="2031"/>
                    <a:pt x="1392" y="2031"/>
                    <a:pt x="1392" y="2031"/>
                  </a:cubicBezTo>
                  <a:cubicBezTo>
                    <a:pt x="1392" y="2032"/>
                    <a:pt x="1392" y="2032"/>
                    <a:pt x="1392" y="2032"/>
                  </a:cubicBezTo>
                  <a:cubicBezTo>
                    <a:pt x="1392" y="2032"/>
                    <a:pt x="1392" y="2032"/>
                    <a:pt x="1392" y="2032"/>
                  </a:cubicBezTo>
                  <a:cubicBezTo>
                    <a:pt x="1392" y="2032"/>
                    <a:pt x="1392" y="2032"/>
                    <a:pt x="1392" y="2032"/>
                  </a:cubicBezTo>
                  <a:cubicBezTo>
                    <a:pt x="1393" y="2032"/>
                    <a:pt x="1393" y="2032"/>
                    <a:pt x="1393" y="2032"/>
                  </a:cubicBezTo>
                  <a:cubicBezTo>
                    <a:pt x="1393" y="2033"/>
                    <a:pt x="1393" y="2033"/>
                    <a:pt x="1394" y="2033"/>
                  </a:cubicBezTo>
                  <a:cubicBezTo>
                    <a:pt x="1395" y="2034"/>
                    <a:pt x="1396" y="2035"/>
                    <a:pt x="1397" y="2036"/>
                  </a:cubicBezTo>
                  <a:cubicBezTo>
                    <a:pt x="1399" y="2038"/>
                    <a:pt x="1401" y="2039"/>
                    <a:pt x="1403" y="2041"/>
                  </a:cubicBezTo>
                  <a:cubicBezTo>
                    <a:pt x="1404" y="2042"/>
                    <a:pt x="1406" y="2043"/>
                    <a:pt x="1408" y="2044"/>
                  </a:cubicBezTo>
                  <a:cubicBezTo>
                    <a:pt x="1408" y="2045"/>
                    <a:pt x="1408" y="2045"/>
                    <a:pt x="1409" y="2046"/>
                  </a:cubicBezTo>
                  <a:cubicBezTo>
                    <a:pt x="1409" y="2047"/>
                    <a:pt x="1410" y="2049"/>
                    <a:pt x="1410" y="2051"/>
                  </a:cubicBezTo>
                  <a:cubicBezTo>
                    <a:pt x="1411" y="2053"/>
                    <a:pt x="1412" y="2054"/>
                    <a:pt x="1412" y="2056"/>
                  </a:cubicBezTo>
                  <a:cubicBezTo>
                    <a:pt x="1412" y="2057"/>
                    <a:pt x="1413" y="2058"/>
                    <a:pt x="1413" y="2059"/>
                  </a:cubicBezTo>
                  <a:cubicBezTo>
                    <a:pt x="1413" y="2061"/>
                    <a:pt x="1414" y="2062"/>
                    <a:pt x="1414" y="2063"/>
                  </a:cubicBezTo>
                  <a:cubicBezTo>
                    <a:pt x="1415" y="2065"/>
                    <a:pt x="1415" y="2067"/>
                    <a:pt x="1416" y="2069"/>
                  </a:cubicBezTo>
                  <a:cubicBezTo>
                    <a:pt x="1416" y="2070"/>
                    <a:pt x="1417" y="2070"/>
                    <a:pt x="1417" y="2071"/>
                  </a:cubicBezTo>
                  <a:cubicBezTo>
                    <a:pt x="1417" y="2071"/>
                    <a:pt x="1417" y="2072"/>
                    <a:pt x="1418" y="2073"/>
                  </a:cubicBezTo>
                  <a:cubicBezTo>
                    <a:pt x="1418" y="2074"/>
                    <a:pt x="1419" y="2075"/>
                    <a:pt x="1420" y="2076"/>
                  </a:cubicBezTo>
                  <a:cubicBezTo>
                    <a:pt x="1420" y="2077"/>
                    <a:pt x="1421" y="2078"/>
                    <a:pt x="1422" y="2079"/>
                  </a:cubicBezTo>
                  <a:cubicBezTo>
                    <a:pt x="1422" y="2080"/>
                    <a:pt x="1423" y="2080"/>
                    <a:pt x="1424" y="2081"/>
                  </a:cubicBezTo>
                  <a:cubicBezTo>
                    <a:pt x="1425" y="2083"/>
                    <a:pt x="1427" y="2084"/>
                    <a:pt x="1429" y="2086"/>
                  </a:cubicBezTo>
                  <a:cubicBezTo>
                    <a:pt x="1431" y="2087"/>
                    <a:pt x="1433" y="2088"/>
                    <a:pt x="1435" y="2088"/>
                  </a:cubicBezTo>
                  <a:cubicBezTo>
                    <a:pt x="1436" y="2089"/>
                    <a:pt x="1438" y="2089"/>
                    <a:pt x="1440" y="2089"/>
                  </a:cubicBezTo>
                  <a:cubicBezTo>
                    <a:pt x="1441" y="2089"/>
                    <a:pt x="1442" y="2089"/>
                    <a:pt x="1443" y="2089"/>
                  </a:cubicBezTo>
                  <a:cubicBezTo>
                    <a:pt x="1445" y="2088"/>
                    <a:pt x="1445" y="2088"/>
                    <a:pt x="1446" y="2088"/>
                  </a:cubicBezTo>
                  <a:cubicBezTo>
                    <a:pt x="1446" y="2087"/>
                    <a:pt x="1446" y="2087"/>
                    <a:pt x="1446" y="2087"/>
                  </a:cubicBezTo>
                  <a:cubicBezTo>
                    <a:pt x="1446" y="2087"/>
                    <a:pt x="1446" y="2087"/>
                    <a:pt x="1446" y="2087"/>
                  </a:cubicBezTo>
                  <a:cubicBezTo>
                    <a:pt x="1445" y="2087"/>
                    <a:pt x="1444" y="2087"/>
                    <a:pt x="1443" y="2087"/>
                  </a:cubicBezTo>
                  <a:cubicBezTo>
                    <a:pt x="1442" y="2087"/>
                    <a:pt x="1441" y="2087"/>
                    <a:pt x="1440" y="2086"/>
                  </a:cubicBezTo>
                  <a:cubicBezTo>
                    <a:pt x="1439" y="2086"/>
                    <a:pt x="1438" y="2085"/>
                    <a:pt x="1436" y="2084"/>
                  </a:cubicBezTo>
                  <a:cubicBezTo>
                    <a:pt x="1434" y="2082"/>
                    <a:pt x="1431" y="2080"/>
                    <a:pt x="1429" y="2077"/>
                  </a:cubicBezTo>
                  <a:cubicBezTo>
                    <a:pt x="1428" y="2075"/>
                    <a:pt x="1427" y="2074"/>
                    <a:pt x="1426" y="2072"/>
                  </a:cubicBezTo>
                  <a:cubicBezTo>
                    <a:pt x="1426" y="2071"/>
                    <a:pt x="1425" y="2070"/>
                    <a:pt x="1425" y="2069"/>
                  </a:cubicBezTo>
                  <a:cubicBezTo>
                    <a:pt x="1425" y="2069"/>
                    <a:pt x="1424" y="2068"/>
                    <a:pt x="1424" y="2068"/>
                  </a:cubicBezTo>
                  <a:cubicBezTo>
                    <a:pt x="1424" y="2067"/>
                    <a:pt x="1424" y="2067"/>
                    <a:pt x="1424" y="2066"/>
                  </a:cubicBezTo>
                  <a:cubicBezTo>
                    <a:pt x="1423" y="2064"/>
                    <a:pt x="1422" y="2062"/>
                    <a:pt x="1421" y="2060"/>
                  </a:cubicBezTo>
                  <a:cubicBezTo>
                    <a:pt x="1421" y="2059"/>
                    <a:pt x="1420" y="2058"/>
                    <a:pt x="1420" y="2057"/>
                  </a:cubicBezTo>
                  <a:cubicBezTo>
                    <a:pt x="1420" y="2056"/>
                    <a:pt x="1419" y="2055"/>
                    <a:pt x="1419" y="2054"/>
                  </a:cubicBezTo>
                  <a:cubicBezTo>
                    <a:pt x="1418" y="2052"/>
                    <a:pt x="1417" y="2051"/>
                    <a:pt x="1416" y="2049"/>
                  </a:cubicBezTo>
                  <a:cubicBezTo>
                    <a:pt x="1416" y="2049"/>
                    <a:pt x="1416" y="2049"/>
                    <a:pt x="1416" y="2049"/>
                  </a:cubicBezTo>
                  <a:cubicBezTo>
                    <a:pt x="1418" y="2050"/>
                    <a:pt x="1418" y="2050"/>
                    <a:pt x="1418" y="2050"/>
                  </a:cubicBezTo>
                  <a:cubicBezTo>
                    <a:pt x="1419" y="2051"/>
                    <a:pt x="1419" y="2051"/>
                    <a:pt x="1419" y="2051"/>
                  </a:cubicBezTo>
                  <a:cubicBezTo>
                    <a:pt x="1420" y="2052"/>
                    <a:pt x="1420" y="2052"/>
                    <a:pt x="1421" y="2052"/>
                  </a:cubicBezTo>
                  <a:cubicBezTo>
                    <a:pt x="1422" y="2053"/>
                    <a:pt x="1423" y="2054"/>
                    <a:pt x="1424" y="2054"/>
                  </a:cubicBezTo>
                  <a:cubicBezTo>
                    <a:pt x="1425" y="2055"/>
                    <a:pt x="1426" y="2056"/>
                    <a:pt x="1426" y="2056"/>
                  </a:cubicBezTo>
                  <a:cubicBezTo>
                    <a:pt x="1430" y="2059"/>
                    <a:pt x="1434" y="2062"/>
                    <a:pt x="1437" y="2065"/>
                  </a:cubicBezTo>
                  <a:cubicBezTo>
                    <a:pt x="1440" y="2068"/>
                    <a:pt x="1443" y="2071"/>
                    <a:pt x="1446" y="2074"/>
                  </a:cubicBezTo>
                  <a:cubicBezTo>
                    <a:pt x="1448" y="2078"/>
                    <a:pt x="1451" y="2081"/>
                    <a:pt x="1453" y="2083"/>
                  </a:cubicBezTo>
                  <a:cubicBezTo>
                    <a:pt x="1454" y="2085"/>
                    <a:pt x="1455" y="2086"/>
                    <a:pt x="1456" y="2088"/>
                  </a:cubicBezTo>
                  <a:cubicBezTo>
                    <a:pt x="1457" y="2089"/>
                    <a:pt x="1458" y="2090"/>
                    <a:pt x="1459" y="2091"/>
                  </a:cubicBezTo>
                  <a:cubicBezTo>
                    <a:pt x="1460" y="2093"/>
                    <a:pt x="1460" y="2094"/>
                    <a:pt x="1461" y="2095"/>
                  </a:cubicBezTo>
                  <a:cubicBezTo>
                    <a:pt x="1462" y="2096"/>
                    <a:pt x="1462" y="2097"/>
                    <a:pt x="1463" y="2098"/>
                  </a:cubicBezTo>
                  <a:cubicBezTo>
                    <a:pt x="1464" y="2100"/>
                    <a:pt x="1465" y="2101"/>
                    <a:pt x="1466" y="2102"/>
                  </a:cubicBezTo>
                  <a:cubicBezTo>
                    <a:pt x="1466" y="2103"/>
                    <a:pt x="1466" y="2104"/>
                    <a:pt x="1466" y="2104"/>
                  </a:cubicBezTo>
                  <a:cubicBezTo>
                    <a:pt x="1466" y="2104"/>
                    <a:pt x="1466" y="2103"/>
                    <a:pt x="1466" y="2102"/>
                  </a:cubicBezTo>
                  <a:cubicBezTo>
                    <a:pt x="1466" y="2101"/>
                    <a:pt x="1465" y="2099"/>
                    <a:pt x="1464" y="2097"/>
                  </a:cubicBezTo>
                  <a:cubicBezTo>
                    <a:pt x="1464" y="2096"/>
                    <a:pt x="1464" y="2095"/>
                    <a:pt x="1463" y="2094"/>
                  </a:cubicBezTo>
                  <a:cubicBezTo>
                    <a:pt x="1463" y="2093"/>
                    <a:pt x="1462" y="2091"/>
                    <a:pt x="1462" y="2090"/>
                  </a:cubicBezTo>
                  <a:cubicBezTo>
                    <a:pt x="1461" y="2089"/>
                    <a:pt x="1460" y="2087"/>
                    <a:pt x="1459" y="2086"/>
                  </a:cubicBezTo>
                  <a:cubicBezTo>
                    <a:pt x="1459" y="2084"/>
                    <a:pt x="1458" y="2082"/>
                    <a:pt x="1457" y="2081"/>
                  </a:cubicBezTo>
                  <a:cubicBezTo>
                    <a:pt x="1455" y="2078"/>
                    <a:pt x="1453" y="2074"/>
                    <a:pt x="1450" y="2071"/>
                  </a:cubicBezTo>
                  <a:cubicBezTo>
                    <a:pt x="1448" y="2067"/>
                    <a:pt x="1445" y="2064"/>
                    <a:pt x="1442" y="2060"/>
                  </a:cubicBezTo>
                  <a:cubicBezTo>
                    <a:pt x="1441" y="2060"/>
                    <a:pt x="1440" y="2059"/>
                    <a:pt x="1439" y="2058"/>
                  </a:cubicBezTo>
                  <a:cubicBezTo>
                    <a:pt x="1438" y="2057"/>
                    <a:pt x="1438" y="2056"/>
                    <a:pt x="1437" y="2055"/>
                  </a:cubicBezTo>
                  <a:cubicBezTo>
                    <a:pt x="1436" y="2054"/>
                    <a:pt x="1435" y="2054"/>
                    <a:pt x="1434" y="2053"/>
                  </a:cubicBezTo>
                  <a:cubicBezTo>
                    <a:pt x="1433" y="2052"/>
                    <a:pt x="1432" y="2051"/>
                    <a:pt x="1431" y="2050"/>
                  </a:cubicBezTo>
                  <a:cubicBezTo>
                    <a:pt x="1430" y="2050"/>
                    <a:pt x="1429" y="2049"/>
                    <a:pt x="1428" y="2048"/>
                  </a:cubicBezTo>
                  <a:cubicBezTo>
                    <a:pt x="1427" y="2047"/>
                    <a:pt x="1426" y="2047"/>
                    <a:pt x="1425" y="2046"/>
                  </a:cubicBezTo>
                  <a:cubicBezTo>
                    <a:pt x="1425" y="2045"/>
                    <a:pt x="1424" y="2045"/>
                    <a:pt x="1424" y="2045"/>
                  </a:cubicBezTo>
                  <a:cubicBezTo>
                    <a:pt x="1422" y="2044"/>
                    <a:pt x="1422" y="2044"/>
                    <a:pt x="1422" y="2044"/>
                  </a:cubicBezTo>
                  <a:cubicBezTo>
                    <a:pt x="1421" y="2043"/>
                    <a:pt x="1421" y="2043"/>
                    <a:pt x="1421" y="2043"/>
                  </a:cubicBezTo>
                  <a:cubicBezTo>
                    <a:pt x="1420" y="2042"/>
                    <a:pt x="1420" y="2042"/>
                    <a:pt x="1420" y="2042"/>
                  </a:cubicBezTo>
                  <a:cubicBezTo>
                    <a:pt x="1419" y="2042"/>
                    <a:pt x="1419" y="2042"/>
                    <a:pt x="1419" y="2042"/>
                  </a:cubicBezTo>
                  <a:cubicBezTo>
                    <a:pt x="1415" y="2039"/>
                    <a:pt x="1411" y="2037"/>
                    <a:pt x="1407" y="2034"/>
                  </a:cubicBezTo>
                  <a:cubicBezTo>
                    <a:pt x="1405" y="2033"/>
                    <a:pt x="1403" y="2032"/>
                    <a:pt x="1401" y="2030"/>
                  </a:cubicBezTo>
                  <a:cubicBezTo>
                    <a:pt x="1400" y="2030"/>
                    <a:pt x="1400" y="2029"/>
                    <a:pt x="1399" y="2028"/>
                  </a:cubicBezTo>
                  <a:cubicBezTo>
                    <a:pt x="1399" y="2028"/>
                    <a:pt x="1398" y="2027"/>
                    <a:pt x="1398"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6"/>
                    <a:pt x="1397" y="2026"/>
                    <a:pt x="1397" y="2026"/>
                  </a:cubicBezTo>
                  <a:cubicBezTo>
                    <a:pt x="1394" y="2023"/>
                    <a:pt x="1391" y="2020"/>
                    <a:pt x="1390" y="2016"/>
                  </a:cubicBezTo>
                  <a:cubicBezTo>
                    <a:pt x="1388" y="2013"/>
                    <a:pt x="1386" y="2009"/>
                    <a:pt x="1385" y="2006"/>
                  </a:cubicBezTo>
                  <a:cubicBezTo>
                    <a:pt x="1384" y="2002"/>
                    <a:pt x="1384" y="1999"/>
                    <a:pt x="1383" y="1996"/>
                  </a:cubicBezTo>
                  <a:cubicBezTo>
                    <a:pt x="1383" y="1995"/>
                    <a:pt x="1383" y="1994"/>
                    <a:pt x="1383" y="1994"/>
                  </a:cubicBezTo>
                  <a:cubicBezTo>
                    <a:pt x="1385" y="1996"/>
                    <a:pt x="1387" y="1998"/>
                    <a:pt x="1389" y="2000"/>
                  </a:cubicBezTo>
                  <a:cubicBezTo>
                    <a:pt x="1414" y="2022"/>
                    <a:pt x="1452" y="2039"/>
                    <a:pt x="1482" y="2057"/>
                  </a:cubicBezTo>
                  <a:cubicBezTo>
                    <a:pt x="1497" y="2067"/>
                    <a:pt x="1510" y="2078"/>
                    <a:pt x="1521" y="2091"/>
                  </a:cubicBezTo>
                  <a:cubicBezTo>
                    <a:pt x="1521" y="2091"/>
                    <a:pt x="1522" y="2091"/>
                    <a:pt x="1522" y="2092"/>
                  </a:cubicBezTo>
                  <a:cubicBezTo>
                    <a:pt x="1522" y="2093"/>
                    <a:pt x="1522" y="2094"/>
                    <a:pt x="1523" y="2095"/>
                  </a:cubicBezTo>
                  <a:cubicBezTo>
                    <a:pt x="1523" y="2096"/>
                    <a:pt x="1524" y="2097"/>
                    <a:pt x="1524" y="2099"/>
                  </a:cubicBezTo>
                  <a:cubicBezTo>
                    <a:pt x="1524" y="2100"/>
                    <a:pt x="1525" y="2101"/>
                    <a:pt x="1525" y="2102"/>
                  </a:cubicBezTo>
                  <a:cubicBezTo>
                    <a:pt x="1525" y="2103"/>
                    <a:pt x="1525" y="2103"/>
                    <a:pt x="1525" y="2104"/>
                  </a:cubicBezTo>
                  <a:cubicBezTo>
                    <a:pt x="1526" y="2105"/>
                    <a:pt x="1526" y="2105"/>
                    <a:pt x="1526" y="2106"/>
                  </a:cubicBezTo>
                  <a:cubicBezTo>
                    <a:pt x="1526" y="2107"/>
                    <a:pt x="1526" y="2108"/>
                    <a:pt x="1527" y="2110"/>
                  </a:cubicBezTo>
                  <a:cubicBezTo>
                    <a:pt x="1527" y="2110"/>
                    <a:pt x="1527" y="2111"/>
                    <a:pt x="1527" y="2111"/>
                  </a:cubicBezTo>
                  <a:cubicBezTo>
                    <a:pt x="1527" y="2112"/>
                    <a:pt x="1527" y="2113"/>
                    <a:pt x="1527" y="2113"/>
                  </a:cubicBezTo>
                  <a:cubicBezTo>
                    <a:pt x="1528" y="2115"/>
                    <a:pt x="1528" y="2116"/>
                    <a:pt x="1528" y="2117"/>
                  </a:cubicBezTo>
                  <a:cubicBezTo>
                    <a:pt x="1528" y="2118"/>
                    <a:pt x="1528" y="2119"/>
                    <a:pt x="1528" y="2120"/>
                  </a:cubicBezTo>
                  <a:cubicBezTo>
                    <a:pt x="1528" y="2121"/>
                    <a:pt x="1528" y="2122"/>
                    <a:pt x="1527" y="2122"/>
                  </a:cubicBezTo>
                  <a:cubicBezTo>
                    <a:pt x="1527" y="2123"/>
                    <a:pt x="1526" y="2124"/>
                    <a:pt x="1526" y="2125"/>
                  </a:cubicBezTo>
                  <a:cubicBezTo>
                    <a:pt x="1525" y="2126"/>
                    <a:pt x="1525" y="2127"/>
                    <a:pt x="1524" y="2128"/>
                  </a:cubicBezTo>
                  <a:cubicBezTo>
                    <a:pt x="1524" y="2128"/>
                    <a:pt x="1523" y="2129"/>
                    <a:pt x="1522" y="2130"/>
                  </a:cubicBezTo>
                  <a:cubicBezTo>
                    <a:pt x="1522" y="2131"/>
                    <a:pt x="1521" y="2132"/>
                    <a:pt x="1520" y="2133"/>
                  </a:cubicBezTo>
                  <a:cubicBezTo>
                    <a:pt x="1519" y="2134"/>
                    <a:pt x="1517" y="2136"/>
                    <a:pt x="1515" y="2137"/>
                  </a:cubicBezTo>
                  <a:cubicBezTo>
                    <a:pt x="1515" y="2138"/>
                    <a:pt x="1514" y="2138"/>
                    <a:pt x="1514" y="2139"/>
                  </a:cubicBezTo>
                  <a:cubicBezTo>
                    <a:pt x="1513" y="2139"/>
                    <a:pt x="1513" y="2139"/>
                    <a:pt x="1512" y="2140"/>
                  </a:cubicBezTo>
                  <a:cubicBezTo>
                    <a:pt x="1511" y="2140"/>
                    <a:pt x="1510" y="2141"/>
                    <a:pt x="1509" y="2141"/>
                  </a:cubicBezTo>
                  <a:cubicBezTo>
                    <a:pt x="1509" y="2142"/>
                    <a:pt x="1508" y="2142"/>
                    <a:pt x="1508" y="2142"/>
                  </a:cubicBezTo>
                  <a:cubicBezTo>
                    <a:pt x="1507" y="2143"/>
                    <a:pt x="1507" y="2143"/>
                    <a:pt x="1506" y="2143"/>
                  </a:cubicBezTo>
                  <a:cubicBezTo>
                    <a:pt x="1506" y="2143"/>
                    <a:pt x="1505" y="2143"/>
                    <a:pt x="1505" y="2144"/>
                  </a:cubicBezTo>
                  <a:cubicBezTo>
                    <a:pt x="1504" y="2144"/>
                    <a:pt x="1504" y="2144"/>
                    <a:pt x="1504" y="2144"/>
                  </a:cubicBezTo>
                  <a:cubicBezTo>
                    <a:pt x="1503" y="2144"/>
                    <a:pt x="1503" y="2144"/>
                    <a:pt x="1503" y="2144"/>
                  </a:cubicBezTo>
                  <a:cubicBezTo>
                    <a:pt x="1502" y="2144"/>
                    <a:pt x="1502"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0" y="2145"/>
                    <a:pt x="1500" y="2145"/>
                    <a:pt x="1500" y="2145"/>
                  </a:cubicBezTo>
                  <a:cubicBezTo>
                    <a:pt x="1500" y="2145"/>
                    <a:pt x="1500" y="2145"/>
                    <a:pt x="1500" y="2145"/>
                  </a:cubicBezTo>
                  <a:cubicBezTo>
                    <a:pt x="1498" y="2145"/>
                    <a:pt x="1497" y="2146"/>
                    <a:pt x="1496" y="2146"/>
                  </a:cubicBezTo>
                  <a:cubicBezTo>
                    <a:pt x="1494" y="2146"/>
                    <a:pt x="1491" y="2147"/>
                    <a:pt x="1489" y="2148"/>
                  </a:cubicBezTo>
                  <a:cubicBezTo>
                    <a:pt x="1487" y="2148"/>
                    <a:pt x="1484" y="2149"/>
                    <a:pt x="1483" y="2150"/>
                  </a:cubicBezTo>
                  <a:cubicBezTo>
                    <a:pt x="1481" y="2151"/>
                    <a:pt x="1479" y="2152"/>
                    <a:pt x="1477" y="2153"/>
                  </a:cubicBezTo>
                  <a:cubicBezTo>
                    <a:pt x="1477" y="2153"/>
                    <a:pt x="1477" y="2153"/>
                    <a:pt x="1477" y="2154"/>
                  </a:cubicBezTo>
                  <a:cubicBezTo>
                    <a:pt x="1476" y="2154"/>
                    <a:pt x="1476" y="2154"/>
                    <a:pt x="1476" y="2155"/>
                  </a:cubicBezTo>
                  <a:cubicBezTo>
                    <a:pt x="1475" y="2155"/>
                    <a:pt x="1475" y="2156"/>
                    <a:pt x="1475" y="2156"/>
                  </a:cubicBezTo>
                  <a:cubicBezTo>
                    <a:pt x="1474" y="2157"/>
                    <a:pt x="1474" y="2157"/>
                    <a:pt x="1474" y="2158"/>
                  </a:cubicBezTo>
                  <a:cubicBezTo>
                    <a:pt x="1474" y="2158"/>
                    <a:pt x="1474" y="2159"/>
                    <a:pt x="1473" y="2159"/>
                  </a:cubicBezTo>
                  <a:cubicBezTo>
                    <a:pt x="1473" y="2160"/>
                    <a:pt x="1473" y="2160"/>
                    <a:pt x="1473" y="2160"/>
                  </a:cubicBezTo>
                  <a:cubicBezTo>
                    <a:pt x="1473" y="2160"/>
                    <a:pt x="1473" y="2160"/>
                    <a:pt x="1474" y="2159"/>
                  </a:cubicBezTo>
                  <a:cubicBezTo>
                    <a:pt x="1474" y="2159"/>
                    <a:pt x="1474" y="2159"/>
                    <a:pt x="1475" y="2158"/>
                  </a:cubicBezTo>
                  <a:cubicBezTo>
                    <a:pt x="1475" y="2158"/>
                    <a:pt x="1475" y="2158"/>
                    <a:pt x="1476" y="2157"/>
                  </a:cubicBezTo>
                  <a:cubicBezTo>
                    <a:pt x="1476" y="2157"/>
                    <a:pt x="1477" y="2157"/>
                    <a:pt x="1477" y="2156"/>
                  </a:cubicBezTo>
                  <a:cubicBezTo>
                    <a:pt x="1478" y="2156"/>
                    <a:pt x="1478" y="2156"/>
                    <a:pt x="1479" y="2155"/>
                  </a:cubicBezTo>
                  <a:cubicBezTo>
                    <a:pt x="1479" y="2155"/>
                    <a:pt x="1480" y="2155"/>
                    <a:pt x="1480" y="2155"/>
                  </a:cubicBezTo>
                  <a:cubicBezTo>
                    <a:pt x="1481" y="2155"/>
                    <a:pt x="1481" y="2155"/>
                    <a:pt x="1481" y="2155"/>
                  </a:cubicBezTo>
                  <a:cubicBezTo>
                    <a:pt x="1482" y="2154"/>
                    <a:pt x="1483" y="2154"/>
                    <a:pt x="1484" y="2154"/>
                  </a:cubicBezTo>
                  <a:cubicBezTo>
                    <a:pt x="1486" y="2154"/>
                    <a:pt x="1488" y="2154"/>
                    <a:pt x="1490" y="2153"/>
                  </a:cubicBezTo>
                  <a:cubicBezTo>
                    <a:pt x="1492" y="2153"/>
                    <a:pt x="1495" y="2153"/>
                    <a:pt x="1497" y="2153"/>
                  </a:cubicBezTo>
                  <a:cubicBezTo>
                    <a:pt x="1498" y="2153"/>
                    <a:pt x="1500" y="2153"/>
                    <a:pt x="1501" y="2152"/>
                  </a:cubicBezTo>
                  <a:cubicBezTo>
                    <a:pt x="1502" y="2152"/>
                    <a:pt x="1502" y="2152"/>
                    <a:pt x="1502" y="2152"/>
                  </a:cubicBezTo>
                  <a:cubicBezTo>
                    <a:pt x="1502" y="2152"/>
                    <a:pt x="1502" y="2152"/>
                    <a:pt x="1502" y="2152"/>
                  </a:cubicBezTo>
                  <a:cubicBezTo>
                    <a:pt x="1503" y="2152"/>
                    <a:pt x="1503" y="2152"/>
                    <a:pt x="1503" y="2152"/>
                  </a:cubicBezTo>
                  <a:cubicBezTo>
                    <a:pt x="1504" y="2152"/>
                    <a:pt x="1504" y="2152"/>
                    <a:pt x="1505" y="2152"/>
                  </a:cubicBezTo>
                  <a:cubicBezTo>
                    <a:pt x="1505" y="2152"/>
                    <a:pt x="1506" y="2151"/>
                    <a:pt x="1506" y="2151"/>
                  </a:cubicBezTo>
                  <a:cubicBezTo>
                    <a:pt x="1507" y="2151"/>
                    <a:pt x="1507" y="2151"/>
                    <a:pt x="1507" y="2151"/>
                  </a:cubicBezTo>
                  <a:cubicBezTo>
                    <a:pt x="1508" y="2151"/>
                    <a:pt x="1509" y="2151"/>
                    <a:pt x="1509" y="2150"/>
                  </a:cubicBezTo>
                  <a:cubicBezTo>
                    <a:pt x="1510" y="2150"/>
                    <a:pt x="1511" y="2150"/>
                    <a:pt x="1511" y="2149"/>
                  </a:cubicBezTo>
                  <a:cubicBezTo>
                    <a:pt x="1512" y="2149"/>
                    <a:pt x="1513" y="2149"/>
                    <a:pt x="1513" y="2148"/>
                  </a:cubicBezTo>
                  <a:cubicBezTo>
                    <a:pt x="1514" y="2148"/>
                    <a:pt x="1516" y="2147"/>
                    <a:pt x="1517" y="2146"/>
                  </a:cubicBezTo>
                  <a:cubicBezTo>
                    <a:pt x="1517" y="2146"/>
                    <a:pt x="1518" y="2145"/>
                    <a:pt x="1519" y="2145"/>
                  </a:cubicBezTo>
                  <a:cubicBezTo>
                    <a:pt x="1519" y="2144"/>
                    <a:pt x="1520" y="2144"/>
                    <a:pt x="1520" y="2143"/>
                  </a:cubicBezTo>
                  <a:cubicBezTo>
                    <a:pt x="1521" y="2143"/>
                    <a:pt x="1521" y="2142"/>
                    <a:pt x="1522" y="2142"/>
                  </a:cubicBezTo>
                  <a:cubicBezTo>
                    <a:pt x="1522" y="2141"/>
                    <a:pt x="1523" y="2141"/>
                    <a:pt x="1523" y="2140"/>
                  </a:cubicBezTo>
                  <a:cubicBezTo>
                    <a:pt x="1524" y="2140"/>
                    <a:pt x="1524" y="2140"/>
                    <a:pt x="1524" y="2140"/>
                  </a:cubicBezTo>
                  <a:cubicBezTo>
                    <a:pt x="1525" y="2139"/>
                    <a:pt x="1525" y="2139"/>
                    <a:pt x="1525" y="2139"/>
                  </a:cubicBezTo>
                  <a:cubicBezTo>
                    <a:pt x="1525" y="2138"/>
                    <a:pt x="1525" y="2138"/>
                    <a:pt x="1526" y="2137"/>
                  </a:cubicBezTo>
                  <a:cubicBezTo>
                    <a:pt x="1527" y="2136"/>
                    <a:pt x="1527" y="2135"/>
                    <a:pt x="1528" y="2134"/>
                  </a:cubicBezTo>
                  <a:cubicBezTo>
                    <a:pt x="1528" y="2133"/>
                    <a:pt x="1529" y="2132"/>
                    <a:pt x="1529" y="2131"/>
                  </a:cubicBezTo>
                  <a:cubicBezTo>
                    <a:pt x="1529" y="2132"/>
                    <a:pt x="1529" y="2133"/>
                    <a:pt x="1529" y="2134"/>
                  </a:cubicBezTo>
                  <a:cubicBezTo>
                    <a:pt x="1529" y="2135"/>
                    <a:pt x="1529" y="2135"/>
                    <a:pt x="1529" y="2136"/>
                  </a:cubicBezTo>
                  <a:cubicBezTo>
                    <a:pt x="1529" y="2138"/>
                    <a:pt x="1529" y="2138"/>
                    <a:pt x="1529" y="2138"/>
                  </a:cubicBezTo>
                  <a:cubicBezTo>
                    <a:pt x="1529" y="2140"/>
                    <a:pt x="1529" y="2141"/>
                    <a:pt x="1529" y="2142"/>
                  </a:cubicBezTo>
                  <a:cubicBezTo>
                    <a:pt x="1529" y="2145"/>
                    <a:pt x="1529" y="2148"/>
                    <a:pt x="1528" y="2151"/>
                  </a:cubicBezTo>
                  <a:cubicBezTo>
                    <a:pt x="1528" y="2152"/>
                    <a:pt x="1528" y="2153"/>
                    <a:pt x="1528" y="2154"/>
                  </a:cubicBezTo>
                  <a:cubicBezTo>
                    <a:pt x="1528" y="2155"/>
                    <a:pt x="1528" y="2155"/>
                    <a:pt x="1528" y="2155"/>
                  </a:cubicBezTo>
                  <a:cubicBezTo>
                    <a:pt x="1527" y="2157"/>
                    <a:pt x="1526" y="2159"/>
                    <a:pt x="1524" y="2161"/>
                  </a:cubicBezTo>
                  <a:cubicBezTo>
                    <a:pt x="1523" y="2163"/>
                    <a:pt x="1521" y="2166"/>
                    <a:pt x="1519" y="2167"/>
                  </a:cubicBezTo>
                  <a:cubicBezTo>
                    <a:pt x="1519" y="2168"/>
                    <a:pt x="1518" y="2168"/>
                    <a:pt x="1518" y="2169"/>
                  </a:cubicBezTo>
                  <a:cubicBezTo>
                    <a:pt x="1517" y="2169"/>
                    <a:pt x="1517" y="2170"/>
                    <a:pt x="1516" y="2170"/>
                  </a:cubicBezTo>
                  <a:cubicBezTo>
                    <a:pt x="1516" y="2171"/>
                    <a:pt x="1515" y="2171"/>
                    <a:pt x="1515" y="2172"/>
                  </a:cubicBezTo>
                  <a:cubicBezTo>
                    <a:pt x="1514" y="2172"/>
                    <a:pt x="1514" y="2172"/>
                    <a:pt x="1513" y="2173"/>
                  </a:cubicBezTo>
                  <a:cubicBezTo>
                    <a:pt x="1513" y="2173"/>
                    <a:pt x="1513" y="2173"/>
                    <a:pt x="1513" y="2173"/>
                  </a:cubicBezTo>
                  <a:cubicBezTo>
                    <a:pt x="1512" y="2173"/>
                    <a:pt x="1512" y="2173"/>
                    <a:pt x="1512" y="2173"/>
                  </a:cubicBezTo>
                  <a:cubicBezTo>
                    <a:pt x="1511" y="2174"/>
                    <a:pt x="1511" y="2174"/>
                    <a:pt x="1511" y="2174"/>
                  </a:cubicBezTo>
                  <a:cubicBezTo>
                    <a:pt x="1511" y="2174"/>
                    <a:pt x="1510" y="2175"/>
                    <a:pt x="1510" y="2175"/>
                  </a:cubicBezTo>
                  <a:cubicBezTo>
                    <a:pt x="1508" y="2176"/>
                    <a:pt x="1507" y="2177"/>
                    <a:pt x="1506" y="2177"/>
                  </a:cubicBezTo>
                  <a:cubicBezTo>
                    <a:pt x="1503" y="2179"/>
                    <a:pt x="1500" y="2180"/>
                    <a:pt x="1498" y="2181"/>
                  </a:cubicBezTo>
                  <a:cubicBezTo>
                    <a:pt x="1496" y="2182"/>
                    <a:pt x="1495" y="2183"/>
                    <a:pt x="1494" y="2183"/>
                  </a:cubicBezTo>
                  <a:cubicBezTo>
                    <a:pt x="1492" y="2184"/>
                    <a:pt x="1491" y="2185"/>
                    <a:pt x="1489" y="2186"/>
                  </a:cubicBezTo>
                  <a:cubicBezTo>
                    <a:pt x="1489" y="2186"/>
                    <a:pt x="1488" y="2187"/>
                    <a:pt x="1488" y="2187"/>
                  </a:cubicBezTo>
                  <a:cubicBezTo>
                    <a:pt x="1487" y="2187"/>
                    <a:pt x="1487" y="2187"/>
                    <a:pt x="1487" y="2187"/>
                  </a:cubicBezTo>
                  <a:cubicBezTo>
                    <a:pt x="1487" y="2187"/>
                    <a:pt x="1487" y="2187"/>
                    <a:pt x="1487" y="2187"/>
                  </a:cubicBezTo>
                  <a:cubicBezTo>
                    <a:pt x="1487" y="2187"/>
                    <a:pt x="1487" y="2187"/>
                    <a:pt x="1487" y="2187"/>
                  </a:cubicBezTo>
                  <a:cubicBezTo>
                    <a:pt x="1487" y="2188"/>
                    <a:pt x="1487" y="2188"/>
                    <a:pt x="1487" y="2188"/>
                  </a:cubicBezTo>
                  <a:cubicBezTo>
                    <a:pt x="1486" y="2188"/>
                    <a:pt x="1486" y="2188"/>
                    <a:pt x="1486" y="2188"/>
                  </a:cubicBezTo>
                  <a:cubicBezTo>
                    <a:pt x="1485" y="2189"/>
                    <a:pt x="1483" y="2190"/>
                    <a:pt x="1482" y="2191"/>
                  </a:cubicBezTo>
                  <a:cubicBezTo>
                    <a:pt x="1480" y="2193"/>
                    <a:pt x="1479" y="2195"/>
                    <a:pt x="1477" y="2198"/>
                  </a:cubicBezTo>
                  <a:cubicBezTo>
                    <a:pt x="1476" y="2200"/>
                    <a:pt x="1475" y="2202"/>
                    <a:pt x="1475" y="2204"/>
                  </a:cubicBezTo>
                  <a:cubicBezTo>
                    <a:pt x="1474" y="2204"/>
                    <a:pt x="1474" y="2205"/>
                    <a:pt x="1474" y="2205"/>
                  </a:cubicBezTo>
                  <a:cubicBezTo>
                    <a:pt x="1474" y="2206"/>
                    <a:pt x="1474" y="2206"/>
                    <a:pt x="1474" y="2206"/>
                  </a:cubicBezTo>
                  <a:cubicBezTo>
                    <a:pt x="1474" y="2206"/>
                    <a:pt x="1474" y="2206"/>
                    <a:pt x="1474" y="2207"/>
                  </a:cubicBezTo>
                  <a:cubicBezTo>
                    <a:pt x="1474" y="2207"/>
                    <a:pt x="1474" y="2208"/>
                    <a:pt x="1474" y="2208"/>
                  </a:cubicBezTo>
                  <a:cubicBezTo>
                    <a:pt x="1474" y="2208"/>
                    <a:pt x="1474" y="2209"/>
                    <a:pt x="1474" y="2209"/>
                  </a:cubicBezTo>
                  <a:cubicBezTo>
                    <a:pt x="1474" y="2210"/>
                    <a:pt x="1474" y="2210"/>
                    <a:pt x="1474" y="2211"/>
                  </a:cubicBezTo>
                  <a:cubicBezTo>
                    <a:pt x="1474" y="2212"/>
                    <a:pt x="1474" y="2212"/>
                    <a:pt x="1474" y="2212"/>
                  </a:cubicBezTo>
                  <a:cubicBezTo>
                    <a:pt x="1475" y="2213"/>
                    <a:pt x="1475" y="2213"/>
                    <a:pt x="1475" y="2213"/>
                  </a:cubicBezTo>
                  <a:cubicBezTo>
                    <a:pt x="1475" y="2213"/>
                    <a:pt x="1475" y="2213"/>
                    <a:pt x="1475" y="2212"/>
                  </a:cubicBezTo>
                  <a:cubicBezTo>
                    <a:pt x="1475" y="2212"/>
                    <a:pt x="1475" y="2211"/>
                    <a:pt x="1475" y="2211"/>
                  </a:cubicBezTo>
                  <a:cubicBezTo>
                    <a:pt x="1475" y="2210"/>
                    <a:pt x="1475" y="2210"/>
                    <a:pt x="1476" y="2209"/>
                  </a:cubicBezTo>
                  <a:cubicBezTo>
                    <a:pt x="1476" y="2209"/>
                    <a:pt x="1476" y="2209"/>
                    <a:pt x="1476" y="2208"/>
                  </a:cubicBezTo>
                  <a:cubicBezTo>
                    <a:pt x="1476" y="2208"/>
                    <a:pt x="1476" y="2208"/>
                    <a:pt x="1476" y="2207"/>
                  </a:cubicBezTo>
                  <a:cubicBezTo>
                    <a:pt x="1476" y="2207"/>
                    <a:pt x="1477" y="2207"/>
                    <a:pt x="1477" y="2206"/>
                  </a:cubicBezTo>
                  <a:cubicBezTo>
                    <a:pt x="1477" y="2206"/>
                    <a:pt x="1477" y="2205"/>
                    <a:pt x="1477" y="2205"/>
                  </a:cubicBezTo>
                  <a:cubicBezTo>
                    <a:pt x="1478" y="2203"/>
                    <a:pt x="1479" y="2202"/>
                    <a:pt x="1481" y="2200"/>
                  </a:cubicBezTo>
                  <a:cubicBezTo>
                    <a:pt x="1482" y="2199"/>
                    <a:pt x="1484" y="2197"/>
                    <a:pt x="1486" y="2196"/>
                  </a:cubicBezTo>
                  <a:cubicBezTo>
                    <a:pt x="1487" y="2195"/>
                    <a:pt x="1488" y="2194"/>
                    <a:pt x="1489" y="2194"/>
                  </a:cubicBezTo>
                  <a:cubicBezTo>
                    <a:pt x="1490" y="2193"/>
                    <a:pt x="1491" y="2193"/>
                    <a:pt x="1491" y="2193"/>
                  </a:cubicBezTo>
                  <a:cubicBezTo>
                    <a:pt x="1492" y="2192"/>
                    <a:pt x="1492" y="2192"/>
                    <a:pt x="1493" y="2192"/>
                  </a:cubicBezTo>
                  <a:cubicBezTo>
                    <a:pt x="1494" y="2191"/>
                    <a:pt x="1495" y="2191"/>
                    <a:pt x="1497" y="2190"/>
                  </a:cubicBezTo>
                  <a:cubicBezTo>
                    <a:pt x="1498" y="2189"/>
                    <a:pt x="1499" y="2189"/>
                    <a:pt x="1501" y="2188"/>
                  </a:cubicBezTo>
                  <a:cubicBezTo>
                    <a:pt x="1504" y="2187"/>
                    <a:pt x="1507" y="2186"/>
                    <a:pt x="1509" y="2184"/>
                  </a:cubicBezTo>
                  <a:cubicBezTo>
                    <a:pt x="1511" y="2184"/>
                    <a:pt x="1512" y="2183"/>
                    <a:pt x="1514" y="2182"/>
                  </a:cubicBezTo>
                  <a:cubicBezTo>
                    <a:pt x="1514" y="2181"/>
                    <a:pt x="1515" y="2181"/>
                    <a:pt x="1516" y="2180"/>
                  </a:cubicBezTo>
                  <a:cubicBezTo>
                    <a:pt x="1517" y="2180"/>
                    <a:pt x="1517" y="2180"/>
                    <a:pt x="1517" y="2180"/>
                  </a:cubicBezTo>
                  <a:cubicBezTo>
                    <a:pt x="1517" y="2179"/>
                    <a:pt x="1517" y="2179"/>
                    <a:pt x="1517" y="2179"/>
                  </a:cubicBezTo>
                  <a:cubicBezTo>
                    <a:pt x="1517" y="2179"/>
                    <a:pt x="1517" y="2179"/>
                    <a:pt x="1517" y="2179"/>
                  </a:cubicBezTo>
                  <a:cubicBezTo>
                    <a:pt x="1517" y="2179"/>
                    <a:pt x="1517" y="2179"/>
                    <a:pt x="1517" y="2179"/>
                  </a:cubicBezTo>
                  <a:cubicBezTo>
                    <a:pt x="1518" y="2179"/>
                    <a:pt x="1518" y="2179"/>
                    <a:pt x="1518" y="2179"/>
                  </a:cubicBezTo>
                  <a:cubicBezTo>
                    <a:pt x="1518" y="2179"/>
                    <a:pt x="1518" y="2179"/>
                    <a:pt x="1518" y="2179"/>
                  </a:cubicBezTo>
                  <a:cubicBezTo>
                    <a:pt x="1520" y="2177"/>
                    <a:pt x="1522" y="2175"/>
                    <a:pt x="1524" y="2173"/>
                  </a:cubicBezTo>
                  <a:cubicBezTo>
                    <a:pt x="1523" y="2174"/>
                    <a:pt x="1523" y="2175"/>
                    <a:pt x="1523" y="2176"/>
                  </a:cubicBezTo>
                  <a:cubicBezTo>
                    <a:pt x="1522" y="2179"/>
                    <a:pt x="1521" y="2181"/>
                    <a:pt x="1520" y="2184"/>
                  </a:cubicBezTo>
                  <a:cubicBezTo>
                    <a:pt x="1519" y="2190"/>
                    <a:pt x="1518" y="2195"/>
                    <a:pt x="1517" y="2200"/>
                  </a:cubicBezTo>
                  <a:cubicBezTo>
                    <a:pt x="1517" y="2201"/>
                    <a:pt x="1517" y="2201"/>
                    <a:pt x="1517" y="2202"/>
                  </a:cubicBezTo>
                  <a:cubicBezTo>
                    <a:pt x="1517" y="2203"/>
                    <a:pt x="1517" y="2203"/>
                    <a:pt x="1516" y="2204"/>
                  </a:cubicBezTo>
                  <a:cubicBezTo>
                    <a:pt x="1516" y="2205"/>
                    <a:pt x="1516" y="2205"/>
                    <a:pt x="1516" y="2206"/>
                  </a:cubicBezTo>
                  <a:cubicBezTo>
                    <a:pt x="1516" y="2207"/>
                    <a:pt x="1516" y="2207"/>
                    <a:pt x="1516" y="2208"/>
                  </a:cubicBezTo>
                  <a:cubicBezTo>
                    <a:pt x="1516" y="2209"/>
                    <a:pt x="1516" y="2210"/>
                    <a:pt x="1516" y="2211"/>
                  </a:cubicBezTo>
                  <a:cubicBezTo>
                    <a:pt x="1516" y="2213"/>
                    <a:pt x="1516" y="2214"/>
                    <a:pt x="1516" y="2215"/>
                  </a:cubicBezTo>
                  <a:cubicBezTo>
                    <a:pt x="1517" y="2220"/>
                    <a:pt x="1518" y="2224"/>
                    <a:pt x="1519" y="2227"/>
                  </a:cubicBezTo>
                  <a:cubicBezTo>
                    <a:pt x="1520" y="2231"/>
                    <a:pt x="1522" y="2234"/>
                    <a:pt x="1523" y="2236"/>
                  </a:cubicBezTo>
                  <a:cubicBezTo>
                    <a:pt x="1524" y="2238"/>
                    <a:pt x="1526" y="2240"/>
                    <a:pt x="1527" y="2241"/>
                  </a:cubicBezTo>
                  <a:cubicBezTo>
                    <a:pt x="1528" y="2242"/>
                    <a:pt x="1528" y="2242"/>
                    <a:pt x="1528" y="2242"/>
                  </a:cubicBezTo>
                  <a:cubicBezTo>
                    <a:pt x="1528" y="2242"/>
                    <a:pt x="1528" y="2242"/>
                    <a:pt x="1527" y="2241"/>
                  </a:cubicBezTo>
                  <a:cubicBezTo>
                    <a:pt x="1527" y="2240"/>
                    <a:pt x="1526" y="2239"/>
                    <a:pt x="1526" y="2238"/>
                  </a:cubicBezTo>
                  <a:cubicBezTo>
                    <a:pt x="1526" y="2238"/>
                    <a:pt x="1525" y="2237"/>
                    <a:pt x="1525" y="2237"/>
                  </a:cubicBezTo>
                  <a:cubicBezTo>
                    <a:pt x="1525" y="2236"/>
                    <a:pt x="1525" y="2236"/>
                    <a:pt x="1524" y="2235"/>
                  </a:cubicBezTo>
                  <a:cubicBezTo>
                    <a:pt x="1523" y="2233"/>
                    <a:pt x="1522" y="2230"/>
                    <a:pt x="1522" y="2227"/>
                  </a:cubicBezTo>
                  <a:cubicBezTo>
                    <a:pt x="1521" y="2223"/>
                    <a:pt x="1521" y="2219"/>
                    <a:pt x="1521" y="2215"/>
                  </a:cubicBezTo>
                  <a:cubicBezTo>
                    <a:pt x="1521" y="2213"/>
                    <a:pt x="1521" y="2211"/>
                    <a:pt x="1522" y="2208"/>
                  </a:cubicBezTo>
                  <a:cubicBezTo>
                    <a:pt x="1522" y="2208"/>
                    <a:pt x="1522" y="2207"/>
                    <a:pt x="1522" y="2207"/>
                  </a:cubicBezTo>
                  <a:cubicBezTo>
                    <a:pt x="1522" y="2206"/>
                    <a:pt x="1522" y="2205"/>
                    <a:pt x="1522" y="2205"/>
                  </a:cubicBezTo>
                  <a:cubicBezTo>
                    <a:pt x="1522" y="2204"/>
                    <a:pt x="1522" y="2204"/>
                    <a:pt x="1522" y="2203"/>
                  </a:cubicBezTo>
                  <a:cubicBezTo>
                    <a:pt x="1523" y="2202"/>
                    <a:pt x="1523" y="2202"/>
                    <a:pt x="1523" y="2201"/>
                  </a:cubicBezTo>
                  <a:cubicBezTo>
                    <a:pt x="1524" y="2196"/>
                    <a:pt x="1525" y="2191"/>
                    <a:pt x="1527" y="2186"/>
                  </a:cubicBezTo>
                  <a:cubicBezTo>
                    <a:pt x="1528" y="2184"/>
                    <a:pt x="1529" y="2181"/>
                    <a:pt x="1530" y="2178"/>
                  </a:cubicBezTo>
                  <a:cubicBezTo>
                    <a:pt x="1531" y="2175"/>
                    <a:pt x="1532" y="2173"/>
                    <a:pt x="1532" y="2170"/>
                  </a:cubicBezTo>
                  <a:cubicBezTo>
                    <a:pt x="1533" y="2168"/>
                    <a:pt x="1533" y="2167"/>
                    <a:pt x="1534" y="2165"/>
                  </a:cubicBezTo>
                  <a:cubicBezTo>
                    <a:pt x="1534" y="2163"/>
                    <a:pt x="1534" y="2163"/>
                    <a:pt x="1534" y="2163"/>
                  </a:cubicBezTo>
                  <a:cubicBezTo>
                    <a:pt x="1534" y="2163"/>
                    <a:pt x="1534" y="2163"/>
                    <a:pt x="1534" y="2163"/>
                  </a:cubicBezTo>
                  <a:cubicBezTo>
                    <a:pt x="1534" y="2162"/>
                    <a:pt x="1534" y="2162"/>
                    <a:pt x="1535" y="2162"/>
                  </a:cubicBezTo>
                  <a:cubicBezTo>
                    <a:pt x="1535" y="2161"/>
                    <a:pt x="1535" y="2161"/>
                    <a:pt x="1535" y="2161"/>
                  </a:cubicBezTo>
                  <a:cubicBezTo>
                    <a:pt x="1535" y="2160"/>
                    <a:pt x="1535" y="2158"/>
                    <a:pt x="1536" y="2157"/>
                  </a:cubicBezTo>
                  <a:cubicBezTo>
                    <a:pt x="1536" y="2155"/>
                    <a:pt x="1536" y="2153"/>
                    <a:pt x="1536" y="2152"/>
                  </a:cubicBezTo>
                  <a:cubicBezTo>
                    <a:pt x="1537" y="2149"/>
                    <a:pt x="1537" y="2146"/>
                    <a:pt x="1537" y="2143"/>
                  </a:cubicBezTo>
                  <a:cubicBezTo>
                    <a:pt x="1537" y="2141"/>
                    <a:pt x="1537" y="2140"/>
                    <a:pt x="1537" y="2138"/>
                  </a:cubicBezTo>
                  <a:cubicBezTo>
                    <a:pt x="1537" y="2136"/>
                    <a:pt x="1537" y="2136"/>
                    <a:pt x="1537" y="2136"/>
                  </a:cubicBezTo>
                  <a:cubicBezTo>
                    <a:pt x="1537" y="2135"/>
                    <a:pt x="1537" y="2134"/>
                    <a:pt x="1537" y="2134"/>
                  </a:cubicBezTo>
                  <a:cubicBezTo>
                    <a:pt x="1537" y="2132"/>
                    <a:pt x="1537" y="2131"/>
                    <a:pt x="1537" y="2129"/>
                  </a:cubicBezTo>
                  <a:cubicBezTo>
                    <a:pt x="1537" y="2128"/>
                    <a:pt x="1537" y="2126"/>
                    <a:pt x="1536" y="2125"/>
                  </a:cubicBezTo>
                  <a:cubicBezTo>
                    <a:pt x="1536" y="2122"/>
                    <a:pt x="1535" y="2119"/>
                    <a:pt x="1535" y="2116"/>
                  </a:cubicBezTo>
                  <a:cubicBezTo>
                    <a:pt x="1535" y="2115"/>
                    <a:pt x="1534" y="2113"/>
                    <a:pt x="1534" y="2112"/>
                  </a:cubicBezTo>
                  <a:cubicBezTo>
                    <a:pt x="1534" y="2111"/>
                    <a:pt x="1533" y="2109"/>
                    <a:pt x="1533" y="2108"/>
                  </a:cubicBezTo>
                  <a:cubicBezTo>
                    <a:pt x="1533" y="2107"/>
                    <a:pt x="1532" y="2106"/>
                    <a:pt x="1532" y="2104"/>
                  </a:cubicBezTo>
                  <a:cubicBezTo>
                    <a:pt x="1546" y="2125"/>
                    <a:pt x="1554" y="2147"/>
                    <a:pt x="1558" y="2173"/>
                  </a:cubicBezTo>
                  <a:cubicBezTo>
                    <a:pt x="1562" y="2193"/>
                    <a:pt x="1574" y="2211"/>
                    <a:pt x="1592" y="2222"/>
                  </a:cubicBezTo>
                  <a:cubicBezTo>
                    <a:pt x="1593" y="2222"/>
                    <a:pt x="1594" y="2223"/>
                    <a:pt x="1594" y="2223"/>
                  </a:cubicBezTo>
                  <a:cubicBezTo>
                    <a:pt x="1559" y="2181"/>
                    <a:pt x="1584" y="2137"/>
                    <a:pt x="1567" y="2113"/>
                  </a:cubicBezTo>
                  <a:cubicBezTo>
                    <a:pt x="1605" y="2125"/>
                    <a:pt x="1627" y="2145"/>
                    <a:pt x="1641" y="2169"/>
                  </a:cubicBezTo>
                  <a:cubicBezTo>
                    <a:pt x="1641" y="2169"/>
                    <a:pt x="1641" y="2170"/>
                    <a:pt x="1641" y="2170"/>
                  </a:cubicBezTo>
                  <a:cubicBezTo>
                    <a:pt x="1641" y="2173"/>
                    <a:pt x="1641" y="2176"/>
                    <a:pt x="1641" y="2179"/>
                  </a:cubicBezTo>
                  <a:cubicBezTo>
                    <a:pt x="1641" y="2182"/>
                    <a:pt x="1640" y="2185"/>
                    <a:pt x="1640" y="2189"/>
                  </a:cubicBezTo>
                  <a:cubicBezTo>
                    <a:pt x="1639" y="2190"/>
                    <a:pt x="1639" y="2191"/>
                    <a:pt x="1639" y="2191"/>
                  </a:cubicBezTo>
                  <a:cubicBezTo>
                    <a:pt x="1639" y="2192"/>
                    <a:pt x="1639" y="2193"/>
                    <a:pt x="1638" y="2194"/>
                  </a:cubicBezTo>
                  <a:cubicBezTo>
                    <a:pt x="1638" y="2195"/>
                    <a:pt x="1638" y="2196"/>
                    <a:pt x="1638" y="2197"/>
                  </a:cubicBezTo>
                  <a:cubicBezTo>
                    <a:pt x="1637" y="2198"/>
                    <a:pt x="1637" y="2198"/>
                    <a:pt x="1637" y="2198"/>
                  </a:cubicBezTo>
                  <a:cubicBezTo>
                    <a:pt x="1637" y="2199"/>
                    <a:pt x="1637" y="2199"/>
                    <a:pt x="1637" y="2199"/>
                  </a:cubicBezTo>
                  <a:cubicBezTo>
                    <a:pt x="1637" y="2199"/>
                    <a:pt x="1637" y="2199"/>
                    <a:pt x="1637" y="2199"/>
                  </a:cubicBezTo>
                  <a:cubicBezTo>
                    <a:pt x="1637" y="2201"/>
                    <a:pt x="1637" y="2201"/>
                    <a:pt x="1637" y="2201"/>
                  </a:cubicBezTo>
                  <a:cubicBezTo>
                    <a:pt x="1636" y="2202"/>
                    <a:pt x="1636" y="2202"/>
                    <a:pt x="1636" y="2202"/>
                  </a:cubicBezTo>
                  <a:cubicBezTo>
                    <a:pt x="1636" y="2203"/>
                    <a:pt x="1635" y="2204"/>
                    <a:pt x="1635" y="2205"/>
                  </a:cubicBezTo>
                  <a:cubicBezTo>
                    <a:pt x="1635" y="2206"/>
                    <a:pt x="1634" y="2208"/>
                    <a:pt x="1633" y="2210"/>
                  </a:cubicBezTo>
                  <a:cubicBezTo>
                    <a:pt x="1632" y="2213"/>
                    <a:pt x="1630" y="2217"/>
                    <a:pt x="1629" y="2220"/>
                  </a:cubicBezTo>
                  <a:cubicBezTo>
                    <a:pt x="1628" y="2222"/>
                    <a:pt x="1627" y="2224"/>
                    <a:pt x="1627" y="2226"/>
                  </a:cubicBezTo>
                  <a:cubicBezTo>
                    <a:pt x="1626" y="2228"/>
                    <a:pt x="1625" y="2229"/>
                    <a:pt x="1625" y="2231"/>
                  </a:cubicBezTo>
                  <a:cubicBezTo>
                    <a:pt x="1624" y="2232"/>
                    <a:pt x="1624" y="2233"/>
                    <a:pt x="1624" y="2234"/>
                  </a:cubicBezTo>
                  <a:cubicBezTo>
                    <a:pt x="1624" y="2235"/>
                    <a:pt x="1623" y="2236"/>
                    <a:pt x="1623" y="2237"/>
                  </a:cubicBezTo>
                  <a:cubicBezTo>
                    <a:pt x="1623" y="2238"/>
                    <a:pt x="1623" y="2238"/>
                    <a:pt x="1623" y="2239"/>
                  </a:cubicBezTo>
                  <a:cubicBezTo>
                    <a:pt x="1622" y="2240"/>
                    <a:pt x="1622" y="2241"/>
                    <a:pt x="1622" y="2242"/>
                  </a:cubicBezTo>
                  <a:cubicBezTo>
                    <a:pt x="1622" y="2245"/>
                    <a:pt x="1622" y="2249"/>
                    <a:pt x="1622" y="2252"/>
                  </a:cubicBezTo>
                  <a:cubicBezTo>
                    <a:pt x="1622" y="2255"/>
                    <a:pt x="1622" y="2258"/>
                    <a:pt x="1623" y="2260"/>
                  </a:cubicBezTo>
                  <a:cubicBezTo>
                    <a:pt x="1624" y="2263"/>
                    <a:pt x="1624" y="2265"/>
                    <a:pt x="1625" y="2266"/>
                  </a:cubicBezTo>
                  <a:cubicBezTo>
                    <a:pt x="1626" y="2267"/>
                    <a:pt x="1626" y="2268"/>
                    <a:pt x="1626" y="2268"/>
                  </a:cubicBezTo>
                  <a:cubicBezTo>
                    <a:pt x="1627" y="2269"/>
                    <a:pt x="1627" y="2269"/>
                    <a:pt x="1627" y="2270"/>
                  </a:cubicBezTo>
                  <a:cubicBezTo>
                    <a:pt x="1628" y="2270"/>
                    <a:pt x="1628" y="2271"/>
                    <a:pt x="1628" y="2271"/>
                  </a:cubicBezTo>
                  <a:cubicBezTo>
                    <a:pt x="1628" y="2271"/>
                    <a:pt x="1628" y="2270"/>
                    <a:pt x="1628" y="2269"/>
                  </a:cubicBezTo>
                  <a:cubicBezTo>
                    <a:pt x="1628" y="2269"/>
                    <a:pt x="1627" y="2268"/>
                    <a:pt x="1627" y="2268"/>
                  </a:cubicBezTo>
                  <a:cubicBezTo>
                    <a:pt x="1627" y="2267"/>
                    <a:pt x="1627" y="2266"/>
                    <a:pt x="1627" y="2266"/>
                  </a:cubicBezTo>
                  <a:cubicBezTo>
                    <a:pt x="1627" y="2265"/>
                    <a:pt x="1627" y="2265"/>
                    <a:pt x="1626" y="2264"/>
                  </a:cubicBezTo>
                  <a:cubicBezTo>
                    <a:pt x="1626" y="2264"/>
                    <a:pt x="1626" y="2263"/>
                    <a:pt x="1626" y="2263"/>
                  </a:cubicBezTo>
                  <a:cubicBezTo>
                    <a:pt x="1626" y="2262"/>
                    <a:pt x="1626" y="2261"/>
                    <a:pt x="1626" y="2260"/>
                  </a:cubicBezTo>
                  <a:cubicBezTo>
                    <a:pt x="1626" y="2257"/>
                    <a:pt x="1626" y="2255"/>
                    <a:pt x="1626" y="2252"/>
                  </a:cubicBezTo>
                  <a:cubicBezTo>
                    <a:pt x="1627" y="2249"/>
                    <a:pt x="1627" y="2246"/>
                    <a:pt x="1628" y="2243"/>
                  </a:cubicBezTo>
                  <a:cubicBezTo>
                    <a:pt x="1628" y="2242"/>
                    <a:pt x="1628" y="2242"/>
                    <a:pt x="1629" y="2241"/>
                  </a:cubicBezTo>
                  <a:cubicBezTo>
                    <a:pt x="1629" y="2240"/>
                    <a:pt x="1629" y="2239"/>
                    <a:pt x="1629" y="2239"/>
                  </a:cubicBezTo>
                  <a:cubicBezTo>
                    <a:pt x="1630" y="2238"/>
                    <a:pt x="1630" y="2237"/>
                    <a:pt x="1630" y="2236"/>
                  </a:cubicBezTo>
                  <a:cubicBezTo>
                    <a:pt x="1631" y="2235"/>
                    <a:pt x="1631" y="2234"/>
                    <a:pt x="1631" y="2234"/>
                  </a:cubicBezTo>
                  <a:cubicBezTo>
                    <a:pt x="1632" y="2232"/>
                    <a:pt x="1633" y="2230"/>
                    <a:pt x="1633" y="2229"/>
                  </a:cubicBezTo>
                  <a:cubicBezTo>
                    <a:pt x="1634" y="2227"/>
                    <a:pt x="1635" y="2226"/>
                    <a:pt x="1635" y="2224"/>
                  </a:cubicBezTo>
                  <a:cubicBezTo>
                    <a:pt x="1635" y="2225"/>
                    <a:pt x="1635" y="2225"/>
                    <a:pt x="1635" y="2226"/>
                  </a:cubicBezTo>
                  <a:cubicBezTo>
                    <a:pt x="1635" y="2228"/>
                    <a:pt x="1636" y="2230"/>
                    <a:pt x="1636" y="2231"/>
                  </a:cubicBezTo>
                  <a:cubicBezTo>
                    <a:pt x="1636" y="2232"/>
                    <a:pt x="1636" y="2233"/>
                    <a:pt x="1636" y="2234"/>
                  </a:cubicBezTo>
                  <a:cubicBezTo>
                    <a:pt x="1636" y="2235"/>
                    <a:pt x="1637" y="2236"/>
                    <a:pt x="1637" y="2237"/>
                  </a:cubicBezTo>
                  <a:cubicBezTo>
                    <a:pt x="1637" y="2238"/>
                    <a:pt x="1638" y="2240"/>
                    <a:pt x="1638" y="2241"/>
                  </a:cubicBezTo>
                  <a:cubicBezTo>
                    <a:pt x="1638" y="2242"/>
                    <a:pt x="1639" y="2243"/>
                    <a:pt x="1639" y="2243"/>
                  </a:cubicBezTo>
                  <a:cubicBezTo>
                    <a:pt x="1639" y="2244"/>
                    <a:pt x="1639" y="2245"/>
                    <a:pt x="1640" y="2245"/>
                  </a:cubicBezTo>
                  <a:cubicBezTo>
                    <a:pt x="1640" y="2246"/>
                    <a:pt x="1640" y="2247"/>
                    <a:pt x="1640" y="2247"/>
                  </a:cubicBezTo>
                  <a:cubicBezTo>
                    <a:pt x="1641" y="2248"/>
                    <a:pt x="1641" y="2248"/>
                    <a:pt x="1641" y="2249"/>
                  </a:cubicBezTo>
                  <a:cubicBezTo>
                    <a:pt x="1642" y="2250"/>
                    <a:pt x="1642" y="2251"/>
                    <a:pt x="1643" y="2251"/>
                  </a:cubicBezTo>
                  <a:cubicBezTo>
                    <a:pt x="1643" y="2252"/>
                    <a:pt x="1644" y="2252"/>
                    <a:pt x="1644" y="2253"/>
                  </a:cubicBezTo>
                  <a:cubicBezTo>
                    <a:pt x="1644" y="2253"/>
                    <a:pt x="1644" y="2253"/>
                    <a:pt x="1644" y="2253"/>
                  </a:cubicBezTo>
                  <a:cubicBezTo>
                    <a:pt x="1644" y="2253"/>
                    <a:pt x="1644" y="2253"/>
                    <a:pt x="1644" y="2253"/>
                  </a:cubicBezTo>
                  <a:cubicBezTo>
                    <a:pt x="1644" y="2252"/>
                    <a:pt x="1644" y="2252"/>
                    <a:pt x="1644" y="2251"/>
                  </a:cubicBezTo>
                  <a:cubicBezTo>
                    <a:pt x="1644" y="2250"/>
                    <a:pt x="1644" y="2249"/>
                    <a:pt x="1644" y="2248"/>
                  </a:cubicBezTo>
                  <a:cubicBezTo>
                    <a:pt x="1644" y="2247"/>
                    <a:pt x="1644" y="2246"/>
                    <a:pt x="1644" y="2244"/>
                  </a:cubicBezTo>
                  <a:cubicBezTo>
                    <a:pt x="1644" y="2242"/>
                    <a:pt x="1644" y="2239"/>
                    <a:pt x="1644" y="2236"/>
                  </a:cubicBezTo>
                  <a:cubicBezTo>
                    <a:pt x="1644" y="2235"/>
                    <a:pt x="1644" y="2234"/>
                    <a:pt x="1644" y="2233"/>
                  </a:cubicBezTo>
                  <a:cubicBezTo>
                    <a:pt x="1644" y="2232"/>
                    <a:pt x="1644" y="2232"/>
                    <a:pt x="1643" y="2231"/>
                  </a:cubicBezTo>
                  <a:cubicBezTo>
                    <a:pt x="1643" y="2229"/>
                    <a:pt x="1643" y="2227"/>
                    <a:pt x="1643" y="2226"/>
                  </a:cubicBezTo>
                  <a:cubicBezTo>
                    <a:pt x="1643" y="2224"/>
                    <a:pt x="1643" y="2222"/>
                    <a:pt x="1643" y="2221"/>
                  </a:cubicBezTo>
                  <a:cubicBezTo>
                    <a:pt x="1643" y="2220"/>
                    <a:pt x="1643" y="2219"/>
                    <a:pt x="1643" y="2218"/>
                  </a:cubicBezTo>
                  <a:cubicBezTo>
                    <a:pt x="1643" y="2217"/>
                    <a:pt x="1643" y="2217"/>
                    <a:pt x="1643" y="2216"/>
                  </a:cubicBezTo>
                  <a:cubicBezTo>
                    <a:pt x="1643" y="2214"/>
                    <a:pt x="1643" y="2213"/>
                    <a:pt x="1643" y="2211"/>
                  </a:cubicBezTo>
                  <a:cubicBezTo>
                    <a:pt x="1643" y="2210"/>
                    <a:pt x="1643" y="2208"/>
                    <a:pt x="1643" y="2207"/>
                  </a:cubicBezTo>
                  <a:cubicBezTo>
                    <a:pt x="1643" y="2207"/>
                    <a:pt x="1643" y="2206"/>
                    <a:pt x="1643" y="2206"/>
                  </a:cubicBezTo>
                  <a:cubicBezTo>
                    <a:pt x="1643" y="2205"/>
                    <a:pt x="1643" y="2205"/>
                    <a:pt x="1643" y="2204"/>
                  </a:cubicBezTo>
                  <a:cubicBezTo>
                    <a:pt x="1644" y="2203"/>
                    <a:pt x="1644" y="2203"/>
                    <a:pt x="1644" y="2203"/>
                  </a:cubicBezTo>
                  <a:cubicBezTo>
                    <a:pt x="1644" y="2201"/>
                    <a:pt x="1644" y="2201"/>
                    <a:pt x="1644" y="2201"/>
                  </a:cubicBezTo>
                  <a:cubicBezTo>
                    <a:pt x="1645" y="2199"/>
                    <a:pt x="1645" y="2198"/>
                    <a:pt x="1646" y="2196"/>
                  </a:cubicBezTo>
                  <a:cubicBezTo>
                    <a:pt x="1646" y="2195"/>
                    <a:pt x="1646" y="2194"/>
                    <a:pt x="1646" y="2193"/>
                  </a:cubicBezTo>
                  <a:cubicBezTo>
                    <a:pt x="1646" y="2192"/>
                    <a:pt x="1646" y="2191"/>
                    <a:pt x="1646" y="2190"/>
                  </a:cubicBezTo>
                  <a:cubicBezTo>
                    <a:pt x="1647" y="2187"/>
                    <a:pt x="1647" y="2184"/>
                    <a:pt x="1647" y="2181"/>
                  </a:cubicBezTo>
                  <a:cubicBezTo>
                    <a:pt x="1658" y="2208"/>
                    <a:pt x="1660" y="2238"/>
                    <a:pt x="1659" y="2267"/>
                  </a:cubicBezTo>
                  <a:cubicBezTo>
                    <a:pt x="1658" y="2268"/>
                    <a:pt x="1658" y="2269"/>
                    <a:pt x="1657" y="2270"/>
                  </a:cubicBezTo>
                  <a:cubicBezTo>
                    <a:pt x="1656" y="2272"/>
                    <a:pt x="1654" y="2274"/>
                    <a:pt x="1653" y="2275"/>
                  </a:cubicBezTo>
                  <a:cubicBezTo>
                    <a:pt x="1652" y="2276"/>
                    <a:pt x="1651" y="2277"/>
                    <a:pt x="1651" y="2278"/>
                  </a:cubicBezTo>
                  <a:cubicBezTo>
                    <a:pt x="1650" y="2279"/>
                    <a:pt x="1649" y="2279"/>
                    <a:pt x="1648" y="2280"/>
                  </a:cubicBezTo>
                  <a:cubicBezTo>
                    <a:pt x="1646" y="2282"/>
                    <a:pt x="1645" y="2283"/>
                    <a:pt x="1643" y="2285"/>
                  </a:cubicBezTo>
                  <a:cubicBezTo>
                    <a:pt x="1641" y="2286"/>
                    <a:pt x="1639" y="2288"/>
                    <a:pt x="1637" y="2289"/>
                  </a:cubicBezTo>
                  <a:cubicBezTo>
                    <a:pt x="1635" y="2291"/>
                    <a:pt x="1633" y="2292"/>
                    <a:pt x="1632" y="2294"/>
                  </a:cubicBezTo>
                  <a:cubicBezTo>
                    <a:pt x="1629" y="2296"/>
                    <a:pt x="1629" y="2296"/>
                    <a:pt x="1629" y="2296"/>
                  </a:cubicBezTo>
                  <a:cubicBezTo>
                    <a:pt x="1626" y="2298"/>
                    <a:pt x="1626" y="2298"/>
                    <a:pt x="1626" y="2298"/>
                  </a:cubicBezTo>
                  <a:cubicBezTo>
                    <a:pt x="1624" y="2300"/>
                    <a:pt x="1622" y="2302"/>
                    <a:pt x="1621" y="2303"/>
                  </a:cubicBezTo>
                  <a:cubicBezTo>
                    <a:pt x="1619" y="2305"/>
                    <a:pt x="1617" y="2307"/>
                    <a:pt x="1616" y="2309"/>
                  </a:cubicBezTo>
                  <a:cubicBezTo>
                    <a:pt x="1613" y="2311"/>
                    <a:pt x="1613" y="2311"/>
                    <a:pt x="1613" y="2311"/>
                  </a:cubicBezTo>
                  <a:cubicBezTo>
                    <a:pt x="1612" y="2312"/>
                    <a:pt x="1612" y="2313"/>
                    <a:pt x="1611" y="2314"/>
                  </a:cubicBezTo>
                  <a:cubicBezTo>
                    <a:pt x="1609" y="2316"/>
                    <a:pt x="1608" y="2318"/>
                    <a:pt x="1606" y="2320"/>
                  </a:cubicBezTo>
                  <a:cubicBezTo>
                    <a:pt x="1605" y="2322"/>
                    <a:pt x="1603" y="2324"/>
                    <a:pt x="1602" y="2326"/>
                  </a:cubicBezTo>
                  <a:cubicBezTo>
                    <a:pt x="1601" y="2328"/>
                    <a:pt x="1599" y="2330"/>
                    <a:pt x="1598" y="2332"/>
                  </a:cubicBezTo>
                  <a:cubicBezTo>
                    <a:pt x="1597" y="2334"/>
                    <a:pt x="1595" y="2336"/>
                    <a:pt x="1594" y="2338"/>
                  </a:cubicBezTo>
                  <a:cubicBezTo>
                    <a:pt x="1594" y="2339"/>
                    <a:pt x="1593" y="2340"/>
                    <a:pt x="1593" y="2341"/>
                  </a:cubicBezTo>
                  <a:cubicBezTo>
                    <a:pt x="1592" y="2343"/>
                    <a:pt x="1592" y="2343"/>
                    <a:pt x="1592" y="2343"/>
                  </a:cubicBezTo>
                  <a:cubicBezTo>
                    <a:pt x="1591" y="2345"/>
                    <a:pt x="1591" y="2345"/>
                    <a:pt x="1591" y="2345"/>
                  </a:cubicBezTo>
                  <a:cubicBezTo>
                    <a:pt x="1590" y="2346"/>
                    <a:pt x="1590" y="2347"/>
                    <a:pt x="1590" y="2348"/>
                  </a:cubicBezTo>
                  <a:cubicBezTo>
                    <a:pt x="1589" y="2349"/>
                    <a:pt x="1589" y="2350"/>
                    <a:pt x="1588" y="2351"/>
                  </a:cubicBezTo>
                  <a:cubicBezTo>
                    <a:pt x="1590" y="2350"/>
                    <a:pt x="1591" y="2348"/>
                    <a:pt x="1593" y="2346"/>
                  </a:cubicBezTo>
                  <a:cubicBezTo>
                    <a:pt x="1597" y="2340"/>
                    <a:pt x="1597" y="2340"/>
                    <a:pt x="1597" y="2340"/>
                  </a:cubicBezTo>
                  <a:cubicBezTo>
                    <a:pt x="1600" y="2337"/>
                    <a:pt x="1600" y="2337"/>
                    <a:pt x="1600" y="2337"/>
                  </a:cubicBezTo>
                  <a:cubicBezTo>
                    <a:pt x="1602" y="2335"/>
                    <a:pt x="1602" y="2335"/>
                    <a:pt x="1602" y="2335"/>
                  </a:cubicBezTo>
                  <a:cubicBezTo>
                    <a:pt x="1603" y="2334"/>
                    <a:pt x="1604" y="2333"/>
                    <a:pt x="1604" y="2332"/>
                  </a:cubicBezTo>
                  <a:cubicBezTo>
                    <a:pt x="1605" y="2331"/>
                    <a:pt x="1606" y="2330"/>
                    <a:pt x="1607" y="2329"/>
                  </a:cubicBezTo>
                  <a:cubicBezTo>
                    <a:pt x="1609" y="2327"/>
                    <a:pt x="1609" y="2327"/>
                    <a:pt x="1609" y="2327"/>
                  </a:cubicBezTo>
                  <a:cubicBezTo>
                    <a:pt x="1611" y="2324"/>
                    <a:pt x="1611" y="2324"/>
                    <a:pt x="1611" y="2324"/>
                  </a:cubicBezTo>
                  <a:cubicBezTo>
                    <a:pt x="1612" y="2323"/>
                    <a:pt x="1613" y="2322"/>
                    <a:pt x="1614" y="2322"/>
                  </a:cubicBezTo>
                  <a:cubicBezTo>
                    <a:pt x="1615" y="2321"/>
                    <a:pt x="1615" y="2320"/>
                    <a:pt x="1616" y="2319"/>
                  </a:cubicBezTo>
                  <a:cubicBezTo>
                    <a:pt x="1618" y="2317"/>
                    <a:pt x="1619" y="2316"/>
                    <a:pt x="1621" y="2314"/>
                  </a:cubicBezTo>
                  <a:cubicBezTo>
                    <a:pt x="1623" y="2312"/>
                    <a:pt x="1624" y="2311"/>
                    <a:pt x="1626" y="2309"/>
                  </a:cubicBezTo>
                  <a:cubicBezTo>
                    <a:pt x="1627" y="2308"/>
                    <a:pt x="1628" y="2307"/>
                    <a:pt x="1629" y="2307"/>
                  </a:cubicBezTo>
                  <a:cubicBezTo>
                    <a:pt x="1630" y="2306"/>
                    <a:pt x="1630" y="2305"/>
                    <a:pt x="1631" y="2304"/>
                  </a:cubicBezTo>
                  <a:cubicBezTo>
                    <a:pt x="1634" y="2302"/>
                    <a:pt x="1634" y="2302"/>
                    <a:pt x="1634" y="2302"/>
                  </a:cubicBezTo>
                  <a:cubicBezTo>
                    <a:pt x="1637" y="2299"/>
                    <a:pt x="1637" y="2299"/>
                    <a:pt x="1637" y="2299"/>
                  </a:cubicBezTo>
                  <a:cubicBezTo>
                    <a:pt x="1642" y="2295"/>
                    <a:pt x="1642" y="2295"/>
                    <a:pt x="1642" y="2295"/>
                  </a:cubicBezTo>
                  <a:cubicBezTo>
                    <a:pt x="1644" y="2293"/>
                    <a:pt x="1646" y="2291"/>
                    <a:pt x="1647" y="2290"/>
                  </a:cubicBezTo>
                  <a:cubicBezTo>
                    <a:pt x="1649" y="2288"/>
                    <a:pt x="1651" y="2286"/>
                    <a:pt x="1652" y="2284"/>
                  </a:cubicBezTo>
                  <a:cubicBezTo>
                    <a:pt x="1653" y="2283"/>
                    <a:pt x="1654" y="2282"/>
                    <a:pt x="1655" y="2281"/>
                  </a:cubicBezTo>
                  <a:cubicBezTo>
                    <a:pt x="1655" y="2281"/>
                    <a:pt x="1656" y="2280"/>
                    <a:pt x="1656" y="2280"/>
                  </a:cubicBezTo>
                  <a:cubicBezTo>
                    <a:pt x="1656" y="2279"/>
                    <a:pt x="1657" y="2279"/>
                    <a:pt x="1657" y="2278"/>
                  </a:cubicBezTo>
                  <a:cubicBezTo>
                    <a:pt x="1657" y="2278"/>
                    <a:pt x="1658" y="2277"/>
                    <a:pt x="1658" y="2276"/>
                  </a:cubicBezTo>
                  <a:cubicBezTo>
                    <a:pt x="1657" y="2286"/>
                    <a:pt x="1656" y="2296"/>
                    <a:pt x="1655" y="2305"/>
                  </a:cubicBezTo>
                  <a:cubicBezTo>
                    <a:pt x="1655" y="2305"/>
                    <a:pt x="1655" y="2305"/>
                    <a:pt x="1655" y="2305"/>
                  </a:cubicBezTo>
                  <a:cubicBezTo>
                    <a:pt x="1653" y="2310"/>
                    <a:pt x="1650" y="2315"/>
                    <a:pt x="1647" y="2321"/>
                  </a:cubicBezTo>
                  <a:cubicBezTo>
                    <a:pt x="1644" y="2326"/>
                    <a:pt x="1640" y="2332"/>
                    <a:pt x="1637" y="2338"/>
                  </a:cubicBezTo>
                  <a:cubicBezTo>
                    <a:pt x="1636" y="2338"/>
                    <a:pt x="1636" y="2339"/>
                    <a:pt x="1635" y="2340"/>
                  </a:cubicBezTo>
                  <a:cubicBezTo>
                    <a:pt x="1633" y="2341"/>
                    <a:pt x="1630" y="2343"/>
                    <a:pt x="1627" y="2345"/>
                  </a:cubicBezTo>
                  <a:cubicBezTo>
                    <a:pt x="1624" y="2347"/>
                    <a:pt x="1620" y="2350"/>
                    <a:pt x="1616" y="2353"/>
                  </a:cubicBezTo>
                  <a:cubicBezTo>
                    <a:pt x="1615" y="2354"/>
                    <a:pt x="1613" y="2355"/>
                    <a:pt x="1612" y="2355"/>
                  </a:cubicBezTo>
                  <a:cubicBezTo>
                    <a:pt x="1611" y="2356"/>
                    <a:pt x="1610" y="2357"/>
                    <a:pt x="1609" y="2358"/>
                  </a:cubicBezTo>
                  <a:cubicBezTo>
                    <a:pt x="1607" y="2360"/>
                    <a:pt x="1605" y="2361"/>
                    <a:pt x="1603" y="2363"/>
                  </a:cubicBezTo>
                  <a:cubicBezTo>
                    <a:pt x="1601" y="2365"/>
                    <a:pt x="1599" y="2367"/>
                    <a:pt x="1596" y="2369"/>
                  </a:cubicBezTo>
                  <a:cubicBezTo>
                    <a:pt x="1596" y="2369"/>
                    <a:pt x="1595" y="2370"/>
                    <a:pt x="1595" y="2370"/>
                  </a:cubicBezTo>
                  <a:cubicBezTo>
                    <a:pt x="1594" y="2370"/>
                    <a:pt x="1594" y="2371"/>
                    <a:pt x="1593" y="2371"/>
                  </a:cubicBezTo>
                  <a:cubicBezTo>
                    <a:pt x="1592" y="2372"/>
                    <a:pt x="1591" y="2373"/>
                    <a:pt x="1591" y="2374"/>
                  </a:cubicBezTo>
                  <a:cubicBezTo>
                    <a:pt x="1589" y="2376"/>
                    <a:pt x="1587" y="2378"/>
                    <a:pt x="1586" y="2380"/>
                  </a:cubicBezTo>
                  <a:cubicBezTo>
                    <a:pt x="1585" y="2382"/>
                    <a:pt x="1584" y="2383"/>
                    <a:pt x="1584" y="2384"/>
                  </a:cubicBezTo>
                  <a:cubicBezTo>
                    <a:pt x="1583" y="2384"/>
                    <a:pt x="1583" y="2385"/>
                    <a:pt x="1583" y="2385"/>
                  </a:cubicBezTo>
                  <a:cubicBezTo>
                    <a:pt x="1582" y="2386"/>
                    <a:pt x="1582" y="2386"/>
                    <a:pt x="1582" y="2387"/>
                  </a:cubicBezTo>
                  <a:cubicBezTo>
                    <a:pt x="1582" y="2388"/>
                    <a:pt x="1581" y="2389"/>
                    <a:pt x="1581" y="2390"/>
                  </a:cubicBezTo>
                  <a:cubicBezTo>
                    <a:pt x="1581" y="2390"/>
                    <a:pt x="1580" y="2391"/>
                    <a:pt x="1580" y="2391"/>
                  </a:cubicBezTo>
                  <a:cubicBezTo>
                    <a:pt x="1580" y="2391"/>
                    <a:pt x="1580" y="2392"/>
                    <a:pt x="1580" y="2392"/>
                  </a:cubicBezTo>
                  <a:cubicBezTo>
                    <a:pt x="1580" y="2393"/>
                    <a:pt x="1580" y="2394"/>
                    <a:pt x="1580" y="2395"/>
                  </a:cubicBezTo>
                  <a:cubicBezTo>
                    <a:pt x="1580" y="2395"/>
                    <a:pt x="1579" y="2396"/>
                    <a:pt x="1579" y="2396"/>
                  </a:cubicBezTo>
                  <a:cubicBezTo>
                    <a:pt x="1579" y="2396"/>
                    <a:pt x="1579" y="2397"/>
                    <a:pt x="1579" y="2397"/>
                  </a:cubicBezTo>
                  <a:cubicBezTo>
                    <a:pt x="1579" y="2398"/>
                    <a:pt x="1579" y="2398"/>
                    <a:pt x="1579" y="2399"/>
                  </a:cubicBezTo>
                  <a:cubicBezTo>
                    <a:pt x="1579" y="2399"/>
                    <a:pt x="1580" y="2400"/>
                    <a:pt x="1580" y="2400"/>
                  </a:cubicBezTo>
                  <a:cubicBezTo>
                    <a:pt x="1580" y="2401"/>
                    <a:pt x="1580" y="2401"/>
                    <a:pt x="1580" y="2401"/>
                  </a:cubicBezTo>
                  <a:cubicBezTo>
                    <a:pt x="1580" y="2401"/>
                    <a:pt x="1580" y="2401"/>
                    <a:pt x="1580" y="2400"/>
                  </a:cubicBezTo>
                  <a:cubicBezTo>
                    <a:pt x="1580" y="2400"/>
                    <a:pt x="1580" y="2399"/>
                    <a:pt x="1580" y="2399"/>
                  </a:cubicBezTo>
                  <a:cubicBezTo>
                    <a:pt x="1581" y="2398"/>
                    <a:pt x="1581" y="2398"/>
                    <a:pt x="1581" y="2397"/>
                  </a:cubicBezTo>
                  <a:cubicBezTo>
                    <a:pt x="1581" y="2397"/>
                    <a:pt x="1581" y="2397"/>
                    <a:pt x="1581" y="2396"/>
                  </a:cubicBezTo>
                  <a:cubicBezTo>
                    <a:pt x="1581" y="2396"/>
                    <a:pt x="1582" y="2396"/>
                    <a:pt x="1582" y="2395"/>
                  </a:cubicBezTo>
                  <a:cubicBezTo>
                    <a:pt x="1582" y="2395"/>
                    <a:pt x="1582" y="2395"/>
                    <a:pt x="1582" y="2395"/>
                  </a:cubicBezTo>
                  <a:cubicBezTo>
                    <a:pt x="1582" y="2394"/>
                    <a:pt x="1583" y="2394"/>
                    <a:pt x="1583" y="2393"/>
                  </a:cubicBezTo>
                  <a:cubicBezTo>
                    <a:pt x="1583" y="2393"/>
                    <a:pt x="1583" y="2393"/>
                    <a:pt x="1583" y="2392"/>
                  </a:cubicBezTo>
                  <a:cubicBezTo>
                    <a:pt x="1584" y="2392"/>
                    <a:pt x="1584" y="2392"/>
                    <a:pt x="1584" y="2391"/>
                  </a:cubicBezTo>
                  <a:cubicBezTo>
                    <a:pt x="1585" y="2391"/>
                    <a:pt x="1585" y="2390"/>
                    <a:pt x="1586" y="2389"/>
                  </a:cubicBezTo>
                  <a:cubicBezTo>
                    <a:pt x="1587" y="2387"/>
                    <a:pt x="1589" y="2386"/>
                    <a:pt x="1590" y="2384"/>
                  </a:cubicBezTo>
                  <a:cubicBezTo>
                    <a:pt x="1592" y="2383"/>
                    <a:pt x="1594" y="2381"/>
                    <a:pt x="1595" y="2379"/>
                  </a:cubicBezTo>
                  <a:cubicBezTo>
                    <a:pt x="1596" y="2379"/>
                    <a:pt x="1597" y="2378"/>
                    <a:pt x="1598" y="2377"/>
                  </a:cubicBezTo>
                  <a:cubicBezTo>
                    <a:pt x="1599" y="2376"/>
                    <a:pt x="1600" y="2375"/>
                    <a:pt x="1601" y="2374"/>
                  </a:cubicBezTo>
                  <a:cubicBezTo>
                    <a:pt x="1604" y="2373"/>
                    <a:pt x="1606" y="2371"/>
                    <a:pt x="1608" y="2369"/>
                  </a:cubicBezTo>
                  <a:cubicBezTo>
                    <a:pt x="1610" y="2367"/>
                    <a:pt x="1612" y="2366"/>
                    <a:pt x="1614" y="2364"/>
                  </a:cubicBezTo>
                  <a:cubicBezTo>
                    <a:pt x="1615" y="2363"/>
                    <a:pt x="1616" y="2362"/>
                    <a:pt x="1617" y="2361"/>
                  </a:cubicBezTo>
                  <a:cubicBezTo>
                    <a:pt x="1618" y="2360"/>
                    <a:pt x="1619" y="2359"/>
                    <a:pt x="1620" y="2358"/>
                  </a:cubicBezTo>
                  <a:cubicBezTo>
                    <a:pt x="1624" y="2355"/>
                    <a:pt x="1627" y="2351"/>
                    <a:pt x="1630" y="2348"/>
                  </a:cubicBezTo>
                  <a:cubicBezTo>
                    <a:pt x="1630" y="2348"/>
                    <a:pt x="1630" y="2348"/>
                    <a:pt x="1630" y="2348"/>
                  </a:cubicBezTo>
                  <a:cubicBezTo>
                    <a:pt x="1629" y="2351"/>
                    <a:pt x="1627" y="2353"/>
                    <a:pt x="1626" y="2356"/>
                  </a:cubicBezTo>
                  <a:cubicBezTo>
                    <a:pt x="1625" y="2357"/>
                    <a:pt x="1624" y="2359"/>
                    <a:pt x="1624" y="2361"/>
                  </a:cubicBezTo>
                  <a:cubicBezTo>
                    <a:pt x="1623" y="2361"/>
                    <a:pt x="1623" y="2362"/>
                    <a:pt x="1622" y="2363"/>
                  </a:cubicBezTo>
                  <a:cubicBezTo>
                    <a:pt x="1622" y="2364"/>
                    <a:pt x="1622" y="2364"/>
                    <a:pt x="1622" y="2364"/>
                  </a:cubicBezTo>
                  <a:cubicBezTo>
                    <a:pt x="1621" y="2365"/>
                    <a:pt x="1621" y="2365"/>
                    <a:pt x="1621" y="2365"/>
                  </a:cubicBezTo>
                  <a:cubicBezTo>
                    <a:pt x="1621" y="2365"/>
                    <a:pt x="1621" y="2365"/>
                    <a:pt x="1621" y="2365"/>
                  </a:cubicBezTo>
                  <a:cubicBezTo>
                    <a:pt x="1621" y="2366"/>
                    <a:pt x="1621" y="2366"/>
                    <a:pt x="1621" y="2366"/>
                  </a:cubicBezTo>
                  <a:cubicBezTo>
                    <a:pt x="1620" y="2367"/>
                    <a:pt x="1620" y="2369"/>
                    <a:pt x="1619" y="2370"/>
                  </a:cubicBezTo>
                  <a:cubicBezTo>
                    <a:pt x="1618" y="2371"/>
                    <a:pt x="1618" y="2372"/>
                    <a:pt x="1618" y="2373"/>
                  </a:cubicBezTo>
                  <a:cubicBezTo>
                    <a:pt x="1617" y="2376"/>
                    <a:pt x="1617" y="2376"/>
                    <a:pt x="1617" y="2376"/>
                  </a:cubicBezTo>
                  <a:cubicBezTo>
                    <a:pt x="1616" y="2377"/>
                    <a:pt x="1615" y="2379"/>
                    <a:pt x="1615" y="2381"/>
                  </a:cubicBezTo>
                  <a:cubicBezTo>
                    <a:pt x="1614" y="2383"/>
                    <a:pt x="1613" y="2384"/>
                    <a:pt x="1613" y="2386"/>
                  </a:cubicBezTo>
                  <a:cubicBezTo>
                    <a:pt x="1612" y="2388"/>
                    <a:pt x="1612" y="2390"/>
                    <a:pt x="1611" y="2391"/>
                  </a:cubicBezTo>
                  <a:cubicBezTo>
                    <a:pt x="1611" y="2392"/>
                    <a:pt x="1611" y="2393"/>
                    <a:pt x="1610" y="2394"/>
                  </a:cubicBezTo>
                  <a:cubicBezTo>
                    <a:pt x="1610" y="2395"/>
                    <a:pt x="1610" y="2396"/>
                    <a:pt x="1610" y="2397"/>
                  </a:cubicBezTo>
                  <a:cubicBezTo>
                    <a:pt x="1609" y="2399"/>
                    <a:pt x="1609" y="2400"/>
                    <a:pt x="1609" y="2402"/>
                  </a:cubicBezTo>
                  <a:cubicBezTo>
                    <a:pt x="1608" y="2404"/>
                    <a:pt x="1608" y="2406"/>
                    <a:pt x="1608" y="2407"/>
                  </a:cubicBezTo>
                  <a:cubicBezTo>
                    <a:pt x="1607" y="2409"/>
                    <a:pt x="1607" y="2411"/>
                    <a:pt x="1607" y="2413"/>
                  </a:cubicBezTo>
                  <a:cubicBezTo>
                    <a:pt x="1606" y="2414"/>
                    <a:pt x="1606" y="2416"/>
                    <a:pt x="1606" y="2418"/>
                  </a:cubicBezTo>
                  <a:cubicBezTo>
                    <a:pt x="1606" y="2420"/>
                    <a:pt x="1606" y="2421"/>
                    <a:pt x="1606" y="2423"/>
                  </a:cubicBezTo>
                  <a:cubicBezTo>
                    <a:pt x="1605" y="2425"/>
                    <a:pt x="1605" y="2426"/>
                    <a:pt x="1605" y="2428"/>
                  </a:cubicBezTo>
                  <a:cubicBezTo>
                    <a:pt x="1605" y="2430"/>
                    <a:pt x="1605" y="2431"/>
                    <a:pt x="1605" y="2433"/>
                  </a:cubicBezTo>
                  <a:cubicBezTo>
                    <a:pt x="1605" y="2435"/>
                    <a:pt x="1605" y="2436"/>
                    <a:pt x="1605" y="2438"/>
                  </a:cubicBezTo>
                  <a:cubicBezTo>
                    <a:pt x="1605" y="2441"/>
                    <a:pt x="1605" y="2444"/>
                    <a:pt x="1605" y="2447"/>
                  </a:cubicBezTo>
                  <a:cubicBezTo>
                    <a:pt x="1606" y="2448"/>
                    <a:pt x="1606" y="2450"/>
                    <a:pt x="1606" y="2451"/>
                  </a:cubicBezTo>
                  <a:cubicBezTo>
                    <a:pt x="1606" y="2453"/>
                    <a:pt x="1606" y="2454"/>
                    <a:pt x="1606" y="2456"/>
                  </a:cubicBezTo>
                  <a:cubicBezTo>
                    <a:pt x="1606" y="2457"/>
                    <a:pt x="1607" y="2458"/>
                    <a:pt x="1607" y="2460"/>
                  </a:cubicBezTo>
                  <a:cubicBezTo>
                    <a:pt x="1607" y="2461"/>
                    <a:pt x="1607" y="2462"/>
                    <a:pt x="1607" y="2463"/>
                  </a:cubicBezTo>
                  <a:cubicBezTo>
                    <a:pt x="1608" y="2466"/>
                    <a:pt x="1608" y="2468"/>
                    <a:pt x="1609" y="2470"/>
                  </a:cubicBezTo>
                  <a:cubicBezTo>
                    <a:pt x="1609" y="2473"/>
                    <a:pt x="1610" y="2475"/>
                    <a:pt x="1610" y="2476"/>
                  </a:cubicBezTo>
                  <a:cubicBezTo>
                    <a:pt x="1611" y="2478"/>
                    <a:pt x="1611" y="2480"/>
                    <a:pt x="1612" y="2482"/>
                  </a:cubicBezTo>
                  <a:cubicBezTo>
                    <a:pt x="1612" y="2482"/>
                    <a:pt x="1612" y="2483"/>
                    <a:pt x="1613" y="2484"/>
                  </a:cubicBezTo>
                  <a:cubicBezTo>
                    <a:pt x="1613" y="2484"/>
                    <a:pt x="1613" y="2485"/>
                    <a:pt x="1613" y="2486"/>
                  </a:cubicBezTo>
                  <a:cubicBezTo>
                    <a:pt x="1614" y="2487"/>
                    <a:pt x="1614" y="2488"/>
                    <a:pt x="1614" y="2489"/>
                  </a:cubicBezTo>
                  <a:cubicBezTo>
                    <a:pt x="1615" y="2490"/>
                    <a:pt x="1615" y="2491"/>
                    <a:pt x="1615" y="2491"/>
                  </a:cubicBezTo>
                  <a:cubicBezTo>
                    <a:pt x="1615" y="2491"/>
                    <a:pt x="1615" y="2490"/>
                    <a:pt x="1615" y="2488"/>
                  </a:cubicBezTo>
                  <a:cubicBezTo>
                    <a:pt x="1615" y="2488"/>
                    <a:pt x="1614" y="2487"/>
                    <a:pt x="1614" y="2485"/>
                  </a:cubicBezTo>
                  <a:cubicBezTo>
                    <a:pt x="1614" y="2485"/>
                    <a:pt x="1614" y="2484"/>
                    <a:pt x="1614" y="2483"/>
                  </a:cubicBezTo>
                  <a:cubicBezTo>
                    <a:pt x="1614" y="2483"/>
                    <a:pt x="1614" y="2482"/>
                    <a:pt x="1613" y="2481"/>
                  </a:cubicBezTo>
                  <a:cubicBezTo>
                    <a:pt x="1613" y="2480"/>
                    <a:pt x="1613" y="2478"/>
                    <a:pt x="1613" y="2476"/>
                  </a:cubicBezTo>
                  <a:cubicBezTo>
                    <a:pt x="1612" y="2474"/>
                    <a:pt x="1612" y="2472"/>
                    <a:pt x="1612" y="2470"/>
                  </a:cubicBezTo>
                  <a:cubicBezTo>
                    <a:pt x="1612" y="2468"/>
                    <a:pt x="1611" y="2465"/>
                    <a:pt x="1611" y="2463"/>
                  </a:cubicBezTo>
                  <a:cubicBezTo>
                    <a:pt x="1611" y="2462"/>
                    <a:pt x="1611" y="2460"/>
                    <a:pt x="1611" y="2459"/>
                  </a:cubicBezTo>
                  <a:cubicBezTo>
                    <a:pt x="1611" y="2458"/>
                    <a:pt x="1611" y="2457"/>
                    <a:pt x="1611" y="2455"/>
                  </a:cubicBezTo>
                  <a:cubicBezTo>
                    <a:pt x="1611" y="2454"/>
                    <a:pt x="1611" y="2452"/>
                    <a:pt x="1611" y="2451"/>
                  </a:cubicBezTo>
                  <a:cubicBezTo>
                    <a:pt x="1611" y="2450"/>
                    <a:pt x="1611" y="2448"/>
                    <a:pt x="1611" y="2447"/>
                  </a:cubicBezTo>
                  <a:cubicBezTo>
                    <a:pt x="1611" y="2444"/>
                    <a:pt x="1611" y="2441"/>
                    <a:pt x="1611" y="2438"/>
                  </a:cubicBezTo>
                  <a:cubicBezTo>
                    <a:pt x="1611" y="2436"/>
                    <a:pt x="1611" y="2435"/>
                    <a:pt x="1611" y="2433"/>
                  </a:cubicBezTo>
                  <a:cubicBezTo>
                    <a:pt x="1611" y="2432"/>
                    <a:pt x="1612" y="2430"/>
                    <a:pt x="1612" y="2428"/>
                  </a:cubicBezTo>
                  <a:cubicBezTo>
                    <a:pt x="1612" y="2427"/>
                    <a:pt x="1612" y="2425"/>
                    <a:pt x="1612" y="2424"/>
                  </a:cubicBezTo>
                  <a:cubicBezTo>
                    <a:pt x="1613" y="2422"/>
                    <a:pt x="1613" y="2420"/>
                    <a:pt x="1613" y="2419"/>
                  </a:cubicBezTo>
                  <a:cubicBezTo>
                    <a:pt x="1613" y="2417"/>
                    <a:pt x="1614" y="2415"/>
                    <a:pt x="1614" y="2414"/>
                  </a:cubicBezTo>
                  <a:cubicBezTo>
                    <a:pt x="1614" y="2412"/>
                    <a:pt x="1615" y="2410"/>
                    <a:pt x="1615" y="2409"/>
                  </a:cubicBezTo>
                  <a:cubicBezTo>
                    <a:pt x="1615" y="2405"/>
                    <a:pt x="1616" y="2402"/>
                    <a:pt x="1617" y="2399"/>
                  </a:cubicBezTo>
                  <a:cubicBezTo>
                    <a:pt x="1617" y="2398"/>
                    <a:pt x="1618" y="2398"/>
                    <a:pt x="1618" y="2397"/>
                  </a:cubicBezTo>
                  <a:cubicBezTo>
                    <a:pt x="1618" y="2397"/>
                    <a:pt x="1618" y="2397"/>
                    <a:pt x="1618" y="2397"/>
                  </a:cubicBezTo>
                  <a:cubicBezTo>
                    <a:pt x="1618" y="2398"/>
                    <a:pt x="1618" y="2400"/>
                    <a:pt x="1619" y="2401"/>
                  </a:cubicBezTo>
                  <a:cubicBezTo>
                    <a:pt x="1619" y="2402"/>
                    <a:pt x="1619" y="2403"/>
                    <a:pt x="1619" y="2404"/>
                  </a:cubicBezTo>
                  <a:cubicBezTo>
                    <a:pt x="1619" y="2404"/>
                    <a:pt x="1620" y="2405"/>
                    <a:pt x="1620" y="2406"/>
                  </a:cubicBezTo>
                  <a:cubicBezTo>
                    <a:pt x="1620" y="2408"/>
                    <a:pt x="1621" y="2410"/>
                    <a:pt x="1621" y="2412"/>
                  </a:cubicBezTo>
                  <a:cubicBezTo>
                    <a:pt x="1622" y="2414"/>
                    <a:pt x="1622" y="2416"/>
                    <a:pt x="1623" y="2419"/>
                  </a:cubicBezTo>
                  <a:cubicBezTo>
                    <a:pt x="1623" y="2421"/>
                    <a:pt x="1623" y="2423"/>
                    <a:pt x="1624" y="2426"/>
                  </a:cubicBezTo>
                  <a:cubicBezTo>
                    <a:pt x="1624" y="2428"/>
                    <a:pt x="1625" y="2430"/>
                    <a:pt x="1625" y="2433"/>
                  </a:cubicBezTo>
                  <a:cubicBezTo>
                    <a:pt x="1626" y="2435"/>
                    <a:pt x="1626" y="2437"/>
                    <a:pt x="1627" y="2440"/>
                  </a:cubicBezTo>
                  <a:cubicBezTo>
                    <a:pt x="1627" y="2442"/>
                    <a:pt x="1628" y="2445"/>
                    <a:pt x="1628" y="2447"/>
                  </a:cubicBezTo>
                  <a:cubicBezTo>
                    <a:pt x="1628" y="2448"/>
                    <a:pt x="1628" y="2449"/>
                    <a:pt x="1628" y="2450"/>
                  </a:cubicBezTo>
                  <a:cubicBezTo>
                    <a:pt x="1629" y="2451"/>
                    <a:pt x="1629" y="2452"/>
                    <a:pt x="1629" y="2453"/>
                  </a:cubicBezTo>
                  <a:cubicBezTo>
                    <a:pt x="1629" y="2455"/>
                    <a:pt x="1630" y="2457"/>
                    <a:pt x="1630" y="2459"/>
                  </a:cubicBezTo>
                  <a:cubicBezTo>
                    <a:pt x="1630" y="2461"/>
                    <a:pt x="1630" y="2463"/>
                    <a:pt x="1631" y="2464"/>
                  </a:cubicBezTo>
                  <a:cubicBezTo>
                    <a:pt x="1631" y="2466"/>
                    <a:pt x="1631" y="2467"/>
                    <a:pt x="1631" y="2468"/>
                  </a:cubicBezTo>
                  <a:cubicBezTo>
                    <a:pt x="1632" y="2469"/>
                    <a:pt x="1632" y="2470"/>
                    <a:pt x="1632" y="2471"/>
                  </a:cubicBezTo>
                  <a:cubicBezTo>
                    <a:pt x="1632" y="2471"/>
                    <a:pt x="1632" y="2472"/>
                    <a:pt x="1632" y="2472"/>
                  </a:cubicBezTo>
                  <a:cubicBezTo>
                    <a:pt x="1632" y="2472"/>
                    <a:pt x="1632" y="2471"/>
                    <a:pt x="1632" y="2471"/>
                  </a:cubicBezTo>
                  <a:cubicBezTo>
                    <a:pt x="1632" y="2470"/>
                    <a:pt x="1633" y="2469"/>
                    <a:pt x="1633" y="2468"/>
                  </a:cubicBezTo>
                  <a:cubicBezTo>
                    <a:pt x="1633" y="2467"/>
                    <a:pt x="1633" y="2466"/>
                    <a:pt x="1634" y="2464"/>
                  </a:cubicBezTo>
                  <a:cubicBezTo>
                    <a:pt x="1634" y="2464"/>
                    <a:pt x="1634" y="2463"/>
                    <a:pt x="1634" y="2462"/>
                  </a:cubicBezTo>
                  <a:cubicBezTo>
                    <a:pt x="1634" y="2461"/>
                    <a:pt x="1634" y="2460"/>
                    <a:pt x="1634" y="2459"/>
                  </a:cubicBezTo>
                  <a:cubicBezTo>
                    <a:pt x="1635" y="2458"/>
                    <a:pt x="1635" y="2457"/>
                    <a:pt x="1635" y="2456"/>
                  </a:cubicBezTo>
                  <a:cubicBezTo>
                    <a:pt x="1635" y="2455"/>
                    <a:pt x="1635" y="2454"/>
                    <a:pt x="1635" y="2453"/>
                  </a:cubicBezTo>
                  <a:cubicBezTo>
                    <a:pt x="1635" y="2452"/>
                    <a:pt x="1635" y="2451"/>
                    <a:pt x="1635" y="2450"/>
                  </a:cubicBezTo>
                  <a:cubicBezTo>
                    <a:pt x="1635" y="2448"/>
                    <a:pt x="1635" y="2447"/>
                    <a:pt x="1635" y="2446"/>
                  </a:cubicBezTo>
                  <a:cubicBezTo>
                    <a:pt x="1635" y="2445"/>
                    <a:pt x="1635" y="2444"/>
                    <a:pt x="1635" y="2442"/>
                  </a:cubicBezTo>
                  <a:cubicBezTo>
                    <a:pt x="1635" y="2441"/>
                    <a:pt x="1634" y="2440"/>
                    <a:pt x="1634" y="2439"/>
                  </a:cubicBezTo>
                  <a:cubicBezTo>
                    <a:pt x="1634" y="2436"/>
                    <a:pt x="1634" y="2434"/>
                    <a:pt x="1633" y="2431"/>
                  </a:cubicBezTo>
                  <a:cubicBezTo>
                    <a:pt x="1633" y="2429"/>
                    <a:pt x="1632" y="2426"/>
                    <a:pt x="1631" y="2424"/>
                  </a:cubicBezTo>
                  <a:cubicBezTo>
                    <a:pt x="1631" y="2423"/>
                    <a:pt x="1631" y="2421"/>
                    <a:pt x="1630" y="2420"/>
                  </a:cubicBezTo>
                  <a:cubicBezTo>
                    <a:pt x="1630" y="2419"/>
                    <a:pt x="1630" y="2418"/>
                    <a:pt x="1629" y="2417"/>
                  </a:cubicBezTo>
                  <a:cubicBezTo>
                    <a:pt x="1629" y="2416"/>
                    <a:pt x="1628" y="2414"/>
                    <a:pt x="1628" y="2413"/>
                  </a:cubicBezTo>
                  <a:cubicBezTo>
                    <a:pt x="1628" y="2412"/>
                    <a:pt x="1627" y="2411"/>
                    <a:pt x="1627" y="2410"/>
                  </a:cubicBezTo>
                  <a:cubicBezTo>
                    <a:pt x="1626" y="2409"/>
                    <a:pt x="1626" y="2408"/>
                    <a:pt x="1625" y="2407"/>
                  </a:cubicBezTo>
                  <a:cubicBezTo>
                    <a:pt x="1625" y="2406"/>
                    <a:pt x="1624" y="2406"/>
                    <a:pt x="1624" y="2405"/>
                  </a:cubicBezTo>
                  <a:cubicBezTo>
                    <a:pt x="1624" y="2404"/>
                    <a:pt x="1623" y="2403"/>
                    <a:pt x="1623" y="2402"/>
                  </a:cubicBezTo>
                  <a:cubicBezTo>
                    <a:pt x="1622" y="2401"/>
                    <a:pt x="1622" y="2401"/>
                    <a:pt x="1621" y="2400"/>
                  </a:cubicBezTo>
                  <a:cubicBezTo>
                    <a:pt x="1621" y="2399"/>
                    <a:pt x="1620" y="2398"/>
                    <a:pt x="1619" y="2397"/>
                  </a:cubicBezTo>
                  <a:cubicBezTo>
                    <a:pt x="1619" y="2396"/>
                    <a:pt x="1618" y="2396"/>
                    <a:pt x="1618" y="2395"/>
                  </a:cubicBezTo>
                  <a:cubicBezTo>
                    <a:pt x="1618" y="2395"/>
                    <a:pt x="1619" y="2394"/>
                    <a:pt x="1619" y="2394"/>
                  </a:cubicBezTo>
                  <a:cubicBezTo>
                    <a:pt x="1619" y="2392"/>
                    <a:pt x="1620" y="2390"/>
                    <a:pt x="1620" y="2389"/>
                  </a:cubicBezTo>
                  <a:cubicBezTo>
                    <a:pt x="1621" y="2387"/>
                    <a:pt x="1621" y="2385"/>
                    <a:pt x="1622" y="2384"/>
                  </a:cubicBezTo>
                  <a:cubicBezTo>
                    <a:pt x="1623" y="2382"/>
                    <a:pt x="1623" y="2380"/>
                    <a:pt x="1624" y="2379"/>
                  </a:cubicBezTo>
                  <a:cubicBezTo>
                    <a:pt x="1625" y="2376"/>
                    <a:pt x="1625" y="2376"/>
                    <a:pt x="1625" y="2376"/>
                  </a:cubicBezTo>
                  <a:cubicBezTo>
                    <a:pt x="1625" y="2375"/>
                    <a:pt x="1626" y="2375"/>
                    <a:pt x="1626" y="2374"/>
                  </a:cubicBezTo>
                  <a:cubicBezTo>
                    <a:pt x="1627" y="2372"/>
                    <a:pt x="1627" y="2370"/>
                    <a:pt x="1628" y="2369"/>
                  </a:cubicBezTo>
                  <a:cubicBezTo>
                    <a:pt x="1628" y="2368"/>
                    <a:pt x="1628" y="2368"/>
                    <a:pt x="1628" y="2368"/>
                  </a:cubicBezTo>
                  <a:cubicBezTo>
                    <a:pt x="1628" y="2368"/>
                    <a:pt x="1628" y="2368"/>
                    <a:pt x="1628" y="2368"/>
                  </a:cubicBezTo>
                  <a:cubicBezTo>
                    <a:pt x="1628" y="2368"/>
                    <a:pt x="1628" y="2368"/>
                    <a:pt x="1628" y="2368"/>
                  </a:cubicBezTo>
                  <a:cubicBezTo>
                    <a:pt x="1628" y="2368"/>
                    <a:pt x="1628" y="2368"/>
                    <a:pt x="1628" y="2368"/>
                  </a:cubicBezTo>
                  <a:cubicBezTo>
                    <a:pt x="1629" y="2368"/>
                    <a:pt x="1629" y="2368"/>
                    <a:pt x="1629" y="2368"/>
                  </a:cubicBezTo>
                  <a:cubicBezTo>
                    <a:pt x="1629" y="2366"/>
                    <a:pt x="1629" y="2366"/>
                    <a:pt x="1629" y="2366"/>
                  </a:cubicBezTo>
                  <a:cubicBezTo>
                    <a:pt x="1630" y="2366"/>
                    <a:pt x="1630" y="2365"/>
                    <a:pt x="1630" y="2364"/>
                  </a:cubicBezTo>
                  <a:cubicBezTo>
                    <a:pt x="1631" y="2362"/>
                    <a:pt x="1632" y="2361"/>
                    <a:pt x="1633" y="2359"/>
                  </a:cubicBezTo>
                  <a:cubicBezTo>
                    <a:pt x="1634" y="2356"/>
                    <a:pt x="1636" y="2353"/>
                    <a:pt x="1638" y="2350"/>
                  </a:cubicBezTo>
                  <a:cubicBezTo>
                    <a:pt x="1640" y="2347"/>
                    <a:pt x="1641" y="2344"/>
                    <a:pt x="1643" y="2341"/>
                  </a:cubicBezTo>
                  <a:cubicBezTo>
                    <a:pt x="1646" y="2335"/>
                    <a:pt x="1649" y="2329"/>
                    <a:pt x="1652" y="2324"/>
                  </a:cubicBezTo>
                  <a:cubicBezTo>
                    <a:pt x="1652" y="2324"/>
                    <a:pt x="1652" y="2324"/>
                    <a:pt x="1652" y="2323"/>
                  </a:cubicBezTo>
                  <a:cubicBezTo>
                    <a:pt x="1652" y="2327"/>
                    <a:pt x="1651" y="2330"/>
                    <a:pt x="1650" y="2334"/>
                  </a:cubicBezTo>
                  <a:cubicBezTo>
                    <a:pt x="1649" y="2341"/>
                    <a:pt x="1648" y="2349"/>
                    <a:pt x="1647" y="2357"/>
                  </a:cubicBezTo>
                  <a:cubicBezTo>
                    <a:pt x="1646" y="2361"/>
                    <a:pt x="1646" y="2365"/>
                    <a:pt x="1646" y="2369"/>
                  </a:cubicBezTo>
                  <a:cubicBezTo>
                    <a:pt x="1645" y="2371"/>
                    <a:pt x="1645" y="2373"/>
                    <a:pt x="1645" y="2375"/>
                  </a:cubicBezTo>
                  <a:cubicBezTo>
                    <a:pt x="1645" y="2377"/>
                    <a:pt x="1645" y="2379"/>
                    <a:pt x="1645" y="2381"/>
                  </a:cubicBezTo>
                  <a:cubicBezTo>
                    <a:pt x="1644" y="2390"/>
                    <a:pt x="1644" y="2398"/>
                    <a:pt x="1643" y="2407"/>
                  </a:cubicBezTo>
                  <a:cubicBezTo>
                    <a:pt x="1643" y="2415"/>
                    <a:pt x="1644" y="2424"/>
                    <a:pt x="1644" y="2432"/>
                  </a:cubicBezTo>
                  <a:cubicBezTo>
                    <a:pt x="1644" y="2434"/>
                    <a:pt x="1644" y="2436"/>
                    <a:pt x="1645" y="2438"/>
                  </a:cubicBezTo>
                  <a:cubicBezTo>
                    <a:pt x="1645" y="2439"/>
                    <a:pt x="1645" y="2440"/>
                    <a:pt x="1645" y="2442"/>
                  </a:cubicBezTo>
                  <a:cubicBezTo>
                    <a:pt x="1645" y="2443"/>
                    <a:pt x="1645" y="2444"/>
                    <a:pt x="1645" y="2445"/>
                  </a:cubicBezTo>
                  <a:cubicBezTo>
                    <a:pt x="1645" y="2447"/>
                    <a:pt x="1646" y="2449"/>
                    <a:pt x="1646" y="2451"/>
                  </a:cubicBezTo>
                  <a:cubicBezTo>
                    <a:pt x="1646" y="2453"/>
                    <a:pt x="1646" y="2455"/>
                    <a:pt x="1646" y="2457"/>
                  </a:cubicBezTo>
                  <a:cubicBezTo>
                    <a:pt x="1648" y="2465"/>
                    <a:pt x="1649" y="2472"/>
                    <a:pt x="1651" y="2479"/>
                  </a:cubicBezTo>
                  <a:cubicBezTo>
                    <a:pt x="1652" y="2487"/>
                    <a:pt x="1654" y="2493"/>
                    <a:pt x="1656" y="2500"/>
                  </a:cubicBezTo>
                  <a:cubicBezTo>
                    <a:pt x="1657" y="2503"/>
                    <a:pt x="1658" y="2506"/>
                    <a:pt x="1658" y="2508"/>
                  </a:cubicBezTo>
                  <a:cubicBezTo>
                    <a:pt x="1659" y="2511"/>
                    <a:pt x="1660" y="2514"/>
                    <a:pt x="1661" y="2516"/>
                  </a:cubicBezTo>
                  <a:cubicBezTo>
                    <a:pt x="1662" y="2518"/>
                    <a:pt x="1663" y="2521"/>
                    <a:pt x="1664" y="2523"/>
                  </a:cubicBezTo>
                  <a:cubicBezTo>
                    <a:pt x="1665" y="2525"/>
                    <a:pt x="1666" y="2527"/>
                    <a:pt x="1666" y="2528"/>
                  </a:cubicBezTo>
                  <a:cubicBezTo>
                    <a:pt x="1668" y="2532"/>
                    <a:pt x="1669" y="2534"/>
                    <a:pt x="1670" y="2536"/>
                  </a:cubicBezTo>
                  <a:cubicBezTo>
                    <a:pt x="1671" y="2538"/>
                    <a:pt x="1672" y="2539"/>
                    <a:pt x="1672" y="2539"/>
                  </a:cubicBezTo>
                  <a:cubicBezTo>
                    <a:pt x="1672" y="2539"/>
                    <a:pt x="1671" y="2538"/>
                    <a:pt x="1671" y="2536"/>
                  </a:cubicBezTo>
                  <a:cubicBezTo>
                    <a:pt x="1670" y="2534"/>
                    <a:pt x="1669" y="2531"/>
                    <a:pt x="1668" y="2528"/>
                  </a:cubicBezTo>
                  <a:cubicBezTo>
                    <a:pt x="1667" y="2526"/>
                    <a:pt x="1667" y="2524"/>
                    <a:pt x="1666" y="2522"/>
                  </a:cubicBezTo>
                  <a:cubicBezTo>
                    <a:pt x="1666" y="2520"/>
                    <a:pt x="1665" y="2518"/>
                    <a:pt x="1664" y="2515"/>
                  </a:cubicBezTo>
                  <a:cubicBezTo>
                    <a:pt x="1664" y="2513"/>
                    <a:pt x="1663" y="2510"/>
                    <a:pt x="1662" y="2507"/>
                  </a:cubicBezTo>
                  <a:cubicBezTo>
                    <a:pt x="1662" y="2504"/>
                    <a:pt x="1661" y="2501"/>
                    <a:pt x="1660" y="2498"/>
                  </a:cubicBezTo>
                  <a:cubicBezTo>
                    <a:pt x="1659" y="2492"/>
                    <a:pt x="1657" y="2486"/>
                    <a:pt x="1656" y="2478"/>
                  </a:cubicBezTo>
                  <a:cubicBezTo>
                    <a:pt x="1655" y="2471"/>
                    <a:pt x="1654" y="2464"/>
                    <a:pt x="1653" y="2456"/>
                  </a:cubicBezTo>
                  <a:cubicBezTo>
                    <a:pt x="1653" y="2448"/>
                    <a:pt x="1652" y="2440"/>
                    <a:pt x="1652" y="2432"/>
                  </a:cubicBezTo>
                  <a:cubicBezTo>
                    <a:pt x="1651" y="2423"/>
                    <a:pt x="1651" y="2415"/>
                    <a:pt x="1651" y="2407"/>
                  </a:cubicBezTo>
                  <a:cubicBezTo>
                    <a:pt x="1651" y="2398"/>
                    <a:pt x="1652" y="2390"/>
                    <a:pt x="1652" y="2382"/>
                  </a:cubicBezTo>
                  <a:cubicBezTo>
                    <a:pt x="1653" y="2373"/>
                    <a:pt x="1653" y="2365"/>
                    <a:pt x="1654" y="2357"/>
                  </a:cubicBezTo>
                  <a:cubicBezTo>
                    <a:pt x="1655" y="2350"/>
                    <a:pt x="1655" y="2342"/>
                    <a:pt x="1656" y="2335"/>
                  </a:cubicBezTo>
                  <a:cubicBezTo>
                    <a:pt x="1656" y="2333"/>
                    <a:pt x="1657" y="2331"/>
                    <a:pt x="1657" y="2328"/>
                  </a:cubicBezTo>
                  <a:cubicBezTo>
                    <a:pt x="1662" y="2309"/>
                    <a:pt x="1671" y="2290"/>
                    <a:pt x="1683" y="2277"/>
                  </a:cubicBezTo>
                  <a:cubicBezTo>
                    <a:pt x="1705" y="2304"/>
                    <a:pt x="1719" y="2331"/>
                    <a:pt x="1729" y="2361"/>
                  </a:cubicBezTo>
                  <a:cubicBezTo>
                    <a:pt x="1729" y="2361"/>
                    <a:pt x="1729" y="2361"/>
                    <a:pt x="1729" y="2361"/>
                  </a:cubicBezTo>
                  <a:cubicBezTo>
                    <a:pt x="1729" y="2364"/>
                    <a:pt x="1728" y="2367"/>
                    <a:pt x="1727" y="2370"/>
                  </a:cubicBezTo>
                  <a:cubicBezTo>
                    <a:pt x="1726" y="2373"/>
                    <a:pt x="1725" y="2376"/>
                    <a:pt x="1723" y="2379"/>
                  </a:cubicBezTo>
                  <a:cubicBezTo>
                    <a:pt x="1723" y="2380"/>
                    <a:pt x="1723" y="2380"/>
                    <a:pt x="1723" y="2381"/>
                  </a:cubicBezTo>
                  <a:cubicBezTo>
                    <a:pt x="1723" y="2381"/>
                    <a:pt x="1722" y="2381"/>
                    <a:pt x="1722" y="2382"/>
                  </a:cubicBezTo>
                  <a:cubicBezTo>
                    <a:pt x="1722" y="2383"/>
                    <a:pt x="1721" y="2383"/>
                    <a:pt x="1721" y="2384"/>
                  </a:cubicBezTo>
                  <a:cubicBezTo>
                    <a:pt x="1720" y="2385"/>
                    <a:pt x="1720" y="2386"/>
                    <a:pt x="1719" y="2387"/>
                  </a:cubicBezTo>
                  <a:cubicBezTo>
                    <a:pt x="1719" y="2388"/>
                    <a:pt x="1718" y="2389"/>
                    <a:pt x="1718" y="2389"/>
                  </a:cubicBezTo>
                  <a:cubicBezTo>
                    <a:pt x="1717" y="2391"/>
                    <a:pt x="1716" y="2393"/>
                    <a:pt x="1715" y="2395"/>
                  </a:cubicBezTo>
                  <a:cubicBezTo>
                    <a:pt x="1713" y="2397"/>
                    <a:pt x="1712" y="2398"/>
                    <a:pt x="1711" y="2400"/>
                  </a:cubicBezTo>
                  <a:cubicBezTo>
                    <a:pt x="1709" y="2404"/>
                    <a:pt x="1706" y="2407"/>
                    <a:pt x="1704" y="2411"/>
                  </a:cubicBezTo>
                  <a:cubicBezTo>
                    <a:pt x="1701" y="2415"/>
                    <a:pt x="1699" y="2419"/>
                    <a:pt x="1697" y="2422"/>
                  </a:cubicBezTo>
                  <a:cubicBezTo>
                    <a:pt x="1696" y="2424"/>
                    <a:pt x="1696" y="2424"/>
                    <a:pt x="1696" y="2424"/>
                  </a:cubicBezTo>
                  <a:cubicBezTo>
                    <a:pt x="1696" y="2425"/>
                    <a:pt x="1696" y="2425"/>
                    <a:pt x="1696" y="2425"/>
                  </a:cubicBezTo>
                  <a:cubicBezTo>
                    <a:pt x="1695" y="2425"/>
                    <a:pt x="1695" y="2425"/>
                    <a:pt x="1695" y="2425"/>
                  </a:cubicBezTo>
                  <a:cubicBezTo>
                    <a:pt x="1695" y="2426"/>
                    <a:pt x="1694" y="2427"/>
                    <a:pt x="1694" y="2428"/>
                  </a:cubicBezTo>
                  <a:cubicBezTo>
                    <a:pt x="1693" y="2429"/>
                    <a:pt x="1693" y="2430"/>
                    <a:pt x="1692" y="2431"/>
                  </a:cubicBezTo>
                  <a:cubicBezTo>
                    <a:pt x="1692" y="2432"/>
                    <a:pt x="1691" y="2433"/>
                    <a:pt x="1691" y="2434"/>
                  </a:cubicBezTo>
                  <a:cubicBezTo>
                    <a:pt x="1689" y="2438"/>
                    <a:pt x="1688" y="2442"/>
                    <a:pt x="1687" y="2446"/>
                  </a:cubicBezTo>
                  <a:cubicBezTo>
                    <a:pt x="1687" y="2448"/>
                    <a:pt x="1686" y="2450"/>
                    <a:pt x="1686" y="2452"/>
                  </a:cubicBezTo>
                  <a:cubicBezTo>
                    <a:pt x="1686" y="2453"/>
                    <a:pt x="1685" y="2455"/>
                    <a:pt x="1685" y="2457"/>
                  </a:cubicBezTo>
                  <a:cubicBezTo>
                    <a:pt x="1685" y="2459"/>
                    <a:pt x="1685" y="2460"/>
                    <a:pt x="1685" y="2462"/>
                  </a:cubicBezTo>
                  <a:cubicBezTo>
                    <a:pt x="1685" y="2463"/>
                    <a:pt x="1685" y="2463"/>
                    <a:pt x="1685" y="2464"/>
                  </a:cubicBezTo>
                  <a:cubicBezTo>
                    <a:pt x="1685" y="2465"/>
                    <a:pt x="1685" y="2465"/>
                    <a:pt x="1685" y="2466"/>
                  </a:cubicBezTo>
                  <a:cubicBezTo>
                    <a:pt x="1685" y="2469"/>
                    <a:pt x="1686" y="2471"/>
                    <a:pt x="1686" y="2473"/>
                  </a:cubicBezTo>
                  <a:cubicBezTo>
                    <a:pt x="1687" y="2474"/>
                    <a:pt x="1687" y="2475"/>
                    <a:pt x="1687" y="2476"/>
                  </a:cubicBezTo>
                  <a:cubicBezTo>
                    <a:pt x="1687" y="2476"/>
                    <a:pt x="1687" y="2477"/>
                    <a:pt x="1688" y="2478"/>
                  </a:cubicBezTo>
                  <a:cubicBezTo>
                    <a:pt x="1688" y="2479"/>
                    <a:pt x="1688" y="2479"/>
                    <a:pt x="1688" y="2479"/>
                  </a:cubicBezTo>
                  <a:cubicBezTo>
                    <a:pt x="1688" y="2479"/>
                    <a:pt x="1688" y="2479"/>
                    <a:pt x="1688" y="2477"/>
                  </a:cubicBezTo>
                  <a:cubicBezTo>
                    <a:pt x="1688" y="2477"/>
                    <a:pt x="1688" y="2476"/>
                    <a:pt x="1688" y="2476"/>
                  </a:cubicBezTo>
                  <a:cubicBezTo>
                    <a:pt x="1688" y="2475"/>
                    <a:pt x="1688" y="2474"/>
                    <a:pt x="1688" y="2473"/>
                  </a:cubicBezTo>
                  <a:cubicBezTo>
                    <a:pt x="1688" y="2471"/>
                    <a:pt x="1688" y="2469"/>
                    <a:pt x="1688" y="2466"/>
                  </a:cubicBezTo>
                  <a:cubicBezTo>
                    <a:pt x="1688" y="2465"/>
                    <a:pt x="1688" y="2464"/>
                    <a:pt x="1689" y="2462"/>
                  </a:cubicBezTo>
                  <a:cubicBezTo>
                    <a:pt x="1689" y="2461"/>
                    <a:pt x="1689" y="2459"/>
                    <a:pt x="1690" y="2458"/>
                  </a:cubicBezTo>
                  <a:cubicBezTo>
                    <a:pt x="1690" y="2454"/>
                    <a:pt x="1691" y="2451"/>
                    <a:pt x="1693" y="2448"/>
                  </a:cubicBezTo>
                  <a:cubicBezTo>
                    <a:pt x="1694" y="2444"/>
                    <a:pt x="1696" y="2441"/>
                    <a:pt x="1697" y="2437"/>
                  </a:cubicBezTo>
                  <a:cubicBezTo>
                    <a:pt x="1698" y="2436"/>
                    <a:pt x="1698" y="2435"/>
                    <a:pt x="1699" y="2434"/>
                  </a:cubicBezTo>
                  <a:cubicBezTo>
                    <a:pt x="1699" y="2434"/>
                    <a:pt x="1700" y="2433"/>
                    <a:pt x="1700" y="2432"/>
                  </a:cubicBezTo>
                  <a:cubicBezTo>
                    <a:pt x="1701" y="2431"/>
                    <a:pt x="1701" y="2430"/>
                    <a:pt x="1702" y="2429"/>
                  </a:cubicBezTo>
                  <a:cubicBezTo>
                    <a:pt x="1702" y="2428"/>
                    <a:pt x="1702" y="2428"/>
                    <a:pt x="1702" y="2428"/>
                  </a:cubicBezTo>
                  <a:cubicBezTo>
                    <a:pt x="1703" y="2428"/>
                    <a:pt x="1703" y="2428"/>
                    <a:pt x="1703" y="2428"/>
                  </a:cubicBezTo>
                  <a:cubicBezTo>
                    <a:pt x="1703" y="2426"/>
                    <a:pt x="1703" y="2426"/>
                    <a:pt x="1703" y="2426"/>
                  </a:cubicBezTo>
                  <a:cubicBezTo>
                    <a:pt x="1706" y="2423"/>
                    <a:pt x="1708" y="2419"/>
                    <a:pt x="1710" y="2415"/>
                  </a:cubicBezTo>
                  <a:cubicBezTo>
                    <a:pt x="1713" y="2412"/>
                    <a:pt x="1715" y="2408"/>
                    <a:pt x="1718" y="2404"/>
                  </a:cubicBezTo>
                  <a:cubicBezTo>
                    <a:pt x="1719" y="2402"/>
                    <a:pt x="1720" y="2400"/>
                    <a:pt x="1721" y="2399"/>
                  </a:cubicBezTo>
                  <a:cubicBezTo>
                    <a:pt x="1721" y="2398"/>
                    <a:pt x="1722" y="2397"/>
                    <a:pt x="1722" y="2396"/>
                  </a:cubicBezTo>
                  <a:cubicBezTo>
                    <a:pt x="1723" y="2395"/>
                    <a:pt x="1723" y="2394"/>
                    <a:pt x="1724" y="2393"/>
                  </a:cubicBezTo>
                  <a:cubicBezTo>
                    <a:pt x="1725" y="2391"/>
                    <a:pt x="1726" y="2389"/>
                    <a:pt x="1727" y="2387"/>
                  </a:cubicBezTo>
                  <a:cubicBezTo>
                    <a:pt x="1727" y="2386"/>
                    <a:pt x="1727" y="2385"/>
                    <a:pt x="1728" y="2384"/>
                  </a:cubicBezTo>
                  <a:cubicBezTo>
                    <a:pt x="1728" y="2384"/>
                    <a:pt x="1728" y="2383"/>
                    <a:pt x="1728" y="2383"/>
                  </a:cubicBezTo>
                  <a:cubicBezTo>
                    <a:pt x="1729" y="2383"/>
                    <a:pt x="1729" y="2382"/>
                    <a:pt x="1729" y="2382"/>
                  </a:cubicBezTo>
                  <a:cubicBezTo>
                    <a:pt x="1730" y="2378"/>
                    <a:pt x="1731" y="2374"/>
                    <a:pt x="1732" y="2371"/>
                  </a:cubicBezTo>
                  <a:cubicBezTo>
                    <a:pt x="1732" y="2370"/>
                    <a:pt x="1732" y="2369"/>
                    <a:pt x="1732" y="2368"/>
                  </a:cubicBezTo>
                  <a:cubicBezTo>
                    <a:pt x="1734" y="2372"/>
                    <a:pt x="1735" y="2376"/>
                    <a:pt x="1736" y="2380"/>
                  </a:cubicBezTo>
                  <a:cubicBezTo>
                    <a:pt x="1736" y="2381"/>
                    <a:pt x="1736" y="2382"/>
                    <a:pt x="1736" y="2383"/>
                  </a:cubicBezTo>
                  <a:cubicBezTo>
                    <a:pt x="1736" y="2388"/>
                    <a:pt x="1736" y="2392"/>
                    <a:pt x="1735" y="2397"/>
                  </a:cubicBezTo>
                  <a:cubicBezTo>
                    <a:pt x="1735" y="2399"/>
                    <a:pt x="1734" y="2402"/>
                    <a:pt x="1734" y="2404"/>
                  </a:cubicBezTo>
                  <a:cubicBezTo>
                    <a:pt x="1734" y="2405"/>
                    <a:pt x="1733" y="2406"/>
                    <a:pt x="1733" y="2408"/>
                  </a:cubicBezTo>
                  <a:cubicBezTo>
                    <a:pt x="1733" y="2409"/>
                    <a:pt x="1732" y="2410"/>
                    <a:pt x="1732" y="2411"/>
                  </a:cubicBezTo>
                  <a:cubicBezTo>
                    <a:pt x="1731" y="2414"/>
                    <a:pt x="1731" y="2416"/>
                    <a:pt x="1730" y="2419"/>
                  </a:cubicBezTo>
                  <a:cubicBezTo>
                    <a:pt x="1729" y="2421"/>
                    <a:pt x="1728" y="2424"/>
                    <a:pt x="1727" y="2427"/>
                  </a:cubicBezTo>
                  <a:cubicBezTo>
                    <a:pt x="1725" y="2432"/>
                    <a:pt x="1723" y="2437"/>
                    <a:pt x="1721" y="2443"/>
                  </a:cubicBezTo>
                  <a:cubicBezTo>
                    <a:pt x="1721" y="2445"/>
                    <a:pt x="1720" y="2448"/>
                    <a:pt x="1719" y="2451"/>
                  </a:cubicBezTo>
                  <a:cubicBezTo>
                    <a:pt x="1718" y="2453"/>
                    <a:pt x="1718" y="2453"/>
                    <a:pt x="1718" y="2453"/>
                  </a:cubicBezTo>
                  <a:cubicBezTo>
                    <a:pt x="1718" y="2455"/>
                    <a:pt x="1718" y="2455"/>
                    <a:pt x="1718" y="2455"/>
                  </a:cubicBezTo>
                  <a:cubicBezTo>
                    <a:pt x="1717" y="2456"/>
                    <a:pt x="1717" y="2458"/>
                    <a:pt x="1717" y="2459"/>
                  </a:cubicBezTo>
                  <a:cubicBezTo>
                    <a:pt x="1715" y="2465"/>
                    <a:pt x="1714" y="2470"/>
                    <a:pt x="1713" y="2476"/>
                  </a:cubicBezTo>
                  <a:cubicBezTo>
                    <a:pt x="1713" y="2481"/>
                    <a:pt x="1712" y="2486"/>
                    <a:pt x="1712" y="2491"/>
                  </a:cubicBezTo>
                  <a:cubicBezTo>
                    <a:pt x="1712" y="2494"/>
                    <a:pt x="1712" y="2496"/>
                    <a:pt x="1712" y="2498"/>
                  </a:cubicBezTo>
                  <a:cubicBezTo>
                    <a:pt x="1712" y="2501"/>
                    <a:pt x="1712" y="2503"/>
                    <a:pt x="1712" y="2505"/>
                  </a:cubicBezTo>
                  <a:cubicBezTo>
                    <a:pt x="1712" y="2510"/>
                    <a:pt x="1713" y="2513"/>
                    <a:pt x="1714" y="2517"/>
                  </a:cubicBezTo>
                  <a:cubicBezTo>
                    <a:pt x="1715" y="2520"/>
                    <a:pt x="1717" y="2523"/>
                    <a:pt x="1718" y="2525"/>
                  </a:cubicBezTo>
                  <a:cubicBezTo>
                    <a:pt x="1719" y="2526"/>
                    <a:pt x="1719" y="2526"/>
                    <a:pt x="1719" y="2527"/>
                  </a:cubicBezTo>
                  <a:cubicBezTo>
                    <a:pt x="1720" y="2527"/>
                    <a:pt x="1720" y="2528"/>
                    <a:pt x="1720" y="2528"/>
                  </a:cubicBezTo>
                  <a:cubicBezTo>
                    <a:pt x="1721" y="2529"/>
                    <a:pt x="1721" y="2529"/>
                    <a:pt x="1722" y="2530"/>
                  </a:cubicBezTo>
                  <a:cubicBezTo>
                    <a:pt x="1723" y="2531"/>
                    <a:pt x="1723" y="2531"/>
                    <a:pt x="1723" y="2531"/>
                  </a:cubicBezTo>
                  <a:cubicBezTo>
                    <a:pt x="1723" y="2531"/>
                    <a:pt x="1723" y="2531"/>
                    <a:pt x="1722" y="2530"/>
                  </a:cubicBezTo>
                  <a:cubicBezTo>
                    <a:pt x="1722" y="2529"/>
                    <a:pt x="1721" y="2528"/>
                    <a:pt x="1721" y="2528"/>
                  </a:cubicBezTo>
                  <a:cubicBezTo>
                    <a:pt x="1721" y="2527"/>
                    <a:pt x="1721" y="2527"/>
                    <a:pt x="1720" y="2526"/>
                  </a:cubicBezTo>
                  <a:cubicBezTo>
                    <a:pt x="1720" y="2526"/>
                    <a:pt x="1720" y="2525"/>
                    <a:pt x="1720" y="2525"/>
                  </a:cubicBezTo>
                  <a:cubicBezTo>
                    <a:pt x="1719" y="2522"/>
                    <a:pt x="1718" y="2520"/>
                    <a:pt x="1717" y="2516"/>
                  </a:cubicBezTo>
                  <a:cubicBezTo>
                    <a:pt x="1717" y="2513"/>
                    <a:pt x="1717" y="2509"/>
                    <a:pt x="1717" y="2505"/>
                  </a:cubicBezTo>
                  <a:cubicBezTo>
                    <a:pt x="1717" y="2503"/>
                    <a:pt x="1717" y="2501"/>
                    <a:pt x="1717" y="2499"/>
                  </a:cubicBezTo>
                  <a:cubicBezTo>
                    <a:pt x="1717" y="2496"/>
                    <a:pt x="1717" y="2494"/>
                    <a:pt x="1718" y="2492"/>
                  </a:cubicBezTo>
                  <a:cubicBezTo>
                    <a:pt x="1718" y="2487"/>
                    <a:pt x="1719" y="2482"/>
                    <a:pt x="1720" y="2477"/>
                  </a:cubicBezTo>
                  <a:cubicBezTo>
                    <a:pt x="1721" y="2474"/>
                    <a:pt x="1721" y="2472"/>
                    <a:pt x="1722" y="2469"/>
                  </a:cubicBezTo>
                  <a:cubicBezTo>
                    <a:pt x="1723" y="2466"/>
                    <a:pt x="1723" y="2464"/>
                    <a:pt x="1724" y="2461"/>
                  </a:cubicBezTo>
                  <a:cubicBezTo>
                    <a:pt x="1724" y="2460"/>
                    <a:pt x="1725" y="2458"/>
                    <a:pt x="1725" y="2457"/>
                  </a:cubicBezTo>
                  <a:cubicBezTo>
                    <a:pt x="1725" y="2456"/>
                    <a:pt x="1726" y="2454"/>
                    <a:pt x="1726" y="2453"/>
                  </a:cubicBezTo>
                  <a:cubicBezTo>
                    <a:pt x="1727" y="2450"/>
                    <a:pt x="1728" y="2448"/>
                    <a:pt x="1729" y="2445"/>
                  </a:cubicBezTo>
                  <a:cubicBezTo>
                    <a:pt x="1731" y="2440"/>
                    <a:pt x="1733" y="2435"/>
                    <a:pt x="1734" y="2429"/>
                  </a:cubicBezTo>
                  <a:cubicBezTo>
                    <a:pt x="1735" y="2426"/>
                    <a:pt x="1736" y="2424"/>
                    <a:pt x="1737" y="2421"/>
                  </a:cubicBezTo>
                  <a:cubicBezTo>
                    <a:pt x="1738" y="2418"/>
                    <a:pt x="1738" y="2416"/>
                    <a:pt x="1739" y="2413"/>
                  </a:cubicBezTo>
                  <a:cubicBezTo>
                    <a:pt x="1739" y="2412"/>
                    <a:pt x="1739" y="2410"/>
                    <a:pt x="1740" y="2409"/>
                  </a:cubicBezTo>
                  <a:cubicBezTo>
                    <a:pt x="1740" y="2408"/>
                    <a:pt x="1740" y="2406"/>
                    <a:pt x="1740" y="2405"/>
                  </a:cubicBezTo>
                  <a:cubicBezTo>
                    <a:pt x="1741" y="2402"/>
                    <a:pt x="1741" y="2400"/>
                    <a:pt x="1741" y="2397"/>
                  </a:cubicBezTo>
                  <a:cubicBezTo>
                    <a:pt x="1741" y="2397"/>
                    <a:pt x="1741" y="2396"/>
                    <a:pt x="1741" y="2396"/>
                  </a:cubicBezTo>
                  <a:cubicBezTo>
                    <a:pt x="1747" y="2417"/>
                    <a:pt x="1753" y="2439"/>
                    <a:pt x="1759" y="2464"/>
                  </a:cubicBezTo>
                  <a:cubicBezTo>
                    <a:pt x="1759" y="2467"/>
                    <a:pt x="1759" y="2470"/>
                    <a:pt x="1759" y="2474"/>
                  </a:cubicBezTo>
                  <a:cubicBezTo>
                    <a:pt x="1759" y="2481"/>
                    <a:pt x="1759" y="2488"/>
                    <a:pt x="1758" y="2495"/>
                  </a:cubicBezTo>
                  <a:cubicBezTo>
                    <a:pt x="1758" y="2503"/>
                    <a:pt x="1757" y="2510"/>
                    <a:pt x="1756" y="2517"/>
                  </a:cubicBezTo>
                  <a:cubicBezTo>
                    <a:pt x="1755" y="2525"/>
                    <a:pt x="1754" y="2532"/>
                    <a:pt x="1752" y="2539"/>
                  </a:cubicBezTo>
                  <a:cubicBezTo>
                    <a:pt x="1750" y="2546"/>
                    <a:pt x="1748" y="2553"/>
                    <a:pt x="1746" y="2560"/>
                  </a:cubicBezTo>
                  <a:cubicBezTo>
                    <a:pt x="1744" y="2567"/>
                    <a:pt x="1742" y="2573"/>
                    <a:pt x="1740" y="2579"/>
                  </a:cubicBezTo>
                  <a:cubicBezTo>
                    <a:pt x="1737" y="2585"/>
                    <a:pt x="1735" y="2591"/>
                    <a:pt x="1733" y="2596"/>
                  </a:cubicBezTo>
                  <a:cubicBezTo>
                    <a:pt x="1732" y="2598"/>
                    <a:pt x="1730" y="2601"/>
                    <a:pt x="1729" y="2603"/>
                  </a:cubicBezTo>
                  <a:cubicBezTo>
                    <a:pt x="1728" y="2605"/>
                    <a:pt x="1727" y="2608"/>
                    <a:pt x="1726" y="2610"/>
                  </a:cubicBezTo>
                  <a:cubicBezTo>
                    <a:pt x="1725" y="2612"/>
                    <a:pt x="1724" y="2614"/>
                    <a:pt x="1723" y="2615"/>
                  </a:cubicBezTo>
                  <a:cubicBezTo>
                    <a:pt x="1722" y="2617"/>
                    <a:pt x="1721" y="2619"/>
                    <a:pt x="1720" y="2620"/>
                  </a:cubicBezTo>
                  <a:cubicBezTo>
                    <a:pt x="1719" y="2623"/>
                    <a:pt x="1717" y="2625"/>
                    <a:pt x="1716" y="2627"/>
                  </a:cubicBezTo>
                  <a:cubicBezTo>
                    <a:pt x="1715" y="2628"/>
                    <a:pt x="1715" y="2629"/>
                    <a:pt x="1715" y="2629"/>
                  </a:cubicBezTo>
                  <a:cubicBezTo>
                    <a:pt x="1715" y="2629"/>
                    <a:pt x="1715" y="2628"/>
                    <a:pt x="1717" y="2627"/>
                  </a:cubicBezTo>
                  <a:cubicBezTo>
                    <a:pt x="1718" y="2626"/>
                    <a:pt x="1719" y="2624"/>
                    <a:pt x="1721" y="2621"/>
                  </a:cubicBezTo>
                  <a:cubicBezTo>
                    <a:pt x="1722" y="2620"/>
                    <a:pt x="1724" y="2618"/>
                    <a:pt x="1725" y="2617"/>
                  </a:cubicBezTo>
                  <a:cubicBezTo>
                    <a:pt x="1726" y="2615"/>
                    <a:pt x="1727" y="2613"/>
                    <a:pt x="1729" y="2611"/>
                  </a:cubicBezTo>
                  <a:cubicBezTo>
                    <a:pt x="1730" y="2609"/>
                    <a:pt x="1731" y="2607"/>
                    <a:pt x="1733" y="2605"/>
                  </a:cubicBezTo>
                  <a:cubicBezTo>
                    <a:pt x="1734" y="2603"/>
                    <a:pt x="1735" y="2600"/>
                    <a:pt x="1737" y="2598"/>
                  </a:cubicBezTo>
                  <a:cubicBezTo>
                    <a:pt x="1738" y="2595"/>
                    <a:pt x="1740" y="2593"/>
                    <a:pt x="1741" y="2590"/>
                  </a:cubicBezTo>
                  <a:cubicBezTo>
                    <a:pt x="1742" y="2587"/>
                    <a:pt x="1744" y="2584"/>
                    <a:pt x="1745" y="2581"/>
                  </a:cubicBezTo>
                  <a:cubicBezTo>
                    <a:pt x="1748" y="2575"/>
                    <a:pt x="1751" y="2569"/>
                    <a:pt x="1753" y="2562"/>
                  </a:cubicBezTo>
                  <a:cubicBezTo>
                    <a:pt x="1754" y="2561"/>
                    <a:pt x="1754" y="2559"/>
                    <a:pt x="1755" y="2557"/>
                  </a:cubicBezTo>
                  <a:cubicBezTo>
                    <a:pt x="1755" y="2555"/>
                    <a:pt x="1756" y="2554"/>
                    <a:pt x="1756" y="2552"/>
                  </a:cubicBezTo>
                  <a:cubicBezTo>
                    <a:pt x="1758" y="2548"/>
                    <a:pt x="1758" y="2545"/>
                    <a:pt x="1759" y="2541"/>
                  </a:cubicBezTo>
                  <a:cubicBezTo>
                    <a:pt x="1761" y="2534"/>
                    <a:pt x="1763" y="2526"/>
                    <a:pt x="1764" y="2518"/>
                  </a:cubicBezTo>
                  <a:cubicBezTo>
                    <a:pt x="1765" y="2511"/>
                    <a:pt x="1766" y="2503"/>
                    <a:pt x="1766" y="2496"/>
                  </a:cubicBezTo>
                  <a:cubicBezTo>
                    <a:pt x="1766" y="2492"/>
                    <a:pt x="1766" y="2488"/>
                    <a:pt x="1766" y="2484"/>
                  </a:cubicBezTo>
                  <a:cubicBezTo>
                    <a:pt x="1766" y="2483"/>
                    <a:pt x="1766" y="2481"/>
                    <a:pt x="1766" y="2479"/>
                  </a:cubicBezTo>
                  <a:cubicBezTo>
                    <a:pt x="1766" y="2477"/>
                    <a:pt x="1766" y="2475"/>
                    <a:pt x="1766" y="2473"/>
                  </a:cubicBezTo>
                  <a:cubicBezTo>
                    <a:pt x="1765" y="2466"/>
                    <a:pt x="1765" y="2459"/>
                    <a:pt x="1764" y="2453"/>
                  </a:cubicBezTo>
                  <a:cubicBezTo>
                    <a:pt x="1763" y="2449"/>
                    <a:pt x="1763" y="2446"/>
                    <a:pt x="1762" y="2443"/>
                  </a:cubicBezTo>
                  <a:cubicBezTo>
                    <a:pt x="1762" y="2442"/>
                    <a:pt x="1762" y="2440"/>
                    <a:pt x="1761" y="2439"/>
                  </a:cubicBezTo>
                  <a:cubicBezTo>
                    <a:pt x="1761" y="2437"/>
                    <a:pt x="1761" y="2436"/>
                    <a:pt x="1760" y="2435"/>
                  </a:cubicBezTo>
                  <a:cubicBezTo>
                    <a:pt x="1760" y="2434"/>
                    <a:pt x="1760" y="2434"/>
                    <a:pt x="1760" y="2433"/>
                  </a:cubicBezTo>
                  <a:cubicBezTo>
                    <a:pt x="1756" y="2400"/>
                    <a:pt x="1749" y="2367"/>
                    <a:pt x="1737" y="2339"/>
                  </a:cubicBezTo>
                  <a:cubicBezTo>
                    <a:pt x="1736" y="2338"/>
                    <a:pt x="1735" y="2337"/>
                    <a:pt x="1735" y="2335"/>
                  </a:cubicBezTo>
                  <a:cubicBezTo>
                    <a:pt x="1736" y="2337"/>
                    <a:pt x="1737" y="2340"/>
                    <a:pt x="1739" y="2342"/>
                  </a:cubicBezTo>
                  <a:cubicBezTo>
                    <a:pt x="1740" y="2344"/>
                    <a:pt x="1741" y="2345"/>
                    <a:pt x="1742" y="2347"/>
                  </a:cubicBezTo>
                  <a:cubicBezTo>
                    <a:pt x="1743" y="2349"/>
                    <a:pt x="1744" y="2351"/>
                    <a:pt x="1745" y="2353"/>
                  </a:cubicBezTo>
                  <a:cubicBezTo>
                    <a:pt x="1747" y="2356"/>
                    <a:pt x="1750" y="2360"/>
                    <a:pt x="1752" y="2363"/>
                  </a:cubicBezTo>
                  <a:cubicBezTo>
                    <a:pt x="1754" y="2367"/>
                    <a:pt x="1757" y="2371"/>
                    <a:pt x="1759" y="2374"/>
                  </a:cubicBezTo>
                  <a:cubicBezTo>
                    <a:pt x="1761" y="2378"/>
                    <a:pt x="1763" y="2381"/>
                    <a:pt x="1765" y="2384"/>
                  </a:cubicBezTo>
                  <a:cubicBezTo>
                    <a:pt x="1768" y="2388"/>
                    <a:pt x="1770" y="2391"/>
                    <a:pt x="1772" y="2394"/>
                  </a:cubicBezTo>
                  <a:cubicBezTo>
                    <a:pt x="1773" y="2396"/>
                    <a:pt x="1774" y="2397"/>
                    <a:pt x="1775" y="2399"/>
                  </a:cubicBezTo>
                  <a:cubicBezTo>
                    <a:pt x="1775" y="2399"/>
                    <a:pt x="1776" y="2400"/>
                    <a:pt x="1776" y="2401"/>
                  </a:cubicBezTo>
                  <a:cubicBezTo>
                    <a:pt x="1777" y="2401"/>
                    <a:pt x="1777" y="2402"/>
                    <a:pt x="1778" y="2403"/>
                  </a:cubicBezTo>
                  <a:cubicBezTo>
                    <a:pt x="1779" y="2405"/>
                    <a:pt x="1781" y="2408"/>
                    <a:pt x="1782" y="2410"/>
                  </a:cubicBezTo>
                  <a:cubicBezTo>
                    <a:pt x="1783" y="2412"/>
                    <a:pt x="1784" y="2414"/>
                    <a:pt x="1784" y="2416"/>
                  </a:cubicBezTo>
                  <a:cubicBezTo>
                    <a:pt x="1785" y="2418"/>
                    <a:pt x="1785" y="2419"/>
                    <a:pt x="1785" y="2420"/>
                  </a:cubicBezTo>
                  <a:cubicBezTo>
                    <a:pt x="1785" y="2421"/>
                    <a:pt x="1785" y="2422"/>
                    <a:pt x="1785" y="2422"/>
                  </a:cubicBezTo>
                  <a:cubicBezTo>
                    <a:pt x="1785" y="2422"/>
                    <a:pt x="1785" y="2421"/>
                    <a:pt x="1785" y="2420"/>
                  </a:cubicBezTo>
                  <a:cubicBezTo>
                    <a:pt x="1785" y="2419"/>
                    <a:pt x="1786" y="2418"/>
                    <a:pt x="1786" y="2416"/>
                  </a:cubicBezTo>
                  <a:cubicBezTo>
                    <a:pt x="1786" y="2414"/>
                    <a:pt x="1786" y="2412"/>
                    <a:pt x="1785" y="2409"/>
                  </a:cubicBezTo>
                  <a:cubicBezTo>
                    <a:pt x="1784" y="2406"/>
                    <a:pt x="1783" y="2403"/>
                    <a:pt x="1782" y="2400"/>
                  </a:cubicBezTo>
                  <a:cubicBezTo>
                    <a:pt x="1780" y="2397"/>
                    <a:pt x="1779" y="2394"/>
                    <a:pt x="1777" y="2391"/>
                  </a:cubicBezTo>
                  <a:cubicBezTo>
                    <a:pt x="1775" y="2388"/>
                    <a:pt x="1773" y="2384"/>
                    <a:pt x="1772" y="2381"/>
                  </a:cubicBezTo>
                  <a:cubicBezTo>
                    <a:pt x="1771" y="2379"/>
                    <a:pt x="1770" y="2377"/>
                    <a:pt x="1768" y="2376"/>
                  </a:cubicBezTo>
                  <a:cubicBezTo>
                    <a:pt x="1767" y="2374"/>
                    <a:pt x="1766" y="2372"/>
                    <a:pt x="1765" y="2370"/>
                  </a:cubicBezTo>
                  <a:cubicBezTo>
                    <a:pt x="1763" y="2366"/>
                    <a:pt x="1761" y="2363"/>
                    <a:pt x="1759" y="2359"/>
                  </a:cubicBezTo>
                  <a:cubicBezTo>
                    <a:pt x="1756" y="2356"/>
                    <a:pt x="1754" y="2352"/>
                    <a:pt x="1752" y="2348"/>
                  </a:cubicBezTo>
                  <a:cubicBezTo>
                    <a:pt x="1749" y="2345"/>
                    <a:pt x="1747" y="2341"/>
                    <a:pt x="1745" y="2338"/>
                  </a:cubicBezTo>
                  <a:cubicBezTo>
                    <a:pt x="1742" y="2335"/>
                    <a:pt x="1740" y="2332"/>
                    <a:pt x="1738" y="2329"/>
                  </a:cubicBezTo>
                  <a:cubicBezTo>
                    <a:pt x="1736" y="2326"/>
                    <a:pt x="1734" y="2323"/>
                    <a:pt x="1732" y="2321"/>
                  </a:cubicBezTo>
                  <a:cubicBezTo>
                    <a:pt x="1728" y="2316"/>
                    <a:pt x="1725" y="2313"/>
                    <a:pt x="1723" y="2310"/>
                  </a:cubicBezTo>
                  <a:cubicBezTo>
                    <a:pt x="1715" y="2294"/>
                    <a:pt x="1707" y="2278"/>
                    <a:pt x="1699" y="2261"/>
                  </a:cubicBezTo>
                  <a:cubicBezTo>
                    <a:pt x="1699" y="2261"/>
                    <a:pt x="1699" y="2261"/>
                    <a:pt x="1699" y="2261"/>
                  </a:cubicBezTo>
                  <a:cubicBezTo>
                    <a:pt x="1701" y="2263"/>
                    <a:pt x="1702" y="2264"/>
                    <a:pt x="1703" y="2265"/>
                  </a:cubicBezTo>
                  <a:cubicBezTo>
                    <a:pt x="1706" y="2267"/>
                    <a:pt x="1709" y="2270"/>
                    <a:pt x="1711" y="2272"/>
                  </a:cubicBezTo>
                  <a:cubicBezTo>
                    <a:pt x="1714" y="2274"/>
                    <a:pt x="1717" y="2276"/>
                    <a:pt x="1720" y="2279"/>
                  </a:cubicBezTo>
                  <a:cubicBezTo>
                    <a:pt x="1726" y="2283"/>
                    <a:pt x="1732" y="2287"/>
                    <a:pt x="1737" y="2291"/>
                  </a:cubicBezTo>
                  <a:cubicBezTo>
                    <a:pt x="1740" y="2293"/>
                    <a:pt x="1743" y="2295"/>
                    <a:pt x="1745" y="2297"/>
                  </a:cubicBezTo>
                  <a:cubicBezTo>
                    <a:pt x="1748" y="2299"/>
                    <a:pt x="1750" y="2301"/>
                    <a:pt x="1752" y="2304"/>
                  </a:cubicBezTo>
                  <a:cubicBezTo>
                    <a:pt x="1752" y="2304"/>
                    <a:pt x="1753" y="2305"/>
                    <a:pt x="1753" y="2305"/>
                  </a:cubicBezTo>
                  <a:cubicBezTo>
                    <a:pt x="1754" y="2306"/>
                    <a:pt x="1754" y="2307"/>
                    <a:pt x="1755" y="2307"/>
                  </a:cubicBezTo>
                  <a:cubicBezTo>
                    <a:pt x="1756" y="2309"/>
                    <a:pt x="1757" y="2310"/>
                    <a:pt x="1758" y="2311"/>
                  </a:cubicBezTo>
                  <a:cubicBezTo>
                    <a:pt x="1758" y="2312"/>
                    <a:pt x="1758" y="2312"/>
                    <a:pt x="1758" y="2312"/>
                  </a:cubicBezTo>
                  <a:cubicBezTo>
                    <a:pt x="1759" y="2313"/>
                    <a:pt x="1759" y="2313"/>
                    <a:pt x="1759" y="2313"/>
                  </a:cubicBezTo>
                  <a:cubicBezTo>
                    <a:pt x="1759" y="2314"/>
                    <a:pt x="1760" y="2314"/>
                    <a:pt x="1760" y="2315"/>
                  </a:cubicBezTo>
                  <a:cubicBezTo>
                    <a:pt x="1761" y="2316"/>
                    <a:pt x="1761" y="2317"/>
                    <a:pt x="1762" y="2319"/>
                  </a:cubicBezTo>
                  <a:cubicBezTo>
                    <a:pt x="1765" y="2324"/>
                    <a:pt x="1767" y="2329"/>
                    <a:pt x="1768" y="2334"/>
                  </a:cubicBezTo>
                  <a:cubicBezTo>
                    <a:pt x="1770" y="2339"/>
                    <a:pt x="1771" y="2344"/>
                    <a:pt x="1772" y="2348"/>
                  </a:cubicBezTo>
                  <a:cubicBezTo>
                    <a:pt x="1773" y="2352"/>
                    <a:pt x="1774" y="2356"/>
                    <a:pt x="1774" y="2359"/>
                  </a:cubicBezTo>
                  <a:cubicBezTo>
                    <a:pt x="1775" y="2362"/>
                    <a:pt x="1776" y="2364"/>
                    <a:pt x="1776" y="2366"/>
                  </a:cubicBezTo>
                  <a:cubicBezTo>
                    <a:pt x="1776" y="2367"/>
                    <a:pt x="1776" y="2368"/>
                    <a:pt x="1776" y="2368"/>
                  </a:cubicBezTo>
                  <a:cubicBezTo>
                    <a:pt x="1776" y="2368"/>
                    <a:pt x="1776" y="2367"/>
                    <a:pt x="1776" y="2366"/>
                  </a:cubicBezTo>
                  <a:cubicBezTo>
                    <a:pt x="1776" y="2364"/>
                    <a:pt x="1776" y="2362"/>
                    <a:pt x="1776" y="2359"/>
                  </a:cubicBezTo>
                  <a:cubicBezTo>
                    <a:pt x="1776" y="2355"/>
                    <a:pt x="1776" y="2352"/>
                    <a:pt x="1775" y="2347"/>
                  </a:cubicBezTo>
                  <a:cubicBezTo>
                    <a:pt x="1775" y="2343"/>
                    <a:pt x="1774" y="2338"/>
                    <a:pt x="1773" y="2333"/>
                  </a:cubicBezTo>
                  <a:cubicBezTo>
                    <a:pt x="1772" y="2328"/>
                    <a:pt x="1770" y="2322"/>
                    <a:pt x="1767" y="2316"/>
                  </a:cubicBezTo>
                  <a:cubicBezTo>
                    <a:pt x="1767" y="2315"/>
                    <a:pt x="1766" y="2313"/>
                    <a:pt x="1765" y="2312"/>
                  </a:cubicBezTo>
                  <a:cubicBezTo>
                    <a:pt x="1765" y="2311"/>
                    <a:pt x="1765" y="2310"/>
                    <a:pt x="1764" y="2310"/>
                  </a:cubicBezTo>
                  <a:cubicBezTo>
                    <a:pt x="1764" y="2309"/>
                    <a:pt x="1764" y="2309"/>
                    <a:pt x="1764" y="2309"/>
                  </a:cubicBezTo>
                  <a:cubicBezTo>
                    <a:pt x="1763" y="2307"/>
                    <a:pt x="1763" y="2307"/>
                    <a:pt x="1763" y="2307"/>
                  </a:cubicBezTo>
                  <a:cubicBezTo>
                    <a:pt x="1763" y="2307"/>
                    <a:pt x="1762" y="2306"/>
                    <a:pt x="1762" y="2305"/>
                  </a:cubicBezTo>
                  <a:cubicBezTo>
                    <a:pt x="1761" y="2305"/>
                    <a:pt x="1761" y="2305"/>
                    <a:pt x="1761" y="2305"/>
                  </a:cubicBezTo>
                  <a:cubicBezTo>
                    <a:pt x="1761" y="2304"/>
                    <a:pt x="1761" y="2304"/>
                    <a:pt x="1761" y="2304"/>
                  </a:cubicBezTo>
                  <a:cubicBezTo>
                    <a:pt x="1760" y="2303"/>
                    <a:pt x="1760" y="2303"/>
                    <a:pt x="1760" y="2303"/>
                  </a:cubicBezTo>
                  <a:cubicBezTo>
                    <a:pt x="1760" y="2303"/>
                    <a:pt x="1759" y="2302"/>
                    <a:pt x="1759" y="2301"/>
                  </a:cubicBezTo>
                  <a:cubicBezTo>
                    <a:pt x="1758" y="2300"/>
                    <a:pt x="1758" y="2300"/>
                    <a:pt x="1757" y="2299"/>
                  </a:cubicBezTo>
                  <a:cubicBezTo>
                    <a:pt x="1753" y="2294"/>
                    <a:pt x="1748" y="2289"/>
                    <a:pt x="1742" y="2285"/>
                  </a:cubicBezTo>
                  <a:cubicBezTo>
                    <a:pt x="1736" y="2280"/>
                    <a:pt x="1730" y="2276"/>
                    <a:pt x="1725" y="2272"/>
                  </a:cubicBezTo>
                  <a:cubicBezTo>
                    <a:pt x="1722" y="2270"/>
                    <a:pt x="1719" y="2268"/>
                    <a:pt x="1716" y="2266"/>
                  </a:cubicBezTo>
                  <a:cubicBezTo>
                    <a:pt x="1714" y="2264"/>
                    <a:pt x="1711" y="2262"/>
                    <a:pt x="1708" y="2259"/>
                  </a:cubicBezTo>
                  <a:cubicBezTo>
                    <a:pt x="1706" y="2257"/>
                    <a:pt x="1703" y="2255"/>
                    <a:pt x="1701" y="2253"/>
                  </a:cubicBezTo>
                  <a:cubicBezTo>
                    <a:pt x="1701" y="2252"/>
                    <a:pt x="1700" y="2251"/>
                    <a:pt x="1699" y="2251"/>
                  </a:cubicBezTo>
                  <a:cubicBezTo>
                    <a:pt x="1699" y="2250"/>
                    <a:pt x="1698" y="2250"/>
                    <a:pt x="1698" y="2249"/>
                  </a:cubicBezTo>
                  <a:cubicBezTo>
                    <a:pt x="1697" y="2248"/>
                    <a:pt x="1695" y="2247"/>
                    <a:pt x="1694" y="2245"/>
                  </a:cubicBezTo>
                  <a:cubicBezTo>
                    <a:pt x="1693" y="2244"/>
                    <a:pt x="1691" y="2242"/>
                    <a:pt x="1690" y="2240"/>
                  </a:cubicBezTo>
                  <a:cubicBezTo>
                    <a:pt x="1689" y="2239"/>
                    <a:pt x="1689" y="2239"/>
                    <a:pt x="1689" y="2238"/>
                  </a:cubicBezTo>
                  <a:cubicBezTo>
                    <a:pt x="1681" y="2221"/>
                    <a:pt x="1679" y="2207"/>
                    <a:pt x="1678" y="2195"/>
                  </a:cubicBezTo>
                  <a:cubicBezTo>
                    <a:pt x="1678" y="2196"/>
                    <a:pt x="1678" y="2197"/>
                    <a:pt x="1679" y="2198"/>
                  </a:cubicBezTo>
                  <a:cubicBezTo>
                    <a:pt x="1679" y="2199"/>
                    <a:pt x="1680" y="2199"/>
                    <a:pt x="1680" y="2200"/>
                  </a:cubicBezTo>
                  <a:cubicBezTo>
                    <a:pt x="1681" y="2201"/>
                    <a:pt x="1682" y="2202"/>
                    <a:pt x="1682" y="2203"/>
                  </a:cubicBezTo>
                  <a:cubicBezTo>
                    <a:pt x="1683" y="2204"/>
                    <a:pt x="1683" y="2205"/>
                    <a:pt x="1684" y="2206"/>
                  </a:cubicBezTo>
                  <a:cubicBezTo>
                    <a:pt x="1685" y="2207"/>
                    <a:pt x="1685" y="2209"/>
                    <a:pt x="1686" y="2210"/>
                  </a:cubicBezTo>
                  <a:cubicBezTo>
                    <a:pt x="1687" y="2211"/>
                    <a:pt x="1688" y="2212"/>
                    <a:pt x="1689" y="2213"/>
                  </a:cubicBezTo>
                  <a:cubicBezTo>
                    <a:pt x="1689" y="2214"/>
                    <a:pt x="1690" y="2215"/>
                    <a:pt x="1691" y="2216"/>
                  </a:cubicBezTo>
                  <a:cubicBezTo>
                    <a:pt x="1693" y="2218"/>
                    <a:pt x="1695" y="2220"/>
                    <a:pt x="1696" y="2222"/>
                  </a:cubicBezTo>
                  <a:cubicBezTo>
                    <a:pt x="1698" y="2224"/>
                    <a:pt x="1700" y="2226"/>
                    <a:pt x="1702" y="2228"/>
                  </a:cubicBezTo>
                  <a:cubicBezTo>
                    <a:pt x="1703" y="2229"/>
                    <a:pt x="1704" y="2230"/>
                    <a:pt x="1705" y="2230"/>
                  </a:cubicBezTo>
                  <a:cubicBezTo>
                    <a:pt x="1706" y="2231"/>
                    <a:pt x="1707" y="2232"/>
                    <a:pt x="1708" y="2233"/>
                  </a:cubicBezTo>
                  <a:cubicBezTo>
                    <a:pt x="1710" y="2234"/>
                    <a:pt x="1712" y="2236"/>
                    <a:pt x="1714" y="2237"/>
                  </a:cubicBezTo>
                  <a:cubicBezTo>
                    <a:pt x="1715" y="2238"/>
                    <a:pt x="1716" y="2239"/>
                    <a:pt x="1717" y="2239"/>
                  </a:cubicBezTo>
                  <a:cubicBezTo>
                    <a:pt x="1718" y="2240"/>
                    <a:pt x="1719" y="2240"/>
                    <a:pt x="1720" y="2241"/>
                  </a:cubicBezTo>
                  <a:cubicBezTo>
                    <a:pt x="1721" y="2242"/>
                    <a:pt x="1721" y="2242"/>
                    <a:pt x="1722" y="2242"/>
                  </a:cubicBezTo>
                  <a:cubicBezTo>
                    <a:pt x="1723" y="2243"/>
                    <a:pt x="1724" y="2243"/>
                    <a:pt x="1725" y="2244"/>
                  </a:cubicBezTo>
                  <a:cubicBezTo>
                    <a:pt x="1726" y="2245"/>
                    <a:pt x="1727" y="2245"/>
                    <a:pt x="1728" y="2246"/>
                  </a:cubicBezTo>
                  <a:cubicBezTo>
                    <a:pt x="1729" y="2246"/>
                    <a:pt x="1730" y="2247"/>
                    <a:pt x="1731" y="2247"/>
                  </a:cubicBezTo>
                  <a:cubicBezTo>
                    <a:pt x="1732" y="2247"/>
                    <a:pt x="1732" y="2247"/>
                    <a:pt x="1732" y="2247"/>
                  </a:cubicBezTo>
                  <a:cubicBezTo>
                    <a:pt x="1732" y="2247"/>
                    <a:pt x="1732" y="2247"/>
                    <a:pt x="1731" y="2246"/>
                  </a:cubicBezTo>
                  <a:cubicBezTo>
                    <a:pt x="1731" y="2246"/>
                    <a:pt x="1730" y="2245"/>
                    <a:pt x="1729" y="2244"/>
                  </a:cubicBezTo>
                  <a:cubicBezTo>
                    <a:pt x="1728" y="2244"/>
                    <a:pt x="1727" y="2242"/>
                    <a:pt x="1726" y="2241"/>
                  </a:cubicBezTo>
                  <a:cubicBezTo>
                    <a:pt x="1725" y="2240"/>
                    <a:pt x="1724" y="2239"/>
                    <a:pt x="1722" y="2237"/>
                  </a:cubicBezTo>
                  <a:cubicBezTo>
                    <a:pt x="1721" y="2236"/>
                    <a:pt x="1720" y="2234"/>
                    <a:pt x="1718" y="2233"/>
                  </a:cubicBezTo>
                  <a:cubicBezTo>
                    <a:pt x="1717" y="2232"/>
                    <a:pt x="1716" y="2231"/>
                    <a:pt x="1715" y="2230"/>
                  </a:cubicBezTo>
                  <a:cubicBezTo>
                    <a:pt x="1715" y="2229"/>
                    <a:pt x="1714" y="2229"/>
                    <a:pt x="1713" y="2228"/>
                  </a:cubicBezTo>
                  <a:cubicBezTo>
                    <a:pt x="1711" y="2226"/>
                    <a:pt x="1709" y="2224"/>
                    <a:pt x="1708" y="2222"/>
                  </a:cubicBezTo>
                  <a:cubicBezTo>
                    <a:pt x="1706" y="2220"/>
                    <a:pt x="1704" y="2218"/>
                    <a:pt x="1702" y="2217"/>
                  </a:cubicBezTo>
                  <a:cubicBezTo>
                    <a:pt x="1700" y="2215"/>
                    <a:pt x="1699" y="2213"/>
                    <a:pt x="1697" y="2211"/>
                  </a:cubicBezTo>
                  <a:cubicBezTo>
                    <a:pt x="1695" y="2209"/>
                    <a:pt x="1693" y="2207"/>
                    <a:pt x="1692" y="2205"/>
                  </a:cubicBezTo>
                  <a:cubicBezTo>
                    <a:pt x="1690" y="2203"/>
                    <a:pt x="1688" y="2202"/>
                    <a:pt x="1687" y="2200"/>
                  </a:cubicBezTo>
                  <a:cubicBezTo>
                    <a:pt x="1685" y="2198"/>
                    <a:pt x="1684" y="2197"/>
                    <a:pt x="1683" y="2195"/>
                  </a:cubicBezTo>
                  <a:cubicBezTo>
                    <a:pt x="1682" y="2194"/>
                    <a:pt x="1681" y="2194"/>
                    <a:pt x="1681" y="2193"/>
                  </a:cubicBezTo>
                  <a:cubicBezTo>
                    <a:pt x="1680" y="2192"/>
                    <a:pt x="1680" y="2192"/>
                    <a:pt x="1679" y="2191"/>
                  </a:cubicBezTo>
                  <a:cubicBezTo>
                    <a:pt x="1678" y="2190"/>
                    <a:pt x="1678" y="2190"/>
                    <a:pt x="1677" y="2189"/>
                  </a:cubicBezTo>
                  <a:cubicBezTo>
                    <a:pt x="1676" y="2180"/>
                    <a:pt x="1676" y="2171"/>
                    <a:pt x="1675" y="2162"/>
                  </a:cubicBezTo>
                  <a:cubicBezTo>
                    <a:pt x="1675" y="2153"/>
                    <a:pt x="1692" y="2158"/>
                    <a:pt x="1710" y="2160"/>
                  </a:cubicBezTo>
                  <a:cubicBezTo>
                    <a:pt x="1710" y="2160"/>
                    <a:pt x="1711" y="2161"/>
                    <a:pt x="1711" y="2161"/>
                  </a:cubicBezTo>
                  <a:cubicBezTo>
                    <a:pt x="1711" y="2161"/>
                    <a:pt x="1711" y="2161"/>
                    <a:pt x="1711" y="2161"/>
                  </a:cubicBezTo>
                  <a:cubicBezTo>
                    <a:pt x="1711" y="2161"/>
                    <a:pt x="1711" y="2161"/>
                    <a:pt x="1711" y="2161"/>
                  </a:cubicBezTo>
                  <a:cubicBezTo>
                    <a:pt x="1712" y="2162"/>
                    <a:pt x="1712" y="2162"/>
                    <a:pt x="1712" y="2162"/>
                  </a:cubicBezTo>
                  <a:cubicBezTo>
                    <a:pt x="1712" y="2162"/>
                    <a:pt x="1712" y="2163"/>
                    <a:pt x="1713" y="2163"/>
                  </a:cubicBezTo>
                  <a:cubicBezTo>
                    <a:pt x="1713" y="2163"/>
                    <a:pt x="1714" y="2164"/>
                    <a:pt x="1715" y="2165"/>
                  </a:cubicBezTo>
                  <a:cubicBezTo>
                    <a:pt x="1716" y="2165"/>
                    <a:pt x="1716" y="2166"/>
                    <a:pt x="1717" y="2166"/>
                  </a:cubicBezTo>
                  <a:cubicBezTo>
                    <a:pt x="1718" y="2167"/>
                    <a:pt x="1718" y="2167"/>
                    <a:pt x="1718" y="2167"/>
                  </a:cubicBezTo>
                  <a:cubicBezTo>
                    <a:pt x="1719" y="2167"/>
                    <a:pt x="1719" y="2168"/>
                    <a:pt x="1720" y="2168"/>
                  </a:cubicBezTo>
                  <a:cubicBezTo>
                    <a:pt x="1721" y="2168"/>
                    <a:pt x="1722" y="2169"/>
                    <a:pt x="1723" y="2169"/>
                  </a:cubicBezTo>
                  <a:cubicBezTo>
                    <a:pt x="1726" y="2171"/>
                    <a:pt x="1731" y="2172"/>
                    <a:pt x="1735" y="2174"/>
                  </a:cubicBezTo>
                  <a:cubicBezTo>
                    <a:pt x="1737" y="2175"/>
                    <a:pt x="1738" y="2176"/>
                    <a:pt x="1740" y="2178"/>
                  </a:cubicBezTo>
                  <a:cubicBezTo>
                    <a:pt x="1741" y="2178"/>
                    <a:pt x="1741" y="2178"/>
                    <a:pt x="1741" y="2178"/>
                  </a:cubicBezTo>
                  <a:cubicBezTo>
                    <a:pt x="1741" y="2178"/>
                    <a:pt x="1741" y="2178"/>
                    <a:pt x="1741" y="2178"/>
                  </a:cubicBezTo>
                  <a:cubicBezTo>
                    <a:pt x="1741" y="2179"/>
                    <a:pt x="1741" y="2179"/>
                    <a:pt x="1741" y="2179"/>
                  </a:cubicBezTo>
                  <a:cubicBezTo>
                    <a:pt x="1741" y="2179"/>
                    <a:pt x="1741" y="2179"/>
                    <a:pt x="1741" y="2179"/>
                  </a:cubicBezTo>
                  <a:cubicBezTo>
                    <a:pt x="1742" y="2179"/>
                    <a:pt x="1742" y="2179"/>
                    <a:pt x="1742" y="2179"/>
                  </a:cubicBezTo>
                  <a:cubicBezTo>
                    <a:pt x="1742" y="2180"/>
                    <a:pt x="1742" y="2180"/>
                    <a:pt x="1742" y="2180"/>
                  </a:cubicBezTo>
                  <a:cubicBezTo>
                    <a:pt x="1742" y="2180"/>
                    <a:pt x="1742" y="2180"/>
                    <a:pt x="1742" y="2180"/>
                  </a:cubicBezTo>
                  <a:cubicBezTo>
                    <a:pt x="1743" y="2180"/>
                    <a:pt x="1743" y="2181"/>
                    <a:pt x="1743" y="2181"/>
                  </a:cubicBezTo>
                  <a:cubicBezTo>
                    <a:pt x="1744" y="2182"/>
                    <a:pt x="1744" y="2182"/>
                    <a:pt x="1744" y="2182"/>
                  </a:cubicBezTo>
                  <a:cubicBezTo>
                    <a:pt x="1744" y="2183"/>
                    <a:pt x="1744" y="2183"/>
                    <a:pt x="1744" y="2183"/>
                  </a:cubicBezTo>
                  <a:cubicBezTo>
                    <a:pt x="1746" y="2186"/>
                    <a:pt x="1747" y="2191"/>
                    <a:pt x="1748" y="2196"/>
                  </a:cubicBezTo>
                  <a:cubicBezTo>
                    <a:pt x="1749" y="2199"/>
                    <a:pt x="1749" y="2202"/>
                    <a:pt x="1749" y="2204"/>
                  </a:cubicBezTo>
                  <a:cubicBezTo>
                    <a:pt x="1750" y="2207"/>
                    <a:pt x="1750" y="2210"/>
                    <a:pt x="1751" y="2212"/>
                  </a:cubicBezTo>
                  <a:cubicBezTo>
                    <a:pt x="1752" y="2218"/>
                    <a:pt x="1752" y="2223"/>
                    <a:pt x="1753" y="2228"/>
                  </a:cubicBezTo>
                  <a:cubicBezTo>
                    <a:pt x="1754" y="2231"/>
                    <a:pt x="1754" y="2234"/>
                    <a:pt x="1755" y="2236"/>
                  </a:cubicBezTo>
                  <a:cubicBezTo>
                    <a:pt x="1755" y="2239"/>
                    <a:pt x="1756" y="2241"/>
                    <a:pt x="1756" y="2244"/>
                  </a:cubicBezTo>
                  <a:cubicBezTo>
                    <a:pt x="1757" y="2249"/>
                    <a:pt x="1758" y="2254"/>
                    <a:pt x="1760" y="2259"/>
                  </a:cubicBezTo>
                  <a:cubicBezTo>
                    <a:pt x="1761" y="2261"/>
                    <a:pt x="1762" y="2263"/>
                    <a:pt x="1764" y="2265"/>
                  </a:cubicBezTo>
                  <a:cubicBezTo>
                    <a:pt x="1764" y="2266"/>
                    <a:pt x="1764" y="2266"/>
                    <a:pt x="1764" y="2267"/>
                  </a:cubicBezTo>
                  <a:cubicBezTo>
                    <a:pt x="1764" y="2267"/>
                    <a:pt x="1764" y="2267"/>
                    <a:pt x="1764" y="2267"/>
                  </a:cubicBezTo>
                  <a:cubicBezTo>
                    <a:pt x="1765" y="2267"/>
                    <a:pt x="1764" y="2267"/>
                    <a:pt x="1765" y="2267"/>
                  </a:cubicBezTo>
                  <a:cubicBezTo>
                    <a:pt x="1765" y="2267"/>
                    <a:pt x="1765" y="2267"/>
                    <a:pt x="1765" y="2267"/>
                  </a:cubicBezTo>
                  <a:cubicBezTo>
                    <a:pt x="1765" y="2267"/>
                    <a:pt x="1765" y="2267"/>
                    <a:pt x="1765" y="2267"/>
                  </a:cubicBezTo>
                  <a:cubicBezTo>
                    <a:pt x="1765" y="2267"/>
                    <a:pt x="1765" y="2267"/>
                    <a:pt x="1765" y="2267"/>
                  </a:cubicBezTo>
                  <a:cubicBezTo>
                    <a:pt x="1765" y="2268"/>
                    <a:pt x="1765" y="2268"/>
                    <a:pt x="1765" y="2268"/>
                  </a:cubicBezTo>
                  <a:cubicBezTo>
                    <a:pt x="1766" y="2269"/>
                    <a:pt x="1766" y="2269"/>
                    <a:pt x="1766" y="2269"/>
                  </a:cubicBezTo>
                  <a:cubicBezTo>
                    <a:pt x="1767" y="2270"/>
                    <a:pt x="1767" y="2270"/>
                    <a:pt x="1767" y="2271"/>
                  </a:cubicBezTo>
                  <a:cubicBezTo>
                    <a:pt x="1770" y="2274"/>
                    <a:pt x="1773" y="2277"/>
                    <a:pt x="1776" y="2278"/>
                  </a:cubicBezTo>
                  <a:cubicBezTo>
                    <a:pt x="1779" y="2280"/>
                    <a:pt x="1782" y="2281"/>
                    <a:pt x="1785" y="2282"/>
                  </a:cubicBezTo>
                  <a:cubicBezTo>
                    <a:pt x="1787" y="2282"/>
                    <a:pt x="1789" y="2282"/>
                    <a:pt x="1790" y="2282"/>
                  </a:cubicBezTo>
                  <a:cubicBezTo>
                    <a:pt x="1791" y="2282"/>
                    <a:pt x="1792" y="2282"/>
                    <a:pt x="1792" y="2282"/>
                  </a:cubicBezTo>
                  <a:cubicBezTo>
                    <a:pt x="1792" y="2282"/>
                    <a:pt x="1791" y="2282"/>
                    <a:pt x="1790" y="2282"/>
                  </a:cubicBezTo>
                  <a:cubicBezTo>
                    <a:pt x="1789" y="2282"/>
                    <a:pt x="1787" y="2281"/>
                    <a:pt x="1785" y="2280"/>
                  </a:cubicBezTo>
                  <a:cubicBezTo>
                    <a:pt x="1783" y="2279"/>
                    <a:pt x="1780" y="2278"/>
                    <a:pt x="1778" y="2276"/>
                  </a:cubicBezTo>
                  <a:cubicBezTo>
                    <a:pt x="1776" y="2274"/>
                    <a:pt x="1773" y="2271"/>
                    <a:pt x="1771" y="2268"/>
                  </a:cubicBezTo>
                  <a:cubicBezTo>
                    <a:pt x="1771" y="2268"/>
                    <a:pt x="1771" y="2267"/>
                    <a:pt x="1770" y="2267"/>
                  </a:cubicBezTo>
                  <a:cubicBezTo>
                    <a:pt x="1770" y="2266"/>
                    <a:pt x="1770" y="2266"/>
                    <a:pt x="1770" y="2266"/>
                  </a:cubicBezTo>
                  <a:cubicBezTo>
                    <a:pt x="1769" y="2265"/>
                    <a:pt x="1769" y="2265"/>
                    <a:pt x="1769" y="2265"/>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8" y="2263"/>
                    <a:pt x="1768" y="2263"/>
                  </a:cubicBezTo>
                  <a:cubicBezTo>
                    <a:pt x="1767" y="2261"/>
                    <a:pt x="1767" y="2259"/>
                    <a:pt x="1766" y="2257"/>
                  </a:cubicBezTo>
                  <a:cubicBezTo>
                    <a:pt x="1765" y="2253"/>
                    <a:pt x="1764" y="2248"/>
                    <a:pt x="1763" y="2243"/>
                  </a:cubicBezTo>
                  <a:cubicBezTo>
                    <a:pt x="1763" y="2244"/>
                    <a:pt x="1763" y="2244"/>
                    <a:pt x="1764" y="2244"/>
                  </a:cubicBezTo>
                  <a:cubicBezTo>
                    <a:pt x="1765" y="2245"/>
                    <a:pt x="1766" y="2247"/>
                    <a:pt x="1768" y="2248"/>
                  </a:cubicBezTo>
                  <a:cubicBezTo>
                    <a:pt x="1769" y="2249"/>
                    <a:pt x="1771" y="2250"/>
                    <a:pt x="1773" y="2251"/>
                  </a:cubicBezTo>
                  <a:cubicBezTo>
                    <a:pt x="1773" y="2252"/>
                    <a:pt x="1774" y="2252"/>
                    <a:pt x="1775" y="2252"/>
                  </a:cubicBezTo>
                  <a:cubicBezTo>
                    <a:pt x="1776" y="2253"/>
                    <a:pt x="1777" y="2253"/>
                    <a:pt x="1778" y="2253"/>
                  </a:cubicBezTo>
                  <a:cubicBezTo>
                    <a:pt x="1780" y="2254"/>
                    <a:pt x="1781" y="2254"/>
                    <a:pt x="1783" y="2254"/>
                  </a:cubicBezTo>
                  <a:cubicBezTo>
                    <a:pt x="1785" y="2254"/>
                    <a:pt x="1786" y="2254"/>
                    <a:pt x="1787" y="2254"/>
                  </a:cubicBezTo>
                  <a:cubicBezTo>
                    <a:pt x="1788" y="2254"/>
                    <a:pt x="1789" y="2254"/>
                    <a:pt x="1789" y="2254"/>
                  </a:cubicBezTo>
                  <a:cubicBezTo>
                    <a:pt x="1790" y="2254"/>
                    <a:pt x="1791" y="2254"/>
                    <a:pt x="1791" y="2253"/>
                  </a:cubicBezTo>
                  <a:cubicBezTo>
                    <a:pt x="1792" y="2253"/>
                    <a:pt x="1792" y="2253"/>
                    <a:pt x="1793" y="2253"/>
                  </a:cubicBezTo>
                  <a:cubicBezTo>
                    <a:pt x="1793" y="2253"/>
                    <a:pt x="1794" y="2252"/>
                    <a:pt x="1794" y="2252"/>
                  </a:cubicBezTo>
                  <a:cubicBezTo>
                    <a:pt x="1795" y="2252"/>
                    <a:pt x="1795" y="2252"/>
                    <a:pt x="1796" y="2251"/>
                  </a:cubicBezTo>
                  <a:cubicBezTo>
                    <a:pt x="1796" y="2251"/>
                    <a:pt x="1796" y="2251"/>
                    <a:pt x="1796" y="2251"/>
                  </a:cubicBezTo>
                  <a:cubicBezTo>
                    <a:pt x="1796" y="2251"/>
                    <a:pt x="1796" y="2251"/>
                    <a:pt x="1796" y="2251"/>
                  </a:cubicBezTo>
                  <a:cubicBezTo>
                    <a:pt x="1795" y="2251"/>
                    <a:pt x="1794" y="2251"/>
                    <a:pt x="1794" y="2251"/>
                  </a:cubicBezTo>
                  <a:cubicBezTo>
                    <a:pt x="1793" y="2251"/>
                    <a:pt x="1793" y="2251"/>
                    <a:pt x="1792" y="2251"/>
                  </a:cubicBezTo>
                  <a:cubicBezTo>
                    <a:pt x="1792" y="2250"/>
                    <a:pt x="1792" y="2250"/>
                    <a:pt x="1791" y="2250"/>
                  </a:cubicBezTo>
                  <a:cubicBezTo>
                    <a:pt x="1791" y="2250"/>
                    <a:pt x="1790" y="2250"/>
                    <a:pt x="1789" y="2250"/>
                  </a:cubicBezTo>
                  <a:cubicBezTo>
                    <a:pt x="1789" y="2250"/>
                    <a:pt x="1788" y="2250"/>
                    <a:pt x="1788" y="2250"/>
                  </a:cubicBezTo>
                  <a:cubicBezTo>
                    <a:pt x="1787" y="2249"/>
                    <a:pt x="1785" y="2249"/>
                    <a:pt x="1784" y="2248"/>
                  </a:cubicBezTo>
                  <a:cubicBezTo>
                    <a:pt x="1783" y="2248"/>
                    <a:pt x="1782" y="2247"/>
                    <a:pt x="1780" y="2247"/>
                  </a:cubicBezTo>
                  <a:cubicBezTo>
                    <a:pt x="1779" y="2246"/>
                    <a:pt x="1778" y="2245"/>
                    <a:pt x="1776" y="2244"/>
                  </a:cubicBezTo>
                  <a:cubicBezTo>
                    <a:pt x="1775" y="2244"/>
                    <a:pt x="1774" y="2243"/>
                    <a:pt x="1773" y="2242"/>
                  </a:cubicBezTo>
                  <a:cubicBezTo>
                    <a:pt x="1772" y="2241"/>
                    <a:pt x="1770" y="2240"/>
                    <a:pt x="1769" y="2239"/>
                  </a:cubicBezTo>
                  <a:cubicBezTo>
                    <a:pt x="1768" y="2238"/>
                    <a:pt x="1767" y="2237"/>
                    <a:pt x="1766" y="2236"/>
                  </a:cubicBezTo>
                  <a:cubicBezTo>
                    <a:pt x="1765" y="2234"/>
                    <a:pt x="1764" y="2233"/>
                    <a:pt x="1764" y="2232"/>
                  </a:cubicBezTo>
                  <a:cubicBezTo>
                    <a:pt x="1763" y="2231"/>
                    <a:pt x="1762" y="2230"/>
                    <a:pt x="1762" y="2229"/>
                  </a:cubicBezTo>
                  <a:cubicBezTo>
                    <a:pt x="1761" y="2228"/>
                    <a:pt x="1761" y="2228"/>
                    <a:pt x="1761" y="2227"/>
                  </a:cubicBezTo>
                  <a:cubicBezTo>
                    <a:pt x="1761" y="2227"/>
                    <a:pt x="1761" y="2227"/>
                    <a:pt x="1761" y="2227"/>
                  </a:cubicBezTo>
                  <a:cubicBezTo>
                    <a:pt x="1760" y="2222"/>
                    <a:pt x="1759" y="2217"/>
                    <a:pt x="1758" y="2211"/>
                  </a:cubicBezTo>
                  <a:cubicBezTo>
                    <a:pt x="1758" y="2208"/>
                    <a:pt x="1758" y="2206"/>
                    <a:pt x="1757" y="2203"/>
                  </a:cubicBezTo>
                  <a:cubicBezTo>
                    <a:pt x="1757" y="2200"/>
                    <a:pt x="1756" y="2198"/>
                    <a:pt x="1756" y="2195"/>
                  </a:cubicBezTo>
                  <a:cubicBezTo>
                    <a:pt x="1755" y="2192"/>
                    <a:pt x="1755" y="2189"/>
                    <a:pt x="1754" y="2187"/>
                  </a:cubicBezTo>
                  <a:cubicBezTo>
                    <a:pt x="1753" y="2184"/>
                    <a:pt x="1752" y="2181"/>
                    <a:pt x="1750" y="2179"/>
                  </a:cubicBezTo>
                  <a:cubicBezTo>
                    <a:pt x="1749" y="2178"/>
                    <a:pt x="1749" y="2178"/>
                    <a:pt x="1749" y="2178"/>
                  </a:cubicBezTo>
                  <a:cubicBezTo>
                    <a:pt x="1749" y="2177"/>
                    <a:pt x="1749" y="2177"/>
                    <a:pt x="1749" y="2177"/>
                  </a:cubicBezTo>
                  <a:cubicBezTo>
                    <a:pt x="1748" y="2177"/>
                    <a:pt x="1748" y="2176"/>
                    <a:pt x="1747" y="2175"/>
                  </a:cubicBezTo>
                  <a:cubicBezTo>
                    <a:pt x="1747" y="2175"/>
                    <a:pt x="1747" y="2175"/>
                    <a:pt x="1747" y="2175"/>
                  </a:cubicBezTo>
                  <a:cubicBezTo>
                    <a:pt x="1746" y="2175"/>
                    <a:pt x="1746" y="2175"/>
                    <a:pt x="1746" y="2175"/>
                  </a:cubicBezTo>
                  <a:cubicBezTo>
                    <a:pt x="1746" y="2174"/>
                    <a:pt x="1746" y="2174"/>
                    <a:pt x="1746" y="2174"/>
                  </a:cubicBezTo>
                  <a:cubicBezTo>
                    <a:pt x="1746" y="2174"/>
                    <a:pt x="1746" y="2174"/>
                    <a:pt x="1746" y="2174"/>
                  </a:cubicBezTo>
                  <a:cubicBezTo>
                    <a:pt x="1746" y="2174"/>
                    <a:pt x="1746" y="2174"/>
                    <a:pt x="1746" y="2174"/>
                  </a:cubicBezTo>
                  <a:cubicBezTo>
                    <a:pt x="1746" y="2174"/>
                    <a:pt x="1746" y="2174"/>
                    <a:pt x="1746" y="2174"/>
                  </a:cubicBezTo>
                  <a:cubicBezTo>
                    <a:pt x="1745" y="2174"/>
                    <a:pt x="1745" y="2174"/>
                    <a:pt x="1745" y="2174"/>
                  </a:cubicBezTo>
                  <a:cubicBezTo>
                    <a:pt x="1745" y="2173"/>
                    <a:pt x="1745" y="2173"/>
                    <a:pt x="1745" y="2173"/>
                  </a:cubicBezTo>
                  <a:cubicBezTo>
                    <a:pt x="1744" y="2173"/>
                    <a:pt x="1744" y="2173"/>
                    <a:pt x="1744" y="2173"/>
                  </a:cubicBezTo>
                  <a:cubicBezTo>
                    <a:pt x="1742" y="2171"/>
                    <a:pt x="1739" y="2170"/>
                    <a:pt x="1737" y="2169"/>
                  </a:cubicBezTo>
                  <a:cubicBezTo>
                    <a:pt x="1732" y="2167"/>
                    <a:pt x="1728" y="2166"/>
                    <a:pt x="1724" y="2165"/>
                  </a:cubicBezTo>
                  <a:cubicBezTo>
                    <a:pt x="1722" y="2164"/>
                    <a:pt x="1721" y="2164"/>
                    <a:pt x="1719" y="2163"/>
                  </a:cubicBezTo>
                  <a:cubicBezTo>
                    <a:pt x="1718" y="2163"/>
                    <a:pt x="1717" y="2162"/>
                    <a:pt x="1717" y="2162"/>
                  </a:cubicBezTo>
                  <a:cubicBezTo>
                    <a:pt x="1716" y="2161"/>
                    <a:pt x="1715" y="2161"/>
                    <a:pt x="1715" y="2161"/>
                  </a:cubicBezTo>
                  <a:cubicBezTo>
                    <a:pt x="1715" y="2161"/>
                    <a:pt x="1715" y="2161"/>
                    <a:pt x="1715" y="2161"/>
                  </a:cubicBezTo>
                  <a:cubicBezTo>
                    <a:pt x="1717" y="2161"/>
                    <a:pt x="1719" y="2161"/>
                    <a:pt x="1721" y="2161"/>
                  </a:cubicBezTo>
                  <a:cubicBezTo>
                    <a:pt x="1766" y="2162"/>
                    <a:pt x="1797" y="2191"/>
                    <a:pt x="1818" y="2228"/>
                  </a:cubicBezTo>
                  <a:cubicBezTo>
                    <a:pt x="1818" y="2229"/>
                    <a:pt x="1819" y="2232"/>
                    <a:pt x="1820" y="2236"/>
                  </a:cubicBezTo>
                  <a:cubicBezTo>
                    <a:pt x="1820" y="2238"/>
                    <a:pt x="1821" y="2242"/>
                    <a:pt x="1822" y="2246"/>
                  </a:cubicBezTo>
                  <a:cubicBezTo>
                    <a:pt x="1823" y="2249"/>
                    <a:pt x="1823" y="2254"/>
                    <a:pt x="1824" y="2259"/>
                  </a:cubicBezTo>
                  <a:cubicBezTo>
                    <a:pt x="1824" y="2263"/>
                    <a:pt x="1824" y="2269"/>
                    <a:pt x="1824" y="2274"/>
                  </a:cubicBezTo>
                  <a:cubicBezTo>
                    <a:pt x="1824" y="2275"/>
                    <a:pt x="1824" y="2275"/>
                    <a:pt x="1824" y="2276"/>
                  </a:cubicBezTo>
                  <a:cubicBezTo>
                    <a:pt x="1824" y="2277"/>
                    <a:pt x="1823" y="2277"/>
                    <a:pt x="1823" y="2278"/>
                  </a:cubicBezTo>
                  <a:cubicBezTo>
                    <a:pt x="1823" y="2279"/>
                    <a:pt x="1823" y="2279"/>
                    <a:pt x="1823" y="2280"/>
                  </a:cubicBezTo>
                  <a:cubicBezTo>
                    <a:pt x="1823" y="2280"/>
                    <a:pt x="1823" y="2281"/>
                    <a:pt x="1823" y="2281"/>
                  </a:cubicBezTo>
                  <a:cubicBezTo>
                    <a:pt x="1823" y="2282"/>
                    <a:pt x="1823" y="2282"/>
                    <a:pt x="1823" y="2282"/>
                  </a:cubicBezTo>
                  <a:cubicBezTo>
                    <a:pt x="1822" y="2285"/>
                    <a:pt x="1821" y="2288"/>
                    <a:pt x="1820" y="2291"/>
                  </a:cubicBezTo>
                  <a:cubicBezTo>
                    <a:pt x="1819" y="2293"/>
                    <a:pt x="1818" y="2296"/>
                    <a:pt x="1817" y="2299"/>
                  </a:cubicBezTo>
                  <a:cubicBezTo>
                    <a:pt x="1816" y="2302"/>
                    <a:pt x="1815" y="2305"/>
                    <a:pt x="1814" y="2308"/>
                  </a:cubicBezTo>
                  <a:cubicBezTo>
                    <a:pt x="1814" y="2310"/>
                    <a:pt x="1813" y="2311"/>
                    <a:pt x="1813" y="2313"/>
                  </a:cubicBezTo>
                  <a:cubicBezTo>
                    <a:pt x="1812" y="2315"/>
                    <a:pt x="1812" y="2316"/>
                    <a:pt x="1811" y="2318"/>
                  </a:cubicBezTo>
                  <a:cubicBezTo>
                    <a:pt x="1811" y="2319"/>
                    <a:pt x="1810" y="2321"/>
                    <a:pt x="1810" y="2323"/>
                  </a:cubicBezTo>
                  <a:cubicBezTo>
                    <a:pt x="1809" y="2328"/>
                    <a:pt x="1809" y="2328"/>
                    <a:pt x="1809" y="2328"/>
                  </a:cubicBezTo>
                  <a:cubicBezTo>
                    <a:pt x="1809" y="2329"/>
                    <a:pt x="1808" y="2331"/>
                    <a:pt x="1808" y="2332"/>
                  </a:cubicBezTo>
                  <a:cubicBezTo>
                    <a:pt x="1808" y="2334"/>
                    <a:pt x="1808" y="2336"/>
                    <a:pt x="1807" y="2337"/>
                  </a:cubicBezTo>
                  <a:cubicBezTo>
                    <a:pt x="1807" y="2339"/>
                    <a:pt x="1807" y="2341"/>
                    <a:pt x="1807" y="2342"/>
                  </a:cubicBezTo>
                  <a:cubicBezTo>
                    <a:pt x="1806" y="2344"/>
                    <a:pt x="1806" y="2346"/>
                    <a:pt x="1806" y="2347"/>
                  </a:cubicBezTo>
                  <a:cubicBezTo>
                    <a:pt x="1806" y="2349"/>
                    <a:pt x="1806" y="2350"/>
                    <a:pt x="1806" y="2352"/>
                  </a:cubicBezTo>
                  <a:cubicBezTo>
                    <a:pt x="1806" y="2354"/>
                    <a:pt x="1806" y="2355"/>
                    <a:pt x="1805" y="2357"/>
                  </a:cubicBezTo>
                  <a:cubicBezTo>
                    <a:pt x="1805" y="2359"/>
                    <a:pt x="1805" y="2360"/>
                    <a:pt x="1805" y="2362"/>
                  </a:cubicBezTo>
                  <a:cubicBezTo>
                    <a:pt x="1805" y="2363"/>
                    <a:pt x="1805" y="2365"/>
                    <a:pt x="1805" y="2366"/>
                  </a:cubicBezTo>
                  <a:cubicBezTo>
                    <a:pt x="1805" y="2373"/>
                    <a:pt x="1806" y="2379"/>
                    <a:pt x="1806" y="2384"/>
                  </a:cubicBezTo>
                  <a:cubicBezTo>
                    <a:pt x="1806" y="2386"/>
                    <a:pt x="1807" y="2387"/>
                    <a:pt x="1807" y="2389"/>
                  </a:cubicBezTo>
                  <a:cubicBezTo>
                    <a:pt x="1807" y="2390"/>
                    <a:pt x="1807" y="2391"/>
                    <a:pt x="1807" y="2393"/>
                  </a:cubicBezTo>
                  <a:cubicBezTo>
                    <a:pt x="1808" y="2395"/>
                    <a:pt x="1808" y="2398"/>
                    <a:pt x="1809" y="2400"/>
                  </a:cubicBezTo>
                  <a:cubicBezTo>
                    <a:pt x="1810" y="2405"/>
                    <a:pt x="1811" y="2410"/>
                    <a:pt x="1812" y="2413"/>
                  </a:cubicBezTo>
                  <a:cubicBezTo>
                    <a:pt x="1813" y="2417"/>
                    <a:pt x="1814" y="2421"/>
                    <a:pt x="1815" y="2423"/>
                  </a:cubicBezTo>
                  <a:cubicBezTo>
                    <a:pt x="1816" y="2425"/>
                    <a:pt x="1816" y="2426"/>
                    <a:pt x="1817" y="2427"/>
                  </a:cubicBezTo>
                  <a:cubicBezTo>
                    <a:pt x="1817" y="2428"/>
                    <a:pt x="1817" y="2429"/>
                    <a:pt x="1818" y="2429"/>
                  </a:cubicBezTo>
                  <a:cubicBezTo>
                    <a:pt x="1818" y="2431"/>
                    <a:pt x="1819" y="2432"/>
                    <a:pt x="1819" y="2432"/>
                  </a:cubicBezTo>
                  <a:cubicBezTo>
                    <a:pt x="1819" y="2432"/>
                    <a:pt x="1818" y="2431"/>
                    <a:pt x="1818" y="2429"/>
                  </a:cubicBezTo>
                  <a:cubicBezTo>
                    <a:pt x="1818" y="2428"/>
                    <a:pt x="1817" y="2426"/>
                    <a:pt x="1817" y="2423"/>
                  </a:cubicBezTo>
                  <a:cubicBezTo>
                    <a:pt x="1817" y="2421"/>
                    <a:pt x="1816" y="2420"/>
                    <a:pt x="1816" y="2418"/>
                  </a:cubicBezTo>
                  <a:cubicBezTo>
                    <a:pt x="1816" y="2417"/>
                    <a:pt x="1816" y="2416"/>
                    <a:pt x="1815" y="2416"/>
                  </a:cubicBezTo>
                  <a:cubicBezTo>
                    <a:pt x="1815" y="2415"/>
                    <a:pt x="1815" y="2414"/>
                    <a:pt x="1815" y="2413"/>
                  </a:cubicBezTo>
                  <a:cubicBezTo>
                    <a:pt x="1815" y="2411"/>
                    <a:pt x="1814" y="2409"/>
                    <a:pt x="1814" y="2406"/>
                  </a:cubicBezTo>
                  <a:cubicBezTo>
                    <a:pt x="1814" y="2404"/>
                    <a:pt x="1814" y="2402"/>
                    <a:pt x="1813" y="2400"/>
                  </a:cubicBezTo>
                  <a:cubicBezTo>
                    <a:pt x="1813" y="2397"/>
                    <a:pt x="1813" y="2395"/>
                    <a:pt x="1813" y="2392"/>
                  </a:cubicBezTo>
                  <a:cubicBezTo>
                    <a:pt x="1813" y="2389"/>
                    <a:pt x="1812" y="2387"/>
                    <a:pt x="1812" y="2384"/>
                  </a:cubicBezTo>
                  <a:cubicBezTo>
                    <a:pt x="1812" y="2378"/>
                    <a:pt x="1812" y="2373"/>
                    <a:pt x="1812" y="2367"/>
                  </a:cubicBezTo>
                  <a:cubicBezTo>
                    <a:pt x="1812" y="2365"/>
                    <a:pt x="1812" y="2364"/>
                    <a:pt x="1812" y="2362"/>
                  </a:cubicBezTo>
                  <a:cubicBezTo>
                    <a:pt x="1813" y="2360"/>
                    <a:pt x="1813" y="2359"/>
                    <a:pt x="1813" y="2357"/>
                  </a:cubicBezTo>
                  <a:cubicBezTo>
                    <a:pt x="1813" y="2354"/>
                    <a:pt x="1813" y="2351"/>
                    <a:pt x="1814" y="2348"/>
                  </a:cubicBezTo>
                  <a:cubicBezTo>
                    <a:pt x="1814" y="2346"/>
                    <a:pt x="1814" y="2345"/>
                    <a:pt x="1814" y="2343"/>
                  </a:cubicBezTo>
                  <a:cubicBezTo>
                    <a:pt x="1815" y="2342"/>
                    <a:pt x="1815" y="2340"/>
                    <a:pt x="1815" y="2339"/>
                  </a:cubicBezTo>
                  <a:cubicBezTo>
                    <a:pt x="1815" y="2337"/>
                    <a:pt x="1816" y="2335"/>
                    <a:pt x="1816" y="2334"/>
                  </a:cubicBezTo>
                  <a:cubicBezTo>
                    <a:pt x="1816" y="2332"/>
                    <a:pt x="1816" y="2331"/>
                    <a:pt x="1817" y="2329"/>
                  </a:cubicBezTo>
                  <a:cubicBezTo>
                    <a:pt x="1818" y="2324"/>
                    <a:pt x="1818" y="2324"/>
                    <a:pt x="1818" y="2324"/>
                  </a:cubicBezTo>
                  <a:cubicBezTo>
                    <a:pt x="1818" y="2323"/>
                    <a:pt x="1819" y="2321"/>
                    <a:pt x="1819" y="2320"/>
                  </a:cubicBezTo>
                  <a:cubicBezTo>
                    <a:pt x="1820" y="2318"/>
                    <a:pt x="1820" y="2318"/>
                    <a:pt x="1820" y="2318"/>
                  </a:cubicBezTo>
                  <a:cubicBezTo>
                    <a:pt x="1820" y="2317"/>
                    <a:pt x="1820" y="2316"/>
                    <a:pt x="1820" y="2315"/>
                  </a:cubicBezTo>
                  <a:cubicBezTo>
                    <a:pt x="1821" y="2314"/>
                    <a:pt x="1821" y="2312"/>
                    <a:pt x="1821" y="2311"/>
                  </a:cubicBezTo>
                  <a:cubicBezTo>
                    <a:pt x="1823" y="2305"/>
                    <a:pt x="1825" y="2299"/>
                    <a:pt x="1827" y="2292"/>
                  </a:cubicBezTo>
                  <a:cubicBezTo>
                    <a:pt x="1828" y="2289"/>
                    <a:pt x="1829" y="2286"/>
                    <a:pt x="1829" y="2283"/>
                  </a:cubicBezTo>
                  <a:cubicBezTo>
                    <a:pt x="1829" y="2282"/>
                    <a:pt x="1829" y="2282"/>
                    <a:pt x="1829" y="2282"/>
                  </a:cubicBezTo>
                  <a:cubicBezTo>
                    <a:pt x="1829" y="2282"/>
                    <a:pt x="1829" y="2281"/>
                    <a:pt x="1829" y="2281"/>
                  </a:cubicBezTo>
                  <a:cubicBezTo>
                    <a:pt x="1829" y="2280"/>
                    <a:pt x="1829" y="2279"/>
                    <a:pt x="1830" y="2279"/>
                  </a:cubicBezTo>
                  <a:cubicBezTo>
                    <a:pt x="1830" y="2277"/>
                    <a:pt x="1830" y="2276"/>
                    <a:pt x="1830" y="2274"/>
                  </a:cubicBezTo>
                  <a:cubicBezTo>
                    <a:pt x="1830" y="2268"/>
                    <a:pt x="1829" y="2263"/>
                    <a:pt x="1828" y="2258"/>
                  </a:cubicBezTo>
                  <a:cubicBezTo>
                    <a:pt x="1827" y="2253"/>
                    <a:pt x="1826" y="2249"/>
                    <a:pt x="1825" y="2245"/>
                  </a:cubicBezTo>
                  <a:cubicBezTo>
                    <a:pt x="1824" y="2241"/>
                    <a:pt x="1822" y="2238"/>
                    <a:pt x="1821" y="2235"/>
                  </a:cubicBezTo>
                  <a:cubicBezTo>
                    <a:pt x="1820" y="2232"/>
                    <a:pt x="1819" y="2230"/>
                    <a:pt x="1819" y="2229"/>
                  </a:cubicBezTo>
                  <a:cubicBezTo>
                    <a:pt x="1819" y="2229"/>
                    <a:pt x="1819" y="2229"/>
                    <a:pt x="1819" y="2229"/>
                  </a:cubicBezTo>
                  <a:cubicBezTo>
                    <a:pt x="1824" y="2238"/>
                    <a:pt x="1828" y="2248"/>
                    <a:pt x="1832" y="2257"/>
                  </a:cubicBezTo>
                  <a:cubicBezTo>
                    <a:pt x="1832" y="2258"/>
                    <a:pt x="1832" y="2258"/>
                    <a:pt x="1833" y="2259"/>
                  </a:cubicBezTo>
                  <a:cubicBezTo>
                    <a:pt x="1833" y="2260"/>
                    <a:pt x="1833" y="2261"/>
                    <a:pt x="1833" y="2263"/>
                  </a:cubicBezTo>
                  <a:cubicBezTo>
                    <a:pt x="1833" y="2263"/>
                    <a:pt x="1833" y="2264"/>
                    <a:pt x="1834" y="2265"/>
                  </a:cubicBezTo>
                  <a:cubicBezTo>
                    <a:pt x="1834" y="2267"/>
                    <a:pt x="1834" y="2267"/>
                    <a:pt x="1834" y="2267"/>
                  </a:cubicBezTo>
                  <a:cubicBezTo>
                    <a:pt x="1834" y="2270"/>
                    <a:pt x="1835" y="2273"/>
                    <a:pt x="1835" y="2276"/>
                  </a:cubicBezTo>
                  <a:cubicBezTo>
                    <a:pt x="1835" y="2278"/>
                    <a:pt x="1836" y="2281"/>
                    <a:pt x="1836" y="2284"/>
                  </a:cubicBezTo>
                  <a:cubicBezTo>
                    <a:pt x="1836" y="2286"/>
                    <a:pt x="1836" y="2287"/>
                    <a:pt x="1836" y="2289"/>
                  </a:cubicBezTo>
                  <a:cubicBezTo>
                    <a:pt x="1836" y="2290"/>
                    <a:pt x="1837" y="2292"/>
                    <a:pt x="1837" y="2293"/>
                  </a:cubicBezTo>
                  <a:cubicBezTo>
                    <a:pt x="1838" y="2305"/>
                    <a:pt x="1838" y="2317"/>
                    <a:pt x="1838" y="2329"/>
                  </a:cubicBezTo>
                  <a:cubicBezTo>
                    <a:pt x="1839" y="2341"/>
                    <a:pt x="1839" y="2353"/>
                    <a:pt x="1840" y="2365"/>
                  </a:cubicBezTo>
                  <a:cubicBezTo>
                    <a:pt x="1840" y="2371"/>
                    <a:pt x="1840" y="2377"/>
                    <a:pt x="1841" y="2383"/>
                  </a:cubicBezTo>
                  <a:cubicBezTo>
                    <a:pt x="1841" y="2386"/>
                    <a:pt x="1841" y="2389"/>
                    <a:pt x="1842" y="2392"/>
                  </a:cubicBezTo>
                  <a:cubicBezTo>
                    <a:pt x="1842" y="2393"/>
                    <a:pt x="1842" y="2393"/>
                    <a:pt x="1842" y="2394"/>
                  </a:cubicBezTo>
                  <a:cubicBezTo>
                    <a:pt x="1842" y="2395"/>
                    <a:pt x="1842" y="2396"/>
                    <a:pt x="1842" y="2396"/>
                  </a:cubicBezTo>
                  <a:cubicBezTo>
                    <a:pt x="1842" y="2398"/>
                    <a:pt x="1842" y="2399"/>
                    <a:pt x="1843" y="2400"/>
                  </a:cubicBezTo>
                  <a:cubicBezTo>
                    <a:pt x="1844" y="2412"/>
                    <a:pt x="1846" y="2423"/>
                    <a:pt x="1849" y="2433"/>
                  </a:cubicBezTo>
                  <a:cubicBezTo>
                    <a:pt x="1850" y="2438"/>
                    <a:pt x="1851" y="2443"/>
                    <a:pt x="1853" y="2448"/>
                  </a:cubicBezTo>
                  <a:cubicBezTo>
                    <a:pt x="1854" y="2450"/>
                    <a:pt x="1855" y="2453"/>
                    <a:pt x="1856" y="2455"/>
                  </a:cubicBezTo>
                  <a:cubicBezTo>
                    <a:pt x="1856" y="2456"/>
                    <a:pt x="1856" y="2457"/>
                    <a:pt x="1857" y="2458"/>
                  </a:cubicBezTo>
                  <a:cubicBezTo>
                    <a:pt x="1857" y="2459"/>
                    <a:pt x="1858" y="2460"/>
                    <a:pt x="1858" y="2461"/>
                  </a:cubicBezTo>
                  <a:cubicBezTo>
                    <a:pt x="1860" y="2466"/>
                    <a:pt x="1862" y="2470"/>
                    <a:pt x="1864" y="2473"/>
                  </a:cubicBezTo>
                  <a:cubicBezTo>
                    <a:pt x="1865" y="2475"/>
                    <a:pt x="1866" y="2477"/>
                    <a:pt x="1867" y="2479"/>
                  </a:cubicBezTo>
                  <a:cubicBezTo>
                    <a:pt x="1867" y="2479"/>
                    <a:pt x="1867" y="2479"/>
                    <a:pt x="1868" y="2480"/>
                  </a:cubicBezTo>
                  <a:cubicBezTo>
                    <a:pt x="1868" y="2480"/>
                    <a:pt x="1868" y="2481"/>
                    <a:pt x="1868" y="2481"/>
                  </a:cubicBezTo>
                  <a:cubicBezTo>
                    <a:pt x="1869" y="2482"/>
                    <a:pt x="1869" y="2483"/>
                    <a:pt x="1870" y="2484"/>
                  </a:cubicBezTo>
                  <a:cubicBezTo>
                    <a:pt x="1872" y="2487"/>
                    <a:pt x="1874" y="2490"/>
                    <a:pt x="1876" y="2492"/>
                  </a:cubicBezTo>
                  <a:cubicBezTo>
                    <a:pt x="1877" y="2493"/>
                    <a:pt x="1878" y="2495"/>
                    <a:pt x="1879" y="2496"/>
                  </a:cubicBezTo>
                  <a:cubicBezTo>
                    <a:pt x="1880" y="2497"/>
                    <a:pt x="1881" y="2498"/>
                    <a:pt x="1882" y="2499"/>
                  </a:cubicBezTo>
                  <a:cubicBezTo>
                    <a:pt x="1885" y="2503"/>
                    <a:pt x="1888" y="2506"/>
                    <a:pt x="1890" y="2508"/>
                  </a:cubicBezTo>
                  <a:cubicBezTo>
                    <a:pt x="1892" y="2510"/>
                    <a:pt x="1894" y="2511"/>
                    <a:pt x="1894" y="2511"/>
                  </a:cubicBezTo>
                  <a:cubicBezTo>
                    <a:pt x="1894" y="2511"/>
                    <a:pt x="1893" y="2510"/>
                    <a:pt x="1891" y="2507"/>
                  </a:cubicBezTo>
                  <a:cubicBezTo>
                    <a:pt x="1890" y="2507"/>
                    <a:pt x="1890" y="2506"/>
                    <a:pt x="1889" y="2506"/>
                  </a:cubicBezTo>
                  <a:cubicBezTo>
                    <a:pt x="1889" y="2505"/>
                    <a:pt x="1888" y="2505"/>
                    <a:pt x="1888" y="2505"/>
                  </a:cubicBezTo>
                  <a:cubicBezTo>
                    <a:pt x="1888" y="2504"/>
                    <a:pt x="1888" y="2504"/>
                    <a:pt x="1887" y="2504"/>
                  </a:cubicBezTo>
                  <a:cubicBezTo>
                    <a:pt x="1887" y="2503"/>
                    <a:pt x="1886" y="2502"/>
                    <a:pt x="1885" y="2501"/>
                  </a:cubicBezTo>
                  <a:cubicBezTo>
                    <a:pt x="1884" y="2500"/>
                    <a:pt x="1884" y="2499"/>
                    <a:pt x="1883" y="2498"/>
                  </a:cubicBezTo>
                  <a:cubicBezTo>
                    <a:pt x="1882" y="2497"/>
                    <a:pt x="1881" y="2496"/>
                    <a:pt x="1880" y="2495"/>
                  </a:cubicBezTo>
                  <a:cubicBezTo>
                    <a:pt x="1880" y="2493"/>
                    <a:pt x="1879" y="2492"/>
                    <a:pt x="1878" y="2491"/>
                  </a:cubicBezTo>
                  <a:cubicBezTo>
                    <a:pt x="1876" y="2488"/>
                    <a:pt x="1874" y="2485"/>
                    <a:pt x="1873" y="2482"/>
                  </a:cubicBezTo>
                  <a:cubicBezTo>
                    <a:pt x="1872" y="2481"/>
                    <a:pt x="1872" y="2480"/>
                    <a:pt x="1871" y="2480"/>
                  </a:cubicBezTo>
                  <a:cubicBezTo>
                    <a:pt x="1871" y="2479"/>
                    <a:pt x="1871" y="2479"/>
                    <a:pt x="1871" y="2478"/>
                  </a:cubicBezTo>
                  <a:cubicBezTo>
                    <a:pt x="1870" y="2478"/>
                    <a:pt x="1870" y="2477"/>
                    <a:pt x="1870" y="2477"/>
                  </a:cubicBezTo>
                  <a:cubicBezTo>
                    <a:pt x="1869" y="2475"/>
                    <a:pt x="1868" y="2473"/>
                    <a:pt x="1867" y="2472"/>
                  </a:cubicBezTo>
                  <a:cubicBezTo>
                    <a:pt x="1866" y="2468"/>
                    <a:pt x="1864" y="2464"/>
                    <a:pt x="1862" y="2460"/>
                  </a:cubicBezTo>
                  <a:cubicBezTo>
                    <a:pt x="1862" y="2459"/>
                    <a:pt x="1862" y="2458"/>
                    <a:pt x="1861" y="2456"/>
                  </a:cubicBezTo>
                  <a:cubicBezTo>
                    <a:pt x="1861" y="2455"/>
                    <a:pt x="1861" y="2454"/>
                    <a:pt x="1860" y="2453"/>
                  </a:cubicBezTo>
                  <a:cubicBezTo>
                    <a:pt x="1859" y="2451"/>
                    <a:pt x="1859" y="2449"/>
                    <a:pt x="1858" y="2446"/>
                  </a:cubicBezTo>
                  <a:cubicBezTo>
                    <a:pt x="1857" y="2442"/>
                    <a:pt x="1856" y="2437"/>
                    <a:pt x="1854" y="2432"/>
                  </a:cubicBezTo>
                  <a:cubicBezTo>
                    <a:pt x="1852" y="2422"/>
                    <a:pt x="1851" y="2411"/>
                    <a:pt x="1849" y="2400"/>
                  </a:cubicBezTo>
                  <a:cubicBezTo>
                    <a:pt x="1849" y="2392"/>
                    <a:pt x="1848" y="2384"/>
                    <a:pt x="1848" y="2377"/>
                  </a:cubicBezTo>
                  <a:cubicBezTo>
                    <a:pt x="1848" y="2377"/>
                    <a:pt x="1848" y="2378"/>
                    <a:pt x="1848" y="2378"/>
                  </a:cubicBezTo>
                  <a:cubicBezTo>
                    <a:pt x="1849" y="2380"/>
                    <a:pt x="1851" y="2383"/>
                    <a:pt x="1852" y="2385"/>
                  </a:cubicBezTo>
                  <a:cubicBezTo>
                    <a:pt x="1853" y="2386"/>
                    <a:pt x="1853" y="2388"/>
                    <a:pt x="1854" y="2389"/>
                  </a:cubicBezTo>
                  <a:cubicBezTo>
                    <a:pt x="1855" y="2390"/>
                    <a:pt x="1856" y="2391"/>
                    <a:pt x="1856" y="2392"/>
                  </a:cubicBezTo>
                  <a:cubicBezTo>
                    <a:pt x="1858" y="2395"/>
                    <a:pt x="1860" y="2397"/>
                    <a:pt x="1861" y="2400"/>
                  </a:cubicBezTo>
                  <a:cubicBezTo>
                    <a:pt x="1863" y="2402"/>
                    <a:pt x="1864" y="2404"/>
                    <a:pt x="1866" y="2406"/>
                  </a:cubicBezTo>
                  <a:cubicBezTo>
                    <a:pt x="1867" y="2408"/>
                    <a:pt x="1867" y="2409"/>
                    <a:pt x="1868" y="2410"/>
                  </a:cubicBezTo>
                  <a:cubicBezTo>
                    <a:pt x="1869" y="2411"/>
                    <a:pt x="1870" y="2412"/>
                    <a:pt x="1870" y="2413"/>
                  </a:cubicBezTo>
                  <a:cubicBezTo>
                    <a:pt x="1872" y="2415"/>
                    <a:pt x="1873" y="2418"/>
                    <a:pt x="1874" y="2420"/>
                  </a:cubicBezTo>
                  <a:cubicBezTo>
                    <a:pt x="1874" y="2420"/>
                    <a:pt x="1875" y="2421"/>
                    <a:pt x="1875" y="2421"/>
                  </a:cubicBezTo>
                  <a:cubicBezTo>
                    <a:pt x="1875" y="2422"/>
                    <a:pt x="1875" y="2422"/>
                    <a:pt x="1876" y="2423"/>
                  </a:cubicBezTo>
                  <a:cubicBezTo>
                    <a:pt x="1876" y="2424"/>
                    <a:pt x="1876" y="2425"/>
                    <a:pt x="1877" y="2426"/>
                  </a:cubicBezTo>
                  <a:cubicBezTo>
                    <a:pt x="1877" y="2427"/>
                    <a:pt x="1878" y="2428"/>
                    <a:pt x="1878" y="2428"/>
                  </a:cubicBezTo>
                  <a:cubicBezTo>
                    <a:pt x="1878" y="2429"/>
                    <a:pt x="1878" y="2430"/>
                    <a:pt x="1879" y="2431"/>
                  </a:cubicBezTo>
                  <a:cubicBezTo>
                    <a:pt x="1879" y="2432"/>
                    <a:pt x="1879" y="2433"/>
                    <a:pt x="1879" y="2433"/>
                  </a:cubicBezTo>
                  <a:cubicBezTo>
                    <a:pt x="1880" y="2434"/>
                    <a:pt x="1880" y="2435"/>
                    <a:pt x="1880" y="2435"/>
                  </a:cubicBezTo>
                  <a:cubicBezTo>
                    <a:pt x="1880" y="2437"/>
                    <a:pt x="1880" y="2438"/>
                    <a:pt x="1880" y="2438"/>
                  </a:cubicBezTo>
                  <a:cubicBezTo>
                    <a:pt x="1881" y="2439"/>
                    <a:pt x="1881" y="2439"/>
                    <a:pt x="1881" y="2439"/>
                  </a:cubicBezTo>
                  <a:cubicBezTo>
                    <a:pt x="1881" y="2439"/>
                    <a:pt x="1881" y="2439"/>
                    <a:pt x="1881" y="2438"/>
                  </a:cubicBezTo>
                  <a:cubicBezTo>
                    <a:pt x="1881" y="2438"/>
                    <a:pt x="1881" y="2437"/>
                    <a:pt x="1881" y="2435"/>
                  </a:cubicBezTo>
                  <a:cubicBezTo>
                    <a:pt x="1882" y="2435"/>
                    <a:pt x="1882" y="2434"/>
                    <a:pt x="1882" y="2433"/>
                  </a:cubicBezTo>
                  <a:cubicBezTo>
                    <a:pt x="1882" y="2432"/>
                    <a:pt x="1882" y="2432"/>
                    <a:pt x="1882" y="2431"/>
                  </a:cubicBezTo>
                  <a:cubicBezTo>
                    <a:pt x="1882" y="2430"/>
                    <a:pt x="1882" y="2429"/>
                    <a:pt x="1882" y="2428"/>
                  </a:cubicBezTo>
                  <a:cubicBezTo>
                    <a:pt x="1882" y="2427"/>
                    <a:pt x="1881" y="2426"/>
                    <a:pt x="1881" y="2424"/>
                  </a:cubicBezTo>
                  <a:cubicBezTo>
                    <a:pt x="1881" y="2422"/>
                    <a:pt x="1880" y="2420"/>
                    <a:pt x="1880" y="2417"/>
                  </a:cubicBezTo>
                  <a:cubicBezTo>
                    <a:pt x="1879" y="2417"/>
                    <a:pt x="1879" y="2416"/>
                    <a:pt x="1879" y="2416"/>
                  </a:cubicBezTo>
                  <a:cubicBezTo>
                    <a:pt x="1879" y="2415"/>
                    <a:pt x="1878" y="2414"/>
                    <a:pt x="1878" y="2414"/>
                  </a:cubicBezTo>
                  <a:cubicBezTo>
                    <a:pt x="1878" y="2412"/>
                    <a:pt x="1877" y="2411"/>
                    <a:pt x="1876" y="2410"/>
                  </a:cubicBezTo>
                  <a:cubicBezTo>
                    <a:pt x="1875" y="2407"/>
                    <a:pt x="1874" y="2405"/>
                    <a:pt x="1872" y="2402"/>
                  </a:cubicBezTo>
                  <a:cubicBezTo>
                    <a:pt x="1871" y="2400"/>
                    <a:pt x="1869" y="2397"/>
                    <a:pt x="1868" y="2395"/>
                  </a:cubicBezTo>
                  <a:cubicBezTo>
                    <a:pt x="1866" y="2393"/>
                    <a:pt x="1864" y="2390"/>
                    <a:pt x="1863" y="2388"/>
                  </a:cubicBezTo>
                  <a:cubicBezTo>
                    <a:pt x="1861" y="2386"/>
                    <a:pt x="1860" y="2384"/>
                    <a:pt x="1858" y="2381"/>
                  </a:cubicBezTo>
                  <a:cubicBezTo>
                    <a:pt x="1856" y="2379"/>
                    <a:pt x="1855" y="2377"/>
                    <a:pt x="1854" y="2375"/>
                  </a:cubicBezTo>
                  <a:cubicBezTo>
                    <a:pt x="1852" y="2373"/>
                    <a:pt x="1851" y="2371"/>
                    <a:pt x="1850" y="2369"/>
                  </a:cubicBezTo>
                  <a:cubicBezTo>
                    <a:pt x="1849" y="2369"/>
                    <a:pt x="1849" y="2368"/>
                    <a:pt x="1848" y="2367"/>
                  </a:cubicBezTo>
                  <a:cubicBezTo>
                    <a:pt x="1848" y="2366"/>
                    <a:pt x="1848" y="2365"/>
                    <a:pt x="1847" y="2365"/>
                  </a:cubicBezTo>
                  <a:cubicBezTo>
                    <a:pt x="1847" y="2353"/>
                    <a:pt x="1847" y="2341"/>
                    <a:pt x="1846" y="2329"/>
                  </a:cubicBezTo>
                  <a:cubicBezTo>
                    <a:pt x="1846" y="2319"/>
                    <a:pt x="1846" y="2309"/>
                    <a:pt x="1845" y="2299"/>
                  </a:cubicBezTo>
                  <a:cubicBezTo>
                    <a:pt x="1846" y="2301"/>
                    <a:pt x="1846" y="2303"/>
                    <a:pt x="1847" y="2305"/>
                  </a:cubicBezTo>
                  <a:cubicBezTo>
                    <a:pt x="1848" y="2307"/>
                    <a:pt x="1850" y="2310"/>
                    <a:pt x="1851" y="2313"/>
                  </a:cubicBezTo>
                  <a:cubicBezTo>
                    <a:pt x="1852" y="2314"/>
                    <a:pt x="1852" y="2315"/>
                    <a:pt x="1853" y="2317"/>
                  </a:cubicBezTo>
                  <a:cubicBezTo>
                    <a:pt x="1854" y="2318"/>
                    <a:pt x="1854" y="2319"/>
                    <a:pt x="1855" y="2321"/>
                  </a:cubicBezTo>
                  <a:cubicBezTo>
                    <a:pt x="1857" y="2323"/>
                    <a:pt x="1858" y="2325"/>
                    <a:pt x="1859" y="2327"/>
                  </a:cubicBezTo>
                  <a:cubicBezTo>
                    <a:pt x="1860" y="2329"/>
                    <a:pt x="1861" y="2330"/>
                    <a:pt x="1862" y="2331"/>
                  </a:cubicBezTo>
                  <a:cubicBezTo>
                    <a:pt x="1862" y="2332"/>
                    <a:pt x="1863" y="2333"/>
                    <a:pt x="1864" y="2333"/>
                  </a:cubicBezTo>
                  <a:cubicBezTo>
                    <a:pt x="1864" y="2334"/>
                    <a:pt x="1865" y="2335"/>
                    <a:pt x="1866" y="2336"/>
                  </a:cubicBezTo>
                  <a:cubicBezTo>
                    <a:pt x="1866" y="2337"/>
                    <a:pt x="1867" y="2338"/>
                    <a:pt x="1868" y="2338"/>
                  </a:cubicBezTo>
                  <a:cubicBezTo>
                    <a:pt x="1869" y="2340"/>
                    <a:pt x="1870" y="2341"/>
                    <a:pt x="1871" y="2342"/>
                  </a:cubicBezTo>
                  <a:cubicBezTo>
                    <a:pt x="1872" y="2343"/>
                    <a:pt x="1872" y="2344"/>
                    <a:pt x="1873" y="2344"/>
                  </a:cubicBezTo>
                  <a:cubicBezTo>
                    <a:pt x="1873" y="2345"/>
                    <a:pt x="1874" y="2345"/>
                    <a:pt x="1874" y="2345"/>
                  </a:cubicBezTo>
                  <a:cubicBezTo>
                    <a:pt x="1874" y="2345"/>
                    <a:pt x="1874" y="2345"/>
                    <a:pt x="1873" y="2344"/>
                  </a:cubicBezTo>
                  <a:cubicBezTo>
                    <a:pt x="1873" y="2343"/>
                    <a:pt x="1873" y="2342"/>
                    <a:pt x="1872" y="2341"/>
                  </a:cubicBezTo>
                  <a:cubicBezTo>
                    <a:pt x="1872" y="2340"/>
                    <a:pt x="1871" y="2338"/>
                    <a:pt x="1870" y="2337"/>
                  </a:cubicBezTo>
                  <a:cubicBezTo>
                    <a:pt x="1869" y="2335"/>
                    <a:pt x="1869" y="2333"/>
                    <a:pt x="1868" y="2331"/>
                  </a:cubicBezTo>
                  <a:cubicBezTo>
                    <a:pt x="1867" y="2329"/>
                    <a:pt x="1866" y="2327"/>
                    <a:pt x="1865" y="2325"/>
                  </a:cubicBezTo>
                  <a:cubicBezTo>
                    <a:pt x="1864" y="2323"/>
                    <a:pt x="1864" y="2322"/>
                    <a:pt x="1863" y="2321"/>
                  </a:cubicBezTo>
                  <a:cubicBezTo>
                    <a:pt x="1863" y="2320"/>
                    <a:pt x="1862" y="2319"/>
                    <a:pt x="1861" y="2317"/>
                  </a:cubicBezTo>
                  <a:cubicBezTo>
                    <a:pt x="1860" y="2315"/>
                    <a:pt x="1859" y="2312"/>
                    <a:pt x="1858" y="2310"/>
                  </a:cubicBezTo>
                  <a:cubicBezTo>
                    <a:pt x="1857" y="2307"/>
                    <a:pt x="1856" y="2304"/>
                    <a:pt x="1854" y="2301"/>
                  </a:cubicBezTo>
                  <a:cubicBezTo>
                    <a:pt x="1853" y="2299"/>
                    <a:pt x="1852" y="2296"/>
                    <a:pt x="1851" y="2293"/>
                  </a:cubicBezTo>
                  <a:cubicBezTo>
                    <a:pt x="1850" y="2291"/>
                    <a:pt x="1849" y="2288"/>
                    <a:pt x="1848" y="2285"/>
                  </a:cubicBezTo>
                  <a:cubicBezTo>
                    <a:pt x="1847" y="2283"/>
                    <a:pt x="1846" y="2280"/>
                    <a:pt x="1845" y="2278"/>
                  </a:cubicBezTo>
                  <a:cubicBezTo>
                    <a:pt x="1844" y="2277"/>
                    <a:pt x="1844" y="2276"/>
                    <a:pt x="1844" y="2275"/>
                  </a:cubicBezTo>
                  <a:cubicBezTo>
                    <a:pt x="1841" y="2256"/>
                    <a:pt x="1837" y="2237"/>
                    <a:pt x="1829" y="2218"/>
                  </a:cubicBezTo>
                  <a:cubicBezTo>
                    <a:pt x="1830" y="2219"/>
                    <a:pt x="1831" y="2221"/>
                    <a:pt x="1832" y="2222"/>
                  </a:cubicBezTo>
                  <a:cubicBezTo>
                    <a:pt x="1835" y="2225"/>
                    <a:pt x="1837" y="2228"/>
                    <a:pt x="1840" y="2231"/>
                  </a:cubicBezTo>
                  <a:cubicBezTo>
                    <a:pt x="1845" y="2237"/>
                    <a:pt x="1850" y="2244"/>
                    <a:pt x="1855" y="2251"/>
                  </a:cubicBezTo>
                  <a:cubicBezTo>
                    <a:pt x="1856" y="2252"/>
                    <a:pt x="1858" y="2254"/>
                    <a:pt x="1859" y="2256"/>
                  </a:cubicBezTo>
                  <a:cubicBezTo>
                    <a:pt x="1860" y="2258"/>
                    <a:pt x="1861" y="2260"/>
                    <a:pt x="1863" y="2261"/>
                  </a:cubicBezTo>
                  <a:cubicBezTo>
                    <a:pt x="1863" y="2262"/>
                    <a:pt x="1864" y="2263"/>
                    <a:pt x="1864" y="2264"/>
                  </a:cubicBezTo>
                  <a:cubicBezTo>
                    <a:pt x="1865" y="2266"/>
                    <a:pt x="1865" y="2266"/>
                    <a:pt x="1865" y="2266"/>
                  </a:cubicBezTo>
                  <a:cubicBezTo>
                    <a:pt x="1866" y="2267"/>
                    <a:pt x="1866" y="2267"/>
                    <a:pt x="1866" y="2267"/>
                  </a:cubicBezTo>
                  <a:cubicBezTo>
                    <a:pt x="1867" y="2269"/>
                    <a:pt x="1869" y="2271"/>
                    <a:pt x="1870" y="2273"/>
                  </a:cubicBezTo>
                  <a:cubicBezTo>
                    <a:pt x="1870" y="2274"/>
                    <a:pt x="1871" y="2275"/>
                    <a:pt x="1872" y="2276"/>
                  </a:cubicBezTo>
                  <a:cubicBezTo>
                    <a:pt x="1872" y="2277"/>
                    <a:pt x="1873" y="2278"/>
                    <a:pt x="1873" y="2279"/>
                  </a:cubicBezTo>
                  <a:cubicBezTo>
                    <a:pt x="1874" y="2280"/>
                    <a:pt x="1875" y="2282"/>
                    <a:pt x="1877" y="2284"/>
                  </a:cubicBezTo>
                  <a:cubicBezTo>
                    <a:pt x="1878" y="2286"/>
                    <a:pt x="1879" y="2288"/>
                    <a:pt x="1880" y="2291"/>
                  </a:cubicBezTo>
                  <a:cubicBezTo>
                    <a:pt x="1881" y="2294"/>
                    <a:pt x="1881" y="2294"/>
                    <a:pt x="1881" y="2294"/>
                  </a:cubicBezTo>
                  <a:cubicBezTo>
                    <a:pt x="1882" y="2295"/>
                    <a:pt x="1882" y="2296"/>
                    <a:pt x="1883" y="2297"/>
                  </a:cubicBezTo>
                  <a:cubicBezTo>
                    <a:pt x="1884" y="2299"/>
                    <a:pt x="1885" y="2301"/>
                    <a:pt x="1886" y="2303"/>
                  </a:cubicBezTo>
                  <a:cubicBezTo>
                    <a:pt x="1886" y="2304"/>
                    <a:pt x="1886" y="2305"/>
                    <a:pt x="1887" y="2306"/>
                  </a:cubicBezTo>
                  <a:cubicBezTo>
                    <a:pt x="1888" y="2309"/>
                    <a:pt x="1888" y="2309"/>
                    <a:pt x="1888" y="2309"/>
                  </a:cubicBezTo>
                  <a:cubicBezTo>
                    <a:pt x="1889" y="2312"/>
                    <a:pt x="1889" y="2312"/>
                    <a:pt x="1889" y="2312"/>
                  </a:cubicBezTo>
                  <a:cubicBezTo>
                    <a:pt x="1890" y="2314"/>
                    <a:pt x="1890" y="2314"/>
                    <a:pt x="1890" y="2314"/>
                  </a:cubicBezTo>
                  <a:cubicBezTo>
                    <a:pt x="1890" y="2314"/>
                    <a:pt x="1890" y="2315"/>
                    <a:pt x="1891" y="2316"/>
                  </a:cubicBezTo>
                  <a:cubicBezTo>
                    <a:pt x="1891" y="2318"/>
                    <a:pt x="1892" y="2320"/>
                    <a:pt x="1893" y="2322"/>
                  </a:cubicBezTo>
                  <a:cubicBezTo>
                    <a:pt x="1893" y="2324"/>
                    <a:pt x="1893" y="2324"/>
                    <a:pt x="1893" y="2324"/>
                  </a:cubicBezTo>
                  <a:cubicBezTo>
                    <a:pt x="1893" y="2324"/>
                    <a:pt x="1893" y="2324"/>
                    <a:pt x="1893" y="2324"/>
                  </a:cubicBezTo>
                  <a:cubicBezTo>
                    <a:pt x="1893" y="2324"/>
                    <a:pt x="1893" y="2324"/>
                    <a:pt x="1893" y="2324"/>
                  </a:cubicBezTo>
                  <a:cubicBezTo>
                    <a:pt x="1893" y="2324"/>
                    <a:pt x="1893" y="2324"/>
                    <a:pt x="1893" y="2324"/>
                  </a:cubicBezTo>
                  <a:cubicBezTo>
                    <a:pt x="1894" y="2325"/>
                    <a:pt x="1894" y="2325"/>
                    <a:pt x="1894" y="2325"/>
                  </a:cubicBezTo>
                  <a:cubicBezTo>
                    <a:pt x="1894" y="2325"/>
                    <a:pt x="1894" y="2325"/>
                    <a:pt x="1894" y="2325"/>
                  </a:cubicBezTo>
                  <a:cubicBezTo>
                    <a:pt x="1894" y="2326"/>
                    <a:pt x="1894" y="2327"/>
                    <a:pt x="1895" y="2328"/>
                  </a:cubicBezTo>
                  <a:cubicBezTo>
                    <a:pt x="1895" y="2329"/>
                    <a:pt x="1895" y="2331"/>
                    <a:pt x="1895" y="2332"/>
                  </a:cubicBezTo>
                  <a:cubicBezTo>
                    <a:pt x="1896" y="2333"/>
                    <a:pt x="1896" y="2334"/>
                    <a:pt x="1896" y="2335"/>
                  </a:cubicBezTo>
                  <a:cubicBezTo>
                    <a:pt x="1896" y="2336"/>
                    <a:pt x="1897" y="2337"/>
                    <a:pt x="1897" y="2338"/>
                  </a:cubicBezTo>
                  <a:cubicBezTo>
                    <a:pt x="1897" y="2339"/>
                    <a:pt x="1897" y="2340"/>
                    <a:pt x="1898" y="2341"/>
                  </a:cubicBezTo>
                  <a:cubicBezTo>
                    <a:pt x="1898" y="2343"/>
                    <a:pt x="1899" y="2345"/>
                    <a:pt x="1899" y="2348"/>
                  </a:cubicBezTo>
                  <a:cubicBezTo>
                    <a:pt x="1900" y="2356"/>
                    <a:pt x="1902" y="2364"/>
                    <a:pt x="1902" y="2372"/>
                  </a:cubicBezTo>
                  <a:cubicBezTo>
                    <a:pt x="1902" y="2374"/>
                    <a:pt x="1903" y="2376"/>
                    <a:pt x="1903" y="2378"/>
                  </a:cubicBezTo>
                  <a:cubicBezTo>
                    <a:pt x="1903" y="2380"/>
                    <a:pt x="1903" y="2382"/>
                    <a:pt x="1903" y="2384"/>
                  </a:cubicBezTo>
                  <a:cubicBezTo>
                    <a:pt x="1903" y="2386"/>
                    <a:pt x="1903" y="2387"/>
                    <a:pt x="1903" y="2389"/>
                  </a:cubicBezTo>
                  <a:cubicBezTo>
                    <a:pt x="1903" y="2391"/>
                    <a:pt x="1904" y="2393"/>
                    <a:pt x="1904" y="2394"/>
                  </a:cubicBezTo>
                  <a:cubicBezTo>
                    <a:pt x="1904" y="2401"/>
                    <a:pt x="1904" y="2408"/>
                    <a:pt x="1904" y="2413"/>
                  </a:cubicBezTo>
                  <a:cubicBezTo>
                    <a:pt x="1904" y="2419"/>
                    <a:pt x="1904" y="2424"/>
                    <a:pt x="1904" y="2428"/>
                  </a:cubicBezTo>
                  <a:cubicBezTo>
                    <a:pt x="1904" y="2432"/>
                    <a:pt x="1904" y="2435"/>
                    <a:pt x="1904" y="2438"/>
                  </a:cubicBezTo>
                  <a:cubicBezTo>
                    <a:pt x="1904" y="2440"/>
                    <a:pt x="1904" y="2441"/>
                    <a:pt x="1904" y="2441"/>
                  </a:cubicBezTo>
                  <a:cubicBezTo>
                    <a:pt x="1904" y="2441"/>
                    <a:pt x="1905" y="2440"/>
                    <a:pt x="1905" y="2438"/>
                  </a:cubicBezTo>
                  <a:cubicBezTo>
                    <a:pt x="1905" y="2435"/>
                    <a:pt x="1905" y="2432"/>
                    <a:pt x="1906" y="2428"/>
                  </a:cubicBezTo>
                  <a:cubicBezTo>
                    <a:pt x="1906" y="2424"/>
                    <a:pt x="1907" y="2419"/>
                    <a:pt x="1907" y="2414"/>
                  </a:cubicBezTo>
                  <a:cubicBezTo>
                    <a:pt x="1907" y="2411"/>
                    <a:pt x="1907" y="2408"/>
                    <a:pt x="1908" y="2405"/>
                  </a:cubicBezTo>
                  <a:cubicBezTo>
                    <a:pt x="1908" y="2403"/>
                    <a:pt x="1908" y="2401"/>
                    <a:pt x="1908" y="2400"/>
                  </a:cubicBezTo>
                  <a:cubicBezTo>
                    <a:pt x="1908" y="2398"/>
                    <a:pt x="1908" y="2396"/>
                    <a:pt x="1908" y="2394"/>
                  </a:cubicBezTo>
                  <a:cubicBezTo>
                    <a:pt x="1908" y="2387"/>
                    <a:pt x="1908" y="2380"/>
                    <a:pt x="1908" y="2372"/>
                  </a:cubicBezTo>
                  <a:cubicBezTo>
                    <a:pt x="1908" y="2370"/>
                    <a:pt x="1908" y="2368"/>
                    <a:pt x="1908" y="2366"/>
                  </a:cubicBezTo>
                  <a:cubicBezTo>
                    <a:pt x="1908" y="2364"/>
                    <a:pt x="1907" y="2361"/>
                    <a:pt x="1907" y="2359"/>
                  </a:cubicBezTo>
                  <a:cubicBezTo>
                    <a:pt x="1907" y="2357"/>
                    <a:pt x="1907" y="2355"/>
                    <a:pt x="1907" y="2353"/>
                  </a:cubicBezTo>
                  <a:cubicBezTo>
                    <a:pt x="1906" y="2351"/>
                    <a:pt x="1906" y="2349"/>
                    <a:pt x="1906" y="2346"/>
                  </a:cubicBezTo>
                  <a:cubicBezTo>
                    <a:pt x="1906" y="2344"/>
                    <a:pt x="1905" y="2342"/>
                    <a:pt x="1905" y="2340"/>
                  </a:cubicBezTo>
                  <a:cubicBezTo>
                    <a:pt x="1905" y="2339"/>
                    <a:pt x="1904" y="2338"/>
                    <a:pt x="1904" y="2336"/>
                  </a:cubicBezTo>
                  <a:cubicBezTo>
                    <a:pt x="1904" y="2335"/>
                    <a:pt x="1904" y="2334"/>
                    <a:pt x="1903" y="2333"/>
                  </a:cubicBezTo>
                  <a:cubicBezTo>
                    <a:pt x="1903" y="2332"/>
                    <a:pt x="1903" y="2331"/>
                    <a:pt x="1903" y="2330"/>
                  </a:cubicBezTo>
                  <a:cubicBezTo>
                    <a:pt x="1902" y="2329"/>
                    <a:pt x="1902" y="2328"/>
                    <a:pt x="1902" y="2326"/>
                  </a:cubicBezTo>
                  <a:cubicBezTo>
                    <a:pt x="1902" y="2325"/>
                    <a:pt x="1901" y="2324"/>
                    <a:pt x="1901" y="2323"/>
                  </a:cubicBezTo>
                  <a:cubicBezTo>
                    <a:pt x="1901" y="2323"/>
                    <a:pt x="1901" y="2323"/>
                    <a:pt x="1901" y="2323"/>
                  </a:cubicBezTo>
                  <a:cubicBezTo>
                    <a:pt x="1901" y="2323"/>
                    <a:pt x="1901" y="2323"/>
                    <a:pt x="1901" y="2323"/>
                  </a:cubicBezTo>
                  <a:cubicBezTo>
                    <a:pt x="1901" y="2322"/>
                    <a:pt x="1901" y="2322"/>
                    <a:pt x="1901" y="2322"/>
                  </a:cubicBezTo>
                  <a:cubicBezTo>
                    <a:pt x="1901" y="2322"/>
                    <a:pt x="1901" y="2322"/>
                    <a:pt x="1901" y="2322"/>
                  </a:cubicBezTo>
                  <a:cubicBezTo>
                    <a:pt x="1901" y="2321"/>
                    <a:pt x="1901" y="2321"/>
                    <a:pt x="1901" y="2321"/>
                  </a:cubicBezTo>
                  <a:cubicBezTo>
                    <a:pt x="1900" y="2320"/>
                    <a:pt x="1900" y="2320"/>
                    <a:pt x="1900" y="2320"/>
                  </a:cubicBezTo>
                  <a:cubicBezTo>
                    <a:pt x="1899" y="2317"/>
                    <a:pt x="1899" y="2315"/>
                    <a:pt x="1898" y="2313"/>
                  </a:cubicBezTo>
                  <a:cubicBezTo>
                    <a:pt x="1898" y="2312"/>
                    <a:pt x="1898" y="2312"/>
                    <a:pt x="1897" y="2311"/>
                  </a:cubicBezTo>
                  <a:cubicBezTo>
                    <a:pt x="1897" y="2310"/>
                    <a:pt x="1897" y="2310"/>
                    <a:pt x="1897" y="2310"/>
                  </a:cubicBezTo>
                  <a:cubicBezTo>
                    <a:pt x="1895" y="2306"/>
                    <a:pt x="1895" y="2306"/>
                    <a:pt x="1895" y="2306"/>
                  </a:cubicBezTo>
                  <a:cubicBezTo>
                    <a:pt x="1894" y="2303"/>
                    <a:pt x="1894" y="2303"/>
                    <a:pt x="1894" y="2303"/>
                  </a:cubicBezTo>
                  <a:cubicBezTo>
                    <a:pt x="1894" y="2302"/>
                    <a:pt x="1893" y="2301"/>
                    <a:pt x="1893" y="2300"/>
                  </a:cubicBezTo>
                  <a:cubicBezTo>
                    <a:pt x="1892" y="2298"/>
                    <a:pt x="1891" y="2295"/>
                    <a:pt x="1890" y="2293"/>
                  </a:cubicBezTo>
                  <a:cubicBezTo>
                    <a:pt x="1889" y="2292"/>
                    <a:pt x="1889" y="2291"/>
                    <a:pt x="1888" y="2290"/>
                  </a:cubicBezTo>
                  <a:cubicBezTo>
                    <a:pt x="1887" y="2287"/>
                    <a:pt x="1887" y="2287"/>
                    <a:pt x="1887" y="2287"/>
                  </a:cubicBezTo>
                  <a:cubicBezTo>
                    <a:pt x="1886" y="2285"/>
                    <a:pt x="1885" y="2283"/>
                    <a:pt x="1884" y="2281"/>
                  </a:cubicBezTo>
                  <a:cubicBezTo>
                    <a:pt x="1882" y="2279"/>
                    <a:pt x="1881" y="2277"/>
                    <a:pt x="1880" y="2275"/>
                  </a:cubicBezTo>
                  <a:cubicBezTo>
                    <a:pt x="1879" y="2274"/>
                    <a:pt x="1879" y="2273"/>
                    <a:pt x="1878" y="2272"/>
                  </a:cubicBezTo>
                  <a:cubicBezTo>
                    <a:pt x="1878" y="2271"/>
                    <a:pt x="1877" y="2270"/>
                    <a:pt x="1876" y="2269"/>
                  </a:cubicBezTo>
                  <a:cubicBezTo>
                    <a:pt x="1875" y="2267"/>
                    <a:pt x="1874" y="2265"/>
                    <a:pt x="1873" y="2263"/>
                  </a:cubicBezTo>
                  <a:cubicBezTo>
                    <a:pt x="1872" y="2261"/>
                    <a:pt x="1872" y="2261"/>
                    <a:pt x="1872" y="2261"/>
                  </a:cubicBezTo>
                  <a:cubicBezTo>
                    <a:pt x="1871" y="2260"/>
                    <a:pt x="1871" y="2260"/>
                    <a:pt x="1871" y="2260"/>
                  </a:cubicBezTo>
                  <a:cubicBezTo>
                    <a:pt x="1870" y="2259"/>
                    <a:pt x="1869" y="2258"/>
                    <a:pt x="1869" y="2257"/>
                  </a:cubicBezTo>
                  <a:cubicBezTo>
                    <a:pt x="1867" y="2255"/>
                    <a:pt x="1866" y="2253"/>
                    <a:pt x="1865" y="2252"/>
                  </a:cubicBezTo>
                  <a:cubicBezTo>
                    <a:pt x="1863" y="2250"/>
                    <a:pt x="1862" y="2248"/>
                    <a:pt x="1861" y="2246"/>
                  </a:cubicBezTo>
                  <a:cubicBezTo>
                    <a:pt x="1859" y="2245"/>
                    <a:pt x="1858" y="2243"/>
                    <a:pt x="1857" y="2241"/>
                  </a:cubicBezTo>
                  <a:cubicBezTo>
                    <a:pt x="1855" y="2240"/>
                    <a:pt x="1854" y="2238"/>
                    <a:pt x="1852" y="2236"/>
                  </a:cubicBezTo>
                  <a:cubicBezTo>
                    <a:pt x="1851" y="2235"/>
                    <a:pt x="1850" y="2233"/>
                    <a:pt x="1848" y="2232"/>
                  </a:cubicBezTo>
                  <a:cubicBezTo>
                    <a:pt x="1847" y="2230"/>
                    <a:pt x="1846" y="2229"/>
                    <a:pt x="1844" y="2227"/>
                  </a:cubicBezTo>
                  <a:cubicBezTo>
                    <a:pt x="1842" y="2224"/>
                    <a:pt x="1839" y="2221"/>
                    <a:pt x="1836" y="2218"/>
                  </a:cubicBezTo>
                  <a:cubicBezTo>
                    <a:pt x="1834" y="2216"/>
                    <a:pt x="1831" y="2213"/>
                    <a:pt x="1829" y="2211"/>
                  </a:cubicBezTo>
                  <a:cubicBezTo>
                    <a:pt x="1827" y="2209"/>
                    <a:pt x="1826" y="2207"/>
                    <a:pt x="1824" y="2206"/>
                  </a:cubicBezTo>
                  <a:cubicBezTo>
                    <a:pt x="1815" y="2186"/>
                    <a:pt x="1802" y="2168"/>
                    <a:pt x="1785" y="2155"/>
                  </a:cubicBezTo>
                  <a:cubicBezTo>
                    <a:pt x="1849" y="2131"/>
                    <a:pt x="1895" y="2170"/>
                    <a:pt x="1895" y="2170"/>
                  </a:cubicBezTo>
                  <a:cubicBezTo>
                    <a:pt x="1895" y="2170"/>
                    <a:pt x="1908" y="2182"/>
                    <a:pt x="1914" y="2194"/>
                  </a:cubicBezTo>
                  <a:cubicBezTo>
                    <a:pt x="1914" y="2195"/>
                    <a:pt x="1914" y="2196"/>
                    <a:pt x="1915" y="2197"/>
                  </a:cubicBezTo>
                  <a:cubicBezTo>
                    <a:pt x="1915" y="2198"/>
                    <a:pt x="1915" y="2199"/>
                    <a:pt x="1916" y="2200"/>
                  </a:cubicBezTo>
                  <a:cubicBezTo>
                    <a:pt x="1916" y="2201"/>
                    <a:pt x="1916" y="2202"/>
                    <a:pt x="1917" y="2203"/>
                  </a:cubicBezTo>
                  <a:cubicBezTo>
                    <a:pt x="1917" y="2206"/>
                    <a:pt x="1918" y="2208"/>
                    <a:pt x="1919" y="2211"/>
                  </a:cubicBezTo>
                  <a:cubicBezTo>
                    <a:pt x="1919" y="2213"/>
                    <a:pt x="1920" y="2216"/>
                    <a:pt x="1921" y="2218"/>
                  </a:cubicBezTo>
                  <a:cubicBezTo>
                    <a:pt x="1921" y="2221"/>
                    <a:pt x="1922" y="2224"/>
                    <a:pt x="1922" y="2227"/>
                  </a:cubicBezTo>
                  <a:cubicBezTo>
                    <a:pt x="1923" y="2229"/>
                    <a:pt x="1924" y="2232"/>
                    <a:pt x="1924" y="2235"/>
                  </a:cubicBezTo>
                  <a:cubicBezTo>
                    <a:pt x="1925" y="2238"/>
                    <a:pt x="1926" y="2241"/>
                    <a:pt x="1927" y="2244"/>
                  </a:cubicBezTo>
                  <a:cubicBezTo>
                    <a:pt x="1928" y="2250"/>
                    <a:pt x="1930" y="2256"/>
                    <a:pt x="1932" y="2261"/>
                  </a:cubicBezTo>
                  <a:cubicBezTo>
                    <a:pt x="1933" y="2264"/>
                    <a:pt x="1934" y="2267"/>
                    <a:pt x="1936" y="2270"/>
                  </a:cubicBezTo>
                  <a:cubicBezTo>
                    <a:pt x="1936" y="2271"/>
                    <a:pt x="1936" y="2271"/>
                    <a:pt x="1936" y="2271"/>
                  </a:cubicBezTo>
                  <a:cubicBezTo>
                    <a:pt x="1936" y="2271"/>
                    <a:pt x="1936" y="2271"/>
                    <a:pt x="1936" y="2271"/>
                  </a:cubicBezTo>
                  <a:cubicBezTo>
                    <a:pt x="1936" y="2271"/>
                    <a:pt x="1936" y="2271"/>
                    <a:pt x="1936" y="2271"/>
                  </a:cubicBezTo>
                  <a:cubicBezTo>
                    <a:pt x="1937" y="2272"/>
                    <a:pt x="1937" y="2272"/>
                    <a:pt x="1937" y="2272"/>
                  </a:cubicBezTo>
                  <a:cubicBezTo>
                    <a:pt x="1938" y="2274"/>
                    <a:pt x="1938" y="2274"/>
                    <a:pt x="1938" y="2274"/>
                  </a:cubicBezTo>
                  <a:cubicBezTo>
                    <a:pt x="1938" y="2275"/>
                    <a:pt x="1938" y="2276"/>
                    <a:pt x="1939" y="2276"/>
                  </a:cubicBezTo>
                  <a:cubicBezTo>
                    <a:pt x="1940" y="2279"/>
                    <a:pt x="1940" y="2279"/>
                    <a:pt x="1940" y="2279"/>
                  </a:cubicBezTo>
                  <a:cubicBezTo>
                    <a:pt x="1941" y="2281"/>
                    <a:pt x="1943" y="2284"/>
                    <a:pt x="1945" y="2286"/>
                  </a:cubicBezTo>
                  <a:cubicBezTo>
                    <a:pt x="1945" y="2288"/>
                    <a:pt x="1946" y="2289"/>
                    <a:pt x="1947" y="2290"/>
                  </a:cubicBezTo>
                  <a:cubicBezTo>
                    <a:pt x="1948" y="2291"/>
                    <a:pt x="1949" y="2293"/>
                    <a:pt x="1950" y="2294"/>
                  </a:cubicBezTo>
                  <a:cubicBezTo>
                    <a:pt x="1951" y="2295"/>
                    <a:pt x="1952" y="2296"/>
                    <a:pt x="1953" y="2297"/>
                  </a:cubicBezTo>
                  <a:cubicBezTo>
                    <a:pt x="1953" y="2298"/>
                    <a:pt x="1954" y="2299"/>
                    <a:pt x="1955" y="2300"/>
                  </a:cubicBezTo>
                  <a:cubicBezTo>
                    <a:pt x="1956" y="2301"/>
                    <a:pt x="1957" y="2302"/>
                    <a:pt x="1958" y="2303"/>
                  </a:cubicBezTo>
                  <a:cubicBezTo>
                    <a:pt x="1959" y="2304"/>
                    <a:pt x="1960" y="2305"/>
                    <a:pt x="1961" y="2306"/>
                  </a:cubicBezTo>
                  <a:cubicBezTo>
                    <a:pt x="1962" y="2307"/>
                    <a:pt x="1963" y="2308"/>
                    <a:pt x="1964" y="2309"/>
                  </a:cubicBezTo>
                  <a:cubicBezTo>
                    <a:pt x="1965" y="2310"/>
                    <a:pt x="1966" y="2311"/>
                    <a:pt x="1967" y="2311"/>
                  </a:cubicBezTo>
                  <a:cubicBezTo>
                    <a:pt x="1969" y="2313"/>
                    <a:pt x="1971" y="2315"/>
                    <a:pt x="1973" y="2316"/>
                  </a:cubicBezTo>
                  <a:cubicBezTo>
                    <a:pt x="1974" y="2317"/>
                    <a:pt x="1975" y="2317"/>
                    <a:pt x="1976" y="2318"/>
                  </a:cubicBezTo>
                  <a:cubicBezTo>
                    <a:pt x="1976" y="2319"/>
                    <a:pt x="1977" y="2319"/>
                    <a:pt x="1978" y="2320"/>
                  </a:cubicBezTo>
                  <a:cubicBezTo>
                    <a:pt x="1980" y="2321"/>
                    <a:pt x="1982" y="2322"/>
                    <a:pt x="1983" y="2323"/>
                  </a:cubicBezTo>
                  <a:cubicBezTo>
                    <a:pt x="1985" y="2324"/>
                    <a:pt x="1987" y="2324"/>
                    <a:pt x="1988" y="2325"/>
                  </a:cubicBezTo>
                  <a:cubicBezTo>
                    <a:pt x="1990" y="2326"/>
                    <a:pt x="1991" y="2327"/>
                    <a:pt x="1992" y="2327"/>
                  </a:cubicBezTo>
                  <a:cubicBezTo>
                    <a:pt x="1995" y="2328"/>
                    <a:pt x="1997" y="2329"/>
                    <a:pt x="1998" y="2329"/>
                  </a:cubicBezTo>
                  <a:cubicBezTo>
                    <a:pt x="1999" y="2330"/>
                    <a:pt x="2000" y="2330"/>
                    <a:pt x="2000" y="2330"/>
                  </a:cubicBezTo>
                  <a:cubicBezTo>
                    <a:pt x="2000" y="2330"/>
                    <a:pt x="1999" y="2330"/>
                    <a:pt x="1998" y="2329"/>
                  </a:cubicBezTo>
                  <a:cubicBezTo>
                    <a:pt x="1998" y="2329"/>
                    <a:pt x="1997" y="2328"/>
                    <a:pt x="1996" y="2328"/>
                  </a:cubicBezTo>
                  <a:cubicBezTo>
                    <a:pt x="1995" y="2327"/>
                    <a:pt x="1994" y="2326"/>
                    <a:pt x="1993" y="2326"/>
                  </a:cubicBezTo>
                  <a:cubicBezTo>
                    <a:pt x="1992" y="2325"/>
                    <a:pt x="1991" y="2324"/>
                    <a:pt x="1989" y="2323"/>
                  </a:cubicBezTo>
                  <a:cubicBezTo>
                    <a:pt x="1988" y="2322"/>
                    <a:pt x="1987" y="2321"/>
                    <a:pt x="1985" y="2320"/>
                  </a:cubicBezTo>
                  <a:cubicBezTo>
                    <a:pt x="1984" y="2319"/>
                    <a:pt x="1982" y="2318"/>
                    <a:pt x="1981" y="2317"/>
                  </a:cubicBezTo>
                  <a:cubicBezTo>
                    <a:pt x="1980" y="2316"/>
                    <a:pt x="1979" y="2315"/>
                    <a:pt x="1978" y="2315"/>
                  </a:cubicBezTo>
                  <a:cubicBezTo>
                    <a:pt x="1977" y="2314"/>
                    <a:pt x="1976" y="2313"/>
                    <a:pt x="1976" y="2312"/>
                  </a:cubicBezTo>
                  <a:cubicBezTo>
                    <a:pt x="1972" y="2309"/>
                    <a:pt x="1969" y="2306"/>
                    <a:pt x="1965" y="2302"/>
                  </a:cubicBezTo>
                  <a:cubicBezTo>
                    <a:pt x="1965" y="2301"/>
                    <a:pt x="1964" y="2300"/>
                    <a:pt x="1963" y="2299"/>
                  </a:cubicBezTo>
                  <a:cubicBezTo>
                    <a:pt x="1962" y="2298"/>
                    <a:pt x="1961" y="2297"/>
                    <a:pt x="1960" y="2296"/>
                  </a:cubicBezTo>
                  <a:cubicBezTo>
                    <a:pt x="1959" y="2295"/>
                    <a:pt x="1959" y="2294"/>
                    <a:pt x="1958" y="2293"/>
                  </a:cubicBezTo>
                  <a:cubicBezTo>
                    <a:pt x="1957" y="2292"/>
                    <a:pt x="1956" y="2291"/>
                    <a:pt x="1955" y="2290"/>
                  </a:cubicBezTo>
                  <a:cubicBezTo>
                    <a:pt x="1955" y="2288"/>
                    <a:pt x="1954" y="2287"/>
                    <a:pt x="1953" y="2286"/>
                  </a:cubicBezTo>
                  <a:cubicBezTo>
                    <a:pt x="1952" y="2285"/>
                    <a:pt x="1952" y="2284"/>
                    <a:pt x="1951" y="2282"/>
                  </a:cubicBezTo>
                  <a:cubicBezTo>
                    <a:pt x="1950" y="2281"/>
                    <a:pt x="1949" y="2280"/>
                    <a:pt x="1949" y="2279"/>
                  </a:cubicBezTo>
                  <a:cubicBezTo>
                    <a:pt x="1948" y="2277"/>
                    <a:pt x="1947" y="2276"/>
                    <a:pt x="1947" y="2275"/>
                  </a:cubicBezTo>
                  <a:cubicBezTo>
                    <a:pt x="1946" y="2273"/>
                    <a:pt x="1946" y="2273"/>
                    <a:pt x="1946" y="2273"/>
                  </a:cubicBezTo>
                  <a:cubicBezTo>
                    <a:pt x="1945" y="2272"/>
                    <a:pt x="1945" y="2272"/>
                    <a:pt x="1945" y="2271"/>
                  </a:cubicBezTo>
                  <a:cubicBezTo>
                    <a:pt x="1944" y="2269"/>
                    <a:pt x="1944" y="2269"/>
                    <a:pt x="1944" y="2269"/>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7"/>
                    <a:pt x="1943" y="2267"/>
                    <a:pt x="1943" y="2267"/>
                  </a:cubicBezTo>
                  <a:cubicBezTo>
                    <a:pt x="1942" y="2264"/>
                    <a:pt x="1941" y="2262"/>
                    <a:pt x="1940" y="2259"/>
                  </a:cubicBezTo>
                  <a:cubicBezTo>
                    <a:pt x="1939" y="2256"/>
                    <a:pt x="1938" y="2254"/>
                    <a:pt x="1937" y="2251"/>
                  </a:cubicBezTo>
                  <a:cubicBezTo>
                    <a:pt x="1937" y="2251"/>
                    <a:pt x="1937" y="2251"/>
                    <a:pt x="1937" y="2251"/>
                  </a:cubicBezTo>
                  <a:cubicBezTo>
                    <a:pt x="1938" y="2252"/>
                    <a:pt x="1938" y="2253"/>
                    <a:pt x="1939" y="2254"/>
                  </a:cubicBezTo>
                  <a:cubicBezTo>
                    <a:pt x="1939" y="2255"/>
                    <a:pt x="1940" y="2256"/>
                    <a:pt x="1941" y="2257"/>
                  </a:cubicBezTo>
                  <a:cubicBezTo>
                    <a:pt x="1942" y="2258"/>
                    <a:pt x="1942" y="2259"/>
                    <a:pt x="1943" y="2260"/>
                  </a:cubicBezTo>
                  <a:cubicBezTo>
                    <a:pt x="1945" y="2261"/>
                    <a:pt x="1947" y="2263"/>
                    <a:pt x="1949" y="2265"/>
                  </a:cubicBezTo>
                  <a:cubicBezTo>
                    <a:pt x="1951" y="2267"/>
                    <a:pt x="1953" y="2268"/>
                    <a:pt x="1955" y="2270"/>
                  </a:cubicBezTo>
                  <a:cubicBezTo>
                    <a:pt x="1957" y="2272"/>
                    <a:pt x="1959" y="2273"/>
                    <a:pt x="1961" y="2275"/>
                  </a:cubicBezTo>
                  <a:cubicBezTo>
                    <a:pt x="1963" y="2276"/>
                    <a:pt x="1966" y="2277"/>
                    <a:pt x="1968" y="2278"/>
                  </a:cubicBezTo>
                  <a:cubicBezTo>
                    <a:pt x="1969" y="2279"/>
                    <a:pt x="1970" y="2279"/>
                    <a:pt x="1971" y="2280"/>
                  </a:cubicBezTo>
                  <a:cubicBezTo>
                    <a:pt x="1972" y="2280"/>
                    <a:pt x="1974" y="2281"/>
                    <a:pt x="1975" y="2281"/>
                  </a:cubicBezTo>
                  <a:cubicBezTo>
                    <a:pt x="1976" y="2281"/>
                    <a:pt x="1977" y="2282"/>
                    <a:pt x="1978" y="2282"/>
                  </a:cubicBezTo>
                  <a:cubicBezTo>
                    <a:pt x="1979" y="2282"/>
                    <a:pt x="1980" y="2283"/>
                    <a:pt x="1981" y="2283"/>
                  </a:cubicBezTo>
                  <a:cubicBezTo>
                    <a:pt x="1982" y="2283"/>
                    <a:pt x="1983" y="2283"/>
                    <a:pt x="1984" y="2283"/>
                  </a:cubicBezTo>
                  <a:cubicBezTo>
                    <a:pt x="1984" y="2284"/>
                    <a:pt x="1985" y="2284"/>
                    <a:pt x="1986" y="2284"/>
                  </a:cubicBezTo>
                  <a:cubicBezTo>
                    <a:pt x="1987" y="2284"/>
                    <a:pt x="1988" y="2284"/>
                    <a:pt x="1988" y="2284"/>
                  </a:cubicBezTo>
                  <a:cubicBezTo>
                    <a:pt x="1989" y="2284"/>
                    <a:pt x="1990" y="2284"/>
                    <a:pt x="1990" y="2284"/>
                  </a:cubicBezTo>
                  <a:cubicBezTo>
                    <a:pt x="1991" y="2285"/>
                    <a:pt x="1992" y="2285"/>
                    <a:pt x="1993" y="2285"/>
                  </a:cubicBezTo>
                  <a:cubicBezTo>
                    <a:pt x="1993" y="2285"/>
                    <a:pt x="1994" y="2285"/>
                    <a:pt x="1994" y="2285"/>
                  </a:cubicBezTo>
                  <a:cubicBezTo>
                    <a:pt x="1994" y="2285"/>
                    <a:pt x="1993" y="2284"/>
                    <a:pt x="1993" y="2284"/>
                  </a:cubicBezTo>
                  <a:cubicBezTo>
                    <a:pt x="1992" y="2284"/>
                    <a:pt x="1992" y="2283"/>
                    <a:pt x="1991" y="2283"/>
                  </a:cubicBezTo>
                  <a:cubicBezTo>
                    <a:pt x="1990" y="2283"/>
                    <a:pt x="1990" y="2282"/>
                    <a:pt x="1989" y="2282"/>
                  </a:cubicBezTo>
                  <a:cubicBezTo>
                    <a:pt x="1988" y="2282"/>
                    <a:pt x="1988" y="2281"/>
                    <a:pt x="1987" y="2281"/>
                  </a:cubicBezTo>
                  <a:cubicBezTo>
                    <a:pt x="1986" y="2281"/>
                    <a:pt x="1986" y="2280"/>
                    <a:pt x="1985" y="2280"/>
                  </a:cubicBezTo>
                  <a:cubicBezTo>
                    <a:pt x="1984" y="2279"/>
                    <a:pt x="1983" y="2279"/>
                    <a:pt x="1982" y="2279"/>
                  </a:cubicBezTo>
                  <a:cubicBezTo>
                    <a:pt x="1982" y="2278"/>
                    <a:pt x="1981" y="2278"/>
                    <a:pt x="1980" y="2277"/>
                  </a:cubicBezTo>
                  <a:cubicBezTo>
                    <a:pt x="1979" y="2277"/>
                    <a:pt x="1978" y="2276"/>
                    <a:pt x="1977" y="2276"/>
                  </a:cubicBezTo>
                  <a:cubicBezTo>
                    <a:pt x="1977" y="2275"/>
                    <a:pt x="1976" y="2275"/>
                    <a:pt x="1976" y="2275"/>
                  </a:cubicBezTo>
                  <a:cubicBezTo>
                    <a:pt x="1975" y="2274"/>
                    <a:pt x="1975" y="2274"/>
                    <a:pt x="1974" y="2274"/>
                  </a:cubicBezTo>
                  <a:cubicBezTo>
                    <a:pt x="1973" y="2273"/>
                    <a:pt x="1972" y="2273"/>
                    <a:pt x="1971" y="2272"/>
                  </a:cubicBezTo>
                  <a:cubicBezTo>
                    <a:pt x="1970" y="2271"/>
                    <a:pt x="1969" y="2271"/>
                    <a:pt x="1968" y="2270"/>
                  </a:cubicBezTo>
                  <a:cubicBezTo>
                    <a:pt x="1967" y="2270"/>
                    <a:pt x="1966" y="2269"/>
                    <a:pt x="1965" y="2268"/>
                  </a:cubicBezTo>
                  <a:cubicBezTo>
                    <a:pt x="1963" y="2267"/>
                    <a:pt x="1961" y="2265"/>
                    <a:pt x="1959" y="2264"/>
                  </a:cubicBezTo>
                  <a:cubicBezTo>
                    <a:pt x="1958" y="2262"/>
                    <a:pt x="1956" y="2261"/>
                    <a:pt x="1954" y="2259"/>
                  </a:cubicBezTo>
                  <a:cubicBezTo>
                    <a:pt x="1953" y="2258"/>
                    <a:pt x="1952" y="2258"/>
                    <a:pt x="1951" y="2257"/>
                  </a:cubicBezTo>
                  <a:cubicBezTo>
                    <a:pt x="1950" y="2256"/>
                    <a:pt x="1949" y="2255"/>
                    <a:pt x="1948" y="2255"/>
                  </a:cubicBezTo>
                  <a:cubicBezTo>
                    <a:pt x="1947" y="2254"/>
                    <a:pt x="1947" y="2253"/>
                    <a:pt x="1946" y="2252"/>
                  </a:cubicBezTo>
                  <a:cubicBezTo>
                    <a:pt x="1945" y="2252"/>
                    <a:pt x="1945" y="2252"/>
                    <a:pt x="1945" y="2251"/>
                  </a:cubicBezTo>
                  <a:cubicBezTo>
                    <a:pt x="1944" y="2251"/>
                    <a:pt x="1944" y="2250"/>
                    <a:pt x="1943" y="2250"/>
                  </a:cubicBezTo>
                  <a:cubicBezTo>
                    <a:pt x="1943" y="2249"/>
                    <a:pt x="1942" y="2249"/>
                    <a:pt x="1941" y="2248"/>
                  </a:cubicBezTo>
                  <a:cubicBezTo>
                    <a:pt x="1940" y="2247"/>
                    <a:pt x="1940" y="2246"/>
                    <a:pt x="1939" y="2246"/>
                  </a:cubicBezTo>
                  <a:cubicBezTo>
                    <a:pt x="1938" y="2245"/>
                    <a:pt x="1938" y="2244"/>
                    <a:pt x="1937" y="2244"/>
                  </a:cubicBezTo>
                  <a:cubicBezTo>
                    <a:pt x="1937" y="2243"/>
                    <a:pt x="1936" y="2243"/>
                    <a:pt x="1935" y="2242"/>
                  </a:cubicBezTo>
                  <a:cubicBezTo>
                    <a:pt x="1935" y="2242"/>
                    <a:pt x="1934" y="2241"/>
                    <a:pt x="1934" y="2241"/>
                  </a:cubicBezTo>
                  <a:cubicBezTo>
                    <a:pt x="1934" y="2240"/>
                    <a:pt x="1934" y="2240"/>
                    <a:pt x="1934" y="2240"/>
                  </a:cubicBezTo>
                  <a:cubicBezTo>
                    <a:pt x="1932" y="2235"/>
                    <a:pt x="1931" y="2230"/>
                    <a:pt x="1929" y="2225"/>
                  </a:cubicBezTo>
                  <a:cubicBezTo>
                    <a:pt x="1928" y="2222"/>
                    <a:pt x="1928" y="2219"/>
                    <a:pt x="1927" y="2217"/>
                  </a:cubicBezTo>
                  <a:cubicBezTo>
                    <a:pt x="1926" y="2214"/>
                    <a:pt x="1925" y="2211"/>
                    <a:pt x="1924" y="2209"/>
                  </a:cubicBezTo>
                  <a:cubicBezTo>
                    <a:pt x="1923" y="2206"/>
                    <a:pt x="1923" y="2204"/>
                    <a:pt x="1922" y="2202"/>
                  </a:cubicBezTo>
                  <a:cubicBezTo>
                    <a:pt x="1921" y="2199"/>
                    <a:pt x="1920" y="2197"/>
                    <a:pt x="1919" y="2195"/>
                  </a:cubicBezTo>
                  <a:cubicBezTo>
                    <a:pt x="1918" y="2194"/>
                    <a:pt x="1918" y="2193"/>
                    <a:pt x="1917" y="2192"/>
                  </a:cubicBezTo>
                  <a:cubicBezTo>
                    <a:pt x="1917" y="2191"/>
                    <a:pt x="1916" y="2190"/>
                    <a:pt x="1916" y="2189"/>
                  </a:cubicBezTo>
                  <a:cubicBezTo>
                    <a:pt x="1915" y="2187"/>
                    <a:pt x="1914" y="2185"/>
                    <a:pt x="1913" y="2184"/>
                  </a:cubicBezTo>
                  <a:cubicBezTo>
                    <a:pt x="1912" y="2182"/>
                    <a:pt x="1911" y="2181"/>
                    <a:pt x="1910" y="2179"/>
                  </a:cubicBezTo>
                  <a:cubicBezTo>
                    <a:pt x="1910" y="2179"/>
                    <a:pt x="1909" y="2179"/>
                    <a:pt x="1909" y="2178"/>
                  </a:cubicBezTo>
                  <a:cubicBezTo>
                    <a:pt x="1904" y="2165"/>
                    <a:pt x="1896" y="2155"/>
                    <a:pt x="1886" y="2148"/>
                  </a:cubicBezTo>
                  <a:cubicBezTo>
                    <a:pt x="1888" y="2148"/>
                    <a:pt x="1891" y="2149"/>
                    <a:pt x="1896" y="2149"/>
                  </a:cubicBezTo>
                  <a:cubicBezTo>
                    <a:pt x="1899" y="2150"/>
                    <a:pt x="1904" y="2151"/>
                    <a:pt x="1909" y="2152"/>
                  </a:cubicBezTo>
                  <a:cubicBezTo>
                    <a:pt x="1913" y="2154"/>
                    <a:pt x="1919" y="2155"/>
                    <a:pt x="1924" y="2158"/>
                  </a:cubicBezTo>
                  <a:cubicBezTo>
                    <a:pt x="1925" y="2158"/>
                    <a:pt x="1926" y="2158"/>
                    <a:pt x="1927" y="2159"/>
                  </a:cubicBezTo>
                  <a:cubicBezTo>
                    <a:pt x="1927" y="2159"/>
                    <a:pt x="1928" y="2159"/>
                    <a:pt x="1929" y="2160"/>
                  </a:cubicBezTo>
                  <a:cubicBezTo>
                    <a:pt x="1929" y="2160"/>
                    <a:pt x="1930" y="2161"/>
                    <a:pt x="1931" y="2161"/>
                  </a:cubicBezTo>
                  <a:cubicBezTo>
                    <a:pt x="1931" y="2161"/>
                    <a:pt x="1932" y="2162"/>
                    <a:pt x="1933" y="2162"/>
                  </a:cubicBezTo>
                  <a:cubicBezTo>
                    <a:pt x="1936" y="2164"/>
                    <a:pt x="1939" y="2166"/>
                    <a:pt x="1941" y="2168"/>
                  </a:cubicBezTo>
                  <a:cubicBezTo>
                    <a:pt x="1947" y="2172"/>
                    <a:pt x="1952" y="2178"/>
                    <a:pt x="1957" y="2183"/>
                  </a:cubicBezTo>
                  <a:cubicBezTo>
                    <a:pt x="1958" y="2184"/>
                    <a:pt x="1959" y="2185"/>
                    <a:pt x="1959" y="2186"/>
                  </a:cubicBezTo>
                  <a:cubicBezTo>
                    <a:pt x="1960" y="2186"/>
                    <a:pt x="1961" y="2187"/>
                    <a:pt x="1961" y="2188"/>
                  </a:cubicBezTo>
                  <a:cubicBezTo>
                    <a:pt x="1963" y="2189"/>
                    <a:pt x="1964" y="2191"/>
                    <a:pt x="1965" y="2192"/>
                  </a:cubicBezTo>
                  <a:cubicBezTo>
                    <a:pt x="1968" y="2195"/>
                    <a:pt x="1970" y="2198"/>
                    <a:pt x="1973" y="2202"/>
                  </a:cubicBezTo>
                  <a:cubicBezTo>
                    <a:pt x="1978" y="2208"/>
                    <a:pt x="1983" y="2215"/>
                    <a:pt x="1988" y="2221"/>
                  </a:cubicBezTo>
                  <a:cubicBezTo>
                    <a:pt x="1993" y="2228"/>
                    <a:pt x="1997" y="2235"/>
                    <a:pt x="2002" y="2242"/>
                  </a:cubicBezTo>
                  <a:cubicBezTo>
                    <a:pt x="2002" y="2243"/>
                    <a:pt x="2002" y="2243"/>
                    <a:pt x="2003" y="2244"/>
                  </a:cubicBezTo>
                  <a:cubicBezTo>
                    <a:pt x="2003" y="2245"/>
                    <a:pt x="2003" y="2246"/>
                    <a:pt x="2003" y="2247"/>
                  </a:cubicBezTo>
                  <a:cubicBezTo>
                    <a:pt x="2004" y="2250"/>
                    <a:pt x="2005" y="2254"/>
                    <a:pt x="2006" y="2258"/>
                  </a:cubicBezTo>
                  <a:cubicBezTo>
                    <a:pt x="2007" y="2262"/>
                    <a:pt x="2008" y="2266"/>
                    <a:pt x="2009" y="2270"/>
                  </a:cubicBezTo>
                  <a:cubicBezTo>
                    <a:pt x="2009" y="2274"/>
                    <a:pt x="2010" y="2279"/>
                    <a:pt x="2011" y="2283"/>
                  </a:cubicBezTo>
                  <a:cubicBezTo>
                    <a:pt x="2012" y="2287"/>
                    <a:pt x="2013" y="2292"/>
                    <a:pt x="2015" y="2296"/>
                  </a:cubicBezTo>
                  <a:cubicBezTo>
                    <a:pt x="2015" y="2298"/>
                    <a:pt x="2016" y="2300"/>
                    <a:pt x="2017" y="2302"/>
                  </a:cubicBezTo>
                  <a:cubicBezTo>
                    <a:pt x="2017" y="2303"/>
                    <a:pt x="2017" y="2304"/>
                    <a:pt x="2018" y="2305"/>
                  </a:cubicBezTo>
                  <a:cubicBezTo>
                    <a:pt x="2018" y="2306"/>
                    <a:pt x="2018" y="2307"/>
                    <a:pt x="2019" y="2308"/>
                  </a:cubicBezTo>
                  <a:cubicBezTo>
                    <a:pt x="2020" y="2312"/>
                    <a:pt x="2022" y="2316"/>
                    <a:pt x="2024" y="2319"/>
                  </a:cubicBezTo>
                  <a:cubicBezTo>
                    <a:pt x="2026" y="2323"/>
                    <a:pt x="2028" y="2326"/>
                    <a:pt x="2030" y="2328"/>
                  </a:cubicBezTo>
                  <a:cubicBezTo>
                    <a:pt x="2031" y="2330"/>
                    <a:pt x="2032" y="2331"/>
                    <a:pt x="2033" y="2332"/>
                  </a:cubicBezTo>
                  <a:cubicBezTo>
                    <a:pt x="2034" y="2333"/>
                    <a:pt x="2035" y="2334"/>
                    <a:pt x="2036" y="2335"/>
                  </a:cubicBezTo>
                  <a:cubicBezTo>
                    <a:pt x="2037" y="2336"/>
                    <a:pt x="2038" y="2337"/>
                    <a:pt x="2039" y="2338"/>
                  </a:cubicBezTo>
                  <a:cubicBezTo>
                    <a:pt x="2040" y="2339"/>
                    <a:pt x="2041" y="2339"/>
                    <a:pt x="2041" y="2340"/>
                  </a:cubicBezTo>
                  <a:cubicBezTo>
                    <a:pt x="2042" y="2341"/>
                    <a:pt x="2043" y="2341"/>
                    <a:pt x="2043" y="2342"/>
                  </a:cubicBezTo>
                  <a:cubicBezTo>
                    <a:pt x="2044" y="2342"/>
                    <a:pt x="2045" y="2342"/>
                    <a:pt x="2045" y="2343"/>
                  </a:cubicBezTo>
                  <a:cubicBezTo>
                    <a:pt x="2046" y="2343"/>
                    <a:pt x="2046" y="2343"/>
                    <a:pt x="2046" y="2343"/>
                  </a:cubicBezTo>
                  <a:cubicBezTo>
                    <a:pt x="2046" y="2343"/>
                    <a:pt x="2046" y="2343"/>
                    <a:pt x="2045" y="2342"/>
                  </a:cubicBezTo>
                  <a:cubicBezTo>
                    <a:pt x="2045" y="2341"/>
                    <a:pt x="2044" y="2340"/>
                    <a:pt x="2042" y="2339"/>
                  </a:cubicBezTo>
                  <a:cubicBezTo>
                    <a:pt x="2042" y="2338"/>
                    <a:pt x="2041" y="2337"/>
                    <a:pt x="2040" y="2336"/>
                  </a:cubicBezTo>
                  <a:cubicBezTo>
                    <a:pt x="2040" y="2335"/>
                    <a:pt x="2039" y="2334"/>
                    <a:pt x="2038" y="2333"/>
                  </a:cubicBezTo>
                  <a:cubicBezTo>
                    <a:pt x="2038" y="2332"/>
                    <a:pt x="2037" y="2331"/>
                    <a:pt x="2036" y="2330"/>
                  </a:cubicBezTo>
                  <a:cubicBezTo>
                    <a:pt x="2035" y="2329"/>
                    <a:pt x="2035" y="2327"/>
                    <a:pt x="2034" y="2326"/>
                  </a:cubicBezTo>
                  <a:cubicBezTo>
                    <a:pt x="2032" y="2323"/>
                    <a:pt x="2031" y="2320"/>
                    <a:pt x="2029" y="2317"/>
                  </a:cubicBezTo>
                  <a:cubicBezTo>
                    <a:pt x="2028" y="2313"/>
                    <a:pt x="2027" y="2310"/>
                    <a:pt x="2025" y="2306"/>
                  </a:cubicBezTo>
                  <a:cubicBezTo>
                    <a:pt x="2024" y="2302"/>
                    <a:pt x="2023" y="2298"/>
                    <a:pt x="2022" y="2294"/>
                  </a:cubicBezTo>
                  <a:cubicBezTo>
                    <a:pt x="2021" y="2290"/>
                    <a:pt x="2020" y="2286"/>
                    <a:pt x="2019" y="2281"/>
                  </a:cubicBezTo>
                  <a:cubicBezTo>
                    <a:pt x="2018" y="2277"/>
                    <a:pt x="2017" y="2273"/>
                    <a:pt x="2016" y="2269"/>
                  </a:cubicBezTo>
                  <a:cubicBezTo>
                    <a:pt x="2016" y="2268"/>
                    <a:pt x="2016" y="2267"/>
                    <a:pt x="2016" y="2267"/>
                  </a:cubicBezTo>
                  <a:cubicBezTo>
                    <a:pt x="2019" y="2272"/>
                    <a:pt x="2022" y="2278"/>
                    <a:pt x="2025" y="2283"/>
                  </a:cubicBezTo>
                  <a:cubicBezTo>
                    <a:pt x="2027" y="2286"/>
                    <a:pt x="2029" y="2289"/>
                    <a:pt x="2031" y="2292"/>
                  </a:cubicBezTo>
                  <a:cubicBezTo>
                    <a:pt x="2032" y="2292"/>
                    <a:pt x="2032" y="2293"/>
                    <a:pt x="2033" y="2294"/>
                  </a:cubicBezTo>
                  <a:cubicBezTo>
                    <a:pt x="2033" y="2294"/>
                    <a:pt x="2033" y="2294"/>
                    <a:pt x="2034" y="2295"/>
                  </a:cubicBezTo>
                  <a:cubicBezTo>
                    <a:pt x="2034" y="2295"/>
                    <a:pt x="2034" y="2295"/>
                    <a:pt x="2034" y="2295"/>
                  </a:cubicBezTo>
                  <a:cubicBezTo>
                    <a:pt x="2034" y="2296"/>
                    <a:pt x="2034" y="2296"/>
                    <a:pt x="2034" y="2296"/>
                  </a:cubicBezTo>
                  <a:cubicBezTo>
                    <a:pt x="2035" y="2296"/>
                    <a:pt x="2035" y="2297"/>
                    <a:pt x="2036" y="2298"/>
                  </a:cubicBezTo>
                  <a:cubicBezTo>
                    <a:pt x="2036" y="2298"/>
                    <a:pt x="2037" y="2299"/>
                    <a:pt x="2038" y="2300"/>
                  </a:cubicBezTo>
                  <a:cubicBezTo>
                    <a:pt x="2040" y="2302"/>
                    <a:pt x="2042" y="2304"/>
                    <a:pt x="2044" y="2306"/>
                  </a:cubicBezTo>
                  <a:cubicBezTo>
                    <a:pt x="2046" y="2308"/>
                    <a:pt x="2049" y="2310"/>
                    <a:pt x="2051" y="2311"/>
                  </a:cubicBezTo>
                  <a:cubicBezTo>
                    <a:pt x="2055" y="2314"/>
                    <a:pt x="2059" y="2316"/>
                    <a:pt x="2063" y="2318"/>
                  </a:cubicBezTo>
                  <a:cubicBezTo>
                    <a:pt x="2066" y="2319"/>
                    <a:pt x="2069" y="2320"/>
                    <a:pt x="2071" y="2320"/>
                  </a:cubicBezTo>
                  <a:cubicBezTo>
                    <a:pt x="2073" y="2321"/>
                    <a:pt x="2074" y="2321"/>
                    <a:pt x="2074" y="2321"/>
                  </a:cubicBezTo>
                  <a:cubicBezTo>
                    <a:pt x="2074" y="2321"/>
                    <a:pt x="2073" y="2321"/>
                    <a:pt x="2071" y="2320"/>
                  </a:cubicBezTo>
                  <a:cubicBezTo>
                    <a:pt x="2069" y="2319"/>
                    <a:pt x="2066" y="2318"/>
                    <a:pt x="2063" y="2316"/>
                  </a:cubicBezTo>
                  <a:cubicBezTo>
                    <a:pt x="2060" y="2315"/>
                    <a:pt x="2056" y="2312"/>
                    <a:pt x="2053" y="2309"/>
                  </a:cubicBezTo>
                  <a:cubicBezTo>
                    <a:pt x="2049" y="2306"/>
                    <a:pt x="2045" y="2301"/>
                    <a:pt x="2041" y="2297"/>
                  </a:cubicBezTo>
                  <a:cubicBezTo>
                    <a:pt x="2041" y="2296"/>
                    <a:pt x="2040" y="2295"/>
                    <a:pt x="2040" y="2295"/>
                  </a:cubicBezTo>
                  <a:cubicBezTo>
                    <a:pt x="2039" y="2294"/>
                    <a:pt x="2039" y="2293"/>
                    <a:pt x="2038" y="2293"/>
                  </a:cubicBezTo>
                  <a:cubicBezTo>
                    <a:pt x="2038" y="2292"/>
                    <a:pt x="2038" y="2292"/>
                    <a:pt x="2038" y="2292"/>
                  </a:cubicBezTo>
                  <a:cubicBezTo>
                    <a:pt x="2038" y="2292"/>
                    <a:pt x="2038" y="2292"/>
                    <a:pt x="2038" y="2292"/>
                  </a:cubicBezTo>
                  <a:cubicBezTo>
                    <a:pt x="2037" y="2291"/>
                    <a:pt x="2037" y="2291"/>
                    <a:pt x="2037" y="2291"/>
                  </a:cubicBezTo>
                  <a:cubicBezTo>
                    <a:pt x="2036" y="2290"/>
                    <a:pt x="2036" y="2289"/>
                    <a:pt x="2036" y="2289"/>
                  </a:cubicBezTo>
                  <a:cubicBezTo>
                    <a:pt x="2034" y="2286"/>
                    <a:pt x="2032" y="2283"/>
                    <a:pt x="2030" y="2280"/>
                  </a:cubicBezTo>
                  <a:cubicBezTo>
                    <a:pt x="2027" y="2274"/>
                    <a:pt x="2023" y="2267"/>
                    <a:pt x="2020" y="2260"/>
                  </a:cubicBezTo>
                  <a:cubicBezTo>
                    <a:pt x="2019" y="2258"/>
                    <a:pt x="2018" y="2256"/>
                    <a:pt x="2017" y="2254"/>
                  </a:cubicBezTo>
                  <a:cubicBezTo>
                    <a:pt x="2017" y="2254"/>
                    <a:pt x="2016" y="2253"/>
                    <a:pt x="2016" y="2252"/>
                  </a:cubicBezTo>
                  <a:cubicBezTo>
                    <a:pt x="2015" y="2251"/>
                    <a:pt x="2015" y="2250"/>
                    <a:pt x="2014" y="2249"/>
                  </a:cubicBezTo>
                  <a:cubicBezTo>
                    <a:pt x="2012" y="2245"/>
                    <a:pt x="2010" y="2242"/>
                    <a:pt x="2008" y="2238"/>
                  </a:cubicBezTo>
                  <a:cubicBezTo>
                    <a:pt x="2004" y="2231"/>
                    <a:pt x="1999" y="2224"/>
                    <a:pt x="1994" y="2217"/>
                  </a:cubicBezTo>
                  <a:cubicBezTo>
                    <a:pt x="1989" y="2210"/>
                    <a:pt x="1984" y="2203"/>
                    <a:pt x="1979" y="2197"/>
                  </a:cubicBezTo>
                  <a:cubicBezTo>
                    <a:pt x="1978" y="2195"/>
                    <a:pt x="1976" y="2194"/>
                    <a:pt x="1975" y="2192"/>
                  </a:cubicBezTo>
                  <a:cubicBezTo>
                    <a:pt x="1973" y="2190"/>
                    <a:pt x="1972" y="2189"/>
                    <a:pt x="1971" y="2187"/>
                  </a:cubicBezTo>
                  <a:cubicBezTo>
                    <a:pt x="1969" y="2186"/>
                    <a:pt x="1968" y="2184"/>
                    <a:pt x="1967" y="2183"/>
                  </a:cubicBezTo>
                  <a:cubicBezTo>
                    <a:pt x="1966" y="2182"/>
                    <a:pt x="1965" y="2181"/>
                    <a:pt x="1964" y="2181"/>
                  </a:cubicBezTo>
                  <a:cubicBezTo>
                    <a:pt x="1964" y="2180"/>
                    <a:pt x="1963" y="2179"/>
                    <a:pt x="1962" y="2179"/>
                  </a:cubicBezTo>
                  <a:cubicBezTo>
                    <a:pt x="1957" y="2173"/>
                    <a:pt x="1951" y="2168"/>
                    <a:pt x="1945" y="2163"/>
                  </a:cubicBezTo>
                  <a:cubicBezTo>
                    <a:pt x="1942" y="2161"/>
                    <a:pt x="1939" y="2159"/>
                    <a:pt x="1935" y="2158"/>
                  </a:cubicBezTo>
                  <a:cubicBezTo>
                    <a:pt x="1935" y="2157"/>
                    <a:pt x="1934" y="2157"/>
                    <a:pt x="1933" y="2156"/>
                  </a:cubicBezTo>
                  <a:cubicBezTo>
                    <a:pt x="1932" y="2156"/>
                    <a:pt x="1932" y="2156"/>
                    <a:pt x="1931" y="2155"/>
                  </a:cubicBezTo>
                  <a:cubicBezTo>
                    <a:pt x="1930" y="2155"/>
                    <a:pt x="1929" y="2155"/>
                    <a:pt x="1928" y="2154"/>
                  </a:cubicBezTo>
                  <a:cubicBezTo>
                    <a:pt x="1928" y="2154"/>
                    <a:pt x="1927" y="2154"/>
                    <a:pt x="1926" y="2154"/>
                  </a:cubicBezTo>
                  <a:cubicBezTo>
                    <a:pt x="1920" y="2151"/>
                    <a:pt x="1914" y="2150"/>
                    <a:pt x="1909" y="2149"/>
                  </a:cubicBezTo>
                  <a:cubicBezTo>
                    <a:pt x="1904" y="2149"/>
                    <a:pt x="1900" y="2148"/>
                    <a:pt x="1896" y="2148"/>
                  </a:cubicBezTo>
                  <a:cubicBezTo>
                    <a:pt x="1892" y="2148"/>
                    <a:pt x="1889" y="2148"/>
                    <a:pt x="1887" y="2147"/>
                  </a:cubicBezTo>
                  <a:cubicBezTo>
                    <a:pt x="1887" y="2147"/>
                    <a:pt x="1886" y="2147"/>
                    <a:pt x="1885" y="2147"/>
                  </a:cubicBezTo>
                  <a:cubicBezTo>
                    <a:pt x="1865" y="2132"/>
                    <a:pt x="1836" y="2129"/>
                    <a:pt x="1805" y="2129"/>
                  </a:cubicBezTo>
                  <a:cubicBezTo>
                    <a:pt x="1807" y="2128"/>
                    <a:pt x="1808" y="2128"/>
                    <a:pt x="1809" y="2127"/>
                  </a:cubicBezTo>
                  <a:cubicBezTo>
                    <a:pt x="1812" y="2126"/>
                    <a:pt x="1814" y="2125"/>
                    <a:pt x="1816" y="2124"/>
                  </a:cubicBezTo>
                  <a:cubicBezTo>
                    <a:pt x="1820" y="2122"/>
                    <a:pt x="1824" y="2120"/>
                    <a:pt x="1829" y="2119"/>
                  </a:cubicBezTo>
                  <a:cubicBezTo>
                    <a:pt x="1833" y="2117"/>
                    <a:pt x="1837" y="2115"/>
                    <a:pt x="1841" y="2114"/>
                  </a:cubicBezTo>
                  <a:cubicBezTo>
                    <a:pt x="1843" y="2114"/>
                    <a:pt x="1843" y="2114"/>
                    <a:pt x="1843" y="2114"/>
                  </a:cubicBezTo>
                  <a:cubicBezTo>
                    <a:pt x="1845" y="2113"/>
                    <a:pt x="1845" y="2113"/>
                    <a:pt x="1845" y="2113"/>
                  </a:cubicBezTo>
                  <a:cubicBezTo>
                    <a:pt x="1846" y="2113"/>
                    <a:pt x="1847" y="2113"/>
                    <a:pt x="1848" y="2112"/>
                  </a:cubicBezTo>
                  <a:cubicBezTo>
                    <a:pt x="1849" y="2112"/>
                    <a:pt x="1850" y="2112"/>
                    <a:pt x="1851" y="2112"/>
                  </a:cubicBezTo>
                  <a:cubicBezTo>
                    <a:pt x="1852" y="2112"/>
                    <a:pt x="1852" y="2112"/>
                    <a:pt x="1852" y="2112"/>
                  </a:cubicBezTo>
                  <a:cubicBezTo>
                    <a:pt x="1853" y="2112"/>
                    <a:pt x="1853" y="2112"/>
                    <a:pt x="1853" y="2112"/>
                  </a:cubicBezTo>
                  <a:cubicBezTo>
                    <a:pt x="1853" y="2111"/>
                    <a:pt x="1854" y="2111"/>
                    <a:pt x="1854" y="2111"/>
                  </a:cubicBezTo>
                  <a:cubicBezTo>
                    <a:pt x="1858" y="2111"/>
                    <a:pt x="1863" y="2111"/>
                    <a:pt x="1866" y="2111"/>
                  </a:cubicBezTo>
                  <a:cubicBezTo>
                    <a:pt x="1870" y="2111"/>
                    <a:pt x="1874" y="2112"/>
                    <a:pt x="1877" y="2113"/>
                  </a:cubicBezTo>
                  <a:cubicBezTo>
                    <a:pt x="1879" y="2113"/>
                    <a:pt x="1880" y="2114"/>
                    <a:pt x="1882" y="2114"/>
                  </a:cubicBezTo>
                  <a:cubicBezTo>
                    <a:pt x="1883" y="2115"/>
                    <a:pt x="1885" y="2115"/>
                    <a:pt x="1886" y="2116"/>
                  </a:cubicBezTo>
                  <a:cubicBezTo>
                    <a:pt x="1888" y="2117"/>
                    <a:pt x="1891" y="2119"/>
                    <a:pt x="1892" y="2120"/>
                  </a:cubicBezTo>
                  <a:cubicBezTo>
                    <a:pt x="1893" y="2121"/>
                    <a:pt x="1894" y="2121"/>
                    <a:pt x="1894" y="2122"/>
                  </a:cubicBezTo>
                  <a:cubicBezTo>
                    <a:pt x="1895" y="2122"/>
                    <a:pt x="1895" y="2123"/>
                    <a:pt x="1896" y="2123"/>
                  </a:cubicBezTo>
                  <a:cubicBezTo>
                    <a:pt x="1897" y="2124"/>
                    <a:pt x="1897" y="2124"/>
                    <a:pt x="1897" y="2124"/>
                  </a:cubicBezTo>
                  <a:cubicBezTo>
                    <a:pt x="1897" y="2124"/>
                    <a:pt x="1897" y="2124"/>
                    <a:pt x="1896" y="2123"/>
                  </a:cubicBezTo>
                  <a:cubicBezTo>
                    <a:pt x="1896" y="2122"/>
                    <a:pt x="1895" y="2120"/>
                    <a:pt x="1893" y="2119"/>
                  </a:cubicBezTo>
                  <a:cubicBezTo>
                    <a:pt x="1893" y="2118"/>
                    <a:pt x="1893" y="2118"/>
                    <a:pt x="1892" y="2118"/>
                  </a:cubicBezTo>
                  <a:cubicBezTo>
                    <a:pt x="1892" y="2117"/>
                    <a:pt x="1891" y="2117"/>
                    <a:pt x="1891" y="2116"/>
                  </a:cubicBezTo>
                  <a:cubicBezTo>
                    <a:pt x="1890" y="2115"/>
                    <a:pt x="1889" y="2114"/>
                    <a:pt x="1888" y="2114"/>
                  </a:cubicBezTo>
                  <a:cubicBezTo>
                    <a:pt x="1886" y="2113"/>
                    <a:pt x="1885" y="2112"/>
                    <a:pt x="1884" y="2111"/>
                  </a:cubicBezTo>
                  <a:cubicBezTo>
                    <a:pt x="1882" y="2110"/>
                    <a:pt x="1880" y="2109"/>
                    <a:pt x="1879" y="2108"/>
                  </a:cubicBezTo>
                  <a:cubicBezTo>
                    <a:pt x="1875" y="2107"/>
                    <a:pt x="1871" y="2106"/>
                    <a:pt x="1867" y="2105"/>
                  </a:cubicBezTo>
                  <a:cubicBezTo>
                    <a:pt x="1863" y="2104"/>
                    <a:pt x="1858" y="2104"/>
                    <a:pt x="1854" y="2104"/>
                  </a:cubicBezTo>
                  <a:cubicBezTo>
                    <a:pt x="1853" y="2104"/>
                    <a:pt x="1852" y="2104"/>
                    <a:pt x="1852" y="2104"/>
                  </a:cubicBezTo>
                  <a:cubicBezTo>
                    <a:pt x="1851" y="2105"/>
                    <a:pt x="1851" y="2105"/>
                    <a:pt x="1851" y="2105"/>
                  </a:cubicBezTo>
                  <a:cubicBezTo>
                    <a:pt x="1851" y="2105"/>
                    <a:pt x="1851" y="2105"/>
                    <a:pt x="1851" y="2105"/>
                  </a:cubicBezTo>
                  <a:cubicBezTo>
                    <a:pt x="1851" y="2105"/>
                    <a:pt x="1851" y="2105"/>
                    <a:pt x="1851" y="2105"/>
                  </a:cubicBezTo>
                  <a:cubicBezTo>
                    <a:pt x="1851" y="2105"/>
                    <a:pt x="1851" y="2105"/>
                    <a:pt x="1851" y="2105"/>
                  </a:cubicBezTo>
                  <a:cubicBezTo>
                    <a:pt x="1850" y="2105"/>
                    <a:pt x="1850" y="2105"/>
                    <a:pt x="1850" y="2105"/>
                  </a:cubicBezTo>
                  <a:cubicBezTo>
                    <a:pt x="1849" y="2105"/>
                    <a:pt x="1848" y="2105"/>
                    <a:pt x="1847" y="2105"/>
                  </a:cubicBezTo>
                  <a:cubicBezTo>
                    <a:pt x="1845" y="2105"/>
                    <a:pt x="1844" y="2106"/>
                    <a:pt x="1843" y="2106"/>
                  </a:cubicBezTo>
                  <a:cubicBezTo>
                    <a:pt x="1842" y="2106"/>
                    <a:pt x="1842" y="2106"/>
                    <a:pt x="1841" y="2106"/>
                  </a:cubicBezTo>
                  <a:cubicBezTo>
                    <a:pt x="1839" y="2107"/>
                    <a:pt x="1839" y="2107"/>
                    <a:pt x="1839" y="2107"/>
                  </a:cubicBezTo>
                  <a:cubicBezTo>
                    <a:pt x="1835" y="2108"/>
                    <a:pt x="1830" y="2110"/>
                    <a:pt x="1826" y="2111"/>
                  </a:cubicBezTo>
                  <a:cubicBezTo>
                    <a:pt x="1821" y="2113"/>
                    <a:pt x="1817" y="2115"/>
                    <a:pt x="1812" y="2117"/>
                  </a:cubicBezTo>
                  <a:cubicBezTo>
                    <a:pt x="1810" y="2118"/>
                    <a:pt x="1808" y="2120"/>
                    <a:pt x="1806" y="2121"/>
                  </a:cubicBezTo>
                  <a:cubicBezTo>
                    <a:pt x="1804" y="2122"/>
                    <a:pt x="1802" y="2123"/>
                    <a:pt x="1800" y="2124"/>
                  </a:cubicBezTo>
                  <a:cubicBezTo>
                    <a:pt x="1796" y="2126"/>
                    <a:pt x="1792" y="2128"/>
                    <a:pt x="1789" y="2129"/>
                  </a:cubicBezTo>
                  <a:cubicBezTo>
                    <a:pt x="1789" y="2130"/>
                    <a:pt x="1789" y="2130"/>
                    <a:pt x="1789" y="2130"/>
                  </a:cubicBezTo>
                  <a:cubicBezTo>
                    <a:pt x="1755" y="2131"/>
                    <a:pt x="1720" y="2135"/>
                    <a:pt x="1692" y="2132"/>
                  </a:cubicBezTo>
                  <a:cubicBezTo>
                    <a:pt x="1644" y="2125"/>
                    <a:pt x="1603" y="2108"/>
                    <a:pt x="1564" y="2084"/>
                  </a:cubicBezTo>
                  <a:cubicBezTo>
                    <a:pt x="1565" y="2084"/>
                    <a:pt x="1566" y="2084"/>
                    <a:pt x="1567" y="2084"/>
                  </a:cubicBezTo>
                  <a:cubicBezTo>
                    <a:pt x="1572" y="2085"/>
                    <a:pt x="1576" y="2085"/>
                    <a:pt x="1581" y="2086"/>
                  </a:cubicBezTo>
                  <a:cubicBezTo>
                    <a:pt x="1586" y="2086"/>
                    <a:pt x="1592" y="2086"/>
                    <a:pt x="1597" y="2086"/>
                  </a:cubicBezTo>
                  <a:cubicBezTo>
                    <a:pt x="1600" y="2086"/>
                    <a:pt x="1603" y="2087"/>
                    <a:pt x="1606" y="2086"/>
                  </a:cubicBezTo>
                  <a:cubicBezTo>
                    <a:pt x="1608" y="2086"/>
                    <a:pt x="1611" y="2086"/>
                    <a:pt x="1614" y="2086"/>
                  </a:cubicBezTo>
                  <a:cubicBezTo>
                    <a:pt x="1616" y="2086"/>
                    <a:pt x="1617" y="2086"/>
                    <a:pt x="1619" y="2086"/>
                  </a:cubicBezTo>
                  <a:cubicBezTo>
                    <a:pt x="1620" y="2086"/>
                    <a:pt x="1620" y="2086"/>
                    <a:pt x="1621" y="2086"/>
                  </a:cubicBezTo>
                  <a:cubicBezTo>
                    <a:pt x="1622" y="2087"/>
                    <a:pt x="1623" y="2087"/>
                    <a:pt x="1624" y="2087"/>
                  </a:cubicBezTo>
                  <a:cubicBezTo>
                    <a:pt x="1626" y="2088"/>
                    <a:pt x="1629" y="2089"/>
                    <a:pt x="1631" y="2090"/>
                  </a:cubicBezTo>
                  <a:cubicBezTo>
                    <a:pt x="1632" y="2090"/>
                    <a:pt x="1632" y="2090"/>
                    <a:pt x="1633" y="2090"/>
                  </a:cubicBezTo>
                  <a:cubicBezTo>
                    <a:pt x="1633" y="2091"/>
                    <a:pt x="1634" y="2091"/>
                    <a:pt x="1635" y="2091"/>
                  </a:cubicBezTo>
                  <a:cubicBezTo>
                    <a:pt x="1636" y="2092"/>
                    <a:pt x="1637" y="2092"/>
                    <a:pt x="1638" y="2093"/>
                  </a:cubicBezTo>
                  <a:cubicBezTo>
                    <a:pt x="1639" y="2093"/>
                    <a:pt x="1639" y="2093"/>
                    <a:pt x="1640" y="2094"/>
                  </a:cubicBezTo>
                  <a:cubicBezTo>
                    <a:pt x="1641" y="2094"/>
                    <a:pt x="1641" y="2094"/>
                    <a:pt x="1642" y="2095"/>
                  </a:cubicBezTo>
                  <a:cubicBezTo>
                    <a:pt x="1643" y="2096"/>
                    <a:pt x="1643" y="2096"/>
                    <a:pt x="1643" y="2096"/>
                  </a:cubicBezTo>
                  <a:cubicBezTo>
                    <a:pt x="1644" y="2096"/>
                    <a:pt x="1645" y="2096"/>
                    <a:pt x="1645" y="2097"/>
                  </a:cubicBezTo>
                  <a:cubicBezTo>
                    <a:pt x="1647" y="2098"/>
                    <a:pt x="1650" y="2100"/>
                    <a:pt x="1652" y="2101"/>
                  </a:cubicBezTo>
                  <a:cubicBezTo>
                    <a:pt x="1654" y="2103"/>
                    <a:pt x="1657" y="2105"/>
                    <a:pt x="1659" y="2106"/>
                  </a:cubicBezTo>
                  <a:cubicBezTo>
                    <a:pt x="1662" y="2107"/>
                    <a:pt x="1664" y="2109"/>
                    <a:pt x="1667" y="2110"/>
                  </a:cubicBezTo>
                  <a:cubicBezTo>
                    <a:pt x="1669" y="2110"/>
                    <a:pt x="1672" y="2111"/>
                    <a:pt x="1674" y="2111"/>
                  </a:cubicBezTo>
                  <a:cubicBezTo>
                    <a:pt x="1677" y="2111"/>
                    <a:pt x="1679" y="2111"/>
                    <a:pt x="1681" y="2111"/>
                  </a:cubicBezTo>
                  <a:cubicBezTo>
                    <a:pt x="1682" y="2111"/>
                    <a:pt x="1684" y="2110"/>
                    <a:pt x="1685" y="2109"/>
                  </a:cubicBezTo>
                  <a:cubicBezTo>
                    <a:pt x="1686" y="2109"/>
                    <a:pt x="1686" y="2109"/>
                    <a:pt x="1686" y="2109"/>
                  </a:cubicBezTo>
                  <a:cubicBezTo>
                    <a:pt x="1686" y="2109"/>
                    <a:pt x="1687" y="2109"/>
                    <a:pt x="1687" y="2109"/>
                  </a:cubicBezTo>
                  <a:cubicBezTo>
                    <a:pt x="1687" y="2108"/>
                    <a:pt x="1688" y="2108"/>
                    <a:pt x="1688" y="2108"/>
                  </a:cubicBezTo>
                  <a:cubicBezTo>
                    <a:pt x="1688" y="2107"/>
                    <a:pt x="1689" y="2107"/>
                    <a:pt x="1689" y="2107"/>
                  </a:cubicBezTo>
                  <a:cubicBezTo>
                    <a:pt x="1689" y="2107"/>
                    <a:pt x="1688" y="2107"/>
                    <a:pt x="1688" y="2107"/>
                  </a:cubicBezTo>
                  <a:cubicBezTo>
                    <a:pt x="1687" y="2108"/>
                    <a:pt x="1687" y="2108"/>
                    <a:pt x="1686" y="2108"/>
                  </a:cubicBezTo>
                  <a:cubicBezTo>
                    <a:pt x="1686" y="2108"/>
                    <a:pt x="1685" y="2108"/>
                    <a:pt x="1685" y="2108"/>
                  </a:cubicBezTo>
                  <a:cubicBezTo>
                    <a:pt x="1684" y="2108"/>
                    <a:pt x="1682" y="2108"/>
                    <a:pt x="1681" y="2108"/>
                  </a:cubicBezTo>
                  <a:cubicBezTo>
                    <a:pt x="1679" y="2108"/>
                    <a:pt x="1677" y="2107"/>
                    <a:pt x="1675" y="2107"/>
                  </a:cubicBezTo>
                  <a:cubicBezTo>
                    <a:pt x="1673" y="2106"/>
                    <a:pt x="1671" y="2105"/>
                    <a:pt x="1669" y="2104"/>
                  </a:cubicBezTo>
                  <a:cubicBezTo>
                    <a:pt x="1667" y="2103"/>
                    <a:pt x="1665" y="2102"/>
                    <a:pt x="1663" y="2100"/>
                  </a:cubicBezTo>
                  <a:cubicBezTo>
                    <a:pt x="1662" y="2099"/>
                    <a:pt x="1661" y="2099"/>
                    <a:pt x="1660" y="2098"/>
                  </a:cubicBezTo>
                  <a:cubicBezTo>
                    <a:pt x="1659" y="2097"/>
                    <a:pt x="1658" y="2096"/>
                    <a:pt x="1657" y="2095"/>
                  </a:cubicBezTo>
                  <a:cubicBezTo>
                    <a:pt x="1654" y="2094"/>
                    <a:pt x="1652" y="2092"/>
                    <a:pt x="1649" y="2090"/>
                  </a:cubicBezTo>
                  <a:cubicBezTo>
                    <a:pt x="1649" y="2090"/>
                    <a:pt x="1648" y="2089"/>
                    <a:pt x="1648" y="2089"/>
                  </a:cubicBezTo>
                  <a:cubicBezTo>
                    <a:pt x="1646" y="2088"/>
                    <a:pt x="1646" y="2088"/>
                    <a:pt x="1646" y="2088"/>
                  </a:cubicBezTo>
                  <a:cubicBezTo>
                    <a:pt x="1645" y="2087"/>
                    <a:pt x="1644" y="2087"/>
                    <a:pt x="1643" y="2087"/>
                  </a:cubicBezTo>
                  <a:cubicBezTo>
                    <a:pt x="1643" y="2086"/>
                    <a:pt x="1642" y="2086"/>
                    <a:pt x="1641" y="2086"/>
                  </a:cubicBezTo>
                  <a:cubicBezTo>
                    <a:pt x="1641" y="2085"/>
                    <a:pt x="1640" y="2085"/>
                    <a:pt x="1639" y="2085"/>
                  </a:cubicBezTo>
                  <a:cubicBezTo>
                    <a:pt x="1639" y="2085"/>
                    <a:pt x="1638" y="2085"/>
                    <a:pt x="1638" y="2084"/>
                  </a:cubicBezTo>
                  <a:cubicBezTo>
                    <a:pt x="1642" y="2084"/>
                    <a:pt x="1645" y="2084"/>
                    <a:pt x="1649" y="2084"/>
                  </a:cubicBezTo>
                  <a:cubicBezTo>
                    <a:pt x="1649" y="2084"/>
                    <a:pt x="1650" y="2084"/>
                    <a:pt x="1651" y="2084"/>
                  </a:cubicBezTo>
                  <a:cubicBezTo>
                    <a:pt x="1651" y="2084"/>
                    <a:pt x="1652" y="2085"/>
                    <a:pt x="1653" y="2085"/>
                  </a:cubicBezTo>
                  <a:cubicBezTo>
                    <a:pt x="1653" y="2085"/>
                    <a:pt x="1654" y="2085"/>
                    <a:pt x="1655" y="2085"/>
                  </a:cubicBezTo>
                  <a:cubicBezTo>
                    <a:pt x="1656" y="2085"/>
                    <a:pt x="1656" y="2085"/>
                    <a:pt x="1656" y="2085"/>
                  </a:cubicBezTo>
                  <a:cubicBezTo>
                    <a:pt x="1657" y="2085"/>
                    <a:pt x="1657" y="2085"/>
                    <a:pt x="1657" y="2085"/>
                  </a:cubicBezTo>
                  <a:cubicBezTo>
                    <a:pt x="1658" y="2085"/>
                    <a:pt x="1659" y="2086"/>
                    <a:pt x="1661" y="2086"/>
                  </a:cubicBezTo>
                  <a:cubicBezTo>
                    <a:pt x="1662" y="2086"/>
                    <a:pt x="1663" y="2087"/>
                    <a:pt x="1664" y="2087"/>
                  </a:cubicBezTo>
                  <a:cubicBezTo>
                    <a:pt x="1669" y="2088"/>
                    <a:pt x="1674" y="2090"/>
                    <a:pt x="1679" y="2092"/>
                  </a:cubicBezTo>
                  <a:cubicBezTo>
                    <a:pt x="1680" y="2092"/>
                    <a:pt x="1681" y="2093"/>
                    <a:pt x="1682" y="2093"/>
                  </a:cubicBezTo>
                  <a:cubicBezTo>
                    <a:pt x="1683" y="2093"/>
                    <a:pt x="1684" y="2094"/>
                    <a:pt x="1686" y="2094"/>
                  </a:cubicBezTo>
                  <a:cubicBezTo>
                    <a:pt x="1688" y="2095"/>
                    <a:pt x="1690" y="2096"/>
                    <a:pt x="1692" y="2097"/>
                  </a:cubicBezTo>
                  <a:cubicBezTo>
                    <a:pt x="1696" y="2099"/>
                    <a:pt x="1699" y="2101"/>
                    <a:pt x="1702" y="2103"/>
                  </a:cubicBezTo>
                  <a:cubicBezTo>
                    <a:pt x="1704" y="2103"/>
                    <a:pt x="1705" y="2104"/>
                    <a:pt x="1707" y="2105"/>
                  </a:cubicBezTo>
                  <a:cubicBezTo>
                    <a:pt x="1708" y="2106"/>
                    <a:pt x="1709" y="2106"/>
                    <a:pt x="1710" y="2107"/>
                  </a:cubicBezTo>
                  <a:cubicBezTo>
                    <a:pt x="1713" y="2108"/>
                    <a:pt x="1714" y="2109"/>
                    <a:pt x="1716" y="2110"/>
                  </a:cubicBezTo>
                  <a:cubicBezTo>
                    <a:pt x="1717" y="2110"/>
                    <a:pt x="1717" y="2111"/>
                    <a:pt x="1717" y="2111"/>
                  </a:cubicBezTo>
                  <a:cubicBezTo>
                    <a:pt x="1717" y="2111"/>
                    <a:pt x="1717" y="2110"/>
                    <a:pt x="1716" y="2109"/>
                  </a:cubicBezTo>
                  <a:cubicBezTo>
                    <a:pt x="1715" y="2109"/>
                    <a:pt x="1713" y="2107"/>
                    <a:pt x="1711" y="2106"/>
                  </a:cubicBezTo>
                  <a:cubicBezTo>
                    <a:pt x="1709" y="2104"/>
                    <a:pt x="1707" y="2102"/>
                    <a:pt x="1704" y="2100"/>
                  </a:cubicBezTo>
                  <a:cubicBezTo>
                    <a:pt x="1701" y="2098"/>
                    <a:pt x="1698" y="2096"/>
                    <a:pt x="1694" y="2093"/>
                  </a:cubicBezTo>
                  <a:cubicBezTo>
                    <a:pt x="1690" y="2091"/>
                    <a:pt x="1686" y="2088"/>
                    <a:pt x="1681" y="2086"/>
                  </a:cubicBezTo>
                  <a:cubicBezTo>
                    <a:pt x="1677" y="2084"/>
                    <a:pt x="1672" y="2082"/>
                    <a:pt x="1666" y="2080"/>
                  </a:cubicBezTo>
                  <a:cubicBezTo>
                    <a:pt x="1665" y="2080"/>
                    <a:pt x="1664" y="2079"/>
                    <a:pt x="1662" y="2079"/>
                  </a:cubicBezTo>
                  <a:cubicBezTo>
                    <a:pt x="1661" y="2079"/>
                    <a:pt x="1659" y="2078"/>
                    <a:pt x="1658" y="2078"/>
                  </a:cubicBezTo>
                  <a:cubicBezTo>
                    <a:pt x="1657" y="2078"/>
                    <a:pt x="1657" y="2078"/>
                    <a:pt x="1657" y="2078"/>
                  </a:cubicBezTo>
                  <a:cubicBezTo>
                    <a:pt x="1656" y="2078"/>
                    <a:pt x="1656" y="2078"/>
                    <a:pt x="1656" y="2078"/>
                  </a:cubicBezTo>
                  <a:cubicBezTo>
                    <a:pt x="1655" y="2077"/>
                    <a:pt x="1654" y="2077"/>
                    <a:pt x="1653" y="2077"/>
                  </a:cubicBezTo>
                  <a:cubicBezTo>
                    <a:pt x="1653" y="2077"/>
                    <a:pt x="1652" y="2077"/>
                    <a:pt x="1651" y="2077"/>
                  </a:cubicBezTo>
                  <a:cubicBezTo>
                    <a:pt x="1650" y="2077"/>
                    <a:pt x="1650" y="2077"/>
                    <a:pt x="1649" y="2077"/>
                  </a:cubicBezTo>
                  <a:cubicBezTo>
                    <a:pt x="1643" y="2076"/>
                    <a:pt x="1637" y="2077"/>
                    <a:pt x="1631" y="2077"/>
                  </a:cubicBezTo>
                  <a:cubicBezTo>
                    <a:pt x="1625" y="2078"/>
                    <a:pt x="1619" y="2078"/>
                    <a:pt x="1614" y="2079"/>
                  </a:cubicBezTo>
                  <a:cubicBezTo>
                    <a:pt x="1612" y="2079"/>
                    <a:pt x="1611" y="2079"/>
                    <a:pt x="1610" y="2079"/>
                  </a:cubicBezTo>
                  <a:cubicBezTo>
                    <a:pt x="1608" y="2079"/>
                    <a:pt x="1607" y="2079"/>
                    <a:pt x="1605" y="2079"/>
                  </a:cubicBezTo>
                  <a:cubicBezTo>
                    <a:pt x="1603" y="2079"/>
                    <a:pt x="1600" y="2079"/>
                    <a:pt x="1597" y="2079"/>
                  </a:cubicBezTo>
                  <a:cubicBezTo>
                    <a:pt x="1592" y="2080"/>
                    <a:pt x="1587" y="2080"/>
                    <a:pt x="1582" y="2080"/>
                  </a:cubicBezTo>
                  <a:cubicBezTo>
                    <a:pt x="1577" y="2080"/>
                    <a:pt x="1572" y="2080"/>
                    <a:pt x="1568" y="2080"/>
                  </a:cubicBezTo>
                  <a:cubicBezTo>
                    <a:pt x="1564" y="2079"/>
                    <a:pt x="1560" y="2079"/>
                    <a:pt x="1557" y="2079"/>
                  </a:cubicBezTo>
                  <a:cubicBezTo>
                    <a:pt x="1531" y="2062"/>
                    <a:pt x="1506" y="2042"/>
                    <a:pt x="1480" y="2021"/>
                  </a:cubicBezTo>
                  <a:cubicBezTo>
                    <a:pt x="1495" y="2020"/>
                    <a:pt x="1509" y="2018"/>
                    <a:pt x="1522" y="2014"/>
                  </a:cubicBezTo>
                  <a:cubicBezTo>
                    <a:pt x="1523" y="2014"/>
                    <a:pt x="1523" y="2014"/>
                    <a:pt x="1523" y="2014"/>
                  </a:cubicBezTo>
                  <a:cubicBezTo>
                    <a:pt x="1523" y="2015"/>
                    <a:pt x="1524" y="2015"/>
                    <a:pt x="1524" y="2015"/>
                  </a:cubicBezTo>
                  <a:cubicBezTo>
                    <a:pt x="1524" y="2015"/>
                    <a:pt x="1525" y="2015"/>
                    <a:pt x="1525" y="2015"/>
                  </a:cubicBezTo>
                  <a:cubicBezTo>
                    <a:pt x="1525" y="2015"/>
                    <a:pt x="1525" y="2016"/>
                    <a:pt x="1525" y="2016"/>
                  </a:cubicBezTo>
                  <a:cubicBezTo>
                    <a:pt x="1526" y="2017"/>
                    <a:pt x="1527" y="2018"/>
                    <a:pt x="1527" y="2019"/>
                  </a:cubicBezTo>
                  <a:cubicBezTo>
                    <a:pt x="1528" y="2020"/>
                    <a:pt x="1529" y="2021"/>
                    <a:pt x="1529" y="2023"/>
                  </a:cubicBezTo>
                  <a:cubicBezTo>
                    <a:pt x="1531" y="2026"/>
                    <a:pt x="1533" y="2029"/>
                    <a:pt x="1535" y="2033"/>
                  </a:cubicBezTo>
                  <a:cubicBezTo>
                    <a:pt x="1536" y="2034"/>
                    <a:pt x="1536" y="2035"/>
                    <a:pt x="1537" y="2036"/>
                  </a:cubicBezTo>
                  <a:cubicBezTo>
                    <a:pt x="1538" y="2036"/>
                    <a:pt x="1538" y="2037"/>
                    <a:pt x="1539" y="2038"/>
                  </a:cubicBezTo>
                  <a:cubicBezTo>
                    <a:pt x="1539" y="2039"/>
                    <a:pt x="1539" y="2039"/>
                    <a:pt x="1539" y="2039"/>
                  </a:cubicBezTo>
                  <a:cubicBezTo>
                    <a:pt x="1540" y="2039"/>
                    <a:pt x="1540" y="2039"/>
                    <a:pt x="1540" y="2039"/>
                  </a:cubicBezTo>
                  <a:cubicBezTo>
                    <a:pt x="1540" y="2040"/>
                    <a:pt x="1540" y="2040"/>
                    <a:pt x="1540" y="2040"/>
                  </a:cubicBezTo>
                  <a:cubicBezTo>
                    <a:pt x="1541" y="2040"/>
                    <a:pt x="1541" y="2040"/>
                    <a:pt x="1541" y="2041"/>
                  </a:cubicBezTo>
                  <a:cubicBezTo>
                    <a:pt x="1542" y="2042"/>
                    <a:pt x="1543" y="2043"/>
                    <a:pt x="1544" y="2043"/>
                  </a:cubicBezTo>
                  <a:cubicBezTo>
                    <a:pt x="1546" y="2045"/>
                    <a:pt x="1548" y="2046"/>
                    <a:pt x="1550" y="2048"/>
                  </a:cubicBezTo>
                  <a:cubicBezTo>
                    <a:pt x="1552" y="2049"/>
                    <a:pt x="1554" y="2050"/>
                    <a:pt x="1556" y="2051"/>
                  </a:cubicBezTo>
                  <a:cubicBezTo>
                    <a:pt x="1557" y="2052"/>
                    <a:pt x="1557" y="2052"/>
                    <a:pt x="1558" y="2053"/>
                  </a:cubicBezTo>
                  <a:cubicBezTo>
                    <a:pt x="1559" y="2053"/>
                    <a:pt x="1560" y="2053"/>
                    <a:pt x="1561" y="2054"/>
                  </a:cubicBezTo>
                  <a:cubicBezTo>
                    <a:pt x="1563" y="2054"/>
                    <a:pt x="1565" y="2055"/>
                    <a:pt x="1567" y="2055"/>
                  </a:cubicBezTo>
                  <a:cubicBezTo>
                    <a:pt x="1569" y="2056"/>
                    <a:pt x="1570" y="2056"/>
                    <a:pt x="1572" y="2056"/>
                  </a:cubicBezTo>
                  <a:cubicBezTo>
                    <a:pt x="1573" y="2056"/>
                    <a:pt x="1574" y="2056"/>
                    <a:pt x="1575" y="2056"/>
                  </a:cubicBezTo>
                  <a:cubicBezTo>
                    <a:pt x="1576" y="2056"/>
                    <a:pt x="1577" y="2056"/>
                    <a:pt x="1578" y="2056"/>
                  </a:cubicBezTo>
                  <a:cubicBezTo>
                    <a:pt x="1578" y="2056"/>
                    <a:pt x="1578" y="2056"/>
                    <a:pt x="1578" y="2056"/>
                  </a:cubicBezTo>
                  <a:cubicBezTo>
                    <a:pt x="1578" y="2056"/>
                    <a:pt x="1578" y="2056"/>
                    <a:pt x="1578" y="2055"/>
                  </a:cubicBezTo>
                  <a:cubicBezTo>
                    <a:pt x="1577" y="2055"/>
                    <a:pt x="1576" y="2055"/>
                    <a:pt x="1576" y="2054"/>
                  </a:cubicBezTo>
                  <a:cubicBezTo>
                    <a:pt x="1575" y="2054"/>
                    <a:pt x="1574" y="2054"/>
                    <a:pt x="1572" y="2053"/>
                  </a:cubicBezTo>
                  <a:cubicBezTo>
                    <a:pt x="1572" y="2053"/>
                    <a:pt x="1571" y="2052"/>
                    <a:pt x="1570" y="2052"/>
                  </a:cubicBezTo>
                  <a:cubicBezTo>
                    <a:pt x="1570" y="2052"/>
                    <a:pt x="1569" y="2051"/>
                    <a:pt x="1568" y="2051"/>
                  </a:cubicBezTo>
                  <a:cubicBezTo>
                    <a:pt x="1567" y="2050"/>
                    <a:pt x="1565" y="2049"/>
                    <a:pt x="1564" y="2048"/>
                  </a:cubicBezTo>
                  <a:cubicBezTo>
                    <a:pt x="1563" y="2048"/>
                    <a:pt x="1562" y="2047"/>
                    <a:pt x="1561" y="2047"/>
                  </a:cubicBezTo>
                  <a:cubicBezTo>
                    <a:pt x="1561" y="2047"/>
                    <a:pt x="1561" y="2046"/>
                    <a:pt x="1560" y="2046"/>
                  </a:cubicBezTo>
                  <a:cubicBezTo>
                    <a:pt x="1560" y="2046"/>
                    <a:pt x="1559" y="2046"/>
                    <a:pt x="1559" y="2045"/>
                  </a:cubicBezTo>
                  <a:cubicBezTo>
                    <a:pt x="1558" y="2045"/>
                    <a:pt x="1557" y="2044"/>
                    <a:pt x="1557" y="2043"/>
                  </a:cubicBezTo>
                  <a:cubicBezTo>
                    <a:pt x="1556" y="2043"/>
                    <a:pt x="1555" y="2042"/>
                    <a:pt x="1554" y="2042"/>
                  </a:cubicBezTo>
                  <a:cubicBezTo>
                    <a:pt x="1553" y="2041"/>
                    <a:pt x="1553" y="2040"/>
                    <a:pt x="1552" y="2040"/>
                  </a:cubicBezTo>
                  <a:cubicBezTo>
                    <a:pt x="1551" y="2039"/>
                    <a:pt x="1551" y="2039"/>
                    <a:pt x="1551" y="2039"/>
                  </a:cubicBezTo>
                  <a:cubicBezTo>
                    <a:pt x="1549" y="2038"/>
                    <a:pt x="1549" y="2038"/>
                    <a:pt x="1549" y="2038"/>
                  </a:cubicBezTo>
                  <a:cubicBezTo>
                    <a:pt x="1549" y="2037"/>
                    <a:pt x="1548" y="2036"/>
                    <a:pt x="1547" y="2035"/>
                  </a:cubicBezTo>
                  <a:cubicBezTo>
                    <a:pt x="1546" y="2034"/>
                    <a:pt x="1546" y="2034"/>
                    <a:pt x="1546" y="2034"/>
                  </a:cubicBezTo>
                  <a:cubicBezTo>
                    <a:pt x="1546" y="2034"/>
                    <a:pt x="1546" y="2034"/>
                    <a:pt x="1546" y="2034"/>
                  </a:cubicBezTo>
                  <a:cubicBezTo>
                    <a:pt x="1545" y="2034"/>
                    <a:pt x="1545" y="2034"/>
                    <a:pt x="1545" y="2034"/>
                  </a:cubicBezTo>
                  <a:cubicBezTo>
                    <a:pt x="1545" y="2034"/>
                    <a:pt x="1545" y="2034"/>
                    <a:pt x="1545" y="2034"/>
                  </a:cubicBezTo>
                  <a:cubicBezTo>
                    <a:pt x="1545" y="2033"/>
                    <a:pt x="1545" y="2033"/>
                    <a:pt x="1545" y="2033"/>
                  </a:cubicBezTo>
                  <a:cubicBezTo>
                    <a:pt x="1545" y="2034"/>
                    <a:pt x="1545" y="2033"/>
                    <a:pt x="1545" y="2034"/>
                  </a:cubicBezTo>
                  <a:cubicBezTo>
                    <a:pt x="1545" y="2033"/>
                    <a:pt x="1545" y="2033"/>
                    <a:pt x="1545" y="2033"/>
                  </a:cubicBezTo>
                  <a:cubicBezTo>
                    <a:pt x="1545" y="2033"/>
                    <a:pt x="1545" y="2033"/>
                    <a:pt x="1545" y="2033"/>
                  </a:cubicBezTo>
                  <a:cubicBezTo>
                    <a:pt x="1544" y="2032"/>
                    <a:pt x="1544" y="2032"/>
                    <a:pt x="1543" y="2031"/>
                  </a:cubicBezTo>
                  <a:cubicBezTo>
                    <a:pt x="1542" y="2030"/>
                    <a:pt x="1542" y="2029"/>
                    <a:pt x="1541" y="2029"/>
                  </a:cubicBezTo>
                  <a:cubicBezTo>
                    <a:pt x="1540" y="2027"/>
                    <a:pt x="1538" y="2026"/>
                    <a:pt x="1537" y="2024"/>
                  </a:cubicBezTo>
                  <a:cubicBezTo>
                    <a:pt x="1536" y="2023"/>
                    <a:pt x="1534" y="2021"/>
                    <a:pt x="1533" y="2020"/>
                  </a:cubicBezTo>
                  <a:cubicBezTo>
                    <a:pt x="1532" y="2019"/>
                    <a:pt x="1531" y="2018"/>
                    <a:pt x="1529" y="2017"/>
                  </a:cubicBezTo>
                  <a:cubicBezTo>
                    <a:pt x="1529" y="2017"/>
                    <a:pt x="1528" y="2016"/>
                    <a:pt x="1528" y="2016"/>
                  </a:cubicBezTo>
                  <a:cubicBezTo>
                    <a:pt x="1527" y="2015"/>
                    <a:pt x="1527" y="2015"/>
                    <a:pt x="1526" y="2015"/>
                  </a:cubicBezTo>
                  <a:cubicBezTo>
                    <a:pt x="1526" y="2015"/>
                    <a:pt x="1526" y="2015"/>
                    <a:pt x="1526" y="2015"/>
                  </a:cubicBezTo>
                  <a:cubicBezTo>
                    <a:pt x="1527" y="2015"/>
                    <a:pt x="1528" y="2015"/>
                    <a:pt x="1529" y="2015"/>
                  </a:cubicBezTo>
                  <a:cubicBezTo>
                    <a:pt x="1531" y="2015"/>
                    <a:pt x="1533" y="2016"/>
                    <a:pt x="1535" y="2016"/>
                  </a:cubicBezTo>
                  <a:cubicBezTo>
                    <a:pt x="1537" y="2017"/>
                    <a:pt x="1540" y="2017"/>
                    <a:pt x="1542" y="2018"/>
                  </a:cubicBezTo>
                  <a:cubicBezTo>
                    <a:pt x="1544" y="2019"/>
                    <a:pt x="1547" y="2020"/>
                    <a:pt x="1549" y="2022"/>
                  </a:cubicBezTo>
                  <a:cubicBezTo>
                    <a:pt x="1549" y="2022"/>
                    <a:pt x="1550" y="2022"/>
                    <a:pt x="1551" y="2023"/>
                  </a:cubicBezTo>
                  <a:cubicBezTo>
                    <a:pt x="1551" y="2023"/>
                    <a:pt x="1552" y="2023"/>
                    <a:pt x="1552" y="2024"/>
                  </a:cubicBezTo>
                  <a:cubicBezTo>
                    <a:pt x="1553" y="2024"/>
                    <a:pt x="1553" y="2024"/>
                    <a:pt x="1554" y="2025"/>
                  </a:cubicBezTo>
                  <a:cubicBezTo>
                    <a:pt x="1555" y="2025"/>
                    <a:pt x="1555" y="2025"/>
                    <a:pt x="1555" y="2025"/>
                  </a:cubicBezTo>
                  <a:cubicBezTo>
                    <a:pt x="1555" y="2026"/>
                    <a:pt x="1555" y="2026"/>
                    <a:pt x="1555" y="2026"/>
                  </a:cubicBezTo>
                  <a:cubicBezTo>
                    <a:pt x="1558" y="2028"/>
                    <a:pt x="1560" y="2029"/>
                    <a:pt x="1562" y="2031"/>
                  </a:cubicBezTo>
                  <a:cubicBezTo>
                    <a:pt x="1563" y="2032"/>
                    <a:pt x="1564" y="2033"/>
                    <a:pt x="1565" y="2034"/>
                  </a:cubicBezTo>
                  <a:cubicBezTo>
                    <a:pt x="1566" y="2035"/>
                    <a:pt x="1567" y="2036"/>
                    <a:pt x="1568" y="2036"/>
                  </a:cubicBezTo>
                  <a:cubicBezTo>
                    <a:pt x="1570" y="2037"/>
                    <a:pt x="1571" y="2038"/>
                    <a:pt x="1572" y="2039"/>
                  </a:cubicBezTo>
                  <a:cubicBezTo>
                    <a:pt x="1573" y="2039"/>
                    <a:pt x="1573" y="2039"/>
                    <a:pt x="1574" y="2040"/>
                  </a:cubicBezTo>
                  <a:cubicBezTo>
                    <a:pt x="1574" y="2040"/>
                    <a:pt x="1575" y="2040"/>
                    <a:pt x="1575" y="2041"/>
                  </a:cubicBezTo>
                  <a:cubicBezTo>
                    <a:pt x="1578" y="2042"/>
                    <a:pt x="1580" y="2042"/>
                    <a:pt x="1583" y="2043"/>
                  </a:cubicBezTo>
                  <a:cubicBezTo>
                    <a:pt x="1585" y="2043"/>
                    <a:pt x="1587" y="2044"/>
                    <a:pt x="1589" y="2043"/>
                  </a:cubicBezTo>
                  <a:cubicBezTo>
                    <a:pt x="1591" y="2043"/>
                    <a:pt x="1592" y="2043"/>
                    <a:pt x="1594" y="2043"/>
                  </a:cubicBezTo>
                  <a:cubicBezTo>
                    <a:pt x="1594" y="2043"/>
                    <a:pt x="1594" y="2042"/>
                    <a:pt x="1594" y="2042"/>
                  </a:cubicBezTo>
                  <a:cubicBezTo>
                    <a:pt x="1595" y="2042"/>
                    <a:pt x="1595" y="2042"/>
                    <a:pt x="1595" y="2042"/>
                  </a:cubicBezTo>
                  <a:cubicBezTo>
                    <a:pt x="1596" y="2042"/>
                    <a:pt x="1596" y="2042"/>
                    <a:pt x="1596" y="2041"/>
                  </a:cubicBezTo>
                  <a:cubicBezTo>
                    <a:pt x="1597" y="2041"/>
                    <a:pt x="1597" y="2041"/>
                    <a:pt x="1597" y="2041"/>
                  </a:cubicBezTo>
                  <a:cubicBezTo>
                    <a:pt x="1597" y="2041"/>
                    <a:pt x="1597" y="2041"/>
                    <a:pt x="1596" y="2041"/>
                  </a:cubicBezTo>
                  <a:cubicBezTo>
                    <a:pt x="1596" y="2041"/>
                    <a:pt x="1595" y="2041"/>
                    <a:pt x="1595" y="2041"/>
                  </a:cubicBezTo>
                  <a:cubicBezTo>
                    <a:pt x="1595" y="2041"/>
                    <a:pt x="1594" y="2041"/>
                    <a:pt x="1594" y="2041"/>
                  </a:cubicBezTo>
                  <a:cubicBezTo>
                    <a:pt x="1594" y="2041"/>
                    <a:pt x="1594" y="2041"/>
                    <a:pt x="1593" y="2041"/>
                  </a:cubicBezTo>
                  <a:cubicBezTo>
                    <a:pt x="1592" y="2041"/>
                    <a:pt x="1591" y="2041"/>
                    <a:pt x="1589" y="2040"/>
                  </a:cubicBezTo>
                  <a:cubicBezTo>
                    <a:pt x="1588" y="2040"/>
                    <a:pt x="1586" y="2039"/>
                    <a:pt x="1584" y="2039"/>
                  </a:cubicBezTo>
                  <a:cubicBezTo>
                    <a:pt x="1582" y="2038"/>
                    <a:pt x="1580" y="2037"/>
                    <a:pt x="1578" y="2035"/>
                  </a:cubicBezTo>
                  <a:cubicBezTo>
                    <a:pt x="1578" y="2035"/>
                    <a:pt x="1578" y="2035"/>
                    <a:pt x="1577" y="2034"/>
                  </a:cubicBezTo>
                  <a:cubicBezTo>
                    <a:pt x="1577" y="2034"/>
                    <a:pt x="1576" y="2034"/>
                    <a:pt x="1576" y="2033"/>
                  </a:cubicBezTo>
                  <a:cubicBezTo>
                    <a:pt x="1575" y="2033"/>
                    <a:pt x="1574" y="2032"/>
                    <a:pt x="1573" y="2031"/>
                  </a:cubicBezTo>
                  <a:cubicBezTo>
                    <a:pt x="1572" y="2030"/>
                    <a:pt x="1571" y="2029"/>
                    <a:pt x="1570" y="2028"/>
                  </a:cubicBezTo>
                  <a:cubicBezTo>
                    <a:pt x="1569" y="2027"/>
                    <a:pt x="1568" y="2026"/>
                    <a:pt x="1567" y="2025"/>
                  </a:cubicBezTo>
                  <a:cubicBezTo>
                    <a:pt x="1565" y="2023"/>
                    <a:pt x="1563" y="2022"/>
                    <a:pt x="1560" y="2020"/>
                  </a:cubicBezTo>
                  <a:cubicBezTo>
                    <a:pt x="1559" y="2019"/>
                    <a:pt x="1559" y="2019"/>
                    <a:pt x="1559" y="2019"/>
                  </a:cubicBezTo>
                  <a:cubicBezTo>
                    <a:pt x="1558" y="2018"/>
                    <a:pt x="1558" y="2018"/>
                    <a:pt x="1558" y="2018"/>
                  </a:cubicBezTo>
                  <a:cubicBezTo>
                    <a:pt x="1558" y="2018"/>
                    <a:pt x="1557" y="2018"/>
                    <a:pt x="1556" y="2017"/>
                  </a:cubicBezTo>
                  <a:cubicBezTo>
                    <a:pt x="1555" y="2016"/>
                    <a:pt x="1554" y="2015"/>
                    <a:pt x="1552" y="2015"/>
                  </a:cubicBezTo>
                  <a:cubicBezTo>
                    <a:pt x="1552" y="2014"/>
                    <a:pt x="1551" y="2014"/>
                    <a:pt x="1550" y="2014"/>
                  </a:cubicBezTo>
                  <a:cubicBezTo>
                    <a:pt x="1550" y="2014"/>
                    <a:pt x="1549" y="2013"/>
                    <a:pt x="1548" y="2013"/>
                  </a:cubicBezTo>
                  <a:cubicBezTo>
                    <a:pt x="1548" y="2013"/>
                    <a:pt x="1547" y="2012"/>
                    <a:pt x="1546" y="2012"/>
                  </a:cubicBezTo>
                  <a:cubicBezTo>
                    <a:pt x="1546" y="2012"/>
                    <a:pt x="1545" y="2012"/>
                    <a:pt x="1544" y="2012"/>
                  </a:cubicBezTo>
                  <a:cubicBezTo>
                    <a:pt x="1541" y="2011"/>
                    <a:pt x="1539" y="2010"/>
                    <a:pt x="1536" y="2010"/>
                  </a:cubicBezTo>
                  <a:cubicBezTo>
                    <a:pt x="1536" y="2010"/>
                    <a:pt x="1536" y="2010"/>
                    <a:pt x="1536" y="2010"/>
                  </a:cubicBezTo>
                  <a:cubicBezTo>
                    <a:pt x="1541" y="2008"/>
                    <a:pt x="1546" y="2006"/>
                    <a:pt x="1550" y="2004"/>
                  </a:cubicBezTo>
                  <a:cubicBezTo>
                    <a:pt x="1480" y="2010"/>
                    <a:pt x="1436" y="1989"/>
                    <a:pt x="1409" y="1960"/>
                  </a:cubicBezTo>
                  <a:cubicBezTo>
                    <a:pt x="1414" y="1962"/>
                    <a:pt x="1419" y="1965"/>
                    <a:pt x="1424" y="1967"/>
                  </a:cubicBezTo>
                  <a:cubicBezTo>
                    <a:pt x="1427" y="1968"/>
                    <a:pt x="1431" y="1969"/>
                    <a:pt x="1434" y="1970"/>
                  </a:cubicBezTo>
                  <a:cubicBezTo>
                    <a:pt x="1435" y="1971"/>
                    <a:pt x="1436" y="1971"/>
                    <a:pt x="1437" y="1971"/>
                  </a:cubicBezTo>
                  <a:cubicBezTo>
                    <a:pt x="1438" y="1971"/>
                    <a:pt x="1438" y="1971"/>
                    <a:pt x="1438" y="1971"/>
                  </a:cubicBezTo>
                  <a:cubicBezTo>
                    <a:pt x="1439" y="1971"/>
                    <a:pt x="1439" y="1971"/>
                    <a:pt x="1439" y="1971"/>
                  </a:cubicBezTo>
                  <a:cubicBezTo>
                    <a:pt x="1439" y="1971"/>
                    <a:pt x="1439" y="1971"/>
                    <a:pt x="1439" y="1971"/>
                  </a:cubicBezTo>
                  <a:cubicBezTo>
                    <a:pt x="1439" y="1972"/>
                    <a:pt x="1439" y="1972"/>
                    <a:pt x="1439" y="1972"/>
                  </a:cubicBezTo>
                  <a:cubicBezTo>
                    <a:pt x="1440" y="1972"/>
                    <a:pt x="1441" y="1972"/>
                    <a:pt x="1442" y="1972"/>
                  </a:cubicBezTo>
                  <a:cubicBezTo>
                    <a:pt x="1443" y="1972"/>
                    <a:pt x="1444" y="1972"/>
                    <a:pt x="1445" y="1973"/>
                  </a:cubicBezTo>
                  <a:cubicBezTo>
                    <a:pt x="1447" y="1973"/>
                    <a:pt x="1448" y="1973"/>
                    <a:pt x="1450" y="1973"/>
                  </a:cubicBezTo>
                  <a:cubicBezTo>
                    <a:pt x="1452" y="1974"/>
                    <a:pt x="1454" y="1974"/>
                    <a:pt x="1456" y="1974"/>
                  </a:cubicBezTo>
                  <a:cubicBezTo>
                    <a:pt x="1458" y="1974"/>
                    <a:pt x="1460" y="1974"/>
                    <a:pt x="1461" y="1974"/>
                  </a:cubicBezTo>
                  <a:cubicBezTo>
                    <a:pt x="1463" y="1975"/>
                    <a:pt x="1465" y="1975"/>
                    <a:pt x="1467" y="1975"/>
                  </a:cubicBezTo>
                  <a:cubicBezTo>
                    <a:pt x="1475" y="1975"/>
                    <a:pt x="1483" y="1975"/>
                    <a:pt x="1490" y="1975"/>
                  </a:cubicBezTo>
                  <a:cubicBezTo>
                    <a:pt x="1498" y="1974"/>
                    <a:pt x="1506" y="1974"/>
                    <a:pt x="1513" y="1974"/>
                  </a:cubicBezTo>
                  <a:cubicBezTo>
                    <a:pt x="1517" y="1974"/>
                    <a:pt x="1520" y="1974"/>
                    <a:pt x="1524" y="1974"/>
                  </a:cubicBezTo>
                  <a:cubicBezTo>
                    <a:pt x="1527" y="1974"/>
                    <a:pt x="1531" y="1975"/>
                    <a:pt x="1534" y="1976"/>
                  </a:cubicBezTo>
                  <a:cubicBezTo>
                    <a:pt x="1535" y="1976"/>
                    <a:pt x="1535" y="1976"/>
                    <a:pt x="1535" y="1976"/>
                  </a:cubicBezTo>
                  <a:cubicBezTo>
                    <a:pt x="1535" y="1976"/>
                    <a:pt x="1535" y="1976"/>
                    <a:pt x="1535" y="1976"/>
                  </a:cubicBezTo>
                  <a:cubicBezTo>
                    <a:pt x="1535" y="1976"/>
                    <a:pt x="1535" y="1976"/>
                    <a:pt x="1535" y="1976"/>
                  </a:cubicBezTo>
                  <a:cubicBezTo>
                    <a:pt x="1535" y="1976"/>
                    <a:pt x="1535" y="1976"/>
                    <a:pt x="1535" y="1976"/>
                  </a:cubicBezTo>
                  <a:cubicBezTo>
                    <a:pt x="1536" y="1976"/>
                    <a:pt x="1536" y="1976"/>
                    <a:pt x="1536" y="1976"/>
                  </a:cubicBezTo>
                  <a:cubicBezTo>
                    <a:pt x="1536" y="1976"/>
                    <a:pt x="1536" y="1976"/>
                    <a:pt x="1536" y="1976"/>
                  </a:cubicBezTo>
                  <a:cubicBezTo>
                    <a:pt x="1537" y="1976"/>
                    <a:pt x="1537" y="1977"/>
                    <a:pt x="1538" y="1977"/>
                  </a:cubicBezTo>
                  <a:cubicBezTo>
                    <a:pt x="1539" y="1977"/>
                    <a:pt x="1539" y="1977"/>
                    <a:pt x="1539" y="1977"/>
                  </a:cubicBezTo>
                  <a:cubicBezTo>
                    <a:pt x="1540" y="1978"/>
                    <a:pt x="1542" y="1978"/>
                    <a:pt x="1543" y="1979"/>
                  </a:cubicBezTo>
                  <a:cubicBezTo>
                    <a:pt x="1546" y="1980"/>
                    <a:pt x="1549" y="1982"/>
                    <a:pt x="1552" y="1984"/>
                  </a:cubicBezTo>
                  <a:cubicBezTo>
                    <a:pt x="1557" y="1988"/>
                    <a:pt x="1562" y="1992"/>
                    <a:pt x="1566" y="1995"/>
                  </a:cubicBezTo>
                  <a:cubicBezTo>
                    <a:pt x="1570" y="1999"/>
                    <a:pt x="1575" y="2002"/>
                    <a:pt x="1579" y="2005"/>
                  </a:cubicBezTo>
                  <a:cubicBezTo>
                    <a:pt x="1582" y="2008"/>
                    <a:pt x="1586" y="2010"/>
                    <a:pt x="1589" y="2011"/>
                  </a:cubicBezTo>
                  <a:cubicBezTo>
                    <a:pt x="1592" y="2012"/>
                    <a:pt x="1595" y="2013"/>
                    <a:pt x="1597" y="2014"/>
                  </a:cubicBezTo>
                  <a:cubicBezTo>
                    <a:pt x="1597" y="2014"/>
                    <a:pt x="1598" y="2014"/>
                    <a:pt x="1599" y="2014"/>
                  </a:cubicBezTo>
                  <a:cubicBezTo>
                    <a:pt x="1599" y="2014"/>
                    <a:pt x="1599" y="2014"/>
                    <a:pt x="1599" y="2014"/>
                  </a:cubicBezTo>
                  <a:cubicBezTo>
                    <a:pt x="1599" y="2014"/>
                    <a:pt x="1598" y="2014"/>
                    <a:pt x="1597" y="2013"/>
                  </a:cubicBezTo>
                  <a:cubicBezTo>
                    <a:pt x="1595" y="2013"/>
                    <a:pt x="1593" y="2011"/>
                    <a:pt x="1590" y="2010"/>
                  </a:cubicBezTo>
                  <a:cubicBezTo>
                    <a:pt x="1587" y="2008"/>
                    <a:pt x="1584" y="2005"/>
                    <a:pt x="1580" y="2002"/>
                  </a:cubicBezTo>
                  <a:cubicBezTo>
                    <a:pt x="1577" y="1999"/>
                    <a:pt x="1573" y="1996"/>
                    <a:pt x="1569" y="1992"/>
                  </a:cubicBezTo>
                  <a:cubicBezTo>
                    <a:pt x="1565" y="1988"/>
                    <a:pt x="1560" y="1983"/>
                    <a:pt x="1555" y="1979"/>
                  </a:cubicBezTo>
                  <a:cubicBezTo>
                    <a:pt x="1552" y="1977"/>
                    <a:pt x="1549" y="1975"/>
                    <a:pt x="1546" y="1973"/>
                  </a:cubicBezTo>
                  <a:cubicBezTo>
                    <a:pt x="1545" y="1972"/>
                    <a:pt x="1543" y="1972"/>
                    <a:pt x="1541" y="1971"/>
                  </a:cubicBezTo>
                  <a:cubicBezTo>
                    <a:pt x="1540" y="1970"/>
                    <a:pt x="1540" y="1970"/>
                    <a:pt x="1540" y="1970"/>
                  </a:cubicBezTo>
                  <a:cubicBezTo>
                    <a:pt x="1539" y="1970"/>
                    <a:pt x="1539" y="1970"/>
                    <a:pt x="1539" y="1970"/>
                  </a:cubicBezTo>
                  <a:cubicBezTo>
                    <a:pt x="1538" y="1970"/>
                    <a:pt x="1538" y="1970"/>
                    <a:pt x="1538" y="1970"/>
                  </a:cubicBezTo>
                  <a:cubicBezTo>
                    <a:pt x="1538" y="1969"/>
                    <a:pt x="1538" y="1969"/>
                    <a:pt x="1538" y="1969"/>
                  </a:cubicBezTo>
                  <a:cubicBezTo>
                    <a:pt x="1538" y="1969"/>
                    <a:pt x="1538" y="1969"/>
                    <a:pt x="1538" y="1969"/>
                  </a:cubicBezTo>
                  <a:cubicBezTo>
                    <a:pt x="1537" y="1969"/>
                    <a:pt x="1537" y="1969"/>
                    <a:pt x="1537" y="1969"/>
                  </a:cubicBezTo>
                  <a:cubicBezTo>
                    <a:pt x="1536" y="1969"/>
                    <a:pt x="1536" y="1969"/>
                    <a:pt x="1536" y="1969"/>
                  </a:cubicBezTo>
                  <a:cubicBezTo>
                    <a:pt x="1532" y="1968"/>
                    <a:pt x="1528" y="1967"/>
                    <a:pt x="1525" y="1967"/>
                  </a:cubicBezTo>
                  <a:cubicBezTo>
                    <a:pt x="1521" y="1966"/>
                    <a:pt x="1517" y="1966"/>
                    <a:pt x="1513" y="1966"/>
                  </a:cubicBezTo>
                  <a:cubicBezTo>
                    <a:pt x="1505" y="1966"/>
                    <a:pt x="1498" y="1967"/>
                    <a:pt x="1490" y="1967"/>
                  </a:cubicBezTo>
                  <a:cubicBezTo>
                    <a:pt x="1489" y="1967"/>
                    <a:pt x="1488" y="1967"/>
                    <a:pt x="1486" y="1967"/>
                  </a:cubicBezTo>
                  <a:cubicBezTo>
                    <a:pt x="1487" y="1967"/>
                    <a:pt x="1488" y="1966"/>
                    <a:pt x="1489" y="1966"/>
                  </a:cubicBezTo>
                  <a:cubicBezTo>
                    <a:pt x="1490" y="1965"/>
                    <a:pt x="1491" y="1965"/>
                    <a:pt x="1492" y="1964"/>
                  </a:cubicBezTo>
                  <a:cubicBezTo>
                    <a:pt x="1493" y="1964"/>
                    <a:pt x="1494" y="1963"/>
                    <a:pt x="1495" y="1963"/>
                  </a:cubicBezTo>
                  <a:cubicBezTo>
                    <a:pt x="1496" y="1963"/>
                    <a:pt x="1497" y="1962"/>
                    <a:pt x="1497" y="1962"/>
                  </a:cubicBezTo>
                  <a:cubicBezTo>
                    <a:pt x="1498" y="1962"/>
                    <a:pt x="1498" y="1962"/>
                    <a:pt x="1498" y="1962"/>
                  </a:cubicBezTo>
                  <a:cubicBezTo>
                    <a:pt x="1498" y="1962"/>
                    <a:pt x="1498" y="1962"/>
                    <a:pt x="1498" y="1962"/>
                  </a:cubicBezTo>
                  <a:cubicBezTo>
                    <a:pt x="1498" y="1962"/>
                    <a:pt x="1498" y="1962"/>
                    <a:pt x="1498" y="1962"/>
                  </a:cubicBezTo>
                  <a:cubicBezTo>
                    <a:pt x="1499" y="1962"/>
                    <a:pt x="1499" y="1962"/>
                    <a:pt x="1499" y="1962"/>
                  </a:cubicBezTo>
                  <a:cubicBezTo>
                    <a:pt x="1500" y="1961"/>
                    <a:pt x="1500" y="1961"/>
                    <a:pt x="1500" y="1961"/>
                  </a:cubicBezTo>
                  <a:cubicBezTo>
                    <a:pt x="1502" y="1960"/>
                    <a:pt x="1502" y="1960"/>
                    <a:pt x="1502" y="1960"/>
                  </a:cubicBezTo>
                  <a:cubicBezTo>
                    <a:pt x="1503" y="1960"/>
                    <a:pt x="1504" y="1960"/>
                    <a:pt x="1505" y="1959"/>
                  </a:cubicBezTo>
                  <a:cubicBezTo>
                    <a:pt x="1507" y="1958"/>
                    <a:pt x="1510" y="1958"/>
                    <a:pt x="1512" y="1957"/>
                  </a:cubicBezTo>
                  <a:cubicBezTo>
                    <a:pt x="1514" y="1957"/>
                    <a:pt x="1516" y="1956"/>
                    <a:pt x="1518" y="1956"/>
                  </a:cubicBezTo>
                  <a:cubicBezTo>
                    <a:pt x="1520" y="1956"/>
                    <a:pt x="1522" y="1955"/>
                    <a:pt x="1524" y="1955"/>
                  </a:cubicBezTo>
                  <a:cubicBezTo>
                    <a:pt x="1526" y="1955"/>
                    <a:pt x="1527" y="1955"/>
                    <a:pt x="1529" y="1954"/>
                  </a:cubicBezTo>
                  <a:cubicBezTo>
                    <a:pt x="1529" y="1954"/>
                    <a:pt x="1530" y="1954"/>
                    <a:pt x="1531" y="1954"/>
                  </a:cubicBezTo>
                  <a:cubicBezTo>
                    <a:pt x="1532" y="1954"/>
                    <a:pt x="1532" y="1954"/>
                    <a:pt x="1533" y="1954"/>
                  </a:cubicBezTo>
                  <a:cubicBezTo>
                    <a:pt x="1534" y="1954"/>
                    <a:pt x="1535" y="1954"/>
                    <a:pt x="1535" y="1954"/>
                  </a:cubicBezTo>
                  <a:cubicBezTo>
                    <a:pt x="1536" y="1954"/>
                    <a:pt x="1536" y="1954"/>
                    <a:pt x="1536" y="1954"/>
                  </a:cubicBezTo>
                  <a:cubicBezTo>
                    <a:pt x="1536" y="1954"/>
                    <a:pt x="1536" y="1954"/>
                    <a:pt x="1535" y="1953"/>
                  </a:cubicBezTo>
                  <a:cubicBezTo>
                    <a:pt x="1535" y="1953"/>
                    <a:pt x="1534" y="1953"/>
                    <a:pt x="1533" y="1953"/>
                  </a:cubicBezTo>
                  <a:cubicBezTo>
                    <a:pt x="1532" y="1952"/>
                    <a:pt x="1532" y="1952"/>
                    <a:pt x="1531" y="1952"/>
                  </a:cubicBezTo>
                  <a:cubicBezTo>
                    <a:pt x="1530" y="1952"/>
                    <a:pt x="1530" y="1952"/>
                    <a:pt x="1529" y="1951"/>
                  </a:cubicBezTo>
                  <a:cubicBezTo>
                    <a:pt x="1528" y="1951"/>
                    <a:pt x="1527" y="1951"/>
                    <a:pt x="1527" y="1951"/>
                  </a:cubicBezTo>
                  <a:cubicBezTo>
                    <a:pt x="1526" y="1951"/>
                    <a:pt x="1525" y="1951"/>
                    <a:pt x="1524" y="1950"/>
                  </a:cubicBezTo>
                  <a:cubicBezTo>
                    <a:pt x="1523" y="1950"/>
                    <a:pt x="1522" y="1950"/>
                    <a:pt x="1521" y="1950"/>
                  </a:cubicBezTo>
                  <a:cubicBezTo>
                    <a:pt x="1520" y="1950"/>
                    <a:pt x="1519" y="1950"/>
                    <a:pt x="1518" y="1950"/>
                  </a:cubicBezTo>
                  <a:cubicBezTo>
                    <a:pt x="1515" y="1950"/>
                    <a:pt x="1513" y="1950"/>
                    <a:pt x="1511" y="1950"/>
                  </a:cubicBezTo>
                  <a:cubicBezTo>
                    <a:pt x="1509" y="1951"/>
                    <a:pt x="1508" y="1951"/>
                    <a:pt x="1507" y="1951"/>
                  </a:cubicBezTo>
                  <a:cubicBezTo>
                    <a:pt x="1506" y="1951"/>
                    <a:pt x="1506" y="1951"/>
                    <a:pt x="1505" y="1951"/>
                  </a:cubicBezTo>
                  <a:cubicBezTo>
                    <a:pt x="1504" y="1951"/>
                    <a:pt x="1504" y="1952"/>
                    <a:pt x="1503" y="1952"/>
                  </a:cubicBezTo>
                  <a:cubicBezTo>
                    <a:pt x="1502" y="1952"/>
                    <a:pt x="1502" y="1952"/>
                    <a:pt x="1501" y="1952"/>
                  </a:cubicBezTo>
                  <a:cubicBezTo>
                    <a:pt x="1501" y="1952"/>
                    <a:pt x="1500" y="1953"/>
                    <a:pt x="1499" y="1953"/>
                  </a:cubicBezTo>
                  <a:cubicBezTo>
                    <a:pt x="1497" y="1954"/>
                    <a:pt x="1497" y="1954"/>
                    <a:pt x="1497" y="1954"/>
                  </a:cubicBezTo>
                  <a:cubicBezTo>
                    <a:pt x="1496" y="1954"/>
                    <a:pt x="1496" y="1954"/>
                    <a:pt x="1496" y="1954"/>
                  </a:cubicBezTo>
                  <a:cubicBezTo>
                    <a:pt x="1495" y="1954"/>
                    <a:pt x="1495" y="1954"/>
                    <a:pt x="1495" y="1954"/>
                  </a:cubicBezTo>
                  <a:cubicBezTo>
                    <a:pt x="1495" y="1955"/>
                    <a:pt x="1495" y="1955"/>
                    <a:pt x="1495" y="1955"/>
                  </a:cubicBezTo>
                  <a:cubicBezTo>
                    <a:pt x="1495" y="1955"/>
                    <a:pt x="1495" y="1955"/>
                    <a:pt x="1495" y="1955"/>
                  </a:cubicBezTo>
                  <a:cubicBezTo>
                    <a:pt x="1494" y="1955"/>
                    <a:pt x="1494" y="1955"/>
                    <a:pt x="1494" y="1955"/>
                  </a:cubicBezTo>
                  <a:cubicBezTo>
                    <a:pt x="1493" y="1955"/>
                    <a:pt x="1493" y="1956"/>
                    <a:pt x="1492" y="1956"/>
                  </a:cubicBezTo>
                  <a:cubicBezTo>
                    <a:pt x="1491" y="1956"/>
                    <a:pt x="1490" y="1957"/>
                    <a:pt x="1489" y="1957"/>
                  </a:cubicBezTo>
                  <a:cubicBezTo>
                    <a:pt x="1488" y="1958"/>
                    <a:pt x="1487" y="1959"/>
                    <a:pt x="1486" y="1959"/>
                  </a:cubicBezTo>
                  <a:cubicBezTo>
                    <a:pt x="1485" y="1960"/>
                    <a:pt x="1484" y="1960"/>
                    <a:pt x="1483" y="1961"/>
                  </a:cubicBezTo>
                  <a:cubicBezTo>
                    <a:pt x="1481" y="1962"/>
                    <a:pt x="1479" y="1963"/>
                    <a:pt x="1477" y="1964"/>
                  </a:cubicBezTo>
                  <a:cubicBezTo>
                    <a:pt x="1476" y="1964"/>
                    <a:pt x="1476" y="1964"/>
                    <a:pt x="1475" y="1965"/>
                  </a:cubicBezTo>
                  <a:cubicBezTo>
                    <a:pt x="1475" y="1965"/>
                    <a:pt x="1475" y="1965"/>
                    <a:pt x="1474" y="1965"/>
                  </a:cubicBezTo>
                  <a:cubicBezTo>
                    <a:pt x="1473" y="1966"/>
                    <a:pt x="1472" y="1966"/>
                    <a:pt x="1472" y="1966"/>
                  </a:cubicBezTo>
                  <a:cubicBezTo>
                    <a:pt x="1471" y="1966"/>
                    <a:pt x="1470" y="1967"/>
                    <a:pt x="1469" y="1967"/>
                  </a:cubicBezTo>
                  <a:cubicBezTo>
                    <a:pt x="1469" y="1967"/>
                    <a:pt x="1469" y="1967"/>
                    <a:pt x="1469" y="1967"/>
                  </a:cubicBezTo>
                  <a:cubicBezTo>
                    <a:pt x="1468" y="1967"/>
                    <a:pt x="1468" y="1967"/>
                    <a:pt x="1467" y="1967"/>
                  </a:cubicBezTo>
                  <a:cubicBezTo>
                    <a:pt x="1464" y="1967"/>
                    <a:pt x="1460" y="1967"/>
                    <a:pt x="1456" y="1967"/>
                  </a:cubicBezTo>
                  <a:cubicBezTo>
                    <a:pt x="1455" y="1967"/>
                    <a:pt x="1453" y="1966"/>
                    <a:pt x="1451" y="1966"/>
                  </a:cubicBezTo>
                  <a:cubicBezTo>
                    <a:pt x="1449" y="1966"/>
                    <a:pt x="1448" y="1966"/>
                    <a:pt x="1446" y="1966"/>
                  </a:cubicBezTo>
                  <a:cubicBezTo>
                    <a:pt x="1445" y="1966"/>
                    <a:pt x="1444" y="1965"/>
                    <a:pt x="1443" y="1965"/>
                  </a:cubicBezTo>
                  <a:cubicBezTo>
                    <a:pt x="1442" y="1965"/>
                    <a:pt x="1441" y="1965"/>
                    <a:pt x="1441" y="1965"/>
                  </a:cubicBezTo>
                  <a:cubicBezTo>
                    <a:pt x="1440" y="1965"/>
                    <a:pt x="1440" y="1965"/>
                    <a:pt x="1440" y="1965"/>
                  </a:cubicBezTo>
                  <a:cubicBezTo>
                    <a:pt x="1440" y="1965"/>
                    <a:pt x="1440" y="1965"/>
                    <a:pt x="1440" y="1965"/>
                  </a:cubicBezTo>
                  <a:cubicBezTo>
                    <a:pt x="1439" y="1965"/>
                    <a:pt x="1439" y="1965"/>
                    <a:pt x="1439" y="1965"/>
                  </a:cubicBezTo>
                  <a:cubicBezTo>
                    <a:pt x="1438" y="1964"/>
                    <a:pt x="1438" y="1964"/>
                    <a:pt x="1438" y="1964"/>
                  </a:cubicBezTo>
                  <a:cubicBezTo>
                    <a:pt x="1437" y="1964"/>
                    <a:pt x="1436" y="1964"/>
                    <a:pt x="1436" y="1964"/>
                  </a:cubicBezTo>
                  <a:cubicBezTo>
                    <a:pt x="1432" y="1963"/>
                    <a:pt x="1429" y="1962"/>
                    <a:pt x="1426" y="1961"/>
                  </a:cubicBezTo>
                  <a:cubicBezTo>
                    <a:pt x="1420" y="1959"/>
                    <a:pt x="1415" y="1957"/>
                    <a:pt x="1410" y="1954"/>
                  </a:cubicBezTo>
                  <a:cubicBezTo>
                    <a:pt x="1408" y="1954"/>
                    <a:pt x="1407" y="1953"/>
                    <a:pt x="1406" y="1952"/>
                  </a:cubicBezTo>
                  <a:cubicBezTo>
                    <a:pt x="1406" y="1952"/>
                    <a:pt x="1405" y="1952"/>
                    <a:pt x="1404" y="1951"/>
                  </a:cubicBezTo>
                  <a:cubicBezTo>
                    <a:pt x="1404" y="1951"/>
                    <a:pt x="1404" y="1951"/>
                    <a:pt x="1404" y="1951"/>
                  </a:cubicBezTo>
                  <a:cubicBezTo>
                    <a:pt x="1403" y="1950"/>
                    <a:pt x="1403" y="1950"/>
                    <a:pt x="1403" y="1950"/>
                  </a:cubicBezTo>
                  <a:cubicBezTo>
                    <a:pt x="1402" y="1949"/>
                    <a:pt x="1401" y="1949"/>
                    <a:pt x="1400" y="1948"/>
                  </a:cubicBezTo>
                  <a:cubicBezTo>
                    <a:pt x="1383" y="1925"/>
                    <a:pt x="1375" y="1898"/>
                    <a:pt x="1371" y="1876"/>
                  </a:cubicBezTo>
                  <a:cubicBezTo>
                    <a:pt x="1371" y="1877"/>
                    <a:pt x="1371" y="1878"/>
                    <a:pt x="1372" y="1878"/>
                  </a:cubicBezTo>
                  <a:cubicBezTo>
                    <a:pt x="1372" y="1879"/>
                    <a:pt x="1373" y="1881"/>
                    <a:pt x="1374" y="1882"/>
                  </a:cubicBezTo>
                  <a:cubicBezTo>
                    <a:pt x="1374" y="1882"/>
                    <a:pt x="1375" y="1883"/>
                    <a:pt x="1375" y="1884"/>
                  </a:cubicBezTo>
                  <a:cubicBezTo>
                    <a:pt x="1375" y="1884"/>
                    <a:pt x="1376" y="1885"/>
                    <a:pt x="1376" y="1885"/>
                  </a:cubicBezTo>
                  <a:cubicBezTo>
                    <a:pt x="1377" y="1887"/>
                    <a:pt x="1378" y="1888"/>
                    <a:pt x="1379" y="1889"/>
                  </a:cubicBezTo>
                  <a:cubicBezTo>
                    <a:pt x="1381" y="1891"/>
                    <a:pt x="1382" y="1892"/>
                    <a:pt x="1383" y="1893"/>
                  </a:cubicBezTo>
                  <a:cubicBezTo>
                    <a:pt x="1384" y="1894"/>
                    <a:pt x="1384" y="1895"/>
                    <a:pt x="1385" y="1895"/>
                  </a:cubicBezTo>
                  <a:cubicBezTo>
                    <a:pt x="1386" y="1896"/>
                    <a:pt x="1386" y="1897"/>
                    <a:pt x="1387" y="1897"/>
                  </a:cubicBezTo>
                  <a:cubicBezTo>
                    <a:pt x="1387" y="1898"/>
                    <a:pt x="1388" y="1898"/>
                    <a:pt x="1388" y="1898"/>
                  </a:cubicBezTo>
                  <a:cubicBezTo>
                    <a:pt x="1388" y="1899"/>
                    <a:pt x="1389" y="1899"/>
                    <a:pt x="1389" y="1899"/>
                  </a:cubicBezTo>
                  <a:cubicBezTo>
                    <a:pt x="1390" y="1900"/>
                    <a:pt x="1391" y="1900"/>
                    <a:pt x="1392" y="1901"/>
                  </a:cubicBezTo>
                  <a:cubicBezTo>
                    <a:pt x="1393" y="1902"/>
                    <a:pt x="1395" y="1904"/>
                    <a:pt x="1396" y="1905"/>
                  </a:cubicBezTo>
                  <a:cubicBezTo>
                    <a:pt x="1397" y="1905"/>
                    <a:pt x="1398" y="1906"/>
                    <a:pt x="1399" y="1907"/>
                  </a:cubicBezTo>
                  <a:cubicBezTo>
                    <a:pt x="1400" y="1907"/>
                    <a:pt x="1401" y="1908"/>
                    <a:pt x="1402" y="1908"/>
                  </a:cubicBezTo>
                  <a:cubicBezTo>
                    <a:pt x="1403" y="1909"/>
                    <a:pt x="1403" y="1909"/>
                    <a:pt x="1404" y="1910"/>
                  </a:cubicBezTo>
                  <a:cubicBezTo>
                    <a:pt x="1405" y="1910"/>
                    <a:pt x="1406" y="1911"/>
                    <a:pt x="1407" y="1911"/>
                  </a:cubicBezTo>
                  <a:cubicBezTo>
                    <a:pt x="1408" y="1912"/>
                    <a:pt x="1409" y="1912"/>
                    <a:pt x="1410" y="1913"/>
                  </a:cubicBezTo>
                  <a:cubicBezTo>
                    <a:pt x="1413" y="1914"/>
                    <a:pt x="1413" y="1914"/>
                    <a:pt x="1413" y="1914"/>
                  </a:cubicBezTo>
                  <a:cubicBezTo>
                    <a:pt x="1414" y="1914"/>
                    <a:pt x="1415" y="1915"/>
                    <a:pt x="1416" y="1915"/>
                  </a:cubicBezTo>
                  <a:cubicBezTo>
                    <a:pt x="1417" y="1915"/>
                    <a:pt x="1418" y="1916"/>
                    <a:pt x="1419" y="1916"/>
                  </a:cubicBezTo>
                  <a:cubicBezTo>
                    <a:pt x="1419" y="1916"/>
                    <a:pt x="1420" y="1916"/>
                    <a:pt x="1420" y="1916"/>
                  </a:cubicBezTo>
                  <a:cubicBezTo>
                    <a:pt x="1420" y="1916"/>
                    <a:pt x="1420" y="1917"/>
                    <a:pt x="1420" y="1917"/>
                  </a:cubicBezTo>
                  <a:cubicBezTo>
                    <a:pt x="1422" y="1918"/>
                    <a:pt x="1423" y="1920"/>
                    <a:pt x="1426" y="1923"/>
                  </a:cubicBezTo>
                  <a:cubicBezTo>
                    <a:pt x="1428" y="1925"/>
                    <a:pt x="1431" y="1928"/>
                    <a:pt x="1434" y="1931"/>
                  </a:cubicBezTo>
                  <a:cubicBezTo>
                    <a:pt x="1435" y="1932"/>
                    <a:pt x="1436" y="1932"/>
                    <a:pt x="1437" y="1933"/>
                  </a:cubicBezTo>
                  <a:cubicBezTo>
                    <a:pt x="1437" y="1934"/>
                    <a:pt x="1438" y="1934"/>
                    <a:pt x="1439" y="1935"/>
                  </a:cubicBezTo>
                  <a:cubicBezTo>
                    <a:pt x="1441" y="1936"/>
                    <a:pt x="1443" y="1938"/>
                    <a:pt x="1444" y="1939"/>
                  </a:cubicBezTo>
                  <a:cubicBezTo>
                    <a:pt x="1446" y="1940"/>
                    <a:pt x="1448" y="1942"/>
                    <a:pt x="1450" y="1943"/>
                  </a:cubicBezTo>
                  <a:cubicBezTo>
                    <a:pt x="1450" y="1943"/>
                    <a:pt x="1451" y="1944"/>
                    <a:pt x="1451" y="1944"/>
                  </a:cubicBezTo>
                  <a:cubicBezTo>
                    <a:pt x="1452" y="1944"/>
                    <a:pt x="1452" y="1945"/>
                    <a:pt x="1453" y="1945"/>
                  </a:cubicBezTo>
                  <a:cubicBezTo>
                    <a:pt x="1454" y="1946"/>
                    <a:pt x="1455" y="1946"/>
                    <a:pt x="1456" y="1947"/>
                  </a:cubicBezTo>
                  <a:cubicBezTo>
                    <a:pt x="1458" y="1948"/>
                    <a:pt x="1460" y="1949"/>
                    <a:pt x="1462" y="1949"/>
                  </a:cubicBezTo>
                  <a:cubicBezTo>
                    <a:pt x="1464" y="1950"/>
                    <a:pt x="1465" y="1951"/>
                    <a:pt x="1467" y="1951"/>
                  </a:cubicBezTo>
                  <a:cubicBezTo>
                    <a:pt x="1469" y="1951"/>
                    <a:pt x="1471" y="1951"/>
                    <a:pt x="1472" y="1951"/>
                  </a:cubicBezTo>
                  <a:cubicBezTo>
                    <a:pt x="1474" y="1951"/>
                    <a:pt x="1475" y="1951"/>
                    <a:pt x="1476" y="1951"/>
                  </a:cubicBezTo>
                  <a:cubicBezTo>
                    <a:pt x="1477" y="1950"/>
                    <a:pt x="1478" y="1950"/>
                    <a:pt x="1478" y="1950"/>
                  </a:cubicBezTo>
                  <a:cubicBezTo>
                    <a:pt x="1479" y="1950"/>
                    <a:pt x="1479" y="1950"/>
                    <a:pt x="1479" y="1950"/>
                  </a:cubicBezTo>
                  <a:cubicBezTo>
                    <a:pt x="1479" y="1950"/>
                    <a:pt x="1479" y="1950"/>
                    <a:pt x="1478" y="1949"/>
                  </a:cubicBezTo>
                  <a:cubicBezTo>
                    <a:pt x="1478" y="1949"/>
                    <a:pt x="1477" y="1949"/>
                    <a:pt x="1476" y="1949"/>
                  </a:cubicBezTo>
                  <a:cubicBezTo>
                    <a:pt x="1475" y="1949"/>
                    <a:pt x="1474" y="1949"/>
                    <a:pt x="1473" y="1948"/>
                  </a:cubicBezTo>
                  <a:cubicBezTo>
                    <a:pt x="1471" y="1948"/>
                    <a:pt x="1470" y="1947"/>
                    <a:pt x="1469" y="1946"/>
                  </a:cubicBezTo>
                  <a:cubicBezTo>
                    <a:pt x="1467" y="1946"/>
                    <a:pt x="1466" y="1945"/>
                    <a:pt x="1464" y="1944"/>
                  </a:cubicBezTo>
                  <a:cubicBezTo>
                    <a:pt x="1463" y="1943"/>
                    <a:pt x="1461" y="1942"/>
                    <a:pt x="1459" y="1941"/>
                  </a:cubicBezTo>
                  <a:cubicBezTo>
                    <a:pt x="1459" y="1940"/>
                    <a:pt x="1458" y="1939"/>
                    <a:pt x="1457" y="1939"/>
                  </a:cubicBezTo>
                  <a:cubicBezTo>
                    <a:pt x="1456" y="1938"/>
                    <a:pt x="1455" y="1938"/>
                    <a:pt x="1454" y="1937"/>
                  </a:cubicBezTo>
                  <a:cubicBezTo>
                    <a:pt x="1453" y="1936"/>
                    <a:pt x="1451" y="1934"/>
                    <a:pt x="1449" y="1933"/>
                  </a:cubicBezTo>
                  <a:cubicBezTo>
                    <a:pt x="1447" y="1932"/>
                    <a:pt x="1446" y="1930"/>
                    <a:pt x="1444" y="1929"/>
                  </a:cubicBezTo>
                  <a:cubicBezTo>
                    <a:pt x="1443" y="1928"/>
                    <a:pt x="1442" y="1928"/>
                    <a:pt x="1441" y="1927"/>
                  </a:cubicBezTo>
                  <a:cubicBezTo>
                    <a:pt x="1440" y="1926"/>
                    <a:pt x="1439" y="1926"/>
                    <a:pt x="1438" y="1925"/>
                  </a:cubicBezTo>
                  <a:cubicBezTo>
                    <a:pt x="1435" y="1923"/>
                    <a:pt x="1432" y="1921"/>
                    <a:pt x="1429" y="1919"/>
                  </a:cubicBezTo>
                  <a:cubicBezTo>
                    <a:pt x="1428" y="1919"/>
                    <a:pt x="1427" y="1919"/>
                    <a:pt x="1427" y="1918"/>
                  </a:cubicBezTo>
                  <a:cubicBezTo>
                    <a:pt x="1427" y="1918"/>
                    <a:pt x="1428" y="1919"/>
                    <a:pt x="1428" y="1919"/>
                  </a:cubicBezTo>
                  <a:cubicBezTo>
                    <a:pt x="1429" y="1919"/>
                    <a:pt x="1430" y="1919"/>
                    <a:pt x="1431" y="1919"/>
                  </a:cubicBezTo>
                  <a:cubicBezTo>
                    <a:pt x="1432" y="1919"/>
                    <a:pt x="1433" y="1920"/>
                    <a:pt x="1434" y="1920"/>
                  </a:cubicBezTo>
                  <a:cubicBezTo>
                    <a:pt x="1435" y="1920"/>
                    <a:pt x="1436" y="1920"/>
                    <a:pt x="1437" y="1920"/>
                  </a:cubicBezTo>
                  <a:cubicBezTo>
                    <a:pt x="1438" y="1920"/>
                    <a:pt x="1439" y="1920"/>
                    <a:pt x="1440" y="1920"/>
                  </a:cubicBezTo>
                  <a:cubicBezTo>
                    <a:pt x="1441" y="1920"/>
                    <a:pt x="1442" y="1920"/>
                    <a:pt x="1443" y="1920"/>
                  </a:cubicBezTo>
                  <a:cubicBezTo>
                    <a:pt x="1444" y="1920"/>
                    <a:pt x="1445" y="1920"/>
                    <a:pt x="1446" y="1920"/>
                  </a:cubicBezTo>
                  <a:cubicBezTo>
                    <a:pt x="1447" y="1920"/>
                    <a:pt x="1447" y="1920"/>
                    <a:pt x="1448" y="1920"/>
                  </a:cubicBezTo>
                  <a:cubicBezTo>
                    <a:pt x="1448" y="1920"/>
                    <a:pt x="1448" y="1920"/>
                    <a:pt x="1449" y="1920"/>
                  </a:cubicBezTo>
                  <a:cubicBezTo>
                    <a:pt x="1453" y="1920"/>
                    <a:pt x="1456" y="1920"/>
                    <a:pt x="1459" y="1920"/>
                  </a:cubicBezTo>
                  <a:cubicBezTo>
                    <a:pt x="1462" y="1919"/>
                    <a:pt x="1465" y="1919"/>
                    <a:pt x="1467" y="1919"/>
                  </a:cubicBezTo>
                  <a:cubicBezTo>
                    <a:pt x="1470" y="1919"/>
                    <a:pt x="1472" y="1919"/>
                    <a:pt x="1474" y="1919"/>
                  </a:cubicBezTo>
                  <a:cubicBezTo>
                    <a:pt x="1475" y="1919"/>
                    <a:pt x="1477" y="1920"/>
                    <a:pt x="1478" y="1920"/>
                  </a:cubicBezTo>
                  <a:cubicBezTo>
                    <a:pt x="1479" y="1920"/>
                    <a:pt x="1479" y="1920"/>
                    <a:pt x="1479" y="1920"/>
                  </a:cubicBezTo>
                  <a:cubicBezTo>
                    <a:pt x="1479" y="1920"/>
                    <a:pt x="1479" y="1920"/>
                    <a:pt x="1478" y="1919"/>
                  </a:cubicBezTo>
                  <a:cubicBezTo>
                    <a:pt x="1477" y="1919"/>
                    <a:pt x="1477" y="1919"/>
                    <a:pt x="1476" y="1919"/>
                  </a:cubicBezTo>
                  <a:cubicBezTo>
                    <a:pt x="1476" y="1918"/>
                    <a:pt x="1475" y="1918"/>
                    <a:pt x="1474" y="1918"/>
                  </a:cubicBezTo>
                  <a:cubicBezTo>
                    <a:pt x="1472" y="1917"/>
                    <a:pt x="1470" y="1916"/>
                    <a:pt x="1468" y="1916"/>
                  </a:cubicBezTo>
                  <a:cubicBezTo>
                    <a:pt x="1465" y="1916"/>
                    <a:pt x="1462" y="1915"/>
                    <a:pt x="1459" y="1915"/>
                  </a:cubicBezTo>
                  <a:cubicBezTo>
                    <a:pt x="1456" y="1915"/>
                    <a:pt x="1453" y="1915"/>
                    <a:pt x="1449" y="1914"/>
                  </a:cubicBezTo>
                  <a:cubicBezTo>
                    <a:pt x="1449" y="1914"/>
                    <a:pt x="1448" y="1914"/>
                    <a:pt x="1448" y="1914"/>
                  </a:cubicBezTo>
                  <a:cubicBezTo>
                    <a:pt x="1447" y="1914"/>
                    <a:pt x="1447" y="1914"/>
                    <a:pt x="1446" y="1914"/>
                  </a:cubicBezTo>
                  <a:cubicBezTo>
                    <a:pt x="1446" y="1914"/>
                    <a:pt x="1445" y="1914"/>
                    <a:pt x="1444" y="1914"/>
                  </a:cubicBezTo>
                  <a:cubicBezTo>
                    <a:pt x="1443" y="1914"/>
                    <a:pt x="1443" y="1914"/>
                    <a:pt x="1442" y="1914"/>
                  </a:cubicBezTo>
                  <a:cubicBezTo>
                    <a:pt x="1442" y="1914"/>
                    <a:pt x="1442" y="1914"/>
                    <a:pt x="1441" y="1913"/>
                  </a:cubicBezTo>
                  <a:cubicBezTo>
                    <a:pt x="1440" y="1913"/>
                    <a:pt x="1439" y="1913"/>
                    <a:pt x="1438" y="1913"/>
                  </a:cubicBezTo>
                  <a:cubicBezTo>
                    <a:pt x="1437" y="1913"/>
                    <a:pt x="1437" y="1913"/>
                    <a:pt x="1436" y="1913"/>
                  </a:cubicBezTo>
                  <a:cubicBezTo>
                    <a:pt x="1435" y="1912"/>
                    <a:pt x="1434" y="1912"/>
                    <a:pt x="1433" y="1912"/>
                  </a:cubicBezTo>
                  <a:cubicBezTo>
                    <a:pt x="1432" y="1912"/>
                    <a:pt x="1431" y="1911"/>
                    <a:pt x="1430" y="1911"/>
                  </a:cubicBezTo>
                  <a:cubicBezTo>
                    <a:pt x="1429" y="1911"/>
                    <a:pt x="1428" y="1911"/>
                    <a:pt x="1427" y="1910"/>
                  </a:cubicBezTo>
                  <a:cubicBezTo>
                    <a:pt x="1426" y="1910"/>
                    <a:pt x="1425" y="1910"/>
                    <a:pt x="1424" y="1910"/>
                  </a:cubicBezTo>
                  <a:cubicBezTo>
                    <a:pt x="1423" y="1909"/>
                    <a:pt x="1423" y="1909"/>
                    <a:pt x="1422" y="1909"/>
                  </a:cubicBezTo>
                  <a:cubicBezTo>
                    <a:pt x="1421" y="1908"/>
                    <a:pt x="1420" y="1908"/>
                    <a:pt x="1419" y="1908"/>
                  </a:cubicBezTo>
                  <a:cubicBezTo>
                    <a:pt x="1418" y="1907"/>
                    <a:pt x="1417" y="1907"/>
                    <a:pt x="1416" y="1907"/>
                  </a:cubicBezTo>
                  <a:cubicBezTo>
                    <a:pt x="1413" y="1905"/>
                    <a:pt x="1413" y="1905"/>
                    <a:pt x="1413" y="1905"/>
                  </a:cubicBezTo>
                  <a:cubicBezTo>
                    <a:pt x="1412" y="1905"/>
                    <a:pt x="1412" y="1905"/>
                    <a:pt x="1411" y="1904"/>
                  </a:cubicBezTo>
                  <a:cubicBezTo>
                    <a:pt x="1410" y="1904"/>
                    <a:pt x="1409" y="1903"/>
                    <a:pt x="1408" y="1903"/>
                  </a:cubicBezTo>
                  <a:cubicBezTo>
                    <a:pt x="1407" y="1902"/>
                    <a:pt x="1406" y="1902"/>
                    <a:pt x="1405" y="1901"/>
                  </a:cubicBezTo>
                  <a:cubicBezTo>
                    <a:pt x="1404" y="1901"/>
                    <a:pt x="1402" y="1900"/>
                    <a:pt x="1400" y="1899"/>
                  </a:cubicBezTo>
                  <a:cubicBezTo>
                    <a:pt x="1399" y="1898"/>
                    <a:pt x="1397" y="1897"/>
                    <a:pt x="1396" y="1896"/>
                  </a:cubicBezTo>
                  <a:cubicBezTo>
                    <a:pt x="1395" y="1895"/>
                    <a:pt x="1394" y="1894"/>
                    <a:pt x="1393" y="1894"/>
                  </a:cubicBezTo>
                  <a:cubicBezTo>
                    <a:pt x="1393" y="1894"/>
                    <a:pt x="1393" y="1893"/>
                    <a:pt x="1392" y="1893"/>
                  </a:cubicBezTo>
                  <a:cubicBezTo>
                    <a:pt x="1392" y="1893"/>
                    <a:pt x="1392" y="1893"/>
                    <a:pt x="1391" y="1892"/>
                  </a:cubicBezTo>
                  <a:cubicBezTo>
                    <a:pt x="1390" y="1891"/>
                    <a:pt x="1388" y="1890"/>
                    <a:pt x="1387" y="1889"/>
                  </a:cubicBezTo>
                  <a:cubicBezTo>
                    <a:pt x="1386" y="1888"/>
                    <a:pt x="1385" y="1887"/>
                    <a:pt x="1383" y="1886"/>
                  </a:cubicBezTo>
                  <a:cubicBezTo>
                    <a:pt x="1382" y="1885"/>
                    <a:pt x="1381" y="1884"/>
                    <a:pt x="1380" y="1883"/>
                  </a:cubicBezTo>
                  <a:cubicBezTo>
                    <a:pt x="1379" y="1882"/>
                    <a:pt x="1379" y="1881"/>
                    <a:pt x="1378" y="1881"/>
                  </a:cubicBezTo>
                  <a:cubicBezTo>
                    <a:pt x="1378" y="1880"/>
                    <a:pt x="1377" y="1880"/>
                    <a:pt x="1377" y="1879"/>
                  </a:cubicBezTo>
                  <a:cubicBezTo>
                    <a:pt x="1376" y="1878"/>
                    <a:pt x="1375" y="1877"/>
                    <a:pt x="1374" y="1877"/>
                  </a:cubicBezTo>
                  <a:cubicBezTo>
                    <a:pt x="1373" y="1875"/>
                    <a:pt x="1371" y="1873"/>
                    <a:pt x="1370" y="1872"/>
                  </a:cubicBezTo>
                  <a:cubicBezTo>
                    <a:pt x="1370" y="1872"/>
                    <a:pt x="1370" y="1871"/>
                    <a:pt x="1370" y="1871"/>
                  </a:cubicBezTo>
                  <a:cubicBezTo>
                    <a:pt x="1366" y="1849"/>
                    <a:pt x="1367" y="1834"/>
                    <a:pt x="1367" y="1834"/>
                  </a:cubicBezTo>
                  <a:cubicBezTo>
                    <a:pt x="1367" y="1834"/>
                    <a:pt x="1432" y="1859"/>
                    <a:pt x="1495" y="1885"/>
                  </a:cubicBezTo>
                  <a:cubicBezTo>
                    <a:pt x="1495" y="1885"/>
                    <a:pt x="1496" y="1886"/>
                    <a:pt x="1496" y="1886"/>
                  </a:cubicBezTo>
                  <a:cubicBezTo>
                    <a:pt x="1499" y="1888"/>
                    <a:pt x="1502" y="1891"/>
                    <a:pt x="1506" y="1894"/>
                  </a:cubicBezTo>
                  <a:cubicBezTo>
                    <a:pt x="1507" y="1895"/>
                    <a:pt x="1509" y="1897"/>
                    <a:pt x="1511" y="1898"/>
                  </a:cubicBezTo>
                  <a:cubicBezTo>
                    <a:pt x="1512" y="1899"/>
                    <a:pt x="1514" y="1901"/>
                    <a:pt x="1516" y="1902"/>
                  </a:cubicBezTo>
                  <a:cubicBezTo>
                    <a:pt x="1522" y="1908"/>
                    <a:pt x="1529" y="1914"/>
                    <a:pt x="1536" y="1920"/>
                  </a:cubicBezTo>
                  <a:cubicBezTo>
                    <a:pt x="1542" y="1926"/>
                    <a:pt x="1549" y="1932"/>
                    <a:pt x="1555" y="1938"/>
                  </a:cubicBezTo>
                  <a:cubicBezTo>
                    <a:pt x="1559" y="1941"/>
                    <a:pt x="1562" y="1944"/>
                    <a:pt x="1565" y="1947"/>
                  </a:cubicBezTo>
                  <a:cubicBezTo>
                    <a:pt x="1568" y="1950"/>
                    <a:pt x="1572" y="1953"/>
                    <a:pt x="1575" y="1956"/>
                  </a:cubicBezTo>
                  <a:cubicBezTo>
                    <a:pt x="1581" y="1961"/>
                    <a:pt x="1588" y="1967"/>
                    <a:pt x="1594" y="1971"/>
                  </a:cubicBezTo>
                  <a:cubicBezTo>
                    <a:pt x="1595" y="1973"/>
                    <a:pt x="1597" y="1974"/>
                    <a:pt x="1598" y="1975"/>
                  </a:cubicBezTo>
                  <a:cubicBezTo>
                    <a:pt x="1600" y="1976"/>
                    <a:pt x="1601" y="1977"/>
                    <a:pt x="1603" y="1978"/>
                  </a:cubicBezTo>
                  <a:cubicBezTo>
                    <a:pt x="1604" y="1979"/>
                    <a:pt x="1604" y="1979"/>
                    <a:pt x="1605" y="1980"/>
                  </a:cubicBezTo>
                  <a:cubicBezTo>
                    <a:pt x="1606" y="1980"/>
                    <a:pt x="1607" y="1981"/>
                    <a:pt x="1607" y="1981"/>
                  </a:cubicBezTo>
                  <a:cubicBezTo>
                    <a:pt x="1609" y="1982"/>
                    <a:pt x="1610" y="1983"/>
                    <a:pt x="1612" y="1984"/>
                  </a:cubicBezTo>
                  <a:cubicBezTo>
                    <a:pt x="1617" y="1988"/>
                    <a:pt x="1623" y="1991"/>
                    <a:pt x="1628" y="1993"/>
                  </a:cubicBezTo>
                  <a:cubicBezTo>
                    <a:pt x="1634" y="1995"/>
                    <a:pt x="1638" y="1996"/>
                    <a:pt x="1642" y="1996"/>
                  </a:cubicBezTo>
                  <a:cubicBezTo>
                    <a:pt x="1646" y="1997"/>
                    <a:pt x="1650" y="1996"/>
                    <a:pt x="1652" y="1996"/>
                  </a:cubicBezTo>
                  <a:cubicBezTo>
                    <a:pt x="1654" y="1996"/>
                    <a:pt x="1655" y="1995"/>
                    <a:pt x="1655" y="1995"/>
                  </a:cubicBezTo>
                  <a:cubicBezTo>
                    <a:pt x="1655" y="1995"/>
                    <a:pt x="1654" y="1995"/>
                    <a:pt x="1652" y="1996"/>
                  </a:cubicBezTo>
                  <a:cubicBezTo>
                    <a:pt x="1651" y="1996"/>
                    <a:pt x="1651" y="1996"/>
                    <a:pt x="1650" y="1996"/>
                  </a:cubicBezTo>
                  <a:cubicBezTo>
                    <a:pt x="1650" y="1996"/>
                    <a:pt x="1649" y="1996"/>
                    <a:pt x="1649" y="1996"/>
                  </a:cubicBezTo>
                  <a:cubicBezTo>
                    <a:pt x="1649" y="1996"/>
                    <a:pt x="1648" y="1996"/>
                    <a:pt x="1648" y="1996"/>
                  </a:cubicBezTo>
                  <a:cubicBezTo>
                    <a:pt x="1647" y="1996"/>
                    <a:pt x="1646" y="1995"/>
                    <a:pt x="1645" y="1995"/>
                  </a:cubicBezTo>
                  <a:cubicBezTo>
                    <a:pt x="1644" y="1995"/>
                    <a:pt x="1644" y="1995"/>
                    <a:pt x="1643" y="1995"/>
                  </a:cubicBezTo>
                  <a:cubicBezTo>
                    <a:pt x="1639" y="1994"/>
                    <a:pt x="1634" y="1993"/>
                    <a:pt x="1630" y="1990"/>
                  </a:cubicBezTo>
                  <a:cubicBezTo>
                    <a:pt x="1628" y="1990"/>
                    <a:pt x="1627" y="1989"/>
                    <a:pt x="1626" y="1988"/>
                  </a:cubicBezTo>
                  <a:cubicBezTo>
                    <a:pt x="1625" y="1988"/>
                    <a:pt x="1625" y="1988"/>
                    <a:pt x="1624" y="1987"/>
                  </a:cubicBezTo>
                  <a:cubicBezTo>
                    <a:pt x="1623" y="1987"/>
                    <a:pt x="1623" y="1987"/>
                    <a:pt x="1622" y="1986"/>
                  </a:cubicBezTo>
                  <a:cubicBezTo>
                    <a:pt x="1621" y="1985"/>
                    <a:pt x="1620" y="1984"/>
                    <a:pt x="1618" y="1984"/>
                  </a:cubicBezTo>
                  <a:cubicBezTo>
                    <a:pt x="1617" y="1983"/>
                    <a:pt x="1616" y="1982"/>
                    <a:pt x="1614" y="1981"/>
                  </a:cubicBezTo>
                  <a:cubicBezTo>
                    <a:pt x="1613" y="1980"/>
                    <a:pt x="1612" y="1979"/>
                    <a:pt x="1610" y="1978"/>
                  </a:cubicBezTo>
                  <a:cubicBezTo>
                    <a:pt x="1610" y="1977"/>
                    <a:pt x="1609" y="1976"/>
                    <a:pt x="1608" y="1976"/>
                  </a:cubicBezTo>
                  <a:cubicBezTo>
                    <a:pt x="1608" y="1975"/>
                    <a:pt x="1607" y="1975"/>
                    <a:pt x="1606" y="1974"/>
                  </a:cubicBezTo>
                  <a:cubicBezTo>
                    <a:pt x="1605" y="1973"/>
                    <a:pt x="1603" y="1972"/>
                    <a:pt x="1602" y="1971"/>
                  </a:cubicBezTo>
                  <a:cubicBezTo>
                    <a:pt x="1600" y="1969"/>
                    <a:pt x="1599" y="1968"/>
                    <a:pt x="1598" y="1967"/>
                  </a:cubicBezTo>
                  <a:cubicBezTo>
                    <a:pt x="1597" y="1966"/>
                    <a:pt x="1596" y="1965"/>
                    <a:pt x="1595" y="1965"/>
                  </a:cubicBezTo>
                  <a:cubicBezTo>
                    <a:pt x="1595" y="1965"/>
                    <a:pt x="1595" y="1965"/>
                    <a:pt x="1595" y="1965"/>
                  </a:cubicBezTo>
                  <a:cubicBezTo>
                    <a:pt x="1597" y="1965"/>
                    <a:pt x="1598" y="1965"/>
                    <a:pt x="1599" y="1965"/>
                  </a:cubicBezTo>
                  <a:cubicBezTo>
                    <a:pt x="1600" y="1966"/>
                    <a:pt x="1601" y="1966"/>
                    <a:pt x="1603" y="1966"/>
                  </a:cubicBezTo>
                  <a:cubicBezTo>
                    <a:pt x="1605" y="1966"/>
                    <a:pt x="1607" y="1967"/>
                    <a:pt x="1610" y="1967"/>
                  </a:cubicBezTo>
                  <a:cubicBezTo>
                    <a:pt x="1611" y="1967"/>
                    <a:pt x="1612" y="1967"/>
                    <a:pt x="1613" y="1967"/>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5" y="1968"/>
                    <a:pt x="1615" y="1968"/>
                    <a:pt x="1615" y="1968"/>
                  </a:cubicBezTo>
                  <a:cubicBezTo>
                    <a:pt x="1615" y="1968"/>
                    <a:pt x="1615" y="1968"/>
                    <a:pt x="1615" y="1968"/>
                  </a:cubicBezTo>
                  <a:cubicBezTo>
                    <a:pt x="1616" y="1968"/>
                    <a:pt x="1616" y="1968"/>
                    <a:pt x="1617" y="1968"/>
                  </a:cubicBezTo>
                  <a:cubicBezTo>
                    <a:pt x="1617" y="1968"/>
                    <a:pt x="1618" y="1968"/>
                    <a:pt x="1618" y="1968"/>
                  </a:cubicBezTo>
                  <a:cubicBezTo>
                    <a:pt x="1619" y="1969"/>
                    <a:pt x="1619" y="1969"/>
                    <a:pt x="1620" y="1969"/>
                  </a:cubicBezTo>
                  <a:cubicBezTo>
                    <a:pt x="1621" y="1969"/>
                    <a:pt x="1622" y="1969"/>
                    <a:pt x="1623" y="1970"/>
                  </a:cubicBezTo>
                  <a:cubicBezTo>
                    <a:pt x="1625" y="1970"/>
                    <a:pt x="1627" y="1971"/>
                    <a:pt x="1629" y="1972"/>
                  </a:cubicBezTo>
                  <a:cubicBezTo>
                    <a:pt x="1631" y="1973"/>
                    <a:pt x="1633" y="1973"/>
                    <a:pt x="1634" y="1974"/>
                  </a:cubicBezTo>
                  <a:cubicBezTo>
                    <a:pt x="1635" y="1975"/>
                    <a:pt x="1636" y="1975"/>
                    <a:pt x="1636" y="1975"/>
                  </a:cubicBezTo>
                  <a:cubicBezTo>
                    <a:pt x="1637" y="1976"/>
                    <a:pt x="1638" y="1976"/>
                    <a:pt x="1639" y="1977"/>
                  </a:cubicBezTo>
                  <a:cubicBezTo>
                    <a:pt x="1639" y="1977"/>
                    <a:pt x="1640" y="1977"/>
                    <a:pt x="1640" y="1978"/>
                  </a:cubicBezTo>
                  <a:cubicBezTo>
                    <a:pt x="1641" y="1978"/>
                    <a:pt x="1641" y="1978"/>
                    <a:pt x="1642" y="1979"/>
                  </a:cubicBezTo>
                  <a:cubicBezTo>
                    <a:pt x="1643" y="1979"/>
                    <a:pt x="1643" y="1980"/>
                    <a:pt x="1644" y="1980"/>
                  </a:cubicBezTo>
                  <a:cubicBezTo>
                    <a:pt x="1644" y="1980"/>
                    <a:pt x="1645" y="1981"/>
                    <a:pt x="1645" y="1981"/>
                  </a:cubicBezTo>
                  <a:cubicBezTo>
                    <a:pt x="1645" y="1981"/>
                    <a:pt x="1645" y="1980"/>
                    <a:pt x="1644" y="1980"/>
                  </a:cubicBezTo>
                  <a:cubicBezTo>
                    <a:pt x="1644" y="1979"/>
                    <a:pt x="1644" y="1978"/>
                    <a:pt x="1643" y="1978"/>
                  </a:cubicBezTo>
                  <a:cubicBezTo>
                    <a:pt x="1643" y="1977"/>
                    <a:pt x="1642" y="1977"/>
                    <a:pt x="1642" y="1976"/>
                  </a:cubicBezTo>
                  <a:cubicBezTo>
                    <a:pt x="1641" y="1975"/>
                    <a:pt x="1641" y="1975"/>
                    <a:pt x="1640" y="1974"/>
                  </a:cubicBezTo>
                  <a:cubicBezTo>
                    <a:pt x="1639" y="1973"/>
                    <a:pt x="1638" y="1972"/>
                    <a:pt x="1637" y="1971"/>
                  </a:cubicBezTo>
                  <a:cubicBezTo>
                    <a:pt x="1636" y="1970"/>
                    <a:pt x="1635" y="1969"/>
                    <a:pt x="1634" y="1969"/>
                  </a:cubicBezTo>
                  <a:cubicBezTo>
                    <a:pt x="1634" y="1968"/>
                    <a:pt x="1633" y="1967"/>
                    <a:pt x="1632" y="1967"/>
                  </a:cubicBezTo>
                  <a:cubicBezTo>
                    <a:pt x="1630" y="1965"/>
                    <a:pt x="1628" y="1964"/>
                    <a:pt x="1626" y="1963"/>
                  </a:cubicBezTo>
                  <a:cubicBezTo>
                    <a:pt x="1625" y="1963"/>
                    <a:pt x="1623" y="1962"/>
                    <a:pt x="1622" y="1962"/>
                  </a:cubicBezTo>
                  <a:cubicBezTo>
                    <a:pt x="1622" y="1962"/>
                    <a:pt x="1621" y="1961"/>
                    <a:pt x="1620" y="1961"/>
                  </a:cubicBezTo>
                  <a:cubicBezTo>
                    <a:pt x="1620" y="1961"/>
                    <a:pt x="1619" y="1961"/>
                    <a:pt x="1618" y="1961"/>
                  </a:cubicBezTo>
                  <a:cubicBezTo>
                    <a:pt x="1618" y="1960"/>
                    <a:pt x="1617" y="1960"/>
                    <a:pt x="1617" y="1960"/>
                  </a:cubicBezTo>
                  <a:cubicBezTo>
                    <a:pt x="1616" y="1960"/>
                    <a:pt x="1616" y="1960"/>
                    <a:pt x="1616" y="1960"/>
                  </a:cubicBezTo>
                  <a:cubicBezTo>
                    <a:pt x="1616" y="1960"/>
                    <a:pt x="1616" y="1960"/>
                    <a:pt x="1616" y="1960"/>
                  </a:cubicBezTo>
                  <a:cubicBezTo>
                    <a:pt x="1616" y="1960"/>
                    <a:pt x="1616" y="1960"/>
                    <a:pt x="1616" y="1960"/>
                  </a:cubicBezTo>
                  <a:cubicBezTo>
                    <a:pt x="1615" y="1960"/>
                    <a:pt x="1615" y="1960"/>
                    <a:pt x="1615" y="1960"/>
                  </a:cubicBezTo>
                  <a:cubicBezTo>
                    <a:pt x="1613" y="1959"/>
                    <a:pt x="1612" y="1959"/>
                    <a:pt x="1611" y="1959"/>
                  </a:cubicBezTo>
                  <a:cubicBezTo>
                    <a:pt x="1608" y="1959"/>
                    <a:pt x="1606" y="1959"/>
                    <a:pt x="1603" y="1958"/>
                  </a:cubicBezTo>
                  <a:cubicBezTo>
                    <a:pt x="1602" y="1958"/>
                    <a:pt x="1601" y="1958"/>
                    <a:pt x="1600" y="1958"/>
                  </a:cubicBezTo>
                  <a:cubicBezTo>
                    <a:pt x="1599" y="1958"/>
                    <a:pt x="1598" y="1958"/>
                    <a:pt x="1596" y="1958"/>
                  </a:cubicBezTo>
                  <a:cubicBezTo>
                    <a:pt x="1596" y="1958"/>
                    <a:pt x="1595" y="1958"/>
                    <a:pt x="1595" y="1958"/>
                  </a:cubicBezTo>
                  <a:cubicBezTo>
                    <a:pt x="1594" y="1958"/>
                    <a:pt x="1594" y="1958"/>
                    <a:pt x="1593" y="1958"/>
                  </a:cubicBezTo>
                  <a:cubicBezTo>
                    <a:pt x="1592" y="1957"/>
                    <a:pt x="1591" y="1957"/>
                    <a:pt x="1590" y="1957"/>
                  </a:cubicBezTo>
                  <a:cubicBezTo>
                    <a:pt x="1588" y="1957"/>
                    <a:pt x="1587" y="1956"/>
                    <a:pt x="1585" y="1956"/>
                  </a:cubicBezTo>
                  <a:cubicBezTo>
                    <a:pt x="1585" y="1956"/>
                    <a:pt x="1585" y="1956"/>
                    <a:pt x="1585" y="1956"/>
                  </a:cubicBezTo>
                  <a:cubicBezTo>
                    <a:pt x="1583" y="1954"/>
                    <a:pt x="1581" y="1952"/>
                    <a:pt x="1580" y="1951"/>
                  </a:cubicBezTo>
                  <a:cubicBezTo>
                    <a:pt x="1577" y="1948"/>
                    <a:pt x="1573" y="1945"/>
                    <a:pt x="1570" y="1942"/>
                  </a:cubicBezTo>
                  <a:cubicBezTo>
                    <a:pt x="1567" y="1939"/>
                    <a:pt x="1564" y="1936"/>
                    <a:pt x="1561" y="1933"/>
                  </a:cubicBezTo>
                  <a:cubicBezTo>
                    <a:pt x="1554" y="1927"/>
                    <a:pt x="1548" y="1921"/>
                    <a:pt x="1541" y="1914"/>
                  </a:cubicBezTo>
                  <a:cubicBezTo>
                    <a:pt x="1538" y="1911"/>
                    <a:pt x="1534" y="1908"/>
                    <a:pt x="1531" y="1905"/>
                  </a:cubicBezTo>
                  <a:cubicBezTo>
                    <a:pt x="1529" y="1904"/>
                    <a:pt x="1528" y="1902"/>
                    <a:pt x="1526" y="1901"/>
                  </a:cubicBezTo>
                  <a:cubicBezTo>
                    <a:pt x="1524" y="1899"/>
                    <a:pt x="1522" y="1898"/>
                    <a:pt x="1521" y="1896"/>
                  </a:cubicBezTo>
                  <a:cubicBezTo>
                    <a:pt x="1520" y="1896"/>
                    <a:pt x="1520" y="1895"/>
                    <a:pt x="1519" y="1895"/>
                  </a:cubicBezTo>
                  <a:cubicBezTo>
                    <a:pt x="1550" y="1908"/>
                    <a:pt x="1578" y="1920"/>
                    <a:pt x="1596" y="1928"/>
                  </a:cubicBezTo>
                  <a:cubicBezTo>
                    <a:pt x="1628" y="1943"/>
                    <a:pt x="1663" y="1965"/>
                    <a:pt x="1698" y="1989"/>
                  </a:cubicBezTo>
                  <a:cubicBezTo>
                    <a:pt x="1698" y="1989"/>
                    <a:pt x="1698" y="1989"/>
                    <a:pt x="1698" y="1989"/>
                  </a:cubicBezTo>
                  <a:cubicBezTo>
                    <a:pt x="1699" y="1990"/>
                    <a:pt x="1699" y="1991"/>
                    <a:pt x="1699" y="1992"/>
                  </a:cubicBezTo>
                  <a:cubicBezTo>
                    <a:pt x="1700" y="1993"/>
                    <a:pt x="1700" y="1994"/>
                    <a:pt x="1701" y="1995"/>
                  </a:cubicBezTo>
                  <a:cubicBezTo>
                    <a:pt x="1701" y="1997"/>
                    <a:pt x="1702" y="2000"/>
                    <a:pt x="1703" y="2003"/>
                  </a:cubicBezTo>
                  <a:cubicBezTo>
                    <a:pt x="1703" y="2005"/>
                    <a:pt x="1704" y="2008"/>
                    <a:pt x="1705" y="2011"/>
                  </a:cubicBezTo>
                  <a:cubicBezTo>
                    <a:pt x="1705" y="2014"/>
                    <a:pt x="1706" y="2017"/>
                    <a:pt x="1707" y="2020"/>
                  </a:cubicBezTo>
                  <a:cubicBezTo>
                    <a:pt x="1707" y="2023"/>
                    <a:pt x="1708" y="2026"/>
                    <a:pt x="1709" y="2029"/>
                  </a:cubicBezTo>
                  <a:cubicBezTo>
                    <a:pt x="1709" y="2033"/>
                    <a:pt x="1710" y="2036"/>
                    <a:pt x="1711" y="2039"/>
                  </a:cubicBezTo>
                  <a:cubicBezTo>
                    <a:pt x="1711" y="2041"/>
                    <a:pt x="1712" y="2042"/>
                    <a:pt x="1712" y="2044"/>
                  </a:cubicBezTo>
                  <a:cubicBezTo>
                    <a:pt x="1712" y="2045"/>
                    <a:pt x="1713" y="2047"/>
                    <a:pt x="1713" y="2048"/>
                  </a:cubicBezTo>
                  <a:cubicBezTo>
                    <a:pt x="1714" y="2051"/>
                    <a:pt x="1715" y="2054"/>
                    <a:pt x="1717" y="2057"/>
                  </a:cubicBezTo>
                  <a:cubicBezTo>
                    <a:pt x="1718" y="2059"/>
                    <a:pt x="1719" y="2062"/>
                    <a:pt x="1720" y="2064"/>
                  </a:cubicBezTo>
                  <a:cubicBezTo>
                    <a:pt x="1721" y="2065"/>
                    <a:pt x="1722" y="2066"/>
                    <a:pt x="1722" y="2067"/>
                  </a:cubicBezTo>
                  <a:cubicBezTo>
                    <a:pt x="1723" y="2068"/>
                    <a:pt x="1723" y="2069"/>
                    <a:pt x="1724" y="2070"/>
                  </a:cubicBezTo>
                  <a:cubicBezTo>
                    <a:pt x="1725" y="2070"/>
                    <a:pt x="1725" y="2071"/>
                    <a:pt x="1726" y="2072"/>
                  </a:cubicBezTo>
                  <a:cubicBezTo>
                    <a:pt x="1726" y="2073"/>
                    <a:pt x="1727" y="2073"/>
                    <a:pt x="1727" y="2074"/>
                  </a:cubicBezTo>
                  <a:cubicBezTo>
                    <a:pt x="1728" y="2075"/>
                    <a:pt x="1729" y="2076"/>
                    <a:pt x="1730" y="2076"/>
                  </a:cubicBezTo>
                  <a:cubicBezTo>
                    <a:pt x="1730" y="2077"/>
                    <a:pt x="1731" y="2077"/>
                    <a:pt x="1731" y="2077"/>
                  </a:cubicBezTo>
                  <a:cubicBezTo>
                    <a:pt x="1731" y="2077"/>
                    <a:pt x="1730" y="2076"/>
                    <a:pt x="1730" y="2076"/>
                  </a:cubicBezTo>
                  <a:cubicBezTo>
                    <a:pt x="1730" y="2075"/>
                    <a:pt x="1729" y="2074"/>
                    <a:pt x="1729" y="2073"/>
                  </a:cubicBezTo>
                  <a:cubicBezTo>
                    <a:pt x="1728" y="2072"/>
                    <a:pt x="1728" y="2071"/>
                    <a:pt x="1728" y="2071"/>
                  </a:cubicBezTo>
                  <a:cubicBezTo>
                    <a:pt x="1727" y="2070"/>
                    <a:pt x="1727" y="2069"/>
                    <a:pt x="1727" y="2068"/>
                  </a:cubicBezTo>
                  <a:cubicBezTo>
                    <a:pt x="1726" y="2067"/>
                    <a:pt x="1726" y="2066"/>
                    <a:pt x="1726" y="2065"/>
                  </a:cubicBezTo>
                  <a:cubicBezTo>
                    <a:pt x="1725" y="2064"/>
                    <a:pt x="1725" y="2063"/>
                    <a:pt x="1724" y="2062"/>
                  </a:cubicBezTo>
                  <a:cubicBezTo>
                    <a:pt x="1724" y="2060"/>
                    <a:pt x="1723" y="2057"/>
                    <a:pt x="1722" y="2055"/>
                  </a:cubicBezTo>
                  <a:cubicBezTo>
                    <a:pt x="1722" y="2052"/>
                    <a:pt x="1721" y="2049"/>
                    <a:pt x="1720" y="2046"/>
                  </a:cubicBezTo>
                  <a:cubicBezTo>
                    <a:pt x="1720" y="2043"/>
                    <a:pt x="1719" y="2040"/>
                    <a:pt x="1718" y="2037"/>
                  </a:cubicBezTo>
                  <a:cubicBezTo>
                    <a:pt x="1718" y="2034"/>
                    <a:pt x="1717" y="2031"/>
                    <a:pt x="1716" y="2028"/>
                  </a:cubicBezTo>
                  <a:cubicBezTo>
                    <a:pt x="1716" y="2025"/>
                    <a:pt x="1715" y="2021"/>
                    <a:pt x="1714" y="2018"/>
                  </a:cubicBezTo>
                  <a:cubicBezTo>
                    <a:pt x="1714" y="2017"/>
                    <a:pt x="1713" y="2015"/>
                    <a:pt x="1713" y="2014"/>
                  </a:cubicBezTo>
                  <a:cubicBezTo>
                    <a:pt x="1712" y="2012"/>
                    <a:pt x="1712" y="2011"/>
                    <a:pt x="1711" y="2009"/>
                  </a:cubicBezTo>
                  <a:cubicBezTo>
                    <a:pt x="1710" y="2006"/>
                    <a:pt x="1709" y="2003"/>
                    <a:pt x="1708" y="2001"/>
                  </a:cubicBezTo>
                  <a:cubicBezTo>
                    <a:pt x="1707" y="1998"/>
                    <a:pt x="1706" y="1996"/>
                    <a:pt x="1705" y="1993"/>
                  </a:cubicBezTo>
                  <a:cubicBezTo>
                    <a:pt x="1705" y="1993"/>
                    <a:pt x="1705" y="1993"/>
                    <a:pt x="1705" y="1993"/>
                  </a:cubicBezTo>
                  <a:cubicBezTo>
                    <a:pt x="1711" y="1997"/>
                    <a:pt x="1718" y="2002"/>
                    <a:pt x="1724" y="2006"/>
                  </a:cubicBezTo>
                  <a:cubicBezTo>
                    <a:pt x="1725" y="2007"/>
                    <a:pt x="1725" y="2008"/>
                    <a:pt x="1725" y="2009"/>
                  </a:cubicBezTo>
                  <a:cubicBezTo>
                    <a:pt x="1726" y="2010"/>
                    <a:pt x="1726" y="2011"/>
                    <a:pt x="1727" y="2012"/>
                  </a:cubicBezTo>
                  <a:cubicBezTo>
                    <a:pt x="1727" y="2013"/>
                    <a:pt x="1728" y="2014"/>
                    <a:pt x="1728" y="2015"/>
                  </a:cubicBezTo>
                  <a:cubicBezTo>
                    <a:pt x="1729" y="2017"/>
                    <a:pt x="1729" y="2018"/>
                    <a:pt x="1730" y="2019"/>
                  </a:cubicBezTo>
                  <a:cubicBezTo>
                    <a:pt x="1731" y="2022"/>
                    <a:pt x="1732" y="2025"/>
                    <a:pt x="1733" y="2028"/>
                  </a:cubicBezTo>
                  <a:cubicBezTo>
                    <a:pt x="1734" y="2032"/>
                    <a:pt x="1735" y="2035"/>
                    <a:pt x="1736" y="2039"/>
                  </a:cubicBezTo>
                  <a:cubicBezTo>
                    <a:pt x="1737" y="2041"/>
                    <a:pt x="1737" y="2042"/>
                    <a:pt x="1738" y="2044"/>
                  </a:cubicBezTo>
                  <a:cubicBezTo>
                    <a:pt x="1738" y="2046"/>
                    <a:pt x="1739" y="2048"/>
                    <a:pt x="1740" y="2050"/>
                  </a:cubicBezTo>
                  <a:cubicBezTo>
                    <a:pt x="1741" y="2054"/>
                    <a:pt x="1742" y="2058"/>
                    <a:pt x="1743" y="2061"/>
                  </a:cubicBezTo>
                  <a:cubicBezTo>
                    <a:pt x="1745" y="2064"/>
                    <a:pt x="1745" y="2064"/>
                    <a:pt x="1745" y="2064"/>
                  </a:cubicBezTo>
                  <a:cubicBezTo>
                    <a:pt x="1745" y="2065"/>
                    <a:pt x="1745" y="2066"/>
                    <a:pt x="1746" y="2067"/>
                  </a:cubicBezTo>
                  <a:cubicBezTo>
                    <a:pt x="1747" y="2069"/>
                    <a:pt x="1747" y="2071"/>
                    <a:pt x="1748" y="2073"/>
                  </a:cubicBezTo>
                  <a:cubicBezTo>
                    <a:pt x="1749" y="2075"/>
                    <a:pt x="1750" y="2077"/>
                    <a:pt x="1751" y="2078"/>
                  </a:cubicBezTo>
                  <a:cubicBezTo>
                    <a:pt x="1752" y="2079"/>
                    <a:pt x="1752" y="2080"/>
                    <a:pt x="1753" y="2081"/>
                  </a:cubicBezTo>
                  <a:cubicBezTo>
                    <a:pt x="1753" y="2082"/>
                    <a:pt x="1754" y="2082"/>
                    <a:pt x="1755" y="2083"/>
                  </a:cubicBezTo>
                  <a:cubicBezTo>
                    <a:pt x="1755" y="2084"/>
                    <a:pt x="1756" y="2085"/>
                    <a:pt x="1756" y="2086"/>
                  </a:cubicBezTo>
                  <a:cubicBezTo>
                    <a:pt x="1757" y="2086"/>
                    <a:pt x="1757" y="2087"/>
                    <a:pt x="1758" y="2088"/>
                  </a:cubicBezTo>
                  <a:cubicBezTo>
                    <a:pt x="1759" y="2089"/>
                    <a:pt x="1760" y="2091"/>
                    <a:pt x="1762" y="2092"/>
                  </a:cubicBezTo>
                  <a:cubicBezTo>
                    <a:pt x="1762" y="2093"/>
                    <a:pt x="1763" y="2093"/>
                    <a:pt x="1764" y="2094"/>
                  </a:cubicBezTo>
                  <a:cubicBezTo>
                    <a:pt x="1764" y="2095"/>
                    <a:pt x="1765" y="2095"/>
                    <a:pt x="1766" y="2096"/>
                  </a:cubicBezTo>
                  <a:cubicBezTo>
                    <a:pt x="1766" y="2096"/>
                    <a:pt x="1766" y="2096"/>
                    <a:pt x="1767" y="2097"/>
                  </a:cubicBezTo>
                  <a:cubicBezTo>
                    <a:pt x="1767" y="2097"/>
                    <a:pt x="1767" y="2097"/>
                    <a:pt x="1767" y="2097"/>
                  </a:cubicBezTo>
                  <a:cubicBezTo>
                    <a:pt x="1768" y="2098"/>
                    <a:pt x="1769" y="2098"/>
                    <a:pt x="1769" y="2099"/>
                  </a:cubicBezTo>
                  <a:cubicBezTo>
                    <a:pt x="1771" y="2100"/>
                    <a:pt x="1772" y="2101"/>
                    <a:pt x="1773" y="2101"/>
                  </a:cubicBezTo>
                  <a:cubicBezTo>
                    <a:pt x="1775" y="2102"/>
                    <a:pt x="1776" y="2103"/>
                    <a:pt x="1777" y="2103"/>
                  </a:cubicBezTo>
                  <a:cubicBezTo>
                    <a:pt x="1778" y="2104"/>
                    <a:pt x="1779" y="2104"/>
                    <a:pt x="1780" y="2105"/>
                  </a:cubicBezTo>
                  <a:cubicBezTo>
                    <a:pt x="1781" y="2105"/>
                    <a:pt x="1781" y="2105"/>
                    <a:pt x="1782" y="2105"/>
                  </a:cubicBezTo>
                  <a:cubicBezTo>
                    <a:pt x="1782" y="2105"/>
                    <a:pt x="1783" y="2105"/>
                    <a:pt x="1783" y="2105"/>
                  </a:cubicBezTo>
                  <a:cubicBezTo>
                    <a:pt x="1784" y="2106"/>
                    <a:pt x="1785" y="2106"/>
                    <a:pt x="1785" y="2106"/>
                  </a:cubicBezTo>
                  <a:cubicBezTo>
                    <a:pt x="1786" y="2106"/>
                    <a:pt x="1787" y="2106"/>
                    <a:pt x="1787" y="2106"/>
                  </a:cubicBezTo>
                  <a:cubicBezTo>
                    <a:pt x="1788" y="2106"/>
                    <a:pt x="1789" y="2106"/>
                    <a:pt x="1789" y="2106"/>
                  </a:cubicBezTo>
                  <a:cubicBezTo>
                    <a:pt x="1789" y="2106"/>
                    <a:pt x="1788" y="2106"/>
                    <a:pt x="1787" y="2106"/>
                  </a:cubicBezTo>
                  <a:cubicBezTo>
                    <a:pt x="1787" y="2105"/>
                    <a:pt x="1785" y="2105"/>
                    <a:pt x="1784" y="2104"/>
                  </a:cubicBezTo>
                  <a:cubicBezTo>
                    <a:pt x="1783" y="2104"/>
                    <a:pt x="1783" y="2103"/>
                    <a:pt x="1783" y="2103"/>
                  </a:cubicBezTo>
                  <a:cubicBezTo>
                    <a:pt x="1782" y="2103"/>
                    <a:pt x="1782" y="2103"/>
                    <a:pt x="1781" y="2102"/>
                  </a:cubicBezTo>
                  <a:cubicBezTo>
                    <a:pt x="1780" y="2102"/>
                    <a:pt x="1779" y="2101"/>
                    <a:pt x="1778" y="2101"/>
                  </a:cubicBezTo>
                  <a:cubicBezTo>
                    <a:pt x="1777" y="2100"/>
                    <a:pt x="1776" y="2099"/>
                    <a:pt x="1775" y="2098"/>
                  </a:cubicBezTo>
                  <a:cubicBezTo>
                    <a:pt x="1774" y="2097"/>
                    <a:pt x="1773" y="2096"/>
                    <a:pt x="1772" y="2095"/>
                  </a:cubicBezTo>
                  <a:cubicBezTo>
                    <a:pt x="1772" y="2095"/>
                    <a:pt x="1771" y="2094"/>
                    <a:pt x="1771" y="2094"/>
                  </a:cubicBezTo>
                  <a:cubicBezTo>
                    <a:pt x="1771" y="2093"/>
                    <a:pt x="1770" y="2093"/>
                    <a:pt x="1770" y="2093"/>
                  </a:cubicBezTo>
                  <a:cubicBezTo>
                    <a:pt x="1770" y="2093"/>
                    <a:pt x="1770" y="2092"/>
                    <a:pt x="1769" y="2092"/>
                  </a:cubicBezTo>
                  <a:cubicBezTo>
                    <a:pt x="1769" y="2091"/>
                    <a:pt x="1768" y="2091"/>
                    <a:pt x="1768" y="2090"/>
                  </a:cubicBezTo>
                  <a:cubicBezTo>
                    <a:pt x="1767" y="2090"/>
                    <a:pt x="1767" y="2089"/>
                    <a:pt x="1766" y="2088"/>
                  </a:cubicBezTo>
                  <a:cubicBezTo>
                    <a:pt x="1765" y="2087"/>
                    <a:pt x="1764" y="2086"/>
                    <a:pt x="1763" y="2084"/>
                  </a:cubicBezTo>
                  <a:cubicBezTo>
                    <a:pt x="1763" y="2083"/>
                    <a:pt x="1762" y="2083"/>
                    <a:pt x="1762" y="2082"/>
                  </a:cubicBezTo>
                  <a:cubicBezTo>
                    <a:pt x="1761" y="2081"/>
                    <a:pt x="1761" y="2080"/>
                    <a:pt x="1760" y="2080"/>
                  </a:cubicBezTo>
                  <a:cubicBezTo>
                    <a:pt x="1759" y="2076"/>
                    <a:pt x="1757" y="2073"/>
                    <a:pt x="1755" y="2070"/>
                  </a:cubicBezTo>
                  <a:cubicBezTo>
                    <a:pt x="1754" y="2068"/>
                    <a:pt x="1754" y="2066"/>
                    <a:pt x="1753" y="2064"/>
                  </a:cubicBezTo>
                  <a:cubicBezTo>
                    <a:pt x="1753" y="2063"/>
                    <a:pt x="1752" y="2062"/>
                    <a:pt x="1752" y="2062"/>
                  </a:cubicBezTo>
                  <a:cubicBezTo>
                    <a:pt x="1751" y="2059"/>
                    <a:pt x="1751" y="2059"/>
                    <a:pt x="1751" y="2059"/>
                  </a:cubicBezTo>
                  <a:cubicBezTo>
                    <a:pt x="1749" y="2055"/>
                    <a:pt x="1748" y="2051"/>
                    <a:pt x="1747" y="2047"/>
                  </a:cubicBezTo>
                  <a:cubicBezTo>
                    <a:pt x="1746" y="2046"/>
                    <a:pt x="1746" y="2044"/>
                    <a:pt x="1745" y="2042"/>
                  </a:cubicBezTo>
                  <a:cubicBezTo>
                    <a:pt x="1744" y="2040"/>
                    <a:pt x="1744" y="2038"/>
                    <a:pt x="1743" y="2036"/>
                  </a:cubicBezTo>
                  <a:cubicBezTo>
                    <a:pt x="1741" y="2033"/>
                    <a:pt x="1740" y="2029"/>
                    <a:pt x="1739" y="2026"/>
                  </a:cubicBezTo>
                  <a:cubicBezTo>
                    <a:pt x="1737" y="2023"/>
                    <a:pt x="1736" y="2020"/>
                    <a:pt x="1734" y="2017"/>
                  </a:cubicBezTo>
                  <a:cubicBezTo>
                    <a:pt x="1733" y="2016"/>
                    <a:pt x="1733" y="2015"/>
                    <a:pt x="1732" y="2014"/>
                  </a:cubicBezTo>
                  <a:cubicBezTo>
                    <a:pt x="1731" y="2012"/>
                    <a:pt x="1730" y="2011"/>
                    <a:pt x="1729" y="2010"/>
                  </a:cubicBezTo>
                  <a:cubicBezTo>
                    <a:pt x="1729" y="2010"/>
                    <a:pt x="1729" y="2010"/>
                    <a:pt x="1729" y="2009"/>
                  </a:cubicBezTo>
                  <a:cubicBezTo>
                    <a:pt x="1756" y="2027"/>
                    <a:pt x="1782" y="2044"/>
                    <a:pt x="1808" y="2057"/>
                  </a:cubicBezTo>
                  <a:cubicBezTo>
                    <a:pt x="1779" y="2038"/>
                    <a:pt x="1757" y="2020"/>
                    <a:pt x="1740" y="2004"/>
                  </a:cubicBezTo>
                  <a:cubicBezTo>
                    <a:pt x="1742" y="2006"/>
                    <a:pt x="1745" y="2007"/>
                    <a:pt x="1748" y="2009"/>
                  </a:cubicBezTo>
                  <a:cubicBezTo>
                    <a:pt x="1750" y="2009"/>
                    <a:pt x="1751" y="2010"/>
                    <a:pt x="1752" y="2010"/>
                  </a:cubicBezTo>
                  <a:cubicBezTo>
                    <a:pt x="1753" y="2011"/>
                    <a:pt x="1754" y="2011"/>
                    <a:pt x="1755" y="2012"/>
                  </a:cubicBezTo>
                  <a:cubicBezTo>
                    <a:pt x="1756" y="2012"/>
                    <a:pt x="1758" y="2013"/>
                    <a:pt x="1759" y="2013"/>
                  </a:cubicBezTo>
                  <a:cubicBezTo>
                    <a:pt x="1760" y="2014"/>
                    <a:pt x="1761" y="2014"/>
                    <a:pt x="1762" y="2015"/>
                  </a:cubicBezTo>
                  <a:cubicBezTo>
                    <a:pt x="1767" y="2016"/>
                    <a:pt x="1772" y="2018"/>
                    <a:pt x="1777" y="2019"/>
                  </a:cubicBezTo>
                  <a:cubicBezTo>
                    <a:pt x="1782" y="2020"/>
                    <a:pt x="1787" y="2021"/>
                    <a:pt x="1792" y="2022"/>
                  </a:cubicBezTo>
                  <a:cubicBezTo>
                    <a:pt x="1795" y="2023"/>
                    <a:pt x="1797" y="2023"/>
                    <a:pt x="1799" y="2024"/>
                  </a:cubicBezTo>
                  <a:cubicBezTo>
                    <a:pt x="1800" y="2024"/>
                    <a:pt x="1800" y="2024"/>
                    <a:pt x="1801" y="2025"/>
                  </a:cubicBezTo>
                  <a:cubicBezTo>
                    <a:pt x="1802" y="2025"/>
                    <a:pt x="1802" y="2025"/>
                    <a:pt x="1803" y="2025"/>
                  </a:cubicBezTo>
                  <a:cubicBezTo>
                    <a:pt x="1803" y="2025"/>
                    <a:pt x="1804" y="2025"/>
                    <a:pt x="1804" y="2026"/>
                  </a:cubicBezTo>
                  <a:cubicBezTo>
                    <a:pt x="1805" y="2026"/>
                    <a:pt x="1805" y="2026"/>
                    <a:pt x="1806" y="2026"/>
                  </a:cubicBezTo>
                  <a:cubicBezTo>
                    <a:pt x="1810" y="2028"/>
                    <a:pt x="1814" y="2030"/>
                    <a:pt x="1818" y="2032"/>
                  </a:cubicBezTo>
                  <a:cubicBezTo>
                    <a:pt x="1822" y="2034"/>
                    <a:pt x="1825" y="2036"/>
                    <a:pt x="1828" y="2039"/>
                  </a:cubicBezTo>
                  <a:cubicBezTo>
                    <a:pt x="1829" y="2039"/>
                    <a:pt x="1829" y="2040"/>
                    <a:pt x="1830" y="2040"/>
                  </a:cubicBezTo>
                  <a:cubicBezTo>
                    <a:pt x="1831" y="2041"/>
                    <a:pt x="1831" y="2042"/>
                    <a:pt x="1832" y="2042"/>
                  </a:cubicBezTo>
                  <a:cubicBezTo>
                    <a:pt x="1833" y="2043"/>
                    <a:pt x="1833" y="2043"/>
                    <a:pt x="1834" y="2044"/>
                  </a:cubicBezTo>
                  <a:cubicBezTo>
                    <a:pt x="1834" y="2045"/>
                    <a:pt x="1835" y="2045"/>
                    <a:pt x="1835" y="2046"/>
                  </a:cubicBezTo>
                  <a:cubicBezTo>
                    <a:pt x="1837" y="2047"/>
                    <a:pt x="1837" y="2048"/>
                    <a:pt x="1838" y="2049"/>
                  </a:cubicBezTo>
                  <a:cubicBezTo>
                    <a:pt x="1839" y="2050"/>
                    <a:pt x="1840" y="2051"/>
                    <a:pt x="1841" y="2052"/>
                  </a:cubicBezTo>
                  <a:cubicBezTo>
                    <a:pt x="1841" y="2052"/>
                    <a:pt x="1842" y="2053"/>
                    <a:pt x="1843" y="2054"/>
                  </a:cubicBezTo>
                  <a:cubicBezTo>
                    <a:pt x="1843" y="2055"/>
                    <a:pt x="1844" y="2055"/>
                    <a:pt x="1844" y="2056"/>
                  </a:cubicBezTo>
                  <a:cubicBezTo>
                    <a:pt x="1845" y="2057"/>
                    <a:pt x="1845" y="2057"/>
                    <a:pt x="1845" y="2057"/>
                  </a:cubicBezTo>
                  <a:cubicBezTo>
                    <a:pt x="1845" y="2057"/>
                    <a:pt x="1845" y="2057"/>
                    <a:pt x="1844" y="2055"/>
                  </a:cubicBezTo>
                  <a:cubicBezTo>
                    <a:pt x="1844" y="2054"/>
                    <a:pt x="1843" y="2053"/>
                    <a:pt x="1842" y="2051"/>
                  </a:cubicBezTo>
                  <a:cubicBezTo>
                    <a:pt x="1842" y="2050"/>
                    <a:pt x="1841" y="2049"/>
                    <a:pt x="1840" y="2047"/>
                  </a:cubicBezTo>
                  <a:cubicBezTo>
                    <a:pt x="1839" y="2046"/>
                    <a:pt x="1839" y="2045"/>
                    <a:pt x="1838" y="2044"/>
                  </a:cubicBezTo>
                  <a:cubicBezTo>
                    <a:pt x="1836" y="2041"/>
                    <a:pt x="1834" y="2038"/>
                    <a:pt x="1831" y="2035"/>
                  </a:cubicBezTo>
                  <a:cubicBezTo>
                    <a:pt x="1828" y="2032"/>
                    <a:pt x="1825" y="2030"/>
                    <a:pt x="1821" y="2027"/>
                  </a:cubicBezTo>
                  <a:cubicBezTo>
                    <a:pt x="1817" y="2024"/>
                    <a:pt x="1813" y="2022"/>
                    <a:pt x="1809" y="2020"/>
                  </a:cubicBezTo>
                  <a:cubicBezTo>
                    <a:pt x="1804" y="2018"/>
                    <a:pt x="1799" y="2016"/>
                    <a:pt x="1794" y="2015"/>
                  </a:cubicBezTo>
                  <a:cubicBezTo>
                    <a:pt x="1789" y="2014"/>
                    <a:pt x="1784" y="2013"/>
                    <a:pt x="1779" y="2012"/>
                  </a:cubicBezTo>
                  <a:cubicBezTo>
                    <a:pt x="1774" y="2010"/>
                    <a:pt x="1770" y="2009"/>
                    <a:pt x="1765" y="2007"/>
                  </a:cubicBezTo>
                  <a:cubicBezTo>
                    <a:pt x="1760" y="2006"/>
                    <a:pt x="1756" y="2004"/>
                    <a:pt x="1751" y="2002"/>
                  </a:cubicBezTo>
                  <a:cubicBezTo>
                    <a:pt x="1747" y="2000"/>
                    <a:pt x="1743" y="1999"/>
                    <a:pt x="1739" y="1997"/>
                  </a:cubicBezTo>
                  <a:cubicBezTo>
                    <a:pt x="1735" y="1995"/>
                    <a:pt x="1731" y="1993"/>
                    <a:pt x="1728" y="1991"/>
                  </a:cubicBezTo>
                  <a:cubicBezTo>
                    <a:pt x="1727" y="1991"/>
                    <a:pt x="1726" y="1991"/>
                    <a:pt x="1726" y="1990"/>
                  </a:cubicBezTo>
                  <a:cubicBezTo>
                    <a:pt x="1712" y="1977"/>
                    <a:pt x="1702" y="1965"/>
                    <a:pt x="1694" y="1955"/>
                  </a:cubicBezTo>
                  <a:cubicBezTo>
                    <a:pt x="1749" y="1969"/>
                    <a:pt x="1792" y="1994"/>
                    <a:pt x="1845" y="2004"/>
                  </a:cubicBezTo>
                  <a:cubicBezTo>
                    <a:pt x="1845" y="2004"/>
                    <a:pt x="1845" y="2004"/>
                    <a:pt x="1846" y="2005"/>
                  </a:cubicBezTo>
                  <a:cubicBezTo>
                    <a:pt x="1847" y="2005"/>
                    <a:pt x="1849" y="2006"/>
                    <a:pt x="1852" y="2007"/>
                  </a:cubicBezTo>
                  <a:cubicBezTo>
                    <a:pt x="1854" y="2008"/>
                    <a:pt x="1856" y="2010"/>
                    <a:pt x="1859" y="2011"/>
                  </a:cubicBezTo>
                  <a:cubicBezTo>
                    <a:pt x="1860" y="2011"/>
                    <a:pt x="1861" y="2012"/>
                    <a:pt x="1862" y="2013"/>
                  </a:cubicBezTo>
                  <a:cubicBezTo>
                    <a:pt x="1864" y="2013"/>
                    <a:pt x="1865" y="2014"/>
                    <a:pt x="1866" y="2015"/>
                  </a:cubicBezTo>
                  <a:cubicBezTo>
                    <a:pt x="1868" y="2016"/>
                    <a:pt x="1869" y="2016"/>
                    <a:pt x="1871" y="2017"/>
                  </a:cubicBezTo>
                  <a:cubicBezTo>
                    <a:pt x="1871" y="2018"/>
                    <a:pt x="1872" y="2018"/>
                    <a:pt x="1873" y="2018"/>
                  </a:cubicBezTo>
                  <a:cubicBezTo>
                    <a:pt x="1873" y="2019"/>
                    <a:pt x="1874" y="2019"/>
                    <a:pt x="1875" y="2020"/>
                  </a:cubicBezTo>
                  <a:cubicBezTo>
                    <a:pt x="1876" y="2021"/>
                    <a:pt x="1878" y="2022"/>
                    <a:pt x="1879" y="2023"/>
                  </a:cubicBezTo>
                  <a:cubicBezTo>
                    <a:pt x="1881" y="2024"/>
                    <a:pt x="1882" y="2024"/>
                    <a:pt x="1884" y="2025"/>
                  </a:cubicBezTo>
                  <a:cubicBezTo>
                    <a:pt x="1885" y="2026"/>
                    <a:pt x="1887" y="2028"/>
                    <a:pt x="1888" y="2029"/>
                  </a:cubicBezTo>
                  <a:cubicBezTo>
                    <a:pt x="1889" y="2029"/>
                    <a:pt x="1890" y="2030"/>
                    <a:pt x="1891" y="2030"/>
                  </a:cubicBezTo>
                  <a:cubicBezTo>
                    <a:pt x="1892" y="2031"/>
                    <a:pt x="1892" y="2031"/>
                    <a:pt x="1893" y="2032"/>
                  </a:cubicBezTo>
                  <a:cubicBezTo>
                    <a:pt x="1900" y="2036"/>
                    <a:pt x="1906" y="2042"/>
                    <a:pt x="1912" y="2047"/>
                  </a:cubicBezTo>
                  <a:cubicBezTo>
                    <a:pt x="1919" y="2053"/>
                    <a:pt x="1925" y="2059"/>
                    <a:pt x="1931" y="2065"/>
                  </a:cubicBezTo>
                  <a:cubicBezTo>
                    <a:pt x="1932" y="2067"/>
                    <a:pt x="1934" y="2069"/>
                    <a:pt x="1936" y="2071"/>
                  </a:cubicBezTo>
                  <a:cubicBezTo>
                    <a:pt x="1937" y="2072"/>
                    <a:pt x="1938" y="2074"/>
                    <a:pt x="1940" y="2076"/>
                  </a:cubicBezTo>
                  <a:cubicBezTo>
                    <a:pt x="1943" y="2079"/>
                    <a:pt x="1945" y="2083"/>
                    <a:pt x="1948" y="2086"/>
                  </a:cubicBezTo>
                  <a:cubicBezTo>
                    <a:pt x="1950" y="2088"/>
                    <a:pt x="1951" y="2090"/>
                    <a:pt x="1952" y="2092"/>
                  </a:cubicBezTo>
                  <a:cubicBezTo>
                    <a:pt x="1954" y="2094"/>
                    <a:pt x="1955" y="2095"/>
                    <a:pt x="1956" y="2097"/>
                  </a:cubicBezTo>
                  <a:cubicBezTo>
                    <a:pt x="1957" y="2099"/>
                    <a:pt x="1959" y="2101"/>
                    <a:pt x="1960" y="2103"/>
                  </a:cubicBezTo>
                  <a:cubicBezTo>
                    <a:pt x="1961" y="2104"/>
                    <a:pt x="1961" y="2105"/>
                    <a:pt x="1962" y="2106"/>
                  </a:cubicBezTo>
                  <a:cubicBezTo>
                    <a:pt x="1962" y="2107"/>
                    <a:pt x="1963" y="2108"/>
                    <a:pt x="1964" y="2108"/>
                  </a:cubicBezTo>
                  <a:cubicBezTo>
                    <a:pt x="1965" y="2110"/>
                    <a:pt x="1966" y="2112"/>
                    <a:pt x="1967" y="2114"/>
                  </a:cubicBezTo>
                  <a:cubicBezTo>
                    <a:pt x="1968" y="2116"/>
                    <a:pt x="1970" y="2118"/>
                    <a:pt x="1971" y="2120"/>
                  </a:cubicBezTo>
                  <a:cubicBezTo>
                    <a:pt x="1972" y="2122"/>
                    <a:pt x="1973" y="2124"/>
                    <a:pt x="1974" y="2125"/>
                  </a:cubicBezTo>
                  <a:cubicBezTo>
                    <a:pt x="1975" y="2127"/>
                    <a:pt x="1976" y="2129"/>
                    <a:pt x="1977" y="2131"/>
                  </a:cubicBezTo>
                  <a:cubicBezTo>
                    <a:pt x="1981" y="2139"/>
                    <a:pt x="1985" y="2146"/>
                    <a:pt x="1989" y="2153"/>
                  </a:cubicBezTo>
                  <a:cubicBezTo>
                    <a:pt x="1991" y="2156"/>
                    <a:pt x="1992" y="2160"/>
                    <a:pt x="1994" y="2163"/>
                  </a:cubicBezTo>
                  <a:cubicBezTo>
                    <a:pt x="1996" y="2166"/>
                    <a:pt x="1997" y="2170"/>
                    <a:pt x="1999" y="2173"/>
                  </a:cubicBezTo>
                  <a:cubicBezTo>
                    <a:pt x="2005" y="2185"/>
                    <a:pt x="2010" y="2195"/>
                    <a:pt x="2013" y="2203"/>
                  </a:cubicBezTo>
                  <a:cubicBezTo>
                    <a:pt x="2015" y="2206"/>
                    <a:pt x="2016" y="2209"/>
                    <a:pt x="2017" y="2211"/>
                  </a:cubicBezTo>
                  <a:cubicBezTo>
                    <a:pt x="2018" y="2213"/>
                    <a:pt x="2019" y="2214"/>
                    <a:pt x="2019" y="2214"/>
                  </a:cubicBezTo>
                  <a:cubicBezTo>
                    <a:pt x="2019" y="2214"/>
                    <a:pt x="2018" y="2213"/>
                    <a:pt x="2018" y="2211"/>
                  </a:cubicBezTo>
                  <a:cubicBezTo>
                    <a:pt x="2017" y="2209"/>
                    <a:pt x="2016" y="2206"/>
                    <a:pt x="2015" y="2202"/>
                  </a:cubicBezTo>
                  <a:cubicBezTo>
                    <a:pt x="2013" y="2198"/>
                    <a:pt x="2012" y="2194"/>
                    <a:pt x="2010" y="2188"/>
                  </a:cubicBezTo>
                  <a:cubicBezTo>
                    <a:pt x="2009" y="2186"/>
                    <a:pt x="2008" y="2183"/>
                    <a:pt x="2006" y="2180"/>
                  </a:cubicBezTo>
                  <a:cubicBezTo>
                    <a:pt x="2005" y="2177"/>
                    <a:pt x="2004" y="2174"/>
                    <a:pt x="2003" y="2171"/>
                  </a:cubicBezTo>
                  <a:cubicBezTo>
                    <a:pt x="2002" y="2168"/>
                    <a:pt x="2000" y="2164"/>
                    <a:pt x="1999" y="2161"/>
                  </a:cubicBezTo>
                  <a:cubicBezTo>
                    <a:pt x="1997" y="2157"/>
                    <a:pt x="1996" y="2154"/>
                    <a:pt x="1994" y="2150"/>
                  </a:cubicBezTo>
                  <a:cubicBezTo>
                    <a:pt x="1992" y="2147"/>
                    <a:pt x="1991" y="2143"/>
                    <a:pt x="1989" y="2139"/>
                  </a:cubicBezTo>
                  <a:cubicBezTo>
                    <a:pt x="1988" y="2137"/>
                    <a:pt x="1987" y="2135"/>
                    <a:pt x="1986" y="2134"/>
                  </a:cubicBezTo>
                  <a:cubicBezTo>
                    <a:pt x="1986" y="2133"/>
                    <a:pt x="1985" y="2132"/>
                    <a:pt x="1985" y="2131"/>
                  </a:cubicBezTo>
                  <a:cubicBezTo>
                    <a:pt x="1985" y="2130"/>
                    <a:pt x="1984" y="2130"/>
                    <a:pt x="1984" y="2130"/>
                  </a:cubicBezTo>
                  <a:cubicBezTo>
                    <a:pt x="1985" y="2130"/>
                    <a:pt x="1987" y="2131"/>
                    <a:pt x="1988" y="2132"/>
                  </a:cubicBezTo>
                  <a:cubicBezTo>
                    <a:pt x="1990" y="2133"/>
                    <a:pt x="1993" y="2135"/>
                    <a:pt x="1995" y="2137"/>
                  </a:cubicBezTo>
                  <a:cubicBezTo>
                    <a:pt x="1998" y="2139"/>
                    <a:pt x="2001" y="2141"/>
                    <a:pt x="2004" y="2143"/>
                  </a:cubicBezTo>
                  <a:cubicBezTo>
                    <a:pt x="2007" y="2145"/>
                    <a:pt x="2010" y="2147"/>
                    <a:pt x="2014" y="2149"/>
                  </a:cubicBezTo>
                  <a:cubicBezTo>
                    <a:pt x="2017" y="2152"/>
                    <a:pt x="2020" y="2154"/>
                    <a:pt x="2024" y="2157"/>
                  </a:cubicBezTo>
                  <a:cubicBezTo>
                    <a:pt x="2027" y="2159"/>
                    <a:pt x="2030" y="2162"/>
                    <a:pt x="2034" y="2164"/>
                  </a:cubicBezTo>
                  <a:cubicBezTo>
                    <a:pt x="2036" y="2167"/>
                    <a:pt x="2036" y="2167"/>
                    <a:pt x="2036" y="2167"/>
                  </a:cubicBezTo>
                  <a:cubicBezTo>
                    <a:pt x="2037" y="2167"/>
                    <a:pt x="2038" y="2168"/>
                    <a:pt x="2038" y="2169"/>
                  </a:cubicBezTo>
                  <a:cubicBezTo>
                    <a:pt x="2040" y="2170"/>
                    <a:pt x="2041" y="2172"/>
                    <a:pt x="2043" y="2173"/>
                  </a:cubicBezTo>
                  <a:cubicBezTo>
                    <a:pt x="2046" y="2176"/>
                    <a:pt x="2049" y="2179"/>
                    <a:pt x="2051" y="2182"/>
                  </a:cubicBezTo>
                  <a:cubicBezTo>
                    <a:pt x="2054" y="2185"/>
                    <a:pt x="2056" y="2188"/>
                    <a:pt x="2058" y="2191"/>
                  </a:cubicBezTo>
                  <a:cubicBezTo>
                    <a:pt x="2060" y="2194"/>
                    <a:pt x="2062" y="2197"/>
                    <a:pt x="2064" y="2200"/>
                  </a:cubicBezTo>
                  <a:cubicBezTo>
                    <a:pt x="2064" y="2201"/>
                    <a:pt x="2065" y="2202"/>
                    <a:pt x="2066" y="2204"/>
                  </a:cubicBezTo>
                  <a:cubicBezTo>
                    <a:pt x="2067" y="2205"/>
                    <a:pt x="2067" y="2206"/>
                    <a:pt x="2068" y="2207"/>
                  </a:cubicBezTo>
                  <a:cubicBezTo>
                    <a:pt x="2068" y="2209"/>
                    <a:pt x="2069" y="2210"/>
                    <a:pt x="2069" y="2211"/>
                  </a:cubicBezTo>
                  <a:cubicBezTo>
                    <a:pt x="2070" y="2212"/>
                    <a:pt x="2070" y="2213"/>
                    <a:pt x="2071" y="2214"/>
                  </a:cubicBezTo>
                  <a:cubicBezTo>
                    <a:pt x="2071" y="2215"/>
                    <a:pt x="2072" y="2217"/>
                    <a:pt x="2072" y="2218"/>
                  </a:cubicBezTo>
                  <a:cubicBezTo>
                    <a:pt x="2073" y="2219"/>
                    <a:pt x="2073" y="2219"/>
                    <a:pt x="2073" y="2219"/>
                  </a:cubicBezTo>
                  <a:cubicBezTo>
                    <a:pt x="2073" y="2219"/>
                    <a:pt x="2073" y="2219"/>
                    <a:pt x="2073" y="2218"/>
                  </a:cubicBezTo>
                  <a:cubicBezTo>
                    <a:pt x="2072" y="2217"/>
                    <a:pt x="2072" y="2215"/>
                    <a:pt x="2072" y="2213"/>
                  </a:cubicBezTo>
                  <a:cubicBezTo>
                    <a:pt x="2072" y="2212"/>
                    <a:pt x="2072" y="2211"/>
                    <a:pt x="2072" y="2210"/>
                  </a:cubicBezTo>
                  <a:cubicBezTo>
                    <a:pt x="2071" y="2209"/>
                    <a:pt x="2071" y="2208"/>
                    <a:pt x="2071" y="2206"/>
                  </a:cubicBezTo>
                  <a:cubicBezTo>
                    <a:pt x="2070" y="2205"/>
                    <a:pt x="2070" y="2204"/>
                    <a:pt x="2069" y="2202"/>
                  </a:cubicBezTo>
                  <a:cubicBezTo>
                    <a:pt x="2069" y="2201"/>
                    <a:pt x="2068" y="2199"/>
                    <a:pt x="2068" y="2198"/>
                  </a:cubicBezTo>
                  <a:cubicBezTo>
                    <a:pt x="2067" y="2196"/>
                    <a:pt x="2067" y="2194"/>
                    <a:pt x="2066" y="2193"/>
                  </a:cubicBezTo>
                  <a:cubicBezTo>
                    <a:pt x="2065" y="2191"/>
                    <a:pt x="2064" y="2190"/>
                    <a:pt x="2063" y="2188"/>
                  </a:cubicBezTo>
                  <a:cubicBezTo>
                    <a:pt x="2061" y="2184"/>
                    <a:pt x="2059" y="2181"/>
                    <a:pt x="2057" y="2178"/>
                  </a:cubicBezTo>
                  <a:cubicBezTo>
                    <a:pt x="2056" y="2177"/>
                    <a:pt x="2055" y="2176"/>
                    <a:pt x="2055" y="2175"/>
                  </a:cubicBezTo>
                  <a:cubicBezTo>
                    <a:pt x="2054" y="2174"/>
                    <a:pt x="2053" y="2173"/>
                    <a:pt x="2053" y="2173"/>
                  </a:cubicBezTo>
                  <a:cubicBezTo>
                    <a:pt x="2051" y="2171"/>
                    <a:pt x="2050" y="2169"/>
                    <a:pt x="2048" y="2168"/>
                  </a:cubicBezTo>
                  <a:cubicBezTo>
                    <a:pt x="2047" y="2166"/>
                    <a:pt x="2045" y="2165"/>
                    <a:pt x="2044" y="2163"/>
                  </a:cubicBezTo>
                  <a:cubicBezTo>
                    <a:pt x="2043" y="2162"/>
                    <a:pt x="2042" y="2161"/>
                    <a:pt x="2041" y="2161"/>
                  </a:cubicBezTo>
                  <a:cubicBezTo>
                    <a:pt x="2039" y="2158"/>
                    <a:pt x="2039" y="2158"/>
                    <a:pt x="2039" y="2158"/>
                  </a:cubicBezTo>
                  <a:cubicBezTo>
                    <a:pt x="2035" y="2156"/>
                    <a:pt x="2032" y="2153"/>
                    <a:pt x="2028" y="2150"/>
                  </a:cubicBezTo>
                  <a:cubicBezTo>
                    <a:pt x="2026" y="2149"/>
                    <a:pt x="2025" y="2148"/>
                    <a:pt x="2023" y="2147"/>
                  </a:cubicBezTo>
                  <a:cubicBezTo>
                    <a:pt x="2021" y="2146"/>
                    <a:pt x="2019" y="2144"/>
                    <a:pt x="2018" y="2143"/>
                  </a:cubicBezTo>
                  <a:cubicBezTo>
                    <a:pt x="2014" y="2141"/>
                    <a:pt x="2010" y="2139"/>
                    <a:pt x="2007" y="2138"/>
                  </a:cubicBezTo>
                  <a:cubicBezTo>
                    <a:pt x="2004" y="2136"/>
                    <a:pt x="2001" y="2134"/>
                    <a:pt x="1998" y="2133"/>
                  </a:cubicBezTo>
                  <a:cubicBezTo>
                    <a:pt x="1995" y="2132"/>
                    <a:pt x="1992" y="2130"/>
                    <a:pt x="1989" y="2129"/>
                  </a:cubicBezTo>
                  <a:cubicBezTo>
                    <a:pt x="1987" y="2128"/>
                    <a:pt x="1985" y="2127"/>
                    <a:pt x="1983" y="2127"/>
                  </a:cubicBezTo>
                  <a:cubicBezTo>
                    <a:pt x="1983" y="2127"/>
                    <a:pt x="1983" y="2127"/>
                    <a:pt x="1983" y="2127"/>
                  </a:cubicBezTo>
                  <a:cubicBezTo>
                    <a:pt x="1982" y="2125"/>
                    <a:pt x="1981" y="2124"/>
                    <a:pt x="1980" y="2122"/>
                  </a:cubicBezTo>
                  <a:cubicBezTo>
                    <a:pt x="1979" y="2120"/>
                    <a:pt x="1978" y="2118"/>
                    <a:pt x="1977" y="2116"/>
                  </a:cubicBezTo>
                  <a:cubicBezTo>
                    <a:pt x="1976" y="2114"/>
                    <a:pt x="1975" y="2112"/>
                    <a:pt x="1974" y="2110"/>
                  </a:cubicBezTo>
                  <a:cubicBezTo>
                    <a:pt x="1973" y="2108"/>
                    <a:pt x="1971" y="2106"/>
                    <a:pt x="1970" y="2104"/>
                  </a:cubicBezTo>
                  <a:cubicBezTo>
                    <a:pt x="1970" y="2103"/>
                    <a:pt x="1969" y="2102"/>
                    <a:pt x="1968" y="2101"/>
                  </a:cubicBezTo>
                  <a:cubicBezTo>
                    <a:pt x="1968" y="2101"/>
                    <a:pt x="1967" y="2100"/>
                    <a:pt x="1967" y="2099"/>
                  </a:cubicBezTo>
                  <a:cubicBezTo>
                    <a:pt x="1965" y="2097"/>
                    <a:pt x="1964" y="2095"/>
                    <a:pt x="1963" y="2093"/>
                  </a:cubicBezTo>
                  <a:cubicBezTo>
                    <a:pt x="1961" y="2091"/>
                    <a:pt x="1960" y="2089"/>
                    <a:pt x="1959" y="2087"/>
                  </a:cubicBezTo>
                  <a:cubicBezTo>
                    <a:pt x="1957" y="2085"/>
                    <a:pt x="1956" y="2083"/>
                    <a:pt x="1955" y="2081"/>
                  </a:cubicBezTo>
                  <a:cubicBezTo>
                    <a:pt x="1952" y="2078"/>
                    <a:pt x="1949" y="2074"/>
                    <a:pt x="1946" y="2071"/>
                  </a:cubicBezTo>
                  <a:cubicBezTo>
                    <a:pt x="1944" y="2069"/>
                    <a:pt x="1943" y="2067"/>
                    <a:pt x="1941" y="2065"/>
                  </a:cubicBezTo>
                  <a:cubicBezTo>
                    <a:pt x="1940" y="2064"/>
                    <a:pt x="1938" y="2062"/>
                    <a:pt x="1937" y="2060"/>
                  </a:cubicBezTo>
                  <a:cubicBezTo>
                    <a:pt x="1936" y="2059"/>
                    <a:pt x="1935" y="2059"/>
                    <a:pt x="1934" y="2058"/>
                  </a:cubicBezTo>
                  <a:cubicBezTo>
                    <a:pt x="1934" y="2058"/>
                    <a:pt x="1934" y="2058"/>
                    <a:pt x="1934" y="2058"/>
                  </a:cubicBezTo>
                  <a:cubicBezTo>
                    <a:pt x="1934" y="2057"/>
                    <a:pt x="1934" y="2057"/>
                    <a:pt x="1934" y="2057"/>
                  </a:cubicBezTo>
                  <a:cubicBezTo>
                    <a:pt x="1934" y="2057"/>
                    <a:pt x="1934" y="2057"/>
                    <a:pt x="1934" y="2057"/>
                  </a:cubicBezTo>
                  <a:cubicBezTo>
                    <a:pt x="1934" y="2057"/>
                    <a:pt x="1934" y="2057"/>
                    <a:pt x="1934" y="2057"/>
                  </a:cubicBezTo>
                  <a:cubicBezTo>
                    <a:pt x="1933" y="2057"/>
                    <a:pt x="1933" y="2057"/>
                    <a:pt x="1933" y="2057"/>
                  </a:cubicBezTo>
                  <a:cubicBezTo>
                    <a:pt x="1932" y="2055"/>
                    <a:pt x="1932" y="2055"/>
                    <a:pt x="1932" y="2055"/>
                  </a:cubicBezTo>
                  <a:cubicBezTo>
                    <a:pt x="1931" y="2055"/>
                    <a:pt x="1930" y="2054"/>
                    <a:pt x="1930" y="2053"/>
                  </a:cubicBezTo>
                  <a:cubicBezTo>
                    <a:pt x="1930" y="2054"/>
                    <a:pt x="1931" y="2054"/>
                    <a:pt x="1932" y="2054"/>
                  </a:cubicBezTo>
                  <a:cubicBezTo>
                    <a:pt x="1933" y="2055"/>
                    <a:pt x="1935" y="2056"/>
                    <a:pt x="1936" y="2057"/>
                  </a:cubicBezTo>
                  <a:cubicBezTo>
                    <a:pt x="1942" y="2060"/>
                    <a:pt x="1949" y="2063"/>
                    <a:pt x="1955" y="2066"/>
                  </a:cubicBezTo>
                  <a:cubicBezTo>
                    <a:pt x="1956" y="2066"/>
                    <a:pt x="1956" y="2066"/>
                    <a:pt x="1956" y="2066"/>
                  </a:cubicBezTo>
                  <a:cubicBezTo>
                    <a:pt x="1958" y="2067"/>
                    <a:pt x="1958" y="2067"/>
                    <a:pt x="1958" y="2067"/>
                  </a:cubicBezTo>
                  <a:cubicBezTo>
                    <a:pt x="1960" y="2068"/>
                    <a:pt x="1960" y="2068"/>
                    <a:pt x="1960" y="2068"/>
                  </a:cubicBezTo>
                  <a:cubicBezTo>
                    <a:pt x="1962" y="2068"/>
                    <a:pt x="1963" y="2069"/>
                    <a:pt x="1965" y="2070"/>
                  </a:cubicBezTo>
                  <a:cubicBezTo>
                    <a:pt x="1968" y="2071"/>
                    <a:pt x="1971" y="2072"/>
                    <a:pt x="1975" y="2073"/>
                  </a:cubicBezTo>
                  <a:cubicBezTo>
                    <a:pt x="1981" y="2075"/>
                    <a:pt x="1988" y="2077"/>
                    <a:pt x="1994" y="2080"/>
                  </a:cubicBezTo>
                  <a:cubicBezTo>
                    <a:pt x="2000" y="2082"/>
                    <a:pt x="2005" y="2084"/>
                    <a:pt x="2011" y="2087"/>
                  </a:cubicBezTo>
                  <a:cubicBezTo>
                    <a:pt x="2016" y="2089"/>
                    <a:pt x="2021" y="2092"/>
                    <a:pt x="2025" y="2095"/>
                  </a:cubicBezTo>
                  <a:cubicBezTo>
                    <a:pt x="2029" y="2098"/>
                    <a:pt x="2033" y="2101"/>
                    <a:pt x="2036" y="2103"/>
                  </a:cubicBezTo>
                  <a:cubicBezTo>
                    <a:pt x="2039" y="2106"/>
                    <a:pt x="2041" y="2109"/>
                    <a:pt x="2043" y="2111"/>
                  </a:cubicBezTo>
                  <a:cubicBezTo>
                    <a:pt x="2044" y="2113"/>
                    <a:pt x="2045" y="2114"/>
                    <a:pt x="2045" y="2115"/>
                  </a:cubicBezTo>
                  <a:cubicBezTo>
                    <a:pt x="2046" y="2116"/>
                    <a:pt x="2046" y="2116"/>
                    <a:pt x="2047" y="2117"/>
                  </a:cubicBezTo>
                  <a:cubicBezTo>
                    <a:pt x="2048" y="2119"/>
                    <a:pt x="2048" y="2119"/>
                    <a:pt x="2048" y="2119"/>
                  </a:cubicBezTo>
                  <a:cubicBezTo>
                    <a:pt x="2048" y="2119"/>
                    <a:pt x="2048" y="2119"/>
                    <a:pt x="2047" y="2117"/>
                  </a:cubicBezTo>
                  <a:cubicBezTo>
                    <a:pt x="2047" y="2116"/>
                    <a:pt x="2047" y="2115"/>
                    <a:pt x="2046" y="2114"/>
                  </a:cubicBezTo>
                  <a:cubicBezTo>
                    <a:pt x="2046" y="2113"/>
                    <a:pt x="2045" y="2112"/>
                    <a:pt x="2044" y="2111"/>
                  </a:cubicBezTo>
                  <a:cubicBezTo>
                    <a:pt x="2043" y="2108"/>
                    <a:pt x="2041" y="2105"/>
                    <a:pt x="2038" y="2101"/>
                  </a:cubicBezTo>
                  <a:cubicBezTo>
                    <a:pt x="2035" y="2098"/>
                    <a:pt x="2032" y="2095"/>
                    <a:pt x="2027" y="2091"/>
                  </a:cubicBezTo>
                  <a:cubicBezTo>
                    <a:pt x="2023" y="2088"/>
                    <a:pt x="2019" y="2084"/>
                    <a:pt x="2013" y="2081"/>
                  </a:cubicBezTo>
                  <a:cubicBezTo>
                    <a:pt x="2008" y="2078"/>
                    <a:pt x="2002" y="2076"/>
                    <a:pt x="1996" y="2073"/>
                  </a:cubicBezTo>
                  <a:cubicBezTo>
                    <a:pt x="1993" y="2072"/>
                    <a:pt x="1990" y="2071"/>
                    <a:pt x="1987" y="2069"/>
                  </a:cubicBezTo>
                  <a:cubicBezTo>
                    <a:pt x="1984" y="2068"/>
                    <a:pt x="1980" y="2067"/>
                    <a:pt x="1977" y="2066"/>
                  </a:cubicBezTo>
                  <a:cubicBezTo>
                    <a:pt x="1974" y="2065"/>
                    <a:pt x="1971" y="2063"/>
                    <a:pt x="1968" y="2062"/>
                  </a:cubicBezTo>
                  <a:cubicBezTo>
                    <a:pt x="1966" y="2062"/>
                    <a:pt x="1964" y="2061"/>
                    <a:pt x="1963" y="2060"/>
                  </a:cubicBezTo>
                  <a:cubicBezTo>
                    <a:pt x="1960" y="2059"/>
                    <a:pt x="1960" y="2059"/>
                    <a:pt x="1960" y="2059"/>
                  </a:cubicBezTo>
                  <a:cubicBezTo>
                    <a:pt x="1960" y="2059"/>
                    <a:pt x="1960" y="2059"/>
                    <a:pt x="1959" y="2059"/>
                  </a:cubicBezTo>
                  <a:cubicBezTo>
                    <a:pt x="1958" y="2058"/>
                    <a:pt x="1958" y="2058"/>
                    <a:pt x="1958" y="2058"/>
                  </a:cubicBezTo>
                  <a:cubicBezTo>
                    <a:pt x="1953" y="2056"/>
                    <a:pt x="1953" y="2056"/>
                    <a:pt x="1953" y="2056"/>
                  </a:cubicBezTo>
                  <a:cubicBezTo>
                    <a:pt x="1952" y="2056"/>
                    <a:pt x="1950" y="2055"/>
                    <a:pt x="1949" y="2054"/>
                  </a:cubicBezTo>
                  <a:cubicBezTo>
                    <a:pt x="1947" y="2054"/>
                    <a:pt x="1946" y="2053"/>
                    <a:pt x="1944" y="2052"/>
                  </a:cubicBezTo>
                  <a:cubicBezTo>
                    <a:pt x="1943" y="2051"/>
                    <a:pt x="1941" y="2051"/>
                    <a:pt x="1940" y="2050"/>
                  </a:cubicBezTo>
                  <a:cubicBezTo>
                    <a:pt x="1936" y="2048"/>
                    <a:pt x="1933" y="2047"/>
                    <a:pt x="1930" y="2045"/>
                  </a:cubicBezTo>
                  <a:cubicBezTo>
                    <a:pt x="1934" y="2046"/>
                    <a:pt x="1938" y="2047"/>
                    <a:pt x="1942" y="2048"/>
                  </a:cubicBezTo>
                  <a:cubicBezTo>
                    <a:pt x="1945" y="2049"/>
                    <a:pt x="1947" y="2049"/>
                    <a:pt x="1950" y="2050"/>
                  </a:cubicBezTo>
                  <a:cubicBezTo>
                    <a:pt x="1951" y="2050"/>
                    <a:pt x="1953" y="2050"/>
                    <a:pt x="1954" y="2050"/>
                  </a:cubicBezTo>
                  <a:cubicBezTo>
                    <a:pt x="1955" y="2050"/>
                    <a:pt x="1957" y="2050"/>
                    <a:pt x="1958" y="2050"/>
                  </a:cubicBezTo>
                  <a:cubicBezTo>
                    <a:pt x="1964" y="2051"/>
                    <a:pt x="1969" y="2051"/>
                    <a:pt x="1974" y="2051"/>
                  </a:cubicBezTo>
                  <a:cubicBezTo>
                    <a:pt x="1977" y="2051"/>
                    <a:pt x="1980" y="2051"/>
                    <a:pt x="1982" y="2051"/>
                  </a:cubicBezTo>
                  <a:cubicBezTo>
                    <a:pt x="1985" y="2052"/>
                    <a:pt x="1988" y="2052"/>
                    <a:pt x="1990" y="2052"/>
                  </a:cubicBezTo>
                  <a:cubicBezTo>
                    <a:pt x="1993" y="2052"/>
                    <a:pt x="1996" y="2052"/>
                    <a:pt x="1998" y="2052"/>
                  </a:cubicBezTo>
                  <a:cubicBezTo>
                    <a:pt x="2001" y="2053"/>
                    <a:pt x="2003" y="2053"/>
                    <a:pt x="2006" y="2053"/>
                  </a:cubicBezTo>
                  <a:cubicBezTo>
                    <a:pt x="2011" y="2054"/>
                    <a:pt x="2015" y="2055"/>
                    <a:pt x="2020" y="2056"/>
                  </a:cubicBezTo>
                  <a:cubicBezTo>
                    <a:pt x="2022" y="2056"/>
                    <a:pt x="2024" y="2057"/>
                    <a:pt x="2026" y="2058"/>
                  </a:cubicBezTo>
                  <a:cubicBezTo>
                    <a:pt x="2027" y="2058"/>
                    <a:pt x="2027" y="2058"/>
                    <a:pt x="2028" y="2058"/>
                  </a:cubicBezTo>
                  <a:cubicBezTo>
                    <a:pt x="2028" y="2058"/>
                    <a:pt x="2028" y="2059"/>
                    <a:pt x="2029" y="2059"/>
                  </a:cubicBezTo>
                  <a:cubicBezTo>
                    <a:pt x="2029" y="2059"/>
                    <a:pt x="2030" y="2059"/>
                    <a:pt x="2030" y="2059"/>
                  </a:cubicBezTo>
                  <a:cubicBezTo>
                    <a:pt x="2031" y="2060"/>
                    <a:pt x="2031" y="2060"/>
                    <a:pt x="2032" y="2060"/>
                  </a:cubicBezTo>
                  <a:cubicBezTo>
                    <a:pt x="2035" y="2062"/>
                    <a:pt x="2038" y="2064"/>
                    <a:pt x="2041" y="2066"/>
                  </a:cubicBezTo>
                  <a:cubicBezTo>
                    <a:pt x="2043" y="2068"/>
                    <a:pt x="2045" y="2070"/>
                    <a:pt x="2047" y="2071"/>
                  </a:cubicBezTo>
                  <a:cubicBezTo>
                    <a:pt x="2049" y="2073"/>
                    <a:pt x="2050" y="2075"/>
                    <a:pt x="2051" y="2076"/>
                  </a:cubicBezTo>
                  <a:cubicBezTo>
                    <a:pt x="2051" y="2077"/>
                    <a:pt x="2052" y="2077"/>
                    <a:pt x="2052" y="2077"/>
                  </a:cubicBezTo>
                  <a:cubicBezTo>
                    <a:pt x="2052" y="2077"/>
                    <a:pt x="2051" y="2077"/>
                    <a:pt x="2051" y="2075"/>
                  </a:cubicBezTo>
                  <a:cubicBezTo>
                    <a:pt x="2050" y="2074"/>
                    <a:pt x="2050" y="2072"/>
                    <a:pt x="2048" y="2070"/>
                  </a:cubicBezTo>
                  <a:cubicBezTo>
                    <a:pt x="2047" y="2068"/>
                    <a:pt x="2045" y="2066"/>
                    <a:pt x="2043" y="2064"/>
                  </a:cubicBezTo>
                  <a:cubicBezTo>
                    <a:pt x="2040" y="2061"/>
                    <a:pt x="2037" y="2059"/>
                    <a:pt x="2034" y="2056"/>
                  </a:cubicBezTo>
                  <a:cubicBezTo>
                    <a:pt x="2033" y="2056"/>
                    <a:pt x="2033" y="2056"/>
                    <a:pt x="2033" y="2055"/>
                  </a:cubicBezTo>
                  <a:cubicBezTo>
                    <a:pt x="2032" y="2055"/>
                    <a:pt x="2032" y="2055"/>
                    <a:pt x="2031" y="2054"/>
                  </a:cubicBezTo>
                  <a:cubicBezTo>
                    <a:pt x="2031" y="2054"/>
                    <a:pt x="2030" y="2054"/>
                    <a:pt x="2030" y="2054"/>
                  </a:cubicBezTo>
                  <a:cubicBezTo>
                    <a:pt x="2029" y="2053"/>
                    <a:pt x="2029" y="2053"/>
                    <a:pt x="2028" y="2053"/>
                  </a:cubicBezTo>
                  <a:cubicBezTo>
                    <a:pt x="2027" y="2052"/>
                    <a:pt x="2027" y="2052"/>
                    <a:pt x="2027" y="2052"/>
                  </a:cubicBezTo>
                  <a:cubicBezTo>
                    <a:pt x="2027" y="2052"/>
                    <a:pt x="2027" y="2052"/>
                    <a:pt x="2027" y="2052"/>
                  </a:cubicBezTo>
                  <a:cubicBezTo>
                    <a:pt x="2027" y="2052"/>
                    <a:pt x="2027" y="2052"/>
                    <a:pt x="2027" y="2052"/>
                  </a:cubicBezTo>
                  <a:cubicBezTo>
                    <a:pt x="2026" y="2052"/>
                    <a:pt x="2025" y="2052"/>
                    <a:pt x="2025" y="2051"/>
                  </a:cubicBezTo>
                  <a:cubicBezTo>
                    <a:pt x="2024" y="2051"/>
                    <a:pt x="2023" y="2050"/>
                    <a:pt x="2022" y="2050"/>
                  </a:cubicBezTo>
                  <a:cubicBezTo>
                    <a:pt x="2017" y="2048"/>
                    <a:pt x="2012" y="2047"/>
                    <a:pt x="2007" y="2046"/>
                  </a:cubicBezTo>
                  <a:cubicBezTo>
                    <a:pt x="2004" y="2046"/>
                    <a:pt x="2002" y="2045"/>
                    <a:pt x="1999" y="2045"/>
                  </a:cubicBezTo>
                  <a:cubicBezTo>
                    <a:pt x="1996" y="2045"/>
                    <a:pt x="1994" y="2044"/>
                    <a:pt x="1991" y="2044"/>
                  </a:cubicBezTo>
                  <a:cubicBezTo>
                    <a:pt x="1988" y="2044"/>
                    <a:pt x="1986" y="2044"/>
                    <a:pt x="1983" y="2043"/>
                  </a:cubicBezTo>
                  <a:cubicBezTo>
                    <a:pt x="1980" y="2043"/>
                    <a:pt x="1977" y="2043"/>
                    <a:pt x="1975" y="2043"/>
                  </a:cubicBezTo>
                  <a:cubicBezTo>
                    <a:pt x="1969" y="2043"/>
                    <a:pt x="1964" y="2043"/>
                    <a:pt x="1958" y="2043"/>
                  </a:cubicBezTo>
                  <a:cubicBezTo>
                    <a:pt x="1953" y="2043"/>
                    <a:pt x="1948" y="2042"/>
                    <a:pt x="1943" y="2041"/>
                  </a:cubicBezTo>
                  <a:cubicBezTo>
                    <a:pt x="1938" y="2041"/>
                    <a:pt x="1933" y="2040"/>
                    <a:pt x="1929" y="2039"/>
                  </a:cubicBezTo>
                  <a:cubicBezTo>
                    <a:pt x="1925" y="2037"/>
                    <a:pt x="1920" y="2036"/>
                    <a:pt x="1917" y="2035"/>
                  </a:cubicBezTo>
                  <a:cubicBezTo>
                    <a:pt x="1915" y="2034"/>
                    <a:pt x="1913" y="2034"/>
                    <a:pt x="1911" y="2033"/>
                  </a:cubicBezTo>
                  <a:cubicBezTo>
                    <a:pt x="1910" y="2032"/>
                    <a:pt x="1909" y="2032"/>
                    <a:pt x="1909" y="2031"/>
                  </a:cubicBezTo>
                  <a:cubicBezTo>
                    <a:pt x="1907" y="2030"/>
                    <a:pt x="1906" y="2029"/>
                    <a:pt x="1904" y="2028"/>
                  </a:cubicBezTo>
                  <a:cubicBezTo>
                    <a:pt x="1903" y="2027"/>
                    <a:pt x="1901" y="2026"/>
                    <a:pt x="1900" y="2024"/>
                  </a:cubicBezTo>
                  <a:cubicBezTo>
                    <a:pt x="1899" y="2024"/>
                    <a:pt x="1898" y="2023"/>
                    <a:pt x="1897" y="2022"/>
                  </a:cubicBezTo>
                  <a:cubicBezTo>
                    <a:pt x="1896" y="2022"/>
                    <a:pt x="1895" y="2021"/>
                    <a:pt x="1894" y="2021"/>
                  </a:cubicBezTo>
                  <a:cubicBezTo>
                    <a:pt x="1892" y="2019"/>
                    <a:pt x="1891" y="2018"/>
                    <a:pt x="1889" y="2017"/>
                  </a:cubicBezTo>
                  <a:cubicBezTo>
                    <a:pt x="1887" y="2016"/>
                    <a:pt x="1885" y="2014"/>
                    <a:pt x="1883" y="2013"/>
                  </a:cubicBezTo>
                  <a:cubicBezTo>
                    <a:pt x="1882" y="2013"/>
                    <a:pt x="1881" y="2012"/>
                    <a:pt x="1880" y="2012"/>
                  </a:cubicBezTo>
                  <a:cubicBezTo>
                    <a:pt x="1880" y="2011"/>
                    <a:pt x="1879" y="2010"/>
                    <a:pt x="1878" y="2010"/>
                  </a:cubicBezTo>
                  <a:cubicBezTo>
                    <a:pt x="1877" y="2009"/>
                    <a:pt x="1876" y="2009"/>
                    <a:pt x="1875" y="2008"/>
                  </a:cubicBezTo>
                  <a:cubicBezTo>
                    <a:pt x="1876" y="2008"/>
                    <a:pt x="1878" y="2008"/>
                    <a:pt x="1879" y="2008"/>
                  </a:cubicBezTo>
                  <a:cubicBezTo>
                    <a:pt x="1937" y="2011"/>
                    <a:pt x="2010" y="2008"/>
                    <a:pt x="2045" y="2022"/>
                  </a:cubicBezTo>
                  <a:cubicBezTo>
                    <a:pt x="2061" y="2029"/>
                    <a:pt x="2077" y="2037"/>
                    <a:pt x="2091" y="2046"/>
                  </a:cubicBezTo>
                  <a:cubicBezTo>
                    <a:pt x="2091" y="2046"/>
                    <a:pt x="2091" y="2046"/>
                    <a:pt x="2092" y="2047"/>
                  </a:cubicBezTo>
                  <a:cubicBezTo>
                    <a:pt x="2092" y="2048"/>
                    <a:pt x="2092" y="2048"/>
                    <a:pt x="2093" y="2049"/>
                  </a:cubicBezTo>
                  <a:cubicBezTo>
                    <a:pt x="2093" y="2050"/>
                    <a:pt x="2094" y="2051"/>
                    <a:pt x="2094" y="2052"/>
                  </a:cubicBezTo>
                  <a:cubicBezTo>
                    <a:pt x="2095" y="2053"/>
                    <a:pt x="2095" y="2054"/>
                    <a:pt x="2096" y="2055"/>
                  </a:cubicBezTo>
                  <a:cubicBezTo>
                    <a:pt x="2098" y="2059"/>
                    <a:pt x="2100" y="2063"/>
                    <a:pt x="2101" y="2069"/>
                  </a:cubicBezTo>
                  <a:cubicBezTo>
                    <a:pt x="2103" y="2074"/>
                    <a:pt x="2104" y="2079"/>
                    <a:pt x="2105" y="2086"/>
                  </a:cubicBezTo>
                  <a:cubicBezTo>
                    <a:pt x="2107" y="2092"/>
                    <a:pt x="2108" y="2098"/>
                    <a:pt x="2108" y="2105"/>
                  </a:cubicBezTo>
                  <a:cubicBezTo>
                    <a:pt x="2109" y="2108"/>
                    <a:pt x="2109" y="2112"/>
                    <a:pt x="2110" y="2115"/>
                  </a:cubicBezTo>
                  <a:cubicBezTo>
                    <a:pt x="2110" y="2119"/>
                    <a:pt x="2111" y="2123"/>
                    <a:pt x="2111" y="2126"/>
                  </a:cubicBezTo>
                  <a:cubicBezTo>
                    <a:pt x="2112" y="2133"/>
                    <a:pt x="2113" y="2141"/>
                    <a:pt x="2115" y="2148"/>
                  </a:cubicBezTo>
                  <a:cubicBezTo>
                    <a:pt x="2116" y="2155"/>
                    <a:pt x="2118" y="2163"/>
                    <a:pt x="2121" y="2170"/>
                  </a:cubicBezTo>
                  <a:cubicBezTo>
                    <a:pt x="2122" y="2173"/>
                    <a:pt x="2124" y="2177"/>
                    <a:pt x="2125" y="2180"/>
                  </a:cubicBezTo>
                  <a:cubicBezTo>
                    <a:pt x="2126" y="2182"/>
                    <a:pt x="2127" y="2183"/>
                    <a:pt x="2128" y="2185"/>
                  </a:cubicBezTo>
                  <a:cubicBezTo>
                    <a:pt x="2129" y="2186"/>
                    <a:pt x="2130" y="2188"/>
                    <a:pt x="2131" y="2189"/>
                  </a:cubicBezTo>
                  <a:cubicBezTo>
                    <a:pt x="2135" y="2195"/>
                    <a:pt x="2140" y="2201"/>
                    <a:pt x="2145" y="2205"/>
                  </a:cubicBezTo>
                  <a:cubicBezTo>
                    <a:pt x="2145" y="2205"/>
                    <a:pt x="2146" y="2206"/>
                    <a:pt x="2147" y="2206"/>
                  </a:cubicBezTo>
                  <a:cubicBezTo>
                    <a:pt x="2147" y="2207"/>
                    <a:pt x="2148" y="2207"/>
                    <a:pt x="2149" y="2208"/>
                  </a:cubicBezTo>
                  <a:cubicBezTo>
                    <a:pt x="2149" y="2208"/>
                    <a:pt x="2150" y="2209"/>
                    <a:pt x="2151" y="2209"/>
                  </a:cubicBezTo>
                  <a:cubicBezTo>
                    <a:pt x="2151" y="2210"/>
                    <a:pt x="2152" y="2210"/>
                    <a:pt x="2153" y="2211"/>
                  </a:cubicBezTo>
                  <a:cubicBezTo>
                    <a:pt x="2155" y="2212"/>
                    <a:pt x="2158" y="2214"/>
                    <a:pt x="2160" y="2215"/>
                  </a:cubicBezTo>
                  <a:cubicBezTo>
                    <a:pt x="2166" y="2217"/>
                    <a:pt x="2170" y="2219"/>
                    <a:pt x="2175" y="2220"/>
                  </a:cubicBezTo>
                  <a:cubicBezTo>
                    <a:pt x="2179" y="2221"/>
                    <a:pt x="2183" y="2222"/>
                    <a:pt x="2186" y="2223"/>
                  </a:cubicBezTo>
                  <a:cubicBezTo>
                    <a:pt x="2189" y="2223"/>
                    <a:pt x="2192" y="2224"/>
                    <a:pt x="2194" y="2224"/>
                  </a:cubicBezTo>
                  <a:cubicBezTo>
                    <a:pt x="2195" y="2224"/>
                    <a:pt x="2196" y="2224"/>
                    <a:pt x="2196" y="2224"/>
                  </a:cubicBezTo>
                  <a:cubicBezTo>
                    <a:pt x="2196" y="2224"/>
                    <a:pt x="2195" y="2224"/>
                    <a:pt x="2194" y="2223"/>
                  </a:cubicBezTo>
                  <a:cubicBezTo>
                    <a:pt x="2192" y="2223"/>
                    <a:pt x="2190" y="2222"/>
                    <a:pt x="2187" y="2221"/>
                  </a:cubicBezTo>
                  <a:cubicBezTo>
                    <a:pt x="2184" y="2220"/>
                    <a:pt x="2180" y="2219"/>
                    <a:pt x="2176" y="2217"/>
                  </a:cubicBezTo>
                  <a:cubicBezTo>
                    <a:pt x="2172" y="2215"/>
                    <a:pt x="2167" y="2213"/>
                    <a:pt x="2163" y="2211"/>
                  </a:cubicBezTo>
                  <a:cubicBezTo>
                    <a:pt x="2160" y="2209"/>
                    <a:pt x="2158" y="2208"/>
                    <a:pt x="2156" y="2206"/>
                  </a:cubicBezTo>
                  <a:cubicBezTo>
                    <a:pt x="2155" y="2206"/>
                    <a:pt x="2154" y="2205"/>
                    <a:pt x="2154" y="2205"/>
                  </a:cubicBezTo>
                  <a:cubicBezTo>
                    <a:pt x="2153" y="2204"/>
                    <a:pt x="2153" y="2204"/>
                    <a:pt x="2152" y="2203"/>
                  </a:cubicBezTo>
                  <a:cubicBezTo>
                    <a:pt x="2152" y="2203"/>
                    <a:pt x="2151" y="2202"/>
                    <a:pt x="2150" y="2202"/>
                  </a:cubicBezTo>
                  <a:cubicBezTo>
                    <a:pt x="2150" y="2202"/>
                    <a:pt x="2149" y="2201"/>
                    <a:pt x="2149" y="2200"/>
                  </a:cubicBezTo>
                  <a:cubicBezTo>
                    <a:pt x="2144" y="2196"/>
                    <a:pt x="2140" y="2191"/>
                    <a:pt x="2137" y="2186"/>
                  </a:cubicBezTo>
                  <a:cubicBezTo>
                    <a:pt x="2136" y="2184"/>
                    <a:pt x="2135" y="2183"/>
                    <a:pt x="2134" y="2181"/>
                  </a:cubicBezTo>
                  <a:cubicBezTo>
                    <a:pt x="2134" y="2180"/>
                    <a:pt x="2133" y="2178"/>
                    <a:pt x="2132" y="2177"/>
                  </a:cubicBezTo>
                  <a:cubicBezTo>
                    <a:pt x="2131" y="2174"/>
                    <a:pt x="2129" y="2170"/>
                    <a:pt x="2128" y="2167"/>
                  </a:cubicBezTo>
                  <a:cubicBezTo>
                    <a:pt x="2127" y="2163"/>
                    <a:pt x="2125" y="2159"/>
                    <a:pt x="2124" y="2155"/>
                  </a:cubicBezTo>
                  <a:cubicBezTo>
                    <a:pt x="2125" y="2156"/>
                    <a:pt x="2126" y="2157"/>
                    <a:pt x="2128" y="2159"/>
                  </a:cubicBezTo>
                  <a:cubicBezTo>
                    <a:pt x="2128" y="2160"/>
                    <a:pt x="2129" y="2160"/>
                    <a:pt x="2129" y="2161"/>
                  </a:cubicBezTo>
                  <a:cubicBezTo>
                    <a:pt x="2130" y="2162"/>
                    <a:pt x="2130" y="2162"/>
                    <a:pt x="2130" y="2162"/>
                  </a:cubicBezTo>
                  <a:cubicBezTo>
                    <a:pt x="2131" y="2163"/>
                    <a:pt x="2131" y="2163"/>
                    <a:pt x="2131" y="2163"/>
                  </a:cubicBezTo>
                  <a:cubicBezTo>
                    <a:pt x="2132" y="2164"/>
                    <a:pt x="2133" y="2165"/>
                    <a:pt x="2133" y="2165"/>
                  </a:cubicBezTo>
                  <a:cubicBezTo>
                    <a:pt x="2134" y="2166"/>
                    <a:pt x="2135" y="2167"/>
                    <a:pt x="2136" y="2167"/>
                  </a:cubicBezTo>
                  <a:cubicBezTo>
                    <a:pt x="2137" y="2169"/>
                    <a:pt x="2139" y="2170"/>
                    <a:pt x="2140" y="2171"/>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3" y="2173"/>
                    <a:pt x="2143" y="2173"/>
                    <a:pt x="2143" y="2173"/>
                  </a:cubicBezTo>
                  <a:cubicBezTo>
                    <a:pt x="2145" y="2174"/>
                    <a:pt x="2145" y="2174"/>
                    <a:pt x="2145" y="2174"/>
                  </a:cubicBezTo>
                  <a:cubicBezTo>
                    <a:pt x="2149" y="2177"/>
                    <a:pt x="2152" y="2178"/>
                    <a:pt x="2156" y="2180"/>
                  </a:cubicBezTo>
                  <a:cubicBezTo>
                    <a:pt x="2159" y="2182"/>
                    <a:pt x="2163" y="2183"/>
                    <a:pt x="2166" y="2184"/>
                  </a:cubicBezTo>
                  <a:cubicBezTo>
                    <a:pt x="2170" y="2186"/>
                    <a:pt x="2173" y="2187"/>
                    <a:pt x="2176" y="2188"/>
                  </a:cubicBezTo>
                  <a:cubicBezTo>
                    <a:pt x="2179" y="2189"/>
                    <a:pt x="2182" y="2191"/>
                    <a:pt x="2184" y="2192"/>
                  </a:cubicBezTo>
                  <a:cubicBezTo>
                    <a:pt x="2187" y="2193"/>
                    <a:pt x="2189" y="2194"/>
                    <a:pt x="2191" y="2195"/>
                  </a:cubicBezTo>
                  <a:cubicBezTo>
                    <a:pt x="2192" y="2196"/>
                    <a:pt x="2193" y="2196"/>
                    <a:pt x="2194" y="2197"/>
                  </a:cubicBezTo>
                  <a:cubicBezTo>
                    <a:pt x="2195" y="2197"/>
                    <a:pt x="2196" y="2198"/>
                    <a:pt x="2196" y="2198"/>
                  </a:cubicBezTo>
                  <a:cubicBezTo>
                    <a:pt x="2197" y="2199"/>
                    <a:pt x="2197" y="2199"/>
                    <a:pt x="2197" y="2199"/>
                  </a:cubicBezTo>
                  <a:cubicBezTo>
                    <a:pt x="2198" y="2199"/>
                    <a:pt x="2198" y="2200"/>
                    <a:pt x="2198" y="2200"/>
                  </a:cubicBezTo>
                  <a:cubicBezTo>
                    <a:pt x="2199" y="2200"/>
                    <a:pt x="2199" y="2200"/>
                    <a:pt x="2199" y="2201"/>
                  </a:cubicBezTo>
                  <a:cubicBezTo>
                    <a:pt x="2200" y="2201"/>
                    <a:pt x="2201" y="2202"/>
                    <a:pt x="2201" y="2202"/>
                  </a:cubicBezTo>
                  <a:cubicBezTo>
                    <a:pt x="2201" y="2202"/>
                    <a:pt x="2200" y="2201"/>
                    <a:pt x="2200" y="2200"/>
                  </a:cubicBezTo>
                  <a:cubicBezTo>
                    <a:pt x="2199" y="2200"/>
                    <a:pt x="2199" y="2200"/>
                    <a:pt x="2199" y="2199"/>
                  </a:cubicBezTo>
                  <a:cubicBezTo>
                    <a:pt x="2199" y="2199"/>
                    <a:pt x="2198" y="2198"/>
                    <a:pt x="2198" y="2198"/>
                  </a:cubicBezTo>
                  <a:cubicBezTo>
                    <a:pt x="2198" y="2198"/>
                    <a:pt x="2198" y="2198"/>
                    <a:pt x="2197" y="2197"/>
                  </a:cubicBezTo>
                  <a:cubicBezTo>
                    <a:pt x="2197" y="2197"/>
                    <a:pt x="2196" y="2196"/>
                    <a:pt x="2195" y="2195"/>
                  </a:cubicBezTo>
                  <a:cubicBezTo>
                    <a:pt x="2195" y="2194"/>
                    <a:pt x="2194" y="2194"/>
                    <a:pt x="2193" y="2193"/>
                  </a:cubicBezTo>
                  <a:cubicBezTo>
                    <a:pt x="2191" y="2191"/>
                    <a:pt x="2189" y="2190"/>
                    <a:pt x="2187" y="2188"/>
                  </a:cubicBezTo>
                  <a:cubicBezTo>
                    <a:pt x="2185" y="2187"/>
                    <a:pt x="2184" y="2186"/>
                    <a:pt x="2183" y="2185"/>
                  </a:cubicBezTo>
                  <a:cubicBezTo>
                    <a:pt x="2181" y="2184"/>
                    <a:pt x="2180" y="2184"/>
                    <a:pt x="2178" y="2183"/>
                  </a:cubicBezTo>
                  <a:cubicBezTo>
                    <a:pt x="2175" y="2181"/>
                    <a:pt x="2172" y="2180"/>
                    <a:pt x="2169" y="2178"/>
                  </a:cubicBezTo>
                  <a:cubicBezTo>
                    <a:pt x="2167" y="2177"/>
                    <a:pt x="2166" y="2176"/>
                    <a:pt x="2164" y="2176"/>
                  </a:cubicBezTo>
                  <a:cubicBezTo>
                    <a:pt x="2163" y="2175"/>
                    <a:pt x="2161" y="2174"/>
                    <a:pt x="2159" y="2173"/>
                  </a:cubicBezTo>
                  <a:cubicBezTo>
                    <a:pt x="2156" y="2171"/>
                    <a:pt x="2153" y="2170"/>
                    <a:pt x="2150" y="2168"/>
                  </a:cubicBezTo>
                  <a:cubicBezTo>
                    <a:pt x="2147" y="2166"/>
                    <a:pt x="2147" y="2166"/>
                    <a:pt x="2147"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5" y="2165"/>
                    <a:pt x="2145" y="2165"/>
                    <a:pt x="2145" y="2165"/>
                  </a:cubicBezTo>
                  <a:cubicBezTo>
                    <a:pt x="2143" y="2164"/>
                    <a:pt x="2142" y="2163"/>
                    <a:pt x="2141" y="2161"/>
                  </a:cubicBezTo>
                  <a:cubicBezTo>
                    <a:pt x="2138" y="2159"/>
                    <a:pt x="2135" y="2157"/>
                    <a:pt x="2133" y="2154"/>
                  </a:cubicBezTo>
                  <a:cubicBezTo>
                    <a:pt x="2130" y="2152"/>
                    <a:pt x="2128" y="2149"/>
                    <a:pt x="2126" y="2147"/>
                  </a:cubicBezTo>
                  <a:cubicBezTo>
                    <a:pt x="2126" y="2145"/>
                    <a:pt x="2125" y="2144"/>
                    <a:pt x="2124" y="2143"/>
                  </a:cubicBezTo>
                  <a:cubicBezTo>
                    <a:pt x="2123" y="2142"/>
                    <a:pt x="2123" y="2142"/>
                    <a:pt x="2123" y="2141"/>
                  </a:cubicBezTo>
                  <a:cubicBezTo>
                    <a:pt x="2122" y="2140"/>
                    <a:pt x="2122" y="2140"/>
                    <a:pt x="2121" y="2139"/>
                  </a:cubicBezTo>
                  <a:cubicBezTo>
                    <a:pt x="2121" y="2139"/>
                    <a:pt x="2121" y="2138"/>
                    <a:pt x="2121" y="2138"/>
                  </a:cubicBezTo>
                  <a:cubicBezTo>
                    <a:pt x="2120" y="2134"/>
                    <a:pt x="2119" y="2129"/>
                    <a:pt x="2119" y="2125"/>
                  </a:cubicBezTo>
                  <a:cubicBezTo>
                    <a:pt x="2118" y="2122"/>
                    <a:pt x="2118" y="2118"/>
                    <a:pt x="2117" y="2114"/>
                  </a:cubicBezTo>
                  <a:cubicBezTo>
                    <a:pt x="2117" y="2111"/>
                    <a:pt x="2116" y="2107"/>
                    <a:pt x="2115" y="2104"/>
                  </a:cubicBezTo>
                  <a:cubicBezTo>
                    <a:pt x="2114" y="2097"/>
                    <a:pt x="2113" y="2090"/>
                    <a:pt x="2111" y="2084"/>
                  </a:cubicBezTo>
                  <a:cubicBezTo>
                    <a:pt x="2110" y="2078"/>
                    <a:pt x="2108" y="2072"/>
                    <a:pt x="2105" y="2067"/>
                  </a:cubicBezTo>
                  <a:cubicBezTo>
                    <a:pt x="2103" y="2062"/>
                    <a:pt x="2101" y="2057"/>
                    <a:pt x="2098" y="2053"/>
                  </a:cubicBezTo>
                  <a:cubicBezTo>
                    <a:pt x="2098" y="2052"/>
                    <a:pt x="2097" y="2051"/>
                    <a:pt x="2097" y="2051"/>
                  </a:cubicBezTo>
                  <a:cubicBezTo>
                    <a:pt x="2096" y="2050"/>
                    <a:pt x="2096" y="2049"/>
                    <a:pt x="2095" y="2048"/>
                  </a:cubicBezTo>
                  <a:cubicBezTo>
                    <a:pt x="2136" y="2075"/>
                    <a:pt x="2164" y="2104"/>
                    <a:pt x="2164" y="2104"/>
                  </a:cubicBezTo>
                  <a:cubicBezTo>
                    <a:pt x="2164" y="2104"/>
                    <a:pt x="2145" y="2076"/>
                    <a:pt x="2114" y="2049"/>
                  </a:cubicBezTo>
                  <a:cubicBezTo>
                    <a:pt x="2116" y="2049"/>
                    <a:pt x="2118" y="2050"/>
                    <a:pt x="2120" y="2050"/>
                  </a:cubicBezTo>
                  <a:cubicBezTo>
                    <a:pt x="2122" y="2051"/>
                    <a:pt x="2124" y="2051"/>
                    <a:pt x="2126" y="2052"/>
                  </a:cubicBezTo>
                  <a:cubicBezTo>
                    <a:pt x="2128" y="2053"/>
                    <a:pt x="2130" y="2053"/>
                    <a:pt x="2132" y="2054"/>
                  </a:cubicBezTo>
                  <a:cubicBezTo>
                    <a:pt x="2133" y="2054"/>
                    <a:pt x="2134" y="2055"/>
                    <a:pt x="2135" y="2055"/>
                  </a:cubicBezTo>
                  <a:cubicBezTo>
                    <a:pt x="2136" y="2055"/>
                    <a:pt x="2136"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8" y="2057"/>
                    <a:pt x="2138" y="2057"/>
                    <a:pt x="2138" y="2057"/>
                  </a:cubicBezTo>
                  <a:cubicBezTo>
                    <a:pt x="2140" y="2057"/>
                    <a:pt x="2140" y="2057"/>
                    <a:pt x="2140" y="2057"/>
                  </a:cubicBezTo>
                  <a:cubicBezTo>
                    <a:pt x="2140" y="2058"/>
                    <a:pt x="2140" y="2058"/>
                    <a:pt x="2141" y="2058"/>
                  </a:cubicBezTo>
                  <a:cubicBezTo>
                    <a:pt x="2142" y="2059"/>
                    <a:pt x="2143" y="2059"/>
                    <a:pt x="2144" y="2060"/>
                  </a:cubicBezTo>
                  <a:cubicBezTo>
                    <a:pt x="2145" y="2061"/>
                    <a:pt x="2147" y="2062"/>
                    <a:pt x="2149" y="2064"/>
                  </a:cubicBezTo>
                  <a:cubicBezTo>
                    <a:pt x="2151" y="2065"/>
                    <a:pt x="2152" y="2066"/>
                    <a:pt x="2154" y="2068"/>
                  </a:cubicBezTo>
                  <a:cubicBezTo>
                    <a:pt x="2156" y="2069"/>
                    <a:pt x="2157" y="2071"/>
                    <a:pt x="2159" y="2072"/>
                  </a:cubicBezTo>
                  <a:cubicBezTo>
                    <a:pt x="2165" y="2078"/>
                    <a:pt x="2171" y="2083"/>
                    <a:pt x="2177" y="2088"/>
                  </a:cubicBezTo>
                  <a:cubicBezTo>
                    <a:pt x="2182" y="2092"/>
                    <a:pt x="2186" y="2096"/>
                    <a:pt x="2189" y="2098"/>
                  </a:cubicBezTo>
                  <a:cubicBezTo>
                    <a:pt x="2191" y="2100"/>
                    <a:pt x="2192" y="2101"/>
                    <a:pt x="2193" y="2102"/>
                  </a:cubicBezTo>
                  <a:cubicBezTo>
                    <a:pt x="2194" y="2102"/>
                    <a:pt x="2194" y="2103"/>
                    <a:pt x="2194" y="2103"/>
                  </a:cubicBezTo>
                  <a:cubicBezTo>
                    <a:pt x="2194" y="2103"/>
                    <a:pt x="2194" y="2102"/>
                    <a:pt x="2193" y="2101"/>
                  </a:cubicBezTo>
                  <a:cubicBezTo>
                    <a:pt x="2193" y="2100"/>
                    <a:pt x="2192" y="2099"/>
                    <a:pt x="2190" y="2097"/>
                  </a:cubicBezTo>
                  <a:cubicBezTo>
                    <a:pt x="2189" y="2096"/>
                    <a:pt x="2188" y="2094"/>
                    <a:pt x="2186" y="2092"/>
                  </a:cubicBezTo>
                  <a:cubicBezTo>
                    <a:pt x="2184" y="2089"/>
                    <a:pt x="2182" y="2087"/>
                    <a:pt x="2180" y="2084"/>
                  </a:cubicBezTo>
                  <a:cubicBezTo>
                    <a:pt x="2175" y="2079"/>
                    <a:pt x="2170" y="2073"/>
                    <a:pt x="2164" y="2067"/>
                  </a:cubicBezTo>
                  <a:cubicBezTo>
                    <a:pt x="2162" y="2065"/>
                    <a:pt x="2161" y="2064"/>
                    <a:pt x="2159" y="2062"/>
                  </a:cubicBezTo>
                  <a:cubicBezTo>
                    <a:pt x="2157" y="2061"/>
                    <a:pt x="2156" y="2059"/>
                    <a:pt x="2154" y="2058"/>
                  </a:cubicBezTo>
                  <a:cubicBezTo>
                    <a:pt x="2152" y="2056"/>
                    <a:pt x="2150" y="2055"/>
                    <a:pt x="2148" y="2053"/>
                  </a:cubicBezTo>
                  <a:cubicBezTo>
                    <a:pt x="2147" y="2053"/>
                    <a:pt x="2146" y="2052"/>
                    <a:pt x="2145" y="2051"/>
                  </a:cubicBezTo>
                  <a:cubicBezTo>
                    <a:pt x="2144" y="2051"/>
                    <a:pt x="2144" y="2051"/>
                    <a:pt x="2143" y="2050"/>
                  </a:cubicBezTo>
                  <a:cubicBezTo>
                    <a:pt x="2143" y="2050"/>
                    <a:pt x="2142" y="2050"/>
                    <a:pt x="2142" y="2050"/>
                  </a:cubicBezTo>
                  <a:cubicBezTo>
                    <a:pt x="2141" y="2049"/>
                    <a:pt x="2141" y="2049"/>
                    <a:pt x="2141" y="2049"/>
                  </a:cubicBezTo>
                  <a:cubicBezTo>
                    <a:pt x="2141" y="2049"/>
                    <a:pt x="2141" y="2049"/>
                    <a:pt x="2141" y="2049"/>
                  </a:cubicBezTo>
                  <a:cubicBezTo>
                    <a:pt x="2140" y="2049"/>
                    <a:pt x="2140" y="2049"/>
                    <a:pt x="2140" y="2049"/>
                  </a:cubicBezTo>
                  <a:cubicBezTo>
                    <a:pt x="2139" y="2048"/>
                    <a:pt x="2139" y="2048"/>
                    <a:pt x="2138" y="2048"/>
                  </a:cubicBezTo>
                  <a:cubicBezTo>
                    <a:pt x="2137" y="2048"/>
                    <a:pt x="2136" y="2047"/>
                    <a:pt x="2135" y="2047"/>
                  </a:cubicBezTo>
                  <a:cubicBezTo>
                    <a:pt x="2133" y="2046"/>
                    <a:pt x="2130" y="2045"/>
                    <a:pt x="2128" y="2045"/>
                  </a:cubicBezTo>
                  <a:cubicBezTo>
                    <a:pt x="2126" y="2044"/>
                    <a:pt x="2124" y="2044"/>
                    <a:pt x="2121" y="2043"/>
                  </a:cubicBezTo>
                  <a:cubicBezTo>
                    <a:pt x="2119" y="2043"/>
                    <a:pt x="2117" y="2042"/>
                    <a:pt x="2115" y="2042"/>
                  </a:cubicBezTo>
                  <a:cubicBezTo>
                    <a:pt x="2110" y="2040"/>
                    <a:pt x="2106" y="2039"/>
                    <a:pt x="2101" y="2038"/>
                  </a:cubicBezTo>
                  <a:cubicBezTo>
                    <a:pt x="2085" y="2025"/>
                    <a:pt x="2066" y="2013"/>
                    <a:pt x="2045" y="2005"/>
                  </a:cubicBezTo>
                  <a:cubicBezTo>
                    <a:pt x="2043" y="2004"/>
                    <a:pt x="2042" y="2004"/>
                    <a:pt x="2040" y="2003"/>
                  </a:cubicBezTo>
                  <a:cubicBezTo>
                    <a:pt x="2046" y="2003"/>
                    <a:pt x="2052" y="2003"/>
                    <a:pt x="2059" y="2003"/>
                  </a:cubicBezTo>
                  <a:cubicBezTo>
                    <a:pt x="2061" y="2003"/>
                    <a:pt x="2063" y="2003"/>
                    <a:pt x="2065" y="2003"/>
                  </a:cubicBezTo>
                  <a:cubicBezTo>
                    <a:pt x="2067" y="2003"/>
                    <a:pt x="2069" y="2003"/>
                    <a:pt x="2071" y="2003"/>
                  </a:cubicBezTo>
                  <a:cubicBezTo>
                    <a:pt x="2075" y="2003"/>
                    <a:pt x="2078" y="2003"/>
                    <a:pt x="2082" y="2003"/>
                  </a:cubicBezTo>
                  <a:cubicBezTo>
                    <a:pt x="2090" y="2003"/>
                    <a:pt x="2099" y="2004"/>
                    <a:pt x="2107" y="2004"/>
                  </a:cubicBezTo>
                  <a:cubicBezTo>
                    <a:pt x="2115" y="2005"/>
                    <a:pt x="2123" y="2006"/>
                    <a:pt x="2131" y="2008"/>
                  </a:cubicBezTo>
                  <a:cubicBezTo>
                    <a:pt x="2131" y="2008"/>
                    <a:pt x="2133" y="2008"/>
                    <a:pt x="2133" y="2008"/>
                  </a:cubicBezTo>
                  <a:cubicBezTo>
                    <a:pt x="2134" y="2008"/>
                    <a:pt x="2135" y="2009"/>
                    <a:pt x="2136" y="2009"/>
                  </a:cubicBezTo>
                  <a:cubicBezTo>
                    <a:pt x="2136" y="2009"/>
                    <a:pt x="2137" y="2009"/>
                    <a:pt x="2138" y="2010"/>
                  </a:cubicBezTo>
                  <a:cubicBezTo>
                    <a:pt x="2139" y="2011"/>
                    <a:pt x="2140" y="2011"/>
                    <a:pt x="2141" y="2012"/>
                  </a:cubicBezTo>
                  <a:cubicBezTo>
                    <a:pt x="2142" y="2013"/>
                    <a:pt x="2142" y="2013"/>
                    <a:pt x="2143" y="2014"/>
                  </a:cubicBezTo>
                  <a:cubicBezTo>
                    <a:pt x="2143" y="2014"/>
                    <a:pt x="2144" y="2015"/>
                    <a:pt x="2145" y="2015"/>
                  </a:cubicBezTo>
                  <a:cubicBezTo>
                    <a:pt x="2147" y="2018"/>
                    <a:pt x="2150" y="2020"/>
                    <a:pt x="2153" y="2023"/>
                  </a:cubicBezTo>
                  <a:cubicBezTo>
                    <a:pt x="2155" y="2027"/>
                    <a:pt x="2158" y="2030"/>
                    <a:pt x="2161" y="2034"/>
                  </a:cubicBezTo>
                  <a:cubicBezTo>
                    <a:pt x="2164" y="2038"/>
                    <a:pt x="2166" y="2042"/>
                    <a:pt x="2169" y="2047"/>
                  </a:cubicBezTo>
                  <a:cubicBezTo>
                    <a:pt x="2170" y="2048"/>
                    <a:pt x="2170" y="2049"/>
                    <a:pt x="2171" y="2050"/>
                  </a:cubicBezTo>
                  <a:cubicBezTo>
                    <a:pt x="2172" y="2051"/>
                    <a:pt x="2172" y="2053"/>
                    <a:pt x="2173" y="2054"/>
                  </a:cubicBezTo>
                  <a:cubicBezTo>
                    <a:pt x="2174" y="2056"/>
                    <a:pt x="2176" y="2059"/>
                    <a:pt x="2177" y="2061"/>
                  </a:cubicBezTo>
                  <a:cubicBezTo>
                    <a:pt x="2180" y="2066"/>
                    <a:pt x="2182" y="2071"/>
                    <a:pt x="2185" y="2076"/>
                  </a:cubicBezTo>
                  <a:cubicBezTo>
                    <a:pt x="2189" y="2081"/>
                    <a:pt x="2192" y="2085"/>
                    <a:pt x="2195" y="2090"/>
                  </a:cubicBezTo>
                  <a:cubicBezTo>
                    <a:pt x="2196" y="2091"/>
                    <a:pt x="2197" y="2092"/>
                    <a:pt x="2198" y="2093"/>
                  </a:cubicBezTo>
                  <a:cubicBezTo>
                    <a:pt x="2199" y="2094"/>
                    <a:pt x="2199" y="2094"/>
                    <a:pt x="2199" y="2095"/>
                  </a:cubicBezTo>
                  <a:cubicBezTo>
                    <a:pt x="2200" y="2096"/>
                    <a:pt x="2200" y="2096"/>
                    <a:pt x="2200" y="2096"/>
                  </a:cubicBezTo>
                  <a:cubicBezTo>
                    <a:pt x="2201" y="2096"/>
                    <a:pt x="2201" y="2096"/>
                    <a:pt x="2201" y="2096"/>
                  </a:cubicBezTo>
                  <a:cubicBezTo>
                    <a:pt x="2201" y="2097"/>
                    <a:pt x="2201" y="2097"/>
                    <a:pt x="2201" y="2097"/>
                  </a:cubicBezTo>
                  <a:cubicBezTo>
                    <a:pt x="2202" y="2097"/>
                    <a:pt x="2203" y="2098"/>
                    <a:pt x="2204" y="2099"/>
                  </a:cubicBezTo>
                  <a:cubicBezTo>
                    <a:pt x="2205" y="2100"/>
                    <a:pt x="2206" y="2101"/>
                    <a:pt x="2207" y="2102"/>
                  </a:cubicBezTo>
                  <a:cubicBezTo>
                    <a:pt x="2211" y="2106"/>
                    <a:pt x="2215" y="2109"/>
                    <a:pt x="2219" y="2112"/>
                  </a:cubicBezTo>
                  <a:cubicBezTo>
                    <a:pt x="2224" y="2115"/>
                    <a:pt x="2228" y="2117"/>
                    <a:pt x="2232" y="2119"/>
                  </a:cubicBezTo>
                  <a:cubicBezTo>
                    <a:pt x="2236" y="2121"/>
                    <a:pt x="2239" y="2122"/>
                    <a:pt x="2243" y="2123"/>
                  </a:cubicBezTo>
                  <a:cubicBezTo>
                    <a:pt x="2245" y="2124"/>
                    <a:pt x="2246" y="2124"/>
                    <a:pt x="2248" y="2124"/>
                  </a:cubicBezTo>
                  <a:cubicBezTo>
                    <a:pt x="2249" y="2125"/>
                    <a:pt x="2250" y="2125"/>
                    <a:pt x="2252" y="2125"/>
                  </a:cubicBezTo>
                  <a:cubicBezTo>
                    <a:pt x="2253" y="2126"/>
                    <a:pt x="2254" y="2126"/>
                    <a:pt x="2255" y="2126"/>
                  </a:cubicBezTo>
                  <a:cubicBezTo>
                    <a:pt x="2256" y="2126"/>
                    <a:pt x="2257" y="2126"/>
                    <a:pt x="2257" y="2126"/>
                  </a:cubicBezTo>
                  <a:cubicBezTo>
                    <a:pt x="2259" y="2126"/>
                    <a:pt x="2259" y="2126"/>
                    <a:pt x="2259" y="2126"/>
                  </a:cubicBezTo>
                  <a:cubicBezTo>
                    <a:pt x="2259" y="2126"/>
                    <a:pt x="2259" y="2126"/>
                    <a:pt x="2257" y="2126"/>
                  </a:cubicBezTo>
                  <a:cubicBezTo>
                    <a:pt x="2257" y="2126"/>
                    <a:pt x="2256" y="2125"/>
                    <a:pt x="2255" y="2125"/>
                  </a:cubicBezTo>
                  <a:cubicBezTo>
                    <a:pt x="2254" y="2125"/>
                    <a:pt x="2253" y="2124"/>
                    <a:pt x="2252" y="2124"/>
                  </a:cubicBezTo>
                  <a:cubicBezTo>
                    <a:pt x="2251" y="2123"/>
                    <a:pt x="2250" y="2123"/>
                    <a:pt x="2248" y="2122"/>
                  </a:cubicBezTo>
                  <a:cubicBezTo>
                    <a:pt x="2247" y="2122"/>
                    <a:pt x="2246" y="2121"/>
                    <a:pt x="2244" y="2120"/>
                  </a:cubicBezTo>
                  <a:cubicBezTo>
                    <a:pt x="2241" y="2119"/>
                    <a:pt x="2237" y="2117"/>
                    <a:pt x="2234" y="2115"/>
                  </a:cubicBezTo>
                  <a:cubicBezTo>
                    <a:pt x="2230" y="2113"/>
                    <a:pt x="2227" y="2110"/>
                    <a:pt x="2223" y="2107"/>
                  </a:cubicBezTo>
                  <a:cubicBezTo>
                    <a:pt x="2219" y="2104"/>
                    <a:pt x="2215" y="2101"/>
                    <a:pt x="2212" y="2097"/>
                  </a:cubicBezTo>
                  <a:cubicBezTo>
                    <a:pt x="2211" y="2096"/>
                    <a:pt x="2210" y="2095"/>
                    <a:pt x="2209" y="2095"/>
                  </a:cubicBezTo>
                  <a:cubicBezTo>
                    <a:pt x="2208" y="2094"/>
                    <a:pt x="2207" y="2093"/>
                    <a:pt x="2206" y="2092"/>
                  </a:cubicBezTo>
                  <a:cubicBezTo>
                    <a:pt x="2206" y="2091"/>
                    <a:pt x="2206" y="2091"/>
                    <a:pt x="2206" y="2091"/>
                  </a:cubicBezTo>
                  <a:cubicBezTo>
                    <a:pt x="2206" y="2091"/>
                    <a:pt x="2206" y="2091"/>
                    <a:pt x="2206" y="2091"/>
                  </a:cubicBezTo>
                  <a:cubicBezTo>
                    <a:pt x="2205" y="2090"/>
                    <a:pt x="2205" y="2090"/>
                    <a:pt x="2205" y="2090"/>
                  </a:cubicBezTo>
                  <a:cubicBezTo>
                    <a:pt x="2205" y="2089"/>
                    <a:pt x="2204" y="2089"/>
                    <a:pt x="2204" y="2088"/>
                  </a:cubicBezTo>
                  <a:cubicBezTo>
                    <a:pt x="2203" y="2087"/>
                    <a:pt x="2202" y="2086"/>
                    <a:pt x="2201" y="2085"/>
                  </a:cubicBezTo>
                  <a:cubicBezTo>
                    <a:pt x="2198" y="2081"/>
                    <a:pt x="2195" y="2076"/>
                    <a:pt x="2192" y="2072"/>
                  </a:cubicBezTo>
                  <a:cubicBezTo>
                    <a:pt x="2189" y="2067"/>
                    <a:pt x="2186" y="2062"/>
                    <a:pt x="2184" y="2057"/>
                  </a:cubicBezTo>
                  <a:cubicBezTo>
                    <a:pt x="2182" y="2055"/>
                    <a:pt x="2181" y="2052"/>
                    <a:pt x="2179" y="2050"/>
                  </a:cubicBezTo>
                  <a:cubicBezTo>
                    <a:pt x="2178" y="2049"/>
                    <a:pt x="2178" y="2048"/>
                    <a:pt x="2177" y="2046"/>
                  </a:cubicBezTo>
                  <a:cubicBezTo>
                    <a:pt x="2176" y="2045"/>
                    <a:pt x="2176" y="2044"/>
                    <a:pt x="2175" y="2043"/>
                  </a:cubicBezTo>
                  <a:cubicBezTo>
                    <a:pt x="2172" y="2039"/>
                    <a:pt x="2169" y="2034"/>
                    <a:pt x="2165" y="2031"/>
                  </a:cubicBezTo>
                  <a:cubicBezTo>
                    <a:pt x="2162" y="2027"/>
                    <a:pt x="2159" y="2023"/>
                    <a:pt x="2156" y="2020"/>
                  </a:cubicBezTo>
                  <a:cubicBezTo>
                    <a:pt x="2153" y="2017"/>
                    <a:pt x="2149" y="2015"/>
                    <a:pt x="2146" y="2013"/>
                  </a:cubicBezTo>
                  <a:cubicBezTo>
                    <a:pt x="2146" y="2012"/>
                    <a:pt x="2145" y="2012"/>
                    <a:pt x="2144" y="2012"/>
                  </a:cubicBezTo>
                  <a:cubicBezTo>
                    <a:pt x="2144" y="2011"/>
                    <a:pt x="2143" y="2011"/>
                    <a:pt x="2142" y="2010"/>
                  </a:cubicBezTo>
                  <a:cubicBezTo>
                    <a:pt x="2142" y="2010"/>
                    <a:pt x="2141" y="2010"/>
                    <a:pt x="2141" y="2010"/>
                  </a:cubicBezTo>
                  <a:cubicBezTo>
                    <a:pt x="2141" y="2010"/>
                    <a:pt x="2142" y="2010"/>
                    <a:pt x="2142" y="2010"/>
                  </a:cubicBezTo>
                  <a:cubicBezTo>
                    <a:pt x="2144" y="2010"/>
                    <a:pt x="2146" y="2011"/>
                    <a:pt x="2148" y="2011"/>
                  </a:cubicBezTo>
                  <a:cubicBezTo>
                    <a:pt x="2150" y="2012"/>
                    <a:pt x="2151" y="2012"/>
                    <a:pt x="2153" y="2013"/>
                  </a:cubicBezTo>
                  <a:cubicBezTo>
                    <a:pt x="2155" y="2013"/>
                    <a:pt x="2157" y="2014"/>
                    <a:pt x="2159" y="2014"/>
                  </a:cubicBezTo>
                  <a:cubicBezTo>
                    <a:pt x="2160" y="2015"/>
                    <a:pt x="2162" y="2015"/>
                    <a:pt x="2164" y="2016"/>
                  </a:cubicBezTo>
                  <a:cubicBezTo>
                    <a:pt x="2166" y="2017"/>
                    <a:pt x="2167" y="2017"/>
                    <a:pt x="2169" y="2018"/>
                  </a:cubicBezTo>
                  <a:cubicBezTo>
                    <a:pt x="2171" y="2018"/>
                    <a:pt x="2172" y="2019"/>
                    <a:pt x="2174" y="2020"/>
                  </a:cubicBezTo>
                  <a:cubicBezTo>
                    <a:pt x="2175" y="2020"/>
                    <a:pt x="2176" y="2020"/>
                    <a:pt x="2176" y="2021"/>
                  </a:cubicBezTo>
                  <a:cubicBezTo>
                    <a:pt x="2177" y="2021"/>
                    <a:pt x="2178" y="2021"/>
                    <a:pt x="2179" y="2022"/>
                  </a:cubicBezTo>
                  <a:cubicBezTo>
                    <a:pt x="2180" y="2022"/>
                    <a:pt x="2182" y="2023"/>
                    <a:pt x="2183" y="2023"/>
                  </a:cubicBezTo>
                  <a:cubicBezTo>
                    <a:pt x="2185" y="2024"/>
                    <a:pt x="2186" y="2025"/>
                    <a:pt x="2188" y="2025"/>
                  </a:cubicBezTo>
                  <a:cubicBezTo>
                    <a:pt x="2189" y="2026"/>
                    <a:pt x="2191" y="2027"/>
                    <a:pt x="2192" y="2027"/>
                  </a:cubicBezTo>
                  <a:cubicBezTo>
                    <a:pt x="2193" y="2028"/>
                    <a:pt x="2193" y="2028"/>
                    <a:pt x="2194" y="2028"/>
                  </a:cubicBezTo>
                  <a:cubicBezTo>
                    <a:pt x="2195" y="2029"/>
                    <a:pt x="2195" y="2029"/>
                    <a:pt x="2196" y="2030"/>
                  </a:cubicBezTo>
                  <a:cubicBezTo>
                    <a:pt x="2197" y="2030"/>
                    <a:pt x="2198" y="2031"/>
                    <a:pt x="2200" y="2032"/>
                  </a:cubicBezTo>
                  <a:cubicBezTo>
                    <a:pt x="2201" y="2032"/>
                    <a:pt x="2202" y="2033"/>
                    <a:pt x="2203" y="2034"/>
                  </a:cubicBezTo>
                  <a:cubicBezTo>
                    <a:pt x="2204" y="2034"/>
                    <a:pt x="2204" y="2034"/>
                    <a:pt x="2205" y="2035"/>
                  </a:cubicBezTo>
                  <a:cubicBezTo>
                    <a:pt x="2205" y="2035"/>
                    <a:pt x="2206" y="2035"/>
                    <a:pt x="2206" y="2036"/>
                  </a:cubicBezTo>
                  <a:cubicBezTo>
                    <a:pt x="2209" y="2037"/>
                    <a:pt x="2211" y="2038"/>
                    <a:pt x="2212" y="2039"/>
                  </a:cubicBezTo>
                  <a:cubicBezTo>
                    <a:pt x="2214" y="2041"/>
                    <a:pt x="2216" y="2042"/>
                    <a:pt x="2217" y="2043"/>
                  </a:cubicBezTo>
                  <a:cubicBezTo>
                    <a:pt x="2219" y="2044"/>
                    <a:pt x="2220" y="2045"/>
                    <a:pt x="2221" y="2045"/>
                  </a:cubicBezTo>
                  <a:cubicBezTo>
                    <a:pt x="2222" y="2046"/>
                    <a:pt x="2223" y="2047"/>
                    <a:pt x="2224" y="2048"/>
                  </a:cubicBezTo>
                  <a:cubicBezTo>
                    <a:pt x="2225" y="2049"/>
                    <a:pt x="2226" y="2049"/>
                    <a:pt x="2226" y="2049"/>
                  </a:cubicBezTo>
                  <a:cubicBezTo>
                    <a:pt x="2226" y="2049"/>
                    <a:pt x="2225" y="2049"/>
                    <a:pt x="2224" y="2047"/>
                  </a:cubicBezTo>
                  <a:cubicBezTo>
                    <a:pt x="2223" y="2047"/>
                    <a:pt x="2223" y="2046"/>
                    <a:pt x="2222" y="2045"/>
                  </a:cubicBezTo>
                  <a:cubicBezTo>
                    <a:pt x="2221" y="2044"/>
                    <a:pt x="2220" y="2043"/>
                    <a:pt x="2218" y="2041"/>
                  </a:cubicBezTo>
                  <a:cubicBezTo>
                    <a:pt x="2217" y="2040"/>
                    <a:pt x="2215" y="2039"/>
                    <a:pt x="2214" y="2037"/>
                  </a:cubicBezTo>
                  <a:cubicBezTo>
                    <a:pt x="2212" y="2036"/>
                    <a:pt x="2210" y="2035"/>
                    <a:pt x="2208" y="2033"/>
                  </a:cubicBezTo>
                  <a:cubicBezTo>
                    <a:pt x="2208" y="2033"/>
                    <a:pt x="2207" y="2032"/>
                    <a:pt x="2207" y="2032"/>
                  </a:cubicBezTo>
                  <a:cubicBezTo>
                    <a:pt x="2206" y="2031"/>
                    <a:pt x="2206" y="2031"/>
                    <a:pt x="2205" y="2031"/>
                  </a:cubicBezTo>
                  <a:cubicBezTo>
                    <a:pt x="2204" y="2030"/>
                    <a:pt x="2203" y="2029"/>
                    <a:pt x="2202" y="2028"/>
                  </a:cubicBezTo>
                  <a:cubicBezTo>
                    <a:pt x="2201" y="2027"/>
                    <a:pt x="2199" y="2027"/>
                    <a:pt x="2198" y="2026"/>
                  </a:cubicBezTo>
                  <a:cubicBezTo>
                    <a:pt x="2197" y="2025"/>
                    <a:pt x="2197" y="2025"/>
                    <a:pt x="2196" y="2025"/>
                  </a:cubicBezTo>
                  <a:cubicBezTo>
                    <a:pt x="2195" y="2024"/>
                    <a:pt x="2195" y="2024"/>
                    <a:pt x="2194" y="2023"/>
                  </a:cubicBezTo>
                  <a:cubicBezTo>
                    <a:pt x="2189" y="2020"/>
                    <a:pt x="2183" y="2017"/>
                    <a:pt x="2176" y="2014"/>
                  </a:cubicBezTo>
                  <a:cubicBezTo>
                    <a:pt x="2175" y="2013"/>
                    <a:pt x="2173" y="2013"/>
                    <a:pt x="2171" y="2012"/>
                  </a:cubicBezTo>
                  <a:cubicBezTo>
                    <a:pt x="2170" y="2011"/>
                    <a:pt x="2168" y="2011"/>
                    <a:pt x="2166" y="2010"/>
                  </a:cubicBezTo>
                  <a:cubicBezTo>
                    <a:pt x="2164" y="2009"/>
                    <a:pt x="2163" y="2009"/>
                    <a:pt x="2161" y="2008"/>
                  </a:cubicBezTo>
                  <a:cubicBezTo>
                    <a:pt x="2159" y="2007"/>
                    <a:pt x="2157" y="2007"/>
                    <a:pt x="2155" y="2006"/>
                  </a:cubicBezTo>
                  <a:cubicBezTo>
                    <a:pt x="2153" y="2005"/>
                    <a:pt x="2152" y="2005"/>
                    <a:pt x="2150" y="2004"/>
                  </a:cubicBezTo>
                  <a:cubicBezTo>
                    <a:pt x="2148" y="2004"/>
                    <a:pt x="2146" y="2003"/>
                    <a:pt x="2144" y="2003"/>
                  </a:cubicBezTo>
                  <a:cubicBezTo>
                    <a:pt x="2143" y="2003"/>
                    <a:pt x="2142" y="2002"/>
                    <a:pt x="2141" y="2002"/>
                  </a:cubicBezTo>
                  <a:cubicBezTo>
                    <a:pt x="2140" y="2002"/>
                    <a:pt x="2139" y="2002"/>
                    <a:pt x="2138" y="2001"/>
                  </a:cubicBezTo>
                  <a:cubicBezTo>
                    <a:pt x="2137" y="2001"/>
                    <a:pt x="2136" y="2001"/>
                    <a:pt x="2135" y="2001"/>
                  </a:cubicBezTo>
                  <a:cubicBezTo>
                    <a:pt x="2134" y="2001"/>
                    <a:pt x="2133" y="2000"/>
                    <a:pt x="2132" y="2000"/>
                  </a:cubicBezTo>
                  <a:cubicBezTo>
                    <a:pt x="2124" y="1999"/>
                    <a:pt x="2116" y="1997"/>
                    <a:pt x="2107" y="1997"/>
                  </a:cubicBezTo>
                  <a:cubicBezTo>
                    <a:pt x="2099" y="1996"/>
                    <a:pt x="2091" y="1995"/>
                    <a:pt x="2083" y="1995"/>
                  </a:cubicBezTo>
                  <a:cubicBezTo>
                    <a:pt x="2079" y="1995"/>
                    <a:pt x="2075" y="1995"/>
                    <a:pt x="2071" y="1995"/>
                  </a:cubicBezTo>
                  <a:cubicBezTo>
                    <a:pt x="2067" y="1995"/>
                    <a:pt x="2063" y="1995"/>
                    <a:pt x="2059" y="1996"/>
                  </a:cubicBezTo>
                  <a:cubicBezTo>
                    <a:pt x="2051" y="1996"/>
                    <a:pt x="2044" y="1997"/>
                    <a:pt x="2037" y="1997"/>
                  </a:cubicBezTo>
                  <a:cubicBezTo>
                    <a:pt x="2033" y="1998"/>
                    <a:pt x="2030" y="1998"/>
                    <a:pt x="2026" y="1998"/>
                  </a:cubicBezTo>
                  <a:cubicBezTo>
                    <a:pt x="2025" y="1999"/>
                    <a:pt x="2023" y="1999"/>
                    <a:pt x="2021" y="1999"/>
                  </a:cubicBezTo>
                  <a:cubicBezTo>
                    <a:pt x="1949" y="1986"/>
                    <a:pt x="1797" y="1991"/>
                    <a:pt x="1751" y="1937"/>
                  </a:cubicBezTo>
                  <a:cubicBezTo>
                    <a:pt x="1759" y="1931"/>
                    <a:pt x="1767" y="1926"/>
                    <a:pt x="1774" y="1922"/>
                  </a:cubicBezTo>
                  <a:cubicBezTo>
                    <a:pt x="1777" y="1922"/>
                    <a:pt x="1780" y="1922"/>
                    <a:pt x="1783" y="1923"/>
                  </a:cubicBezTo>
                  <a:cubicBezTo>
                    <a:pt x="1787" y="1923"/>
                    <a:pt x="1791" y="1923"/>
                    <a:pt x="1796" y="1924"/>
                  </a:cubicBezTo>
                  <a:cubicBezTo>
                    <a:pt x="1798" y="1925"/>
                    <a:pt x="1800" y="1925"/>
                    <a:pt x="1802" y="1926"/>
                  </a:cubicBezTo>
                  <a:cubicBezTo>
                    <a:pt x="1803" y="1926"/>
                    <a:pt x="1805" y="1927"/>
                    <a:pt x="1806" y="1927"/>
                  </a:cubicBezTo>
                  <a:cubicBezTo>
                    <a:pt x="1806" y="1927"/>
                    <a:pt x="1806" y="1927"/>
                    <a:pt x="1806" y="1927"/>
                  </a:cubicBezTo>
                  <a:cubicBezTo>
                    <a:pt x="1807" y="1927"/>
                    <a:pt x="1807" y="1927"/>
                    <a:pt x="1807" y="1927"/>
                  </a:cubicBezTo>
                  <a:cubicBezTo>
                    <a:pt x="1807" y="1928"/>
                    <a:pt x="1807" y="1928"/>
                    <a:pt x="1807" y="1928"/>
                  </a:cubicBezTo>
                  <a:cubicBezTo>
                    <a:pt x="1807" y="1928"/>
                    <a:pt x="1807" y="1928"/>
                    <a:pt x="1807" y="1928"/>
                  </a:cubicBezTo>
                  <a:cubicBezTo>
                    <a:pt x="1807" y="1928"/>
                    <a:pt x="1807" y="1928"/>
                    <a:pt x="1807" y="1928"/>
                  </a:cubicBezTo>
                  <a:cubicBezTo>
                    <a:pt x="1807" y="1928"/>
                    <a:pt x="1807" y="1928"/>
                    <a:pt x="1807" y="1928"/>
                  </a:cubicBezTo>
                  <a:cubicBezTo>
                    <a:pt x="1808" y="1928"/>
                    <a:pt x="1808" y="1928"/>
                    <a:pt x="1809" y="1928"/>
                  </a:cubicBezTo>
                  <a:cubicBezTo>
                    <a:pt x="1809" y="1929"/>
                    <a:pt x="1810" y="1929"/>
                    <a:pt x="1810" y="1929"/>
                  </a:cubicBezTo>
                  <a:cubicBezTo>
                    <a:pt x="1811" y="1930"/>
                    <a:pt x="1811" y="1930"/>
                    <a:pt x="1811" y="1930"/>
                  </a:cubicBezTo>
                  <a:cubicBezTo>
                    <a:pt x="1812" y="1930"/>
                    <a:pt x="1812" y="1930"/>
                    <a:pt x="1812" y="1930"/>
                  </a:cubicBezTo>
                  <a:cubicBezTo>
                    <a:pt x="1813" y="1931"/>
                    <a:pt x="1814" y="1932"/>
                    <a:pt x="1815" y="1932"/>
                  </a:cubicBezTo>
                  <a:cubicBezTo>
                    <a:pt x="1817" y="1934"/>
                    <a:pt x="1819" y="1935"/>
                    <a:pt x="1821" y="1937"/>
                  </a:cubicBezTo>
                  <a:cubicBezTo>
                    <a:pt x="1825" y="1941"/>
                    <a:pt x="1828" y="1944"/>
                    <a:pt x="1832" y="1948"/>
                  </a:cubicBezTo>
                  <a:cubicBezTo>
                    <a:pt x="1833" y="1949"/>
                    <a:pt x="1834" y="1950"/>
                    <a:pt x="1836" y="1951"/>
                  </a:cubicBezTo>
                  <a:cubicBezTo>
                    <a:pt x="1837" y="1952"/>
                    <a:pt x="1837" y="1952"/>
                    <a:pt x="1837" y="1952"/>
                  </a:cubicBezTo>
                  <a:cubicBezTo>
                    <a:pt x="1839" y="1954"/>
                    <a:pt x="1839" y="1954"/>
                    <a:pt x="1839" y="1954"/>
                  </a:cubicBezTo>
                  <a:cubicBezTo>
                    <a:pt x="1841" y="1955"/>
                    <a:pt x="1843" y="1957"/>
                    <a:pt x="1845" y="1959"/>
                  </a:cubicBezTo>
                  <a:cubicBezTo>
                    <a:pt x="1847" y="1960"/>
                    <a:pt x="1848" y="1960"/>
                    <a:pt x="1849" y="1961"/>
                  </a:cubicBezTo>
                  <a:cubicBezTo>
                    <a:pt x="1850" y="1962"/>
                    <a:pt x="1851" y="1962"/>
                    <a:pt x="1853" y="1963"/>
                  </a:cubicBezTo>
                  <a:cubicBezTo>
                    <a:pt x="1853" y="1963"/>
                    <a:pt x="1854" y="1964"/>
                    <a:pt x="1854" y="1964"/>
                  </a:cubicBezTo>
                  <a:cubicBezTo>
                    <a:pt x="1855" y="1964"/>
                    <a:pt x="1856" y="1965"/>
                    <a:pt x="1856" y="1965"/>
                  </a:cubicBezTo>
                  <a:cubicBezTo>
                    <a:pt x="1857" y="1966"/>
                    <a:pt x="1859" y="1966"/>
                    <a:pt x="1860" y="1967"/>
                  </a:cubicBezTo>
                  <a:cubicBezTo>
                    <a:pt x="1865" y="1969"/>
                    <a:pt x="1869" y="1971"/>
                    <a:pt x="1874" y="1972"/>
                  </a:cubicBezTo>
                  <a:cubicBezTo>
                    <a:pt x="1875" y="1972"/>
                    <a:pt x="1876" y="1973"/>
                    <a:pt x="1877" y="1973"/>
                  </a:cubicBezTo>
                  <a:cubicBezTo>
                    <a:pt x="1879" y="1973"/>
                    <a:pt x="1880" y="1974"/>
                    <a:pt x="1881" y="1974"/>
                  </a:cubicBezTo>
                  <a:cubicBezTo>
                    <a:pt x="1882" y="1974"/>
                    <a:pt x="1883" y="1974"/>
                    <a:pt x="1884" y="1974"/>
                  </a:cubicBezTo>
                  <a:cubicBezTo>
                    <a:pt x="1885" y="1975"/>
                    <a:pt x="1886" y="1975"/>
                    <a:pt x="1887" y="1975"/>
                  </a:cubicBezTo>
                  <a:cubicBezTo>
                    <a:pt x="1891" y="1975"/>
                    <a:pt x="1895" y="1976"/>
                    <a:pt x="1899" y="1976"/>
                  </a:cubicBezTo>
                  <a:cubicBezTo>
                    <a:pt x="1902" y="1976"/>
                    <a:pt x="1905" y="1976"/>
                    <a:pt x="1907" y="1975"/>
                  </a:cubicBezTo>
                  <a:cubicBezTo>
                    <a:pt x="1910" y="1975"/>
                    <a:pt x="1912" y="1975"/>
                    <a:pt x="1913" y="1975"/>
                  </a:cubicBezTo>
                  <a:cubicBezTo>
                    <a:pt x="1914" y="1974"/>
                    <a:pt x="1915" y="1974"/>
                    <a:pt x="1915" y="1974"/>
                  </a:cubicBezTo>
                  <a:cubicBezTo>
                    <a:pt x="1915" y="1974"/>
                    <a:pt x="1914" y="1974"/>
                    <a:pt x="1913" y="1974"/>
                  </a:cubicBezTo>
                  <a:cubicBezTo>
                    <a:pt x="1912" y="1974"/>
                    <a:pt x="1910" y="1974"/>
                    <a:pt x="1907" y="1974"/>
                  </a:cubicBezTo>
                  <a:cubicBezTo>
                    <a:pt x="1905" y="1974"/>
                    <a:pt x="1902" y="1973"/>
                    <a:pt x="1899" y="1973"/>
                  </a:cubicBezTo>
                  <a:cubicBezTo>
                    <a:pt x="1896" y="1972"/>
                    <a:pt x="1892" y="1971"/>
                    <a:pt x="1888" y="1970"/>
                  </a:cubicBezTo>
                  <a:cubicBezTo>
                    <a:pt x="1887" y="1970"/>
                    <a:pt x="1886" y="1970"/>
                    <a:pt x="1885" y="1970"/>
                  </a:cubicBezTo>
                  <a:cubicBezTo>
                    <a:pt x="1884" y="1969"/>
                    <a:pt x="1883" y="1969"/>
                    <a:pt x="1882" y="1969"/>
                  </a:cubicBezTo>
                  <a:cubicBezTo>
                    <a:pt x="1880" y="1968"/>
                    <a:pt x="1878" y="1967"/>
                    <a:pt x="1876" y="1966"/>
                  </a:cubicBezTo>
                  <a:cubicBezTo>
                    <a:pt x="1872" y="1965"/>
                    <a:pt x="1867" y="1963"/>
                    <a:pt x="1863" y="1961"/>
                  </a:cubicBezTo>
                  <a:cubicBezTo>
                    <a:pt x="1862" y="1960"/>
                    <a:pt x="1861" y="1959"/>
                    <a:pt x="1860" y="1959"/>
                  </a:cubicBezTo>
                  <a:cubicBezTo>
                    <a:pt x="1859" y="1958"/>
                    <a:pt x="1858" y="1958"/>
                    <a:pt x="1858" y="1958"/>
                  </a:cubicBezTo>
                  <a:cubicBezTo>
                    <a:pt x="1857" y="1957"/>
                    <a:pt x="1857" y="1957"/>
                    <a:pt x="1856" y="1957"/>
                  </a:cubicBezTo>
                  <a:cubicBezTo>
                    <a:pt x="1854" y="1955"/>
                    <a:pt x="1852" y="1954"/>
                    <a:pt x="1850" y="1953"/>
                  </a:cubicBezTo>
                  <a:cubicBezTo>
                    <a:pt x="1848" y="1951"/>
                    <a:pt x="1847" y="1950"/>
                    <a:pt x="1845" y="1949"/>
                  </a:cubicBezTo>
                  <a:cubicBezTo>
                    <a:pt x="1846" y="1949"/>
                    <a:pt x="1846" y="1949"/>
                    <a:pt x="1847" y="1949"/>
                  </a:cubicBezTo>
                  <a:cubicBezTo>
                    <a:pt x="1848" y="1950"/>
                    <a:pt x="1848" y="1950"/>
                    <a:pt x="1849" y="1950"/>
                  </a:cubicBezTo>
                  <a:cubicBezTo>
                    <a:pt x="1850" y="1950"/>
                    <a:pt x="1852" y="1950"/>
                    <a:pt x="1853" y="1950"/>
                  </a:cubicBezTo>
                  <a:cubicBezTo>
                    <a:pt x="1856" y="1950"/>
                    <a:pt x="1859" y="1950"/>
                    <a:pt x="1862" y="1950"/>
                  </a:cubicBezTo>
                  <a:cubicBezTo>
                    <a:pt x="1865" y="1950"/>
                    <a:pt x="1868" y="1950"/>
                    <a:pt x="1871" y="1950"/>
                  </a:cubicBezTo>
                  <a:cubicBezTo>
                    <a:pt x="1874" y="1949"/>
                    <a:pt x="1877" y="1949"/>
                    <a:pt x="1880" y="1948"/>
                  </a:cubicBezTo>
                  <a:cubicBezTo>
                    <a:pt x="1883" y="1948"/>
                    <a:pt x="1886" y="1948"/>
                    <a:pt x="1889" y="1947"/>
                  </a:cubicBezTo>
                  <a:cubicBezTo>
                    <a:pt x="1890" y="1947"/>
                    <a:pt x="1890" y="1947"/>
                    <a:pt x="1891" y="1947"/>
                  </a:cubicBezTo>
                  <a:cubicBezTo>
                    <a:pt x="1892" y="1947"/>
                    <a:pt x="1892" y="1947"/>
                    <a:pt x="1893" y="1947"/>
                  </a:cubicBezTo>
                  <a:cubicBezTo>
                    <a:pt x="1895" y="1947"/>
                    <a:pt x="1896" y="1947"/>
                    <a:pt x="1897" y="1947"/>
                  </a:cubicBezTo>
                  <a:cubicBezTo>
                    <a:pt x="1900" y="1947"/>
                    <a:pt x="1903" y="1947"/>
                    <a:pt x="1905" y="1947"/>
                  </a:cubicBezTo>
                  <a:cubicBezTo>
                    <a:pt x="1908" y="1947"/>
                    <a:pt x="1911" y="1948"/>
                    <a:pt x="1913" y="1948"/>
                  </a:cubicBezTo>
                  <a:cubicBezTo>
                    <a:pt x="1914" y="1948"/>
                    <a:pt x="1915" y="1948"/>
                    <a:pt x="1916" y="1948"/>
                  </a:cubicBezTo>
                  <a:cubicBezTo>
                    <a:pt x="1917" y="1948"/>
                    <a:pt x="1918" y="1949"/>
                    <a:pt x="1919" y="1949"/>
                  </a:cubicBezTo>
                  <a:cubicBezTo>
                    <a:pt x="1920" y="1949"/>
                    <a:pt x="1921" y="1949"/>
                    <a:pt x="1922" y="1949"/>
                  </a:cubicBezTo>
                  <a:cubicBezTo>
                    <a:pt x="1922" y="1949"/>
                    <a:pt x="1923" y="1949"/>
                    <a:pt x="1924" y="1949"/>
                  </a:cubicBezTo>
                  <a:cubicBezTo>
                    <a:pt x="1925" y="1950"/>
                    <a:pt x="1926" y="1950"/>
                    <a:pt x="1927" y="1950"/>
                  </a:cubicBezTo>
                  <a:cubicBezTo>
                    <a:pt x="1928" y="1950"/>
                    <a:pt x="1928" y="1950"/>
                    <a:pt x="1928" y="1950"/>
                  </a:cubicBezTo>
                  <a:cubicBezTo>
                    <a:pt x="1928" y="1950"/>
                    <a:pt x="1928" y="1950"/>
                    <a:pt x="1927" y="1950"/>
                  </a:cubicBezTo>
                  <a:cubicBezTo>
                    <a:pt x="1926" y="1949"/>
                    <a:pt x="1926" y="1949"/>
                    <a:pt x="1924" y="1948"/>
                  </a:cubicBezTo>
                  <a:cubicBezTo>
                    <a:pt x="1924" y="1948"/>
                    <a:pt x="1923" y="1947"/>
                    <a:pt x="1922" y="1947"/>
                  </a:cubicBezTo>
                  <a:cubicBezTo>
                    <a:pt x="1922" y="1946"/>
                    <a:pt x="1921" y="1946"/>
                    <a:pt x="1920" y="1946"/>
                  </a:cubicBezTo>
                  <a:cubicBezTo>
                    <a:pt x="1918" y="1945"/>
                    <a:pt x="1916" y="1944"/>
                    <a:pt x="1914" y="1943"/>
                  </a:cubicBezTo>
                  <a:cubicBezTo>
                    <a:pt x="1911" y="1943"/>
                    <a:pt x="1909" y="1942"/>
                    <a:pt x="1906" y="1941"/>
                  </a:cubicBezTo>
                  <a:cubicBezTo>
                    <a:pt x="1904" y="1941"/>
                    <a:pt x="1901" y="1940"/>
                    <a:pt x="1898" y="1940"/>
                  </a:cubicBezTo>
                  <a:cubicBezTo>
                    <a:pt x="1896" y="1940"/>
                    <a:pt x="1895" y="1940"/>
                    <a:pt x="1893" y="1940"/>
                  </a:cubicBezTo>
                  <a:cubicBezTo>
                    <a:pt x="1892" y="1940"/>
                    <a:pt x="1890" y="1940"/>
                    <a:pt x="1888" y="1940"/>
                  </a:cubicBezTo>
                  <a:cubicBezTo>
                    <a:pt x="1885" y="1940"/>
                    <a:pt x="1882" y="1940"/>
                    <a:pt x="1879" y="1941"/>
                  </a:cubicBezTo>
                  <a:cubicBezTo>
                    <a:pt x="1876" y="1941"/>
                    <a:pt x="1873" y="1942"/>
                    <a:pt x="1870" y="1942"/>
                  </a:cubicBezTo>
                  <a:cubicBezTo>
                    <a:pt x="1868" y="1942"/>
                    <a:pt x="1867" y="1942"/>
                    <a:pt x="1865" y="1943"/>
                  </a:cubicBezTo>
                  <a:cubicBezTo>
                    <a:pt x="1864" y="1943"/>
                    <a:pt x="1862" y="1943"/>
                    <a:pt x="1861" y="1943"/>
                  </a:cubicBezTo>
                  <a:cubicBezTo>
                    <a:pt x="1858" y="1944"/>
                    <a:pt x="1855" y="1944"/>
                    <a:pt x="1853" y="1944"/>
                  </a:cubicBezTo>
                  <a:cubicBezTo>
                    <a:pt x="1852" y="1944"/>
                    <a:pt x="1852" y="1944"/>
                    <a:pt x="1851" y="1944"/>
                  </a:cubicBezTo>
                  <a:cubicBezTo>
                    <a:pt x="1850" y="1945"/>
                    <a:pt x="1850" y="1944"/>
                    <a:pt x="1849" y="1945"/>
                  </a:cubicBezTo>
                  <a:cubicBezTo>
                    <a:pt x="1849" y="1945"/>
                    <a:pt x="1848" y="1945"/>
                    <a:pt x="1847" y="1945"/>
                  </a:cubicBezTo>
                  <a:cubicBezTo>
                    <a:pt x="1847" y="1945"/>
                    <a:pt x="1846" y="1945"/>
                    <a:pt x="1846" y="1945"/>
                  </a:cubicBezTo>
                  <a:cubicBezTo>
                    <a:pt x="1845" y="1944"/>
                    <a:pt x="1845" y="1944"/>
                    <a:pt x="1844" y="1944"/>
                  </a:cubicBezTo>
                  <a:cubicBezTo>
                    <a:pt x="1844" y="1944"/>
                    <a:pt x="1843" y="1944"/>
                    <a:pt x="1843" y="1944"/>
                  </a:cubicBezTo>
                  <a:cubicBezTo>
                    <a:pt x="1842" y="1944"/>
                    <a:pt x="1842" y="1944"/>
                    <a:pt x="1841" y="1944"/>
                  </a:cubicBezTo>
                  <a:cubicBezTo>
                    <a:pt x="1841" y="1944"/>
                    <a:pt x="1840" y="1944"/>
                    <a:pt x="1840" y="1944"/>
                  </a:cubicBezTo>
                  <a:cubicBezTo>
                    <a:pt x="1840" y="1944"/>
                    <a:pt x="1840" y="1944"/>
                    <a:pt x="1839" y="1944"/>
                  </a:cubicBezTo>
                  <a:cubicBezTo>
                    <a:pt x="1839" y="1943"/>
                    <a:pt x="1838" y="1943"/>
                    <a:pt x="1838" y="1942"/>
                  </a:cubicBezTo>
                  <a:cubicBezTo>
                    <a:pt x="1834" y="1939"/>
                    <a:pt x="1830" y="1935"/>
                    <a:pt x="1826" y="1931"/>
                  </a:cubicBezTo>
                  <a:cubicBezTo>
                    <a:pt x="1824" y="1929"/>
                    <a:pt x="1821" y="1928"/>
                    <a:pt x="1819" y="1926"/>
                  </a:cubicBezTo>
                  <a:cubicBezTo>
                    <a:pt x="1818" y="1925"/>
                    <a:pt x="1817" y="1925"/>
                    <a:pt x="1815" y="1924"/>
                  </a:cubicBezTo>
                  <a:cubicBezTo>
                    <a:pt x="1815" y="1924"/>
                    <a:pt x="1815" y="1924"/>
                    <a:pt x="1815" y="1924"/>
                  </a:cubicBezTo>
                  <a:cubicBezTo>
                    <a:pt x="1814" y="1923"/>
                    <a:pt x="1814" y="1923"/>
                    <a:pt x="1814" y="1923"/>
                  </a:cubicBezTo>
                  <a:cubicBezTo>
                    <a:pt x="1813" y="1923"/>
                    <a:pt x="1812" y="1922"/>
                    <a:pt x="1812" y="1922"/>
                  </a:cubicBezTo>
                  <a:cubicBezTo>
                    <a:pt x="1811" y="1922"/>
                    <a:pt x="1811" y="1922"/>
                    <a:pt x="1810" y="1921"/>
                  </a:cubicBezTo>
                  <a:cubicBezTo>
                    <a:pt x="1810" y="1921"/>
                    <a:pt x="1810" y="1921"/>
                    <a:pt x="1810" y="1921"/>
                  </a:cubicBezTo>
                  <a:cubicBezTo>
                    <a:pt x="1810" y="1921"/>
                    <a:pt x="1810" y="1921"/>
                    <a:pt x="1810" y="1921"/>
                  </a:cubicBezTo>
                  <a:cubicBezTo>
                    <a:pt x="1810" y="1921"/>
                    <a:pt x="1810" y="1921"/>
                    <a:pt x="1810" y="1921"/>
                  </a:cubicBezTo>
                  <a:cubicBezTo>
                    <a:pt x="1809" y="1921"/>
                    <a:pt x="1809" y="1921"/>
                    <a:pt x="1809" y="1921"/>
                  </a:cubicBezTo>
                  <a:cubicBezTo>
                    <a:pt x="1809" y="1921"/>
                    <a:pt x="1809" y="1921"/>
                    <a:pt x="1809" y="1921"/>
                  </a:cubicBezTo>
                  <a:cubicBezTo>
                    <a:pt x="1808" y="1921"/>
                    <a:pt x="1808" y="1921"/>
                    <a:pt x="1808" y="1921"/>
                  </a:cubicBezTo>
                  <a:cubicBezTo>
                    <a:pt x="1807" y="1920"/>
                    <a:pt x="1805" y="1920"/>
                    <a:pt x="1804" y="1919"/>
                  </a:cubicBezTo>
                  <a:cubicBezTo>
                    <a:pt x="1802" y="1919"/>
                    <a:pt x="1799" y="1918"/>
                    <a:pt x="1797" y="1918"/>
                  </a:cubicBezTo>
                  <a:cubicBezTo>
                    <a:pt x="1792" y="1918"/>
                    <a:pt x="1787" y="1918"/>
                    <a:pt x="1783" y="1918"/>
                  </a:cubicBezTo>
                  <a:cubicBezTo>
                    <a:pt x="1783" y="1918"/>
                    <a:pt x="1782" y="1918"/>
                    <a:pt x="1782" y="1918"/>
                  </a:cubicBezTo>
                  <a:cubicBezTo>
                    <a:pt x="1808" y="1906"/>
                    <a:pt x="1834" y="1905"/>
                    <a:pt x="1877" y="1899"/>
                  </a:cubicBezTo>
                  <a:cubicBezTo>
                    <a:pt x="1894" y="1897"/>
                    <a:pt x="1911" y="1896"/>
                    <a:pt x="1926" y="1896"/>
                  </a:cubicBezTo>
                  <a:cubicBezTo>
                    <a:pt x="1929" y="1897"/>
                    <a:pt x="1931" y="1898"/>
                    <a:pt x="1933" y="1899"/>
                  </a:cubicBezTo>
                  <a:cubicBezTo>
                    <a:pt x="1937" y="1901"/>
                    <a:pt x="1942" y="1904"/>
                    <a:pt x="1946" y="1907"/>
                  </a:cubicBezTo>
                  <a:cubicBezTo>
                    <a:pt x="1951" y="1910"/>
                    <a:pt x="1956" y="1914"/>
                    <a:pt x="1961" y="1918"/>
                  </a:cubicBezTo>
                  <a:cubicBezTo>
                    <a:pt x="1966" y="1922"/>
                    <a:pt x="1971" y="1926"/>
                    <a:pt x="1976" y="1931"/>
                  </a:cubicBezTo>
                  <a:cubicBezTo>
                    <a:pt x="1979" y="1933"/>
                    <a:pt x="1981" y="1936"/>
                    <a:pt x="1984" y="1938"/>
                  </a:cubicBezTo>
                  <a:cubicBezTo>
                    <a:pt x="1987" y="1940"/>
                    <a:pt x="1990" y="1943"/>
                    <a:pt x="1992" y="1945"/>
                  </a:cubicBezTo>
                  <a:cubicBezTo>
                    <a:pt x="1995" y="1948"/>
                    <a:pt x="1998" y="1950"/>
                    <a:pt x="2001" y="1952"/>
                  </a:cubicBezTo>
                  <a:cubicBezTo>
                    <a:pt x="2003" y="1954"/>
                    <a:pt x="2004" y="1955"/>
                    <a:pt x="2006" y="1956"/>
                  </a:cubicBezTo>
                  <a:cubicBezTo>
                    <a:pt x="2006" y="1957"/>
                    <a:pt x="2007" y="1957"/>
                    <a:pt x="2008" y="1958"/>
                  </a:cubicBezTo>
                  <a:cubicBezTo>
                    <a:pt x="2009" y="1959"/>
                    <a:pt x="2009" y="1959"/>
                    <a:pt x="2009" y="1959"/>
                  </a:cubicBezTo>
                  <a:cubicBezTo>
                    <a:pt x="2010" y="1959"/>
                    <a:pt x="2010" y="1959"/>
                    <a:pt x="2010" y="1959"/>
                  </a:cubicBezTo>
                  <a:cubicBezTo>
                    <a:pt x="2010" y="1959"/>
                    <a:pt x="2010" y="1959"/>
                    <a:pt x="2010" y="1959"/>
                  </a:cubicBezTo>
                  <a:cubicBezTo>
                    <a:pt x="2015" y="1963"/>
                    <a:pt x="2015" y="1963"/>
                    <a:pt x="2015" y="1963"/>
                  </a:cubicBezTo>
                  <a:cubicBezTo>
                    <a:pt x="2016" y="1963"/>
                    <a:pt x="2017" y="1964"/>
                    <a:pt x="2017" y="1964"/>
                  </a:cubicBezTo>
                  <a:cubicBezTo>
                    <a:pt x="2020" y="1966"/>
                    <a:pt x="2020" y="1966"/>
                    <a:pt x="2020" y="1966"/>
                  </a:cubicBezTo>
                  <a:cubicBezTo>
                    <a:pt x="2022" y="1967"/>
                    <a:pt x="2022" y="1967"/>
                    <a:pt x="2022" y="1967"/>
                  </a:cubicBezTo>
                  <a:cubicBezTo>
                    <a:pt x="2023" y="1968"/>
                    <a:pt x="2024" y="1968"/>
                    <a:pt x="2025" y="1969"/>
                  </a:cubicBezTo>
                  <a:cubicBezTo>
                    <a:pt x="2026" y="1970"/>
                    <a:pt x="2028" y="1970"/>
                    <a:pt x="2030" y="1971"/>
                  </a:cubicBezTo>
                  <a:cubicBezTo>
                    <a:pt x="2031" y="1972"/>
                    <a:pt x="2033" y="1973"/>
                    <a:pt x="2035" y="1974"/>
                  </a:cubicBezTo>
                  <a:cubicBezTo>
                    <a:pt x="2036" y="1975"/>
                    <a:pt x="2038" y="1976"/>
                    <a:pt x="2040" y="1976"/>
                  </a:cubicBezTo>
                  <a:cubicBezTo>
                    <a:pt x="2043" y="1978"/>
                    <a:pt x="2047" y="1979"/>
                    <a:pt x="2050" y="1981"/>
                  </a:cubicBezTo>
                  <a:cubicBezTo>
                    <a:pt x="2052" y="1981"/>
                    <a:pt x="2053" y="1982"/>
                    <a:pt x="2055" y="1982"/>
                  </a:cubicBezTo>
                  <a:cubicBezTo>
                    <a:pt x="2056" y="1983"/>
                    <a:pt x="2057" y="1983"/>
                    <a:pt x="2057" y="1983"/>
                  </a:cubicBezTo>
                  <a:cubicBezTo>
                    <a:pt x="2058" y="1983"/>
                    <a:pt x="2059" y="1984"/>
                    <a:pt x="2060" y="1984"/>
                  </a:cubicBezTo>
                  <a:cubicBezTo>
                    <a:pt x="2061" y="1985"/>
                    <a:pt x="2063" y="1985"/>
                    <a:pt x="2065" y="1986"/>
                  </a:cubicBezTo>
                  <a:cubicBezTo>
                    <a:pt x="2066" y="1986"/>
                    <a:pt x="2068" y="1986"/>
                    <a:pt x="2070" y="1987"/>
                  </a:cubicBezTo>
                  <a:cubicBezTo>
                    <a:pt x="2071" y="1987"/>
                    <a:pt x="2073" y="1988"/>
                    <a:pt x="2074" y="1988"/>
                  </a:cubicBezTo>
                  <a:cubicBezTo>
                    <a:pt x="2076" y="1988"/>
                    <a:pt x="2077" y="1989"/>
                    <a:pt x="2079" y="1989"/>
                  </a:cubicBezTo>
                  <a:cubicBezTo>
                    <a:pt x="2080" y="1989"/>
                    <a:pt x="2082" y="1989"/>
                    <a:pt x="2083" y="1990"/>
                  </a:cubicBezTo>
                  <a:cubicBezTo>
                    <a:pt x="2085" y="1990"/>
                    <a:pt x="2086" y="1990"/>
                    <a:pt x="2088" y="1990"/>
                  </a:cubicBezTo>
                  <a:cubicBezTo>
                    <a:pt x="2090" y="1991"/>
                    <a:pt x="2093" y="1991"/>
                    <a:pt x="2096" y="1991"/>
                  </a:cubicBezTo>
                  <a:cubicBezTo>
                    <a:pt x="2098" y="1992"/>
                    <a:pt x="2101" y="1992"/>
                    <a:pt x="2103" y="1992"/>
                  </a:cubicBezTo>
                  <a:cubicBezTo>
                    <a:pt x="2105" y="1992"/>
                    <a:pt x="2108" y="1992"/>
                    <a:pt x="2110" y="1992"/>
                  </a:cubicBezTo>
                  <a:cubicBezTo>
                    <a:pt x="2112" y="1992"/>
                    <a:pt x="2113" y="1992"/>
                    <a:pt x="2115" y="1992"/>
                  </a:cubicBezTo>
                  <a:cubicBezTo>
                    <a:pt x="2116" y="1992"/>
                    <a:pt x="2117" y="1992"/>
                    <a:pt x="2117" y="1992"/>
                  </a:cubicBezTo>
                  <a:cubicBezTo>
                    <a:pt x="2118" y="1992"/>
                    <a:pt x="2119" y="1992"/>
                    <a:pt x="2119" y="1992"/>
                  </a:cubicBezTo>
                  <a:cubicBezTo>
                    <a:pt x="2121" y="1992"/>
                    <a:pt x="2122" y="1992"/>
                    <a:pt x="2123" y="1992"/>
                  </a:cubicBezTo>
                  <a:cubicBezTo>
                    <a:pt x="2124" y="1992"/>
                    <a:pt x="2125" y="1992"/>
                    <a:pt x="2125" y="1992"/>
                  </a:cubicBezTo>
                  <a:cubicBezTo>
                    <a:pt x="2125" y="1992"/>
                    <a:pt x="2124" y="1992"/>
                    <a:pt x="2123" y="1991"/>
                  </a:cubicBezTo>
                  <a:cubicBezTo>
                    <a:pt x="2121" y="1991"/>
                    <a:pt x="2118" y="1991"/>
                    <a:pt x="2115" y="1991"/>
                  </a:cubicBezTo>
                  <a:cubicBezTo>
                    <a:pt x="2114" y="1990"/>
                    <a:pt x="2112" y="1990"/>
                    <a:pt x="2110" y="1990"/>
                  </a:cubicBezTo>
                  <a:cubicBezTo>
                    <a:pt x="2108" y="1990"/>
                    <a:pt x="2106" y="1989"/>
                    <a:pt x="2103" y="1989"/>
                  </a:cubicBezTo>
                  <a:cubicBezTo>
                    <a:pt x="2101" y="1989"/>
                    <a:pt x="2099" y="1988"/>
                    <a:pt x="2096" y="1988"/>
                  </a:cubicBezTo>
                  <a:cubicBezTo>
                    <a:pt x="2094" y="1987"/>
                    <a:pt x="2091" y="1987"/>
                    <a:pt x="2088" y="1986"/>
                  </a:cubicBezTo>
                  <a:cubicBezTo>
                    <a:pt x="2086" y="1985"/>
                    <a:pt x="2083" y="1985"/>
                    <a:pt x="2080" y="1984"/>
                  </a:cubicBezTo>
                  <a:cubicBezTo>
                    <a:pt x="2077" y="1983"/>
                    <a:pt x="2074" y="1982"/>
                    <a:pt x="2071" y="1981"/>
                  </a:cubicBezTo>
                  <a:cubicBezTo>
                    <a:pt x="2070" y="1981"/>
                    <a:pt x="2068" y="1980"/>
                    <a:pt x="2067" y="1980"/>
                  </a:cubicBezTo>
                  <a:cubicBezTo>
                    <a:pt x="2065" y="1979"/>
                    <a:pt x="2064" y="1978"/>
                    <a:pt x="2062" y="1978"/>
                  </a:cubicBezTo>
                  <a:cubicBezTo>
                    <a:pt x="2061" y="1978"/>
                    <a:pt x="2060" y="1977"/>
                    <a:pt x="2060" y="1977"/>
                  </a:cubicBezTo>
                  <a:cubicBezTo>
                    <a:pt x="2059" y="1977"/>
                    <a:pt x="2058" y="1976"/>
                    <a:pt x="2057" y="1976"/>
                  </a:cubicBezTo>
                  <a:cubicBezTo>
                    <a:pt x="2056" y="1975"/>
                    <a:pt x="2054" y="1975"/>
                    <a:pt x="2053" y="1974"/>
                  </a:cubicBezTo>
                  <a:cubicBezTo>
                    <a:pt x="2046" y="1971"/>
                    <a:pt x="2040" y="1968"/>
                    <a:pt x="2034" y="1965"/>
                  </a:cubicBezTo>
                  <a:cubicBezTo>
                    <a:pt x="2037" y="1966"/>
                    <a:pt x="2040" y="1966"/>
                    <a:pt x="2043" y="1966"/>
                  </a:cubicBezTo>
                  <a:cubicBezTo>
                    <a:pt x="2044" y="1967"/>
                    <a:pt x="2045" y="1967"/>
                    <a:pt x="2046" y="1967"/>
                  </a:cubicBezTo>
                  <a:cubicBezTo>
                    <a:pt x="2047" y="1967"/>
                    <a:pt x="2047" y="1967"/>
                    <a:pt x="2048" y="1967"/>
                  </a:cubicBezTo>
                  <a:cubicBezTo>
                    <a:pt x="2050" y="1967"/>
                    <a:pt x="2052" y="1967"/>
                    <a:pt x="2053" y="1967"/>
                  </a:cubicBezTo>
                  <a:cubicBezTo>
                    <a:pt x="2055" y="1967"/>
                    <a:pt x="2057" y="1967"/>
                    <a:pt x="2058" y="1967"/>
                  </a:cubicBezTo>
                  <a:cubicBezTo>
                    <a:pt x="2060" y="1967"/>
                    <a:pt x="2062" y="1967"/>
                    <a:pt x="2063" y="1967"/>
                  </a:cubicBezTo>
                  <a:cubicBezTo>
                    <a:pt x="2064" y="1967"/>
                    <a:pt x="2065" y="1967"/>
                    <a:pt x="2066" y="1967"/>
                  </a:cubicBezTo>
                  <a:cubicBezTo>
                    <a:pt x="2067" y="1967"/>
                    <a:pt x="2067" y="1967"/>
                    <a:pt x="2068" y="1967"/>
                  </a:cubicBezTo>
                  <a:cubicBezTo>
                    <a:pt x="2070" y="1967"/>
                    <a:pt x="2072" y="1967"/>
                    <a:pt x="2073" y="1967"/>
                  </a:cubicBezTo>
                  <a:cubicBezTo>
                    <a:pt x="2076" y="1966"/>
                    <a:pt x="2079" y="1966"/>
                    <a:pt x="2082" y="1965"/>
                  </a:cubicBezTo>
                  <a:cubicBezTo>
                    <a:pt x="2083" y="1965"/>
                    <a:pt x="2085" y="1965"/>
                    <a:pt x="2086" y="1965"/>
                  </a:cubicBezTo>
                  <a:cubicBezTo>
                    <a:pt x="2088" y="1965"/>
                    <a:pt x="2089" y="1964"/>
                    <a:pt x="2090" y="1964"/>
                  </a:cubicBezTo>
                  <a:cubicBezTo>
                    <a:pt x="2093" y="1964"/>
                    <a:pt x="2095" y="1963"/>
                    <a:pt x="2097" y="1963"/>
                  </a:cubicBezTo>
                  <a:cubicBezTo>
                    <a:pt x="2099" y="1962"/>
                    <a:pt x="2100" y="1962"/>
                    <a:pt x="2102" y="1961"/>
                  </a:cubicBezTo>
                  <a:cubicBezTo>
                    <a:pt x="2103" y="1961"/>
                    <a:pt x="2104" y="1961"/>
                    <a:pt x="2105" y="1960"/>
                  </a:cubicBezTo>
                  <a:cubicBezTo>
                    <a:pt x="2106" y="1960"/>
                    <a:pt x="2106" y="1960"/>
                    <a:pt x="2106" y="1960"/>
                  </a:cubicBezTo>
                  <a:cubicBezTo>
                    <a:pt x="2106" y="1960"/>
                    <a:pt x="2106" y="1960"/>
                    <a:pt x="2105" y="1960"/>
                  </a:cubicBezTo>
                  <a:cubicBezTo>
                    <a:pt x="2104" y="1960"/>
                    <a:pt x="2103" y="1960"/>
                    <a:pt x="2102" y="1960"/>
                  </a:cubicBezTo>
                  <a:cubicBezTo>
                    <a:pt x="2100" y="1960"/>
                    <a:pt x="2098" y="1960"/>
                    <a:pt x="2096" y="1960"/>
                  </a:cubicBezTo>
                  <a:cubicBezTo>
                    <a:pt x="2094" y="1960"/>
                    <a:pt x="2092" y="1960"/>
                    <a:pt x="2090" y="1960"/>
                  </a:cubicBezTo>
                  <a:cubicBezTo>
                    <a:pt x="2087" y="1960"/>
                    <a:pt x="2084" y="1960"/>
                    <a:pt x="2082" y="1960"/>
                  </a:cubicBezTo>
                  <a:cubicBezTo>
                    <a:pt x="2079" y="1960"/>
                    <a:pt x="2076" y="1960"/>
                    <a:pt x="2073" y="1960"/>
                  </a:cubicBezTo>
                  <a:cubicBezTo>
                    <a:pt x="2070" y="1960"/>
                    <a:pt x="2066" y="1960"/>
                    <a:pt x="2063" y="1960"/>
                  </a:cubicBezTo>
                  <a:cubicBezTo>
                    <a:pt x="2060" y="1960"/>
                    <a:pt x="2057" y="1959"/>
                    <a:pt x="2054" y="1959"/>
                  </a:cubicBezTo>
                  <a:cubicBezTo>
                    <a:pt x="2052" y="1959"/>
                    <a:pt x="2050" y="1959"/>
                    <a:pt x="2049" y="1959"/>
                  </a:cubicBezTo>
                  <a:cubicBezTo>
                    <a:pt x="2048" y="1959"/>
                    <a:pt x="2047" y="1959"/>
                    <a:pt x="2046" y="1959"/>
                  </a:cubicBezTo>
                  <a:cubicBezTo>
                    <a:pt x="2045" y="1959"/>
                    <a:pt x="2045" y="1959"/>
                    <a:pt x="2044" y="1959"/>
                  </a:cubicBezTo>
                  <a:cubicBezTo>
                    <a:pt x="2043" y="1959"/>
                    <a:pt x="2042" y="1959"/>
                    <a:pt x="2042" y="1959"/>
                  </a:cubicBezTo>
                  <a:cubicBezTo>
                    <a:pt x="2041" y="1959"/>
                    <a:pt x="2040" y="1959"/>
                    <a:pt x="2039" y="1959"/>
                  </a:cubicBezTo>
                  <a:cubicBezTo>
                    <a:pt x="2038" y="1958"/>
                    <a:pt x="2036" y="1958"/>
                    <a:pt x="2035" y="1958"/>
                  </a:cubicBezTo>
                  <a:cubicBezTo>
                    <a:pt x="2033" y="1958"/>
                    <a:pt x="2032" y="1958"/>
                    <a:pt x="2030" y="1957"/>
                  </a:cubicBezTo>
                  <a:cubicBezTo>
                    <a:pt x="2029" y="1957"/>
                    <a:pt x="2027" y="1957"/>
                    <a:pt x="2026" y="1957"/>
                  </a:cubicBezTo>
                  <a:cubicBezTo>
                    <a:pt x="2025" y="1957"/>
                    <a:pt x="2023" y="1956"/>
                    <a:pt x="2022" y="1956"/>
                  </a:cubicBezTo>
                  <a:cubicBezTo>
                    <a:pt x="2021" y="1956"/>
                    <a:pt x="2020" y="1956"/>
                    <a:pt x="2019" y="1955"/>
                  </a:cubicBezTo>
                  <a:cubicBezTo>
                    <a:pt x="2015" y="1953"/>
                    <a:pt x="2015" y="1953"/>
                    <a:pt x="2015" y="1953"/>
                  </a:cubicBezTo>
                  <a:cubicBezTo>
                    <a:pt x="2014" y="1952"/>
                    <a:pt x="2014" y="1952"/>
                    <a:pt x="2014" y="1952"/>
                  </a:cubicBezTo>
                  <a:cubicBezTo>
                    <a:pt x="2014" y="1952"/>
                    <a:pt x="2014" y="1952"/>
                    <a:pt x="2014" y="1952"/>
                  </a:cubicBezTo>
                  <a:cubicBezTo>
                    <a:pt x="2013" y="1951"/>
                    <a:pt x="2013" y="1951"/>
                    <a:pt x="2013" y="1951"/>
                  </a:cubicBezTo>
                  <a:cubicBezTo>
                    <a:pt x="2012" y="1951"/>
                    <a:pt x="2011" y="1950"/>
                    <a:pt x="2010" y="1950"/>
                  </a:cubicBezTo>
                  <a:cubicBezTo>
                    <a:pt x="2009" y="1949"/>
                    <a:pt x="2007" y="1947"/>
                    <a:pt x="2006" y="1946"/>
                  </a:cubicBezTo>
                  <a:cubicBezTo>
                    <a:pt x="2003" y="1944"/>
                    <a:pt x="2000" y="1942"/>
                    <a:pt x="1997" y="1939"/>
                  </a:cubicBezTo>
                  <a:cubicBezTo>
                    <a:pt x="1994" y="1937"/>
                    <a:pt x="1992" y="1935"/>
                    <a:pt x="1989" y="1932"/>
                  </a:cubicBezTo>
                  <a:cubicBezTo>
                    <a:pt x="1986" y="1930"/>
                    <a:pt x="1983" y="1928"/>
                    <a:pt x="1981" y="1926"/>
                  </a:cubicBezTo>
                  <a:cubicBezTo>
                    <a:pt x="1975" y="1921"/>
                    <a:pt x="1970" y="1917"/>
                    <a:pt x="1964" y="1913"/>
                  </a:cubicBezTo>
                  <a:cubicBezTo>
                    <a:pt x="1959" y="1909"/>
                    <a:pt x="1954" y="1906"/>
                    <a:pt x="1949" y="1903"/>
                  </a:cubicBezTo>
                  <a:cubicBezTo>
                    <a:pt x="1944" y="1900"/>
                    <a:pt x="1939" y="1898"/>
                    <a:pt x="1935" y="1896"/>
                  </a:cubicBezTo>
                  <a:cubicBezTo>
                    <a:pt x="1934" y="1896"/>
                    <a:pt x="1934" y="1896"/>
                    <a:pt x="1933" y="1896"/>
                  </a:cubicBezTo>
                  <a:cubicBezTo>
                    <a:pt x="1955" y="1896"/>
                    <a:pt x="1974" y="1898"/>
                    <a:pt x="1988" y="1899"/>
                  </a:cubicBezTo>
                  <a:cubicBezTo>
                    <a:pt x="2035" y="1904"/>
                    <a:pt x="2062" y="1920"/>
                    <a:pt x="2085" y="1943"/>
                  </a:cubicBezTo>
                  <a:cubicBezTo>
                    <a:pt x="2075" y="1925"/>
                    <a:pt x="2055" y="1911"/>
                    <a:pt x="2032" y="1902"/>
                  </a:cubicBezTo>
                  <a:cubicBezTo>
                    <a:pt x="2037" y="1902"/>
                    <a:pt x="2043" y="1902"/>
                    <a:pt x="2049" y="1903"/>
                  </a:cubicBezTo>
                  <a:cubicBezTo>
                    <a:pt x="2056" y="1903"/>
                    <a:pt x="2063" y="1903"/>
                    <a:pt x="2070" y="1904"/>
                  </a:cubicBezTo>
                  <a:cubicBezTo>
                    <a:pt x="2076" y="1905"/>
                    <a:pt x="2083" y="1905"/>
                    <a:pt x="2090" y="1906"/>
                  </a:cubicBezTo>
                  <a:cubicBezTo>
                    <a:pt x="2096" y="1907"/>
                    <a:pt x="2103" y="1908"/>
                    <a:pt x="2109" y="1909"/>
                  </a:cubicBezTo>
                  <a:cubicBezTo>
                    <a:pt x="2111" y="1910"/>
                    <a:pt x="2112" y="1910"/>
                    <a:pt x="2114" y="1911"/>
                  </a:cubicBezTo>
                  <a:cubicBezTo>
                    <a:pt x="2114" y="1911"/>
                    <a:pt x="2115" y="1912"/>
                    <a:pt x="2116" y="1913"/>
                  </a:cubicBezTo>
                  <a:cubicBezTo>
                    <a:pt x="2117" y="1913"/>
                    <a:pt x="2118" y="1914"/>
                    <a:pt x="2119" y="1915"/>
                  </a:cubicBezTo>
                  <a:cubicBezTo>
                    <a:pt x="2120" y="1916"/>
                    <a:pt x="2121" y="1917"/>
                    <a:pt x="2122" y="1918"/>
                  </a:cubicBezTo>
                  <a:cubicBezTo>
                    <a:pt x="2123" y="1919"/>
                    <a:pt x="2125" y="1921"/>
                    <a:pt x="2126" y="1922"/>
                  </a:cubicBezTo>
                  <a:cubicBezTo>
                    <a:pt x="2128" y="1924"/>
                    <a:pt x="2131" y="1927"/>
                    <a:pt x="2133" y="1930"/>
                  </a:cubicBezTo>
                  <a:cubicBezTo>
                    <a:pt x="2136" y="1933"/>
                    <a:pt x="2139" y="1936"/>
                    <a:pt x="2141" y="1939"/>
                  </a:cubicBezTo>
                  <a:cubicBezTo>
                    <a:pt x="2143" y="1941"/>
                    <a:pt x="2144" y="1943"/>
                    <a:pt x="2146" y="1944"/>
                  </a:cubicBezTo>
                  <a:cubicBezTo>
                    <a:pt x="2147" y="1946"/>
                    <a:pt x="2149" y="1948"/>
                    <a:pt x="2150" y="1950"/>
                  </a:cubicBezTo>
                  <a:cubicBezTo>
                    <a:pt x="2153" y="1953"/>
                    <a:pt x="2156" y="1957"/>
                    <a:pt x="2159" y="1960"/>
                  </a:cubicBezTo>
                  <a:cubicBezTo>
                    <a:pt x="2161" y="1962"/>
                    <a:pt x="2162" y="1963"/>
                    <a:pt x="2164" y="1965"/>
                  </a:cubicBezTo>
                  <a:cubicBezTo>
                    <a:pt x="2166" y="1967"/>
                    <a:pt x="2168" y="1968"/>
                    <a:pt x="2169" y="1970"/>
                  </a:cubicBezTo>
                  <a:cubicBezTo>
                    <a:pt x="2171" y="1972"/>
                    <a:pt x="2173" y="1973"/>
                    <a:pt x="2175" y="1975"/>
                  </a:cubicBezTo>
                  <a:cubicBezTo>
                    <a:pt x="2176" y="1975"/>
                    <a:pt x="2176" y="1976"/>
                    <a:pt x="2177" y="1977"/>
                  </a:cubicBezTo>
                  <a:cubicBezTo>
                    <a:pt x="2178" y="1977"/>
                    <a:pt x="2179" y="1978"/>
                    <a:pt x="2180" y="1979"/>
                  </a:cubicBezTo>
                  <a:cubicBezTo>
                    <a:pt x="2184" y="1981"/>
                    <a:pt x="2187" y="1984"/>
                    <a:pt x="2191" y="1986"/>
                  </a:cubicBezTo>
                  <a:cubicBezTo>
                    <a:pt x="2195" y="1987"/>
                    <a:pt x="2198" y="1989"/>
                    <a:pt x="2202" y="1990"/>
                  </a:cubicBezTo>
                  <a:cubicBezTo>
                    <a:pt x="2203" y="1991"/>
                    <a:pt x="2205" y="1991"/>
                    <a:pt x="2207" y="1992"/>
                  </a:cubicBezTo>
                  <a:cubicBezTo>
                    <a:pt x="2208" y="1992"/>
                    <a:pt x="2210" y="1992"/>
                    <a:pt x="2211" y="1993"/>
                  </a:cubicBezTo>
                  <a:cubicBezTo>
                    <a:pt x="2213" y="1993"/>
                    <a:pt x="2214" y="1993"/>
                    <a:pt x="2215" y="1993"/>
                  </a:cubicBezTo>
                  <a:cubicBezTo>
                    <a:pt x="2216" y="1993"/>
                    <a:pt x="2218" y="1993"/>
                    <a:pt x="2219" y="1993"/>
                  </a:cubicBezTo>
                  <a:cubicBezTo>
                    <a:pt x="2220" y="1993"/>
                    <a:pt x="2221" y="1993"/>
                    <a:pt x="2221" y="1993"/>
                  </a:cubicBezTo>
                  <a:cubicBezTo>
                    <a:pt x="2222" y="1993"/>
                    <a:pt x="2223" y="1993"/>
                    <a:pt x="2223" y="1993"/>
                  </a:cubicBezTo>
                  <a:cubicBezTo>
                    <a:pt x="2224" y="1993"/>
                    <a:pt x="2225" y="1993"/>
                    <a:pt x="2225" y="1993"/>
                  </a:cubicBezTo>
                  <a:cubicBezTo>
                    <a:pt x="2225" y="1993"/>
                    <a:pt x="2225" y="1993"/>
                    <a:pt x="2223" y="1993"/>
                  </a:cubicBezTo>
                  <a:cubicBezTo>
                    <a:pt x="2222" y="1993"/>
                    <a:pt x="2221" y="1992"/>
                    <a:pt x="2219" y="1992"/>
                  </a:cubicBezTo>
                  <a:cubicBezTo>
                    <a:pt x="2218" y="1991"/>
                    <a:pt x="2217" y="1991"/>
                    <a:pt x="2216" y="1991"/>
                  </a:cubicBezTo>
                  <a:cubicBezTo>
                    <a:pt x="2214" y="1990"/>
                    <a:pt x="2213" y="1990"/>
                    <a:pt x="2212" y="1990"/>
                  </a:cubicBezTo>
                  <a:cubicBezTo>
                    <a:pt x="2211" y="1989"/>
                    <a:pt x="2209" y="1989"/>
                    <a:pt x="2208" y="1988"/>
                  </a:cubicBezTo>
                  <a:cubicBezTo>
                    <a:pt x="2206" y="1987"/>
                    <a:pt x="2205" y="1987"/>
                    <a:pt x="2203" y="1986"/>
                  </a:cubicBezTo>
                  <a:cubicBezTo>
                    <a:pt x="2200" y="1984"/>
                    <a:pt x="2197" y="1983"/>
                    <a:pt x="2194" y="1980"/>
                  </a:cubicBezTo>
                  <a:cubicBezTo>
                    <a:pt x="2191" y="1978"/>
                    <a:pt x="2188" y="1976"/>
                    <a:pt x="2184" y="1973"/>
                  </a:cubicBezTo>
                  <a:cubicBezTo>
                    <a:pt x="2181" y="1970"/>
                    <a:pt x="2178" y="1967"/>
                    <a:pt x="2175" y="1964"/>
                  </a:cubicBezTo>
                  <a:cubicBezTo>
                    <a:pt x="2173" y="1963"/>
                    <a:pt x="2171" y="1961"/>
                    <a:pt x="2170" y="1960"/>
                  </a:cubicBezTo>
                  <a:cubicBezTo>
                    <a:pt x="2168" y="1958"/>
                    <a:pt x="2167" y="1956"/>
                    <a:pt x="2165" y="1955"/>
                  </a:cubicBezTo>
                  <a:cubicBezTo>
                    <a:pt x="2162" y="1951"/>
                    <a:pt x="2159" y="1948"/>
                    <a:pt x="2156" y="1945"/>
                  </a:cubicBezTo>
                  <a:cubicBezTo>
                    <a:pt x="2154" y="1943"/>
                    <a:pt x="2153" y="1941"/>
                    <a:pt x="2151" y="1940"/>
                  </a:cubicBezTo>
                  <a:cubicBezTo>
                    <a:pt x="2150" y="1938"/>
                    <a:pt x="2148" y="1936"/>
                    <a:pt x="2147" y="1935"/>
                  </a:cubicBezTo>
                  <a:cubicBezTo>
                    <a:pt x="2143" y="1932"/>
                    <a:pt x="2140" y="1929"/>
                    <a:pt x="2137" y="1926"/>
                  </a:cubicBezTo>
                  <a:cubicBezTo>
                    <a:pt x="2135" y="1923"/>
                    <a:pt x="2132" y="1921"/>
                    <a:pt x="2129" y="1918"/>
                  </a:cubicBezTo>
                  <a:cubicBezTo>
                    <a:pt x="2127" y="1917"/>
                    <a:pt x="2126" y="1916"/>
                    <a:pt x="2125" y="1915"/>
                  </a:cubicBezTo>
                  <a:cubicBezTo>
                    <a:pt x="2123" y="1915"/>
                    <a:pt x="2122" y="1914"/>
                    <a:pt x="2121" y="1913"/>
                  </a:cubicBezTo>
                  <a:cubicBezTo>
                    <a:pt x="2120" y="1913"/>
                    <a:pt x="2120" y="1912"/>
                    <a:pt x="2119" y="1912"/>
                  </a:cubicBezTo>
                  <a:cubicBezTo>
                    <a:pt x="2122" y="1913"/>
                    <a:pt x="2124" y="1913"/>
                    <a:pt x="2127" y="1914"/>
                  </a:cubicBezTo>
                  <a:cubicBezTo>
                    <a:pt x="2132" y="1916"/>
                    <a:pt x="2137" y="1918"/>
                    <a:pt x="2142" y="1919"/>
                  </a:cubicBezTo>
                  <a:cubicBezTo>
                    <a:pt x="2144" y="1920"/>
                    <a:pt x="2147" y="1921"/>
                    <a:pt x="2149" y="1922"/>
                  </a:cubicBezTo>
                  <a:cubicBezTo>
                    <a:pt x="2151" y="1923"/>
                    <a:pt x="2153" y="1924"/>
                    <a:pt x="2155" y="1925"/>
                  </a:cubicBezTo>
                  <a:cubicBezTo>
                    <a:pt x="2157" y="1926"/>
                    <a:pt x="2158" y="1927"/>
                    <a:pt x="2160" y="1928"/>
                  </a:cubicBezTo>
                  <a:cubicBezTo>
                    <a:pt x="2161" y="1929"/>
                    <a:pt x="2163" y="1930"/>
                    <a:pt x="2164" y="1931"/>
                  </a:cubicBezTo>
                  <a:cubicBezTo>
                    <a:pt x="2167" y="1932"/>
                    <a:pt x="2169" y="1934"/>
                    <a:pt x="2170" y="1934"/>
                  </a:cubicBezTo>
                  <a:cubicBezTo>
                    <a:pt x="2171" y="1935"/>
                    <a:pt x="2172" y="1936"/>
                    <a:pt x="2172" y="1936"/>
                  </a:cubicBezTo>
                  <a:cubicBezTo>
                    <a:pt x="2172" y="1936"/>
                    <a:pt x="2171" y="1935"/>
                    <a:pt x="2170" y="1934"/>
                  </a:cubicBezTo>
                  <a:cubicBezTo>
                    <a:pt x="2170" y="1934"/>
                    <a:pt x="2169" y="1933"/>
                    <a:pt x="2168" y="1932"/>
                  </a:cubicBezTo>
                  <a:cubicBezTo>
                    <a:pt x="2168" y="1932"/>
                    <a:pt x="2167" y="1931"/>
                    <a:pt x="2167" y="1931"/>
                  </a:cubicBezTo>
                  <a:cubicBezTo>
                    <a:pt x="2166" y="1930"/>
                    <a:pt x="2166" y="1930"/>
                    <a:pt x="2165" y="1929"/>
                  </a:cubicBezTo>
                  <a:cubicBezTo>
                    <a:pt x="2164" y="1928"/>
                    <a:pt x="2163" y="1927"/>
                    <a:pt x="2161" y="1926"/>
                  </a:cubicBezTo>
                  <a:cubicBezTo>
                    <a:pt x="2160" y="1925"/>
                    <a:pt x="2158" y="1924"/>
                    <a:pt x="2156" y="1923"/>
                  </a:cubicBezTo>
                  <a:cubicBezTo>
                    <a:pt x="2155" y="1922"/>
                    <a:pt x="2153" y="1920"/>
                    <a:pt x="2151" y="1919"/>
                  </a:cubicBezTo>
                  <a:cubicBezTo>
                    <a:pt x="2149" y="1918"/>
                    <a:pt x="2146" y="1917"/>
                    <a:pt x="2144" y="1915"/>
                  </a:cubicBezTo>
                  <a:cubicBezTo>
                    <a:pt x="2143" y="1915"/>
                    <a:pt x="2142" y="1914"/>
                    <a:pt x="2140" y="1914"/>
                  </a:cubicBezTo>
                  <a:cubicBezTo>
                    <a:pt x="2139" y="1913"/>
                    <a:pt x="2138" y="1912"/>
                    <a:pt x="2137" y="1912"/>
                  </a:cubicBezTo>
                  <a:cubicBezTo>
                    <a:pt x="2134" y="1911"/>
                    <a:pt x="2131" y="1909"/>
                    <a:pt x="2129" y="1908"/>
                  </a:cubicBezTo>
                  <a:cubicBezTo>
                    <a:pt x="2123" y="1906"/>
                    <a:pt x="2117" y="1904"/>
                    <a:pt x="2111" y="1903"/>
                  </a:cubicBezTo>
                  <a:cubicBezTo>
                    <a:pt x="2109" y="1902"/>
                    <a:pt x="2107" y="1902"/>
                    <a:pt x="2106" y="1901"/>
                  </a:cubicBezTo>
                  <a:cubicBezTo>
                    <a:pt x="2104" y="1901"/>
                    <a:pt x="2103" y="1901"/>
                    <a:pt x="2101" y="1900"/>
                  </a:cubicBezTo>
                  <a:cubicBezTo>
                    <a:pt x="2098" y="1900"/>
                    <a:pt x="2094" y="1899"/>
                    <a:pt x="2091" y="1899"/>
                  </a:cubicBezTo>
                  <a:cubicBezTo>
                    <a:pt x="2084" y="1897"/>
                    <a:pt x="2077" y="1897"/>
                    <a:pt x="2070" y="1896"/>
                  </a:cubicBezTo>
                  <a:cubicBezTo>
                    <a:pt x="2063" y="1896"/>
                    <a:pt x="2056" y="1895"/>
                    <a:pt x="2050" y="1895"/>
                  </a:cubicBezTo>
                  <a:cubicBezTo>
                    <a:pt x="2046" y="1895"/>
                    <a:pt x="2043" y="1895"/>
                    <a:pt x="2040" y="1895"/>
                  </a:cubicBezTo>
                  <a:cubicBezTo>
                    <a:pt x="2036" y="1895"/>
                    <a:pt x="2033" y="1895"/>
                    <a:pt x="2030" y="1895"/>
                  </a:cubicBezTo>
                  <a:cubicBezTo>
                    <a:pt x="2023" y="1895"/>
                    <a:pt x="2017" y="1894"/>
                    <a:pt x="2011" y="1894"/>
                  </a:cubicBezTo>
                  <a:cubicBezTo>
                    <a:pt x="2011" y="1894"/>
                    <a:pt x="2011" y="1894"/>
                    <a:pt x="2010" y="1894"/>
                  </a:cubicBezTo>
                  <a:cubicBezTo>
                    <a:pt x="1983" y="1887"/>
                    <a:pt x="1953" y="1883"/>
                    <a:pt x="1924" y="1881"/>
                  </a:cubicBezTo>
                  <a:cubicBezTo>
                    <a:pt x="1928" y="1880"/>
                    <a:pt x="1933" y="1879"/>
                    <a:pt x="1937" y="1878"/>
                  </a:cubicBezTo>
                  <a:cubicBezTo>
                    <a:pt x="1941" y="1877"/>
                    <a:pt x="1944" y="1876"/>
                    <a:pt x="1948" y="1875"/>
                  </a:cubicBezTo>
                  <a:cubicBezTo>
                    <a:pt x="1951" y="1874"/>
                    <a:pt x="1955" y="1873"/>
                    <a:pt x="1959" y="1872"/>
                  </a:cubicBezTo>
                  <a:cubicBezTo>
                    <a:pt x="1966" y="1870"/>
                    <a:pt x="1973" y="1867"/>
                    <a:pt x="1980" y="1866"/>
                  </a:cubicBezTo>
                  <a:cubicBezTo>
                    <a:pt x="1988" y="1864"/>
                    <a:pt x="1995" y="1862"/>
                    <a:pt x="2002" y="1861"/>
                  </a:cubicBezTo>
                  <a:cubicBezTo>
                    <a:pt x="2006" y="1860"/>
                    <a:pt x="2010" y="1860"/>
                    <a:pt x="2013" y="1859"/>
                  </a:cubicBezTo>
                  <a:cubicBezTo>
                    <a:pt x="2015" y="1859"/>
                    <a:pt x="2017" y="1859"/>
                    <a:pt x="2019" y="1858"/>
                  </a:cubicBezTo>
                  <a:cubicBezTo>
                    <a:pt x="2020" y="1858"/>
                    <a:pt x="2022" y="1858"/>
                    <a:pt x="2024" y="1858"/>
                  </a:cubicBezTo>
                  <a:cubicBezTo>
                    <a:pt x="2031" y="1857"/>
                    <a:pt x="2038" y="1857"/>
                    <a:pt x="2044" y="1857"/>
                  </a:cubicBezTo>
                  <a:cubicBezTo>
                    <a:pt x="2051" y="1857"/>
                    <a:pt x="2057" y="1857"/>
                    <a:pt x="2063" y="1857"/>
                  </a:cubicBezTo>
                  <a:cubicBezTo>
                    <a:pt x="2068" y="1858"/>
                    <a:pt x="2073" y="1858"/>
                    <a:pt x="2078" y="1859"/>
                  </a:cubicBezTo>
                  <a:cubicBezTo>
                    <a:pt x="2079" y="1859"/>
                    <a:pt x="2080" y="1859"/>
                    <a:pt x="2081" y="1859"/>
                  </a:cubicBezTo>
                  <a:cubicBezTo>
                    <a:pt x="2082" y="1859"/>
                    <a:pt x="2083" y="1859"/>
                    <a:pt x="2084" y="1860"/>
                  </a:cubicBezTo>
                  <a:cubicBezTo>
                    <a:pt x="2086" y="1860"/>
                    <a:pt x="2088" y="1860"/>
                    <a:pt x="2090" y="1860"/>
                  </a:cubicBezTo>
                  <a:cubicBezTo>
                    <a:pt x="2092" y="1861"/>
                    <a:pt x="2093" y="1861"/>
                    <a:pt x="2094" y="1861"/>
                  </a:cubicBezTo>
                  <a:cubicBezTo>
                    <a:pt x="2096" y="1861"/>
                    <a:pt x="2097" y="1862"/>
                    <a:pt x="2098" y="1862"/>
                  </a:cubicBezTo>
                  <a:cubicBezTo>
                    <a:pt x="2099" y="1862"/>
                    <a:pt x="2100" y="1862"/>
                    <a:pt x="2100" y="1862"/>
                  </a:cubicBezTo>
                  <a:cubicBezTo>
                    <a:pt x="2100" y="1862"/>
                    <a:pt x="2099" y="1862"/>
                    <a:pt x="2098" y="1861"/>
                  </a:cubicBezTo>
                  <a:cubicBezTo>
                    <a:pt x="2097" y="1861"/>
                    <a:pt x="2096" y="1861"/>
                    <a:pt x="2095" y="1860"/>
                  </a:cubicBezTo>
                  <a:cubicBezTo>
                    <a:pt x="2093" y="1860"/>
                    <a:pt x="2092" y="1859"/>
                    <a:pt x="2090" y="1859"/>
                  </a:cubicBezTo>
                  <a:cubicBezTo>
                    <a:pt x="2089" y="1858"/>
                    <a:pt x="2087" y="1858"/>
                    <a:pt x="2085" y="1857"/>
                  </a:cubicBezTo>
                  <a:cubicBezTo>
                    <a:pt x="2084" y="1857"/>
                    <a:pt x="2083" y="1857"/>
                    <a:pt x="2082" y="1857"/>
                  </a:cubicBezTo>
                  <a:cubicBezTo>
                    <a:pt x="2081" y="1856"/>
                    <a:pt x="2080" y="1856"/>
                    <a:pt x="2079" y="1856"/>
                  </a:cubicBezTo>
                  <a:cubicBezTo>
                    <a:pt x="2074" y="1855"/>
                    <a:pt x="2069" y="1854"/>
                    <a:pt x="2063" y="1853"/>
                  </a:cubicBezTo>
                  <a:cubicBezTo>
                    <a:pt x="2057" y="1852"/>
                    <a:pt x="2051" y="1851"/>
                    <a:pt x="2044" y="1851"/>
                  </a:cubicBezTo>
                  <a:cubicBezTo>
                    <a:pt x="2038" y="1851"/>
                    <a:pt x="2031" y="1850"/>
                    <a:pt x="2023" y="1851"/>
                  </a:cubicBezTo>
                  <a:cubicBezTo>
                    <a:pt x="2022" y="1851"/>
                    <a:pt x="2020" y="1851"/>
                    <a:pt x="2018" y="1851"/>
                  </a:cubicBezTo>
                  <a:cubicBezTo>
                    <a:pt x="2016" y="1851"/>
                    <a:pt x="2014" y="1852"/>
                    <a:pt x="2012" y="1852"/>
                  </a:cubicBezTo>
                  <a:cubicBezTo>
                    <a:pt x="2011" y="1852"/>
                    <a:pt x="2009" y="1852"/>
                    <a:pt x="2007" y="1852"/>
                  </a:cubicBezTo>
                  <a:cubicBezTo>
                    <a:pt x="2005" y="1853"/>
                    <a:pt x="2003" y="1853"/>
                    <a:pt x="2001" y="1853"/>
                  </a:cubicBezTo>
                  <a:cubicBezTo>
                    <a:pt x="1994" y="1854"/>
                    <a:pt x="1986" y="1856"/>
                    <a:pt x="1978" y="1858"/>
                  </a:cubicBezTo>
                  <a:cubicBezTo>
                    <a:pt x="1971" y="1860"/>
                    <a:pt x="1964" y="1862"/>
                    <a:pt x="1956" y="1864"/>
                  </a:cubicBezTo>
                  <a:cubicBezTo>
                    <a:pt x="1953" y="1865"/>
                    <a:pt x="1949" y="1867"/>
                    <a:pt x="1946" y="1868"/>
                  </a:cubicBezTo>
                  <a:cubicBezTo>
                    <a:pt x="1942" y="1869"/>
                    <a:pt x="1939" y="1870"/>
                    <a:pt x="1935" y="1871"/>
                  </a:cubicBezTo>
                  <a:cubicBezTo>
                    <a:pt x="1925" y="1874"/>
                    <a:pt x="1915" y="1877"/>
                    <a:pt x="1907" y="1880"/>
                  </a:cubicBezTo>
                  <a:cubicBezTo>
                    <a:pt x="1856" y="1879"/>
                    <a:pt x="1812" y="1883"/>
                    <a:pt x="1800" y="1883"/>
                  </a:cubicBezTo>
                  <a:cubicBezTo>
                    <a:pt x="1802" y="1876"/>
                    <a:pt x="1805" y="1869"/>
                    <a:pt x="1808" y="1862"/>
                  </a:cubicBezTo>
                  <a:cubicBezTo>
                    <a:pt x="1808" y="1862"/>
                    <a:pt x="1809" y="1862"/>
                    <a:pt x="1809" y="1862"/>
                  </a:cubicBezTo>
                  <a:cubicBezTo>
                    <a:pt x="1810" y="1861"/>
                    <a:pt x="1811" y="1860"/>
                    <a:pt x="1812" y="1860"/>
                  </a:cubicBezTo>
                  <a:cubicBezTo>
                    <a:pt x="1813" y="1859"/>
                    <a:pt x="1815" y="1858"/>
                    <a:pt x="1816" y="1857"/>
                  </a:cubicBezTo>
                  <a:cubicBezTo>
                    <a:pt x="1817" y="1856"/>
                    <a:pt x="1819" y="1856"/>
                    <a:pt x="1820" y="1855"/>
                  </a:cubicBezTo>
                  <a:cubicBezTo>
                    <a:pt x="1822" y="1854"/>
                    <a:pt x="1824" y="1853"/>
                    <a:pt x="1825" y="1852"/>
                  </a:cubicBezTo>
                  <a:cubicBezTo>
                    <a:pt x="1826" y="1852"/>
                    <a:pt x="1827" y="1852"/>
                    <a:pt x="1828" y="1851"/>
                  </a:cubicBezTo>
                  <a:cubicBezTo>
                    <a:pt x="1829" y="1851"/>
                    <a:pt x="1830" y="1851"/>
                    <a:pt x="1830" y="1850"/>
                  </a:cubicBezTo>
                  <a:cubicBezTo>
                    <a:pt x="1832" y="1850"/>
                    <a:pt x="1834" y="1849"/>
                    <a:pt x="1836" y="1848"/>
                  </a:cubicBezTo>
                  <a:cubicBezTo>
                    <a:pt x="1837" y="1848"/>
                    <a:pt x="1838" y="1848"/>
                    <a:pt x="1839" y="1847"/>
                  </a:cubicBezTo>
                  <a:cubicBezTo>
                    <a:pt x="1840" y="1847"/>
                    <a:pt x="1841" y="1847"/>
                    <a:pt x="1842" y="1846"/>
                  </a:cubicBezTo>
                  <a:cubicBezTo>
                    <a:pt x="1844" y="1846"/>
                    <a:pt x="1846" y="1845"/>
                    <a:pt x="1848" y="1845"/>
                  </a:cubicBezTo>
                  <a:cubicBezTo>
                    <a:pt x="1852" y="1844"/>
                    <a:pt x="1856" y="1843"/>
                    <a:pt x="1860" y="1842"/>
                  </a:cubicBezTo>
                  <a:cubicBezTo>
                    <a:pt x="1863" y="1841"/>
                    <a:pt x="1863" y="1841"/>
                    <a:pt x="1863" y="1841"/>
                  </a:cubicBezTo>
                  <a:cubicBezTo>
                    <a:pt x="1864" y="1841"/>
                    <a:pt x="1865" y="1841"/>
                    <a:pt x="1867" y="1840"/>
                  </a:cubicBezTo>
                  <a:cubicBezTo>
                    <a:pt x="1868" y="1840"/>
                    <a:pt x="1869" y="1840"/>
                    <a:pt x="1871" y="1839"/>
                  </a:cubicBezTo>
                  <a:cubicBezTo>
                    <a:pt x="1871" y="1839"/>
                    <a:pt x="1871" y="1840"/>
                    <a:pt x="1871" y="1840"/>
                  </a:cubicBezTo>
                  <a:cubicBezTo>
                    <a:pt x="1871" y="1840"/>
                    <a:pt x="1872" y="1840"/>
                    <a:pt x="1873" y="1841"/>
                  </a:cubicBezTo>
                  <a:cubicBezTo>
                    <a:pt x="1873" y="1841"/>
                    <a:pt x="1874" y="1841"/>
                    <a:pt x="1875" y="1842"/>
                  </a:cubicBezTo>
                  <a:cubicBezTo>
                    <a:pt x="1876" y="1842"/>
                    <a:pt x="1876" y="1843"/>
                    <a:pt x="1877" y="1843"/>
                  </a:cubicBezTo>
                  <a:cubicBezTo>
                    <a:pt x="1878" y="1843"/>
                    <a:pt x="1879" y="1844"/>
                    <a:pt x="1880" y="1844"/>
                  </a:cubicBezTo>
                  <a:cubicBezTo>
                    <a:pt x="1881" y="1845"/>
                    <a:pt x="1881" y="1845"/>
                    <a:pt x="1882" y="1845"/>
                  </a:cubicBezTo>
                  <a:cubicBezTo>
                    <a:pt x="1883" y="1846"/>
                    <a:pt x="1884" y="1846"/>
                    <a:pt x="1885" y="1846"/>
                  </a:cubicBezTo>
                  <a:cubicBezTo>
                    <a:pt x="1887" y="1847"/>
                    <a:pt x="1889" y="1847"/>
                    <a:pt x="1891" y="1848"/>
                  </a:cubicBezTo>
                  <a:cubicBezTo>
                    <a:pt x="1894" y="1848"/>
                    <a:pt x="1896" y="1849"/>
                    <a:pt x="1898" y="1849"/>
                  </a:cubicBezTo>
                  <a:cubicBezTo>
                    <a:pt x="1900" y="1849"/>
                    <a:pt x="1902" y="1849"/>
                    <a:pt x="1905" y="1849"/>
                  </a:cubicBezTo>
                  <a:cubicBezTo>
                    <a:pt x="1907" y="1850"/>
                    <a:pt x="1909" y="1849"/>
                    <a:pt x="1911" y="1849"/>
                  </a:cubicBezTo>
                  <a:cubicBezTo>
                    <a:pt x="1912" y="1849"/>
                    <a:pt x="1913" y="1849"/>
                    <a:pt x="1914" y="1849"/>
                  </a:cubicBezTo>
                  <a:cubicBezTo>
                    <a:pt x="1915" y="1849"/>
                    <a:pt x="1916" y="1849"/>
                    <a:pt x="1917" y="1849"/>
                  </a:cubicBezTo>
                  <a:cubicBezTo>
                    <a:pt x="1918" y="1849"/>
                    <a:pt x="1919" y="1848"/>
                    <a:pt x="1920" y="1848"/>
                  </a:cubicBezTo>
                  <a:cubicBezTo>
                    <a:pt x="1920" y="1848"/>
                    <a:pt x="1921" y="1848"/>
                    <a:pt x="1922" y="1848"/>
                  </a:cubicBezTo>
                  <a:cubicBezTo>
                    <a:pt x="1923" y="1847"/>
                    <a:pt x="1924" y="1847"/>
                    <a:pt x="1924" y="1847"/>
                  </a:cubicBezTo>
                  <a:cubicBezTo>
                    <a:pt x="1925" y="1847"/>
                    <a:pt x="1926" y="1847"/>
                    <a:pt x="1926" y="1846"/>
                  </a:cubicBezTo>
                  <a:cubicBezTo>
                    <a:pt x="1928" y="1846"/>
                    <a:pt x="1929" y="1845"/>
                    <a:pt x="1930" y="1845"/>
                  </a:cubicBezTo>
                  <a:cubicBezTo>
                    <a:pt x="1931" y="1845"/>
                    <a:pt x="1931" y="1844"/>
                    <a:pt x="1932" y="1844"/>
                  </a:cubicBezTo>
                  <a:cubicBezTo>
                    <a:pt x="1932" y="1844"/>
                    <a:pt x="1932" y="1844"/>
                    <a:pt x="1932" y="1844"/>
                  </a:cubicBezTo>
                  <a:cubicBezTo>
                    <a:pt x="1932" y="1844"/>
                    <a:pt x="1932" y="1844"/>
                    <a:pt x="1932" y="1844"/>
                  </a:cubicBezTo>
                  <a:cubicBezTo>
                    <a:pt x="1931" y="1844"/>
                    <a:pt x="1930" y="1844"/>
                    <a:pt x="1929" y="1844"/>
                  </a:cubicBezTo>
                  <a:cubicBezTo>
                    <a:pt x="1928" y="1843"/>
                    <a:pt x="1927" y="1843"/>
                    <a:pt x="1926" y="1843"/>
                  </a:cubicBezTo>
                  <a:cubicBezTo>
                    <a:pt x="1925" y="1843"/>
                    <a:pt x="1925" y="1843"/>
                    <a:pt x="1924" y="1843"/>
                  </a:cubicBezTo>
                  <a:cubicBezTo>
                    <a:pt x="1923" y="1843"/>
                    <a:pt x="1922" y="1843"/>
                    <a:pt x="1922" y="1843"/>
                  </a:cubicBezTo>
                  <a:cubicBezTo>
                    <a:pt x="1920" y="1843"/>
                    <a:pt x="1918" y="1843"/>
                    <a:pt x="1917" y="1843"/>
                  </a:cubicBezTo>
                  <a:cubicBezTo>
                    <a:pt x="1916" y="1843"/>
                    <a:pt x="1915" y="1843"/>
                    <a:pt x="1914" y="1843"/>
                  </a:cubicBezTo>
                  <a:cubicBezTo>
                    <a:pt x="1913" y="1842"/>
                    <a:pt x="1912" y="1842"/>
                    <a:pt x="1911" y="1842"/>
                  </a:cubicBezTo>
                  <a:cubicBezTo>
                    <a:pt x="1910" y="1842"/>
                    <a:pt x="1909" y="1842"/>
                    <a:pt x="1908" y="1842"/>
                  </a:cubicBezTo>
                  <a:cubicBezTo>
                    <a:pt x="1907" y="1842"/>
                    <a:pt x="1906" y="1842"/>
                    <a:pt x="1905" y="1842"/>
                  </a:cubicBezTo>
                  <a:cubicBezTo>
                    <a:pt x="1903" y="1842"/>
                    <a:pt x="1901" y="1841"/>
                    <a:pt x="1899" y="1841"/>
                  </a:cubicBezTo>
                  <a:cubicBezTo>
                    <a:pt x="1897" y="1841"/>
                    <a:pt x="1895" y="1841"/>
                    <a:pt x="1893" y="1840"/>
                  </a:cubicBezTo>
                  <a:cubicBezTo>
                    <a:pt x="1892" y="1840"/>
                    <a:pt x="1891" y="1840"/>
                    <a:pt x="1890" y="1840"/>
                  </a:cubicBezTo>
                  <a:cubicBezTo>
                    <a:pt x="1889" y="1840"/>
                    <a:pt x="1888" y="1840"/>
                    <a:pt x="1887" y="1839"/>
                  </a:cubicBezTo>
                  <a:cubicBezTo>
                    <a:pt x="1886" y="1839"/>
                    <a:pt x="1885" y="1839"/>
                    <a:pt x="1884" y="1839"/>
                  </a:cubicBezTo>
                  <a:cubicBezTo>
                    <a:pt x="1884" y="1839"/>
                    <a:pt x="1883" y="1839"/>
                    <a:pt x="1883" y="1839"/>
                  </a:cubicBezTo>
                  <a:cubicBezTo>
                    <a:pt x="1882" y="1839"/>
                    <a:pt x="1882" y="1839"/>
                    <a:pt x="1881" y="1839"/>
                  </a:cubicBezTo>
                  <a:cubicBezTo>
                    <a:pt x="1880" y="1838"/>
                    <a:pt x="1879" y="1838"/>
                    <a:pt x="1878" y="1838"/>
                  </a:cubicBezTo>
                  <a:cubicBezTo>
                    <a:pt x="1880" y="1837"/>
                    <a:pt x="1883" y="1837"/>
                    <a:pt x="1885" y="1836"/>
                  </a:cubicBezTo>
                  <a:cubicBezTo>
                    <a:pt x="1893" y="1835"/>
                    <a:pt x="1901" y="1833"/>
                    <a:pt x="1907" y="1832"/>
                  </a:cubicBezTo>
                  <a:cubicBezTo>
                    <a:pt x="1910" y="1831"/>
                    <a:pt x="1913" y="1831"/>
                    <a:pt x="1916" y="1830"/>
                  </a:cubicBezTo>
                  <a:cubicBezTo>
                    <a:pt x="1918" y="1829"/>
                    <a:pt x="1921" y="1829"/>
                    <a:pt x="1922" y="1829"/>
                  </a:cubicBezTo>
                  <a:cubicBezTo>
                    <a:pt x="1924" y="1828"/>
                    <a:pt x="1926" y="1828"/>
                    <a:pt x="1927" y="1828"/>
                  </a:cubicBezTo>
                  <a:cubicBezTo>
                    <a:pt x="1928" y="1827"/>
                    <a:pt x="1928" y="1827"/>
                    <a:pt x="1928" y="1827"/>
                  </a:cubicBezTo>
                  <a:cubicBezTo>
                    <a:pt x="1928" y="1827"/>
                    <a:pt x="1928" y="1827"/>
                    <a:pt x="1927" y="1827"/>
                  </a:cubicBezTo>
                  <a:cubicBezTo>
                    <a:pt x="1926" y="1827"/>
                    <a:pt x="1924" y="1827"/>
                    <a:pt x="1922" y="1827"/>
                  </a:cubicBezTo>
                  <a:cubicBezTo>
                    <a:pt x="1920" y="1827"/>
                    <a:pt x="1918" y="1827"/>
                    <a:pt x="1915" y="1827"/>
                  </a:cubicBezTo>
                  <a:cubicBezTo>
                    <a:pt x="1913" y="1827"/>
                    <a:pt x="1910" y="1827"/>
                    <a:pt x="1906" y="1827"/>
                  </a:cubicBezTo>
                  <a:cubicBezTo>
                    <a:pt x="1900" y="1828"/>
                    <a:pt x="1892" y="1828"/>
                    <a:pt x="1884" y="1829"/>
                  </a:cubicBezTo>
                  <a:cubicBezTo>
                    <a:pt x="1880" y="1830"/>
                    <a:pt x="1876" y="1831"/>
                    <a:pt x="1871" y="1831"/>
                  </a:cubicBezTo>
                  <a:cubicBezTo>
                    <a:pt x="1869" y="1832"/>
                    <a:pt x="1867" y="1832"/>
                    <a:pt x="1865" y="1833"/>
                  </a:cubicBezTo>
                  <a:cubicBezTo>
                    <a:pt x="1864" y="1833"/>
                    <a:pt x="1863" y="1833"/>
                    <a:pt x="1862" y="1833"/>
                  </a:cubicBezTo>
                  <a:cubicBezTo>
                    <a:pt x="1858" y="1834"/>
                    <a:pt x="1858" y="1834"/>
                    <a:pt x="1858" y="1834"/>
                  </a:cubicBezTo>
                  <a:cubicBezTo>
                    <a:pt x="1856" y="1834"/>
                    <a:pt x="1854" y="1835"/>
                    <a:pt x="1852" y="1836"/>
                  </a:cubicBezTo>
                  <a:cubicBezTo>
                    <a:pt x="1850" y="1836"/>
                    <a:pt x="1848" y="1837"/>
                    <a:pt x="1846" y="1837"/>
                  </a:cubicBezTo>
                  <a:cubicBezTo>
                    <a:pt x="1841" y="1839"/>
                    <a:pt x="1837" y="1840"/>
                    <a:pt x="1833" y="1842"/>
                  </a:cubicBezTo>
                  <a:cubicBezTo>
                    <a:pt x="1832" y="1843"/>
                    <a:pt x="1830" y="1843"/>
                    <a:pt x="1828" y="1844"/>
                  </a:cubicBezTo>
                  <a:cubicBezTo>
                    <a:pt x="1826" y="1845"/>
                    <a:pt x="1824" y="1846"/>
                    <a:pt x="1823" y="1847"/>
                  </a:cubicBezTo>
                  <a:cubicBezTo>
                    <a:pt x="1822" y="1848"/>
                    <a:pt x="1821" y="1848"/>
                    <a:pt x="1820" y="1849"/>
                  </a:cubicBezTo>
                  <a:cubicBezTo>
                    <a:pt x="1819" y="1849"/>
                    <a:pt x="1819" y="1850"/>
                    <a:pt x="1818" y="1850"/>
                  </a:cubicBezTo>
                  <a:cubicBezTo>
                    <a:pt x="1816" y="1851"/>
                    <a:pt x="1815" y="1852"/>
                    <a:pt x="1814" y="1853"/>
                  </a:cubicBezTo>
                  <a:cubicBezTo>
                    <a:pt x="1813" y="1854"/>
                    <a:pt x="1813" y="1854"/>
                    <a:pt x="1812" y="1854"/>
                  </a:cubicBezTo>
                  <a:cubicBezTo>
                    <a:pt x="1814" y="1851"/>
                    <a:pt x="1816" y="1849"/>
                    <a:pt x="1817" y="1846"/>
                  </a:cubicBezTo>
                  <a:cubicBezTo>
                    <a:pt x="1818" y="1845"/>
                    <a:pt x="1820" y="1844"/>
                    <a:pt x="1821" y="1843"/>
                  </a:cubicBezTo>
                  <a:cubicBezTo>
                    <a:pt x="1824" y="1839"/>
                    <a:pt x="1827" y="1836"/>
                    <a:pt x="1830" y="1833"/>
                  </a:cubicBezTo>
                  <a:cubicBezTo>
                    <a:pt x="1834" y="1830"/>
                    <a:pt x="1837" y="1828"/>
                    <a:pt x="1841" y="1825"/>
                  </a:cubicBezTo>
                  <a:cubicBezTo>
                    <a:pt x="1842" y="1824"/>
                    <a:pt x="1842" y="1824"/>
                    <a:pt x="1842" y="1824"/>
                  </a:cubicBezTo>
                  <a:cubicBezTo>
                    <a:pt x="1844" y="1823"/>
                    <a:pt x="1844" y="1823"/>
                    <a:pt x="1844" y="1823"/>
                  </a:cubicBezTo>
                  <a:cubicBezTo>
                    <a:pt x="1845" y="1823"/>
                    <a:pt x="1845" y="1822"/>
                    <a:pt x="1846" y="1821"/>
                  </a:cubicBezTo>
                  <a:cubicBezTo>
                    <a:pt x="1848" y="1821"/>
                    <a:pt x="1848" y="1821"/>
                    <a:pt x="1848" y="1821"/>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50" y="1819"/>
                    <a:pt x="1851" y="1819"/>
                    <a:pt x="1852" y="1818"/>
                  </a:cubicBezTo>
                  <a:cubicBezTo>
                    <a:pt x="1855" y="1817"/>
                    <a:pt x="1855" y="1817"/>
                    <a:pt x="1855" y="1817"/>
                  </a:cubicBezTo>
                  <a:cubicBezTo>
                    <a:pt x="1858" y="1815"/>
                    <a:pt x="1858" y="1815"/>
                    <a:pt x="1858" y="1815"/>
                  </a:cubicBezTo>
                  <a:cubicBezTo>
                    <a:pt x="1861" y="1814"/>
                    <a:pt x="1861" y="1814"/>
                    <a:pt x="1861" y="1814"/>
                  </a:cubicBezTo>
                  <a:cubicBezTo>
                    <a:pt x="1864" y="1812"/>
                    <a:pt x="1864" y="1812"/>
                    <a:pt x="1864" y="1812"/>
                  </a:cubicBezTo>
                  <a:cubicBezTo>
                    <a:pt x="1869" y="1811"/>
                    <a:pt x="1873" y="1809"/>
                    <a:pt x="1877" y="1808"/>
                  </a:cubicBezTo>
                  <a:cubicBezTo>
                    <a:pt x="1882" y="1807"/>
                    <a:pt x="1886" y="1806"/>
                    <a:pt x="1890" y="1805"/>
                  </a:cubicBezTo>
                  <a:cubicBezTo>
                    <a:pt x="1895" y="1803"/>
                    <a:pt x="1899" y="1802"/>
                    <a:pt x="1903" y="1801"/>
                  </a:cubicBezTo>
                  <a:cubicBezTo>
                    <a:pt x="1912" y="1799"/>
                    <a:pt x="1920" y="1797"/>
                    <a:pt x="1928" y="1796"/>
                  </a:cubicBezTo>
                  <a:cubicBezTo>
                    <a:pt x="1929" y="1795"/>
                    <a:pt x="1931" y="1795"/>
                    <a:pt x="1933" y="1795"/>
                  </a:cubicBezTo>
                  <a:cubicBezTo>
                    <a:pt x="1935" y="1794"/>
                    <a:pt x="1937" y="1794"/>
                    <a:pt x="1939" y="1794"/>
                  </a:cubicBezTo>
                  <a:cubicBezTo>
                    <a:pt x="1941" y="1793"/>
                    <a:pt x="1942" y="1793"/>
                    <a:pt x="1944" y="1793"/>
                  </a:cubicBezTo>
                  <a:cubicBezTo>
                    <a:pt x="1946" y="1792"/>
                    <a:pt x="1948" y="1792"/>
                    <a:pt x="1950" y="1792"/>
                  </a:cubicBezTo>
                  <a:cubicBezTo>
                    <a:pt x="1956" y="1791"/>
                    <a:pt x="1963" y="1790"/>
                    <a:pt x="1968" y="1790"/>
                  </a:cubicBezTo>
                  <a:cubicBezTo>
                    <a:pt x="1970" y="1790"/>
                    <a:pt x="1971" y="1790"/>
                    <a:pt x="1972" y="1790"/>
                  </a:cubicBezTo>
                  <a:cubicBezTo>
                    <a:pt x="1974" y="1790"/>
                    <a:pt x="1975" y="1790"/>
                    <a:pt x="1976" y="1790"/>
                  </a:cubicBezTo>
                  <a:cubicBezTo>
                    <a:pt x="1979" y="1790"/>
                    <a:pt x="1981" y="1790"/>
                    <a:pt x="1983" y="1790"/>
                  </a:cubicBezTo>
                  <a:cubicBezTo>
                    <a:pt x="1987" y="1791"/>
                    <a:pt x="1990" y="1791"/>
                    <a:pt x="1992" y="1791"/>
                  </a:cubicBezTo>
                  <a:cubicBezTo>
                    <a:pt x="1994" y="1792"/>
                    <a:pt x="1996" y="1792"/>
                    <a:pt x="1996" y="1792"/>
                  </a:cubicBezTo>
                  <a:cubicBezTo>
                    <a:pt x="1996" y="1792"/>
                    <a:pt x="1994" y="1792"/>
                    <a:pt x="1992" y="1791"/>
                  </a:cubicBezTo>
                  <a:cubicBezTo>
                    <a:pt x="1991" y="1791"/>
                    <a:pt x="1990" y="1790"/>
                    <a:pt x="1988" y="1790"/>
                  </a:cubicBezTo>
                  <a:cubicBezTo>
                    <a:pt x="1987" y="1790"/>
                    <a:pt x="1985" y="1789"/>
                    <a:pt x="1983" y="1789"/>
                  </a:cubicBezTo>
                  <a:cubicBezTo>
                    <a:pt x="1981" y="1789"/>
                    <a:pt x="1979" y="1788"/>
                    <a:pt x="1976" y="1788"/>
                  </a:cubicBezTo>
                  <a:cubicBezTo>
                    <a:pt x="1975" y="1788"/>
                    <a:pt x="1974" y="1788"/>
                    <a:pt x="1972" y="1787"/>
                  </a:cubicBezTo>
                  <a:cubicBezTo>
                    <a:pt x="1971" y="1787"/>
                    <a:pt x="1970" y="1787"/>
                    <a:pt x="1968" y="1787"/>
                  </a:cubicBezTo>
                  <a:cubicBezTo>
                    <a:pt x="1967" y="1787"/>
                    <a:pt x="1965" y="1787"/>
                    <a:pt x="1964" y="1787"/>
                  </a:cubicBezTo>
                  <a:cubicBezTo>
                    <a:pt x="1962" y="1787"/>
                    <a:pt x="1961" y="1787"/>
                    <a:pt x="1959" y="1787"/>
                  </a:cubicBezTo>
                  <a:cubicBezTo>
                    <a:pt x="1958" y="1787"/>
                    <a:pt x="1956" y="1787"/>
                    <a:pt x="1954" y="1787"/>
                  </a:cubicBezTo>
                  <a:cubicBezTo>
                    <a:pt x="1953" y="1787"/>
                    <a:pt x="1951" y="1787"/>
                    <a:pt x="1949" y="1787"/>
                  </a:cubicBezTo>
                  <a:cubicBezTo>
                    <a:pt x="1947" y="1787"/>
                    <a:pt x="1945" y="1788"/>
                    <a:pt x="1944" y="1788"/>
                  </a:cubicBezTo>
                  <a:cubicBezTo>
                    <a:pt x="1942" y="1788"/>
                    <a:pt x="1940" y="1788"/>
                    <a:pt x="1938" y="1788"/>
                  </a:cubicBezTo>
                  <a:cubicBezTo>
                    <a:pt x="1934" y="1789"/>
                    <a:pt x="1930" y="1789"/>
                    <a:pt x="1926" y="1790"/>
                  </a:cubicBezTo>
                  <a:cubicBezTo>
                    <a:pt x="1918" y="1791"/>
                    <a:pt x="1910" y="1793"/>
                    <a:pt x="1902" y="1795"/>
                  </a:cubicBezTo>
                  <a:cubicBezTo>
                    <a:pt x="1897" y="1795"/>
                    <a:pt x="1893" y="1796"/>
                    <a:pt x="1889" y="1797"/>
                  </a:cubicBezTo>
                  <a:cubicBezTo>
                    <a:pt x="1884" y="1798"/>
                    <a:pt x="1880" y="1799"/>
                    <a:pt x="1875" y="1801"/>
                  </a:cubicBezTo>
                  <a:cubicBezTo>
                    <a:pt x="1871" y="1802"/>
                    <a:pt x="1866" y="1803"/>
                    <a:pt x="1862" y="1805"/>
                  </a:cubicBezTo>
                  <a:cubicBezTo>
                    <a:pt x="1858" y="1806"/>
                    <a:pt x="1858" y="1806"/>
                    <a:pt x="1858" y="1806"/>
                  </a:cubicBezTo>
                  <a:cubicBezTo>
                    <a:pt x="1855" y="1808"/>
                    <a:pt x="1855" y="1808"/>
                    <a:pt x="1855" y="1808"/>
                  </a:cubicBezTo>
                  <a:cubicBezTo>
                    <a:pt x="1852" y="1809"/>
                    <a:pt x="1852" y="1809"/>
                    <a:pt x="1852" y="1809"/>
                  </a:cubicBezTo>
                  <a:cubicBezTo>
                    <a:pt x="1848" y="1811"/>
                    <a:pt x="1848" y="1811"/>
                    <a:pt x="1848" y="1811"/>
                  </a:cubicBezTo>
                  <a:cubicBezTo>
                    <a:pt x="1847" y="1812"/>
                    <a:pt x="1846" y="1812"/>
                    <a:pt x="1845" y="1813"/>
                  </a:cubicBezTo>
                  <a:cubicBezTo>
                    <a:pt x="1845" y="1813"/>
                    <a:pt x="1845" y="1813"/>
                    <a:pt x="1845" y="1813"/>
                  </a:cubicBezTo>
                  <a:cubicBezTo>
                    <a:pt x="1845" y="1813"/>
                    <a:pt x="1845" y="1813"/>
                    <a:pt x="1845" y="1813"/>
                  </a:cubicBezTo>
                  <a:cubicBezTo>
                    <a:pt x="1845" y="1813"/>
                    <a:pt x="1845" y="1813"/>
                    <a:pt x="1845" y="1813"/>
                  </a:cubicBezTo>
                  <a:cubicBezTo>
                    <a:pt x="1844" y="1814"/>
                    <a:pt x="1844" y="1814"/>
                    <a:pt x="1844" y="1814"/>
                  </a:cubicBezTo>
                  <a:cubicBezTo>
                    <a:pt x="1842" y="1815"/>
                    <a:pt x="1842" y="1815"/>
                    <a:pt x="1842" y="1815"/>
                  </a:cubicBezTo>
                  <a:cubicBezTo>
                    <a:pt x="1841" y="1815"/>
                    <a:pt x="1840" y="1816"/>
                    <a:pt x="1839" y="1817"/>
                  </a:cubicBezTo>
                  <a:cubicBezTo>
                    <a:pt x="1838" y="1818"/>
                    <a:pt x="1838" y="1818"/>
                    <a:pt x="1838" y="1818"/>
                  </a:cubicBezTo>
                  <a:cubicBezTo>
                    <a:pt x="1836" y="1819"/>
                    <a:pt x="1836" y="1819"/>
                    <a:pt x="1836" y="1819"/>
                  </a:cubicBezTo>
                  <a:cubicBezTo>
                    <a:pt x="1834" y="1820"/>
                    <a:pt x="1832" y="1822"/>
                    <a:pt x="1830" y="1824"/>
                  </a:cubicBezTo>
                  <a:cubicBezTo>
                    <a:pt x="1822" y="1826"/>
                    <a:pt x="1816" y="1829"/>
                    <a:pt x="1810" y="1833"/>
                  </a:cubicBezTo>
                  <a:cubicBezTo>
                    <a:pt x="1810" y="1833"/>
                    <a:pt x="1811" y="1832"/>
                    <a:pt x="1811" y="1831"/>
                  </a:cubicBezTo>
                  <a:cubicBezTo>
                    <a:pt x="1813" y="1829"/>
                    <a:pt x="1814" y="1827"/>
                    <a:pt x="1816" y="1824"/>
                  </a:cubicBezTo>
                  <a:cubicBezTo>
                    <a:pt x="1818" y="1822"/>
                    <a:pt x="1820" y="1819"/>
                    <a:pt x="1822" y="1817"/>
                  </a:cubicBezTo>
                  <a:cubicBezTo>
                    <a:pt x="1824" y="1814"/>
                    <a:pt x="1826" y="1812"/>
                    <a:pt x="1828" y="1810"/>
                  </a:cubicBezTo>
                  <a:cubicBezTo>
                    <a:pt x="1831" y="1807"/>
                    <a:pt x="1833" y="1805"/>
                    <a:pt x="1836" y="1803"/>
                  </a:cubicBezTo>
                  <a:cubicBezTo>
                    <a:pt x="1838" y="1801"/>
                    <a:pt x="1841" y="1799"/>
                    <a:pt x="1843" y="1797"/>
                  </a:cubicBezTo>
                  <a:cubicBezTo>
                    <a:pt x="1846" y="1796"/>
                    <a:pt x="1848" y="1794"/>
                    <a:pt x="1850" y="1793"/>
                  </a:cubicBezTo>
                  <a:cubicBezTo>
                    <a:pt x="1853" y="1791"/>
                    <a:pt x="1855" y="1790"/>
                    <a:pt x="1858" y="1789"/>
                  </a:cubicBezTo>
                  <a:cubicBezTo>
                    <a:pt x="1859" y="1788"/>
                    <a:pt x="1860" y="1788"/>
                    <a:pt x="1861" y="1787"/>
                  </a:cubicBezTo>
                  <a:cubicBezTo>
                    <a:pt x="1862" y="1787"/>
                    <a:pt x="1863" y="1786"/>
                    <a:pt x="1864" y="1786"/>
                  </a:cubicBezTo>
                  <a:cubicBezTo>
                    <a:pt x="1865" y="1785"/>
                    <a:pt x="1866" y="1785"/>
                    <a:pt x="1866" y="1785"/>
                  </a:cubicBezTo>
                  <a:cubicBezTo>
                    <a:pt x="1867" y="1784"/>
                    <a:pt x="1868" y="1784"/>
                    <a:pt x="1869" y="1784"/>
                  </a:cubicBezTo>
                  <a:cubicBezTo>
                    <a:pt x="1870" y="1783"/>
                    <a:pt x="1871" y="1783"/>
                    <a:pt x="1872" y="1783"/>
                  </a:cubicBezTo>
                  <a:cubicBezTo>
                    <a:pt x="1873" y="1782"/>
                    <a:pt x="1873" y="1782"/>
                    <a:pt x="1873" y="1782"/>
                  </a:cubicBezTo>
                  <a:cubicBezTo>
                    <a:pt x="1873" y="1782"/>
                    <a:pt x="1873" y="1782"/>
                    <a:pt x="1872" y="1782"/>
                  </a:cubicBezTo>
                  <a:cubicBezTo>
                    <a:pt x="1871" y="1782"/>
                    <a:pt x="1870" y="1782"/>
                    <a:pt x="1868" y="1782"/>
                  </a:cubicBezTo>
                  <a:cubicBezTo>
                    <a:pt x="1868" y="1782"/>
                    <a:pt x="1867" y="1782"/>
                    <a:pt x="1866" y="1783"/>
                  </a:cubicBezTo>
                  <a:cubicBezTo>
                    <a:pt x="1865" y="1783"/>
                    <a:pt x="1864" y="1783"/>
                    <a:pt x="1863" y="1783"/>
                  </a:cubicBezTo>
                  <a:cubicBezTo>
                    <a:pt x="1862" y="1783"/>
                    <a:pt x="1861" y="1783"/>
                    <a:pt x="1860" y="1784"/>
                  </a:cubicBezTo>
                  <a:cubicBezTo>
                    <a:pt x="1858" y="1784"/>
                    <a:pt x="1857" y="1784"/>
                    <a:pt x="1856" y="1784"/>
                  </a:cubicBezTo>
                  <a:cubicBezTo>
                    <a:pt x="1855" y="1785"/>
                    <a:pt x="1853" y="1785"/>
                    <a:pt x="1852" y="1786"/>
                  </a:cubicBezTo>
                  <a:cubicBezTo>
                    <a:pt x="1851" y="1786"/>
                    <a:pt x="1849" y="1787"/>
                    <a:pt x="1848" y="1787"/>
                  </a:cubicBezTo>
                  <a:cubicBezTo>
                    <a:pt x="1845" y="1788"/>
                    <a:pt x="1842" y="1790"/>
                    <a:pt x="1839" y="1791"/>
                  </a:cubicBezTo>
                  <a:cubicBezTo>
                    <a:pt x="1838" y="1792"/>
                    <a:pt x="1836" y="1793"/>
                    <a:pt x="1835" y="1794"/>
                  </a:cubicBezTo>
                  <a:cubicBezTo>
                    <a:pt x="1834" y="1795"/>
                    <a:pt x="1832" y="1796"/>
                    <a:pt x="1831" y="1797"/>
                  </a:cubicBezTo>
                  <a:cubicBezTo>
                    <a:pt x="1828" y="1799"/>
                    <a:pt x="1825" y="1801"/>
                    <a:pt x="1823" y="1804"/>
                  </a:cubicBezTo>
                  <a:cubicBezTo>
                    <a:pt x="1820" y="1806"/>
                    <a:pt x="1818" y="1809"/>
                    <a:pt x="1816" y="1812"/>
                  </a:cubicBezTo>
                  <a:cubicBezTo>
                    <a:pt x="1815" y="1813"/>
                    <a:pt x="1814" y="1815"/>
                    <a:pt x="1813" y="1816"/>
                  </a:cubicBezTo>
                  <a:cubicBezTo>
                    <a:pt x="1812" y="1817"/>
                    <a:pt x="1811" y="1819"/>
                    <a:pt x="1810" y="1820"/>
                  </a:cubicBezTo>
                  <a:cubicBezTo>
                    <a:pt x="1808" y="1823"/>
                    <a:pt x="1807" y="1826"/>
                    <a:pt x="1806" y="1829"/>
                  </a:cubicBezTo>
                  <a:cubicBezTo>
                    <a:pt x="1805" y="1830"/>
                    <a:pt x="1805" y="1832"/>
                    <a:pt x="1804" y="1833"/>
                  </a:cubicBezTo>
                  <a:cubicBezTo>
                    <a:pt x="1804" y="1834"/>
                    <a:pt x="1803" y="1835"/>
                    <a:pt x="1803" y="1837"/>
                  </a:cubicBezTo>
                  <a:cubicBezTo>
                    <a:pt x="1803" y="1838"/>
                    <a:pt x="1802" y="1839"/>
                    <a:pt x="1802" y="1840"/>
                  </a:cubicBezTo>
                  <a:cubicBezTo>
                    <a:pt x="1793" y="1848"/>
                    <a:pt x="1786" y="1859"/>
                    <a:pt x="1778" y="1869"/>
                  </a:cubicBezTo>
                  <a:cubicBezTo>
                    <a:pt x="1778" y="1869"/>
                    <a:pt x="1779" y="1868"/>
                    <a:pt x="1779" y="1867"/>
                  </a:cubicBezTo>
                  <a:cubicBezTo>
                    <a:pt x="1779" y="1864"/>
                    <a:pt x="1780" y="1861"/>
                    <a:pt x="1780" y="1857"/>
                  </a:cubicBezTo>
                  <a:cubicBezTo>
                    <a:pt x="1780" y="1856"/>
                    <a:pt x="1780" y="1855"/>
                    <a:pt x="1780" y="1854"/>
                  </a:cubicBezTo>
                  <a:cubicBezTo>
                    <a:pt x="1780" y="1853"/>
                    <a:pt x="1780" y="1852"/>
                    <a:pt x="1780" y="1852"/>
                  </a:cubicBezTo>
                  <a:cubicBezTo>
                    <a:pt x="1781" y="1850"/>
                    <a:pt x="1781" y="1848"/>
                    <a:pt x="1781" y="1846"/>
                  </a:cubicBezTo>
                  <a:cubicBezTo>
                    <a:pt x="1781" y="1842"/>
                    <a:pt x="1781" y="1839"/>
                    <a:pt x="1781" y="1835"/>
                  </a:cubicBezTo>
                  <a:cubicBezTo>
                    <a:pt x="1781" y="1831"/>
                    <a:pt x="1781" y="1828"/>
                    <a:pt x="1782" y="1824"/>
                  </a:cubicBezTo>
                  <a:cubicBezTo>
                    <a:pt x="1782" y="1823"/>
                    <a:pt x="1782" y="1823"/>
                    <a:pt x="1782" y="1822"/>
                  </a:cubicBezTo>
                  <a:cubicBezTo>
                    <a:pt x="1782" y="1821"/>
                    <a:pt x="1782" y="1820"/>
                    <a:pt x="1783" y="1819"/>
                  </a:cubicBezTo>
                  <a:cubicBezTo>
                    <a:pt x="1783" y="1818"/>
                    <a:pt x="1783" y="1818"/>
                    <a:pt x="1783" y="1817"/>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4" y="1815"/>
                    <a:pt x="1784" y="1815"/>
                    <a:pt x="1784" y="1814"/>
                  </a:cubicBezTo>
                  <a:cubicBezTo>
                    <a:pt x="1785" y="1811"/>
                    <a:pt x="1786" y="1808"/>
                    <a:pt x="1787" y="1806"/>
                  </a:cubicBezTo>
                  <a:cubicBezTo>
                    <a:pt x="1789" y="1803"/>
                    <a:pt x="1790" y="1801"/>
                    <a:pt x="1792" y="1799"/>
                  </a:cubicBezTo>
                  <a:cubicBezTo>
                    <a:pt x="1793" y="1797"/>
                    <a:pt x="1794" y="1797"/>
                    <a:pt x="1794" y="1796"/>
                  </a:cubicBezTo>
                  <a:cubicBezTo>
                    <a:pt x="1795" y="1795"/>
                    <a:pt x="1796" y="1794"/>
                    <a:pt x="1797" y="1793"/>
                  </a:cubicBezTo>
                  <a:cubicBezTo>
                    <a:pt x="1799" y="1792"/>
                    <a:pt x="1800" y="1791"/>
                    <a:pt x="1802" y="1790"/>
                  </a:cubicBezTo>
                  <a:cubicBezTo>
                    <a:pt x="1803" y="1790"/>
                    <a:pt x="1804" y="1789"/>
                    <a:pt x="1805" y="1789"/>
                  </a:cubicBezTo>
                  <a:cubicBezTo>
                    <a:pt x="1806" y="1788"/>
                    <a:pt x="1807" y="1788"/>
                    <a:pt x="1807" y="1788"/>
                  </a:cubicBezTo>
                  <a:cubicBezTo>
                    <a:pt x="1807" y="1788"/>
                    <a:pt x="1806" y="1788"/>
                    <a:pt x="1805" y="1788"/>
                  </a:cubicBezTo>
                  <a:cubicBezTo>
                    <a:pt x="1804" y="1788"/>
                    <a:pt x="1803" y="1788"/>
                    <a:pt x="1801" y="1789"/>
                  </a:cubicBezTo>
                  <a:cubicBezTo>
                    <a:pt x="1800" y="1789"/>
                    <a:pt x="1798" y="1790"/>
                    <a:pt x="1795" y="1791"/>
                  </a:cubicBezTo>
                  <a:cubicBezTo>
                    <a:pt x="1794" y="1791"/>
                    <a:pt x="1793" y="1792"/>
                    <a:pt x="1792" y="1793"/>
                  </a:cubicBezTo>
                  <a:cubicBezTo>
                    <a:pt x="1791" y="1793"/>
                    <a:pt x="1790" y="1794"/>
                    <a:pt x="1789" y="1795"/>
                  </a:cubicBezTo>
                  <a:cubicBezTo>
                    <a:pt x="1786" y="1797"/>
                    <a:pt x="1784" y="1800"/>
                    <a:pt x="1782" y="1803"/>
                  </a:cubicBezTo>
                  <a:cubicBezTo>
                    <a:pt x="1780" y="1805"/>
                    <a:pt x="1779" y="1809"/>
                    <a:pt x="1777" y="1812"/>
                  </a:cubicBezTo>
                  <a:cubicBezTo>
                    <a:pt x="1777" y="1813"/>
                    <a:pt x="1777" y="1813"/>
                    <a:pt x="1777" y="1813"/>
                  </a:cubicBezTo>
                  <a:cubicBezTo>
                    <a:pt x="1777" y="1814"/>
                    <a:pt x="1777" y="1814"/>
                    <a:pt x="1777" y="1814"/>
                  </a:cubicBezTo>
                  <a:cubicBezTo>
                    <a:pt x="1777" y="1814"/>
                    <a:pt x="1777" y="1814"/>
                    <a:pt x="1777" y="1814"/>
                  </a:cubicBezTo>
                  <a:cubicBezTo>
                    <a:pt x="1776" y="1814"/>
                    <a:pt x="1776" y="1814"/>
                    <a:pt x="1776" y="1814"/>
                  </a:cubicBezTo>
                  <a:cubicBezTo>
                    <a:pt x="1776" y="1814"/>
                    <a:pt x="1776" y="1814"/>
                    <a:pt x="1776" y="1814"/>
                  </a:cubicBezTo>
                  <a:cubicBezTo>
                    <a:pt x="1776" y="1815"/>
                    <a:pt x="1776" y="1815"/>
                    <a:pt x="1776" y="1815"/>
                  </a:cubicBezTo>
                  <a:cubicBezTo>
                    <a:pt x="1776" y="1816"/>
                    <a:pt x="1776" y="1817"/>
                    <a:pt x="1775" y="1818"/>
                  </a:cubicBezTo>
                  <a:cubicBezTo>
                    <a:pt x="1775" y="1819"/>
                    <a:pt x="1775" y="1821"/>
                    <a:pt x="1774" y="1823"/>
                  </a:cubicBezTo>
                  <a:cubicBezTo>
                    <a:pt x="1774" y="1827"/>
                    <a:pt x="1773" y="1831"/>
                    <a:pt x="1773" y="1835"/>
                  </a:cubicBezTo>
                  <a:cubicBezTo>
                    <a:pt x="1773" y="1839"/>
                    <a:pt x="1773" y="1842"/>
                    <a:pt x="1773" y="1846"/>
                  </a:cubicBezTo>
                  <a:cubicBezTo>
                    <a:pt x="1773" y="1848"/>
                    <a:pt x="1773" y="1850"/>
                    <a:pt x="1773" y="1851"/>
                  </a:cubicBezTo>
                  <a:cubicBezTo>
                    <a:pt x="1773" y="1853"/>
                    <a:pt x="1773" y="1855"/>
                    <a:pt x="1773" y="1857"/>
                  </a:cubicBezTo>
                  <a:cubicBezTo>
                    <a:pt x="1773" y="1860"/>
                    <a:pt x="1773" y="1863"/>
                    <a:pt x="1773" y="1867"/>
                  </a:cubicBezTo>
                  <a:cubicBezTo>
                    <a:pt x="1773" y="1870"/>
                    <a:pt x="1772" y="1873"/>
                    <a:pt x="1772" y="1875"/>
                  </a:cubicBezTo>
                  <a:cubicBezTo>
                    <a:pt x="1772" y="1876"/>
                    <a:pt x="1771" y="1877"/>
                    <a:pt x="1771" y="1879"/>
                  </a:cubicBezTo>
                  <a:cubicBezTo>
                    <a:pt x="1764" y="1888"/>
                    <a:pt x="1755" y="1897"/>
                    <a:pt x="1743" y="1904"/>
                  </a:cubicBezTo>
                  <a:cubicBezTo>
                    <a:pt x="1699" y="1930"/>
                    <a:pt x="1649" y="1910"/>
                    <a:pt x="1604" y="1887"/>
                  </a:cubicBezTo>
                  <a:cubicBezTo>
                    <a:pt x="1607" y="1887"/>
                    <a:pt x="1610" y="1887"/>
                    <a:pt x="1613" y="1888"/>
                  </a:cubicBezTo>
                  <a:cubicBezTo>
                    <a:pt x="1617" y="1888"/>
                    <a:pt x="1622" y="1888"/>
                    <a:pt x="1627" y="1888"/>
                  </a:cubicBezTo>
                  <a:cubicBezTo>
                    <a:pt x="1632" y="1888"/>
                    <a:pt x="1637" y="1888"/>
                    <a:pt x="1642" y="1887"/>
                  </a:cubicBezTo>
                  <a:cubicBezTo>
                    <a:pt x="1646" y="1886"/>
                    <a:pt x="1651" y="1885"/>
                    <a:pt x="1655" y="1884"/>
                  </a:cubicBezTo>
                  <a:cubicBezTo>
                    <a:pt x="1655" y="1884"/>
                    <a:pt x="1655" y="1884"/>
                    <a:pt x="1655" y="1884"/>
                  </a:cubicBezTo>
                  <a:cubicBezTo>
                    <a:pt x="1656" y="1884"/>
                    <a:pt x="1656" y="1885"/>
                    <a:pt x="1656" y="1885"/>
                  </a:cubicBezTo>
                  <a:cubicBezTo>
                    <a:pt x="1657" y="1885"/>
                    <a:pt x="1659" y="1886"/>
                    <a:pt x="1660" y="1887"/>
                  </a:cubicBezTo>
                  <a:cubicBezTo>
                    <a:pt x="1661" y="1887"/>
                    <a:pt x="1662" y="1887"/>
                    <a:pt x="1663" y="1887"/>
                  </a:cubicBezTo>
                  <a:cubicBezTo>
                    <a:pt x="1663" y="1888"/>
                    <a:pt x="1664" y="1888"/>
                    <a:pt x="1665" y="1888"/>
                  </a:cubicBezTo>
                  <a:cubicBezTo>
                    <a:pt x="1666" y="1889"/>
                    <a:pt x="1667" y="1889"/>
                    <a:pt x="1668" y="1889"/>
                  </a:cubicBezTo>
                  <a:cubicBezTo>
                    <a:pt x="1669" y="1890"/>
                    <a:pt x="1670" y="1890"/>
                    <a:pt x="1671" y="1890"/>
                  </a:cubicBezTo>
                  <a:cubicBezTo>
                    <a:pt x="1672" y="1890"/>
                    <a:pt x="1674" y="1891"/>
                    <a:pt x="1675" y="1891"/>
                  </a:cubicBezTo>
                  <a:cubicBezTo>
                    <a:pt x="1676" y="1891"/>
                    <a:pt x="1677" y="1891"/>
                    <a:pt x="1678" y="1891"/>
                  </a:cubicBezTo>
                  <a:cubicBezTo>
                    <a:pt x="1681" y="1892"/>
                    <a:pt x="1683" y="1892"/>
                    <a:pt x="1686" y="1892"/>
                  </a:cubicBezTo>
                  <a:cubicBezTo>
                    <a:pt x="1688" y="1893"/>
                    <a:pt x="1691" y="1893"/>
                    <a:pt x="1694" y="1893"/>
                  </a:cubicBezTo>
                  <a:cubicBezTo>
                    <a:pt x="1696" y="1892"/>
                    <a:pt x="1699" y="1892"/>
                    <a:pt x="1701" y="1892"/>
                  </a:cubicBezTo>
                  <a:cubicBezTo>
                    <a:pt x="1704" y="1892"/>
                    <a:pt x="1707" y="1891"/>
                    <a:pt x="1709" y="1891"/>
                  </a:cubicBezTo>
                  <a:cubicBezTo>
                    <a:pt x="1710" y="1891"/>
                    <a:pt x="1711" y="1891"/>
                    <a:pt x="1712" y="1890"/>
                  </a:cubicBezTo>
                  <a:cubicBezTo>
                    <a:pt x="1714" y="1890"/>
                    <a:pt x="1715" y="1890"/>
                    <a:pt x="1716" y="1889"/>
                  </a:cubicBezTo>
                  <a:cubicBezTo>
                    <a:pt x="1717" y="1889"/>
                    <a:pt x="1718" y="1889"/>
                    <a:pt x="1719" y="1889"/>
                  </a:cubicBezTo>
                  <a:cubicBezTo>
                    <a:pt x="1720" y="1888"/>
                    <a:pt x="1721" y="1888"/>
                    <a:pt x="1722" y="1888"/>
                  </a:cubicBezTo>
                  <a:cubicBezTo>
                    <a:pt x="1723" y="1887"/>
                    <a:pt x="1724" y="1887"/>
                    <a:pt x="1725" y="1887"/>
                  </a:cubicBezTo>
                  <a:cubicBezTo>
                    <a:pt x="1725" y="1886"/>
                    <a:pt x="1726" y="1886"/>
                    <a:pt x="1727" y="1886"/>
                  </a:cubicBezTo>
                  <a:cubicBezTo>
                    <a:pt x="1728" y="1885"/>
                    <a:pt x="1730" y="1884"/>
                    <a:pt x="1731" y="1884"/>
                  </a:cubicBezTo>
                  <a:cubicBezTo>
                    <a:pt x="1732" y="1883"/>
                    <a:pt x="1732" y="1883"/>
                    <a:pt x="1733" y="1882"/>
                  </a:cubicBezTo>
                  <a:cubicBezTo>
                    <a:pt x="1733" y="1882"/>
                    <a:pt x="1734" y="1882"/>
                    <a:pt x="1734" y="1882"/>
                  </a:cubicBezTo>
                  <a:cubicBezTo>
                    <a:pt x="1734" y="1882"/>
                    <a:pt x="1733" y="1882"/>
                    <a:pt x="1733" y="1882"/>
                  </a:cubicBezTo>
                  <a:cubicBezTo>
                    <a:pt x="1732" y="1882"/>
                    <a:pt x="1731" y="1882"/>
                    <a:pt x="1730" y="1882"/>
                  </a:cubicBezTo>
                  <a:cubicBezTo>
                    <a:pt x="1730" y="1882"/>
                    <a:pt x="1729" y="1882"/>
                    <a:pt x="1728" y="1882"/>
                  </a:cubicBezTo>
                  <a:cubicBezTo>
                    <a:pt x="1728" y="1882"/>
                    <a:pt x="1727" y="1883"/>
                    <a:pt x="1726" y="1883"/>
                  </a:cubicBezTo>
                  <a:cubicBezTo>
                    <a:pt x="1725" y="1883"/>
                    <a:pt x="1724" y="1883"/>
                    <a:pt x="1724" y="1883"/>
                  </a:cubicBezTo>
                  <a:cubicBezTo>
                    <a:pt x="1723" y="1883"/>
                    <a:pt x="1722" y="1883"/>
                    <a:pt x="1721" y="1883"/>
                  </a:cubicBezTo>
                  <a:cubicBezTo>
                    <a:pt x="1719" y="1883"/>
                    <a:pt x="1717" y="1883"/>
                    <a:pt x="1715" y="1884"/>
                  </a:cubicBezTo>
                  <a:cubicBezTo>
                    <a:pt x="1714" y="1884"/>
                    <a:pt x="1714" y="1884"/>
                    <a:pt x="1713" y="1884"/>
                  </a:cubicBezTo>
                  <a:cubicBezTo>
                    <a:pt x="1713" y="1884"/>
                    <a:pt x="1712" y="1884"/>
                    <a:pt x="1712" y="1884"/>
                  </a:cubicBezTo>
                  <a:cubicBezTo>
                    <a:pt x="1710" y="1884"/>
                    <a:pt x="1709" y="1884"/>
                    <a:pt x="1708" y="1884"/>
                  </a:cubicBezTo>
                  <a:cubicBezTo>
                    <a:pt x="1707" y="1884"/>
                    <a:pt x="1706" y="1884"/>
                    <a:pt x="1705" y="1884"/>
                  </a:cubicBezTo>
                  <a:cubicBezTo>
                    <a:pt x="1703" y="1884"/>
                    <a:pt x="1702" y="1884"/>
                    <a:pt x="1701" y="1884"/>
                  </a:cubicBezTo>
                  <a:cubicBezTo>
                    <a:pt x="1698" y="1885"/>
                    <a:pt x="1696" y="1885"/>
                    <a:pt x="1694" y="1885"/>
                  </a:cubicBezTo>
                  <a:cubicBezTo>
                    <a:pt x="1691" y="1885"/>
                    <a:pt x="1689" y="1885"/>
                    <a:pt x="1686" y="1885"/>
                  </a:cubicBezTo>
                  <a:cubicBezTo>
                    <a:pt x="1685" y="1885"/>
                    <a:pt x="1684" y="1885"/>
                    <a:pt x="1682" y="1885"/>
                  </a:cubicBezTo>
                  <a:cubicBezTo>
                    <a:pt x="1681" y="1885"/>
                    <a:pt x="1680" y="1885"/>
                    <a:pt x="1679" y="1885"/>
                  </a:cubicBezTo>
                  <a:cubicBezTo>
                    <a:pt x="1678" y="1884"/>
                    <a:pt x="1677" y="1884"/>
                    <a:pt x="1676" y="1884"/>
                  </a:cubicBezTo>
                  <a:cubicBezTo>
                    <a:pt x="1675" y="1884"/>
                    <a:pt x="1674" y="1884"/>
                    <a:pt x="1674" y="1884"/>
                  </a:cubicBezTo>
                  <a:cubicBezTo>
                    <a:pt x="1673" y="1884"/>
                    <a:pt x="1673" y="1884"/>
                    <a:pt x="1672" y="1884"/>
                  </a:cubicBezTo>
                  <a:cubicBezTo>
                    <a:pt x="1671" y="1884"/>
                    <a:pt x="1670" y="1884"/>
                    <a:pt x="1669" y="1884"/>
                  </a:cubicBezTo>
                  <a:cubicBezTo>
                    <a:pt x="1668" y="1884"/>
                    <a:pt x="1667" y="1884"/>
                    <a:pt x="1666" y="1884"/>
                  </a:cubicBezTo>
                  <a:cubicBezTo>
                    <a:pt x="1665" y="1884"/>
                    <a:pt x="1664" y="1884"/>
                    <a:pt x="1663" y="1884"/>
                  </a:cubicBezTo>
                  <a:cubicBezTo>
                    <a:pt x="1663" y="1884"/>
                    <a:pt x="1662" y="1884"/>
                    <a:pt x="1661" y="1884"/>
                  </a:cubicBezTo>
                  <a:cubicBezTo>
                    <a:pt x="1660" y="1884"/>
                    <a:pt x="1659" y="1883"/>
                    <a:pt x="1659" y="1883"/>
                  </a:cubicBezTo>
                  <a:cubicBezTo>
                    <a:pt x="1659" y="1883"/>
                    <a:pt x="1659" y="1883"/>
                    <a:pt x="1659" y="1883"/>
                  </a:cubicBezTo>
                  <a:cubicBezTo>
                    <a:pt x="1660" y="1883"/>
                    <a:pt x="1661" y="1883"/>
                    <a:pt x="1662" y="1883"/>
                  </a:cubicBezTo>
                  <a:cubicBezTo>
                    <a:pt x="1663" y="1882"/>
                    <a:pt x="1664" y="1882"/>
                    <a:pt x="1665" y="1882"/>
                  </a:cubicBezTo>
                  <a:cubicBezTo>
                    <a:pt x="1666" y="1881"/>
                    <a:pt x="1667" y="1881"/>
                    <a:pt x="1668" y="1881"/>
                  </a:cubicBezTo>
                  <a:cubicBezTo>
                    <a:pt x="1670" y="1880"/>
                    <a:pt x="1672" y="1879"/>
                    <a:pt x="1673" y="1879"/>
                  </a:cubicBezTo>
                  <a:cubicBezTo>
                    <a:pt x="1674" y="1878"/>
                    <a:pt x="1675" y="1878"/>
                    <a:pt x="1676" y="1877"/>
                  </a:cubicBezTo>
                  <a:cubicBezTo>
                    <a:pt x="1677" y="1877"/>
                    <a:pt x="1678" y="1877"/>
                    <a:pt x="1679" y="1876"/>
                  </a:cubicBezTo>
                  <a:cubicBezTo>
                    <a:pt x="1680" y="1876"/>
                    <a:pt x="1682" y="1875"/>
                    <a:pt x="1683" y="1874"/>
                  </a:cubicBezTo>
                  <a:cubicBezTo>
                    <a:pt x="1685" y="1873"/>
                    <a:pt x="1686" y="1873"/>
                    <a:pt x="1687" y="1872"/>
                  </a:cubicBezTo>
                  <a:cubicBezTo>
                    <a:pt x="1689" y="1871"/>
                    <a:pt x="1690" y="1871"/>
                    <a:pt x="1691" y="1870"/>
                  </a:cubicBezTo>
                  <a:cubicBezTo>
                    <a:pt x="1692" y="1869"/>
                    <a:pt x="1693" y="1869"/>
                    <a:pt x="1694" y="1868"/>
                  </a:cubicBezTo>
                  <a:cubicBezTo>
                    <a:pt x="1696" y="1867"/>
                    <a:pt x="1697" y="1866"/>
                    <a:pt x="1698" y="1865"/>
                  </a:cubicBezTo>
                  <a:cubicBezTo>
                    <a:pt x="1699" y="1865"/>
                    <a:pt x="1699" y="1864"/>
                    <a:pt x="1699" y="1864"/>
                  </a:cubicBezTo>
                  <a:cubicBezTo>
                    <a:pt x="1699" y="1864"/>
                    <a:pt x="1699" y="1865"/>
                    <a:pt x="1698" y="1865"/>
                  </a:cubicBezTo>
                  <a:cubicBezTo>
                    <a:pt x="1697" y="1865"/>
                    <a:pt x="1695" y="1866"/>
                    <a:pt x="1693" y="1867"/>
                  </a:cubicBezTo>
                  <a:cubicBezTo>
                    <a:pt x="1692" y="1867"/>
                    <a:pt x="1691" y="1867"/>
                    <a:pt x="1690" y="1868"/>
                  </a:cubicBezTo>
                  <a:cubicBezTo>
                    <a:pt x="1689" y="1868"/>
                    <a:pt x="1688" y="1869"/>
                    <a:pt x="1686" y="1869"/>
                  </a:cubicBezTo>
                  <a:cubicBezTo>
                    <a:pt x="1685" y="1870"/>
                    <a:pt x="1683" y="1870"/>
                    <a:pt x="1682" y="1871"/>
                  </a:cubicBezTo>
                  <a:cubicBezTo>
                    <a:pt x="1680" y="1871"/>
                    <a:pt x="1679" y="1872"/>
                    <a:pt x="1677" y="1872"/>
                  </a:cubicBezTo>
                  <a:cubicBezTo>
                    <a:pt x="1675" y="1872"/>
                    <a:pt x="1674" y="1873"/>
                    <a:pt x="1672" y="1874"/>
                  </a:cubicBezTo>
                  <a:cubicBezTo>
                    <a:pt x="1670" y="1874"/>
                    <a:pt x="1668" y="1874"/>
                    <a:pt x="1666" y="1875"/>
                  </a:cubicBezTo>
                  <a:cubicBezTo>
                    <a:pt x="1665" y="1875"/>
                    <a:pt x="1664" y="1875"/>
                    <a:pt x="1663" y="1876"/>
                  </a:cubicBezTo>
                  <a:cubicBezTo>
                    <a:pt x="1662" y="1876"/>
                    <a:pt x="1661" y="1876"/>
                    <a:pt x="1660" y="1876"/>
                  </a:cubicBezTo>
                  <a:cubicBezTo>
                    <a:pt x="1658" y="1877"/>
                    <a:pt x="1656" y="1877"/>
                    <a:pt x="1654" y="1877"/>
                  </a:cubicBezTo>
                  <a:cubicBezTo>
                    <a:pt x="1652" y="1878"/>
                    <a:pt x="1650" y="1878"/>
                    <a:pt x="1647" y="1878"/>
                  </a:cubicBezTo>
                  <a:cubicBezTo>
                    <a:pt x="1646" y="1879"/>
                    <a:pt x="1645" y="1879"/>
                    <a:pt x="1644" y="1879"/>
                  </a:cubicBezTo>
                  <a:cubicBezTo>
                    <a:pt x="1643" y="1879"/>
                    <a:pt x="1642" y="1879"/>
                    <a:pt x="1641" y="1879"/>
                  </a:cubicBezTo>
                  <a:cubicBezTo>
                    <a:pt x="1636" y="1880"/>
                    <a:pt x="1632" y="1880"/>
                    <a:pt x="1627" y="1880"/>
                  </a:cubicBezTo>
                  <a:cubicBezTo>
                    <a:pt x="1622" y="1880"/>
                    <a:pt x="1618" y="1880"/>
                    <a:pt x="1613" y="1880"/>
                  </a:cubicBezTo>
                  <a:cubicBezTo>
                    <a:pt x="1612" y="1880"/>
                    <a:pt x="1611" y="1880"/>
                    <a:pt x="1610" y="1880"/>
                  </a:cubicBezTo>
                  <a:cubicBezTo>
                    <a:pt x="1609" y="1880"/>
                    <a:pt x="1608" y="1880"/>
                    <a:pt x="1606" y="1880"/>
                  </a:cubicBezTo>
                  <a:cubicBezTo>
                    <a:pt x="1604" y="1879"/>
                    <a:pt x="1602" y="1879"/>
                    <a:pt x="1600" y="1879"/>
                  </a:cubicBezTo>
                  <a:cubicBezTo>
                    <a:pt x="1598" y="1879"/>
                    <a:pt x="1596" y="1878"/>
                    <a:pt x="1593" y="1878"/>
                  </a:cubicBezTo>
                  <a:cubicBezTo>
                    <a:pt x="1592" y="1878"/>
                    <a:pt x="1591" y="1878"/>
                    <a:pt x="1590" y="1878"/>
                  </a:cubicBezTo>
                  <a:cubicBezTo>
                    <a:pt x="1590" y="1878"/>
                    <a:pt x="1590" y="1878"/>
                    <a:pt x="1589" y="1878"/>
                  </a:cubicBezTo>
                  <a:cubicBezTo>
                    <a:pt x="1590" y="1878"/>
                    <a:pt x="1590" y="1878"/>
                    <a:pt x="1590" y="1878"/>
                  </a:cubicBezTo>
                  <a:cubicBezTo>
                    <a:pt x="1592" y="1878"/>
                    <a:pt x="1593" y="1878"/>
                    <a:pt x="1594" y="1878"/>
                  </a:cubicBezTo>
                  <a:cubicBezTo>
                    <a:pt x="1596" y="1878"/>
                    <a:pt x="1598" y="1878"/>
                    <a:pt x="1599" y="1877"/>
                  </a:cubicBezTo>
                  <a:cubicBezTo>
                    <a:pt x="1601" y="1877"/>
                    <a:pt x="1603" y="1877"/>
                    <a:pt x="1605" y="1877"/>
                  </a:cubicBezTo>
                  <a:cubicBezTo>
                    <a:pt x="1608" y="1876"/>
                    <a:pt x="1612" y="1876"/>
                    <a:pt x="1617" y="1875"/>
                  </a:cubicBezTo>
                  <a:cubicBezTo>
                    <a:pt x="1621" y="1874"/>
                    <a:pt x="1625" y="1873"/>
                    <a:pt x="1630" y="1871"/>
                  </a:cubicBezTo>
                  <a:cubicBezTo>
                    <a:pt x="1631" y="1871"/>
                    <a:pt x="1632" y="1871"/>
                    <a:pt x="1633" y="1870"/>
                  </a:cubicBezTo>
                  <a:cubicBezTo>
                    <a:pt x="1634" y="1870"/>
                    <a:pt x="1635" y="1870"/>
                    <a:pt x="1637" y="1869"/>
                  </a:cubicBezTo>
                  <a:cubicBezTo>
                    <a:pt x="1639" y="1868"/>
                    <a:pt x="1641" y="1868"/>
                    <a:pt x="1643" y="1867"/>
                  </a:cubicBezTo>
                  <a:cubicBezTo>
                    <a:pt x="1648" y="1865"/>
                    <a:pt x="1653" y="1863"/>
                    <a:pt x="1657" y="1861"/>
                  </a:cubicBezTo>
                  <a:cubicBezTo>
                    <a:pt x="1662" y="1860"/>
                    <a:pt x="1666" y="1858"/>
                    <a:pt x="1671" y="1856"/>
                  </a:cubicBezTo>
                  <a:cubicBezTo>
                    <a:pt x="1675" y="1854"/>
                    <a:pt x="1680" y="1852"/>
                    <a:pt x="1684" y="1851"/>
                  </a:cubicBezTo>
                  <a:cubicBezTo>
                    <a:pt x="1688" y="1849"/>
                    <a:pt x="1692" y="1848"/>
                    <a:pt x="1696" y="1846"/>
                  </a:cubicBezTo>
                  <a:cubicBezTo>
                    <a:pt x="1700" y="1845"/>
                    <a:pt x="1704" y="1844"/>
                    <a:pt x="1707" y="1843"/>
                  </a:cubicBezTo>
                  <a:cubicBezTo>
                    <a:pt x="1708" y="1843"/>
                    <a:pt x="1709" y="1843"/>
                    <a:pt x="1709" y="1843"/>
                  </a:cubicBezTo>
                  <a:cubicBezTo>
                    <a:pt x="1710" y="1843"/>
                    <a:pt x="1710" y="1843"/>
                    <a:pt x="1710" y="1843"/>
                  </a:cubicBezTo>
                  <a:cubicBezTo>
                    <a:pt x="1711" y="1844"/>
                    <a:pt x="1712" y="1845"/>
                    <a:pt x="1712" y="1845"/>
                  </a:cubicBezTo>
                  <a:cubicBezTo>
                    <a:pt x="1713" y="1846"/>
                    <a:pt x="1714" y="1847"/>
                    <a:pt x="1715" y="1847"/>
                  </a:cubicBezTo>
                  <a:cubicBezTo>
                    <a:pt x="1716" y="1848"/>
                    <a:pt x="1717" y="1849"/>
                    <a:pt x="1719" y="1849"/>
                  </a:cubicBezTo>
                  <a:cubicBezTo>
                    <a:pt x="1720" y="1850"/>
                    <a:pt x="1721" y="1851"/>
                    <a:pt x="1723" y="1851"/>
                  </a:cubicBezTo>
                  <a:cubicBezTo>
                    <a:pt x="1723" y="1852"/>
                    <a:pt x="1724" y="1852"/>
                    <a:pt x="1725" y="1852"/>
                  </a:cubicBezTo>
                  <a:cubicBezTo>
                    <a:pt x="1725" y="1853"/>
                    <a:pt x="1726" y="1853"/>
                    <a:pt x="1727" y="1853"/>
                  </a:cubicBezTo>
                  <a:cubicBezTo>
                    <a:pt x="1729" y="1854"/>
                    <a:pt x="1730" y="1854"/>
                    <a:pt x="1732" y="1855"/>
                  </a:cubicBezTo>
                  <a:cubicBezTo>
                    <a:pt x="1733" y="1855"/>
                    <a:pt x="1735" y="1856"/>
                    <a:pt x="1736" y="1856"/>
                  </a:cubicBezTo>
                  <a:cubicBezTo>
                    <a:pt x="1737" y="1856"/>
                    <a:pt x="1738" y="1856"/>
                    <a:pt x="1739" y="1856"/>
                  </a:cubicBezTo>
                  <a:cubicBezTo>
                    <a:pt x="1740" y="1857"/>
                    <a:pt x="1740" y="1857"/>
                    <a:pt x="1741" y="1857"/>
                  </a:cubicBezTo>
                  <a:cubicBezTo>
                    <a:pt x="1743" y="1857"/>
                    <a:pt x="1744" y="1857"/>
                    <a:pt x="1746" y="1857"/>
                  </a:cubicBezTo>
                  <a:cubicBezTo>
                    <a:pt x="1747" y="1857"/>
                    <a:pt x="1748" y="1857"/>
                    <a:pt x="1750" y="1857"/>
                  </a:cubicBezTo>
                  <a:cubicBezTo>
                    <a:pt x="1751" y="1857"/>
                    <a:pt x="1752" y="1857"/>
                    <a:pt x="1753" y="1857"/>
                  </a:cubicBezTo>
                  <a:cubicBezTo>
                    <a:pt x="1754" y="1857"/>
                    <a:pt x="1755" y="1857"/>
                    <a:pt x="1756" y="1857"/>
                  </a:cubicBezTo>
                  <a:cubicBezTo>
                    <a:pt x="1757" y="1856"/>
                    <a:pt x="1757" y="1856"/>
                    <a:pt x="1757" y="1856"/>
                  </a:cubicBezTo>
                  <a:cubicBezTo>
                    <a:pt x="1758" y="1856"/>
                    <a:pt x="1758" y="1856"/>
                    <a:pt x="1758" y="1856"/>
                  </a:cubicBezTo>
                  <a:cubicBezTo>
                    <a:pt x="1758" y="1856"/>
                    <a:pt x="1758" y="1856"/>
                    <a:pt x="1758" y="1856"/>
                  </a:cubicBezTo>
                  <a:cubicBezTo>
                    <a:pt x="1757" y="1856"/>
                    <a:pt x="1757" y="1855"/>
                    <a:pt x="1756" y="1855"/>
                  </a:cubicBezTo>
                  <a:cubicBezTo>
                    <a:pt x="1755" y="1855"/>
                    <a:pt x="1754" y="1854"/>
                    <a:pt x="1754" y="1854"/>
                  </a:cubicBezTo>
                  <a:cubicBezTo>
                    <a:pt x="1753" y="1854"/>
                    <a:pt x="1752" y="1853"/>
                    <a:pt x="1750" y="1853"/>
                  </a:cubicBezTo>
                  <a:cubicBezTo>
                    <a:pt x="1749" y="1852"/>
                    <a:pt x="1748" y="1852"/>
                    <a:pt x="1747" y="1851"/>
                  </a:cubicBezTo>
                  <a:cubicBezTo>
                    <a:pt x="1745" y="1851"/>
                    <a:pt x="1744" y="1850"/>
                    <a:pt x="1743" y="1850"/>
                  </a:cubicBezTo>
                  <a:cubicBezTo>
                    <a:pt x="1742" y="1850"/>
                    <a:pt x="1741" y="1849"/>
                    <a:pt x="1741" y="1849"/>
                  </a:cubicBezTo>
                  <a:cubicBezTo>
                    <a:pt x="1740" y="1849"/>
                    <a:pt x="1739" y="1849"/>
                    <a:pt x="1738" y="1849"/>
                  </a:cubicBezTo>
                  <a:cubicBezTo>
                    <a:pt x="1737" y="1848"/>
                    <a:pt x="1735" y="1848"/>
                    <a:pt x="1734" y="1847"/>
                  </a:cubicBezTo>
                  <a:cubicBezTo>
                    <a:pt x="1732" y="1847"/>
                    <a:pt x="1731" y="1846"/>
                    <a:pt x="1729" y="1846"/>
                  </a:cubicBezTo>
                  <a:cubicBezTo>
                    <a:pt x="1729" y="1846"/>
                    <a:pt x="1728" y="1846"/>
                    <a:pt x="1727" y="1845"/>
                  </a:cubicBezTo>
                  <a:cubicBezTo>
                    <a:pt x="1726" y="1845"/>
                    <a:pt x="1726" y="1845"/>
                    <a:pt x="1725" y="1845"/>
                  </a:cubicBezTo>
                  <a:cubicBezTo>
                    <a:pt x="1723" y="1844"/>
                    <a:pt x="1722" y="1844"/>
                    <a:pt x="1721" y="1844"/>
                  </a:cubicBezTo>
                  <a:cubicBezTo>
                    <a:pt x="1719" y="1844"/>
                    <a:pt x="1718" y="1843"/>
                    <a:pt x="1717" y="1843"/>
                  </a:cubicBezTo>
                  <a:cubicBezTo>
                    <a:pt x="1716" y="1843"/>
                    <a:pt x="1715" y="1843"/>
                    <a:pt x="1714" y="1842"/>
                  </a:cubicBezTo>
                  <a:cubicBezTo>
                    <a:pt x="1713" y="1842"/>
                    <a:pt x="1712" y="1842"/>
                    <a:pt x="1712" y="1842"/>
                  </a:cubicBezTo>
                  <a:cubicBezTo>
                    <a:pt x="1712" y="1842"/>
                    <a:pt x="1712" y="1842"/>
                    <a:pt x="1712" y="1842"/>
                  </a:cubicBezTo>
                  <a:cubicBezTo>
                    <a:pt x="1714" y="1842"/>
                    <a:pt x="1716" y="1841"/>
                    <a:pt x="1717" y="1841"/>
                  </a:cubicBezTo>
                  <a:cubicBezTo>
                    <a:pt x="1719" y="1841"/>
                    <a:pt x="1720" y="1840"/>
                    <a:pt x="1721" y="1840"/>
                  </a:cubicBezTo>
                  <a:cubicBezTo>
                    <a:pt x="1722" y="1840"/>
                    <a:pt x="1724" y="1840"/>
                    <a:pt x="1725" y="1840"/>
                  </a:cubicBezTo>
                  <a:cubicBezTo>
                    <a:pt x="1727" y="1839"/>
                    <a:pt x="1729" y="1839"/>
                    <a:pt x="1730" y="1839"/>
                  </a:cubicBezTo>
                  <a:cubicBezTo>
                    <a:pt x="1731" y="1839"/>
                    <a:pt x="1731" y="1839"/>
                    <a:pt x="1731" y="1839"/>
                  </a:cubicBezTo>
                  <a:cubicBezTo>
                    <a:pt x="1731" y="1839"/>
                    <a:pt x="1731" y="1839"/>
                    <a:pt x="1730" y="1839"/>
                  </a:cubicBezTo>
                  <a:cubicBezTo>
                    <a:pt x="1729" y="1839"/>
                    <a:pt x="1727" y="1838"/>
                    <a:pt x="1725" y="1838"/>
                  </a:cubicBezTo>
                  <a:cubicBezTo>
                    <a:pt x="1724" y="1838"/>
                    <a:pt x="1722" y="1838"/>
                    <a:pt x="1721" y="1838"/>
                  </a:cubicBezTo>
                  <a:cubicBezTo>
                    <a:pt x="1720" y="1838"/>
                    <a:pt x="1718" y="1838"/>
                    <a:pt x="1717" y="1838"/>
                  </a:cubicBezTo>
                  <a:cubicBezTo>
                    <a:pt x="1715" y="1838"/>
                    <a:pt x="1714" y="1838"/>
                    <a:pt x="1712" y="1838"/>
                  </a:cubicBezTo>
                  <a:cubicBezTo>
                    <a:pt x="1710" y="1838"/>
                    <a:pt x="1708" y="1838"/>
                    <a:pt x="1707" y="1839"/>
                  </a:cubicBezTo>
                  <a:cubicBezTo>
                    <a:pt x="1703" y="1839"/>
                    <a:pt x="1699" y="1840"/>
                    <a:pt x="1695" y="1841"/>
                  </a:cubicBezTo>
                  <a:cubicBezTo>
                    <a:pt x="1690" y="1842"/>
                    <a:pt x="1686" y="1843"/>
                    <a:pt x="1682" y="1844"/>
                  </a:cubicBezTo>
                  <a:cubicBezTo>
                    <a:pt x="1679" y="1845"/>
                    <a:pt x="1677" y="1846"/>
                    <a:pt x="1675" y="1846"/>
                  </a:cubicBezTo>
                  <a:cubicBezTo>
                    <a:pt x="1672" y="1847"/>
                    <a:pt x="1670" y="1848"/>
                    <a:pt x="1668" y="1849"/>
                  </a:cubicBezTo>
                  <a:cubicBezTo>
                    <a:pt x="1663" y="1850"/>
                    <a:pt x="1659" y="1852"/>
                    <a:pt x="1654" y="1854"/>
                  </a:cubicBezTo>
                  <a:cubicBezTo>
                    <a:pt x="1650" y="1856"/>
                    <a:pt x="1645" y="1858"/>
                    <a:pt x="1641" y="1860"/>
                  </a:cubicBezTo>
                  <a:cubicBezTo>
                    <a:pt x="1636" y="1861"/>
                    <a:pt x="1632" y="1863"/>
                    <a:pt x="1627" y="1865"/>
                  </a:cubicBezTo>
                  <a:cubicBezTo>
                    <a:pt x="1623" y="1866"/>
                    <a:pt x="1619" y="1868"/>
                    <a:pt x="1615" y="1869"/>
                  </a:cubicBezTo>
                  <a:cubicBezTo>
                    <a:pt x="1611" y="1870"/>
                    <a:pt x="1607" y="1871"/>
                    <a:pt x="1604" y="1872"/>
                  </a:cubicBezTo>
                  <a:cubicBezTo>
                    <a:pt x="1602" y="1873"/>
                    <a:pt x="1600" y="1873"/>
                    <a:pt x="1599" y="1874"/>
                  </a:cubicBezTo>
                  <a:cubicBezTo>
                    <a:pt x="1597" y="1874"/>
                    <a:pt x="1596" y="1874"/>
                    <a:pt x="1594" y="1875"/>
                  </a:cubicBezTo>
                  <a:cubicBezTo>
                    <a:pt x="1593" y="1875"/>
                    <a:pt x="1591" y="1875"/>
                    <a:pt x="1590" y="1875"/>
                  </a:cubicBezTo>
                  <a:cubicBezTo>
                    <a:pt x="1589" y="1876"/>
                    <a:pt x="1588" y="1876"/>
                    <a:pt x="1587" y="1876"/>
                  </a:cubicBezTo>
                  <a:cubicBezTo>
                    <a:pt x="1585" y="1876"/>
                    <a:pt x="1584" y="1876"/>
                    <a:pt x="1584" y="1876"/>
                  </a:cubicBezTo>
                  <a:cubicBezTo>
                    <a:pt x="1576" y="1872"/>
                    <a:pt x="1569" y="1869"/>
                    <a:pt x="1562" y="1866"/>
                  </a:cubicBezTo>
                  <a:cubicBezTo>
                    <a:pt x="1533" y="1851"/>
                    <a:pt x="1510" y="1840"/>
                    <a:pt x="1488" y="1830"/>
                  </a:cubicBezTo>
                  <a:cubicBezTo>
                    <a:pt x="1426" y="1802"/>
                    <a:pt x="1372" y="1776"/>
                    <a:pt x="1329" y="1717"/>
                  </a:cubicBezTo>
                  <a:cubicBezTo>
                    <a:pt x="1272" y="1638"/>
                    <a:pt x="1260" y="1544"/>
                    <a:pt x="1229" y="1455"/>
                  </a:cubicBezTo>
                  <a:cubicBezTo>
                    <a:pt x="1196" y="1360"/>
                    <a:pt x="1289" y="1274"/>
                    <a:pt x="1366" y="1257"/>
                  </a:cubicBezTo>
                  <a:cubicBezTo>
                    <a:pt x="1392" y="1251"/>
                    <a:pt x="1415" y="1246"/>
                    <a:pt x="1437" y="1240"/>
                  </a:cubicBezTo>
                  <a:cubicBezTo>
                    <a:pt x="1438" y="1240"/>
                    <a:pt x="1440" y="1241"/>
                    <a:pt x="1442" y="1241"/>
                  </a:cubicBezTo>
                  <a:cubicBezTo>
                    <a:pt x="1447" y="1243"/>
                    <a:pt x="1452" y="1245"/>
                    <a:pt x="1457" y="1246"/>
                  </a:cubicBezTo>
                  <a:cubicBezTo>
                    <a:pt x="1460" y="1247"/>
                    <a:pt x="1463" y="1248"/>
                    <a:pt x="1466" y="1248"/>
                  </a:cubicBezTo>
                  <a:cubicBezTo>
                    <a:pt x="1466" y="1249"/>
                    <a:pt x="1466" y="1249"/>
                    <a:pt x="1466" y="1250"/>
                  </a:cubicBezTo>
                  <a:cubicBezTo>
                    <a:pt x="1467" y="1250"/>
                    <a:pt x="1467" y="1251"/>
                    <a:pt x="1467" y="1251"/>
                  </a:cubicBezTo>
                  <a:cubicBezTo>
                    <a:pt x="1467" y="1251"/>
                    <a:pt x="1467" y="1252"/>
                    <a:pt x="1467" y="1252"/>
                  </a:cubicBezTo>
                  <a:cubicBezTo>
                    <a:pt x="1467" y="1252"/>
                    <a:pt x="1468" y="1253"/>
                    <a:pt x="1468" y="1253"/>
                  </a:cubicBezTo>
                  <a:cubicBezTo>
                    <a:pt x="1468" y="1253"/>
                    <a:pt x="1468" y="1253"/>
                    <a:pt x="1468" y="1253"/>
                  </a:cubicBezTo>
                  <a:cubicBezTo>
                    <a:pt x="1468" y="1254"/>
                    <a:pt x="1469" y="1255"/>
                    <a:pt x="1469" y="1255"/>
                  </a:cubicBezTo>
                  <a:cubicBezTo>
                    <a:pt x="1470" y="1256"/>
                    <a:pt x="1470" y="1257"/>
                    <a:pt x="1471" y="1258"/>
                  </a:cubicBezTo>
                  <a:cubicBezTo>
                    <a:pt x="1471" y="1259"/>
                    <a:pt x="1472" y="1260"/>
                    <a:pt x="1472" y="1261"/>
                  </a:cubicBezTo>
                  <a:cubicBezTo>
                    <a:pt x="1472" y="1262"/>
                    <a:pt x="1473" y="1263"/>
                    <a:pt x="1473" y="1263"/>
                  </a:cubicBezTo>
                  <a:cubicBezTo>
                    <a:pt x="1474" y="1264"/>
                    <a:pt x="1474" y="1265"/>
                    <a:pt x="1474" y="1266"/>
                  </a:cubicBezTo>
                  <a:cubicBezTo>
                    <a:pt x="1474" y="1267"/>
                    <a:pt x="1474" y="1267"/>
                    <a:pt x="1474" y="1267"/>
                  </a:cubicBezTo>
                  <a:cubicBezTo>
                    <a:pt x="1459" y="1283"/>
                    <a:pt x="1466" y="1292"/>
                    <a:pt x="1488" y="1295"/>
                  </a:cubicBezTo>
                  <a:cubicBezTo>
                    <a:pt x="1489" y="1284"/>
                    <a:pt x="1495" y="1269"/>
                    <a:pt x="1477" y="1266"/>
                  </a:cubicBezTo>
                  <a:cubicBezTo>
                    <a:pt x="1477" y="1265"/>
                    <a:pt x="1477" y="1265"/>
                    <a:pt x="1477" y="1265"/>
                  </a:cubicBezTo>
                  <a:cubicBezTo>
                    <a:pt x="1477" y="1265"/>
                    <a:pt x="1477" y="1265"/>
                    <a:pt x="1477" y="1265"/>
                  </a:cubicBezTo>
                  <a:cubicBezTo>
                    <a:pt x="1477" y="1264"/>
                    <a:pt x="1476" y="1263"/>
                    <a:pt x="1476" y="1262"/>
                  </a:cubicBezTo>
                  <a:cubicBezTo>
                    <a:pt x="1476" y="1261"/>
                    <a:pt x="1475" y="1260"/>
                    <a:pt x="1475" y="1259"/>
                  </a:cubicBezTo>
                  <a:cubicBezTo>
                    <a:pt x="1474" y="1258"/>
                    <a:pt x="1474" y="1257"/>
                    <a:pt x="1473" y="1257"/>
                  </a:cubicBezTo>
                  <a:cubicBezTo>
                    <a:pt x="1473" y="1256"/>
                    <a:pt x="1473" y="1255"/>
                    <a:pt x="1472" y="1254"/>
                  </a:cubicBezTo>
                  <a:cubicBezTo>
                    <a:pt x="1472" y="1253"/>
                    <a:pt x="1471" y="1252"/>
                    <a:pt x="1471" y="1252"/>
                  </a:cubicBezTo>
                  <a:cubicBezTo>
                    <a:pt x="1470" y="1251"/>
                    <a:pt x="1470" y="1251"/>
                    <a:pt x="1470" y="1251"/>
                  </a:cubicBezTo>
                  <a:cubicBezTo>
                    <a:pt x="1470" y="1251"/>
                    <a:pt x="1470" y="1251"/>
                    <a:pt x="1470" y="1251"/>
                  </a:cubicBezTo>
                  <a:cubicBezTo>
                    <a:pt x="1470" y="1250"/>
                    <a:pt x="1469" y="1250"/>
                    <a:pt x="1469" y="1250"/>
                  </a:cubicBezTo>
                  <a:cubicBezTo>
                    <a:pt x="1468" y="1249"/>
                    <a:pt x="1468" y="1249"/>
                    <a:pt x="1467" y="1249"/>
                  </a:cubicBezTo>
                  <a:cubicBezTo>
                    <a:pt x="1467" y="1249"/>
                    <a:pt x="1467" y="1249"/>
                    <a:pt x="1467" y="1248"/>
                  </a:cubicBezTo>
                  <a:cubicBezTo>
                    <a:pt x="1469" y="1249"/>
                    <a:pt x="1472" y="1249"/>
                    <a:pt x="1474" y="1249"/>
                  </a:cubicBezTo>
                  <a:cubicBezTo>
                    <a:pt x="1476" y="1249"/>
                    <a:pt x="1477" y="1249"/>
                    <a:pt x="1478" y="1249"/>
                  </a:cubicBezTo>
                  <a:cubicBezTo>
                    <a:pt x="1479" y="1249"/>
                    <a:pt x="1479" y="1249"/>
                    <a:pt x="1479" y="1249"/>
                  </a:cubicBezTo>
                  <a:cubicBezTo>
                    <a:pt x="1480" y="1249"/>
                    <a:pt x="1480" y="1249"/>
                    <a:pt x="1480" y="1249"/>
                  </a:cubicBezTo>
                  <a:cubicBezTo>
                    <a:pt x="1481" y="1249"/>
                    <a:pt x="1481" y="1249"/>
                    <a:pt x="1481" y="1249"/>
                  </a:cubicBezTo>
                  <a:cubicBezTo>
                    <a:pt x="1481" y="1249"/>
                    <a:pt x="1482" y="1249"/>
                    <a:pt x="1483" y="1249"/>
                  </a:cubicBezTo>
                  <a:cubicBezTo>
                    <a:pt x="1486" y="1249"/>
                    <a:pt x="1488" y="1248"/>
                    <a:pt x="1491" y="1247"/>
                  </a:cubicBezTo>
                  <a:cubicBezTo>
                    <a:pt x="1493" y="1247"/>
                    <a:pt x="1494" y="1246"/>
                    <a:pt x="1495" y="1246"/>
                  </a:cubicBezTo>
                  <a:cubicBezTo>
                    <a:pt x="1496" y="1246"/>
                    <a:pt x="1496" y="1246"/>
                    <a:pt x="1496" y="1247"/>
                  </a:cubicBezTo>
                  <a:cubicBezTo>
                    <a:pt x="1497" y="1247"/>
                    <a:pt x="1497" y="1247"/>
                    <a:pt x="1498" y="1248"/>
                  </a:cubicBezTo>
                  <a:cubicBezTo>
                    <a:pt x="1498" y="1248"/>
                    <a:pt x="1499" y="1248"/>
                    <a:pt x="1499" y="1248"/>
                  </a:cubicBezTo>
                  <a:cubicBezTo>
                    <a:pt x="1499" y="1249"/>
                    <a:pt x="1499" y="1249"/>
                    <a:pt x="1500" y="1249"/>
                  </a:cubicBezTo>
                  <a:cubicBezTo>
                    <a:pt x="1500" y="1249"/>
                    <a:pt x="1501" y="1250"/>
                    <a:pt x="1502" y="1250"/>
                  </a:cubicBezTo>
                  <a:cubicBezTo>
                    <a:pt x="1502" y="1250"/>
                    <a:pt x="1503" y="1251"/>
                    <a:pt x="1504" y="1251"/>
                  </a:cubicBezTo>
                  <a:cubicBezTo>
                    <a:pt x="1504" y="1252"/>
                    <a:pt x="1504" y="1252"/>
                    <a:pt x="1505" y="1252"/>
                  </a:cubicBezTo>
                  <a:cubicBezTo>
                    <a:pt x="1505" y="1252"/>
                    <a:pt x="1505" y="1252"/>
                    <a:pt x="1506" y="1253"/>
                  </a:cubicBezTo>
                  <a:cubicBezTo>
                    <a:pt x="1506" y="1253"/>
                    <a:pt x="1507" y="1254"/>
                    <a:pt x="1508" y="1254"/>
                  </a:cubicBezTo>
                  <a:cubicBezTo>
                    <a:pt x="1509" y="1255"/>
                    <a:pt x="1511" y="1257"/>
                    <a:pt x="1512" y="1258"/>
                  </a:cubicBezTo>
                  <a:cubicBezTo>
                    <a:pt x="1514" y="1259"/>
                    <a:pt x="1515" y="1261"/>
                    <a:pt x="1516" y="1262"/>
                  </a:cubicBezTo>
                  <a:cubicBezTo>
                    <a:pt x="1517" y="1263"/>
                    <a:pt x="1519" y="1265"/>
                    <a:pt x="1520" y="1266"/>
                  </a:cubicBezTo>
                  <a:cubicBezTo>
                    <a:pt x="1521" y="1268"/>
                    <a:pt x="1521" y="1269"/>
                    <a:pt x="1522" y="1270"/>
                  </a:cubicBezTo>
                  <a:cubicBezTo>
                    <a:pt x="1518" y="1278"/>
                    <a:pt x="1514" y="1288"/>
                    <a:pt x="1518" y="1296"/>
                  </a:cubicBezTo>
                  <a:cubicBezTo>
                    <a:pt x="1522" y="1305"/>
                    <a:pt x="1535" y="1305"/>
                    <a:pt x="1545" y="1308"/>
                  </a:cubicBezTo>
                  <a:cubicBezTo>
                    <a:pt x="1543" y="1291"/>
                    <a:pt x="1551" y="1263"/>
                    <a:pt x="1524" y="1268"/>
                  </a:cubicBezTo>
                  <a:cubicBezTo>
                    <a:pt x="1524" y="1267"/>
                    <a:pt x="1524" y="1267"/>
                    <a:pt x="1524" y="1267"/>
                  </a:cubicBezTo>
                  <a:cubicBezTo>
                    <a:pt x="1525" y="1267"/>
                    <a:pt x="1525" y="1266"/>
                    <a:pt x="1526" y="1265"/>
                  </a:cubicBezTo>
                  <a:cubicBezTo>
                    <a:pt x="1524" y="1267"/>
                    <a:pt x="1524" y="1267"/>
                    <a:pt x="1524" y="1267"/>
                  </a:cubicBezTo>
                  <a:cubicBezTo>
                    <a:pt x="1523" y="1266"/>
                    <a:pt x="1523" y="1265"/>
                    <a:pt x="1522" y="1265"/>
                  </a:cubicBezTo>
                  <a:cubicBezTo>
                    <a:pt x="1521" y="1263"/>
                    <a:pt x="1520" y="1261"/>
                    <a:pt x="1518" y="1260"/>
                  </a:cubicBezTo>
                  <a:cubicBezTo>
                    <a:pt x="1517" y="1258"/>
                    <a:pt x="1516" y="1257"/>
                    <a:pt x="1514" y="1256"/>
                  </a:cubicBezTo>
                  <a:cubicBezTo>
                    <a:pt x="1513" y="1254"/>
                    <a:pt x="1511" y="1253"/>
                    <a:pt x="1510" y="1252"/>
                  </a:cubicBezTo>
                  <a:cubicBezTo>
                    <a:pt x="1509" y="1251"/>
                    <a:pt x="1508" y="1251"/>
                    <a:pt x="1508" y="1250"/>
                  </a:cubicBezTo>
                  <a:cubicBezTo>
                    <a:pt x="1507" y="1250"/>
                    <a:pt x="1507" y="1250"/>
                    <a:pt x="1507" y="1249"/>
                  </a:cubicBezTo>
                  <a:cubicBezTo>
                    <a:pt x="1506" y="1249"/>
                    <a:pt x="1506" y="1249"/>
                    <a:pt x="1505" y="1249"/>
                  </a:cubicBezTo>
                  <a:cubicBezTo>
                    <a:pt x="1505" y="1248"/>
                    <a:pt x="1504" y="1248"/>
                    <a:pt x="1503" y="1247"/>
                  </a:cubicBezTo>
                  <a:cubicBezTo>
                    <a:pt x="1503" y="1247"/>
                    <a:pt x="1502" y="1246"/>
                    <a:pt x="1501" y="1246"/>
                  </a:cubicBezTo>
                  <a:cubicBezTo>
                    <a:pt x="1501" y="1246"/>
                    <a:pt x="1501" y="1246"/>
                    <a:pt x="1500" y="1246"/>
                  </a:cubicBezTo>
                  <a:cubicBezTo>
                    <a:pt x="1500" y="1245"/>
                    <a:pt x="1500" y="1245"/>
                    <a:pt x="1499" y="1245"/>
                  </a:cubicBezTo>
                  <a:cubicBezTo>
                    <a:pt x="1499" y="1245"/>
                    <a:pt x="1499" y="1245"/>
                    <a:pt x="1498" y="1245"/>
                  </a:cubicBezTo>
                  <a:cubicBezTo>
                    <a:pt x="1501" y="1244"/>
                    <a:pt x="1504" y="1243"/>
                    <a:pt x="1507" y="1241"/>
                  </a:cubicBezTo>
                  <a:cubicBezTo>
                    <a:pt x="1512" y="1239"/>
                    <a:pt x="1516" y="1237"/>
                    <a:pt x="1521" y="1236"/>
                  </a:cubicBezTo>
                  <a:cubicBezTo>
                    <a:pt x="1526" y="1234"/>
                    <a:pt x="1531" y="1233"/>
                    <a:pt x="1536" y="1233"/>
                  </a:cubicBezTo>
                  <a:cubicBezTo>
                    <a:pt x="1541" y="1233"/>
                    <a:pt x="1545" y="1234"/>
                    <a:pt x="1550" y="1236"/>
                  </a:cubicBezTo>
                  <a:cubicBezTo>
                    <a:pt x="1554" y="1238"/>
                    <a:pt x="1559" y="1240"/>
                    <a:pt x="1563" y="1242"/>
                  </a:cubicBezTo>
                  <a:cubicBezTo>
                    <a:pt x="1571" y="1246"/>
                    <a:pt x="1578" y="1251"/>
                    <a:pt x="1585" y="1256"/>
                  </a:cubicBezTo>
                  <a:cubicBezTo>
                    <a:pt x="1586" y="1257"/>
                    <a:pt x="1588" y="1259"/>
                    <a:pt x="1589" y="1260"/>
                  </a:cubicBezTo>
                  <a:cubicBezTo>
                    <a:pt x="1591" y="1261"/>
                    <a:pt x="1592" y="1262"/>
                    <a:pt x="1594" y="1264"/>
                  </a:cubicBezTo>
                  <a:cubicBezTo>
                    <a:pt x="1596" y="1266"/>
                    <a:pt x="1599" y="1268"/>
                    <a:pt x="1601" y="1271"/>
                  </a:cubicBezTo>
                  <a:cubicBezTo>
                    <a:pt x="1606" y="1275"/>
                    <a:pt x="1609" y="1280"/>
                    <a:pt x="1612" y="1284"/>
                  </a:cubicBezTo>
                  <a:cubicBezTo>
                    <a:pt x="1612" y="1284"/>
                    <a:pt x="1612" y="1284"/>
                    <a:pt x="1612" y="1284"/>
                  </a:cubicBezTo>
                  <a:cubicBezTo>
                    <a:pt x="1612" y="1284"/>
                    <a:pt x="1612" y="1284"/>
                    <a:pt x="1612" y="1284"/>
                  </a:cubicBezTo>
                  <a:cubicBezTo>
                    <a:pt x="1612" y="1284"/>
                    <a:pt x="1612" y="1285"/>
                    <a:pt x="1612" y="1285"/>
                  </a:cubicBezTo>
                  <a:cubicBezTo>
                    <a:pt x="1612" y="1285"/>
                    <a:pt x="1612" y="1285"/>
                    <a:pt x="1612" y="1285"/>
                  </a:cubicBezTo>
                  <a:cubicBezTo>
                    <a:pt x="1612" y="1286"/>
                    <a:pt x="1612" y="1287"/>
                    <a:pt x="1613" y="1288"/>
                  </a:cubicBezTo>
                  <a:cubicBezTo>
                    <a:pt x="1613" y="1288"/>
                    <a:pt x="1613" y="1289"/>
                    <a:pt x="1613" y="1290"/>
                  </a:cubicBezTo>
                  <a:cubicBezTo>
                    <a:pt x="1613" y="1291"/>
                    <a:pt x="1613" y="1292"/>
                    <a:pt x="1613" y="1293"/>
                  </a:cubicBezTo>
                  <a:cubicBezTo>
                    <a:pt x="1613" y="1294"/>
                    <a:pt x="1613" y="1295"/>
                    <a:pt x="1613" y="1296"/>
                  </a:cubicBezTo>
                  <a:cubicBezTo>
                    <a:pt x="1612" y="1297"/>
                    <a:pt x="1612" y="1297"/>
                    <a:pt x="1612" y="1298"/>
                  </a:cubicBezTo>
                  <a:cubicBezTo>
                    <a:pt x="1603" y="1308"/>
                    <a:pt x="1597" y="1319"/>
                    <a:pt x="1605" y="1330"/>
                  </a:cubicBezTo>
                  <a:cubicBezTo>
                    <a:pt x="1614" y="1319"/>
                    <a:pt x="1622" y="1309"/>
                    <a:pt x="1616" y="1296"/>
                  </a:cubicBezTo>
                  <a:cubicBezTo>
                    <a:pt x="1615" y="1296"/>
                    <a:pt x="1615" y="1296"/>
                    <a:pt x="1615" y="1296"/>
                  </a:cubicBezTo>
                  <a:cubicBezTo>
                    <a:pt x="1615" y="1296"/>
                    <a:pt x="1615" y="1296"/>
                    <a:pt x="1615" y="1296"/>
                  </a:cubicBezTo>
                  <a:cubicBezTo>
                    <a:pt x="1616" y="1295"/>
                    <a:pt x="1616" y="1294"/>
                    <a:pt x="1616" y="1293"/>
                  </a:cubicBezTo>
                  <a:cubicBezTo>
                    <a:pt x="1616" y="1292"/>
                    <a:pt x="1616" y="1292"/>
                    <a:pt x="1616" y="1291"/>
                  </a:cubicBezTo>
                  <a:cubicBezTo>
                    <a:pt x="1616" y="1292"/>
                    <a:pt x="1616" y="1293"/>
                    <a:pt x="1616" y="1294"/>
                  </a:cubicBezTo>
                  <a:cubicBezTo>
                    <a:pt x="1617" y="1295"/>
                    <a:pt x="1617" y="1296"/>
                    <a:pt x="1617" y="1297"/>
                  </a:cubicBezTo>
                  <a:cubicBezTo>
                    <a:pt x="1617" y="1297"/>
                    <a:pt x="1617" y="1298"/>
                    <a:pt x="1617" y="1298"/>
                  </a:cubicBezTo>
                  <a:cubicBezTo>
                    <a:pt x="1617" y="1298"/>
                    <a:pt x="1617" y="1297"/>
                    <a:pt x="1617" y="1297"/>
                  </a:cubicBezTo>
                  <a:cubicBezTo>
                    <a:pt x="1617" y="1296"/>
                    <a:pt x="1617" y="1295"/>
                    <a:pt x="1617" y="1294"/>
                  </a:cubicBezTo>
                  <a:cubicBezTo>
                    <a:pt x="1617" y="1292"/>
                    <a:pt x="1616" y="1290"/>
                    <a:pt x="1615" y="1288"/>
                  </a:cubicBezTo>
                  <a:cubicBezTo>
                    <a:pt x="1615" y="1288"/>
                    <a:pt x="1615" y="1287"/>
                    <a:pt x="1615" y="1287"/>
                  </a:cubicBezTo>
                  <a:cubicBezTo>
                    <a:pt x="1615" y="1286"/>
                    <a:pt x="1615" y="1286"/>
                    <a:pt x="1615" y="1285"/>
                  </a:cubicBezTo>
                  <a:cubicBezTo>
                    <a:pt x="1615" y="1285"/>
                    <a:pt x="1615" y="1285"/>
                    <a:pt x="1615" y="1284"/>
                  </a:cubicBezTo>
                  <a:cubicBezTo>
                    <a:pt x="1615" y="1284"/>
                    <a:pt x="1615" y="1284"/>
                    <a:pt x="1615" y="1284"/>
                  </a:cubicBezTo>
                  <a:cubicBezTo>
                    <a:pt x="1615" y="1284"/>
                    <a:pt x="1615" y="1283"/>
                    <a:pt x="1614" y="1283"/>
                  </a:cubicBezTo>
                  <a:cubicBezTo>
                    <a:pt x="1614" y="1282"/>
                    <a:pt x="1614" y="1282"/>
                    <a:pt x="1614" y="1282"/>
                  </a:cubicBezTo>
                  <a:cubicBezTo>
                    <a:pt x="1613" y="1281"/>
                    <a:pt x="1613" y="1280"/>
                    <a:pt x="1613" y="1280"/>
                  </a:cubicBezTo>
                  <a:cubicBezTo>
                    <a:pt x="1613" y="1280"/>
                    <a:pt x="1613" y="1281"/>
                    <a:pt x="1613" y="1281"/>
                  </a:cubicBezTo>
                  <a:cubicBezTo>
                    <a:pt x="1611" y="1278"/>
                    <a:pt x="1609" y="1274"/>
                    <a:pt x="1606" y="1270"/>
                  </a:cubicBezTo>
                  <a:cubicBezTo>
                    <a:pt x="1606" y="1270"/>
                    <a:pt x="1607" y="1271"/>
                    <a:pt x="1608" y="1271"/>
                  </a:cubicBezTo>
                  <a:cubicBezTo>
                    <a:pt x="1609" y="1271"/>
                    <a:pt x="1610" y="1271"/>
                    <a:pt x="1611" y="1271"/>
                  </a:cubicBezTo>
                  <a:cubicBezTo>
                    <a:pt x="1611" y="1271"/>
                    <a:pt x="1612" y="1271"/>
                    <a:pt x="1613" y="1271"/>
                  </a:cubicBezTo>
                  <a:cubicBezTo>
                    <a:pt x="1613" y="1271"/>
                    <a:pt x="1613" y="1271"/>
                    <a:pt x="1614" y="1271"/>
                  </a:cubicBezTo>
                  <a:cubicBezTo>
                    <a:pt x="1614" y="1271"/>
                    <a:pt x="1614" y="1271"/>
                    <a:pt x="1615" y="1271"/>
                  </a:cubicBezTo>
                  <a:cubicBezTo>
                    <a:pt x="1615" y="1271"/>
                    <a:pt x="1616" y="1271"/>
                    <a:pt x="1617" y="1271"/>
                  </a:cubicBezTo>
                  <a:cubicBezTo>
                    <a:pt x="1617" y="1271"/>
                    <a:pt x="1618" y="1271"/>
                    <a:pt x="1619" y="1271"/>
                  </a:cubicBezTo>
                  <a:cubicBezTo>
                    <a:pt x="1620" y="1271"/>
                    <a:pt x="1621" y="1272"/>
                    <a:pt x="1621" y="1272"/>
                  </a:cubicBezTo>
                  <a:cubicBezTo>
                    <a:pt x="1622" y="1272"/>
                    <a:pt x="1623" y="1272"/>
                    <a:pt x="1624" y="1272"/>
                  </a:cubicBezTo>
                  <a:cubicBezTo>
                    <a:pt x="1626" y="1272"/>
                    <a:pt x="1628" y="1273"/>
                    <a:pt x="1629" y="1273"/>
                  </a:cubicBezTo>
                  <a:cubicBezTo>
                    <a:pt x="1631" y="1273"/>
                    <a:pt x="1633" y="1274"/>
                    <a:pt x="1635" y="1274"/>
                  </a:cubicBezTo>
                  <a:cubicBezTo>
                    <a:pt x="1636" y="1275"/>
                    <a:pt x="1638" y="1276"/>
                    <a:pt x="1640" y="1276"/>
                  </a:cubicBezTo>
                  <a:cubicBezTo>
                    <a:pt x="1641" y="1277"/>
                    <a:pt x="1643" y="1278"/>
                    <a:pt x="1645" y="1279"/>
                  </a:cubicBezTo>
                  <a:cubicBezTo>
                    <a:pt x="1645" y="1279"/>
                    <a:pt x="1645" y="1279"/>
                    <a:pt x="1645" y="1279"/>
                  </a:cubicBezTo>
                  <a:cubicBezTo>
                    <a:pt x="1647" y="1306"/>
                    <a:pt x="1666" y="1302"/>
                    <a:pt x="1686" y="1292"/>
                  </a:cubicBezTo>
                  <a:cubicBezTo>
                    <a:pt x="1668" y="1287"/>
                    <a:pt x="1668" y="1268"/>
                    <a:pt x="1645" y="1275"/>
                  </a:cubicBezTo>
                  <a:cubicBezTo>
                    <a:pt x="1644" y="1275"/>
                    <a:pt x="1642" y="1274"/>
                    <a:pt x="1641" y="1273"/>
                  </a:cubicBezTo>
                  <a:cubicBezTo>
                    <a:pt x="1639" y="1273"/>
                    <a:pt x="1637" y="1272"/>
                    <a:pt x="1636" y="1271"/>
                  </a:cubicBezTo>
                  <a:cubicBezTo>
                    <a:pt x="1634" y="1271"/>
                    <a:pt x="1632" y="1270"/>
                    <a:pt x="1630" y="1270"/>
                  </a:cubicBezTo>
                  <a:cubicBezTo>
                    <a:pt x="1628" y="1269"/>
                    <a:pt x="1626" y="1269"/>
                    <a:pt x="1624" y="1269"/>
                  </a:cubicBezTo>
                  <a:cubicBezTo>
                    <a:pt x="1624" y="1269"/>
                    <a:pt x="1623" y="1269"/>
                    <a:pt x="1622" y="1269"/>
                  </a:cubicBezTo>
                  <a:cubicBezTo>
                    <a:pt x="1621" y="1268"/>
                    <a:pt x="1620" y="1268"/>
                    <a:pt x="1619" y="1268"/>
                  </a:cubicBezTo>
                  <a:cubicBezTo>
                    <a:pt x="1618" y="1268"/>
                    <a:pt x="1618" y="1268"/>
                    <a:pt x="1617" y="1268"/>
                  </a:cubicBezTo>
                  <a:cubicBezTo>
                    <a:pt x="1616" y="1268"/>
                    <a:pt x="1615" y="1268"/>
                    <a:pt x="1615" y="1268"/>
                  </a:cubicBezTo>
                  <a:cubicBezTo>
                    <a:pt x="1614" y="1268"/>
                    <a:pt x="1614" y="1268"/>
                    <a:pt x="1614" y="1268"/>
                  </a:cubicBezTo>
                  <a:cubicBezTo>
                    <a:pt x="1613" y="1268"/>
                    <a:pt x="1613" y="1268"/>
                    <a:pt x="1612" y="1268"/>
                  </a:cubicBezTo>
                  <a:cubicBezTo>
                    <a:pt x="1612" y="1268"/>
                    <a:pt x="1611" y="1268"/>
                    <a:pt x="1611" y="1269"/>
                  </a:cubicBezTo>
                  <a:cubicBezTo>
                    <a:pt x="1610" y="1269"/>
                    <a:pt x="1610" y="1269"/>
                    <a:pt x="1609" y="1269"/>
                  </a:cubicBezTo>
                  <a:cubicBezTo>
                    <a:pt x="1609" y="1269"/>
                    <a:pt x="1608" y="1269"/>
                    <a:pt x="1608" y="1269"/>
                  </a:cubicBezTo>
                  <a:cubicBezTo>
                    <a:pt x="1607" y="1270"/>
                    <a:pt x="1606" y="1270"/>
                    <a:pt x="1605" y="1270"/>
                  </a:cubicBezTo>
                  <a:cubicBezTo>
                    <a:pt x="1605" y="1270"/>
                    <a:pt x="1604" y="1269"/>
                    <a:pt x="1604" y="1268"/>
                  </a:cubicBezTo>
                  <a:cubicBezTo>
                    <a:pt x="1602" y="1266"/>
                    <a:pt x="1599" y="1263"/>
                    <a:pt x="1597" y="1260"/>
                  </a:cubicBezTo>
                  <a:cubicBezTo>
                    <a:pt x="1595" y="1259"/>
                    <a:pt x="1594" y="1258"/>
                    <a:pt x="1592" y="1256"/>
                  </a:cubicBezTo>
                  <a:cubicBezTo>
                    <a:pt x="1591" y="1255"/>
                    <a:pt x="1589" y="1254"/>
                    <a:pt x="1588" y="1252"/>
                  </a:cubicBezTo>
                  <a:cubicBezTo>
                    <a:pt x="1585" y="1250"/>
                    <a:pt x="1582" y="1248"/>
                    <a:pt x="1579" y="1246"/>
                  </a:cubicBezTo>
                  <a:cubicBezTo>
                    <a:pt x="1580" y="1246"/>
                    <a:pt x="1580" y="1246"/>
                    <a:pt x="1580" y="1246"/>
                  </a:cubicBezTo>
                  <a:cubicBezTo>
                    <a:pt x="1582" y="1247"/>
                    <a:pt x="1584" y="1247"/>
                    <a:pt x="1586" y="1247"/>
                  </a:cubicBezTo>
                  <a:cubicBezTo>
                    <a:pt x="1587" y="1247"/>
                    <a:pt x="1589" y="1246"/>
                    <a:pt x="1590" y="1246"/>
                  </a:cubicBezTo>
                  <a:cubicBezTo>
                    <a:pt x="1590" y="1246"/>
                    <a:pt x="1591" y="1246"/>
                    <a:pt x="1592" y="1246"/>
                  </a:cubicBezTo>
                  <a:cubicBezTo>
                    <a:pt x="1592" y="1246"/>
                    <a:pt x="1593" y="1245"/>
                    <a:pt x="1594" y="1245"/>
                  </a:cubicBezTo>
                  <a:cubicBezTo>
                    <a:pt x="1596" y="1244"/>
                    <a:pt x="1599" y="1243"/>
                    <a:pt x="1602" y="1242"/>
                  </a:cubicBezTo>
                  <a:cubicBezTo>
                    <a:pt x="1605" y="1241"/>
                    <a:pt x="1608" y="1239"/>
                    <a:pt x="1611" y="1238"/>
                  </a:cubicBezTo>
                  <a:cubicBezTo>
                    <a:pt x="1617" y="1235"/>
                    <a:pt x="1623" y="1232"/>
                    <a:pt x="1630" y="1228"/>
                  </a:cubicBezTo>
                  <a:cubicBezTo>
                    <a:pt x="1633" y="1227"/>
                    <a:pt x="1636" y="1225"/>
                    <a:pt x="1639" y="1224"/>
                  </a:cubicBezTo>
                  <a:cubicBezTo>
                    <a:pt x="1643" y="1222"/>
                    <a:pt x="1646" y="1221"/>
                    <a:pt x="1649" y="1219"/>
                  </a:cubicBezTo>
                  <a:cubicBezTo>
                    <a:pt x="1650" y="1218"/>
                    <a:pt x="1652" y="1218"/>
                    <a:pt x="1653" y="1217"/>
                  </a:cubicBezTo>
                  <a:cubicBezTo>
                    <a:pt x="1655" y="1217"/>
                    <a:pt x="1656" y="1217"/>
                    <a:pt x="1658" y="1216"/>
                  </a:cubicBezTo>
                  <a:cubicBezTo>
                    <a:pt x="1658" y="1216"/>
                    <a:pt x="1658" y="1216"/>
                    <a:pt x="1659" y="1216"/>
                  </a:cubicBezTo>
                  <a:cubicBezTo>
                    <a:pt x="1659" y="1216"/>
                    <a:pt x="1659" y="1216"/>
                    <a:pt x="1660" y="1216"/>
                  </a:cubicBezTo>
                  <a:cubicBezTo>
                    <a:pt x="1660" y="1216"/>
                    <a:pt x="1661" y="1216"/>
                    <a:pt x="1662" y="1217"/>
                  </a:cubicBezTo>
                  <a:cubicBezTo>
                    <a:pt x="1663" y="1217"/>
                    <a:pt x="1664" y="1217"/>
                    <a:pt x="1666" y="1217"/>
                  </a:cubicBezTo>
                  <a:cubicBezTo>
                    <a:pt x="1667" y="1218"/>
                    <a:pt x="1668" y="1218"/>
                    <a:pt x="1669" y="1219"/>
                  </a:cubicBezTo>
                  <a:cubicBezTo>
                    <a:pt x="1670" y="1219"/>
                    <a:pt x="1671" y="1219"/>
                    <a:pt x="1671" y="1220"/>
                  </a:cubicBezTo>
                  <a:cubicBezTo>
                    <a:pt x="1671" y="1220"/>
                    <a:pt x="1671" y="1220"/>
                    <a:pt x="1672" y="1220"/>
                  </a:cubicBezTo>
                  <a:cubicBezTo>
                    <a:pt x="1672" y="1220"/>
                    <a:pt x="1672" y="1220"/>
                    <a:pt x="1672" y="1221"/>
                  </a:cubicBezTo>
                  <a:cubicBezTo>
                    <a:pt x="1673" y="1221"/>
                    <a:pt x="1673" y="1221"/>
                    <a:pt x="1673" y="1221"/>
                  </a:cubicBezTo>
                  <a:cubicBezTo>
                    <a:pt x="1673" y="1221"/>
                    <a:pt x="1673" y="1221"/>
                    <a:pt x="1673" y="1221"/>
                  </a:cubicBezTo>
                  <a:cubicBezTo>
                    <a:pt x="1674" y="1221"/>
                    <a:pt x="1674" y="1221"/>
                    <a:pt x="1675" y="1221"/>
                  </a:cubicBezTo>
                  <a:cubicBezTo>
                    <a:pt x="1676" y="1222"/>
                    <a:pt x="1676" y="1222"/>
                    <a:pt x="1677" y="1223"/>
                  </a:cubicBezTo>
                  <a:cubicBezTo>
                    <a:pt x="1680" y="1224"/>
                    <a:pt x="1681" y="1225"/>
                    <a:pt x="1681" y="1225"/>
                  </a:cubicBezTo>
                  <a:cubicBezTo>
                    <a:pt x="1681" y="1225"/>
                    <a:pt x="1681" y="1225"/>
                    <a:pt x="1681" y="1224"/>
                  </a:cubicBezTo>
                  <a:cubicBezTo>
                    <a:pt x="1680" y="1224"/>
                    <a:pt x="1679" y="1223"/>
                    <a:pt x="1678" y="1222"/>
                  </a:cubicBezTo>
                  <a:cubicBezTo>
                    <a:pt x="1679" y="1222"/>
                    <a:pt x="1679" y="1223"/>
                    <a:pt x="1679" y="1223"/>
                  </a:cubicBezTo>
                  <a:cubicBezTo>
                    <a:pt x="1680" y="1223"/>
                    <a:pt x="1681" y="1223"/>
                    <a:pt x="1682" y="1223"/>
                  </a:cubicBezTo>
                  <a:cubicBezTo>
                    <a:pt x="1683" y="1223"/>
                    <a:pt x="1684" y="1224"/>
                    <a:pt x="1685" y="1224"/>
                  </a:cubicBezTo>
                  <a:cubicBezTo>
                    <a:pt x="1686" y="1224"/>
                    <a:pt x="1687" y="1224"/>
                    <a:pt x="1687" y="1224"/>
                  </a:cubicBezTo>
                  <a:cubicBezTo>
                    <a:pt x="1687" y="1224"/>
                    <a:pt x="1687" y="1224"/>
                    <a:pt x="1687" y="1224"/>
                  </a:cubicBezTo>
                  <a:cubicBezTo>
                    <a:pt x="1689" y="1224"/>
                    <a:pt x="1689" y="1224"/>
                    <a:pt x="1689" y="1224"/>
                  </a:cubicBezTo>
                  <a:cubicBezTo>
                    <a:pt x="1695" y="1239"/>
                    <a:pt x="1708" y="1231"/>
                    <a:pt x="1719" y="1228"/>
                  </a:cubicBezTo>
                  <a:cubicBezTo>
                    <a:pt x="1711" y="1210"/>
                    <a:pt x="1700" y="1205"/>
                    <a:pt x="1689" y="1221"/>
                  </a:cubicBezTo>
                  <a:cubicBezTo>
                    <a:pt x="1689" y="1221"/>
                    <a:pt x="1689" y="1221"/>
                    <a:pt x="1688" y="1221"/>
                  </a:cubicBezTo>
                  <a:cubicBezTo>
                    <a:pt x="1687" y="1221"/>
                    <a:pt x="1686" y="1221"/>
                    <a:pt x="1685" y="1221"/>
                  </a:cubicBezTo>
                  <a:cubicBezTo>
                    <a:pt x="1684" y="1221"/>
                    <a:pt x="1683" y="1221"/>
                    <a:pt x="1682" y="1221"/>
                  </a:cubicBezTo>
                  <a:cubicBezTo>
                    <a:pt x="1681" y="1220"/>
                    <a:pt x="1680" y="1220"/>
                    <a:pt x="1679" y="1220"/>
                  </a:cubicBezTo>
                  <a:cubicBezTo>
                    <a:pt x="1678" y="1220"/>
                    <a:pt x="1678" y="1220"/>
                    <a:pt x="1677" y="1219"/>
                  </a:cubicBezTo>
                  <a:cubicBezTo>
                    <a:pt x="1676" y="1219"/>
                    <a:pt x="1675" y="1219"/>
                    <a:pt x="1674" y="1218"/>
                  </a:cubicBezTo>
                  <a:cubicBezTo>
                    <a:pt x="1674" y="1218"/>
                    <a:pt x="1674" y="1218"/>
                    <a:pt x="1674" y="1218"/>
                  </a:cubicBezTo>
                  <a:cubicBezTo>
                    <a:pt x="1674" y="1218"/>
                    <a:pt x="1674" y="1218"/>
                    <a:pt x="1673" y="1218"/>
                  </a:cubicBezTo>
                  <a:cubicBezTo>
                    <a:pt x="1673" y="1218"/>
                    <a:pt x="1673" y="1218"/>
                    <a:pt x="1673" y="1218"/>
                  </a:cubicBezTo>
                  <a:cubicBezTo>
                    <a:pt x="1672" y="1218"/>
                    <a:pt x="1671" y="1217"/>
                    <a:pt x="1670" y="1216"/>
                  </a:cubicBezTo>
                  <a:cubicBezTo>
                    <a:pt x="1670" y="1216"/>
                    <a:pt x="1669" y="1216"/>
                    <a:pt x="1668" y="1215"/>
                  </a:cubicBezTo>
                  <a:cubicBezTo>
                    <a:pt x="1668" y="1215"/>
                    <a:pt x="1667" y="1215"/>
                    <a:pt x="1666" y="1215"/>
                  </a:cubicBezTo>
                  <a:cubicBezTo>
                    <a:pt x="1665" y="1214"/>
                    <a:pt x="1664" y="1214"/>
                    <a:pt x="1663" y="1214"/>
                  </a:cubicBezTo>
                  <a:cubicBezTo>
                    <a:pt x="1663" y="1213"/>
                    <a:pt x="1663" y="1213"/>
                    <a:pt x="1663" y="1212"/>
                  </a:cubicBezTo>
                  <a:cubicBezTo>
                    <a:pt x="1663" y="1212"/>
                    <a:pt x="1663" y="1211"/>
                    <a:pt x="1664" y="1211"/>
                  </a:cubicBezTo>
                  <a:cubicBezTo>
                    <a:pt x="1664" y="1210"/>
                    <a:pt x="1664" y="1210"/>
                    <a:pt x="1664" y="1209"/>
                  </a:cubicBezTo>
                  <a:cubicBezTo>
                    <a:pt x="1664" y="1208"/>
                    <a:pt x="1664" y="1207"/>
                    <a:pt x="1665" y="1207"/>
                  </a:cubicBezTo>
                  <a:cubicBezTo>
                    <a:pt x="1665" y="1206"/>
                    <a:pt x="1665" y="1206"/>
                    <a:pt x="1665" y="1206"/>
                  </a:cubicBezTo>
                  <a:cubicBezTo>
                    <a:pt x="1665" y="1205"/>
                    <a:pt x="1665" y="1205"/>
                    <a:pt x="1665" y="1204"/>
                  </a:cubicBezTo>
                  <a:cubicBezTo>
                    <a:pt x="1665" y="1204"/>
                    <a:pt x="1665" y="1203"/>
                    <a:pt x="1666" y="1202"/>
                  </a:cubicBezTo>
                  <a:cubicBezTo>
                    <a:pt x="1666" y="1201"/>
                    <a:pt x="1666" y="1200"/>
                    <a:pt x="1666" y="1199"/>
                  </a:cubicBezTo>
                  <a:cubicBezTo>
                    <a:pt x="1667" y="1199"/>
                    <a:pt x="1667" y="1198"/>
                    <a:pt x="1667" y="1198"/>
                  </a:cubicBezTo>
                  <a:cubicBezTo>
                    <a:pt x="1667" y="1197"/>
                    <a:pt x="1667" y="1197"/>
                    <a:pt x="1667" y="1196"/>
                  </a:cubicBezTo>
                  <a:cubicBezTo>
                    <a:pt x="1668" y="1195"/>
                    <a:pt x="1668" y="1195"/>
                    <a:pt x="1668" y="1194"/>
                  </a:cubicBezTo>
                  <a:cubicBezTo>
                    <a:pt x="1669" y="1192"/>
                    <a:pt x="1670" y="1190"/>
                    <a:pt x="1671" y="1188"/>
                  </a:cubicBezTo>
                  <a:cubicBezTo>
                    <a:pt x="1672" y="1188"/>
                    <a:pt x="1672" y="1189"/>
                    <a:pt x="1673" y="1190"/>
                  </a:cubicBezTo>
                  <a:cubicBezTo>
                    <a:pt x="1671" y="1188"/>
                    <a:pt x="1671" y="1188"/>
                    <a:pt x="1671" y="1188"/>
                  </a:cubicBezTo>
                  <a:cubicBezTo>
                    <a:pt x="1672" y="1187"/>
                    <a:pt x="1672" y="1186"/>
                    <a:pt x="1672" y="1186"/>
                  </a:cubicBezTo>
                  <a:cubicBezTo>
                    <a:pt x="1680" y="1184"/>
                    <a:pt x="1689" y="1183"/>
                    <a:pt x="1696" y="1179"/>
                  </a:cubicBezTo>
                  <a:cubicBezTo>
                    <a:pt x="1707" y="1174"/>
                    <a:pt x="1711" y="1160"/>
                    <a:pt x="1722" y="1155"/>
                  </a:cubicBezTo>
                  <a:cubicBezTo>
                    <a:pt x="1704" y="1143"/>
                    <a:pt x="1664" y="1155"/>
                    <a:pt x="1668" y="1183"/>
                  </a:cubicBezTo>
                  <a:cubicBezTo>
                    <a:pt x="1669" y="1185"/>
                    <a:pt x="1669" y="1185"/>
                    <a:pt x="1669" y="1185"/>
                  </a:cubicBezTo>
                  <a:cubicBezTo>
                    <a:pt x="1669" y="1185"/>
                    <a:pt x="1669" y="1186"/>
                    <a:pt x="1668" y="1186"/>
                  </a:cubicBezTo>
                  <a:cubicBezTo>
                    <a:pt x="1667" y="1188"/>
                    <a:pt x="1666" y="1190"/>
                    <a:pt x="1665" y="1192"/>
                  </a:cubicBezTo>
                  <a:cubicBezTo>
                    <a:pt x="1665" y="1193"/>
                    <a:pt x="1665" y="1194"/>
                    <a:pt x="1664" y="1195"/>
                  </a:cubicBezTo>
                  <a:cubicBezTo>
                    <a:pt x="1664" y="1196"/>
                    <a:pt x="1664" y="1196"/>
                    <a:pt x="1664" y="1197"/>
                  </a:cubicBezTo>
                  <a:cubicBezTo>
                    <a:pt x="1664" y="1197"/>
                    <a:pt x="1664" y="1198"/>
                    <a:pt x="1663" y="1198"/>
                  </a:cubicBezTo>
                  <a:cubicBezTo>
                    <a:pt x="1663" y="1199"/>
                    <a:pt x="1663" y="1200"/>
                    <a:pt x="1663" y="1201"/>
                  </a:cubicBezTo>
                  <a:cubicBezTo>
                    <a:pt x="1662" y="1202"/>
                    <a:pt x="1662" y="1203"/>
                    <a:pt x="1662" y="1204"/>
                  </a:cubicBezTo>
                  <a:cubicBezTo>
                    <a:pt x="1662" y="1204"/>
                    <a:pt x="1662" y="1205"/>
                    <a:pt x="1662" y="1205"/>
                  </a:cubicBezTo>
                  <a:cubicBezTo>
                    <a:pt x="1662" y="1205"/>
                    <a:pt x="1662" y="1206"/>
                    <a:pt x="1662" y="1206"/>
                  </a:cubicBezTo>
                  <a:cubicBezTo>
                    <a:pt x="1662" y="1207"/>
                    <a:pt x="1662" y="1208"/>
                    <a:pt x="1662" y="1209"/>
                  </a:cubicBezTo>
                  <a:cubicBezTo>
                    <a:pt x="1662" y="1209"/>
                    <a:pt x="1662" y="1210"/>
                    <a:pt x="1662" y="1211"/>
                  </a:cubicBezTo>
                  <a:cubicBezTo>
                    <a:pt x="1662" y="1211"/>
                    <a:pt x="1662" y="1212"/>
                    <a:pt x="1662" y="1212"/>
                  </a:cubicBezTo>
                  <a:cubicBezTo>
                    <a:pt x="1662" y="1213"/>
                    <a:pt x="1662" y="1213"/>
                    <a:pt x="1662" y="1214"/>
                  </a:cubicBezTo>
                  <a:cubicBezTo>
                    <a:pt x="1662" y="1214"/>
                    <a:pt x="1662" y="1214"/>
                    <a:pt x="1662" y="1214"/>
                  </a:cubicBezTo>
                  <a:cubicBezTo>
                    <a:pt x="1661" y="1214"/>
                    <a:pt x="1661" y="1214"/>
                    <a:pt x="1660" y="1214"/>
                  </a:cubicBezTo>
                  <a:cubicBezTo>
                    <a:pt x="1659" y="1214"/>
                    <a:pt x="1659" y="1214"/>
                    <a:pt x="1659" y="1214"/>
                  </a:cubicBezTo>
                  <a:cubicBezTo>
                    <a:pt x="1658" y="1214"/>
                    <a:pt x="1658" y="1214"/>
                    <a:pt x="1657" y="1214"/>
                  </a:cubicBezTo>
                  <a:cubicBezTo>
                    <a:pt x="1654" y="1214"/>
                    <a:pt x="1651" y="1215"/>
                    <a:pt x="1648" y="1217"/>
                  </a:cubicBezTo>
                  <a:cubicBezTo>
                    <a:pt x="1644" y="1218"/>
                    <a:pt x="1641" y="1220"/>
                    <a:pt x="1638" y="1221"/>
                  </a:cubicBezTo>
                  <a:cubicBezTo>
                    <a:pt x="1635" y="1223"/>
                    <a:pt x="1632" y="1224"/>
                    <a:pt x="1629" y="1226"/>
                  </a:cubicBezTo>
                  <a:cubicBezTo>
                    <a:pt x="1622" y="1229"/>
                    <a:pt x="1616" y="1232"/>
                    <a:pt x="1610" y="1235"/>
                  </a:cubicBezTo>
                  <a:cubicBezTo>
                    <a:pt x="1606" y="1237"/>
                    <a:pt x="1604" y="1238"/>
                    <a:pt x="1601" y="1239"/>
                  </a:cubicBezTo>
                  <a:cubicBezTo>
                    <a:pt x="1598" y="1241"/>
                    <a:pt x="1595" y="1242"/>
                    <a:pt x="1593" y="1243"/>
                  </a:cubicBezTo>
                  <a:cubicBezTo>
                    <a:pt x="1592" y="1243"/>
                    <a:pt x="1590" y="1243"/>
                    <a:pt x="1589" y="1244"/>
                  </a:cubicBezTo>
                  <a:cubicBezTo>
                    <a:pt x="1588" y="1244"/>
                    <a:pt x="1587" y="1244"/>
                    <a:pt x="1586" y="1244"/>
                  </a:cubicBezTo>
                  <a:cubicBezTo>
                    <a:pt x="1585" y="1245"/>
                    <a:pt x="1584" y="1245"/>
                    <a:pt x="1583" y="1245"/>
                  </a:cubicBezTo>
                  <a:cubicBezTo>
                    <a:pt x="1582" y="1245"/>
                    <a:pt x="1582" y="1245"/>
                    <a:pt x="1582" y="1245"/>
                  </a:cubicBezTo>
                  <a:cubicBezTo>
                    <a:pt x="1581" y="1245"/>
                    <a:pt x="1581" y="1245"/>
                    <a:pt x="1580" y="1245"/>
                  </a:cubicBezTo>
                  <a:cubicBezTo>
                    <a:pt x="1580" y="1245"/>
                    <a:pt x="1579" y="1245"/>
                    <a:pt x="1578" y="1245"/>
                  </a:cubicBezTo>
                  <a:cubicBezTo>
                    <a:pt x="1578" y="1245"/>
                    <a:pt x="1578" y="1245"/>
                    <a:pt x="1578" y="1245"/>
                  </a:cubicBezTo>
                  <a:cubicBezTo>
                    <a:pt x="1574" y="1243"/>
                    <a:pt x="1570" y="1240"/>
                    <a:pt x="1565" y="1238"/>
                  </a:cubicBezTo>
                  <a:cubicBezTo>
                    <a:pt x="1561" y="1235"/>
                    <a:pt x="1556" y="1233"/>
                    <a:pt x="1552" y="1232"/>
                  </a:cubicBezTo>
                  <a:cubicBezTo>
                    <a:pt x="1550" y="1231"/>
                    <a:pt x="1549" y="1231"/>
                    <a:pt x="1548" y="1230"/>
                  </a:cubicBezTo>
                  <a:cubicBezTo>
                    <a:pt x="1547" y="1230"/>
                    <a:pt x="1547" y="1230"/>
                    <a:pt x="1546" y="1230"/>
                  </a:cubicBezTo>
                  <a:cubicBezTo>
                    <a:pt x="1545" y="1230"/>
                    <a:pt x="1545" y="1230"/>
                    <a:pt x="1545" y="1230"/>
                  </a:cubicBezTo>
                  <a:cubicBezTo>
                    <a:pt x="1545" y="1230"/>
                    <a:pt x="1545" y="1230"/>
                    <a:pt x="1545" y="1230"/>
                  </a:cubicBezTo>
                  <a:cubicBezTo>
                    <a:pt x="1545" y="1229"/>
                    <a:pt x="1546" y="1229"/>
                    <a:pt x="1546" y="1229"/>
                  </a:cubicBezTo>
                  <a:cubicBezTo>
                    <a:pt x="1547" y="1229"/>
                    <a:pt x="1547" y="1228"/>
                    <a:pt x="1547" y="1228"/>
                  </a:cubicBezTo>
                  <a:cubicBezTo>
                    <a:pt x="1547" y="1228"/>
                    <a:pt x="1548" y="1228"/>
                    <a:pt x="1548" y="1227"/>
                  </a:cubicBezTo>
                  <a:cubicBezTo>
                    <a:pt x="1548" y="1227"/>
                    <a:pt x="1549" y="1227"/>
                    <a:pt x="1550" y="1226"/>
                  </a:cubicBezTo>
                  <a:cubicBezTo>
                    <a:pt x="1550" y="1226"/>
                    <a:pt x="1551" y="1225"/>
                    <a:pt x="1551" y="1225"/>
                  </a:cubicBezTo>
                  <a:cubicBezTo>
                    <a:pt x="1552" y="1224"/>
                    <a:pt x="1553" y="1224"/>
                    <a:pt x="1553" y="1223"/>
                  </a:cubicBezTo>
                  <a:cubicBezTo>
                    <a:pt x="1554" y="1223"/>
                    <a:pt x="1555" y="1222"/>
                    <a:pt x="1555" y="1222"/>
                  </a:cubicBezTo>
                  <a:cubicBezTo>
                    <a:pt x="1557" y="1221"/>
                    <a:pt x="1558" y="1220"/>
                    <a:pt x="1560" y="1219"/>
                  </a:cubicBezTo>
                  <a:cubicBezTo>
                    <a:pt x="1561" y="1219"/>
                    <a:pt x="1563" y="1218"/>
                    <a:pt x="1565" y="1217"/>
                  </a:cubicBezTo>
                  <a:cubicBezTo>
                    <a:pt x="1566" y="1216"/>
                    <a:pt x="1568" y="1216"/>
                    <a:pt x="1570" y="1215"/>
                  </a:cubicBezTo>
                  <a:cubicBezTo>
                    <a:pt x="1570" y="1215"/>
                    <a:pt x="1570" y="1215"/>
                    <a:pt x="1570" y="1215"/>
                  </a:cubicBezTo>
                  <a:cubicBezTo>
                    <a:pt x="1569" y="1215"/>
                    <a:pt x="1568" y="1216"/>
                    <a:pt x="1567" y="1217"/>
                  </a:cubicBezTo>
                  <a:cubicBezTo>
                    <a:pt x="1582" y="1242"/>
                    <a:pt x="1610" y="1216"/>
                    <a:pt x="1620" y="1199"/>
                  </a:cubicBezTo>
                  <a:cubicBezTo>
                    <a:pt x="1609" y="1202"/>
                    <a:pt x="1562" y="1188"/>
                    <a:pt x="1565" y="1214"/>
                  </a:cubicBezTo>
                  <a:cubicBezTo>
                    <a:pt x="1564" y="1214"/>
                    <a:pt x="1564" y="1214"/>
                    <a:pt x="1563" y="1214"/>
                  </a:cubicBezTo>
                  <a:cubicBezTo>
                    <a:pt x="1562" y="1215"/>
                    <a:pt x="1560" y="1216"/>
                    <a:pt x="1558" y="1217"/>
                  </a:cubicBezTo>
                  <a:cubicBezTo>
                    <a:pt x="1557" y="1217"/>
                    <a:pt x="1555" y="1218"/>
                    <a:pt x="1554" y="1219"/>
                  </a:cubicBezTo>
                  <a:cubicBezTo>
                    <a:pt x="1553" y="1220"/>
                    <a:pt x="1552" y="1220"/>
                    <a:pt x="1552" y="1221"/>
                  </a:cubicBezTo>
                  <a:cubicBezTo>
                    <a:pt x="1551" y="1221"/>
                    <a:pt x="1550" y="1222"/>
                    <a:pt x="1549" y="1222"/>
                  </a:cubicBezTo>
                  <a:cubicBezTo>
                    <a:pt x="1549" y="1223"/>
                    <a:pt x="1548" y="1223"/>
                    <a:pt x="1548" y="1224"/>
                  </a:cubicBezTo>
                  <a:cubicBezTo>
                    <a:pt x="1547" y="1224"/>
                    <a:pt x="1546" y="1225"/>
                    <a:pt x="1546" y="1225"/>
                  </a:cubicBezTo>
                  <a:cubicBezTo>
                    <a:pt x="1546" y="1225"/>
                    <a:pt x="1545" y="1226"/>
                    <a:pt x="1545" y="1226"/>
                  </a:cubicBezTo>
                  <a:cubicBezTo>
                    <a:pt x="1545" y="1226"/>
                    <a:pt x="1545" y="1226"/>
                    <a:pt x="1544" y="1226"/>
                  </a:cubicBezTo>
                  <a:cubicBezTo>
                    <a:pt x="1544" y="1227"/>
                    <a:pt x="1544" y="1227"/>
                    <a:pt x="1543" y="1228"/>
                  </a:cubicBezTo>
                  <a:cubicBezTo>
                    <a:pt x="1543" y="1228"/>
                    <a:pt x="1543" y="1229"/>
                    <a:pt x="1542" y="1229"/>
                  </a:cubicBezTo>
                  <a:cubicBezTo>
                    <a:pt x="1540" y="1229"/>
                    <a:pt x="1538" y="1229"/>
                    <a:pt x="1536" y="1228"/>
                  </a:cubicBezTo>
                  <a:cubicBezTo>
                    <a:pt x="1531" y="1228"/>
                    <a:pt x="1525" y="1229"/>
                    <a:pt x="1520" y="1231"/>
                  </a:cubicBezTo>
                  <a:cubicBezTo>
                    <a:pt x="1515" y="1233"/>
                    <a:pt x="1510" y="1235"/>
                    <a:pt x="1505" y="1237"/>
                  </a:cubicBezTo>
                  <a:cubicBezTo>
                    <a:pt x="1500" y="1239"/>
                    <a:pt x="1495" y="1241"/>
                    <a:pt x="1490" y="1243"/>
                  </a:cubicBezTo>
                  <a:cubicBezTo>
                    <a:pt x="1487" y="1244"/>
                    <a:pt x="1485" y="1244"/>
                    <a:pt x="1482" y="1244"/>
                  </a:cubicBezTo>
                  <a:cubicBezTo>
                    <a:pt x="1481" y="1245"/>
                    <a:pt x="1481" y="1245"/>
                    <a:pt x="1480" y="1245"/>
                  </a:cubicBezTo>
                  <a:cubicBezTo>
                    <a:pt x="1479" y="1245"/>
                    <a:pt x="1479" y="1245"/>
                    <a:pt x="1479" y="1245"/>
                  </a:cubicBezTo>
                  <a:cubicBezTo>
                    <a:pt x="1479" y="1245"/>
                    <a:pt x="1479" y="1245"/>
                    <a:pt x="1479" y="1245"/>
                  </a:cubicBezTo>
                  <a:cubicBezTo>
                    <a:pt x="1478" y="1245"/>
                    <a:pt x="1478" y="1245"/>
                    <a:pt x="1478" y="1245"/>
                  </a:cubicBezTo>
                  <a:cubicBezTo>
                    <a:pt x="1477" y="1245"/>
                    <a:pt x="1476" y="1245"/>
                    <a:pt x="1474" y="1245"/>
                  </a:cubicBezTo>
                  <a:cubicBezTo>
                    <a:pt x="1469" y="1244"/>
                    <a:pt x="1464" y="1243"/>
                    <a:pt x="1459" y="1242"/>
                  </a:cubicBezTo>
                  <a:cubicBezTo>
                    <a:pt x="1454" y="1240"/>
                    <a:pt x="1450" y="1239"/>
                    <a:pt x="1445" y="1237"/>
                  </a:cubicBezTo>
                  <a:cubicBezTo>
                    <a:pt x="1477" y="1228"/>
                    <a:pt x="1507" y="1216"/>
                    <a:pt x="1540" y="1196"/>
                  </a:cubicBezTo>
                  <a:cubicBezTo>
                    <a:pt x="1505" y="1206"/>
                    <a:pt x="1477" y="1220"/>
                    <a:pt x="1444" y="1223"/>
                  </a:cubicBezTo>
                  <a:cubicBezTo>
                    <a:pt x="1446" y="1222"/>
                    <a:pt x="1447" y="1221"/>
                    <a:pt x="1448" y="1219"/>
                  </a:cubicBezTo>
                  <a:cubicBezTo>
                    <a:pt x="1449" y="1219"/>
                    <a:pt x="1449" y="1218"/>
                    <a:pt x="1450" y="1218"/>
                  </a:cubicBezTo>
                  <a:cubicBezTo>
                    <a:pt x="1450" y="1217"/>
                    <a:pt x="1451" y="1216"/>
                    <a:pt x="1451" y="1216"/>
                  </a:cubicBezTo>
                  <a:cubicBezTo>
                    <a:pt x="1452" y="1215"/>
                    <a:pt x="1453" y="1213"/>
                    <a:pt x="1454" y="1212"/>
                  </a:cubicBezTo>
                  <a:cubicBezTo>
                    <a:pt x="1456" y="1210"/>
                    <a:pt x="1458" y="1207"/>
                    <a:pt x="1460" y="1204"/>
                  </a:cubicBezTo>
                  <a:cubicBezTo>
                    <a:pt x="1462" y="1202"/>
                    <a:pt x="1464" y="1199"/>
                    <a:pt x="1466" y="1197"/>
                  </a:cubicBezTo>
                  <a:cubicBezTo>
                    <a:pt x="1466" y="1196"/>
                    <a:pt x="1467" y="1195"/>
                    <a:pt x="1468" y="1195"/>
                  </a:cubicBezTo>
                  <a:cubicBezTo>
                    <a:pt x="1468" y="1195"/>
                    <a:pt x="1468" y="1195"/>
                    <a:pt x="1468" y="1195"/>
                  </a:cubicBezTo>
                  <a:cubicBezTo>
                    <a:pt x="1468" y="1195"/>
                    <a:pt x="1468" y="1195"/>
                    <a:pt x="1468" y="1194"/>
                  </a:cubicBezTo>
                  <a:cubicBezTo>
                    <a:pt x="1469" y="1193"/>
                    <a:pt x="1471" y="1192"/>
                    <a:pt x="1472" y="1191"/>
                  </a:cubicBezTo>
                  <a:cubicBezTo>
                    <a:pt x="1476" y="1187"/>
                    <a:pt x="1481" y="1184"/>
                    <a:pt x="1485" y="1182"/>
                  </a:cubicBezTo>
                  <a:cubicBezTo>
                    <a:pt x="1486" y="1182"/>
                    <a:pt x="1486" y="1181"/>
                    <a:pt x="1487" y="1181"/>
                  </a:cubicBezTo>
                  <a:cubicBezTo>
                    <a:pt x="1487" y="1181"/>
                    <a:pt x="1488" y="1181"/>
                    <a:pt x="1488" y="1180"/>
                  </a:cubicBezTo>
                  <a:cubicBezTo>
                    <a:pt x="1489" y="1180"/>
                    <a:pt x="1490" y="1179"/>
                    <a:pt x="1491" y="1179"/>
                  </a:cubicBezTo>
                  <a:cubicBezTo>
                    <a:pt x="1492" y="1178"/>
                    <a:pt x="1493" y="1178"/>
                    <a:pt x="1493" y="1177"/>
                  </a:cubicBezTo>
                  <a:cubicBezTo>
                    <a:pt x="1493" y="1178"/>
                    <a:pt x="1492" y="1179"/>
                    <a:pt x="1492" y="1179"/>
                  </a:cubicBezTo>
                  <a:cubicBezTo>
                    <a:pt x="1492" y="1179"/>
                    <a:pt x="1493" y="1178"/>
                    <a:pt x="1494" y="1178"/>
                  </a:cubicBezTo>
                  <a:cubicBezTo>
                    <a:pt x="1495" y="1178"/>
                    <a:pt x="1496" y="1177"/>
                    <a:pt x="1497" y="1177"/>
                  </a:cubicBezTo>
                  <a:cubicBezTo>
                    <a:pt x="1497" y="1177"/>
                    <a:pt x="1497" y="1176"/>
                    <a:pt x="1498" y="1176"/>
                  </a:cubicBezTo>
                  <a:cubicBezTo>
                    <a:pt x="1498" y="1176"/>
                    <a:pt x="1498" y="1176"/>
                    <a:pt x="1499" y="1176"/>
                  </a:cubicBezTo>
                  <a:cubicBezTo>
                    <a:pt x="1499" y="1175"/>
                    <a:pt x="1499" y="1175"/>
                    <a:pt x="1499" y="1175"/>
                  </a:cubicBezTo>
                  <a:cubicBezTo>
                    <a:pt x="1500" y="1174"/>
                    <a:pt x="1501" y="1174"/>
                    <a:pt x="1502" y="1173"/>
                  </a:cubicBezTo>
                  <a:cubicBezTo>
                    <a:pt x="1503" y="1172"/>
                    <a:pt x="1504" y="1171"/>
                    <a:pt x="1505" y="1170"/>
                  </a:cubicBezTo>
                  <a:cubicBezTo>
                    <a:pt x="1507" y="1169"/>
                    <a:pt x="1508" y="1168"/>
                    <a:pt x="1509" y="1167"/>
                  </a:cubicBezTo>
                  <a:cubicBezTo>
                    <a:pt x="1510" y="1166"/>
                    <a:pt x="1511" y="1164"/>
                    <a:pt x="1512" y="1163"/>
                  </a:cubicBezTo>
                  <a:cubicBezTo>
                    <a:pt x="1513" y="1162"/>
                    <a:pt x="1513" y="1162"/>
                    <a:pt x="1514" y="1161"/>
                  </a:cubicBezTo>
                  <a:cubicBezTo>
                    <a:pt x="1531" y="1161"/>
                    <a:pt x="1536" y="1145"/>
                    <a:pt x="1535" y="1130"/>
                  </a:cubicBezTo>
                  <a:cubicBezTo>
                    <a:pt x="1535" y="1130"/>
                    <a:pt x="1536" y="1130"/>
                    <a:pt x="1536" y="1130"/>
                  </a:cubicBezTo>
                  <a:cubicBezTo>
                    <a:pt x="1555" y="1128"/>
                    <a:pt x="1563" y="1117"/>
                    <a:pt x="1580" y="1112"/>
                  </a:cubicBezTo>
                  <a:cubicBezTo>
                    <a:pt x="1605" y="1105"/>
                    <a:pt x="1624" y="1110"/>
                    <a:pt x="1650" y="1096"/>
                  </a:cubicBezTo>
                  <a:cubicBezTo>
                    <a:pt x="1696" y="1071"/>
                    <a:pt x="1750" y="1077"/>
                    <a:pt x="1799" y="1101"/>
                  </a:cubicBezTo>
                  <a:cubicBezTo>
                    <a:pt x="1826" y="1114"/>
                    <a:pt x="1850" y="1151"/>
                    <a:pt x="1868" y="1186"/>
                  </a:cubicBezTo>
                  <a:cubicBezTo>
                    <a:pt x="1868" y="1188"/>
                    <a:pt x="1868" y="1191"/>
                    <a:pt x="1869" y="1193"/>
                  </a:cubicBezTo>
                  <a:cubicBezTo>
                    <a:pt x="1869" y="1195"/>
                    <a:pt x="1869" y="1197"/>
                    <a:pt x="1869" y="1199"/>
                  </a:cubicBezTo>
                  <a:cubicBezTo>
                    <a:pt x="1870" y="1200"/>
                    <a:pt x="1870" y="1202"/>
                    <a:pt x="1870" y="1203"/>
                  </a:cubicBezTo>
                  <a:cubicBezTo>
                    <a:pt x="1870" y="1204"/>
                    <a:pt x="1870" y="1204"/>
                    <a:pt x="1870" y="1204"/>
                  </a:cubicBezTo>
                  <a:cubicBezTo>
                    <a:pt x="1870" y="1204"/>
                    <a:pt x="1870" y="1205"/>
                    <a:pt x="1870" y="1205"/>
                  </a:cubicBezTo>
                  <a:cubicBezTo>
                    <a:pt x="1870" y="1205"/>
                    <a:pt x="1869" y="1205"/>
                    <a:pt x="1869" y="1206"/>
                  </a:cubicBezTo>
                  <a:cubicBezTo>
                    <a:pt x="1869" y="1206"/>
                    <a:pt x="1869" y="1207"/>
                    <a:pt x="1869" y="1207"/>
                  </a:cubicBezTo>
                  <a:cubicBezTo>
                    <a:pt x="1869" y="1207"/>
                    <a:pt x="1869" y="1207"/>
                    <a:pt x="1869" y="1207"/>
                  </a:cubicBezTo>
                  <a:cubicBezTo>
                    <a:pt x="1869" y="1207"/>
                    <a:pt x="1869" y="1208"/>
                    <a:pt x="1869" y="1208"/>
                  </a:cubicBezTo>
                  <a:cubicBezTo>
                    <a:pt x="1869" y="1208"/>
                    <a:pt x="1869" y="1209"/>
                    <a:pt x="1869" y="1210"/>
                  </a:cubicBezTo>
                  <a:cubicBezTo>
                    <a:pt x="1869" y="1211"/>
                    <a:pt x="1869" y="1212"/>
                    <a:pt x="1869" y="1212"/>
                  </a:cubicBezTo>
                  <a:cubicBezTo>
                    <a:pt x="1869" y="1213"/>
                    <a:pt x="1869" y="1214"/>
                    <a:pt x="1869" y="1215"/>
                  </a:cubicBezTo>
                  <a:cubicBezTo>
                    <a:pt x="1869" y="1216"/>
                    <a:pt x="1869" y="1217"/>
                    <a:pt x="1869" y="1218"/>
                  </a:cubicBezTo>
                  <a:cubicBezTo>
                    <a:pt x="1869" y="1218"/>
                    <a:pt x="1869" y="1218"/>
                    <a:pt x="1869" y="1218"/>
                  </a:cubicBezTo>
                  <a:cubicBezTo>
                    <a:pt x="1869" y="1218"/>
                    <a:pt x="1869" y="1218"/>
                    <a:pt x="1869" y="1218"/>
                  </a:cubicBezTo>
                  <a:cubicBezTo>
                    <a:pt x="1865" y="1230"/>
                    <a:pt x="1871" y="1239"/>
                    <a:pt x="1878" y="1248"/>
                  </a:cubicBezTo>
                  <a:cubicBezTo>
                    <a:pt x="1884" y="1238"/>
                    <a:pt x="1879" y="1228"/>
                    <a:pt x="1872" y="1220"/>
                  </a:cubicBezTo>
                  <a:cubicBezTo>
                    <a:pt x="1872" y="1219"/>
                    <a:pt x="1871" y="1218"/>
                    <a:pt x="1871" y="1217"/>
                  </a:cubicBezTo>
                  <a:cubicBezTo>
                    <a:pt x="1871" y="1216"/>
                    <a:pt x="1871" y="1216"/>
                    <a:pt x="1871" y="1215"/>
                  </a:cubicBezTo>
                  <a:cubicBezTo>
                    <a:pt x="1871" y="1214"/>
                    <a:pt x="1871" y="1213"/>
                    <a:pt x="1871" y="1212"/>
                  </a:cubicBezTo>
                  <a:cubicBezTo>
                    <a:pt x="1871" y="1211"/>
                    <a:pt x="1871" y="1211"/>
                    <a:pt x="1871" y="1210"/>
                  </a:cubicBezTo>
                  <a:cubicBezTo>
                    <a:pt x="1871" y="1210"/>
                    <a:pt x="1871" y="1209"/>
                    <a:pt x="1871" y="1209"/>
                  </a:cubicBezTo>
                  <a:cubicBezTo>
                    <a:pt x="1871" y="1210"/>
                    <a:pt x="1871" y="1210"/>
                    <a:pt x="1871" y="1210"/>
                  </a:cubicBezTo>
                  <a:cubicBezTo>
                    <a:pt x="1872" y="1212"/>
                    <a:pt x="1872" y="1213"/>
                    <a:pt x="1872" y="1213"/>
                  </a:cubicBezTo>
                  <a:cubicBezTo>
                    <a:pt x="1872" y="1213"/>
                    <a:pt x="1872" y="1212"/>
                    <a:pt x="1872" y="1210"/>
                  </a:cubicBezTo>
                  <a:cubicBezTo>
                    <a:pt x="1872" y="1209"/>
                    <a:pt x="1872" y="1208"/>
                    <a:pt x="1872" y="1207"/>
                  </a:cubicBezTo>
                  <a:cubicBezTo>
                    <a:pt x="1872" y="1207"/>
                    <a:pt x="1872" y="1206"/>
                    <a:pt x="1872" y="1205"/>
                  </a:cubicBezTo>
                  <a:cubicBezTo>
                    <a:pt x="1872" y="1205"/>
                    <a:pt x="1872" y="1204"/>
                    <a:pt x="1872" y="1204"/>
                  </a:cubicBezTo>
                  <a:cubicBezTo>
                    <a:pt x="1872" y="1204"/>
                    <a:pt x="1872" y="1203"/>
                    <a:pt x="1872" y="1203"/>
                  </a:cubicBezTo>
                  <a:cubicBezTo>
                    <a:pt x="1872" y="1202"/>
                    <a:pt x="1872" y="1200"/>
                    <a:pt x="1872" y="1198"/>
                  </a:cubicBezTo>
                  <a:cubicBezTo>
                    <a:pt x="1872" y="1197"/>
                    <a:pt x="1871" y="1195"/>
                    <a:pt x="1871" y="1193"/>
                  </a:cubicBezTo>
                  <a:cubicBezTo>
                    <a:pt x="1871" y="1193"/>
                    <a:pt x="1871" y="1193"/>
                    <a:pt x="1871" y="1193"/>
                  </a:cubicBezTo>
                  <a:cubicBezTo>
                    <a:pt x="1876" y="1203"/>
                    <a:pt x="1881" y="1213"/>
                    <a:pt x="1884" y="1222"/>
                  </a:cubicBezTo>
                  <a:cubicBezTo>
                    <a:pt x="1889" y="1211"/>
                    <a:pt x="1878" y="1184"/>
                    <a:pt x="1865" y="1159"/>
                  </a:cubicBezTo>
                  <a:cubicBezTo>
                    <a:pt x="1865" y="1159"/>
                    <a:pt x="1864" y="1159"/>
                    <a:pt x="1864" y="1158"/>
                  </a:cubicBezTo>
                  <a:cubicBezTo>
                    <a:pt x="1864" y="1158"/>
                    <a:pt x="1864" y="1157"/>
                    <a:pt x="1864" y="1156"/>
                  </a:cubicBezTo>
                  <a:cubicBezTo>
                    <a:pt x="1863" y="1156"/>
                    <a:pt x="1863" y="1155"/>
                    <a:pt x="1863" y="1155"/>
                  </a:cubicBezTo>
                  <a:cubicBezTo>
                    <a:pt x="1871" y="1162"/>
                    <a:pt x="1880" y="1169"/>
                    <a:pt x="1889" y="1175"/>
                  </a:cubicBezTo>
                  <a:cubicBezTo>
                    <a:pt x="1891" y="1177"/>
                    <a:pt x="1894" y="1178"/>
                    <a:pt x="1896" y="1179"/>
                  </a:cubicBezTo>
                  <a:cubicBezTo>
                    <a:pt x="1898" y="1181"/>
                    <a:pt x="1900" y="1182"/>
                    <a:pt x="1903" y="1184"/>
                  </a:cubicBezTo>
                  <a:cubicBezTo>
                    <a:pt x="1907" y="1186"/>
                    <a:pt x="1912" y="1189"/>
                    <a:pt x="1917" y="1191"/>
                  </a:cubicBezTo>
                  <a:cubicBezTo>
                    <a:pt x="1924" y="1196"/>
                    <a:pt x="1932" y="1200"/>
                    <a:pt x="1939" y="1204"/>
                  </a:cubicBezTo>
                  <a:cubicBezTo>
                    <a:pt x="1939" y="1204"/>
                    <a:pt x="1939" y="1205"/>
                    <a:pt x="1940" y="1206"/>
                  </a:cubicBezTo>
                  <a:cubicBezTo>
                    <a:pt x="1940" y="1206"/>
                    <a:pt x="1940" y="1206"/>
                    <a:pt x="1940" y="1207"/>
                  </a:cubicBezTo>
                  <a:cubicBezTo>
                    <a:pt x="1940" y="1207"/>
                    <a:pt x="1940" y="1208"/>
                    <a:pt x="1941" y="1208"/>
                  </a:cubicBezTo>
                  <a:cubicBezTo>
                    <a:pt x="1941" y="1208"/>
                    <a:pt x="1941" y="1209"/>
                    <a:pt x="1941" y="1209"/>
                  </a:cubicBezTo>
                  <a:cubicBezTo>
                    <a:pt x="1941" y="1210"/>
                    <a:pt x="1941" y="1210"/>
                    <a:pt x="1942" y="1210"/>
                  </a:cubicBezTo>
                  <a:cubicBezTo>
                    <a:pt x="1942" y="1210"/>
                    <a:pt x="1942" y="1210"/>
                    <a:pt x="1942" y="1211"/>
                  </a:cubicBezTo>
                  <a:cubicBezTo>
                    <a:pt x="1942" y="1211"/>
                    <a:pt x="1943" y="1212"/>
                    <a:pt x="1943" y="1212"/>
                  </a:cubicBezTo>
                  <a:cubicBezTo>
                    <a:pt x="1943" y="1213"/>
                    <a:pt x="1943" y="1213"/>
                    <a:pt x="1944" y="1214"/>
                  </a:cubicBezTo>
                  <a:cubicBezTo>
                    <a:pt x="1944" y="1214"/>
                    <a:pt x="1944" y="1214"/>
                    <a:pt x="1944" y="1215"/>
                  </a:cubicBezTo>
                  <a:cubicBezTo>
                    <a:pt x="1944" y="1215"/>
                    <a:pt x="1944" y="1215"/>
                    <a:pt x="1944" y="1215"/>
                  </a:cubicBezTo>
                  <a:cubicBezTo>
                    <a:pt x="1945" y="1216"/>
                    <a:pt x="1945" y="1217"/>
                    <a:pt x="1945" y="1217"/>
                  </a:cubicBezTo>
                  <a:cubicBezTo>
                    <a:pt x="1946" y="1219"/>
                    <a:pt x="1946" y="1220"/>
                    <a:pt x="1947" y="1221"/>
                  </a:cubicBezTo>
                  <a:cubicBezTo>
                    <a:pt x="1947" y="1223"/>
                    <a:pt x="1947" y="1224"/>
                    <a:pt x="1948" y="1226"/>
                  </a:cubicBezTo>
                  <a:cubicBezTo>
                    <a:pt x="1948" y="1227"/>
                    <a:pt x="1948" y="1228"/>
                    <a:pt x="1948" y="1230"/>
                  </a:cubicBezTo>
                  <a:cubicBezTo>
                    <a:pt x="1949" y="1231"/>
                    <a:pt x="1949" y="1232"/>
                    <a:pt x="1949" y="1233"/>
                  </a:cubicBezTo>
                  <a:cubicBezTo>
                    <a:pt x="1943" y="1236"/>
                    <a:pt x="1936" y="1242"/>
                    <a:pt x="1936" y="1248"/>
                  </a:cubicBezTo>
                  <a:cubicBezTo>
                    <a:pt x="1935" y="1256"/>
                    <a:pt x="1944" y="1261"/>
                    <a:pt x="1949" y="1267"/>
                  </a:cubicBezTo>
                  <a:cubicBezTo>
                    <a:pt x="1954" y="1255"/>
                    <a:pt x="1971" y="1240"/>
                    <a:pt x="1951" y="1232"/>
                  </a:cubicBezTo>
                  <a:cubicBezTo>
                    <a:pt x="1951" y="1232"/>
                    <a:pt x="1951" y="1232"/>
                    <a:pt x="1951" y="1232"/>
                  </a:cubicBezTo>
                  <a:cubicBezTo>
                    <a:pt x="1952" y="1232"/>
                    <a:pt x="1952" y="1232"/>
                    <a:pt x="1953" y="1231"/>
                  </a:cubicBezTo>
                  <a:cubicBezTo>
                    <a:pt x="1951" y="1232"/>
                    <a:pt x="1951" y="1232"/>
                    <a:pt x="1951" y="1232"/>
                  </a:cubicBezTo>
                  <a:cubicBezTo>
                    <a:pt x="1951" y="1231"/>
                    <a:pt x="1951" y="1230"/>
                    <a:pt x="1951" y="1230"/>
                  </a:cubicBezTo>
                  <a:cubicBezTo>
                    <a:pt x="1951" y="1228"/>
                    <a:pt x="1950" y="1227"/>
                    <a:pt x="1950" y="1225"/>
                  </a:cubicBezTo>
                  <a:cubicBezTo>
                    <a:pt x="1950" y="1224"/>
                    <a:pt x="1949" y="1222"/>
                    <a:pt x="1949" y="1221"/>
                  </a:cubicBezTo>
                  <a:cubicBezTo>
                    <a:pt x="1949" y="1219"/>
                    <a:pt x="1948" y="1218"/>
                    <a:pt x="1948" y="1216"/>
                  </a:cubicBezTo>
                  <a:cubicBezTo>
                    <a:pt x="1947" y="1216"/>
                    <a:pt x="1947" y="1215"/>
                    <a:pt x="1947" y="1215"/>
                  </a:cubicBezTo>
                  <a:cubicBezTo>
                    <a:pt x="1947" y="1214"/>
                    <a:pt x="1946" y="1214"/>
                    <a:pt x="1946" y="1214"/>
                  </a:cubicBezTo>
                  <a:cubicBezTo>
                    <a:pt x="1946" y="1213"/>
                    <a:pt x="1946" y="1213"/>
                    <a:pt x="1946" y="1213"/>
                  </a:cubicBezTo>
                  <a:cubicBezTo>
                    <a:pt x="1946" y="1212"/>
                    <a:pt x="1945" y="1212"/>
                    <a:pt x="1945" y="1211"/>
                  </a:cubicBezTo>
                  <a:cubicBezTo>
                    <a:pt x="1945" y="1210"/>
                    <a:pt x="1944" y="1210"/>
                    <a:pt x="1944" y="1209"/>
                  </a:cubicBezTo>
                  <a:cubicBezTo>
                    <a:pt x="1944" y="1209"/>
                    <a:pt x="1944" y="1209"/>
                    <a:pt x="1944" y="1209"/>
                  </a:cubicBezTo>
                  <a:cubicBezTo>
                    <a:pt x="1944" y="1208"/>
                    <a:pt x="1943" y="1208"/>
                    <a:pt x="1943" y="1208"/>
                  </a:cubicBezTo>
                  <a:cubicBezTo>
                    <a:pt x="1943" y="1208"/>
                    <a:pt x="1942" y="1207"/>
                    <a:pt x="1942" y="1207"/>
                  </a:cubicBezTo>
                  <a:cubicBezTo>
                    <a:pt x="1942" y="1207"/>
                    <a:pt x="1942" y="1206"/>
                    <a:pt x="1941" y="1206"/>
                  </a:cubicBezTo>
                  <a:cubicBezTo>
                    <a:pt x="1941" y="1206"/>
                    <a:pt x="1941" y="1206"/>
                    <a:pt x="1940" y="1205"/>
                  </a:cubicBezTo>
                  <a:cubicBezTo>
                    <a:pt x="1940" y="1205"/>
                    <a:pt x="1940" y="1205"/>
                    <a:pt x="1939" y="1204"/>
                  </a:cubicBezTo>
                  <a:cubicBezTo>
                    <a:pt x="1941" y="1206"/>
                    <a:pt x="1943" y="1207"/>
                    <a:pt x="1945" y="1208"/>
                  </a:cubicBezTo>
                  <a:cubicBezTo>
                    <a:pt x="1946" y="1208"/>
                    <a:pt x="1947" y="1209"/>
                    <a:pt x="1948" y="1210"/>
                  </a:cubicBezTo>
                  <a:cubicBezTo>
                    <a:pt x="1949" y="1211"/>
                    <a:pt x="1950" y="1212"/>
                    <a:pt x="1951" y="1212"/>
                  </a:cubicBezTo>
                  <a:cubicBezTo>
                    <a:pt x="1952" y="1213"/>
                    <a:pt x="1953" y="1214"/>
                    <a:pt x="1955" y="1215"/>
                  </a:cubicBezTo>
                  <a:cubicBezTo>
                    <a:pt x="1958" y="1217"/>
                    <a:pt x="1958" y="1217"/>
                    <a:pt x="1958" y="1217"/>
                  </a:cubicBezTo>
                  <a:cubicBezTo>
                    <a:pt x="1962" y="1220"/>
                    <a:pt x="1966" y="1224"/>
                    <a:pt x="1970" y="1227"/>
                  </a:cubicBezTo>
                  <a:cubicBezTo>
                    <a:pt x="1978" y="1234"/>
                    <a:pt x="1986" y="1241"/>
                    <a:pt x="1994" y="1248"/>
                  </a:cubicBezTo>
                  <a:cubicBezTo>
                    <a:pt x="2001" y="1255"/>
                    <a:pt x="2008" y="1262"/>
                    <a:pt x="2015" y="1268"/>
                  </a:cubicBezTo>
                  <a:cubicBezTo>
                    <a:pt x="2023" y="1274"/>
                    <a:pt x="2030" y="1280"/>
                    <a:pt x="2036" y="1285"/>
                  </a:cubicBezTo>
                  <a:cubicBezTo>
                    <a:pt x="2040" y="1287"/>
                    <a:pt x="2043" y="1290"/>
                    <a:pt x="2046" y="1292"/>
                  </a:cubicBezTo>
                  <a:cubicBezTo>
                    <a:pt x="2048" y="1293"/>
                    <a:pt x="2049" y="1293"/>
                    <a:pt x="2051" y="1294"/>
                  </a:cubicBezTo>
                  <a:cubicBezTo>
                    <a:pt x="2052" y="1295"/>
                    <a:pt x="2054" y="1296"/>
                    <a:pt x="2055" y="1297"/>
                  </a:cubicBezTo>
                  <a:cubicBezTo>
                    <a:pt x="2061" y="1300"/>
                    <a:pt x="2067" y="1302"/>
                    <a:pt x="2071" y="1304"/>
                  </a:cubicBezTo>
                  <a:cubicBezTo>
                    <a:pt x="2074" y="1304"/>
                    <a:pt x="2076" y="1305"/>
                    <a:pt x="2077" y="1305"/>
                  </a:cubicBezTo>
                  <a:cubicBezTo>
                    <a:pt x="2079" y="1306"/>
                    <a:pt x="2081" y="1306"/>
                    <a:pt x="2082" y="1307"/>
                  </a:cubicBezTo>
                  <a:cubicBezTo>
                    <a:pt x="2085" y="1307"/>
                    <a:pt x="2086" y="1308"/>
                    <a:pt x="2086" y="1308"/>
                  </a:cubicBezTo>
                  <a:cubicBezTo>
                    <a:pt x="2086" y="1308"/>
                    <a:pt x="2085" y="1307"/>
                    <a:pt x="2082" y="1306"/>
                  </a:cubicBezTo>
                  <a:cubicBezTo>
                    <a:pt x="2081" y="1306"/>
                    <a:pt x="2079" y="1305"/>
                    <a:pt x="2078" y="1305"/>
                  </a:cubicBezTo>
                  <a:cubicBezTo>
                    <a:pt x="2076" y="1304"/>
                    <a:pt x="2074" y="1303"/>
                    <a:pt x="2072" y="1302"/>
                  </a:cubicBezTo>
                  <a:cubicBezTo>
                    <a:pt x="2068" y="1300"/>
                    <a:pt x="2062" y="1298"/>
                    <a:pt x="2057" y="1294"/>
                  </a:cubicBezTo>
                  <a:cubicBezTo>
                    <a:pt x="2055" y="1293"/>
                    <a:pt x="2054" y="1292"/>
                    <a:pt x="2053" y="1291"/>
                  </a:cubicBezTo>
                  <a:cubicBezTo>
                    <a:pt x="2051" y="1290"/>
                    <a:pt x="2050" y="1289"/>
                    <a:pt x="2048" y="1288"/>
                  </a:cubicBezTo>
                  <a:cubicBezTo>
                    <a:pt x="2047" y="1288"/>
                    <a:pt x="2047" y="1287"/>
                    <a:pt x="2046" y="1287"/>
                  </a:cubicBezTo>
                  <a:cubicBezTo>
                    <a:pt x="2045" y="1286"/>
                    <a:pt x="2044" y="1286"/>
                    <a:pt x="2043" y="1285"/>
                  </a:cubicBezTo>
                  <a:cubicBezTo>
                    <a:pt x="2042" y="1284"/>
                    <a:pt x="2040" y="1283"/>
                    <a:pt x="2039" y="1282"/>
                  </a:cubicBezTo>
                  <a:cubicBezTo>
                    <a:pt x="2038" y="1282"/>
                    <a:pt x="2038" y="1282"/>
                    <a:pt x="2038" y="1282"/>
                  </a:cubicBezTo>
                  <a:cubicBezTo>
                    <a:pt x="2038" y="1282"/>
                    <a:pt x="2039" y="1282"/>
                    <a:pt x="2039" y="1282"/>
                  </a:cubicBezTo>
                  <a:cubicBezTo>
                    <a:pt x="2040" y="1282"/>
                    <a:pt x="2041" y="1282"/>
                    <a:pt x="2042" y="1282"/>
                  </a:cubicBezTo>
                  <a:cubicBezTo>
                    <a:pt x="2043" y="1282"/>
                    <a:pt x="2045" y="1283"/>
                    <a:pt x="2046" y="1283"/>
                  </a:cubicBezTo>
                  <a:cubicBezTo>
                    <a:pt x="2047" y="1283"/>
                    <a:pt x="2048" y="1283"/>
                    <a:pt x="2050" y="1283"/>
                  </a:cubicBezTo>
                  <a:cubicBezTo>
                    <a:pt x="2050" y="1283"/>
                    <a:pt x="2050" y="1283"/>
                    <a:pt x="2050" y="1283"/>
                  </a:cubicBezTo>
                  <a:cubicBezTo>
                    <a:pt x="2050" y="1283"/>
                    <a:pt x="2050" y="1283"/>
                    <a:pt x="2050" y="1283"/>
                  </a:cubicBezTo>
                  <a:cubicBezTo>
                    <a:pt x="2067" y="1291"/>
                    <a:pt x="2080" y="1285"/>
                    <a:pt x="2095" y="1276"/>
                  </a:cubicBezTo>
                  <a:cubicBezTo>
                    <a:pt x="2081" y="1266"/>
                    <a:pt x="2066" y="1271"/>
                    <a:pt x="2053" y="1280"/>
                  </a:cubicBezTo>
                  <a:cubicBezTo>
                    <a:pt x="2052" y="1280"/>
                    <a:pt x="2051" y="1280"/>
                    <a:pt x="2050" y="1280"/>
                  </a:cubicBezTo>
                  <a:cubicBezTo>
                    <a:pt x="2049" y="1280"/>
                    <a:pt x="2047" y="1280"/>
                    <a:pt x="2046" y="1279"/>
                  </a:cubicBezTo>
                  <a:cubicBezTo>
                    <a:pt x="2045" y="1279"/>
                    <a:pt x="2044" y="1279"/>
                    <a:pt x="2043" y="1279"/>
                  </a:cubicBezTo>
                  <a:cubicBezTo>
                    <a:pt x="2041" y="1279"/>
                    <a:pt x="2040" y="1279"/>
                    <a:pt x="2039" y="1279"/>
                  </a:cubicBezTo>
                  <a:cubicBezTo>
                    <a:pt x="2038" y="1278"/>
                    <a:pt x="2037" y="1278"/>
                    <a:pt x="2036" y="1278"/>
                  </a:cubicBezTo>
                  <a:cubicBezTo>
                    <a:pt x="2036" y="1278"/>
                    <a:pt x="2036" y="1278"/>
                    <a:pt x="2036" y="1278"/>
                  </a:cubicBezTo>
                  <a:cubicBezTo>
                    <a:pt x="2036" y="1278"/>
                    <a:pt x="2035" y="1278"/>
                    <a:pt x="2035" y="1278"/>
                  </a:cubicBezTo>
                  <a:cubicBezTo>
                    <a:pt x="2035" y="1278"/>
                    <a:pt x="2034" y="1278"/>
                    <a:pt x="2034" y="1278"/>
                  </a:cubicBezTo>
                  <a:cubicBezTo>
                    <a:pt x="2034" y="1278"/>
                    <a:pt x="2033" y="1278"/>
                    <a:pt x="2033" y="1278"/>
                  </a:cubicBezTo>
                  <a:cubicBezTo>
                    <a:pt x="2028" y="1274"/>
                    <a:pt x="2023" y="1270"/>
                    <a:pt x="2018" y="1265"/>
                  </a:cubicBezTo>
                  <a:cubicBezTo>
                    <a:pt x="2011" y="1259"/>
                    <a:pt x="2004" y="1252"/>
                    <a:pt x="1996" y="1245"/>
                  </a:cubicBezTo>
                  <a:cubicBezTo>
                    <a:pt x="1989" y="1238"/>
                    <a:pt x="1981" y="1231"/>
                    <a:pt x="1973" y="1224"/>
                  </a:cubicBezTo>
                  <a:cubicBezTo>
                    <a:pt x="1969" y="1221"/>
                    <a:pt x="1964" y="1217"/>
                    <a:pt x="1960" y="1214"/>
                  </a:cubicBezTo>
                  <a:cubicBezTo>
                    <a:pt x="1957" y="1211"/>
                    <a:pt x="1957" y="1211"/>
                    <a:pt x="1957" y="1211"/>
                  </a:cubicBezTo>
                  <a:cubicBezTo>
                    <a:pt x="1956" y="1211"/>
                    <a:pt x="1955" y="1210"/>
                    <a:pt x="1954" y="1209"/>
                  </a:cubicBezTo>
                  <a:cubicBezTo>
                    <a:pt x="1952" y="1208"/>
                    <a:pt x="1951" y="1207"/>
                    <a:pt x="1950" y="1207"/>
                  </a:cubicBezTo>
                  <a:cubicBezTo>
                    <a:pt x="1949" y="1206"/>
                    <a:pt x="1948" y="1205"/>
                    <a:pt x="1947" y="1204"/>
                  </a:cubicBezTo>
                  <a:cubicBezTo>
                    <a:pt x="1937" y="1198"/>
                    <a:pt x="1928" y="1193"/>
                    <a:pt x="1918" y="1188"/>
                  </a:cubicBezTo>
                  <a:cubicBezTo>
                    <a:pt x="1916" y="1186"/>
                    <a:pt x="1913" y="1185"/>
                    <a:pt x="1910" y="1183"/>
                  </a:cubicBezTo>
                  <a:cubicBezTo>
                    <a:pt x="1911" y="1184"/>
                    <a:pt x="1911" y="1184"/>
                    <a:pt x="1911" y="1184"/>
                  </a:cubicBezTo>
                  <a:cubicBezTo>
                    <a:pt x="1912" y="1184"/>
                    <a:pt x="1912" y="1184"/>
                    <a:pt x="1913" y="1184"/>
                  </a:cubicBezTo>
                  <a:cubicBezTo>
                    <a:pt x="1914" y="1184"/>
                    <a:pt x="1915" y="1184"/>
                    <a:pt x="1915" y="1184"/>
                  </a:cubicBezTo>
                  <a:cubicBezTo>
                    <a:pt x="1916" y="1184"/>
                    <a:pt x="1917" y="1184"/>
                    <a:pt x="1918" y="1184"/>
                  </a:cubicBezTo>
                  <a:cubicBezTo>
                    <a:pt x="1919" y="1184"/>
                    <a:pt x="1919" y="1184"/>
                    <a:pt x="1919" y="1184"/>
                  </a:cubicBezTo>
                  <a:cubicBezTo>
                    <a:pt x="1920" y="1184"/>
                    <a:pt x="1920" y="1184"/>
                    <a:pt x="1921" y="1184"/>
                  </a:cubicBezTo>
                  <a:cubicBezTo>
                    <a:pt x="1923" y="1184"/>
                    <a:pt x="1925" y="1184"/>
                    <a:pt x="1928" y="1184"/>
                  </a:cubicBezTo>
                  <a:cubicBezTo>
                    <a:pt x="1930" y="1184"/>
                    <a:pt x="1932" y="1183"/>
                    <a:pt x="1935" y="1183"/>
                  </a:cubicBezTo>
                  <a:cubicBezTo>
                    <a:pt x="1940" y="1183"/>
                    <a:pt x="1945" y="1182"/>
                    <a:pt x="1951" y="1181"/>
                  </a:cubicBezTo>
                  <a:cubicBezTo>
                    <a:pt x="1956" y="1181"/>
                    <a:pt x="1961" y="1180"/>
                    <a:pt x="1965" y="1180"/>
                  </a:cubicBezTo>
                  <a:cubicBezTo>
                    <a:pt x="1966" y="1180"/>
                    <a:pt x="1966" y="1181"/>
                    <a:pt x="1966" y="1181"/>
                  </a:cubicBezTo>
                  <a:cubicBezTo>
                    <a:pt x="1966" y="1181"/>
                    <a:pt x="1967" y="1182"/>
                    <a:pt x="1967" y="1183"/>
                  </a:cubicBezTo>
                  <a:cubicBezTo>
                    <a:pt x="1968" y="1183"/>
                    <a:pt x="1968" y="1184"/>
                    <a:pt x="1968" y="1184"/>
                  </a:cubicBezTo>
                  <a:cubicBezTo>
                    <a:pt x="1968" y="1184"/>
                    <a:pt x="1969" y="1184"/>
                    <a:pt x="1969" y="1185"/>
                  </a:cubicBezTo>
                  <a:cubicBezTo>
                    <a:pt x="1969" y="1185"/>
                    <a:pt x="1969" y="1185"/>
                    <a:pt x="1969" y="1185"/>
                  </a:cubicBezTo>
                  <a:cubicBezTo>
                    <a:pt x="1970" y="1186"/>
                    <a:pt x="1971" y="1187"/>
                    <a:pt x="1972" y="1188"/>
                  </a:cubicBezTo>
                  <a:cubicBezTo>
                    <a:pt x="1973" y="1189"/>
                    <a:pt x="1974" y="1189"/>
                    <a:pt x="1975" y="1190"/>
                  </a:cubicBezTo>
                  <a:cubicBezTo>
                    <a:pt x="1977" y="1192"/>
                    <a:pt x="1979" y="1194"/>
                    <a:pt x="1981" y="1196"/>
                  </a:cubicBezTo>
                  <a:cubicBezTo>
                    <a:pt x="1981" y="1196"/>
                    <a:pt x="1982" y="1197"/>
                    <a:pt x="1982" y="1197"/>
                  </a:cubicBezTo>
                  <a:cubicBezTo>
                    <a:pt x="1981" y="1197"/>
                    <a:pt x="1981" y="1197"/>
                    <a:pt x="1981" y="1197"/>
                  </a:cubicBezTo>
                  <a:cubicBezTo>
                    <a:pt x="1978" y="1215"/>
                    <a:pt x="2000" y="1220"/>
                    <a:pt x="2012" y="1215"/>
                  </a:cubicBezTo>
                  <a:cubicBezTo>
                    <a:pt x="2004" y="1208"/>
                    <a:pt x="1997" y="1191"/>
                    <a:pt x="1984" y="1196"/>
                  </a:cubicBezTo>
                  <a:cubicBezTo>
                    <a:pt x="1983" y="1195"/>
                    <a:pt x="1983" y="1195"/>
                    <a:pt x="1983" y="1195"/>
                  </a:cubicBezTo>
                  <a:cubicBezTo>
                    <a:pt x="1980" y="1193"/>
                    <a:pt x="1978" y="1191"/>
                    <a:pt x="1976" y="1189"/>
                  </a:cubicBezTo>
                  <a:cubicBezTo>
                    <a:pt x="1975" y="1188"/>
                    <a:pt x="1974" y="1187"/>
                    <a:pt x="1973" y="1186"/>
                  </a:cubicBezTo>
                  <a:cubicBezTo>
                    <a:pt x="1972" y="1185"/>
                    <a:pt x="1972" y="1184"/>
                    <a:pt x="1971" y="1184"/>
                  </a:cubicBezTo>
                  <a:cubicBezTo>
                    <a:pt x="1971" y="1183"/>
                    <a:pt x="1970" y="1183"/>
                    <a:pt x="1970" y="1183"/>
                  </a:cubicBezTo>
                  <a:cubicBezTo>
                    <a:pt x="1970" y="1183"/>
                    <a:pt x="1970" y="1183"/>
                    <a:pt x="1970" y="1183"/>
                  </a:cubicBezTo>
                  <a:cubicBezTo>
                    <a:pt x="1969" y="1182"/>
                    <a:pt x="1969" y="1182"/>
                    <a:pt x="1969" y="1182"/>
                  </a:cubicBezTo>
                  <a:cubicBezTo>
                    <a:pt x="1968" y="1181"/>
                    <a:pt x="1967" y="1181"/>
                    <a:pt x="1967" y="1180"/>
                  </a:cubicBezTo>
                  <a:cubicBezTo>
                    <a:pt x="1966" y="1180"/>
                    <a:pt x="1966" y="1180"/>
                    <a:pt x="1966" y="1180"/>
                  </a:cubicBezTo>
                  <a:cubicBezTo>
                    <a:pt x="1966" y="1180"/>
                    <a:pt x="1966" y="1180"/>
                    <a:pt x="1966" y="1180"/>
                  </a:cubicBezTo>
                  <a:cubicBezTo>
                    <a:pt x="1969" y="1180"/>
                    <a:pt x="1971" y="1179"/>
                    <a:pt x="1973" y="1179"/>
                  </a:cubicBezTo>
                  <a:cubicBezTo>
                    <a:pt x="1976" y="1179"/>
                    <a:pt x="1978" y="1179"/>
                    <a:pt x="1980" y="1179"/>
                  </a:cubicBezTo>
                  <a:cubicBezTo>
                    <a:pt x="1980" y="1179"/>
                    <a:pt x="1981" y="1179"/>
                    <a:pt x="1981" y="1179"/>
                  </a:cubicBezTo>
                  <a:cubicBezTo>
                    <a:pt x="1982" y="1179"/>
                    <a:pt x="1982" y="1179"/>
                    <a:pt x="1983" y="1179"/>
                  </a:cubicBezTo>
                  <a:cubicBezTo>
                    <a:pt x="1984" y="1179"/>
                    <a:pt x="1985" y="1179"/>
                    <a:pt x="1985" y="1178"/>
                  </a:cubicBezTo>
                  <a:cubicBezTo>
                    <a:pt x="1987" y="1178"/>
                    <a:pt x="1989" y="1178"/>
                    <a:pt x="1990" y="1178"/>
                  </a:cubicBezTo>
                  <a:cubicBezTo>
                    <a:pt x="1992" y="1178"/>
                    <a:pt x="1993" y="1178"/>
                    <a:pt x="1993" y="1178"/>
                  </a:cubicBezTo>
                  <a:cubicBezTo>
                    <a:pt x="1993" y="1178"/>
                    <a:pt x="1992" y="1177"/>
                    <a:pt x="1990" y="1177"/>
                  </a:cubicBezTo>
                  <a:cubicBezTo>
                    <a:pt x="1989" y="1177"/>
                    <a:pt x="1988" y="1177"/>
                    <a:pt x="1988" y="1177"/>
                  </a:cubicBezTo>
                  <a:cubicBezTo>
                    <a:pt x="1987" y="1177"/>
                    <a:pt x="1986" y="1177"/>
                    <a:pt x="1985" y="1177"/>
                  </a:cubicBezTo>
                  <a:cubicBezTo>
                    <a:pt x="1985" y="1177"/>
                    <a:pt x="1984" y="1176"/>
                    <a:pt x="1983" y="1176"/>
                  </a:cubicBezTo>
                  <a:cubicBezTo>
                    <a:pt x="1982" y="1176"/>
                    <a:pt x="1982" y="1176"/>
                    <a:pt x="1981" y="1176"/>
                  </a:cubicBezTo>
                  <a:cubicBezTo>
                    <a:pt x="1981" y="1176"/>
                    <a:pt x="1980" y="1176"/>
                    <a:pt x="1980" y="1177"/>
                  </a:cubicBezTo>
                  <a:cubicBezTo>
                    <a:pt x="1978" y="1177"/>
                    <a:pt x="1976" y="1177"/>
                    <a:pt x="1973" y="1177"/>
                  </a:cubicBezTo>
                  <a:cubicBezTo>
                    <a:pt x="1971" y="1177"/>
                    <a:pt x="1969" y="1177"/>
                    <a:pt x="1966" y="1177"/>
                  </a:cubicBezTo>
                  <a:cubicBezTo>
                    <a:pt x="1961" y="1178"/>
                    <a:pt x="1956" y="1178"/>
                    <a:pt x="1950" y="1179"/>
                  </a:cubicBezTo>
                  <a:cubicBezTo>
                    <a:pt x="1949" y="1179"/>
                    <a:pt x="1947" y="1179"/>
                    <a:pt x="1945" y="1180"/>
                  </a:cubicBezTo>
                  <a:cubicBezTo>
                    <a:pt x="1946" y="1179"/>
                    <a:pt x="1946" y="1179"/>
                    <a:pt x="1946" y="1179"/>
                  </a:cubicBezTo>
                  <a:cubicBezTo>
                    <a:pt x="1946" y="1179"/>
                    <a:pt x="1946" y="1179"/>
                    <a:pt x="1947" y="1178"/>
                  </a:cubicBezTo>
                  <a:cubicBezTo>
                    <a:pt x="1947" y="1178"/>
                    <a:pt x="1947" y="1178"/>
                    <a:pt x="1947" y="1178"/>
                  </a:cubicBezTo>
                  <a:cubicBezTo>
                    <a:pt x="1947" y="1177"/>
                    <a:pt x="1948" y="1177"/>
                    <a:pt x="1948" y="1177"/>
                  </a:cubicBezTo>
                  <a:cubicBezTo>
                    <a:pt x="1949" y="1174"/>
                    <a:pt x="1951" y="1171"/>
                    <a:pt x="1952" y="1167"/>
                  </a:cubicBezTo>
                  <a:cubicBezTo>
                    <a:pt x="1953" y="1165"/>
                    <a:pt x="1954" y="1161"/>
                    <a:pt x="1955" y="1158"/>
                  </a:cubicBezTo>
                  <a:cubicBezTo>
                    <a:pt x="1955" y="1159"/>
                    <a:pt x="1956" y="1159"/>
                    <a:pt x="1956" y="1159"/>
                  </a:cubicBezTo>
                  <a:cubicBezTo>
                    <a:pt x="1959" y="1159"/>
                    <a:pt x="1959" y="1159"/>
                    <a:pt x="1959" y="1159"/>
                  </a:cubicBezTo>
                  <a:cubicBezTo>
                    <a:pt x="1974" y="1159"/>
                    <a:pt x="1984" y="1144"/>
                    <a:pt x="1979" y="1130"/>
                  </a:cubicBezTo>
                  <a:cubicBezTo>
                    <a:pt x="1969" y="1136"/>
                    <a:pt x="1947" y="1140"/>
                    <a:pt x="1954" y="1156"/>
                  </a:cubicBezTo>
                  <a:cubicBezTo>
                    <a:pt x="1954" y="1156"/>
                    <a:pt x="1954" y="1156"/>
                    <a:pt x="1954" y="1156"/>
                  </a:cubicBezTo>
                  <a:cubicBezTo>
                    <a:pt x="1952" y="1160"/>
                    <a:pt x="1951" y="1163"/>
                    <a:pt x="1950" y="1167"/>
                  </a:cubicBezTo>
                  <a:cubicBezTo>
                    <a:pt x="1948" y="1170"/>
                    <a:pt x="1947" y="1173"/>
                    <a:pt x="1946" y="1175"/>
                  </a:cubicBezTo>
                  <a:cubicBezTo>
                    <a:pt x="1946" y="1176"/>
                    <a:pt x="1945" y="1176"/>
                    <a:pt x="1945" y="1176"/>
                  </a:cubicBezTo>
                  <a:cubicBezTo>
                    <a:pt x="1945" y="1177"/>
                    <a:pt x="1945" y="1177"/>
                    <a:pt x="1945" y="1177"/>
                  </a:cubicBezTo>
                  <a:cubicBezTo>
                    <a:pt x="1945" y="1177"/>
                    <a:pt x="1944" y="1178"/>
                    <a:pt x="1944" y="1178"/>
                  </a:cubicBezTo>
                  <a:cubicBezTo>
                    <a:pt x="1944" y="1178"/>
                    <a:pt x="1944" y="1178"/>
                    <a:pt x="1944" y="1179"/>
                  </a:cubicBezTo>
                  <a:cubicBezTo>
                    <a:pt x="1943" y="1179"/>
                    <a:pt x="1943" y="1180"/>
                    <a:pt x="1943" y="1180"/>
                  </a:cubicBezTo>
                  <a:cubicBezTo>
                    <a:pt x="1940" y="1180"/>
                    <a:pt x="1937" y="1181"/>
                    <a:pt x="1935" y="1181"/>
                  </a:cubicBezTo>
                  <a:cubicBezTo>
                    <a:pt x="1932" y="1181"/>
                    <a:pt x="1930" y="1181"/>
                    <a:pt x="1927" y="1181"/>
                  </a:cubicBezTo>
                  <a:cubicBezTo>
                    <a:pt x="1925" y="1182"/>
                    <a:pt x="1923" y="1182"/>
                    <a:pt x="1921" y="1182"/>
                  </a:cubicBezTo>
                  <a:cubicBezTo>
                    <a:pt x="1920" y="1182"/>
                    <a:pt x="1919" y="1182"/>
                    <a:pt x="1918" y="1182"/>
                  </a:cubicBezTo>
                  <a:cubicBezTo>
                    <a:pt x="1917" y="1182"/>
                    <a:pt x="1916" y="1182"/>
                    <a:pt x="1915" y="1182"/>
                  </a:cubicBezTo>
                  <a:cubicBezTo>
                    <a:pt x="1914" y="1182"/>
                    <a:pt x="1912" y="1183"/>
                    <a:pt x="1911" y="1183"/>
                  </a:cubicBezTo>
                  <a:cubicBezTo>
                    <a:pt x="1910" y="1183"/>
                    <a:pt x="1910" y="1183"/>
                    <a:pt x="1909" y="1183"/>
                  </a:cubicBezTo>
                  <a:cubicBezTo>
                    <a:pt x="1908" y="1182"/>
                    <a:pt x="1906" y="1181"/>
                    <a:pt x="1905" y="1180"/>
                  </a:cubicBezTo>
                  <a:cubicBezTo>
                    <a:pt x="1902" y="1179"/>
                    <a:pt x="1900" y="1177"/>
                    <a:pt x="1898" y="1176"/>
                  </a:cubicBezTo>
                  <a:cubicBezTo>
                    <a:pt x="1896" y="1175"/>
                    <a:pt x="1894" y="1173"/>
                    <a:pt x="1892" y="1172"/>
                  </a:cubicBezTo>
                  <a:cubicBezTo>
                    <a:pt x="1880" y="1164"/>
                    <a:pt x="1869" y="1155"/>
                    <a:pt x="1860" y="1147"/>
                  </a:cubicBezTo>
                  <a:cubicBezTo>
                    <a:pt x="1860" y="1147"/>
                    <a:pt x="1861" y="1147"/>
                    <a:pt x="1861" y="1147"/>
                  </a:cubicBezTo>
                  <a:cubicBezTo>
                    <a:pt x="1862" y="1147"/>
                    <a:pt x="1862" y="1147"/>
                    <a:pt x="1863" y="1146"/>
                  </a:cubicBezTo>
                  <a:cubicBezTo>
                    <a:pt x="1864" y="1146"/>
                    <a:pt x="1865" y="1146"/>
                    <a:pt x="1866" y="1146"/>
                  </a:cubicBezTo>
                  <a:cubicBezTo>
                    <a:pt x="1867" y="1145"/>
                    <a:pt x="1868" y="1145"/>
                    <a:pt x="1868" y="1145"/>
                  </a:cubicBezTo>
                  <a:cubicBezTo>
                    <a:pt x="1869" y="1145"/>
                    <a:pt x="1869" y="1145"/>
                    <a:pt x="1869" y="1145"/>
                  </a:cubicBezTo>
                  <a:cubicBezTo>
                    <a:pt x="1869" y="1145"/>
                    <a:pt x="1869" y="1145"/>
                    <a:pt x="1869" y="1145"/>
                  </a:cubicBezTo>
                  <a:cubicBezTo>
                    <a:pt x="1883" y="1147"/>
                    <a:pt x="1889" y="1137"/>
                    <a:pt x="1896" y="1124"/>
                  </a:cubicBezTo>
                  <a:cubicBezTo>
                    <a:pt x="1883" y="1118"/>
                    <a:pt x="1875" y="1128"/>
                    <a:pt x="1870" y="1140"/>
                  </a:cubicBezTo>
                  <a:cubicBezTo>
                    <a:pt x="1869" y="1141"/>
                    <a:pt x="1868" y="1141"/>
                    <a:pt x="1867" y="1142"/>
                  </a:cubicBezTo>
                  <a:cubicBezTo>
                    <a:pt x="1867" y="1142"/>
                    <a:pt x="1866" y="1142"/>
                    <a:pt x="1865" y="1143"/>
                  </a:cubicBezTo>
                  <a:cubicBezTo>
                    <a:pt x="1864" y="1143"/>
                    <a:pt x="1863" y="1143"/>
                    <a:pt x="1862" y="1143"/>
                  </a:cubicBezTo>
                  <a:cubicBezTo>
                    <a:pt x="1862" y="1143"/>
                    <a:pt x="1861" y="1144"/>
                    <a:pt x="1860" y="1144"/>
                  </a:cubicBezTo>
                  <a:cubicBezTo>
                    <a:pt x="1859" y="1144"/>
                    <a:pt x="1859" y="1144"/>
                    <a:pt x="1858" y="1144"/>
                  </a:cubicBezTo>
                  <a:cubicBezTo>
                    <a:pt x="1858" y="1144"/>
                    <a:pt x="1858" y="1144"/>
                    <a:pt x="1857" y="1144"/>
                  </a:cubicBezTo>
                  <a:cubicBezTo>
                    <a:pt x="1857" y="1144"/>
                    <a:pt x="1857" y="1144"/>
                    <a:pt x="1857" y="1144"/>
                  </a:cubicBezTo>
                  <a:cubicBezTo>
                    <a:pt x="1856" y="1144"/>
                    <a:pt x="1856" y="1143"/>
                    <a:pt x="1855" y="1143"/>
                  </a:cubicBezTo>
                  <a:cubicBezTo>
                    <a:pt x="1846" y="1128"/>
                    <a:pt x="1838" y="1115"/>
                    <a:pt x="1833" y="1110"/>
                  </a:cubicBezTo>
                  <a:cubicBezTo>
                    <a:pt x="1871" y="1117"/>
                    <a:pt x="1927" y="1106"/>
                    <a:pt x="1967" y="1108"/>
                  </a:cubicBezTo>
                  <a:cubicBezTo>
                    <a:pt x="1952" y="1105"/>
                    <a:pt x="1925" y="1103"/>
                    <a:pt x="1910" y="1100"/>
                  </a:cubicBezTo>
                  <a:cubicBezTo>
                    <a:pt x="1890" y="1097"/>
                    <a:pt x="1868" y="1100"/>
                    <a:pt x="1846" y="1097"/>
                  </a:cubicBezTo>
                  <a:cubicBezTo>
                    <a:pt x="1786" y="1089"/>
                    <a:pt x="1756" y="1035"/>
                    <a:pt x="1692" y="1052"/>
                  </a:cubicBezTo>
                  <a:cubicBezTo>
                    <a:pt x="1726" y="1027"/>
                    <a:pt x="1767" y="1013"/>
                    <a:pt x="1808" y="1006"/>
                  </a:cubicBezTo>
                  <a:cubicBezTo>
                    <a:pt x="1856" y="999"/>
                    <a:pt x="1885" y="1022"/>
                    <a:pt x="1928" y="1033"/>
                  </a:cubicBezTo>
                  <a:cubicBezTo>
                    <a:pt x="1962" y="1041"/>
                    <a:pt x="1999" y="1033"/>
                    <a:pt x="2034" y="1041"/>
                  </a:cubicBezTo>
                  <a:cubicBezTo>
                    <a:pt x="2069" y="1050"/>
                    <a:pt x="2098" y="1070"/>
                    <a:pt x="2132" y="1079"/>
                  </a:cubicBezTo>
                  <a:cubicBezTo>
                    <a:pt x="2143" y="1082"/>
                    <a:pt x="2151" y="1082"/>
                    <a:pt x="2159" y="1083"/>
                  </a:cubicBezTo>
                  <a:cubicBezTo>
                    <a:pt x="2167" y="1087"/>
                    <a:pt x="2175" y="1092"/>
                    <a:pt x="2185" y="1096"/>
                  </a:cubicBezTo>
                  <a:cubicBezTo>
                    <a:pt x="2187" y="1097"/>
                    <a:pt x="2190" y="1099"/>
                    <a:pt x="2192" y="1100"/>
                  </a:cubicBezTo>
                  <a:cubicBezTo>
                    <a:pt x="2193" y="1100"/>
                    <a:pt x="2193" y="1100"/>
                    <a:pt x="2193" y="1100"/>
                  </a:cubicBezTo>
                  <a:cubicBezTo>
                    <a:pt x="2193" y="1101"/>
                    <a:pt x="2193" y="1102"/>
                    <a:pt x="2193" y="1102"/>
                  </a:cubicBezTo>
                  <a:cubicBezTo>
                    <a:pt x="2193" y="1103"/>
                    <a:pt x="2193" y="1103"/>
                    <a:pt x="2194" y="1103"/>
                  </a:cubicBezTo>
                  <a:cubicBezTo>
                    <a:pt x="2194" y="1104"/>
                    <a:pt x="2194" y="1104"/>
                    <a:pt x="2194" y="1104"/>
                  </a:cubicBezTo>
                  <a:cubicBezTo>
                    <a:pt x="2194" y="1104"/>
                    <a:pt x="2194" y="1104"/>
                    <a:pt x="2194" y="1105"/>
                  </a:cubicBezTo>
                  <a:cubicBezTo>
                    <a:pt x="2194" y="1105"/>
                    <a:pt x="2194" y="1106"/>
                    <a:pt x="2194" y="1107"/>
                  </a:cubicBezTo>
                  <a:cubicBezTo>
                    <a:pt x="2194" y="1108"/>
                    <a:pt x="2194" y="1110"/>
                    <a:pt x="2194" y="1111"/>
                  </a:cubicBezTo>
                  <a:cubicBezTo>
                    <a:pt x="2194" y="1112"/>
                    <a:pt x="2194" y="1113"/>
                    <a:pt x="2194" y="1114"/>
                  </a:cubicBezTo>
                  <a:cubicBezTo>
                    <a:pt x="2194" y="1115"/>
                    <a:pt x="2194" y="1117"/>
                    <a:pt x="2193" y="1118"/>
                  </a:cubicBezTo>
                  <a:cubicBezTo>
                    <a:pt x="2193" y="1119"/>
                    <a:pt x="2193" y="1121"/>
                    <a:pt x="2193" y="1122"/>
                  </a:cubicBezTo>
                  <a:cubicBezTo>
                    <a:pt x="2185" y="1125"/>
                    <a:pt x="2184" y="1140"/>
                    <a:pt x="2188" y="1146"/>
                  </a:cubicBezTo>
                  <a:cubicBezTo>
                    <a:pt x="2192" y="1155"/>
                    <a:pt x="2201" y="1157"/>
                    <a:pt x="2210" y="1155"/>
                  </a:cubicBezTo>
                  <a:cubicBezTo>
                    <a:pt x="2193" y="1148"/>
                    <a:pt x="2210" y="1133"/>
                    <a:pt x="2195" y="1123"/>
                  </a:cubicBezTo>
                  <a:cubicBezTo>
                    <a:pt x="2195" y="1121"/>
                    <a:pt x="2195" y="1120"/>
                    <a:pt x="2195" y="1118"/>
                  </a:cubicBezTo>
                  <a:cubicBezTo>
                    <a:pt x="2195" y="1117"/>
                    <a:pt x="2196" y="1116"/>
                    <a:pt x="2196" y="1114"/>
                  </a:cubicBezTo>
                  <a:cubicBezTo>
                    <a:pt x="2196" y="1113"/>
                    <a:pt x="2196" y="1112"/>
                    <a:pt x="2196" y="1111"/>
                  </a:cubicBezTo>
                  <a:cubicBezTo>
                    <a:pt x="2196" y="1109"/>
                    <a:pt x="2196" y="1108"/>
                    <a:pt x="2196" y="1107"/>
                  </a:cubicBezTo>
                  <a:cubicBezTo>
                    <a:pt x="2196" y="1106"/>
                    <a:pt x="2196" y="1105"/>
                    <a:pt x="2196" y="1104"/>
                  </a:cubicBezTo>
                  <a:cubicBezTo>
                    <a:pt x="2196" y="1104"/>
                    <a:pt x="2196" y="1104"/>
                    <a:pt x="2196" y="1103"/>
                  </a:cubicBezTo>
                  <a:cubicBezTo>
                    <a:pt x="2195" y="1103"/>
                    <a:pt x="2195" y="1103"/>
                    <a:pt x="2195" y="1103"/>
                  </a:cubicBezTo>
                  <a:cubicBezTo>
                    <a:pt x="2195" y="1102"/>
                    <a:pt x="2195" y="1102"/>
                    <a:pt x="2195" y="1102"/>
                  </a:cubicBezTo>
                  <a:cubicBezTo>
                    <a:pt x="2194" y="1101"/>
                    <a:pt x="2194" y="1101"/>
                    <a:pt x="2194" y="1101"/>
                  </a:cubicBezTo>
                  <a:cubicBezTo>
                    <a:pt x="2197" y="1102"/>
                    <a:pt x="2200" y="1104"/>
                    <a:pt x="2204" y="1105"/>
                  </a:cubicBezTo>
                  <a:cubicBezTo>
                    <a:pt x="2221" y="1122"/>
                    <a:pt x="2230" y="1145"/>
                    <a:pt x="2235" y="1166"/>
                  </a:cubicBezTo>
                  <a:cubicBezTo>
                    <a:pt x="2234" y="1168"/>
                    <a:pt x="2234" y="1169"/>
                    <a:pt x="2233" y="1170"/>
                  </a:cubicBezTo>
                  <a:cubicBezTo>
                    <a:pt x="2232" y="1172"/>
                    <a:pt x="2232" y="1173"/>
                    <a:pt x="2231" y="1175"/>
                  </a:cubicBezTo>
                  <a:cubicBezTo>
                    <a:pt x="2230" y="1176"/>
                    <a:pt x="2229" y="1177"/>
                    <a:pt x="2228" y="1178"/>
                  </a:cubicBezTo>
                  <a:cubicBezTo>
                    <a:pt x="2228" y="1178"/>
                    <a:pt x="2227" y="1179"/>
                    <a:pt x="2227" y="1179"/>
                  </a:cubicBezTo>
                  <a:cubicBezTo>
                    <a:pt x="2227" y="1180"/>
                    <a:pt x="2226" y="1180"/>
                    <a:pt x="2226" y="1180"/>
                  </a:cubicBezTo>
                  <a:cubicBezTo>
                    <a:pt x="2225" y="1181"/>
                    <a:pt x="2224" y="1182"/>
                    <a:pt x="2223" y="1183"/>
                  </a:cubicBezTo>
                  <a:cubicBezTo>
                    <a:pt x="2222" y="1183"/>
                    <a:pt x="2222" y="1183"/>
                    <a:pt x="2222" y="1184"/>
                  </a:cubicBezTo>
                  <a:cubicBezTo>
                    <a:pt x="2207" y="1180"/>
                    <a:pt x="2205" y="1192"/>
                    <a:pt x="2194" y="1199"/>
                  </a:cubicBezTo>
                  <a:cubicBezTo>
                    <a:pt x="2209" y="1207"/>
                    <a:pt x="2218" y="1199"/>
                    <a:pt x="2224" y="1184"/>
                  </a:cubicBezTo>
                  <a:cubicBezTo>
                    <a:pt x="2224" y="1184"/>
                    <a:pt x="2223" y="1184"/>
                    <a:pt x="2223" y="1184"/>
                  </a:cubicBezTo>
                  <a:cubicBezTo>
                    <a:pt x="2224" y="1183"/>
                    <a:pt x="2225" y="1182"/>
                    <a:pt x="2226" y="1182"/>
                  </a:cubicBezTo>
                  <a:cubicBezTo>
                    <a:pt x="2227" y="1181"/>
                    <a:pt x="2227" y="1181"/>
                    <a:pt x="2228" y="1180"/>
                  </a:cubicBezTo>
                  <a:cubicBezTo>
                    <a:pt x="2228" y="1180"/>
                    <a:pt x="2229" y="1179"/>
                    <a:pt x="2229" y="1179"/>
                  </a:cubicBezTo>
                  <a:cubicBezTo>
                    <a:pt x="2230" y="1179"/>
                    <a:pt x="2230" y="1178"/>
                    <a:pt x="2230" y="1178"/>
                  </a:cubicBezTo>
                  <a:cubicBezTo>
                    <a:pt x="2230" y="1180"/>
                    <a:pt x="2229" y="1181"/>
                    <a:pt x="2229" y="1182"/>
                  </a:cubicBezTo>
                  <a:cubicBezTo>
                    <a:pt x="2228" y="1186"/>
                    <a:pt x="2227" y="1190"/>
                    <a:pt x="2227" y="1193"/>
                  </a:cubicBezTo>
                  <a:cubicBezTo>
                    <a:pt x="2227" y="1194"/>
                    <a:pt x="2227" y="1194"/>
                    <a:pt x="2227" y="1195"/>
                  </a:cubicBezTo>
                  <a:cubicBezTo>
                    <a:pt x="2227" y="1195"/>
                    <a:pt x="2227" y="1195"/>
                    <a:pt x="2227" y="1196"/>
                  </a:cubicBezTo>
                  <a:cubicBezTo>
                    <a:pt x="2227" y="1196"/>
                    <a:pt x="2227" y="1197"/>
                    <a:pt x="2227" y="1198"/>
                  </a:cubicBezTo>
                  <a:cubicBezTo>
                    <a:pt x="2227" y="1199"/>
                    <a:pt x="2227" y="1200"/>
                    <a:pt x="2228" y="1201"/>
                  </a:cubicBezTo>
                  <a:cubicBezTo>
                    <a:pt x="2228" y="1202"/>
                    <a:pt x="2228" y="1203"/>
                    <a:pt x="2228" y="1203"/>
                  </a:cubicBezTo>
                  <a:cubicBezTo>
                    <a:pt x="2228" y="1204"/>
                    <a:pt x="2228" y="1204"/>
                    <a:pt x="2228" y="1204"/>
                  </a:cubicBezTo>
                  <a:cubicBezTo>
                    <a:pt x="2228" y="1204"/>
                    <a:pt x="2228" y="1203"/>
                    <a:pt x="2229" y="1201"/>
                  </a:cubicBezTo>
                  <a:cubicBezTo>
                    <a:pt x="2229" y="1200"/>
                    <a:pt x="2229" y="1199"/>
                    <a:pt x="2229" y="1198"/>
                  </a:cubicBezTo>
                  <a:cubicBezTo>
                    <a:pt x="2230" y="1197"/>
                    <a:pt x="2230" y="1196"/>
                    <a:pt x="2230" y="1196"/>
                  </a:cubicBezTo>
                  <a:cubicBezTo>
                    <a:pt x="2230" y="1195"/>
                    <a:pt x="2230" y="1195"/>
                    <a:pt x="2230" y="1195"/>
                  </a:cubicBezTo>
                  <a:cubicBezTo>
                    <a:pt x="2230" y="1194"/>
                    <a:pt x="2230" y="1194"/>
                    <a:pt x="2230" y="1194"/>
                  </a:cubicBezTo>
                  <a:cubicBezTo>
                    <a:pt x="2230" y="1193"/>
                    <a:pt x="2230" y="1192"/>
                    <a:pt x="2230" y="1192"/>
                  </a:cubicBezTo>
                  <a:cubicBezTo>
                    <a:pt x="2230" y="1192"/>
                    <a:pt x="2230" y="1192"/>
                    <a:pt x="2230" y="1192"/>
                  </a:cubicBezTo>
                  <a:cubicBezTo>
                    <a:pt x="2230" y="1192"/>
                    <a:pt x="2230" y="1192"/>
                    <a:pt x="2230" y="1192"/>
                  </a:cubicBezTo>
                  <a:cubicBezTo>
                    <a:pt x="2231" y="1192"/>
                    <a:pt x="2231" y="1193"/>
                    <a:pt x="2231" y="1193"/>
                  </a:cubicBezTo>
                  <a:cubicBezTo>
                    <a:pt x="2231" y="1194"/>
                    <a:pt x="2231" y="1195"/>
                    <a:pt x="2232" y="1196"/>
                  </a:cubicBezTo>
                  <a:cubicBezTo>
                    <a:pt x="2232" y="1197"/>
                    <a:pt x="2232" y="1197"/>
                    <a:pt x="2233" y="1198"/>
                  </a:cubicBezTo>
                  <a:cubicBezTo>
                    <a:pt x="2233" y="1199"/>
                    <a:pt x="2234" y="1201"/>
                    <a:pt x="2234" y="1202"/>
                  </a:cubicBezTo>
                  <a:cubicBezTo>
                    <a:pt x="2234" y="1202"/>
                    <a:pt x="2235" y="1203"/>
                    <a:pt x="2235" y="1203"/>
                  </a:cubicBezTo>
                  <a:cubicBezTo>
                    <a:pt x="2235" y="1203"/>
                    <a:pt x="2235" y="1203"/>
                    <a:pt x="2235" y="1203"/>
                  </a:cubicBezTo>
                  <a:cubicBezTo>
                    <a:pt x="2235" y="1203"/>
                    <a:pt x="2235" y="1203"/>
                    <a:pt x="2235" y="1203"/>
                  </a:cubicBezTo>
                  <a:cubicBezTo>
                    <a:pt x="2235" y="1204"/>
                    <a:pt x="2235" y="1204"/>
                    <a:pt x="2235" y="1204"/>
                  </a:cubicBezTo>
                  <a:cubicBezTo>
                    <a:pt x="2233" y="1207"/>
                    <a:pt x="2233" y="1217"/>
                    <a:pt x="2237" y="1221"/>
                  </a:cubicBezTo>
                  <a:cubicBezTo>
                    <a:pt x="2241" y="1227"/>
                    <a:pt x="2250" y="1228"/>
                    <a:pt x="2256" y="1230"/>
                  </a:cubicBezTo>
                  <a:cubicBezTo>
                    <a:pt x="2248" y="1219"/>
                    <a:pt x="2252" y="1205"/>
                    <a:pt x="2237" y="1204"/>
                  </a:cubicBezTo>
                  <a:cubicBezTo>
                    <a:pt x="2237" y="1203"/>
                    <a:pt x="2236" y="1202"/>
                    <a:pt x="2236" y="1201"/>
                  </a:cubicBezTo>
                  <a:cubicBezTo>
                    <a:pt x="2235" y="1200"/>
                    <a:pt x="2235" y="1199"/>
                    <a:pt x="2235" y="1198"/>
                  </a:cubicBezTo>
                  <a:cubicBezTo>
                    <a:pt x="2234" y="1197"/>
                    <a:pt x="2234" y="1196"/>
                    <a:pt x="2233" y="1195"/>
                  </a:cubicBezTo>
                  <a:cubicBezTo>
                    <a:pt x="2233" y="1194"/>
                    <a:pt x="2233" y="1193"/>
                    <a:pt x="2233" y="1192"/>
                  </a:cubicBezTo>
                  <a:cubicBezTo>
                    <a:pt x="2232" y="1192"/>
                    <a:pt x="2232" y="1192"/>
                    <a:pt x="2232" y="1192"/>
                  </a:cubicBezTo>
                  <a:cubicBezTo>
                    <a:pt x="2232" y="1191"/>
                    <a:pt x="2232" y="1191"/>
                    <a:pt x="2232" y="1191"/>
                  </a:cubicBezTo>
                  <a:cubicBezTo>
                    <a:pt x="2232" y="1191"/>
                    <a:pt x="2232" y="1190"/>
                    <a:pt x="2232" y="1190"/>
                  </a:cubicBezTo>
                  <a:cubicBezTo>
                    <a:pt x="2231" y="1189"/>
                    <a:pt x="2231" y="1189"/>
                    <a:pt x="2231" y="1188"/>
                  </a:cubicBezTo>
                  <a:cubicBezTo>
                    <a:pt x="2231" y="1188"/>
                    <a:pt x="2231" y="1188"/>
                    <a:pt x="2231" y="1188"/>
                  </a:cubicBezTo>
                  <a:cubicBezTo>
                    <a:pt x="2231" y="1187"/>
                    <a:pt x="2231" y="1185"/>
                    <a:pt x="2232" y="1183"/>
                  </a:cubicBezTo>
                  <a:cubicBezTo>
                    <a:pt x="2232" y="1181"/>
                    <a:pt x="2233" y="1179"/>
                    <a:pt x="2234" y="1177"/>
                  </a:cubicBezTo>
                  <a:cubicBezTo>
                    <a:pt x="2234" y="1176"/>
                    <a:pt x="2235" y="1174"/>
                    <a:pt x="2236" y="1172"/>
                  </a:cubicBezTo>
                  <a:cubicBezTo>
                    <a:pt x="2237" y="1168"/>
                    <a:pt x="2239" y="1164"/>
                    <a:pt x="2241" y="1161"/>
                  </a:cubicBezTo>
                  <a:cubicBezTo>
                    <a:pt x="2242" y="1159"/>
                    <a:pt x="2243" y="1157"/>
                    <a:pt x="2244" y="1155"/>
                  </a:cubicBezTo>
                  <a:cubicBezTo>
                    <a:pt x="2244" y="1154"/>
                    <a:pt x="2245" y="1152"/>
                    <a:pt x="2246" y="1151"/>
                  </a:cubicBezTo>
                  <a:cubicBezTo>
                    <a:pt x="2246" y="1150"/>
                    <a:pt x="2246" y="1150"/>
                    <a:pt x="2246" y="1149"/>
                  </a:cubicBezTo>
                  <a:cubicBezTo>
                    <a:pt x="2246" y="1149"/>
                    <a:pt x="2247" y="1149"/>
                    <a:pt x="2247" y="1148"/>
                  </a:cubicBezTo>
                  <a:cubicBezTo>
                    <a:pt x="2247" y="1148"/>
                    <a:pt x="2247" y="1147"/>
                    <a:pt x="2247" y="1146"/>
                  </a:cubicBezTo>
                  <a:cubicBezTo>
                    <a:pt x="2247" y="1146"/>
                    <a:pt x="2247" y="1145"/>
                    <a:pt x="2247" y="1144"/>
                  </a:cubicBezTo>
                  <a:cubicBezTo>
                    <a:pt x="2247" y="1144"/>
                    <a:pt x="2247" y="1144"/>
                    <a:pt x="2247" y="1144"/>
                  </a:cubicBezTo>
                  <a:cubicBezTo>
                    <a:pt x="2250" y="1148"/>
                    <a:pt x="2253" y="1151"/>
                    <a:pt x="2256" y="1154"/>
                  </a:cubicBezTo>
                  <a:cubicBezTo>
                    <a:pt x="2258" y="1156"/>
                    <a:pt x="2261" y="1159"/>
                    <a:pt x="2264" y="1161"/>
                  </a:cubicBezTo>
                  <a:cubicBezTo>
                    <a:pt x="2267" y="1163"/>
                    <a:pt x="2270" y="1166"/>
                    <a:pt x="2272" y="1168"/>
                  </a:cubicBezTo>
                  <a:cubicBezTo>
                    <a:pt x="2275" y="1170"/>
                    <a:pt x="2277" y="1172"/>
                    <a:pt x="2279" y="1175"/>
                  </a:cubicBezTo>
                  <a:cubicBezTo>
                    <a:pt x="2280" y="1175"/>
                    <a:pt x="2280" y="1176"/>
                    <a:pt x="2280"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8"/>
                    <a:pt x="2282" y="1178"/>
                    <a:pt x="2282" y="1178"/>
                  </a:cubicBezTo>
                  <a:cubicBezTo>
                    <a:pt x="2282" y="1179"/>
                    <a:pt x="2282" y="1179"/>
                    <a:pt x="2282" y="1179"/>
                  </a:cubicBezTo>
                  <a:cubicBezTo>
                    <a:pt x="2282" y="1180"/>
                    <a:pt x="2283" y="1180"/>
                    <a:pt x="2283" y="1180"/>
                  </a:cubicBezTo>
                  <a:cubicBezTo>
                    <a:pt x="2283" y="1181"/>
                    <a:pt x="2283" y="1182"/>
                    <a:pt x="2284" y="1182"/>
                  </a:cubicBezTo>
                  <a:cubicBezTo>
                    <a:pt x="2284" y="1184"/>
                    <a:pt x="2285" y="1185"/>
                    <a:pt x="2285" y="1186"/>
                  </a:cubicBezTo>
                  <a:cubicBezTo>
                    <a:pt x="2286" y="1188"/>
                    <a:pt x="2286" y="1189"/>
                    <a:pt x="2287" y="1191"/>
                  </a:cubicBezTo>
                  <a:cubicBezTo>
                    <a:pt x="2288" y="1193"/>
                    <a:pt x="2289" y="1196"/>
                    <a:pt x="2289" y="1198"/>
                  </a:cubicBezTo>
                  <a:cubicBezTo>
                    <a:pt x="2290" y="1198"/>
                    <a:pt x="2290" y="1198"/>
                    <a:pt x="2290" y="1199"/>
                  </a:cubicBezTo>
                  <a:cubicBezTo>
                    <a:pt x="2290" y="1199"/>
                    <a:pt x="2290" y="1199"/>
                    <a:pt x="2290" y="1200"/>
                  </a:cubicBezTo>
                  <a:cubicBezTo>
                    <a:pt x="2290" y="1201"/>
                    <a:pt x="2290" y="1201"/>
                    <a:pt x="2290" y="1202"/>
                  </a:cubicBezTo>
                  <a:cubicBezTo>
                    <a:pt x="2290" y="1203"/>
                    <a:pt x="2290" y="1203"/>
                    <a:pt x="2290" y="1204"/>
                  </a:cubicBezTo>
                  <a:cubicBezTo>
                    <a:pt x="2290" y="1205"/>
                    <a:pt x="2291" y="1207"/>
                    <a:pt x="2290" y="1208"/>
                  </a:cubicBezTo>
                  <a:cubicBezTo>
                    <a:pt x="2291" y="1210"/>
                    <a:pt x="2290" y="1212"/>
                    <a:pt x="2290" y="1213"/>
                  </a:cubicBezTo>
                  <a:cubicBezTo>
                    <a:pt x="2290" y="1215"/>
                    <a:pt x="2290" y="1216"/>
                    <a:pt x="2290" y="1218"/>
                  </a:cubicBezTo>
                  <a:cubicBezTo>
                    <a:pt x="2289" y="1219"/>
                    <a:pt x="2289" y="1221"/>
                    <a:pt x="2289" y="1222"/>
                  </a:cubicBezTo>
                  <a:cubicBezTo>
                    <a:pt x="2289" y="1222"/>
                    <a:pt x="2289" y="1222"/>
                    <a:pt x="2289" y="1222"/>
                  </a:cubicBezTo>
                  <a:cubicBezTo>
                    <a:pt x="2268" y="1230"/>
                    <a:pt x="2274" y="1245"/>
                    <a:pt x="2286" y="1259"/>
                  </a:cubicBezTo>
                  <a:cubicBezTo>
                    <a:pt x="2287" y="1243"/>
                    <a:pt x="2301" y="1239"/>
                    <a:pt x="2291" y="1222"/>
                  </a:cubicBezTo>
                  <a:cubicBezTo>
                    <a:pt x="2292" y="1220"/>
                    <a:pt x="2292" y="1219"/>
                    <a:pt x="2292" y="1218"/>
                  </a:cubicBezTo>
                  <a:cubicBezTo>
                    <a:pt x="2292" y="1216"/>
                    <a:pt x="2293" y="1215"/>
                    <a:pt x="2293" y="1213"/>
                  </a:cubicBezTo>
                  <a:cubicBezTo>
                    <a:pt x="2293" y="1212"/>
                    <a:pt x="2293" y="1210"/>
                    <a:pt x="2293" y="1208"/>
                  </a:cubicBezTo>
                  <a:cubicBezTo>
                    <a:pt x="2293" y="1207"/>
                    <a:pt x="2293" y="1207"/>
                    <a:pt x="2293" y="1206"/>
                  </a:cubicBezTo>
                  <a:cubicBezTo>
                    <a:pt x="2294" y="1207"/>
                    <a:pt x="2294" y="1209"/>
                    <a:pt x="2295" y="1210"/>
                  </a:cubicBezTo>
                  <a:cubicBezTo>
                    <a:pt x="2296" y="1211"/>
                    <a:pt x="2297" y="1213"/>
                    <a:pt x="2298" y="1214"/>
                  </a:cubicBezTo>
                  <a:cubicBezTo>
                    <a:pt x="2299" y="1215"/>
                    <a:pt x="2299" y="1216"/>
                    <a:pt x="2300" y="1217"/>
                  </a:cubicBezTo>
                  <a:cubicBezTo>
                    <a:pt x="2301" y="1218"/>
                    <a:pt x="2302" y="1219"/>
                    <a:pt x="2302" y="1219"/>
                  </a:cubicBezTo>
                  <a:cubicBezTo>
                    <a:pt x="2302" y="1219"/>
                    <a:pt x="2301" y="1218"/>
                    <a:pt x="2300" y="1216"/>
                  </a:cubicBezTo>
                  <a:cubicBezTo>
                    <a:pt x="2300" y="1216"/>
                    <a:pt x="2299" y="1215"/>
                    <a:pt x="2299" y="1213"/>
                  </a:cubicBezTo>
                  <a:cubicBezTo>
                    <a:pt x="2298" y="1212"/>
                    <a:pt x="2297" y="1211"/>
                    <a:pt x="2297" y="1209"/>
                  </a:cubicBezTo>
                  <a:cubicBezTo>
                    <a:pt x="2295" y="1206"/>
                    <a:pt x="2294" y="1202"/>
                    <a:pt x="2293" y="1197"/>
                  </a:cubicBezTo>
                  <a:cubicBezTo>
                    <a:pt x="2292" y="1194"/>
                    <a:pt x="2291" y="1192"/>
                    <a:pt x="2291" y="1189"/>
                  </a:cubicBezTo>
                  <a:cubicBezTo>
                    <a:pt x="2290" y="1187"/>
                    <a:pt x="2290" y="1186"/>
                    <a:pt x="2289" y="1185"/>
                  </a:cubicBezTo>
                  <a:cubicBezTo>
                    <a:pt x="2289" y="1183"/>
                    <a:pt x="2288" y="1182"/>
                    <a:pt x="2288" y="1180"/>
                  </a:cubicBezTo>
                  <a:cubicBezTo>
                    <a:pt x="2287" y="1180"/>
                    <a:pt x="2287" y="1179"/>
                    <a:pt x="2287" y="1178"/>
                  </a:cubicBezTo>
                  <a:cubicBezTo>
                    <a:pt x="2286" y="1178"/>
                    <a:pt x="2286" y="1177"/>
                    <a:pt x="2286" y="1177"/>
                  </a:cubicBezTo>
                  <a:cubicBezTo>
                    <a:pt x="2286" y="1176"/>
                    <a:pt x="2286" y="1176"/>
                    <a:pt x="2285" y="1176"/>
                  </a:cubicBezTo>
                  <a:cubicBezTo>
                    <a:pt x="2285" y="1175"/>
                    <a:pt x="2285" y="1175"/>
                    <a:pt x="2285" y="1175"/>
                  </a:cubicBezTo>
                  <a:cubicBezTo>
                    <a:pt x="2285" y="1174"/>
                    <a:pt x="2285" y="1174"/>
                    <a:pt x="2285" y="1174"/>
                  </a:cubicBezTo>
                  <a:cubicBezTo>
                    <a:pt x="2284" y="1174"/>
                    <a:pt x="2285" y="1174"/>
                    <a:pt x="2284" y="1174"/>
                  </a:cubicBezTo>
                  <a:cubicBezTo>
                    <a:pt x="2284" y="1174"/>
                    <a:pt x="2284" y="1174"/>
                    <a:pt x="2284" y="1174"/>
                  </a:cubicBezTo>
                  <a:cubicBezTo>
                    <a:pt x="2284" y="1174"/>
                    <a:pt x="2284" y="1174"/>
                    <a:pt x="2284" y="1174"/>
                  </a:cubicBezTo>
                  <a:cubicBezTo>
                    <a:pt x="2284" y="1174"/>
                    <a:pt x="2284" y="1174"/>
                    <a:pt x="2284" y="1174"/>
                  </a:cubicBezTo>
                  <a:cubicBezTo>
                    <a:pt x="2283" y="1173"/>
                    <a:pt x="2283" y="1172"/>
                    <a:pt x="2282" y="1172"/>
                  </a:cubicBezTo>
                  <a:cubicBezTo>
                    <a:pt x="2282" y="1171"/>
                    <a:pt x="2281" y="1170"/>
                    <a:pt x="2280" y="1169"/>
                  </a:cubicBezTo>
                  <a:cubicBezTo>
                    <a:pt x="2281" y="1169"/>
                    <a:pt x="2281" y="1169"/>
                    <a:pt x="2281" y="1169"/>
                  </a:cubicBezTo>
                  <a:cubicBezTo>
                    <a:pt x="2282" y="1170"/>
                    <a:pt x="2284" y="1170"/>
                    <a:pt x="2286" y="1170"/>
                  </a:cubicBezTo>
                  <a:cubicBezTo>
                    <a:pt x="2286" y="1170"/>
                    <a:pt x="2287" y="1170"/>
                    <a:pt x="2287" y="1170"/>
                  </a:cubicBezTo>
                  <a:cubicBezTo>
                    <a:pt x="2288" y="1170"/>
                    <a:pt x="2288" y="1170"/>
                    <a:pt x="2289" y="1170"/>
                  </a:cubicBezTo>
                  <a:cubicBezTo>
                    <a:pt x="2290" y="1170"/>
                    <a:pt x="2290" y="1170"/>
                    <a:pt x="2291" y="1169"/>
                  </a:cubicBezTo>
                  <a:cubicBezTo>
                    <a:pt x="2291" y="1169"/>
                    <a:pt x="2292" y="1169"/>
                    <a:pt x="2292" y="1169"/>
                  </a:cubicBezTo>
                  <a:cubicBezTo>
                    <a:pt x="2294" y="1168"/>
                    <a:pt x="2295" y="1168"/>
                    <a:pt x="2296" y="1167"/>
                  </a:cubicBezTo>
                  <a:cubicBezTo>
                    <a:pt x="2296" y="1167"/>
                    <a:pt x="2297" y="1167"/>
                    <a:pt x="2297" y="1166"/>
                  </a:cubicBezTo>
                  <a:cubicBezTo>
                    <a:pt x="2297" y="1166"/>
                    <a:pt x="2297" y="1166"/>
                    <a:pt x="2298" y="1166"/>
                  </a:cubicBezTo>
                  <a:cubicBezTo>
                    <a:pt x="2298" y="1166"/>
                    <a:pt x="2298" y="1165"/>
                    <a:pt x="2298" y="1165"/>
                  </a:cubicBezTo>
                  <a:cubicBezTo>
                    <a:pt x="2299" y="1165"/>
                    <a:pt x="2299" y="1165"/>
                    <a:pt x="2299" y="1164"/>
                  </a:cubicBezTo>
                  <a:cubicBezTo>
                    <a:pt x="2301" y="1162"/>
                    <a:pt x="2303" y="1160"/>
                    <a:pt x="2305" y="1157"/>
                  </a:cubicBezTo>
                  <a:cubicBezTo>
                    <a:pt x="2306" y="1156"/>
                    <a:pt x="2307" y="1155"/>
                    <a:pt x="2308" y="1154"/>
                  </a:cubicBezTo>
                  <a:cubicBezTo>
                    <a:pt x="2308" y="1154"/>
                    <a:pt x="2309" y="1154"/>
                    <a:pt x="2310" y="1153"/>
                  </a:cubicBezTo>
                  <a:cubicBezTo>
                    <a:pt x="2310" y="1153"/>
                    <a:pt x="2310" y="1153"/>
                    <a:pt x="2310" y="1153"/>
                  </a:cubicBezTo>
                  <a:cubicBezTo>
                    <a:pt x="2310" y="1153"/>
                    <a:pt x="2310" y="1153"/>
                    <a:pt x="2310" y="1153"/>
                  </a:cubicBezTo>
                  <a:cubicBezTo>
                    <a:pt x="2311" y="1153"/>
                    <a:pt x="2311" y="1153"/>
                    <a:pt x="2311" y="1153"/>
                  </a:cubicBezTo>
                  <a:cubicBezTo>
                    <a:pt x="2311" y="1152"/>
                    <a:pt x="2311" y="1152"/>
                    <a:pt x="2311" y="1152"/>
                  </a:cubicBezTo>
                  <a:cubicBezTo>
                    <a:pt x="2314" y="1151"/>
                    <a:pt x="2317" y="1151"/>
                    <a:pt x="2320" y="1151"/>
                  </a:cubicBezTo>
                  <a:cubicBezTo>
                    <a:pt x="2323" y="1152"/>
                    <a:pt x="2326" y="1152"/>
                    <a:pt x="2329" y="1152"/>
                  </a:cubicBezTo>
                  <a:cubicBezTo>
                    <a:pt x="2332" y="1152"/>
                    <a:pt x="2335" y="1152"/>
                    <a:pt x="2338" y="1152"/>
                  </a:cubicBezTo>
                  <a:cubicBezTo>
                    <a:pt x="2340" y="1152"/>
                    <a:pt x="2342" y="1152"/>
                    <a:pt x="2344" y="1151"/>
                  </a:cubicBezTo>
                  <a:cubicBezTo>
                    <a:pt x="2344" y="1152"/>
                    <a:pt x="2344" y="1152"/>
                    <a:pt x="2345" y="1152"/>
                  </a:cubicBezTo>
                  <a:cubicBezTo>
                    <a:pt x="2345" y="1152"/>
                    <a:pt x="2345" y="1152"/>
                    <a:pt x="2346" y="1152"/>
                  </a:cubicBezTo>
                  <a:cubicBezTo>
                    <a:pt x="2346" y="1153"/>
                    <a:pt x="2346" y="1153"/>
                    <a:pt x="2346" y="1153"/>
                  </a:cubicBezTo>
                  <a:cubicBezTo>
                    <a:pt x="2346" y="1153"/>
                    <a:pt x="2347" y="1153"/>
                    <a:pt x="2347" y="1153"/>
                  </a:cubicBezTo>
                  <a:cubicBezTo>
                    <a:pt x="2347" y="1153"/>
                    <a:pt x="2348" y="1153"/>
                    <a:pt x="2348" y="1153"/>
                  </a:cubicBezTo>
                  <a:cubicBezTo>
                    <a:pt x="2349" y="1153"/>
                    <a:pt x="2349" y="1154"/>
                    <a:pt x="2349" y="1154"/>
                  </a:cubicBezTo>
                  <a:cubicBezTo>
                    <a:pt x="2350" y="1154"/>
                    <a:pt x="2350" y="1154"/>
                    <a:pt x="2351" y="1154"/>
                  </a:cubicBezTo>
                  <a:cubicBezTo>
                    <a:pt x="2351" y="1155"/>
                    <a:pt x="2352" y="1155"/>
                    <a:pt x="2352" y="1155"/>
                  </a:cubicBezTo>
                  <a:cubicBezTo>
                    <a:pt x="2353" y="1156"/>
                    <a:pt x="2354" y="1156"/>
                    <a:pt x="2355" y="1157"/>
                  </a:cubicBezTo>
                  <a:cubicBezTo>
                    <a:pt x="2356" y="1157"/>
                    <a:pt x="2357" y="1158"/>
                    <a:pt x="2358" y="1159"/>
                  </a:cubicBezTo>
                  <a:cubicBezTo>
                    <a:pt x="2359" y="1160"/>
                    <a:pt x="2360" y="1160"/>
                    <a:pt x="2361" y="1161"/>
                  </a:cubicBezTo>
                  <a:cubicBezTo>
                    <a:pt x="2361" y="1161"/>
                    <a:pt x="2361" y="1161"/>
                    <a:pt x="2361" y="1161"/>
                  </a:cubicBezTo>
                  <a:cubicBezTo>
                    <a:pt x="2361" y="1161"/>
                    <a:pt x="2360" y="1160"/>
                    <a:pt x="2359" y="1160"/>
                  </a:cubicBezTo>
                  <a:cubicBezTo>
                    <a:pt x="2350" y="1178"/>
                    <a:pt x="2374" y="1185"/>
                    <a:pt x="2387" y="1185"/>
                  </a:cubicBezTo>
                  <a:cubicBezTo>
                    <a:pt x="2382" y="1179"/>
                    <a:pt x="2374" y="1146"/>
                    <a:pt x="2360" y="1158"/>
                  </a:cubicBezTo>
                  <a:cubicBezTo>
                    <a:pt x="2360" y="1157"/>
                    <a:pt x="2360" y="1157"/>
                    <a:pt x="2360" y="1157"/>
                  </a:cubicBezTo>
                  <a:cubicBezTo>
                    <a:pt x="2359" y="1156"/>
                    <a:pt x="2358" y="1156"/>
                    <a:pt x="2356" y="1155"/>
                  </a:cubicBezTo>
                  <a:cubicBezTo>
                    <a:pt x="2355" y="1154"/>
                    <a:pt x="2354" y="1154"/>
                    <a:pt x="2353" y="1153"/>
                  </a:cubicBezTo>
                  <a:cubicBezTo>
                    <a:pt x="2353" y="1153"/>
                    <a:pt x="2352" y="1153"/>
                    <a:pt x="2352" y="1152"/>
                  </a:cubicBezTo>
                  <a:cubicBezTo>
                    <a:pt x="2351" y="1152"/>
                    <a:pt x="2351" y="1152"/>
                    <a:pt x="2350" y="1152"/>
                  </a:cubicBezTo>
                  <a:cubicBezTo>
                    <a:pt x="2350" y="1152"/>
                    <a:pt x="2349" y="1151"/>
                    <a:pt x="2349" y="1151"/>
                  </a:cubicBezTo>
                  <a:cubicBezTo>
                    <a:pt x="2349" y="1151"/>
                    <a:pt x="2349" y="1151"/>
                    <a:pt x="2348" y="1151"/>
                  </a:cubicBezTo>
                  <a:cubicBezTo>
                    <a:pt x="2350" y="1151"/>
                    <a:pt x="2352" y="1151"/>
                    <a:pt x="2353" y="1150"/>
                  </a:cubicBezTo>
                  <a:cubicBezTo>
                    <a:pt x="2354" y="1150"/>
                    <a:pt x="2355" y="1150"/>
                    <a:pt x="2355" y="1150"/>
                  </a:cubicBezTo>
                  <a:cubicBezTo>
                    <a:pt x="2356" y="1150"/>
                    <a:pt x="2356" y="1150"/>
                    <a:pt x="2357" y="1150"/>
                  </a:cubicBezTo>
                  <a:cubicBezTo>
                    <a:pt x="2358" y="1150"/>
                    <a:pt x="2359" y="1150"/>
                    <a:pt x="2360" y="1149"/>
                  </a:cubicBezTo>
                  <a:cubicBezTo>
                    <a:pt x="2361" y="1149"/>
                    <a:pt x="2363" y="1149"/>
                    <a:pt x="2364" y="1148"/>
                  </a:cubicBezTo>
                  <a:cubicBezTo>
                    <a:pt x="2365" y="1148"/>
                    <a:pt x="2366" y="1148"/>
                    <a:pt x="2366" y="1148"/>
                  </a:cubicBezTo>
                  <a:cubicBezTo>
                    <a:pt x="2366" y="1147"/>
                    <a:pt x="2367" y="1147"/>
                    <a:pt x="2367" y="1147"/>
                  </a:cubicBezTo>
                  <a:cubicBezTo>
                    <a:pt x="2367" y="1147"/>
                    <a:pt x="2367" y="1147"/>
                    <a:pt x="2367" y="1147"/>
                  </a:cubicBezTo>
                  <a:cubicBezTo>
                    <a:pt x="2367" y="1147"/>
                    <a:pt x="2367" y="1147"/>
                    <a:pt x="2367" y="1147"/>
                  </a:cubicBezTo>
                  <a:cubicBezTo>
                    <a:pt x="2367" y="1147"/>
                    <a:pt x="2367" y="1147"/>
                    <a:pt x="2367" y="1147"/>
                  </a:cubicBezTo>
                  <a:cubicBezTo>
                    <a:pt x="2367" y="1146"/>
                    <a:pt x="2367" y="1146"/>
                    <a:pt x="2367" y="1146"/>
                  </a:cubicBezTo>
                  <a:cubicBezTo>
                    <a:pt x="2367" y="1146"/>
                    <a:pt x="2367" y="1146"/>
                    <a:pt x="2367"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5" y="1147"/>
                    <a:pt x="2364" y="1147"/>
                  </a:cubicBezTo>
                  <a:cubicBezTo>
                    <a:pt x="2363" y="1147"/>
                    <a:pt x="2361" y="1147"/>
                    <a:pt x="2359" y="1147"/>
                  </a:cubicBezTo>
                  <a:cubicBezTo>
                    <a:pt x="2359" y="1147"/>
                    <a:pt x="2358" y="1147"/>
                    <a:pt x="2356" y="1147"/>
                  </a:cubicBezTo>
                  <a:cubicBezTo>
                    <a:pt x="2356" y="1147"/>
                    <a:pt x="2355" y="1147"/>
                    <a:pt x="2355" y="1147"/>
                  </a:cubicBezTo>
                  <a:cubicBezTo>
                    <a:pt x="2354" y="1147"/>
                    <a:pt x="2354" y="1147"/>
                    <a:pt x="2353" y="1147"/>
                  </a:cubicBezTo>
                  <a:cubicBezTo>
                    <a:pt x="2349" y="1148"/>
                    <a:pt x="2343" y="1148"/>
                    <a:pt x="2338" y="1149"/>
                  </a:cubicBezTo>
                  <a:cubicBezTo>
                    <a:pt x="2335" y="1149"/>
                    <a:pt x="2332" y="1149"/>
                    <a:pt x="2329" y="1149"/>
                  </a:cubicBezTo>
                  <a:cubicBezTo>
                    <a:pt x="2328" y="1149"/>
                    <a:pt x="2327" y="1149"/>
                    <a:pt x="2326" y="1149"/>
                  </a:cubicBezTo>
                  <a:cubicBezTo>
                    <a:pt x="2326" y="1148"/>
                    <a:pt x="2327" y="1148"/>
                    <a:pt x="2327" y="1148"/>
                  </a:cubicBezTo>
                  <a:cubicBezTo>
                    <a:pt x="2328" y="1148"/>
                    <a:pt x="2328" y="1147"/>
                    <a:pt x="2329" y="1147"/>
                  </a:cubicBezTo>
                  <a:cubicBezTo>
                    <a:pt x="2330" y="1146"/>
                    <a:pt x="2331" y="1145"/>
                    <a:pt x="2332" y="1145"/>
                  </a:cubicBezTo>
                  <a:cubicBezTo>
                    <a:pt x="2332" y="1144"/>
                    <a:pt x="2333" y="1143"/>
                    <a:pt x="2334" y="1143"/>
                  </a:cubicBezTo>
                  <a:cubicBezTo>
                    <a:pt x="2334" y="1143"/>
                    <a:pt x="2334" y="1143"/>
                    <a:pt x="2334" y="1142"/>
                  </a:cubicBezTo>
                  <a:cubicBezTo>
                    <a:pt x="2335" y="1143"/>
                    <a:pt x="2335" y="1143"/>
                    <a:pt x="2335" y="1143"/>
                  </a:cubicBezTo>
                  <a:cubicBezTo>
                    <a:pt x="2349" y="1138"/>
                    <a:pt x="2354" y="1127"/>
                    <a:pt x="2359" y="1113"/>
                  </a:cubicBezTo>
                  <a:cubicBezTo>
                    <a:pt x="2345" y="1115"/>
                    <a:pt x="2338" y="1126"/>
                    <a:pt x="2335" y="1139"/>
                  </a:cubicBezTo>
                  <a:cubicBezTo>
                    <a:pt x="2334" y="1139"/>
                    <a:pt x="2333" y="1140"/>
                    <a:pt x="2333" y="1141"/>
                  </a:cubicBezTo>
                  <a:cubicBezTo>
                    <a:pt x="2332" y="1141"/>
                    <a:pt x="2331" y="1142"/>
                    <a:pt x="2330" y="1143"/>
                  </a:cubicBezTo>
                  <a:cubicBezTo>
                    <a:pt x="2329" y="1143"/>
                    <a:pt x="2329" y="1144"/>
                    <a:pt x="2328" y="1144"/>
                  </a:cubicBezTo>
                  <a:cubicBezTo>
                    <a:pt x="2327" y="1145"/>
                    <a:pt x="2326" y="1145"/>
                    <a:pt x="2326" y="1146"/>
                  </a:cubicBezTo>
                  <a:cubicBezTo>
                    <a:pt x="2325" y="1146"/>
                    <a:pt x="2324" y="1147"/>
                    <a:pt x="2324" y="1147"/>
                  </a:cubicBezTo>
                  <a:cubicBezTo>
                    <a:pt x="2323" y="1147"/>
                    <a:pt x="2323" y="1147"/>
                    <a:pt x="2323" y="1147"/>
                  </a:cubicBezTo>
                  <a:cubicBezTo>
                    <a:pt x="2323" y="1147"/>
                    <a:pt x="2323" y="1147"/>
                    <a:pt x="2323" y="1148"/>
                  </a:cubicBezTo>
                  <a:cubicBezTo>
                    <a:pt x="2322" y="1148"/>
                    <a:pt x="2322" y="1148"/>
                    <a:pt x="2322" y="1148"/>
                  </a:cubicBezTo>
                  <a:cubicBezTo>
                    <a:pt x="2321" y="1148"/>
                    <a:pt x="2321" y="1148"/>
                    <a:pt x="2320" y="1148"/>
                  </a:cubicBezTo>
                  <a:cubicBezTo>
                    <a:pt x="2317" y="1148"/>
                    <a:pt x="2314" y="1148"/>
                    <a:pt x="2310" y="1149"/>
                  </a:cubicBezTo>
                  <a:cubicBezTo>
                    <a:pt x="2310" y="1149"/>
                    <a:pt x="2310" y="1149"/>
                    <a:pt x="2310" y="1149"/>
                  </a:cubicBezTo>
                  <a:cubicBezTo>
                    <a:pt x="2309" y="1150"/>
                    <a:pt x="2309" y="1150"/>
                    <a:pt x="2309" y="1150"/>
                  </a:cubicBezTo>
                  <a:cubicBezTo>
                    <a:pt x="2309" y="1150"/>
                    <a:pt x="2309" y="1150"/>
                    <a:pt x="2309" y="1150"/>
                  </a:cubicBezTo>
                  <a:cubicBezTo>
                    <a:pt x="2308" y="1150"/>
                    <a:pt x="2308" y="1150"/>
                    <a:pt x="2308" y="1150"/>
                  </a:cubicBezTo>
                  <a:cubicBezTo>
                    <a:pt x="2307" y="1151"/>
                    <a:pt x="2307" y="1151"/>
                    <a:pt x="2306" y="1152"/>
                  </a:cubicBezTo>
                  <a:cubicBezTo>
                    <a:pt x="2305" y="1153"/>
                    <a:pt x="2304" y="1154"/>
                    <a:pt x="2303" y="1155"/>
                  </a:cubicBezTo>
                  <a:cubicBezTo>
                    <a:pt x="2301" y="1158"/>
                    <a:pt x="2299" y="1160"/>
                    <a:pt x="2297" y="1162"/>
                  </a:cubicBezTo>
                  <a:cubicBezTo>
                    <a:pt x="2297" y="1162"/>
                    <a:pt x="2297" y="1162"/>
                    <a:pt x="2297" y="1163"/>
                  </a:cubicBezTo>
                  <a:cubicBezTo>
                    <a:pt x="2296" y="1163"/>
                    <a:pt x="2296" y="1163"/>
                    <a:pt x="2296" y="1163"/>
                  </a:cubicBezTo>
                  <a:cubicBezTo>
                    <a:pt x="2296" y="1163"/>
                    <a:pt x="2295" y="1164"/>
                    <a:pt x="2295" y="1164"/>
                  </a:cubicBezTo>
                  <a:cubicBezTo>
                    <a:pt x="2295" y="1164"/>
                    <a:pt x="2295" y="1164"/>
                    <a:pt x="2294" y="1164"/>
                  </a:cubicBezTo>
                  <a:cubicBezTo>
                    <a:pt x="2293" y="1165"/>
                    <a:pt x="2292" y="1165"/>
                    <a:pt x="2291" y="1166"/>
                  </a:cubicBezTo>
                  <a:cubicBezTo>
                    <a:pt x="2290" y="1166"/>
                    <a:pt x="2289" y="1166"/>
                    <a:pt x="2288" y="1167"/>
                  </a:cubicBezTo>
                  <a:cubicBezTo>
                    <a:pt x="2288" y="1167"/>
                    <a:pt x="2288" y="1167"/>
                    <a:pt x="2287" y="1167"/>
                  </a:cubicBezTo>
                  <a:cubicBezTo>
                    <a:pt x="2287" y="1167"/>
                    <a:pt x="2286" y="1167"/>
                    <a:pt x="2286" y="1167"/>
                  </a:cubicBezTo>
                  <a:cubicBezTo>
                    <a:pt x="2284" y="1168"/>
                    <a:pt x="2282" y="1168"/>
                    <a:pt x="2281" y="1168"/>
                  </a:cubicBezTo>
                  <a:cubicBezTo>
                    <a:pt x="2280" y="1168"/>
                    <a:pt x="2280" y="1168"/>
                    <a:pt x="2279" y="1168"/>
                  </a:cubicBezTo>
                  <a:cubicBezTo>
                    <a:pt x="2278" y="1167"/>
                    <a:pt x="2277" y="1166"/>
                    <a:pt x="2275" y="1164"/>
                  </a:cubicBezTo>
                  <a:cubicBezTo>
                    <a:pt x="2272" y="1162"/>
                    <a:pt x="2270" y="1160"/>
                    <a:pt x="2267" y="1157"/>
                  </a:cubicBezTo>
                  <a:cubicBezTo>
                    <a:pt x="2264" y="1155"/>
                    <a:pt x="2261" y="1153"/>
                    <a:pt x="2259" y="1150"/>
                  </a:cubicBezTo>
                  <a:cubicBezTo>
                    <a:pt x="2253" y="1145"/>
                    <a:pt x="2248" y="1139"/>
                    <a:pt x="2244" y="1133"/>
                  </a:cubicBezTo>
                  <a:cubicBezTo>
                    <a:pt x="2242" y="1129"/>
                    <a:pt x="2239" y="1126"/>
                    <a:pt x="2237" y="1123"/>
                  </a:cubicBezTo>
                  <a:cubicBezTo>
                    <a:pt x="2236" y="1122"/>
                    <a:pt x="2236" y="1121"/>
                    <a:pt x="2235" y="1120"/>
                  </a:cubicBezTo>
                  <a:cubicBezTo>
                    <a:pt x="2234" y="1119"/>
                    <a:pt x="2233" y="1119"/>
                    <a:pt x="2233" y="1118"/>
                  </a:cubicBezTo>
                  <a:cubicBezTo>
                    <a:pt x="2231" y="1116"/>
                    <a:pt x="2230" y="1115"/>
                    <a:pt x="2228" y="1114"/>
                  </a:cubicBezTo>
                  <a:cubicBezTo>
                    <a:pt x="2226" y="1112"/>
                    <a:pt x="2223" y="1110"/>
                    <a:pt x="2220" y="1109"/>
                  </a:cubicBezTo>
                  <a:cubicBezTo>
                    <a:pt x="2220" y="1107"/>
                    <a:pt x="2219" y="1106"/>
                    <a:pt x="2219" y="1105"/>
                  </a:cubicBezTo>
                  <a:cubicBezTo>
                    <a:pt x="2219" y="1105"/>
                    <a:pt x="2219" y="1105"/>
                    <a:pt x="2219" y="1105"/>
                  </a:cubicBezTo>
                  <a:cubicBezTo>
                    <a:pt x="2220" y="1105"/>
                    <a:pt x="2220" y="1105"/>
                    <a:pt x="2221" y="1105"/>
                  </a:cubicBezTo>
                  <a:cubicBezTo>
                    <a:pt x="2224" y="1104"/>
                    <a:pt x="2227" y="1103"/>
                    <a:pt x="2230" y="1101"/>
                  </a:cubicBezTo>
                  <a:cubicBezTo>
                    <a:pt x="2230" y="1101"/>
                    <a:pt x="2230" y="1101"/>
                    <a:pt x="2231" y="1101"/>
                  </a:cubicBezTo>
                  <a:cubicBezTo>
                    <a:pt x="2231" y="1100"/>
                    <a:pt x="2231" y="1100"/>
                    <a:pt x="2232" y="1100"/>
                  </a:cubicBezTo>
                  <a:cubicBezTo>
                    <a:pt x="2232" y="1099"/>
                    <a:pt x="2232" y="1099"/>
                    <a:pt x="2232" y="1099"/>
                  </a:cubicBezTo>
                  <a:cubicBezTo>
                    <a:pt x="2233" y="1099"/>
                    <a:pt x="2233" y="1099"/>
                    <a:pt x="2233" y="1099"/>
                  </a:cubicBezTo>
                  <a:cubicBezTo>
                    <a:pt x="2233" y="1099"/>
                    <a:pt x="2233" y="1098"/>
                    <a:pt x="2233" y="1098"/>
                  </a:cubicBezTo>
                  <a:cubicBezTo>
                    <a:pt x="2235" y="1096"/>
                    <a:pt x="2236" y="1095"/>
                    <a:pt x="2237" y="1094"/>
                  </a:cubicBezTo>
                  <a:cubicBezTo>
                    <a:pt x="2237" y="1093"/>
                    <a:pt x="2237" y="1092"/>
                    <a:pt x="2238" y="1091"/>
                  </a:cubicBezTo>
                  <a:cubicBezTo>
                    <a:pt x="2238" y="1091"/>
                    <a:pt x="2239" y="1090"/>
                    <a:pt x="2239" y="1089"/>
                  </a:cubicBezTo>
                  <a:cubicBezTo>
                    <a:pt x="2240" y="1088"/>
                    <a:pt x="2240" y="1088"/>
                    <a:pt x="2241" y="1087"/>
                  </a:cubicBezTo>
                  <a:cubicBezTo>
                    <a:pt x="2241" y="1086"/>
                    <a:pt x="2242" y="1086"/>
                    <a:pt x="2242" y="1085"/>
                  </a:cubicBezTo>
                  <a:cubicBezTo>
                    <a:pt x="2243" y="1085"/>
                    <a:pt x="2243" y="1084"/>
                    <a:pt x="2244" y="1084"/>
                  </a:cubicBezTo>
                  <a:cubicBezTo>
                    <a:pt x="2244" y="1084"/>
                    <a:pt x="2244" y="1084"/>
                    <a:pt x="2244" y="1084"/>
                  </a:cubicBezTo>
                  <a:cubicBezTo>
                    <a:pt x="2244" y="1084"/>
                    <a:pt x="2245" y="1084"/>
                    <a:pt x="2245" y="1084"/>
                  </a:cubicBezTo>
                  <a:cubicBezTo>
                    <a:pt x="2245" y="1084"/>
                    <a:pt x="2245" y="1084"/>
                    <a:pt x="2246" y="1084"/>
                  </a:cubicBezTo>
                  <a:cubicBezTo>
                    <a:pt x="2246" y="1084"/>
                    <a:pt x="2246" y="1084"/>
                    <a:pt x="2246" y="1084"/>
                  </a:cubicBezTo>
                  <a:cubicBezTo>
                    <a:pt x="2247" y="1084"/>
                    <a:pt x="2247" y="1084"/>
                    <a:pt x="2247" y="1084"/>
                  </a:cubicBezTo>
                  <a:cubicBezTo>
                    <a:pt x="2248" y="1084"/>
                    <a:pt x="2248" y="1084"/>
                    <a:pt x="2249" y="1084"/>
                  </a:cubicBezTo>
                  <a:cubicBezTo>
                    <a:pt x="2249" y="1084"/>
                    <a:pt x="2249" y="1084"/>
                    <a:pt x="2249" y="1084"/>
                  </a:cubicBezTo>
                  <a:cubicBezTo>
                    <a:pt x="2250" y="1084"/>
                    <a:pt x="2250" y="1084"/>
                    <a:pt x="2250" y="1084"/>
                  </a:cubicBezTo>
                  <a:cubicBezTo>
                    <a:pt x="2251" y="1084"/>
                    <a:pt x="2251" y="1084"/>
                    <a:pt x="2252" y="1084"/>
                  </a:cubicBezTo>
                  <a:cubicBezTo>
                    <a:pt x="2253" y="1084"/>
                    <a:pt x="2254" y="1085"/>
                    <a:pt x="2255" y="1085"/>
                  </a:cubicBezTo>
                  <a:cubicBezTo>
                    <a:pt x="2256" y="1085"/>
                    <a:pt x="2257" y="1086"/>
                    <a:pt x="2258" y="1086"/>
                  </a:cubicBezTo>
                  <a:cubicBezTo>
                    <a:pt x="2258" y="1086"/>
                    <a:pt x="2258" y="1086"/>
                    <a:pt x="2258" y="1086"/>
                  </a:cubicBezTo>
                  <a:cubicBezTo>
                    <a:pt x="2258" y="1086"/>
                    <a:pt x="2258" y="1087"/>
                    <a:pt x="2257" y="1087"/>
                  </a:cubicBezTo>
                  <a:cubicBezTo>
                    <a:pt x="2258" y="1087"/>
                    <a:pt x="2259" y="1088"/>
                    <a:pt x="2260" y="1088"/>
                  </a:cubicBezTo>
                  <a:cubicBezTo>
                    <a:pt x="2258" y="1088"/>
                    <a:pt x="2258" y="1088"/>
                    <a:pt x="2258" y="1088"/>
                  </a:cubicBezTo>
                  <a:cubicBezTo>
                    <a:pt x="2254" y="1107"/>
                    <a:pt x="2274" y="1100"/>
                    <a:pt x="2282" y="1105"/>
                  </a:cubicBezTo>
                  <a:cubicBezTo>
                    <a:pt x="2280" y="1097"/>
                    <a:pt x="2270" y="1077"/>
                    <a:pt x="2259" y="1085"/>
                  </a:cubicBezTo>
                  <a:cubicBezTo>
                    <a:pt x="2259" y="1085"/>
                    <a:pt x="2259" y="1085"/>
                    <a:pt x="2258" y="1084"/>
                  </a:cubicBezTo>
                  <a:cubicBezTo>
                    <a:pt x="2257" y="1084"/>
                    <a:pt x="2256" y="1084"/>
                    <a:pt x="2255" y="1083"/>
                  </a:cubicBezTo>
                  <a:cubicBezTo>
                    <a:pt x="2254" y="1083"/>
                    <a:pt x="2253" y="1083"/>
                    <a:pt x="2252" y="1083"/>
                  </a:cubicBezTo>
                  <a:cubicBezTo>
                    <a:pt x="2251" y="1082"/>
                    <a:pt x="2251" y="1082"/>
                    <a:pt x="2250" y="1082"/>
                  </a:cubicBezTo>
                  <a:cubicBezTo>
                    <a:pt x="2250" y="1082"/>
                    <a:pt x="2250" y="1082"/>
                    <a:pt x="2250" y="1082"/>
                  </a:cubicBezTo>
                  <a:cubicBezTo>
                    <a:pt x="2249" y="1082"/>
                    <a:pt x="2249" y="1082"/>
                    <a:pt x="2249" y="1082"/>
                  </a:cubicBezTo>
                  <a:cubicBezTo>
                    <a:pt x="2248" y="1082"/>
                    <a:pt x="2248" y="1082"/>
                    <a:pt x="2248" y="1082"/>
                  </a:cubicBezTo>
                  <a:cubicBezTo>
                    <a:pt x="2247" y="1082"/>
                    <a:pt x="2247" y="1082"/>
                    <a:pt x="2246" y="1082"/>
                  </a:cubicBezTo>
                  <a:cubicBezTo>
                    <a:pt x="2246" y="1082"/>
                    <a:pt x="2246" y="1082"/>
                    <a:pt x="2246" y="1082"/>
                  </a:cubicBezTo>
                  <a:cubicBezTo>
                    <a:pt x="2245" y="1082"/>
                    <a:pt x="2245" y="1082"/>
                    <a:pt x="2245" y="1082"/>
                  </a:cubicBezTo>
                  <a:cubicBezTo>
                    <a:pt x="2246" y="1081"/>
                    <a:pt x="2248" y="1079"/>
                    <a:pt x="2250" y="1078"/>
                  </a:cubicBezTo>
                  <a:cubicBezTo>
                    <a:pt x="2250" y="1077"/>
                    <a:pt x="2250" y="1077"/>
                    <a:pt x="2251" y="1077"/>
                  </a:cubicBezTo>
                  <a:cubicBezTo>
                    <a:pt x="2252" y="1076"/>
                    <a:pt x="2252" y="1076"/>
                    <a:pt x="2252" y="1076"/>
                  </a:cubicBezTo>
                  <a:cubicBezTo>
                    <a:pt x="2253" y="1075"/>
                    <a:pt x="2253" y="1075"/>
                    <a:pt x="2254" y="1074"/>
                  </a:cubicBezTo>
                  <a:cubicBezTo>
                    <a:pt x="2255" y="1074"/>
                    <a:pt x="2255" y="1073"/>
                    <a:pt x="2256" y="1073"/>
                  </a:cubicBezTo>
                  <a:cubicBezTo>
                    <a:pt x="2257" y="1072"/>
                    <a:pt x="2258" y="1072"/>
                    <a:pt x="2258" y="1072"/>
                  </a:cubicBezTo>
                  <a:cubicBezTo>
                    <a:pt x="2261" y="1070"/>
                    <a:pt x="2264" y="1068"/>
                    <a:pt x="2267" y="1067"/>
                  </a:cubicBezTo>
                  <a:cubicBezTo>
                    <a:pt x="2268" y="1067"/>
                    <a:pt x="2270" y="1066"/>
                    <a:pt x="2271" y="1066"/>
                  </a:cubicBezTo>
                  <a:cubicBezTo>
                    <a:pt x="2271" y="1066"/>
                    <a:pt x="2271" y="1066"/>
                    <a:pt x="2271" y="1066"/>
                  </a:cubicBezTo>
                  <a:cubicBezTo>
                    <a:pt x="2271" y="1066"/>
                    <a:pt x="2271" y="1066"/>
                    <a:pt x="2272" y="1065"/>
                  </a:cubicBezTo>
                  <a:cubicBezTo>
                    <a:pt x="2284" y="1066"/>
                    <a:pt x="2296" y="1069"/>
                    <a:pt x="2311" y="1071"/>
                  </a:cubicBezTo>
                  <a:cubicBezTo>
                    <a:pt x="2305" y="1068"/>
                    <a:pt x="2298" y="1065"/>
                    <a:pt x="2291" y="1063"/>
                  </a:cubicBezTo>
                  <a:cubicBezTo>
                    <a:pt x="2292" y="1062"/>
                    <a:pt x="2293" y="1063"/>
                    <a:pt x="2294" y="1063"/>
                  </a:cubicBezTo>
                  <a:cubicBezTo>
                    <a:pt x="2295" y="1062"/>
                    <a:pt x="2296" y="1062"/>
                    <a:pt x="2296" y="1062"/>
                  </a:cubicBezTo>
                  <a:cubicBezTo>
                    <a:pt x="2299" y="1063"/>
                    <a:pt x="2301" y="1063"/>
                    <a:pt x="2301" y="1063"/>
                  </a:cubicBezTo>
                  <a:cubicBezTo>
                    <a:pt x="2301" y="1063"/>
                    <a:pt x="2301" y="1063"/>
                    <a:pt x="2300" y="1062"/>
                  </a:cubicBezTo>
                  <a:cubicBezTo>
                    <a:pt x="2299" y="1062"/>
                    <a:pt x="2298" y="1062"/>
                    <a:pt x="2297" y="1061"/>
                  </a:cubicBezTo>
                  <a:cubicBezTo>
                    <a:pt x="2296" y="1061"/>
                    <a:pt x="2295" y="1061"/>
                    <a:pt x="2294" y="1061"/>
                  </a:cubicBezTo>
                  <a:cubicBezTo>
                    <a:pt x="2293" y="1060"/>
                    <a:pt x="2292" y="1060"/>
                    <a:pt x="2291" y="1060"/>
                  </a:cubicBezTo>
                  <a:cubicBezTo>
                    <a:pt x="2290" y="1060"/>
                    <a:pt x="2289" y="1060"/>
                    <a:pt x="2288" y="1060"/>
                  </a:cubicBezTo>
                  <a:cubicBezTo>
                    <a:pt x="2287" y="1060"/>
                    <a:pt x="2287" y="1060"/>
                    <a:pt x="2286" y="1060"/>
                  </a:cubicBezTo>
                  <a:cubicBezTo>
                    <a:pt x="2285" y="1060"/>
                    <a:pt x="2285" y="1060"/>
                    <a:pt x="2284" y="1060"/>
                  </a:cubicBezTo>
                  <a:cubicBezTo>
                    <a:pt x="2284" y="1060"/>
                    <a:pt x="2283" y="1060"/>
                    <a:pt x="2283" y="1060"/>
                  </a:cubicBezTo>
                  <a:cubicBezTo>
                    <a:pt x="2283" y="1060"/>
                    <a:pt x="2283" y="1060"/>
                    <a:pt x="2283" y="1060"/>
                  </a:cubicBezTo>
                  <a:cubicBezTo>
                    <a:pt x="2281" y="1060"/>
                    <a:pt x="2280" y="1059"/>
                    <a:pt x="2279" y="1059"/>
                  </a:cubicBezTo>
                  <a:cubicBezTo>
                    <a:pt x="2279" y="1058"/>
                    <a:pt x="2280" y="1057"/>
                    <a:pt x="2281" y="1056"/>
                  </a:cubicBezTo>
                  <a:cubicBezTo>
                    <a:pt x="2281" y="1056"/>
                    <a:pt x="2282" y="1055"/>
                    <a:pt x="2282" y="1054"/>
                  </a:cubicBezTo>
                  <a:cubicBezTo>
                    <a:pt x="2283" y="1053"/>
                    <a:pt x="2283" y="1052"/>
                    <a:pt x="2283" y="1052"/>
                  </a:cubicBezTo>
                  <a:cubicBezTo>
                    <a:pt x="2283" y="1052"/>
                    <a:pt x="2283" y="1052"/>
                    <a:pt x="2283" y="1052"/>
                  </a:cubicBezTo>
                  <a:cubicBezTo>
                    <a:pt x="2284" y="1050"/>
                    <a:pt x="2284" y="1050"/>
                    <a:pt x="2284" y="1050"/>
                  </a:cubicBezTo>
                  <a:cubicBezTo>
                    <a:pt x="2287" y="1050"/>
                    <a:pt x="2290" y="1050"/>
                    <a:pt x="2292" y="1048"/>
                  </a:cubicBezTo>
                  <a:cubicBezTo>
                    <a:pt x="2294" y="1051"/>
                    <a:pt x="2296" y="1053"/>
                    <a:pt x="2298" y="1056"/>
                  </a:cubicBezTo>
                  <a:cubicBezTo>
                    <a:pt x="2301" y="1059"/>
                    <a:pt x="2303" y="1061"/>
                    <a:pt x="2306" y="1064"/>
                  </a:cubicBezTo>
                  <a:cubicBezTo>
                    <a:pt x="2308" y="1067"/>
                    <a:pt x="2311" y="1070"/>
                    <a:pt x="2314" y="1072"/>
                  </a:cubicBezTo>
                  <a:cubicBezTo>
                    <a:pt x="2315" y="1073"/>
                    <a:pt x="2315" y="1073"/>
                    <a:pt x="2315" y="1073"/>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8" y="1075"/>
                    <a:pt x="2318" y="1075"/>
                    <a:pt x="2318" y="1075"/>
                  </a:cubicBezTo>
                  <a:cubicBezTo>
                    <a:pt x="2319" y="1075"/>
                    <a:pt x="2319" y="1075"/>
                    <a:pt x="2319" y="1075"/>
                  </a:cubicBezTo>
                  <a:cubicBezTo>
                    <a:pt x="2319" y="1075"/>
                    <a:pt x="2319" y="1076"/>
                    <a:pt x="2319" y="1076"/>
                  </a:cubicBezTo>
                  <a:cubicBezTo>
                    <a:pt x="2319" y="1077"/>
                    <a:pt x="2319" y="1077"/>
                    <a:pt x="2320" y="1077"/>
                  </a:cubicBezTo>
                  <a:cubicBezTo>
                    <a:pt x="2320" y="1078"/>
                    <a:pt x="2320" y="1078"/>
                    <a:pt x="2320" y="1078"/>
                  </a:cubicBezTo>
                  <a:cubicBezTo>
                    <a:pt x="2320" y="1078"/>
                    <a:pt x="2320" y="1079"/>
                    <a:pt x="2320" y="1079"/>
                  </a:cubicBezTo>
                  <a:cubicBezTo>
                    <a:pt x="2320" y="1079"/>
                    <a:pt x="2321" y="1080"/>
                    <a:pt x="2321" y="1080"/>
                  </a:cubicBezTo>
                  <a:cubicBezTo>
                    <a:pt x="2321" y="1081"/>
                    <a:pt x="2321" y="1081"/>
                    <a:pt x="2321" y="1082"/>
                  </a:cubicBezTo>
                  <a:cubicBezTo>
                    <a:pt x="2321" y="1082"/>
                    <a:pt x="2322" y="1083"/>
                    <a:pt x="2322" y="1083"/>
                  </a:cubicBezTo>
                  <a:cubicBezTo>
                    <a:pt x="2322" y="1083"/>
                    <a:pt x="2322" y="1084"/>
                    <a:pt x="2322" y="1084"/>
                  </a:cubicBezTo>
                  <a:cubicBezTo>
                    <a:pt x="2322" y="1084"/>
                    <a:pt x="2322" y="1085"/>
                    <a:pt x="2322" y="1086"/>
                  </a:cubicBezTo>
                  <a:cubicBezTo>
                    <a:pt x="2322" y="1087"/>
                    <a:pt x="2323" y="1088"/>
                    <a:pt x="2323" y="1090"/>
                  </a:cubicBezTo>
                  <a:cubicBezTo>
                    <a:pt x="2323" y="1091"/>
                    <a:pt x="2322" y="1093"/>
                    <a:pt x="2322" y="1094"/>
                  </a:cubicBezTo>
                  <a:cubicBezTo>
                    <a:pt x="2322" y="1095"/>
                    <a:pt x="2322" y="1095"/>
                    <a:pt x="2322" y="1095"/>
                  </a:cubicBezTo>
                  <a:cubicBezTo>
                    <a:pt x="2322" y="1095"/>
                    <a:pt x="2322" y="1095"/>
                    <a:pt x="2321" y="1094"/>
                  </a:cubicBezTo>
                  <a:cubicBezTo>
                    <a:pt x="2321" y="1096"/>
                    <a:pt x="2321" y="1097"/>
                    <a:pt x="2321" y="1098"/>
                  </a:cubicBezTo>
                  <a:cubicBezTo>
                    <a:pt x="2319" y="1096"/>
                    <a:pt x="2319" y="1096"/>
                    <a:pt x="2319" y="1096"/>
                  </a:cubicBezTo>
                  <a:cubicBezTo>
                    <a:pt x="2290" y="1105"/>
                    <a:pt x="2309" y="1124"/>
                    <a:pt x="2306" y="1137"/>
                  </a:cubicBezTo>
                  <a:cubicBezTo>
                    <a:pt x="2317" y="1128"/>
                    <a:pt x="2342" y="1103"/>
                    <a:pt x="2325" y="1096"/>
                  </a:cubicBezTo>
                  <a:cubicBezTo>
                    <a:pt x="2325" y="1095"/>
                    <a:pt x="2325" y="1095"/>
                    <a:pt x="2325" y="1094"/>
                  </a:cubicBezTo>
                  <a:cubicBezTo>
                    <a:pt x="2325" y="1092"/>
                    <a:pt x="2325" y="1091"/>
                    <a:pt x="2325" y="1089"/>
                  </a:cubicBezTo>
                  <a:cubicBezTo>
                    <a:pt x="2325" y="1088"/>
                    <a:pt x="2325" y="1086"/>
                    <a:pt x="2325" y="1085"/>
                  </a:cubicBezTo>
                  <a:cubicBezTo>
                    <a:pt x="2325" y="1084"/>
                    <a:pt x="2324" y="1084"/>
                    <a:pt x="2324" y="1083"/>
                  </a:cubicBezTo>
                  <a:cubicBezTo>
                    <a:pt x="2324" y="1083"/>
                    <a:pt x="2324" y="1082"/>
                    <a:pt x="2324" y="1082"/>
                  </a:cubicBezTo>
                  <a:cubicBezTo>
                    <a:pt x="2324" y="1082"/>
                    <a:pt x="2324" y="1081"/>
                    <a:pt x="2324" y="1081"/>
                  </a:cubicBezTo>
                  <a:cubicBezTo>
                    <a:pt x="2324" y="1080"/>
                    <a:pt x="2323" y="1080"/>
                    <a:pt x="2323" y="1079"/>
                  </a:cubicBezTo>
                  <a:cubicBezTo>
                    <a:pt x="2323" y="1079"/>
                    <a:pt x="2323" y="1078"/>
                    <a:pt x="2323" y="1078"/>
                  </a:cubicBezTo>
                  <a:cubicBezTo>
                    <a:pt x="2322" y="1077"/>
                    <a:pt x="2322" y="1077"/>
                    <a:pt x="2322" y="1077"/>
                  </a:cubicBezTo>
                  <a:cubicBezTo>
                    <a:pt x="2323" y="1077"/>
                    <a:pt x="2324" y="1078"/>
                    <a:pt x="2325" y="1078"/>
                  </a:cubicBezTo>
                  <a:cubicBezTo>
                    <a:pt x="2326" y="1078"/>
                    <a:pt x="2327" y="1079"/>
                    <a:pt x="2328" y="1079"/>
                  </a:cubicBezTo>
                  <a:cubicBezTo>
                    <a:pt x="2329" y="1079"/>
                    <a:pt x="2330" y="1080"/>
                    <a:pt x="2331" y="1080"/>
                  </a:cubicBezTo>
                  <a:cubicBezTo>
                    <a:pt x="2332" y="1080"/>
                    <a:pt x="2333" y="1080"/>
                    <a:pt x="2334" y="1081"/>
                  </a:cubicBezTo>
                  <a:cubicBezTo>
                    <a:pt x="2335" y="1081"/>
                    <a:pt x="2336" y="1081"/>
                    <a:pt x="2337" y="1081"/>
                  </a:cubicBezTo>
                  <a:cubicBezTo>
                    <a:pt x="2338" y="1081"/>
                    <a:pt x="2339" y="1082"/>
                    <a:pt x="2340" y="1082"/>
                  </a:cubicBezTo>
                  <a:cubicBezTo>
                    <a:pt x="2342" y="1082"/>
                    <a:pt x="2343" y="1082"/>
                    <a:pt x="2344" y="1082"/>
                  </a:cubicBezTo>
                  <a:cubicBezTo>
                    <a:pt x="2345" y="1082"/>
                    <a:pt x="2346" y="1082"/>
                    <a:pt x="2347" y="1082"/>
                  </a:cubicBezTo>
                  <a:cubicBezTo>
                    <a:pt x="2348" y="1082"/>
                    <a:pt x="2349" y="1082"/>
                    <a:pt x="2350" y="1082"/>
                  </a:cubicBezTo>
                  <a:cubicBezTo>
                    <a:pt x="2352" y="1082"/>
                    <a:pt x="2354" y="1082"/>
                    <a:pt x="2356" y="1081"/>
                  </a:cubicBezTo>
                  <a:cubicBezTo>
                    <a:pt x="2357" y="1081"/>
                    <a:pt x="2358" y="1081"/>
                    <a:pt x="2359" y="1081"/>
                  </a:cubicBezTo>
                  <a:cubicBezTo>
                    <a:pt x="2360" y="1081"/>
                    <a:pt x="2361" y="1081"/>
                    <a:pt x="2362" y="1081"/>
                  </a:cubicBezTo>
                  <a:cubicBezTo>
                    <a:pt x="2362" y="1080"/>
                    <a:pt x="2363" y="1080"/>
                    <a:pt x="2363" y="1080"/>
                  </a:cubicBezTo>
                  <a:cubicBezTo>
                    <a:pt x="2363" y="1080"/>
                    <a:pt x="2363" y="1080"/>
                    <a:pt x="2363" y="1080"/>
                  </a:cubicBezTo>
                  <a:cubicBezTo>
                    <a:pt x="2364" y="1080"/>
                    <a:pt x="2364" y="1080"/>
                    <a:pt x="2364" y="1080"/>
                  </a:cubicBezTo>
                  <a:cubicBezTo>
                    <a:pt x="2364" y="1080"/>
                    <a:pt x="2364" y="1080"/>
                    <a:pt x="2364" y="1080"/>
                  </a:cubicBezTo>
                  <a:cubicBezTo>
                    <a:pt x="2365" y="1080"/>
                    <a:pt x="2365" y="1080"/>
                    <a:pt x="2365" y="1080"/>
                  </a:cubicBezTo>
                  <a:cubicBezTo>
                    <a:pt x="2366" y="1080"/>
                    <a:pt x="2367" y="1080"/>
                    <a:pt x="2368" y="1080"/>
                  </a:cubicBezTo>
                  <a:cubicBezTo>
                    <a:pt x="2368" y="1080"/>
                    <a:pt x="2369" y="1081"/>
                    <a:pt x="2370" y="1081"/>
                  </a:cubicBezTo>
                  <a:cubicBezTo>
                    <a:pt x="2371" y="1081"/>
                    <a:pt x="2372" y="1081"/>
                    <a:pt x="2373" y="1081"/>
                  </a:cubicBezTo>
                  <a:cubicBezTo>
                    <a:pt x="2374" y="1081"/>
                    <a:pt x="2375" y="1081"/>
                    <a:pt x="2376" y="1082"/>
                  </a:cubicBezTo>
                  <a:cubicBezTo>
                    <a:pt x="2376" y="1082"/>
                    <a:pt x="2377" y="1082"/>
                    <a:pt x="2377" y="1082"/>
                  </a:cubicBezTo>
                  <a:cubicBezTo>
                    <a:pt x="2377" y="1082"/>
                    <a:pt x="2377" y="1082"/>
                    <a:pt x="2377" y="1082"/>
                  </a:cubicBezTo>
                  <a:cubicBezTo>
                    <a:pt x="2378" y="1082"/>
                    <a:pt x="2379" y="1084"/>
                    <a:pt x="2380" y="1084"/>
                  </a:cubicBezTo>
                  <a:cubicBezTo>
                    <a:pt x="2381" y="1084"/>
                    <a:pt x="2381" y="1084"/>
                    <a:pt x="2381" y="1084"/>
                  </a:cubicBezTo>
                  <a:cubicBezTo>
                    <a:pt x="2376" y="1091"/>
                    <a:pt x="2387" y="1091"/>
                    <a:pt x="2391" y="1092"/>
                  </a:cubicBezTo>
                  <a:cubicBezTo>
                    <a:pt x="2398" y="1094"/>
                    <a:pt x="2399" y="1096"/>
                    <a:pt x="2404" y="1100"/>
                  </a:cubicBezTo>
                  <a:cubicBezTo>
                    <a:pt x="2405" y="1090"/>
                    <a:pt x="2395" y="1071"/>
                    <a:pt x="2379" y="1080"/>
                  </a:cubicBezTo>
                  <a:cubicBezTo>
                    <a:pt x="2378" y="1080"/>
                    <a:pt x="2378" y="1080"/>
                    <a:pt x="2377" y="1080"/>
                  </a:cubicBezTo>
                  <a:cubicBezTo>
                    <a:pt x="2376" y="1080"/>
                    <a:pt x="2375" y="1080"/>
                    <a:pt x="2374" y="1080"/>
                  </a:cubicBezTo>
                  <a:cubicBezTo>
                    <a:pt x="2373" y="1079"/>
                    <a:pt x="2372" y="1079"/>
                    <a:pt x="2371" y="1079"/>
                  </a:cubicBezTo>
                  <a:cubicBezTo>
                    <a:pt x="2370" y="1079"/>
                    <a:pt x="2369" y="1079"/>
                    <a:pt x="2368" y="1079"/>
                  </a:cubicBezTo>
                  <a:cubicBezTo>
                    <a:pt x="2369" y="1079"/>
                    <a:pt x="2369" y="1079"/>
                    <a:pt x="2369" y="1079"/>
                  </a:cubicBezTo>
                  <a:cubicBezTo>
                    <a:pt x="2370" y="1078"/>
                    <a:pt x="2371" y="1078"/>
                    <a:pt x="2372" y="1078"/>
                  </a:cubicBezTo>
                  <a:cubicBezTo>
                    <a:pt x="2375" y="1077"/>
                    <a:pt x="2377" y="1076"/>
                    <a:pt x="2379" y="1075"/>
                  </a:cubicBezTo>
                  <a:cubicBezTo>
                    <a:pt x="2381" y="1074"/>
                    <a:pt x="2382" y="1073"/>
                    <a:pt x="2384" y="1072"/>
                  </a:cubicBezTo>
                  <a:cubicBezTo>
                    <a:pt x="2385" y="1071"/>
                    <a:pt x="2385" y="1071"/>
                    <a:pt x="2385" y="1071"/>
                  </a:cubicBezTo>
                  <a:cubicBezTo>
                    <a:pt x="2385" y="1071"/>
                    <a:pt x="2385" y="1071"/>
                    <a:pt x="2383" y="1072"/>
                  </a:cubicBezTo>
                  <a:cubicBezTo>
                    <a:pt x="2382" y="1072"/>
                    <a:pt x="2381" y="1073"/>
                    <a:pt x="2379" y="1074"/>
                  </a:cubicBezTo>
                  <a:cubicBezTo>
                    <a:pt x="2377" y="1074"/>
                    <a:pt x="2374" y="1075"/>
                    <a:pt x="2371" y="1076"/>
                  </a:cubicBezTo>
                  <a:cubicBezTo>
                    <a:pt x="2371" y="1076"/>
                    <a:pt x="2370" y="1076"/>
                    <a:pt x="2369" y="1076"/>
                  </a:cubicBezTo>
                  <a:cubicBezTo>
                    <a:pt x="2368" y="1077"/>
                    <a:pt x="2368" y="1077"/>
                    <a:pt x="2367" y="1077"/>
                  </a:cubicBezTo>
                  <a:cubicBezTo>
                    <a:pt x="2365" y="1077"/>
                    <a:pt x="2363" y="1078"/>
                    <a:pt x="2362" y="1078"/>
                  </a:cubicBezTo>
                  <a:cubicBezTo>
                    <a:pt x="2361" y="1078"/>
                    <a:pt x="2360" y="1078"/>
                    <a:pt x="2359" y="1079"/>
                  </a:cubicBezTo>
                  <a:cubicBezTo>
                    <a:pt x="2358" y="1079"/>
                    <a:pt x="2357" y="1079"/>
                    <a:pt x="2356" y="1079"/>
                  </a:cubicBezTo>
                  <a:cubicBezTo>
                    <a:pt x="2354" y="1079"/>
                    <a:pt x="2352" y="1079"/>
                    <a:pt x="2350" y="1079"/>
                  </a:cubicBezTo>
                  <a:cubicBezTo>
                    <a:pt x="2349" y="1079"/>
                    <a:pt x="2349" y="1079"/>
                    <a:pt x="2348" y="1079"/>
                  </a:cubicBezTo>
                  <a:cubicBezTo>
                    <a:pt x="2347" y="1079"/>
                    <a:pt x="2345" y="1079"/>
                    <a:pt x="2344" y="1079"/>
                  </a:cubicBezTo>
                  <a:cubicBezTo>
                    <a:pt x="2343" y="1079"/>
                    <a:pt x="2342" y="1079"/>
                    <a:pt x="2341" y="1079"/>
                  </a:cubicBezTo>
                  <a:cubicBezTo>
                    <a:pt x="2340" y="1079"/>
                    <a:pt x="2339" y="1079"/>
                    <a:pt x="2338" y="1079"/>
                  </a:cubicBezTo>
                  <a:cubicBezTo>
                    <a:pt x="2337" y="1079"/>
                    <a:pt x="2336" y="1078"/>
                    <a:pt x="2335" y="1078"/>
                  </a:cubicBezTo>
                  <a:cubicBezTo>
                    <a:pt x="2334" y="1078"/>
                    <a:pt x="2333" y="1078"/>
                    <a:pt x="2332" y="1078"/>
                  </a:cubicBezTo>
                  <a:cubicBezTo>
                    <a:pt x="2331" y="1077"/>
                    <a:pt x="2330" y="1077"/>
                    <a:pt x="2329" y="1077"/>
                  </a:cubicBezTo>
                  <a:cubicBezTo>
                    <a:pt x="2329" y="1076"/>
                    <a:pt x="2328" y="1076"/>
                    <a:pt x="2327" y="1076"/>
                  </a:cubicBezTo>
                  <a:cubicBezTo>
                    <a:pt x="2326" y="1075"/>
                    <a:pt x="2325" y="1075"/>
                    <a:pt x="2324" y="1075"/>
                  </a:cubicBezTo>
                  <a:cubicBezTo>
                    <a:pt x="2323" y="1074"/>
                    <a:pt x="2323" y="1074"/>
                    <a:pt x="2323" y="1074"/>
                  </a:cubicBezTo>
                  <a:cubicBezTo>
                    <a:pt x="2322" y="1074"/>
                    <a:pt x="2322" y="1073"/>
                    <a:pt x="2321" y="1073"/>
                  </a:cubicBezTo>
                  <a:cubicBezTo>
                    <a:pt x="2320" y="1072"/>
                    <a:pt x="2320" y="1072"/>
                    <a:pt x="2320"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8" y="1071"/>
                    <a:pt x="2318" y="1071"/>
                    <a:pt x="2318" y="1071"/>
                  </a:cubicBezTo>
                  <a:cubicBezTo>
                    <a:pt x="2316" y="1070"/>
                    <a:pt x="2316" y="1070"/>
                    <a:pt x="2316" y="1070"/>
                  </a:cubicBezTo>
                  <a:cubicBezTo>
                    <a:pt x="2313" y="1068"/>
                    <a:pt x="2311" y="1065"/>
                    <a:pt x="2308" y="1062"/>
                  </a:cubicBezTo>
                  <a:cubicBezTo>
                    <a:pt x="2306" y="1060"/>
                    <a:pt x="2303" y="1057"/>
                    <a:pt x="2301" y="1054"/>
                  </a:cubicBezTo>
                  <a:cubicBezTo>
                    <a:pt x="2299" y="1051"/>
                    <a:pt x="2296" y="1049"/>
                    <a:pt x="2294" y="1046"/>
                  </a:cubicBezTo>
                  <a:cubicBezTo>
                    <a:pt x="2299" y="1041"/>
                    <a:pt x="2298" y="1032"/>
                    <a:pt x="2300" y="1024"/>
                  </a:cubicBezTo>
                  <a:cubicBezTo>
                    <a:pt x="2287" y="1024"/>
                    <a:pt x="2279" y="1028"/>
                    <a:pt x="2278" y="1036"/>
                  </a:cubicBezTo>
                  <a:cubicBezTo>
                    <a:pt x="2278" y="1036"/>
                    <a:pt x="2277" y="1035"/>
                    <a:pt x="2276" y="1035"/>
                  </a:cubicBezTo>
                  <a:cubicBezTo>
                    <a:pt x="2275" y="1035"/>
                    <a:pt x="2274" y="1034"/>
                    <a:pt x="2273" y="1034"/>
                  </a:cubicBezTo>
                  <a:cubicBezTo>
                    <a:pt x="2272" y="1034"/>
                    <a:pt x="2272" y="1034"/>
                    <a:pt x="2271" y="1034"/>
                  </a:cubicBezTo>
                  <a:cubicBezTo>
                    <a:pt x="2271" y="1034"/>
                    <a:pt x="2270" y="1034"/>
                    <a:pt x="2270" y="1034"/>
                  </a:cubicBezTo>
                  <a:cubicBezTo>
                    <a:pt x="2269" y="1034"/>
                    <a:pt x="2269" y="1034"/>
                    <a:pt x="2268" y="1034"/>
                  </a:cubicBezTo>
                  <a:cubicBezTo>
                    <a:pt x="2268" y="1034"/>
                    <a:pt x="2267" y="1034"/>
                    <a:pt x="2267" y="1034"/>
                  </a:cubicBezTo>
                  <a:cubicBezTo>
                    <a:pt x="2268" y="1033"/>
                    <a:pt x="2269" y="1033"/>
                    <a:pt x="2271" y="1032"/>
                  </a:cubicBezTo>
                  <a:cubicBezTo>
                    <a:pt x="2279" y="1028"/>
                    <a:pt x="2288" y="1024"/>
                    <a:pt x="2298" y="1021"/>
                  </a:cubicBezTo>
                  <a:cubicBezTo>
                    <a:pt x="2302" y="1019"/>
                    <a:pt x="2307" y="1017"/>
                    <a:pt x="2312" y="1016"/>
                  </a:cubicBezTo>
                  <a:cubicBezTo>
                    <a:pt x="2313" y="1016"/>
                    <a:pt x="2314" y="1015"/>
                    <a:pt x="2315" y="1015"/>
                  </a:cubicBezTo>
                  <a:cubicBezTo>
                    <a:pt x="2317" y="1015"/>
                    <a:pt x="2317" y="1015"/>
                    <a:pt x="2317" y="1015"/>
                  </a:cubicBezTo>
                  <a:cubicBezTo>
                    <a:pt x="2319" y="1014"/>
                    <a:pt x="2319" y="1014"/>
                    <a:pt x="2319" y="1014"/>
                  </a:cubicBezTo>
                  <a:cubicBezTo>
                    <a:pt x="2321" y="1014"/>
                    <a:pt x="2321" y="1014"/>
                    <a:pt x="2321"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4" y="1013"/>
                    <a:pt x="2325" y="1013"/>
                    <a:pt x="2326" y="1013"/>
                  </a:cubicBezTo>
                  <a:cubicBezTo>
                    <a:pt x="2333" y="1012"/>
                    <a:pt x="2339" y="1012"/>
                    <a:pt x="2346" y="1011"/>
                  </a:cubicBezTo>
                  <a:cubicBezTo>
                    <a:pt x="2346" y="1011"/>
                    <a:pt x="2346" y="1011"/>
                    <a:pt x="2346" y="1011"/>
                  </a:cubicBezTo>
                  <a:cubicBezTo>
                    <a:pt x="2349" y="1012"/>
                    <a:pt x="2352" y="1013"/>
                    <a:pt x="2355" y="1015"/>
                  </a:cubicBezTo>
                  <a:cubicBezTo>
                    <a:pt x="2355" y="1015"/>
                    <a:pt x="2356" y="1015"/>
                    <a:pt x="2357" y="1016"/>
                  </a:cubicBezTo>
                  <a:cubicBezTo>
                    <a:pt x="2358" y="1016"/>
                    <a:pt x="2358" y="1017"/>
                    <a:pt x="2359" y="1017"/>
                  </a:cubicBezTo>
                  <a:cubicBezTo>
                    <a:pt x="2360" y="1018"/>
                    <a:pt x="2362" y="1019"/>
                    <a:pt x="2363" y="1020"/>
                  </a:cubicBezTo>
                  <a:cubicBezTo>
                    <a:pt x="2364" y="1020"/>
                    <a:pt x="2364" y="1020"/>
                    <a:pt x="2364" y="1021"/>
                  </a:cubicBezTo>
                  <a:cubicBezTo>
                    <a:pt x="2359" y="1044"/>
                    <a:pt x="2380" y="1040"/>
                    <a:pt x="2393" y="1051"/>
                  </a:cubicBezTo>
                  <a:cubicBezTo>
                    <a:pt x="2404" y="1025"/>
                    <a:pt x="2390" y="1016"/>
                    <a:pt x="2365" y="1018"/>
                  </a:cubicBezTo>
                  <a:cubicBezTo>
                    <a:pt x="2365" y="1018"/>
                    <a:pt x="2365" y="1018"/>
                    <a:pt x="2365" y="1018"/>
                  </a:cubicBezTo>
                  <a:cubicBezTo>
                    <a:pt x="2364" y="1017"/>
                    <a:pt x="2362" y="1016"/>
                    <a:pt x="2361" y="1015"/>
                  </a:cubicBezTo>
                  <a:cubicBezTo>
                    <a:pt x="2360" y="1015"/>
                    <a:pt x="2359" y="1014"/>
                    <a:pt x="2359" y="1014"/>
                  </a:cubicBezTo>
                  <a:cubicBezTo>
                    <a:pt x="2358" y="1013"/>
                    <a:pt x="2357" y="1013"/>
                    <a:pt x="2356" y="1013"/>
                  </a:cubicBezTo>
                  <a:cubicBezTo>
                    <a:pt x="2355" y="1012"/>
                    <a:pt x="2354" y="1012"/>
                    <a:pt x="2353" y="1011"/>
                  </a:cubicBezTo>
                  <a:cubicBezTo>
                    <a:pt x="2353" y="1011"/>
                    <a:pt x="2354" y="1011"/>
                    <a:pt x="2355" y="1011"/>
                  </a:cubicBezTo>
                  <a:cubicBezTo>
                    <a:pt x="2360" y="1011"/>
                    <a:pt x="2364" y="1010"/>
                    <a:pt x="2369" y="1010"/>
                  </a:cubicBezTo>
                  <a:cubicBezTo>
                    <a:pt x="2371" y="1009"/>
                    <a:pt x="2374" y="1009"/>
                    <a:pt x="2376" y="1009"/>
                  </a:cubicBezTo>
                  <a:cubicBezTo>
                    <a:pt x="2378" y="1008"/>
                    <a:pt x="2379" y="1008"/>
                    <a:pt x="2380" y="1008"/>
                  </a:cubicBezTo>
                  <a:cubicBezTo>
                    <a:pt x="2381" y="1008"/>
                    <a:pt x="2381" y="1008"/>
                    <a:pt x="2381" y="1008"/>
                  </a:cubicBezTo>
                  <a:cubicBezTo>
                    <a:pt x="2381" y="1008"/>
                    <a:pt x="2381" y="1008"/>
                    <a:pt x="2381" y="1008"/>
                  </a:cubicBezTo>
                  <a:cubicBezTo>
                    <a:pt x="2381" y="1008"/>
                    <a:pt x="2381" y="1008"/>
                    <a:pt x="2381" y="1008"/>
                  </a:cubicBezTo>
                  <a:cubicBezTo>
                    <a:pt x="2381" y="1008"/>
                    <a:pt x="2381" y="1008"/>
                    <a:pt x="2381" y="1008"/>
                  </a:cubicBezTo>
                  <a:cubicBezTo>
                    <a:pt x="2382" y="1008"/>
                    <a:pt x="2382" y="1008"/>
                    <a:pt x="2382" y="1008"/>
                  </a:cubicBezTo>
                  <a:cubicBezTo>
                    <a:pt x="2383" y="1007"/>
                    <a:pt x="2383" y="1007"/>
                    <a:pt x="2383" y="1007"/>
                  </a:cubicBezTo>
                  <a:cubicBezTo>
                    <a:pt x="2388" y="1006"/>
                    <a:pt x="2393" y="1004"/>
                    <a:pt x="2398" y="1002"/>
                  </a:cubicBezTo>
                  <a:cubicBezTo>
                    <a:pt x="2398" y="1002"/>
                    <a:pt x="2398" y="1002"/>
                    <a:pt x="2398" y="1002"/>
                  </a:cubicBezTo>
                  <a:cubicBezTo>
                    <a:pt x="2398" y="1003"/>
                    <a:pt x="2399" y="1003"/>
                    <a:pt x="2400" y="1003"/>
                  </a:cubicBezTo>
                  <a:cubicBezTo>
                    <a:pt x="2400" y="1003"/>
                    <a:pt x="2401" y="1004"/>
                    <a:pt x="2402" y="1004"/>
                  </a:cubicBezTo>
                  <a:cubicBezTo>
                    <a:pt x="2403" y="1004"/>
                    <a:pt x="2403" y="1005"/>
                    <a:pt x="2404" y="1005"/>
                  </a:cubicBezTo>
                  <a:cubicBezTo>
                    <a:pt x="2405" y="1006"/>
                    <a:pt x="2406" y="1006"/>
                    <a:pt x="2407" y="1006"/>
                  </a:cubicBezTo>
                  <a:cubicBezTo>
                    <a:pt x="2409" y="1007"/>
                    <a:pt x="2410" y="1009"/>
                    <a:pt x="2412" y="1010"/>
                  </a:cubicBezTo>
                  <a:cubicBezTo>
                    <a:pt x="2414" y="1011"/>
                    <a:pt x="2416" y="1013"/>
                    <a:pt x="2418" y="1014"/>
                  </a:cubicBezTo>
                  <a:cubicBezTo>
                    <a:pt x="2420" y="1015"/>
                    <a:pt x="2422" y="1017"/>
                    <a:pt x="2425" y="1018"/>
                  </a:cubicBezTo>
                  <a:cubicBezTo>
                    <a:pt x="2426" y="1018"/>
                    <a:pt x="2426" y="1019"/>
                    <a:pt x="2427" y="1019"/>
                  </a:cubicBezTo>
                  <a:cubicBezTo>
                    <a:pt x="2427" y="1019"/>
                    <a:pt x="2427" y="1019"/>
                    <a:pt x="2428" y="1020"/>
                  </a:cubicBezTo>
                  <a:cubicBezTo>
                    <a:pt x="2429" y="1020"/>
                    <a:pt x="2429" y="1020"/>
                    <a:pt x="2429" y="1020"/>
                  </a:cubicBezTo>
                  <a:cubicBezTo>
                    <a:pt x="2431" y="1021"/>
                    <a:pt x="2431" y="1021"/>
                    <a:pt x="2431" y="1021"/>
                  </a:cubicBezTo>
                  <a:cubicBezTo>
                    <a:pt x="2432" y="1021"/>
                    <a:pt x="2432" y="1021"/>
                    <a:pt x="2433" y="1021"/>
                  </a:cubicBezTo>
                  <a:cubicBezTo>
                    <a:pt x="2434" y="1022"/>
                    <a:pt x="2436" y="1022"/>
                    <a:pt x="2437" y="1022"/>
                  </a:cubicBezTo>
                  <a:cubicBezTo>
                    <a:pt x="2438" y="1023"/>
                    <a:pt x="2439" y="1023"/>
                    <a:pt x="2440" y="1023"/>
                  </a:cubicBezTo>
                  <a:cubicBezTo>
                    <a:pt x="2440" y="1023"/>
                    <a:pt x="2441" y="1023"/>
                    <a:pt x="2442" y="1023"/>
                  </a:cubicBezTo>
                  <a:cubicBezTo>
                    <a:pt x="2443" y="1023"/>
                    <a:pt x="2443" y="1023"/>
                    <a:pt x="2444" y="1023"/>
                  </a:cubicBezTo>
                  <a:cubicBezTo>
                    <a:pt x="2445" y="1024"/>
                    <a:pt x="2445" y="1024"/>
                    <a:pt x="2445" y="1024"/>
                  </a:cubicBezTo>
                  <a:cubicBezTo>
                    <a:pt x="2446" y="1024"/>
                    <a:pt x="2446" y="1024"/>
                    <a:pt x="2446" y="1024"/>
                  </a:cubicBezTo>
                  <a:cubicBezTo>
                    <a:pt x="2447" y="1024"/>
                    <a:pt x="2448" y="1024"/>
                    <a:pt x="2449" y="1024"/>
                  </a:cubicBezTo>
                  <a:cubicBezTo>
                    <a:pt x="2450" y="1024"/>
                    <a:pt x="2450" y="1024"/>
                    <a:pt x="2451" y="1024"/>
                  </a:cubicBezTo>
                  <a:cubicBezTo>
                    <a:pt x="2452" y="1024"/>
                    <a:pt x="2453" y="1024"/>
                    <a:pt x="2453" y="1024"/>
                  </a:cubicBezTo>
                  <a:cubicBezTo>
                    <a:pt x="2454" y="1023"/>
                    <a:pt x="2455" y="1023"/>
                    <a:pt x="2456" y="1023"/>
                  </a:cubicBezTo>
                  <a:cubicBezTo>
                    <a:pt x="2457" y="1023"/>
                    <a:pt x="2459" y="1023"/>
                    <a:pt x="2460" y="1023"/>
                  </a:cubicBezTo>
                  <a:cubicBezTo>
                    <a:pt x="2461" y="1023"/>
                    <a:pt x="2461" y="1023"/>
                    <a:pt x="2462" y="1022"/>
                  </a:cubicBezTo>
                  <a:cubicBezTo>
                    <a:pt x="2463" y="1022"/>
                    <a:pt x="2463" y="1022"/>
                    <a:pt x="2464" y="1022"/>
                  </a:cubicBezTo>
                  <a:cubicBezTo>
                    <a:pt x="2465" y="1022"/>
                    <a:pt x="2467" y="1021"/>
                    <a:pt x="2468" y="1021"/>
                  </a:cubicBezTo>
                  <a:cubicBezTo>
                    <a:pt x="2469" y="1021"/>
                    <a:pt x="2469" y="1021"/>
                    <a:pt x="2470" y="1021"/>
                  </a:cubicBezTo>
                  <a:cubicBezTo>
                    <a:pt x="2470" y="1021"/>
                    <a:pt x="2471" y="1020"/>
                    <a:pt x="2472" y="1020"/>
                  </a:cubicBezTo>
                  <a:cubicBezTo>
                    <a:pt x="2473" y="1020"/>
                    <a:pt x="2474" y="1019"/>
                    <a:pt x="2475" y="1019"/>
                  </a:cubicBezTo>
                  <a:cubicBezTo>
                    <a:pt x="2477" y="1018"/>
                    <a:pt x="2478" y="1017"/>
                    <a:pt x="2480" y="1016"/>
                  </a:cubicBezTo>
                  <a:cubicBezTo>
                    <a:pt x="2480" y="1016"/>
                    <a:pt x="2481" y="1016"/>
                    <a:pt x="2481" y="1015"/>
                  </a:cubicBezTo>
                  <a:cubicBezTo>
                    <a:pt x="2482" y="1015"/>
                    <a:pt x="2482" y="1015"/>
                    <a:pt x="2483" y="1014"/>
                  </a:cubicBezTo>
                  <a:cubicBezTo>
                    <a:pt x="2483" y="1014"/>
                    <a:pt x="2484" y="1014"/>
                    <a:pt x="2484" y="1014"/>
                  </a:cubicBezTo>
                  <a:cubicBezTo>
                    <a:pt x="2484" y="1014"/>
                    <a:pt x="2483" y="1014"/>
                    <a:pt x="2482" y="1014"/>
                  </a:cubicBezTo>
                  <a:cubicBezTo>
                    <a:pt x="2482" y="1015"/>
                    <a:pt x="2481" y="1015"/>
                    <a:pt x="2479" y="1015"/>
                  </a:cubicBezTo>
                  <a:cubicBezTo>
                    <a:pt x="2478" y="1016"/>
                    <a:pt x="2476" y="1016"/>
                    <a:pt x="2474" y="1017"/>
                  </a:cubicBezTo>
                  <a:cubicBezTo>
                    <a:pt x="2473" y="1017"/>
                    <a:pt x="2472" y="1018"/>
                    <a:pt x="2471" y="1018"/>
                  </a:cubicBezTo>
                  <a:cubicBezTo>
                    <a:pt x="2470" y="1018"/>
                    <a:pt x="2469" y="1018"/>
                    <a:pt x="2468" y="1019"/>
                  </a:cubicBezTo>
                  <a:cubicBezTo>
                    <a:pt x="2467" y="1019"/>
                    <a:pt x="2465" y="1019"/>
                    <a:pt x="2464" y="1020"/>
                  </a:cubicBezTo>
                  <a:cubicBezTo>
                    <a:pt x="2463" y="1020"/>
                    <a:pt x="2463" y="1020"/>
                    <a:pt x="2462" y="1020"/>
                  </a:cubicBezTo>
                  <a:cubicBezTo>
                    <a:pt x="2461" y="1020"/>
                    <a:pt x="2461" y="1020"/>
                    <a:pt x="2460" y="1020"/>
                  </a:cubicBezTo>
                  <a:cubicBezTo>
                    <a:pt x="2459" y="1020"/>
                    <a:pt x="2457" y="1021"/>
                    <a:pt x="2456" y="1021"/>
                  </a:cubicBezTo>
                  <a:cubicBezTo>
                    <a:pt x="2455" y="1021"/>
                    <a:pt x="2455" y="1021"/>
                    <a:pt x="2454" y="1021"/>
                  </a:cubicBezTo>
                  <a:cubicBezTo>
                    <a:pt x="2453" y="1021"/>
                    <a:pt x="2452" y="1021"/>
                    <a:pt x="2452" y="1021"/>
                  </a:cubicBezTo>
                  <a:cubicBezTo>
                    <a:pt x="2451" y="1021"/>
                    <a:pt x="2450" y="1021"/>
                    <a:pt x="2449" y="1021"/>
                  </a:cubicBezTo>
                  <a:cubicBezTo>
                    <a:pt x="2449" y="1021"/>
                    <a:pt x="2448" y="1021"/>
                    <a:pt x="2447" y="1021"/>
                  </a:cubicBezTo>
                  <a:cubicBezTo>
                    <a:pt x="2446" y="1021"/>
                    <a:pt x="2446" y="1021"/>
                    <a:pt x="2446" y="1021"/>
                  </a:cubicBezTo>
                  <a:cubicBezTo>
                    <a:pt x="2445" y="1021"/>
                    <a:pt x="2445" y="1021"/>
                    <a:pt x="2445" y="1021"/>
                  </a:cubicBezTo>
                  <a:cubicBezTo>
                    <a:pt x="2445" y="1021"/>
                    <a:pt x="2445" y="1021"/>
                    <a:pt x="2445" y="1021"/>
                  </a:cubicBezTo>
                  <a:cubicBezTo>
                    <a:pt x="2445" y="1021"/>
                    <a:pt x="2445" y="1021"/>
                    <a:pt x="2445" y="1021"/>
                  </a:cubicBezTo>
                  <a:cubicBezTo>
                    <a:pt x="2445" y="1021"/>
                    <a:pt x="2445" y="1021"/>
                    <a:pt x="2446" y="1021"/>
                  </a:cubicBezTo>
                  <a:close/>
                  <a:moveTo>
                    <a:pt x="2003" y="715"/>
                  </a:moveTo>
                  <a:cubicBezTo>
                    <a:pt x="2013" y="702"/>
                    <a:pt x="2015" y="686"/>
                    <a:pt x="2025" y="674"/>
                  </a:cubicBezTo>
                  <a:cubicBezTo>
                    <a:pt x="2028" y="671"/>
                    <a:pt x="2030" y="668"/>
                    <a:pt x="2033" y="665"/>
                  </a:cubicBezTo>
                  <a:cubicBezTo>
                    <a:pt x="2033" y="666"/>
                    <a:pt x="2033" y="667"/>
                    <a:pt x="2033" y="667"/>
                  </a:cubicBezTo>
                  <a:cubicBezTo>
                    <a:pt x="2033" y="668"/>
                    <a:pt x="2033" y="669"/>
                    <a:pt x="2033" y="669"/>
                  </a:cubicBezTo>
                  <a:cubicBezTo>
                    <a:pt x="2033" y="670"/>
                    <a:pt x="2033" y="670"/>
                    <a:pt x="2033" y="670"/>
                  </a:cubicBezTo>
                  <a:cubicBezTo>
                    <a:pt x="2033" y="670"/>
                    <a:pt x="2033" y="670"/>
                    <a:pt x="2033" y="670"/>
                  </a:cubicBezTo>
                  <a:cubicBezTo>
                    <a:pt x="2032" y="670"/>
                    <a:pt x="2032" y="671"/>
                    <a:pt x="2032" y="672"/>
                  </a:cubicBezTo>
                  <a:cubicBezTo>
                    <a:pt x="2031" y="673"/>
                    <a:pt x="2030" y="675"/>
                    <a:pt x="2029" y="676"/>
                  </a:cubicBezTo>
                  <a:cubicBezTo>
                    <a:pt x="2027" y="679"/>
                    <a:pt x="2026" y="682"/>
                    <a:pt x="2024" y="686"/>
                  </a:cubicBezTo>
                  <a:cubicBezTo>
                    <a:pt x="2024" y="686"/>
                    <a:pt x="2024" y="687"/>
                    <a:pt x="2024" y="688"/>
                  </a:cubicBezTo>
                  <a:cubicBezTo>
                    <a:pt x="2023" y="689"/>
                    <a:pt x="2023" y="690"/>
                    <a:pt x="2023" y="691"/>
                  </a:cubicBezTo>
                  <a:cubicBezTo>
                    <a:pt x="2023" y="692"/>
                    <a:pt x="2022" y="692"/>
                    <a:pt x="2022" y="693"/>
                  </a:cubicBezTo>
                  <a:cubicBezTo>
                    <a:pt x="2022" y="695"/>
                    <a:pt x="2022" y="695"/>
                    <a:pt x="2022" y="695"/>
                  </a:cubicBezTo>
                  <a:cubicBezTo>
                    <a:pt x="2022" y="695"/>
                    <a:pt x="2022" y="695"/>
                    <a:pt x="2022" y="696"/>
                  </a:cubicBezTo>
                  <a:cubicBezTo>
                    <a:pt x="2021" y="699"/>
                    <a:pt x="2021" y="703"/>
                    <a:pt x="2021" y="707"/>
                  </a:cubicBezTo>
                  <a:cubicBezTo>
                    <a:pt x="2021" y="707"/>
                    <a:pt x="2021" y="708"/>
                    <a:pt x="2021" y="709"/>
                  </a:cubicBezTo>
                  <a:cubicBezTo>
                    <a:pt x="2021" y="710"/>
                    <a:pt x="2021" y="711"/>
                    <a:pt x="2021" y="712"/>
                  </a:cubicBezTo>
                  <a:cubicBezTo>
                    <a:pt x="2021" y="713"/>
                    <a:pt x="2021" y="714"/>
                    <a:pt x="2021" y="714"/>
                  </a:cubicBezTo>
                  <a:cubicBezTo>
                    <a:pt x="2021" y="715"/>
                    <a:pt x="2021" y="716"/>
                    <a:pt x="2021" y="717"/>
                  </a:cubicBezTo>
                  <a:cubicBezTo>
                    <a:pt x="2022" y="718"/>
                    <a:pt x="2022" y="720"/>
                    <a:pt x="2022" y="721"/>
                  </a:cubicBezTo>
                  <a:cubicBezTo>
                    <a:pt x="2022" y="722"/>
                    <a:pt x="2022" y="722"/>
                    <a:pt x="2022" y="722"/>
                  </a:cubicBezTo>
                  <a:cubicBezTo>
                    <a:pt x="2022" y="723"/>
                    <a:pt x="2022" y="723"/>
                    <a:pt x="2022" y="723"/>
                  </a:cubicBezTo>
                  <a:cubicBezTo>
                    <a:pt x="2022" y="724"/>
                    <a:pt x="2022" y="724"/>
                    <a:pt x="2022" y="724"/>
                  </a:cubicBezTo>
                  <a:cubicBezTo>
                    <a:pt x="2022" y="724"/>
                    <a:pt x="2022" y="724"/>
                    <a:pt x="2022" y="725"/>
                  </a:cubicBezTo>
                  <a:cubicBezTo>
                    <a:pt x="2021" y="725"/>
                    <a:pt x="2021" y="725"/>
                    <a:pt x="2021" y="726"/>
                  </a:cubicBezTo>
                  <a:cubicBezTo>
                    <a:pt x="2020" y="728"/>
                    <a:pt x="2019" y="730"/>
                    <a:pt x="2017" y="732"/>
                  </a:cubicBezTo>
                  <a:cubicBezTo>
                    <a:pt x="2016" y="733"/>
                    <a:pt x="2015" y="734"/>
                    <a:pt x="2015" y="735"/>
                  </a:cubicBezTo>
                  <a:cubicBezTo>
                    <a:pt x="2014" y="735"/>
                    <a:pt x="2014" y="735"/>
                    <a:pt x="2013" y="736"/>
                  </a:cubicBezTo>
                  <a:cubicBezTo>
                    <a:pt x="2013" y="736"/>
                    <a:pt x="2013" y="737"/>
                    <a:pt x="2012" y="737"/>
                  </a:cubicBezTo>
                  <a:cubicBezTo>
                    <a:pt x="2011" y="738"/>
                    <a:pt x="2009" y="739"/>
                    <a:pt x="2008" y="740"/>
                  </a:cubicBezTo>
                  <a:cubicBezTo>
                    <a:pt x="2007" y="741"/>
                    <a:pt x="2006" y="742"/>
                    <a:pt x="2006" y="742"/>
                  </a:cubicBezTo>
                  <a:cubicBezTo>
                    <a:pt x="1998" y="744"/>
                    <a:pt x="1991" y="746"/>
                    <a:pt x="1984" y="748"/>
                  </a:cubicBezTo>
                  <a:cubicBezTo>
                    <a:pt x="1973" y="752"/>
                    <a:pt x="1962" y="755"/>
                    <a:pt x="1952" y="757"/>
                  </a:cubicBezTo>
                  <a:cubicBezTo>
                    <a:pt x="1952" y="757"/>
                    <a:pt x="1953" y="757"/>
                    <a:pt x="1953" y="757"/>
                  </a:cubicBezTo>
                  <a:cubicBezTo>
                    <a:pt x="1968" y="743"/>
                    <a:pt x="1991" y="731"/>
                    <a:pt x="2003" y="715"/>
                  </a:cubicBezTo>
                  <a:close/>
                  <a:moveTo>
                    <a:pt x="272" y="1185"/>
                  </a:moveTo>
                  <a:cubicBezTo>
                    <a:pt x="271" y="1186"/>
                    <a:pt x="270" y="1186"/>
                    <a:pt x="269" y="1187"/>
                  </a:cubicBezTo>
                  <a:cubicBezTo>
                    <a:pt x="268" y="1187"/>
                    <a:pt x="268" y="1187"/>
                    <a:pt x="268" y="1187"/>
                  </a:cubicBezTo>
                  <a:cubicBezTo>
                    <a:pt x="268" y="1187"/>
                    <a:pt x="268" y="1187"/>
                    <a:pt x="268" y="1187"/>
                  </a:cubicBezTo>
                  <a:cubicBezTo>
                    <a:pt x="267" y="1187"/>
                    <a:pt x="267" y="1187"/>
                    <a:pt x="267" y="1187"/>
                  </a:cubicBezTo>
                  <a:cubicBezTo>
                    <a:pt x="267" y="1188"/>
                    <a:pt x="266" y="1188"/>
                    <a:pt x="266" y="1188"/>
                  </a:cubicBezTo>
                  <a:cubicBezTo>
                    <a:pt x="264" y="1189"/>
                    <a:pt x="262" y="1190"/>
                    <a:pt x="261" y="1192"/>
                  </a:cubicBezTo>
                  <a:cubicBezTo>
                    <a:pt x="260" y="1192"/>
                    <a:pt x="259" y="1193"/>
                    <a:pt x="258" y="1194"/>
                  </a:cubicBezTo>
                  <a:cubicBezTo>
                    <a:pt x="258" y="1194"/>
                    <a:pt x="257" y="1194"/>
                    <a:pt x="257" y="1193"/>
                  </a:cubicBezTo>
                  <a:cubicBezTo>
                    <a:pt x="257" y="1193"/>
                    <a:pt x="256" y="1193"/>
                    <a:pt x="256" y="1193"/>
                  </a:cubicBezTo>
                  <a:cubicBezTo>
                    <a:pt x="255" y="1193"/>
                    <a:pt x="255" y="1193"/>
                    <a:pt x="255" y="1193"/>
                  </a:cubicBezTo>
                  <a:cubicBezTo>
                    <a:pt x="255" y="1193"/>
                    <a:pt x="254" y="1193"/>
                    <a:pt x="254" y="1193"/>
                  </a:cubicBezTo>
                  <a:cubicBezTo>
                    <a:pt x="254" y="1193"/>
                    <a:pt x="253" y="1193"/>
                    <a:pt x="253" y="1193"/>
                  </a:cubicBezTo>
                  <a:cubicBezTo>
                    <a:pt x="252" y="1192"/>
                    <a:pt x="251" y="1192"/>
                    <a:pt x="251" y="1192"/>
                  </a:cubicBezTo>
                  <a:cubicBezTo>
                    <a:pt x="251" y="1192"/>
                    <a:pt x="250" y="1192"/>
                    <a:pt x="250" y="1192"/>
                  </a:cubicBezTo>
                  <a:cubicBezTo>
                    <a:pt x="250" y="1192"/>
                    <a:pt x="249" y="1192"/>
                    <a:pt x="249" y="1192"/>
                  </a:cubicBezTo>
                  <a:cubicBezTo>
                    <a:pt x="248" y="1192"/>
                    <a:pt x="248" y="1192"/>
                    <a:pt x="247" y="1191"/>
                  </a:cubicBezTo>
                  <a:cubicBezTo>
                    <a:pt x="246" y="1191"/>
                    <a:pt x="245" y="1191"/>
                    <a:pt x="244" y="1190"/>
                  </a:cubicBezTo>
                  <a:cubicBezTo>
                    <a:pt x="255" y="1188"/>
                    <a:pt x="267" y="1184"/>
                    <a:pt x="274" y="1183"/>
                  </a:cubicBezTo>
                  <a:cubicBezTo>
                    <a:pt x="274" y="1183"/>
                    <a:pt x="274" y="1183"/>
                    <a:pt x="274" y="1184"/>
                  </a:cubicBezTo>
                  <a:cubicBezTo>
                    <a:pt x="275" y="1184"/>
                    <a:pt x="275" y="1184"/>
                    <a:pt x="275" y="1184"/>
                  </a:cubicBezTo>
                  <a:cubicBezTo>
                    <a:pt x="276" y="1184"/>
                    <a:pt x="276" y="1184"/>
                    <a:pt x="277" y="1184"/>
                  </a:cubicBezTo>
                  <a:cubicBezTo>
                    <a:pt x="277" y="1184"/>
                    <a:pt x="277" y="1184"/>
                    <a:pt x="277" y="1184"/>
                  </a:cubicBezTo>
                  <a:cubicBezTo>
                    <a:pt x="275" y="1184"/>
                    <a:pt x="274" y="1185"/>
                    <a:pt x="272" y="1185"/>
                  </a:cubicBezTo>
                  <a:close/>
                  <a:moveTo>
                    <a:pt x="277" y="1183"/>
                  </a:moveTo>
                  <a:cubicBezTo>
                    <a:pt x="278" y="1184"/>
                    <a:pt x="278" y="1184"/>
                    <a:pt x="279" y="1184"/>
                  </a:cubicBezTo>
                  <a:cubicBezTo>
                    <a:pt x="279" y="1184"/>
                    <a:pt x="278" y="1184"/>
                    <a:pt x="278" y="1184"/>
                  </a:cubicBezTo>
                  <a:cubicBezTo>
                    <a:pt x="278" y="1184"/>
                    <a:pt x="277" y="1184"/>
                    <a:pt x="277" y="1183"/>
                  </a:cubicBezTo>
                  <a:close/>
                  <a:moveTo>
                    <a:pt x="825" y="992"/>
                  </a:moveTo>
                  <a:cubicBezTo>
                    <a:pt x="827" y="991"/>
                    <a:pt x="829" y="991"/>
                    <a:pt x="831" y="991"/>
                  </a:cubicBezTo>
                  <a:cubicBezTo>
                    <a:pt x="835" y="991"/>
                    <a:pt x="839" y="990"/>
                    <a:pt x="843" y="990"/>
                  </a:cubicBezTo>
                  <a:cubicBezTo>
                    <a:pt x="846" y="989"/>
                    <a:pt x="850" y="989"/>
                    <a:pt x="854" y="990"/>
                  </a:cubicBezTo>
                  <a:cubicBezTo>
                    <a:pt x="855" y="990"/>
                    <a:pt x="855" y="990"/>
                    <a:pt x="855" y="990"/>
                  </a:cubicBezTo>
                  <a:cubicBezTo>
                    <a:pt x="855" y="990"/>
                    <a:pt x="856" y="990"/>
                    <a:pt x="856" y="991"/>
                  </a:cubicBezTo>
                  <a:cubicBezTo>
                    <a:pt x="857" y="991"/>
                    <a:pt x="857" y="991"/>
                    <a:pt x="857" y="991"/>
                  </a:cubicBezTo>
                  <a:cubicBezTo>
                    <a:pt x="857" y="991"/>
                    <a:pt x="857" y="991"/>
                    <a:pt x="857" y="991"/>
                  </a:cubicBezTo>
                  <a:cubicBezTo>
                    <a:pt x="857" y="991"/>
                    <a:pt x="857" y="991"/>
                    <a:pt x="857" y="991"/>
                  </a:cubicBezTo>
                  <a:cubicBezTo>
                    <a:pt x="859" y="991"/>
                    <a:pt x="859" y="991"/>
                    <a:pt x="859" y="991"/>
                  </a:cubicBezTo>
                  <a:cubicBezTo>
                    <a:pt x="860" y="992"/>
                    <a:pt x="861" y="992"/>
                    <a:pt x="861" y="992"/>
                  </a:cubicBezTo>
                  <a:cubicBezTo>
                    <a:pt x="862" y="993"/>
                    <a:pt x="863" y="993"/>
                    <a:pt x="864" y="993"/>
                  </a:cubicBezTo>
                  <a:cubicBezTo>
                    <a:pt x="871" y="996"/>
                    <a:pt x="878" y="999"/>
                    <a:pt x="884" y="1002"/>
                  </a:cubicBezTo>
                  <a:cubicBezTo>
                    <a:pt x="886" y="1003"/>
                    <a:pt x="888" y="1003"/>
                    <a:pt x="889" y="1004"/>
                  </a:cubicBezTo>
                  <a:cubicBezTo>
                    <a:pt x="886" y="1005"/>
                    <a:pt x="883" y="1005"/>
                    <a:pt x="880" y="1005"/>
                  </a:cubicBezTo>
                  <a:cubicBezTo>
                    <a:pt x="861" y="1006"/>
                    <a:pt x="841" y="1008"/>
                    <a:pt x="822" y="1011"/>
                  </a:cubicBezTo>
                  <a:cubicBezTo>
                    <a:pt x="821" y="1009"/>
                    <a:pt x="820" y="1006"/>
                    <a:pt x="817" y="1003"/>
                  </a:cubicBezTo>
                  <a:cubicBezTo>
                    <a:pt x="817" y="1003"/>
                    <a:pt x="817" y="1003"/>
                    <a:pt x="818" y="1003"/>
                  </a:cubicBezTo>
                  <a:cubicBezTo>
                    <a:pt x="818" y="1002"/>
                    <a:pt x="818" y="1002"/>
                    <a:pt x="818" y="1001"/>
                  </a:cubicBezTo>
                  <a:cubicBezTo>
                    <a:pt x="819" y="1000"/>
                    <a:pt x="819" y="1000"/>
                    <a:pt x="820" y="999"/>
                  </a:cubicBezTo>
                  <a:cubicBezTo>
                    <a:pt x="820" y="999"/>
                    <a:pt x="820" y="998"/>
                    <a:pt x="821" y="997"/>
                  </a:cubicBezTo>
                  <a:cubicBezTo>
                    <a:pt x="821" y="997"/>
                    <a:pt x="822" y="996"/>
                    <a:pt x="822" y="996"/>
                  </a:cubicBezTo>
                  <a:cubicBezTo>
                    <a:pt x="822" y="995"/>
                    <a:pt x="823" y="995"/>
                    <a:pt x="823" y="995"/>
                  </a:cubicBezTo>
                  <a:cubicBezTo>
                    <a:pt x="823" y="994"/>
                    <a:pt x="823" y="994"/>
                    <a:pt x="823" y="994"/>
                  </a:cubicBezTo>
                  <a:cubicBezTo>
                    <a:pt x="823" y="994"/>
                    <a:pt x="824" y="994"/>
                    <a:pt x="824" y="994"/>
                  </a:cubicBezTo>
                  <a:cubicBezTo>
                    <a:pt x="824" y="994"/>
                    <a:pt x="824" y="994"/>
                    <a:pt x="824" y="993"/>
                  </a:cubicBezTo>
                  <a:cubicBezTo>
                    <a:pt x="824" y="993"/>
                    <a:pt x="824" y="993"/>
                    <a:pt x="824" y="992"/>
                  </a:cubicBezTo>
                  <a:cubicBezTo>
                    <a:pt x="825" y="992"/>
                    <a:pt x="825" y="992"/>
                    <a:pt x="825" y="992"/>
                  </a:cubicBezTo>
                  <a:close/>
                  <a:moveTo>
                    <a:pt x="804" y="986"/>
                  </a:moveTo>
                  <a:cubicBezTo>
                    <a:pt x="805" y="987"/>
                    <a:pt x="806" y="987"/>
                    <a:pt x="807" y="987"/>
                  </a:cubicBezTo>
                  <a:cubicBezTo>
                    <a:pt x="809" y="988"/>
                    <a:pt x="811" y="989"/>
                    <a:pt x="813" y="990"/>
                  </a:cubicBezTo>
                  <a:cubicBezTo>
                    <a:pt x="814" y="990"/>
                    <a:pt x="814" y="990"/>
                    <a:pt x="815" y="990"/>
                  </a:cubicBezTo>
                  <a:cubicBezTo>
                    <a:pt x="815" y="990"/>
                    <a:pt x="815" y="990"/>
                    <a:pt x="815" y="990"/>
                  </a:cubicBezTo>
                  <a:cubicBezTo>
                    <a:pt x="816" y="991"/>
                    <a:pt x="816" y="991"/>
                    <a:pt x="816" y="991"/>
                  </a:cubicBezTo>
                  <a:cubicBezTo>
                    <a:pt x="816" y="991"/>
                    <a:pt x="816" y="991"/>
                    <a:pt x="816" y="991"/>
                  </a:cubicBezTo>
                  <a:cubicBezTo>
                    <a:pt x="817" y="991"/>
                    <a:pt x="818" y="991"/>
                    <a:pt x="819" y="991"/>
                  </a:cubicBezTo>
                  <a:cubicBezTo>
                    <a:pt x="821" y="991"/>
                    <a:pt x="823" y="992"/>
                    <a:pt x="824" y="992"/>
                  </a:cubicBezTo>
                  <a:cubicBezTo>
                    <a:pt x="824" y="992"/>
                    <a:pt x="824" y="992"/>
                    <a:pt x="824" y="992"/>
                  </a:cubicBezTo>
                  <a:cubicBezTo>
                    <a:pt x="824" y="992"/>
                    <a:pt x="823" y="992"/>
                    <a:pt x="823" y="992"/>
                  </a:cubicBezTo>
                  <a:cubicBezTo>
                    <a:pt x="822" y="992"/>
                    <a:pt x="822" y="992"/>
                    <a:pt x="822" y="993"/>
                  </a:cubicBezTo>
                  <a:cubicBezTo>
                    <a:pt x="822" y="993"/>
                    <a:pt x="822" y="993"/>
                    <a:pt x="822" y="993"/>
                  </a:cubicBezTo>
                  <a:cubicBezTo>
                    <a:pt x="822" y="993"/>
                    <a:pt x="821" y="993"/>
                    <a:pt x="821" y="993"/>
                  </a:cubicBezTo>
                  <a:cubicBezTo>
                    <a:pt x="821" y="994"/>
                    <a:pt x="821" y="994"/>
                    <a:pt x="820" y="995"/>
                  </a:cubicBezTo>
                  <a:cubicBezTo>
                    <a:pt x="820" y="995"/>
                    <a:pt x="819" y="996"/>
                    <a:pt x="819" y="996"/>
                  </a:cubicBezTo>
                  <a:cubicBezTo>
                    <a:pt x="819" y="997"/>
                    <a:pt x="818" y="997"/>
                    <a:pt x="818" y="998"/>
                  </a:cubicBezTo>
                  <a:cubicBezTo>
                    <a:pt x="817" y="999"/>
                    <a:pt x="817" y="999"/>
                    <a:pt x="817" y="1000"/>
                  </a:cubicBezTo>
                  <a:cubicBezTo>
                    <a:pt x="816" y="1000"/>
                    <a:pt x="816" y="1001"/>
                    <a:pt x="816" y="1001"/>
                  </a:cubicBezTo>
                  <a:cubicBezTo>
                    <a:pt x="816" y="1001"/>
                    <a:pt x="816" y="1001"/>
                    <a:pt x="816" y="1001"/>
                  </a:cubicBezTo>
                  <a:cubicBezTo>
                    <a:pt x="815" y="1002"/>
                    <a:pt x="815" y="1002"/>
                    <a:pt x="815" y="1002"/>
                  </a:cubicBezTo>
                  <a:cubicBezTo>
                    <a:pt x="806" y="1002"/>
                    <a:pt x="805" y="1007"/>
                    <a:pt x="805" y="1013"/>
                  </a:cubicBezTo>
                  <a:cubicBezTo>
                    <a:pt x="798" y="1014"/>
                    <a:pt x="791" y="1015"/>
                    <a:pt x="785" y="1016"/>
                  </a:cubicBezTo>
                  <a:cubicBezTo>
                    <a:pt x="787" y="1012"/>
                    <a:pt x="786" y="1004"/>
                    <a:pt x="783" y="999"/>
                  </a:cubicBezTo>
                  <a:cubicBezTo>
                    <a:pt x="784" y="998"/>
                    <a:pt x="785" y="998"/>
                    <a:pt x="785" y="997"/>
                  </a:cubicBezTo>
                  <a:cubicBezTo>
                    <a:pt x="786" y="996"/>
                    <a:pt x="787" y="995"/>
                    <a:pt x="788" y="994"/>
                  </a:cubicBezTo>
                  <a:cubicBezTo>
                    <a:pt x="789" y="994"/>
                    <a:pt x="790" y="993"/>
                    <a:pt x="791" y="992"/>
                  </a:cubicBezTo>
                  <a:cubicBezTo>
                    <a:pt x="792" y="991"/>
                    <a:pt x="794" y="991"/>
                    <a:pt x="795" y="990"/>
                  </a:cubicBezTo>
                  <a:cubicBezTo>
                    <a:pt x="795" y="990"/>
                    <a:pt x="796" y="990"/>
                    <a:pt x="796" y="989"/>
                  </a:cubicBezTo>
                  <a:cubicBezTo>
                    <a:pt x="797" y="989"/>
                    <a:pt x="797" y="989"/>
                    <a:pt x="797" y="989"/>
                  </a:cubicBezTo>
                  <a:cubicBezTo>
                    <a:pt x="797" y="989"/>
                    <a:pt x="798" y="989"/>
                    <a:pt x="798" y="989"/>
                  </a:cubicBezTo>
                  <a:cubicBezTo>
                    <a:pt x="798" y="988"/>
                    <a:pt x="799" y="988"/>
                    <a:pt x="799" y="988"/>
                  </a:cubicBezTo>
                  <a:cubicBezTo>
                    <a:pt x="800" y="988"/>
                    <a:pt x="800" y="988"/>
                    <a:pt x="801" y="987"/>
                  </a:cubicBezTo>
                  <a:cubicBezTo>
                    <a:pt x="801" y="987"/>
                    <a:pt x="801" y="987"/>
                    <a:pt x="802" y="987"/>
                  </a:cubicBezTo>
                  <a:cubicBezTo>
                    <a:pt x="802" y="987"/>
                    <a:pt x="802" y="987"/>
                    <a:pt x="802" y="987"/>
                  </a:cubicBezTo>
                  <a:cubicBezTo>
                    <a:pt x="803" y="987"/>
                    <a:pt x="803" y="987"/>
                    <a:pt x="804" y="986"/>
                  </a:cubicBezTo>
                  <a:cubicBezTo>
                    <a:pt x="804" y="986"/>
                    <a:pt x="804" y="986"/>
                    <a:pt x="804" y="986"/>
                  </a:cubicBezTo>
                  <a:close/>
                  <a:moveTo>
                    <a:pt x="717" y="1005"/>
                  </a:moveTo>
                  <a:cubicBezTo>
                    <a:pt x="717" y="1004"/>
                    <a:pt x="717" y="1003"/>
                    <a:pt x="717" y="1003"/>
                  </a:cubicBezTo>
                  <a:cubicBezTo>
                    <a:pt x="717" y="1002"/>
                    <a:pt x="717" y="1002"/>
                    <a:pt x="717" y="1001"/>
                  </a:cubicBezTo>
                  <a:cubicBezTo>
                    <a:pt x="717" y="1000"/>
                    <a:pt x="718" y="1000"/>
                    <a:pt x="718" y="999"/>
                  </a:cubicBezTo>
                  <a:cubicBezTo>
                    <a:pt x="718" y="999"/>
                    <a:pt x="718" y="998"/>
                    <a:pt x="718" y="998"/>
                  </a:cubicBezTo>
                  <a:cubicBezTo>
                    <a:pt x="718" y="998"/>
                    <a:pt x="718" y="997"/>
                    <a:pt x="718" y="997"/>
                  </a:cubicBezTo>
                  <a:cubicBezTo>
                    <a:pt x="718" y="997"/>
                    <a:pt x="718" y="997"/>
                    <a:pt x="718" y="997"/>
                  </a:cubicBezTo>
                  <a:cubicBezTo>
                    <a:pt x="718" y="997"/>
                    <a:pt x="718" y="997"/>
                    <a:pt x="718" y="997"/>
                  </a:cubicBezTo>
                  <a:cubicBezTo>
                    <a:pt x="718" y="997"/>
                    <a:pt x="718" y="997"/>
                    <a:pt x="718" y="997"/>
                  </a:cubicBezTo>
                  <a:cubicBezTo>
                    <a:pt x="721" y="994"/>
                    <a:pt x="723" y="992"/>
                    <a:pt x="727" y="989"/>
                  </a:cubicBezTo>
                  <a:cubicBezTo>
                    <a:pt x="729" y="988"/>
                    <a:pt x="731" y="986"/>
                    <a:pt x="733" y="985"/>
                  </a:cubicBezTo>
                  <a:cubicBezTo>
                    <a:pt x="734" y="985"/>
                    <a:pt x="735" y="984"/>
                    <a:pt x="737" y="983"/>
                  </a:cubicBezTo>
                  <a:cubicBezTo>
                    <a:pt x="738" y="982"/>
                    <a:pt x="739" y="982"/>
                    <a:pt x="740" y="981"/>
                  </a:cubicBezTo>
                  <a:cubicBezTo>
                    <a:pt x="745" y="979"/>
                    <a:pt x="751" y="976"/>
                    <a:pt x="757" y="974"/>
                  </a:cubicBezTo>
                  <a:cubicBezTo>
                    <a:pt x="760" y="973"/>
                    <a:pt x="763" y="972"/>
                    <a:pt x="767" y="972"/>
                  </a:cubicBezTo>
                  <a:cubicBezTo>
                    <a:pt x="770" y="971"/>
                    <a:pt x="773" y="971"/>
                    <a:pt x="777" y="972"/>
                  </a:cubicBezTo>
                  <a:cubicBezTo>
                    <a:pt x="780" y="972"/>
                    <a:pt x="784" y="974"/>
                    <a:pt x="787" y="975"/>
                  </a:cubicBezTo>
                  <a:cubicBezTo>
                    <a:pt x="790" y="977"/>
                    <a:pt x="793" y="979"/>
                    <a:pt x="797" y="981"/>
                  </a:cubicBezTo>
                  <a:cubicBezTo>
                    <a:pt x="799" y="983"/>
                    <a:pt x="800" y="984"/>
                    <a:pt x="802" y="985"/>
                  </a:cubicBezTo>
                  <a:cubicBezTo>
                    <a:pt x="802" y="985"/>
                    <a:pt x="802" y="985"/>
                    <a:pt x="802" y="985"/>
                  </a:cubicBezTo>
                  <a:cubicBezTo>
                    <a:pt x="801" y="985"/>
                    <a:pt x="801" y="985"/>
                    <a:pt x="801" y="985"/>
                  </a:cubicBezTo>
                  <a:cubicBezTo>
                    <a:pt x="801" y="985"/>
                    <a:pt x="800" y="985"/>
                    <a:pt x="800" y="985"/>
                  </a:cubicBezTo>
                  <a:cubicBezTo>
                    <a:pt x="800" y="986"/>
                    <a:pt x="799" y="986"/>
                    <a:pt x="799" y="986"/>
                  </a:cubicBezTo>
                  <a:cubicBezTo>
                    <a:pt x="798" y="986"/>
                    <a:pt x="798" y="986"/>
                    <a:pt x="797" y="987"/>
                  </a:cubicBezTo>
                  <a:cubicBezTo>
                    <a:pt x="797" y="987"/>
                    <a:pt x="796" y="987"/>
                    <a:pt x="796" y="987"/>
                  </a:cubicBezTo>
                  <a:cubicBezTo>
                    <a:pt x="796" y="987"/>
                    <a:pt x="796" y="987"/>
                    <a:pt x="795" y="987"/>
                  </a:cubicBezTo>
                  <a:cubicBezTo>
                    <a:pt x="795" y="988"/>
                    <a:pt x="794" y="988"/>
                    <a:pt x="794" y="988"/>
                  </a:cubicBezTo>
                  <a:cubicBezTo>
                    <a:pt x="792" y="989"/>
                    <a:pt x="791" y="989"/>
                    <a:pt x="790" y="990"/>
                  </a:cubicBezTo>
                  <a:cubicBezTo>
                    <a:pt x="789" y="991"/>
                    <a:pt x="788" y="992"/>
                    <a:pt x="787" y="993"/>
                  </a:cubicBezTo>
                  <a:cubicBezTo>
                    <a:pt x="786" y="993"/>
                    <a:pt x="785" y="994"/>
                    <a:pt x="784" y="995"/>
                  </a:cubicBezTo>
                  <a:cubicBezTo>
                    <a:pt x="783" y="996"/>
                    <a:pt x="783" y="996"/>
                    <a:pt x="782" y="997"/>
                  </a:cubicBezTo>
                  <a:cubicBezTo>
                    <a:pt x="781" y="995"/>
                    <a:pt x="781" y="995"/>
                    <a:pt x="781" y="995"/>
                  </a:cubicBezTo>
                  <a:cubicBezTo>
                    <a:pt x="781" y="996"/>
                    <a:pt x="782" y="996"/>
                    <a:pt x="782" y="997"/>
                  </a:cubicBezTo>
                  <a:cubicBezTo>
                    <a:pt x="782" y="997"/>
                    <a:pt x="782" y="997"/>
                    <a:pt x="782" y="997"/>
                  </a:cubicBezTo>
                  <a:cubicBezTo>
                    <a:pt x="765" y="991"/>
                    <a:pt x="766" y="1008"/>
                    <a:pt x="764" y="1019"/>
                  </a:cubicBezTo>
                  <a:cubicBezTo>
                    <a:pt x="751" y="1021"/>
                    <a:pt x="740" y="1022"/>
                    <a:pt x="722" y="1018"/>
                  </a:cubicBezTo>
                  <a:cubicBezTo>
                    <a:pt x="722" y="1014"/>
                    <a:pt x="720" y="1010"/>
                    <a:pt x="717" y="1007"/>
                  </a:cubicBezTo>
                  <a:cubicBezTo>
                    <a:pt x="717" y="1006"/>
                    <a:pt x="717" y="1005"/>
                    <a:pt x="717" y="1005"/>
                  </a:cubicBezTo>
                  <a:close/>
                  <a:moveTo>
                    <a:pt x="842" y="1122"/>
                  </a:moveTo>
                  <a:cubicBezTo>
                    <a:pt x="809" y="1121"/>
                    <a:pt x="794" y="1110"/>
                    <a:pt x="766" y="1097"/>
                  </a:cubicBezTo>
                  <a:cubicBezTo>
                    <a:pt x="769" y="1108"/>
                    <a:pt x="779" y="1116"/>
                    <a:pt x="788" y="1123"/>
                  </a:cubicBezTo>
                  <a:cubicBezTo>
                    <a:pt x="766" y="1141"/>
                    <a:pt x="728" y="1123"/>
                    <a:pt x="707" y="1114"/>
                  </a:cubicBezTo>
                  <a:cubicBezTo>
                    <a:pt x="702" y="1112"/>
                    <a:pt x="691" y="1114"/>
                    <a:pt x="686" y="1111"/>
                  </a:cubicBezTo>
                  <a:cubicBezTo>
                    <a:pt x="682" y="1108"/>
                    <a:pt x="681" y="1097"/>
                    <a:pt x="677" y="1096"/>
                  </a:cubicBezTo>
                  <a:cubicBezTo>
                    <a:pt x="669" y="1091"/>
                    <a:pt x="651" y="1090"/>
                    <a:pt x="646" y="1080"/>
                  </a:cubicBezTo>
                  <a:cubicBezTo>
                    <a:pt x="657" y="1075"/>
                    <a:pt x="674" y="1056"/>
                    <a:pt x="684" y="1052"/>
                  </a:cubicBezTo>
                  <a:cubicBezTo>
                    <a:pt x="705" y="1045"/>
                    <a:pt x="712" y="1055"/>
                    <a:pt x="723" y="1056"/>
                  </a:cubicBezTo>
                  <a:cubicBezTo>
                    <a:pt x="752" y="1057"/>
                    <a:pt x="777" y="1054"/>
                    <a:pt x="810" y="1049"/>
                  </a:cubicBezTo>
                  <a:cubicBezTo>
                    <a:pt x="847" y="1045"/>
                    <a:pt x="875" y="1042"/>
                    <a:pt x="899" y="1049"/>
                  </a:cubicBezTo>
                  <a:cubicBezTo>
                    <a:pt x="911" y="1053"/>
                    <a:pt x="903" y="1095"/>
                    <a:pt x="923" y="1120"/>
                  </a:cubicBezTo>
                  <a:cubicBezTo>
                    <a:pt x="898" y="1124"/>
                    <a:pt x="867" y="1123"/>
                    <a:pt x="842" y="1122"/>
                  </a:cubicBezTo>
                  <a:close/>
                  <a:moveTo>
                    <a:pt x="1032" y="1170"/>
                  </a:moveTo>
                  <a:cubicBezTo>
                    <a:pt x="1021" y="1163"/>
                    <a:pt x="1003" y="1154"/>
                    <a:pt x="993" y="1146"/>
                  </a:cubicBezTo>
                  <a:cubicBezTo>
                    <a:pt x="985" y="1139"/>
                    <a:pt x="978" y="1132"/>
                    <a:pt x="972" y="1123"/>
                  </a:cubicBezTo>
                  <a:cubicBezTo>
                    <a:pt x="972" y="1123"/>
                    <a:pt x="972" y="1123"/>
                    <a:pt x="972" y="1123"/>
                  </a:cubicBezTo>
                  <a:cubicBezTo>
                    <a:pt x="973" y="1123"/>
                    <a:pt x="974" y="1123"/>
                    <a:pt x="975" y="1123"/>
                  </a:cubicBezTo>
                  <a:cubicBezTo>
                    <a:pt x="975" y="1122"/>
                    <a:pt x="976" y="1122"/>
                    <a:pt x="977" y="1122"/>
                  </a:cubicBezTo>
                  <a:cubicBezTo>
                    <a:pt x="978" y="1122"/>
                    <a:pt x="979" y="1122"/>
                    <a:pt x="980" y="1122"/>
                  </a:cubicBezTo>
                  <a:cubicBezTo>
                    <a:pt x="980" y="1122"/>
                    <a:pt x="981" y="1122"/>
                    <a:pt x="982" y="1122"/>
                  </a:cubicBezTo>
                  <a:cubicBezTo>
                    <a:pt x="983" y="1122"/>
                    <a:pt x="983" y="1122"/>
                    <a:pt x="984" y="1122"/>
                  </a:cubicBezTo>
                  <a:cubicBezTo>
                    <a:pt x="984" y="1122"/>
                    <a:pt x="984" y="1122"/>
                    <a:pt x="984" y="1122"/>
                  </a:cubicBezTo>
                  <a:cubicBezTo>
                    <a:pt x="984" y="1122"/>
                    <a:pt x="984" y="1122"/>
                    <a:pt x="984" y="1122"/>
                  </a:cubicBezTo>
                  <a:cubicBezTo>
                    <a:pt x="985" y="1123"/>
                    <a:pt x="986" y="1123"/>
                    <a:pt x="986" y="1124"/>
                  </a:cubicBezTo>
                  <a:cubicBezTo>
                    <a:pt x="987" y="1125"/>
                    <a:pt x="989" y="1126"/>
                    <a:pt x="990" y="1126"/>
                  </a:cubicBezTo>
                  <a:cubicBezTo>
                    <a:pt x="993" y="1128"/>
                    <a:pt x="996" y="1130"/>
                    <a:pt x="999" y="1131"/>
                  </a:cubicBezTo>
                  <a:cubicBezTo>
                    <a:pt x="999" y="1131"/>
                    <a:pt x="1000" y="1132"/>
                    <a:pt x="1001" y="1132"/>
                  </a:cubicBezTo>
                  <a:cubicBezTo>
                    <a:pt x="1002" y="1132"/>
                    <a:pt x="1003" y="1132"/>
                    <a:pt x="1003" y="1133"/>
                  </a:cubicBezTo>
                  <a:cubicBezTo>
                    <a:pt x="1004" y="1133"/>
                    <a:pt x="1005" y="1133"/>
                    <a:pt x="1006" y="1133"/>
                  </a:cubicBezTo>
                  <a:cubicBezTo>
                    <a:pt x="1007" y="1134"/>
                    <a:pt x="1007" y="1134"/>
                    <a:pt x="1007" y="1134"/>
                  </a:cubicBezTo>
                  <a:cubicBezTo>
                    <a:pt x="1007" y="1134"/>
                    <a:pt x="1008" y="1134"/>
                    <a:pt x="1008" y="1134"/>
                  </a:cubicBezTo>
                  <a:cubicBezTo>
                    <a:pt x="1011" y="1135"/>
                    <a:pt x="1014" y="1135"/>
                    <a:pt x="1017" y="1135"/>
                  </a:cubicBezTo>
                  <a:cubicBezTo>
                    <a:pt x="1018" y="1135"/>
                    <a:pt x="1019" y="1135"/>
                    <a:pt x="1020" y="1135"/>
                  </a:cubicBezTo>
                  <a:cubicBezTo>
                    <a:pt x="1020" y="1135"/>
                    <a:pt x="1021" y="1135"/>
                    <a:pt x="1022" y="1135"/>
                  </a:cubicBezTo>
                  <a:cubicBezTo>
                    <a:pt x="1023" y="1135"/>
                    <a:pt x="1023" y="1135"/>
                    <a:pt x="1024" y="1135"/>
                  </a:cubicBezTo>
                  <a:cubicBezTo>
                    <a:pt x="1025" y="1135"/>
                    <a:pt x="1026" y="1135"/>
                    <a:pt x="1026" y="1135"/>
                  </a:cubicBezTo>
                  <a:cubicBezTo>
                    <a:pt x="1028" y="1135"/>
                    <a:pt x="1029" y="1134"/>
                    <a:pt x="1030" y="1135"/>
                  </a:cubicBezTo>
                  <a:cubicBezTo>
                    <a:pt x="1030" y="1135"/>
                    <a:pt x="1031" y="1135"/>
                    <a:pt x="1031" y="1135"/>
                  </a:cubicBezTo>
                  <a:cubicBezTo>
                    <a:pt x="1032" y="1135"/>
                    <a:pt x="1032" y="1135"/>
                    <a:pt x="1032" y="1135"/>
                  </a:cubicBezTo>
                  <a:cubicBezTo>
                    <a:pt x="1032" y="1135"/>
                    <a:pt x="1032" y="1135"/>
                    <a:pt x="1032" y="1135"/>
                  </a:cubicBezTo>
                  <a:cubicBezTo>
                    <a:pt x="1032" y="1135"/>
                    <a:pt x="1033" y="1135"/>
                    <a:pt x="1033" y="1135"/>
                  </a:cubicBezTo>
                  <a:cubicBezTo>
                    <a:pt x="1033" y="1135"/>
                    <a:pt x="1034" y="1135"/>
                    <a:pt x="1034" y="1135"/>
                  </a:cubicBezTo>
                  <a:cubicBezTo>
                    <a:pt x="1036" y="1136"/>
                    <a:pt x="1038" y="1138"/>
                    <a:pt x="1040" y="1139"/>
                  </a:cubicBezTo>
                  <a:cubicBezTo>
                    <a:pt x="1041" y="1140"/>
                    <a:pt x="1042" y="1141"/>
                    <a:pt x="1042" y="1142"/>
                  </a:cubicBezTo>
                  <a:cubicBezTo>
                    <a:pt x="1043" y="1142"/>
                    <a:pt x="1043" y="1143"/>
                    <a:pt x="1043" y="1143"/>
                  </a:cubicBezTo>
                  <a:cubicBezTo>
                    <a:pt x="1044" y="1144"/>
                    <a:pt x="1044" y="1144"/>
                    <a:pt x="1045" y="1144"/>
                  </a:cubicBezTo>
                  <a:cubicBezTo>
                    <a:pt x="1046" y="1146"/>
                    <a:pt x="1047" y="1147"/>
                    <a:pt x="1048" y="1149"/>
                  </a:cubicBezTo>
                  <a:cubicBezTo>
                    <a:pt x="1049" y="1149"/>
                    <a:pt x="1049" y="1150"/>
                    <a:pt x="1050" y="1151"/>
                  </a:cubicBezTo>
                  <a:cubicBezTo>
                    <a:pt x="1052" y="1158"/>
                    <a:pt x="1055" y="1165"/>
                    <a:pt x="1057" y="1172"/>
                  </a:cubicBezTo>
                  <a:cubicBezTo>
                    <a:pt x="1059" y="1179"/>
                    <a:pt x="1062" y="1186"/>
                    <a:pt x="1064" y="1192"/>
                  </a:cubicBezTo>
                  <a:cubicBezTo>
                    <a:pt x="1055" y="1183"/>
                    <a:pt x="1045" y="1177"/>
                    <a:pt x="1032" y="1170"/>
                  </a:cubicBezTo>
                  <a:close/>
                  <a:moveTo>
                    <a:pt x="1865" y="2007"/>
                  </a:moveTo>
                  <a:cubicBezTo>
                    <a:pt x="1865" y="2007"/>
                    <a:pt x="1865" y="2008"/>
                    <a:pt x="1865" y="2008"/>
                  </a:cubicBezTo>
                  <a:cubicBezTo>
                    <a:pt x="1866" y="2009"/>
                    <a:pt x="1868" y="2010"/>
                    <a:pt x="1869" y="2012"/>
                  </a:cubicBezTo>
                  <a:cubicBezTo>
                    <a:pt x="1869" y="2012"/>
                    <a:pt x="1870" y="2012"/>
                    <a:pt x="1870" y="2012"/>
                  </a:cubicBezTo>
                  <a:cubicBezTo>
                    <a:pt x="1869" y="2012"/>
                    <a:pt x="1869" y="2012"/>
                    <a:pt x="1868" y="2012"/>
                  </a:cubicBezTo>
                  <a:cubicBezTo>
                    <a:pt x="1867" y="2011"/>
                    <a:pt x="1865" y="2010"/>
                    <a:pt x="1864" y="2010"/>
                  </a:cubicBezTo>
                  <a:cubicBezTo>
                    <a:pt x="1862" y="2009"/>
                    <a:pt x="1861" y="2009"/>
                    <a:pt x="1860" y="2008"/>
                  </a:cubicBezTo>
                  <a:cubicBezTo>
                    <a:pt x="1858" y="2007"/>
                    <a:pt x="1856" y="2007"/>
                    <a:pt x="1855" y="2006"/>
                  </a:cubicBezTo>
                  <a:cubicBezTo>
                    <a:pt x="1858" y="2006"/>
                    <a:pt x="1861" y="2007"/>
                    <a:pt x="1865" y="2007"/>
                  </a:cubicBezTo>
                  <a:close/>
                  <a:moveTo>
                    <a:pt x="1672" y="846"/>
                  </a:moveTo>
                  <a:cubicBezTo>
                    <a:pt x="1673" y="846"/>
                    <a:pt x="1673" y="846"/>
                    <a:pt x="1673" y="846"/>
                  </a:cubicBezTo>
                  <a:cubicBezTo>
                    <a:pt x="1674" y="847"/>
                    <a:pt x="1674" y="847"/>
                    <a:pt x="1674" y="847"/>
                  </a:cubicBezTo>
                  <a:cubicBezTo>
                    <a:pt x="1675" y="847"/>
                    <a:pt x="1675" y="847"/>
                    <a:pt x="1675" y="847"/>
                  </a:cubicBezTo>
                  <a:cubicBezTo>
                    <a:pt x="1675" y="848"/>
                    <a:pt x="1675" y="848"/>
                    <a:pt x="1675" y="848"/>
                  </a:cubicBezTo>
                  <a:cubicBezTo>
                    <a:pt x="1676" y="848"/>
                    <a:pt x="1676" y="848"/>
                    <a:pt x="1676" y="849"/>
                  </a:cubicBezTo>
                  <a:cubicBezTo>
                    <a:pt x="1677" y="850"/>
                    <a:pt x="1678" y="851"/>
                    <a:pt x="1680" y="853"/>
                  </a:cubicBezTo>
                  <a:cubicBezTo>
                    <a:pt x="1680" y="854"/>
                    <a:pt x="1681" y="854"/>
                    <a:pt x="1681" y="855"/>
                  </a:cubicBezTo>
                  <a:cubicBezTo>
                    <a:pt x="1682" y="856"/>
                    <a:pt x="1683" y="857"/>
                    <a:pt x="1683" y="857"/>
                  </a:cubicBezTo>
                  <a:cubicBezTo>
                    <a:pt x="1684" y="858"/>
                    <a:pt x="1684" y="859"/>
                    <a:pt x="1685" y="860"/>
                  </a:cubicBezTo>
                  <a:cubicBezTo>
                    <a:pt x="1685" y="860"/>
                    <a:pt x="1685" y="860"/>
                    <a:pt x="1685" y="860"/>
                  </a:cubicBezTo>
                  <a:cubicBezTo>
                    <a:pt x="1673" y="857"/>
                    <a:pt x="1666" y="857"/>
                    <a:pt x="1650" y="859"/>
                  </a:cubicBezTo>
                  <a:cubicBezTo>
                    <a:pt x="1655" y="854"/>
                    <a:pt x="1660" y="849"/>
                    <a:pt x="1666" y="844"/>
                  </a:cubicBezTo>
                  <a:cubicBezTo>
                    <a:pt x="1668" y="844"/>
                    <a:pt x="1670" y="845"/>
                    <a:pt x="1672" y="846"/>
                  </a:cubicBezTo>
                  <a:close/>
                  <a:moveTo>
                    <a:pt x="1657" y="839"/>
                  </a:moveTo>
                  <a:cubicBezTo>
                    <a:pt x="1656" y="840"/>
                    <a:pt x="1655" y="840"/>
                    <a:pt x="1654" y="841"/>
                  </a:cubicBezTo>
                  <a:cubicBezTo>
                    <a:pt x="1654" y="841"/>
                    <a:pt x="1654" y="841"/>
                    <a:pt x="1654" y="841"/>
                  </a:cubicBezTo>
                  <a:cubicBezTo>
                    <a:pt x="1653" y="842"/>
                    <a:pt x="1651" y="842"/>
                    <a:pt x="1650" y="842"/>
                  </a:cubicBezTo>
                  <a:cubicBezTo>
                    <a:pt x="1652" y="841"/>
                    <a:pt x="1655" y="840"/>
                    <a:pt x="1657" y="839"/>
                  </a:cubicBezTo>
                  <a:close/>
                  <a:moveTo>
                    <a:pt x="1620" y="858"/>
                  </a:moveTo>
                  <a:cubicBezTo>
                    <a:pt x="1628" y="854"/>
                    <a:pt x="1636" y="850"/>
                    <a:pt x="1645" y="845"/>
                  </a:cubicBezTo>
                  <a:cubicBezTo>
                    <a:pt x="1646" y="845"/>
                    <a:pt x="1647" y="845"/>
                    <a:pt x="1648" y="845"/>
                  </a:cubicBezTo>
                  <a:cubicBezTo>
                    <a:pt x="1649" y="845"/>
                    <a:pt x="1650" y="844"/>
                    <a:pt x="1651" y="844"/>
                  </a:cubicBezTo>
                  <a:cubicBezTo>
                    <a:pt x="1645" y="850"/>
                    <a:pt x="1637" y="855"/>
                    <a:pt x="1626" y="859"/>
                  </a:cubicBezTo>
                  <a:cubicBezTo>
                    <a:pt x="1620" y="862"/>
                    <a:pt x="1612" y="864"/>
                    <a:pt x="1604" y="866"/>
                  </a:cubicBezTo>
                  <a:cubicBezTo>
                    <a:pt x="1609" y="864"/>
                    <a:pt x="1615" y="861"/>
                    <a:pt x="1620" y="858"/>
                  </a:cubicBezTo>
                  <a:close/>
                  <a:moveTo>
                    <a:pt x="1564" y="914"/>
                  </a:moveTo>
                  <a:cubicBezTo>
                    <a:pt x="1568" y="914"/>
                    <a:pt x="1572" y="913"/>
                    <a:pt x="1576" y="912"/>
                  </a:cubicBezTo>
                  <a:cubicBezTo>
                    <a:pt x="1565" y="922"/>
                    <a:pt x="1558" y="940"/>
                    <a:pt x="1570" y="951"/>
                  </a:cubicBezTo>
                  <a:cubicBezTo>
                    <a:pt x="1572" y="952"/>
                    <a:pt x="1572" y="952"/>
                    <a:pt x="1572" y="952"/>
                  </a:cubicBezTo>
                  <a:cubicBezTo>
                    <a:pt x="1572" y="952"/>
                    <a:pt x="1572" y="952"/>
                    <a:pt x="1572" y="953"/>
                  </a:cubicBezTo>
                  <a:cubicBezTo>
                    <a:pt x="1572" y="955"/>
                    <a:pt x="1573" y="956"/>
                    <a:pt x="1573" y="958"/>
                  </a:cubicBezTo>
                  <a:cubicBezTo>
                    <a:pt x="1573" y="959"/>
                    <a:pt x="1574" y="960"/>
                    <a:pt x="1574" y="961"/>
                  </a:cubicBezTo>
                  <a:cubicBezTo>
                    <a:pt x="1574" y="961"/>
                    <a:pt x="1574" y="961"/>
                    <a:pt x="1574" y="962"/>
                  </a:cubicBezTo>
                  <a:cubicBezTo>
                    <a:pt x="1575" y="962"/>
                    <a:pt x="1575" y="963"/>
                    <a:pt x="1575" y="963"/>
                  </a:cubicBezTo>
                  <a:cubicBezTo>
                    <a:pt x="1575" y="964"/>
                    <a:pt x="1576" y="964"/>
                    <a:pt x="1576" y="965"/>
                  </a:cubicBezTo>
                  <a:cubicBezTo>
                    <a:pt x="1576" y="966"/>
                    <a:pt x="1577" y="966"/>
                    <a:pt x="1577" y="967"/>
                  </a:cubicBezTo>
                  <a:cubicBezTo>
                    <a:pt x="1577" y="967"/>
                    <a:pt x="1577" y="968"/>
                    <a:pt x="1577" y="968"/>
                  </a:cubicBezTo>
                  <a:cubicBezTo>
                    <a:pt x="1578" y="968"/>
                    <a:pt x="1578" y="969"/>
                    <a:pt x="1578" y="969"/>
                  </a:cubicBezTo>
                  <a:cubicBezTo>
                    <a:pt x="1578" y="969"/>
                    <a:pt x="1579" y="970"/>
                    <a:pt x="1579" y="970"/>
                  </a:cubicBezTo>
                  <a:cubicBezTo>
                    <a:pt x="1579" y="971"/>
                    <a:pt x="1580" y="971"/>
                    <a:pt x="1580" y="971"/>
                  </a:cubicBezTo>
                  <a:cubicBezTo>
                    <a:pt x="1581" y="972"/>
                    <a:pt x="1581" y="972"/>
                    <a:pt x="1581" y="972"/>
                  </a:cubicBezTo>
                  <a:cubicBezTo>
                    <a:pt x="1582" y="973"/>
                    <a:pt x="1582" y="973"/>
                    <a:pt x="1582" y="973"/>
                  </a:cubicBezTo>
                  <a:cubicBezTo>
                    <a:pt x="1582" y="973"/>
                    <a:pt x="1582" y="973"/>
                    <a:pt x="1582" y="973"/>
                  </a:cubicBezTo>
                  <a:cubicBezTo>
                    <a:pt x="1581" y="974"/>
                    <a:pt x="1581" y="974"/>
                    <a:pt x="1580" y="974"/>
                  </a:cubicBezTo>
                  <a:cubicBezTo>
                    <a:pt x="1580" y="974"/>
                    <a:pt x="1580" y="975"/>
                    <a:pt x="1580" y="975"/>
                  </a:cubicBezTo>
                  <a:cubicBezTo>
                    <a:pt x="1579" y="975"/>
                    <a:pt x="1579" y="975"/>
                    <a:pt x="1579" y="976"/>
                  </a:cubicBezTo>
                  <a:cubicBezTo>
                    <a:pt x="1577" y="977"/>
                    <a:pt x="1576" y="980"/>
                    <a:pt x="1574" y="982"/>
                  </a:cubicBezTo>
                  <a:cubicBezTo>
                    <a:pt x="1573" y="985"/>
                    <a:pt x="1572" y="987"/>
                    <a:pt x="1571" y="990"/>
                  </a:cubicBezTo>
                  <a:cubicBezTo>
                    <a:pt x="1570" y="993"/>
                    <a:pt x="1569" y="995"/>
                    <a:pt x="1567" y="998"/>
                  </a:cubicBezTo>
                  <a:cubicBezTo>
                    <a:pt x="1565" y="1003"/>
                    <a:pt x="1563" y="1008"/>
                    <a:pt x="1560" y="1013"/>
                  </a:cubicBezTo>
                  <a:cubicBezTo>
                    <a:pt x="1559" y="1016"/>
                    <a:pt x="1558" y="1018"/>
                    <a:pt x="1557" y="1020"/>
                  </a:cubicBezTo>
                  <a:cubicBezTo>
                    <a:pt x="1556" y="1022"/>
                    <a:pt x="1555" y="1025"/>
                    <a:pt x="1554" y="1026"/>
                  </a:cubicBezTo>
                  <a:cubicBezTo>
                    <a:pt x="1553" y="1027"/>
                    <a:pt x="1552" y="1028"/>
                    <a:pt x="1552" y="1029"/>
                  </a:cubicBezTo>
                  <a:cubicBezTo>
                    <a:pt x="1551" y="1030"/>
                    <a:pt x="1551" y="1030"/>
                    <a:pt x="1550" y="1031"/>
                  </a:cubicBezTo>
                  <a:cubicBezTo>
                    <a:pt x="1550" y="1032"/>
                    <a:pt x="1549" y="1032"/>
                    <a:pt x="1549" y="1033"/>
                  </a:cubicBezTo>
                  <a:cubicBezTo>
                    <a:pt x="1548" y="1033"/>
                    <a:pt x="1548" y="1033"/>
                    <a:pt x="1548" y="1034"/>
                  </a:cubicBezTo>
                  <a:cubicBezTo>
                    <a:pt x="1548" y="1034"/>
                    <a:pt x="1548" y="1034"/>
                    <a:pt x="1547" y="1034"/>
                  </a:cubicBezTo>
                  <a:cubicBezTo>
                    <a:pt x="1547" y="1035"/>
                    <a:pt x="1546" y="1035"/>
                    <a:pt x="1546" y="1035"/>
                  </a:cubicBezTo>
                  <a:cubicBezTo>
                    <a:pt x="1546" y="1036"/>
                    <a:pt x="1546" y="1036"/>
                    <a:pt x="1546" y="1036"/>
                  </a:cubicBezTo>
                  <a:cubicBezTo>
                    <a:pt x="1542" y="1036"/>
                    <a:pt x="1538" y="1037"/>
                    <a:pt x="1534" y="1037"/>
                  </a:cubicBezTo>
                  <a:cubicBezTo>
                    <a:pt x="1530" y="1038"/>
                    <a:pt x="1526" y="1039"/>
                    <a:pt x="1522" y="1040"/>
                  </a:cubicBezTo>
                  <a:cubicBezTo>
                    <a:pt x="1521" y="1041"/>
                    <a:pt x="1520" y="1041"/>
                    <a:pt x="1519" y="1042"/>
                  </a:cubicBezTo>
                  <a:cubicBezTo>
                    <a:pt x="1519" y="1042"/>
                    <a:pt x="1519" y="1042"/>
                    <a:pt x="1518" y="1042"/>
                  </a:cubicBezTo>
                  <a:cubicBezTo>
                    <a:pt x="1517" y="1043"/>
                    <a:pt x="1517" y="1043"/>
                    <a:pt x="1517" y="1043"/>
                  </a:cubicBezTo>
                  <a:cubicBezTo>
                    <a:pt x="1517" y="1043"/>
                    <a:pt x="1517" y="1043"/>
                    <a:pt x="1517" y="1043"/>
                  </a:cubicBezTo>
                  <a:cubicBezTo>
                    <a:pt x="1517" y="1042"/>
                    <a:pt x="1518" y="1042"/>
                    <a:pt x="1518" y="1041"/>
                  </a:cubicBezTo>
                  <a:cubicBezTo>
                    <a:pt x="1518" y="1041"/>
                    <a:pt x="1518" y="1041"/>
                    <a:pt x="1518" y="1041"/>
                  </a:cubicBezTo>
                  <a:cubicBezTo>
                    <a:pt x="1518" y="1040"/>
                    <a:pt x="1518" y="1040"/>
                    <a:pt x="1518" y="1040"/>
                  </a:cubicBezTo>
                  <a:cubicBezTo>
                    <a:pt x="1518" y="1039"/>
                    <a:pt x="1518" y="1039"/>
                    <a:pt x="1518" y="1038"/>
                  </a:cubicBezTo>
                  <a:cubicBezTo>
                    <a:pt x="1519" y="1038"/>
                    <a:pt x="1519" y="1037"/>
                    <a:pt x="1519" y="1036"/>
                  </a:cubicBezTo>
                  <a:cubicBezTo>
                    <a:pt x="1519" y="1036"/>
                    <a:pt x="1519" y="1035"/>
                    <a:pt x="1519" y="1035"/>
                  </a:cubicBezTo>
                  <a:cubicBezTo>
                    <a:pt x="1520" y="1034"/>
                    <a:pt x="1520" y="1033"/>
                    <a:pt x="1520" y="1033"/>
                  </a:cubicBezTo>
                  <a:cubicBezTo>
                    <a:pt x="1520" y="1031"/>
                    <a:pt x="1521" y="1030"/>
                    <a:pt x="1521" y="1029"/>
                  </a:cubicBezTo>
                  <a:cubicBezTo>
                    <a:pt x="1522" y="1027"/>
                    <a:pt x="1523" y="1026"/>
                    <a:pt x="1523" y="1025"/>
                  </a:cubicBezTo>
                  <a:cubicBezTo>
                    <a:pt x="1524" y="1023"/>
                    <a:pt x="1524" y="1022"/>
                    <a:pt x="1525" y="1021"/>
                  </a:cubicBezTo>
                  <a:cubicBezTo>
                    <a:pt x="1526" y="1021"/>
                    <a:pt x="1526" y="1021"/>
                    <a:pt x="1526" y="1021"/>
                  </a:cubicBezTo>
                  <a:cubicBezTo>
                    <a:pt x="1525" y="1022"/>
                    <a:pt x="1525" y="1023"/>
                    <a:pt x="1524" y="1024"/>
                  </a:cubicBezTo>
                  <a:cubicBezTo>
                    <a:pt x="1546" y="1031"/>
                    <a:pt x="1551" y="1001"/>
                    <a:pt x="1549" y="985"/>
                  </a:cubicBezTo>
                  <a:cubicBezTo>
                    <a:pt x="1543" y="993"/>
                    <a:pt x="1507" y="1008"/>
                    <a:pt x="1522" y="1022"/>
                  </a:cubicBezTo>
                  <a:cubicBezTo>
                    <a:pt x="1521" y="1023"/>
                    <a:pt x="1521" y="1023"/>
                    <a:pt x="1521" y="1024"/>
                  </a:cubicBezTo>
                  <a:cubicBezTo>
                    <a:pt x="1520" y="1025"/>
                    <a:pt x="1520" y="1026"/>
                    <a:pt x="1519" y="1028"/>
                  </a:cubicBezTo>
                  <a:cubicBezTo>
                    <a:pt x="1518" y="1029"/>
                    <a:pt x="1518" y="1030"/>
                    <a:pt x="1517" y="1032"/>
                  </a:cubicBezTo>
                  <a:cubicBezTo>
                    <a:pt x="1517" y="1032"/>
                    <a:pt x="1517" y="1033"/>
                    <a:pt x="1517" y="1034"/>
                  </a:cubicBezTo>
                  <a:cubicBezTo>
                    <a:pt x="1517" y="1034"/>
                    <a:pt x="1517" y="1035"/>
                    <a:pt x="1516" y="1036"/>
                  </a:cubicBezTo>
                  <a:cubicBezTo>
                    <a:pt x="1516" y="1036"/>
                    <a:pt x="1516" y="1037"/>
                    <a:pt x="1516" y="1038"/>
                  </a:cubicBezTo>
                  <a:cubicBezTo>
                    <a:pt x="1516" y="1038"/>
                    <a:pt x="1516" y="1039"/>
                    <a:pt x="1516" y="1039"/>
                  </a:cubicBezTo>
                  <a:cubicBezTo>
                    <a:pt x="1516" y="1040"/>
                    <a:pt x="1515" y="1040"/>
                    <a:pt x="1515" y="1040"/>
                  </a:cubicBezTo>
                  <a:cubicBezTo>
                    <a:pt x="1515" y="1040"/>
                    <a:pt x="1515" y="1041"/>
                    <a:pt x="1515" y="1041"/>
                  </a:cubicBezTo>
                  <a:cubicBezTo>
                    <a:pt x="1515" y="1041"/>
                    <a:pt x="1515" y="1042"/>
                    <a:pt x="1515" y="1042"/>
                  </a:cubicBezTo>
                  <a:cubicBezTo>
                    <a:pt x="1515" y="1043"/>
                    <a:pt x="1515" y="1043"/>
                    <a:pt x="1515" y="1044"/>
                  </a:cubicBezTo>
                  <a:cubicBezTo>
                    <a:pt x="1514" y="1044"/>
                    <a:pt x="1513" y="1045"/>
                    <a:pt x="1511" y="1046"/>
                  </a:cubicBezTo>
                  <a:cubicBezTo>
                    <a:pt x="1508" y="1049"/>
                    <a:pt x="1505" y="1053"/>
                    <a:pt x="1502" y="1056"/>
                  </a:cubicBezTo>
                  <a:cubicBezTo>
                    <a:pt x="1500" y="1060"/>
                    <a:pt x="1498" y="1064"/>
                    <a:pt x="1496" y="1068"/>
                  </a:cubicBezTo>
                  <a:cubicBezTo>
                    <a:pt x="1494" y="1068"/>
                    <a:pt x="1492" y="1069"/>
                    <a:pt x="1490" y="1069"/>
                  </a:cubicBezTo>
                  <a:cubicBezTo>
                    <a:pt x="1483" y="1062"/>
                    <a:pt x="1476" y="1062"/>
                    <a:pt x="1471" y="1074"/>
                  </a:cubicBezTo>
                  <a:cubicBezTo>
                    <a:pt x="1471" y="1074"/>
                    <a:pt x="1471" y="1074"/>
                    <a:pt x="1471" y="1074"/>
                  </a:cubicBezTo>
                  <a:cubicBezTo>
                    <a:pt x="1471" y="1074"/>
                    <a:pt x="1471" y="1074"/>
                    <a:pt x="1471" y="1074"/>
                  </a:cubicBezTo>
                  <a:cubicBezTo>
                    <a:pt x="1470" y="1074"/>
                    <a:pt x="1469" y="1074"/>
                    <a:pt x="1468" y="1074"/>
                  </a:cubicBezTo>
                  <a:cubicBezTo>
                    <a:pt x="1468" y="1074"/>
                    <a:pt x="1467" y="1074"/>
                    <a:pt x="1466" y="1074"/>
                  </a:cubicBezTo>
                  <a:cubicBezTo>
                    <a:pt x="1465" y="1074"/>
                    <a:pt x="1465" y="1074"/>
                    <a:pt x="1464" y="1074"/>
                  </a:cubicBezTo>
                  <a:cubicBezTo>
                    <a:pt x="1463" y="1074"/>
                    <a:pt x="1463" y="1074"/>
                    <a:pt x="1462" y="1074"/>
                  </a:cubicBezTo>
                  <a:cubicBezTo>
                    <a:pt x="1461" y="1074"/>
                    <a:pt x="1461" y="1074"/>
                    <a:pt x="1460" y="1074"/>
                  </a:cubicBezTo>
                  <a:cubicBezTo>
                    <a:pt x="1460" y="1074"/>
                    <a:pt x="1460" y="1074"/>
                    <a:pt x="1460" y="1074"/>
                  </a:cubicBezTo>
                  <a:cubicBezTo>
                    <a:pt x="1460" y="1074"/>
                    <a:pt x="1459" y="1074"/>
                    <a:pt x="1459" y="1074"/>
                  </a:cubicBezTo>
                  <a:cubicBezTo>
                    <a:pt x="1459" y="1074"/>
                    <a:pt x="1459" y="1074"/>
                    <a:pt x="1459" y="1074"/>
                  </a:cubicBezTo>
                  <a:cubicBezTo>
                    <a:pt x="1458" y="1074"/>
                    <a:pt x="1458" y="1073"/>
                    <a:pt x="1457" y="1073"/>
                  </a:cubicBezTo>
                  <a:cubicBezTo>
                    <a:pt x="1456" y="1073"/>
                    <a:pt x="1456" y="1073"/>
                    <a:pt x="1455" y="1073"/>
                  </a:cubicBezTo>
                  <a:cubicBezTo>
                    <a:pt x="1455" y="1073"/>
                    <a:pt x="1454" y="1072"/>
                    <a:pt x="1454" y="1072"/>
                  </a:cubicBezTo>
                  <a:cubicBezTo>
                    <a:pt x="1453" y="1072"/>
                    <a:pt x="1452" y="1072"/>
                    <a:pt x="1452" y="1072"/>
                  </a:cubicBezTo>
                  <a:cubicBezTo>
                    <a:pt x="1452" y="1072"/>
                    <a:pt x="1452" y="1071"/>
                    <a:pt x="1452" y="1070"/>
                  </a:cubicBezTo>
                  <a:cubicBezTo>
                    <a:pt x="1452" y="1068"/>
                    <a:pt x="1451" y="1065"/>
                    <a:pt x="1452" y="1063"/>
                  </a:cubicBezTo>
                  <a:cubicBezTo>
                    <a:pt x="1452" y="1062"/>
                    <a:pt x="1452" y="1061"/>
                    <a:pt x="1452" y="1060"/>
                  </a:cubicBezTo>
                  <a:cubicBezTo>
                    <a:pt x="1452" y="1060"/>
                    <a:pt x="1452" y="1060"/>
                    <a:pt x="1452" y="1060"/>
                  </a:cubicBezTo>
                  <a:cubicBezTo>
                    <a:pt x="1452" y="1060"/>
                    <a:pt x="1452" y="1060"/>
                    <a:pt x="1452" y="1060"/>
                  </a:cubicBezTo>
                  <a:cubicBezTo>
                    <a:pt x="1452" y="1058"/>
                    <a:pt x="1452" y="1057"/>
                    <a:pt x="1452" y="1056"/>
                  </a:cubicBezTo>
                  <a:cubicBezTo>
                    <a:pt x="1453" y="1054"/>
                    <a:pt x="1453" y="1053"/>
                    <a:pt x="1453" y="1052"/>
                  </a:cubicBezTo>
                  <a:cubicBezTo>
                    <a:pt x="1453" y="1052"/>
                    <a:pt x="1454" y="1053"/>
                    <a:pt x="1455" y="1053"/>
                  </a:cubicBezTo>
                  <a:cubicBezTo>
                    <a:pt x="1453" y="1052"/>
                    <a:pt x="1453" y="1052"/>
                    <a:pt x="1453" y="1052"/>
                  </a:cubicBezTo>
                  <a:cubicBezTo>
                    <a:pt x="1453" y="1051"/>
                    <a:pt x="1453" y="1051"/>
                    <a:pt x="1454" y="1050"/>
                  </a:cubicBezTo>
                  <a:cubicBezTo>
                    <a:pt x="1459" y="1048"/>
                    <a:pt x="1466" y="1046"/>
                    <a:pt x="1470" y="1042"/>
                  </a:cubicBezTo>
                  <a:cubicBezTo>
                    <a:pt x="1477" y="1036"/>
                    <a:pt x="1478" y="1025"/>
                    <a:pt x="1485" y="1020"/>
                  </a:cubicBezTo>
                  <a:cubicBezTo>
                    <a:pt x="1479" y="1018"/>
                    <a:pt x="1470" y="1019"/>
                    <a:pt x="1463" y="1023"/>
                  </a:cubicBezTo>
                  <a:cubicBezTo>
                    <a:pt x="1463" y="1023"/>
                    <a:pt x="1463" y="1022"/>
                    <a:pt x="1463" y="1022"/>
                  </a:cubicBezTo>
                  <a:cubicBezTo>
                    <a:pt x="1463" y="1021"/>
                    <a:pt x="1463" y="1019"/>
                    <a:pt x="1463" y="1018"/>
                  </a:cubicBezTo>
                  <a:cubicBezTo>
                    <a:pt x="1463" y="1017"/>
                    <a:pt x="1463" y="1016"/>
                    <a:pt x="1463" y="1016"/>
                  </a:cubicBezTo>
                  <a:cubicBezTo>
                    <a:pt x="1480" y="1003"/>
                    <a:pt x="1459" y="980"/>
                    <a:pt x="1446" y="974"/>
                  </a:cubicBezTo>
                  <a:cubicBezTo>
                    <a:pt x="1450" y="982"/>
                    <a:pt x="1452" y="985"/>
                    <a:pt x="1452" y="994"/>
                  </a:cubicBezTo>
                  <a:cubicBezTo>
                    <a:pt x="1452" y="1000"/>
                    <a:pt x="1449" y="1012"/>
                    <a:pt x="1459" y="1011"/>
                  </a:cubicBezTo>
                  <a:cubicBezTo>
                    <a:pt x="1459" y="1012"/>
                    <a:pt x="1459" y="1012"/>
                    <a:pt x="1459" y="1012"/>
                  </a:cubicBezTo>
                  <a:cubicBezTo>
                    <a:pt x="1459" y="1014"/>
                    <a:pt x="1461" y="1015"/>
                    <a:pt x="1461" y="1017"/>
                  </a:cubicBezTo>
                  <a:cubicBezTo>
                    <a:pt x="1461" y="1017"/>
                    <a:pt x="1461" y="1017"/>
                    <a:pt x="1461" y="1017"/>
                  </a:cubicBezTo>
                  <a:cubicBezTo>
                    <a:pt x="1461" y="1017"/>
                    <a:pt x="1461" y="1018"/>
                    <a:pt x="1461" y="1018"/>
                  </a:cubicBezTo>
                  <a:cubicBezTo>
                    <a:pt x="1461" y="1019"/>
                    <a:pt x="1461" y="1021"/>
                    <a:pt x="1461" y="1022"/>
                  </a:cubicBezTo>
                  <a:cubicBezTo>
                    <a:pt x="1461" y="1023"/>
                    <a:pt x="1461" y="1023"/>
                    <a:pt x="1461" y="1024"/>
                  </a:cubicBezTo>
                  <a:cubicBezTo>
                    <a:pt x="1452" y="1030"/>
                    <a:pt x="1446" y="1039"/>
                    <a:pt x="1450" y="1049"/>
                  </a:cubicBezTo>
                  <a:cubicBezTo>
                    <a:pt x="1451" y="1050"/>
                    <a:pt x="1451" y="1050"/>
                    <a:pt x="1451" y="1050"/>
                  </a:cubicBezTo>
                  <a:cubicBezTo>
                    <a:pt x="1451" y="1051"/>
                    <a:pt x="1451" y="1051"/>
                    <a:pt x="1451" y="1051"/>
                  </a:cubicBezTo>
                  <a:cubicBezTo>
                    <a:pt x="1450" y="1052"/>
                    <a:pt x="1450" y="1053"/>
                    <a:pt x="1450" y="1054"/>
                  </a:cubicBezTo>
                  <a:cubicBezTo>
                    <a:pt x="1450" y="1054"/>
                    <a:pt x="1450" y="1054"/>
                    <a:pt x="1450" y="1054"/>
                  </a:cubicBezTo>
                  <a:cubicBezTo>
                    <a:pt x="1450" y="1054"/>
                    <a:pt x="1449" y="1053"/>
                    <a:pt x="1449" y="1053"/>
                  </a:cubicBezTo>
                  <a:cubicBezTo>
                    <a:pt x="1449" y="1053"/>
                    <a:pt x="1449" y="1053"/>
                    <a:pt x="1449" y="1053"/>
                  </a:cubicBezTo>
                  <a:cubicBezTo>
                    <a:pt x="1447" y="1051"/>
                    <a:pt x="1444" y="1049"/>
                    <a:pt x="1442" y="1048"/>
                  </a:cubicBezTo>
                  <a:cubicBezTo>
                    <a:pt x="1440" y="1046"/>
                    <a:pt x="1437" y="1045"/>
                    <a:pt x="1435" y="1043"/>
                  </a:cubicBezTo>
                  <a:cubicBezTo>
                    <a:pt x="1435" y="1043"/>
                    <a:pt x="1436" y="1043"/>
                    <a:pt x="1436" y="1043"/>
                  </a:cubicBezTo>
                  <a:cubicBezTo>
                    <a:pt x="1436" y="1040"/>
                    <a:pt x="1436" y="1040"/>
                    <a:pt x="1436" y="1040"/>
                  </a:cubicBezTo>
                  <a:cubicBezTo>
                    <a:pt x="1439" y="1028"/>
                    <a:pt x="1429" y="1017"/>
                    <a:pt x="1416" y="1018"/>
                  </a:cubicBezTo>
                  <a:cubicBezTo>
                    <a:pt x="1419" y="1028"/>
                    <a:pt x="1418" y="1046"/>
                    <a:pt x="1432" y="1044"/>
                  </a:cubicBezTo>
                  <a:cubicBezTo>
                    <a:pt x="1433" y="1044"/>
                    <a:pt x="1433" y="1044"/>
                    <a:pt x="1433" y="1044"/>
                  </a:cubicBezTo>
                  <a:cubicBezTo>
                    <a:pt x="1435" y="1046"/>
                    <a:pt x="1438" y="1048"/>
                    <a:pt x="1441" y="1049"/>
                  </a:cubicBezTo>
                  <a:cubicBezTo>
                    <a:pt x="1443" y="1051"/>
                    <a:pt x="1445" y="1052"/>
                    <a:pt x="1447" y="1054"/>
                  </a:cubicBezTo>
                  <a:cubicBezTo>
                    <a:pt x="1447" y="1054"/>
                    <a:pt x="1448" y="1054"/>
                    <a:pt x="1448" y="1055"/>
                  </a:cubicBezTo>
                  <a:cubicBezTo>
                    <a:pt x="1448" y="1055"/>
                    <a:pt x="1448" y="1055"/>
                    <a:pt x="1448" y="1055"/>
                  </a:cubicBezTo>
                  <a:cubicBezTo>
                    <a:pt x="1448" y="1055"/>
                    <a:pt x="1449" y="1056"/>
                    <a:pt x="1449" y="1056"/>
                  </a:cubicBezTo>
                  <a:cubicBezTo>
                    <a:pt x="1449" y="1056"/>
                    <a:pt x="1449" y="1056"/>
                    <a:pt x="1449" y="1056"/>
                  </a:cubicBezTo>
                  <a:cubicBezTo>
                    <a:pt x="1449" y="1056"/>
                    <a:pt x="1449" y="1056"/>
                    <a:pt x="1450" y="1057"/>
                  </a:cubicBezTo>
                  <a:cubicBezTo>
                    <a:pt x="1449" y="1057"/>
                    <a:pt x="1449" y="1058"/>
                    <a:pt x="1449" y="1059"/>
                  </a:cubicBezTo>
                  <a:cubicBezTo>
                    <a:pt x="1449" y="1059"/>
                    <a:pt x="1449" y="1059"/>
                    <a:pt x="1449" y="1060"/>
                  </a:cubicBezTo>
                  <a:cubicBezTo>
                    <a:pt x="1449" y="1060"/>
                    <a:pt x="1449" y="1060"/>
                    <a:pt x="1449" y="1061"/>
                  </a:cubicBezTo>
                  <a:cubicBezTo>
                    <a:pt x="1449" y="1062"/>
                    <a:pt x="1449" y="1062"/>
                    <a:pt x="1449" y="1063"/>
                  </a:cubicBezTo>
                  <a:cubicBezTo>
                    <a:pt x="1449" y="1064"/>
                    <a:pt x="1449" y="1064"/>
                    <a:pt x="1449" y="1065"/>
                  </a:cubicBezTo>
                  <a:cubicBezTo>
                    <a:pt x="1449" y="1065"/>
                    <a:pt x="1449" y="1066"/>
                    <a:pt x="1449" y="1066"/>
                  </a:cubicBezTo>
                  <a:cubicBezTo>
                    <a:pt x="1449" y="1066"/>
                    <a:pt x="1449" y="1067"/>
                    <a:pt x="1449" y="1067"/>
                  </a:cubicBezTo>
                  <a:cubicBezTo>
                    <a:pt x="1449" y="1068"/>
                    <a:pt x="1449" y="1068"/>
                    <a:pt x="1449" y="1069"/>
                  </a:cubicBezTo>
                  <a:cubicBezTo>
                    <a:pt x="1449" y="1069"/>
                    <a:pt x="1449" y="1070"/>
                    <a:pt x="1449" y="1070"/>
                  </a:cubicBezTo>
                  <a:cubicBezTo>
                    <a:pt x="1449" y="1071"/>
                    <a:pt x="1449" y="1072"/>
                    <a:pt x="1449" y="1072"/>
                  </a:cubicBezTo>
                  <a:cubicBezTo>
                    <a:pt x="1449" y="1072"/>
                    <a:pt x="1449" y="1072"/>
                    <a:pt x="1449" y="1073"/>
                  </a:cubicBezTo>
                  <a:cubicBezTo>
                    <a:pt x="1448" y="1073"/>
                    <a:pt x="1448" y="1073"/>
                    <a:pt x="1448" y="1073"/>
                  </a:cubicBezTo>
                  <a:cubicBezTo>
                    <a:pt x="1447" y="1073"/>
                    <a:pt x="1447" y="1073"/>
                    <a:pt x="1447" y="1073"/>
                  </a:cubicBezTo>
                  <a:cubicBezTo>
                    <a:pt x="1444" y="1074"/>
                    <a:pt x="1442" y="1075"/>
                    <a:pt x="1440" y="1077"/>
                  </a:cubicBezTo>
                  <a:cubicBezTo>
                    <a:pt x="1438" y="1078"/>
                    <a:pt x="1436" y="1080"/>
                    <a:pt x="1434" y="1081"/>
                  </a:cubicBezTo>
                  <a:cubicBezTo>
                    <a:pt x="1432" y="1083"/>
                    <a:pt x="1430" y="1085"/>
                    <a:pt x="1428" y="1086"/>
                  </a:cubicBezTo>
                  <a:cubicBezTo>
                    <a:pt x="1424" y="1090"/>
                    <a:pt x="1419" y="1093"/>
                    <a:pt x="1415" y="1096"/>
                  </a:cubicBezTo>
                  <a:cubicBezTo>
                    <a:pt x="1413" y="1098"/>
                    <a:pt x="1411" y="1099"/>
                    <a:pt x="1410" y="1100"/>
                  </a:cubicBezTo>
                  <a:cubicBezTo>
                    <a:pt x="1408" y="1102"/>
                    <a:pt x="1406" y="1103"/>
                    <a:pt x="1404" y="1104"/>
                  </a:cubicBezTo>
                  <a:cubicBezTo>
                    <a:pt x="1403" y="1104"/>
                    <a:pt x="1403" y="1105"/>
                    <a:pt x="1402" y="1105"/>
                  </a:cubicBezTo>
                  <a:cubicBezTo>
                    <a:pt x="1401" y="1106"/>
                    <a:pt x="1400" y="1106"/>
                    <a:pt x="1400" y="1106"/>
                  </a:cubicBezTo>
                  <a:cubicBezTo>
                    <a:pt x="1399" y="1107"/>
                    <a:pt x="1398" y="1107"/>
                    <a:pt x="1397" y="1107"/>
                  </a:cubicBezTo>
                  <a:cubicBezTo>
                    <a:pt x="1397" y="1107"/>
                    <a:pt x="1397" y="1108"/>
                    <a:pt x="1397" y="1108"/>
                  </a:cubicBezTo>
                  <a:cubicBezTo>
                    <a:pt x="1396" y="1108"/>
                    <a:pt x="1396" y="1108"/>
                    <a:pt x="1396" y="1108"/>
                  </a:cubicBezTo>
                  <a:cubicBezTo>
                    <a:pt x="1395" y="1108"/>
                    <a:pt x="1395" y="1108"/>
                    <a:pt x="1394" y="1108"/>
                  </a:cubicBezTo>
                  <a:cubicBezTo>
                    <a:pt x="1394" y="1108"/>
                    <a:pt x="1394" y="1108"/>
                    <a:pt x="1394" y="1108"/>
                  </a:cubicBezTo>
                  <a:cubicBezTo>
                    <a:pt x="1391" y="1107"/>
                    <a:pt x="1387" y="1106"/>
                    <a:pt x="1383" y="1105"/>
                  </a:cubicBezTo>
                  <a:cubicBezTo>
                    <a:pt x="1380" y="1104"/>
                    <a:pt x="1376" y="1103"/>
                    <a:pt x="1372" y="1102"/>
                  </a:cubicBezTo>
                  <a:cubicBezTo>
                    <a:pt x="1372" y="1102"/>
                    <a:pt x="1371" y="1102"/>
                    <a:pt x="1370" y="1102"/>
                  </a:cubicBezTo>
                  <a:cubicBezTo>
                    <a:pt x="1369" y="1102"/>
                    <a:pt x="1369" y="1102"/>
                    <a:pt x="1368" y="1102"/>
                  </a:cubicBezTo>
                  <a:cubicBezTo>
                    <a:pt x="1367" y="1102"/>
                    <a:pt x="1367" y="1102"/>
                    <a:pt x="1367" y="1102"/>
                  </a:cubicBezTo>
                  <a:cubicBezTo>
                    <a:pt x="1367" y="1102"/>
                    <a:pt x="1367" y="1102"/>
                    <a:pt x="1367" y="1102"/>
                  </a:cubicBezTo>
                  <a:cubicBezTo>
                    <a:pt x="1368" y="1102"/>
                    <a:pt x="1368" y="1101"/>
                    <a:pt x="1368" y="1101"/>
                  </a:cubicBezTo>
                  <a:cubicBezTo>
                    <a:pt x="1368" y="1101"/>
                    <a:pt x="1369" y="1101"/>
                    <a:pt x="1369" y="1100"/>
                  </a:cubicBezTo>
                  <a:cubicBezTo>
                    <a:pt x="1369" y="1100"/>
                    <a:pt x="1369" y="1100"/>
                    <a:pt x="1369" y="1100"/>
                  </a:cubicBezTo>
                  <a:cubicBezTo>
                    <a:pt x="1370" y="1099"/>
                    <a:pt x="1370" y="1099"/>
                    <a:pt x="1370" y="1099"/>
                  </a:cubicBezTo>
                  <a:cubicBezTo>
                    <a:pt x="1371" y="1098"/>
                    <a:pt x="1371" y="1098"/>
                    <a:pt x="1371" y="1097"/>
                  </a:cubicBezTo>
                  <a:cubicBezTo>
                    <a:pt x="1372" y="1097"/>
                    <a:pt x="1372" y="1096"/>
                    <a:pt x="1373" y="1096"/>
                  </a:cubicBezTo>
                  <a:cubicBezTo>
                    <a:pt x="1373" y="1096"/>
                    <a:pt x="1373" y="1095"/>
                    <a:pt x="1374" y="1095"/>
                  </a:cubicBezTo>
                  <a:cubicBezTo>
                    <a:pt x="1375" y="1094"/>
                    <a:pt x="1376" y="1093"/>
                    <a:pt x="1377" y="1092"/>
                  </a:cubicBezTo>
                  <a:cubicBezTo>
                    <a:pt x="1378" y="1091"/>
                    <a:pt x="1379" y="1090"/>
                    <a:pt x="1380" y="1090"/>
                  </a:cubicBezTo>
                  <a:cubicBezTo>
                    <a:pt x="1381" y="1089"/>
                    <a:pt x="1382" y="1088"/>
                    <a:pt x="1383" y="1087"/>
                  </a:cubicBezTo>
                  <a:cubicBezTo>
                    <a:pt x="1384" y="1087"/>
                    <a:pt x="1384" y="1087"/>
                    <a:pt x="1384" y="1087"/>
                  </a:cubicBezTo>
                  <a:cubicBezTo>
                    <a:pt x="1383" y="1088"/>
                    <a:pt x="1382" y="1089"/>
                    <a:pt x="1381" y="1089"/>
                  </a:cubicBezTo>
                  <a:cubicBezTo>
                    <a:pt x="1396" y="1105"/>
                    <a:pt x="1413" y="1082"/>
                    <a:pt x="1418" y="1068"/>
                  </a:cubicBezTo>
                  <a:cubicBezTo>
                    <a:pt x="1410" y="1072"/>
                    <a:pt x="1373" y="1069"/>
                    <a:pt x="1379" y="1087"/>
                  </a:cubicBezTo>
                  <a:cubicBezTo>
                    <a:pt x="1379" y="1087"/>
                    <a:pt x="1379" y="1087"/>
                    <a:pt x="1378" y="1088"/>
                  </a:cubicBezTo>
                  <a:cubicBezTo>
                    <a:pt x="1377" y="1089"/>
                    <a:pt x="1376" y="1089"/>
                    <a:pt x="1375" y="1090"/>
                  </a:cubicBezTo>
                  <a:cubicBezTo>
                    <a:pt x="1374" y="1091"/>
                    <a:pt x="1373" y="1092"/>
                    <a:pt x="1372" y="1093"/>
                  </a:cubicBezTo>
                  <a:cubicBezTo>
                    <a:pt x="1372" y="1093"/>
                    <a:pt x="1371" y="1094"/>
                    <a:pt x="1371" y="1094"/>
                  </a:cubicBezTo>
                  <a:cubicBezTo>
                    <a:pt x="1370" y="1095"/>
                    <a:pt x="1370" y="1095"/>
                    <a:pt x="1370" y="1096"/>
                  </a:cubicBezTo>
                  <a:cubicBezTo>
                    <a:pt x="1369" y="1096"/>
                    <a:pt x="1369" y="1097"/>
                    <a:pt x="1368" y="1097"/>
                  </a:cubicBezTo>
                  <a:cubicBezTo>
                    <a:pt x="1368" y="1098"/>
                    <a:pt x="1368" y="1098"/>
                    <a:pt x="1367" y="1098"/>
                  </a:cubicBezTo>
                  <a:cubicBezTo>
                    <a:pt x="1367" y="1099"/>
                    <a:pt x="1367" y="1099"/>
                    <a:pt x="1367" y="1099"/>
                  </a:cubicBezTo>
                  <a:cubicBezTo>
                    <a:pt x="1367" y="1099"/>
                    <a:pt x="1367" y="1099"/>
                    <a:pt x="1366" y="1100"/>
                  </a:cubicBezTo>
                  <a:cubicBezTo>
                    <a:pt x="1366" y="1100"/>
                    <a:pt x="1366" y="1100"/>
                    <a:pt x="1366" y="1101"/>
                  </a:cubicBezTo>
                  <a:cubicBezTo>
                    <a:pt x="1366" y="1101"/>
                    <a:pt x="1366" y="1102"/>
                    <a:pt x="1365" y="1102"/>
                  </a:cubicBezTo>
                  <a:cubicBezTo>
                    <a:pt x="1364" y="1102"/>
                    <a:pt x="1362" y="1102"/>
                    <a:pt x="1361" y="1102"/>
                  </a:cubicBezTo>
                  <a:cubicBezTo>
                    <a:pt x="1357" y="1103"/>
                    <a:pt x="1353" y="1105"/>
                    <a:pt x="1349" y="1107"/>
                  </a:cubicBezTo>
                  <a:cubicBezTo>
                    <a:pt x="1346" y="1109"/>
                    <a:pt x="1342" y="1111"/>
                    <a:pt x="1339" y="1113"/>
                  </a:cubicBezTo>
                  <a:cubicBezTo>
                    <a:pt x="1336" y="1116"/>
                    <a:pt x="1333" y="1118"/>
                    <a:pt x="1329" y="1120"/>
                  </a:cubicBezTo>
                  <a:cubicBezTo>
                    <a:pt x="1327" y="1121"/>
                    <a:pt x="1326" y="1122"/>
                    <a:pt x="1324" y="1122"/>
                  </a:cubicBezTo>
                  <a:cubicBezTo>
                    <a:pt x="1323" y="1122"/>
                    <a:pt x="1323" y="1123"/>
                    <a:pt x="1322" y="1123"/>
                  </a:cubicBezTo>
                  <a:cubicBezTo>
                    <a:pt x="1322" y="1123"/>
                    <a:pt x="1322" y="1123"/>
                    <a:pt x="1322" y="1123"/>
                  </a:cubicBezTo>
                  <a:cubicBezTo>
                    <a:pt x="1321" y="1123"/>
                    <a:pt x="1321" y="1123"/>
                    <a:pt x="1321" y="1123"/>
                  </a:cubicBezTo>
                  <a:cubicBezTo>
                    <a:pt x="1321" y="1123"/>
                    <a:pt x="1321" y="1123"/>
                    <a:pt x="1321" y="1123"/>
                  </a:cubicBezTo>
                  <a:cubicBezTo>
                    <a:pt x="1320" y="1123"/>
                    <a:pt x="1319" y="1124"/>
                    <a:pt x="1318" y="1124"/>
                  </a:cubicBezTo>
                  <a:cubicBezTo>
                    <a:pt x="1314" y="1124"/>
                    <a:pt x="1310" y="1124"/>
                    <a:pt x="1306" y="1124"/>
                  </a:cubicBezTo>
                  <a:cubicBezTo>
                    <a:pt x="1302" y="1123"/>
                    <a:pt x="1298" y="1123"/>
                    <a:pt x="1294" y="1123"/>
                  </a:cubicBezTo>
                  <a:cubicBezTo>
                    <a:pt x="1290" y="1122"/>
                    <a:pt x="1286" y="1122"/>
                    <a:pt x="1282" y="1123"/>
                  </a:cubicBezTo>
                  <a:cubicBezTo>
                    <a:pt x="1283" y="1123"/>
                    <a:pt x="1283" y="1122"/>
                    <a:pt x="1284" y="1122"/>
                  </a:cubicBezTo>
                  <a:cubicBezTo>
                    <a:pt x="1285" y="1122"/>
                    <a:pt x="1285" y="1121"/>
                    <a:pt x="1286" y="1121"/>
                  </a:cubicBezTo>
                  <a:cubicBezTo>
                    <a:pt x="1286" y="1121"/>
                    <a:pt x="1287" y="1120"/>
                    <a:pt x="1287" y="1120"/>
                  </a:cubicBezTo>
                  <a:cubicBezTo>
                    <a:pt x="1287" y="1120"/>
                    <a:pt x="1288" y="1119"/>
                    <a:pt x="1288" y="1119"/>
                  </a:cubicBezTo>
                  <a:cubicBezTo>
                    <a:pt x="1291" y="1117"/>
                    <a:pt x="1293" y="1113"/>
                    <a:pt x="1295" y="1109"/>
                  </a:cubicBezTo>
                  <a:cubicBezTo>
                    <a:pt x="1296" y="1109"/>
                    <a:pt x="1296" y="1108"/>
                    <a:pt x="1296" y="1108"/>
                  </a:cubicBezTo>
                  <a:cubicBezTo>
                    <a:pt x="1296" y="1107"/>
                    <a:pt x="1297" y="1107"/>
                    <a:pt x="1297" y="1106"/>
                  </a:cubicBezTo>
                  <a:cubicBezTo>
                    <a:pt x="1297" y="1105"/>
                    <a:pt x="1298" y="1104"/>
                    <a:pt x="1298" y="1103"/>
                  </a:cubicBezTo>
                  <a:cubicBezTo>
                    <a:pt x="1299" y="1101"/>
                    <a:pt x="1300" y="1099"/>
                    <a:pt x="1301" y="1097"/>
                  </a:cubicBezTo>
                  <a:cubicBezTo>
                    <a:pt x="1302" y="1094"/>
                    <a:pt x="1303" y="1092"/>
                    <a:pt x="1305" y="1090"/>
                  </a:cubicBezTo>
                  <a:cubicBezTo>
                    <a:pt x="1305" y="1090"/>
                    <a:pt x="1305" y="1089"/>
                    <a:pt x="1306" y="1088"/>
                  </a:cubicBezTo>
                  <a:cubicBezTo>
                    <a:pt x="1306" y="1088"/>
                    <a:pt x="1306" y="1088"/>
                    <a:pt x="1306" y="1088"/>
                  </a:cubicBezTo>
                  <a:cubicBezTo>
                    <a:pt x="1306" y="1088"/>
                    <a:pt x="1306" y="1088"/>
                    <a:pt x="1306" y="1088"/>
                  </a:cubicBezTo>
                  <a:cubicBezTo>
                    <a:pt x="1307" y="1087"/>
                    <a:pt x="1307" y="1086"/>
                    <a:pt x="1308" y="1085"/>
                  </a:cubicBezTo>
                  <a:cubicBezTo>
                    <a:pt x="1311" y="1081"/>
                    <a:pt x="1314" y="1078"/>
                    <a:pt x="1317" y="1076"/>
                  </a:cubicBezTo>
                  <a:cubicBezTo>
                    <a:pt x="1317" y="1076"/>
                    <a:pt x="1317" y="1076"/>
                    <a:pt x="1318" y="1075"/>
                  </a:cubicBezTo>
                  <a:cubicBezTo>
                    <a:pt x="1318" y="1075"/>
                    <a:pt x="1318" y="1075"/>
                    <a:pt x="1319" y="1075"/>
                  </a:cubicBezTo>
                  <a:cubicBezTo>
                    <a:pt x="1319" y="1074"/>
                    <a:pt x="1320" y="1073"/>
                    <a:pt x="1320" y="1073"/>
                  </a:cubicBezTo>
                  <a:cubicBezTo>
                    <a:pt x="1321" y="1072"/>
                    <a:pt x="1321" y="1072"/>
                    <a:pt x="1322" y="1072"/>
                  </a:cubicBezTo>
                  <a:cubicBezTo>
                    <a:pt x="1321" y="1072"/>
                    <a:pt x="1321" y="1073"/>
                    <a:pt x="1321" y="1073"/>
                  </a:cubicBezTo>
                  <a:cubicBezTo>
                    <a:pt x="1321" y="1073"/>
                    <a:pt x="1322" y="1072"/>
                    <a:pt x="1322" y="1072"/>
                  </a:cubicBezTo>
                  <a:cubicBezTo>
                    <a:pt x="1323" y="1071"/>
                    <a:pt x="1323" y="1071"/>
                    <a:pt x="1324" y="1071"/>
                  </a:cubicBezTo>
                  <a:cubicBezTo>
                    <a:pt x="1324" y="1070"/>
                    <a:pt x="1325" y="1070"/>
                    <a:pt x="1325" y="1070"/>
                  </a:cubicBezTo>
                  <a:cubicBezTo>
                    <a:pt x="1325" y="1070"/>
                    <a:pt x="1325" y="1070"/>
                    <a:pt x="1325" y="1070"/>
                  </a:cubicBezTo>
                  <a:cubicBezTo>
                    <a:pt x="1325" y="1069"/>
                    <a:pt x="1326" y="1069"/>
                    <a:pt x="1326" y="1069"/>
                  </a:cubicBezTo>
                  <a:cubicBezTo>
                    <a:pt x="1326" y="1068"/>
                    <a:pt x="1327" y="1068"/>
                    <a:pt x="1328" y="1067"/>
                  </a:cubicBezTo>
                  <a:cubicBezTo>
                    <a:pt x="1328" y="1066"/>
                    <a:pt x="1329" y="1065"/>
                    <a:pt x="1329" y="1064"/>
                  </a:cubicBezTo>
                  <a:cubicBezTo>
                    <a:pt x="1330" y="1063"/>
                    <a:pt x="1331" y="1062"/>
                    <a:pt x="1331" y="1061"/>
                  </a:cubicBezTo>
                  <a:cubicBezTo>
                    <a:pt x="1332" y="1060"/>
                    <a:pt x="1333" y="1059"/>
                    <a:pt x="1333" y="1058"/>
                  </a:cubicBezTo>
                  <a:cubicBezTo>
                    <a:pt x="1334" y="1058"/>
                    <a:pt x="1334" y="1057"/>
                    <a:pt x="1334" y="1056"/>
                  </a:cubicBezTo>
                  <a:cubicBezTo>
                    <a:pt x="1353" y="1053"/>
                    <a:pt x="1347" y="1027"/>
                    <a:pt x="1339" y="1016"/>
                  </a:cubicBezTo>
                  <a:cubicBezTo>
                    <a:pt x="1365" y="1005"/>
                    <a:pt x="1384" y="986"/>
                    <a:pt x="1401" y="967"/>
                  </a:cubicBezTo>
                  <a:cubicBezTo>
                    <a:pt x="1418" y="948"/>
                    <a:pt x="1505" y="921"/>
                    <a:pt x="1564" y="914"/>
                  </a:cubicBezTo>
                  <a:close/>
                  <a:moveTo>
                    <a:pt x="1358" y="1132"/>
                  </a:moveTo>
                  <a:cubicBezTo>
                    <a:pt x="1357" y="1132"/>
                    <a:pt x="1357" y="1131"/>
                    <a:pt x="1356" y="1131"/>
                  </a:cubicBezTo>
                  <a:cubicBezTo>
                    <a:pt x="1355" y="1130"/>
                    <a:pt x="1354" y="1129"/>
                    <a:pt x="1353" y="1128"/>
                  </a:cubicBezTo>
                  <a:cubicBezTo>
                    <a:pt x="1351" y="1127"/>
                    <a:pt x="1350" y="1126"/>
                    <a:pt x="1349" y="1125"/>
                  </a:cubicBezTo>
                  <a:cubicBezTo>
                    <a:pt x="1348" y="1125"/>
                    <a:pt x="1346" y="1124"/>
                    <a:pt x="1345" y="1123"/>
                  </a:cubicBezTo>
                  <a:cubicBezTo>
                    <a:pt x="1345" y="1123"/>
                    <a:pt x="1344" y="1123"/>
                    <a:pt x="1343" y="1123"/>
                  </a:cubicBezTo>
                  <a:cubicBezTo>
                    <a:pt x="1343" y="1122"/>
                    <a:pt x="1343" y="1122"/>
                    <a:pt x="1342" y="1122"/>
                  </a:cubicBezTo>
                  <a:cubicBezTo>
                    <a:pt x="1342" y="1122"/>
                    <a:pt x="1342" y="1122"/>
                    <a:pt x="1341" y="1122"/>
                  </a:cubicBezTo>
                  <a:cubicBezTo>
                    <a:pt x="1341" y="1122"/>
                    <a:pt x="1340" y="1121"/>
                    <a:pt x="1340" y="1121"/>
                  </a:cubicBezTo>
                  <a:cubicBezTo>
                    <a:pt x="1339" y="1121"/>
                    <a:pt x="1339" y="1121"/>
                    <a:pt x="1338" y="1121"/>
                  </a:cubicBezTo>
                  <a:cubicBezTo>
                    <a:pt x="1338" y="1120"/>
                    <a:pt x="1338" y="1120"/>
                    <a:pt x="1337" y="1120"/>
                  </a:cubicBezTo>
                  <a:cubicBezTo>
                    <a:pt x="1337" y="1120"/>
                    <a:pt x="1337" y="1120"/>
                    <a:pt x="1337" y="1120"/>
                  </a:cubicBezTo>
                  <a:cubicBezTo>
                    <a:pt x="1336" y="1120"/>
                    <a:pt x="1336" y="1120"/>
                    <a:pt x="1336" y="1120"/>
                  </a:cubicBezTo>
                  <a:cubicBezTo>
                    <a:pt x="1338" y="1119"/>
                    <a:pt x="1339" y="1118"/>
                    <a:pt x="1341" y="1116"/>
                  </a:cubicBezTo>
                  <a:cubicBezTo>
                    <a:pt x="1344" y="1114"/>
                    <a:pt x="1348" y="1112"/>
                    <a:pt x="1351" y="1110"/>
                  </a:cubicBezTo>
                  <a:cubicBezTo>
                    <a:pt x="1354" y="1108"/>
                    <a:pt x="1358" y="1106"/>
                    <a:pt x="1361" y="1106"/>
                  </a:cubicBezTo>
                  <a:cubicBezTo>
                    <a:pt x="1365" y="1105"/>
                    <a:pt x="1368" y="1105"/>
                    <a:pt x="1372" y="1106"/>
                  </a:cubicBezTo>
                  <a:cubicBezTo>
                    <a:pt x="1376" y="1106"/>
                    <a:pt x="1379" y="1107"/>
                    <a:pt x="1382" y="1108"/>
                  </a:cubicBezTo>
                  <a:cubicBezTo>
                    <a:pt x="1389" y="1110"/>
                    <a:pt x="1395" y="1112"/>
                    <a:pt x="1400" y="1115"/>
                  </a:cubicBezTo>
                  <a:cubicBezTo>
                    <a:pt x="1402" y="1116"/>
                    <a:pt x="1403" y="1116"/>
                    <a:pt x="1404" y="1117"/>
                  </a:cubicBezTo>
                  <a:cubicBezTo>
                    <a:pt x="1405" y="1118"/>
                    <a:pt x="1406" y="1118"/>
                    <a:pt x="1407" y="1118"/>
                  </a:cubicBezTo>
                  <a:cubicBezTo>
                    <a:pt x="1401" y="1125"/>
                    <a:pt x="1396" y="1131"/>
                    <a:pt x="1392" y="1137"/>
                  </a:cubicBezTo>
                  <a:cubicBezTo>
                    <a:pt x="1389" y="1143"/>
                    <a:pt x="1383" y="1151"/>
                    <a:pt x="1380" y="1158"/>
                  </a:cubicBezTo>
                  <a:cubicBezTo>
                    <a:pt x="1379" y="1158"/>
                    <a:pt x="1379" y="1158"/>
                    <a:pt x="1379" y="1158"/>
                  </a:cubicBezTo>
                  <a:cubicBezTo>
                    <a:pt x="1375" y="1146"/>
                    <a:pt x="1377" y="1125"/>
                    <a:pt x="1358" y="1133"/>
                  </a:cubicBezTo>
                  <a:cubicBezTo>
                    <a:pt x="1358" y="1133"/>
                    <a:pt x="1358" y="1132"/>
                    <a:pt x="1358" y="1132"/>
                  </a:cubicBezTo>
                  <a:cubicBezTo>
                    <a:pt x="1358" y="1132"/>
                    <a:pt x="1358" y="1131"/>
                    <a:pt x="1359" y="1131"/>
                  </a:cubicBezTo>
                  <a:lnTo>
                    <a:pt x="1358" y="1132"/>
                  </a:lnTo>
                  <a:close/>
                  <a:moveTo>
                    <a:pt x="1464" y="1076"/>
                  </a:moveTo>
                  <a:cubicBezTo>
                    <a:pt x="1464" y="1076"/>
                    <a:pt x="1464" y="1076"/>
                    <a:pt x="1464" y="1076"/>
                  </a:cubicBezTo>
                  <a:cubicBezTo>
                    <a:pt x="1464" y="1076"/>
                    <a:pt x="1464" y="1076"/>
                    <a:pt x="1465" y="1076"/>
                  </a:cubicBezTo>
                  <a:cubicBezTo>
                    <a:pt x="1464" y="1076"/>
                    <a:pt x="1464" y="1076"/>
                    <a:pt x="1464" y="1076"/>
                  </a:cubicBezTo>
                  <a:cubicBezTo>
                    <a:pt x="1464" y="1076"/>
                    <a:pt x="1464" y="1076"/>
                    <a:pt x="1464" y="1076"/>
                  </a:cubicBezTo>
                  <a:close/>
                  <a:moveTo>
                    <a:pt x="1452" y="1082"/>
                  </a:moveTo>
                  <a:cubicBezTo>
                    <a:pt x="1452" y="1082"/>
                    <a:pt x="1452" y="1082"/>
                    <a:pt x="1452" y="1082"/>
                  </a:cubicBezTo>
                  <a:cubicBezTo>
                    <a:pt x="1452" y="1080"/>
                    <a:pt x="1452" y="1079"/>
                    <a:pt x="1452" y="1078"/>
                  </a:cubicBezTo>
                  <a:cubicBezTo>
                    <a:pt x="1452" y="1077"/>
                    <a:pt x="1452" y="1076"/>
                    <a:pt x="1452" y="1074"/>
                  </a:cubicBezTo>
                  <a:cubicBezTo>
                    <a:pt x="1452" y="1074"/>
                    <a:pt x="1453" y="1074"/>
                    <a:pt x="1454" y="1074"/>
                  </a:cubicBezTo>
                  <a:cubicBezTo>
                    <a:pt x="1454" y="1075"/>
                    <a:pt x="1455" y="1075"/>
                    <a:pt x="1456" y="1075"/>
                  </a:cubicBezTo>
                  <a:cubicBezTo>
                    <a:pt x="1457" y="1075"/>
                    <a:pt x="1457" y="1075"/>
                    <a:pt x="1458" y="1075"/>
                  </a:cubicBezTo>
                  <a:cubicBezTo>
                    <a:pt x="1458" y="1075"/>
                    <a:pt x="1458" y="1075"/>
                    <a:pt x="1458" y="1075"/>
                  </a:cubicBezTo>
                  <a:cubicBezTo>
                    <a:pt x="1458" y="1075"/>
                    <a:pt x="1459" y="1076"/>
                    <a:pt x="1459" y="1076"/>
                  </a:cubicBezTo>
                  <a:cubicBezTo>
                    <a:pt x="1459" y="1076"/>
                    <a:pt x="1459" y="1076"/>
                    <a:pt x="1459" y="1076"/>
                  </a:cubicBezTo>
                  <a:cubicBezTo>
                    <a:pt x="1460" y="1076"/>
                    <a:pt x="1460" y="1076"/>
                    <a:pt x="1460" y="1076"/>
                  </a:cubicBezTo>
                  <a:cubicBezTo>
                    <a:pt x="1460" y="1076"/>
                    <a:pt x="1460" y="1076"/>
                    <a:pt x="1461" y="1076"/>
                  </a:cubicBezTo>
                  <a:cubicBezTo>
                    <a:pt x="1462" y="1076"/>
                    <a:pt x="1462" y="1076"/>
                    <a:pt x="1463" y="1077"/>
                  </a:cubicBezTo>
                  <a:cubicBezTo>
                    <a:pt x="1463" y="1077"/>
                    <a:pt x="1463" y="1077"/>
                    <a:pt x="1463" y="1077"/>
                  </a:cubicBezTo>
                  <a:cubicBezTo>
                    <a:pt x="1460" y="1078"/>
                    <a:pt x="1456" y="1080"/>
                    <a:pt x="1452" y="1082"/>
                  </a:cubicBezTo>
                  <a:close/>
                  <a:moveTo>
                    <a:pt x="1450" y="1078"/>
                  </a:moveTo>
                  <a:cubicBezTo>
                    <a:pt x="1450" y="1079"/>
                    <a:pt x="1450" y="1080"/>
                    <a:pt x="1450" y="1082"/>
                  </a:cubicBezTo>
                  <a:cubicBezTo>
                    <a:pt x="1450" y="1082"/>
                    <a:pt x="1450" y="1083"/>
                    <a:pt x="1450" y="1084"/>
                  </a:cubicBezTo>
                  <a:cubicBezTo>
                    <a:pt x="1450" y="1084"/>
                    <a:pt x="1450" y="1084"/>
                    <a:pt x="1450" y="1084"/>
                  </a:cubicBezTo>
                  <a:cubicBezTo>
                    <a:pt x="1435" y="1092"/>
                    <a:pt x="1421" y="1104"/>
                    <a:pt x="1409" y="1116"/>
                  </a:cubicBezTo>
                  <a:cubicBezTo>
                    <a:pt x="1408" y="1115"/>
                    <a:pt x="1407" y="1115"/>
                    <a:pt x="1406" y="1114"/>
                  </a:cubicBezTo>
                  <a:cubicBezTo>
                    <a:pt x="1405" y="1113"/>
                    <a:pt x="1403" y="1113"/>
                    <a:pt x="1402" y="1112"/>
                  </a:cubicBezTo>
                  <a:cubicBezTo>
                    <a:pt x="1400" y="1111"/>
                    <a:pt x="1397" y="1110"/>
                    <a:pt x="1395" y="1109"/>
                  </a:cubicBezTo>
                  <a:cubicBezTo>
                    <a:pt x="1395" y="1109"/>
                    <a:pt x="1396" y="1109"/>
                    <a:pt x="1396" y="1109"/>
                  </a:cubicBezTo>
                  <a:cubicBezTo>
                    <a:pt x="1397" y="1109"/>
                    <a:pt x="1398" y="1108"/>
                    <a:pt x="1400" y="1108"/>
                  </a:cubicBezTo>
                  <a:cubicBezTo>
                    <a:pt x="1401" y="1108"/>
                    <a:pt x="1402" y="1107"/>
                    <a:pt x="1403" y="1107"/>
                  </a:cubicBezTo>
                  <a:cubicBezTo>
                    <a:pt x="1403" y="1107"/>
                    <a:pt x="1404" y="1107"/>
                    <a:pt x="1404" y="1106"/>
                  </a:cubicBezTo>
                  <a:cubicBezTo>
                    <a:pt x="1404" y="1106"/>
                    <a:pt x="1405" y="1106"/>
                    <a:pt x="1405" y="1106"/>
                  </a:cubicBezTo>
                  <a:cubicBezTo>
                    <a:pt x="1407" y="1105"/>
                    <a:pt x="1409" y="1103"/>
                    <a:pt x="1411" y="1102"/>
                  </a:cubicBezTo>
                  <a:cubicBezTo>
                    <a:pt x="1413" y="1101"/>
                    <a:pt x="1415" y="1099"/>
                    <a:pt x="1417" y="1098"/>
                  </a:cubicBezTo>
                  <a:cubicBezTo>
                    <a:pt x="1421" y="1095"/>
                    <a:pt x="1425" y="1091"/>
                    <a:pt x="1429" y="1088"/>
                  </a:cubicBezTo>
                  <a:cubicBezTo>
                    <a:pt x="1431" y="1086"/>
                    <a:pt x="1433" y="1085"/>
                    <a:pt x="1435" y="1083"/>
                  </a:cubicBezTo>
                  <a:cubicBezTo>
                    <a:pt x="1437" y="1081"/>
                    <a:pt x="1440" y="1080"/>
                    <a:pt x="1442" y="1078"/>
                  </a:cubicBezTo>
                  <a:cubicBezTo>
                    <a:pt x="1442" y="1078"/>
                    <a:pt x="1443" y="1077"/>
                    <a:pt x="1444" y="1076"/>
                  </a:cubicBezTo>
                  <a:cubicBezTo>
                    <a:pt x="1445" y="1076"/>
                    <a:pt x="1447" y="1075"/>
                    <a:pt x="1447" y="1075"/>
                  </a:cubicBezTo>
                  <a:cubicBezTo>
                    <a:pt x="1448" y="1075"/>
                    <a:pt x="1448" y="1075"/>
                    <a:pt x="1448" y="1075"/>
                  </a:cubicBezTo>
                  <a:cubicBezTo>
                    <a:pt x="1449" y="1075"/>
                    <a:pt x="1449" y="1075"/>
                    <a:pt x="1449" y="1075"/>
                  </a:cubicBezTo>
                  <a:cubicBezTo>
                    <a:pt x="1449" y="1075"/>
                    <a:pt x="1449" y="1075"/>
                    <a:pt x="1450" y="1074"/>
                  </a:cubicBezTo>
                  <a:cubicBezTo>
                    <a:pt x="1450" y="1076"/>
                    <a:pt x="1450" y="1077"/>
                    <a:pt x="1450" y="1078"/>
                  </a:cubicBezTo>
                  <a:close/>
                  <a:moveTo>
                    <a:pt x="1247" y="1138"/>
                  </a:moveTo>
                  <a:cubicBezTo>
                    <a:pt x="1226" y="1128"/>
                    <a:pt x="1198" y="1126"/>
                    <a:pt x="1210" y="1089"/>
                  </a:cubicBezTo>
                  <a:cubicBezTo>
                    <a:pt x="1222" y="1048"/>
                    <a:pt x="1249" y="1030"/>
                    <a:pt x="1283" y="1029"/>
                  </a:cubicBezTo>
                  <a:cubicBezTo>
                    <a:pt x="1305" y="1028"/>
                    <a:pt x="1323" y="1023"/>
                    <a:pt x="1338" y="1017"/>
                  </a:cubicBezTo>
                  <a:cubicBezTo>
                    <a:pt x="1338" y="1024"/>
                    <a:pt x="1338" y="1027"/>
                    <a:pt x="1335" y="1034"/>
                  </a:cubicBezTo>
                  <a:cubicBezTo>
                    <a:pt x="1332" y="1039"/>
                    <a:pt x="1324" y="1047"/>
                    <a:pt x="1333" y="1051"/>
                  </a:cubicBezTo>
                  <a:cubicBezTo>
                    <a:pt x="1332" y="1052"/>
                    <a:pt x="1332" y="1052"/>
                    <a:pt x="1332" y="1052"/>
                  </a:cubicBezTo>
                  <a:cubicBezTo>
                    <a:pt x="1332" y="1053"/>
                    <a:pt x="1332" y="1055"/>
                    <a:pt x="1332" y="1057"/>
                  </a:cubicBezTo>
                  <a:cubicBezTo>
                    <a:pt x="1332" y="1057"/>
                    <a:pt x="1332" y="1057"/>
                    <a:pt x="1332" y="1057"/>
                  </a:cubicBezTo>
                  <a:cubicBezTo>
                    <a:pt x="1332" y="1057"/>
                    <a:pt x="1332" y="1057"/>
                    <a:pt x="1331" y="1057"/>
                  </a:cubicBezTo>
                  <a:cubicBezTo>
                    <a:pt x="1331" y="1058"/>
                    <a:pt x="1330" y="1059"/>
                    <a:pt x="1330" y="1060"/>
                  </a:cubicBezTo>
                  <a:cubicBezTo>
                    <a:pt x="1329" y="1061"/>
                    <a:pt x="1328" y="1062"/>
                    <a:pt x="1328" y="1063"/>
                  </a:cubicBezTo>
                  <a:cubicBezTo>
                    <a:pt x="1327" y="1064"/>
                    <a:pt x="1327" y="1065"/>
                    <a:pt x="1326" y="1066"/>
                  </a:cubicBezTo>
                  <a:cubicBezTo>
                    <a:pt x="1325" y="1066"/>
                    <a:pt x="1325" y="1067"/>
                    <a:pt x="1324" y="1068"/>
                  </a:cubicBezTo>
                  <a:cubicBezTo>
                    <a:pt x="1324" y="1068"/>
                    <a:pt x="1324" y="1068"/>
                    <a:pt x="1324" y="1068"/>
                  </a:cubicBezTo>
                  <a:cubicBezTo>
                    <a:pt x="1324" y="1068"/>
                    <a:pt x="1324" y="1069"/>
                    <a:pt x="1323" y="1069"/>
                  </a:cubicBezTo>
                  <a:cubicBezTo>
                    <a:pt x="1323" y="1069"/>
                    <a:pt x="1323" y="1069"/>
                    <a:pt x="1323" y="1069"/>
                  </a:cubicBezTo>
                  <a:cubicBezTo>
                    <a:pt x="1323" y="1070"/>
                    <a:pt x="1323" y="1070"/>
                    <a:pt x="1322" y="1070"/>
                  </a:cubicBezTo>
                  <a:cubicBezTo>
                    <a:pt x="1322" y="1070"/>
                    <a:pt x="1320" y="1071"/>
                    <a:pt x="1319" y="1072"/>
                  </a:cubicBezTo>
                  <a:cubicBezTo>
                    <a:pt x="1319" y="1072"/>
                    <a:pt x="1318" y="1073"/>
                    <a:pt x="1317" y="1073"/>
                  </a:cubicBezTo>
                  <a:cubicBezTo>
                    <a:pt x="1317" y="1073"/>
                    <a:pt x="1317" y="1073"/>
                    <a:pt x="1316" y="1074"/>
                  </a:cubicBezTo>
                  <a:cubicBezTo>
                    <a:pt x="1316" y="1074"/>
                    <a:pt x="1316" y="1074"/>
                    <a:pt x="1315" y="1075"/>
                  </a:cubicBezTo>
                  <a:cubicBezTo>
                    <a:pt x="1313" y="1077"/>
                    <a:pt x="1310" y="1080"/>
                    <a:pt x="1307" y="1083"/>
                  </a:cubicBezTo>
                  <a:cubicBezTo>
                    <a:pt x="1307" y="1083"/>
                    <a:pt x="1307" y="1083"/>
                    <a:pt x="1307" y="1083"/>
                  </a:cubicBezTo>
                  <a:cubicBezTo>
                    <a:pt x="1307" y="1083"/>
                    <a:pt x="1307" y="1082"/>
                    <a:pt x="1307" y="1082"/>
                  </a:cubicBezTo>
                  <a:cubicBezTo>
                    <a:pt x="1307" y="1082"/>
                    <a:pt x="1307" y="1082"/>
                    <a:pt x="1307" y="1081"/>
                  </a:cubicBezTo>
                  <a:cubicBezTo>
                    <a:pt x="1307" y="1081"/>
                    <a:pt x="1307" y="1081"/>
                    <a:pt x="1306" y="1081"/>
                  </a:cubicBezTo>
                  <a:cubicBezTo>
                    <a:pt x="1306" y="1078"/>
                    <a:pt x="1304" y="1076"/>
                    <a:pt x="1303" y="1074"/>
                  </a:cubicBezTo>
                  <a:cubicBezTo>
                    <a:pt x="1302" y="1071"/>
                    <a:pt x="1300" y="1069"/>
                    <a:pt x="1299" y="1067"/>
                  </a:cubicBezTo>
                  <a:cubicBezTo>
                    <a:pt x="1300" y="1067"/>
                    <a:pt x="1300" y="1067"/>
                    <a:pt x="1300" y="1067"/>
                  </a:cubicBezTo>
                  <a:cubicBezTo>
                    <a:pt x="1301" y="1065"/>
                    <a:pt x="1301" y="1065"/>
                    <a:pt x="1301" y="1065"/>
                  </a:cubicBezTo>
                  <a:cubicBezTo>
                    <a:pt x="1309" y="1056"/>
                    <a:pt x="1306" y="1043"/>
                    <a:pt x="1295" y="1038"/>
                  </a:cubicBezTo>
                  <a:cubicBezTo>
                    <a:pt x="1293" y="1048"/>
                    <a:pt x="1284" y="1062"/>
                    <a:pt x="1297" y="1066"/>
                  </a:cubicBezTo>
                  <a:cubicBezTo>
                    <a:pt x="1297" y="1067"/>
                    <a:pt x="1297" y="1067"/>
                    <a:pt x="1297" y="1067"/>
                  </a:cubicBezTo>
                  <a:cubicBezTo>
                    <a:pt x="1298" y="1070"/>
                    <a:pt x="1300" y="1072"/>
                    <a:pt x="1301" y="1074"/>
                  </a:cubicBezTo>
                  <a:cubicBezTo>
                    <a:pt x="1303" y="1077"/>
                    <a:pt x="1304" y="1079"/>
                    <a:pt x="1305" y="1081"/>
                  </a:cubicBezTo>
                  <a:cubicBezTo>
                    <a:pt x="1305" y="1081"/>
                    <a:pt x="1305" y="1082"/>
                    <a:pt x="1305" y="1082"/>
                  </a:cubicBezTo>
                  <a:cubicBezTo>
                    <a:pt x="1305" y="1082"/>
                    <a:pt x="1305" y="1082"/>
                    <a:pt x="1305" y="1083"/>
                  </a:cubicBezTo>
                  <a:cubicBezTo>
                    <a:pt x="1305" y="1083"/>
                    <a:pt x="1305" y="1083"/>
                    <a:pt x="1305" y="1083"/>
                  </a:cubicBezTo>
                  <a:cubicBezTo>
                    <a:pt x="1305" y="1083"/>
                    <a:pt x="1305" y="1084"/>
                    <a:pt x="1305" y="1084"/>
                  </a:cubicBezTo>
                  <a:cubicBezTo>
                    <a:pt x="1306" y="1084"/>
                    <a:pt x="1306" y="1084"/>
                    <a:pt x="1306" y="1085"/>
                  </a:cubicBezTo>
                  <a:cubicBezTo>
                    <a:pt x="1305" y="1086"/>
                    <a:pt x="1304" y="1088"/>
                    <a:pt x="1303" y="1089"/>
                  </a:cubicBezTo>
                  <a:cubicBezTo>
                    <a:pt x="1302" y="1091"/>
                    <a:pt x="1300" y="1093"/>
                    <a:pt x="1299" y="1096"/>
                  </a:cubicBezTo>
                  <a:cubicBezTo>
                    <a:pt x="1298" y="1098"/>
                    <a:pt x="1297" y="1100"/>
                    <a:pt x="1296" y="1102"/>
                  </a:cubicBezTo>
                  <a:cubicBezTo>
                    <a:pt x="1296" y="1103"/>
                    <a:pt x="1296" y="1104"/>
                    <a:pt x="1295" y="1105"/>
                  </a:cubicBezTo>
                  <a:cubicBezTo>
                    <a:pt x="1295" y="1106"/>
                    <a:pt x="1294" y="1106"/>
                    <a:pt x="1294" y="1107"/>
                  </a:cubicBezTo>
                  <a:cubicBezTo>
                    <a:pt x="1294" y="1107"/>
                    <a:pt x="1294" y="1108"/>
                    <a:pt x="1293" y="1108"/>
                  </a:cubicBezTo>
                  <a:cubicBezTo>
                    <a:pt x="1291" y="1112"/>
                    <a:pt x="1289" y="1115"/>
                    <a:pt x="1286" y="1118"/>
                  </a:cubicBezTo>
                  <a:cubicBezTo>
                    <a:pt x="1286" y="1118"/>
                    <a:pt x="1286" y="1118"/>
                    <a:pt x="1286" y="1118"/>
                  </a:cubicBezTo>
                  <a:cubicBezTo>
                    <a:pt x="1285" y="1119"/>
                    <a:pt x="1285" y="1119"/>
                    <a:pt x="1285" y="1119"/>
                  </a:cubicBezTo>
                  <a:cubicBezTo>
                    <a:pt x="1284" y="1120"/>
                    <a:pt x="1284" y="1120"/>
                    <a:pt x="1283" y="1121"/>
                  </a:cubicBezTo>
                  <a:cubicBezTo>
                    <a:pt x="1282" y="1122"/>
                    <a:pt x="1281" y="1122"/>
                    <a:pt x="1280" y="1123"/>
                  </a:cubicBezTo>
                  <a:cubicBezTo>
                    <a:pt x="1279" y="1123"/>
                    <a:pt x="1279" y="1124"/>
                    <a:pt x="1278" y="1124"/>
                  </a:cubicBezTo>
                  <a:cubicBezTo>
                    <a:pt x="1278" y="1124"/>
                    <a:pt x="1278" y="1124"/>
                    <a:pt x="1278" y="1124"/>
                  </a:cubicBezTo>
                  <a:cubicBezTo>
                    <a:pt x="1278" y="1124"/>
                    <a:pt x="1278" y="1124"/>
                    <a:pt x="1278" y="1124"/>
                  </a:cubicBezTo>
                  <a:cubicBezTo>
                    <a:pt x="1278" y="1124"/>
                    <a:pt x="1278" y="1124"/>
                    <a:pt x="1278" y="1124"/>
                  </a:cubicBezTo>
                  <a:cubicBezTo>
                    <a:pt x="1277" y="1124"/>
                    <a:pt x="1277" y="1124"/>
                    <a:pt x="1277" y="1124"/>
                  </a:cubicBezTo>
                  <a:cubicBezTo>
                    <a:pt x="1276" y="1125"/>
                    <a:pt x="1276" y="1125"/>
                    <a:pt x="1276" y="1125"/>
                  </a:cubicBezTo>
                  <a:cubicBezTo>
                    <a:pt x="1275" y="1125"/>
                    <a:pt x="1274" y="1125"/>
                    <a:pt x="1273" y="1126"/>
                  </a:cubicBezTo>
                  <a:cubicBezTo>
                    <a:pt x="1272" y="1126"/>
                    <a:pt x="1271" y="1127"/>
                    <a:pt x="1270" y="1127"/>
                  </a:cubicBezTo>
                  <a:cubicBezTo>
                    <a:pt x="1263" y="1130"/>
                    <a:pt x="1257" y="1133"/>
                    <a:pt x="1250" y="1136"/>
                  </a:cubicBezTo>
                  <a:cubicBezTo>
                    <a:pt x="1249" y="1137"/>
                    <a:pt x="1248" y="1137"/>
                    <a:pt x="1247" y="1138"/>
                  </a:cubicBezTo>
                  <a:close/>
                  <a:moveTo>
                    <a:pt x="1077" y="746"/>
                  </a:moveTo>
                  <a:cubicBezTo>
                    <a:pt x="1076" y="741"/>
                    <a:pt x="1073" y="736"/>
                    <a:pt x="1071" y="731"/>
                  </a:cubicBezTo>
                  <a:cubicBezTo>
                    <a:pt x="1068" y="723"/>
                    <a:pt x="1064" y="715"/>
                    <a:pt x="1061" y="707"/>
                  </a:cubicBezTo>
                  <a:cubicBezTo>
                    <a:pt x="1061" y="707"/>
                    <a:pt x="1062" y="707"/>
                    <a:pt x="1062" y="706"/>
                  </a:cubicBezTo>
                  <a:cubicBezTo>
                    <a:pt x="1062" y="705"/>
                    <a:pt x="1062" y="705"/>
                    <a:pt x="1062" y="705"/>
                  </a:cubicBezTo>
                  <a:cubicBezTo>
                    <a:pt x="1062" y="704"/>
                    <a:pt x="1062" y="704"/>
                    <a:pt x="1062" y="703"/>
                  </a:cubicBezTo>
                  <a:cubicBezTo>
                    <a:pt x="1062" y="703"/>
                    <a:pt x="1062" y="702"/>
                    <a:pt x="1063" y="702"/>
                  </a:cubicBezTo>
                  <a:cubicBezTo>
                    <a:pt x="1063" y="702"/>
                    <a:pt x="1063" y="702"/>
                    <a:pt x="1063" y="702"/>
                  </a:cubicBezTo>
                  <a:cubicBezTo>
                    <a:pt x="1082" y="702"/>
                    <a:pt x="1100" y="705"/>
                    <a:pt x="1112" y="714"/>
                  </a:cubicBezTo>
                  <a:cubicBezTo>
                    <a:pt x="1117" y="717"/>
                    <a:pt x="1120" y="721"/>
                    <a:pt x="1122" y="726"/>
                  </a:cubicBezTo>
                  <a:cubicBezTo>
                    <a:pt x="1118" y="728"/>
                    <a:pt x="1113" y="732"/>
                    <a:pt x="1108" y="736"/>
                  </a:cubicBezTo>
                  <a:cubicBezTo>
                    <a:pt x="1113" y="737"/>
                    <a:pt x="1117" y="739"/>
                    <a:pt x="1121" y="741"/>
                  </a:cubicBezTo>
                  <a:cubicBezTo>
                    <a:pt x="1121" y="742"/>
                    <a:pt x="1120" y="742"/>
                    <a:pt x="1120" y="742"/>
                  </a:cubicBezTo>
                  <a:cubicBezTo>
                    <a:pt x="1120" y="743"/>
                    <a:pt x="1119" y="744"/>
                    <a:pt x="1119" y="744"/>
                  </a:cubicBezTo>
                  <a:cubicBezTo>
                    <a:pt x="1118" y="745"/>
                    <a:pt x="1118" y="745"/>
                    <a:pt x="1118" y="745"/>
                  </a:cubicBezTo>
                  <a:cubicBezTo>
                    <a:pt x="1118" y="745"/>
                    <a:pt x="1118" y="744"/>
                    <a:pt x="1119" y="744"/>
                  </a:cubicBezTo>
                  <a:cubicBezTo>
                    <a:pt x="1119" y="742"/>
                    <a:pt x="1120" y="741"/>
                    <a:pt x="1120" y="741"/>
                  </a:cubicBezTo>
                  <a:cubicBezTo>
                    <a:pt x="1120" y="741"/>
                    <a:pt x="1119" y="742"/>
                    <a:pt x="1118" y="743"/>
                  </a:cubicBezTo>
                  <a:cubicBezTo>
                    <a:pt x="1117" y="744"/>
                    <a:pt x="1117" y="745"/>
                    <a:pt x="1116" y="746"/>
                  </a:cubicBezTo>
                  <a:cubicBezTo>
                    <a:pt x="1115" y="746"/>
                    <a:pt x="1115" y="747"/>
                    <a:pt x="1115" y="747"/>
                  </a:cubicBezTo>
                  <a:cubicBezTo>
                    <a:pt x="1114" y="747"/>
                    <a:pt x="1114" y="748"/>
                    <a:pt x="1114" y="748"/>
                  </a:cubicBezTo>
                  <a:cubicBezTo>
                    <a:pt x="1114" y="748"/>
                    <a:pt x="1114" y="749"/>
                    <a:pt x="1113" y="749"/>
                  </a:cubicBezTo>
                  <a:cubicBezTo>
                    <a:pt x="1113" y="750"/>
                    <a:pt x="1112" y="752"/>
                    <a:pt x="1111" y="753"/>
                  </a:cubicBezTo>
                  <a:cubicBezTo>
                    <a:pt x="1110" y="755"/>
                    <a:pt x="1109" y="756"/>
                    <a:pt x="1108" y="758"/>
                  </a:cubicBezTo>
                  <a:cubicBezTo>
                    <a:pt x="1106" y="761"/>
                    <a:pt x="1104" y="764"/>
                    <a:pt x="1103" y="768"/>
                  </a:cubicBezTo>
                  <a:cubicBezTo>
                    <a:pt x="1101" y="771"/>
                    <a:pt x="1099" y="775"/>
                    <a:pt x="1097" y="778"/>
                  </a:cubicBezTo>
                  <a:cubicBezTo>
                    <a:pt x="1097" y="778"/>
                    <a:pt x="1097" y="779"/>
                    <a:pt x="1097" y="779"/>
                  </a:cubicBezTo>
                  <a:cubicBezTo>
                    <a:pt x="1097" y="779"/>
                    <a:pt x="1097" y="779"/>
                    <a:pt x="1097" y="778"/>
                  </a:cubicBezTo>
                  <a:cubicBezTo>
                    <a:pt x="1097" y="778"/>
                    <a:pt x="1096" y="777"/>
                    <a:pt x="1096" y="776"/>
                  </a:cubicBezTo>
                  <a:cubicBezTo>
                    <a:pt x="1095" y="774"/>
                    <a:pt x="1095" y="772"/>
                    <a:pt x="1094" y="771"/>
                  </a:cubicBezTo>
                  <a:cubicBezTo>
                    <a:pt x="1094" y="770"/>
                    <a:pt x="1093" y="769"/>
                    <a:pt x="1093" y="769"/>
                  </a:cubicBezTo>
                  <a:cubicBezTo>
                    <a:pt x="1093" y="768"/>
                    <a:pt x="1093" y="767"/>
                    <a:pt x="1092" y="766"/>
                  </a:cubicBezTo>
                  <a:cubicBezTo>
                    <a:pt x="1091" y="763"/>
                    <a:pt x="1091" y="761"/>
                    <a:pt x="1090" y="759"/>
                  </a:cubicBezTo>
                  <a:cubicBezTo>
                    <a:pt x="1090" y="757"/>
                    <a:pt x="1090" y="755"/>
                    <a:pt x="1090" y="754"/>
                  </a:cubicBezTo>
                  <a:cubicBezTo>
                    <a:pt x="1089" y="753"/>
                    <a:pt x="1089" y="752"/>
                    <a:pt x="1089" y="752"/>
                  </a:cubicBezTo>
                  <a:cubicBezTo>
                    <a:pt x="1089" y="752"/>
                    <a:pt x="1089" y="753"/>
                    <a:pt x="1089" y="754"/>
                  </a:cubicBezTo>
                  <a:cubicBezTo>
                    <a:pt x="1089" y="755"/>
                    <a:pt x="1089" y="757"/>
                    <a:pt x="1089" y="759"/>
                  </a:cubicBezTo>
                  <a:cubicBezTo>
                    <a:pt x="1089" y="761"/>
                    <a:pt x="1090" y="764"/>
                    <a:pt x="1090" y="767"/>
                  </a:cubicBezTo>
                  <a:cubicBezTo>
                    <a:pt x="1090" y="768"/>
                    <a:pt x="1090" y="768"/>
                    <a:pt x="1090" y="769"/>
                  </a:cubicBezTo>
                  <a:cubicBezTo>
                    <a:pt x="1091" y="770"/>
                    <a:pt x="1091" y="770"/>
                    <a:pt x="1091" y="770"/>
                  </a:cubicBezTo>
                  <a:cubicBezTo>
                    <a:pt x="1090" y="770"/>
                    <a:pt x="1089" y="769"/>
                    <a:pt x="1089" y="768"/>
                  </a:cubicBezTo>
                  <a:cubicBezTo>
                    <a:pt x="1088" y="767"/>
                    <a:pt x="1087" y="767"/>
                    <a:pt x="1086" y="766"/>
                  </a:cubicBezTo>
                  <a:cubicBezTo>
                    <a:pt x="1086" y="765"/>
                    <a:pt x="1085" y="764"/>
                    <a:pt x="1084" y="763"/>
                  </a:cubicBezTo>
                  <a:cubicBezTo>
                    <a:pt x="1084" y="763"/>
                    <a:pt x="1084" y="763"/>
                    <a:pt x="1084" y="763"/>
                  </a:cubicBezTo>
                  <a:cubicBezTo>
                    <a:pt x="1083" y="762"/>
                    <a:pt x="1083" y="761"/>
                    <a:pt x="1083" y="761"/>
                  </a:cubicBezTo>
                  <a:cubicBezTo>
                    <a:pt x="1083" y="760"/>
                    <a:pt x="1082" y="759"/>
                    <a:pt x="1082" y="759"/>
                  </a:cubicBezTo>
                  <a:cubicBezTo>
                    <a:pt x="1082" y="756"/>
                    <a:pt x="1081" y="754"/>
                    <a:pt x="1080" y="753"/>
                  </a:cubicBezTo>
                  <a:cubicBezTo>
                    <a:pt x="1079" y="750"/>
                    <a:pt x="1078" y="748"/>
                    <a:pt x="1077" y="746"/>
                  </a:cubicBezTo>
                  <a:close/>
                  <a:moveTo>
                    <a:pt x="1023" y="704"/>
                  </a:moveTo>
                  <a:cubicBezTo>
                    <a:pt x="1024" y="704"/>
                    <a:pt x="1024" y="705"/>
                    <a:pt x="1024" y="705"/>
                  </a:cubicBezTo>
                  <a:cubicBezTo>
                    <a:pt x="1024" y="705"/>
                    <a:pt x="1024" y="705"/>
                    <a:pt x="1024" y="706"/>
                  </a:cubicBezTo>
                  <a:cubicBezTo>
                    <a:pt x="1024" y="706"/>
                    <a:pt x="1024" y="707"/>
                    <a:pt x="1024" y="707"/>
                  </a:cubicBezTo>
                  <a:cubicBezTo>
                    <a:pt x="1024" y="708"/>
                    <a:pt x="1025" y="709"/>
                    <a:pt x="1025" y="709"/>
                  </a:cubicBezTo>
                  <a:cubicBezTo>
                    <a:pt x="1025" y="710"/>
                    <a:pt x="1025" y="710"/>
                    <a:pt x="1025" y="710"/>
                  </a:cubicBezTo>
                  <a:cubicBezTo>
                    <a:pt x="1025" y="710"/>
                    <a:pt x="1025" y="710"/>
                    <a:pt x="1025" y="710"/>
                  </a:cubicBezTo>
                  <a:cubicBezTo>
                    <a:pt x="1023" y="709"/>
                    <a:pt x="1021" y="707"/>
                    <a:pt x="1019" y="706"/>
                  </a:cubicBezTo>
                  <a:cubicBezTo>
                    <a:pt x="1017" y="705"/>
                    <a:pt x="1016" y="704"/>
                    <a:pt x="1015" y="704"/>
                  </a:cubicBezTo>
                  <a:cubicBezTo>
                    <a:pt x="1018" y="703"/>
                    <a:pt x="1021" y="703"/>
                    <a:pt x="1023" y="703"/>
                  </a:cubicBezTo>
                  <a:cubicBezTo>
                    <a:pt x="1023" y="703"/>
                    <a:pt x="1023" y="704"/>
                    <a:pt x="1023" y="704"/>
                  </a:cubicBezTo>
                  <a:close/>
                  <a:moveTo>
                    <a:pt x="1026" y="705"/>
                  </a:moveTo>
                  <a:cubicBezTo>
                    <a:pt x="1026" y="704"/>
                    <a:pt x="1026" y="704"/>
                    <a:pt x="1026" y="704"/>
                  </a:cubicBezTo>
                  <a:cubicBezTo>
                    <a:pt x="1026" y="704"/>
                    <a:pt x="1026" y="703"/>
                    <a:pt x="1025" y="703"/>
                  </a:cubicBezTo>
                  <a:cubicBezTo>
                    <a:pt x="1035" y="702"/>
                    <a:pt x="1045" y="702"/>
                    <a:pt x="1055" y="702"/>
                  </a:cubicBezTo>
                  <a:cubicBezTo>
                    <a:pt x="1055" y="702"/>
                    <a:pt x="1055" y="702"/>
                    <a:pt x="1055" y="702"/>
                  </a:cubicBezTo>
                  <a:cubicBezTo>
                    <a:pt x="1059" y="713"/>
                    <a:pt x="1063" y="723"/>
                    <a:pt x="1068" y="733"/>
                  </a:cubicBezTo>
                  <a:cubicBezTo>
                    <a:pt x="1069" y="736"/>
                    <a:pt x="1070" y="738"/>
                    <a:pt x="1071" y="741"/>
                  </a:cubicBezTo>
                  <a:cubicBezTo>
                    <a:pt x="1071" y="741"/>
                    <a:pt x="1071" y="741"/>
                    <a:pt x="1071" y="741"/>
                  </a:cubicBezTo>
                  <a:cubicBezTo>
                    <a:pt x="1070" y="740"/>
                    <a:pt x="1070" y="740"/>
                    <a:pt x="1069" y="739"/>
                  </a:cubicBezTo>
                  <a:cubicBezTo>
                    <a:pt x="1069" y="739"/>
                    <a:pt x="1068" y="738"/>
                    <a:pt x="1068" y="738"/>
                  </a:cubicBezTo>
                  <a:cubicBezTo>
                    <a:pt x="1067" y="737"/>
                    <a:pt x="1066" y="737"/>
                    <a:pt x="1066" y="736"/>
                  </a:cubicBezTo>
                  <a:cubicBezTo>
                    <a:pt x="1065" y="736"/>
                    <a:pt x="1065" y="735"/>
                    <a:pt x="1064" y="735"/>
                  </a:cubicBezTo>
                  <a:cubicBezTo>
                    <a:pt x="1064" y="735"/>
                    <a:pt x="1064" y="735"/>
                    <a:pt x="1063" y="734"/>
                  </a:cubicBezTo>
                  <a:cubicBezTo>
                    <a:pt x="1062" y="733"/>
                    <a:pt x="1060" y="732"/>
                    <a:pt x="1058" y="731"/>
                  </a:cubicBezTo>
                  <a:cubicBezTo>
                    <a:pt x="1056" y="729"/>
                    <a:pt x="1054" y="728"/>
                    <a:pt x="1052" y="727"/>
                  </a:cubicBezTo>
                  <a:cubicBezTo>
                    <a:pt x="1047" y="724"/>
                    <a:pt x="1043" y="721"/>
                    <a:pt x="1038" y="718"/>
                  </a:cubicBezTo>
                  <a:cubicBezTo>
                    <a:pt x="1034" y="716"/>
                    <a:pt x="1030" y="713"/>
                    <a:pt x="1025" y="710"/>
                  </a:cubicBezTo>
                  <a:cubicBezTo>
                    <a:pt x="1025" y="710"/>
                    <a:pt x="1026" y="710"/>
                    <a:pt x="1026" y="709"/>
                  </a:cubicBezTo>
                  <a:cubicBezTo>
                    <a:pt x="1026" y="709"/>
                    <a:pt x="1026" y="708"/>
                    <a:pt x="1026" y="707"/>
                  </a:cubicBezTo>
                  <a:cubicBezTo>
                    <a:pt x="1026" y="706"/>
                    <a:pt x="1026" y="706"/>
                    <a:pt x="1026" y="705"/>
                  </a:cubicBezTo>
                  <a:cubicBezTo>
                    <a:pt x="1026" y="705"/>
                    <a:pt x="1026" y="705"/>
                    <a:pt x="1026" y="705"/>
                  </a:cubicBezTo>
                  <a:close/>
                  <a:moveTo>
                    <a:pt x="1060" y="702"/>
                  </a:moveTo>
                  <a:cubicBezTo>
                    <a:pt x="1060" y="702"/>
                    <a:pt x="1060" y="703"/>
                    <a:pt x="1060" y="703"/>
                  </a:cubicBezTo>
                  <a:cubicBezTo>
                    <a:pt x="1060" y="704"/>
                    <a:pt x="1061" y="704"/>
                    <a:pt x="1061" y="705"/>
                  </a:cubicBezTo>
                  <a:cubicBezTo>
                    <a:pt x="1061" y="705"/>
                    <a:pt x="1061" y="705"/>
                    <a:pt x="1061" y="706"/>
                  </a:cubicBezTo>
                  <a:cubicBezTo>
                    <a:pt x="1061" y="706"/>
                    <a:pt x="1061" y="707"/>
                    <a:pt x="1061" y="707"/>
                  </a:cubicBezTo>
                  <a:cubicBezTo>
                    <a:pt x="1060" y="705"/>
                    <a:pt x="1060" y="703"/>
                    <a:pt x="1059" y="702"/>
                  </a:cubicBezTo>
                  <a:cubicBezTo>
                    <a:pt x="1060" y="702"/>
                    <a:pt x="1060" y="702"/>
                    <a:pt x="1060" y="702"/>
                  </a:cubicBezTo>
                  <a:close/>
                  <a:moveTo>
                    <a:pt x="1194" y="635"/>
                  </a:moveTo>
                  <a:cubicBezTo>
                    <a:pt x="1194" y="635"/>
                    <a:pt x="1194" y="635"/>
                    <a:pt x="1194" y="635"/>
                  </a:cubicBezTo>
                  <a:cubicBezTo>
                    <a:pt x="1198" y="634"/>
                    <a:pt x="1202" y="633"/>
                    <a:pt x="1206" y="632"/>
                  </a:cubicBezTo>
                  <a:cubicBezTo>
                    <a:pt x="1207" y="632"/>
                    <a:pt x="1207" y="632"/>
                    <a:pt x="1208" y="632"/>
                  </a:cubicBezTo>
                  <a:cubicBezTo>
                    <a:pt x="1221" y="642"/>
                    <a:pt x="1230" y="640"/>
                    <a:pt x="1241" y="655"/>
                  </a:cubicBezTo>
                  <a:cubicBezTo>
                    <a:pt x="1245" y="661"/>
                    <a:pt x="1249" y="677"/>
                    <a:pt x="1250" y="698"/>
                  </a:cubicBezTo>
                  <a:cubicBezTo>
                    <a:pt x="1241" y="702"/>
                    <a:pt x="1229" y="704"/>
                    <a:pt x="1236" y="717"/>
                  </a:cubicBezTo>
                  <a:cubicBezTo>
                    <a:pt x="1236" y="717"/>
                    <a:pt x="1236" y="717"/>
                    <a:pt x="1236" y="717"/>
                  </a:cubicBezTo>
                  <a:cubicBezTo>
                    <a:pt x="1235" y="718"/>
                    <a:pt x="1235" y="718"/>
                    <a:pt x="1235" y="719"/>
                  </a:cubicBezTo>
                  <a:cubicBezTo>
                    <a:pt x="1234" y="720"/>
                    <a:pt x="1233" y="721"/>
                    <a:pt x="1233" y="722"/>
                  </a:cubicBezTo>
                  <a:cubicBezTo>
                    <a:pt x="1232" y="723"/>
                    <a:pt x="1232" y="724"/>
                    <a:pt x="1231" y="725"/>
                  </a:cubicBezTo>
                  <a:cubicBezTo>
                    <a:pt x="1231" y="726"/>
                    <a:pt x="1230" y="727"/>
                    <a:pt x="1230" y="729"/>
                  </a:cubicBezTo>
                  <a:cubicBezTo>
                    <a:pt x="1230" y="729"/>
                    <a:pt x="1230" y="730"/>
                    <a:pt x="1230" y="730"/>
                  </a:cubicBezTo>
                  <a:cubicBezTo>
                    <a:pt x="1229" y="730"/>
                    <a:pt x="1229" y="731"/>
                    <a:pt x="1229" y="731"/>
                  </a:cubicBezTo>
                  <a:cubicBezTo>
                    <a:pt x="1229" y="731"/>
                    <a:pt x="1229" y="731"/>
                    <a:pt x="1229" y="732"/>
                  </a:cubicBezTo>
                  <a:cubicBezTo>
                    <a:pt x="1229" y="732"/>
                    <a:pt x="1229" y="733"/>
                    <a:pt x="1229" y="733"/>
                  </a:cubicBezTo>
                  <a:cubicBezTo>
                    <a:pt x="1229" y="734"/>
                    <a:pt x="1229" y="734"/>
                    <a:pt x="1229" y="735"/>
                  </a:cubicBezTo>
                  <a:cubicBezTo>
                    <a:pt x="1229" y="735"/>
                    <a:pt x="1229" y="735"/>
                    <a:pt x="1228" y="735"/>
                  </a:cubicBezTo>
                  <a:cubicBezTo>
                    <a:pt x="1228" y="736"/>
                    <a:pt x="1228" y="736"/>
                    <a:pt x="1228" y="736"/>
                  </a:cubicBezTo>
                  <a:cubicBezTo>
                    <a:pt x="1228" y="736"/>
                    <a:pt x="1228" y="736"/>
                    <a:pt x="1228" y="736"/>
                  </a:cubicBezTo>
                  <a:cubicBezTo>
                    <a:pt x="1225" y="740"/>
                    <a:pt x="1222" y="744"/>
                    <a:pt x="1219" y="748"/>
                  </a:cubicBezTo>
                  <a:cubicBezTo>
                    <a:pt x="1217" y="750"/>
                    <a:pt x="1216" y="752"/>
                    <a:pt x="1214" y="754"/>
                  </a:cubicBezTo>
                  <a:cubicBezTo>
                    <a:pt x="1213" y="755"/>
                    <a:pt x="1211" y="757"/>
                    <a:pt x="1210" y="759"/>
                  </a:cubicBezTo>
                  <a:cubicBezTo>
                    <a:pt x="1207" y="763"/>
                    <a:pt x="1205" y="766"/>
                    <a:pt x="1203" y="770"/>
                  </a:cubicBezTo>
                  <a:cubicBezTo>
                    <a:pt x="1203" y="770"/>
                    <a:pt x="1203" y="770"/>
                    <a:pt x="1203" y="771"/>
                  </a:cubicBezTo>
                  <a:cubicBezTo>
                    <a:pt x="1202" y="771"/>
                    <a:pt x="1202" y="772"/>
                    <a:pt x="1202" y="772"/>
                  </a:cubicBezTo>
                  <a:cubicBezTo>
                    <a:pt x="1202" y="773"/>
                    <a:pt x="1202" y="774"/>
                    <a:pt x="1202" y="774"/>
                  </a:cubicBezTo>
                  <a:cubicBezTo>
                    <a:pt x="1201" y="775"/>
                    <a:pt x="1201" y="776"/>
                    <a:pt x="1201" y="777"/>
                  </a:cubicBezTo>
                  <a:cubicBezTo>
                    <a:pt x="1201" y="777"/>
                    <a:pt x="1201" y="778"/>
                    <a:pt x="1201" y="778"/>
                  </a:cubicBezTo>
                  <a:cubicBezTo>
                    <a:pt x="1201" y="779"/>
                    <a:pt x="1201" y="779"/>
                    <a:pt x="1202" y="780"/>
                  </a:cubicBezTo>
                  <a:cubicBezTo>
                    <a:pt x="1201" y="780"/>
                    <a:pt x="1201" y="780"/>
                    <a:pt x="1201" y="780"/>
                  </a:cubicBezTo>
                  <a:cubicBezTo>
                    <a:pt x="1201" y="779"/>
                    <a:pt x="1201" y="779"/>
                    <a:pt x="1201" y="779"/>
                  </a:cubicBezTo>
                  <a:cubicBezTo>
                    <a:pt x="1201" y="779"/>
                    <a:pt x="1201" y="779"/>
                    <a:pt x="1201" y="779"/>
                  </a:cubicBezTo>
                  <a:cubicBezTo>
                    <a:pt x="1201" y="779"/>
                    <a:pt x="1201" y="779"/>
                    <a:pt x="1201" y="779"/>
                  </a:cubicBezTo>
                  <a:cubicBezTo>
                    <a:pt x="1200" y="777"/>
                    <a:pt x="1200" y="776"/>
                    <a:pt x="1199" y="775"/>
                  </a:cubicBezTo>
                  <a:cubicBezTo>
                    <a:pt x="1195" y="766"/>
                    <a:pt x="1189" y="757"/>
                    <a:pt x="1184" y="748"/>
                  </a:cubicBezTo>
                  <a:cubicBezTo>
                    <a:pt x="1181" y="744"/>
                    <a:pt x="1179" y="740"/>
                    <a:pt x="1176" y="735"/>
                  </a:cubicBezTo>
                  <a:cubicBezTo>
                    <a:pt x="1176" y="734"/>
                    <a:pt x="1175" y="733"/>
                    <a:pt x="1175" y="732"/>
                  </a:cubicBezTo>
                  <a:cubicBezTo>
                    <a:pt x="1175" y="732"/>
                    <a:pt x="1175" y="732"/>
                    <a:pt x="1175" y="732"/>
                  </a:cubicBezTo>
                  <a:cubicBezTo>
                    <a:pt x="1175" y="731"/>
                    <a:pt x="1175" y="731"/>
                    <a:pt x="1175" y="730"/>
                  </a:cubicBezTo>
                  <a:cubicBezTo>
                    <a:pt x="1175" y="730"/>
                    <a:pt x="1175" y="729"/>
                    <a:pt x="1175" y="728"/>
                  </a:cubicBezTo>
                  <a:cubicBezTo>
                    <a:pt x="1176" y="727"/>
                    <a:pt x="1176" y="726"/>
                    <a:pt x="1176" y="726"/>
                  </a:cubicBezTo>
                  <a:cubicBezTo>
                    <a:pt x="1176" y="726"/>
                    <a:pt x="1176" y="725"/>
                    <a:pt x="1176" y="725"/>
                  </a:cubicBezTo>
                  <a:cubicBezTo>
                    <a:pt x="1176" y="725"/>
                    <a:pt x="1176" y="724"/>
                    <a:pt x="1177" y="724"/>
                  </a:cubicBezTo>
                  <a:cubicBezTo>
                    <a:pt x="1177" y="721"/>
                    <a:pt x="1179" y="718"/>
                    <a:pt x="1181" y="715"/>
                  </a:cubicBezTo>
                  <a:cubicBezTo>
                    <a:pt x="1181" y="714"/>
                    <a:pt x="1182" y="714"/>
                    <a:pt x="1182" y="713"/>
                  </a:cubicBezTo>
                  <a:cubicBezTo>
                    <a:pt x="1183" y="712"/>
                    <a:pt x="1183" y="711"/>
                    <a:pt x="1184" y="711"/>
                  </a:cubicBezTo>
                  <a:cubicBezTo>
                    <a:pt x="1185" y="709"/>
                    <a:pt x="1186" y="708"/>
                    <a:pt x="1187" y="706"/>
                  </a:cubicBezTo>
                  <a:cubicBezTo>
                    <a:pt x="1187" y="706"/>
                    <a:pt x="1188" y="705"/>
                    <a:pt x="1188" y="705"/>
                  </a:cubicBezTo>
                  <a:cubicBezTo>
                    <a:pt x="1212" y="704"/>
                    <a:pt x="1209" y="686"/>
                    <a:pt x="1223" y="672"/>
                  </a:cubicBezTo>
                  <a:cubicBezTo>
                    <a:pt x="1197" y="668"/>
                    <a:pt x="1186" y="682"/>
                    <a:pt x="1185" y="705"/>
                  </a:cubicBezTo>
                  <a:cubicBezTo>
                    <a:pt x="1185" y="705"/>
                    <a:pt x="1185" y="705"/>
                    <a:pt x="1185" y="705"/>
                  </a:cubicBezTo>
                  <a:cubicBezTo>
                    <a:pt x="1184" y="706"/>
                    <a:pt x="1183" y="708"/>
                    <a:pt x="1182" y="709"/>
                  </a:cubicBezTo>
                  <a:cubicBezTo>
                    <a:pt x="1181" y="710"/>
                    <a:pt x="1181" y="711"/>
                    <a:pt x="1180" y="712"/>
                  </a:cubicBezTo>
                  <a:cubicBezTo>
                    <a:pt x="1180" y="713"/>
                    <a:pt x="1179" y="713"/>
                    <a:pt x="1179" y="714"/>
                  </a:cubicBezTo>
                  <a:cubicBezTo>
                    <a:pt x="1177" y="717"/>
                    <a:pt x="1175" y="720"/>
                    <a:pt x="1175" y="723"/>
                  </a:cubicBezTo>
                  <a:cubicBezTo>
                    <a:pt x="1174" y="724"/>
                    <a:pt x="1174" y="724"/>
                    <a:pt x="1174" y="724"/>
                  </a:cubicBezTo>
                  <a:cubicBezTo>
                    <a:pt x="1174" y="725"/>
                    <a:pt x="1174" y="725"/>
                    <a:pt x="1174" y="725"/>
                  </a:cubicBezTo>
                  <a:cubicBezTo>
                    <a:pt x="1174" y="726"/>
                    <a:pt x="1174" y="727"/>
                    <a:pt x="1174" y="727"/>
                  </a:cubicBezTo>
                  <a:cubicBezTo>
                    <a:pt x="1174" y="728"/>
                    <a:pt x="1174" y="729"/>
                    <a:pt x="1174" y="730"/>
                  </a:cubicBezTo>
                  <a:cubicBezTo>
                    <a:pt x="1174" y="730"/>
                    <a:pt x="1174" y="729"/>
                    <a:pt x="1173" y="729"/>
                  </a:cubicBezTo>
                  <a:cubicBezTo>
                    <a:pt x="1173" y="728"/>
                    <a:pt x="1173" y="727"/>
                    <a:pt x="1172" y="725"/>
                  </a:cubicBezTo>
                  <a:cubicBezTo>
                    <a:pt x="1172" y="725"/>
                    <a:pt x="1172" y="725"/>
                    <a:pt x="1172" y="725"/>
                  </a:cubicBezTo>
                  <a:cubicBezTo>
                    <a:pt x="1172" y="724"/>
                    <a:pt x="1172" y="724"/>
                    <a:pt x="1172" y="724"/>
                  </a:cubicBezTo>
                  <a:cubicBezTo>
                    <a:pt x="1172" y="724"/>
                    <a:pt x="1172" y="724"/>
                    <a:pt x="1172" y="724"/>
                  </a:cubicBezTo>
                  <a:cubicBezTo>
                    <a:pt x="1172" y="724"/>
                    <a:pt x="1172" y="724"/>
                    <a:pt x="1172" y="724"/>
                  </a:cubicBezTo>
                  <a:cubicBezTo>
                    <a:pt x="1171" y="724"/>
                    <a:pt x="1171" y="724"/>
                    <a:pt x="1171" y="724"/>
                  </a:cubicBezTo>
                  <a:cubicBezTo>
                    <a:pt x="1171" y="722"/>
                    <a:pt x="1171" y="722"/>
                    <a:pt x="1171" y="722"/>
                  </a:cubicBezTo>
                  <a:cubicBezTo>
                    <a:pt x="1168" y="713"/>
                    <a:pt x="1167" y="704"/>
                    <a:pt x="1167" y="695"/>
                  </a:cubicBezTo>
                  <a:cubicBezTo>
                    <a:pt x="1167" y="687"/>
                    <a:pt x="1168" y="679"/>
                    <a:pt x="1169" y="671"/>
                  </a:cubicBezTo>
                  <a:cubicBezTo>
                    <a:pt x="1169" y="669"/>
                    <a:pt x="1170" y="667"/>
                    <a:pt x="1170" y="666"/>
                  </a:cubicBezTo>
                  <a:cubicBezTo>
                    <a:pt x="1171" y="664"/>
                    <a:pt x="1171" y="662"/>
                    <a:pt x="1171" y="660"/>
                  </a:cubicBezTo>
                  <a:cubicBezTo>
                    <a:pt x="1172" y="657"/>
                    <a:pt x="1173" y="654"/>
                    <a:pt x="1173" y="651"/>
                  </a:cubicBezTo>
                  <a:cubicBezTo>
                    <a:pt x="1174" y="646"/>
                    <a:pt x="1175" y="642"/>
                    <a:pt x="1176" y="638"/>
                  </a:cubicBezTo>
                  <a:cubicBezTo>
                    <a:pt x="1183" y="641"/>
                    <a:pt x="1189" y="642"/>
                    <a:pt x="1194" y="635"/>
                  </a:cubicBezTo>
                  <a:close/>
                  <a:moveTo>
                    <a:pt x="1253" y="537"/>
                  </a:moveTo>
                  <a:cubicBezTo>
                    <a:pt x="1253" y="537"/>
                    <a:pt x="1253" y="538"/>
                    <a:pt x="1253" y="538"/>
                  </a:cubicBezTo>
                  <a:cubicBezTo>
                    <a:pt x="1254" y="540"/>
                    <a:pt x="1255" y="542"/>
                    <a:pt x="1255" y="544"/>
                  </a:cubicBezTo>
                  <a:cubicBezTo>
                    <a:pt x="1256" y="545"/>
                    <a:pt x="1257" y="547"/>
                    <a:pt x="1258" y="549"/>
                  </a:cubicBezTo>
                  <a:cubicBezTo>
                    <a:pt x="1258" y="549"/>
                    <a:pt x="1258" y="550"/>
                    <a:pt x="1259" y="551"/>
                  </a:cubicBezTo>
                  <a:cubicBezTo>
                    <a:pt x="1259" y="552"/>
                    <a:pt x="1260" y="552"/>
                    <a:pt x="1260" y="553"/>
                  </a:cubicBezTo>
                  <a:cubicBezTo>
                    <a:pt x="1261" y="554"/>
                    <a:pt x="1261" y="554"/>
                    <a:pt x="1261" y="555"/>
                  </a:cubicBezTo>
                  <a:cubicBezTo>
                    <a:pt x="1262" y="556"/>
                    <a:pt x="1262" y="556"/>
                    <a:pt x="1263" y="557"/>
                  </a:cubicBezTo>
                  <a:cubicBezTo>
                    <a:pt x="1263" y="557"/>
                    <a:pt x="1263" y="558"/>
                    <a:pt x="1263" y="558"/>
                  </a:cubicBezTo>
                  <a:cubicBezTo>
                    <a:pt x="1263" y="558"/>
                    <a:pt x="1263" y="558"/>
                    <a:pt x="1264" y="559"/>
                  </a:cubicBezTo>
                  <a:cubicBezTo>
                    <a:pt x="1264" y="559"/>
                    <a:pt x="1265" y="559"/>
                    <a:pt x="1265" y="560"/>
                  </a:cubicBezTo>
                  <a:cubicBezTo>
                    <a:pt x="1266" y="560"/>
                    <a:pt x="1266" y="560"/>
                    <a:pt x="1266" y="561"/>
                  </a:cubicBezTo>
                  <a:cubicBezTo>
                    <a:pt x="1266" y="563"/>
                    <a:pt x="1265" y="565"/>
                    <a:pt x="1265" y="567"/>
                  </a:cubicBezTo>
                  <a:cubicBezTo>
                    <a:pt x="1264" y="572"/>
                    <a:pt x="1265" y="578"/>
                    <a:pt x="1266" y="583"/>
                  </a:cubicBezTo>
                  <a:cubicBezTo>
                    <a:pt x="1267" y="589"/>
                    <a:pt x="1269" y="594"/>
                    <a:pt x="1271" y="599"/>
                  </a:cubicBezTo>
                  <a:cubicBezTo>
                    <a:pt x="1272" y="604"/>
                    <a:pt x="1274" y="609"/>
                    <a:pt x="1275" y="614"/>
                  </a:cubicBezTo>
                  <a:cubicBezTo>
                    <a:pt x="1276" y="617"/>
                    <a:pt x="1276" y="620"/>
                    <a:pt x="1276" y="622"/>
                  </a:cubicBezTo>
                  <a:cubicBezTo>
                    <a:pt x="1276" y="623"/>
                    <a:pt x="1276" y="623"/>
                    <a:pt x="1276" y="623"/>
                  </a:cubicBezTo>
                  <a:cubicBezTo>
                    <a:pt x="1267" y="604"/>
                    <a:pt x="1255" y="578"/>
                    <a:pt x="1249" y="560"/>
                  </a:cubicBezTo>
                  <a:cubicBezTo>
                    <a:pt x="1246" y="551"/>
                    <a:pt x="1245" y="543"/>
                    <a:pt x="1246" y="536"/>
                  </a:cubicBezTo>
                  <a:cubicBezTo>
                    <a:pt x="1248" y="537"/>
                    <a:pt x="1250" y="537"/>
                    <a:pt x="1253" y="537"/>
                  </a:cubicBezTo>
                  <a:close/>
                  <a:moveTo>
                    <a:pt x="1316" y="483"/>
                  </a:moveTo>
                  <a:cubicBezTo>
                    <a:pt x="1317" y="483"/>
                    <a:pt x="1317" y="482"/>
                    <a:pt x="1317" y="481"/>
                  </a:cubicBezTo>
                  <a:cubicBezTo>
                    <a:pt x="1317" y="482"/>
                    <a:pt x="1317" y="482"/>
                    <a:pt x="1318" y="483"/>
                  </a:cubicBezTo>
                  <a:cubicBezTo>
                    <a:pt x="1319" y="487"/>
                    <a:pt x="1320" y="492"/>
                    <a:pt x="1320" y="498"/>
                  </a:cubicBezTo>
                  <a:cubicBezTo>
                    <a:pt x="1318" y="499"/>
                    <a:pt x="1316" y="500"/>
                    <a:pt x="1313" y="502"/>
                  </a:cubicBezTo>
                  <a:cubicBezTo>
                    <a:pt x="1313" y="501"/>
                    <a:pt x="1313" y="500"/>
                    <a:pt x="1314" y="499"/>
                  </a:cubicBezTo>
                  <a:cubicBezTo>
                    <a:pt x="1314" y="499"/>
                    <a:pt x="1314" y="498"/>
                    <a:pt x="1314" y="497"/>
                  </a:cubicBezTo>
                  <a:cubicBezTo>
                    <a:pt x="1314" y="496"/>
                    <a:pt x="1315" y="495"/>
                    <a:pt x="1315" y="495"/>
                  </a:cubicBezTo>
                  <a:cubicBezTo>
                    <a:pt x="1315" y="494"/>
                    <a:pt x="1315" y="494"/>
                    <a:pt x="1315" y="494"/>
                  </a:cubicBezTo>
                  <a:cubicBezTo>
                    <a:pt x="1315" y="493"/>
                    <a:pt x="1315" y="493"/>
                    <a:pt x="1315" y="493"/>
                  </a:cubicBezTo>
                  <a:cubicBezTo>
                    <a:pt x="1315" y="492"/>
                    <a:pt x="1315" y="491"/>
                    <a:pt x="1315" y="491"/>
                  </a:cubicBezTo>
                  <a:cubicBezTo>
                    <a:pt x="1315" y="490"/>
                    <a:pt x="1315" y="489"/>
                    <a:pt x="1315" y="488"/>
                  </a:cubicBezTo>
                  <a:cubicBezTo>
                    <a:pt x="1316" y="488"/>
                    <a:pt x="1316" y="487"/>
                    <a:pt x="1316" y="486"/>
                  </a:cubicBezTo>
                  <a:cubicBezTo>
                    <a:pt x="1316" y="485"/>
                    <a:pt x="1316" y="484"/>
                    <a:pt x="1316" y="483"/>
                  </a:cubicBezTo>
                  <a:close/>
                  <a:moveTo>
                    <a:pt x="1310" y="792"/>
                  </a:moveTo>
                  <a:cubicBezTo>
                    <a:pt x="1310" y="792"/>
                    <a:pt x="1310" y="792"/>
                    <a:pt x="1310" y="792"/>
                  </a:cubicBezTo>
                  <a:cubicBezTo>
                    <a:pt x="1310" y="793"/>
                    <a:pt x="1310" y="793"/>
                    <a:pt x="1310" y="793"/>
                  </a:cubicBezTo>
                  <a:cubicBezTo>
                    <a:pt x="1309" y="793"/>
                    <a:pt x="1309" y="793"/>
                    <a:pt x="1309" y="793"/>
                  </a:cubicBezTo>
                  <a:cubicBezTo>
                    <a:pt x="1309" y="794"/>
                    <a:pt x="1308" y="795"/>
                    <a:pt x="1307" y="796"/>
                  </a:cubicBezTo>
                  <a:cubicBezTo>
                    <a:pt x="1307" y="797"/>
                    <a:pt x="1307" y="797"/>
                    <a:pt x="1306" y="797"/>
                  </a:cubicBezTo>
                  <a:cubicBezTo>
                    <a:pt x="1307" y="797"/>
                    <a:pt x="1307" y="796"/>
                    <a:pt x="1307" y="795"/>
                  </a:cubicBezTo>
                  <a:cubicBezTo>
                    <a:pt x="1307" y="794"/>
                    <a:pt x="1307" y="793"/>
                    <a:pt x="1307" y="793"/>
                  </a:cubicBezTo>
                  <a:cubicBezTo>
                    <a:pt x="1307" y="792"/>
                    <a:pt x="1307" y="792"/>
                    <a:pt x="1307" y="792"/>
                  </a:cubicBezTo>
                  <a:cubicBezTo>
                    <a:pt x="1307" y="791"/>
                    <a:pt x="1307" y="791"/>
                    <a:pt x="1307" y="791"/>
                  </a:cubicBezTo>
                  <a:cubicBezTo>
                    <a:pt x="1307" y="788"/>
                    <a:pt x="1306" y="784"/>
                    <a:pt x="1305" y="781"/>
                  </a:cubicBezTo>
                  <a:cubicBezTo>
                    <a:pt x="1305" y="780"/>
                    <a:pt x="1304" y="780"/>
                    <a:pt x="1304" y="779"/>
                  </a:cubicBezTo>
                  <a:cubicBezTo>
                    <a:pt x="1311" y="766"/>
                    <a:pt x="1318" y="752"/>
                    <a:pt x="1325" y="739"/>
                  </a:cubicBezTo>
                  <a:cubicBezTo>
                    <a:pt x="1325" y="739"/>
                    <a:pt x="1325" y="740"/>
                    <a:pt x="1325" y="741"/>
                  </a:cubicBezTo>
                  <a:cubicBezTo>
                    <a:pt x="1325" y="749"/>
                    <a:pt x="1324" y="757"/>
                    <a:pt x="1322" y="765"/>
                  </a:cubicBezTo>
                  <a:cubicBezTo>
                    <a:pt x="1320" y="774"/>
                    <a:pt x="1316" y="782"/>
                    <a:pt x="1311" y="790"/>
                  </a:cubicBezTo>
                  <a:cubicBezTo>
                    <a:pt x="1310" y="792"/>
                    <a:pt x="1310" y="792"/>
                    <a:pt x="1310" y="792"/>
                  </a:cubicBezTo>
                  <a:cubicBezTo>
                    <a:pt x="1310" y="792"/>
                    <a:pt x="1310" y="792"/>
                    <a:pt x="1310" y="792"/>
                  </a:cubicBezTo>
                  <a:cubicBezTo>
                    <a:pt x="1310" y="792"/>
                    <a:pt x="1310" y="792"/>
                    <a:pt x="1310" y="792"/>
                  </a:cubicBezTo>
                  <a:close/>
                  <a:moveTo>
                    <a:pt x="1184" y="801"/>
                  </a:moveTo>
                  <a:cubicBezTo>
                    <a:pt x="1164" y="799"/>
                    <a:pt x="1163" y="775"/>
                    <a:pt x="1166" y="748"/>
                  </a:cubicBezTo>
                  <a:cubicBezTo>
                    <a:pt x="1167" y="749"/>
                    <a:pt x="1168" y="749"/>
                    <a:pt x="1170" y="750"/>
                  </a:cubicBezTo>
                  <a:cubicBezTo>
                    <a:pt x="1171" y="750"/>
                    <a:pt x="1172" y="751"/>
                    <a:pt x="1173" y="751"/>
                  </a:cubicBezTo>
                  <a:cubicBezTo>
                    <a:pt x="1174" y="752"/>
                    <a:pt x="1175" y="752"/>
                    <a:pt x="1175" y="752"/>
                  </a:cubicBezTo>
                  <a:cubicBezTo>
                    <a:pt x="1179" y="754"/>
                    <a:pt x="1182" y="756"/>
                    <a:pt x="1184" y="759"/>
                  </a:cubicBezTo>
                  <a:cubicBezTo>
                    <a:pt x="1185" y="759"/>
                    <a:pt x="1185" y="759"/>
                    <a:pt x="1185" y="759"/>
                  </a:cubicBezTo>
                  <a:cubicBezTo>
                    <a:pt x="1189" y="765"/>
                    <a:pt x="1192" y="771"/>
                    <a:pt x="1195" y="777"/>
                  </a:cubicBezTo>
                  <a:cubicBezTo>
                    <a:pt x="1196" y="778"/>
                    <a:pt x="1196" y="779"/>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2"/>
                    <a:pt x="1197" y="782"/>
                    <a:pt x="1197" y="782"/>
                  </a:cubicBezTo>
                  <a:cubicBezTo>
                    <a:pt x="1198" y="784"/>
                    <a:pt x="1198" y="784"/>
                    <a:pt x="1198" y="784"/>
                  </a:cubicBezTo>
                  <a:cubicBezTo>
                    <a:pt x="1199" y="786"/>
                    <a:pt x="1199" y="786"/>
                    <a:pt x="1199" y="786"/>
                  </a:cubicBezTo>
                  <a:cubicBezTo>
                    <a:pt x="1199" y="788"/>
                    <a:pt x="1199" y="788"/>
                    <a:pt x="1199" y="788"/>
                  </a:cubicBezTo>
                  <a:cubicBezTo>
                    <a:pt x="1200" y="789"/>
                    <a:pt x="1200" y="790"/>
                    <a:pt x="1201" y="791"/>
                  </a:cubicBezTo>
                  <a:cubicBezTo>
                    <a:pt x="1201" y="792"/>
                    <a:pt x="1201" y="793"/>
                    <a:pt x="1201" y="794"/>
                  </a:cubicBezTo>
                  <a:cubicBezTo>
                    <a:pt x="1200" y="794"/>
                    <a:pt x="1199" y="795"/>
                    <a:pt x="1198" y="795"/>
                  </a:cubicBezTo>
                  <a:cubicBezTo>
                    <a:pt x="1200" y="799"/>
                    <a:pt x="1202" y="801"/>
                    <a:pt x="1204" y="804"/>
                  </a:cubicBezTo>
                  <a:cubicBezTo>
                    <a:pt x="1204" y="804"/>
                    <a:pt x="1204" y="804"/>
                    <a:pt x="1204" y="805"/>
                  </a:cubicBezTo>
                  <a:cubicBezTo>
                    <a:pt x="1197" y="803"/>
                    <a:pt x="1189" y="801"/>
                    <a:pt x="1184" y="801"/>
                  </a:cubicBezTo>
                  <a:close/>
                  <a:moveTo>
                    <a:pt x="1205" y="790"/>
                  </a:moveTo>
                  <a:cubicBezTo>
                    <a:pt x="1205" y="789"/>
                    <a:pt x="1204" y="787"/>
                    <a:pt x="1204" y="786"/>
                  </a:cubicBezTo>
                  <a:cubicBezTo>
                    <a:pt x="1203" y="784"/>
                    <a:pt x="1203" y="784"/>
                    <a:pt x="1203" y="784"/>
                  </a:cubicBezTo>
                  <a:cubicBezTo>
                    <a:pt x="1203" y="782"/>
                    <a:pt x="1203" y="782"/>
                    <a:pt x="1203" y="782"/>
                  </a:cubicBezTo>
                  <a:cubicBezTo>
                    <a:pt x="1202" y="781"/>
                    <a:pt x="1202" y="781"/>
                    <a:pt x="1202" y="781"/>
                  </a:cubicBezTo>
                  <a:cubicBezTo>
                    <a:pt x="1202" y="781"/>
                    <a:pt x="1202" y="781"/>
                    <a:pt x="1202" y="781"/>
                  </a:cubicBezTo>
                  <a:cubicBezTo>
                    <a:pt x="1202" y="781"/>
                    <a:pt x="1202" y="780"/>
                    <a:pt x="1202" y="780"/>
                  </a:cubicBezTo>
                  <a:cubicBezTo>
                    <a:pt x="1202" y="780"/>
                    <a:pt x="1202" y="779"/>
                    <a:pt x="1203" y="779"/>
                  </a:cubicBezTo>
                  <a:cubicBezTo>
                    <a:pt x="1203" y="778"/>
                    <a:pt x="1203" y="778"/>
                    <a:pt x="1203" y="777"/>
                  </a:cubicBezTo>
                  <a:cubicBezTo>
                    <a:pt x="1203" y="776"/>
                    <a:pt x="1204" y="776"/>
                    <a:pt x="1204" y="775"/>
                  </a:cubicBezTo>
                  <a:cubicBezTo>
                    <a:pt x="1204" y="775"/>
                    <a:pt x="1205" y="774"/>
                    <a:pt x="1205" y="773"/>
                  </a:cubicBezTo>
                  <a:cubicBezTo>
                    <a:pt x="1205" y="773"/>
                    <a:pt x="1205" y="772"/>
                    <a:pt x="1205" y="772"/>
                  </a:cubicBezTo>
                  <a:cubicBezTo>
                    <a:pt x="1206" y="772"/>
                    <a:pt x="1206" y="771"/>
                    <a:pt x="1206" y="771"/>
                  </a:cubicBezTo>
                  <a:cubicBezTo>
                    <a:pt x="1207" y="768"/>
                    <a:pt x="1210" y="764"/>
                    <a:pt x="1213" y="761"/>
                  </a:cubicBezTo>
                  <a:cubicBezTo>
                    <a:pt x="1214" y="759"/>
                    <a:pt x="1215" y="757"/>
                    <a:pt x="1217" y="756"/>
                  </a:cubicBezTo>
                  <a:cubicBezTo>
                    <a:pt x="1218" y="754"/>
                    <a:pt x="1220" y="752"/>
                    <a:pt x="1221" y="750"/>
                  </a:cubicBezTo>
                  <a:cubicBezTo>
                    <a:pt x="1222" y="750"/>
                    <a:pt x="1222" y="750"/>
                    <a:pt x="1222" y="749"/>
                  </a:cubicBezTo>
                  <a:cubicBezTo>
                    <a:pt x="1222" y="749"/>
                    <a:pt x="1222" y="749"/>
                    <a:pt x="1222" y="749"/>
                  </a:cubicBezTo>
                  <a:cubicBezTo>
                    <a:pt x="1222" y="749"/>
                    <a:pt x="1223" y="749"/>
                    <a:pt x="1224" y="750"/>
                  </a:cubicBezTo>
                  <a:cubicBezTo>
                    <a:pt x="1224" y="750"/>
                    <a:pt x="1224" y="750"/>
                    <a:pt x="1225" y="750"/>
                  </a:cubicBezTo>
                  <a:cubicBezTo>
                    <a:pt x="1225" y="750"/>
                    <a:pt x="1225" y="750"/>
                    <a:pt x="1225" y="750"/>
                  </a:cubicBezTo>
                  <a:cubicBezTo>
                    <a:pt x="1225" y="750"/>
                    <a:pt x="1226" y="750"/>
                    <a:pt x="1226" y="750"/>
                  </a:cubicBezTo>
                  <a:cubicBezTo>
                    <a:pt x="1226" y="750"/>
                    <a:pt x="1227" y="750"/>
                    <a:pt x="1227" y="750"/>
                  </a:cubicBezTo>
                  <a:cubicBezTo>
                    <a:pt x="1225" y="754"/>
                    <a:pt x="1223" y="758"/>
                    <a:pt x="1226" y="762"/>
                  </a:cubicBezTo>
                  <a:cubicBezTo>
                    <a:pt x="1229" y="767"/>
                    <a:pt x="1236" y="769"/>
                    <a:pt x="1242" y="769"/>
                  </a:cubicBezTo>
                  <a:cubicBezTo>
                    <a:pt x="1242" y="769"/>
                    <a:pt x="1242" y="769"/>
                    <a:pt x="1242" y="770"/>
                  </a:cubicBezTo>
                  <a:cubicBezTo>
                    <a:pt x="1242" y="772"/>
                    <a:pt x="1241" y="774"/>
                    <a:pt x="1240" y="776"/>
                  </a:cubicBezTo>
                  <a:cubicBezTo>
                    <a:pt x="1240" y="776"/>
                    <a:pt x="1240" y="776"/>
                    <a:pt x="1239" y="775"/>
                  </a:cubicBezTo>
                  <a:cubicBezTo>
                    <a:pt x="1238" y="774"/>
                    <a:pt x="1238" y="773"/>
                    <a:pt x="1237" y="772"/>
                  </a:cubicBezTo>
                  <a:cubicBezTo>
                    <a:pt x="1236" y="770"/>
                    <a:pt x="1235" y="769"/>
                    <a:pt x="1235" y="769"/>
                  </a:cubicBezTo>
                  <a:cubicBezTo>
                    <a:pt x="1235" y="769"/>
                    <a:pt x="1235" y="770"/>
                    <a:pt x="1236" y="773"/>
                  </a:cubicBezTo>
                  <a:cubicBezTo>
                    <a:pt x="1236" y="774"/>
                    <a:pt x="1236" y="775"/>
                    <a:pt x="1237" y="776"/>
                  </a:cubicBezTo>
                  <a:cubicBezTo>
                    <a:pt x="1237" y="777"/>
                    <a:pt x="1237" y="778"/>
                    <a:pt x="1238" y="779"/>
                  </a:cubicBezTo>
                  <a:cubicBezTo>
                    <a:pt x="1238" y="779"/>
                    <a:pt x="1238" y="779"/>
                    <a:pt x="1238" y="780"/>
                  </a:cubicBezTo>
                  <a:cubicBezTo>
                    <a:pt x="1238" y="780"/>
                    <a:pt x="1239" y="780"/>
                    <a:pt x="1239" y="780"/>
                  </a:cubicBezTo>
                  <a:cubicBezTo>
                    <a:pt x="1236" y="787"/>
                    <a:pt x="1234" y="793"/>
                    <a:pt x="1231" y="798"/>
                  </a:cubicBezTo>
                  <a:cubicBezTo>
                    <a:pt x="1231" y="798"/>
                    <a:pt x="1231" y="798"/>
                    <a:pt x="1231" y="798"/>
                  </a:cubicBezTo>
                  <a:cubicBezTo>
                    <a:pt x="1225" y="787"/>
                    <a:pt x="1215" y="789"/>
                    <a:pt x="1206" y="792"/>
                  </a:cubicBezTo>
                  <a:cubicBezTo>
                    <a:pt x="1206" y="792"/>
                    <a:pt x="1205" y="791"/>
                    <a:pt x="1205" y="790"/>
                  </a:cubicBezTo>
                  <a:close/>
                  <a:moveTo>
                    <a:pt x="1242" y="721"/>
                  </a:moveTo>
                  <a:cubicBezTo>
                    <a:pt x="1241" y="722"/>
                    <a:pt x="1240" y="723"/>
                    <a:pt x="1239" y="724"/>
                  </a:cubicBezTo>
                  <a:cubicBezTo>
                    <a:pt x="1238" y="725"/>
                    <a:pt x="1238" y="725"/>
                    <a:pt x="1237" y="726"/>
                  </a:cubicBezTo>
                  <a:cubicBezTo>
                    <a:pt x="1237" y="726"/>
                    <a:pt x="1236" y="726"/>
                    <a:pt x="1236" y="727"/>
                  </a:cubicBezTo>
                  <a:cubicBezTo>
                    <a:pt x="1236" y="727"/>
                    <a:pt x="1236" y="727"/>
                    <a:pt x="1235" y="728"/>
                  </a:cubicBezTo>
                  <a:cubicBezTo>
                    <a:pt x="1234" y="729"/>
                    <a:pt x="1232" y="731"/>
                    <a:pt x="1231" y="733"/>
                  </a:cubicBezTo>
                  <a:cubicBezTo>
                    <a:pt x="1231" y="733"/>
                    <a:pt x="1231" y="733"/>
                    <a:pt x="1231" y="732"/>
                  </a:cubicBezTo>
                  <a:cubicBezTo>
                    <a:pt x="1231" y="732"/>
                    <a:pt x="1231" y="732"/>
                    <a:pt x="1231" y="731"/>
                  </a:cubicBezTo>
                  <a:cubicBezTo>
                    <a:pt x="1231" y="731"/>
                    <a:pt x="1231" y="731"/>
                    <a:pt x="1231" y="731"/>
                  </a:cubicBezTo>
                  <a:cubicBezTo>
                    <a:pt x="1232" y="730"/>
                    <a:pt x="1232" y="730"/>
                    <a:pt x="1232" y="729"/>
                  </a:cubicBezTo>
                  <a:cubicBezTo>
                    <a:pt x="1232" y="728"/>
                    <a:pt x="1233" y="727"/>
                    <a:pt x="1233" y="726"/>
                  </a:cubicBezTo>
                  <a:cubicBezTo>
                    <a:pt x="1233" y="725"/>
                    <a:pt x="1234" y="724"/>
                    <a:pt x="1234" y="723"/>
                  </a:cubicBezTo>
                  <a:cubicBezTo>
                    <a:pt x="1235" y="722"/>
                    <a:pt x="1236" y="721"/>
                    <a:pt x="1236" y="720"/>
                  </a:cubicBezTo>
                  <a:cubicBezTo>
                    <a:pt x="1237" y="719"/>
                    <a:pt x="1237" y="718"/>
                    <a:pt x="1238" y="717"/>
                  </a:cubicBezTo>
                  <a:cubicBezTo>
                    <a:pt x="1242" y="718"/>
                    <a:pt x="1247" y="718"/>
                    <a:pt x="1250" y="717"/>
                  </a:cubicBezTo>
                  <a:cubicBezTo>
                    <a:pt x="1250" y="725"/>
                    <a:pt x="1249" y="734"/>
                    <a:pt x="1248" y="743"/>
                  </a:cubicBezTo>
                  <a:cubicBezTo>
                    <a:pt x="1246" y="744"/>
                    <a:pt x="1243" y="746"/>
                    <a:pt x="1241" y="748"/>
                  </a:cubicBezTo>
                  <a:cubicBezTo>
                    <a:pt x="1240" y="748"/>
                    <a:pt x="1240" y="748"/>
                    <a:pt x="1240" y="748"/>
                  </a:cubicBezTo>
                  <a:cubicBezTo>
                    <a:pt x="1240" y="748"/>
                    <a:pt x="1240" y="748"/>
                    <a:pt x="1240" y="748"/>
                  </a:cubicBezTo>
                  <a:cubicBezTo>
                    <a:pt x="1239" y="748"/>
                    <a:pt x="1238" y="748"/>
                    <a:pt x="1238" y="748"/>
                  </a:cubicBezTo>
                  <a:cubicBezTo>
                    <a:pt x="1237" y="747"/>
                    <a:pt x="1236" y="747"/>
                    <a:pt x="1234" y="747"/>
                  </a:cubicBezTo>
                  <a:cubicBezTo>
                    <a:pt x="1234" y="747"/>
                    <a:pt x="1233" y="747"/>
                    <a:pt x="1233" y="747"/>
                  </a:cubicBezTo>
                  <a:cubicBezTo>
                    <a:pt x="1232" y="746"/>
                    <a:pt x="1230" y="745"/>
                    <a:pt x="1229" y="744"/>
                  </a:cubicBezTo>
                  <a:cubicBezTo>
                    <a:pt x="1229" y="745"/>
                    <a:pt x="1229" y="746"/>
                    <a:pt x="1228" y="747"/>
                  </a:cubicBezTo>
                  <a:cubicBezTo>
                    <a:pt x="1227" y="747"/>
                    <a:pt x="1226" y="747"/>
                    <a:pt x="1226" y="747"/>
                  </a:cubicBezTo>
                  <a:cubicBezTo>
                    <a:pt x="1225" y="747"/>
                    <a:pt x="1225" y="747"/>
                    <a:pt x="1225" y="747"/>
                  </a:cubicBezTo>
                  <a:cubicBezTo>
                    <a:pt x="1225" y="747"/>
                    <a:pt x="1225" y="747"/>
                    <a:pt x="1225" y="747"/>
                  </a:cubicBezTo>
                  <a:cubicBezTo>
                    <a:pt x="1224" y="747"/>
                    <a:pt x="1224" y="747"/>
                    <a:pt x="1223" y="748"/>
                  </a:cubicBezTo>
                  <a:cubicBezTo>
                    <a:pt x="1223" y="748"/>
                    <a:pt x="1223" y="748"/>
                    <a:pt x="1223" y="748"/>
                  </a:cubicBezTo>
                  <a:cubicBezTo>
                    <a:pt x="1229" y="741"/>
                    <a:pt x="1234" y="735"/>
                    <a:pt x="1238" y="730"/>
                  </a:cubicBezTo>
                  <a:cubicBezTo>
                    <a:pt x="1238" y="729"/>
                    <a:pt x="1238" y="729"/>
                    <a:pt x="1239" y="729"/>
                  </a:cubicBezTo>
                  <a:cubicBezTo>
                    <a:pt x="1239" y="728"/>
                    <a:pt x="1239" y="728"/>
                    <a:pt x="1239" y="728"/>
                  </a:cubicBezTo>
                  <a:cubicBezTo>
                    <a:pt x="1240" y="727"/>
                    <a:pt x="1240" y="726"/>
                    <a:pt x="1241" y="726"/>
                  </a:cubicBezTo>
                  <a:cubicBezTo>
                    <a:pt x="1241" y="724"/>
                    <a:pt x="1242" y="723"/>
                    <a:pt x="1243" y="722"/>
                  </a:cubicBezTo>
                  <a:cubicBezTo>
                    <a:pt x="1244" y="720"/>
                    <a:pt x="1244" y="719"/>
                    <a:pt x="1244" y="719"/>
                  </a:cubicBezTo>
                  <a:cubicBezTo>
                    <a:pt x="1244" y="719"/>
                    <a:pt x="1243" y="720"/>
                    <a:pt x="1242" y="721"/>
                  </a:cubicBezTo>
                  <a:close/>
                  <a:moveTo>
                    <a:pt x="1281" y="622"/>
                  </a:moveTo>
                  <a:cubicBezTo>
                    <a:pt x="1281" y="619"/>
                    <a:pt x="1280" y="616"/>
                    <a:pt x="1280" y="614"/>
                  </a:cubicBezTo>
                  <a:cubicBezTo>
                    <a:pt x="1279" y="612"/>
                    <a:pt x="1279" y="611"/>
                    <a:pt x="1279" y="609"/>
                  </a:cubicBezTo>
                  <a:cubicBezTo>
                    <a:pt x="1279" y="609"/>
                    <a:pt x="1279" y="609"/>
                    <a:pt x="1280" y="608"/>
                  </a:cubicBezTo>
                  <a:cubicBezTo>
                    <a:pt x="1280" y="608"/>
                    <a:pt x="1280" y="607"/>
                    <a:pt x="1281" y="607"/>
                  </a:cubicBezTo>
                  <a:cubicBezTo>
                    <a:pt x="1281" y="606"/>
                    <a:pt x="1281" y="606"/>
                    <a:pt x="1281" y="606"/>
                  </a:cubicBezTo>
                  <a:cubicBezTo>
                    <a:pt x="1282" y="606"/>
                    <a:pt x="1282" y="605"/>
                    <a:pt x="1282" y="605"/>
                  </a:cubicBezTo>
                  <a:cubicBezTo>
                    <a:pt x="1282" y="604"/>
                    <a:pt x="1283" y="604"/>
                    <a:pt x="1283" y="603"/>
                  </a:cubicBezTo>
                  <a:cubicBezTo>
                    <a:pt x="1284" y="603"/>
                    <a:pt x="1284" y="602"/>
                    <a:pt x="1285" y="601"/>
                  </a:cubicBezTo>
                  <a:cubicBezTo>
                    <a:pt x="1285" y="601"/>
                    <a:pt x="1285" y="601"/>
                    <a:pt x="1286" y="600"/>
                  </a:cubicBezTo>
                  <a:cubicBezTo>
                    <a:pt x="1286" y="600"/>
                    <a:pt x="1286" y="600"/>
                    <a:pt x="1286" y="599"/>
                  </a:cubicBezTo>
                  <a:cubicBezTo>
                    <a:pt x="1287" y="599"/>
                    <a:pt x="1288" y="598"/>
                    <a:pt x="1288" y="597"/>
                  </a:cubicBezTo>
                  <a:cubicBezTo>
                    <a:pt x="1289" y="596"/>
                    <a:pt x="1291" y="595"/>
                    <a:pt x="1292" y="594"/>
                  </a:cubicBezTo>
                  <a:cubicBezTo>
                    <a:pt x="1294" y="592"/>
                    <a:pt x="1295" y="591"/>
                    <a:pt x="1297" y="590"/>
                  </a:cubicBezTo>
                  <a:cubicBezTo>
                    <a:pt x="1298" y="589"/>
                    <a:pt x="1300" y="588"/>
                    <a:pt x="1301" y="587"/>
                  </a:cubicBezTo>
                  <a:cubicBezTo>
                    <a:pt x="1303" y="586"/>
                    <a:pt x="1304" y="585"/>
                    <a:pt x="1305" y="585"/>
                  </a:cubicBezTo>
                  <a:cubicBezTo>
                    <a:pt x="1310" y="588"/>
                    <a:pt x="1316" y="591"/>
                    <a:pt x="1322" y="592"/>
                  </a:cubicBezTo>
                  <a:cubicBezTo>
                    <a:pt x="1321" y="602"/>
                    <a:pt x="1319" y="611"/>
                    <a:pt x="1316" y="619"/>
                  </a:cubicBezTo>
                  <a:cubicBezTo>
                    <a:pt x="1308" y="617"/>
                    <a:pt x="1300" y="617"/>
                    <a:pt x="1297" y="629"/>
                  </a:cubicBezTo>
                  <a:cubicBezTo>
                    <a:pt x="1296" y="629"/>
                    <a:pt x="1296" y="629"/>
                    <a:pt x="1296" y="629"/>
                  </a:cubicBezTo>
                  <a:cubicBezTo>
                    <a:pt x="1296" y="629"/>
                    <a:pt x="1296" y="629"/>
                    <a:pt x="1296" y="629"/>
                  </a:cubicBezTo>
                  <a:cubicBezTo>
                    <a:pt x="1295" y="630"/>
                    <a:pt x="1294" y="630"/>
                    <a:pt x="1293" y="630"/>
                  </a:cubicBezTo>
                  <a:cubicBezTo>
                    <a:pt x="1292" y="630"/>
                    <a:pt x="1291" y="630"/>
                    <a:pt x="1290" y="631"/>
                  </a:cubicBezTo>
                  <a:cubicBezTo>
                    <a:pt x="1289" y="631"/>
                    <a:pt x="1288" y="632"/>
                    <a:pt x="1287" y="632"/>
                  </a:cubicBezTo>
                  <a:cubicBezTo>
                    <a:pt x="1286" y="632"/>
                    <a:pt x="1285" y="633"/>
                    <a:pt x="1284" y="633"/>
                  </a:cubicBezTo>
                  <a:cubicBezTo>
                    <a:pt x="1284" y="634"/>
                    <a:pt x="1283" y="634"/>
                    <a:pt x="1282" y="634"/>
                  </a:cubicBezTo>
                  <a:cubicBezTo>
                    <a:pt x="1282" y="634"/>
                    <a:pt x="1282" y="635"/>
                    <a:pt x="1282" y="635"/>
                  </a:cubicBezTo>
                  <a:cubicBezTo>
                    <a:pt x="1281" y="635"/>
                    <a:pt x="1281" y="635"/>
                    <a:pt x="1281" y="635"/>
                  </a:cubicBezTo>
                  <a:cubicBezTo>
                    <a:pt x="1281" y="634"/>
                    <a:pt x="1280" y="633"/>
                    <a:pt x="1280" y="632"/>
                  </a:cubicBezTo>
                  <a:cubicBezTo>
                    <a:pt x="1280" y="631"/>
                    <a:pt x="1280" y="631"/>
                    <a:pt x="1280" y="631"/>
                  </a:cubicBezTo>
                  <a:cubicBezTo>
                    <a:pt x="1280" y="629"/>
                    <a:pt x="1281" y="628"/>
                    <a:pt x="1281" y="626"/>
                  </a:cubicBezTo>
                  <a:cubicBezTo>
                    <a:pt x="1281" y="626"/>
                    <a:pt x="1281" y="626"/>
                    <a:pt x="1281" y="626"/>
                  </a:cubicBezTo>
                  <a:cubicBezTo>
                    <a:pt x="1281" y="625"/>
                    <a:pt x="1281" y="625"/>
                    <a:pt x="1281" y="625"/>
                  </a:cubicBezTo>
                  <a:cubicBezTo>
                    <a:pt x="1281" y="624"/>
                    <a:pt x="1281" y="624"/>
                    <a:pt x="1281" y="624"/>
                  </a:cubicBezTo>
                  <a:cubicBezTo>
                    <a:pt x="1281" y="624"/>
                    <a:pt x="1281" y="623"/>
                    <a:pt x="1281" y="622"/>
                  </a:cubicBezTo>
                  <a:close/>
                  <a:moveTo>
                    <a:pt x="1287" y="647"/>
                  </a:moveTo>
                  <a:cubicBezTo>
                    <a:pt x="1287" y="646"/>
                    <a:pt x="1285" y="642"/>
                    <a:pt x="1283" y="637"/>
                  </a:cubicBezTo>
                  <a:cubicBezTo>
                    <a:pt x="1283" y="637"/>
                    <a:pt x="1283" y="637"/>
                    <a:pt x="1283" y="637"/>
                  </a:cubicBezTo>
                  <a:cubicBezTo>
                    <a:pt x="1283" y="637"/>
                    <a:pt x="1283" y="637"/>
                    <a:pt x="1283" y="637"/>
                  </a:cubicBezTo>
                  <a:cubicBezTo>
                    <a:pt x="1284" y="637"/>
                    <a:pt x="1285" y="636"/>
                    <a:pt x="1286" y="636"/>
                  </a:cubicBezTo>
                  <a:cubicBezTo>
                    <a:pt x="1286" y="636"/>
                    <a:pt x="1287" y="635"/>
                    <a:pt x="1288" y="635"/>
                  </a:cubicBezTo>
                  <a:cubicBezTo>
                    <a:pt x="1289" y="634"/>
                    <a:pt x="1290" y="634"/>
                    <a:pt x="1291" y="634"/>
                  </a:cubicBezTo>
                  <a:cubicBezTo>
                    <a:pt x="1292" y="633"/>
                    <a:pt x="1293" y="633"/>
                    <a:pt x="1294" y="633"/>
                  </a:cubicBezTo>
                  <a:cubicBezTo>
                    <a:pt x="1295" y="633"/>
                    <a:pt x="1296" y="632"/>
                    <a:pt x="1297" y="632"/>
                  </a:cubicBezTo>
                  <a:cubicBezTo>
                    <a:pt x="1297" y="632"/>
                    <a:pt x="1298" y="632"/>
                    <a:pt x="1298" y="632"/>
                  </a:cubicBezTo>
                  <a:cubicBezTo>
                    <a:pt x="1300" y="635"/>
                    <a:pt x="1303" y="637"/>
                    <a:pt x="1305" y="639"/>
                  </a:cubicBezTo>
                  <a:cubicBezTo>
                    <a:pt x="1300" y="644"/>
                    <a:pt x="1294" y="647"/>
                    <a:pt x="1287" y="647"/>
                  </a:cubicBezTo>
                  <a:close/>
                  <a:moveTo>
                    <a:pt x="1242" y="753"/>
                  </a:moveTo>
                  <a:cubicBezTo>
                    <a:pt x="1241" y="752"/>
                    <a:pt x="1239" y="751"/>
                    <a:pt x="1238" y="750"/>
                  </a:cubicBezTo>
                  <a:cubicBezTo>
                    <a:pt x="1239" y="751"/>
                    <a:pt x="1240" y="751"/>
                    <a:pt x="1240" y="751"/>
                  </a:cubicBezTo>
                  <a:cubicBezTo>
                    <a:pt x="1241" y="751"/>
                    <a:pt x="1241" y="751"/>
                    <a:pt x="1241" y="751"/>
                  </a:cubicBezTo>
                  <a:cubicBezTo>
                    <a:pt x="1241" y="752"/>
                    <a:pt x="1241" y="752"/>
                    <a:pt x="1242" y="753"/>
                  </a:cubicBezTo>
                  <a:close/>
                  <a:moveTo>
                    <a:pt x="1229" y="804"/>
                  </a:moveTo>
                  <a:cubicBezTo>
                    <a:pt x="1226" y="808"/>
                    <a:pt x="1225" y="811"/>
                    <a:pt x="1225" y="811"/>
                  </a:cubicBezTo>
                  <a:cubicBezTo>
                    <a:pt x="1225" y="811"/>
                    <a:pt x="1223" y="811"/>
                    <a:pt x="1221" y="810"/>
                  </a:cubicBezTo>
                  <a:cubicBezTo>
                    <a:pt x="1224" y="809"/>
                    <a:pt x="1226" y="807"/>
                    <a:pt x="1229" y="804"/>
                  </a:cubicBezTo>
                  <a:close/>
                  <a:moveTo>
                    <a:pt x="1303" y="782"/>
                  </a:moveTo>
                  <a:cubicBezTo>
                    <a:pt x="1304" y="785"/>
                    <a:pt x="1305" y="788"/>
                    <a:pt x="1305" y="791"/>
                  </a:cubicBezTo>
                  <a:cubicBezTo>
                    <a:pt x="1305" y="791"/>
                    <a:pt x="1305" y="791"/>
                    <a:pt x="1305" y="792"/>
                  </a:cubicBezTo>
                  <a:cubicBezTo>
                    <a:pt x="1305" y="792"/>
                    <a:pt x="1305" y="792"/>
                    <a:pt x="1305" y="793"/>
                  </a:cubicBezTo>
                  <a:cubicBezTo>
                    <a:pt x="1305" y="793"/>
                    <a:pt x="1305" y="794"/>
                    <a:pt x="1305" y="795"/>
                  </a:cubicBezTo>
                  <a:cubicBezTo>
                    <a:pt x="1305" y="796"/>
                    <a:pt x="1305" y="797"/>
                    <a:pt x="1305" y="798"/>
                  </a:cubicBezTo>
                  <a:cubicBezTo>
                    <a:pt x="1305" y="798"/>
                    <a:pt x="1305" y="798"/>
                    <a:pt x="1305" y="799"/>
                  </a:cubicBezTo>
                  <a:cubicBezTo>
                    <a:pt x="1305" y="799"/>
                    <a:pt x="1305" y="799"/>
                    <a:pt x="1305" y="799"/>
                  </a:cubicBezTo>
                  <a:cubicBezTo>
                    <a:pt x="1304" y="800"/>
                    <a:pt x="1303" y="801"/>
                    <a:pt x="1302" y="802"/>
                  </a:cubicBezTo>
                  <a:cubicBezTo>
                    <a:pt x="1299" y="806"/>
                    <a:pt x="1295" y="809"/>
                    <a:pt x="1292" y="813"/>
                  </a:cubicBezTo>
                  <a:cubicBezTo>
                    <a:pt x="1289" y="815"/>
                    <a:pt x="1286" y="818"/>
                    <a:pt x="1283" y="821"/>
                  </a:cubicBezTo>
                  <a:cubicBezTo>
                    <a:pt x="1289" y="808"/>
                    <a:pt x="1296" y="795"/>
                    <a:pt x="1303" y="782"/>
                  </a:cubicBezTo>
                  <a:close/>
                  <a:moveTo>
                    <a:pt x="1321" y="500"/>
                  </a:moveTo>
                  <a:cubicBezTo>
                    <a:pt x="1323" y="517"/>
                    <a:pt x="1325" y="541"/>
                    <a:pt x="1324" y="564"/>
                  </a:cubicBezTo>
                  <a:cubicBezTo>
                    <a:pt x="1312" y="563"/>
                    <a:pt x="1302" y="565"/>
                    <a:pt x="1303" y="582"/>
                  </a:cubicBezTo>
                  <a:cubicBezTo>
                    <a:pt x="1303" y="582"/>
                    <a:pt x="1303" y="582"/>
                    <a:pt x="1303" y="582"/>
                  </a:cubicBezTo>
                  <a:cubicBezTo>
                    <a:pt x="1302" y="582"/>
                    <a:pt x="1301" y="581"/>
                    <a:pt x="1301" y="581"/>
                  </a:cubicBezTo>
                  <a:cubicBezTo>
                    <a:pt x="1302" y="583"/>
                    <a:pt x="1302" y="583"/>
                    <a:pt x="1302" y="583"/>
                  </a:cubicBezTo>
                  <a:cubicBezTo>
                    <a:pt x="1301" y="583"/>
                    <a:pt x="1300" y="584"/>
                    <a:pt x="1300" y="584"/>
                  </a:cubicBezTo>
                  <a:cubicBezTo>
                    <a:pt x="1298" y="585"/>
                    <a:pt x="1296" y="586"/>
                    <a:pt x="1295" y="587"/>
                  </a:cubicBezTo>
                  <a:cubicBezTo>
                    <a:pt x="1293" y="589"/>
                    <a:pt x="1291" y="590"/>
                    <a:pt x="1290" y="591"/>
                  </a:cubicBezTo>
                  <a:cubicBezTo>
                    <a:pt x="1289" y="592"/>
                    <a:pt x="1287" y="594"/>
                    <a:pt x="1286" y="595"/>
                  </a:cubicBezTo>
                  <a:cubicBezTo>
                    <a:pt x="1285" y="596"/>
                    <a:pt x="1285" y="597"/>
                    <a:pt x="1284" y="597"/>
                  </a:cubicBezTo>
                  <a:cubicBezTo>
                    <a:pt x="1284" y="598"/>
                    <a:pt x="1283" y="598"/>
                    <a:pt x="1283" y="598"/>
                  </a:cubicBezTo>
                  <a:cubicBezTo>
                    <a:pt x="1283" y="599"/>
                    <a:pt x="1283" y="599"/>
                    <a:pt x="1282" y="599"/>
                  </a:cubicBezTo>
                  <a:cubicBezTo>
                    <a:pt x="1282" y="600"/>
                    <a:pt x="1281" y="601"/>
                    <a:pt x="1281" y="601"/>
                  </a:cubicBezTo>
                  <a:cubicBezTo>
                    <a:pt x="1280" y="602"/>
                    <a:pt x="1280" y="603"/>
                    <a:pt x="1279" y="603"/>
                  </a:cubicBezTo>
                  <a:cubicBezTo>
                    <a:pt x="1279" y="604"/>
                    <a:pt x="1279" y="604"/>
                    <a:pt x="1279" y="604"/>
                  </a:cubicBezTo>
                  <a:cubicBezTo>
                    <a:pt x="1279" y="604"/>
                    <a:pt x="1278" y="605"/>
                    <a:pt x="1278" y="605"/>
                  </a:cubicBezTo>
                  <a:cubicBezTo>
                    <a:pt x="1278" y="605"/>
                    <a:pt x="1278" y="606"/>
                    <a:pt x="1278" y="606"/>
                  </a:cubicBezTo>
                  <a:cubicBezTo>
                    <a:pt x="1277" y="603"/>
                    <a:pt x="1276" y="600"/>
                    <a:pt x="1275" y="598"/>
                  </a:cubicBezTo>
                  <a:cubicBezTo>
                    <a:pt x="1273" y="592"/>
                    <a:pt x="1272" y="587"/>
                    <a:pt x="1271" y="582"/>
                  </a:cubicBezTo>
                  <a:cubicBezTo>
                    <a:pt x="1270" y="577"/>
                    <a:pt x="1269" y="572"/>
                    <a:pt x="1270" y="568"/>
                  </a:cubicBezTo>
                  <a:cubicBezTo>
                    <a:pt x="1270" y="563"/>
                    <a:pt x="1272" y="558"/>
                    <a:pt x="1274" y="554"/>
                  </a:cubicBezTo>
                  <a:cubicBezTo>
                    <a:pt x="1276" y="549"/>
                    <a:pt x="1278" y="545"/>
                    <a:pt x="1281" y="542"/>
                  </a:cubicBezTo>
                  <a:cubicBezTo>
                    <a:pt x="1286" y="534"/>
                    <a:pt x="1291" y="527"/>
                    <a:pt x="1297" y="521"/>
                  </a:cubicBezTo>
                  <a:cubicBezTo>
                    <a:pt x="1298" y="520"/>
                    <a:pt x="1300" y="518"/>
                    <a:pt x="1301" y="517"/>
                  </a:cubicBezTo>
                  <a:cubicBezTo>
                    <a:pt x="1303" y="516"/>
                    <a:pt x="1304" y="514"/>
                    <a:pt x="1305" y="513"/>
                  </a:cubicBezTo>
                  <a:cubicBezTo>
                    <a:pt x="1308" y="510"/>
                    <a:pt x="1310" y="508"/>
                    <a:pt x="1313" y="506"/>
                  </a:cubicBezTo>
                  <a:cubicBezTo>
                    <a:pt x="1316" y="504"/>
                    <a:pt x="1318" y="502"/>
                    <a:pt x="1321" y="500"/>
                  </a:cubicBezTo>
                  <a:close/>
                  <a:moveTo>
                    <a:pt x="1184" y="586"/>
                  </a:moveTo>
                  <a:cubicBezTo>
                    <a:pt x="1184" y="586"/>
                    <a:pt x="1184" y="586"/>
                    <a:pt x="1184" y="586"/>
                  </a:cubicBezTo>
                  <a:cubicBezTo>
                    <a:pt x="1185" y="585"/>
                    <a:pt x="1187" y="584"/>
                    <a:pt x="1188" y="582"/>
                  </a:cubicBezTo>
                  <a:cubicBezTo>
                    <a:pt x="1189" y="584"/>
                    <a:pt x="1189" y="584"/>
                    <a:pt x="1189" y="584"/>
                  </a:cubicBezTo>
                  <a:cubicBezTo>
                    <a:pt x="1190" y="585"/>
                    <a:pt x="1193" y="585"/>
                    <a:pt x="1195" y="586"/>
                  </a:cubicBezTo>
                  <a:cubicBezTo>
                    <a:pt x="1195" y="586"/>
                    <a:pt x="1195" y="586"/>
                    <a:pt x="1195" y="586"/>
                  </a:cubicBezTo>
                  <a:cubicBezTo>
                    <a:pt x="1195" y="586"/>
                    <a:pt x="1196" y="586"/>
                    <a:pt x="1196" y="587"/>
                  </a:cubicBezTo>
                  <a:cubicBezTo>
                    <a:pt x="1197" y="588"/>
                    <a:pt x="1198" y="589"/>
                    <a:pt x="1199" y="590"/>
                  </a:cubicBezTo>
                  <a:cubicBezTo>
                    <a:pt x="1200" y="591"/>
                    <a:pt x="1201" y="593"/>
                    <a:pt x="1202" y="594"/>
                  </a:cubicBezTo>
                  <a:cubicBezTo>
                    <a:pt x="1203" y="595"/>
                    <a:pt x="1204" y="596"/>
                    <a:pt x="1204" y="597"/>
                  </a:cubicBezTo>
                  <a:cubicBezTo>
                    <a:pt x="1205" y="598"/>
                    <a:pt x="1206" y="599"/>
                    <a:pt x="1206" y="600"/>
                  </a:cubicBezTo>
                  <a:cubicBezTo>
                    <a:pt x="1207" y="600"/>
                    <a:pt x="1207" y="601"/>
                    <a:pt x="1207" y="601"/>
                  </a:cubicBezTo>
                  <a:cubicBezTo>
                    <a:pt x="1207" y="601"/>
                    <a:pt x="1207" y="601"/>
                    <a:pt x="1207" y="601"/>
                  </a:cubicBezTo>
                  <a:cubicBezTo>
                    <a:pt x="1208" y="602"/>
                    <a:pt x="1208" y="602"/>
                    <a:pt x="1208" y="602"/>
                  </a:cubicBezTo>
                  <a:cubicBezTo>
                    <a:pt x="1208" y="603"/>
                    <a:pt x="1208" y="603"/>
                    <a:pt x="1208" y="603"/>
                  </a:cubicBezTo>
                  <a:cubicBezTo>
                    <a:pt x="1209" y="605"/>
                    <a:pt x="1209" y="606"/>
                    <a:pt x="1209" y="608"/>
                  </a:cubicBezTo>
                  <a:cubicBezTo>
                    <a:pt x="1210" y="609"/>
                    <a:pt x="1210" y="610"/>
                    <a:pt x="1210" y="611"/>
                  </a:cubicBezTo>
                  <a:cubicBezTo>
                    <a:pt x="1210" y="612"/>
                    <a:pt x="1211" y="612"/>
                    <a:pt x="1211" y="613"/>
                  </a:cubicBezTo>
                  <a:cubicBezTo>
                    <a:pt x="1211" y="613"/>
                    <a:pt x="1211" y="614"/>
                    <a:pt x="1212" y="614"/>
                  </a:cubicBezTo>
                  <a:cubicBezTo>
                    <a:pt x="1213" y="617"/>
                    <a:pt x="1214" y="620"/>
                    <a:pt x="1216" y="623"/>
                  </a:cubicBezTo>
                  <a:cubicBezTo>
                    <a:pt x="1203" y="615"/>
                    <a:pt x="1199" y="600"/>
                    <a:pt x="1184" y="586"/>
                  </a:cubicBezTo>
                  <a:close/>
                  <a:moveTo>
                    <a:pt x="1167" y="725"/>
                  </a:moveTo>
                  <a:cubicBezTo>
                    <a:pt x="1167" y="726"/>
                    <a:pt x="1167" y="726"/>
                    <a:pt x="1167" y="726"/>
                  </a:cubicBezTo>
                  <a:cubicBezTo>
                    <a:pt x="1167" y="726"/>
                    <a:pt x="1167" y="726"/>
                    <a:pt x="1167" y="726"/>
                  </a:cubicBezTo>
                  <a:cubicBezTo>
                    <a:pt x="1167" y="726"/>
                    <a:pt x="1167" y="726"/>
                    <a:pt x="1167" y="726"/>
                  </a:cubicBezTo>
                  <a:cubicBezTo>
                    <a:pt x="1167" y="726"/>
                    <a:pt x="1167" y="726"/>
                    <a:pt x="1167" y="726"/>
                  </a:cubicBezTo>
                  <a:cubicBezTo>
                    <a:pt x="1168" y="727"/>
                    <a:pt x="1168" y="727"/>
                    <a:pt x="1168" y="727"/>
                  </a:cubicBezTo>
                  <a:cubicBezTo>
                    <a:pt x="1168" y="728"/>
                    <a:pt x="1168" y="729"/>
                    <a:pt x="1169" y="731"/>
                  </a:cubicBezTo>
                  <a:cubicBezTo>
                    <a:pt x="1170" y="733"/>
                    <a:pt x="1171" y="735"/>
                    <a:pt x="1172" y="737"/>
                  </a:cubicBezTo>
                  <a:cubicBezTo>
                    <a:pt x="1175" y="742"/>
                    <a:pt x="1177" y="746"/>
                    <a:pt x="1180" y="751"/>
                  </a:cubicBezTo>
                  <a:cubicBezTo>
                    <a:pt x="1180" y="751"/>
                    <a:pt x="1181" y="752"/>
                    <a:pt x="1181" y="753"/>
                  </a:cubicBezTo>
                  <a:cubicBezTo>
                    <a:pt x="1180" y="752"/>
                    <a:pt x="1178" y="751"/>
                    <a:pt x="1177" y="750"/>
                  </a:cubicBezTo>
                  <a:cubicBezTo>
                    <a:pt x="1176" y="750"/>
                    <a:pt x="1175" y="749"/>
                    <a:pt x="1174" y="749"/>
                  </a:cubicBezTo>
                  <a:cubicBezTo>
                    <a:pt x="1173" y="748"/>
                    <a:pt x="1172" y="748"/>
                    <a:pt x="1171" y="747"/>
                  </a:cubicBezTo>
                  <a:cubicBezTo>
                    <a:pt x="1169" y="747"/>
                    <a:pt x="1168" y="746"/>
                    <a:pt x="1166" y="745"/>
                  </a:cubicBezTo>
                  <a:cubicBezTo>
                    <a:pt x="1166" y="745"/>
                    <a:pt x="1166" y="744"/>
                    <a:pt x="1166" y="743"/>
                  </a:cubicBezTo>
                  <a:cubicBezTo>
                    <a:pt x="1167" y="735"/>
                    <a:pt x="1167" y="728"/>
                    <a:pt x="1166" y="722"/>
                  </a:cubicBezTo>
                  <a:cubicBezTo>
                    <a:pt x="1166" y="722"/>
                    <a:pt x="1166" y="723"/>
                    <a:pt x="1166" y="724"/>
                  </a:cubicBezTo>
                  <a:lnTo>
                    <a:pt x="1167" y="725"/>
                  </a:lnTo>
                  <a:close/>
                  <a:moveTo>
                    <a:pt x="1161" y="707"/>
                  </a:moveTo>
                  <a:cubicBezTo>
                    <a:pt x="1161" y="707"/>
                    <a:pt x="1161" y="707"/>
                    <a:pt x="1161" y="707"/>
                  </a:cubicBezTo>
                  <a:cubicBezTo>
                    <a:pt x="1162" y="708"/>
                    <a:pt x="1162" y="708"/>
                    <a:pt x="1163" y="709"/>
                  </a:cubicBezTo>
                  <a:cubicBezTo>
                    <a:pt x="1163" y="709"/>
                    <a:pt x="1163" y="709"/>
                    <a:pt x="1163" y="709"/>
                  </a:cubicBezTo>
                  <a:cubicBezTo>
                    <a:pt x="1163" y="711"/>
                    <a:pt x="1164" y="713"/>
                    <a:pt x="1164" y="715"/>
                  </a:cubicBezTo>
                  <a:cubicBezTo>
                    <a:pt x="1163" y="712"/>
                    <a:pt x="1162" y="710"/>
                    <a:pt x="1161" y="707"/>
                  </a:cubicBezTo>
                  <a:close/>
                  <a:moveTo>
                    <a:pt x="1085" y="767"/>
                  </a:moveTo>
                  <a:cubicBezTo>
                    <a:pt x="1086" y="768"/>
                    <a:pt x="1087" y="769"/>
                    <a:pt x="1087" y="769"/>
                  </a:cubicBezTo>
                  <a:cubicBezTo>
                    <a:pt x="1088" y="770"/>
                    <a:pt x="1089" y="771"/>
                    <a:pt x="1089" y="772"/>
                  </a:cubicBezTo>
                  <a:cubicBezTo>
                    <a:pt x="1090" y="773"/>
                    <a:pt x="1091" y="773"/>
                    <a:pt x="1091" y="774"/>
                  </a:cubicBezTo>
                  <a:cubicBezTo>
                    <a:pt x="1091" y="774"/>
                    <a:pt x="1091" y="774"/>
                    <a:pt x="1091" y="774"/>
                  </a:cubicBezTo>
                  <a:cubicBezTo>
                    <a:pt x="1091" y="775"/>
                    <a:pt x="1092" y="775"/>
                    <a:pt x="1092" y="775"/>
                  </a:cubicBezTo>
                  <a:cubicBezTo>
                    <a:pt x="1092" y="775"/>
                    <a:pt x="1092" y="775"/>
                    <a:pt x="1092" y="775"/>
                  </a:cubicBezTo>
                  <a:cubicBezTo>
                    <a:pt x="1092" y="776"/>
                    <a:pt x="1092" y="776"/>
                    <a:pt x="1092" y="776"/>
                  </a:cubicBezTo>
                  <a:cubicBezTo>
                    <a:pt x="1093" y="776"/>
                    <a:pt x="1093" y="777"/>
                    <a:pt x="1093" y="777"/>
                  </a:cubicBezTo>
                  <a:cubicBezTo>
                    <a:pt x="1093" y="778"/>
                    <a:pt x="1094" y="779"/>
                    <a:pt x="1094" y="780"/>
                  </a:cubicBezTo>
                  <a:cubicBezTo>
                    <a:pt x="1094" y="781"/>
                    <a:pt x="1095" y="781"/>
                    <a:pt x="1095" y="782"/>
                  </a:cubicBezTo>
                  <a:cubicBezTo>
                    <a:pt x="1095" y="783"/>
                    <a:pt x="1095" y="783"/>
                    <a:pt x="1095" y="783"/>
                  </a:cubicBezTo>
                  <a:cubicBezTo>
                    <a:pt x="1094" y="785"/>
                    <a:pt x="1094" y="786"/>
                    <a:pt x="1093" y="787"/>
                  </a:cubicBezTo>
                  <a:cubicBezTo>
                    <a:pt x="1093" y="788"/>
                    <a:pt x="1092" y="789"/>
                    <a:pt x="1092" y="789"/>
                  </a:cubicBezTo>
                  <a:cubicBezTo>
                    <a:pt x="1092" y="790"/>
                    <a:pt x="1092" y="791"/>
                    <a:pt x="1092" y="791"/>
                  </a:cubicBezTo>
                  <a:cubicBezTo>
                    <a:pt x="1092" y="792"/>
                    <a:pt x="1091" y="792"/>
                    <a:pt x="1091" y="793"/>
                  </a:cubicBezTo>
                  <a:cubicBezTo>
                    <a:pt x="1090" y="784"/>
                    <a:pt x="1087" y="776"/>
                    <a:pt x="1085" y="767"/>
                  </a:cubicBezTo>
                  <a:cubicBezTo>
                    <a:pt x="1085" y="767"/>
                    <a:pt x="1085" y="767"/>
                    <a:pt x="1085" y="767"/>
                  </a:cubicBezTo>
                  <a:close/>
                  <a:moveTo>
                    <a:pt x="1090" y="805"/>
                  </a:moveTo>
                  <a:cubicBezTo>
                    <a:pt x="1090" y="806"/>
                    <a:pt x="1090" y="808"/>
                    <a:pt x="1090" y="809"/>
                  </a:cubicBezTo>
                  <a:cubicBezTo>
                    <a:pt x="1088" y="807"/>
                    <a:pt x="1086" y="805"/>
                    <a:pt x="1084" y="802"/>
                  </a:cubicBezTo>
                  <a:cubicBezTo>
                    <a:pt x="1084" y="802"/>
                    <a:pt x="1085" y="802"/>
                    <a:pt x="1085" y="802"/>
                  </a:cubicBezTo>
                  <a:cubicBezTo>
                    <a:pt x="1085" y="803"/>
                    <a:pt x="1086" y="803"/>
                    <a:pt x="1087" y="803"/>
                  </a:cubicBezTo>
                  <a:cubicBezTo>
                    <a:pt x="1088" y="804"/>
                    <a:pt x="1088" y="804"/>
                    <a:pt x="1089" y="804"/>
                  </a:cubicBezTo>
                  <a:cubicBezTo>
                    <a:pt x="1089" y="804"/>
                    <a:pt x="1089" y="805"/>
                    <a:pt x="1089" y="805"/>
                  </a:cubicBezTo>
                  <a:cubicBezTo>
                    <a:pt x="1089" y="805"/>
                    <a:pt x="1089" y="805"/>
                    <a:pt x="1090" y="805"/>
                  </a:cubicBezTo>
                  <a:close/>
                  <a:moveTo>
                    <a:pt x="1095" y="815"/>
                  </a:moveTo>
                  <a:cubicBezTo>
                    <a:pt x="1094" y="809"/>
                    <a:pt x="1093" y="802"/>
                    <a:pt x="1092" y="795"/>
                  </a:cubicBezTo>
                  <a:cubicBezTo>
                    <a:pt x="1092" y="795"/>
                    <a:pt x="1092" y="795"/>
                    <a:pt x="1092" y="795"/>
                  </a:cubicBezTo>
                  <a:cubicBezTo>
                    <a:pt x="1092" y="794"/>
                    <a:pt x="1093" y="793"/>
                    <a:pt x="1093" y="792"/>
                  </a:cubicBezTo>
                  <a:cubicBezTo>
                    <a:pt x="1094" y="791"/>
                    <a:pt x="1094" y="791"/>
                    <a:pt x="1094" y="790"/>
                  </a:cubicBezTo>
                  <a:cubicBezTo>
                    <a:pt x="1095" y="790"/>
                    <a:pt x="1095" y="789"/>
                    <a:pt x="1095" y="788"/>
                  </a:cubicBezTo>
                  <a:cubicBezTo>
                    <a:pt x="1096" y="787"/>
                    <a:pt x="1096" y="786"/>
                    <a:pt x="1097" y="785"/>
                  </a:cubicBezTo>
                  <a:cubicBezTo>
                    <a:pt x="1097" y="786"/>
                    <a:pt x="1098" y="787"/>
                    <a:pt x="1099" y="788"/>
                  </a:cubicBezTo>
                  <a:cubicBezTo>
                    <a:pt x="1099" y="789"/>
                    <a:pt x="1100" y="790"/>
                    <a:pt x="1101" y="791"/>
                  </a:cubicBezTo>
                  <a:cubicBezTo>
                    <a:pt x="1101" y="792"/>
                    <a:pt x="1102" y="793"/>
                    <a:pt x="1103" y="794"/>
                  </a:cubicBezTo>
                  <a:cubicBezTo>
                    <a:pt x="1103" y="795"/>
                    <a:pt x="1104" y="795"/>
                    <a:pt x="1105" y="796"/>
                  </a:cubicBezTo>
                  <a:cubicBezTo>
                    <a:pt x="1106" y="797"/>
                    <a:pt x="1106" y="798"/>
                    <a:pt x="1107" y="799"/>
                  </a:cubicBezTo>
                  <a:cubicBezTo>
                    <a:pt x="1108" y="800"/>
                    <a:pt x="1109" y="801"/>
                    <a:pt x="1110" y="801"/>
                  </a:cubicBezTo>
                  <a:cubicBezTo>
                    <a:pt x="1111" y="802"/>
                    <a:pt x="1112" y="803"/>
                    <a:pt x="1113" y="804"/>
                  </a:cubicBezTo>
                  <a:cubicBezTo>
                    <a:pt x="1114" y="805"/>
                    <a:pt x="1115" y="805"/>
                    <a:pt x="1116" y="806"/>
                  </a:cubicBezTo>
                  <a:cubicBezTo>
                    <a:pt x="1117" y="807"/>
                    <a:pt x="1118" y="808"/>
                    <a:pt x="1119" y="808"/>
                  </a:cubicBezTo>
                  <a:cubicBezTo>
                    <a:pt x="1120" y="809"/>
                    <a:pt x="1121" y="810"/>
                    <a:pt x="1122" y="810"/>
                  </a:cubicBezTo>
                  <a:cubicBezTo>
                    <a:pt x="1121" y="810"/>
                    <a:pt x="1121" y="810"/>
                    <a:pt x="1121" y="810"/>
                  </a:cubicBezTo>
                  <a:cubicBezTo>
                    <a:pt x="1120" y="810"/>
                    <a:pt x="1119" y="810"/>
                    <a:pt x="1118" y="810"/>
                  </a:cubicBezTo>
                  <a:cubicBezTo>
                    <a:pt x="1118" y="811"/>
                    <a:pt x="1117" y="811"/>
                    <a:pt x="1116" y="811"/>
                  </a:cubicBezTo>
                  <a:cubicBezTo>
                    <a:pt x="1116" y="811"/>
                    <a:pt x="1115" y="811"/>
                    <a:pt x="1115" y="811"/>
                  </a:cubicBezTo>
                  <a:cubicBezTo>
                    <a:pt x="1114" y="811"/>
                    <a:pt x="1114" y="811"/>
                    <a:pt x="1113" y="811"/>
                  </a:cubicBezTo>
                  <a:cubicBezTo>
                    <a:pt x="1113" y="811"/>
                    <a:pt x="1112" y="812"/>
                    <a:pt x="1111" y="812"/>
                  </a:cubicBezTo>
                  <a:cubicBezTo>
                    <a:pt x="1109" y="812"/>
                    <a:pt x="1107" y="813"/>
                    <a:pt x="1105" y="813"/>
                  </a:cubicBezTo>
                  <a:cubicBezTo>
                    <a:pt x="1103" y="814"/>
                    <a:pt x="1102" y="815"/>
                    <a:pt x="1100" y="816"/>
                  </a:cubicBezTo>
                  <a:cubicBezTo>
                    <a:pt x="1099" y="816"/>
                    <a:pt x="1099" y="816"/>
                    <a:pt x="1098" y="817"/>
                  </a:cubicBezTo>
                  <a:cubicBezTo>
                    <a:pt x="1097" y="816"/>
                    <a:pt x="1096" y="816"/>
                    <a:pt x="1095" y="815"/>
                  </a:cubicBezTo>
                  <a:close/>
                  <a:moveTo>
                    <a:pt x="1120" y="806"/>
                  </a:moveTo>
                  <a:cubicBezTo>
                    <a:pt x="1119" y="805"/>
                    <a:pt x="1118" y="804"/>
                    <a:pt x="1118" y="804"/>
                  </a:cubicBezTo>
                  <a:cubicBezTo>
                    <a:pt x="1117" y="803"/>
                    <a:pt x="1116" y="802"/>
                    <a:pt x="1115" y="802"/>
                  </a:cubicBezTo>
                  <a:cubicBezTo>
                    <a:pt x="1114" y="801"/>
                    <a:pt x="1113" y="800"/>
                    <a:pt x="1112" y="799"/>
                  </a:cubicBezTo>
                  <a:cubicBezTo>
                    <a:pt x="1111" y="798"/>
                    <a:pt x="1110" y="798"/>
                    <a:pt x="1110" y="797"/>
                  </a:cubicBezTo>
                  <a:cubicBezTo>
                    <a:pt x="1109" y="796"/>
                    <a:pt x="1108" y="795"/>
                    <a:pt x="1107" y="794"/>
                  </a:cubicBezTo>
                  <a:cubicBezTo>
                    <a:pt x="1107" y="793"/>
                    <a:pt x="1106" y="793"/>
                    <a:pt x="1105" y="792"/>
                  </a:cubicBezTo>
                  <a:cubicBezTo>
                    <a:pt x="1104" y="791"/>
                    <a:pt x="1104" y="790"/>
                    <a:pt x="1103" y="789"/>
                  </a:cubicBezTo>
                  <a:cubicBezTo>
                    <a:pt x="1103" y="788"/>
                    <a:pt x="1102" y="787"/>
                    <a:pt x="1101" y="786"/>
                  </a:cubicBezTo>
                  <a:cubicBezTo>
                    <a:pt x="1100" y="785"/>
                    <a:pt x="1099" y="783"/>
                    <a:pt x="1098" y="781"/>
                  </a:cubicBezTo>
                  <a:cubicBezTo>
                    <a:pt x="1099" y="781"/>
                    <a:pt x="1099" y="780"/>
                    <a:pt x="1099" y="779"/>
                  </a:cubicBezTo>
                  <a:cubicBezTo>
                    <a:pt x="1101" y="776"/>
                    <a:pt x="1103" y="772"/>
                    <a:pt x="1105" y="769"/>
                  </a:cubicBezTo>
                  <a:cubicBezTo>
                    <a:pt x="1106" y="765"/>
                    <a:pt x="1108" y="762"/>
                    <a:pt x="1110" y="759"/>
                  </a:cubicBezTo>
                  <a:cubicBezTo>
                    <a:pt x="1111" y="757"/>
                    <a:pt x="1112" y="756"/>
                    <a:pt x="1113" y="754"/>
                  </a:cubicBezTo>
                  <a:cubicBezTo>
                    <a:pt x="1114" y="753"/>
                    <a:pt x="1115" y="751"/>
                    <a:pt x="1115" y="750"/>
                  </a:cubicBezTo>
                  <a:cubicBezTo>
                    <a:pt x="1116" y="750"/>
                    <a:pt x="1116" y="750"/>
                    <a:pt x="1116" y="749"/>
                  </a:cubicBezTo>
                  <a:cubicBezTo>
                    <a:pt x="1116" y="749"/>
                    <a:pt x="1116" y="749"/>
                    <a:pt x="1116" y="749"/>
                  </a:cubicBezTo>
                  <a:cubicBezTo>
                    <a:pt x="1117" y="749"/>
                    <a:pt x="1117" y="749"/>
                    <a:pt x="1118" y="749"/>
                  </a:cubicBezTo>
                  <a:cubicBezTo>
                    <a:pt x="1118" y="748"/>
                    <a:pt x="1118" y="748"/>
                    <a:pt x="1118" y="748"/>
                  </a:cubicBezTo>
                  <a:cubicBezTo>
                    <a:pt x="1118" y="748"/>
                    <a:pt x="1119" y="748"/>
                    <a:pt x="1119" y="748"/>
                  </a:cubicBezTo>
                  <a:cubicBezTo>
                    <a:pt x="1119" y="748"/>
                    <a:pt x="1119" y="747"/>
                    <a:pt x="1119" y="747"/>
                  </a:cubicBezTo>
                  <a:cubicBezTo>
                    <a:pt x="1119" y="747"/>
                    <a:pt x="1120" y="746"/>
                    <a:pt x="1120" y="746"/>
                  </a:cubicBezTo>
                  <a:cubicBezTo>
                    <a:pt x="1121" y="745"/>
                    <a:pt x="1121" y="744"/>
                    <a:pt x="1122" y="744"/>
                  </a:cubicBezTo>
                  <a:cubicBezTo>
                    <a:pt x="1122" y="743"/>
                    <a:pt x="1122" y="743"/>
                    <a:pt x="1123" y="743"/>
                  </a:cubicBezTo>
                  <a:cubicBezTo>
                    <a:pt x="1123" y="743"/>
                    <a:pt x="1124" y="743"/>
                    <a:pt x="1124" y="744"/>
                  </a:cubicBezTo>
                  <a:cubicBezTo>
                    <a:pt x="1123" y="763"/>
                    <a:pt x="1116" y="788"/>
                    <a:pt x="1127" y="808"/>
                  </a:cubicBezTo>
                  <a:cubicBezTo>
                    <a:pt x="1128" y="809"/>
                    <a:pt x="1128" y="810"/>
                    <a:pt x="1129" y="810"/>
                  </a:cubicBezTo>
                  <a:cubicBezTo>
                    <a:pt x="1129" y="810"/>
                    <a:pt x="1129" y="810"/>
                    <a:pt x="1129" y="810"/>
                  </a:cubicBezTo>
                  <a:cubicBezTo>
                    <a:pt x="1127" y="809"/>
                    <a:pt x="1127" y="809"/>
                    <a:pt x="1127" y="809"/>
                  </a:cubicBezTo>
                  <a:cubicBezTo>
                    <a:pt x="1126" y="809"/>
                    <a:pt x="1126" y="809"/>
                    <a:pt x="1125" y="809"/>
                  </a:cubicBezTo>
                  <a:cubicBezTo>
                    <a:pt x="1124" y="808"/>
                    <a:pt x="1124" y="808"/>
                    <a:pt x="1124" y="808"/>
                  </a:cubicBezTo>
                  <a:cubicBezTo>
                    <a:pt x="1123" y="807"/>
                    <a:pt x="1121" y="806"/>
                    <a:pt x="1120" y="806"/>
                  </a:cubicBezTo>
                  <a:close/>
                  <a:moveTo>
                    <a:pt x="1298" y="889"/>
                  </a:moveTo>
                  <a:cubicBezTo>
                    <a:pt x="1303" y="890"/>
                    <a:pt x="1308" y="890"/>
                    <a:pt x="1314" y="891"/>
                  </a:cubicBezTo>
                  <a:cubicBezTo>
                    <a:pt x="1319" y="891"/>
                    <a:pt x="1325" y="891"/>
                    <a:pt x="1330" y="891"/>
                  </a:cubicBezTo>
                  <a:cubicBezTo>
                    <a:pt x="1332" y="890"/>
                    <a:pt x="1332" y="890"/>
                    <a:pt x="1332" y="890"/>
                  </a:cubicBezTo>
                  <a:cubicBezTo>
                    <a:pt x="1334" y="890"/>
                    <a:pt x="1334" y="890"/>
                    <a:pt x="1334" y="890"/>
                  </a:cubicBezTo>
                  <a:cubicBezTo>
                    <a:pt x="1335" y="890"/>
                    <a:pt x="1335" y="890"/>
                    <a:pt x="1335" y="890"/>
                  </a:cubicBezTo>
                  <a:cubicBezTo>
                    <a:pt x="1335" y="890"/>
                    <a:pt x="1335" y="890"/>
                    <a:pt x="1335" y="890"/>
                  </a:cubicBezTo>
                  <a:cubicBezTo>
                    <a:pt x="1335" y="890"/>
                    <a:pt x="1335" y="890"/>
                    <a:pt x="1335" y="890"/>
                  </a:cubicBezTo>
                  <a:cubicBezTo>
                    <a:pt x="1336" y="890"/>
                    <a:pt x="1336" y="890"/>
                    <a:pt x="1336" y="890"/>
                  </a:cubicBezTo>
                  <a:cubicBezTo>
                    <a:pt x="1337" y="890"/>
                    <a:pt x="1337" y="890"/>
                    <a:pt x="1337" y="890"/>
                  </a:cubicBezTo>
                  <a:cubicBezTo>
                    <a:pt x="1338" y="890"/>
                    <a:pt x="1338" y="890"/>
                    <a:pt x="1338" y="890"/>
                  </a:cubicBezTo>
                  <a:cubicBezTo>
                    <a:pt x="1338" y="890"/>
                    <a:pt x="1339" y="890"/>
                    <a:pt x="1339" y="890"/>
                  </a:cubicBezTo>
                  <a:cubicBezTo>
                    <a:pt x="1340" y="890"/>
                    <a:pt x="1340" y="890"/>
                    <a:pt x="1341" y="891"/>
                  </a:cubicBezTo>
                  <a:cubicBezTo>
                    <a:pt x="1341" y="891"/>
                    <a:pt x="1342" y="891"/>
                    <a:pt x="1342" y="891"/>
                  </a:cubicBezTo>
                  <a:cubicBezTo>
                    <a:pt x="1342" y="891"/>
                    <a:pt x="1343" y="891"/>
                    <a:pt x="1343" y="891"/>
                  </a:cubicBezTo>
                  <a:cubicBezTo>
                    <a:pt x="1344" y="892"/>
                    <a:pt x="1345" y="892"/>
                    <a:pt x="1345" y="892"/>
                  </a:cubicBezTo>
                  <a:cubicBezTo>
                    <a:pt x="1346" y="892"/>
                    <a:pt x="1347" y="893"/>
                    <a:pt x="1348" y="893"/>
                  </a:cubicBezTo>
                  <a:cubicBezTo>
                    <a:pt x="1348" y="893"/>
                    <a:pt x="1349" y="893"/>
                    <a:pt x="1349" y="893"/>
                  </a:cubicBezTo>
                  <a:cubicBezTo>
                    <a:pt x="1349" y="894"/>
                    <a:pt x="1350" y="894"/>
                    <a:pt x="1350" y="894"/>
                  </a:cubicBezTo>
                  <a:cubicBezTo>
                    <a:pt x="1351" y="894"/>
                    <a:pt x="1352" y="895"/>
                    <a:pt x="1353" y="895"/>
                  </a:cubicBezTo>
                  <a:cubicBezTo>
                    <a:pt x="1355" y="896"/>
                    <a:pt x="1356" y="897"/>
                    <a:pt x="1358" y="898"/>
                  </a:cubicBezTo>
                  <a:cubicBezTo>
                    <a:pt x="1360" y="899"/>
                    <a:pt x="1361" y="900"/>
                    <a:pt x="1363" y="901"/>
                  </a:cubicBezTo>
                  <a:cubicBezTo>
                    <a:pt x="1363" y="902"/>
                    <a:pt x="1363" y="902"/>
                    <a:pt x="1363" y="902"/>
                  </a:cubicBezTo>
                  <a:cubicBezTo>
                    <a:pt x="1363" y="902"/>
                    <a:pt x="1362" y="902"/>
                    <a:pt x="1362" y="902"/>
                  </a:cubicBezTo>
                  <a:cubicBezTo>
                    <a:pt x="1363" y="904"/>
                    <a:pt x="1364" y="904"/>
                    <a:pt x="1365" y="905"/>
                  </a:cubicBezTo>
                  <a:cubicBezTo>
                    <a:pt x="1362" y="905"/>
                    <a:pt x="1362" y="905"/>
                    <a:pt x="1362" y="905"/>
                  </a:cubicBezTo>
                  <a:cubicBezTo>
                    <a:pt x="1353" y="921"/>
                    <a:pt x="1363" y="928"/>
                    <a:pt x="1376" y="933"/>
                  </a:cubicBezTo>
                  <a:cubicBezTo>
                    <a:pt x="1365" y="942"/>
                    <a:pt x="1355" y="951"/>
                    <a:pt x="1341" y="959"/>
                  </a:cubicBezTo>
                  <a:cubicBezTo>
                    <a:pt x="1325" y="969"/>
                    <a:pt x="1306" y="971"/>
                    <a:pt x="1289" y="976"/>
                  </a:cubicBezTo>
                  <a:cubicBezTo>
                    <a:pt x="1272" y="980"/>
                    <a:pt x="1259" y="986"/>
                    <a:pt x="1241" y="988"/>
                  </a:cubicBezTo>
                  <a:cubicBezTo>
                    <a:pt x="1251" y="956"/>
                    <a:pt x="1251" y="931"/>
                    <a:pt x="1270" y="905"/>
                  </a:cubicBezTo>
                  <a:cubicBezTo>
                    <a:pt x="1275" y="899"/>
                    <a:pt x="1280" y="894"/>
                    <a:pt x="1286" y="889"/>
                  </a:cubicBezTo>
                  <a:cubicBezTo>
                    <a:pt x="1290" y="889"/>
                    <a:pt x="1294" y="889"/>
                    <a:pt x="1298" y="889"/>
                  </a:cubicBezTo>
                  <a:close/>
                  <a:moveTo>
                    <a:pt x="1448" y="743"/>
                  </a:moveTo>
                  <a:cubicBezTo>
                    <a:pt x="1449" y="742"/>
                    <a:pt x="1449" y="742"/>
                    <a:pt x="1449" y="742"/>
                  </a:cubicBezTo>
                  <a:cubicBezTo>
                    <a:pt x="1449" y="742"/>
                    <a:pt x="1449" y="742"/>
                    <a:pt x="1449" y="742"/>
                  </a:cubicBezTo>
                  <a:cubicBezTo>
                    <a:pt x="1449" y="742"/>
                    <a:pt x="1449" y="742"/>
                    <a:pt x="1449" y="742"/>
                  </a:cubicBezTo>
                  <a:cubicBezTo>
                    <a:pt x="1450" y="741"/>
                    <a:pt x="1450" y="741"/>
                    <a:pt x="1450" y="741"/>
                  </a:cubicBezTo>
                  <a:cubicBezTo>
                    <a:pt x="1450" y="741"/>
                    <a:pt x="1451" y="740"/>
                    <a:pt x="1451" y="740"/>
                  </a:cubicBezTo>
                  <a:cubicBezTo>
                    <a:pt x="1452" y="739"/>
                    <a:pt x="1452" y="739"/>
                    <a:pt x="1452" y="739"/>
                  </a:cubicBezTo>
                  <a:cubicBezTo>
                    <a:pt x="1454" y="738"/>
                    <a:pt x="1455" y="736"/>
                    <a:pt x="1457" y="735"/>
                  </a:cubicBezTo>
                  <a:cubicBezTo>
                    <a:pt x="1454" y="738"/>
                    <a:pt x="1451" y="740"/>
                    <a:pt x="1448" y="743"/>
                  </a:cubicBezTo>
                  <a:close/>
                  <a:moveTo>
                    <a:pt x="1519" y="662"/>
                  </a:moveTo>
                  <a:cubicBezTo>
                    <a:pt x="1518" y="662"/>
                    <a:pt x="1518" y="663"/>
                    <a:pt x="1518" y="664"/>
                  </a:cubicBezTo>
                  <a:cubicBezTo>
                    <a:pt x="1518" y="664"/>
                    <a:pt x="1518" y="665"/>
                    <a:pt x="1518" y="665"/>
                  </a:cubicBezTo>
                  <a:cubicBezTo>
                    <a:pt x="1518" y="666"/>
                    <a:pt x="1518" y="667"/>
                    <a:pt x="1517" y="667"/>
                  </a:cubicBezTo>
                  <a:cubicBezTo>
                    <a:pt x="1517" y="667"/>
                    <a:pt x="1517" y="668"/>
                    <a:pt x="1517" y="668"/>
                  </a:cubicBezTo>
                  <a:cubicBezTo>
                    <a:pt x="1517" y="668"/>
                    <a:pt x="1517" y="669"/>
                    <a:pt x="1517" y="669"/>
                  </a:cubicBezTo>
                  <a:cubicBezTo>
                    <a:pt x="1517" y="669"/>
                    <a:pt x="1517" y="670"/>
                    <a:pt x="1517" y="670"/>
                  </a:cubicBezTo>
                  <a:cubicBezTo>
                    <a:pt x="1517" y="671"/>
                    <a:pt x="1517" y="671"/>
                    <a:pt x="1517" y="671"/>
                  </a:cubicBezTo>
                  <a:cubicBezTo>
                    <a:pt x="1516" y="672"/>
                    <a:pt x="1515" y="673"/>
                    <a:pt x="1513" y="674"/>
                  </a:cubicBezTo>
                  <a:cubicBezTo>
                    <a:pt x="1510" y="677"/>
                    <a:pt x="1507" y="681"/>
                    <a:pt x="1505" y="685"/>
                  </a:cubicBezTo>
                  <a:cubicBezTo>
                    <a:pt x="1503" y="688"/>
                    <a:pt x="1501" y="692"/>
                    <a:pt x="1499" y="696"/>
                  </a:cubicBezTo>
                  <a:cubicBezTo>
                    <a:pt x="1497" y="700"/>
                    <a:pt x="1495" y="704"/>
                    <a:pt x="1493" y="708"/>
                  </a:cubicBezTo>
                  <a:cubicBezTo>
                    <a:pt x="1492" y="710"/>
                    <a:pt x="1490" y="711"/>
                    <a:pt x="1489" y="713"/>
                  </a:cubicBezTo>
                  <a:cubicBezTo>
                    <a:pt x="1489" y="713"/>
                    <a:pt x="1488" y="714"/>
                    <a:pt x="1488" y="714"/>
                  </a:cubicBezTo>
                  <a:cubicBezTo>
                    <a:pt x="1487" y="715"/>
                    <a:pt x="1487" y="715"/>
                    <a:pt x="1487" y="715"/>
                  </a:cubicBezTo>
                  <a:cubicBezTo>
                    <a:pt x="1487" y="715"/>
                    <a:pt x="1487" y="715"/>
                    <a:pt x="1487" y="715"/>
                  </a:cubicBezTo>
                  <a:cubicBezTo>
                    <a:pt x="1487" y="715"/>
                    <a:pt x="1487" y="715"/>
                    <a:pt x="1487" y="715"/>
                  </a:cubicBezTo>
                  <a:cubicBezTo>
                    <a:pt x="1486" y="716"/>
                    <a:pt x="1485" y="717"/>
                    <a:pt x="1484" y="717"/>
                  </a:cubicBezTo>
                  <a:cubicBezTo>
                    <a:pt x="1481" y="720"/>
                    <a:pt x="1477" y="722"/>
                    <a:pt x="1473" y="724"/>
                  </a:cubicBezTo>
                  <a:cubicBezTo>
                    <a:pt x="1469" y="726"/>
                    <a:pt x="1465" y="727"/>
                    <a:pt x="1461" y="729"/>
                  </a:cubicBezTo>
                  <a:cubicBezTo>
                    <a:pt x="1457" y="731"/>
                    <a:pt x="1453" y="733"/>
                    <a:pt x="1450" y="736"/>
                  </a:cubicBezTo>
                  <a:cubicBezTo>
                    <a:pt x="1450" y="735"/>
                    <a:pt x="1451" y="735"/>
                    <a:pt x="1451" y="734"/>
                  </a:cubicBezTo>
                  <a:cubicBezTo>
                    <a:pt x="1452" y="733"/>
                    <a:pt x="1452" y="733"/>
                    <a:pt x="1452" y="732"/>
                  </a:cubicBezTo>
                  <a:cubicBezTo>
                    <a:pt x="1453" y="731"/>
                    <a:pt x="1453" y="731"/>
                    <a:pt x="1453" y="731"/>
                  </a:cubicBezTo>
                  <a:cubicBezTo>
                    <a:pt x="1453" y="730"/>
                    <a:pt x="1453" y="730"/>
                    <a:pt x="1453" y="729"/>
                  </a:cubicBezTo>
                  <a:cubicBezTo>
                    <a:pt x="1454" y="725"/>
                    <a:pt x="1455" y="721"/>
                    <a:pt x="1455" y="716"/>
                  </a:cubicBezTo>
                  <a:cubicBezTo>
                    <a:pt x="1455" y="715"/>
                    <a:pt x="1455" y="715"/>
                    <a:pt x="1455" y="714"/>
                  </a:cubicBezTo>
                  <a:cubicBezTo>
                    <a:pt x="1455" y="713"/>
                    <a:pt x="1455" y="713"/>
                    <a:pt x="1455" y="712"/>
                  </a:cubicBezTo>
                  <a:cubicBezTo>
                    <a:pt x="1455" y="711"/>
                    <a:pt x="1455" y="709"/>
                    <a:pt x="1455" y="708"/>
                  </a:cubicBezTo>
                  <a:cubicBezTo>
                    <a:pt x="1454" y="706"/>
                    <a:pt x="1454" y="703"/>
                    <a:pt x="1454" y="701"/>
                  </a:cubicBezTo>
                  <a:cubicBezTo>
                    <a:pt x="1454" y="698"/>
                    <a:pt x="1454" y="695"/>
                    <a:pt x="1454" y="693"/>
                  </a:cubicBezTo>
                  <a:cubicBezTo>
                    <a:pt x="1454" y="692"/>
                    <a:pt x="1454" y="691"/>
                    <a:pt x="1454" y="690"/>
                  </a:cubicBezTo>
                  <a:cubicBezTo>
                    <a:pt x="1454" y="690"/>
                    <a:pt x="1454" y="690"/>
                    <a:pt x="1454" y="690"/>
                  </a:cubicBezTo>
                  <a:cubicBezTo>
                    <a:pt x="1454" y="690"/>
                    <a:pt x="1454" y="690"/>
                    <a:pt x="1454" y="690"/>
                  </a:cubicBezTo>
                  <a:cubicBezTo>
                    <a:pt x="1454" y="688"/>
                    <a:pt x="1454" y="687"/>
                    <a:pt x="1454" y="686"/>
                  </a:cubicBezTo>
                  <a:cubicBezTo>
                    <a:pt x="1455" y="681"/>
                    <a:pt x="1456" y="677"/>
                    <a:pt x="1458" y="673"/>
                  </a:cubicBezTo>
                  <a:cubicBezTo>
                    <a:pt x="1458" y="673"/>
                    <a:pt x="1458" y="672"/>
                    <a:pt x="1458" y="672"/>
                  </a:cubicBezTo>
                  <a:cubicBezTo>
                    <a:pt x="1458" y="672"/>
                    <a:pt x="1458" y="671"/>
                    <a:pt x="1459" y="671"/>
                  </a:cubicBezTo>
                  <a:cubicBezTo>
                    <a:pt x="1459" y="670"/>
                    <a:pt x="1459" y="669"/>
                    <a:pt x="1459" y="668"/>
                  </a:cubicBezTo>
                  <a:cubicBezTo>
                    <a:pt x="1460" y="668"/>
                    <a:pt x="1460" y="667"/>
                    <a:pt x="1460" y="666"/>
                  </a:cubicBezTo>
                  <a:cubicBezTo>
                    <a:pt x="1460" y="667"/>
                    <a:pt x="1460" y="667"/>
                    <a:pt x="1460" y="667"/>
                  </a:cubicBezTo>
                  <a:cubicBezTo>
                    <a:pt x="1460" y="667"/>
                    <a:pt x="1460" y="667"/>
                    <a:pt x="1461" y="666"/>
                  </a:cubicBezTo>
                  <a:cubicBezTo>
                    <a:pt x="1461" y="665"/>
                    <a:pt x="1461" y="665"/>
                    <a:pt x="1462" y="664"/>
                  </a:cubicBezTo>
                  <a:cubicBezTo>
                    <a:pt x="1462" y="664"/>
                    <a:pt x="1462" y="663"/>
                    <a:pt x="1462" y="663"/>
                  </a:cubicBezTo>
                  <a:cubicBezTo>
                    <a:pt x="1462" y="663"/>
                    <a:pt x="1462" y="662"/>
                    <a:pt x="1462" y="662"/>
                  </a:cubicBezTo>
                  <a:cubicBezTo>
                    <a:pt x="1462" y="662"/>
                    <a:pt x="1462" y="662"/>
                    <a:pt x="1462" y="662"/>
                  </a:cubicBezTo>
                  <a:cubicBezTo>
                    <a:pt x="1463" y="661"/>
                    <a:pt x="1463" y="660"/>
                    <a:pt x="1463" y="659"/>
                  </a:cubicBezTo>
                  <a:cubicBezTo>
                    <a:pt x="1463" y="657"/>
                    <a:pt x="1463" y="656"/>
                    <a:pt x="1463" y="655"/>
                  </a:cubicBezTo>
                  <a:cubicBezTo>
                    <a:pt x="1463" y="654"/>
                    <a:pt x="1464" y="653"/>
                    <a:pt x="1464" y="651"/>
                  </a:cubicBezTo>
                  <a:cubicBezTo>
                    <a:pt x="1464" y="650"/>
                    <a:pt x="1464" y="649"/>
                    <a:pt x="1464" y="648"/>
                  </a:cubicBezTo>
                  <a:cubicBezTo>
                    <a:pt x="1464" y="647"/>
                    <a:pt x="1464" y="646"/>
                    <a:pt x="1464" y="645"/>
                  </a:cubicBezTo>
                  <a:cubicBezTo>
                    <a:pt x="1472" y="638"/>
                    <a:pt x="1470" y="629"/>
                    <a:pt x="1465" y="621"/>
                  </a:cubicBezTo>
                  <a:cubicBezTo>
                    <a:pt x="1485" y="623"/>
                    <a:pt x="1504" y="628"/>
                    <a:pt x="1522" y="635"/>
                  </a:cubicBezTo>
                  <a:cubicBezTo>
                    <a:pt x="1518" y="640"/>
                    <a:pt x="1518" y="645"/>
                    <a:pt x="1523" y="650"/>
                  </a:cubicBezTo>
                  <a:cubicBezTo>
                    <a:pt x="1523" y="650"/>
                    <a:pt x="1522" y="651"/>
                    <a:pt x="1522" y="651"/>
                  </a:cubicBezTo>
                  <a:cubicBezTo>
                    <a:pt x="1522" y="653"/>
                    <a:pt x="1521" y="654"/>
                    <a:pt x="1521" y="655"/>
                  </a:cubicBezTo>
                  <a:cubicBezTo>
                    <a:pt x="1520" y="657"/>
                    <a:pt x="1520" y="658"/>
                    <a:pt x="1519" y="659"/>
                  </a:cubicBezTo>
                  <a:cubicBezTo>
                    <a:pt x="1519" y="660"/>
                    <a:pt x="1519" y="661"/>
                    <a:pt x="1519" y="662"/>
                  </a:cubicBezTo>
                  <a:close/>
                  <a:moveTo>
                    <a:pt x="1548" y="662"/>
                  </a:moveTo>
                  <a:cubicBezTo>
                    <a:pt x="1548" y="662"/>
                    <a:pt x="1548" y="662"/>
                    <a:pt x="1548" y="662"/>
                  </a:cubicBezTo>
                  <a:cubicBezTo>
                    <a:pt x="1544" y="663"/>
                    <a:pt x="1540" y="664"/>
                    <a:pt x="1536" y="665"/>
                  </a:cubicBezTo>
                  <a:cubicBezTo>
                    <a:pt x="1532" y="665"/>
                    <a:pt x="1528" y="667"/>
                    <a:pt x="1524" y="668"/>
                  </a:cubicBezTo>
                  <a:cubicBezTo>
                    <a:pt x="1523" y="668"/>
                    <a:pt x="1522" y="669"/>
                    <a:pt x="1521" y="669"/>
                  </a:cubicBezTo>
                  <a:cubicBezTo>
                    <a:pt x="1521" y="670"/>
                    <a:pt x="1520" y="670"/>
                    <a:pt x="1520" y="670"/>
                  </a:cubicBezTo>
                  <a:cubicBezTo>
                    <a:pt x="1519" y="670"/>
                    <a:pt x="1519" y="670"/>
                    <a:pt x="1519" y="670"/>
                  </a:cubicBezTo>
                  <a:cubicBezTo>
                    <a:pt x="1519" y="670"/>
                    <a:pt x="1519" y="670"/>
                    <a:pt x="1519" y="670"/>
                  </a:cubicBezTo>
                  <a:cubicBezTo>
                    <a:pt x="1519" y="670"/>
                    <a:pt x="1520" y="670"/>
                    <a:pt x="1520" y="669"/>
                  </a:cubicBezTo>
                  <a:cubicBezTo>
                    <a:pt x="1520" y="669"/>
                    <a:pt x="1520" y="669"/>
                    <a:pt x="1520" y="668"/>
                  </a:cubicBezTo>
                  <a:cubicBezTo>
                    <a:pt x="1520" y="668"/>
                    <a:pt x="1520" y="668"/>
                    <a:pt x="1520" y="668"/>
                  </a:cubicBezTo>
                  <a:cubicBezTo>
                    <a:pt x="1520" y="667"/>
                    <a:pt x="1520" y="666"/>
                    <a:pt x="1520" y="666"/>
                  </a:cubicBezTo>
                  <a:cubicBezTo>
                    <a:pt x="1520" y="665"/>
                    <a:pt x="1520" y="665"/>
                    <a:pt x="1521" y="664"/>
                  </a:cubicBezTo>
                  <a:cubicBezTo>
                    <a:pt x="1521" y="663"/>
                    <a:pt x="1521" y="663"/>
                    <a:pt x="1521" y="662"/>
                  </a:cubicBezTo>
                  <a:cubicBezTo>
                    <a:pt x="1521" y="662"/>
                    <a:pt x="1521" y="661"/>
                    <a:pt x="1522" y="660"/>
                  </a:cubicBezTo>
                  <a:cubicBezTo>
                    <a:pt x="1522" y="659"/>
                    <a:pt x="1522" y="658"/>
                    <a:pt x="1523" y="656"/>
                  </a:cubicBezTo>
                  <a:cubicBezTo>
                    <a:pt x="1523" y="655"/>
                    <a:pt x="1524" y="654"/>
                    <a:pt x="1525" y="652"/>
                  </a:cubicBezTo>
                  <a:cubicBezTo>
                    <a:pt x="1525" y="651"/>
                    <a:pt x="1526" y="650"/>
                    <a:pt x="1527" y="648"/>
                  </a:cubicBezTo>
                  <a:cubicBezTo>
                    <a:pt x="1527" y="648"/>
                    <a:pt x="1527" y="648"/>
                    <a:pt x="1527" y="648"/>
                  </a:cubicBezTo>
                  <a:cubicBezTo>
                    <a:pt x="1526" y="649"/>
                    <a:pt x="1526" y="650"/>
                    <a:pt x="1526" y="651"/>
                  </a:cubicBezTo>
                  <a:cubicBezTo>
                    <a:pt x="1534" y="654"/>
                    <a:pt x="1540" y="651"/>
                    <a:pt x="1544" y="646"/>
                  </a:cubicBezTo>
                  <a:cubicBezTo>
                    <a:pt x="1548" y="648"/>
                    <a:pt x="1552" y="650"/>
                    <a:pt x="1555" y="652"/>
                  </a:cubicBezTo>
                  <a:cubicBezTo>
                    <a:pt x="1555" y="653"/>
                    <a:pt x="1555" y="653"/>
                    <a:pt x="1555" y="653"/>
                  </a:cubicBezTo>
                  <a:cubicBezTo>
                    <a:pt x="1555" y="654"/>
                    <a:pt x="1554" y="654"/>
                    <a:pt x="1554" y="655"/>
                  </a:cubicBezTo>
                  <a:cubicBezTo>
                    <a:pt x="1553" y="656"/>
                    <a:pt x="1553" y="657"/>
                    <a:pt x="1552" y="658"/>
                  </a:cubicBezTo>
                  <a:cubicBezTo>
                    <a:pt x="1552" y="658"/>
                    <a:pt x="1551" y="659"/>
                    <a:pt x="1551" y="660"/>
                  </a:cubicBezTo>
                  <a:cubicBezTo>
                    <a:pt x="1550" y="660"/>
                    <a:pt x="1550" y="660"/>
                    <a:pt x="1550" y="660"/>
                  </a:cubicBezTo>
                  <a:cubicBezTo>
                    <a:pt x="1550" y="661"/>
                    <a:pt x="1549" y="661"/>
                    <a:pt x="1549" y="661"/>
                  </a:cubicBezTo>
                  <a:cubicBezTo>
                    <a:pt x="1549" y="662"/>
                    <a:pt x="1548" y="662"/>
                    <a:pt x="1548" y="662"/>
                  </a:cubicBezTo>
                  <a:close/>
                  <a:moveTo>
                    <a:pt x="1567" y="661"/>
                  </a:moveTo>
                  <a:cubicBezTo>
                    <a:pt x="1566" y="661"/>
                    <a:pt x="1564" y="661"/>
                    <a:pt x="1562" y="661"/>
                  </a:cubicBezTo>
                  <a:cubicBezTo>
                    <a:pt x="1561" y="661"/>
                    <a:pt x="1559" y="661"/>
                    <a:pt x="1557" y="661"/>
                  </a:cubicBezTo>
                  <a:cubicBezTo>
                    <a:pt x="1555" y="662"/>
                    <a:pt x="1552" y="662"/>
                    <a:pt x="1549" y="662"/>
                  </a:cubicBezTo>
                  <a:cubicBezTo>
                    <a:pt x="1549" y="662"/>
                    <a:pt x="1550" y="662"/>
                    <a:pt x="1550" y="662"/>
                  </a:cubicBezTo>
                  <a:cubicBezTo>
                    <a:pt x="1551" y="661"/>
                    <a:pt x="1552" y="660"/>
                    <a:pt x="1553" y="659"/>
                  </a:cubicBezTo>
                  <a:cubicBezTo>
                    <a:pt x="1554" y="658"/>
                    <a:pt x="1555" y="657"/>
                    <a:pt x="1555" y="657"/>
                  </a:cubicBezTo>
                  <a:cubicBezTo>
                    <a:pt x="1556" y="656"/>
                    <a:pt x="1556" y="656"/>
                    <a:pt x="1556" y="655"/>
                  </a:cubicBezTo>
                  <a:cubicBezTo>
                    <a:pt x="1557" y="655"/>
                    <a:pt x="1557" y="654"/>
                    <a:pt x="1557" y="654"/>
                  </a:cubicBezTo>
                  <a:cubicBezTo>
                    <a:pt x="1557" y="654"/>
                    <a:pt x="1557" y="654"/>
                    <a:pt x="1557" y="654"/>
                  </a:cubicBezTo>
                  <a:cubicBezTo>
                    <a:pt x="1561" y="656"/>
                    <a:pt x="1565" y="659"/>
                    <a:pt x="1569" y="662"/>
                  </a:cubicBezTo>
                  <a:cubicBezTo>
                    <a:pt x="1568" y="661"/>
                    <a:pt x="1568" y="661"/>
                    <a:pt x="1567" y="661"/>
                  </a:cubicBezTo>
                  <a:close/>
                  <a:moveTo>
                    <a:pt x="1520" y="553"/>
                  </a:moveTo>
                  <a:cubicBezTo>
                    <a:pt x="1523" y="552"/>
                    <a:pt x="1543" y="552"/>
                    <a:pt x="1563" y="555"/>
                  </a:cubicBezTo>
                  <a:cubicBezTo>
                    <a:pt x="1561" y="562"/>
                    <a:pt x="1563" y="571"/>
                    <a:pt x="1570" y="577"/>
                  </a:cubicBezTo>
                  <a:cubicBezTo>
                    <a:pt x="1571" y="577"/>
                    <a:pt x="1571" y="577"/>
                    <a:pt x="1571" y="577"/>
                  </a:cubicBezTo>
                  <a:cubicBezTo>
                    <a:pt x="1571" y="577"/>
                    <a:pt x="1571" y="578"/>
                    <a:pt x="1571" y="578"/>
                  </a:cubicBezTo>
                  <a:cubicBezTo>
                    <a:pt x="1572" y="580"/>
                    <a:pt x="1572" y="582"/>
                    <a:pt x="1573" y="583"/>
                  </a:cubicBezTo>
                  <a:cubicBezTo>
                    <a:pt x="1573" y="584"/>
                    <a:pt x="1573" y="585"/>
                    <a:pt x="1574" y="586"/>
                  </a:cubicBezTo>
                  <a:cubicBezTo>
                    <a:pt x="1574" y="586"/>
                    <a:pt x="1574" y="587"/>
                    <a:pt x="1574" y="587"/>
                  </a:cubicBezTo>
                  <a:cubicBezTo>
                    <a:pt x="1574" y="587"/>
                    <a:pt x="1575" y="588"/>
                    <a:pt x="1575" y="588"/>
                  </a:cubicBezTo>
                  <a:cubicBezTo>
                    <a:pt x="1575" y="589"/>
                    <a:pt x="1575" y="590"/>
                    <a:pt x="1576" y="590"/>
                  </a:cubicBezTo>
                  <a:cubicBezTo>
                    <a:pt x="1576" y="591"/>
                    <a:pt x="1576" y="592"/>
                    <a:pt x="1577" y="592"/>
                  </a:cubicBezTo>
                  <a:cubicBezTo>
                    <a:pt x="1577" y="593"/>
                    <a:pt x="1577" y="593"/>
                    <a:pt x="1577" y="593"/>
                  </a:cubicBezTo>
                  <a:cubicBezTo>
                    <a:pt x="1577" y="593"/>
                    <a:pt x="1578" y="594"/>
                    <a:pt x="1578" y="594"/>
                  </a:cubicBezTo>
                  <a:cubicBezTo>
                    <a:pt x="1578" y="594"/>
                    <a:pt x="1579" y="595"/>
                    <a:pt x="1579" y="595"/>
                  </a:cubicBezTo>
                  <a:cubicBezTo>
                    <a:pt x="1580" y="596"/>
                    <a:pt x="1580" y="596"/>
                    <a:pt x="1580" y="596"/>
                  </a:cubicBezTo>
                  <a:cubicBezTo>
                    <a:pt x="1581" y="597"/>
                    <a:pt x="1581" y="597"/>
                    <a:pt x="1581" y="597"/>
                  </a:cubicBezTo>
                  <a:cubicBezTo>
                    <a:pt x="1582" y="598"/>
                    <a:pt x="1582" y="598"/>
                    <a:pt x="1582" y="598"/>
                  </a:cubicBezTo>
                  <a:cubicBezTo>
                    <a:pt x="1582" y="598"/>
                    <a:pt x="1582" y="598"/>
                    <a:pt x="1582" y="598"/>
                  </a:cubicBezTo>
                  <a:cubicBezTo>
                    <a:pt x="1582" y="599"/>
                    <a:pt x="1581" y="599"/>
                    <a:pt x="1581" y="599"/>
                  </a:cubicBezTo>
                  <a:cubicBezTo>
                    <a:pt x="1580" y="600"/>
                    <a:pt x="1580" y="600"/>
                    <a:pt x="1580" y="600"/>
                  </a:cubicBezTo>
                  <a:cubicBezTo>
                    <a:pt x="1580" y="600"/>
                    <a:pt x="1579" y="600"/>
                    <a:pt x="1579" y="601"/>
                  </a:cubicBezTo>
                  <a:cubicBezTo>
                    <a:pt x="1577" y="603"/>
                    <a:pt x="1576" y="605"/>
                    <a:pt x="1575" y="608"/>
                  </a:cubicBezTo>
                  <a:cubicBezTo>
                    <a:pt x="1574" y="610"/>
                    <a:pt x="1573" y="613"/>
                    <a:pt x="1572" y="615"/>
                  </a:cubicBezTo>
                  <a:cubicBezTo>
                    <a:pt x="1570" y="618"/>
                    <a:pt x="1569" y="621"/>
                    <a:pt x="1568" y="624"/>
                  </a:cubicBezTo>
                  <a:cubicBezTo>
                    <a:pt x="1566" y="629"/>
                    <a:pt x="1564" y="634"/>
                    <a:pt x="1562" y="639"/>
                  </a:cubicBezTo>
                  <a:cubicBezTo>
                    <a:pt x="1561" y="641"/>
                    <a:pt x="1560" y="643"/>
                    <a:pt x="1559" y="645"/>
                  </a:cubicBezTo>
                  <a:cubicBezTo>
                    <a:pt x="1556" y="642"/>
                    <a:pt x="1552" y="638"/>
                    <a:pt x="1548" y="635"/>
                  </a:cubicBezTo>
                  <a:cubicBezTo>
                    <a:pt x="1550" y="627"/>
                    <a:pt x="1550" y="618"/>
                    <a:pt x="1549" y="612"/>
                  </a:cubicBezTo>
                  <a:cubicBezTo>
                    <a:pt x="1547" y="615"/>
                    <a:pt x="1539" y="620"/>
                    <a:pt x="1532" y="625"/>
                  </a:cubicBezTo>
                  <a:cubicBezTo>
                    <a:pt x="1530" y="624"/>
                    <a:pt x="1527" y="623"/>
                    <a:pt x="1525" y="622"/>
                  </a:cubicBezTo>
                  <a:cubicBezTo>
                    <a:pt x="1491" y="609"/>
                    <a:pt x="1477" y="607"/>
                    <a:pt x="1444" y="599"/>
                  </a:cubicBezTo>
                  <a:cubicBezTo>
                    <a:pt x="1476" y="580"/>
                    <a:pt x="1486" y="568"/>
                    <a:pt x="1520" y="553"/>
                  </a:cubicBezTo>
                  <a:close/>
                  <a:moveTo>
                    <a:pt x="1452" y="619"/>
                  </a:moveTo>
                  <a:cubicBezTo>
                    <a:pt x="1452" y="619"/>
                    <a:pt x="1452" y="619"/>
                    <a:pt x="1452" y="619"/>
                  </a:cubicBezTo>
                  <a:cubicBezTo>
                    <a:pt x="1452" y="620"/>
                    <a:pt x="1452" y="622"/>
                    <a:pt x="1452" y="623"/>
                  </a:cubicBezTo>
                  <a:cubicBezTo>
                    <a:pt x="1452" y="630"/>
                    <a:pt x="1449" y="642"/>
                    <a:pt x="1460" y="641"/>
                  </a:cubicBezTo>
                  <a:cubicBezTo>
                    <a:pt x="1459" y="642"/>
                    <a:pt x="1459" y="642"/>
                    <a:pt x="1459" y="642"/>
                  </a:cubicBezTo>
                  <a:cubicBezTo>
                    <a:pt x="1460" y="643"/>
                    <a:pt x="1461" y="645"/>
                    <a:pt x="1461" y="647"/>
                  </a:cubicBezTo>
                  <a:cubicBezTo>
                    <a:pt x="1462" y="647"/>
                    <a:pt x="1462" y="646"/>
                    <a:pt x="1462" y="646"/>
                  </a:cubicBezTo>
                  <a:cubicBezTo>
                    <a:pt x="1462" y="647"/>
                    <a:pt x="1462" y="647"/>
                    <a:pt x="1462" y="648"/>
                  </a:cubicBezTo>
                  <a:cubicBezTo>
                    <a:pt x="1462" y="649"/>
                    <a:pt x="1462" y="650"/>
                    <a:pt x="1462" y="651"/>
                  </a:cubicBezTo>
                  <a:cubicBezTo>
                    <a:pt x="1462" y="653"/>
                    <a:pt x="1461" y="654"/>
                    <a:pt x="1461" y="655"/>
                  </a:cubicBezTo>
                  <a:cubicBezTo>
                    <a:pt x="1461" y="656"/>
                    <a:pt x="1461" y="657"/>
                    <a:pt x="1461" y="658"/>
                  </a:cubicBezTo>
                  <a:cubicBezTo>
                    <a:pt x="1461" y="659"/>
                    <a:pt x="1461" y="660"/>
                    <a:pt x="1460" y="661"/>
                  </a:cubicBezTo>
                  <a:cubicBezTo>
                    <a:pt x="1460" y="661"/>
                    <a:pt x="1460" y="662"/>
                    <a:pt x="1460" y="662"/>
                  </a:cubicBezTo>
                  <a:cubicBezTo>
                    <a:pt x="1460" y="662"/>
                    <a:pt x="1460" y="662"/>
                    <a:pt x="1460" y="662"/>
                  </a:cubicBezTo>
                  <a:cubicBezTo>
                    <a:pt x="1460" y="663"/>
                    <a:pt x="1460" y="663"/>
                    <a:pt x="1460" y="663"/>
                  </a:cubicBezTo>
                  <a:cubicBezTo>
                    <a:pt x="1460" y="664"/>
                    <a:pt x="1460" y="664"/>
                    <a:pt x="1460" y="664"/>
                  </a:cubicBezTo>
                  <a:cubicBezTo>
                    <a:pt x="1459" y="665"/>
                    <a:pt x="1458" y="666"/>
                    <a:pt x="1458" y="668"/>
                  </a:cubicBezTo>
                  <a:cubicBezTo>
                    <a:pt x="1457" y="668"/>
                    <a:pt x="1457" y="669"/>
                    <a:pt x="1457" y="670"/>
                  </a:cubicBezTo>
                  <a:cubicBezTo>
                    <a:pt x="1456" y="670"/>
                    <a:pt x="1456" y="671"/>
                    <a:pt x="1456" y="671"/>
                  </a:cubicBezTo>
                  <a:cubicBezTo>
                    <a:pt x="1456" y="672"/>
                    <a:pt x="1456" y="672"/>
                    <a:pt x="1455" y="672"/>
                  </a:cubicBezTo>
                  <a:cubicBezTo>
                    <a:pt x="1454" y="676"/>
                    <a:pt x="1453" y="680"/>
                    <a:pt x="1452" y="685"/>
                  </a:cubicBezTo>
                  <a:cubicBezTo>
                    <a:pt x="1452" y="685"/>
                    <a:pt x="1452" y="685"/>
                    <a:pt x="1452" y="685"/>
                  </a:cubicBezTo>
                  <a:cubicBezTo>
                    <a:pt x="1452" y="685"/>
                    <a:pt x="1452" y="684"/>
                    <a:pt x="1452" y="684"/>
                  </a:cubicBezTo>
                  <a:cubicBezTo>
                    <a:pt x="1451" y="684"/>
                    <a:pt x="1451" y="684"/>
                    <a:pt x="1451" y="683"/>
                  </a:cubicBezTo>
                  <a:cubicBezTo>
                    <a:pt x="1451" y="683"/>
                    <a:pt x="1451" y="683"/>
                    <a:pt x="1450" y="683"/>
                  </a:cubicBezTo>
                  <a:cubicBezTo>
                    <a:pt x="1448" y="681"/>
                    <a:pt x="1446" y="679"/>
                    <a:pt x="1443" y="678"/>
                  </a:cubicBezTo>
                  <a:cubicBezTo>
                    <a:pt x="1441" y="677"/>
                    <a:pt x="1439" y="675"/>
                    <a:pt x="1436" y="674"/>
                  </a:cubicBezTo>
                  <a:cubicBezTo>
                    <a:pt x="1437" y="674"/>
                    <a:pt x="1437" y="674"/>
                    <a:pt x="1437" y="673"/>
                  </a:cubicBezTo>
                  <a:cubicBezTo>
                    <a:pt x="1437" y="671"/>
                    <a:pt x="1437" y="671"/>
                    <a:pt x="1437" y="671"/>
                  </a:cubicBezTo>
                  <a:cubicBezTo>
                    <a:pt x="1440" y="659"/>
                    <a:pt x="1430" y="647"/>
                    <a:pt x="1417" y="649"/>
                  </a:cubicBezTo>
                  <a:cubicBezTo>
                    <a:pt x="1420" y="659"/>
                    <a:pt x="1420" y="677"/>
                    <a:pt x="1434" y="674"/>
                  </a:cubicBezTo>
                  <a:cubicBezTo>
                    <a:pt x="1434" y="675"/>
                    <a:pt x="1434" y="675"/>
                    <a:pt x="1434" y="675"/>
                  </a:cubicBezTo>
                  <a:cubicBezTo>
                    <a:pt x="1437" y="677"/>
                    <a:pt x="1440" y="678"/>
                    <a:pt x="1442" y="680"/>
                  </a:cubicBezTo>
                  <a:cubicBezTo>
                    <a:pt x="1445" y="681"/>
                    <a:pt x="1447" y="683"/>
                    <a:pt x="1449" y="684"/>
                  </a:cubicBezTo>
                  <a:cubicBezTo>
                    <a:pt x="1449" y="684"/>
                    <a:pt x="1449" y="685"/>
                    <a:pt x="1449" y="685"/>
                  </a:cubicBezTo>
                  <a:cubicBezTo>
                    <a:pt x="1450" y="685"/>
                    <a:pt x="1450" y="685"/>
                    <a:pt x="1450" y="685"/>
                  </a:cubicBezTo>
                  <a:cubicBezTo>
                    <a:pt x="1450" y="686"/>
                    <a:pt x="1450" y="686"/>
                    <a:pt x="1451" y="686"/>
                  </a:cubicBezTo>
                  <a:cubicBezTo>
                    <a:pt x="1451" y="686"/>
                    <a:pt x="1451" y="686"/>
                    <a:pt x="1451" y="686"/>
                  </a:cubicBezTo>
                  <a:cubicBezTo>
                    <a:pt x="1451" y="687"/>
                    <a:pt x="1452" y="687"/>
                    <a:pt x="1452" y="687"/>
                  </a:cubicBezTo>
                  <a:cubicBezTo>
                    <a:pt x="1452" y="689"/>
                    <a:pt x="1451" y="691"/>
                    <a:pt x="1451" y="693"/>
                  </a:cubicBezTo>
                  <a:cubicBezTo>
                    <a:pt x="1451" y="696"/>
                    <a:pt x="1452" y="698"/>
                    <a:pt x="1452" y="701"/>
                  </a:cubicBezTo>
                  <a:cubicBezTo>
                    <a:pt x="1452" y="703"/>
                    <a:pt x="1452" y="706"/>
                    <a:pt x="1452" y="708"/>
                  </a:cubicBezTo>
                  <a:cubicBezTo>
                    <a:pt x="1452" y="710"/>
                    <a:pt x="1453" y="711"/>
                    <a:pt x="1453" y="712"/>
                  </a:cubicBezTo>
                  <a:cubicBezTo>
                    <a:pt x="1453" y="713"/>
                    <a:pt x="1453" y="713"/>
                    <a:pt x="1453" y="714"/>
                  </a:cubicBezTo>
                  <a:cubicBezTo>
                    <a:pt x="1453" y="715"/>
                    <a:pt x="1453" y="715"/>
                    <a:pt x="1453" y="716"/>
                  </a:cubicBezTo>
                  <a:cubicBezTo>
                    <a:pt x="1453" y="720"/>
                    <a:pt x="1452" y="725"/>
                    <a:pt x="1451" y="728"/>
                  </a:cubicBezTo>
                  <a:cubicBezTo>
                    <a:pt x="1451" y="729"/>
                    <a:pt x="1451" y="729"/>
                    <a:pt x="1451" y="730"/>
                  </a:cubicBezTo>
                  <a:cubicBezTo>
                    <a:pt x="1451" y="730"/>
                    <a:pt x="1450" y="731"/>
                    <a:pt x="1450" y="731"/>
                  </a:cubicBezTo>
                  <a:cubicBezTo>
                    <a:pt x="1450" y="732"/>
                    <a:pt x="1450" y="733"/>
                    <a:pt x="1450" y="733"/>
                  </a:cubicBezTo>
                  <a:cubicBezTo>
                    <a:pt x="1449" y="735"/>
                    <a:pt x="1448" y="736"/>
                    <a:pt x="1448" y="737"/>
                  </a:cubicBezTo>
                  <a:cubicBezTo>
                    <a:pt x="1448" y="738"/>
                    <a:pt x="1447" y="738"/>
                    <a:pt x="1447" y="739"/>
                  </a:cubicBezTo>
                  <a:cubicBezTo>
                    <a:pt x="1447" y="739"/>
                    <a:pt x="1447" y="739"/>
                    <a:pt x="1447" y="739"/>
                  </a:cubicBezTo>
                  <a:cubicBezTo>
                    <a:pt x="1446" y="739"/>
                    <a:pt x="1446" y="739"/>
                    <a:pt x="1446" y="739"/>
                  </a:cubicBezTo>
                  <a:cubicBezTo>
                    <a:pt x="1446" y="739"/>
                    <a:pt x="1446" y="739"/>
                    <a:pt x="1446" y="739"/>
                  </a:cubicBezTo>
                  <a:cubicBezTo>
                    <a:pt x="1446" y="740"/>
                    <a:pt x="1446" y="740"/>
                    <a:pt x="1446" y="740"/>
                  </a:cubicBezTo>
                  <a:cubicBezTo>
                    <a:pt x="1445" y="741"/>
                    <a:pt x="1445" y="741"/>
                    <a:pt x="1445" y="741"/>
                  </a:cubicBezTo>
                  <a:cubicBezTo>
                    <a:pt x="1444" y="742"/>
                    <a:pt x="1444" y="742"/>
                    <a:pt x="1443" y="743"/>
                  </a:cubicBezTo>
                  <a:cubicBezTo>
                    <a:pt x="1442" y="744"/>
                    <a:pt x="1442" y="745"/>
                    <a:pt x="1441" y="746"/>
                  </a:cubicBezTo>
                  <a:cubicBezTo>
                    <a:pt x="1436" y="752"/>
                    <a:pt x="1431" y="759"/>
                    <a:pt x="1427" y="765"/>
                  </a:cubicBezTo>
                  <a:cubicBezTo>
                    <a:pt x="1408" y="787"/>
                    <a:pt x="1391" y="811"/>
                    <a:pt x="1366" y="826"/>
                  </a:cubicBezTo>
                  <a:cubicBezTo>
                    <a:pt x="1333" y="845"/>
                    <a:pt x="1292" y="865"/>
                    <a:pt x="1259" y="880"/>
                  </a:cubicBezTo>
                  <a:cubicBezTo>
                    <a:pt x="1264" y="864"/>
                    <a:pt x="1270" y="849"/>
                    <a:pt x="1277" y="834"/>
                  </a:cubicBezTo>
                  <a:cubicBezTo>
                    <a:pt x="1280" y="830"/>
                    <a:pt x="1284" y="826"/>
                    <a:pt x="1288" y="823"/>
                  </a:cubicBezTo>
                  <a:cubicBezTo>
                    <a:pt x="1288" y="823"/>
                    <a:pt x="1288" y="823"/>
                    <a:pt x="1289" y="823"/>
                  </a:cubicBezTo>
                  <a:cubicBezTo>
                    <a:pt x="1292" y="821"/>
                    <a:pt x="1295" y="820"/>
                    <a:pt x="1300" y="819"/>
                  </a:cubicBezTo>
                  <a:cubicBezTo>
                    <a:pt x="1301" y="819"/>
                    <a:pt x="1302" y="818"/>
                    <a:pt x="1303" y="818"/>
                  </a:cubicBezTo>
                  <a:cubicBezTo>
                    <a:pt x="1304" y="818"/>
                    <a:pt x="1305" y="818"/>
                    <a:pt x="1306" y="818"/>
                  </a:cubicBezTo>
                  <a:cubicBezTo>
                    <a:pt x="1308" y="817"/>
                    <a:pt x="1311" y="817"/>
                    <a:pt x="1313" y="817"/>
                  </a:cubicBezTo>
                  <a:cubicBezTo>
                    <a:pt x="1314" y="817"/>
                    <a:pt x="1314" y="817"/>
                    <a:pt x="1315" y="816"/>
                  </a:cubicBezTo>
                  <a:cubicBezTo>
                    <a:pt x="1338" y="838"/>
                    <a:pt x="1350" y="820"/>
                    <a:pt x="1374" y="820"/>
                  </a:cubicBezTo>
                  <a:cubicBezTo>
                    <a:pt x="1354" y="792"/>
                    <a:pt x="1332" y="795"/>
                    <a:pt x="1312" y="814"/>
                  </a:cubicBezTo>
                  <a:cubicBezTo>
                    <a:pt x="1312" y="814"/>
                    <a:pt x="1312" y="814"/>
                    <a:pt x="1312" y="814"/>
                  </a:cubicBezTo>
                  <a:cubicBezTo>
                    <a:pt x="1310" y="814"/>
                    <a:pt x="1308" y="815"/>
                    <a:pt x="1306" y="815"/>
                  </a:cubicBezTo>
                  <a:cubicBezTo>
                    <a:pt x="1304" y="815"/>
                    <a:pt x="1303" y="815"/>
                    <a:pt x="1302" y="816"/>
                  </a:cubicBezTo>
                  <a:cubicBezTo>
                    <a:pt x="1301" y="816"/>
                    <a:pt x="1300" y="816"/>
                    <a:pt x="1299" y="816"/>
                  </a:cubicBezTo>
                  <a:cubicBezTo>
                    <a:pt x="1297" y="817"/>
                    <a:pt x="1295" y="817"/>
                    <a:pt x="1294" y="818"/>
                  </a:cubicBezTo>
                  <a:cubicBezTo>
                    <a:pt x="1294" y="817"/>
                    <a:pt x="1295" y="817"/>
                    <a:pt x="1295" y="816"/>
                  </a:cubicBezTo>
                  <a:cubicBezTo>
                    <a:pt x="1299" y="812"/>
                    <a:pt x="1303" y="809"/>
                    <a:pt x="1306" y="805"/>
                  </a:cubicBezTo>
                  <a:cubicBezTo>
                    <a:pt x="1308" y="803"/>
                    <a:pt x="1310" y="801"/>
                    <a:pt x="1311" y="799"/>
                  </a:cubicBezTo>
                  <a:cubicBezTo>
                    <a:pt x="1312" y="798"/>
                    <a:pt x="1313" y="797"/>
                    <a:pt x="1314" y="796"/>
                  </a:cubicBezTo>
                  <a:cubicBezTo>
                    <a:pt x="1314" y="795"/>
                    <a:pt x="1314" y="795"/>
                    <a:pt x="1314" y="795"/>
                  </a:cubicBezTo>
                  <a:cubicBezTo>
                    <a:pt x="1314" y="795"/>
                    <a:pt x="1314" y="795"/>
                    <a:pt x="1314" y="795"/>
                  </a:cubicBezTo>
                  <a:cubicBezTo>
                    <a:pt x="1315" y="795"/>
                    <a:pt x="1315" y="795"/>
                    <a:pt x="1315" y="795"/>
                  </a:cubicBezTo>
                  <a:cubicBezTo>
                    <a:pt x="1315" y="795"/>
                    <a:pt x="1315" y="795"/>
                    <a:pt x="1315" y="795"/>
                  </a:cubicBezTo>
                  <a:cubicBezTo>
                    <a:pt x="1315" y="795"/>
                    <a:pt x="1315" y="795"/>
                    <a:pt x="1315" y="795"/>
                  </a:cubicBezTo>
                  <a:cubicBezTo>
                    <a:pt x="1316" y="793"/>
                    <a:pt x="1316" y="793"/>
                    <a:pt x="1316" y="793"/>
                  </a:cubicBezTo>
                  <a:cubicBezTo>
                    <a:pt x="1319" y="789"/>
                    <a:pt x="1321" y="784"/>
                    <a:pt x="1323" y="779"/>
                  </a:cubicBezTo>
                  <a:cubicBezTo>
                    <a:pt x="1323" y="779"/>
                    <a:pt x="1323" y="779"/>
                    <a:pt x="1323" y="779"/>
                  </a:cubicBezTo>
                  <a:cubicBezTo>
                    <a:pt x="1324" y="779"/>
                    <a:pt x="1324" y="779"/>
                    <a:pt x="1325" y="778"/>
                  </a:cubicBezTo>
                  <a:cubicBezTo>
                    <a:pt x="1326" y="778"/>
                    <a:pt x="1327" y="778"/>
                    <a:pt x="1328" y="778"/>
                  </a:cubicBezTo>
                  <a:cubicBezTo>
                    <a:pt x="1329" y="777"/>
                    <a:pt x="1330" y="777"/>
                    <a:pt x="1332" y="777"/>
                  </a:cubicBezTo>
                  <a:cubicBezTo>
                    <a:pt x="1333" y="777"/>
                    <a:pt x="1334" y="776"/>
                    <a:pt x="1335" y="776"/>
                  </a:cubicBezTo>
                  <a:cubicBezTo>
                    <a:pt x="1338" y="775"/>
                    <a:pt x="1341" y="775"/>
                    <a:pt x="1344" y="775"/>
                  </a:cubicBezTo>
                  <a:cubicBezTo>
                    <a:pt x="1347" y="774"/>
                    <a:pt x="1350" y="774"/>
                    <a:pt x="1354" y="774"/>
                  </a:cubicBezTo>
                  <a:cubicBezTo>
                    <a:pt x="1357" y="773"/>
                    <a:pt x="1361" y="773"/>
                    <a:pt x="1364" y="772"/>
                  </a:cubicBezTo>
                  <a:cubicBezTo>
                    <a:pt x="1365" y="772"/>
                    <a:pt x="1366" y="772"/>
                    <a:pt x="1367" y="771"/>
                  </a:cubicBezTo>
                  <a:cubicBezTo>
                    <a:pt x="1367" y="771"/>
                    <a:pt x="1368" y="771"/>
                    <a:pt x="1368" y="771"/>
                  </a:cubicBezTo>
                  <a:cubicBezTo>
                    <a:pt x="1370" y="771"/>
                    <a:pt x="1370" y="771"/>
                    <a:pt x="1370" y="771"/>
                  </a:cubicBezTo>
                  <a:cubicBezTo>
                    <a:pt x="1372" y="770"/>
                    <a:pt x="1372" y="770"/>
                    <a:pt x="1372" y="770"/>
                  </a:cubicBezTo>
                  <a:cubicBezTo>
                    <a:pt x="1373" y="769"/>
                    <a:pt x="1374" y="769"/>
                    <a:pt x="1375" y="769"/>
                  </a:cubicBezTo>
                  <a:cubicBezTo>
                    <a:pt x="1377" y="768"/>
                    <a:pt x="1378" y="767"/>
                    <a:pt x="1380" y="767"/>
                  </a:cubicBezTo>
                  <a:cubicBezTo>
                    <a:pt x="1381" y="766"/>
                    <a:pt x="1381" y="766"/>
                    <a:pt x="1382" y="765"/>
                  </a:cubicBezTo>
                  <a:cubicBezTo>
                    <a:pt x="1383" y="765"/>
                    <a:pt x="1384" y="764"/>
                    <a:pt x="1385" y="764"/>
                  </a:cubicBezTo>
                  <a:cubicBezTo>
                    <a:pt x="1385" y="763"/>
                    <a:pt x="1386" y="763"/>
                    <a:pt x="1387" y="762"/>
                  </a:cubicBezTo>
                  <a:cubicBezTo>
                    <a:pt x="1388" y="762"/>
                    <a:pt x="1388" y="762"/>
                    <a:pt x="1388" y="762"/>
                  </a:cubicBezTo>
                  <a:cubicBezTo>
                    <a:pt x="1389" y="761"/>
                    <a:pt x="1389" y="761"/>
                    <a:pt x="1389" y="761"/>
                  </a:cubicBezTo>
                  <a:cubicBezTo>
                    <a:pt x="1390" y="760"/>
                    <a:pt x="1390" y="760"/>
                    <a:pt x="1391" y="759"/>
                  </a:cubicBezTo>
                  <a:cubicBezTo>
                    <a:pt x="1392" y="759"/>
                    <a:pt x="1392" y="758"/>
                    <a:pt x="1393" y="758"/>
                  </a:cubicBezTo>
                  <a:cubicBezTo>
                    <a:pt x="1394" y="757"/>
                    <a:pt x="1394" y="757"/>
                    <a:pt x="1395" y="756"/>
                  </a:cubicBezTo>
                  <a:cubicBezTo>
                    <a:pt x="1395" y="755"/>
                    <a:pt x="1396" y="755"/>
                    <a:pt x="1397" y="754"/>
                  </a:cubicBezTo>
                  <a:cubicBezTo>
                    <a:pt x="1398" y="753"/>
                    <a:pt x="1399" y="752"/>
                    <a:pt x="1400" y="751"/>
                  </a:cubicBezTo>
                  <a:cubicBezTo>
                    <a:pt x="1400" y="750"/>
                    <a:pt x="1401" y="750"/>
                    <a:pt x="1401" y="749"/>
                  </a:cubicBezTo>
                  <a:cubicBezTo>
                    <a:pt x="1402" y="748"/>
                    <a:pt x="1402" y="748"/>
                    <a:pt x="1403" y="747"/>
                  </a:cubicBezTo>
                  <a:cubicBezTo>
                    <a:pt x="1403" y="746"/>
                    <a:pt x="1404" y="745"/>
                    <a:pt x="1405" y="744"/>
                  </a:cubicBezTo>
                  <a:cubicBezTo>
                    <a:pt x="1405" y="743"/>
                    <a:pt x="1405" y="743"/>
                    <a:pt x="1406" y="742"/>
                  </a:cubicBezTo>
                  <a:cubicBezTo>
                    <a:pt x="1406" y="742"/>
                    <a:pt x="1406" y="741"/>
                    <a:pt x="1407" y="741"/>
                  </a:cubicBezTo>
                  <a:cubicBezTo>
                    <a:pt x="1407" y="740"/>
                    <a:pt x="1407" y="738"/>
                    <a:pt x="1408" y="737"/>
                  </a:cubicBezTo>
                  <a:cubicBezTo>
                    <a:pt x="1409" y="735"/>
                    <a:pt x="1409" y="734"/>
                    <a:pt x="1409" y="732"/>
                  </a:cubicBezTo>
                  <a:cubicBezTo>
                    <a:pt x="1409" y="731"/>
                    <a:pt x="1409" y="731"/>
                    <a:pt x="1410" y="730"/>
                  </a:cubicBezTo>
                  <a:cubicBezTo>
                    <a:pt x="1410" y="730"/>
                    <a:pt x="1410" y="729"/>
                    <a:pt x="1410" y="729"/>
                  </a:cubicBezTo>
                  <a:cubicBezTo>
                    <a:pt x="1410" y="728"/>
                    <a:pt x="1410" y="727"/>
                    <a:pt x="1410" y="727"/>
                  </a:cubicBezTo>
                  <a:cubicBezTo>
                    <a:pt x="1410" y="727"/>
                    <a:pt x="1410" y="728"/>
                    <a:pt x="1409" y="729"/>
                  </a:cubicBezTo>
                  <a:cubicBezTo>
                    <a:pt x="1409" y="729"/>
                    <a:pt x="1409" y="730"/>
                    <a:pt x="1408" y="732"/>
                  </a:cubicBezTo>
                  <a:cubicBezTo>
                    <a:pt x="1407" y="733"/>
                    <a:pt x="1407" y="735"/>
                    <a:pt x="1405" y="736"/>
                  </a:cubicBezTo>
                  <a:cubicBezTo>
                    <a:pt x="1405" y="737"/>
                    <a:pt x="1404" y="738"/>
                    <a:pt x="1404" y="739"/>
                  </a:cubicBezTo>
                  <a:cubicBezTo>
                    <a:pt x="1403" y="740"/>
                    <a:pt x="1403" y="741"/>
                    <a:pt x="1402" y="742"/>
                  </a:cubicBezTo>
                  <a:cubicBezTo>
                    <a:pt x="1401" y="743"/>
                    <a:pt x="1400" y="744"/>
                    <a:pt x="1400" y="745"/>
                  </a:cubicBezTo>
                  <a:cubicBezTo>
                    <a:pt x="1399" y="746"/>
                    <a:pt x="1399" y="747"/>
                    <a:pt x="1398" y="747"/>
                  </a:cubicBezTo>
                  <a:cubicBezTo>
                    <a:pt x="1398" y="748"/>
                    <a:pt x="1398" y="748"/>
                    <a:pt x="1397" y="749"/>
                  </a:cubicBezTo>
                  <a:cubicBezTo>
                    <a:pt x="1396" y="750"/>
                    <a:pt x="1395" y="751"/>
                    <a:pt x="1394" y="752"/>
                  </a:cubicBezTo>
                  <a:cubicBezTo>
                    <a:pt x="1394" y="753"/>
                    <a:pt x="1393" y="753"/>
                    <a:pt x="1392" y="754"/>
                  </a:cubicBezTo>
                  <a:cubicBezTo>
                    <a:pt x="1392" y="754"/>
                    <a:pt x="1391" y="755"/>
                    <a:pt x="1391" y="755"/>
                  </a:cubicBezTo>
                  <a:cubicBezTo>
                    <a:pt x="1390" y="756"/>
                    <a:pt x="1389" y="756"/>
                    <a:pt x="1389" y="757"/>
                  </a:cubicBezTo>
                  <a:cubicBezTo>
                    <a:pt x="1388" y="757"/>
                    <a:pt x="1387" y="758"/>
                    <a:pt x="1387" y="758"/>
                  </a:cubicBezTo>
                  <a:cubicBezTo>
                    <a:pt x="1386" y="759"/>
                    <a:pt x="1386" y="759"/>
                    <a:pt x="1386" y="759"/>
                  </a:cubicBezTo>
                  <a:cubicBezTo>
                    <a:pt x="1385" y="760"/>
                    <a:pt x="1385" y="760"/>
                    <a:pt x="1385" y="760"/>
                  </a:cubicBezTo>
                  <a:cubicBezTo>
                    <a:pt x="1385" y="760"/>
                    <a:pt x="1384" y="760"/>
                    <a:pt x="1384" y="760"/>
                  </a:cubicBezTo>
                  <a:cubicBezTo>
                    <a:pt x="1384" y="760"/>
                    <a:pt x="1384" y="760"/>
                    <a:pt x="1384" y="760"/>
                  </a:cubicBezTo>
                  <a:cubicBezTo>
                    <a:pt x="1384" y="760"/>
                    <a:pt x="1385" y="760"/>
                    <a:pt x="1385" y="759"/>
                  </a:cubicBezTo>
                  <a:cubicBezTo>
                    <a:pt x="1385" y="759"/>
                    <a:pt x="1385" y="759"/>
                    <a:pt x="1386" y="758"/>
                  </a:cubicBezTo>
                  <a:cubicBezTo>
                    <a:pt x="1386" y="758"/>
                    <a:pt x="1386" y="757"/>
                    <a:pt x="1387" y="757"/>
                  </a:cubicBezTo>
                  <a:cubicBezTo>
                    <a:pt x="1387" y="757"/>
                    <a:pt x="1387" y="756"/>
                    <a:pt x="1387" y="756"/>
                  </a:cubicBezTo>
                  <a:cubicBezTo>
                    <a:pt x="1387" y="756"/>
                    <a:pt x="1387" y="756"/>
                    <a:pt x="1387" y="755"/>
                  </a:cubicBezTo>
                  <a:cubicBezTo>
                    <a:pt x="1387" y="755"/>
                    <a:pt x="1388" y="754"/>
                    <a:pt x="1388" y="754"/>
                  </a:cubicBezTo>
                  <a:cubicBezTo>
                    <a:pt x="1388" y="753"/>
                    <a:pt x="1388" y="752"/>
                    <a:pt x="1388" y="752"/>
                  </a:cubicBezTo>
                  <a:cubicBezTo>
                    <a:pt x="1388" y="751"/>
                    <a:pt x="1389" y="750"/>
                    <a:pt x="1389" y="750"/>
                  </a:cubicBezTo>
                  <a:cubicBezTo>
                    <a:pt x="1389" y="749"/>
                    <a:pt x="1389" y="748"/>
                    <a:pt x="1389" y="748"/>
                  </a:cubicBezTo>
                  <a:cubicBezTo>
                    <a:pt x="1389" y="746"/>
                    <a:pt x="1390" y="745"/>
                    <a:pt x="1390" y="743"/>
                  </a:cubicBezTo>
                  <a:cubicBezTo>
                    <a:pt x="1390" y="742"/>
                    <a:pt x="1390" y="740"/>
                    <a:pt x="1390" y="738"/>
                  </a:cubicBezTo>
                  <a:cubicBezTo>
                    <a:pt x="1390" y="737"/>
                    <a:pt x="1390" y="735"/>
                    <a:pt x="1390" y="734"/>
                  </a:cubicBezTo>
                  <a:cubicBezTo>
                    <a:pt x="1390" y="733"/>
                    <a:pt x="1389" y="732"/>
                    <a:pt x="1389" y="730"/>
                  </a:cubicBezTo>
                  <a:cubicBezTo>
                    <a:pt x="1401" y="715"/>
                    <a:pt x="1386" y="710"/>
                    <a:pt x="1386" y="694"/>
                  </a:cubicBezTo>
                  <a:cubicBezTo>
                    <a:pt x="1373" y="707"/>
                    <a:pt x="1365" y="721"/>
                    <a:pt x="1386" y="730"/>
                  </a:cubicBezTo>
                  <a:cubicBezTo>
                    <a:pt x="1386" y="730"/>
                    <a:pt x="1386" y="730"/>
                    <a:pt x="1386" y="730"/>
                  </a:cubicBezTo>
                  <a:cubicBezTo>
                    <a:pt x="1387" y="731"/>
                    <a:pt x="1387" y="732"/>
                    <a:pt x="1387" y="734"/>
                  </a:cubicBezTo>
                  <a:cubicBezTo>
                    <a:pt x="1387" y="735"/>
                    <a:pt x="1387" y="737"/>
                    <a:pt x="1387" y="738"/>
                  </a:cubicBezTo>
                  <a:cubicBezTo>
                    <a:pt x="1387" y="740"/>
                    <a:pt x="1387" y="741"/>
                    <a:pt x="1387" y="743"/>
                  </a:cubicBezTo>
                  <a:cubicBezTo>
                    <a:pt x="1387" y="744"/>
                    <a:pt x="1387" y="746"/>
                    <a:pt x="1386" y="747"/>
                  </a:cubicBezTo>
                  <a:cubicBezTo>
                    <a:pt x="1386" y="748"/>
                    <a:pt x="1386" y="748"/>
                    <a:pt x="1386" y="749"/>
                  </a:cubicBezTo>
                  <a:cubicBezTo>
                    <a:pt x="1386" y="750"/>
                    <a:pt x="1386" y="750"/>
                    <a:pt x="1386" y="751"/>
                  </a:cubicBezTo>
                  <a:cubicBezTo>
                    <a:pt x="1385" y="752"/>
                    <a:pt x="1385" y="752"/>
                    <a:pt x="1385" y="753"/>
                  </a:cubicBezTo>
                  <a:cubicBezTo>
                    <a:pt x="1385" y="753"/>
                    <a:pt x="1385" y="754"/>
                    <a:pt x="1385" y="754"/>
                  </a:cubicBezTo>
                  <a:cubicBezTo>
                    <a:pt x="1384" y="755"/>
                    <a:pt x="1384" y="755"/>
                    <a:pt x="1384" y="755"/>
                  </a:cubicBezTo>
                  <a:cubicBezTo>
                    <a:pt x="1384" y="755"/>
                    <a:pt x="1384" y="756"/>
                    <a:pt x="1384" y="756"/>
                  </a:cubicBezTo>
                  <a:cubicBezTo>
                    <a:pt x="1384" y="756"/>
                    <a:pt x="1384" y="757"/>
                    <a:pt x="1384" y="757"/>
                  </a:cubicBezTo>
                  <a:cubicBezTo>
                    <a:pt x="1384" y="758"/>
                    <a:pt x="1383" y="759"/>
                    <a:pt x="1383" y="760"/>
                  </a:cubicBezTo>
                  <a:cubicBezTo>
                    <a:pt x="1383" y="760"/>
                    <a:pt x="1383" y="761"/>
                    <a:pt x="1383" y="761"/>
                  </a:cubicBezTo>
                  <a:cubicBezTo>
                    <a:pt x="1383" y="761"/>
                    <a:pt x="1383" y="761"/>
                    <a:pt x="1383" y="761"/>
                  </a:cubicBezTo>
                  <a:cubicBezTo>
                    <a:pt x="1382" y="762"/>
                    <a:pt x="1381" y="762"/>
                    <a:pt x="1380" y="762"/>
                  </a:cubicBezTo>
                  <a:cubicBezTo>
                    <a:pt x="1380" y="763"/>
                    <a:pt x="1379" y="763"/>
                    <a:pt x="1378" y="764"/>
                  </a:cubicBezTo>
                  <a:cubicBezTo>
                    <a:pt x="1377" y="764"/>
                    <a:pt x="1375" y="765"/>
                    <a:pt x="1373" y="766"/>
                  </a:cubicBezTo>
                  <a:cubicBezTo>
                    <a:pt x="1373" y="766"/>
                    <a:pt x="1372" y="766"/>
                    <a:pt x="1371" y="767"/>
                  </a:cubicBezTo>
                  <a:cubicBezTo>
                    <a:pt x="1368" y="768"/>
                    <a:pt x="1368" y="768"/>
                    <a:pt x="1368" y="768"/>
                  </a:cubicBezTo>
                  <a:cubicBezTo>
                    <a:pt x="1367" y="768"/>
                    <a:pt x="1367" y="768"/>
                    <a:pt x="1367" y="768"/>
                  </a:cubicBezTo>
                  <a:cubicBezTo>
                    <a:pt x="1367" y="768"/>
                    <a:pt x="1366" y="768"/>
                    <a:pt x="1366" y="768"/>
                  </a:cubicBezTo>
                  <a:cubicBezTo>
                    <a:pt x="1365" y="768"/>
                    <a:pt x="1364" y="769"/>
                    <a:pt x="1363" y="769"/>
                  </a:cubicBezTo>
                  <a:cubicBezTo>
                    <a:pt x="1362" y="769"/>
                    <a:pt x="1360" y="770"/>
                    <a:pt x="1358" y="770"/>
                  </a:cubicBezTo>
                  <a:cubicBezTo>
                    <a:pt x="1357" y="770"/>
                    <a:pt x="1355" y="770"/>
                    <a:pt x="1353" y="770"/>
                  </a:cubicBezTo>
                  <a:cubicBezTo>
                    <a:pt x="1346" y="771"/>
                    <a:pt x="1340" y="772"/>
                    <a:pt x="1334" y="773"/>
                  </a:cubicBezTo>
                  <a:cubicBezTo>
                    <a:pt x="1334" y="773"/>
                    <a:pt x="1333" y="773"/>
                    <a:pt x="1332" y="773"/>
                  </a:cubicBezTo>
                  <a:cubicBezTo>
                    <a:pt x="1332" y="773"/>
                    <a:pt x="1331" y="774"/>
                    <a:pt x="1330" y="774"/>
                  </a:cubicBezTo>
                  <a:cubicBezTo>
                    <a:pt x="1329" y="774"/>
                    <a:pt x="1328" y="775"/>
                    <a:pt x="1327" y="775"/>
                  </a:cubicBezTo>
                  <a:cubicBezTo>
                    <a:pt x="1326" y="776"/>
                    <a:pt x="1325" y="777"/>
                    <a:pt x="1324" y="777"/>
                  </a:cubicBezTo>
                  <a:cubicBezTo>
                    <a:pt x="1325" y="774"/>
                    <a:pt x="1326" y="770"/>
                    <a:pt x="1327" y="767"/>
                  </a:cubicBezTo>
                  <a:cubicBezTo>
                    <a:pt x="1329" y="758"/>
                    <a:pt x="1330" y="749"/>
                    <a:pt x="1330" y="742"/>
                  </a:cubicBezTo>
                  <a:cubicBezTo>
                    <a:pt x="1330" y="741"/>
                    <a:pt x="1330" y="740"/>
                    <a:pt x="1330" y="739"/>
                  </a:cubicBezTo>
                  <a:cubicBezTo>
                    <a:pt x="1330" y="738"/>
                    <a:pt x="1330" y="738"/>
                    <a:pt x="1330" y="737"/>
                  </a:cubicBezTo>
                  <a:cubicBezTo>
                    <a:pt x="1330" y="737"/>
                    <a:pt x="1330" y="736"/>
                    <a:pt x="1330" y="736"/>
                  </a:cubicBezTo>
                  <a:cubicBezTo>
                    <a:pt x="1330" y="734"/>
                    <a:pt x="1331" y="732"/>
                    <a:pt x="1330" y="730"/>
                  </a:cubicBezTo>
                  <a:cubicBezTo>
                    <a:pt x="1330" y="730"/>
                    <a:pt x="1330" y="729"/>
                    <a:pt x="1330" y="728"/>
                  </a:cubicBezTo>
                  <a:cubicBezTo>
                    <a:pt x="1333" y="723"/>
                    <a:pt x="1335" y="718"/>
                    <a:pt x="1338" y="712"/>
                  </a:cubicBezTo>
                  <a:cubicBezTo>
                    <a:pt x="1361" y="658"/>
                    <a:pt x="1388" y="613"/>
                    <a:pt x="1452" y="619"/>
                  </a:cubicBezTo>
                  <a:close/>
                  <a:moveTo>
                    <a:pt x="1270" y="464"/>
                  </a:moveTo>
                  <a:cubicBezTo>
                    <a:pt x="1269" y="460"/>
                    <a:pt x="1267" y="457"/>
                    <a:pt x="1266" y="454"/>
                  </a:cubicBezTo>
                  <a:cubicBezTo>
                    <a:pt x="1266" y="452"/>
                    <a:pt x="1265" y="451"/>
                    <a:pt x="1265" y="449"/>
                  </a:cubicBezTo>
                  <a:cubicBezTo>
                    <a:pt x="1264" y="448"/>
                    <a:pt x="1264" y="446"/>
                    <a:pt x="1264" y="445"/>
                  </a:cubicBezTo>
                  <a:cubicBezTo>
                    <a:pt x="1264" y="445"/>
                    <a:pt x="1264" y="444"/>
                    <a:pt x="1264" y="444"/>
                  </a:cubicBezTo>
                  <a:cubicBezTo>
                    <a:pt x="1264" y="443"/>
                    <a:pt x="1264" y="443"/>
                    <a:pt x="1264" y="443"/>
                  </a:cubicBezTo>
                  <a:cubicBezTo>
                    <a:pt x="1264" y="442"/>
                    <a:pt x="1265" y="441"/>
                    <a:pt x="1265" y="441"/>
                  </a:cubicBezTo>
                  <a:cubicBezTo>
                    <a:pt x="1265" y="439"/>
                    <a:pt x="1265" y="438"/>
                    <a:pt x="1266" y="437"/>
                  </a:cubicBezTo>
                  <a:cubicBezTo>
                    <a:pt x="1266" y="436"/>
                    <a:pt x="1267" y="435"/>
                    <a:pt x="1268" y="434"/>
                  </a:cubicBezTo>
                  <a:cubicBezTo>
                    <a:pt x="1268" y="433"/>
                    <a:pt x="1268" y="432"/>
                    <a:pt x="1269" y="431"/>
                  </a:cubicBezTo>
                  <a:cubicBezTo>
                    <a:pt x="1269" y="431"/>
                    <a:pt x="1269" y="431"/>
                    <a:pt x="1269" y="431"/>
                  </a:cubicBezTo>
                  <a:cubicBezTo>
                    <a:pt x="1269" y="431"/>
                    <a:pt x="1269" y="431"/>
                    <a:pt x="1270" y="431"/>
                  </a:cubicBezTo>
                  <a:cubicBezTo>
                    <a:pt x="1270" y="430"/>
                    <a:pt x="1270" y="430"/>
                    <a:pt x="1270" y="430"/>
                  </a:cubicBezTo>
                  <a:cubicBezTo>
                    <a:pt x="1270" y="430"/>
                    <a:pt x="1270" y="430"/>
                    <a:pt x="1270" y="429"/>
                  </a:cubicBezTo>
                  <a:cubicBezTo>
                    <a:pt x="1270" y="429"/>
                    <a:pt x="1271" y="429"/>
                    <a:pt x="1271" y="428"/>
                  </a:cubicBezTo>
                  <a:cubicBezTo>
                    <a:pt x="1271" y="427"/>
                    <a:pt x="1272" y="427"/>
                    <a:pt x="1272" y="426"/>
                  </a:cubicBezTo>
                  <a:cubicBezTo>
                    <a:pt x="1274" y="423"/>
                    <a:pt x="1275" y="422"/>
                    <a:pt x="1275" y="422"/>
                  </a:cubicBezTo>
                  <a:cubicBezTo>
                    <a:pt x="1275" y="422"/>
                    <a:pt x="1275" y="422"/>
                    <a:pt x="1274" y="423"/>
                  </a:cubicBezTo>
                  <a:cubicBezTo>
                    <a:pt x="1274" y="423"/>
                    <a:pt x="1273" y="424"/>
                    <a:pt x="1272" y="425"/>
                  </a:cubicBezTo>
                  <a:cubicBezTo>
                    <a:pt x="1272" y="425"/>
                    <a:pt x="1272" y="424"/>
                    <a:pt x="1272" y="424"/>
                  </a:cubicBezTo>
                  <a:cubicBezTo>
                    <a:pt x="1273" y="423"/>
                    <a:pt x="1273" y="422"/>
                    <a:pt x="1273" y="421"/>
                  </a:cubicBezTo>
                  <a:cubicBezTo>
                    <a:pt x="1273" y="420"/>
                    <a:pt x="1274" y="419"/>
                    <a:pt x="1274" y="418"/>
                  </a:cubicBezTo>
                  <a:cubicBezTo>
                    <a:pt x="1274" y="417"/>
                    <a:pt x="1274" y="417"/>
                    <a:pt x="1274" y="416"/>
                  </a:cubicBezTo>
                  <a:cubicBezTo>
                    <a:pt x="1274" y="416"/>
                    <a:pt x="1274" y="416"/>
                    <a:pt x="1274" y="416"/>
                  </a:cubicBezTo>
                  <a:cubicBezTo>
                    <a:pt x="1275" y="415"/>
                    <a:pt x="1275" y="415"/>
                    <a:pt x="1275" y="415"/>
                  </a:cubicBezTo>
                  <a:cubicBezTo>
                    <a:pt x="1281" y="412"/>
                    <a:pt x="1284" y="409"/>
                    <a:pt x="1284" y="404"/>
                  </a:cubicBezTo>
                  <a:cubicBezTo>
                    <a:pt x="1304" y="424"/>
                    <a:pt x="1309" y="446"/>
                    <a:pt x="1316" y="475"/>
                  </a:cubicBezTo>
                  <a:cubicBezTo>
                    <a:pt x="1315" y="476"/>
                    <a:pt x="1315" y="477"/>
                    <a:pt x="1315" y="477"/>
                  </a:cubicBezTo>
                  <a:cubicBezTo>
                    <a:pt x="1314" y="479"/>
                    <a:pt x="1314" y="481"/>
                    <a:pt x="1313" y="483"/>
                  </a:cubicBezTo>
                  <a:cubicBezTo>
                    <a:pt x="1313" y="484"/>
                    <a:pt x="1313" y="484"/>
                    <a:pt x="1313" y="485"/>
                  </a:cubicBezTo>
                  <a:cubicBezTo>
                    <a:pt x="1313" y="486"/>
                    <a:pt x="1312" y="487"/>
                    <a:pt x="1312" y="488"/>
                  </a:cubicBezTo>
                  <a:cubicBezTo>
                    <a:pt x="1312" y="489"/>
                    <a:pt x="1312" y="489"/>
                    <a:pt x="1312" y="490"/>
                  </a:cubicBezTo>
                  <a:cubicBezTo>
                    <a:pt x="1312" y="491"/>
                    <a:pt x="1312" y="492"/>
                    <a:pt x="1312" y="492"/>
                  </a:cubicBezTo>
                  <a:cubicBezTo>
                    <a:pt x="1312" y="493"/>
                    <a:pt x="1312" y="493"/>
                    <a:pt x="1312" y="494"/>
                  </a:cubicBezTo>
                  <a:cubicBezTo>
                    <a:pt x="1312" y="494"/>
                    <a:pt x="1312" y="494"/>
                    <a:pt x="1312" y="495"/>
                  </a:cubicBezTo>
                  <a:cubicBezTo>
                    <a:pt x="1312" y="495"/>
                    <a:pt x="1312" y="496"/>
                    <a:pt x="1312" y="496"/>
                  </a:cubicBezTo>
                  <a:cubicBezTo>
                    <a:pt x="1312" y="497"/>
                    <a:pt x="1312" y="498"/>
                    <a:pt x="1312" y="498"/>
                  </a:cubicBezTo>
                  <a:cubicBezTo>
                    <a:pt x="1312" y="499"/>
                    <a:pt x="1312" y="499"/>
                    <a:pt x="1312" y="499"/>
                  </a:cubicBezTo>
                  <a:cubicBezTo>
                    <a:pt x="1313" y="501"/>
                    <a:pt x="1313" y="501"/>
                    <a:pt x="1313" y="502"/>
                  </a:cubicBezTo>
                  <a:cubicBezTo>
                    <a:pt x="1312" y="502"/>
                    <a:pt x="1312" y="503"/>
                    <a:pt x="1311" y="503"/>
                  </a:cubicBezTo>
                  <a:cubicBezTo>
                    <a:pt x="1308" y="505"/>
                    <a:pt x="1305" y="507"/>
                    <a:pt x="1302" y="510"/>
                  </a:cubicBezTo>
                  <a:cubicBezTo>
                    <a:pt x="1301" y="511"/>
                    <a:pt x="1299" y="512"/>
                    <a:pt x="1298" y="513"/>
                  </a:cubicBezTo>
                  <a:cubicBezTo>
                    <a:pt x="1296" y="515"/>
                    <a:pt x="1295" y="516"/>
                    <a:pt x="1294" y="518"/>
                  </a:cubicBezTo>
                  <a:cubicBezTo>
                    <a:pt x="1291" y="520"/>
                    <a:pt x="1289" y="523"/>
                    <a:pt x="1287" y="526"/>
                  </a:cubicBezTo>
                  <a:cubicBezTo>
                    <a:pt x="1287" y="525"/>
                    <a:pt x="1287" y="525"/>
                    <a:pt x="1287" y="525"/>
                  </a:cubicBezTo>
                  <a:cubicBezTo>
                    <a:pt x="1287" y="523"/>
                    <a:pt x="1288" y="521"/>
                    <a:pt x="1288" y="519"/>
                  </a:cubicBezTo>
                  <a:cubicBezTo>
                    <a:pt x="1288" y="518"/>
                    <a:pt x="1288" y="516"/>
                    <a:pt x="1288" y="515"/>
                  </a:cubicBezTo>
                  <a:cubicBezTo>
                    <a:pt x="1288" y="515"/>
                    <a:pt x="1288" y="514"/>
                    <a:pt x="1287" y="513"/>
                  </a:cubicBezTo>
                  <a:cubicBezTo>
                    <a:pt x="1287" y="513"/>
                    <a:pt x="1287" y="512"/>
                    <a:pt x="1287" y="511"/>
                  </a:cubicBezTo>
                  <a:cubicBezTo>
                    <a:pt x="1286" y="509"/>
                    <a:pt x="1286" y="506"/>
                    <a:pt x="1285" y="503"/>
                  </a:cubicBezTo>
                  <a:cubicBezTo>
                    <a:pt x="1284" y="500"/>
                    <a:pt x="1283" y="497"/>
                    <a:pt x="1282" y="495"/>
                  </a:cubicBezTo>
                  <a:cubicBezTo>
                    <a:pt x="1282" y="494"/>
                    <a:pt x="1283" y="494"/>
                    <a:pt x="1283" y="494"/>
                  </a:cubicBezTo>
                  <a:cubicBezTo>
                    <a:pt x="1282" y="494"/>
                    <a:pt x="1282" y="494"/>
                    <a:pt x="1281" y="494"/>
                  </a:cubicBezTo>
                  <a:cubicBezTo>
                    <a:pt x="1281" y="494"/>
                    <a:pt x="1281" y="494"/>
                    <a:pt x="1281" y="493"/>
                  </a:cubicBezTo>
                  <a:cubicBezTo>
                    <a:pt x="1279" y="487"/>
                    <a:pt x="1276" y="480"/>
                    <a:pt x="1274" y="474"/>
                  </a:cubicBezTo>
                  <a:cubicBezTo>
                    <a:pt x="1272" y="470"/>
                    <a:pt x="1271" y="467"/>
                    <a:pt x="1270" y="464"/>
                  </a:cubicBezTo>
                  <a:close/>
                  <a:moveTo>
                    <a:pt x="1279" y="496"/>
                  </a:moveTo>
                  <a:cubicBezTo>
                    <a:pt x="1280" y="499"/>
                    <a:pt x="1281" y="501"/>
                    <a:pt x="1282" y="504"/>
                  </a:cubicBezTo>
                  <a:cubicBezTo>
                    <a:pt x="1283" y="506"/>
                    <a:pt x="1284" y="509"/>
                    <a:pt x="1284" y="512"/>
                  </a:cubicBezTo>
                  <a:cubicBezTo>
                    <a:pt x="1285" y="513"/>
                    <a:pt x="1285" y="514"/>
                    <a:pt x="1285" y="516"/>
                  </a:cubicBezTo>
                  <a:cubicBezTo>
                    <a:pt x="1285" y="517"/>
                    <a:pt x="1285" y="518"/>
                    <a:pt x="1286" y="519"/>
                  </a:cubicBezTo>
                  <a:cubicBezTo>
                    <a:pt x="1286" y="520"/>
                    <a:pt x="1286" y="521"/>
                    <a:pt x="1286" y="522"/>
                  </a:cubicBezTo>
                  <a:cubicBezTo>
                    <a:pt x="1286" y="522"/>
                    <a:pt x="1286" y="523"/>
                    <a:pt x="1286" y="523"/>
                  </a:cubicBezTo>
                  <a:cubicBezTo>
                    <a:pt x="1286" y="524"/>
                    <a:pt x="1286" y="524"/>
                    <a:pt x="1286" y="524"/>
                  </a:cubicBezTo>
                  <a:cubicBezTo>
                    <a:pt x="1286" y="525"/>
                    <a:pt x="1286" y="526"/>
                    <a:pt x="1286" y="527"/>
                  </a:cubicBezTo>
                  <a:cubicBezTo>
                    <a:pt x="1286" y="527"/>
                    <a:pt x="1286" y="527"/>
                    <a:pt x="1286" y="527"/>
                  </a:cubicBezTo>
                  <a:cubicBezTo>
                    <a:pt x="1283" y="530"/>
                    <a:pt x="1280" y="535"/>
                    <a:pt x="1277" y="539"/>
                  </a:cubicBezTo>
                  <a:cubicBezTo>
                    <a:pt x="1274" y="543"/>
                    <a:pt x="1272" y="547"/>
                    <a:pt x="1270" y="552"/>
                  </a:cubicBezTo>
                  <a:cubicBezTo>
                    <a:pt x="1269" y="553"/>
                    <a:pt x="1269" y="554"/>
                    <a:pt x="1268" y="555"/>
                  </a:cubicBezTo>
                  <a:cubicBezTo>
                    <a:pt x="1268" y="556"/>
                    <a:pt x="1268" y="557"/>
                    <a:pt x="1267" y="557"/>
                  </a:cubicBezTo>
                  <a:cubicBezTo>
                    <a:pt x="1267" y="558"/>
                    <a:pt x="1267" y="558"/>
                    <a:pt x="1267" y="558"/>
                  </a:cubicBezTo>
                  <a:cubicBezTo>
                    <a:pt x="1267" y="558"/>
                    <a:pt x="1267" y="558"/>
                    <a:pt x="1267" y="558"/>
                  </a:cubicBezTo>
                  <a:cubicBezTo>
                    <a:pt x="1267" y="558"/>
                    <a:pt x="1267" y="557"/>
                    <a:pt x="1266" y="557"/>
                  </a:cubicBezTo>
                  <a:cubicBezTo>
                    <a:pt x="1266" y="556"/>
                    <a:pt x="1266" y="556"/>
                    <a:pt x="1266" y="556"/>
                  </a:cubicBezTo>
                  <a:cubicBezTo>
                    <a:pt x="1266" y="556"/>
                    <a:pt x="1265" y="555"/>
                    <a:pt x="1265" y="555"/>
                  </a:cubicBezTo>
                  <a:cubicBezTo>
                    <a:pt x="1265" y="555"/>
                    <a:pt x="1264" y="554"/>
                    <a:pt x="1264" y="553"/>
                  </a:cubicBezTo>
                  <a:cubicBezTo>
                    <a:pt x="1264" y="553"/>
                    <a:pt x="1263" y="552"/>
                    <a:pt x="1263" y="551"/>
                  </a:cubicBezTo>
                  <a:cubicBezTo>
                    <a:pt x="1262" y="551"/>
                    <a:pt x="1262" y="550"/>
                    <a:pt x="1262" y="549"/>
                  </a:cubicBezTo>
                  <a:cubicBezTo>
                    <a:pt x="1261" y="549"/>
                    <a:pt x="1261" y="548"/>
                    <a:pt x="1260" y="547"/>
                  </a:cubicBezTo>
                  <a:cubicBezTo>
                    <a:pt x="1260" y="546"/>
                    <a:pt x="1259" y="544"/>
                    <a:pt x="1258" y="542"/>
                  </a:cubicBezTo>
                  <a:cubicBezTo>
                    <a:pt x="1257" y="541"/>
                    <a:pt x="1257" y="539"/>
                    <a:pt x="1256" y="537"/>
                  </a:cubicBezTo>
                  <a:cubicBezTo>
                    <a:pt x="1256" y="536"/>
                    <a:pt x="1255" y="534"/>
                    <a:pt x="1255" y="532"/>
                  </a:cubicBezTo>
                  <a:cubicBezTo>
                    <a:pt x="1255" y="532"/>
                    <a:pt x="1255" y="532"/>
                    <a:pt x="1255" y="532"/>
                  </a:cubicBezTo>
                  <a:cubicBezTo>
                    <a:pt x="1255" y="533"/>
                    <a:pt x="1256" y="534"/>
                    <a:pt x="1257" y="536"/>
                  </a:cubicBezTo>
                  <a:cubicBezTo>
                    <a:pt x="1270" y="529"/>
                    <a:pt x="1270" y="517"/>
                    <a:pt x="1265" y="506"/>
                  </a:cubicBezTo>
                  <a:cubicBezTo>
                    <a:pt x="1269" y="502"/>
                    <a:pt x="1274" y="499"/>
                    <a:pt x="1279" y="496"/>
                  </a:cubicBezTo>
                  <a:close/>
                  <a:moveTo>
                    <a:pt x="1131" y="307"/>
                  </a:moveTo>
                  <a:cubicBezTo>
                    <a:pt x="1123" y="302"/>
                    <a:pt x="1117" y="295"/>
                    <a:pt x="1109" y="291"/>
                  </a:cubicBezTo>
                  <a:cubicBezTo>
                    <a:pt x="1110" y="291"/>
                    <a:pt x="1110" y="291"/>
                    <a:pt x="1111" y="291"/>
                  </a:cubicBezTo>
                  <a:cubicBezTo>
                    <a:pt x="1112" y="291"/>
                    <a:pt x="1113" y="291"/>
                    <a:pt x="1114" y="291"/>
                  </a:cubicBezTo>
                  <a:cubicBezTo>
                    <a:pt x="1115" y="291"/>
                    <a:pt x="1116" y="291"/>
                    <a:pt x="1117" y="291"/>
                  </a:cubicBezTo>
                  <a:cubicBezTo>
                    <a:pt x="1118" y="291"/>
                    <a:pt x="1120" y="291"/>
                    <a:pt x="1121" y="291"/>
                  </a:cubicBezTo>
                  <a:cubicBezTo>
                    <a:pt x="1122" y="290"/>
                    <a:pt x="1123" y="290"/>
                    <a:pt x="1124" y="290"/>
                  </a:cubicBezTo>
                  <a:cubicBezTo>
                    <a:pt x="1126" y="290"/>
                    <a:pt x="1128" y="290"/>
                    <a:pt x="1129" y="289"/>
                  </a:cubicBezTo>
                  <a:cubicBezTo>
                    <a:pt x="1130" y="289"/>
                    <a:pt x="1130" y="289"/>
                    <a:pt x="1131" y="289"/>
                  </a:cubicBezTo>
                  <a:cubicBezTo>
                    <a:pt x="1131" y="290"/>
                    <a:pt x="1131" y="290"/>
                    <a:pt x="1131" y="290"/>
                  </a:cubicBezTo>
                  <a:cubicBezTo>
                    <a:pt x="1132" y="290"/>
                    <a:pt x="1132" y="290"/>
                    <a:pt x="1132" y="290"/>
                  </a:cubicBezTo>
                  <a:cubicBezTo>
                    <a:pt x="1132" y="290"/>
                    <a:pt x="1133" y="290"/>
                    <a:pt x="1133" y="290"/>
                  </a:cubicBezTo>
                  <a:cubicBezTo>
                    <a:pt x="1134" y="290"/>
                    <a:pt x="1134" y="290"/>
                    <a:pt x="1135" y="290"/>
                  </a:cubicBezTo>
                  <a:cubicBezTo>
                    <a:pt x="1138" y="291"/>
                    <a:pt x="1141" y="293"/>
                    <a:pt x="1143" y="295"/>
                  </a:cubicBezTo>
                  <a:cubicBezTo>
                    <a:pt x="1143" y="295"/>
                    <a:pt x="1143" y="295"/>
                    <a:pt x="1143" y="295"/>
                  </a:cubicBezTo>
                  <a:cubicBezTo>
                    <a:pt x="1139" y="299"/>
                    <a:pt x="1134" y="303"/>
                    <a:pt x="1131" y="307"/>
                  </a:cubicBezTo>
                  <a:close/>
                  <a:moveTo>
                    <a:pt x="1145" y="297"/>
                  </a:moveTo>
                  <a:cubicBezTo>
                    <a:pt x="1145" y="297"/>
                    <a:pt x="1146" y="298"/>
                    <a:pt x="1146" y="298"/>
                  </a:cubicBezTo>
                  <a:cubicBezTo>
                    <a:pt x="1146" y="299"/>
                    <a:pt x="1147" y="299"/>
                    <a:pt x="1147" y="300"/>
                  </a:cubicBezTo>
                  <a:cubicBezTo>
                    <a:pt x="1148" y="300"/>
                    <a:pt x="1148" y="301"/>
                    <a:pt x="1149" y="301"/>
                  </a:cubicBezTo>
                  <a:cubicBezTo>
                    <a:pt x="1150" y="303"/>
                    <a:pt x="1152" y="305"/>
                    <a:pt x="1153" y="306"/>
                  </a:cubicBezTo>
                  <a:cubicBezTo>
                    <a:pt x="1154" y="307"/>
                    <a:pt x="1155" y="308"/>
                    <a:pt x="1155" y="309"/>
                  </a:cubicBezTo>
                  <a:cubicBezTo>
                    <a:pt x="1158" y="318"/>
                    <a:pt x="1160" y="327"/>
                    <a:pt x="1163" y="336"/>
                  </a:cubicBezTo>
                  <a:cubicBezTo>
                    <a:pt x="1167" y="350"/>
                    <a:pt x="1171" y="363"/>
                    <a:pt x="1175" y="375"/>
                  </a:cubicBezTo>
                  <a:cubicBezTo>
                    <a:pt x="1152" y="357"/>
                    <a:pt x="1124" y="346"/>
                    <a:pt x="1145" y="297"/>
                  </a:cubicBezTo>
                  <a:close/>
                  <a:moveTo>
                    <a:pt x="1030" y="585"/>
                  </a:moveTo>
                  <a:cubicBezTo>
                    <a:pt x="1029" y="584"/>
                    <a:pt x="1028" y="583"/>
                    <a:pt x="1027" y="583"/>
                  </a:cubicBezTo>
                  <a:cubicBezTo>
                    <a:pt x="1026" y="582"/>
                    <a:pt x="1025" y="581"/>
                    <a:pt x="1024" y="580"/>
                  </a:cubicBezTo>
                  <a:cubicBezTo>
                    <a:pt x="1024" y="579"/>
                    <a:pt x="1023" y="578"/>
                    <a:pt x="1022" y="577"/>
                  </a:cubicBezTo>
                  <a:cubicBezTo>
                    <a:pt x="1021" y="577"/>
                    <a:pt x="1021" y="577"/>
                    <a:pt x="1021" y="577"/>
                  </a:cubicBezTo>
                  <a:cubicBezTo>
                    <a:pt x="1022" y="577"/>
                    <a:pt x="1022" y="577"/>
                    <a:pt x="1022" y="577"/>
                  </a:cubicBezTo>
                  <a:cubicBezTo>
                    <a:pt x="1014" y="562"/>
                    <a:pt x="1001" y="558"/>
                    <a:pt x="986" y="555"/>
                  </a:cubicBezTo>
                  <a:cubicBezTo>
                    <a:pt x="994" y="550"/>
                    <a:pt x="1002" y="545"/>
                    <a:pt x="1011" y="540"/>
                  </a:cubicBezTo>
                  <a:cubicBezTo>
                    <a:pt x="1011" y="541"/>
                    <a:pt x="1012" y="542"/>
                    <a:pt x="1013" y="543"/>
                  </a:cubicBezTo>
                  <a:cubicBezTo>
                    <a:pt x="1014" y="545"/>
                    <a:pt x="1015" y="547"/>
                    <a:pt x="1016" y="549"/>
                  </a:cubicBezTo>
                  <a:cubicBezTo>
                    <a:pt x="1018" y="553"/>
                    <a:pt x="1020" y="558"/>
                    <a:pt x="1023" y="564"/>
                  </a:cubicBezTo>
                  <a:cubicBezTo>
                    <a:pt x="1023" y="566"/>
                    <a:pt x="1024" y="567"/>
                    <a:pt x="1025" y="569"/>
                  </a:cubicBezTo>
                  <a:cubicBezTo>
                    <a:pt x="1025" y="571"/>
                    <a:pt x="1026" y="572"/>
                    <a:pt x="1026" y="574"/>
                  </a:cubicBezTo>
                  <a:cubicBezTo>
                    <a:pt x="1027" y="575"/>
                    <a:pt x="1027" y="576"/>
                    <a:pt x="1027" y="577"/>
                  </a:cubicBezTo>
                  <a:cubicBezTo>
                    <a:pt x="1027" y="578"/>
                    <a:pt x="1028" y="579"/>
                    <a:pt x="1028" y="579"/>
                  </a:cubicBezTo>
                  <a:cubicBezTo>
                    <a:pt x="1029" y="581"/>
                    <a:pt x="1029" y="583"/>
                    <a:pt x="1030" y="585"/>
                  </a:cubicBezTo>
                  <a:cubicBezTo>
                    <a:pt x="1030" y="585"/>
                    <a:pt x="1030" y="585"/>
                    <a:pt x="1030" y="585"/>
                  </a:cubicBezTo>
                  <a:cubicBezTo>
                    <a:pt x="1030" y="585"/>
                    <a:pt x="1030" y="585"/>
                    <a:pt x="1030" y="585"/>
                  </a:cubicBezTo>
                  <a:close/>
                  <a:moveTo>
                    <a:pt x="1045" y="639"/>
                  </a:moveTo>
                  <a:cubicBezTo>
                    <a:pt x="1043" y="629"/>
                    <a:pt x="1042" y="619"/>
                    <a:pt x="1040" y="610"/>
                  </a:cubicBezTo>
                  <a:cubicBezTo>
                    <a:pt x="1038" y="601"/>
                    <a:pt x="1036" y="592"/>
                    <a:pt x="1034" y="584"/>
                  </a:cubicBezTo>
                  <a:cubicBezTo>
                    <a:pt x="1032" y="580"/>
                    <a:pt x="1031" y="576"/>
                    <a:pt x="1030" y="573"/>
                  </a:cubicBezTo>
                  <a:cubicBezTo>
                    <a:pt x="1029" y="571"/>
                    <a:pt x="1028" y="569"/>
                    <a:pt x="1028" y="568"/>
                  </a:cubicBezTo>
                  <a:cubicBezTo>
                    <a:pt x="1027" y="566"/>
                    <a:pt x="1026" y="564"/>
                    <a:pt x="1026" y="563"/>
                  </a:cubicBezTo>
                  <a:cubicBezTo>
                    <a:pt x="1023" y="557"/>
                    <a:pt x="1020" y="552"/>
                    <a:pt x="1017" y="548"/>
                  </a:cubicBezTo>
                  <a:cubicBezTo>
                    <a:pt x="1016" y="546"/>
                    <a:pt x="1015" y="544"/>
                    <a:pt x="1013" y="543"/>
                  </a:cubicBezTo>
                  <a:cubicBezTo>
                    <a:pt x="1013" y="542"/>
                    <a:pt x="1012" y="541"/>
                    <a:pt x="1011" y="540"/>
                  </a:cubicBezTo>
                  <a:cubicBezTo>
                    <a:pt x="1031" y="529"/>
                    <a:pt x="1052" y="521"/>
                    <a:pt x="1075" y="520"/>
                  </a:cubicBezTo>
                  <a:cubicBezTo>
                    <a:pt x="1102" y="519"/>
                    <a:pt x="1120" y="519"/>
                    <a:pt x="1146" y="523"/>
                  </a:cubicBezTo>
                  <a:cubicBezTo>
                    <a:pt x="1166" y="525"/>
                    <a:pt x="1201" y="529"/>
                    <a:pt x="1208" y="557"/>
                  </a:cubicBezTo>
                  <a:cubicBezTo>
                    <a:pt x="1214" y="578"/>
                    <a:pt x="1214" y="586"/>
                    <a:pt x="1218" y="593"/>
                  </a:cubicBezTo>
                  <a:cubicBezTo>
                    <a:pt x="1226" y="610"/>
                    <a:pt x="1227" y="611"/>
                    <a:pt x="1234" y="629"/>
                  </a:cubicBezTo>
                  <a:cubicBezTo>
                    <a:pt x="1229" y="628"/>
                    <a:pt x="1224" y="627"/>
                    <a:pt x="1221" y="626"/>
                  </a:cubicBezTo>
                  <a:cubicBezTo>
                    <a:pt x="1218" y="621"/>
                    <a:pt x="1216" y="617"/>
                    <a:pt x="1214" y="613"/>
                  </a:cubicBezTo>
                  <a:cubicBezTo>
                    <a:pt x="1214" y="613"/>
                    <a:pt x="1214" y="612"/>
                    <a:pt x="1213" y="612"/>
                  </a:cubicBezTo>
                  <a:cubicBezTo>
                    <a:pt x="1213" y="611"/>
                    <a:pt x="1213" y="611"/>
                    <a:pt x="1213" y="610"/>
                  </a:cubicBezTo>
                  <a:cubicBezTo>
                    <a:pt x="1212" y="609"/>
                    <a:pt x="1212" y="608"/>
                    <a:pt x="1211" y="607"/>
                  </a:cubicBezTo>
                  <a:cubicBezTo>
                    <a:pt x="1211" y="606"/>
                    <a:pt x="1211" y="606"/>
                    <a:pt x="1210" y="605"/>
                  </a:cubicBezTo>
                  <a:cubicBezTo>
                    <a:pt x="1211" y="606"/>
                    <a:pt x="1211" y="606"/>
                    <a:pt x="1211" y="606"/>
                  </a:cubicBezTo>
                  <a:cubicBezTo>
                    <a:pt x="1211" y="606"/>
                    <a:pt x="1211" y="605"/>
                    <a:pt x="1211" y="604"/>
                  </a:cubicBezTo>
                  <a:cubicBezTo>
                    <a:pt x="1211" y="603"/>
                    <a:pt x="1210" y="603"/>
                    <a:pt x="1210" y="602"/>
                  </a:cubicBezTo>
                  <a:cubicBezTo>
                    <a:pt x="1210" y="601"/>
                    <a:pt x="1210" y="601"/>
                    <a:pt x="1209" y="600"/>
                  </a:cubicBezTo>
                  <a:cubicBezTo>
                    <a:pt x="1209" y="600"/>
                    <a:pt x="1209" y="600"/>
                    <a:pt x="1209" y="599"/>
                  </a:cubicBezTo>
                  <a:cubicBezTo>
                    <a:pt x="1209" y="599"/>
                    <a:pt x="1209" y="599"/>
                    <a:pt x="1209" y="599"/>
                  </a:cubicBezTo>
                  <a:cubicBezTo>
                    <a:pt x="1208" y="598"/>
                    <a:pt x="1207" y="597"/>
                    <a:pt x="1206" y="596"/>
                  </a:cubicBezTo>
                  <a:cubicBezTo>
                    <a:pt x="1206" y="594"/>
                    <a:pt x="1205" y="593"/>
                    <a:pt x="1204" y="592"/>
                  </a:cubicBezTo>
                  <a:cubicBezTo>
                    <a:pt x="1203" y="591"/>
                    <a:pt x="1202" y="590"/>
                    <a:pt x="1201" y="589"/>
                  </a:cubicBezTo>
                  <a:cubicBezTo>
                    <a:pt x="1200" y="587"/>
                    <a:pt x="1199" y="586"/>
                    <a:pt x="1198" y="585"/>
                  </a:cubicBezTo>
                  <a:cubicBezTo>
                    <a:pt x="1197" y="584"/>
                    <a:pt x="1196" y="583"/>
                    <a:pt x="1196" y="583"/>
                  </a:cubicBezTo>
                  <a:cubicBezTo>
                    <a:pt x="1199" y="557"/>
                    <a:pt x="1162" y="555"/>
                    <a:pt x="1145" y="561"/>
                  </a:cubicBezTo>
                  <a:cubicBezTo>
                    <a:pt x="1138" y="556"/>
                    <a:pt x="1131" y="550"/>
                    <a:pt x="1124" y="538"/>
                  </a:cubicBezTo>
                  <a:cubicBezTo>
                    <a:pt x="1126" y="543"/>
                    <a:pt x="1125" y="547"/>
                    <a:pt x="1126" y="551"/>
                  </a:cubicBezTo>
                  <a:cubicBezTo>
                    <a:pt x="1115" y="561"/>
                    <a:pt x="1097" y="556"/>
                    <a:pt x="1085" y="564"/>
                  </a:cubicBezTo>
                  <a:cubicBezTo>
                    <a:pt x="1084" y="558"/>
                    <a:pt x="1081" y="552"/>
                    <a:pt x="1078" y="546"/>
                  </a:cubicBezTo>
                  <a:cubicBezTo>
                    <a:pt x="1062" y="555"/>
                    <a:pt x="1058" y="566"/>
                    <a:pt x="1075" y="575"/>
                  </a:cubicBezTo>
                  <a:cubicBezTo>
                    <a:pt x="1075" y="576"/>
                    <a:pt x="1075" y="576"/>
                    <a:pt x="1075" y="576"/>
                  </a:cubicBezTo>
                  <a:cubicBezTo>
                    <a:pt x="1075" y="577"/>
                    <a:pt x="1075" y="578"/>
                    <a:pt x="1075" y="579"/>
                  </a:cubicBezTo>
                  <a:cubicBezTo>
                    <a:pt x="1075" y="580"/>
                    <a:pt x="1075" y="581"/>
                    <a:pt x="1075" y="582"/>
                  </a:cubicBezTo>
                  <a:cubicBezTo>
                    <a:pt x="1075" y="583"/>
                    <a:pt x="1074" y="584"/>
                    <a:pt x="1074" y="585"/>
                  </a:cubicBezTo>
                  <a:cubicBezTo>
                    <a:pt x="1074" y="586"/>
                    <a:pt x="1074" y="587"/>
                    <a:pt x="1074" y="588"/>
                  </a:cubicBezTo>
                  <a:cubicBezTo>
                    <a:pt x="1074" y="588"/>
                    <a:pt x="1074" y="589"/>
                    <a:pt x="1073" y="590"/>
                  </a:cubicBezTo>
                  <a:cubicBezTo>
                    <a:pt x="1073" y="590"/>
                    <a:pt x="1073" y="590"/>
                    <a:pt x="1073" y="591"/>
                  </a:cubicBezTo>
                  <a:cubicBezTo>
                    <a:pt x="1073" y="591"/>
                    <a:pt x="1073" y="591"/>
                    <a:pt x="1073" y="591"/>
                  </a:cubicBezTo>
                  <a:cubicBezTo>
                    <a:pt x="1073" y="591"/>
                    <a:pt x="1073" y="592"/>
                    <a:pt x="1073" y="592"/>
                  </a:cubicBezTo>
                  <a:cubicBezTo>
                    <a:pt x="1073" y="592"/>
                    <a:pt x="1073" y="592"/>
                    <a:pt x="1073" y="592"/>
                  </a:cubicBezTo>
                  <a:cubicBezTo>
                    <a:pt x="1072" y="593"/>
                    <a:pt x="1072" y="594"/>
                    <a:pt x="1071" y="595"/>
                  </a:cubicBezTo>
                  <a:cubicBezTo>
                    <a:pt x="1070" y="596"/>
                    <a:pt x="1068" y="597"/>
                    <a:pt x="1067" y="598"/>
                  </a:cubicBezTo>
                  <a:cubicBezTo>
                    <a:pt x="1066" y="600"/>
                    <a:pt x="1064" y="601"/>
                    <a:pt x="1063" y="602"/>
                  </a:cubicBezTo>
                  <a:cubicBezTo>
                    <a:pt x="1062" y="603"/>
                    <a:pt x="1060" y="605"/>
                    <a:pt x="1059" y="606"/>
                  </a:cubicBezTo>
                  <a:cubicBezTo>
                    <a:pt x="1057" y="607"/>
                    <a:pt x="1056" y="609"/>
                    <a:pt x="1055" y="610"/>
                  </a:cubicBezTo>
                  <a:cubicBezTo>
                    <a:pt x="1053" y="612"/>
                    <a:pt x="1052" y="613"/>
                    <a:pt x="1051" y="615"/>
                  </a:cubicBezTo>
                  <a:cubicBezTo>
                    <a:pt x="1050" y="616"/>
                    <a:pt x="1049" y="618"/>
                    <a:pt x="1048" y="619"/>
                  </a:cubicBezTo>
                  <a:cubicBezTo>
                    <a:pt x="1047" y="620"/>
                    <a:pt x="1046" y="622"/>
                    <a:pt x="1046" y="623"/>
                  </a:cubicBezTo>
                  <a:cubicBezTo>
                    <a:pt x="1046" y="624"/>
                    <a:pt x="1046" y="624"/>
                    <a:pt x="1045" y="624"/>
                  </a:cubicBezTo>
                  <a:cubicBezTo>
                    <a:pt x="1045" y="625"/>
                    <a:pt x="1045" y="625"/>
                    <a:pt x="1045" y="625"/>
                  </a:cubicBezTo>
                  <a:cubicBezTo>
                    <a:pt x="1045" y="626"/>
                    <a:pt x="1045" y="627"/>
                    <a:pt x="1045" y="627"/>
                  </a:cubicBezTo>
                  <a:cubicBezTo>
                    <a:pt x="1045" y="628"/>
                    <a:pt x="1045" y="628"/>
                    <a:pt x="1045" y="629"/>
                  </a:cubicBezTo>
                  <a:cubicBezTo>
                    <a:pt x="1045" y="629"/>
                    <a:pt x="1045" y="630"/>
                    <a:pt x="1045" y="630"/>
                  </a:cubicBezTo>
                  <a:cubicBezTo>
                    <a:pt x="1044" y="631"/>
                    <a:pt x="1045" y="632"/>
                    <a:pt x="1045" y="632"/>
                  </a:cubicBezTo>
                  <a:cubicBezTo>
                    <a:pt x="1045" y="633"/>
                    <a:pt x="1045" y="633"/>
                    <a:pt x="1045" y="633"/>
                  </a:cubicBezTo>
                  <a:cubicBezTo>
                    <a:pt x="1045" y="633"/>
                    <a:pt x="1045" y="633"/>
                    <a:pt x="1045" y="632"/>
                  </a:cubicBezTo>
                  <a:cubicBezTo>
                    <a:pt x="1045" y="632"/>
                    <a:pt x="1045" y="631"/>
                    <a:pt x="1045" y="630"/>
                  </a:cubicBezTo>
                  <a:cubicBezTo>
                    <a:pt x="1046" y="630"/>
                    <a:pt x="1046" y="629"/>
                    <a:pt x="1047" y="628"/>
                  </a:cubicBezTo>
                  <a:cubicBezTo>
                    <a:pt x="1047" y="627"/>
                    <a:pt x="1047" y="627"/>
                    <a:pt x="1047" y="626"/>
                  </a:cubicBezTo>
                  <a:cubicBezTo>
                    <a:pt x="1048" y="625"/>
                    <a:pt x="1048" y="625"/>
                    <a:pt x="1048" y="624"/>
                  </a:cubicBezTo>
                  <a:cubicBezTo>
                    <a:pt x="1049" y="623"/>
                    <a:pt x="1049" y="622"/>
                    <a:pt x="1050" y="620"/>
                  </a:cubicBezTo>
                  <a:cubicBezTo>
                    <a:pt x="1051" y="619"/>
                    <a:pt x="1052" y="617"/>
                    <a:pt x="1053" y="616"/>
                  </a:cubicBezTo>
                  <a:cubicBezTo>
                    <a:pt x="1055" y="613"/>
                    <a:pt x="1058" y="610"/>
                    <a:pt x="1060" y="608"/>
                  </a:cubicBezTo>
                  <a:cubicBezTo>
                    <a:pt x="1062" y="606"/>
                    <a:pt x="1063" y="605"/>
                    <a:pt x="1065" y="604"/>
                  </a:cubicBezTo>
                  <a:cubicBezTo>
                    <a:pt x="1066" y="603"/>
                    <a:pt x="1067" y="601"/>
                    <a:pt x="1069" y="600"/>
                  </a:cubicBezTo>
                  <a:cubicBezTo>
                    <a:pt x="1070" y="599"/>
                    <a:pt x="1071" y="598"/>
                    <a:pt x="1072" y="597"/>
                  </a:cubicBezTo>
                  <a:cubicBezTo>
                    <a:pt x="1074" y="595"/>
                    <a:pt x="1075" y="594"/>
                    <a:pt x="1076" y="593"/>
                  </a:cubicBezTo>
                  <a:cubicBezTo>
                    <a:pt x="1076" y="593"/>
                    <a:pt x="1076" y="593"/>
                    <a:pt x="1076" y="592"/>
                  </a:cubicBezTo>
                  <a:cubicBezTo>
                    <a:pt x="1077" y="592"/>
                    <a:pt x="1077" y="592"/>
                    <a:pt x="1077" y="592"/>
                  </a:cubicBezTo>
                  <a:cubicBezTo>
                    <a:pt x="1077" y="591"/>
                    <a:pt x="1078" y="590"/>
                    <a:pt x="1078" y="590"/>
                  </a:cubicBezTo>
                  <a:cubicBezTo>
                    <a:pt x="1079" y="589"/>
                    <a:pt x="1079" y="588"/>
                    <a:pt x="1079" y="587"/>
                  </a:cubicBezTo>
                  <a:cubicBezTo>
                    <a:pt x="1080" y="586"/>
                    <a:pt x="1080" y="586"/>
                    <a:pt x="1080" y="585"/>
                  </a:cubicBezTo>
                  <a:cubicBezTo>
                    <a:pt x="1080" y="585"/>
                    <a:pt x="1081" y="585"/>
                    <a:pt x="1081" y="585"/>
                  </a:cubicBezTo>
                  <a:cubicBezTo>
                    <a:pt x="1081" y="585"/>
                    <a:pt x="1080" y="585"/>
                    <a:pt x="1080" y="585"/>
                  </a:cubicBezTo>
                  <a:cubicBezTo>
                    <a:pt x="1080" y="586"/>
                    <a:pt x="1079" y="586"/>
                    <a:pt x="1079" y="587"/>
                  </a:cubicBezTo>
                  <a:cubicBezTo>
                    <a:pt x="1078" y="587"/>
                    <a:pt x="1077" y="588"/>
                    <a:pt x="1077" y="589"/>
                  </a:cubicBezTo>
                  <a:cubicBezTo>
                    <a:pt x="1076" y="589"/>
                    <a:pt x="1076" y="589"/>
                    <a:pt x="1076" y="589"/>
                  </a:cubicBezTo>
                  <a:cubicBezTo>
                    <a:pt x="1076" y="589"/>
                    <a:pt x="1076" y="589"/>
                    <a:pt x="1076" y="588"/>
                  </a:cubicBezTo>
                  <a:cubicBezTo>
                    <a:pt x="1077" y="587"/>
                    <a:pt x="1077" y="586"/>
                    <a:pt x="1077" y="585"/>
                  </a:cubicBezTo>
                  <a:cubicBezTo>
                    <a:pt x="1077" y="584"/>
                    <a:pt x="1077" y="583"/>
                    <a:pt x="1077" y="582"/>
                  </a:cubicBezTo>
                  <a:cubicBezTo>
                    <a:pt x="1077" y="581"/>
                    <a:pt x="1077" y="580"/>
                    <a:pt x="1077" y="579"/>
                  </a:cubicBezTo>
                  <a:cubicBezTo>
                    <a:pt x="1077" y="578"/>
                    <a:pt x="1077" y="578"/>
                    <a:pt x="1077" y="577"/>
                  </a:cubicBezTo>
                  <a:cubicBezTo>
                    <a:pt x="1077" y="577"/>
                    <a:pt x="1077" y="577"/>
                    <a:pt x="1077" y="577"/>
                  </a:cubicBezTo>
                  <a:cubicBezTo>
                    <a:pt x="1077" y="576"/>
                    <a:pt x="1077" y="576"/>
                    <a:pt x="1077" y="576"/>
                  </a:cubicBezTo>
                  <a:cubicBezTo>
                    <a:pt x="1083" y="573"/>
                    <a:pt x="1085" y="569"/>
                    <a:pt x="1085" y="565"/>
                  </a:cubicBezTo>
                  <a:cubicBezTo>
                    <a:pt x="1122" y="555"/>
                    <a:pt x="1146" y="575"/>
                    <a:pt x="1175" y="599"/>
                  </a:cubicBezTo>
                  <a:cubicBezTo>
                    <a:pt x="1185" y="608"/>
                    <a:pt x="1194" y="620"/>
                    <a:pt x="1204" y="628"/>
                  </a:cubicBezTo>
                  <a:cubicBezTo>
                    <a:pt x="1204" y="629"/>
                    <a:pt x="1205" y="629"/>
                    <a:pt x="1205" y="630"/>
                  </a:cubicBezTo>
                  <a:cubicBezTo>
                    <a:pt x="1205" y="630"/>
                    <a:pt x="1205" y="630"/>
                    <a:pt x="1205" y="630"/>
                  </a:cubicBezTo>
                  <a:cubicBezTo>
                    <a:pt x="1202" y="630"/>
                    <a:pt x="1199" y="631"/>
                    <a:pt x="1195" y="632"/>
                  </a:cubicBezTo>
                  <a:cubicBezTo>
                    <a:pt x="1196" y="631"/>
                    <a:pt x="1196" y="631"/>
                    <a:pt x="1196" y="631"/>
                  </a:cubicBezTo>
                  <a:cubicBezTo>
                    <a:pt x="1194" y="628"/>
                    <a:pt x="1194" y="628"/>
                    <a:pt x="1194" y="628"/>
                  </a:cubicBezTo>
                  <a:cubicBezTo>
                    <a:pt x="1186" y="615"/>
                    <a:pt x="1167" y="614"/>
                    <a:pt x="1157" y="627"/>
                  </a:cubicBezTo>
                  <a:cubicBezTo>
                    <a:pt x="1162" y="629"/>
                    <a:pt x="1168" y="634"/>
                    <a:pt x="1174" y="637"/>
                  </a:cubicBezTo>
                  <a:cubicBezTo>
                    <a:pt x="1173" y="641"/>
                    <a:pt x="1171" y="645"/>
                    <a:pt x="1170" y="650"/>
                  </a:cubicBezTo>
                  <a:cubicBezTo>
                    <a:pt x="1169" y="653"/>
                    <a:pt x="1168" y="656"/>
                    <a:pt x="1167" y="659"/>
                  </a:cubicBezTo>
                  <a:cubicBezTo>
                    <a:pt x="1166" y="661"/>
                    <a:pt x="1166" y="663"/>
                    <a:pt x="1165" y="665"/>
                  </a:cubicBezTo>
                  <a:cubicBezTo>
                    <a:pt x="1165" y="665"/>
                    <a:pt x="1165" y="665"/>
                    <a:pt x="1165" y="666"/>
                  </a:cubicBezTo>
                  <a:cubicBezTo>
                    <a:pt x="1165" y="666"/>
                    <a:pt x="1165" y="667"/>
                    <a:pt x="1165" y="667"/>
                  </a:cubicBezTo>
                  <a:cubicBezTo>
                    <a:pt x="1165" y="668"/>
                    <a:pt x="1165" y="669"/>
                    <a:pt x="1164" y="670"/>
                  </a:cubicBezTo>
                  <a:cubicBezTo>
                    <a:pt x="1163" y="678"/>
                    <a:pt x="1162" y="686"/>
                    <a:pt x="1162" y="695"/>
                  </a:cubicBezTo>
                  <a:cubicBezTo>
                    <a:pt x="1162" y="699"/>
                    <a:pt x="1162" y="703"/>
                    <a:pt x="1163" y="706"/>
                  </a:cubicBezTo>
                  <a:cubicBezTo>
                    <a:pt x="1162" y="706"/>
                    <a:pt x="1161" y="705"/>
                    <a:pt x="1160" y="704"/>
                  </a:cubicBezTo>
                  <a:cubicBezTo>
                    <a:pt x="1159" y="703"/>
                    <a:pt x="1159" y="703"/>
                    <a:pt x="1158" y="702"/>
                  </a:cubicBezTo>
                  <a:cubicBezTo>
                    <a:pt x="1146" y="684"/>
                    <a:pt x="1125" y="675"/>
                    <a:pt x="1113" y="672"/>
                  </a:cubicBezTo>
                  <a:cubicBezTo>
                    <a:pt x="1113" y="671"/>
                    <a:pt x="1113" y="671"/>
                    <a:pt x="1113" y="671"/>
                  </a:cubicBezTo>
                  <a:cubicBezTo>
                    <a:pt x="1113" y="671"/>
                    <a:pt x="1113" y="670"/>
                    <a:pt x="1113" y="670"/>
                  </a:cubicBezTo>
                  <a:cubicBezTo>
                    <a:pt x="1113" y="670"/>
                    <a:pt x="1113" y="669"/>
                    <a:pt x="1113" y="668"/>
                  </a:cubicBezTo>
                  <a:cubicBezTo>
                    <a:pt x="1113" y="668"/>
                    <a:pt x="1113" y="667"/>
                    <a:pt x="1113" y="667"/>
                  </a:cubicBezTo>
                  <a:cubicBezTo>
                    <a:pt x="1113" y="666"/>
                    <a:pt x="1113" y="665"/>
                    <a:pt x="1113" y="665"/>
                  </a:cubicBezTo>
                  <a:cubicBezTo>
                    <a:pt x="1113" y="664"/>
                    <a:pt x="1113" y="663"/>
                    <a:pt x="1113" y="663"/>
                  </a:cubicBezTo>
                  <a:cubicBezTo>
                    <a:pt x="1113" y="661"/>
                    <a:pt x="1113" y="660"/>
                    <a:pt x="1113" y="658"/>
                  </a:cubicBezTo>
                  <a:cubicBezTo>
                    <a:pt x="1113" y="657"/>
                    <a:pt x="1114" y="655"/>
                    <a:pt x="1114" y="654"/>
                  </a:cubicBezTo>
                  <a:cubicBezTo>
                    <a:pt x="1114" y="653"/>
                    <a:pt x="1115" y="651"/>
                    <a:pt x="1115" y="650"/>
                  </a:cubicBezTo>
                  <a:cubicBezTo>
                    <a:pt x="1115" y="648"/>
                    <a:pt x="1116" y="647"/>
                    <a:pt x="1116" y="646"/>
                  </a:cubicBezTo>
                  <a:cubicBezTo>
                    <a:pt x="1116" y="646"/>
                    <a:pt x="1117" y="646"/>
                    <a:pt x="1117" y="646"/>
                  </a:cubicBezTo>
                  <a:cubicBezTo>
                    <a:pt x="1138" y="642"/>
                    <a:pt x="1134" y="627"/>
                    <a:pt x="1124" y="611"/>
                  </a:cubicBezTo>
                  <a:cubicBezTo>
                    <a:pt x="1121" y="627"/>
                    <a:pt x="1107" y="628"/>
                    <a:pt x="1114" y="646"/>
                  </a:cubicBezTo>
                  <a:cubicBezTo>
                    <a:pt x="1113" y="647"/>
                    <a:pt x="1113" y="648"/>
                    <a:pt x="1113" y="649"/>
                  </a:cubicBezTo>
                  <a:cubicBezTo>
                    <a:pt x="1112" y="650"/>
                    <a:pt x="1112" y="652"/>
                    <a:pt x="1111" y="653"/>
                  </a:cubicBezTo>
                  <a:cubicBezTo>
                    <a:pt x="1111" y="655"/>
                    <a:pt x="1111" y="656"/>
                    <a:pt x="1111" y="658"/>
                  </a:cubicBezTo>
                  <a:cubicBezTo>
                    <a:pt x="1110" y="659"/>
                    <a:pt x="1110" y="661"/>
                    <a:pt x="1110" y="662"/>
                  </a:cubicBezTo>
                  <a:cubicBezTo>
                    <a:pt x="1110" y="663"/>
                    <a:pt x="1110" y="664"/>
                    <a:pt x="1110" y="665"/>
                  </a:cubicBezTo>
                  <a:cubicBezTo>
                    <a:pt x="1110" y="665"/>
                    <a:pt x="1110" y="666"/>
                    <a:pt x="1110" y="667"/>
                  </a:cubicBezTo>
                  <a:cubicBezTo>
                    <a:pt x="1110" y="667"/>
                    <a:pt x="1110" y="668"/>
                    <a:pt x="1110" y="669"/>
                  </a:cubicBezTo>
                  <a:cubicBezTo>
                    <a:pt x="1110" y="669"/>
                    <a:pt x="1110" y="670"/>
                    <a:pt x="1110" y="670"/>
                  </a:cubicBezTo>
                  <a:cubicBezTo>
                    <a:pt x="1110" y="671"/>
                    <a:pt x="1110" y="671"/>
                    <a:pt x="1110" y="671"/>
                  </a:cubicBezTo>
                  <a:cubicBezTo>
                    <a:pt x="1109" y="670"/>
                    <a:pt x="1108" y="670"/>
                    <a:pt x="1108" y="670"/>
                  </a:cubicBezTo>
                  <a:cubicBezTo>
                    <a:pt x="1107" y="670"/>
                    <a:pt x="1107" y="670"/>
                    <a:pt x="1107" y="670"/>
                  </a:cubicBezTo>
                  <a:cubicBezTo>
                    <a:pt x="1107" y="669"/>
                    <a:pt x="1106" y="668"/>
                    <a:pt x="1106" y="668"/>
                  </a:cubicBezTo>
                  <a:cubicBezTo>
                    <a:pt x="1106" y="667"/>
                    <a:pt x="1105" y="666"/>
                    <a:pt x="1105" y="666"/>
                  </a:cubicBezTo>
                  <a:cubicBezTo>
                    <a:pt x="1104" y="664"/>
                    <a:pt x="1104" y="663"/>
                    <a:pt x="1103" y="662"/>
                  </a:cubicBezTo>
                  <a:cubicBezTo>
                    <a:pt x="1103" y="661"/>
                    <a:pt x="1102" y="661"/>
                    <a:pt x="1102" y="660"/>
                  </a:cubicBezTo>
                  <a:cubicBezTo>
                    <a:pt x="1102" y="659"/>
                    <a:pt x="1101" y="659"/>
                    <a:pt x="1101" y="658"/>
                  </a:cubicBezTo>
                  <a:cubicBezTo>
                    <a:pt x="1101" y="657"/>
                    <a:pt x="1100" y="656"/>
                    <a:pt x="1100" y="654"/>
                  </a:cubicBezTo>
                  <a:cubicBezTo>
                    <a:pt x="1100" y="653"/>
                    <a:pt x="1099" y="652"/>
                    <a:pt x="1099" y="651"/>
                  </a:cubicBezTo>
                  <a:cubicBezTo>
                    <a:pt x="1099" y="650"/>
                    <a:pt x="1098" y="649"/>
                    <a:pt x="1098" y="648"/>
                  </a:cubicBezTo>
                  <a:cubicBezTo>
                    <a:pt x="1097" y="646"/>
                    <a:pt x="1097" y="644"/>
                    <a:pt x="1097" y="643"/>
                  </a:cubicBezTo>
                  <a:cubicBezTo>
                    <a:pt x="1096" y="641"/>
                    <a:pt x="1096" y="640"/>
                    <a:pt x="1096" y="639"/>
                  </a:cubicBezTo>
                  <a:cubicBezTo>
                    <a:pt x="1096" y="638"/>
                    <a:pt x="1096" y="638"/>
                    <a:pt x="1096" y="638"/>
                  </a:cubicBezTo>
                  <a:cubicBezTo>
                    <a:pt x="1096" y="638"/>
                    <a:pt x="1096" y="638"/>
                    <a:pt x="1096" y="639"/>
                  </a:cubicBezTo>
                  <a:cubicBezTo>
                    <a:pt x="1096" y="640"/>
                    <a:pt x="1096" y="640"/>
                    <a:pt x="1096" y="641"/>
                  </a:cubicBezTo>
                  <a:cubicBezTo>
                    <a:pt x="1096" y="641"/>
                    <a:pt x="1095" y="642"/>
                    <a:pt x="1096" y="643"/>
                  </a:cubicBezTo>
                  <a:cubicBezTo>
                    <a:pt x="1096" y="644"/>
                    <a:pt x="1095" y="646"/>
                    <a:pt x="1096" y="648"/>
                  </a:cubicBezTo>
                  <a:cubicBezTo>
                    <a:pt x="1096" y="649"/>
                    <a:pt x="1096" y="650"/>
                    <a:pt x="1096" y="652"/>
                  </a:cubicBezTo>
                  <a:cubicBezTo>
                    <a:pt x="1096" y="652"/>
                    <a:pt x="1096" y="653"/>
                    <a:pt x="1096" y="653"/>
                  </a:cubicBezTo>
                  <a:cubicBezTo>
                    <a:pt x="1097" y="654"/>
                    <a:pt x="1097" y="655"/>
                    <a:pt x="1097" y="655"/>
                  </a:cubicBezTo>
                  <a:cubicBezTo>
                    <a:pt x="1097" y="657"/>
                    <a:pt x="1098" y="658"/>
                    <a:pt x="1098" y="659"/>
                  </a:cubicBezTo>
                  <a:cubicBezTo>
                    <a:pt x="1099" y="660"/>
                    <a:pt x="1099" y="660"/>
                    <a:pt x="1099" y="661"/>
                  </a:cubicBezTo>
                  <a:cubicBezTo>
                    <a:pt x="1099" y="661"/>
                    <a:pt x="1099" y="661"/>
                    <a:pt x="1099" y="662"/>
                  </a:cubicBezTo>
                  <a:cubicBezTo>
                    <a:pt x="1097" y="659"/>
                    <a:pt x="1095" y="655"/>
                    <a:pt x="1091" y="652"/>
                  </a:cubicBezTo>
                  <a:cubicBezTo>
                    <a:pt x="1091" y="652"/>
                    <a:pt x="1091" y="652"/>
                    <a:pt x="1091" y="652"/>
                  </a:cubicBezTo>
                  <a:cubicBezTo>
                    <a:pt x="1091" y="652"/>
                    <a:pt x="1091" y="652"/>
                    <a:pt x="1091" y="652"/>
                  </a:cubicBezTo>
                  <a:cubicBezTo>
                    <a:pt x="1082" y="642"/>
                    <a:pt x="1069" y="630"/>
                    <a:pt x="1051" y="622"/>
                  </a:cubicBezTo>
                  <a:cubicBezTo>
                    <a:pt x="1067" y="633"/>
                    <a:pt x="1076" y="647"/>
                    <a:pt x="1080" y="656"/>
                  </a:cubicBezTo>
                  <a:cubicBezTo>
                    <a:pt x="1073" y="659"/>
                    <a:pt x="1066" y="662"/>
                    <a:pt x="1066" y="668"/>
                  </a:cubicBezTo>
                  <a:cubicBezTo>
                    <a:pt x="1061" y="669"/>
                    <a:pt x="1056" y="669"/>
                    <a:pt x="1050" y="669"/>
                  </a:cubicBezTo>
                  <a:cubicBezTo>
                    <a:pt x="1048" y="659"/>
                    <a:pt x="1047" y="649"/>
                    <a:pt x="1045" y="639"/>
                  </a:cubicBezTo>
                  <a:close/>
                  <a:moveTo>
                    <a:pt x="1166" y="573"/>
                  </a:moveTo>
                  <a:cubicBezTo>
                    <a:pt x="1160" y="569"/>
                    <a:pt x="1154" y="566"/>
                    <a:pt x="1148" y="563"/>
                  </a:cubicBezTo>
                  <a:cubicBezTo>
                    <a:pt x="1156" y="565"/>
                    <a:pt x="1160" y="567"/>
                    <a:pt x="1166" y="573"/>
                  </a:cubicBezTo>
                  <a:close/>
                  <a:moveTo>
                    <a:pt x="986" y="706"/>
                  </a:moveTo>
                  <a:cubicBezTo>
                    <a:pt x="993" y="706"/>
                    <a:pt x="1002" y="705"/>
                    <a:pt x="1011" y="704"/>
                  </a:cubicBezTo>
                  <a:cubicBezTo>
                    <a:pt x="1012" y="704"/>
                    <a:pt x="1012" y="704"/>
                    <a:pt x="1012" y="704"/>
                  </a:cubicBezTo>
                  <a:cubicBezTo>
                    <a:pt x="1014" y="705"/>
                    <a:pt x="1015" y="707"/>
                    <a:pt x="1017" y="708"/>
                  </a:cubicBezTo>
                  <a:cubicBezTo>
                    <a:pt x="1019" y="709"/>
                    <a:pt x="1021" y="711"/>
                    <a:pt x="1023" y="712"/>
                  </a:cubicBezTo>
                  <a:cubicBezTo>
                    <a:pt x="1028" y="715"/>
                    <a:pt x="1032" y="718"/>
                    <a:pt x="1037" y="720"/>
                  </a:cubicBezTo>
                  <a:cubicBezTo>
                    <a:pt x="1038" y="721"/>
                    <a:pt x="1040" y="722"/>
                    <a:pt x="1041" y="723"/>
                  </a:cubicBezTo>
                  <a:cubicBezTo>
                    <a:pt x="1041" y="723"/>
                    <a:pt x="1041" y="723"/>
                    <a:pt x="1040" y="723"/>
                  </a:cubicBezTo>
                  <a:cubicBezTo>
                    <a:pt x="1040" y="723"/>
                    <a:pt x="1040" y="723"/>
                    <a:pt x="1039" y="723"/>
                  </a:cubicBezTo>
                  <a:cubicBezTo>
                    <a:pt x="1039" y="723"/>
                    <a:pt x="1039" y="723"/>
                    <a:pt x="1038" y="723"/>
                  </a:cubicBezTo>
                  <a:cubicBezTo>
                    <a:pt x="1038" y="723"/>
                    <a:pt x="1038" y="724"/>
                    <a:pt x="1037" y="724"/>
                  </a:cubicBezTo>
                  <a:cubicBezTo>
                    <a:pt x="1035" y="725"/>
                    <a:pt x="1032" y="727"/>
                    <a:pt x="1029" y="729"/>
                  </a:cubicBezTo>
                  <a:cubicBezTo>
                    <a:pt x="1026" y="730"/>
                    <a:pt x="1023" y="732"/>
                    <a:pt x="1020" y="734"/>
                  </a:cubicBezTo>
                  <a:cubicBezTo>
                    <a:pt x="1021" y="733"/>
                    <a:pt x="1021" y="733"/>
                    <a:pt x="1021" y="733"/>
                  </a:cubicBezTo>
                  <a:cubicBezTo>
                    <a:pt x="1018" y="731"/>
                    <a:pt x="1018" y="731"/>
                    <a:pt x="1018" y="731"/>
                  </a:cubicBezTo>
                  <a:cubicBezTo>
                    <a:pt x="1006" y="722"/>
                    <a:pt x="989" y="727"/>
                    <a:pt x="984" y="742"/>
                  </a:cubicBezTo>
                  <a:cubicBezTo>
                    <a:pt x="996" y="743"/>
                    <a:pt x="1015" y="753"/>
                    <a:pt x="1020" y="737"/>
                  </a:cubicBezTo>
                  <a:cubicBezTo>
                    <a:pt x="1020" y="737"/>
                    <a:pt x="1020" y="737"/>
                    <a:pt x="1020" y="737"/>
                  </a:cubicBezTo>
                  <a:cubicBezTo>
                    <a:pt x="1024" y="735"/>
                    <a:pt x="1027" y="733"/>
                    <a:pt x="1030" y="731"/>
                  </a:cubicBezTo>
                  <a:cubicBezTo>
                    <a:pt x="1033" y="729"/>
                    <a:pt x="1036" y="727"/>
                    <a:pt x="1038" y="726"/>
                  </a:cubicBezTo>
                  <a:cubicBezTo>
                    <a:pt x="1039" y="726"/>
                    <a:pt x="1039" y="726"/>
                    <a:pt x="1039" y="726"/>
                  </a:cubicBezTo>
                  <a:cubicBezTo>
                    <a:pt x="1040" y="726"/>
                    <a:pt x="1040" y="725"/>
                    <a:pt x="1040" y="725"/>
                  </a:cubicBezTo>
                  <a:cubicBezTo>
                    <a:pt x="1040" y="725"/>
                    <a:pt x="1041" y="725"/>
                    <a:pt x="1041" y="725"/>
                  </a:cubicBezTo>
                  <a:cubicBezTo>
                    <a:pt x="1041" y="725"/>
                    <a:pt x="1041" y="725"/>
                    <a:pt x="1042" y="725"/>
                  </a:cubicBezTo>
                  <a:cubicBezTo>
                    <a:pt x="1042" y="725"/>
                    <a:pt x="1043" y="724"/>
                    <a:pt x="1043" y="724"/>
                  </a:cubicBezTo>
                  <a:cubicBezTo>
                    <a:pt x="1046" y="726"/>
                    <a:pt x="1048" y="727"/>
                    <a:pt x="1050" y="729"/>
                  </a:cubicBezTo>
                  <a:cubicBezTo>
                    <a:pt x="1053" y="730"/>
                    <a:pt x="1055" y="731"/>
                    <a:pt x="1057" y="733"/>
                  </a:cubicBezTo>
                  <a:cubicBezTo>
                    <a:pt x="1058" y="734"/>
                    <a:pt x="1060" y="735"/>
                    <a:pt x="1062" y="736"/>
                  </a:cubicBezTo>
                  <a:cubicBezTo>
                    <a:pt x="1063" y="737"/>
                    <a:pt x="1063" y="737"/>
                    <a:pt x="1064" y="738"/>
                  </a:cubicBezTo>
                  <a:cubicBezTo>
                    <a:pt x="1065" y="738"/>
                    <a:pt x="1066" y="739"/>
                    <a:pt x="1066" y="739"/>
                  </a:cubicBezTo>
                  <a:cubicBezTo>
                    <a:pt x="1068" y="740"/>
                    <a:pt x="1069" y="741"/>
                    <a:pt x="1070" y="741"/>
                  </a:cubicBezTo>
                  <a:cubicBezTo>
                    <a:pt x="1071" y="742"/>
                    <a:pt x="1071" y="742"/>
                    <a:pt x="1072" y="742"/>
                  </a:cubicBezTo>
                  <a:cubicBezTo>
                    <a:pt x="1072" y="744"/>
                    <a:pt x="1073" y="746"/>
                    <a:pt x="1074" y="747"/>
                  </a:cubicBezTo>
                  <a:cubicBezTo>
                    <a:pt x="1074" y="748"/>
                    <a:pt x="1074" y="748"/>
                    <a:pt x="1074" y="748"/>
                  </a:cubicBezTo>
                  <a:cubicBezTo>
                    <a:pt x="1065" y="744"/>
                    <a:pt x="1051" y="745"/>
                    <a:pt x="1043" y="749"/>
                  </a:cubicBezTo>
                  <a:cubicBezTo>
                    <a:pt x="1051" y="751"/>
                    <a:pt x="1055" y="751"/>
                    <a:pt x="1060" y="756"/>
                  </a:cubicBezTo>
                  <a:cubicBezTo>
                    <a:pt x="1064" y="760"/>
                    <a:pt x="1071" y="770"/>
                    <a:pt x="1077" y="762"/>
                  </a:cubicBezTo>
                  <a:cubicBezTo>
                    <a:pt x="1077" y="763"/>
                    <a:pt x="1077" y="763"/>
                    <a:pt x="1077" y="763"/>
                  </a:cubicBezTo>
                  <a:cubicBezTo>
                    <a:pt x="1078" y="763"/>
                    <a:pt x="1079" y="763"/>
                    <a:pt x="1080" y="763"/>
                  </a:cubicBezTo>
                  <a:cubicBezTo>
                    <a:pt x="1084" y="776"/>
                    <a:pt x="1087" y="789"/>
                    <a:pt x="1089" y="801"/>
                  </a:cubicBezTo>
                  <a:cubicBezTo>
                    <a:pt x="1089" y="801"/>
                    <a:pt x="1088" y="800"/>
                    <a:pt x="1088" y="800"/>
                  </a:cubicBezTo>
                  <a:cubicBezTo>
                    <a:pt x="1088" y="800"/>
                    <a:pt x="1087" y="800"/>
                    <a:pt x="1086" y="799"/>
                  </a:cubicBezTo>
                  <a:cubicBezTo>
                    <a:pt x="1085" y="799"/>
                    <a:pt x="1084" y="799"/>
                    <a:pt x="1083" y="798"/>
                  </a:cubicBezTo>
                  <a:cubicBezTo>
                    <a:pt x="1083" y="798"/>
                    <a:pt x="1082" y="798"/>
                    <a:pt x="1081" y="798"/>
                  </a:cubicBezTo>
                  <a:cubicBezTo>
                    <a:pt x="1081" y="798"/>
                    <a:pt x="1081" y="797"/>
                    <a:pt x="1080" y="797"/>
                  </a:cubicBezTo>
                  <a:cubicBezTo>
                    <a:pt x="1081" y="797"/>
                    <a:pt x="1081" y="797"/>
                    <a:pt x="1081" y="797"/>
                  </a:cubicBezTo>
                  <a:cubicBezTo>
                    <a:pt x="1079" y="795"/>
                    <a:pt x="1078" y="794"/>
                    <a:pt x="1076" y="793"/>
                  </a:cubicBezTo>
                  <a:cubicBezTo>
                    <a:pt x="1066" y="783"/>
                    <a:pt x="1057" y="775"/>
                    <a:pt x="1051" y="771"/>
                  </a:cubicBezTo>
                  <a:cubicBezTo>
                    <a:pt x="1026" y="757"/>
                    <a:pt x="988" y="754"/>
                    <a:pt x="959" y="757"/>
                  </a:cubicBezTo>
                  <a:cubicBezTo>
                    <a:pt x="957" y="751"/>
                    <a:pt x="949" y="747"/>
                    <a:pt x="943" y="743"/>
                  </a:cubicBezTo>
                  <a:cubicBezTo>
                    <a:pt x="934" y="760"/>
                    <a:pt x="937" y="771"/>
                    <a:pt x="956" y="770"/>
                  </a:cubicBezTo>
                  <a:cubicBezTo>
                    <a:pt x="956" y="770"/>
                    <a:pt x="956" y="770"/>
                    <a:pt x="957" y="770"/>
                  </a:cubicBezTo>
                  <a:cubicBezTo>
                    <a:pt x="957" y="771"/>
                    <a:pt x="958" y="772"/>
                    <a:pt x="958" y="773"/>
                  </a:cubicBezTo>
                  <a:cubicBezTo>
                    <a:pt x="959" y="774"/>
                    <a:pt x="959" y="775"/>
                    <a:pt x="960" y="775"/>
                  </a:cubicBezTo>
                  <a:cubicBezTo>
                    <a:pt x="960" y="776"/>
                    <a:pt x="961" y="777"/>
                    <a:pt x="961" y="778"/>
                  </a:cubicBezTo>
                  <a:cubicBezTo>
                    <a:pt x="961" y="779"/>
                    <a:pt x="962" y="780"/>
                    <a:pt x="962" y="781"/>
                  </a:cubicBezTo>
                  <a:cubicBezTo>
                    <a:pt x="962" y="781"/>
                    <a:pt x="963" y="782"/>
                    <a:pt x="963" y="783"/>
                  </a:cubicBezTo>
                  <a:cubicBezTo>
                    <a:pt x="963" y="783"/>
                    <a:pt x="963" y="783"/>
                    <a:pt x="963" y="783"/>
                  </a:cubicBezTo>
                  <a:cubicBezTo>
                    <a:pt x="963" y="784"/>
                    <a:pt x="963" y="784"/>
                    <a:pt x="963" y="784"/>
                  </a:cubicBezTo>
                  <a:cubicBezTo>
                    <a:pt x="963" y="784"/>
                    <a:pt x="964" y="784"/>
                    <a:pt x="964" y="785"/>
                  </a:cubicBezTo>
                  <a:cubicBezTo>
                    <a:pt x="964" y="785"/>
                    <a:pt x="964" y="785"/>
                    <a:pt x="964" y="785"/>
                  </a:cubicBezTo>
                  <a:cubicBezTo>
                    <a:pt x="964" y="786"/>
                    <a:pt x="964" y="787"/>
                    <a:pt x="963" y="788"/>
                  </a:cubicBezTo>
                  <a:cubicBezTo>
                    <a:pt x="963" y="790"/>
                    <a:pt x="963" y="792"/>
                    <a:pt x="962" y="793"/>
                  </a:cubicBezTo>
                  <a:cubicBezTo>
                    <a:pt x="962" y="795"/>
                    <a:pt x="961" y="797"/>
                    <a:pt x="961" y="799"/>
                  </a:cubicBezTo>
                  <a:cubicBezTo>
                    <a:pt x="960" y="801"/>
                    <a:pt x="960" y="802"/>
                    <a:pt x="959" y="804"/>
                  </a:cubicBezTo>
                  <a:cubicBezTo>
                    <a:pt x="959" y="806"/>
                    <a:pt x="959" y="808"/>
                    <a:pt x="958" y="810"/>
                  </a:cubicBezTo>
                  <a:cubicBezTo>
                    <a:pt x="958" y="812"/>
                    <a:pt x="958" y="814"/>
                    <a:pt x="958" y="816"/>
                  </a:cubicBezTo>
                  <a:cubicBezTo>
                    <a:pt x="958" y="817"/>
                    <a:pt x="958" y="819"/>
                    <a:pt x="958" y="821"/>
                  </a:cubicBezTo>
                  <a:cubicBezTo>
                    <a:pt x="958" y="823"/>
                    <a:pt x="958" y="824"/>
                    <a:pt x="958" y="826"/>
                  </a:cubicBezTo>
                  <a:cubicBezTo>
                    <a:pt x="958" y="826"/>
                    <a:pt x="958" y="826"/>
                    <a:pt x="958" y="827"/>
                  </a:cubicBezTo>
                  <a:cubicBezTo>
                    <a:pt x="958" y="827"/>
                    <a:pt x="959" y="827"/>
                    <a:pt x="959" y="828"/>
                  </a:cubicBezTo>
                  <a:cubicBezTo>
                    <a:pt x="959" y="828"/>
                    <a:pt x="959" y="829"/>
                    <a:pt x="959" y="830"/>
                  </a:cubicBezTo>
                  <a:cubicBezTo>
                    <a:pt x="960" y="830"/>
                    <a:pt x="960" y="831"/>
                    <a:pt x="960" y="831"/>
                  </a:cubicBezTo>
                  <a:cubicBezTo>
                    <a:pt x="960" y="832"/>
                    <a:pt x="961" y="832"/>
                    <a:pt x="961" y="832"/>
                  </a:cubicBezTo>
                  <a:cubicBezTo>
                    <a:pt x="961" y="833"/>
                    <a:pt x="962" y="834"/>
                    <a:pt x="962" y="834"/>
                  </a:cubicBezTo>
                  <a:cubicBezTo>
                    <a:pt x="962" y="834"/>
                    <a:pt x="963" y="835"/>
                    <a:pt x="963" y="835"/>
                  </a:cubicBezTo>
                  <a:cubicBezTo>
                    <a:pt x="963" y="835"/>
                    <a:pt x="962" y="834"/>
                    <a:pt x="962" y="834"/>
                  </a:cubicBezTo>
                  <a:cubicBezTo>
                    <a:pt x="962" y="833"/>
                    <a:pt x="962" y="833"/>
                    <a:pt x="962" y="832"/>
                  </a:cubicBezTo>
                  <a:cubicBezTo>
                    <a:pt x="962" y="831"/>
                    <a:pt x="961" y="830"/>
                    <a:pt x="961" y="829"/>
                  </a:cubicBezTo>
                  <a:cubicBezTo>
                    <a:pt x="961" y="828"/>
                    <a:pt x="961" y="828"/>
                    <a:pt x="961" y="827"/>
                  </a:cubicBezTo>
                  <a:cubicBezTo>
                    <a:pt x="961" y="827"/>
                    <a:pt x="961" y="826"/>
                    <a:pt x="961" y="825"/>
                  </a:cubicBezTo>
                  <a:cubicBezTo>
                    <a:pt x="960" y="824"/>
                    <a:pt x="960" y="822"/>
                    <a:pt x="960" y="821"/>
                  </a:cubicBezTo>
                  <a:cubicBezTo>
                    <a:pt x="960" y="819"/>
                    <a:pt x="960" y="818"/>
                    <a:pt x="960" y="816"/>
                  </a:cubicBezTo>
                  <a:cubicBezTo>
                    <a:pt x="960" y="812"/>
                    <a:pt x="961" y="809"/>
                    <a:pt x="962" y="805"/>
                  </a:cubicBezTo>
                  <a:cubicBezTo>
                    <a:pt x="962" y="803"/>
                    <a:pt x="963" y="801"/>
                    <a:pt x="963" y="799"/>
                  </a:cubicBezTo>
                  <a:cubicBezTo>
                    <a:pt x="964" y="797"/>
                    <a:pt x="964" y="796"/>
                    <a:pt x="965" y="794"/>
                  </a:cubicBezTo>
                  <a:cubicBezTo>
                    <a:pt x="965" y="792"/>
                    <a:pt x="965" y="790"/>
                    <a:pt x="966" y="789"/>
                  </a:cubicBezTo>
                  <a:cubicBezTo>
                    <a:pt x="966" y="787"/>
                    <a:pt x="966" y="786"/>
                    <a:pt x="967" y="784"/>
                  </a:cubicBezTo>
                  <a:cubicBezTo>
                    <a:pt x="967" y="784"/>
                    <a:pt x="967" y="783"/>
                    <a:pt x="967" y="783"/>
                  </a:cubicBezTo>
                  <a:cubicBezTo>
                    <a:pt x="967" y="783"/>
                    <a:pt x="967" y="782"/>
                    <a:pt x="967" y="782"/>
                  </a:cubicBezTo>
                  <a:cubicBezTo>
                    <a:pt x="967" y="781"/>
                    <a:pt x="967" y="781"/>
                    <a:pt x="967" y="780"/>
                  </a:cubicBezTo>
                  <a:cubicBezTo>
                    <a:pt x="967" y="779"/>
                    <a:pt x="967" y="778"/>
                    <a:pt x="966" y="777"/>
                  </a:cubicBezTo>
                  <a:cubicBezTo>
                    <a:pt x="966" y="776"/>
                    <a:pt x="966" y="776"/>
                    <a:pt x="966" y="775"/>
                  </a:cubicBezTo>
                  <a:cubicBezTo>
                    <a:pt x="966" y="775"/>
                    <a:pt x="966" y="774"/>
                    <a:pt x="966" y="774"/>
                  </a:cubicBezTo>
                  <a:cubicBezTo>
                    <a:pt x="966" y="774"/>
                    <a:pt x="966" y="775"/>
                    <a:pt x="966" y="775"/>
                  </a:cubicBezTo>
                  <a:cubicBezTo>
                    <a:pt x="966" y="776"/>
                    <a:pt x="966" y="776"/>
                    <a:pt x="966" y="777"/>
                  </a:cubicBezTo>
                  <a:cubicBezTo>
                    <a:pt x="965" y="778"/>
                    <a:pt x="965" y="779"/>
                    <a:pt x="965" y="780"/>
                  </a:cubicBezTo>
                  <a:cubicBezTo>
                    <a:pt x="965" y="780"/>
                    <a:pt x="965" y="780"/>
                    <a:pt x="965" y="781"/>
                  </a:cubicBezTo>
                  <a:cubicBezTo>
                    <a:pt x="965" y="780"/>
                    <a:pt x="965" y="780"/>
                    <a:pt x="964" y="780"/>
                  </a:cubicBezTo>
                  <a:cubicBezTo>
                    <a:pt x="964" y="779"/>
                    <a:pt x="964" y="778"/>
                    <a:pt x="963" y="777"/>
                  </a:cubicBezTo>
                  <a:cubicBezTo>
                    <a:pt x="963" y="776"/>
                    <a:pt x="962" y="775"/>
                    <a:pt x="962" y="774"/>
                  </a:cubicBezTo>
                  <a:cubicBezTo>
                    <a:pt x="962" y="773"/>
                    <a:pt x="961" y="772"/>
                    <a:pt x="960" y="772"/>
                  </a:cubicBezTo>
                  <a:cubicBezTo>
                    <a:pt x="960" y="771"/>
                    <a:pt x="960" y="770"/>
                    <a:pt x="959" y="770"/>
                  </a:cubicBezTo>
                  <a:cubicBezTo>
                    <a:pt x="959" y="770"/>
                    <a:pt x="959" y="770"/>
                    <a:pt x="959" y="770"/>
                  </a:cubicBezTo>
                  <a:cubicBezTo>
                    <a:pt x="958" y="769"/>
                    <a:pt x="958" y="769"/>
                    <a:pt x="958" y="769"/>
                  </a:cubicBezTo>
                  <a:cubicBezTo>
                    <a:pt x="961" y="764"/>
                    <a:pt x="961" y="760"/>
                    <a:pt x="960" y="757"/>
                  </a:cubicBezTo>
                  <a:cubicBezTo>
                    <a:pt x="1030" y="770"/>
                    <a:pt x="1042" y="783"/>
                    <a:pt x="1042" y="783"/>
                  </a:cubicBezTo>
                  <a:cubicBezTo>
                    <a:pt x="1042" y="783"/>
                    <a:pt x="995" y="795"/>
                    <a:pt x="987" y="824"/>
                  </a:cubicBezTo>
                  <a:cubicBezTo>
                    <a:pt x="998" y="803"/>
                    <a:pt x="1041" y="796"/>
                    <a:pt x="1051" y="795"/>
                  </a:cubicBezTo>
                  <a:cubicBezTo>
                    <a:pt x="1050" y="796"/>
                    <a:pt x="1048" y="796"/>
                    <a:pt x="1046" y="797"/>
                  </a:cubicBezTo>
                  <a:cubicBezTo>
                    <a:pt x="1050" y="805"/>
                    <a:pt x="1056" y="807"/>
                    <a:pt x="1063" y="806"/>
                  </a:cubicBezTo>
                  <a:cubicBezTo>
                    <a:pt x="1067" y="810"/>
                    <a:pt x="1071" y="816"/>
                    <a:pt x="1075" y="823"/>
                  </a:cubicBezTo>
                  <a:cubicBezTo>
                    <a:pt x="1068" y="832"/>
                    <a:pt x="1062" y="845"/>
                    <a:pt x="1060" y="853"/>
                  </a:cubicBezTo>
                  <a:cubicBezTo>
                    <a:pt x="1066" y="849"/>
                    <a:pt x="1074" y="848"/>
                    <a:pt x="1083" y="847"/>
                  </a:cubicBezTo>
                  <a:cubicBezTo>
                    <a:pt x="1083" y="848"/>
                    <a:pt x="1083" y="850"/>
                    <a:pt x="1083" y="851"/>
                  </a:cubicBezTo>
                  <a:cubicBezTo>
                    <a:pt x="1082" y="850"/>
                    <a:pt x="1082" y="849"/>
                    <a:pt x="1081" y="848"/>
                  </a:cubicBezTo>
                  <a:cubicBezTo>
                    <a:pt x="1077" y="855"/>
                    <a:pt x="1077" y="862"/>
                    <a:pt x="1080" y="868"/>
                  </a:cubicBezTo>
                  <a:cubicBezTo>
                    <a:pt x="1074" y="886"/>
                    <a:pt x="1064" y="911"/>
                    <a:pt x="1063" y="919"/>
                  </a:cubicBezTo>
                  <a:cubicBezTo>
                    <a:pt x="1061" y="918"/>
                    <a:pt x="1060" y="917"/>
                    <a:pt x="1058" y="916"/>
                  </a:cubicBezTo>
                  <a:cubicBezTo>
                    <a:pt x="1056" y="914"/>
                    <a:pt x="1054" y="912"/>
                    <a:pt x="1052" y="911"/>
                  </a:cubicBezTo>
                  <a:cubicBezTo>
                    <a:pt x="1048" y="908"/>
                    <a:pt x="1043" y="905"/>
                    <a:pt x="1039" y="902"/>
                  </a:cubicBezTo>
                  <a:cubicBezTo>
                    <a:pt x="1032" y="897"/>
                    <a:pt x="1024" y="893"/>
                    <a:pt x="1017" y="888"/>
                  </a:cubicBezTo>
                  <a:cubicBezTo>
                    <a:pt x="1017" y="887"/>
                    <a:pt x="1017" y="887"/>
                    <a:pt x="1017" y="886"/>
                  </a:cubicBezTo>
                  <a:cubicBezTo>
                    <a:pt x="1017" y="886"/>
                    <a:pt x="1016" y="885"/>
                    <a:pt x="1016" y="885"/>
                  </a:cubicBezTo>
                  <a:cubicBezTo>
                    <a:pt x="1016" y="884"/>
                    <a:pt x="1016" y="884"/>
                    <a:pt x="1016" y="884"/>
                  </a:cubicBezTo>
                  <a:cubicBezTo>
                    <a:pt x="1016" y="883"/>
                    <a:pt x="1016" y="883"/>
                    <a:pt x="1015" y="882"/>
                  </a:cubicBezTo>
                  <a:cubicBezTo>
                    <a:pt x="1015" y="882"/>
                    <a:pt x="1015" y="882"/>
                    <a:pt x="1015" y="882"/>
                  </a:cubicBezTo>
                  <a:cubicBezTo>
                    <a:pt x="1015" y="881"/>
                    <a:pt x="1015" y="881"/>
                    <a:pt x="1015" y="881"/>
                  </a:cubicBezTo>
                  <a:cubicBezTo>
                    <a:pt x="1014" y="880"/>
                    <a:pt x="1014" y="880"/>
                    <a:pt x="1014" y="879"/>
                  </a:cubicBezTo>
                  <a:cubicBezTo>
                    <a:pt x="1014" y="879"/>
                    <a:pt x="1014" y="878"/>
                    <a:pt x="1013" y="878"/>
                  </a:cubicBezTo>
                  <a:cubicBezTo>
                    <a:pt x="1013" y="877"/>
                    <a:pt x="1013" y="877"/>
                    <a:pt x="1013" y="877"/>
                  </a:cubicBezTo>
                  <a:cubicBezTo>
                    <a:pt x="1013" y="876"/>
                    <a:pt x="1013" y="876"/>
                    <a:pt x="1013" y="876"/>
                  </a:cubicBezTo>
                  <a:cubicBezTo>
                    <a:pt x="1012" y="875"/>
                    <a:pt x="1012" y="875"/>
                    <a:pt x="1012" y="874"/>
                  </a:cubicBezTo>
                  <a:cubicBezTo>
                    <a:pt x="1012" y="873"/>
                    <a:pt x="1011" y="871"/>
                    <a:pt x="1011" y="870"/>
                  </a:cubicBezTo>
                  <a:cubicBezTo>
                    <a:pt x="1011" y="868"/>
                    <a:pt x="1010" y="867"/>
                    <a:pt x="1010" y="866"/>
                  </a:cubicBezTo>
                  <a:cubicBezTo>
                    <a:pt x="1010" y="864"/>
                    <a:pt x="1010" y="863"/>
                    <a:pt x="1010" y="861"/>
                  </a:cubicBezTo>
                  <a:cubicBezTo>
                    <a:pt x="1010" y="860"/>
                    <a:pt x="1010" y="859"/>
                    <a:pt x="1010" y="858"/>
                  </a:cubicBezTo>
                  <a:cubicBezTo>
                    <a:pt x="1016" y="855"/>
                    <a:pt x="1023" y="850"/>
                    <a:pt x="1024" y="844"/>
                  </a:cubicBezTo>
                  <a:cubicBezTo>
                    <a:pt x="1025" y="836"/>
                    <a:pt x="1017" y="831"/>
                    <a:pt x="1012" y="824"/>
                  </a:cubicBezTo>
                  <a:cubicBezTo>
                    <a:pt x="1006" y="836"/>
                    <a:pt x="988" y="850"/>
                    <a:pt x="1007" y="859"/>
                  </a:cubicBezTo>
                  <a:cubicBezTo>
                    <a:pt x="1007" y="859"/>
                    <a:pt x="1007" y="859"/>
                    <a:pt x="1007" y="859"/>
                  </a:cubicBezTo>
                  <a:cubicBezTo>
                    <a:pt x="1007" y="859"/>
                    <a:pt x="1006" y="859"/>
                    <a:pt x="1006" y="859"/>
                  </a:cubicBezTo>
                  <a:cubicBezTo>
                    <a:pt x="1007" y="859"/>
                    <a:pt x="1007" y="859"/>
                    <a:pt x="1007" y="859"/>
                  </a:cubicBezTo>
                  <a:cubicBezTo>
                    <a:pt x="1007" y="860"/>
                    <a:pt x="1007" y="861"/>
                    <a:pt x="1007" y="861"/>
                  </a:cubicBezTo>
                  <a:cubicBezTo>
                    <a:pt x="1007" y="863"/>
                    <a:pt x="1008" y="864"/>
                    <a:pt x="1008" y="866"/>
                  </a:cubicBezTo>
                  <a:cubicBezTo>
                    <a:pt x="1008" y="867"/>
                    <a:pt x="1008" y="869"/>
                    <a:pt x="1009" y="870"/>
                  </a:cubicBezTo>
                  <a:cubicBezTo>
                    <a:pt x="1009" y="872"/>
                    <a:pt x="1009" y="873"/>
                    <a:pt x="1010" y="875"/>
                  </a:cubicBezTo>
                  <a:cubicBezTo>
                    <a:pt x="1010" y="875"/>
                    <a:pt x="1010" y="876"/>
                    <a:pt x="1010" y="877"/>
                  </a:cubicBezTo>
                  <a:cubicBezTo>
                    <a:pt x="1010" y="877"/>
                    <a:pt x="1011" y="877"/>
                    <a:pt x="1011" y="878"/>
                  </a:cubicBezTo>
                  <a:cubicBezTo>
                    <a:pt x="1011" y="878"/>
                    <a:pt x="1011" y="878"/>
                    <a:pt x="1011" y="879"/>
                  </a:cubicBezTo>
                  <a:cubicBezTo>
                    <a:pt x="1011" y="879"/>
                    <a:pt x="1012" y="880"/>
                    <a:pt x="1012" y="880"/>
                  </a:cubicBezTo>
                  <a:cubicBezTo>
                    <a:pt x="1012" y="881"/>
                    <a:pt x="1012" y="881"/>
                    <a:pt x="1013" y="882"/>
                  </a:cubicBezTo>
                  <a:cubicBezTo>
                    <a:pt x="1013" y="882"/>
                    <a:pt x="1013" y="882"/>
                    <a:pt x="1013" y="883"/>
                  </a:cubicBezTo>
                  <a:cubicBezTo>
                    <a:pt x="1013" y="883"/>
                    <a:pt x="1013" y="883"/>
                    <a:pt x="1013" y="883"/>
                  </a:cubicBezTo>
                  <a:cubicBezTo>
                    <a:pt x="1014" y="884"/>
                    <a:pt x="1014" y="884"/>
                    <a:pt x="1014" y="885"/>
                  </a:cubicBezTo>
                  <a:cubicBezTo>
                    <a:pt x="1015" y="885"/>
                    <a:pt x="1015" y="885"/>
                    <a:pt x="1015" y="886"/>
                  </a:cubicBezTo>
                  <a:cubicBezTo>
                    <a:pt x="1015" y="886"/>
                    <a:pt x="1016" y="886"/>
                    <a:pt x="1016" y="886"/>
                  </a:cubicBezTo>
                  <a:cubicBezTo>
                    <a:pt x="1016" y="887"/>
                    <a:pt x="1017" y="887"/>
                    <a:pt x="1017" y="887"/>
                  </a:cubicBezTo>
                  <a:cubicBezTo>
                    <a:pt x="1015" y="886"/>
                    <a:pt x="1014" y="885"/>
                    <a:pt x="1012" y="884"/>
                  </a:cubicBezTo>
                  <a:cubicBezTo>
                    <a:pt x="1011" y="883"/>
                    <a:pt x="1010" y="882"/>
                    <a:pt x="1009" y="881"/>
                  </a:cubicBezTo>
                  <a:cubicBezTo>
                    <a:pt x="1008" y="880"/>
                    <a:pt x="1007" y="879"/>
                    <a:pt x="1006" y="879"/>
                  </a:cubicBezTo>
                  <a:cubicBezTo>
                    <a:pt x="1005" y="878"/>
                    <a:pt x="1004" y="877"/>
                    <a:pt x="1003" y="876"/>
                  </a:cubicBezTo>
                  <a:cubicBezTo>
                    <a:pt x="1000" y="873"/>
                    <a:pt x="1000" y="873"/>
                    <a:pt x="1000" y="873"/>
                  </a:cubicBezTo>
                  <a:cubicBezTo>
                    <a:pt x="995" y="870"/>
                    <a:pt x="992" y="866"/>
                    <a:pt x="988" y="862"/>
                  </a:cubicBezTo>
                  <a:cubicBezTo>
                    <a:pt x="980" y="855"/>
                    <a:pt x="973" y="847"/>
                    <a:pt x="966" y="839"/>
                  </a:cubicBezTo>
                  <a:cubicBezTo>
                    <a:pt x="959" y="832"/>
                    <a:pt x="952" y="825"/>
                    <a:pt x="946" y="818"/>
                  </a:cubicBezTo>
                  <a:cubicBezTo>
                    <a:pt x="939" y="811"/>
                    <a:pt x="933" y="805"/>
                    <a:pt x="926" y="800"/>
                  </a:cubicBezTo>
                  <a:cubicBezTo>
                    <a:pt x="923" y="797"/>
                    <a:pt x="920" y="794"/>
                    <a:pt x="917" y="792"/>
                  </a:cubicBezTo>
                  <a:cubicBezTo>
                    <a:pt x="916" y="791"/>
                    <a:pt x="914" y="790"/>
                    <a:pt x="913" y="789"/>
                  </a:cubicBezTo>
                  <a:cubicBezTo>
                    <a:pt x="911" y="788"/>
                    <a:pt x="910" y="787"/>
                    <a:pt x="908" y="786"/>
                  </a:cubicBezTo>
                  <a:cubicBezTo>
                    <a:pt x="902" y="783"/>
                    <a:pt x="897" y="780"/>
                    <a:pt x="893" y="778"/>
                  </a:cubicBezTo>
                  <a:cubicBezTo>
                    <a:pt x="891" y="778"/>
                    <a:pt x="889" y="777"/>
                    <a:pt x="887" y="776"/>
                  </a:cubicBezTo>
                  <a:cubicBezTo>
                    <a:pt x="885" y="775"/>
                    <a:pt x="884" y="775"/>
                    <a:pt x="882" y="775"/>
                  </a:cubicBezTo>
                  <a:cubicBezTo>
                    <a:pt x="880" y="774"/>
                    <a:pt x="879" y="773"/>
                    <a:pt x="879" y="773"/>
                  </a:cubicBezTo>
                  <a:cubicBezTo>
                    <a:pt x="879" y="773"/>
                    <a:pt x="880" y="774"/>
                    <a:pt x="882" y="775"/>
                  </a:cubicBezTo>
                  <a:cubicBezTo>
                    <a:pt x="883" y="775"/>
                    <a:pt x="885" y="776"/>
                    <a:pt x="886" y="777"/>
                  </a:cubicBezTo>
                  <a:cubicBezTo>
                    <a:pt x="888" y="778"/>
                    <a:pt x="890" y="779"/>
                    <a:pt x="892" y="780"/>
                  </a:cubicBezTo>
                  <a:cubicBezTo>
                    <a:pt x="896" y="782"/>
                    <a:pt x="901" y="785"/>
                    <a:pt x="907" y="789"/>
                  </a:cubicBezTo>
                  <a:cubicBezTo>
                    <a:pt x="908" y="790"/>
                    <a:pt x="909" y="791"/>
                    <a:pt x="911" y="792"/>
                  </a:cubicBezTo>
                  <a:cubicBezTo>
                    <a:pt x="912" y="793"/>
                    <a:pt x="913" y="794"/>
                    <a:pt x="915" y="795"/>
                  </a:cubicBezTo>
                  <a:cubicBezTo>
                    <a:pt x="916" y="796"/>
                    <a:pt x="916" y="797"/>
                    <a:pt x="917" y="797"/>
                  </a:cubicBezTo>
                  <a:cubicBezTo>
                    <a:pt x="918" y="798"/>
                    <a:pt x="919" y="798"/>
                    <a:pt x="919" y="799"/>
                  </a:cubicBezTo>
                  <a:cubicBezTo>
                    <a:pt x="921" y="800"/>
                    <a:pt x="922" y="801"/>
                    <a:pt x="924" y="803"/>
                  </a:cubicBezTo>
                  <a:cubicBezTo>
                    <a:pt x="924" y="803"/>
                    <a:pt x="924" y="803"/>
                    <a:pt x="924" y="803"/>
                  </a:cubicBezTo>
                  <a:cubicBezTo>
                    <a:pt x="924" y="803"/>
                    <a:pt x="924" y="803"/>
                    <a:pt x="924" y="803"/>
                  </a:cubicBezTo>
                  <a:cubicBezTo>
                    <a:pt x="923" y="802"/>
                    <a:pt x="921" y="802"/>
                    <a:pt x="920" y="802"/>
                  </a:cubicBezTo>
                  <a:cubicBezTo>
                    <a:pt x="919" y="802"/>
                    <a:pt x="918" y="801"/>
                    <a:pt x="917" y="801"/>
                  </a:cubicBezTo>
                  <a:cubicBezTo>
                    <a:pt x="915" y="801"/>
                    <a:pt x="914" y="801"/>
                    <a:pt x="913" y="801"/>
                  </a:cubicBezTo>
                  <a:cubicBezTo>
                    <a:pt x="913" y="801"/>
                    <a:pt x="912" y="801"/>
                    <a:pt x="912" y="801"/>
                  </a:cubicBezTo>
                  <a:cubicBezTo>
                    <a:pt x="912" y="800"/>
                    <a:pt x="912" y="800"/>
                    <a:pt x="912" y="800"/>
                  </a:cubicBezTo>
                  <a:cubicBezTo>
                    <a:pt x="897" y="791"/>
                    <a:pt x="884" y="796"/>
                    <a:pt x="868" y="803"/>
                  </a:cubicBezTo>
                  <a:cubicBezTo>
                    <a:pt x="866" y="800"/>
                    <a:pt x="863" y="797"/>
                    <a:pt x="860" y="794"/>
                  </a:cubicBezTo>
                  <a:cubicBezTo>
                    <a:pt x="855" y="804"/>
                    <a:pt x="839" y="817"/>
                    <a:pt x="855" y="822"/>
                  </a:cubicBezTo>
                  <a:cubicBezTo>
                    <a:pt x="855" y="822"/>
                    <a:pt x="855" y="822"/>
                    <a:pt x="855" y="823"/>
                  </a:cubicBezTo>
                  <a:cubicBezTo>
                    <a:pt x="854" y="823"/>
                    <a:pt x="854" y="823"/>
                    <a:pt x="853" y="823"/>
                  </a:cubicBezTo>
                  <a:cubicBezTo>
                    <a:pt x="855" y="823"/>
                    <a:pt x="855" y="823"/>
                    <a:pt x="855" y="823"/>
                  </a:cubicBezTo>
                  <a:cubicBezTo>
                    <a:pt x="855" y="823"/>
                    <a:pt x="855" y="824"/>
                    <a:pt x="855" y="825"/>
                  </a:cubicBezTo>
                  <a:cubicBezTo>
                    <a:pt x="855" y="826"/>
                    <a:pt x="855" y="827"/>
                    <a:pt x="855" y="828"/>
                  </a:cubicBezTo>
                  <a:cubicBezTo>
                    <a:pt x="855" y="829"/>
                    <a:pt x="855" y="831"/>
                    <a:pt x="855" y="832"/>
                  </a:cubicBezTo>
                  <a:cubicBezTo>
                    <a:pt x="856" y="833"/>
                    <a:pt x="856" y="834"/>
                    <a:pt x="856" y="835"/>
                  </a:cubicBezTo>
                  <a:cubicBezTo>
                    <a:pt x="856" y="836"/>
                    <a:pt x="857" y="836"/>
                    <a:pt x="857" y="837"/>
                  </a:cubicBezTo>
                  <a:cubicBezTo>
                    <a:pt x="857" y="837"/>
                    <a:pt x="857" y="837"/>
                    <a:pt x="857" y="838"/>
                  </a:cubicBezTo>
                  <a:cubicBezTo>
                    <a:pt x="857" y="838"/>
                    <a:pt x="857" y="838"/>
                    <a:pt x="857" y="838"/>
                  </a:cubicBezTo>
                  <a:cubicBezTo>
                    <a:pt x="857" y="839"/>
                    <a:pt x="858" y="839"/>
                    <a:pt x="858" y="840"/>
                  </a:cubicBezTo>
                  <a:cubicBezTo>
                    <a:pt x="858" y="840"/>
                    <a:pt x="858" y="841"/>
                    <a:pt x="858" y="841"/>
                  </a:cubicBezTo>
                  <a:cubicBezTo>
                    <a:pt x="858" y="841"/>
                    <a:pt x="859" y="841"/>
                    <a:pt x="859" y="841"/>
                  </a:cubicBezTo>
                  <a:cubicBezTo>
                    <a:pt x="859" y="842"/>
                    <a:pt x="859" y="842"/>
                    <a:pt x="859" y="842"/>
                  </a:cubicBezTo>
                  <a:cubicBezTo>
                    <a:pt x="859" y="842"/>
                    <a:pt x="859" y="842"/>
                    <a:pt x="859" y="843"/>
                  </a:cubicBezTo>
                  <a:cubicBezTo>
                    <a:pt x="858" y="842"/>
                    <a:pt x="857" y="842"/>
                    <a:pt x="856" y="841"/>
                  </a:cubicBezTo>
                  <a:cubicBezTo>
                    <a:pt x="856" y="841"/>
                    <a:pt x="856" y="841"/>
                    <a:pt x="855" y="840"/>
                  </a:cubicBezTo>
                  <a:cubicBezTo>
                    <a:pt x="854" y="840"/>
                    <a:pt x="853" y="839"/>
                    <a:pt x="853" y="839"/>
                  </a:cubicBezTo>
                  <a:cubicBezTo>
                    <a:pt x="852" y="838"/>
                    <a:pt x="851" y="837"/>
                    <a:pt x="850" y="837"/>
                  </a:cubicBezTo>
                  <a:cubicBezTo>
                    <a:pt x="848" y="835"/>
                    <a:pt x="848" y="835"/>
                    <a:pt x="848" y="835"/>
                  </a:cubicBezTo>
                  <a:cubicBezTo>
                    <a:pt x="844" y="832"/>
                    <a:pt x="841" y="829"/>
                    <a:pt x="838" y="827"/>
                  </a:cubicBezTo>
                  <a:cubicBezTo>
                    <a:pt x="832" y="821"/>
                    <a:pt x="826" y="815"/>
                    <a:pt x="820" y="810"/>
                  </a:cubicBezTo>
                  <a:cubicBezTo>
                    <a:pt x="815" y="804"/>
                    <a:pt x="809" y="799"/>
                    <a:pt x="804" y="794"/>
                  </a:cubicBezTo>
                  <a:cubicBezTo>
                    <a:pt x="803" y="793"/>
                    <a:pt x="803" y="792"/>
                    <a:pt x="802" y="792"/>
                  </a:cubicBezTo>
                  <a:cubicBezTo>
                    <a:pt x="807" y="789"/>
                    <a:pt x="812" y="786"/>
                    <a:pt x="817" y="781"/>
                  </a:cubicBezTo>
                  <a:cubicBezTo>
                    <a:pt x="816" y="781"/>
                    <a:pt x="816" y="781"/>
                    <a:pt x="816" y="782"/>
                  </a:cubicBezTo>
                  <a:cubicBezTo>
                    <a:pt x="816" y="783"/>
                    <a:pt x="816" y="785"/>
                    <a:pt x="815" y="786"/>
                  </a:cubicBezTo>
                  <a:cubicBezTo>
                    <a:pt x="815" y="788"/>
                    <a:pt x="815" y="789"/>
                    <a:pt x="814" y="791"/>
                  </a:cubicBezTo>
                  <a:cubicBezTo>
                    <a:pt x="814" y="792"/>
                    <a:pt x="814" y="794"/>
                    <a:pt x="814" y="795"/>
                  </a:cubicBezTo>
                  <a:cubicBezTo>
                    <a:pt x="814" y="797"/>
                    <a:pt x="814" y="798"/>
                    <a:pt x="814" y="799"/>
                  </a:cubicBezTo>
                  <a:cubicBezTo>
                    <a:pt x="814" y="799"/>
                    <a:pt x="814" y="800"/>
                    <a:pt x="814" y="800"/>
                  </a:cubicBezTo>
                  <a:cubicBezTo>
                    <a:pt x="814" y="800"/>
                    <a:pt x="814" y="800"/>
                    <a:pt x="815" y="801"/>
                  </a:cubicBezTo>
                  <a:cubicBezTo>
                    <a:pt x="815" y="801"/>
                    <a:pt x="815" y="802"/>
                    <a:pt x="815" y="802"/>
                  </a:cubicBezTo>
                  <a:cubicBezTo>
                    <a:pt x="815" y="803"/>
                    <a:pt x="816" y="803"/>
                    <a:pt x="816" y="803"/>
                  </a:cubicBezTo>
                  <a:cubicBezTo>
                    <a:pt x="816" y="804"/>
                    <a:pt x="816" y="804"/>
                    <a:pt x="816" y="804"/>
                  </a:cubicBezTo>
                  <a:cubicBezTo>
                    <a:pt x="817" y="805"/>
                    <a:pt x="817" y="805"/>
                    <a:pt x="817" y="805"/>
                  </a:cubicBezTo>
                  <a:cubicBezTo>
                    <a:pt x="817" y="806"/>
                    <a:pt x="818" y="806"/>
                    <a:pt x="818" y="806"/>
                  </a:cubicBezTo>
                  <a:cubicBezTo>
                    <a:pt x="818" y="806"/>
                    <a:pt x="818" y="806"/>
                    <a:pt x="817" y="805"/>
                  </a:cubicBezTo>
                  <a:cubicBezTo>
                    <a:pt x="817" y="805"/>
                    <a:pt x="817" y="804"/>
                    <a:pt x="817" y="804"/>
                  </a:cubicBezTo>
                  <a:cubicBezTo>
                    <a:pt x="817" y="803"/>
                    <a:pt x="817" y="802"/>
                    <a:pt x="817" y="802"/>
                  </a:cubicBezTo>
                  <a:cubicBezTo>
                    <a:pt x="817" y="801"/>
                    <a:pt x="817" y="801"/>
                    <a:pt x="817" y="800"/>
                  </a:cubicBezTo>
                  <a:cubicBezTo>
                    <a:pt x="817" y="800"/>
                    <a:pt x="816" y="799"/>
                    <a:pt x="816" y="799"/>
                  </a:cubicBezTo>
                  <a:cubicBezTo>
                    <a:pt x="816" y="797"/>
                    <a:pt x="816" y="796"/>
                    <a:pt x="816" y="795"/>
                  </a:cubicBezTo>
                  <a:cubicBezTo>
                    <a:pt x="816" y="794"/>
                    <a:pt x="816" y="792"/>
                    <a:pt x="816" y="791"/>
                  </a:cubicBezTo>
                  <a:cubicBezTo>
                    <a:pt x="817" y="788"/>
                    <a:pt x="817" y="785"/>
                    <a:pt x="818" y="782"/>
                  </a:cubicBezTo>
                  <a:cubicBezTo>
                    <a:pt x="819" y="780"/>
                    <a:pt x="819" y="779"/>
                    <a:pt x="820" y="778"/>
                  </a:cubicBezTo>
                  <a:cubicBezTo>
                    <a:pt x="832" y="764"/>
                    <a:pt x="842" y="744"/>
                    <a:pt x="861" y="733"/>
                  </a:cubicBezTo>
                  <a:cubicBezTo>
                    <a:pt x="879" y="722"/>
                    <a:pt x="947" y="708"/>
                    <a:pt x="986" y="706"/>
                  </a:cubicBezTo>
                  <a:close/>
                  <a:moveTo>
                    <a:pt x="1008" y="912"/>
                  </a:moveTo>
                  <a:cubicBezTo>
                    <a:pt x="1008" y="912"/>
                    <a:pt x="1008" y="912"/>
                    <a:pt x="1008" y="913"/>
                  </a:cubicBezTo>
                  <a:cubicBezTo>
                    <a:pt x="1007" y="913"/>
                    <a:pt x="1007" y="913"/>
                    <a:pt x="1007" y="913"/>
                  </a:cubicBezTo>
                  <a:cubicBezTo>
                    <a:pt x="1005" y="913"/>
                    <a:pt x="1003" y="912"/>
                    <a:pt x="1002" y="912"/>
                  </a:cubicBezTo>
                  <a:cubicBezTo>
                    <a:pt x="1003" y="912"/>
                    <a:pt x="1003" y="912"/>
                    <a:pt x="1004" y="912"/>
                  </a:cubicBezTo>
                  <a:cubicBezTo>
                    <a:pt x="1006" y="912"/>
                    <a:pt x="1007" y="912"/>
                    <a:pt x="1009" y="912"/>
                  </a:cubicBezTo>
                  <a:cubicBezTo>
                    <a:pt x="1009" y="912"/>
                    <a:pt x="1009" y="912"/>
                    <a:pt x="1008" y="912"/>
                  </a:cubicBezTo>
                  <a:close/>
                  <a:moveTo>
                    <a:pt x="1004" y="909"/>
                  </a:moveTo>
                  <a:cubicBezTo>
                    <a:pt x="1001" y="909"/>
                    <a:pt x="998" y="910"/>
                    <a:pt x="995" y="910"/>
                  </a:cubicBezTo>
                  <a:cubicBezTo>
                    <a:pt x="993" y="909"/>
                    <a:pt x="990" y="908"/>
                    <a:pt x="987" y="907"/>
                  </a:cubicBezTo>
                  <a:cubicBezTo>
                    <a:pt x="987" y="906"/>
                    <a:pt x="987" y="906"/>
                    <a:pt x="987" y="905"/>
                  </a:cubicBezTo>
                  <a:cubicBezTo>
                    <a:pt x="986" y="905"/>
                    <a:pt x="986" y="905"/>
                    <a:pt x="986" y="905"/>
                  </a:cubicBezTo>
                  <a:cubicBezTo>
                    <a:pt x="986" y="905"/>
                    <a:pt x="986" y="904"/>
                    <a:pt x="986" y="904"/>
                  </a:cubicBezTo>
                  <a:cubicBezTo>
                    <a:pt x="985" y="903"/>
                    <a:pt x="984" y="902"/>
                    <a:pt x="983" y="902"/>
                  </a:cubicBezTo>
                  <a:cubicBezTo>
                    <a:pt x="982" y="901"/>
                    <a:pt x="981" y="900"/>
                    <a:pt x="981" y="899"/>
                  </a:cubicBezTo>
                  <a:cubicBezTo>
                    <a:pt x="979" y="897"/>
                    <a:pt x="977" y="894"/>
                    <a:pt x="975" y="892"/>
                  </a:cubicBezTo>
                  <a:cubicBezTo>
                    <a:pt x="974" y="892"/>
                    <a:pt x="974" y="892"/>
                    <a:pt x="974" y="892"/>
                  </a:cubicBezTo>
                  <a:cubicBezTo>
                    <a:pt x="974" y="891"/>
                    <a:pt x="974" y="891"/>
                    <a:pt x="974" y="891"/>
                  </a:cubicBezTo>
                  <a:cubicBezTo>
                    <a:pt x="979" y="874"/>
                    <a:pt x="958" y="867"/>
                    <a:pt x="945" y="871"/>
                  </a:cubicBezTo>
                  <a:cubicBezTo>
                    <a:pt x="952" y="879"/>
                    <a:pt x="958" y="897"/>
                    <a:pt x="972" y="893"/>
                  </a:cubicBezTo>
                  <a:cubicBezTo>
                    <a:pt x="972" y="893"/>
                    <a:pt x="973" y="893"/>
                    <a:pt x="973" y="894"/>
                  </a:cubicBezTo>
                  <a:cubicBezTo>
                    <a:pt x="975" y="896"/>
                    <a:pt x="977" y="898"/>
                    <a:pt x="979" y="900"/>
                  </a:cubicBezTo>
                  <a:cubicBezTo>
                    <a:pt x="980" y="901"/>
                    <a:pt x="981" y="902"/>
                    <a:pt x="982" y="903"/>
                  </a:cubicBezTo>
                  <a:cubicBezTo>
                    <a:pt x="982" y="904"/>
                    <a:pt x="983" y="904"/>
                    <a:pt x="983" y="905"/>
                  </a:cubicBezTo>
                  <a:cubicBezTo>
                    <a:pt x="966" y="898"/>
                    <a:pt x="948" y="889"/>
                    <a:pt x="929" y="880"/>
                  </a:cubicBezTo>
                  <a:cubicBezTo>
                    <a:pt x="927" y="879"/>
                    <a:pt x="924" y="878"/>
                    <a:pt x="922" y="877"/>
                  </a:cubicBezTo>
                  <a:cubicBezTo>
                    <a:pt x="922" y="876"/>
                    <a:pt x="922" y="876"/>
                    <a:pt x="922" y="876"/>
                  </a:cubicBezTo>
                  <a:cubicBezTo>
                    <a:pt x="922" y="875"/>
                    <a:pt x="922" y="873"/>
                    <a:pt x="922" y="872"/>
                  </a:cubicBezTo>
                  <a:cubicBezTo>
                    <a:pt x="921" y="869"/>
                    <a:pt x="921" y="866"/>
                    <a:pt x="921" y="863"/>
                  </a:cubicBezTo>
                  <a:cubicBezTo>
                    <a:pt x="921" y="860"/>
                    <a:pt x="921" y="856"/>
                    <a:pt x="921" y="854"/>
                  </a:cubicBezTo>
                  <a:cubicBezTo>
                    <a:pt x="921" y="852"/>
                    <a:pt x="921" y="851"/>
                    <a:pt x="921" y="849"/>
                  </a:cubicBezTo>
                  <a:cubicBezTo>
                    <a:pt x="921" y="848"/>
                    <a:pt x="921" y="847"/>
                    <a:pt x="921" y="845"/>
                  </a:cubicBezTo>
                  <a:cubicBezTo>
                    <a:pt x="921" y="845"/>
                    <a:pt x="921" y="845"/>
                    <a:pt x="921" y="845"/>
                  </a:cubicBezTo>
                  <a:cubicBezTo>
                    <a:pt x="921" y="844"/>
                    <a:pt x="921" y="844"/>
                    <a:pt x="921" y="844"/>
                  </a:cubicBezTo>
                  <a:cubicBezTo>
                    <a:pt x="921" y="844"/>
                    <a:pt x="922" y="844"/>
                    <a:pt x="922" y="843"/>
                  </a:cubicBezTo>
                  <a:cubicBezTo>
                    <a:pt x="922" y="843"/>
                    <a:pt x="922" y="843"/>
                    <a:pt x="922" y="843"/>
                  </a:cubicBezTo>
                  <a:cubicBezTo>
                    <a:pt x="922" y="842"/>
                    <a:pt x="922" y="842"/>
                    <a:pt x="922" y="842"/>
                  </a:cubicBezTo>
                  <a:cubicBezTo>
                    <a:pt x="922" y="842"/>
                    <a:pt x="922" y="842"/>
                    <a:pt x="922" y="842"/>
                  </a:cubicBezTo>
                  <a:cubicBezTo>
                    <a:pt x="922" y="841"/>
                    <a:pt x="923" y="841"/>
                    <a:pt x="923" y="840"/>
                  </a:cubicBezTo>
                  <a:cubicBezTo>
                    <a:pt x="923" y="839"/>
                    <a:pt x="923" y="839"/>
                    <a:pt x="923" y="838"/>
                  </a:cubicBezTo>
                  <a:cubicBezTo>
                    <a:pt x="923" y="837"/>
                    <a:pt x="923" y="837"/>
                    <a:pt x="923" y="836"/>
                  </a:cubicBezTo>
                  <a:cubicBezTo>
                    <a:pt x="923" y="835"/>
                    <a:pt x="923" y="834"/>
                    <a:pt x="923" y="834"/>
                  </a:cubicBezTo>
                  <a:cubicBezTo>
                    <a:pt x="923" y="834"/>
                    <a:pt x="923" y="834"/>
                    <a:pt x="923" y="833"/>
                  </a:cubicBezTo>
                  <a:cubicBezTo>
                    <a:pt x="924" y="833"/>
                    <a:pt x="924" y="833"/>
                    <a:pt x="924" y="833"/>
                  </a:cubicBezTo>
                  <a:cubicBezTo>
                    <a:pt x="928" y="823"/>
                    <a:pt x="924" y="816"/>
                    <a:pt x="919" y="809"/>
                  </a:cubicBezTo>
                  <a:cubicBezTo>
                    <a:pt x="913" y="817"/>
                    <a:pt x="916" y="826"/>
                    <a:pt x="921" y="832"/>
                  </a:cubicBezTo>
                  <a:cubicBezTo>
                    <a:pt x="921" y="833"/>
                    <a:pt x="921" y="833"/>
                    <a:pt x="921" y="834"/>
                  </a:cubicBezTo>
                  <a:cubicBezTo>
                    <a:pt x="921" y="835"/>
                    <a:pt x="921" y="835"/>
                    <a:pt x="921" y="836"/>
                  </a:cubicBezTo>
                  <a:cubicBezTo>
                    <a:pt x="921" y="837"/>
                    <a:pt x="921" y="837"/>
                    <a:pt x="921" y="838"/>
                  </a:cubicBezTo>
                  <a:cubicBezTo>
                    <a:pt x="921" y="839"/>
                    <a:pt x="921" y="839"/>
                    <a:pt x="921" y="840"/>
                  </a:cubicBezTo>
                  <a:cubicBezTo>
                    <a:pt x="921" y="840"/>
                    <a:pt x="921" y="840"/>
                    <a:pt x="921" y="841"/>
                  </a:cubicBezTo>
                  <a:cubicBezTo>
                    <a:pt x="921" y="840"/>
                    <a:pt x="921" y="840"/>
                    <a:pt x="921" y="840"/>
                  </a:cubicBezTo>
                  <a:cubicBezTo>
                    <a:pt x="920" y="838"/>
                    <a:pt x="920" y="838"/>
                    <a:pt x="920" y="838"/>
                  </a:cubicBezTo>
                  <a:cubicBezTo>
                    <a:pt x="920" y="838"/>
                    <a:pt x="920" y="838"/>
                    <a:pt x="920" y="840"/>
                  </a:cubicBezTo>
                  <a:cubicBezTo>
                    <a:pt x="920" y="840"/>
                    <a:pt x="919" y="841"/>
                    <a:pt x="919" y="842"/>
                  </a:cubicBezTo>
                  <a:cubicBezTo>
                    <a:pt x="919" y="843"/>
                    <a:pt x="919" y="843"/>
                    <a:pt x="919" y="844"/>
                  </a:cubicBezTo>
                  <a:cubicBezTo>
                    <a:pt x="919" y="844"/>
                    <a:pt x="919" y="844"/>
                    <a:pt x="919" y="845"/>
                  </a:cubicBezTo>
                  <a:cubicBezTo>
                    <a:pt x="919" y="845"/>
                    <a:pt x="919" y="845"/>
                    <a:pt x="919" y="846"/>
                  </a:cubicBezTo>
                  <a:cubicBezTo>
                    <a:pt x="919" y="847"/>
                    <a:pt x="919" y="848"/>
                    <a:pt x="919" y="849"/>
                  </a:cubicBezTo>
                  <a:cubicBezTo>
                    <a:pt x="919" y="851"/>
                    <a:pt x="919" y="852"/>
                    <a:pt x="919" y="854"/>
                  </a:cubicBezTo>
                  <a:cubicBezTo>
                    <a:pt x="919" y="857"/>
                    <a:pt x="919" y="860"/>
                    <a:pt x="919" y="863"/>
                  </a:cubicBezTo>
                  <a:cubicBezTo>
                    <a:pt x="919" y="866"/>
                    <a:pt x="919" y="869"/>
                    <a:pt x="920" y="872"/>
                  </a:cubicBezTo>
                  <a:cubicBezTo>
                    <a:pt x="920" y="873"/>
                    <a:pt x="920" y="874"/>
                    <a:pt x="920" y="875"/>
                  </a:cubicBezTo>
                  <a:cubicBezTo>
                    <a:pt x="900" y="865"/>
                    <a:pt x="882" y="853"/>
                    <a:pt x="862" y="844"/>
                  </a:cubicBezTo>
                  <a:cubicBezTo>
                    <a:pt x="862" y="843"/>
                    <a:pt x="861" y="843"/>
                    <a:pt x="861" y="843"/>
                  </a:cubicBezTo>
                  <a:cubicBezTo>
                    <a:pt x="861" y="843"/>
                    <a:pt x="861" y="842"/>
                    <a:pt x="861" y="842"/>
                  </a:cubicBezTo>
                  <a:cubicBezTo>
                    <a:pt x="861" y="842"/>
                    <a:pt x="861" y="841"/>
                    <a:pt x="861" y="841"/>
                  </a:cubicBezTo>
                  <a:cubicBezTo>
                    <a:pt x="861" y="841"/>
                    <a:pt x="861" y="841"/>
                    <a:pt x="861" y="840"/>
                  </a:cubicBezTo>
                  <a:cubicBezTo>
                    <a:pt x="860" y="840"/>
                    <a:pt x="860" y="840"/>
                    <a:pt x="860" y="840"/>
                  </a:cubicBezTo>
                  <a:cubicBezTo>
                    <a:pt x="860" y="840"/>
                    <a:pt x="860" y="839"/>
                    <a:pt x="860" y="839"/>
                  </a:cubicBezTo>
                  <a:cubicBezTo>
                    <a:pt x="860" y="838"/>
                    <a:pt x="859" y="838"/>
                    <a:pt x="859" y="837"/>
                  </a:cubicBezTo>
                  <a:cubicBezTo>
                    <a:pt x="859" y="837"/>
                    <a:pt x="859" y="837"/>
                    <a:pt x="859" y="837"/>
                  </a:cubicBezTo>
                  <a:cubicBezTo>
                    <a:pt x="859" y="836"/>
                    <a:pt x="859" y="836"/>
                    <a:pt x="859" y="836"/>
                  </a:cubicBezTo>
                  <a:cubicBezTo>
                    <a:pt x="859" y="835"/>
                    <a:pt x="858" y="835"/>
                    <a:pt x="858" y="834"/>
                  </a:cubicBezTo>
                  <a:cubicBezTo>
                    <a:pt x="858" y="833"/>
                    <a:pt x="858" y="832"/>
                    <a:pt x="857" y="831"/>
                  </a:cubicBezTo>
                  <a:cubicBezTo>
                    <a:pt x="857" y="830"/>
                    <a:pt x="857" y="829"/>
                    <a:pt x="857" y="828"/>
                  </a:cubicBezTo>
                  <a:cubicBezTo>
                    <a:pt x="857" y="827"/>
                    <a:pt x="857" y="826"/>
                    <a:pt x="857" y="824"/>
                  </a:cubicBezTo>
                  <a:cubicBezTo>
                    <a:pt x="857" y="823"/>
                    <a:pt x="857" y="823"/>
                    <a:pt x="857" y="822"/>
                  </a:cubicBezTo>
                  <a:cubicBezTo>
                    <a:pt x="862" y="819"/>
                    <a:pt x="868" y="814"/>
                    <a:pt x="870" y="809"/>
                  </a:cubicBezTo>
                  <a:cubicBezTo>
                    <a:pt x="870" y="808"/>
                    <a:pt x="870" y="807"/>
                    <a:pt x="870" y="806"/>
                  </a:cubicBezTo>
                  <a:cubicBezTo>
                    <a:pt x="882" y="814"/>
                    <a:pt x="896" y="811"/>
                    <a:pt x="909" y="804"/>
                  </a:cubicBezTo>
                  <a:cubicBezTo>
                    <a:pt x="910" y="804"/>
                    <a:pt x="911" y="804"/>
                    <a:pt x="912" y="804"/>
                  </a:cubicBezTo>
                  <a:cubicBezTo>
                    <a:pt x="914" y="804"/>
                    <a:pt x="915" y="804"/>
                    <a:pt x="916" y="804"/>
                  </a:cubicBezTo>
                  <a:cubicBezTo>
                    <a:pt x="917" y="805"/>
                    <a:pt x="918" y="805"/>
                    <a:pt x="920" y="805"/>
                  </a:cubicBezTo>
                  <a:cubicBezTo>
                    <a:pt x="921" y="805"/>
                    <a:pt x="922" y="806"/>
                    <a:pt x="923" y="806"/>
                  </a:cubicBezTo>
                  <a:cubicBezTo>
                    <a:pt x="924" y="806"/>
                    <a:pt x="925" y="806"/>
                    <a:pt x="926" y="807"/>
                  </a:cubicBezTo>
                  <a:cubicBezTo>
                    <a:pt x="926" y="807"/>
                    <a:pt x="926" y="807"/>
                    <a:pt x="926" y="807"/>
                  </a:cubicBezTo>
                  <a:cubicBezTo>
                    <a:pt x="926" y="807"/>
                    <a:pt x="927" y="807"/>
                    <a:pt x="927" y="807"/>
                  </a:cubicBezTo>
                  <a:cubicBezTo>
                    <a:pt x="927" y="807"/>
                    <a:pt x="928" y="807"/>
                    <a:pt x="928" y="807"/>
                  </a:cubicBezTo>
                  <a:cubicBezTo>
                    <a:pt x="928" y="807"/>
                    <a:pt x="929" y="807"/>
                    <a:pt x="929" y="807"/>
                  </a:cubicBezTo>
                  <a:cubicBezTo>
                    <a:pt x="933" y="811"/>
                    <a:pt x="938" y="816"/>
                    <a:pt x="943" y="821"/>
                  </a:cubicBezTo>
                  <a:cubicBezTo>
                    <a:pt x="949" y="827"/>
                    <a:pt x="956" y="835"/>
                    <a:pt x="963" y="842"/>
                  </a:cubicBezTo>
                  <a:cubicBezTo>
                    <a:pt x="970" y="850"/>
                    <a:pt x="977" y="857"/>
                    <a:pt x="985" y="865"/>
                  </a:cubicBezTo>
                  <a:cubicBezTo>
                    <a:pt x="989" y="869"/>
                    <a:pt x="993" y="873"/>
                    <a:pt x="997" y="876"/>
                  </a:cubicBezTo>
                  <a:cubicBezTo>
                    <a:pt x="1000" y="879"/>
                    <a:pt x="1000" y="879"/>
                    <a:pt x="1000" y="879"/>
                  </a:cubicBezTo>
                  <a:cubicBezTo>
                    <a:pt x="1001" y="880"/>
                    <a:pt x="1002" y="881"/>
                    <a:pt x="1003" y="882"/>
                  </a:cubicBezTo>
                  <a:cubicBezTo>
                    <a:pt x="1004" y="882"/>
                    <a:pt x="1005" y="883"/>
                    <a:pt x="1006" y="884"/>
                  </a:cubicBezTo>
                  <a:cubicBezTo>
                    <a:pt x="1007" y="885"/>
                    <a:pt x="1008" y="886"/>
                    <a:pt x="1010" y="887"/>
                  </a:cubicBezTo>
                  <a:cubicBezTo>
                    <a:pt x="1018" y="893"/>
                    <a:pt x="1028" y="899"/>
                    <a:pt x="1037" y="905"/>
                  </a:cubicBezTo>
                  <a:cubicBezTo>
                    <a:pt x="1039" y="907"/>
                    <a:pt x="1042" y="909"/>
                    <a:pt x="1044" y="910"/>
                  </a:cubicBezTo>
                  <a:cubicBezTo>
                    <a:pt x="1044" y="910"/>
                    <a:pt x="1044" y="910"/>
                    <a:pt x="1043" y="910"/>
                  </a:cubicBezTo>
                  <a:cubicBezTo>
                    <a:pt x="1043" y="910"/>
                    <a:pt x="1042" y="910"/>
                    <a:pt x="1042" y="910"/>
                  </a:cubicBezTo>
                  <a:cubicBezTo>
                    <a:pt x="1041" y="910"/>
                    <a:pt x="1040" y="910"/>
                    <a:pt x="1039" y="909"/>
                  </a:cubicBezTo>
                  <a:cubicBezTo>
                    <a:pt x="1038" y="909"/>
                    <a:pt x="1038" y="909"/>
                    <a:pt x="1037" y="909"/>
                  </a:cubicBezTo>
                  <a:cubicBezTo>
                    <a:pt x="1036" y="909"/>
                    <a:pt x="1036" y="909"/>
                    <a:pt x="1035" y="909"/>
                  </a:cubicBezTo>
                  <a:cubicBezTo>
                    <a:pt x="1035" y="909"/>
                    <a:pt x="1034" y="909"/>
                    <a:pt x="1034" y="909"/>
                  </a:cubicBezTo>
                  <a:cubicBezTo>
                    <a:pt x="1032" y="909"/>
                    <a:pt x="1029" y="909"/>
                    <a:pt x="1027" y="909"/>
                  </a:cubicBezTo>
                  <a:cubicBezTo>
                    <a:pt x="1025" y="909"/>
                    <a:pt x="1022" y="909"/>
                    <a:pt x="1020" y="909"/>
                  </a:cubicBezTo>
                  <a:cubicBezTo>
                    <a:pt x="1015" y="909"/>
                    <a:pt x="1009" y="909"/>
                    <a:pt x="1004" y="909"/>
                  </a:cubicBezTo>
                  <a:close/>
                  <a:moveTo>
                    <a:pt x="820" y="757"/>
                  </a:moveTo>
                  <a:cubicBezTo>
                    <a:pt x="820" y="756"/>
                    <a:pt x="819" y="756"/>
                    <a:pt x="819" y="755"/>
                  </a:cubicBezTo>
                  <a:cubicBezTo>
                    <a:pt x="818" y="754"/>
                    <a:pt x="818" y="754"/>
                    <a:pt x="818" y="753"/>
                  </a:cubicBezTo>
                  <a:cubicBezTo>
                    <a:pt x="818" y="753"/>
                    <a:pt x="818" y="753"/>
                    <a:pt x="818" y="753"/>
                  </a:cubicBezTo>
                  <a:cubicBezTo>
                    <a:pt x="817" y="753"/>
                    <a:pt x="817" y="753"/>
                    <a:pt x="817" y="753"/>
                  </a:cubicBezTo>
                  <a:cubicBezTo>
                    <a:pt x="823" y="742"/>
                    <a:pt x="815" y="739"/>
                    <a:pt x="808" y="735"/>
                  </a:cubicBezTo>
                  <a:cubicBezTo>
                    <a:pt x="813" y="734"/>
                    <a:pt x="819" y="733"/>
                    <a:pt x="826" y="732"/>
                  </a:cubicBezTo>
                  <a:cubicBezTo>
                    <a:pt x="826" y="740"/>
                    <a:pt x="824" y="749"/>
                    <a:pt x="821" y="758"/>
                  </a:cubicBezTo>
                  <a:cubicBezTo>
                    <a:pt x="820" y="758"/>
                    <a:pt x="820" y="757"/>
                    <a:pt x="820" y="757"/>
                  </a:cubicBezTo>
                  <a:close/>
                  <a:moveTo>
                    <a:pt x="700" y="747"/>
                  </a:moveTo>
                  <a:cubicBezTo>
                    <a:pt x="701" y="747"/>
                    <a:pt x="701" y="746"/>
                    <a:pt x="702" y="745"/>
                  </a:cubicBezTo>
                  <a:cubicBezTo>
                    <a:pt x="702" y="744"/>
                    <a:pt x="703" y="743"/>
                    <a:pt x="703" y="742"/>
                  </a:cubicBezTo>
                  <a:cubicBezTo>
                    <a:pt x="704" y="741"/>
                    <a:pt x="704" y="741"/>
                    <a:pt x="705" y="740"/>
                  </a:cubicBezTo>
                  <a:cubicBezTo>
                    <a:pt x="705" y="739"/>
                    <a:pt x="705" y="738"/>
                    <a:pt x="706" y="737"/>
                  </a:cubicBezTo>
                  <a:cubicBezTo>
                    <a:pt x="708" y="733"/>
                    <a:pt x="709" y="729"/>
                    <a:pt x="710" y="725"/>
                  </a:cubicBezTo>
                  <a:cubicBezTo>
                    <a:pt x="710" y="725"/>
                    <a:pt x="710" y="724"/>
                    <a:pt x="710" y="724"/>
                  </a:cubicBezTo>
                  <a:cubicBezTo>
                    <a:pt x="710" y="722"/>
                    <a:pt x="710" y="722"/>
                    <a:pt x="710" y="722"/>
                  </a:cubicBezTo>
                  <a:cubicBezTo>
                    <a:pt x="711" y="721"/>
                    <a:pt x="711" y="720"/>
                    <a:pt x="711" y="719"/>
                  </a:cubicBezTo>
                  <a:cubicBezTo>
                    <a:pt x="711" y="718"/>
                    <a:pt x="711" y="717"/>
                    <a:pt x="711" y="716"/>
                  </a:cubicBezTo>
                  <a:cubicBezTo>
                    <a:pt x="712" y="716"/>
                    <a:pt x="712" y="715"/>
                    <a:pt x="712" y="714"/>
                  </a:cubicBezTo>
                  <a:cubicBezTo>
                    <a:pt x="712" y="710"/>
                    <a:pt x="712" y="706"/>
                    <a:pt x="712" y="702"/>
                  </a:cubicBezTo>
                  <a:cubicBezTo>
                    <a:pt x="712" y="701"/>
                    <a:pt x="712" y="699"/>
                    <a:pt x="711" y="697"/>
                  </a:cubicBezTo>
                  <a:cubicBezTo>
                    <a:pt x="711" y="696"/>
                    <a:pt x="711" y="695"/>
                    <a:pt x="711" y="695"/>
                  </a:cubicBezTo>
                  <a:cubicBezTo>
                    <a:pt x="711" y="694"/>
                    <a:pt x="711" y="694"/>
                    <a:pt x="711" y="694"/>
                  </a:cubicBezTo>
                  <a:cubicBezTo>
                    <a:pt x="711" y="694"/>
                    <a:pt x="711" y="694"/>
                    <a:pt x="711" y="694"/>
                  </a:cubicBezTo>
                  <a:cubicBezTo>
                    <a:pt x="711" y="693"/>
                    <a:pt x="712" y="692"/>
                    <a:pt x="712" y="692"/>
                  </a:cubicBezTo>
                  <a:cubicBezTo>
                    <a:pt x="712" y="691"/>
                    <a:pt x="713" y="690"/>
                    <a:pt x="713" y="689"/>
                  </a:cubicBezTo>
                  <a:cubicBezTo>
                    <a:pt x="714" y="688"/>
                    <a:pt x="714" y="687"/>
                    <a:pt x="715" y="686"/>
                  </a:cubicBezTo>
                  <a:cubicBezTo>
                    <a:pt x="715" y="685"/>
                    <a:pt x="716" y="684"/>
                    <a:pt x="717" y="683"/>
                  </a:cubicBezTo>
                  <a:cubicBezTo>
                    <a:pt x="717" y="682"/>
                    <a:pt x="718" y="681"/>
                    <a:pt x="718" y="680"/>
                  </a:cubicBezTo>
                  <a:cubicBezTo>
                    <a:pt x="719" y="680"/>
                    <a:pt x="719" y="680"/>
                    <a:pt x="719" y="680"/>
                  </a:cubicBezTo>
                  <a:cubicBezTo>
                    <a:pt x="724" y="679"/>
                    <a:pt x="728" y="679"/>
                    <a:pt x="731" y="677"/>
                  </a:cubicBezTo>
                  <a:cubicBezTo>
                    <a:pt x="735" y="678"/>
                    <a:pt x="740" y="676"/>
                    <a:pt x="742" y="673"/>
                  </a:cubicBezTo>
                  <a:cubicBezTo>
                    <a:pt x="742" y="673"/>
                    <a:pt x="742" y="673"/>
                    <a:pt x="742" y="673"/>
                  </a:cubicBezTo>
                  <a:cubicBezTo>
                    <a:pt x="742" y="673"/>
                    <a:pt x="742" y="673"/>
                    <a:pt x="742" y="673"/>
                  </a:cubicBezTo>
                  <a:cubicBezTo>
                    <a:pt x="742" y="673"/>
                    <a:pt x="742" y="673"/>
                    <a:pt x="742" y="673"/>
                  </a:cubicBezTo>
                  <a:cubicBezTo>
                    <a:pt x="742" y="673"/>
                    <a:pt x="743" y="673"/>
                    <a:pt x="743" y="673"/>
                  </a:cubicBezTo>
                  <a:cubicBezTo>
                    <a:pt x="744" y="673"/>
                    <a:pt x="745" y="673"/>
                    <a:pt x="746" y="673"/>
                  </a:cubicBezTo>
                  <a:cubicBezTo>
                    <a:pt x="747" y="673"/>
                    <a:pt x="747" y="673"/>
                    <a:pt x="748" y="673"/>
                  </a:cubicBezTo>
                  <a:cubicBezTo>
                    <a:pt x="749" y="673"/>
                    <a:pt x="750" y="673"/>
                    <a:pt x="750" y="673"/>
                  </a:cubicBezTo>
                  <a:cubicBezTo>
                    <a:pt x="750" y="673"/>
                    <a:pt x="751" y="673"/>
                    <a:pt x="751" y="673"/>
                  </a:cubicBezTo>
                  <a:cubicBezTo>
                    <a:pt x="751" y="673"/>
                    <a:pt x="751" y="673"/>
                    <a:pt x="751" y="673"/>
                  </a:cubicBezTo>
                  <a:cubicBezTo>
                    <a:pt x="751" y="673"/>
                    <a:pt x="751" y="673"/>
                    <a:pt x="751" y="673"/>
                  </a:cubicBezTo>
                  <a:cubicBezTo>
                    <a:pt x="751" y="673"/>
                    <a:pt x="750" y="673"/>
                    <a:pt x="750" y="674"/>
                  </a:cubicBezTo>
                  <a:cubicBezTo>
                    <a:pt x="750" y="674"/>
                    <a:pt x="750" y="674"/>
                    <a:pt x="749" y="674"/>
                  </a:cubicBezTo>
                  <a:cubicBezTo>
                    <a:pt x="749" y="674"/>
                    <a:pt x="749" y="674"/>
                    <a:pt x="749" y="674"/>
                  </a:cubicBezTo>
                  <a:cubicBezTo>
                    <a:pt x="748" y="675"/>
                    <a:pt x="748" y="675"/>
                    <a:pt x="748" y="675"/>
                  </a:cubicBezTo>
                  <a:cubicBezTo>
                    <a:pt x="747" y="676"/>
                    <a:pt x="746" y="676"/>
                    <a:pt x="746" y="677"/>
                  </a:cubicBezTo>
                  <a:cubicBezTo>
                    <a:pt x="745" y="677"/>
                    <a:pt x="744" y="678"/>
                    <a:pt x="744" y="678"/>
                  </a:cubicBezTo>
                  <a:cubicBezTo>
                    <a:pt x="744" y="678"/>
                    <a:pt x="744" y="678"/>
                    <a:pt x="744" y="678"/>
                  </a:cubicBezTo>
                  <a:cubicBezTo>
                    <a:pt x="745" y="678"/>
                    <a:pt x="745" y="678"/>
                    <a:pt x="746" y="678"/>
                  </a:cubicBezTo>
                  <a:cubicBezTo>
                    <a:pt x="747" y="677"/>
                    <a:pt x="747" y="677"/>
                    <a:pt x="748" y="677"/>
                  </a:cubicBezTo>
                  <a:cubicBezTo>
                    <a:pt x="749" y="677"/>
                    <a:pt x="749" y="677"/>
                    <a:pt x="750" y="676"/>
                  </a:cubicBezTo>
                  <a:cubicBezTo>
                    <a:pt x="750" y="676"/>
                    <a:pt x="750" y="676"/>
                    <a:pt x="750" y="676"/>
                  </a:cubicBezTo>
                  <a:cubicBezTo>
                    <a:pt x="751" y="676"/>
                    <a:pt x="751" y="676"/>
                    <a:pt x="751" y="676"/>
                  </a:cubicBezTo>
                  <a:cubicBezTo>
                    <a:pt x="753" y="675"/>
                    <a:pt x="755" y="673"/>
                    <a:pt x="758" y="671"/>
                  </a:cubicBezTo>
                  <a:cubicBezTo>
                    <a:pt x="758" y="671"/>
                    <a:pt x="759" y="670"/>
                    <a:pt x="760" y="669"/>
                  </a:cubicBezTo>
                  <a:cubicBezTo>
                    <a:pt x="760" y="669"/>
                    <a:pt x="760" y="670"/>
                    <a:pt x="760" y="670"/>
                  </a:cubicBezTo>
                  <a:cubicBezTo>
                    <a:pt x="760" y="670"/>
                    <a:pt x="759" y="671"/>
                    <a:pt x="759" y="671"/>
                  </a:cubicBezTo>
                  <a:cubicBezTo>
                    <a:pt x="759" y="672"/>
                    <a:pt x="759" y="672"/>
                    <a:pt x="759" y="673"/>
                  </a:cubicBezTo>
                  <a:cubicBezTo>
                    <a:pt x="759" y="674"/>
                    <a:pt x="759" y="674"/>
                    <a:pt x="758" y="675"/>
                  </a:cubicBezTo>
                  <a:cubicBezTo>
                    <a:pt x="758" y="675"/>
                    <a:pt x="758" y="675"/>
                    <a:pt x="758" y="675"/>
                  </a:cubicBezTo>
                  <a:cubicBezTo>
                    <a:pt x="750" y="683"/>
                    <a:pt x="749" y="692"/>
                    <a:pt x="759" y="700"/>
                  </a:cubicBezTo>
                  <a:cubicBezTo>
                    <a:pt x="760" y="690"/>
                    <a:pt x="767" y="685"/>
                    <a:pt x="759" y="676"/>
                  </a:cubicBezTo>
                  <a:cubicBezTo>
                    <a:pt x="759" y="676"/>
                    <a:pt x="759" y="676"/>
                    <a:pt x="759" y="676"/>
                  </a:cubicBezTo>
                  <a:cubicBezTo>
                    <a:pt x="760" y="675"/>
                    <a:pt x="760" y="674"/>
                    <a:pt x="760" y="673"/>
                  </a:cubicBezTo>
                  <a:cubicBezTo>
                    <a:pt x="760" y="672"/>
                    <a:pt x="760" y="672"/>
                    <a:pt x="760" y="672"/>
                  </a:cubicBezTo>
                  <a:cubicBezTo>
                    <a:pt x="760" y="671"/>
                    <a:pt x="761" y="671"/>
                    <a:pt x="761" y="670"/>
                  </a:cubicBezTo>
                  <a:cubicBezTo>
                    <a:pt x="761" y="669"/>
                    <a:pt x="761" y="668"/>
                    <a:pt x="762" y="668"/>
                  </a:cubicBezTo>
                  <a:cubicBezTo>
                    <a:pt x="762" y="667"/>
                    <a:pt x="763" y="666"/>
                    <a:pt x="764" y="665"/>
                  </a:cubicBezTo>
                  <a:cubicBezTo>
                    <a:pt x="766" y="663"/>
                    <a:pt x="768" y="660"/>
                    <a:pt x="769" y="658"/>
                  </a:cubicBezTo>
                  <a:cubicBezTo>
                    <a:pt x="770" y="657"/>
                    <a:pt x="771" y="656"/>
                    <a:pt x="772" y="655"/>
                  </a:cubicBezTo>
                  <a:cubicBezTo>
                    <a:pt x="773" y="654"/>
                    <a:pt x="773" y="653"/>
                    <a:pt x="774" y="652"/>
                  </a:cubicBezTo>
                  <a:cubicBezTo>
                    <a:pt x="774" y="652"/>
                    <a:pt x="775" y="652"/>
                    <a:pt x="775" y="652"/>
                  </a:cubicBezTo>
                  <a:cubicBezTo>
                    <a:pt x="775" y="652"/>
                    <a:pt x="775" y="651"/>
                    <a:pt x="775" y="651"/>
                  </a:cubicBezTo>
                  <a:cubicBezTo>
                    <a:pt x="776" y="651"/>
                    <a:pt x="776" y="650"/>
                    <a:pt x="776" y="650"/>
                  </a:cubicBezTo>
                  <a:cubicBezTo>
                    <a:pt x="776" y="650"/>
                    <a:pt x="777" y="649"/>
                    <a:pt x="777" y="649"/>
                  </a:cubicBezTo>
                  <a:cubicBezTo>
                    <a:pt x="777" y="649"/>
                    <a:pt x="777" y="649"/>
                    <a:pt x="777" y="648"/>
                  </a:cubicBezTo>
                  <a:cubicBezTo>
                    <a:pt x="780" y="649"/>
                    <a:pt x="782" y="649"/>
                    <a:pt x="784" y="650"/>
                  </a:cubicBezTo>
                  <a:cubicBezTo>
                    <a:pt x="787" y="651"/>
                    <a:pt x="790" y="651"/>
                    <a:pt x="793" y="652"/>
                  </a:cubicBezTo>
                  <a:cubicBezTo>
                    <a:pt x="793" y="652"/>
                    <a:pt x="794" y="652"/>
                    <a:pt x="795" y="652"/>
                  </a:cubicBezTo>
                  <a:cubicBezTo>
                    <a:pt x="795" y="653"/>
                    <a:pt x="796" y="653"/>
                    <a:pt x="797" y="653"/>
                  </a:cubicBezTo>
                  <a:cubicBezTo>
                    <a:pt x="798" y="654"/>
                    <a:pt x="799" y="654"/>
                    <a:pt x="801" y="655"/>
                  </a:cubicBezTo>
                  <a:cubicBezTo>
                    <a:pt x="806" y="658"/>
                    <a:pt x="810" y="662"/>
                    <a:pt x="815" y="665"/>
                  </a:cubicBezTo>
                  <a:cubicBezTo>
                    <a:pt x="818" y="667"/>
                    <a:pt x="820" y="669"/>
                    <a:pt x="822" y="671"/>
                  </a:cubicBezTo>
                  <a:cubicBezTo>
                    <a:pt x="822" y="671"/>
                    <a:pt x="822" y="671"/>
                    <a:pt x="822" y="671"/>
                  </a:cubicBezTo>
                  <a:cubicBezTo>
                    <a:pt x="821" y="671"/>
                    <a:pt x="821" y="671"/>
                    <a:pt x="821" y="671"/>
                  </a:cubicBezTo>
                  <a:cubicBezTo>
                    <a:pt x="820" y="671"/>
                    <a:pt x="820" y="671"/>
                    <a:pt x="820" y="671"/>
                  </a:cubicBezTo>
                  <a:cubicBezTo>
                    <a:pt x="820" y="671"/>
                    <a:pt x="820" y="671"/>
                    <a:pt x="820" y="671"/>
                  </a:cubicBezTo>
                  <a:cubicBezTo>
                    <a:pt x="819" y="671"/>
                    <a:pt x="818" y="671"/>
                    <a:pt x="817" y="672"/>
                  </a:cubicBezTo>
                  <a:cubicBezTo>
                    <a:pt x="817" y="672"/>
                    <a:pt x="816" y="672"/>
                    <a:pt x="815" y="673"/>
                  </a:cubicBezTo>
                  <a:cubicBezTo>
                    <a:pt x="814" y="673"/>
                    <a:pt x="814" y="674"/>
                    <a:pt x="813" y="674"/>
                  </a:cubicBezTo>
                  <a:cubicBezTo>
                    <a:pt x="812" y="674"/>
                    <a:pt x="811" y="675"/>
                    <a:pt x="811" y="675"/>
                  </a:cubicBezTo>
                  <a:cubicBezTo>
                    <a:pt x="810" y="676"/>
                    <a:pt x="809" y="676"/>
                    <a:pt x="808" y="677"/>
                  </a:cubicBezTo>
                  <a:cubicBezTo>
                    <a:pt x="796" y="670"/>
                    <a:pt x="792" y="685"/>
                    <a:pt x="782" y="676"/>
                  </a:cubicBezTo>
                  <a:cubicBezTo>
                    <a:pt x="784" y="683"/>
                    <a:pt x="788" y="688"/>
                    <a:pt x="795" y="689"/>
                  </a:cubicBezTo>
                  <a:cubicBezTo>
                    <a:pt x="800" y="689"/>
                    <a:pt x="810" y="685"/>
                    <a:pt x="809" y="678"/>
                  </a:cubicBezTo>
                  <a:cubicBezTo>
                    <a:pt x="810" y="678"/>
                    <a:pt x="810" y="677"/>
                    <a:pt x="811" y="677"/>
                  </a:cubicBezTo>
                  <a:cubicBezTo>
                    <a:pt x="812" y="676"/>
                    <a:pt x="813" y="676"/>
                    <a:pt x="814" y="675"/>
                  </a:cubicBezTo>
                  <a:cubicBezTo>
                    <a:pt x="814" y="675"/>
                    <a:pt x="815" y="674"/>
                    <a:pt x="816" y="674"/>
                  </a:cubicBezTo>
                  <a:cubicBezTo>
                    <a:pt x="817" y="674"/>
                    <a:pt x="817" y="673"/>
                    <a:pt x="818" y="673"/>
                  </a:cubicBezTo>
                  <a:cubicBezTo>
                    <a:pt x="819" y="673"/>
                    <a:pt x="819" y="673"/>
                    <a:pt x="820" y="673"/>
                  </a:cubicBezTo>
                  <a:cubicBezTo>
                    <a:pt x="820" y="672"/>
                    <a:pt x="820" y="672"/>
                    <a:pt x="820" y="672"/>
                  </a:cubicBezTo>
                  <a:cubicBezTo>
                    <a:pt x="820" y="672"/>
                    <a:pt x="821" y="672"/>
                    <a:pt x="821" y="672"/>
                  </a:cubicBezTo>
                  <a:cubicBezTo>
                    <a:pt x="821" y="672"/>
                    <a:pt x="821" y="672"/>
                    <a:pt x="822" y="672"/>
                  </a:cubicBezTo>
                  <a:cubicBezTo>
                    <a:pt x="822" y="672"/>
                    <a:pt x="822" y="672"/>
                    <a:pt x="823" y="672"/>
                  </a:cubicBezTo>
                  <a:cubicBezTo>
                    <a:pt x="823" y="672"/>
                    <a:pt x="823" y="672"/>
                    <a:pt x="823" y="672"/>
                  </a:cubicBezTo>
                  <a:cubicBezTo>
                    <a:pt x="825" y="673"/>
                    <a:pt x="827" y="675"/>
                    <a:pt x="829" y="676"/>
                  </a:cubicBezTo>
                  <a:cubicBezTo>
                    <a:pt x="837" y="683"/>
                    <a:pt x="846" y="690"/>
                    <a:pt x="853" y="696"/>
                  </a:cubicBezTo>
                  <a:cubicBezTo>
                    <a:pt x="854" y="697"/>
                    <a:pt x="854" y="697"/>
                    <a:pt x="855" y="698"/>
                  </a:cubicBezTo>
                  <a:cubicBezTo>
                    <a:pt x="856" y="699"/>
                    <a:pt x="857" y="699"/>
                    <a:pt x="858" y="700"/>
                  </a:cubicBezTo>
                  <a:cubicBezTo>
                    <a:pt x="858" y="700"/>
                    <a:pt x="859" y="701"/>
                    <a:pt x="859" y="701"/>
                  </a:cubicBezTo>
                  <a:cubicBezTo>
                    <a:pt x="832" y="695"/>
                    <a:pt x="783" y="688"/>
                    <a:pt x="758" y="702"/>
                  </a:cubicBezTo>
                  <a:cubicBezTo>
                    <a:pt x="786" y="696"/>
                    <a:pt x="801" y="699"/>
                    <a:pt x="834" y="704"/>
                  </a:cubicBezTo>
                  <a:cubicBezTo>
                    <a:pt x="843" y="706"/>
                    <a:pt x="851" y="708"/>
                    <a:pt x="853" y="712"/>
                  </a:cubicBezTo>
                  <a:cubicBezTo>
                    <a:pt x="811" y="714"/>
                    <a:pt x="766" y="727"/>
                    <a:pt x="729" y="743"/>
                  </a:cubicBezTo>
                  <a:cubicBezTo>
                    <a:pt x="719" y="748"/>
                    <a:pt x="709" y="749"/>
                    <a:pt x="699" y="750"/>
                  </a:cubicBezTo>
                  <a:cubicBezTo>
                    <a:pt x="699" y="749"/>
                    <a:pt x="700" y="748"/>
                    <a:pt x="700" y="747"/>
                  </a:cubicBezTo>
                  <a:close/>
                  <a:moveTo>
                    <a:pt x="700" y="771"/>
                  </a:moveTo>
                  <a:cubicBezTo>
                    <a:pt x="700" y="771"/>
                    <a:pt x="700" y="770"/>
                    <a:pt x="699" y="770"/>
                  </a:cubicBezTo>
                  <a:cubicBezTo>
                    <a:pt x="699" y="769"/>
                    <a:pt x="699" y="769"/>
                    <a:pt x="699" y="768"/>
                  </a:cubicBezTo>
                  <a:cubicBezTo>
                    <a:pt x="698" y="767"/>
                    <a:pt x="698" y="766"/>
                    <a:pt x="697" y="765"/>
                  </a:cubicBezTo>
                  <a:cubicBezTo>
                    <a:pt x="697" y="763"/>
                    <a:pt x="696" y="761"/>
                    <a:pt x="696" y="758"/>
                  </a:cubicBezTo>
                  <a:cubicBezTo>
                    <a:pt x="707" y="759"/>
                    <a:pt x="718" y="759"/>
                    <a:pt x="727" y="755"/>
                  </a:cubicBezTo>
                  <a:cubicBezTo>
                    <a:pt x="757" y="746"/>
                    <a:pt x="776" y="741"/>
                    <a:pt x="804" y="735"/>
                  </a:cubicBezTo>
                  <a:cubicBezTo>
                    <a:pt x="797" y="748"/>
                    <a:pt x="800" y="756"/>
                    <a:pt x="815" y="754"/>
                  </a:cubicBezTo>
                  <a:cubicBezTo>
                    <a:pt x="815" y="754"/>
                    <a:pt x="815" y="754"/>
                    <a:pt x="816" y="754"/>
                  </a:cubicBezTo>
                  <a:cubicBezTo>
                    <a:pt x="816" y="755"/>
                    <a:pt x="816" y="756"/>
                    <a:pt x="817" y="756"/>
                  </a:cubicBezTo>
                  <a:cubicBezTo>
                    <a:pt x="817" y="757"/>
                    <a:pt x="818" y="757"/>
                    <a:pt x="818" y="758"/>
                  </a:cubicBezTo>
                  <a:cubicBezTo>
                    <a:pt x="818" y="759"/>
                    <a:pt x="819" y="760"/>
                    <a:pt x="819" y="760"/>
                  </a:cubicBezTo>
                  <a:cubicBezTo>
                    <a:pt x="819" y="761"/>
                    <a:pt x="819" y="761"/>
                    <a:pt x="819" y="761"/>
                  </a:cubicBezTo>
                  <a:cubicBezTo>
                    <a:pt x="815" y="773"/>
                    <a:pt x="808" y="783"/>
                    <a:pt x="800" y="790"/>
                  </a:cubicBezTo>
                  <a:cubicBezTo>
                    <a:pt x="796" y="786"/>
                    <a:pt x="792" y="783"/>
                    <a:pt x="788" y="780"/>
                  </a:cubicBezTo>
                  <a:cubicBezTo>
                    <a:pt x="786" y="778"/>
                    <a:pt x="783" y="776"/>
                    <a:pt x="781" y="775"/>
                  </a:cubicBezTo>
                  <a:cubicBezTo>
                    <a:pt x="779" y="774"/>
                    <a:pt x="778" y="773"/>
                    <a:pt x="777" y="773"/>
                  </a:cubicBezTo>
                  <a:cubicBezTo>
                    <a:pt x="776" y="772"/>
                    <a:pt x="774" y="771"/>
                    <a:pt x="773" y="771"/>
                  </a:cubicBezTo>
                  <a:cubicBezTo>
                    <a:pt x="768" y="768"/>
                    <a:pt x="764" y="766"/>
                    <a:pt x="760" y="765"/>
                  </a:cubicBezTo>
                  <a:cubicBezTo>
                    <a:pt x="758" y="765"/>
                    <a:pt x="757" y="764"/>
                    <a:pt x="755" y="764"/>
                  </a:cubicBezTo>
                  <a:cubicBezTo>
                    <a:pt x="754" y="763"/>
                    <a:pt x="753" y="763"/>
                    <a:pt x="751" y="763"/>
                  </a:cubicBezTo>
                  <a:cubicBezTo>
                    <a:pt x="749" y="762"/>
                    <a:pt x="748" y="762"/>
                    <a:pt x="748" y="762"/>
                  </a:cubicBezTo>
                  <a:cubicBezTo>
                    <a:pt x="748" y="762"/>
                    <a:pt x="749" y="762"/>
                    <a:pt x="751" y="763"/>
                  </a:cubicBezTo>
                  <a:cubicBezTo>
                    <a:pt x="752" y="763"/>
                    <a:pt x="754" y="764"/>
                    <a:pt x="755" y="764"/>
                  </a:cubicBezTo>
                  <a:cubicBezTo>
                    <a:pt x="756" y="765"/>
                    <a:pt x="758" y="766"/>
                    <a:pt x="760" y="766"/>
                  </a:cubicBezTo>
                  <a:cubicBezTo>
                    <a:pt x="763" y="768"/>
                    <a:pt x="767" y="770"/>
                    <a:pt x="772" y="773"/>
                  </a:cubicBezTo>
                  <a:cubicBezTo>
                    <a:pt x="773" y="773"/>
                    <a:pt x="774" y="774"/>
                    <a:pt x="775" y="775"/>
                  </a:cubicBezTo>
                  <a:cubicBezTo>
                    <a:pt x="776" y="776"/>
                    <a:pt x="777" y="777"/>
                    <a:pt x="778" y="777"/>
                  </a:cubicBezTo>
                  <a:cubicBezTo>
                    <a:pt x="779" y="778"/>
                    <a:pt x="780" y="778"/>
                    <a:pt x="780" y="779"/>
                  </a:cubicBezTo>
                  <a:cubicBezTo>
                    <a:pt x="781" y="779"/>
                    <a:pt x="781" y="779"/>
                    <a:pt x="782" y="780"/>
                  </a:cubicBezTo>
                  <a:cubicBezTo>
                    <a:pt x="783" y="781"/>
                    <a:pt x="785" y="782"/>
                    <a:pt x="786" y="783"/>
                  </a:cubicBezTo>
                  <a:cubicBezTo>
                    <a:pt x="786" y="783"/>
                    <a:pt x="786" y="783"/>
                    <a:pt x="786" y="783"/>
                  </a:cubicBezTo>
                  <a:cubicBezTo>
                    <a:pt x="786" y="783"/>
                    <a:pt x="786" y="783"/>
                    <a:pt x="786" y="783"/>
                  </a:cubicBezTo>
                  <a:cubicBezTo>
                    <a:pt x="785" y="783"/>
                    <a:pt x="784" y="782"/>
                    <a:pt x="783" y="782"/>
                  </a:cubicBezTo>
                  <a:cubicBezTo>
                    <a:pt x="782" y="782"/>
                    <a:pt x="781" y="782"/>
                    <a:pt x="780" y="782"/>
                  </a:cubicBezTo>
                  <a:cubicBezTo>
                    <a:pt x="779" y="782"/>
                    <a:pt x="778" y="782"/>
                    <a:pt x="776" y="782"/>
                  </a:cubicBezTo>
                  <a:cubicBezTo>
                    <a:pt x="776" y="782"/>
                    <a:pt x="776" y="782"/>
                    <a:pt x="776" y="782"/>
                  </a:cubicBezTo>
                  <a:cubicBezTo>
                    <a:pt x="776" y="781"/>
                    <a:pt x="776" y="781"/>
                    <a:pt x="776" y="781"/>
                  </a:cubicBezTo>
                  <a:cubicBezTo>
                    <a:pt x="763" y="775"/>
                    <a:pt x="751" y="781"/>
                    <a:pt x="737" y="787"/>
                  </a:cubicBezTo>
                  <a:cubicBezTo>
                    <a:pt x="748" y="796"/>
                    <a:pt x="761" y="792"/>
                    <a:pt x="773" y="784"/>
                  </a:cubicBezTo>
                  <a:cubicBezTo>
                    <a:pt x="774" y="784"/>
                    <a:pt x="775" y="784"/>
                    <a:pt x="776" y="784"/>
                  </a:cubicBezTo>
                  <a:cubicBezTo>
                    <a:pt x="777" y="784"/>
                    <a:pt x="778" y="785"/>
                    <a:pt x="779" y="785"/>
                  </a:cubicBezTo>
                  <a:cubicBezTo>
                    <a:pt x="780" y="785"/>
                    <a:pt x="781" y="785"/>
                    <a:pt x="782" y="785"/>
                  </a:cubicBezTo>
                  <a:cubicBezTo>
                    <a:pt x="783" y="785"/>
                    <a:pt x="784" y="785"/>
                    <a:pt x="785" y="785"/>
                  </a:cubicBezTo>
                  <a:cubicBezTo>
                    <a:pt x="786" y="785"/>
                    <a:pt x="786" y="786"/>
                    <a:pt x="787" y="786"/>
                  </a:cubicBezTo>
                  <a:cubicBezTo>
                    <a:pt x="787" y="786"/>
                    <a:pt x="788" y="786"/>
                    <a:pt x="788" y="786"/>
                  </a:cubicBezTo>
                  <a:cubicBezTo>
                    <a:pt x="788" y="786"/>
                    <a:pt x="788" y="786"/>
                    <a:pt x="788" y="786"/>
                  </a:cubicBezTo>
                  <a:cubicBezTo>
                    <a:pt x="789" y="786"/>
                    <a:pt x="789" y="786"/>
                    <a:pt x="789" y="786"/>
                  </a:cubicBezTo>
                  <a:cubicBezTo>
                    <a:pt x="790" y="786"/>
                    <a:pt x="790" y="786"/>
                    <a:pt x="790" y="786"/>
                  </a:cubicBezTo>
                  <a:cubicBezTo>
                    <a:pt x="792" y="788"/>
                    <a:pt x="794" y="790"/>
                    <a:pt x="797" y="792"/>
                  </a:cubicBezTo>
                  <a:cubicBezTo>
                    <a:pt x="795" y="793"/>
                    <a:pt x="794" y="793"/>
                    <a:pt x="792" y="794"/>
                  </a:cubicBezTo>
                  <a:cubicBezTo>
                    <a:pt x="794" y="794"/>
                    <a:pt x="796" y="793"/>
                    <a:pt x="798" y="793"/>
                  </a:cubicBezTo>
                  <a:cubicBezTo>
                    <a:pt x="799" y="794"/>
                    <a:pt x="800" y="795"/>
                    <a:pt x="801" y="796"/>
                  </a:cubicBezTo>
                  <a:cubicBezTo>
                    <a:pt x="807" y="801"/>
                    <a:pt x="812" y="806"/>
                    <a:pt x="818" y="812"/>
                  </a:cubicBezTo>
                  <a:cubicBezTo>
                    <a:pt x="823" y="818"/>
                    <a:pt x="829" y="823"/>
                    <a:pt x="835" y="829"/>
                  </a:cubicBezTo>
                  <a:cubicBezTo>
                    <a:pt x="839" y="832"/>
                    <a:pt x="842" y="835"/>
                    <a:pt x="845" y="837"/>
                  </a:cubicBezTo>
                  <a:cubicBezTo>
                    <a:pt x="845" y="837"/>
                    <a:pt x="845" y="837"/>
                    <a:pt x="845" y="837"/>
                  </a:cubicBezTo>
                  <a:cubicBezTo>
                    <a:pt x="816" y="828"/>
                    <a:pt x="792" y="825"/>
                    <a:pt x="770" y="826"/>
                  </a:cubicBezTo>
                  <a:cubicBezTo>
                    <a:pt x="768" y="825"/>
                    <a:pt x="766" y="823"/>
                    <a:pt x="764" y="822"/>
                  </a:cubicBezTo>
                  <a:cubicBezTo>
                    <a:pt x="763" y="821"/>
                    <a:pt x="762" y="820"/>
                    <a:pt x="761" y="819"/>
                  </a:cubicBezTo>
                  <a:cubicBezTo>
                    <a:pt x="760" y="818"/>
                    <a:pt x="758" y="817"/>
                    <a:pt x="757" y="817"/>
                  </a:cubicBezTo>
                  <a:cubicBezTo>
                    <a:pt x="747" y="809"/>
                    <a:pt x="735" y="801"/>
                    <a:pt x="723" y="792"/>
                  </a:cubicBezTo>
                  <a:cubicBezTo>
                    <a:pt x="717" y="787"/>
                    <a:pt x="710" y="783"/>
                    <a:pt x="704" y="779"/>
                  </a:cubicBezTo>
                  <a:cubicBezTo>
                    <a:pt x="704" y="778"/>
                    <a:pt x="703" y="777"/>
                    <a:pt x="703" y="776"/>
                  </a:cubicBezTo>
                  <a:cubicBezTo>
                    <a:pt x="702" y="775"/>
                    <a:pt x="701" y="773"/>
                    <a:pt x="700" y="771"/>
                  </a:cubicBezTo>
                  <a:close/>
                  <a:moveTo>
                    <a:pt x="548" y="765"/>
                  </a:moveTo>
                  <a:cubicBezTo>
                    <a:pt x="548" y="765"/>
                    <a:pt x="548" y="765"/>
                    <a:pt x="548" y="765"/>
                  </a:cubicBezTo>
                  <a:cubicBezTo>
                    <a:pt x="549" y="764"/>
                    <a:pt x="551" y="763"/>
                    <a:pt x="552" y="762"/>
                  </a:cubicBezTo>
                  <a:cubicBezTo>
                    <a:pt x="553" y="761"/>
                    <a:pt x="555" y="760"/>
                    <a:pt x="556" y="759"/>
                  </a:cubicBezTo>
                  <a:cubicBezTo>
                    <a:pt x="558" y="758"/>
                    <a:pt x="559" y="757"/>
                    <a:pt x="561" y="757"/>
                  </a:cubicBezTo>
                  <a:cubicBezTo>
                    <a:pt x="562" y="756"/>
                    <a:pt x="564" y="755"/>
                    <a:pt x="565" y="754"/>
                  </a:cubicBezTo>
                  <a:cubicBezTo>
                    <a:pt x="566" y="754"/>
                    <a:pt x="566" y="754"/>
                    <a:pt x="567" y="753"/>
                  </a:cubicBezTo>
                  <a:cubicBezTo>
                    <a:pt x="568" y="753"/>
                    <a:pt x="569" y="753"/>
                    <a:pt x="569" y="753"/>
                  </a:cubicBezTo>
                  <a:cubicBezTo>
                    <a:pt x="570" y="752"/>
                    <a:pt x="570" y="752"/>
                    <a:pt x="571" y="752"/>
                  </a:cubicBezTo>
                  <a:cubicBezTo>
                    <a:pt x="571" y="752"/>
                    <a:pt x="571" y="752"/>
                    <a:pt x="571" y="752"/>
                  </a:cubicBezTo>
                  <a:cubicBezTo>
                    <a:pt x="574" y="752"/>
                    <a:pt x="577" y="751"/>
                    <a:pt x="580" y="751"/>
                  </a:cubicBezTo>
                  <a:cubicBezTo>
                    <a:pt x="581" y="751"/>
                    <a:pt x="583" y="750"/>
                    <a:pt x="585" y="750"/>
                  </a:cubicBezTo>
                  <a:cubicBezTo>
                    <a:pt x="586" y="750"/>
                    <a:pt x="588" y="749"/>
                    <a:pt x="589" y="749"/>
                  </a:cubicBezTo>
                  <a:cubicBezTo>
                    <a:pt x="590" y="749"/>
                    <a:pt x="591" y="749"/>
                    <a:pt x="592" y="749"/>
                  </a:cubicBezTo>
                  <a:cubicBezTo>
                    <a:pt x="592" y="749"/>
                    <a:pt x="592" y="749"/>
                    <a:pt x="593" y="749"/>
                  </a:cubicBezTo>
                  <a:cubicBezTo>
                    <a:pt x="593" y="749"/>
                    <a:pt x="593" y="749"/>
                    <a:pt x="594" y="749"/>
                  </a:cubicBezTo>
                  <a:cubicBezTo>
                    <a:pt x="594" y="749"/>
                    <a:pt x="595" y="749"/>
                    <a:pt x="595" y="749"/>
                  </a:cubicBezTo>
                  <a:cubicBezTo>
                    <a:pt x="595" y="749"/>
                    <a:pt x="595" y="749"/>
                    <a:pt x="595" y="749"/>
                  </a:cubicBezTo>
                  <a:cubicBezTo>
                    <a:pt x="595" y="749"/>
                    <a:pt x="595" y="749"/>
                    <a:pt x="595" y="749"/>
                  </a:cubicBezTo>
                  <a:cubicBezTo>
                    <a:pt x="596" y="749"/>
                    <a:pt x="596" y="749"/>
                    <a:pt x="596" y="749"/>
                  </a:cubicBezTo>
                  <a:cubicBezTo>
                    <a:pt x="596" y="749"/>
                    <a:pt x="596" y="749"/>
                    <a:pt x="596" y="749"/>
                  </a:cubicBezTo>
                  <a:cubicBezTo>
                    <a:pt x="596" y="749"/>
                    <a:pt x="596" y="749"/>
                    <a:pt x="596" y="749"/>
                  </a:cubicBezTo>
                  <a:cubicBezTo>
                    <a:pt x="597" y="749"/>
                    <a:pt x="598" y="749"/>
                    <a:pt x="599" y="749"/>
                  </a:cubicBezTo>
                  <a:cubicBezTo>
                    <a:pt x="602" y="750"/>
                    <a:pt x="605" y="751"/>
                    <a:pt x="609" y="752"/>
                  </a:cubicBezTo>
                  <a:cubicBezTo>
                    <a:pt x="612" y="753"/>
                    <a:pt x="615" y="755"/>
                    <a:pt x="619" y="756"/>
                  </a:cubicBezTo>
                  <a:cubicBezTo>
                    <a:pt x="623" y="757"/>
                    <a:pt x="626" y="759"/>
                    <a:pt x="630" y="760"/>
                  </a:cubicBezTo>
                  <a:cubicBezTo>
                    <a:pt x="634" y="761"/>
                    <a:pt x="639" y="762"/>
                    <a:pt x="643" y="763"/>
                  </a:cubicBezTo>
                  <a:cubicBezTo>
                    <a:pt x="643" y="763"/>
                    <a:pt x="643" y="763"/>
                    <a:pt x="643" y="763"/>
                  </a:cubicBezTo>
                  <a:cubicBezTo>
                    <a:pt x="643" y="763"/>
                    <a:pt x="642" y="764"/>
                    <a:pt x="642" y="764"/>
                  </a:cubicBezTo>
                  <a:cubicBezTo>
                    <a:pt x="641" y="765"/>
                    <a:pt x="640" y="765"/>
                    <a:pt x="640" y="766"/>
                  </a:cubicBezTo>
                  <a:cubicBezTo>
                    <a:pt x="639" y="766"/>
                    <a:pt x="639" y="766"/>
                    <a:pt x="639" y="767"/>
                  </a:cubicBezTo>
                  <a:cubicBezTo>
                    <a:pt x="638" y="767"/>
                    <a:pt x="638" y="767"/>
                    <a:pt x="638" y="768"/>
                  </a:cubicBezTo>
                  <a:cubicBezTo>
                    <a:pt x="637" y="769"/>
                    <a:pt x="635" y="770"/>
                    <a:pt x="634" y="772"/>
                  </a:cubicBezTo>
                  <a:cubicBezTo>
                    <a:pt x="633" y="774"/>
                    <a:pt x="632" y="775"/>
                    <a:pt x="630" y="777"/>
                  </a:cubicBezTo>
                  <a:cubicBezTo>
                    <a:pt x="628" y="781"/>
                    <a:pt x="625" y="785"/>
                    <a:pt x="622" y="788"/>
                  </a:cubicBezTo>
                  <a:cubicBezTo>
                    <a:pt x="621" y="790"/>
                    <a:pt x="619" y="792"/>
                    <a:pt x="618" y="793"/>
                  </a:cubicBezTo>
                  <a:cubicBezTo>
                    <a:pt x="616" y="795"/>
                    <a:pt x="614" y="797"/>
                    <a:pt x="613" y="798"/>
                  </a:cubicBezTo>
                  <a:cubicBezTo>
                    <a:pt x="611" y="799"/>
                    <a:pt x="610" y="801"/>
                    <a:pt x="608" y="802"/>
                  </a:cubicBezTo>
                  <a:cubicBezTo>
                    <a:pt x="608" y="802"/>
                    <a:pt x="608" y="802"/>
                    <a:pt x="608" y="802"/>
                  </a:cubicBezTo>
                  <a:cubicBezTo>
                    <a:pt x="608" y="802"/>
                    <a:pt x="607" y="802"/>
                    <a:pt x="606" y="802"/>
                  </a:cubicBezTo>
                  <a:cubicBezTo>
                    <a:pt x="606" y="802"/>
                    <a:pt x="606" y="802"/>
                    <a:pt x="605" y="802"/>
                  </a:cubicBezTo>
                  <a:cubicBezTo>
                    <a:pt x="605" y="802"/>
                    <a:pt x="605" y="802"/>
                    <a:pt x="604" y="802"/>
                  </a:cubicBezTo>
                  <a:cubicBezTo>
                    <a:pt x="604" y="802"/>
                    <a:pt x="604" y="802"/>
                    <a:pt x="604" y="802"/>
                  </a:cubicBezTo>
                  <a:cubicBezTo>
                    <a:pt x="603" y="802"/>
                    <a:pt x="602" y="803"/>
                    <a:pt x="601" y="803"/>
                  </a:cubicBezTo>
                  <a:cubicBezTo>
                    <a:pt x="600" y="803"/>
                    <a:pt x="599" y="803"/>
                    <a:pt x="598" y="803"/>
                  </a:cubicBezTo>
                  <a:cubicBezTo>
                    <a:pt x="596" y="803"/>
                    <a:pt x="595" y="804"/>
                    <a:pt x="594" y="804"/>
                  </a:cubicBezTo>
                  <a:cubicBezTo>
                    <a:pt x="593" y="804"/>
                    <a:pt x="592" y="804"/>
                    <a:pt x="591" y="804"/>
                  </a:cubicBezTo>
                  <a:cubicBezTo>
                    <a:pt x="585" y="795"/>
                    <a:pt x="579" y="797"/>
                    <a:pt x="571" y="799"/>
                  </a:cubicBezTo>
                  <a:cubicBezTo>
                    <a:pt x="567" y="797"/>
                    <a:pt x="563" y="795"/>
                    <a:pt x="559" y="793"/>
                  </a:cubicBezTo>
                  <a:cubicBezTo>
                    <a:pt x="554" y="791"/>
                    <a:pt x="548" y="788"/>
                    <a:pt x="542" y="785"/>
                  </a:cubicBezTo>
                  <a:cubicBezTo>
                    <a:pt x="547" y="782"/>
                    <a:pt x="549" y="775"/>
                    <a:pt x="548" y="765"/>
                  </a:cubicBezTo>
                  <a:close/>
                  <a:moveTo>
                    <a:pt x="616" y="806"/>
                  </a:moveTo>
                  <a:cubicBezTo>
                    <a:pt x="616" y="806"/>
                    <a:pt x="616" y="806"/>
                    <a:pt x="616" y="806"/>
                  </a:cubicBezTo>
                  <a:cubicBezTo>
                    <a:pt x="613" y="810"/>
                    <a:pt x="610" y="813"/>
                    <a:pt x="608" y="817"/>
                  </a:cubicBezTo>
                  <a:cubicBezTo>
                    <a:pt x="608" y="816"/>
                    <a:pt x="607" y="816"/>
                    <a:pt x="606" y="816"/>
                  </a:cubicBezTo>
                  <a:cubicBezTo>
                    <a:pt x="603" y="814"/>
                    <a:pt x="601" y="813"/>
                    <a:pt x="598" y="812"/>
                  </a:cubicBezTo>
                  <a:cubicBezTo>
                    <a:pt x="599" y="811"/>
                    <a:pt x="600" y="811"/>
                    <a:pt x="601" y="810"/>
                  </a:cubicBezTo>
                  <a:cubicBezTo>
                    <a:pt x="602" y="810"/>
                    <a:pt x="602" y="810"/>
                    <a:pt x="603" y="809"/>
                  </a:cubicBezTo>
                  <a:cubicBezTo>
                    <a:pt x="604" y="809"/>
                    <a:pt x="604" y="809"/>
                    <a:pt x="604" y="809"/>
                  </a:cubicBezTo>
                  <a:cubicBezTo>
                    <a:pt x="605" y="809"/>
                    <a:pt x="605" y="808"/>
                    <a:pt x="605" y="808"/>
                  </a:cubicBezTo>
                  <a:cubicBezTo>
                    <a:pt x="608" y="806"/>
                    <a:pt x="612" y="803"/>
                    <a:pt x="615" y="800"/>
                  </a:cubicBezTo>
                  <a:cubicBezTo>
                    <a:pt x="616" y="799"/>
                    <a:pt x="617" y="798"/>
                    <a:pt x="619" y="797"/>
                  </a:cubicBezTo>
                  <a:cubicBezTo>
                    <a:pt x="618" y="797"/>
                    <a:pt x="618" y="798"/>
                    <a:pt x="618" y="798"/>
                  </a:cubicBezTo>
                  <a:cubicBezTo>
                    <a:pt x="618" y="799"/>
                    <a:pt x="618" y="800"/>
                    <a:pt x="618" y="800"/>
                  </a:cubicBezTo>
                  <a:cubicBezTo>
                    <a:pt x="617" y="801"/>
                    <a:pt x="617" y="802"/>
                    <a:pt x="617" y="802"/>
                  </a:cubicBezTo>
                  <a:cubicBezTo>
                    <a:pt x="617" y="804"/>
                    <a:pt x="616" y="805"/>
                    <a:pt x="616" y="806"/>
                  </a:cubicBezTo>
                  <a:close/>
                  <a:moveTo>
                    <a:pt x="596" y="811"/>
                  </a:moveTo>
                  <a:cubicBezTo>
                    <a:pt x="594" y="810"/>
                    <a:pt x="592" y="809"/>
                    <a:pt x="590" y="808"/>
                  </a:cubicBezTo>
                  <a:cubicBezTo>
                    <a:pt x="591" y="807"/>
                    <a:pt x="591" y="807"/>
                    <a:pt x="591" y="806"/>
                  </a:cubicBezTo>
                  <a:cubicBezTo>
                    <a:pt x="592" y="806"/>
                    <a:pt x="592" y="806"/>
                    <a:pt x="592" y="806"/>
                  </a:cubicBezTo>
                  <a:cubicBezTo>
                    <a:pt x="592" y="806"/>
                    <a:pt x="592" y="806"/>
                    <a:pt x="592" y="806"/>
                  </a:cubicBezTo>
                  <a:cubicBezTo>
                    <a:pt x="592" y="806"/>
                    <a:pt x="592" y="806"/>
                    <a:pt x="592" y="806"/>
                  </a:cubicBezTo>
                  <a:cubicBezTo>
                    <a:pt x="593" y="806"/>
                    <a:pt x="593" y="806"/>
                    <a:pt x="594" y="806"/>
                  </a:cubicBezTo>
                  <a:cubicBezTo>
                    <a:pt x="595" y="806"/>
                    <a:pt x="596" y="806"/>
                    <a:pt x="598" y="805"/>
                  </a:cubicBezTo>
                  <a:cubicBezTo>
                    <a:pt x="599" y="805"/>
                    <a:pt x="600" y="805"/>
                    <a:pt x="601" y="805"/>
                  </a:cubicBezTo>
                  <a:cubicBezTo>
                    <a:pt x="602" y="805"/>
                    <a:pt x="603" y="805"/>
                    <a:pt x="604" y="804"/>
                  </a:cubicBezTo>
                  <a:cubicBezTo>
                    <a:pt x="604" y="804"/>
                    <a:pt x="604" y="804"/>
                    <a:pt x="605" y="804"/>
                  </a:cubicBezTo>
                  <a:cubicBezTo>
                    <a:pt x="605" y="804"/>
                    <a:pt x="605" y="804"/>
                    <a:pt x="605" y="804"/>
                  </a:cubicBezTo>
                  <a:cubicBezTo>
                    <a:pt x="605" y="804"/>
                    <a:pt x="605" y="804"/>
                    <a:pt x="605" y="804"/>
                  </a:cubicBezTo>
                  <a:cubicBezTo>
                    <a:pt x="605" y="804"/>
                    <a:pt x="604" y="805"/>
                    <a:pt x="604" y="805"/>
                  </a:cubicBezTo>
                  <a:cubicBezTo>
                    <a:pt x="603" y="806"/>
                    <a:pt x="603" y="806"/>
                    <a:pt x="603" y="806"/>
                  </a:cubicBezTo>
                  <a:cubicBezTo>
                    <a:pt x="602" y="806"/>
                    <a:pt x="602" y="806"/>
                    <a:pt x="602" y="807"/>
                  </a:cubicBezTo>
                  <a:cubicBezTo>
                    <a:pt x="601" y="807"/>
                    <a:pt x="600" y="808"/>
                    <a:pt x="600" y="808"/>
                  </a:cubicBezTo>
                  <a:cubicBezTo>
                    <a:pt x="599" y="809"/>
                    <a:pt x="598" y="810"/>
                    <a:pt x="597" y="811"/>
                  </a:cubicBezTo>
                  <a:cubicBezTo>
                    <a:pt x="597" y="811"/>
                    <a:pt x="597" y="811"/>
                    <a:pt x="596" y="811"/>
                  </a:cubicBezTo>
                  <a:close/>
                  <a:moveTo>
                    <a:pt x="530" y="789"/>
                  </a:moveTo>
                  <a:cubicBezTo>
                    <a:pt x="532" y="789"/>
                    <a:pt x="534" y="788"/>
                    <a:pt x="536" y="788"/>
                  </a:cubicBezTo>
                  <a:cubicBezTo>
                    <a:pt x="539" y="789"/>
                    <a:pt x="542" y="791"/>
                    <a:pt x="545" y="793"/>
                  </a:cubicBezTo>
                  <a:cubicBezTo>
                    <a:pt x="545" y="793"/>
                    <a:pt x="544" y="792"/>
                    <a:pt x="544" y="793"/>
                  </a:cubicBezTo>
                  <a:cubicBezTo>
                    <a:pt x="543" y="793"/>
                    <a:pt x="543" y="793"/>
                    <a:pt x="542" y="793"/>
                  </a:cubicBezTo>
                  <a:cubicBezTo>
                    <a:pt x="542" y="793"/>
                    <a:pt x="542" y="793"/>
                    <a:pt x="541" y="793"/>
                  </a:cubicBezTo>
                  <a:cubicBezTo>
                    <a:pt x="541" y="793"/>
                    <a:pt x="541" y="793"/>
                    <a:pt x="541" y="793"/>
                  </a:cubicBezTo>
                  <a:cubicBezTo>
                    <a:pt x="540" y="794"/>
                    <a:pt x="539" y="794"/>
                    <a:pt x="538" y="795"/>
                  </a:cubicBezTo>
                  <a:cubicBezTo>
                    <a:pt x="537" y="795"/>
                    <a:pt x="536" y="796"/>
                    <a:pt x="536" y="797"/>
                  </a:cubicBezTo>
                  <a:cubicBezTo>
                    <a:pt x="534" y="794"/>
                    <a:pt x="532" y="791"/>
                    <a:pt x="530" y="789"/>
                  </a:cubicBezTo>
                  <a:close/>
                  <a:moveTo>
                    <a:pt x="526" y="817"/>
                  </a:moveTo>
                  <a:cubicBezTo>
                    <a:pt x="527" y="815"/>
                    <a:pt x="528" y="811"/>
                    <a:pt x="527" y="808"/>
                  </a:cubicBezTo>
                  <a:cubicBezTo>
                    <a:pt x="528" y="807"/>
                    <a:pt x="529" y="806"/>
                    <a:pt x="530" y="805"/>
                  </a:cubicBezTo>
                  <a:cubicBezTo>
                    <a:pt x="531" y="804"/>
                    <a:pt x="532" y="803"/>
                    <a:pt x="533" y="802"/>
                  </a:cubicBezTo>
                  <a:cubicBezTo>
                    <a:pt x="534" y="801"/>
                    <a:pt x="535" y="800"/>
                    <a:pt x="536" y="799"/>
                  </a:cubicBezTo>
                  <a:cubicBezTo>
                    <a:pt x="538" y="805"/>
                    <a:pt x="539" y="811"/>
                    <a:pt x="539" y="817"/>
                  </a:cubicBezTo>
                  <a:cubicBezTo>
                    <a:pt x="535" y="817"/>
                    <a:pt x="530" y="817"/>
                    <a:pt x="526" y="817"/>
                  </a:cubicBezTo>
                  <a:close/>
                  <a:moveTo>
                    <a:pt x="553" y="818"/>
                  </a:moveTo>
                  <a:cubicBezTo>
                    <a:pt x="545" y="813"/>
                    <a:pt x="541" y="806"/>
                    <a:pt x="537" y="799"/>
                  </a:cubicBezTo>
                  <a:cubicBezTo>
                    <a:pt x="538" y="798"/>
                    <a:pt x="538" y="797"/>
                    <a:pt x="539" y="797"/>
                  </a:cubicBezTo>
                  <a:cubicBezTo>
                    <a:pt x="540" y="796"/>
                    <a:pt x="541" y="796"/>
                    <a:pt x="542" y="795"/>
                  </a:cubicBezTo>
                  <a:cubicBezTo>
                    <a:pt x="542" y="795"/>
                    <a:pt x="542" y="795"/>
                    <a:pt x="542" y="795"/>
                  </a:cubicBezTo>
                  <a:cubicBezTo>
                    <a:pt x="543" y="795"/>
                    <a:pt x="543" y="795"/>
                    <a:pt x="543" y="795"/>
                  </a:cubicBezTo>
                  <a:cubicBezTo>
                    <a:pt x="543" y="795"/>
                    <a:pt x="544" y="794"/>
                    <a:pt x="544" y="794"/>
                  </a:cubicBezTo>
                  <a:cubicBezTo>
                    <a:pt x="545" y="794"/>
                    <a:pt x="546" y="794"/>
                    <a:pt x="546" y="794"/>
                  </a:cubicBezTo>
                  <a:cubicBezTo>
                    <a:pt x="547" y="794"/>
                    <a:pt x="547" y="793"/>
                    <a:pt x="547" y="793"/>
                  </a:cubicBezTo>
                  <a:cubicBezTo>
                    <a:pt x="551" y="795"/>
                    <a:pt x="554" y="797"/>
                    <a:pt x="557" y="798"/>
                  </a:cubicBezTo>
                  <a:cubicBezTo>
                    <a:pt x="559" y="799"/>
                    <a:pt x="560" y="800"/>
                    <a:pt x="561" y="800"/>
                  </a:cubicBezTo>
                  <a:cubicBezTo>
                    <a:pt x="560" y="800"/>
                    <a:pt x="558" y="800"/>
                    <a:pt x="556" y="800"/>
                  </a:cubicBezTo>
                  <a:cubicBezTo>
                    <a:pt x="562" y="805"/>
                    <a:pt x="567" y="813"/>
                    <a:pt x="574" y="814"/>
                  </a:cubicBezTo>
                  <a:cubicBezTo>
                    <a:pt x="577" y="814"/>
                    <a:pt x="581" y="813"/>
                    <a:pt x="585" y="811"/>
                  </a:cubicBezTo>
                  <a:cubicBezTo>
                    <a:pt x="592" y="815"/>
                    <a:pt x="598" y="818"/>
                    <a:pt x="604" y="820"/>
                  </a:cubicBezTo>
                  <a:cubicBezTo>
                    <a:pt x="605" y="821"/>
                    <a:pt x="606" y="821"/>
                    <a:pt x="606" y="821"/>
                  </a:cubicBezTo>
                  <a:cubicBezTo>
                    <a:pt x="606" y="823"/>
                    <a:pt x="606" y="825"/>
                    <a:pt x="606" y="827"/>
                  </a:cubicBezTo>
                  <a:cubicBezTo>
                    <a:pt x="587" y="828"/>
                    <a:pt x="564" y="826"/>
                    <a:pt x="553" y="818"/>
                  </a:cubicBezTo>
                  <a:close/>
                  <a:moveTo>
                    <a:pt x="682" y="830"/>
                  </a:moveTo>
                  <a:cubicBezTo>
                    <a:pt x="661" y="829"/>
                    <a:pt x="646" y="822"/>
                    <a:pt x="625" y="825"/>
                  </a:cubicBezTo>
                  <a:cubicBezTo>
                    <a:pt x="625" y="825"/>
                    <a:pt x="625" y="825"/>
                    <a:pt x="625" y="825"/>
                  </a:cubicBezTo>
                  <a:cubicBezTo>
                    <a:pt x="624" y="824"/>
                    <a:pt x="622" y="824"/>
                    <a:pt x="621" y="823"/>
                  </a:cubicBezTo>
                  <a:cubicBezTo>
                    <a:pt x="622" y="818"/>
                    <a:pt x="622" y="813"/>
                    <a:pt x="617" y="808"/>
                  </a:cubicBezTo>
                  <a:cubicBezTo>
                    <a:pt x="617" y="807"/>
                    <a:pt x="617" y="807"/>
                    <a:pt x="617" y="807"/>
                  </a:cubicBezTo>
                  <a:cubicBezTo>
                    <a:pt x="618" y="805"/>
                    <a:pt x="618" y="804"/>
                    <a:pt x="618" y="802"/>
                  </a:cubicBezTo>
                  <a:cubicBezTo>
                    <a:pt x="619" y="802"/>
                    <a:pt x="619" y="801"/>
                    <a:pt x="619" y="800"/>
                  </a:cubicBezTo>
                  <a:cubicBezTo>
                    <a:pt x="619" y="800"/>
                    <a:pt x="619" y="799"/>
                    <a:pt x="620" y="799"/>
                  </a:cubicBezTo>
                  <a:cubicBezTo>
                    <a:pt x="620" y="797"/>
                    <a:pt x="621" y="796"/>
                    <a:pt x="621" y="794"/>
                  </a:cubicBezTo>
                  <a:cubicBezTo>
                    <a:pt x="622" y="793"/>
                    <a:pt x="624" y="792"/>
                    <a:pt x="625" y="790"/>
                  </a:cubicBezTo>
                  <a:cubicBezTo>
                    <a:pt x="628" y="786"/>
                    <a:pt x="630" y="783"/>
                    <a:pt x="633" y="779"/>
                  </a:cubicBezTo>
                  <a:cubicBezTo>
                    <a:pt x="634" y="777"/>
                    <a:pt x="636" y="776"/>
                    <a:pt x="637" y="774"/>
                  </a:cubicBezTo>
                  <a:cubicBezTo>
                    <a:pt x="638" y="772"/>
                    <a:pt x="639" y="771"/>
                    <a:pt x="640" y="770"/>
                  </a:cubicBezTo>
                  <a:cubicBezTo>
                    <a:pt x="641" y="769"/>
                    <a:pt x="641" y="769"/>
                    <a:pt x="641" y="769"/>
                  </a:cubicBezTo>
                  <a:cubicBezTo>
                    <a:pt x="641" y="768"/>
                    <a:pt x="642" y="768"/>
                    <a:pt x="642" y="768"/>
                  </a:cubicBezTo>
                  <a:cubicBezTo>
                    <a:pt x="642" y="767"/>
                    <a:pt x="643" y="767"/>
                    <a:pt x="643" y="766"/>
                  </a:cubicBezTo>
                  <a:cubicBezTo>
                    <a:pt x="644" y="765"/>
                    <a:pt x="644" y="765"/>
                    <a:pt x="644" y="764"/>
                  </a:cubicBezTo>
                  <a:cubicBezTo>
                    <a:pt x="645" y="764"/>
                    <a:pt x="645" y="764"/>
                    <a:pt x="645" y="763"/>
                  </a:cubicBezTo>
                  <a:cubicBezTo>
                    <a:pt x="648" y="764"/>
                    <a:pt x="652" y="764"/>
                    <a:pt x="655" y="765"/>
                  </a:cubicBezTo>
                  <a:cubicBezTo>
                    <a:pt x="659" y="765"/>
                    <a:pt x="664" y="765"/>
                    <a:pt x="668" y="766"/>
                  </a:cubicBezTo>
                  <a:cubicBezTo>
                    <a:pt x="669" y="766"/>
                    <a:pt x="670" y="766"/>
                    <a:pt x="671" y="766"/>
                  </a:cubicBezTo>
                  <a:cubicBezTo>
                    <a:pt x="672" y="767"/>
                    <a:pt x="673" y="767"/>
                    <a:pt x="674" y="767"/>
                  </a:cubicBezTo>
                  <a:cubicBezTo>
                    <a:pt x="676" y="768"/>
                    <a:pt x="678" y="768"/>
                    <a:pt x="679" y="769"/>
                  </a:cubicBezTo>
                  <a:cubicBezTo>
                    <a:pt x="687" y="772"/>
                    <a:pt x="693" y="777"/>
                    <a:pt x="700" y="782"/>
                  </a:cubicBezTo>
                  <a:cubicBezTo>
                    <a:pt x="704" y="785"/>
                    <a:pt x="707" y="787"/>
                    <a:pt x="711" y="790"/>
                  </a:cubicBezTo>
                  <a:cubicBezTo>
                    <a:pt x="710" y="790"/>
                    <a:pt x="710" y="789"/>
                    <a:pt x="709" y="789"/>
                  </a:cubicBezTo>
                  <a:cubicBezTo>
                    <a:pt x="709" y="789"/>
                    <a:pt x="708" y="789"/>
                    <a:pt x="708" y="789"/>
                  </a:cubicBezTo>
                  <a:cubicBezTo>
                    <a:pt x="708" y="789"/>
                    <a:pt x="707" y="789"/>
                    <a:pt x="707" y="790"/>
                  </a:cubicBezTo>
                  <a:cubicBezTo>
                    <a:pt x="707" y="790"/>
                    <a:pt x="707" y="790"/>
                    <a:pt x="706" y="790"/>
                  </a:cubicBezTo>
                  <a:cubicBezTo>
                    <a:pt x="705" y="790"/>
                    <a:pt x="704" y="791"/>
                    <a:pt x="703" y="791"/>
                  </a:cubicBezTo>
                  <a:cubicBezTo>
                    <a:pt x="702" y="792"/>
                    <a:pt x="701" y="792"/>
                    <a:pt x="700" y="793"/>
                  </a:cubicBezTo>
                  <a:cubicBezTo>
                    <a:pt x="699" y="794"/>
                    <a:pt x="698" y="794"/>
                    <a:pt x="696" y="795"/>
                  </a:cubicBezTo>
                  <a:cubicBezTo>
                    <a:pt x="695" y="796"/>
                    <a:pt x="694" y="797"/>
                    <a:pt x="693" y="798"/>
                  </a:cubicBezTo>
                  <a:cubicBezTo>
                    <a:pt x="692" y="799"/>
                    <a:pt x="690" y="800"/>
                    <a:pt x="689" y="801"/>
                  </a:cubicBezTo>
                  <a:cubicBezTo>
                    <a:pt x="672" y="792"/>
                    <a:pt x="665" y="815"/>
                    <a:pt x="650" y="803"/>
                  </a:cubicBezTo>
                  <a:cubicBezTo>
                    <a:pt x="653" y="813"/>
                    <a:pt x="659" y="820"/>
                    <a:pt x="670" y="820"/>
                  </a:cubicBezTo>
                  <a:cubicBezTo>
                    <a:pt x="677" y="819"/>
                    <a:pt x="691" y="811"/>
                    <a:pt x="690" y="802"/>
                  </a:cubicBezTo>
                  <a:cubicBezTo>
                    <a:pt x="691" y="801"/>
                    <a:pt x="693" y="800"/>
                    <a:pt x="694" y="799"/>
                  </a:cubicBezTo>
                  <a:cubicBezTo>
                    <a:pt x="695" y="798"/>
                    <a:pt x="696" y="798"/>
                    <a:pt x="697" y="797"/>
                  </a:cubicBezTo>
                  <a:cubicBezTo>
                    <a:pt x="699" y="796"/>
                    <a:pt x="700" y="795"/>
                    <a:pt x="701" y="795"/>
                  </a:cubicBezTo>
                  <a:cubicBezTo>
                    <a:pt x="702" y="794"/>
                    <a:pt x="703" y="793"/>
                    <a:pt x="704" y="793"/>
                  </a:cubicBezTo>
                  <a:cubicBezTo>
                    <a:pt x="705" y="792"/>
                    <a:pt x="706" y="792"/>
                    <a:pt x="707" y="792"/>
                  </a:cubicBezTo>
                  <a:cubicBezTo>
                    <a:pt x="707" y="792"/>
                    <a:pt x="707" y="792"/>
                    <a:pt x="707" y="792"/>
                  </a:cubicBezTo>
                  <a:cubicBezTo>
                    <a:pt x="708" y="792"/>
                    <a:pt x="708" y="792"/>
                    <a:pt x="708" y="791"/>
                  </a:cubicBezTo>
                  <a:cubicBezTo>
                    <a:pt x="709" y="791"/>
                    <a:pt x="709" y="791"/>
                    <a:pt x="709" y="791"/>
                  </a:cubicBezTo>
                  <a:cubicBezTo>
                    <a:pt x="710" y="791"/>
                    <a:pt x="711" y="791"/>
                    <a:pt x="711" y="791"/>
                  </a:cubicBezTo>
                  <a:cubicBezTo>
                    <a:pt x="712" y="791"/>
                    <a:pt x="712" y="791"/>
                    <a:pt x="712" y="791"/>
                  </a:cubicBezTo>
                  <a:cubicBezTo>
                    <a:pt x="715" y="792"/>
                    <a:pt x="717" y="794"/>
                    <a:pt x="719" y="796"/>
                  </a:cubicBezTo>
                  <a:cubicBezTo>
                    <a:pt x="732" y="805"/>
                    <a:pt x="744" y="813"/>
                    <a:pt x="754" y="821"/>
                  </a:cubicBezTo>
                  <a:cubicBezTo>
                    <a:pt x="755" y="822"/>
                    <a:pt x="756" y="822"/>
                    <a:pt x="758" y="823"/>
                  </a:cubicBezTo>
                  <a:cubicBezTo>
                    <a:pt x="759" y="824"/>
                    <a:pt x="760" y="825"/>
                    <a:pt x="761" y="826"/>
                  </a:cubicBezTo>
                  <a:cubicBezTo>
                    <a:pt x="762" y="826"/>
                    <a:pt x="762" y="826"/>
                    <a:pt x="763" y="827"/>
                  </a:cubicBezTo>
                  <a:cubicBezTo>
                    <a:pt x="759" y="827"/>
                    <a:pt x="755" y="828"/>
                    <a:pt x="751" y="828"/>
                  </a:cubicBezTo>
                  <a:cubicBezTo>
                    <a:pt x="725" y="833"/>
                    <a:pt x="712" y="831"/>
                    <a:pt x="682" y="830"/>
                  </a:cubicBezTo>
                  <a:close/>
                  <a:moveTo>
                    <a:pt x="1010" y="914"/>
                  </a:moveTo>
                  <a:cubicBezTo>
                    <a:pt x="1010" y="914"/>
                    <a:pt x="1010" y="914"/>
                    <a:pt x="1010" y="913"/>
                  </a:cubicBezTo>
                  <a:cubicBezTo>
                    <a:pt x="1010" y="913"/>
                    <a:pt x="1010" y="913"/>
                    <a:pt x="1010" y="913"/>
                  </a:cubicBezTo>
                  <a:cubicBezTo>
                    <a:pt x="1011" y="912"/>
                    <a:pt x="1011" y="912"/>
                    <a:pt x="1012" y="911"/>
                  </a:cubicBezTo>
                  <a:cubicBezTo>
                    <a:pt x="1014" y="911"/>
                    <a:pt x="1017" y="911"/>
                    <a:pt x="1020" y="911"/>
                  </a:cubicBezTo>
                  <a:cubicBezTo>
                    <a:pt x="1022" y="911"/>
                    <a:pt x="1025" y="911"/>
                    <a:pt x="1027" y="911"/>
                  </a:cubicBezTo>
                  <a:cubicBezTo>
                    <a:pt x="1029" y="911"/>
                    <a:pt x="1032" y="911"/>
                    <a:pt x="1034" y="911"/>
                  </a:cubicBezTo>
                  <a:cubicBezTo>
                    <a:pt x="1035" y="911"/>
                    <a:pt x="1036" y="911"/>
                    <a:pt x="1037" y="911"/>
                  </a:cubicBezTo>
                  <a:cubicBezTo>
                    <a:pt x="1037" y="911"/>
                    <a:pt x="1038" y="911"/>
                    <a:pt x="1039" y="911"/>
                  </a:cubicBezTo>
                  <a:cubicBezTo>
                    <a:pt x="1041" y="911"/>
                    <a:pt x="1042" y="911"/>
                    <a:pt x="1043" y="911"/>
                  </a:cubicBezTo>
                  <a:cubicBezTo>
                    <a:pt x="1044" y="911"/>
                    <a:pt x="1045" y="911"/>
                    <a:pt x="1045" y="911"/>
                  </a:cubicBezTo>
                  <a:cubicBezTo>
                    <a:pt x="1047" y="912"/>
                    <a:pt x="1048" y="913"/>
                    <a:pt x="1050" y="914"/>
                  </a:cubicBezTo>
                  <a:cubicBezTo>
                    <a:pt x="1052" y="916"/>
                    <a:pt x="1054" y="917"/>
                    <a:pt x="1056" y="919"/>
                  </a:cubicBezTo>
                  <a:cubicBezTo>
                    <a:pt x="1056" y="919"/>
                    <a:pt x="1057" y="919"/>
                    <a:pt x="1057" y="919"/>
                  </a:cubicBezTo>
                  <a:cubicBezTo>
                    <a:pt x="1040" y="920"/>
                    <a:pt x="1024" y="918"/>
                    <a:pt x="1010" y="914"/>
                  </a:cubicBezTo>
                  <a:close/>
                  <a:moveTo>
                    <a:pt x="1096" y="922"/>
                  </a:moveTo>
                  <a:cubicBezTo>
                    <a:pt x="1085" y="894"/>
                    <a:pt x="1115" y="868"/>
                    <a:pt x="1109" y="840"/>
                  </a:cubicBezTo>
                  <a:cubicBezTo>
                    <a:pt x="1108" y="836"/>
                    <a:pt x="1105" y="831"/>
                    <a:pt x="1102" y="825"/>
                  </a:cubicBezTo>
                  <a:cubicBezTo>
                    <a:pt x="1102" y="824"/>
                    <a:pt x="1101" y="823"/>
                    <a:pt x="1101" y="821"/>
                  </a:cubicBezTo>
                  <a:cubicBezTo>
                    <a:pt x="1099" y="821"/>
                    <a:pt x="1099" y="821"/>
                    <a:pt x="1099" y="821"/>
                  </a:cubicBezTo>
                  <a:cubicBezTo>
                    <a:pt x="1099" y="821"/>
                    <a:pt x="1099" y="821"/>
                    <a:pt x="1099" y="821"/>
                  </a:cubicBezTo>
                  <a:cubicBezTo>
                    <a:pt x="1100" y="821"/>
                    <a:pt x="1101" y="820"/>
                    <a:pt x="1102" y="819"/>
                  </a:cubicBezTo>
                  <a:cubicBezTo>
                    <a:pt x="1101" y="819"/>
                    <a:pt x="1101" y="819"/>
                    <a:pt x="1101" y="818"/>
                  </a:cubicBezTo>
                  <a:cubicBezTo>
                    <a:pt x="1101" y="818"/>
                    <a:pt x="1101" y="818"/>
                    <a:pt x="1101" y="818"/>
                  </a:cubicBezTo>
                  <a:cubicBezTo>
                    <a:pt x="1103" y="817"/>
                    <a:pt x="1104" y="817"/>
                    <a:pt x="1106" y="816"/>
                  </a:cubicBezTo>
                  <a:cubicBezTo>
                    <a:pt x="1108" y="815"/>
                    <a:pt x="1110" y="815"/>
                    <a:pt x="1111" y="814"/>
                  </a:cubicBezTo>
                  <a:cubicBezTo>
                    <a:pt x="1112" y="814"/>
                    <a:pt x="1113" y="814"/>
                    <a:pt x="1114" y="814"/>
                  </a:cubicBezTo>
                  <a:cubicBezTo>
                    <a:pt x="1114" y="814"/>
                    <a:pt x="1115" y="814"/>
                    <a:pt x="1115" y="814"/>
                  </a:cubicBezTo>
                  <a:cubicBezTo>
                    <a:pt x="1116" y="814"/>
                    <a:pt x="1116" y="813"/>
                    <a:pt x="1116" y="813"/>
                  </a:cubicBezTo>
                  <a:cubicBezTo>
                    <a:pt x="1117" y="813"/>
                    <a:pt x="1118" y="813"/>
                    <a:pt x="1119" y="813"/>
                  </a:cubicBezTo>
                  <a:cubicBezTo>
                    <a:pt x="1119" y="813"/>
                    <a:pt x="1120" y="813"/>
                    <a:pt x="1121" y="813"/>
                  </a:cubicBezTo>
                  <a:cubicBezTo>
                    <a:pt x="1121" y="813"/>
                    <a:pt x="1122" y="813"/>
                    <a:pt x="1122" y="813"/>
                  </a:cubicBezTo>
                  <a:cubicBezTo>
                    <a:pt x="1122" y="813"/>
                    <a:pt x="1123" y="813"/>
                    <a:pt x="1123" y="813"/>
                  </a:cubicBezTo>
                  <a:cubicBezTo>
                    <a:pt x="1123" y="813"/>
                    <a:pt x="1124" y="813"/>
                    <a:pt x="1125" y="813"/>
                  </a:cubicBezTo>
                  <a:cubicBezTo>
                    <a:pt x="1125" y="813"/>
                    <a:pt x="1126" y="812"/>
                    <a:pt x="1126" y="812"/>
                  </a:cubicBezTo>
                  <a:cubicBezTo>
                    <a:pt x="1127" y="813"/>
                    <a:pt x="1127" y="813"/>
                    <a:pt x="1127" y="813"/>
                  </a:cubicBezTo>
                  <a:cubicBezTo>
                    <a:pt x="1128" y="813"/>
                    <a:pt x="1128" y="813"/>
                    <a:pt x="1128" y="813"/>
                  </a:cubicBezTo>
                  <a:cubicBezTo>
                    <a:pt x="1128" y="813"/>
                    <a:pt x="1128" y="813"/>
                    <a:pt x="1128" y="813"/>
                  </a:cubicBezTo>
                  <a:cubicBezTo>
                    <a:pt x="1128" y="814"/>
                    <a:pt x="1128" y="814"/>
                    <a:pt x="1128" y="814"/>
                  </a:cubicBezTo>
                  <a:cubicBezTo>
                    <a:pt x="1128" y="814"/>
                    <a:pt x="1128" y="814"/>
                    <a:pt x="1128" y="814"/>
                  </a:cubicBezTo>
                  <a:cubicBezTo>
                    <a:pt x="1129" y="814"/>
                    <a:pt x="1129" y="814"/>
                    <a:pt x="1129" y="814"/>
                  </a:cubicBezTo>
                  <a:cubicBezTo>
                    <a:pt x="1131" y="815"/>
                    <a:pt x="1131" y="815"/>
                    <a:pt x="1131" y="815"/>
                  </a:cubicBezTo>
                  <a:cubicBezTo>
                    <a:pt x="1132" y="815"/>
                    <a:pt x="1132" y="815"/>
                    <a:pt x="1132" y="815"/>
                  </a:cubicBezTo>
                  <a:cubicBezTo>
                    <a:pt x="1153" y="842"/>
                    <a:pt x="1195" y="839"/>
                    <a:pt x="1209" y="869"/>
                  </a:cubicBezTo>
                  <a:cubicBezTo>
                    <a:pt x="1209" y="874"/>
                    <a:pt x="1210" y="878"/>
                    <a:pt x="1210" y="883"/>
                  </a:cubicBezTo>
                  <a:cubicBezTo>
                    <a:pt x="1209" y="881"/>
                    <a:pt x="1207" y="879"/>
                    <a:pt x="1206" y="876"/>
                  </a:cubicBezTo>
                  <a:cubicBezTo>
                    <a:pt x="1200" y="890"/>
                    <a:pt x="1198" y="903"/>
                    <a:pt x="1211" y="908"/>
                  </a:cubicBezTo>
                  <a:cubicBezTo>
                    <a:pt x="1206" y="937"/>
                    <a:pt x="1191" y="970"/>
                    <a:pt x="1175" y="974"/>
                  </a:cubicBezTo>
                  <a:cubicBezTo>
                    <a:pt x="1157" y="980"/>
                    <a:pt x="1103" y="940"/>
                    <a:pt x="1096" y="922"/>
                  </a:cubicBezTo>
                  <a:close/>
                  <a:moveTo>
                    <a:pt x="1256" y="1251"/>
                  </a:moveTo>
                  <a:cubicBezTo>
                    <a:pt x="1241" y="1259"/>
                    <a:pt x="1234" y="1270"/>
                    <a:pt x="1222" y="1280"/>
                  </a:cubicBezTo>
                  <a:cubicBezTo>
                    <a:pt x="1196" y="1302"/>
                    <a:pt x="1186" y="1279"/>
                    <a:pt x="1162" y="1290"/>
                  </a:cubicBezTo>
                  <a:cubicBezTo>
                    <a:pt x="1163" y="1290"/>
                    <a:pt x="1163" y="1291"/>
                    <a:pt x="1163" y="1292"/>
                  </a:cubicBezTo>
                  <a:cubicBezTo>
                    <a:pt x="1166" y="1296"/>
                    <a:pt x="1162" y="1295"/>
                    <a:pt x="1158" y="1292"/>
                  </a:cubicBezTo>
                  <a:cubicBezTo>
                    <a:pt x="1160" y="1291"/>
                    <a:pt x="1161" y="1290"/>
                    <a:pt x="1162" y="1290"/>
                  </a:cubicBezTo>
                  <a:cubicBezTo>
                    <a:pt x="1151" y="1260"/>
                    <a:pt x="1192" y="1230"/>
                    <a:pt x="1200" y="1203"/>
                  </a:cubicBezTo>
                  <a:cubicBezTo>
                    <a:pt x="1208" y="1179"/>
                    <a:pt x="1200" y="1186"/>
                    <a:pt x="1220" y="1172"/>
                  </a:cubicBezTo>
                  <a:cubicBezTo>
                    <a:pt x="1234" y="1162"/>
                    <a:pt x="1248" y="1157"/>
                    <a:pt x="1257" y="1144"/>
                  </a:cubicBezTo>
                  <a:cubicBezTo>
                    <a:pt x="1255" y="1142"/>
                    <a:pt x="1253" y="1141"/>
                    <a:pt x="1251" y="1140"/>
                  </a:cubicBezTo>
                  <a:cubicBezTo>
                    <a:pt x="1251" y="1140"/>
                    <a:pt x="1252" y="1140"/>
                    <a:pt x="1252" y="1139"/>
                  </a:cubicBezTo>
                  <a:cubicBezTo>
                    <a:pt x="1258" y="1136"/>
                    <a:pt x="1265" y="1133"/>
                    <a:pt x="1272" y="1130"/>
                  </a:cubicBezTo>
                  <a:cubicBezTo>
                    <a:pt x="1273" y="1130"/>
                    <a:pt x="1274" y="1129"/>
                    <a:pt x="1274" y="1129"/>
                  </a:cubicBezTo>
                  <a:cubicBezTo>
                    <a:pt x="1275" y="1129"/>
                    <a:pt x="1276" y="1128"/>
                    <a:pt x="1277" y="1128"/>
                  </a:cubicBezTo>
                  <a:cubicBezTo>
                    <a:pt x="1279" y="1128"/>
                    <a:pt x="1279" y="1128"/>
                    <a:pt x="1279" y="1128"/>
                  </a:cubicBezTo>
                  <a:cubicBezTo>
                    <a:pt x="1279" y="1127"/>
                    <a:pt x="1279" y="1127"/>
                    <a:pt x="1279" y="1127"/>
                  </a:cubicBezTo>
                  <a:cubicBezTo>
                    <a:pt x="1279" y="1127"/>
                    <a:pt x="1279" y="1127"/>
                    <a:pt x="1279" y="1127"/>
                  </a:cubicBezTo>
                  <a:cubicBezTo>
                    <a:pt x="1280" y="1127"/>
                    <a:pt x="1280" y="1127"/>
                    <a:pt x="1280" y="1127"/>
                  </a:cubicBezTo>
                  <a:cubicBezTo>
                    <a:pt x="1280" y="1127"/>
                    <a:pt x="1281" y="1127"/>
                    <a:pt x="1281" y="1127"/>
                  </a:cubicBezTo>
                  <a:cubicBezTo>
                    <a:pt x="1283" y="1126"/>
                    <a:pt x="1283" y="1126"/>
                    <a:pt x="1283" y="1126"/>
                  </a:cubicBezTo>
                  <a:cubicBezTo>
                    <a:pt x="1286" y="1126"/>
                    <a:pt x="1290" y="1126"/>
                    <a:pt x="1294" y="1126"/>
                  </a:cubicBezTo>
                  <a:cubicBezTo>
                    <a:pt x="1298" y="1126"/>
                    <a:pt x="1302" y="1127"/>
                    <a:pt x="1306" y="1127"/>
                  </a:cubicBezTo>
                  <a:cubicBezTo>
                    <a:pt x="1308" y="1127"/>
                    <a:pt x="1310" y="1128"/>
                    <a:pt x="1313" y="1128"/>
                  </a:cubicBezTo>
                  <a:cubicBezTo>
                    <a:pt x="1313" y="1128"/>
                    <a:pt x="1313" y="1128"/>
                    <a:pt x="1313" y="1128"/>
                  </a:cubicBezTo>
                  <a:cubicBezTo>
                    <a:pt x="1313" y="1129"/>
                    <a:pt x="1314" y="1129"/>
                    <a:pt x="1314" y="1129"/>
                  </a:cubicBezTo>
                  <a:cubicBezTo>
                    <a:pt x="1314" y="1130"/>
                    <a:pt x="1314" y="1130"/>
                    <a:pt x="1314" y="1130"/>
                  </a:cubicBezTo>
                  <a:cubicBezTo>
                    <a:pt x="1314" y="1130"/>
                    <a:pt x="1314" y="1130"/>
                    <a:pt x="1314" y="1130"/>
                  </a:cubicBezTo>
                  <a:cubicBezTo>
                    <a:pt x="1315" y="1131"/>
                    <a:pt x="1315" y="1131"/>
                    <a:pt x="1315" y="1131"/>
                  </a:cubicBezTo>
                  <a:cubicBezTo>
                    <a:pt x="1315" y="1131"/>
                    <a:pt x="1316" y="1132"/>
                    <a:pt x="1316" y="1132"/>
                  </a:cubicBezTo>
                  <a:cubicBezTo>
                    <a:pt x="1317" y="1133"/>
                    <a:pt x="1317" y="1133"/>
                    <a:pt x="1318" y="1134"/>
                  </a:cubicBezTo>
                  <a:cubicBezTo>
                    <a:pt x="1318" y="1134"/>
                    <a:pt x="1318" y="1135"/>
                    <a:pt x="1319" y="1136"/>
                  </a:cubicBezTo>
                  <a:cubicBezTo>
                    <a:pt x="1319" y="1136"/>
                    <a:pt x="1320" y="1137"/>
                    <a:pt x="1320" y="1138"/>
                  </a:cubicBezTo>
                  <a:cubicBezTo>
                    <a:pt x="1321" y="1138"/>
                    <a:pt x="1321" y="1139"/>
                    <a:pt x="1321" y="1140"/>
                  </a:cubicBezTo>
                  <a:cubicBezTo>
                    <a:pt x="1321" y="1140"/>
                    <a:pt x="1322" y="1140"/>
                    <a:pt x="1322" y="1140"/>
                  </a:cubicBezTo>
                  <a:cubicBezTo>
                    <a:pt x="1313" y="1154"/>
                    <a:pt x="1320" y="1159"/>
                    <a:pt x="1336" y="1159"/>
                  </a:cubicBezTo>
                  <a:cubicBezTo>
                    <a:pt x="1335" y="1150"/>
                    <a:pt x="1337" y="1138"/>
                    <a:pt x="1324" y="1139"/>
                  </a:cubicBezTo>
                  <a:cubicBezTo>
                    <a:pt x="1323" y="1138"/>
                    <a:pt x="1323" y="1138"/>
                    <a:pt x="1323" y="1138"/>
                  </a:cubicBezTo>
                  <a:cubicBezTo>
                    <a:pt x="1323" y="1138"/>
                    <a:pt x="1323" y="1138"/>
                    <a:pt x="1323" y="1138"/>
                  </a:cubicBezTo>
                  <a:cubicBezTo>
                    <a:pt x="1323" y="1137"/>
                    <a:pt x="1322" y="1137"/>
                    <a:pt x="1322" y="1136"/>
                  </a:cubicBezTo>
                  <a:cubicBezTo>
                    <a:pt x="1322" y="1136"/>
                    <a:pt x="1321" y="1135"/>
                    <a:pt x="1321" y="1134"/>
                  </a:cubicBezTo>
                  <a:cubicBezTo>
                    <a:pt x="1320" y="1134"/>
                    <a:pt x="1320" y="1133"/>
                    <a:pt x="1319" y="1132"/>
                  </a:cubicBezTo>
                  <a:cubicBezTo>
                    <a:pt x="1319" y="1132"/>
                    <a:pt x="1318" y="1131"/>
                    <a:pt x="1318" y="1131"/>
                  </a:cubicBezTo>
                  <a:cubicBezTo>
                    <a:pt x="1317" y="1130"/>
                    <a:pt x="1317" y="1130"/>
                    <a:pt x="1316" y="1129"/>
                  </a:cubicBezTo>
                  <a:cubicBezTo>
                    <a:pt x="1316" y="1129"/>
                    <a:pt x="1316" y="1129"/>
                    <a:pt x="1316" y="1129"/>
                  </a:cubicBezTo>
                  <a:cubicBezTo>
                    <a:pt x="1316" y="1129"/>
                    <a:pt x="1316" y="1129"/>
                    <a:pt x="1316" y="1129"/>
                  </a:cubicBezTo>
                  <a:cubicBezTo>
                    <a:pt x="1316" y="1129"/>
                    <a:pt x="1315" y="1128"/>
                    <a:pt x="1315" y="1128"/>
                  </a:cubicBezTo>
                  <a:cubicBezTo>
                    <a:pt x="1315" y="1128"/>
                    <a:pt x="1314" y="1128"/>
                    <a:pt x="1314" y="1128"/>
                  </a:cubicBezTo>
                  <a:cubicBezTo>
                    <a:pt x="1314" y="1128"/>
                    <a:pt x="1313" y="1128"/>
                    <a:pt x="1313" y="1128"/>
                  </a:cubicBezTo>
                  <a:cubicBezTo>
                    <a:pt x="1315" y="1128"/>
                    <a:pt x="1317" y="1127"/>
                    <a:pt x="1319" y="1127"/>
                  </a:cubicBezTo>
                  <a:cubicBezTo>
                    <a:pt x="1320" y="1127"/>
                    <a:pt x="1321" y="1127"/>
                    <a:pt x="1322" y="1126"/>
                  </a:cubicBezTo>
                  <a:cubicBezTo>
                    <a:pt x="1322" y="1126"/>
                    <a:pt x="1322" y="1126"/>
                    <a:pt x="1322" y="1126"/>
                  </a:cubicBezTo>
                  <a:cubicBezTo>
                    <a:pt x="1323" y="1126"/>
                    <a:pt x="1323" y="1126"/>
                    <a:pt x="1323" y="1126"/>
                  </a:cubicBezTo>
                  <a:cubicBezTo>
                    <a:pt x="1323" y="1126"/>
                    <a:pt x="1323" y="1126"/>
                    <a:pt x="1323" y="1126"/>
                  </a:cubicBezTo>
                  <a:cubicBezTo>
                    <a:pt x="1324" y="1126"/>
                    <a:pt x="1324" y="1126"/>
                    <a:pt x="1325" y="1126"/>
                  </a:cubicBezTo>
                  <a:cubicBezTo>
                    <a:pt x="1327" y="1125"/>
                    <a:pt x="1329" y="1124"/>
                    <a:pt x="1331" y="1123"/>
                  </a:cubicBezTo>
                  <a:cubicBezTo>
                    <a:pt x="1332" y="1122"/>
                    <a:pt x="1333" y="1122"/>
                    <a:pt x="1334" y="1121"/>
                  </a:cubicBezTo>
                  <a:cubicBezTo>
                    <a:pt x="1334" y="1121"/>
                    <a:pt x="1334" y="1122"/>
                    <a:pt x="1335" y="1122"/>
                  </a:cubicBezTo>
                  <a:cubicBezTo>
                    <a:pt x="1335" y="1122"/>
                    <a:pt x="1335" y="1122"/>
                    <a:pt x="1336" y="1122"/>
                  </a:cubicBezTo>
                  <a:cubicBezTo>
                    <a:pt x="1336" y="1122"/>
                    <a:pt x="1336" y="1123"/>
                    <a:pt x="1337" y="1123"/>
                  </a:cubicBezTo>
                  <a:cubicBezTo>
                    <a:pt x="1337" y="1123"/>
                    <a:pt x="1337" y="1123"/>
                    <a:pt x="1337" y="1123"/>
                  </a:cubicBezTo>
                  <a:cubicBezTo>
                    <a:pt x="1338" y="1123"/>
                    <a:pt x="1338" y="1123"/>
                    <a:pt x="1339" y="1123"/>
                  </a:cubicBezTo>
                  <a:cubicBezTo>
                    <a:pt x="1339" y="1124"/>
                    <a:pt x="1340" y="1124"/>
                    <a:pt x="1341" y="1124"/>
                  </a:cubicBezTo>
                  <a:cubicBezTo>
                    <a:pt x="1341" y="1124"/>
                    <a:pt x="1341" y="1124"/>
                    <a:pt x="1341" y="1124"/>
                  </a:cubicBezTo>
                  <a:cubicBezTo>
                    <a:pt x="1342" y="1124"/>
                    <a:pt x="1342" y="1125"/>
                    <a:pt x="1342" y="1125"/>
                  </a:cubicBezTo>
                  <a:cubicBezTo>
                    <a:pt x="1343" y="1125"/>
                    <a:pt x="1344" y="1125"/>
                    <a:pt x="1344" y="1125"/>
                  </a:cubicBezTo>
                  <a:cubicBezTo>
                    <a:pt x="1345" y="1126"/>
                    <a:pt x="1347" y="1127"/>
                    <a:pt x="1348" y="1127"/>
                  </a:cubicBezTo>
                  <a:cubicBezTo>
                    <a:pt x="1349" y="1128"/>
                    <a:pt x="1350" y="1129"/>
                    <a:pt x="1351" y="1130"/>
                  </a:cubicBezTo>
                  <a:cubicBezTo>
                    <a:pt x="1352" y="1131"/>
                    <a:pt x="1354" y="1132"/>
                    <a:pt x="1355" y="1133"/>
                  </a:cubicBezTo>
                  <a:cubicBezTo>
                    <a:pt x="1355" y="1133"/>
                    <a:pt x="1356" y="1134"/>
                    <a:pt x="1357" y="1135"/>
                  </a:cubicBezTo>
                  <a:cubicBezTo>
                    <a:pt x="1355" y="1141"/>
                    <a:pt x="1354" y="1149"/>
                    <a:pt x="1358" y="1154"/>
                  </a:cubicBezTo>
                  <a:cubicBezTo>
                    <a:pt x="1362" y="1160"/>
                    <a:pt x="1371" y="1158"/>
                    <a:pt x="1379" y="1159"/>
                  </a:cubicBezTo>
                  <a:cubicBezTo>
                    <a:pt x="1374" y="1168"/>
                    <a:pt x="1368" y="1176"/>
                    <a:pt x="1360" y="1184"/>
                  </a:cubicBezTo>
                  <a:cubicBezTo>
                    <a:pt x="1344" y="1199"/>
                    <a:pt x="1342" y="1211"/>
                    <a:pt x="1324" y="1223"/>
                  </a:cubicBezTo>
                  <a:cubicBezTo>
                    <a:pt x="1302" y="1237"/>
                    <a:pt x="1278" y="1239"/>
                    <a:pt x="1256" y="1251"/>
                  </a:cubicBezTo>
                  <a:close/>
                  <a:moveTo>
                    <a:pt x="1464" y="1195"/>
                  </a:moveTo>
                  <a:cubicBezTo>
                    <a:pt x="1461" y="1198"/>
                    <a:pt x="1459" y="1200"/>
                    <a:pt x="1458" y="1203"/>
                  </a:cubicBezTo>
                  <a:cubicBezTo>
                    <a:pt x="1456" y="1205"/>
                    <a:pt x="1454" y="1208"/>
                    <a:pt x="1452" y="1210"/>
                  </a:cubicBezTo>
                  <a:cubicBezTo>
                    <a:pt x="1451" y="1212"/>
                    <a:pt x="1450" y="1213"/>
                    <a:pt x="1449" y="1214"/>
                  </a:cubicBezTo>
                  <a:cubicBezTo>
                    <a:pt x="1449" y="1215"/>
                    <a:pt x="1448" y="1215"/>
                    <a:pt x="1448" y="1216"/>
                  </a:cubicBezTo>
                  <a:cubicBezTo>
                    <a:pt x="1447" y="1216"/>
                    <a:pt x="1447" y="1217"/>
                    <a:pt x="1446" y="1218"/>
                  </a:cubicBezTo>
                  <a:cubicBezTo>
                    <a:pt x="1444" y="1220"/>
                    <a:pt x="1442" y="1222"/>
                    <a:pt x="1440" y="1224"/>
                  </a:cubicBezTo>
                  <a:cubicBezTo>
                    <a:pt x="1433" y="1224"/>
                    <a:pt x="1425" y="1224"/>
                    <a:pt x="1418" y="1223"/>
                  </a:cubicBezTo>
                  <a:cubicBezTo>
                    <a:pt x="1431" y="1209"/>
                    <a:pt x="1443" y="1182"/>
                    <a:pt x="1458" y="1160"/>
                  </a:cubicBezTo>
                  <a:cubicBezTo>
                    <a:pt x="1459" y="1161"/>
                    <a:pt x="1460" y="1162"/>
                    <a:pt x="1462" y="1164"/>
                  </a:cubicBezTo>
                  <a:cubicBezTo>
                    <a:pt x="1462" y="1164"/>
                    <a:pt x="1462" y="1164"/>
                    <a:pt x="1462" y="1164"/>
                  </a:cubicBezTo>
                  <a:cubicBezTo>
                    <a:pt x="1463" y="1168"/>
                    <a:pt x="1465" y="1172"/>
                    <a:pt x="1466" y="1176"/>
                  </a:cubicBezTo>
                  <a:cubicBezTo>
                    <a:pt x="1467" y="1179"/>
                    <a:pt x="1468" y="1182"/>
                    <a:pt x="1468" y="1185"/>
                  </a:cubicBezTo>
                  <a:cubicBezTo>
                    <a:pt x="1468" y="1186"/>
                    <a:pt x="1468" y="1186"/>
                    <a:pt x="1468" y="1186"/>
                  </a:cubicBezTo>
                  <a:cubicBezTo>
                    <a:pt x="1468" y="1187"/>
                    <a:pt x="1468" y="1187"/>
                    <a:pt x="1468" y="1187"/>
                  </a:cubicBezTo>
                  <a:cubicBezTo>
                    <a:pt x="1468" y="1188"/>
                    <a:pt x="1469" y="1188"/>
                    <a:pt x="1469" y="1188"/>
                  </a:cubicBezTo>
                  <a:cubicBezTo>
                    <a:pt x="1469" y="1188"/>
                    <a:pt x="1469" y="1189"/>
                    <a:pt x="1469" y="1189"/>
                  </a:cubicBezTo>
                  <a:cubicBezTo>
                    <a:pt x="1469" y="1189"/>
                    <a:pt x="1469" y="1190"/>
                    <a:pt x="1469" y="1190"/>
                  </a:cubicBezTo>
                  <a:cubicBezTo>
                    <a:pt x="1467" y="1192"/>
                    <a:pt x="1465" y="1193"/>
                    <a:pt x="1464" y="1195"/>
                  </a:cubicBezTo>
                  <a:close/>
                  <a:moveTo>
                    <a:pt x="1514" y="1153"/>
                  </a:moveTo>
                  <a:cubicBezTo>
                    <a:pt x="1512" y="1154"/>
                    <a:pt x="1512" y="1154"/>
                    <a:pt x="1512" y="1154"/>
                  </a:cubicBezTo>
                  <a:cubicBezTo>
                    <a:pt x="1512" y="1156"/>
                    <a:pt x="1512" y="1158"/>
                    <a:pt x="1511" y="1160"/>
                  </a:cubicBezTo>
                  <a:cubicBezTo>
                    <a:pt x="1511" y="1160"/>
                    <a:pt x="1511" y="1160"/>
                    <a:pt x="1511" y="1160"/>
                  </a:cubicBezTo>
                  <a:cubicBezTo>
                    <a:pt x="1511" y="1161"/>
                    <a:pt x="1510" y="1161"/>
                    <a:pt x="1510" y="1162"/>
                  </a:cubicBezTo>
                  <a:cubicBezTo>
                    <a:pt x="1509" y="1163"/>
                    <a:pt x="1508" y="1164"/>
                    <a:pt x="1507" y="1165"/>
                  </a:cubicBezTo>
                  <a:cubicBezTo>
                    <a:pt x="1506" y="1166"/>
                    <a:pt x="1505" y="1167"/>
                    <a:pt x="1504" y="1168"/>
                  </a:cubicBezTo>
                  <a:cubicBezTo>
                    <a:pt x="1503" y="1169"/>
                    <a:pt x="1502" y="1170"/>
                    <a:pt x="1501" y="1171"/>
                  </a:cubicBezTo>
                  <a:cubicBezTo>
                    <a:pt x="1500" y="1172"/>
                    <a:pt x="1499" y="1172"/>
                    <a:pt x="1498" y="1173"/>
                  </a:cubicBezTo>
                  <a:cubicBezTo>
                    <a:pt x="1498" y="1173"/>
                    <a:pt x="1497" y="1173"/>
                    <a:pt x="1497" y="1174"/>
                  </a:cubicBezTo>
                  <a:cubicBezTo>
                    <a:pt x="1497" y="1174"/>
                    <a:pt x="1497" y="1174"/>
                    <a:pt x="1496" y="1174"/>
                  </a:cubicBezTo>
                  <a:cubicBezTo>
                    <a:pt x="1496" y="1174"/>
                    <a:pt x="1496" y="1175"/>
                    <a:pt x="1496" y="1175"/>
                  </a:cubicBezTo>
                  <a:cubicBezTo>
                    <a:pt x="1495" y="1175"/>
                    <a:pt x="1495" y="1175"/>
                    <a:pt x="1495" y="1175"/>
                  </a:cubicBezTo>
                  <a:cubicBezTo>
                    <a:pt x="1493" y="1176"/>
                    <a:pt x="1492" y="1176"/>
                    <a:pt x="1490" y="1177"/>
                  </a:cubicBezTo>
                  <a:cubicBezTo>
                    <a:pt x="1489" y="1177"/>
                    <a:pt x="1488" y="1178"/>
                    <a:pt x="1487" y="1178"/>
                  </a:cubicBezTo>
                  <a:cubicBezTo>
                    <a:pt x="1487" y="1178"/>
                    <a:pt x="1486" y="1178"/>
                    <a:pt x="1486" y="1179"/>
                  </a:cubicBezTo>
                  <a:cubicBezTo>
                    <a:pt x="1485" y="1179"/>
                    <a:pt x="1485" y="1179"/>
                    <a:pt x="1484" y="1180"/>
                  </a:cubicBezTo>
                  <a:cubicBezTo>
                    <a:pt x="1480" y="1182"/>
                    <a:pt x="1475" y="1185"/>
                    <a:pt x="1471" y="1188"/>
                  </a:cubicBezTo>
                  <a:cubicBezTo>
                    <a:pt x="1471" y="1188"/>
                    <a:pt x="1471" y="1188"/>
                    <a:pt x="1471" y="1188"/>
                  </a:cubicBezTo>
                  <a:cubicBezTo>
                    <a:pt x="1471" y="1188"/>
                    <a:pt x="1471" y="1188"/>
                    <a:pt x="1471" y="1187"/>
                  </a:cubicBezTo>
                  <a:cubicBezTo>
                    <a:pt x="1471" y="1187"/>
                    <a:pt x="1471" y="1186"/>
                    <a:pt x="1471" y="1186"/>
                  </a:cubicBezTo>
                  <a:cubicBezTo>
                    <a:pt x="1471" y="1186"/>
                    <a:pt x="1471" y="1185"/>
                    <a:pt x="1471" y="1185"/>
                  </a:cubicBezTo>
                  <a:cubicBezTo>
                    <a:pt x="1470" y="1182"/>
                    <a:pt x="1469" y="1178"/>
                    <a:pt x="1468" y="1175"/>
                  </a:cubicBezTo>
                  <a:cubicBezTo>
                    <a:pt x="1467" y="1172"/>
                    <a:pt x="1466" y="1168"/>
                    <a:pt x="1465" y="1165"/>
                  </a:cubicBezTo>
                  <a:cubicBezTo>
                    <a:pt x="1466" y="1165"/>
                    <a:pt x="1466" y="1165"/>
                    <a:pt x="1466" y="1166"/>
                  </a:cubicBezTo>
                  <a:cubicBezTo>
                    <a:pt x="1468" y="1163"/>
                    <a:pt x="1468" y="1163"/>
                    <a:pt x="1468" y="1163"/>
                  </a:cubicBezTo>
                  <a:cubicBezTo>
                    <a:pt x="1477" y="1157"/>
                    <a:pt x="1479" y="1146"/>
                    <a:pt x="1476" y="1137"/>
                  </a:cubicBezTo>
                  <a:cubicBezTo>
                    <a:pt x="1483" y="1130"/>
                    <a:pt x="1490" y="1125"/>
                    <a:pt x="1499" y="1123"/>
                  </a:cubicBezTo>
                  <a:cubicBezTo>
                    <a:pt x="1507" y="1121"/>
                    <a:pt x="1515" y="1125"/>
                    <a:pt x="1523" y="1128"/>
                  </a:cubicBezTo>
                  <a:cubicBezTo>
                    <a:pt x="1523" y="1129"/>
                    <a:pt x="1522" y="1130"/>
                    <a:pt x="1521" y="1131"/>
                  </a:cubicBezTo>
                  <a:cubicBezTo>
                    <a:pt x="1516" y="1137"/>
                    <a:pt x="1503" y="1146"/>
                    <a:pt x="1514" y="1153"/>
                  </a:cubicBezTo>
                  <a:close/>
                  <a:moveTo>
                    <a:pt x="1558" y="1054"/>
                  </a:moveTo>
                  <a:cubicBezTo>
                    <a:pt x="1542" y="1055"/>
                    <a:pt x="1521" y="1061"/>
                    <a:pt x="1501" y="1066"/>
                  </a:cubicBezTo>
                  <a:cubicBezTo>
                    <a:pt x="1502" y="1064"/>
                    <a:pt x="1504" y="1061"/>
                    <a:pt x="1506" y="1058"/>
                  </a:cubicBezTo>
                  <a:cubicBezTo>
                    <a:pt x="1508" y="1055"/>
                    <a:pt x="1510" y="1052"/>
                    <a:pt x="1513" y="1049"/>
                  </a:cubicBezTo>
                  <a:cubicBezTo>
                    <a:pt x="1517" y="1047"/>
                    <a:pt x="1520" y="1045"/>
                    <a:pt x="1524" y="1044"/>
                  </a:cubicBezTo>
                  <a:cubicBezTo>
                    <a:pt x="1527" y="1043"/>
                    <a:pt x="1531" y="1042"/>
                    <a:pt x="1535" y="1041"/>
                  </a:cubicBezTo>
                  <a:cubicBezTo>
                    <a:pt x="1542" y="1040"/>
                    <a:pt x="1549" y="1039"/>
                    <a:pt x="1555" y="1039"/>
                  </a:cubicBezTo>
                  <a:cubicBezTo>
                    <a:pt x="1557" y="1039"/>
                    <a:pt x="1559" y="1039"/>
                    <a:pt x="1560" y="1039"/>
                  </a:cubicBezTo>
                  <a:cubicBezTo>
                    <a:pt x="1562" y="1039"/>
                    <a:pt x="1563" y="1039"/>
                    <a:pt x="1565" y="1039"/>
                  </a:cubicBezTo>
                  <a:cubicBezTo>
                    <a:pt x="1568" y="1039"/>
                    <a:pt x="1571" y="1039"/>
                    <a:pt x="1573" y="1039"/>
                  </a:cubicBezTo>
                  <a:cubicBezTo>
                    <a:pt x="1578" y="1040"/>
                    <a:pt x="1583" y="1041"/>
                    <a:pt x="1587" y="1042"/>
                  </a:cubicBezTo>
                  <a:cubicBezTo>
                    <a:pt x="1587" y="1042"/>
                    <a:pt x="1587" y="1042"/>
                    <a:pt x="1587" y="1042"/>
                  </a:cubicBezTo>
                  <a:cubicBezTo>
                    <a:pt x="1587" y="1042"/>
                    <a:pt x="1587" y="1042"/>
                    <a:pt x="1587" y="1042"/>
                  </a:cubicBezTo>
                  <a:cubicBezTo>
                    <a:pt x="1587" y="1043"/>
                    <a:pt x="1587" y="1043"/>
                    <a:pt x="1587" y="1043"/>
                  </a:cubicBezTo>
                  <a:cubicBezTo>
                    <a:pt x="1587" y="1043"/>
                    <a:pt x="1587" y="1043"/>
                    <a:pt x="1587" y="1043"/>
                  </a:cubicBezTo>
                  <a:cubicBezTo>
                    <a:pt x="1588" y="1043"/>
                    <a:pt x="1588" y="1044"/>
                    <a:pt x="1589" y="1044"/>
                  </a:cubicBezTo>
                  <a:cubicBezTo>
                    <a:pt x="1589" y="1045"/>
                    <a:pt x="1590" y="1045"/>
                    <a:pt x="1590" y="1046"/>
                  </a:cubicBezTo>
                  <a:cubicBezTo>
                    <a:pt x="1591" y="1046"/>
                    <a:pt x="1591" y="1047"/>
                    <a:pt x="1592" y="1047"/>
                  </a:cubicBezTo>
                  <a:cubicBezTo>
                    <a:pt x="1592" y="1048"/>
                    <a:pt x="1592" y="1049"/>
                    <a:pt x="1593" y="1049"/>
                  </a:cubicBezTo>
                  <a:cubicBezTo>
                    <a:pt x="1593" y="1050"/>
                    <a:pt x="1594" y="1050"/>
                    <a:pt x="1594" y="1051"/>
                  </a:cubicBezTo>
                  <a:cubicBezTo>
                    <a:pt x="1594" y="1053"/>
                    <a:pt x="1594" y="1056"/>
                    <a:pt x="1594" y="1058"/>
                  </a:cubicBezTo>
                  <a:cubicBezTo>
                    <a:pt x="1582" y="1056"/>
                    <a:pt x="1569" y="1052"/>
                    <a:pt x="1558" y="1054"/>
                  </a:cubicBezTo>
                  <a:close/>
                  <a:moveTo>
                    <a:pt x="1702" y="974"/>
                  </a:moveTo>
                  <a:cubicBezTo>
                    <a:pt x="1698" y="980"/>
                    <a:pt x="1691" y="990"/>
                    <a:pt x="1688" y="994"/>
                  </a:cubicBezTo>
                  <a:cubicBezTo>
                    <a:pt x="1678" y="1006"/>
                    <a:pt x="1671" y="1005"/>
                    <a:pt x="1660" y="1014"/>
                  </a:cubicBezTo>
                  <a:cubicBezTo>
                    <a:pt x="1643" y="1030"/>
                    <a:pt x="1644" y="1051"/>
                    <a:pt x="1616" y="1058"/>
                  </a:cubicBezTo>
                  <a:cubicBezTo>
                    <a:pt x="1613" y="1059"/>
                    <a:pt x="1609" y="1059"/>
                    <a:pt x="1604" y="1059"/>
                  </a:cubicBezTo>
                  <a:cubicBezTo>
                    <a:pt x="1603" y="1054"/>
                    <a:pt x="1600" y="1050"/>
                    <a:pt x="1595" y="1048"/>
                  </a:cubicBezTo>
                  <a:cubicBezTo>
                    <a:pt x="1595" y="1048"/>
                    <a:pt x="1595" y="1048"/>
                    <a:pt x="1595" y="1048"/>
                  </a:cubicBezTo>
                  <a:cubicBezTo>
                    <a:pt x="1595" y="1048"/>
                    <a:pt x="1595" y="1048"/>
                    <a:pt x="1595" y="1048"/>
                  </a:cubicBezTo>
                  <a:cubicBezTo>
                    <a:pt x="1594" y="1047"/>
                    <a:pt x="1594" y="1047"/>
                    <a:pt x="1593" y="1046"/>
                  </a:cubicBezTo>
                  <a:cubicBezTo>
                    <a:pt x="1593" y="1046"/>
                    <a:pt x="1593" y="1045"/>
                    <a:pt x="1593" y="1045"/>
                  </a:cubicBezTo>
                  <a:cubicBezTo>
                    <a:pt x="1593" y="1045"/>
                    <a:pt x="1594" y="1046"/>
                    <a:pt x="1594" y="1046"/>
                  </a:cubicBezTo>
                  <a:cubicBezTo>
                    <a:pt x="1595" y="1047"/>
                    <a:pt x="1596" y="1047"/>
                    <a:pt x="1596" y="1048"/>
                  </a:cubicBezTo>
                  <a:cubicBezTo>
                    <a:pt x="1597" y="1048"/>
                    <a:pt x="1597" y="1048"/>
                    <a:pt x="1597" y="1048"/>
                  </a:cubicBezTo>
                  <a:cubicBezTo>
                    <a:pt x="1597" y="1048"/>
                    <a:pt x="1597" y="1048"/>
                    <a:pt x="1596" y="1048"/>
                  </a:cubicBezTo>
                  <a:cubicBezTo>
                    <a:pt x="1596" y="1047"/>
                    <a:pt x="1595" y="1047"/>
                    <a:pt x="1595" y="1046"/>
                  </a:cubicBezTo>
                  <a:cubicBezTo>
                    <a:pt x="1594" y="1045"/>
                    <a:pt x="1592" y="1044"/>
                    <a:pt x="1591" y="1043"/>
                  </a:cubicBezTo>
                  <a:cubicBezTo>
                    <a:pt x="1591" y="1043"/>
                    <a:pt x="1590" y="1043"/>
                    <a:pt x="1590" y="1043"/>
                  </a:cubicBezTo>
                  <a:cubicBezTo>
                    <a:pt x="1590" y="1042"/>
                    <a:pt x="1589" y="1042"/>
                    <a:pt x="1589" y="1041"/>
                  </a:cubicBezTo>
                  <a:cubicBezTo>
                    <a:pt x="1589" y="1041"/>
                    <a:pt x="1589" y="1041"/>
                    <a:pt x="1589" y="1041"/>
                  </a:cubicBezTo>
                  <a:cubicBezTo>
                    <a:pt x="1589" y="1041"/>
                    <a:pt x="1588" y="1041"/>
                    <a:pt x="1588" y="1041"/>
                  </a:cubicBezTo>
                  <a:cubicBezTo>
                    <a:pt x="1588" y="1041"/>
                    <a:pt x="1588" y="1041"/>
                    <a:pt x="1588" y="1040"/>
                  </a:cubicBezTo>
                  <a:cubicBezTo>
                    <a:pt x="1587" y="1040"/>
                    <a:pt x="1587" y="1040"/>
                    <a:pt x="1586" y="1040"/>
                  </a:cubicBezTo>
                  <a:cubicBezTo>
                    <a:pt x="1586" y="1040"/>
                    <a:pt x="1585" y="1040"/>
                    <a:pt x="1585" y="1040"/>
                  </a:cubicBezTo>
                  <a:cubicBezTo>
                    <a:pt x="1585" y="1040"/>
                    <a:pt x="1585" y="1040"/>
                    <a:pt x="1585" y="1040"/>
                  </a:cubicBezTo>
                  <a:cubicBezTo>
                    <a:pt x="1583" y="1039"/>
                    <a:pt x="1579" y="1038"/>
                    <a:pt x="1576" y="1037"/>
                  </a:cubicBezTo>
                  <a:cubicBezTo>
                    <a:pt x="1576" y="1037"/>
                    <a:pt x="1577" y="1037"/>
                    <a:pt x="1577" y="1036"/>
                  </a:cubicBezTo>
                  <a:cubicBezTo>
                    <a:pt x="1578" y="1036"/>
                    <a:pt x="1578" y="1035"/>
                    <a:pt x="1579" y="1035"/>
                  </a:cubicBezTo>
                  <a:cubicBezTo>
                    <a:pt x="1580" y="1035"/>
                    <a:pt x="1580" y="1034"/>
                    <a:pt x="1580" y="1034"/>
                  </a:cubicBezTo>
                  <a:cubicBezTo>
                    <a:pt x="1581" y="1034"/>
                    <a:pt x="1581" y="1034"/>
                    <a:pt x="1581" y="1034"/>
                  </a:cubicBezTo>
                  <a:cubicBezTo>
                    <a:pt x="1581" y="1033"/>
                    <a:pt x="1582" y="1033"/>
                    <a:pt x="1582" y="1033"/>
                  </a:cubicBezTo>
                  <a:cubicBezTo>
                    <a:pt x="1582" y="1033"/>
                    <a:pt x="1583" y="1032"/>
                    <a:pt x="1583" y="1032"/>
                  </a:cubicBezTo>
                  <a:cubicBezTo>
                    <a:pt x="1584" y="1032"/>
                    <a:pt x="1584" y="1031"/>
                    <a:pt x="1585" y="1031"/>
                  </a:cubicBezTo>
                  <a:cubicBezTo>
                    <a:pt x="1585" y="1030"/>
                    <a:pt x="1586" y="1030"/>
                    <a:pt x="1586" y="1030"/>
                  </a:cubicBezTo>
                  <a:cubicBezTo>
                    <a:pt x="1587" y="1029"/>
                    <a:pt x="1587" y="1029"/>
                    <a:pt x="1588" y="1029"/>
                  </a:cubicBezTo>
                  <a:cubicBezTo>
                    <a:pt x="1589" y="1028"/>
                    <a:pt x="1590" y="1027"/>
                    <a:pt x="1592" y="1027"/>
                  </a:cubicBezTo>
                  <a:cubicBezTo>
                    <a:pt x="1593" y="1026"/>
                    <a:pt x="1594" y="1025"/>
                    <a:pt x="1596" y="1025"/>
                  </a:cubicBezTo>
                  <a:cubicBezTo>
                    <a:pt x="1597" y="1024"/>
                    <a:pt x="1599" y="1024"/>
                    <a:pt x="1600" y="1023"/>
                  </a:cubicBezTo>
                  <a:cubicBezTo>
                    <a:pt x="1601" y="1023"/>
                    <a:pt x="1603" y="1023"/>
                    <a:pt x="1604" y="1022"/>
                  </a:cubicBezTo>
                  <a:cubicBezTo>
                    <a:pt x="1604" y="1022"/>
                    <a:pt x="1604" y="1022"/>
                    <a:pt x="1604" y="1022"/>
                  </a:cubicBezTo>
                  <a:cubicBezTo>
                    <a:pt x="1619" y="1038"/>
                    <a:pt x="1630" y="1026"/>
                    <a:pt x="1637" y="1009"/>
                  </a:cubicBezTo>
                  <a:cubicBezTo>
                    <a:pt x="1623" y="1015"/>
                    <a:pt x="1613" y="1004"/>
                    <a:pt x="1602" y="1020"/>
                  </a:cubicBezTo>
                  <a:cubicBezTo>
                    <a:pt x="1601" y="1020"/>
                    <a:pt x="1600" y="1021"/>
                    <a:pt x="1599" y="1021"/>
                  </a:cubicBezTo>
                  <a:cubicBezTo>
                    <a:pt x="1598" y="1021"/>
                    <a:pt x="1596" y="1022"/>
                    <a:pt x="1595" y="1022"/>
                  </a:cubicBezTo>
                  <a:cubicBezTo>
                    <a:pt x="1593" y="1023"/>
                    <a:pt x="1592" y="1024"/>
                    <a:pt x="1591" y="1024"/>
                  </a:cubicBezTo>
                  <a:cubicBezTo>
                    <a:pt x="1589" y="1025"/>
                    <a:pt x="1588" y="1026"/>
                    <a:pt x="1587" y="1026"/>
                  </a:cubicBezTo>
                  <a:cubicBezTo>
                    <a:pt x="1586" y="1027"/>
                    <a:pt x="1585" y="1027"/>
                    <a:pt x="1585" y="1028"/>
                  </a:cubicBezTo>
                  <a:cubicBezTo>
                    <a:pt x="1584" y="1028"/>
                    <a:pt x="1584" y="1028"/>
                    <a:pt x="1583" y="1029"/>
                  </a:cubicBezTo>
                  <a:cubicBezTo>
                    <a:pt x="1583" y="1029"/>
                    <a:pt x="1582" y="1030"/>
                    <a:pt x="1582" y="1030"/>
                  </a:cubicBezTo>
                  <a:cubicBezTo>
                    <a:pt x="1581" y="1030"/>
                    <a:pt x="1581" y="1031"/>
                    <a:pt x="1580" y="1031"/>
                  </a:cubicBezTo>
                  <a:cubicBezTo>
                    <a:pt x="1580" y="1031"/>
                    <a:pt x="1580" y="1031"/>
                    <a:pt x="1579" y="1032"/>
                  </a:cubicBezTo>
                  <a:cubicBezTo>
                    <a:pt x="1579" y="1032"/>
                    <a:pt x="1579" y="1032"/>
                    <a:pt x="1579" y="1032"/>
                  </a:cubicBezTo>
                  <a:cubicBezTo>
                    <a:pt x="1579" y="1033"/>
                    <a:pt x="1578" y="1033"/>
                    <a:pt x="1578" y="1033"/>
                  </a:cubicBezTo>
                  <a:cubicBezTo>
                    <a:pt x="1578" y="1034"/>
                    <a:pt x="1577" y="1034"/>
                    <a:pt x="1577" y="1034"/>
                  </a:cubicBezTo>
                  <a:cubicBezTo>
                    <a:pt x="1577" y="1035"/>
                    <a:pt x="1577" y="1035"/>
                    <a:pt x="1577" y="1035"/>
                  </a:cubicBezTo>
                  <a:cubicBezTo>
                    <a:pt x="1576" y="1036"/>
                    <a:pt x="1576" y="1037"/>
                    <a:pt x="1576" y="1037"/>
                  </a:cubicBezTo>
                  <a:cubicBezTo>
                    <a:pt x="1575" y="1037"/>
                    <a:pt x="1574" y="1037"/>
                    <a:pt x="1574" y="1037"/>
                  </a:cubicBezTo>
                  <a:cubicBezTo>
                    <a:pt x="1571" y="1036"/>
                    <a:pt x="1568" y="1036"/>
                    <a:pt x="1565" y="1035"/>
                  </a:cubicBezTo>
                  <a:cubicBezTo>
                    <a:pt x="1563" y="1035"/>
                    <a:pt x="1562" y="1035"/>
                    <a:pt x="1560" y="1035"/>
                  </a:cubicBezTo>
                  <a:cubicBezTo>
                    <a:pt x="1559" y="1035"/>
                    <a:pt x="1557" y="1035"/>
                    <a:pt x="1555" y="1035"/>
                  </a:cubicBezTo>
                  <a:cubicBezTo>
                    <a:pt x="1553" y="1035"/>
                    <a:pt x="1550" y="1035"/>
                    <a:pt x="1547" y="1035"/>
                  </a:cubicBezTo>
                  <a:cubicBezTo>
                    <a:pt x="1547" y="1035"/>
                    <a:pt x="1548" y="1035"/>
                    <a:pt x="1548" y="1035"/>
                  </a:cubicBezTo>
                  <a:cubicBezTo>
                    <a:pt x="1549" y="1034"/>
                    <a:pt x="1550" y="1033"/>
                    <a:pt x="1552" y="1032"/>
                  </a:cubicBezTo>
                  <a:cubicBezTo>
                    <a:pt x="1552" y="1032"/>
                    <a:pt x="1553" y="1031"/>
                    <a:pt x="1554" y="1030"/>
                  </a:cubicBezTo>
                  <a:cubicBezTo>
                    <a:pt x="1554" y="1030"/>
                    <a:pt x="1554" y="1029"/>
                    <a:pt x="1555" y="1029"/>
                  </a:cubicBezTo>
                  <a:cubicBezTo>
                    <a:pt x="1555" y="1028"/>
                    <a:pt x="1555" y="1028"/>
                    <a:pt x="1555" y="1027"/>
                  </a:cubicBezTo>
                  <a:cubicBezTo>
                    <a:pt x="1557" y="1026"/>
                    <a:pt x="1558" y="1024"/>
                    <a:pt x="1559" y="1021"/>
                  </a:cubicBezTo>
                  <a:cubicBezTo>
                    <a:pt x="1560" y="1019"/>
                    <a:pt x="1561" y="1017"/>
                    <a:pt x="1562" y="1014"/>
                  </a:cubicBezTo>
                  <a:cubicBezTo>
                    <a:pt x="1565" y="1009"/>
                    <a:pt x="1567" y="1004"/>
                    <a:pt x="1569" y="999"/>
                  </a:cubicBezTo>
                  <a:cubicBezTo>
                    <a:pt x="1571" y="996"/>
                    <a:pt x="1572" y="993"/>
                    <a:pt x="1573" y="991"/>
                  </a:cubicBezTo>
                  <a:cubicBezTo>
                    <a:pt x="1574" y="988"/>
                    <a:pt x="1575" y="986"/>
                    <a:pt x="1576" y="983"/>
                  </a:cubicBezTo>
                  <a:cubicBezTo>
                    <a:pt x="1577" y="982"/>
                    <a:pt x="1578" y="981"/>
                    <a:pt x="1578" y="980"/>
                  </a:cubicBezTo>
                  <a:cubicBezTo>
                    <a:pt x="1579" y="979"/>
                    <a:pt x="1580" y="978"/>
                    <a:pt x="1580" y="977"/>
                  </a:cubicBezTo>
                  <a:cubicBezTo>
                    <a:pt x="1581" y="977"/>
                    <a:pt x="1581" y="977"/>
                    <a:pt x="1581" y="977"/>
                  </a:cubicBezTo>
                  <a:cubicBezTo>
                    <a:pt x="1581" y="976"/>
                    <a:pt x="1582" y="976"/>
                    <a:pt x="1582" y="976"/>
                  </a:cubicBezTo>
                  <a:cubicBezTo>
                    <a:pt x="1582" y="976"/>
                    <a:pt x="1583" y="975"/>
                    <a:pt x="1583" y="975"/>
                  </a:cubicBezTo>
                  <a:cubicBezTo>
                    <a:pt x="1584" y="975"/>
                    <a:pt x="1585" y="974"/>
                    <a:pt x="1586" y="974"/>
                  </a:cubicBezTo>
                  <a:cubicBezTo>
                    <a:pt x="1587" y="973"/>
                    <a:pt x="1588" y="973"/>
                    <a:pt x="1589" y="973"/>
                  </a:cubicBezTo>
                  <a:cubicBezTo>
                    <a:pt x="1590" y="973"/>
                    <a:pt x="1590" y="972"/>
                    <a:pt x="1591" y="972"/>
                  </a:cubicBezTo>
                  <a:cubicBezTo>
                    <a:pt x="1591" y="972"/>
                    <a:pt x="1591" y="972"/>
                    <a:pt x="1591" y="972"/>
                  </a:cubicBezTo>
                  <a:cubicBezTo>
                    <a:pt x="1591" y="972"/>
                    <a:pt x="1592" y="972"/>
                    <a:pt x="1592" y="972"/>
                  </a:cubicBezTo>
                  <a:cubicBezTo>
                    <a:pt x="1592" y="972"/>
                    <a:pt x="1592" y="972"/>
                    <a:pt x="1592" y="972"/>
                  </a:cubicBezTo>
                  <a:cubicBezTo>
                    <a:pt x="1592" y="972"/>
                    <a:pt x="1593" y="972"/>
                    <a:pt x="1593" y="972"/>
                  </a:cubicBezTo>
                  <a:cubicBezTo>
                    <a:pt x="1593" y="972"/>
                    <a:pt x="1593" y="972"/>
                    <a:pt x="1594" y="972"/>
                  </a:cubicBezTo>
                  <a:cubicBezTo>
                    <a:pt x="1594" y="971"/>
                    <a:pt x="1595" y="971"/>
                    <a:pt x="1596" y="971"/>
                  </a:cubicBezTo>
                  <a:cubicBezTo>
                    <a:pt x="1598" y="971"/>
                    <a:pt x="1600" y="970"/>
                    <a:pt x="1600" y="970"/>
                  </a:cubicBezTo>
                  <a:cubicBezTo>
                    <a:pt x="1600" y="970"/>
                    <a:pt x="1599" y="970"/>
                    <a:pt x="1599" y="970"/>
                  </a:cubicBezTo>
                  <a:cubicBezTo>
                    <a:pt x="1598" y="970"/>
                    <a:pt x="1597" y="970"/>
                    <a:pt x="1597" y="970"/>
                  </a:cubicBezTo>
                  <a:cubicBezTo>
                    <a:pt x="1597" y="970"/>
                    <a:pt x="1597" y="970"/>
                    <a:pt x="1597" y="970"/>
                  </a:cubicBezTo>
                  <a:cubicBezTo>
                    <a:pt x="1598" y="970"/>
                    <a:pt x="1598" y="969"/>
                    <a:pt x="1599" y="969"/>
                  </a:cubicBezTo>
                  <a:cubicBezTo>
                    <a:pt x="1600" y="969"/>
                    <a:pt x="1600" y="968"/>
                    <a:pt x="1601" y="968"/>
                  </a:cubicBezTo>
                  <a:cubicBezTo>
                    <a:pt x="1602" y="967"/>
                    <a:pt x="1602" y="967"/>
                    <a:pt x="1603" y="967"/>
                  </a:cubicBezTo>
                  <a:cubicBezTo>
                    <a:pt x="1603" y="967"/>
                    <a:pt x="1603" y="967"/>
                    <a:pt x="1603" y="967"/>
                  </a:cubicBezTo>
                  <a:cubicBezTo>
                    <a:pt x="1604" y="966"/>
                    <a:pt x="1604" y="966"/>
                    <a:pt x="1604" y="966"/>
                  </a:cubicBezTo>
                  <a:cubicBezTo>
                    <a:pt x="1615" y="972"/>
                    <a:pt x="1619" y="960"/>
                    <a:pt x="1624" y="953"/>
                  </a:cubicBezTo>
                  <a:cubicBezTo>
                    <a:pt x="1610" y="946"/>
                    <a:pt x="1601" y="948"/>
                    <a:pt x="1603" y="964"/>
                  </a:cubicBezTo>
                  <a:cubicBezTo>
                    <a:pt x="1602" y="964"/>
                    <a:pt x="1602" y="964"/>
                    <a:pt x="1602" y="965"/>
                  </a:cubicBezTo>
                  <a:cubicBezTo>
                    <a:pt x="1601" y="965"/>
                    <a:pt x="1601" y="965"/>
                    <a:pt x="1600" y="966"/>
                  </a:cubicBezTo>
                  <a:cubicBezTo>
                    <a:pt x="1599" y="966"/>
                    <a:pt x="1599" y="967"/>
                    <a:pt x="1598" y="967"/>
                  </a:cubicBezTo>
                  <a:cubicBezTo>
                    <a:pt x="1597" y="968"/>
                    <a:pt x="1597" y="968"/>
                    <a:pt x="1596" y="968"/>
                  </a:cubicBezTo>
                  <a:cubicBezTo>
                    <a:pt x="1595" y="969"/>
                    <a:pt x="1595" y="969"/>
                    <a:pt x="1594" y="969"/>
                  </a:cubicBezTo>
                  <a:cubicBezTo>
                    <a:pt x="1593" y="969"/>
                    <a:pt x="1593" y="970"/>
                    <a:pt x="1592" y="970"/>
                  </a:cubicBezTo>
                  <a:cubicBezTo>
                    <a:pt x="1592" y="970"/>
                    <a:pt x="1592" y="970"/>
                    <a:pt x="1592" y="970"/>
                  </a:cubicBezTo>
                  <a:cubicBezTo>
                    <a:pt x="1591" y="970"/>
                    <a:pt x="1591" y="970"/>
                    <a:pt x="1591" y="970"/>
                  </a:cubicBezTo>
                  <a:cubicBezTo>
                    <a:pt x="1591" y="970"/>
                    <a:pt x="1591" y="970"/>
                    <a:pt x="1591" y="970"/>
                  </a:cubicBezTo>
                  <a:cubicBezTo>
                    <a:pt x="1590" y="970"/>
                    <a:pt x="1589" y="971"/>
                    <a:pt x="1588" y="971"/>
                  </a:cubicBezTo>
                  <a:cubicBezTo>
                    <a:pt x="1588" y="971"/>
                    <a:pt x="1587" y="971"/>
                    <a:pt x="1587" y="971"/>
                  </a:cubicBezTo>
                  <a:cubicBezTo>
                    <a:pt x="1586" y="971"/>
                    <a:pt x="1586" y="971"/>
                    <a:pt x="1585" y="972"/>
                  </a:cubicBezTo>
                  <a:cubicBezTo>
                    <a:pt x="1584" y="972"/>
                    <a:pt x="1583" y="972"/>
                    <a:pt x="1583" y="973"/>
                  </a:cubicBezTo>
                  <a:cubicBezTo>
                    <a:pt x="1582" y="973"/>
                    <a:pt x="1582" y="972"/>
                    <a:pt x="1582" y="972"/>
                  </a:cubicBezTo>
                  <a:cubicBezTo>
                    <a:pt x="1582" y="971"/>
                    <a:pt x="1582" y="971"/>
                    <a:pt x="1581" y="971"/>
                  </a:cubicBezTo>
                  <a:cubicBezTo>
                    <a:pt x="1581" y="970"/>
                    <a:pt x="1581" y="970"/>
                    <a:pt x="1581" y="969"/>
                  </a:cubicBezTo>
                  <a:cubicBezTo>
                    <a:pt x="1581" y="969"/>
                    <a:pt x="1580" y="968"/>
                    <a:pt x="1580" y="968"/>
                  </a:cubicBezTo>
                  <a:cubicBezTo>
                    <a:pt x="1580" y="967"/>
                    <a:pt x="1580" y="967"/>
                    <a:pt x="1580" y="967"/>
                  </a:cubicBezTo>
                  <a:cubicBezTo>
                    <a:pt x="1579" y="966"/>
                    <a:pt x="1579" y="966"/>
                    <a:pt x="1579" y="966"/>
                  </a:cubicBezTo>
                  <a:cubicBezTo>
                    <a:pt x="1579" y="965"/>
                    <a:pt x="1578" y="965"/>
                    <a:pt x="1578" y="964"/>
                  </a:cubicBezTo>
                  <a:cubicBezTo>
                    <a:pt x="1578" y="963"/>
                    <a:pt x="1578" y="963"/>
                    <a:pt x="1577" y="962"/>
                  </a:cubicBezTo>
                  <a:cubicBezTo>
                    <a:pt x="1577" y="962"/>
                    <a:pt x="1577" y="961"/>
                    <a:pt x="1577" y="961"/>
                  </a:cubicBezTo>
                  <a:cubicBezTo>
                    <a:pt x="1577" y="961"/>
                    <a:pt x="1577" y="960"/>
                    <a:pt x="1576" y="960"/>
                  </a:cubicBezTo>
                  <a:cubicBezTo>
                    <a:pt x="1576" y="959"/>
                    <a:pt x="1576" y="958"/>
                    <a:pt x="1576" y="957"/>
                  </a:cubicBezTo>
                  <a:cubicBezTo>
                    <a:pt x="1575" y="956"/>
                    <a:pt x="1575" y="954"/>
                    <a:pt x="1574" y="952"/>
                  </a:cubicBezTo>
                  <a:cubicBezTo>
                    <a:pt x="1575" y="953"/>
                    <a:pt x="1576" y="953"/>
                    <a:pt x="1577" y="953"/>
                  </a:cubicBezTo>
                  <a:cubicBezTo>
                    <a:pt x="1574" y="952"/>
                    <a:pt x="1574" y="952"/>
                    <a:pt x="1574" y="952"/>
                  </a:cubicBezTo>
                  <a:cubicBezTo>
                    <a:pt x="1574" y="952"/>
                    <a:pt x="1574" y="951"/>
                    <a:pt x="1574" y="951"/>
                  </a:cubicBezTo>
                  <a:cubicBezTo>
                    <a:pt x="1578" y="946"/>
                    <a:pt x="1583" y="940"/>
                    <a:pt x="1586" y="935"/>
                  </a:cubicBezTo>
                  <a:cubicBezTo>
                    <a:pt x="1589" y="927"/>
                    <a:pt x="1586" y="918"/>
                    <a:pt x="1588" y="910"/>
                  </a:cubicBezTo>
                  <a:cubicBezTo>
                    <a:pt x="1622" y="901"/>
                    <a:pt x="1649" y="885"/>
                    <a:pt x="1685" y="898"/>
                  </a:cubicBezTo>
                  <a:cubicBezTo>
                    <a:pt x="1713" y="907"/>
                    <a:pt x="1729" y="929"/>
                    <a:pt x="1729" y="929"/>
                  </a:cubicBezTo>
                  <a:cubicBezTo>
                    <a:pt x="1729" y="929"/>
                    <a:pt x="1716" y="950"/>
                    <a:pt x="1702" y="974"/>
                  </a:cubicBezTo>
                  <a:close/>
                  <a:moveTo>
                    <a:pt x="1754" y="982"/>
                  </a:moveTo>
                  <a:cubicBezTo>
                    <a:pt x="1735" y="994"/>
                    <a:pt x="1735" y="994"/>
                    <a:pt x="1735" y="994"/>
                  </a:cubicBezTo>
                  <a:cubicBezTo>
                    <a:pt x="1740" y="990"/>
                    <a:pt x="1756" y="972"/>
                    <a:pt x="1763" y="959"/>
                  </a:cubicBezTo>
                  <a:cubicBezTo>
                    <a:pt x="1778" y="961"/>
                    <a:pt x="1789" y="967"/>
                    <a:pt x="1803" y="974"/>
                  </a:cubicBezTo>
                  <a:cubicBezTo>
                    <a:pt x="1784" y="972"/>
                    <a:pt x="1768" y="971"/>
                    <a:pt x="1754" y="982"/>
                  </a:cubicBezTo>
                  <a:close/>
                  <a:moveTo>
                    <a:pt x="1889" y="979"/>
                  </a:moveTo>
                  <a:cubicBezTo>
                    <a:pt x="1893" y="978"/>
                    <a:pt x="1897" y="978"/>
                    <a:pt x="1902" y="977"/>
                  </a:cubicBezTo>
                  <a:cubicBezTo>
                    <a:pt x="1909" y="976"/>
                    <a:pt x="1917" y="975"/>
                    <a:pt x="1925" y="974"/>
                  </a:cubicBezTo>
                  <a:cubicBezTo>
                    <a:pt x="1929" y="973"/>
                    <a:pt x="1933" y="972"/>
                    <a:pt x="1937" y="970"/>
                  </a:cubicBezTo>
                  <a:cubicBezTo>
                    <a:pt x="1938" y="970"/>
                    <a:pt x="1939" y="969"/>
                    <a:pt x="1940" y="969"/>
                  </a:cubicBezTo>
                  <a:cubicBezTo>
                    <a:pt x="1941" y="968"/>
                    <a:pt x="1941" y="968"/>
                    <a:pt x="1941" y="968"/>
                  </a:cubicBezTo>
                  <a:cubicBezTo>
                    <a:pt x="1943" y="968"/>
                    <a:pt x="1943" y="968"/>
                    <a:pt x="1943" y="968"/>
                  </a:cubicBezTo>
                  <a:cubicBezTo>
                    <a:pt x="1944" y="967"/>
                    <a:pt x="1944" y="967"/>
                    <a:pt x="1944" y="967"/>
                  </a:cubicBezTo>
                  <a:cubicBezTo>
                    <a:pt x="1944" y="967"/>
                    <a:pt x="1944" y="967"/>
                    <a:pt x="1944" y="967"/>
                  </a:cubicBezTo>
                  <a:cubicBezTo>
                    <a:pt x="1944" y="967"/>
                    <a:pt x="1944" y="968"/>
                    <a:pt x="1945" y="968"/>
                  </a:cubicBezTo>
                  <a:cubicBezTo>
                    <a:pt x="1945" y="968"/>
                    <a:pt x="1945" y="968"/>
                    <a:pt x="1946" y="968"/>
                  </a:cubicBezTo>
                  <a:cubicBezTo>
                    <a:pt x="1946" y="968"/>
                    <a:pt x="1947" y="968"/>
                    <a:pt x="1947" y="968"/>
                  </a:cubicBezTo>
                  <a:cubicBezTo>
                    <a:pt x="1947" y="968"/>
                    <a:pt x="1948" y="969"/>
                    <a:pt x="1948" y="969"/>
                  </a:cubicBezTo>
                  <a:cubicBezTo>
                    <a:pt x="1949" y="969"/>
                    <a:pt x="1950" y="969"/>
                    <a:pt x="1950" y="969"/>
                  </a:cubicBezTo>
                  <a:cubicBezTo>
                    <a:pt x="1950" y="970"/>
                    <a:pt x="1951" y="970"/>
                    <a:pt x="1951" y="970"/>
                  </a:cubicBezTo>
                  <a:cubicBezTo>
                    <a:pt x="1951" y="970"/>
                    <a:pt x="1952" y="970"/>
                    <a:pt x="1952" y="970"/>
                  </a:cubicBezTo>
                  <a:cubicBezTo>
                    <a:pt x="1954" y="971"/>
                    <a:pt x="1957" y="973"/>
                    <a:pt x="1960" y="975"/>
                  </a:cubicBezTo>
                  <a:cubicBezTo>
                    <a:pt x="1961" y="976"/>
                    <a:pt x="1963" y="977"/>
                    <a:pt x="1964" y="978"/>
                  </a:cubicBezTo>
                  <a:cubicBezTo>
                    <a:pt x="1966" y="979"/>
                    <a:pt x="1967" y="980"/>
                    <a:pt x="1969" y="981"/>
                  </a:cubicBezTo>
                  <a:cubicBezTo>
                    <a:pt x="1969" y="982"/>
                    <a:pt x="1969" y="982"/>
                    <a:pt x="1970" y="982"/>
                  </a:cubicBezTo>
                  <a:cubicBezTo>
                    <a:pt x="1970" y="982"/>
                    <a:pt x="1970" y="982"/>
                    <a:pt x="1970" y="982"/>
                  </a:cubicBezTo>
                  <a:cubicBezTo>
                    <a:pt x="1970" y="982"/>
                    <a:pt x="1969" y="983"/>
                    <a:pt x="1969" y="983"/>
                  </a:cubicBezTo>
                  <a:cubicBezTo>
                    <a:pt x="1969" y="984"/>
                    <a:pt x="1969" y="984"/>
                    <a:pt x="1969" y="984"/>
                  </a:cubicBezTo>
                  <a:cubicBezTo>
                    <a:pt x="1969" y="984"/>
                    <a:pt x="1969" y="984"/>
                    <a:pt x="1969" y="985"/>
                  </a:cubicBezTo>
                  <a:cubicBezTo>
                    <a:pt x="1969" y="985"/>
                    <a:pt x="1969" y="985"/>
                    <a:pt x="1969" y="985"/>
                  </a:cubicBezTo>
                  <a:cubicBezTo>
                    <a:pt x="1969" y="986"/>
                    <a:pt x="1969" y="986"/>
                    <a:pt x="1970" y="987"/>
                  </a:cubicBezTo>
                  <a:cubicBezTo>
                    <a:pt x="1970" y="988"/>
                    <a:pt x="1970" y="989"/>
                    <a:pt x="1970" y="989"/>
                  </a:cubicBezTo>
                  <a:cubicBezTo>
                    <a:pt x="1970" y="990"/>
                    <a:pt x="1970" y="991"/>
                    <a:pt x="1970" y="992"/>
                  </a:cubicBezTo>
                  <a:cubicBezTo>
                    <a:pt x="1970" y="992"/>
                    <a:pt x="1969" y="993"/>
                    <a:pt x="1969" y="994"/>
                  </a:cubicBezTo>
                  <a:cubicBezTo>
                    <a:pt x="1969" y="995"/>
                    <a:pt x="1969" y="996"/>
                    <a:pt x="1969" y="997"/>
                  </a:cubicBezTo>
                  <a:cubicBezTo>
                    <a:pt x="1969" y="997"/>
                    <a:pt x="1969" y="997"/>
                    <a:pt x="1969" y="997"/>
                  </a:cubicBezTo>
                  <a:cubicBezTo>
                    <a:pt x="1967" y="998"/>
                    <a:pt x="1966" y="999"/>
                    <a:pt x="1965" y="999"/>
                  </a:cubicBezTo>
                  <a:cubicBezTo>
                    <a:pt x="1939" y="996"/>
                    <a:pt x="1914" y="988"/>
                    <a:pt x="1889" y="979"/>
                  </a:cubicBezTo>
                  <a:close/>
                  <a:moveTo>
                    <a:pt x="1974" y="1001"/>
                  </a:moveTo>
                  <a:cubicBezTo>
                    <a:pt x="1974" y="999"/>
                    <a:pt x="1973" y="998"/>
                    <a:pt x="1971" y="997"/>
                  </a:cubicBezTo>
                  <a:cubicBezTo>
                    <a:pt x="1971" y="996"/>
                    <a:pt x="1971" y="996"/>
                    <a:pt x="1971" y="996"/>
                  </a:cubicBezTo>
                  <a:cubicBezTo>
                    <a:pt x="1971" y="996"/>
                    <a:pt x="1971" y="996"/>
                    <a:pt x="1971" y="996"/>
                  </a:cubicBezTo>
                  <a:cubicBezTo>
                    <a:pt x="1971" y="996"/>
                    <a:pt x="1971" y="995"/>
                    <a:pt x="1971" y="994"/>
                  </a:cubicBezTo>
                  <a:cubicBezTo>
                    <a:pt x="1972" y="993"/>
                    <a:pt x="1972" y="993"/>
                    <a:pt x="1972" y="992"/>
                  </a:cubicBezTo>
                  <a:cubicBezTo>
                    <a:pt x="1972" y="991"/>
                    <a:pt x="1972" y="990"/>
                    <a:pt x="1972" y="989"/>
                  </a:cubicBezTo>
                  <a:cubicBezTo>
                    <a:pt x="1972" y="988"/>
                    <a:pt x="1972" y="988"/>
                    <a:pt x="1972" y="987"/>
                  </a:cubicBezTo>
                  <a:cubicBezTo>
                    <a:pt x="1972" y="986"/>
                    <a:pt x="1972" y="985"/>
                    <a:pt x="1971" y="985"/>
                  </a:cubicBezTo>
                  <a:cubicBezTo>
                    <a:pt x="1971" y="985"/>
                    <a:pt x="1971" y="985"/>
                    <a:pt x="1971" y="984"/>
                  </a:cubicBezTo>
                  <a:cubicBezTo>
                    <a:pt x="1971" y="984"/>
                    <a:pt x="1971" y="984"/>
                    <a:pt x="1971" y="984"/>
                  </a:cubicBezTo>
                  <a:cubicBezTo>
                    <a:pt x="1971" y="984"/>
                    <a:pt x="1971" y="983"/>
                    <a:pt x="1971" y="983"/>
                  </a:cubicBezTo>
                  <a:cubicBezTo>
                    <a:pt x="1971" y="983"/>
                    <a:pt x="1971" y="983"/>
                    <a:pt x="1971" y="983"/>
                  </a:cubicBezTo>
                  <a:cubicBezTo>
                    <a:pt x="1976" y="987"/>
                    <a:pt x="1982" y="991"/>
                    <a:pt x="1986" y="994"/>
                  </a:cubicBezTo>
                  <a:cubicBezTo>
                    <a:pt x="1986" y="994"/>
                    <a:pt x="1986" y="994"/>
                    <a:pt x="1987" y="994"/>
                  </a:cubicBezTo>
                  <a:cubicBezTo>
                    <a:pt x="1987" y="995"/>
                    <a:pt x="1987" y="995"/>
                    <a:pt x="1987" y="995"/>
                  </a:cubicBezTo>
                  <a:cubicBezTo>
                    <a:pt x="1988" y="995"/>
                    <a:pt x="1988" y="996"/>
                    <a:pt x="1989" y="996"/>
                  </a:cubicBezTo>
                  <a:cubicBezTo>
                    <a:pt x="1990" y="996"/>
                    <a:pt x="1991" y="997"/>
                    <a:pt x="1992" y="997"/>
                  </a:cubicBezTo>
                  <a:cubicBezTo>
                    <a:pt x="1993" y="998"/>
                    <a:pt x="1994" y="998"/>
                    <a:pt x="1994" y="998"/>
                  </a:cubicBezTo>
                  <a:cubicBezTo>
                    <a:pt x="1994" y="998"/>
                    <a:pt x="1993" y="998"/>
                    <a:pt x="1992" y="996"/>
                  </a:cubicBezTo>
                  <a:cubicBezTo>
                    <a:pt x="1992" y="996"/>
                    <a:pt x="1991" y="995"/>
                    <a:pt x="1990" y="994"/>
                  </a:cubicBezTo>
                  <a:cubicBezTo>
                    <a:pt x="1990" y="994"/>
                    <a:pt x="1989" y="993"/>
                    <a:pt x="1989" y="993"/>
                  </a:cubicBezTo>
                  <a:cubicBezTo>
                    <a:pt x="1989" y="993"/>
                    <a:pt x="1988" y="993"/>
                    <a:pt x="1988" y="992"/>
                  </a:cubicBezTo>
                  <a:cubicBezTo>
                    <a:pt x="1988" y="992"/>
                    <a:pt x="1987" y="992"/>
                    <a:pt x="1987" y="992"/>
                  </a:cubicBezTo>
                  <a:cubicBezTo>
                    <a:pt x="1986" y="991"/>
                    <a:pt x="1984" y="990"/>
                    <a:pt x="1982" y="988"/>
                  </a:cubicBezTo>
                  <a:cubicBezTo>
                    <a:pt x="1983" y="988"/>
                    <a:pt x="1983" y="988"/>
                    <a:pt x="1983" y="988"/>
                  </a:cubicBezTo>
                  <a:cubicBezTo>
                    <a:pt x="1984" y="989"/>
                    <a:pt x="1984" y="989"/>
                    <a:pt x="1984" y="989"/>
                  </a:cubicBezTo>
                  <a:cubicBezTo>
                    <a:pt x="1984" y="989"/>
                    <a:pt x="1984" y="989"/>
                    <a:pt x="1985" y="989"/>
                  </a:cubicBezTo>
                  <a:cubicBezTo>
                    <a:pt x="1985" y="989"/>
                    <a:pt x="1985" y="989"/>
                    <a:pt x="1986" y="989"/>
                  </a:cubicBezTo>
                  <a:cubicBezTo>
                    <a:pt x="1987" y="989"/>
                    <a:pt x="1988" y="989"/>
                    <a:pt x="1988" y="990"/>
                  </a:cubicBezTo>
                  <a:cubicBezTo>
                    <a:pt x="1989" y="990"/>
                    <a:pt x="1990" y="990"/>
                    <a:pt x="1991" y="991"/>
                  </a:cubicBezTo>
                  <a:cubicBezTo>
                    <a:pt x="1992" y="991"/>
                    <a:pt x="1993" y="992"/>
                    <a:pt x="1993" y="992"/>
                  </a:cubicBezTo>
                  <a:cubicBezTo>
                    <a:pt x="1994" y="992"/>
                    <a:pt x="1995" y="993"/>
                    <a:pt x="1995" y="993"/>
                  </a:cubicBezTo>
                  <a:cubicBezTo>
                    <a:pt x="1995" y="996"/>
                    <a:pt x="1995" y="999"/>
                    <a:pt x="1996" y="1002"/>
                  </a:cubicBezTo>
                  <a:cubicBezTo>
                    <a:pt x="1989" y="1002"/>
                    <a:pt x="1982" y="1001"/>
                    <a:pt x="1974" y="1001"/>
                  </a:cubicBezTo>
                  <a:close/>
                  <a:moveTo>
                    <a:pt x="2238" y="1022"/>
                  </a:moveTo>
                  <a:cubicBezTo>
                    <a:pt x="2239" y="1025"/>
                    <a:pt x="2240" y="1027"/>
                    <a:pt x="2242" y="1030"/>
                  </a:cubicBezTo>
                  <a:cubicBezTo>
                    <a:pt x="2242" y="1030"/>
                    <a:pt x="2242" y="1030"/>
                    <a:pt x="2242" y="1030"/>
                  </a:cubicBezTo>
                  <a:cubicBezTo>
                    <a:pt x="2242" y="1031"/>
                    <a:pt x="2241" y="1032"/>
                    <a:pt x="2241" y="1033"/>
                  </a:cubicBezTo>
                  <a:cubicBezTo>
                    <a:pt x="2240" y="1034"/>
                    <a:pt x="2239" y="1036"/>
                    <a:pt x="2238" y="1037"/>
                  </a:cubicBezTo>
                  <a:cubicBezTo>
                    <a:pt x="2237" y="1038"/>
                    <a:pt x="2237" y="1039"/>
                    <a:pt x="2236" y="1040"/>
                  </a:cubicBezTo>
                  <a:cubicBezTo>
                    <a:pt x="2235" y="1041"/>
                    <a:pt x="2234" y="1042"/>
                    <a:pt x="2233" y="1043"/>
                  </a:cubicBezTo>
                  <a:cubicBezTo>
                    <a:pt x="2233" y="1044"/>
                    <a:pt x="2232" y="1044"/>
                    <a:pt x="2232" y="1044"/>
                  </a:cubicBezTo>
                  <a:cubicBezTo>
                    <a:pt x="2231" y="1045"/>
                    <a:pt x="2231" y="1045"/>
                    <a:pt x="2230" y="1046"/>
                  </a:cubicBezTo>
                  <a:cubicBezTo>
                    <a:pt x="2230" y="1046"/>
                    <a:pt x="2229" y="1047"/>
                    <a:pt x="2229" y="1047"/>
                  </a:cubicBezTo>
                  <a:cubicBezTo>
                    <a:pt x="2229" y="1047"/>
                    <a:pt x="2228" y="1048"/>
                    <a:pt x="2228" y="1048"/>
                  </a:cubicBezTo>
                  <a:cubicBezTo>
                    <a:pt x="2228" y="1048"/>
                    <a:pt x="2228" y="1048"/>
                    <a:pt x="2228" y="1048"/>
                  </a:cubicBezTo>
                  <a:cubicBezTo>
                    <a:pt x="2227" y="1049"/>
                    <a:pt x="2226" y="1049"/>
                    <a:pt x="2226" y="1049"/>
                  </a:cubicBezTo>
                  <a:cubicBezTo>
                    <a:pt x="2228" y="1043"/>
                    <a:pt x="2232" y="1033"/>
                    <a:pt x="2238" y="1022"/>
                  </a:cubicBezTo>
                  <a:close/>
                  <a:moveTo>
                    <a:pt x="2225" y="1118"/>
                  </a:moveTo>
                  <a:cubicBezTo>
                    <a:pt x="2227" y="1119"/>
                    <a:pt x="2228" y="1120"/>
                    <a:pt x="2230" y="1121"/>
                  </a:cubicBezTo>
                  <a:cubicBezTo>
                    <a:pt x="2230" y="1122"/>
                    <a:pt x="2231" y="1123"/>
                    <a:pt x="2232" y="1123"/>
                  </a:cubicBezTo>
                  <a:cubicBezTo>
                    <a:pt x="2232" y="1124"/>
                    <a:pt x="2233" y="1125"/>
                    <a:pt x="2233" y="1126"/>
                  </a:cubicBezTo>
                  <a:cubicBezTo>
                    <a:pt x="2236" y="1129"/>
                    <a:pt x="2238" y="1132"/>
                    <a:pt x="2240" y="1135"/>
                  </a:cubicBezTo>
                  <a:cubicBezTo>
                    <a:pt x="2242" y="1138"/>
                    <a:pt x="2244" y="1140"/>
                    <a:pt x="2246" y="1143"/>
                  </a:cubicBezTo>
                  <a:cubicBezTo>
                    <a:pt x="2246" y="1143"/>
                    <a:pt x="2246" y="1143"/>
                    <a:pt x="2245" y="1144"/>
                  </a:cubicBezTo>
                  <a:cubicBezTo>
                    <a:pt x="2245" y="1144"/>
                    <a:pt x="2245" y="1145"/>
                    <a:pt x="2245" y="1145"/>
                  </a:cubicBezTo>
                  <a:cubicBezTo>
                    <a:pt x="2244" y="1146"/>
                    <a:pt x="2244" y="1147"/>
                    <a:pt x="2244" y="1147"/>
                  </a:cubicBezTo>
                  <a:cubicBezTo>
                    <a:pt x="2243" y="1148"/>
                    <a:pt x="2243" y="1148"/>
                    <a:pt x="2243" y="1148"/>
                  </a:cubicBezTo>
                  <a:cubicBezTo>
                    <a:pt x="2243" y="1149"/>
                    <a:pt x="2243" y="1149"/>
                    <a:pt x="2243" y="1149"/>
                  </a:cubicBezTo>
                  <a:cubicBezTo>
                    <a:pt x="2242" y="1151"/>
                    <a:pt x="2242" y="1152"/>
                    <a:pt x="2241" y="1154"/>
                  </a:cubicBezTo>
                  <a:cubicBezTo>
                    <a:pt x="2240" y="1156"/>
                    <a:pt x="2239" y="1157"/>
                    <a:pt x="2238" y="1159"/>
                  </a:cubicBezTo>
                  <a:cubicBezTo>
                    <a:pt x="2238" y="1161"/>
                    <a:pt x="2237" y="1162"/>
                    <a:pt x="2236" y="1164"/>
                  </a:cubicBezTo>
                  <a:cubicBezTo>
                    <a:pt x="2237" y="1147"/>
                    <a:pt x="2230" y="1131"/>
                    <a:pt x="2223" y="1116"/>
                  </a:cubicBezTo>
                  <a:cubicBezTo>
                    <a:pt x="2224" y="1117"/>
                    <a:pt x="2225" y="1117"/>
                    <a:pt x="2225" y="1118"/>
                  </a:cubicBezTo>
                  <a:close/>
                  <a:moveTo>
                    <a:pt x="2257" y="1069"/>
                  </a:moveTo>
                  <a:cubicBezTo>
                    <a:pt x="2256" y="1069"/>
                    <a:pt x="2255" y="1070"/>
                    <a:pt x="2255" y="1070"/>
                  </a:cubicBezTo>
                  <a:cubicBezTo>
                    <a:pt x="2254" y="1071"/>
                    <a:pt x="2253" y="1071"/>
                    <a:pt x="2252" y="1072"/>
                  </a:cubicBezTo>
                  <a:cubicBezTo>
                    <a:pt x="2252" y="1072"/>
                    <a:pt x="2251" y="1073"/>
                    <a:pt x="2250" y="1073"/>
                  </a:cubicBezTo>
                  <a:cubicBezTo>
                    <a:pt x="2249" y="1074"/>
                    <a:pt x="2249" y="1074"/>
                    <a:pt x="2249" y="1074"/>
                  </a:cubicBezTo>
                  <a:cubicBezTo>
                    <a:pt x="2249" y="1074"/>
                    <a:pt x="2248" y="1075"/>
                    <a:pt x="2248" y="1075"/>
                  </a:cubicBezTo>
                  <a:cubicBezTo>
                    <a:pt x="2245" y="1077"/>
                    <a:pt x="2242" y="1080"/>
                    <a:pt x="2240" y="1083"/>
                  </a:cubicBezTo>
                  <a:cubicBezTo>
                    <a:pt x="2240" y="1084"/>
                    <a:pt x="2239" y="1084"/>
                    <a:pt x="2238" y="1085"/>
                  </a:cubicBezTo>
                  <a:cubicBezTo>
                    <a:pt x="2238" y="1086"/>
                    <a:pt x="2237" y="1087"/>
                    <a:pt x="2237" y="1087"/>
                  </a:cubicBezTo>
                  <a:cubicBezTo>
                    <a:pt x="2236" y="1088"/>
                    <a:pt x="2236" y="1089"/>
                    <a:pt x="2235" y="1090"/>
                  </a:cubicBezTo>
                  <a:cubicBezTo>
                    <a:pt x="2235" y="1090"/>
                    <a:pt x="2234" y="1091"/>
                    <a:pt x="2234" y="1092"/>
                  </a:cubicBezTo>
                  <a:cubicBezTo>
                    <a:pt x="2233" y="1093"/>
                    <a:pt x="2232" y="1095"/>
                    <a:pt x="2231" y="1096"/>
                  </a:cubicBezTo>
                  <a:cubicBezTo>
                    <a:pt x="2231" y="1096"/>
                    <a:pt x="2231" y="1096"/>
                    <a:pt x="2230" y="1097"/>
                  </a:cubicBezTo>
                  <a:cubicBezTo>
                    <a:pt x="2230" y="1097"/>
                    <a:pt x="2230" y="1097"/>
                    <a:pt x="2230" y="1097"/>
                  </a:cubicBezTo>
                  <a:cubicBezTo>
                    <a:pt x="2230" y="1097"/>
                    <a:pt x="2230" y="1097"/>
                    <a:pt x="2230" y="1097"/>
                  </a:cubicBezTo>
                  <a:cubicBezTo>
                    <a:pt x="2229" y="1098"/>
                    <a:pt x="2229" y="1098"/>
                    <a:pt x="2229" y="1098"/>
                  </a:cubicBezTo>
                  <a:cubicBezTo>
                    <a:pt x="2229" y="1098"/>
                    <a:pt x="2228" y="1098"/>
                    <a:pt x="2228" y="1099"/>
                  </a:cubicBezTo>
                  <a:cubicBezTo>
                    <a:pt x="2226" y="1100"/>
                    <a:pt x="2223" y="1101"/>
                    <a:pt x="2221" y="1101"/>
                  </a:cubicBezTo>
                  <a:cubicBezTo>
                    <a:pt x="2220" y="1101"/>
                    <a:pt x="2219" y="1101"/>
                    <a:pt x="2218" y="1101"/>
                  </a:cubicBezTo>
                  <a:cubicBezTo>
                    <a:pt x="2214" y="1091"/>
                    <a:pt x="2212" y="1082"/>
                    <a:pt x="2217" y="1074"/>
                  </a:cubicBezTo>
                  <a:cubicBezTo>
                    <a:pt x="2232" y="1067"/>
                    <a:pt x="2247" y="1065"/>
                    <a:pt x="2264" y="1065"/>
                  </a:cubicBezTo>
                  <a:cubicBezTo>
                    <a:pt x="2261" y="1066"/>
                    <a:pt x="2259" y="1067"/>
                    <a:pt x="2257" y="1069"/>
                  </a:cubicBezTo>
                  <a:close/>
                  <a:moveTo>
                    <a:pt x="2268" y="1034"/>
                  </a:moveTo>
                  <a:cubicBezTo>
                    <a:pt x="2268" y="1034"/>
                    <a:pt x="2269" y="1034"/>
                    <a:pt x="2270" y="1035"/>
                  </a:cubicBezTo>
                  <a:cubicBezTo>
                    <a:pt x="2270" y="1035"/>
                    <a:pt x="2270" y="1035"/>
                    <a:pt x="2271" y="1035"/>
                  </a:cubicBezTo>
                  <a:cubicBezTo>
                    <a:pt x="2271" y="1035"/>
                    <a:pt x="2272" y="1035"/>
                    <a:pt x="2272" y="1035"/>
                  </a:cubicBezTo>
                  <a:cubicBezTo>
                    <a:pt x="2274" y="1036"/>
                    <a:pt x="2276" y="1037"/>
                    <a:pt x="2278" y="1038"/>
                  </a:cubicBezTo>
                  <a:cubicBezTo>
                    <a:pt x="2278" y="1038"/>
                    <a:pt x="2278" y="1038"/>
                    <a:pt x="2278" y="1038"/>
                  </a:cubicBezTo>
                  <a:cubicBezTo>
                    <a:pt x="2279" y="1041"/>
                    <a:pt x="2280" y="1045"/>
                    <a:pt x="2282" y="1049"/>
                  </a:cubicBezTo>
                  <a:cubicBezTo>
                    <a:pt x="2282" y="1049"/>
                    <a:pt x="2282" y="1049"/>
                    <a:pt x="2282" y="1050"/>
                  </a:cubicBezTo>
                  <a:cubicBezTo>
                    <a:pt x="2281" y="1051"/>
                    <a:pt x="2281" y="1051"/>
                    <a:pt x="2280" y="1052"/>
                  </a:cubicBezTo>
                  <a:cubicBezTo>
                    <a:pt x="2280" y="1053"/>
                    <a:pt x="2279" y="1054"/>
                    <a:pt x="2279" y="1055"/>
                  </a:cubicBezTo>
                  <a:cubicBezTo>
                    <a:pt x="2278" y="1056"/>
                    <a:pt x="2277" y="1057"/>
                    <a:pt x="2277" y="1057"/>
                  </a:cubicBezTo>
                  <a:cubicBezTo>
                    <a:pt x="2277" y="1058"/>
                    <a:pt x="2276" y="1058"/>
                    <a:pt x="2276" y="1058"/>
                  </a:cubicBezTo>
                  <a:cubicBezTo>
                    <a:pt x="2249" y="1053"/>
                    <a:pt x="2224" y="1054"/>
                    <a:pt x="2224" y="1054"/>
                  </a:cubicBezTo>
                  <a:cubicBezTo>
                    <a:pt x="2224" y="1054"/>
                    <a:pt x="2224" y="1054"/>
                    <a:pt x="2224" y="1053"/>
                  </a:cubicBezTo>
                  <a:cubicBezTo>
                    <a:pt x="2231" y="1051"/>
                    <a:pt x="2238" y="1048"/>
                    <a:pt x="2245" y="1044"/>
                  </a:cubicBezTo>
                  <a:cubicBezTo>
                    <a:pt x="2252" y="1041"/>
                    <a:pt x="2259" y="1037"/>
                    <a:pt x="2267" y="1034"/>
                  </a:cubicBezTo>
                  <a:cubicBezTo>
                    <a:pt x="2267" y="1034"/>
                    <a:pt x="2267" y="1034"/>
                    <a:pt x="2268" y="1034"/>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2" name="Group 84"/>
          <p:cNvGrpSpPr/>
          <p:nvPr/>
        </p:nvGrpSpPr>
        <p:grpSpPr>
          <a:xfrm>
            <a:off x="5774781" y="1031378"/>
            <a:ext cx="1218407" cy="1353126"/>
            <a:chOff x="7699708" y="1374746"/>
            <a:chExt cx="1624542" cy="1803611"/>
          </a:xfrm>
        </p:grpSpPr>
        <p:sp>
          <p:nvSpPr>
            <p:cNvPr id="86" name="AutoShape 3"/>
            <p:cNvSpPr>
              <a:spLocks noChangeAspect="1" noChangeArrowheads="1" noTextEdit="1"/>
            </p:cNvSpPr>
            <p:nvPr/>
          </p:nvSpPr>
          <p:spPr bwMode="auto">
            <a:xfrm>
              <a:off x="7700543" y="1375163"/>
              <a:ext cx="1623707" cy="180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87" name="Freeform 17"/>
            <p:cNvSpPr>
              <a:spLocks noEditPoints="1"/>
            </p:cNvSpPr>
            <p:nvPr/>
          </p:nvSpPr>
          <p:spPr bwMode="auto">
            <a:xfrm>
              <a:off x="7699708" y="1374746"/>
              <a:ext cx="1624542" cy="1803611"/>
            </a:xfrm>
            <a:custGeom>
              <a:avLst/>
              <a:gdLst>
                <a:gd name="T0" fmla="*/ 2258 w 2497"/>
                <a:gd name="T1" fmla="*/ 799 h 2773"/>
                <a:gd name="T2" fmla="*/ 1940 w 2497"/>
                <a:gd name="T3" fmla="*/ 965 h 2773"/>
                <a:gd name="T4" fmla="*/ 2164 w 2497"/>
                <a:gd name="T5" fmla="*/ 679 h 2773"/>
                <a:gd name="T6" fmla="*/ 2235 w 2497"/>
                <a:gd name="T7" fmla="*/ 517 h 2773"/>
                <a:gd name="T8" fmla="*/ 1949 w 2497"/>
                <a:gd name="T9" fmla="*/ 315 h 2773"/>
                <a:gd name="T10" fmla="*/ 1873 w 2497"/>
                <a:gd name="T11" fmla="*/ 546 h 2773"/>
                <a:gd name="T12" fmla="*/ 1846 w 2497"/>
                <a:gd name="T13" fmla="*/ 777 h 2773"/>
                <a:gd name="T14" fmla="*/ 1493 w 2497"/>
                <a:gd name="T15" fmla="*/ 726 h 2773"/>
                <a:gd name="T16" fmla="*/ 1518 w 2497"/>
                <a:gd name="T17" fmla="*/ 299 h 2773"/>
                <a:gd name="T18" fmla="*/ 1436 w 2497"/>
                <a:gd name="T19" fmla="*/ 182 h 2773"/>
                <a:gd name="T20" fmla="*/ 1301 w 2497"/>
                <a:gd name="T21" fmla="*/ 143 h 2773"/>
                <a:gd name="T22" fmla="*/ 1061 w 2497"/>
                <a:gd name="T23" fmla="*/ 117 h 2773"/>
                <a:gd name="T24" fmla="*/ 839 w 2497"/>
                <a:gd name="T25" fmla="*/ 107 h 2773"/>
                <a:gd name="T26" fmla="*/ 930 w 2497"/>
                <a:gd name="T27" fmla="*/ 465 h 2773"/>
                <a:gd name="T28" fmla="*/ 810 w 2497"/>
                <a:gd name="T29" fmla="*/ 645 h 2773"/>
                <a:gd name="T30" fmla="*/ 603 w 2497"/>
                <a:gd name="T31" fmla="*/ 684 h 2773"/>
                <a:gd name="T32" fmla="*/ 401 w 2497"/>
                <a:gd name="T33" fmla="*/ 722 h 2773"/>
                <a:gd name="T34" fmla="*/ 1050 w 2497"/>
                <a:gd name="T35" fmla="*/ 1018 h 2773"/>
                <a:gd name="T36" fmla="*/ 788 w 2497"/>
                <a:gd name="T37" fmla="*/ 973 h 2773"/>
                <a:gd name="T38" fmla="*/ 317 w 2497"/>
                <a:gd name="T39" fmla="*/ 941 h 2773"/>
                <a:gd name="T40" fmla="*/ 161 w 2497"/>
                <a:gd name="T41" fmla="*/ 918 h 2773"/>
                <a:gd name="T42" fmla="*/ 267 w 2497"/>
                <a:gd name="T43" fmla="*/ 1172 h 2773"/>
                <a:gd name="T44" fmla="*/ 529 w 2497"/>
                <a:gd name="T45" fmla="*/ 1136 h 2773"/>
                <a:gd name="T46" fmla="*/ 774 w 2497"/>
                <a:gd name="T47" fmla="*/ 1274 h 2773"/>
                <a:gd name="T48" fmla="*/ 660 w 2497"/>
                <a:gd name="T49" fmla="*/ 2011 h 2773"/>
                <a:gd name="T50" fmla="*/ 448 w 2497"/>
                <a:gd name="T51" fmla="*/ 2284 h 2773"/>
                <a:gd name="T52" fmla="*/ 772 w 2497"/>
                <a:gd name="T53" fmla="*/ 2047 h 2773"/>
                <a:gd name="T54" fmla="*/ 681 w 2497"/>
                <a:gd name="T55" fmla="*/ 2287 h 2773"/>
                <a:gd name="T56" fmla="*/ 664 w 2497"/>
                <a:gd name="T57" fmla="*/ 2549 h 2773"/>
                <a:gd name="T58" fmla="*/ 803 w 2497"/>
                <a:gd name="T59" fmla="*/ 2243 h 2773"/>
                <a:gd name="T60" fmla="*/ 852 w 2497"/>
                <a:gd name="T61" fmla="*/ 2197 h 2773"/>
                <a:gd name="T62" fmla="*/ 1033 w 2497"/>
                <a:gd name="T63" fmla="*/ 2333 h 2773"/>
                <a:gd name="T64" fmla="*/ 1020 w 2497"/>
                <a:gd name="T65" fmla="*/ 2056 h 2773"/>
                <a:gd name="T66" fmla="*/ 1155 w 2497"/>
                <a:gd name="T67" fmla="*/ 2160 h 2773"/>
                <a:gd name="T68" fmla="*/ 1122 w 2497"/>
                <a:gd name="T69" fmla="*/ 2692 h 2773"/>
                <a:gd name="T70" fmla="*/ 1246 w 2497"/>
                <a:gd name="T71" fmla="*/ 2364 h 2773"/>
                <a:gd name="T72" fmla="*/ 1356 w 2497"/>
                <a:gd name="T73" fmla="*/ 2340 h 2773"/>
                <a:gd name="T74" fmla="*/ 1371 w 2497"/>
                <a:gd name="T75" fmla="*/ 2620 h 2773"/>
                <a:gd name="T76" fmla="*/ 1513 w 2497"/>
                <a:gd name="T77" fmla="*/ 2568 h 2773"/>
                <a:gd name="T78" fmla="*/ 1546 w 2497"/>
                <a:gd name="T79" fmla="*/ 2316 h 2773"/>
                <a:gd name="T80" fmla="*/ 1327 w 2497"/>
                <a:gd name="T81" fmla="*/ 2065 h 2773"/>
                <a:gd name="T82" fmla="*/ 1517 w 2497"/>
                <a:gd name="T83" fmla="*/ 2179 h 2773"/>
                <a:gd name="T84" fmla="*/ 1629 w 2497"/>
                <a:gd name="T85" fmla="*/ 2366 h 2773"/>
                <a:gd name="T86" fmla="*/ 1766 w 2497"/>
                <a:gd name="T87" fmla="*/ 2269 h 2773"/>
                <a:gd name="T88" fmla="*/ 1894 w 2497"/>
                <a:gd name="T89" fmla="*/ 2303 h 2773"/>
                <a:gd name="T90" fmla="*/ 1655 w 2497"/>
                <a:gd name="T91" fmla="*/ 2085 h 2773"/>
                <a:gd name="T92" fmla="*/ 1459 w 2497"/>
                <a:gd name="T93" fmla="*/ 1915 h 2773"/>
                <a:gd name="T94" fmla="*/ 2073 w 2497"/>
                <a:gd name="T95" fmla="*/ 2218 h 2773"/>
                <a:gd name="T96" fmla="*/ 2192 w 2497"/>
                <a:gd name="T97" fmla="*/ 2072 h 2773"/>
                <a:gd name="T98" fmla="*/ 2155 w 2497"/>
                <a:gd name="T99" fmla="*/ 1925 h 2773"/>
                <a:gd name="T100" fmla="*/ 1686 w 2497"/>
                <a:gd name="T101" fmla="*/ 1885 h 2773"/>
                <a:gd name="T102" fmla="*/ 1668 w 2497"/>
                <a:gd name="T103" fmla="*/ 1194 h 2773"/>
                <a:gd name="T104" fmla="*/ 1863 w 2497"/>
                <a:gd name="T105" fmla="*/ 1146 h 2773"/>
                <a:gd name="T106" fmla="*/ 2250 w 2497"/>
                <a:gd name="T107" fmla="*/ 1078 h 2773"/>
                <a:gd name="T108" fmla="*/ 824 w 2497"/>
                <a:gd name="T109" fmla="*/ 992 h 2773"/>
                <a:gd name="T110" fmla="*/ 1368 w 2497"/>
                <a:gd name="T111" fmla="*/ 1101 h 2773"/>
                <a:gd name="T112" fmla="*/ 1199 w 2497"/>
                <a:gd name="T113" fmla="*/ 775 h 2773"/>
                <a:gd name="T114" fmla="*/ 1166 w 2497"/>
                <a:gd name="T115" fmla="*/ 722 h 2773"/>
                <a:gd name="T116" fmla="*/ 1366 w 2497"/>
                <a:gd name="T117" fmla="*/ 826 h 2773"/>
                <a:gd name="T118" fmla="*/ 1047 w 2497"/>
                <a:gd name="T119" fmla="*/ 628 h 2773"/>
                <a:gd name="T120" fmla="*/ 814 w 2497"/>
                <a:gd name="T121" fmla="*/ 799 h 2773"/>
                <a:gd name="T122" fmla="*/ 594 w 2497"/>
                <a:gd name="T123" fmla="*/ 749 h 2773"/>
                <a:gd name="T124" fmla="*/ 1466 w 2497"/>
                <a:gd name="T125" fmla="*/ 1166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97" h="2773">
                  <a:moveTo>
                    <a:pt x="2446" y="1021"/>
                  </a:moveTo>
                  <a:cubicBezTo>
                    <a:pt x="2446" y="1021"/>
                    <a:pt x="2446" y="1020"/>
                    <a:pt x="2447" y="1020"/>
                  </a:cubicBezTo>
                  <a:cubicBezTo>
                    <a:pt x="2447" y="1020"/>
                    <a:pt x="2448" y="1020"/>
                    <a:pt x="2448" y="1020"/>
                  </a:cubicBezTo>
                  <a:cubicBezTo>
                    <a:pt x="2449" y="1020"/>
                    <a:pt x="2449" y="1020"/>
                    <a:pt x="2449" y="1020"/>
                  </a:cubicBezTo>
                  <a:cubicBezTo>
                    <a:pt x="2449" y="1020"/>
                    <a:pt x="2450" y="1019"/>
                    <a:pt x="2450" y="1019"/>
                  </a:cubicBezTo>
                  <a:cubicBezTo>
                    <a:pt x="2450" y="1019"/>
                    <a:pt x="2451" y="1019"/>
                    <a:pt x="2452" y="1019"/>
                  </a:cubicBezTo>
                  <a:cubicBezTo>
                    <a:pt x="2452" y="1018"/>
                    <a:pt x="2453" y="1018"/>
                    <a:pt x="2453" y="1018"/>
                  </a:cubicBezTo>
                  <a:cubicBezTo>
                    <a:pt x="2454" y="1017"/>
                    <a:pt x="2455" y="1017"/>
                    <a:pt x="2455" y="1017"/>
                  </a:cubicBezTo>
                  <a:cubicBezTo>
                    <a:pt x="2456" y="1016"/>
                    <a:pt x="2456" y="1016"/>
                    <a:pt x="2457" y="1016"/>
                  </a:cubicBezTo>
                  <a:cubicBezTo>
                    <a:pt x="2458" y="1015"/>
                    <a:pt x="2460" y="1014"/>
                    <a:pt x="2461" y="1013"/>
                  </a:cubicBezTo>
                  <a:cubicBezTo>
                    <a:pt x="2462" y="1013"/>
                    <a:pt x="2463" y="1012"/>
                    <a:pt x="2465" y="1011"/>
                  </a:cubicBezTo>
                  <a:cubicBezTo>
                    <a:pt x="2466" y="1010"/>
                    <a:pt x="2467" y="1009"/>
                    <a:pt x="2468" y="1008"/>
                  </a:cubicBezTo>
                  <a:cubicBezTo>
                    <a:pt x="2469" y="1007"/>
                    <a:pt x="2470" y="1006"/>
                    <a:pt x="2471" y="1006"/>
                  </a:cubicBezTo>
                  <a:cubicBezTo>
                    <a:pt x="2489" y="1002"/>
                    <a:pt x="2485" y="992"/>
                    <a:pt x="2497" y="983"/>
                  </a:cubicBezTo>
                  <a:cubicBezTo>
                    <a:pt x="2481" y="984"/>
                    <a:pt x="2466" y="988"/>
                    <a:pt x="2470" y="1004"/>
                  </a:cubicBezTo>
                  <a:cubicBezTo>
                    <a:pt x="2470" y="1004"/>
                    <a:pt x="2470" y="1004"/>
                    <a:pt x="2470" y="1004"/>
                  </a:cubicBezTo>
                  <a:cubicBezTo>
                    <a:pt x="2469" y="1005"/>
                    <a:pt x="2468" y="1006"/>
                    <a:pt x="2467" y="1007"/>
                  </a:cubicBezTo>
                  <a:cubicBezTo>
                    <a:pt x="2466" y="1008"/>
                    <a:pt x="2464" y="1008"/>
                    <a:pt x="2463" y="1009"/>
                  </a:cubicBezTo>
                  <a:cubicBezTo>
                    <a:pt x="2462" y="1010"/>
                    <a:pt x="2461" y="1011"/>
                    <a:pt x="2460" y="1012"/>
                  </a:cubicBezTo>
                  <a:cubicBezTo>
                    <a:pt x="2458" y="1013"/>
                    <a:pt x="2457" y="1013"/>
                    <a:pt x="2456" y="1014"/>
                  </a:cubicBezTo>
                  <a:cubicBezTo>
                    <a:pt x="2455" y="1014"/>
                    <a:pt x="2455" y="1015"/>
                    <a:pt x="2454" y="1015"/>
                  </a:cubicBezTo>
                  <a:cubicBezTo>
                    <a:pt x="2454" y="1015"/>
                    <a:pt x="2453" y="1016"/>
                    <a:pt x="2453" y="1016"/>
                  </a:cubicBezTo>
                  <a:cubicBezTo>
                    <a:pt x="2452" y="1016"/>
                    <a:pt x="2451" y="1017"/>
                    <a:pt x="2451" y="1017"/>
                  </a:cubicBezTo>
                  <a:cubicBezTo>
                    <a:pt x="2450" y="1017"/>
                    <a:pt x="2450" y="1017"/>
                    <a:pt x="2449" y="1018"/>
                  </a:cubicBezTo>
                  <a:cubicBezTo>
                    <a:pt x="2449" y="1018"/>
                    <a:pt x="2449" y="1018"/>
                    <a:pt x="2449" y="1018"/>
                  </a:cubicBezTo>
                  <a:cubicBezTo>
                    <a:pt x="2448" y="1018"/>
                    <a:pt x="2448" y="1018"/>
                    <a:pt x="2448" y="1018"/>
                  </a:cubicBezTo>
                  <a:cubicBezTo>
                    <a:pt x="2447" y="1018"/>
                    <a:pt x="2447" y="1019"/>
                    <a:pt x="2447" y="1019"/>
                  </a:cubicBezTo>
                  <a:cubicBezTo>
                    <a:pt x="2446" y="1019"/>
                    <a:pt x="2445" y="1020"/>
                    <a:pt x="2444" y="1020"/>
                  </a:cubicBezTo>
                  <a:cubicBezTo>
                    <a:pt x="2444" y="1020"/>
                    <a:pt x="2444" y="1021"/>
                    <a:pt x="2443" y="1021"/>
                  </a:cubicBezTo>
                  <a:cubicBezTo>
                    <a:pt x="2443" y="1021"/>
                    <a:pt x="2443" y="1021"/>
                    <a:pt x="2443" y="1021"/>
                  </a:cubicBezTo>
                  <a:cubicBezTo>
                    <a:pt x="2442" y="1021"/>
                    <a:pt x="2441" y="1020"/>
                    <a:pt x="2441" y="1020"/>
                  </a:cubicBezTo>
                  <a:cubicBezTo>
                    <a:pt x="2440" y="1020"/>
                    <a:pt x="2439" y="1020"/>
                    <a:pt x="2439" y="1020"/>
                  </a:cubicBezTo>
                  <a:cubicBezTo>
                    <a:pt x="2437" y="1020"/>
                    <a:pt x="2436" y="1019"/>
                    <a:pt x="2434" y="1019"/>
                  </a:cubicBezTo>
                  <a:cubicBezTo>
                    <a:pt x="2434" y="1019"/>
                    <a:pt x="2433" y="1019"/>
                    <a:pt x="2432" y="1018"/>
                  </a:cubicBezTo>
                  <a:cubicBezTo>
                    <a:pt x="2431" y="1018"/>
                    <a:pt x="2431" y="1018"/>
                    <a:pt x="2431" y="1018"/>
                  </a:cubicBezTo>
                  <a:cubicBezTo>
                    <a:pt x="2430" y="1017"/>
                    <a:pt x="2430" y="1017"/>
                    <a:pt x="2430" y="1017"/>
                  </a:cubicBezTo>
                  <a:cubicBezTo>
                    <a:pt x="2429" y="1017"/>
                    <a:pt x="2429" y="1017"/>
                    <a:pt x="2429" y="1017"/>
                  </a:cubicBezTo>
                  <a:cubicBezTo>
                    <a:pt x="2428" y="1016"/>
                    <a:pt x="2427" y="1016"/>
                    <a:pt x="2427" y="1016"/>
                  </a:cubicBezTo>
                  <a:cubicBezTo>
                    <a:pt x="2426" y="1015"/>
                    <a:pt x="2425" y="1015"/>
                    <a:pt x="2424" y="1014"/>
                  </a:cubicBezTo>
                  <a:cubicBezTo>
                    <a:pt x="2422" y="1013"/>
                    <a:pt x="2421" y="1013"/>
                    <a:pt x="2420" y="1012"/>
                  </a:cubicBezTo>
                  <a:cubicBezTo>
                    <a:pt x="2416" y="1009"/>
                    <a:pt x="2413" y="1006"/>
                    <a:pt x="2409" y="1004"/>
                  </a:cubicBezTo>
                  <a:cubicBezTo>
                    <a:pt x="2408" y="1004"/>
                    <a:pt x="2408" y="1004"/>
                    <a:pt x="2407" y="1003"/>
                  </a:cubicBezTo>
                  <a:cubicBezTo>
                    <a:pt x="2407" y="1003"/>
                    <a:pt x="2407" y="1003"/>
                    <a:pt x="2406" y="1003"/>
                  </a:cubicBezTo>
                  <a:cubicBezTo>
                    <a:pt x="2405" y="1003"/>
                    <a:pt x="2404" y="1002"/>
                    <a:pt x="2403" y="1002"/>
                  </a:cubicBezTo>
                  <a:cubicBezTo>
                    <a:pt x="2402" y="1002"/>
                    <a:pt x="2401" y="1002"/>
                    <a:pt x="2400" y="1002"/>
                  </a:cubicBezTo>
                  <a:cubicBezTo>
                    <a:pt x="2403" y="1000"/>
                    <a:pt x="2407" y="999"/>
                    <a:pt x="2410" y="997"/>
                  </a:cubicBezTo>
                  <a:cubicBezTo>
                    <a:pt x="2418" y="993"/>
                    <a:pt x="2425" y="988"/>
                    <a:pt x="2431" y="984"/>
                  </a:cubicBezTo>
                  <a:cubicBezTo>
                    <a:pt x="2432" y="983"/>
                    <a:pt x="2433" y="982"/>
                    <a:pt x="2434" y="982"/>
                  </a:cubicBezTo>
                  <a:cubicBezTo>
                    <a:pt x="2434" y="982"/>
                    <a:pt x="2434" y="981"/>
                    <a:pt x="2435" y="981"/>
                  </a:cubicBezTo>
                  <a:cubicBezTo>
                    <a:pt x="2435" y="981"/>
                    <a:pt x="2436" y="981"/>
                    <a:pt x="2436" y="980"/>
                  </a:cubicBezTo>
                  <a:cubicBezTo>
                    <a:pt x="2437" y="979"/>
                    <a:pt x="2439" y="978"/>
                    <a:pt x="2440" y="977"/>
                  </a:cubicBezTo>
                  <a:cubicBezTo>
                    <a:pt x="2443" y="975"/>
                    <a:pt x="2445" y="973"/>
                    <a:pt x="2448" y="970"/>
                  </a:cubicBezTo>
                  <a:cubicBezTo>
                    <a:pt x="2452" y="966"/>
                    <a:pt x="2456" y="963"/>
                    <a:pt x="2459" y="960"/>
                  </a:cubicBezTo>
                  <a:cubicBezTo>
                    <a:pt x="2462" y="956"/>
                    <a:pt x="2465" y="954"/>
                    <a:pt x="2467" y="952"/>
                  </a:cubicBezTo>
                  <a:cubicBezTo>
                    <a:pt x="2468" y="951"/>
                    <a:pt x="2469" y="950"/>
                    <a:pt x="2469" y="950"/>
                  </a:cubicBezTo>
                  <a:cubicBezTo>
                    <a:pt x="2469" y="950"/>
                    <a:pt x="2465" y="953"/>
                    <a:pt x="2458" y="959"/>
                  </a:cubicBezTo>
                  <a:cubicBezTo>
                    <a:pt x="2455" y="961"/>
                    <a:pt x="2451" y="965"/>
                    <a:pt x="2446" y="969"/>
                  </a:cubicBezTo>
                  <a:cubicBezTo>
                    <a:pt x="2443" y="970"/>
                    <a:pt x="2441" y="972"/>
                    <a:pt x="2438" y="974"/>
                  </a:cubicBezTo>
                  <a:cubicBezTo>
                    <a:pt x="2436" y="975"/>
                    <a:pt x="2435" y="976"/>
                    <a:pt x="2433" y="978"/>
                  </a:cubicBezTo>
                  <a:cubicBezTo>
                    <a:pt x="2432" y="979"/>
                    <a:pt x="2431" y="980"/>
                    <a:pt x="2429" y="981"/>
                  </a:cubicBezTo>
                  <a:cubicBezTo>
                    <a:pt x="2423" y="985"/>
                    <a:pt x="2416" y="990"/>
                    <a:pt x="2408" y="994"/>
                  </a:cubicBezTo>
                  <a:cubicBezTo>
                    <a:pt x="2401" y="998"/>
                    <a:pt x="2392" y="1001"/>
                    <a:pt x="2383" y="1003"/>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1" y="1004"/>
                    <a:pt x="2381" y="1004"/>
                    <a:pt x="2381" y="1004"/>
                  </a:cubicBezTo>
                  <a:cubicBezTo>
                    <a:pt x="2380" y="1004"/>
                    <a:pt x="2380" y="1004"/>
                    <a:pt x="2380" y="1004"/>
                  </a:cubicBezTo>
                  <a:cubicBezTo>
                    <a:pt x="2379" y="1004"/>
                    <a:pt x="2377" y="1005"/>
                    <a:pt x="2376" y="1005"/>
                  </a:cubicBezTo>
                  <a:cubicBezTo>
                    <a:pt x="2376" y="1005"/>
                    <a:pt x="2375" y="1005"/>
                    <a:pt x="2375" y="1005"/>
                  </a:cubicBezTo>
                  <a:cubicBezTo>
                    <a:pt x="2376" y="1005"/>
                    <a:pt x="2377" y="1004"/>
                    <a:pt x="2378" y="1004"/>
                  </a:cubicBezTo>
                  <a:cubicBezTo>
                    <a:pt x="2378" y="1004"/>
                    <a:pt x="2379" y="1003"/>
                    <a:pt x="2379" y="1003"/>
                  </a:cubicBezTo>
                  <a:cubicBezTo>
                    <a:pt x="2380" y="1003"/>
                    <a:pt x="2380" y="1003"/>
                    <a:pt x="2380" y="1002"/>
                  </a:cubicBezTo>
                  <a:cubicBezTo>
                    <a:pt x="2380" y="1002"/>
                    <a:pt x="2381" y="1002"/>
                    <a:pt x="2381" y="1002"/>
                  </a:cubicBezTo>
                  <a:cubicBezTo>
                    <a:pt x="2383" y="1000"/>
                    <a:pt x="2385" y="997"/>
                    <a:pt x="2387" y="994"/>
                  </a:cubicBezTo>
                  <a:cubicBezTo>
                    <a:pt x="2388" y="994"/>
                    <a:pt x="2388" y="993"/>
                    <a:pt x="2389" y="992"/>
                  </a:cubicBezTo>
                  <a:cubicBezTo>
                    <a:pt x="2389" y="992"/>
                    <a:pt x="2390" y="991"/>
                    <a:pt x="2390" y="990"/>
                  </a:cubicBezTo>
                  <a:cubicBezTo>
                    <a:pt x="2391" y="989"/>
                    <a:pt x="2392" y="987"/>
                    <a:pt x="2393" y="986"/>
                  </a:cubicBezTo>
                  <a:cubicBezTo>
                    <a:pt x="2393" y="986"/>
                    <a:pt x="2393" y="986"/>
                    <a:pt x="2394" y="986"/>
                  </a:cubicBezTo>
                  <a:cubicBezTo>
                    <a:pt x="2413" y="974"/>
                    <a:pt x="2422" y="961"/>
                    <a:pt x="2410" y="946"/>
                  </a:cubicBezTo>
                  <a:cubicBezTo>
                    <a:pt x="2402" y="961"/>
                    <a:pt x="2385" y="968"/>
                    <a:pt x="2392" y="984"/>
                  </a:cubicBezTo>
                  <a:cubicBezTo>
                    <a:pt x="2392" y="985"/>
                    <a:pt x="2392" y="985"/>
                    <a:pt x="2392" y="985"/>
                  </a:cubicBezTo>
                  <a:cubicBezTo>
                    <a:pt x="2391" y="987"/>
                    <a:pt x="2390" y="988"/>
                    <a:pt x="2389" y="990"/>
                  </a:cubicBezTo>
                  <a:cubicBezTo>
                    <a:pt x="2388" y="990"/>
                    <a:pt x="2388" y="991"/>
                    <a:pt x="2387" y="992"/>
                  </a:cubicBezTo>
                  <a:cubicBezTo>
                    <a:pt x="2387" y="992"/>
                    <a:pt x="2386" y="993"/>
                    <a:pt x="2386" y="994"/>
                  </a:cubicBezTo>
                  <a:cubicBezTo>
                    <a:pt x="2384" y="996"/>
                    <a:pt x="2382" y="999"/>
                    <a:pt x="2380" y="1001"/>
                  </a:cubicBezTo>
                  <a:cubicBezTo>
                    <a:pt x="2379" y="1001"/>
                    <a:pt x="2379" y="1001"/>
                    <a:pt x="2379" y="1001"/>
                  </a:cubicBezTo>
                  <a:cubicBezTo>
                    <a:pt x="2379" y="1001"/>
                    <a:pt x="2378" y="1002"/>
                    <a:pt x="2378" y="1002"/>
                  </a:cubicBezTo>
                  <a:cubicBezTo>
                    <a:pt x="2378" y="1002"/>
                    <a:pt x="2377" y="1003"/>
                    <a:pt x="2377" y="1003"/>
                  </a:cubicBezTo>
                  <a:cubicBezTo>
                    <a:pt x="2376" y="1004"/>
                    <a:pt x="2375" y="1004"/>
                    <a:pt x="2374" y="1005"/>
                  </a:cubicBezTo>
                  <a:cubicBezTo>
                    <a:pt x="2374" y="1005"/>
                    <a:pt x="2374" y="1005"/>
                    <a:pt x="2373" y="1005"/>
                  </a:cubicBezTo>
                  <a:cubicBezTo>
                    <a:pt x="2373" y="1005"/>
                    <a:pt x="2373" y="1005"/>
                    <a:pt x="2373" y="1005"/>
                  </a:cubicBezTo>
                  <a:cubicBezTo>
                    <a:pt x="2372" y="1006"/>
                    <a:pt x="2371" y="1006"/>
                    <a:pt x="2370" y="1006"/>
                  </a:cubicBezTo>
                  <a:cubicBezTo>
                    <a:pt x="2365" y="1006"/>
                    <a:pt x="2360" y="1007"/>
                    <a:pt x="2356" y="1007"/>
                  </a:cubicBezTo>
                  <a:cubicBezTo>
                    <a:pt x="2346" y="1008"/>
                    <a:pt x="2336" y="1008"/>
                    <a:pt x="2326" y="1009"/>
                  </a:cubicBezTo>
                  <a:cubicBezTo>
                    <a:pt x="2325" y="1009"/>
                    <a:pt x="2324" y="1010"/>
                    <a:pt x="2323" y="1010"/>
                  </a:cubicBezTo>
                  <a:cubicBezTo>
                    <a:pt x="2322" y="1010"/>
                    <a:pt x="2322" y="1010"/>
                    <a:pt x="2322" y="1010"/>
                  </a:cubicBezTo>
                  <a:cubicBezTo>
                    <a:pt x="2322" y="1010"/>
                    <a:pt x="2322" y="1010"/>
                    <a:pt x="2322" y="1010"/>
                  </a:cubicBezTo>
                  <a:cubicBezTo>
                    <a:pt x="2322" y="1010"/>
                    <a:pt x="2322" y="1010"/>
                    <a:pt x="2322" y="1010"/>
                  </a:cubicBezTo>
                  <a:cubicBezTo>
                    <a:pt x="2321" y="1010"/>
                    <a:pt x="2321" y="1010"/>
                    <a:pt x="2321" y="1010"/>
                  </a:cubicBezTo>
                  <a:cubicBezTo>
                    <a:pt x="2322" y="1010"/>
                    <a:pt x="2322" y="1010"/>
                    <a:pt x="2323" y="1010"/>
                  </a:cubicBezTo>
                  <a:cubicBezTo>
                    <a:pt x="2323" y="1009"/>
                    <a:pt x="2324" y="1009"/>
                    <a:pt x="2324" y="1009"/>
                  </a:cubicBezTo>
                  <a:cubicBezTo>
                    <a:pt x="2325" y="1008"/>
                    <a:pt x="2326" y="1008"/>
                    <a:pt x="2326" y="1008"/>
                  </a:cubicBezTo>
                  <a:cubicBezTo>
                    <a:pt x="2327" y="1007"/>
                    <a:pt x="2327" y="1007"/>
                    <a:pt x="2328" y="1006"/>
                  </a:cubicBezTo>
                  <a:cubicBezTo>
                    <a:pt x="2328" y="1006"/>
                    <a:pt x="2329" y="1006"/>
                    <a:pt x="2329" y="1005"/>
                  </a:cubicBezTo>
                  <a:cubicBezTo>
                    <a:pt x="2329" y="1005"/>
                    <a:pt x="2330" y="1005"/>
                    <a:pt x="2330" y="1004"/>
                  </a:cubicBezTo>
                  <a:cubicBezTo>
                    <a:pt x="2332" y="1002"/>
                    <a:pt x="2335" y="998"/>
                    <a:pt x="2337" y="995"/>
                  </a:cubicBezTo>
                  <a:cubicBezTo>
                    <a:pt x="2338" y="993"/>
                    <a:pt x="2339" y="991"/>
                    <a:pt x="2340" y="989"/>
                  </a:cubicBezTo>
                  <a:cubicBezTo>
                    <a:pt x="2341" y="988"/>
                    <a:pt x="2342" y="986"/>
                    <a:pt x="2344" y="984"/>
                  </a:cubicBezTo>
                  <a:cubicBezTo>
                    <a:pt x="2346" y="980"/>
                    <a:pt x="2348" y="976"/>
                    <a:pt x="2351" y="972"/>
                  </a:cubicBezTo>
                  <a:cubicBezTo>
                    <a:pt x="2351" y="972"/>
                    <a:pt x="2351" y="972"/>
                    <a:pt x="2351" y="972"/>
                  </a:cubicBezTo>
                  <a:cubicBezTo>
                    <a:pt x="2351" y="972"/>
                    <a:pt x="2351" y="972"/>
                    <a:pt x="2351" y="972"/>
                  </a:cubicBezTo>
                  <a:cubicBezTo>
                    <a:pt x="2352" y="971"/>
                    <a:pt x="2352" y="971"/>
                    <a:pt x="2352" y="971"/>
                  </a:cubicBezTo>
                  <a:cubicBezTo>
                    <a:pt x="2352" y="971"/>
                    <a:pt x="2353" y="971"/>
                    <a:pt x="2353" y="970"/>
                  </a:cubicBezTo>
                  <a:cubicBezTo>
                    <a:pt x="2354" y="970"/>
                    <a:pt x="2354" y="970"/>
                    <a:pt x="2354" y="969"/>
                  </a:cubicBezTo>
                  <a:cubicBezTo>
                    <a:pt x="2355" y="969"/>
                    <a:pt x="2355" y="969"/>
                    <a:pt x="2355" y="969"/>
                  </a:cubicBezTo>
                  <a:cubicBezTo>
                    <a:pt x="2355" y="969"/>
                    <a:pt x="2355" y="969"/>
                    <a:pt x="2356" y="968"/>
                  </a:cubicBezTo>
                  <a:cubicBezTo>
                    <a:pt x="2356" y="968"/>
                    <a:pt x="2357" y="968"/>
                    <a:pt x="2357" y="967"/>
                  </a:cubicBezTo>
                  <a:cubicBezTo>
                    <a:pt x="2358" y="967"/>
                    <a:pt x="2359" y="966"/>
                    <a:pt x="2359" y="965"/>
                  </a:cubicBezTo>
                  <a:cubicBezTo>
                    <a:pt x="2360" y="964"/>
                    <a:pt x="2361" y="963"/>
                    <a:pt x="2362" y="962"/>
                  </a:cubicBezTo>
                  <a:cubicBezTo>
                    <a:pt x="2363" y="962"/>
                    <a:pt x="2363" y="961"/>
                    <a:pt x="2364" y="960"/>
                  </a:cubicBezTo>
                  <a:cubicBezTo>
                    <a:pt x="2364" y="959"/>
                    <a:pt x="2365" y="959"/>
                    <a:pt x="2365" y="958"/>
                  </a:cubicBezTo>
                  <a:cubicBezTo>
                    <a:pt x="2365" y="958"/>
                    <a:pt x="2365" y="958"/>
                    <a:pt x="2365" y="958"/>
                  </a:cubicBezTo>
                  <a:cubicBezTo>
                    <a:pt x="2381" y="957"/>
                    <a:pt x="2376" y="944"/>
                    <a:pt x="2377" y="936"/>
                  </a:cubicBezTo>
                  <a:cubicBezTo>
                    <a:pt x="2371" y="939"/>
                    <a:pt x="2364" y="940"/>
                    <a:pt x="2361" y="946"/>
                  </a:cubicBezTo>
                  <a:cubicBezTo>
                    <a:pt x="2359" y="949"/>
                    <a:pt x="2361" y="954"/>
                    <a:pt x="2364" y="957"/>
                  </a:cubicBezTo>
                  <a:cubicBezTo>
                    <a:pt x="2364" y="958"/>
                    <a:pt x="2363" y="959"/>
                    <a:pt x="2363" y="959"/>
                  </a:cubicBezTo>
                  <a:cubicBezTo>
                    <a:pt x="2362" y="960"/>
                    <a:pt x="2361" y="961"/>
                    <a:pt x="2360" y="962"/>
                  </a:cubicBezTo>
                  <a:cubicBezTo>
                    <a:pt x="2360" y="963"/>
                    <a:pt x="2359" y="963"/>
                    <a:pt x="2358" y="964"/>
                  </a:cubicBezTo>
                  <a:cubicBezTo>
                    <a:pt x="2357" y="965"/>
                    <a:pt x="2357" y="966"/>
                    <a:pt x="2356" y="966"/>
                  </a:cubicBezTo>
                  <a:cubicBezTo>
                    <a:pt x="2355" y="967"/>
                    <a:pt x="2355" y="967"/>
                    <a:pt x="2355" y="967"/>
                  </a:cubicBezTo>
                  <a:cubicBezTo>
                    <a:pt x="2354" y="968"/>
                    <a:pt x="2354" y="968"/>
                    <a:pt x="2354" y="968"/>
                  </a:cubicBezTo>
                  <a:cubicBezTo>
                    <a:pt x="2354" y="968"/>
                    <a:pt x="2354" y="968"/>
                    <a:pt x="2353" y="968"/>
                  </a:cubicBezTo>
                  <a:cubicBezTo>
                    <a:pt x="2353" y="969"/>
                    <a:pt x="2353" y="969"/>
                    <a:pt x="2352" y="969"/>
                  </a:cubicBezTo>
                  <a:cubicBezTo>
                    <a:pt x="2354" y="967"/>
                    <a:pt x="2355" y="965"/>
                    <a:pt x="2356" y="963"/>
                  </a:cubicBezTo>
                  <a:cubicBezTo>
                    <a:pt x="2356" y="963"/>
                    <a:pt x="2356" y="963"/>
                    <a:pt x="2356" y="962"/>
                  </a:cubicBezTo>
                  <a:cubicBezTo>
                    <a:pt x="2357" y="962"/>
                    <a:pt x="2357" y="962"/>
                    <a:pt x="2357" y="961"/>
                  </a:cubicBezTo>
                  <a:cubicBezTo>
                    <a:pt x="2357" y="961"/>
                    <a:pt x="2358" y="960"/>
                    <a:pt x="2358" y="959"/>
                  </a:cubicBezTo>
                  <a:cubicBezTo>
                    <a:pt x="2358" y="958"/>
                    <a:pt x="2359" y="957"/>
                    <a:pt x="2359" y="956"/>
                  </a:cubicBezTo>
                  <a:cubicBezTo>
                    <a:pt x="2360" y="955"/>
                    <a:pt x="2360" y="954"/>
                    <a:pt x="2360" y="954"/>
                  </a:cubicBezTo>
                  <a:cubicBezTo>
                    <a:pt x="2360" y="954"/>
                    <a:pt x="2359" y="955"/>
                    <a:pt x="2358" y="956"/>
                  </a:cubicBezTo>
                  <a:cubicBezTo>
                    <a:pt x="2357" y="957"/>
                    <a:pt x="2357" y="958"/>
                    <a:pt x="2356" y="959"/>
                  </a:cubicBezTo>
                  <a:cubicBezTo>
                    <a:pt x="2355" y="960"/>
                    <a:pt x="2355" y="960"/>
                    <a:pt x="2354" y="961"/>
                  </a:cubicBezTo>
                  <a:cubicBezTo>
                    <a:pt x="2354" y="961"/>
                    <a:pt x="2354" y="961"/>
                    <a:pt x="2354" y="962"/>
                  </a:cubicBezTo>
                  <a:cubicBezTo>
                    <a:pt x="2354" y="962"/>
                    <a:pt x="2353" y="962"/>
                    <a:pt x="2353" y="963"/>
                  </a:cubicBezTo>
                  <a:cubicBezTo>
                    <a:pt x="2350" y="968"/>
                    <a:pt x="2346" y="974"/>
                    <a:pt x="2342" y="981"/>
                  </a:cubicBezTo>
                  <a:cubicBezTo>
                    <a:pt x="2342" y="981"/>
                    <a:pt x="2342" y="981"/>
                    <a:pt x="2342" y="981"/>
                  </a:cubicBezTo>
                  <a:cubicBezTo>
                    <a:pt x="2342" y="980"/>
                    <a:pt x="2342" y="980"/>
                    <a:pt x="2342" y="980"/>
                  </a:cubicBezTo>
                  <a:cubicBezTo>
                    <a:pt x="2342" y="980"/>
                    <a:pt x="2342" y="979"/>
                    <a:pt x="2342" y="979"/>
                  </a:cubicBezTo>
                  <a:cubicBezTo>
                    <a:pt x="2342" y="979"/>
                    <a:pt x="2342" y="979"/>
                    <a:pt x="2342" y="979"/>
                  </a:cubicBezTo>
                  <a:cubicBezTo>
                    <a:pt x="2342" y="978"/>
                    <a:pt x="2341" y="978"/>
                    <a:pt x="2341" y="977"/>
                  </a:cubicBezTo>
                  <a:cubicBezTo>
                    <a:pt x="2341" y="976"/>
                    <a:pt x="2341" y="976"/>
                    <a:pt x="2340" y="975"/>
                  </a:cubicBezTo>
                  <a:cubicBezTo>
                    <a:pt x="2340" y="975"/>
                    <a:pt x="2339" y="974"/>
                    <a:pt x="2339" y="973"/>
                  </a:cubicBezTo>
                  <a:cubicBezTo>
                    <a:pt x="2338" y="972"/>
                    <a:pt x="2338" y="972"/>
                    <a:pt x="2337" y="971"/>
                  </a:cubicBezTo>
                  <a:cubicBezTo>
                    <a:pt x="2337" y="971"/>
                    <a:pt x="2337" y="970"/>
                    <a:pt x="2336" y="970"/>
                  </a:cubicBezTo>
                  <a:cubicBezTo>
                    <a:pt x="2336" y="970"/>
                    <a:pt x="2336" y="970"/>
                    <a:pt x="2336" y="970"/>
                  </a:cubicBezTo>
                  <a:cubicBezTo>
                    <a:pt x="2335" y="969"/>
                    <a:pt x="2335" y="969"/>
                    <a:pt x="2335" y="969"/>
                  </a:cubicBezTo>
                  <a:cubicBezTo>
                    <a:pt x="2343" y="957"/>
                    <a:pt x="2329" y="955"/>
                    <a:pt x="2321" y="951"/>
                  </a:cubicBezTo>
                  <a:cubicBezTo>
                    <a:pt x="2312" y="966"/>
                    <a:pt x="2314" y="975"/>
                    <a:pt x="2333" y="971"/>
                  </a:cubicBezTo>
                  <a:cubicBezTo>
                    <a:pt x="2333" y="971"/>
                    <a:pt x="2334" y="971"/>
                    <a:pt x="2334" y="971"/>
                  </a:cubicBezTo>
                  <a:cubicBezTo>
                    <a:pt x="2334" y="971"/>
                    <a:pt x="2335" y="972"/>
                    <a:pt x="2335" y="973"/>
                  </a:cubicBezTo>
                  <a:cubicBezTo>
                    <a:pt x="2336" y="973"/>
                    <a:pt x="2336" y="974"/>
                    <a:pt x="2337" y="975"/>
                  </a:cubicBezTo>
                  <a:cubicBezTo>
                    <a:pt x="2337" y="975"/>
                    <a:pt x="2337" y="976"/>
                    <a:pt x="2338" y="976"/>
                  </a:cubicBezTo>
                  <a:cubicBezTo>
                    <a:pt x="2338" y="977"/>
                    <a:pt x="2339" y="978"/>
                    <a:pt x="2339" y="978"/>
                  </a:cubicBezTo>
                  <a:cubicBezTo>
                    <a:pt x="2339" y="979"/>
                    <a:pt x="2339" y="979"/>
                    <a:pt x="2340" y="980"/>
                  </a:cubicBezTo>
                  <a:cubicBezTo>
                    <a:pt x="2340" y="980"/>
                    <a:pt x="2340" y="980"/>
                    <a:pt x="2340" y="980"/>
                  </a:cubicBezTo>
                  <a:cubicBezTo>
                    <a:pt x="2340" y="981"/>
                    <a:pt x="2340" y="981"/>
                    <a:pt x="2340" y="981"/>
                  </a:cubicBezTo>
                  <a:cubicBezTo>
                    <a:pt x="2340" y="981"/>
                    <a:pt x="2340" y="981"/>
                    <a:pt x="2340" y="981"/>
                  </a:cubicBezTo>
                  <a:cubicBezTo>
                    <a:pt x="2341" y="982"/>
                    <a:pt x="2341" y="982"/>
                    <a:pt x="2341" y="982"/>
                  </a:cubicBezTo>
                  <a:cubicBezTo>
                    <a:pt x="2341" y="982"/>
                    <a:pt x="2341" y="982"/>
                    <a:pt x="2341" y="982"/>
                  </a:cubicBezTo>
                  <a:cubicBezTo>
                    <a:pt x="2341" y="983"/>
                    <a:pt x="2341" y="983"/>
                    <a:pt x="2341" y="983"/>
                  </a:cubicBezTo>
                  <a:cubicBezTo>
                    <a:pt x="2340" y="985"/>
                    <a:pt x="2339" y="987"/>
                    <a:pt x="2338" y="989"/>
                  </a:cubicBezTo>
                  <a:cubicBezTo>
                    <a:pt x="2336" y="991"/>
                    <a:pt x="2335" y="992"/>
                    <a:pt x="2334" y="994"/>
                  </a:cubicBezTo>
                  <a:cubicBezTo>
                    <a:pt x="2332" y="998"/>
                    <a:pt x="2330" y="1001"/>
                    <a:pt x="2328" y="1003"/>
                  </a:cubicBezTo>
                  <a:cubicBezTo>
                    <a:pt x="2327" y="1003"/>
                    <a:pt x="2327" y="1004"/>
                    <a:pt x="2327" y="1004"/>
                  </a:cubicBezTo>
                  <a:cubicBezTo>
                    <a:pt x="2327" y="1004"/>
                    <a:pt x="2326" y="1004"/>
                    <a:pt x="2326" y="1005"/>
                  </a:cubicBezTo>
                  <a:cubicBezTo>
                    <a:pt x="2326" y="1005"/>
                    <a:pt x="2325" y="1006"/>
                    <a:pt x="2325" y="1006"/>
                  </a:cubicBezTo>
                  <a:cubicBezTo>
                    <a:pt x="2324" y="1007"/>
                    <a:pt x="2324" y="1007"/>
                    <a:pt x="2323" y="1008"/>
                  </a:cubicBezTo>
                  <a:cubicBezTo>
                    <a:pt x="2323" y="1008"/>
                    <a:pt x="2323" y="1008"/>
                    <a:pt x="2322" y="1009"/>
                  </a:cubicBezTo>
                  <a:cubicBezTo>
                    <a:pt x="2322" y="1009"/>
                    <a:pt x="2321" y="1009"/>
                    <a:pt x="2321" y="1010"/>
                  </a:cubicBezTo>
                  <a:cubicBezTo>
                    <a:pt x="2321" y="1010"/>
                    <a:pt x="2320" y="1010"/>
                    <a:pt x="2320" y="1010"/>
                  </a:cubicBezTo>
                  <a:cubicBezTo>
                    <a:pt x="2320" y="1010"/>
                    <a:pt x="2320" y="1010"/>
                    <a:pt x="2320" y="1010"/>
                  </a:cubicBezTo>
                  <a:cubicBezTo>
                    <a:pt x="2319" y="1011"/>
                    <a:pt x="2319" y="1011"/>
                    <a:pt x="2319" y="1011"/>
                  </a:cubicBezTo>
                  <a:cubicBezTo>
                    <a:pt x="2317" y="1011"/>
                    <a:pt x="2317" y="1011"/>
                    <a:pt x="2317" y="1011"/>
                  </a:cubicBezTo>
                  <a:cubicBezTo>
                    <a:pt x="2315" y="1011"/>
                    <a:pt x="2315" y="1011"/>
                    <a:pt x="2315" y="1011"/>
                  </a:cubicBezTo>
                  <a:cubicBezTo>
                    <a:pt x="2314" y="1012"/>
                    <a:pt x="2313" y="1012"/>
                    <a:pt x="2311" y="1012"/>
                  </a:cubicBezTo>
                  <a:cubicBezTo>
                    <a:pt x="2306" y="1014"/>
                    <a:pt x="2302" y="1015"/>
                    <a:pt x="2297" y="1017"/>
                  </a:cubicBezTo>
                  <a:cubicBezTo>
                    <a:pt x="2287" y="1021"/>
                    <a:pt x="2278" y="1025"/>
                    <a:pt x="2269" y="1029"/>
                  </a:cubicBezTo>
                  <a:cubicBezTo>
                    <a:pt x="2260" y="1033"/>
                    <a:pt x="2252" y="1037"/>
                    <a:pt x="2244" y="1041"/>
                  </a:cubicBezTo>
                  <a:cubicBezTo>
                    <a:pt x="2240" y="1043"/>
                    <a:pt x="2237" y="1044"/>
                    <a:pt x="2233" y="1046"/>
                  </a:cubicBezTo>
                  <a:cubicBezTo>
                    <a:pt x="2233" y="1046"/>
                    <a:pt x="2233" y="1046"/>
                    <a:pt x="2233" y="1046"/>
                  </a:cubicBezTo>
                  <a:cubicBezTo>
                    <a:pt x="2234" y="1045"/>
                    <a:pt x="2234" y="1045"/>
                    <a:pt x="2235" y="1044"/>
                  </a:cubicBezTo>
                  <a:cubicBezTo>
                    <a:pt x="2236" y="1043"/>
                    <a:pt x="2237" y="1042"/>
                    <a:pt x="2238" y="1041"/>
                  </a:cubicBezTo>
                  <a:cubicBezTo>
                    <a:pt x="2239" y="1040"/>
                    <a:pt x="2239" y="1039"/>
                    <a:pt x="2240" y="1037"/>
                  </a:cubicBezTo>
                  <a:cubicBezTo>
                    <a:pt x="2241" y="1036"/>
                    <a:pt x="2242" y="1035"/>
                    <a:pt x="2243" y="1034"/>
                  </a:cubicBezTo>
                  <a:cubicBezTo>
                    <a:pt x="2243" y="1033"/>
                    <a:pt x="2244" y="1032"/>
                    <a:pt x="2244" y="1031"/>
                  </a:cubicBezTo>
                  <a:cubicBezTo>
                    <a:pt x="2261" y="1022"/>
                    <a:pt x="2253" y="1015"/>
                    <a:pt x="2261" y="1003"/>
                  </a:cubicBezTo>
                  <a:cubicBezTo>
                    <a:pt x="2255" y="1006"/>
                    <a:pt x="2249" y="1009"/>
                    <a:pt x="2245" y="1012"/>
                  </a:cubicBezTo>
                  <a:cubicBezTo>
                    <a:pt x="2251" y="1001"/>
                    <a:pt x="2260" y="990"/>
                    <a:pt x="2270" y="980"/>
                  </a:cubicBezTo>
                  <a:cubicBezTo>
                    <a:pt x="2258" y="985"/>
                    <a:pt x="2247" y="995"/>
                    <a:pt x="2237" y="1003"/>
                  </a:cubicBezTo>
                  <a:cubicBezTo>
                    <a:pt x="2226" y="1013"/>
                    <a:pt x="2219" y="1025"/>
                    <a:pt x="2213" y="1035"/>
                  </a:cubicBezTo>
                  <a:cubicBezTo>
                    <a:pt x="2192" y="1051"/>
                    <a:pt x="2164" y="1053"/>
                    <a:pt x="2139" y="1047"/>
                  </a:cubicBezTo>
                  <a:cubicBezTo>
                    <a:pt x="2129" y="1041"/>
                    <a:pt x="2114" y="1035"/>
                    <a:pt x="2105" y="1033"/>
                  </a:cubicBezTo>
                  <a:cubicBezTo>
                    <a:pt x="2089" y="1029"/>
                    <a:pt x="2082" y="1020"/>
                    <a:pt x="2066" y="1015"/>
                  </a:cubicBezTo>
                  <a:cubicBezTo>
                    <a:pt x="2062" y="1014"/>
                    <a:pt x="2058" y="1012"/>
                    <a:pt x="2054" y="1011"/>
                  </a:cubicBezTo>
                  <a:cubicBezTo>
                    <a:pt x="2055" y="1011"/>
                    <a:pt x="2056" y="1010"/>
                    <a:pt x="2057" y="1010"/>
                  </a:cubicBezTo>
                  <a:cubicBezTo>
                    <a:pt x="2063" y="1007"/>
                    <a:pt x="2069" y="1003"/>
                    <a:pt x="2076" y="999"/>
                  </a:cubicBezTo>
                  <a:cubicBezTo>
                    <a:pt x="2076" y="999"/>
                    <a:pt x="2076" y="999"/>
                    <a:pt x="2076" y="999"/>
                  </a:cubicBezTo>
                  <a:cubicBezTo>
                    <a:pt x="2077" y="1000"/>
                    <a:pt x="2078" y="1000"/>
                    <a:pt x="2079" y="1000"/>
                  </a:cubicBezTo>
                  <a:cubicBezTo>
                    <a:pt x="2080" y="1000"/>
                    <a:pt x="2080" y="1001"/>
                    <a:pt x="2081" y="1001"/>
                  </a:cubicBezTo>
                  <a:cubicBezTo>
                    <a:pt x="2082" y="1001"/>
                    <a:pt x="2082" y="1001"/>
                    <a:pt x="2083" y="1001"/>
                  </a:cubicBezTo>
                  <a:cubicBezTo>
                    <a:pt x="2084" y="1001"/>
                    <a:pt x="2086" y="1002"/>
                    <a:pt x="2088" y="1002"/>
                  </a:cubicBezTo>
                  <a:cubicBezTo>
                    <a:pt x="2089" y="1002"/>
                    <a:pt x="2091" y="1003"/>
                    <a:pt x="2093" y="1003"/>
                  </a:cubicBezTo>
                  <a:cubicBezTo>
                    <a:pt x="2097" y="1004"/>
                    <a:pt x="2101" y="1004"/>
                    <a:pt x="2105" y="1005"/>
                  </a:cubicBezTo>
                  <a:cubicBezTo>
                    <a:pt x="2109" y="1006"/>
                    <a:pt x="2113" y="1007"/>
                    <a:pt x="2116" y="1008"/>
                  </a:cubicBezTo>
                  <a:cubicBezTo>
                    <a:pt x="2118" y="1009"/>
                    <a:pt x="2120" y="1009"/>
                    <a:pt x="2122" y="1010"/>
                  </a:cubicBezTo>
                  <a:cubicBezTo>
                    <a:pt x="2123" y="1010"/>
                    <a:pt x="2125" y="1011"/>
                    <a:pt x="2126" y="1011"/>
                  </a:cubicBezTo>
                  <a:cubicBezTo>
                    <a:pt x="2127" y="1012"/>
                    <a:pt x="2127" y="1012"/>
                    <a:pt x="2127" y="1012"/>
                  </a:cubicBezTo>
                  <a:cubicBezTo>
                    <a:pt x="2127" y="1012"/>
                    <a:pt x="2128" y="1012"/>
                    <a:pt x="2128" y="1012"/>
                  </a:cubicBezTo>
                  <a:cubicBezTo>
                    <a:pt x="2128" y="1012"/>
                    <a:pt x="2128" y="1013"/>
                    <a:pt x="2129" y="1013"/>
                  </a:cubicBezTo>
                  <a:cubicBezTo>
                    <a:pt x="2129" y="1014"/>
                    <a:pt x="2129" y="1014"/>
                    <a:pt x="2129" y="1014"/>
                  </a:cubicBezTo>
                  <a:cubicBezTo>
                    <a:pt x="2130" y="1014"/>
                    <a:pt x="2130" y="1014"/>
                    <a:pt x="2130" y="1014"/>
                  </a:cubicBezTo>
                  <a:cubicBezTo>
                    <a:pt x="2130" y="1014"/>
                    <a:pt x="2130" y="1014"/>
                    <a:pt x="2130" y="1015"/>
                  </a:cubicBezTo>
                  <a:cubicBezTo>
                    <a:pt x="2131" y="1015"/>
                    <a:pt x="2132" y="1015"/>
                    <a:pt x="2132" y="1016"/>
                  </a:cubicBezTo>
                  <a:cubicBezTo>
                    <a:pt x="2133" y="1016"/>
                    <a:pt x="2134" y="1016"/>
                    <a:pt x="2135" y="1017"/>
                  </a:cubicBezTo>
                  <a:cubicBezTo>
                    <a:pt x="2136" y="1017"/>
                    <a:pt x="2137" y="1017"/>
                    <a:pt x="2137" y="1018"/>
                  </a:cubicBezTo>
                  <a:cubicBezTo>
                    <a:pt x="2138" y="1018"/>
                    <a:pt x="2139" y="1018"/>
                    <a:pt x="2140" y="1018"/>
                  </a:cubicBezTo>
                  <a:cubicBezTo>
                    <a:pt x="2140" y="1018"/>
                    <a:pt x="2140" y="1019"/>
                    <a:pt x="2140" y="1019"/>
                  </a:cubicBezTo>
                  <a:cubicBezTo>
                    <a:pt x="2140" y="1019"/>
                    <a:pt x="2140" y="1019"/>
                    <a:pt x="2140" y="1019"/>
                  </a:cubicBezTo>
                  <a:cubicBezTo>
                    <a:pt x="2151" y="1028"/>
                    <a:pt x="2161" y="1025"/>
                    <a:pt x="2173" y="1022"/>
                  </a:cubicBezTo>
                  <a:cubicBezTo>
                    <a:pt x="2164" y="1011"/>
                    <a:pt x="2153" y="1012"/>
                    <a:pt x="2143" y="1017"/>
                  </a:cubicBezTo>
                  <a:cubicBezTo>
                    <a:pt x="2142" y="1016"/>
                    <a:pt x="2141" y="1016"/>
                    <a:pt x="2140" y="1016"/>
                  </a:cubicBezTo>
                  <a:cubicBezTo>
                    <a:pt x="2140" y="1016"/>
                    <a:pt x="2139" y="1015"/>
                    <a:pt x="2138" y="1015"/>
                  </a:cubicBezTo>
                  <a:cubicBezTo>
                    <a:pt x="2137" y="1015"/>
                    <a:pt x="2136" y="1015"/>
                    <a:pt x="2135" y="1014"/>
                  </a:cubicBezTo>
                  <a:cubicBezTo>
                    <a:pt x="2135" y="1014"/>
                    <a:pt x="2134" y="1014"/>
                    <a:pt x="2133" y="1013"/>
                  </a:cubicBezTo>
                  <a:cubicBezTo>
                    <a:pt x="2133" y="1013"/>
                    <a:pt x="2133" y="1013"/>
                    <a:pt x="2132" y="1013"/>
                  </a:cubicBezTo>
                  <a:cubicBezTo>
                    <a:pt x="2133" y="1013"/>
                    <a:pt x="2133" y="1013"/>
                    <a:pt x="2134" y="1013"/>
                  </a:cubicBezTo>
                  <a:cubicBezTo>
                    <a:pt x="2135" y="1013"/>
                    <a:pt x="2136" y="1013"/>
                    <a:pt x="2136" y="1013"/>
                  </a:cubicBezTo>
                  <a:cubicBezTo>
                    <a:pt x="2136" y="1013"/>
                    <a:pt x="2135" y="1013"/>
                    <a:pt x="2134" y="1012"/>
                  </a:cubicBezTo>
                  <a:cubicBezTo>
                    <a:pt x="2133" y="1012"/>
                    <a:pt x="2132" y="1011"/>
                    <a:pt x="2131" y="1010"/>
                  </a:cubicBezTo>
                  <a:cubicBezTo>
                    <a:pt x="2130" y="1010"/>
                    <a:pt x="2130" y="1010"/>
                    <a:pt x="2129" y="1010"/>
                  </a:cubicBezTo>
                  <a:cubicBezTo>
                    <a:pt x="2129" y="1009"/>
                    <a:pt x="2128" y="1009"/>
                    <a:pt x="2128" y="1009"/>
                  </a:cubicBezTo>
                  <a:cubicBezTo>
                    <a:pt x="2127" y="1009"/>
                    <a:pt x="2127" y="1009"/>
                    <a:pt x="2127" y="1009"/>
                  </a:cubicBezTo>
                  <a:cubicBezTo>
                    <a:pt x="2125" y="1008"/>
                    <a:pt x="2124" y="1008"/>
                    <a:pt x="2122" y="1007"/>
                  </a:cubicBezTo>
                  <a:cubicBezTo>
                    <a:pt x="2120" y="1007"/>
                    <a:pt x="2118" y="1006"/>
                    <a:pt x="2117" y="1006"/>
                  </a:cubicBezTo>
                  <a:cubicBezTo>
                    <a:pt x="2113" y="1005"/>
                    <a:pt x="2109" y="1004"/>
                    <a:pt x="2105" y="1003"/>
                  </a:cubicBezTo>
                  <a:cubicBezTo>
                    <a:pt x="2101" y="1002"/>
                    <a:pt x="2097" y="1001"/>
                    <a:pt x="2093" y="1000"/>
                  </a:cubicBezTo>
                  <a:cubicBezTo>
                    <a:pt x="2091" y="1000"/>
                    <a:pt x="2090" y="999"/>
                    <a:pt x="2088" y="999"/>
                  </a:cubicBezTo>
                  <a:cubicBezTo>
                    <a:pt x="2086" y="999"/>
                    <a:pt x="2085" y="999"/>
                    <a:pt x="2083" y="998"/>
                  </a:cubicBezTo>
                  <a:cubicBezTo>
                    <a:pt x="2082" y="998"/>
                    <a:pt x="2082" y="998"/>
                    <a:pt x="2081" y="998"/>
                  </a:cubicBezTo>
                  <a:cubicBezTo>
                    <a:pt x="2080" y="998"/>
                    <a:pt x="2080" y="998"/>
                    <a:pt x="2079" y="998"/>
                  </a:cubicBezTo>
                  <a:cubicBezTo>
                    <a:pt x="2078" y="998"/>
                    <a:pt x="2078" y="998"/>
                    <a:pt x="2077" y="998"/>
                  </a:cubicBezTo>
                  <a:cubicBezTo>
                    <a:pt x="2086" y="993"/>
                    <a:pt x="2095" y="986"/>
                    <a:pt x="2104" y="978"/>
                  </a:cubicBezTo>
                  <a:cubicBezTo>
                    <a:pt x="2106" y="977"/>
                    <a:pt x="2108" y="975"/>
                    <a:pt x="2110" y="973"/>
                  </a:cubicBezTo>
                  <a:cubicBezTo>
                    <a:pt x="2112" y="971"/>
                    <a:pt x="2114" y="970"/>
                    <a:pt x="2116" y="968"/>
                  </a:cubicBezTo>
                  <a:cubicBezTo>
                    <a:pt x="2120" y="964"/>
                    <a:pt x="2124" y="960"/>
                    <a:pt x="2127" y="956"/>
                  </a:cubicBezTo>
                  <a:cubicBezTo>
                    <a:pt x="2133" y="950"/>
                    <a:pt x="2139" y="943"/>
                    <a:pt x="2146" y="937"/>
                  </a:cubicBezTo>
                  <a:cubicBezTo>
                    <a:pt x="2146" y="937"/>
                    <a:pt x="2147" y="937"/>
                    <a:pt x="2148" y="937"/>
                  </a:cubicBezTo>
                  <a:cubicBezTo>
                    <a:pt x="2148" y="937"/>
                    <a:pt x="2148" y="937"/>
                    <a:pt x="2149" y="937"/>
                  </a:cubicBezTo>
                  <a:cubicBezTo>
                    <a:pt x="2149" y="937"/>
                    <a:pt x="2149" y="937"/>
                    <a:pt x="2150" y="937"/>
                  </a:cubicBezTo>
                  <a:cubicBezTo>
                    <a:pt x="2150" y="937"/>
                    <a:pt x="2151" y="937"/>
                    <a:pt x="2151" y="937"/>
                  </a:cubicBezTo>
                  <a:cubicBezTo>
                    <a:pt x="2152" y="937"/>
                    <a:pt x="2152" y="937"/>
                    <a:pt x="2152" y="937"/>
                  </a:cubicBezTo>
                  <a:cubicBezTo>
                    <a:pt x="2152" y="937"/>
                    <a:pt x="2153" y="937"/>
                    <a:pt x="2153" y="937"/>
                  </a:cubicBezTo>
                  <a:cubicBezTo>
                    <a:pt x="2153" y="937"/>
                    <a:pt x="2154" y="936"/>
                    <a:pt x="2155" y="936"/>
                  </a:cubicBezTo>
                  <a:cubicBezTo>
                    <a:pt x="2155" y="936"/>
                    <a:pt x="2156" y="936"/>
                    <a:pt x="2156" y="936"/>
                  </a:cubicBezTo>
                  <a:cubicBezTo>
                    <a:pt x="2157" y="936"/>
                    <a:pt x="2157" y="936"/>
                    <a:pt x="2157" y="936"/>
                  </a:cubicBezTo>
                  <a:cubicBezTo>
                    <a:pt x="2158" y="936"/>
                    <a:pt x="2158" y="936"/>
                    <a:pt x="2158" y="936"/>
                  </a:cubicBezTo>
                  <a:cubicBezTo>
                    <a:pt x="2159" y="936"/>
                    <a:pt x="2160" y="936"/>
                    <a:pt x="2160" y="936"/>
                  </a:cubicBezTo>
                  <a:cubicBezTo>
                    <a:pt x="2162" y="936"/>
                    <a:pt x="2163" y="936"/>
                    <a:pt x="2165" y="936"/>
                  </a:cubicBezTo>
                  <a:cubicBezTo>
                    <a:pt x="2166" y="936"/>
                    <a:pt x="2167" y="937"/>
                    <a:pt x="2169" y="937"/>
                  </a:cubicBezTo>
                  <a:cubicBezTo>
                    <a:pt x="2170" y="937"/>
                    <a:pt x="2172" y="937"/>
                    <a:pt x="2173" y="938"/>
                  </a:cubicBezTo>
                  <a:cubicBezTo>
                    <a:pt x="2174" y="938"/>
                    <a:pt x="2176" y="939"/>
                    <a:pt x="2177" y="939"/>
                  </a:cubicBezTo>
                  <a:cubicBezTo>
                    <a:pt x="2178" y="947"/>
                    <a:pt x="2182" y="956"/>
                    <a:pt x="2188" y="959"/>
                  </a:cubicBezTo>
                  <a:cubicBezTo>
                    <a:pt x="2195" y="964"/>
                    <a:pt x="2202" y="956"/>
                    <a:pt x="2209" y="953"/>
                  </a:cubicBezTo>
                  <a:cubicBezTo>
                    <a:pt x="2199" y="943"/>
                    <a:pt x="2189" y="918"/>
                    <a:pt x="2177" y="936"/>
                  </a:cubicBezTo>
                  <a:cubicBezTo>
                    <a:pt x="2176" y="936"/>
                    <a:pt x="2176" y="936"/>
                    <a:pt x="2176" y="936"/>
                  </a:cubicBezTo>
                  <a:cubicBezTo>
                    <a:pt x="2176" y="935"/>
                    <a:pt x="2176" y="935"/>
                    <a:pt x="2176" y="934"/>
                  </a:cubicBezTo>
                  <a:cubicBezTo>
                    <a:pt x="2176" y="936"/>
                    <a:pt x="2176" y="936"/>
                    <a:pt x="2176" y="936"/>
                  </a:cubicBezTo>
                  <a:cubicBezTo>
                    <a:pt x="2175" y="936"/>
                    <a:pt x="2174" y="935"/>
                    <a:pt x="2174" y="935"/>
                  </a:cubicBezTo>
                  <a:cubicBezTo>
                    <a:pt x="2172" y="935"/>
                    <a:pt x="2171" y="934"/>
                    <a:pt x="2169" y="934"/>
                  </a:cubicBezTo>
                  <a:cubicBezTo>
                    <a:pt x="2168" y="934"/>
                    <a:pt x="2166" y="934"/>
                    <a:pt x="2164" y="933"/>
                  </a:cubicBezTo>
                  <a:cubicBezTo>
                    <a:pt x="2163" y="933"/>
                    <a:pt x="2161" y="933"/>
                    <a:pt x="2160" y="933"/>
                  </a:cubicBezTo>
                  <a:cubicBezTo>
                    <a:pt x="2159" y="933"/>
                    <a:pt x="2159" y="933"/>
                    <a:pt x="2158" y="933"/>
                  </a:cubicBezTo>
                  <a:cubicBezTo>
                    <a:pt x="2158" y="933"/>
                    <a:pt x="2157" y="933"/>
                    <a:pt x="2157" y="933"/>
                  </a:cubicBezTo>
                  <a:cubicBezTo>
                    <a:pt x="2157" y="933"/>
                    <a:pt x="2156" y="933"/>
                    <a:pt x="2156" y="933"/>
                  </a:cubicBezTo>
                  <a:cubicBezTo>
                    <a:pt x="2155" y="934"/>
                    <a:pt x="2155" y="934"/>
                    <a:pt x="2154" y="934"/>
                  </a:cubicBezTo>
                  <a:cubicBezTo>
                    <a:pt x="2153" y="934"/>
                    <a:pt x="2153" y="934"/>
                    <a:pt x="2152" y="934"/>
                  </a:cubicBezTo>
                  <a:cubicBezTo>
                    <a:pt x="2152" y="934"/>
                    <a:pt x="2152" y="934"/>
                    <a:pt x="2151" y="934"/>
                  </a:cubicBezTo>
                  <a:cubicBezTo>
                    <a:pt x="2151" y="934"/>
                    <a:pt x="2151" y="934"/>
                    <a:pt x="2151" y="934"/>
                  </a:cubicBezTo>
                  <a:cubicBezTo>
                    <a:pt x="2150" y="935"/>
                    <a:pt x="2150" y="935"/>
                    <a:pt x="2149" y="935"/>
                  </a:cubicBezTo>
                  <a:cubicBezTo>
                    <a:pt x="2149" y="935"/>
                    <a:pt x="2149" y="935"/>
                    <a:pt x="2148" y="936"/>
                  </a:cubicBezTo>
                  <a:cubicBezTo>
                    <a:pt x="2148" y="936"/>
                    <a:pt x="2148" y="936"/>
                    <a:pt x="2147" y="936"/>
                  </a:cubicBezTo>
                  <a:cubicBezTo>
                    <a:pt x="2147" y="936"/>
                    <a:pt x="2146" y="937"/>
                    <a:pt x="2146" y="937"/>
                  </a:cubicBezTo>
                  <a:cubicBezTo>
                    <a:pt x="2148" y="935"/>
                    <a:pt x="2149" y="934"/>
                    <a:pt x="2151" y="933"/>
                  </a:cubicBezTo>
                  <a:cubicBezTo>
                    <a:pt x="2152" y="932"/>
                    <a:pt x="2153" y="931"/>
                    <a:pt x="2154" y="930"/>
                  </a:cubicBezTo>
                  <a:cubicBezTo>
                    <a:pt x="2155" y="929"/>
                    <a:pt x="2156" y="928"/>
                    <a:pt x="2157" y="927"/>
                  </a:cubicBezTo>
                  <a:cubicBezTo>
                    <a:pt x="2158" y="927"/>
                    <a:pt x="2159" y="926"/>
                    <a:pt x="2160" y="925"/>
                  </a:cubicBezTo>
                  <a:cubicBezTo>
                    <a:pt x="2163" y="922"/>
                    <a:pt x="2163" y="922"/>
                    <a:pt x="2163" y="922"/>
                  </a:cubicBezTo>
                  <a:cubicBezTo>
                    <a:pt x="2168" y="919"/>
                    <a:pt x="2172" y="916"/>
                    <a:pt x="2177" y="913"/>
                  </a:cubicBezTo>
                  <a:cubicBezTo>
                    <a:pt x="2186" y="907"/>
                    <a:pt x="2195" y="902"/>
                    <a:pt x="2203" y="897"/>
                  </a:cubicBezTo>
                  <a:cubicBezTo>
                    <a:pt x="2212" y="892"/>
                    <a:pt x="2221" y="887"/>
                    <a:pt x="2229" y="882"/>
                  </a:cubicBezTo>
                  <a:cubicBezTo>
                    <a:pt x="2237" y="877"/>
                    <a:pt x="2244" y="872"/>
                    <a:pt x="2251" y="867"/>
                  </a:cubicBezTo>
                  <a:cubicBezTo>
                    <a:pt x="2254" y="864"/>
                    <a:pt x="2257" y="862"/>
                    <a:pt x="2260" y="859"/>
                  </a:cubicBezTo>
                  <a:cubicBezTo>
                    <a:pt x="2261" y="858"/>
                    <a:pt x="2262" y="856"/>
                    <a:pt x="2264" y="855"/>
                  </a:cubicBezTo>
                  <a:cubicBezTo>
                    <a:pt x="2265" y="854"/>
                    <a:pt x="2266" y="852"/>
                    <a:pt x="2267" y="851"/>
                  </a:cubicBezTo>
                  <a:cubicBezTo>
                    <a:pt x="2272" y="846"/>
                    <a:pt x="2275" y="841"/>
                    <a:pt x="2278" y="837"/>
                  </a:cubicBezTo>
                  <a:cubicBezTo>
                    <a:pt x="2280" y="835"/>
                    <a:pt x="2281" y="833"/>
                    <a:pt x="2282" y="831"/>
                  </a:cubicBezTo>
                  <a:cubicBezTo>
                    <a:pt x="2283" y="829"/>
                    <a:pt x="2284" y="828"/>
                    <a:pt x="2284" y="827"/>
                  </a:cubicBezTo>
                  <a:cubicBezTo>
                    <a:pt x="2285" y="824"/>
                    <a:pt x="2286" y="823"/>
                    <a:pt x="2286" y="823"/>
                  </a:cubicBezTo>
                  <a:cubicBezTo>
                    <a:pt x="2286" y="823"/>
                    <a:pt x="2285" y="824"/>
                    <a:pt x="2284" y="826"/>
                  </a:cubicBezTo>
                  <a:cubicBezTo>
                    <a:pt x="2283" y="827"/>
                    <a:pt x="2282" y="829"/>
                    <a:pt x="2281" y="830"/>
                  </a:cubicBezTo>
                  <a:cubicBezTo>
                    <a:pt x="2280" y="832"/>
                    <a:pt x="2278" y="834"/>
                    <a:pt x="2277" y="836"/>
                  </a:cubicBezTo>
                  <a:cubicBezTo>
                    <a:pt x="2274" y="839"/>
                    <a:pt x="2270" y="844"/>
                    <a:pt x="2265" y="848"/>
                  </a:cubicBezTo>
                  <a:cubicBezTo>
                    <a:pt x="2264" y="850"/>
                    <a:pt x="2263" y="851"/>
                    <a:pt x="2261" y="852"/>
                  </a:cubicBezTo>
                  <a:cubicBezTo>
                    <a:pt x="2260" y="853"/>
                    <a:pt x="2259" y="854"/>
                    <a:pt x="2257" y="855"/>
                  </a:cubicBezTo>
                  <a:cubicBezTo>
                    <a:pt x="2256" y="856"/>
                    <a:pt x="2256" y="857"/>
                    <a:pt x="2255" y="857"/>
                  </a:cubicBezTo>
                  <a:cubicBezTo>
                    <a:pt x="2254" y="858"/>
                    <a:pt x="2254" y="859"/>
                    <a:pt x="2253" y="859"/>
                  </a:cubicBezTo>
                  <a:cubicBezTo>
                    <a:pt x="2251" y="860"/>
                    <a:pt x="2250" y="862"/>
                    <a:pt x="2248" y="863"/>
                  </a:cubicBezTo>
                  <a:cubicBezTo>
                    <a:pt x="2248" y="863"/>
                    <a:pt x="2248" y="863"/>
                    <a:pt x="2248" y="863"/>
                  </a:cubicBezTo>
                  <a:cubicBezTo>
                    <a:pt x="2248" y="863"/>
                    <a:pt x="2248" y="863"/>
                    <a:pt x="2248" y="863"/>
                  </a:cubicBezTo>
                  <a:cubicBezTo>
                    <a:pt x="2249" y="862"/>
                    <a:pt x="2249" y="860"/>
                    <a:pt x="2250" y="859"/>
                  </a:cubicBezTo>
                  <a:cubicBezTo>
                    <a:pt x="2250" y="858"/>
                    <a:pt x="2251" y="857"/>
                    <a:pt x="2251" y="855"/>
                  </a:cubicBezTo>
                  <a:cubicBezTo>
                    <a:pt x="2251" y="854"/>
                    <a:pt x="2252" y="853"/>
                    <a:pt x="2252" y="851"/>
                  </a:cubicBezTo>
                  <a:cubicBezTo>
                    <a:pt x="2252" y="851"/>
                    <a:pt x="2252" y="851"/>
                    <a:pt x="2252" y="851"/>
                  </a:cubicBezTo>
                  <a:cubicBezTo>
                    <a:pt x="2253" y="851"/>
                    <a:pt x="2253" y="851"/>
                    <a:pt x="2253" y="851"/>
                  </a:cubicBezTo>
                  <a:cubicBezTo>
                    <a:pt x="2265" y="836"/>
                    <a:pt x="2262" y="819"/>
                    <a:pt x="2258" y="799"/>
                  </a:cubicBezTo>
                  <a:cubicBezTo>
                    <a:pt x="2244" y="810"/>
                    <a:pt x="2245" y="828"/>
                    <a:pt x="2250" y="846"/>
                  </a:cubicBezTo>
                  <a:cubicBezTo>
                    <a:pt x="2250" y="847"/>
                    <a:pt x="2249" y="849"/>
                    <a:pt x="2249" y="850"/>
                  </a:cubicBezTo>
                  <a:cubicBezTo>
                    <a:pt x="2249" y="851"/>
                    <a:pt x="2248" y="853"/>
                    <a:pt x="2248" y="854"/>
                  </a:cubicBezTo>
                  <a:cubicBezTo>
                    <a:pt x="2248" y="855"/>
                    <a:pt x="2247" y="856"/>
                    <a:pt x="2247" y="857"/>
                  </a:cubicBezTo>
                  <a:cubicBezTo>
                    <a:pt x="2246" y="859"/>
                    <a:pt x="2246" y="860"/>
                    <a:pt x="2245" y="861"/>
                  </a:cubicBezTo>
                  <a:cubicBezTo>
                    <a:pt x="2245" y="862"/>
                    <a:pt x="2244" y="863"/>
                    <a:pt x="2244" y="864"/>
                  </a:cubicBezTo>
                  <a:cubicBezTo>
                    <a:pt x="2244" y="864"/>
                    <a:pt x="2244" y="864"/>
                    <a:pt x="2244" y="864"/>
                  </a:cubicBezTo>
                  <a:cubicBezTo>
                    <a:pt x="2243" y="864"/>
                    <a:pt x="2243" y="865"/>
                    <a:pt x="2243" y="865"/>
                  </a:cubicBezTo>
                  <a:cubicBezTo>
                    <a:pt x="2243" y="865"/>
                    <a:pt x="2243" y="866"/>
                    <a:pt x="2243" y="866"/>
                  </a:cubicBezTo>
                  <a:cubicBezTo>
                    <a:pt x="2243" y="866"/>
                    <a:pt x="2243" y="867"/>
                    <a:pt x="2243" y="867"/>
                  </a:cubicBezTo>
                  <a:cubicBezTo>
                    <a:pt x="2238" y="871"/>
                    <a:pt x="2232" y="874"/>
                    <a:pt x="2227" y="878"/>
                  </a:cubicBezTo>
                  <a:cubicBezTo>
                    <a:pt x="2219" y="883"/>
                    <a:pt x="2210" y="888"/>
                    <a:pt x="2201" y="893"/>
                  </a:cubicBezTo>
                  <a:cubicBezTo>
                    <a:pt x="2193" y="898"/>
                    <a:pt x="2183" y="903"/>
                    <a:pt x="2174" y="909"/>
                  </a:cubicBezTo>
                  <a:cubicBezTo>
                    <a:pt x="2170" y="912"/>
                    <a:pt x="2165" y="915"/>
                    <a:pt x="2161" y="919"/>
                  </a:cubicBezTo>
                  <a:cubicBezTo>
                    <a:pt x="2158" y="921"/>
                    <a:pt x="2158" y="921"/>
                    <a:pt x="2158" y="921"/>
                  </a:cubicBezTo>
                  <a:cubicBezTo>
                    <a:pt x="2157" y="922"/>
                    <a:pt x="2156" y="923"/>
                    <a:pt x="2154" y="924"/>
                  </a:cubicBezTo>
                  <a:cubicBezTo>
                    <a:pt x="2153" y="924"/>
                    <a:pt x="2152" y="925"/>
                    <a:pt x="2151" y="926"/>
                  </a:cubicBezTo>
                  <a:cubicBezTo>
                    <a:pt x="2150" y="927"/>
                    <a:pt x="2149" y="928"/>
                    <a:pt x="2148" y="929"/>
                  </a:cubicBezTo>
                  <a:cubicBezTo>
                    <a:pt x="2140" y="936"/>
                    <a:pt x="2132" y="945"/>
                    <a:pt x="2124" y="952"/>
                  </a:cubicBezTo>
                  <a:cubicBezTo>
                    <a:pt x="2122" y="955"/>
                    <a:pt x="2120" y="957"/>
                    <a:pt x="2118" y="959"/>
                  </a:cubicBezTo>
                  <a:cubicBezTo>
                    <a:pt x="2118" y="959"/>
                    <a:pt x="2118" y="959"/>
                    <a:pt x="2118" y="958"/>
                  </a:cubicBezTo>
                  <a:cubicBezTo>
                    <a:pt x="2118" y="958"/>
                    <a:pt x="2119" y="957"/>
                    <a:pt x="2119" y="956"/>
                  </a:cubicBezTo>
                  <a:cubicBezTo>
                    <a:pt x="2119" y="956"/>
                    <a:pt x="2120" y="955"/>
                    <a:pt x="2120" y="954"/>
                  </a:cubicBezTo>
                  <a:cubicBezTo>
                    <a:pt x="2120" y="953"/>
                    <a:pt x="2120" y="952"/>
                    <a:pt x="2121" y="951"/>
                  </a:cubicBezTo>
                  <a:cubicBezTo>
                    <a:pt x="2121" y="951"/>
                    <a:pt x="2121" y="950"/>
                    <a:pt x="2121" y="950"/>
                  </a:cubicBezTo>
                  <a:cubicBezTo>
                    <a:pt x="2121" y="949"/>
                    <a:pt x="2121" y="949"/>
                    <a:pt x="2121" y="948"/>
                  </a:cubicBezTo>
                  <a:cubicBezTo>
                    <a:pt x="2122" y="946"/>
                    <a:pt x="2122" y="943"/>
                    <a:pt x="2123" y="941"/>
                  </a:cubicBezTo>
                  <a:cubicBezTo>
                    <a:pt x="2123" y="938"/>
                    <a:pt x="2124" y="935"/>
                    <a:pt x="2124" y="933"/>
                  </a:cubicBezTo>
                  <a:cubicBezTo>
                    <a:pt x="2125" y="927"/>
                    <a:pt x="2126" y="921"/>
                    <a:pt x="2127" y="915"/>
                  </a:cubicBezTo>
                  <a:cubicBezTo>
                    <a:pt x="2128" y="909"/>
                    <a:pt x="2128" y="904"/>
                    <a:pt x="2129" y="898"/>
                  </a:cubicBezTo>
                  <a:cubicBezTo>
                    <a:pt x="2130" y="898"/>
                    <a:pt x="2130" y="898"/>
                    <a:pt x="2130" y="898"/>
                  </a:cubicBezTo>
                  <a:cubicBezTo>
                    <a:pt x="2131" y="898"/>
                    <a:pt x="2132" y="898"/>
                    <a:pt x="2133" y="897"/>
                  </a:cubicBezTo>
                  <a:cubicBezTo>
                    <a:pt x="2133" y="897"/>
                    <a:pt x="2134" y="897"/>
                    <a:pt x="2134" y="897"/>
                  </a:cubicBezTo>
                  <a:cubicBezTo>
                    <a:pt x="2134" y="897"/>
                    <a:pt x="2135" y="897"/>
                    <a:pt x="2135" y="897"/>
                  </a:cubicBezTo>
                  <a:cubicBezTo>
                    <a:pt x="2135" y="896"/>
                    <a:pt x="2135" y="896"/>
                    <a:pt x="2135" y="896"/>
                  </a:cubicBezTo>
                  <a:cubicBezTo>
                    <a:pt x="2136" y="896"/>
                    <a:pt x="2137" y="895"/>
                    <a:pt x="2139" y="895"/>
                  </a:cubicBezTo>
                  <a:cubicBezTo>
                    <a:pt x="2140" y="894"/>
                    <a:pt x="2141" y="893"/>
                    <a:pt x="2142" y="893"/>
                  </a:cubicBezTo>
                  <a:cubicBezTo>
                    <a:pt x="2144" y="891"/>
                    <a:pt x="2147" y="890"/>
                    <a:pt x="2149" y="888"/>
                  </a:cubicBezTo>
                  <a:cubicBezTo>
                    <a:pt x="2150" y="888"/>
                    <a:pt x="2150" y="888"/>
                    <a:pt x="2150" y="888"/>
                  </a:cubicBezTo>
                  <a:cubicBezTo>
                    <a:pt x="2150" y="888"/>
                    <a:pt x="2150" y="888"/>
                    <a:pt x="2150" y="888"/>
                  </a:cubicBezTo>
                  <a:cubicBezTo>
                    <a:pt x="2167" y="900"/>
                    <a:pt x="2178" y="878"/>
                    <a:pt x="2176" y="863"/>
                  </a:cubicBezTo>
                  <a:cubicBezTo>
                    <a:pt x="2167" y="868"/>
                    <a:pt x="2148" y="869"/>
                    <a:pt x="2149" y="885"/>
                  </a:cubicBezTo>
                  <a:cubicBezTo>
                    <a:pt x="2149" y="886"/>
                    <a:pt x="2149" y="886"/>
                    <a:pt x="2148" y="886"/>
                  </a:cubicBezTo>
                  <a:cubicBezTo>
                    <a:pt x="2146" y="888"/>
                    <a:pt x="2143" y="889"/>
                    <a:pt x="2141" y="890"/>
                  </a:cubicBezTo>
                  <a:cubicBezTo>
                    <a:pt x="2140" y="891"/>
                    <a:pt x="2139" y="892"/>
                    <a:pt x="2137" y="892"/>
                  </a:cubicBezTo>
                  <a:cubicBezTo>
                    <a:pt x="2136" y="893"/>
                    <a:pt x="2135" y="893"/>
                    <a:pt x="2134" y="894"/>
                  </a:cubicBezTo>
                  <a:cubicBezTo>
                    <a:pt x="2134" y="894"/>
                    <a:pt x="2134" y="894"/>
                    <a:pt x="2134" y="894"/>
                  </a:cubicBezTo>
                  <a:cubicBezTo>
                    <a:pt x="2133" y="894"/>
                    <a:pt x="2133" y="895"/>
                    <a:pt x="2133" y="895"/>
                  </a:cubicBezTo>
                  <a:cubicBezTo>
                    <a:pt x="2133" y="895"/>
                    <a:pt x="2132" y="895"/>
                    <a:pt x="2132" y="896"/>
                  </a:cubicBezTo>
                  <a:cubicBezTo>
                    <a:pt x="2131" y="896"/>
                    <a:pt x="2131" y="897"/>
                    <a:pt x="2130" y="897"/>
                  </a:cubicBezTo>
                  <a:cubicBezTo>
                    <a:pt x="2130" y="897"/>
                    <a:pt x="2130" y="897"/>
                    <a:pt x="2129" y="898"/>
                  </a:cubicBezTo>
                  <a:cubicBezTo>
                    <a:pt x="2129" y="897"/>
                    <a:pt x="2129" y="897"/>
                    <a:pt x="2129" y="897"/>
                  </a:cubicBezTo>
                  <a:cubicBezTo>
                    <a:pt x="2130" y="894"/>
                    <a:pt x="2130" y="892"/>
                    <a:pt x="2131" y="889"/>
                  </a:cubicBezTo>
                  <a:cubicBezTo>
                    <a:pt x="2131" y="887"/>
                    <a:pt x="2132" y="884"/>
                    <a:pt x="2132" y="882"/>
                  </a:cubicBezTo>
                  <a:cubicBezTo>
                    <a:pt x="2132" y="881"/>
                    <a:pt x="2132" y="881"/>
                    <a:pt x="2133" y="880"/>
                  </a:cubicBezTo>
                  <a:cubicBezTo>
                    <a:pt x="2133" y="880"/>
                    <a:pt x="2133" y="879"/>
                    <a:pt x="2133" y="879"/>
                  </a:cubicBezTo>
                  <a:cubicBezTo>
                    <a:pt x="2133" y="878"/>
                    <a:pt x="2133" y="877"/>
                    <a:pt x="2133" y="876"/>
                  </a:cubicBezTo>
                  <a:cubicBezTo>
                    <a:pt x="2133" y="874"/>
                    <a:pt x="2134" y="872"/>
                    <a:pt x="2134" y="871"/>
                  </a:cubicBezTo>
                  <a:cubicBezTo>
                    <a:pt x="2134" y="869"/>
                    <a:pt x="2135" y="867"/>
                    <a:pt x="2135" y="867"/>
                  </a:cubicBezTo>
                  <a:cubicBezTo>
                    <a:pt x="2135" y="867"/>
                    <a:pt x="2134" y="868"/>
                    <a:pt x="2133" y="871"/>
                  </a:cubicBezTo>
                  <a:cubicBezTo>
                    <a:pt x="2133" y="871"/>
                    <a:pt x="2133" y="872"/>
                    <a:pt x="2132" y="873"/>
                  </a:cubicBezTo>
                  <a:cubicBezTo>
                    <a:pt x="2132" y="874"/>
                    <a:pt x="2132" y="874"/>
                    <a:pt x="2131" y="875"/>
                  </a:cubicBezTo>
                  <a:cubicBezTo>
                    <a:pt x="2131" y="876"/>
                    <a:pt x="2131" y="877"/>
                    <a:pt x="2131" y="878"/>
                  </a:cubicBezTo>
                  <a:cubicBezTo>
                    <a:pt x="2130" y="878"/>
                    <a:pt x="2130" y="879"/>
                    <a:pt x="2130" y="879"/>
                  </a:cubicBezTo>
                  <a:cubicBezTo>
                    <a:pt x="2130" y="880"/>
                    <a:pt x="2130" y="881"/>
                    <a:pt x="2130" y="881"/>
                  </a:cubicBezTo>
                  <a:cubicBezTo>
                    <a:pt x="2129" y="883"/>
                    <a:pt x="2129" y="886"/>
                    <a:pt x="2128" y="888"/>
                  </a:cubicBezTo>
                  <a:cubicBezTo>
                    <a:pt x="2128" y="891"/>
                    <a:pt x="2128" y="894"/>
                    <a:pt x="2127" y="896"/>
                  </a:cubicBezTo>
                  <a:cubicBezTo>
                    <a:pt x="2126" y="902"/>
                    <a:pt x="2125" y="908"/>
                    <a:pt x="2124" y="914"/>
                  </a:cubicBezTo>
                  <a:cubicBezTo>
                    <a:pt x="2124" y="916"/>
                    <a:pt x="2124" y="918"/>
                    <a:pt x="2124" y="920"/>
                  </a:cubicBezTo>
                  <a:cubicBezTo>
                    <a:pt x="2124" y="919"/>
                    <a:pt x="2123" y="919"/>
                    <a:pt x="2123" y="919"/>
                  </a:cubicBezTo>
                  <a:cubicBezTo>
                    <a:pt x="2123" y="919"/>
                    <a:pt x="2123" y="918"/>
                    <a:pt x="2123" y="918"/>
                  </a:cubicBezTo>
                  <a:cubicBezTo>
                    <a:pt x="2123" y="917"/>
                    <a:pt x="2122" y="917"/>
                    <a:pt x="2122" y="917"/>
                  </a:cubicBezTo>
                  <a:cubicBezTo>
                    <a:pt x="2122" y="916"/>
                    <a:pt x="2122" y="916"/>
                    <a:pt x="2121" y="916"/>
                  </a:cubicBezTo>
                  <a:cubicBezTo>
                    <a:pt x="2119" y="913"/>
                    <a:pt x="2117" y="910"/>
                    <a:pt x="2113" y="907"/>
                  </a:cubicBezTo>
                  <a:cubicBezTo>
                    <a:pt x="2111" y="905"/>
                    <a:pt x="2108" y="903"/>
                    <a:pt x="2106" y="900"/>
                  </a:cubicBezTo>
                  <a:cubicBezTo>
                    <a:pt x="2106" y="900"/>
                    <a:pt x="2106" y="900"/>
                    <a:pt x="2107" y="900"/>
                  </a:cubicBezTo>
                  <a:cubicBezTo>
                    <a:pt x="2107" y="896"/>
                    <a:pt x="2107" y="896"/>
                    <a:pt x="2107" y="896"/>
                  </a:cubicBezTo>
                  <a:cubicBezTo>
                    <a:pt x="2111" y="880"/>
                    <a:pt x="2100" y="863"/>
                    <a:pt x="2084" y="862"/>
                  </a:cubicBezTo>
                  <a:cubicBezTo>
                    <a:pt x="2087" y="876"/>
                    <a:pt x="2085" y="901"/>
                    <a:pt x="2102" y="900"/>
                  </a:cubicBezTo>
                  <a:cubicBezTo>
                    <a:pt x="2103" y="901"/>
                    <a:pt x="2103" y="901"/>
                    <a:pt x="2103" y="901"/>
                  </a:cubicBezTo>
                  <a:cubicBezTo>
                    <a:pt x="2106" y="904"/>
                    <a:pt x="2109" y="907"/>
                    <a:pt x="2112" y="910"/>
                  </a:cubicBezTo>
                  <a:cubicBezTo>
                    <a:pt x="2115" y="912"/>
                    <a:pt x="2118" y="915"/>
                    <a:pt x="2120" y="917"/>
                  </a:cubicBezTo>
                  <a:cubicBezTo>
                    <a:pt x="2120" y="918"/>
                    <a:pt x="2120" y="918"/>
                    <a:pt x="2120" y="918"/>
                  </a:cubicBezTo>
                  <a:cubicBezTo>
                    <a:pt x="2120" y="919"/>
                    <a:pt x="2121" y="919"/>
                    <a:pt x="2121" y="919"/>
                  </a:cubicBezTo>
                  <a:cubicBezTo>
                    <a:pt x="2121" y="920"/>
                    <a:pt x="2121" y="920"/>
                    <a:pt x="2122" y="920"/>
                  </a:cubicBezTo>
                  <a:cubicBezTo>
                    <a:pt x="2122" y="920"/>
                    <a:pt x="2122" y="921"/>
                    <a:pt x="2122" y="921"/>
                  </a:cubicBezTo>
                  <a:cubicBezTo>
                    <a:pt x="2123" y="922"/>
                    <a:pt x="2123" y="922"/>
                    <a:pt x="2123" y="923"/>
                  </a:cubicBezTo>
                  <a:cubicBezTo>
                    <a:pt x="2123" y="926"/>
                    <a:pt x="2122" y="929"/>
                    <a:pt x="2122" y="932"/>
                  </a:cubicBezTo>
                  <a:cubicBezTo>
                    <a:pt x="2121" y="935"/>
                    <a:pt x="2121" y="937"/>
                    <a:pt x="2120" y="940"/>
                  </a:cubicBezTo>
                  <a:cubicBezTo>
                    <a:pt x="2120" y="943"/>
                    <a:pt x="2120" y="945"/>
                    <a:pt x="2119" y="947"/>
                  </a:cubicBezTo>
                  <a:cubicBezTo>
                    <a:pt x="2119" y="948"/>
                    <a:pt x="2119" y="949"/>
                    <a:pt x="2118" y="950"/>
                  </a:cubicBezTo>
                  <a:cubicBezTo>
                    <a:pt x="2118" y="951"/>
                    <a:pt x="2118" y="952"/>
                    <a:pt x="2118" y="953"/>
                  </a:cubicBezTo>
                  <a:cubicBezTo>
                    <a:pt x="2118" y="955"/>
                    <a:pt x="2118" y="957"/>
                    <a:pt x="2117" y="958"/>
                  </a:cubicBezTo>
                  <a:cubicBezTo>
                    <a:pt x="2117" y="959"/>
                    <a:pt x="2117" y="959"/>
                    <a:pt x="2117" y="960"/>
                  </a:cubicBezTo>
                  <a:cubicBezTo>
                    <a:pt x="2116" y="961"/>
                    <a:pt x="2114" y="963"/>
                    <a:pt x="2113" y="964"/>
                  </a:cubicBezTo>
                  <a:cubicBezTo>
                    <a:pt x="2111" y="966"/>
                    <a:pt x="2109" y="968"/>
                    <a:pt x="2107" y="969"/>
                  </a:cubicBezTo>
                  <a:cubicBezTo>
                    <a:pt x="2105" y="971"/>
                    <a:pt x="2103" y="973"/>
                    <a:pt x="2102" y="975"/>
                  </a:cubicBezTo>
                  <a:cubicBezTo>
                    <a:pt x="2091" y="984"/>
                    <a:pt x="2080" y="992"/>
                    <a:pt x="2069" y="998"/>
                  </a:cubicBezTo>
                  <a:cubicBezTo>
                    <a:pt x="2069" y="998"/>
                    <a:pt x="2069" y="997"/>
                    <a:pt x="2069" y="997"/>
                  </a:cubicBezTo>
                  <a:cubicBezTo>
                    <a:pt x="2069" y="996"/>
                    <a:pt x="2069" y="995"/>
                    <a:pt x="2069" y="994"/>
                  </a:cubicBezTo>
                  <a:cubicBezTo>
                    <a:pt x="2069" y="993"/>
                    <a:pt x="2069" y="992"/>
                    <a:pt x="2069" y="991"/>
                  </a:cubicBezTo>
                  <a:cubicBezTo>
                    <a:pt x="2069" y="990"/>
                    <a:pt x="2069" y="989"/>
                    <a:pt x="2069" y="988"/>
                  </a:cubicBezTo>
                  <a:cubicBezTo>
                    <a:pt x="2069" y="988"/>
                    <a:pt x="2069" y="988"/>
                    <a:pt x="2069" y="987"/>
                  </a:cubicBezTo>
                  <a:cubicBezTo>
                    <a:pt x="2069" y="988"/>
                    <a:pt x="2069" y="988"/>
                    <a:pt x="2069" y="988"/>
                  </a:cubicBezTo>
                  <a:cubicBezTo>
                    <a:pt x="2075" y="974"/>
                    <a:pt x="2067" y="962"/>
                    <a:pt x="2056" y="949"/>
                  </a:cubicBezTo>
                  <a:cubicBezTo>
                    <a:pt x="2047" y="960"/>
                    <a:pt x="2054" y="973"/>
                    <a:pt x="2065" y="985"/>
                  </a:cubicBezTo>
                  <a:cubicBezTo>
                    <a:pt x="2065" y="986"/>
                    <a:pt x="2065" y="987"/>
                    <a:pt x="2066" y="988"/>
                  </a:cubicBezTo>
                  <a:cubicBezTo>
                    <a:pt x="2066" y="989"/>
                    <a:pt x="2066" y="990"/>
                    <a:pt x="2066" y="991"/>
                  </a:cubicBezTo>
                  <a:cubicBezTo>
                    <a:pt x="2066" y="992"/>
                    <a:pt x="2066" y="993"/>
                    <a:pt x="2066" y="994"/>
                  </a:cubicBezTo>
                  <a:cubicBezTo>
                    <a:pt x="2066" y="995"/>
                    <a:pt x="2066" y="996"/>
                    <a:pt x="2066" y="997"/>
                  </a:cubicBezTo>
                  <a:cubicBezTo>
                    <a:pt x="2066" y="997"/>
                    <a:pt x="2066" y="998"/>
                    <a:pt x="2066" y="999"/>
                  </a:cubicBezTo>
                  <a:cubicBezTo>
                    <a:pt x="2065" y="999"/>
                    <a:pt x="2065" y="999"/>
                    <a:pt x="2065" y="1000"/>
                  </a:cubicBezTo>
                  <a:cubicBezTo>
                    <a:pt x="2065" y="1000"/>
                    <a:pt x="2065" y="1000"/>
                    <a:pt x="2065" y="1000"/>
                  </a:cubicBezTo>
                  <a:cubicBezTo>
                    <a:pt x="2062" y="1002"/>
                    <a:pt x="2059" y="1004"/>
                    <a:pt x="2056" y="1005"/>
                  </a:cubicBezTo>
                  <a:cubicBezTo>
                    <a:pt x="2054" y="1006"/>
                    <a:pt x="2052" y="1007"/>
                    <a:pt x="2050" y="1008"/>
                  </a:cubicBezTo>
                  <a:cubicBezTo>
                    <a:pt x="2049" y="1008"/>
                    <a:pt x="2049" y="1009"/>
                    <a:pt x="2048" y="1009"/>
                  </a:cubicBezTo>
                  <a:cubicBezTo>
                    <a:pt x="2036" y="1005"/>
                    <a:pt x="2025" y="1002"/>
                    <a:pt x="2011" y="1002"/>
                  </a:cubicBezTo>
                  <a:cubicBezTo>
                    <a:pt x="2008" y="995"/>
                    <a:pt x="2005" y="986"/>
                    <a:pt x="1996" y="992"/>
                  </a:cubicBezTo>
                  <a:cubicBezTo>
                    <a:pt x="1996" y="992"/>
                    <a:pt x="1995" y="992"/>
                    <a:pt x="1995" y="992"/>
                  </a:cubicBezTo>
                  <a:cubicBezTo>
                    <a:pt x="1995" y="991"/>
                    <a:pt x="1995" y="991"/>
                    <a:pt x="1994" y="991"/>
                  </a:cubicBezTo>
                  <a:cubicBezTo>
                    <a:pt x="1993" y="990"/>
                    <a:pt x="1992" y="990"/>
                    <a:pt x="1992" y="989"/>
                  </a:cubicBezTo>
                  <a:cubicBezTo>
                    <a:pt x="1991" y="989"/>
                    <a:pt x="1990" y="989"/>
                    <a:pt x="1989" y="988"/>
                  </a:cubicBezTo>
                  <a:cubicBezTo>
                    <a:pt x="1988" y="988"/>
                    <a:pt x="1987" y="988"/>
                    <a:pt x="1986" y="988"/>
                  </a:cubicBezTo>
                  <a:cubicBezTo>
                    <a:pt x="1986" y="987"/>
                    <a:pt x="1985" y="987"/>
                    <a:pt x="1985" y="987"/>
                  </a:cubicBezTo>
                  <a:cubicBezTo>
                    <a:pt x="1985" y="987"/>
                    <a:pt x="1985" y="987"/>
                    <a:pt x="1984" y="987"/>
                  </a:cubicBezTo>
                  <a:cubicBezTo>
                    <a:pt x="1984" y="987"/>
                    <a:pt x="1984" y="987"/>
                    <a:pt x="1984" y="987"/>
                  </a:cubicBezTo>
                  <a:cubicBezTo>
                    <a:pt x="1983" y="987"/>
                    <a:pt x="1983" y="987"/>
                    <a:pt x="1982" y="987"/>
                  </a:cubicBezTo>
                  <a:cubicBezTo>
                    <a:pt x="1982" y="987"/>
                    <a:pt x="1982" y="987"/>
                    <a:pt x="1981" y="987"/>
                  </a:cubicBezTo>
                  <a:cubicBezTo>
                    <a:pt x="1981" y="987"/>
                    <a:pt x="1981" y="987"/>
                    <a:pt x="1981" y="987"/>
                  </a:cubicBezTo>
                  <a:cubicBezTo>
                    <a:pt x="1981" y="987"/>
                    <a:pt x="1980" y="987"/>
                    <a:pt x="1980" y="987"/>
                  </a:cubicBezTo>
                  <a:cubicBezTo>
                    <a:pt x="1980" y="987"/>
                    <a:pt x="1980" y="987"/>
                    <a:pt x="1980" y="987"/>
                  </a:cubicBezTo>
                  <a:cubicBezTo>
                    <a:pt x="1977" y="984"/>
                    <a:pt x="1974" y="982"/>
                    <a:pt x="1970" y="979"/>
                  </a:cubicBezTo>
                  <a:cubicBezTo>
                    <a:pt x="1969" y="978"/>
                    <a:pt x="1967" y="977"/>
                    <a:pt x="1966" y="976"/>
                  </a:cubicBezTo>
                  <a:cubicBezTo>
                    <a:pt x="1964" y="975"/>
                    <a:pt x="1963" y="974"/>
                    <a:pt x="1961" y="973"/>
                  </a:cubicBezTo>
                  <a:cubicBezTo>
                    <a:pt x="1958" y="971"/>
                    <a:pt x="1956" y="969"/>
                    <a:pt x="1953" y="968"/>
                  </a:cubicBezTo>
                  <a:cubicBezTo>
                    <a:pt x="1953" y="968"/>
                    <a:pt x="1952" y="968"/>
                    <a:pt x="1952" y="967"/>
                  </a:cubicBezTo>
                  <a:cubicBezTo>
                    <a:pt x="1952" y="967"/>
                    <a:pt x="1951" y="967"/>
                    <a:pt x="1951" y="967"/>
                  </a:cubicBezTo>
                  <a:cubicBezTo>
                    <a:pt x="1950" y="967"/>
                    <a:pt x="1950" y="967"/>
                    <a:pt x="1949" y="967"/>
                  </a:cubicBezTo>
                  <a:cubicBezTo>
                    <a:pt x="1948" y="967"/>
                    <a:pt x="1948" y="967"/>
                    <a:pt x="1947" y="967"/>
                  </a:cubicBezTo>
                  <a:cubicBezTo>
                    <a:pt x="1947" y="967"/>
                    <a:pt x="1946" y="967"/>
                    <a:pt x="1946" y="967"/>
                  </a:cubicBezTo>
                  <a:cubicBezTo>
                    <a:pt x="1945" y="967"/>
                    <a:pt x="1945" y="967"/>
                    <a:pt x="1945" y="967"/>
                  </a:cubicBezTo>
                  <a:cubicBezTo>
                    <a:pt x="1945" y="967"/>
                    <a:pt x="1945" y="967"/>
                    <a:pt x="1945" y="967"/>
                  </a:cubicBezTo>
                  <a:cubicBezTo>
                    <a:pt x="1945" y="967"/>
                    <a:pt x="1945" y="967"/>
                    <a:pt x="1945" y="967"/>
                  </a:cubicBezTo>
                  <a:cubicBezTo>
                    <a:pt x="1945" y="967"/>
                    <a:pt x="1945" y="967"/>
                    <a:pt x="1945" y="967"/>
                  </a:cubicBezTo>
                  <a:cubicBezTo>
                    <a:pt x="1946" y="967"/>
                    <a:pt x="1946" y="967"/>
                    <a:pt x="1946" y="967"/>
                  </a:cubicBezTo>
                  <a:cubicBezTo>
                    <a:pt x="1947" y="966"/>
                    <a:pt x="1947" y="966"/>
                    <a:pt x="1948" y="965"/>
                  </a:cubicBezTo>
                  <a:cubicBezTo>
                    <a:pt x="1956" y="961"/>
                    <a:pt x="1962" y="956"/>
                    <a:pt x="1969" y="952"/>
                  </a:cubicBezTo>
                  <a:cubicBezTo>
                    <a:pt x="1972" y="950"/>
                    <a:pt x="1976" y="947"/>
                    <a:pt x="1979" y="946"/>
                  </a:cubicBezTo>
                  <a:cubicBezTo>
                    <a:pt x="1980" y="945"/>
                    <a:pt x="1981" y="944"/>
                    <a:pt x="1982" y="944"/>
                  </a:cubicBezTo>
                  <a:cubicBezTo>
                    <a:pt x="1982" y="944"/>
                    <a:pt x="1982" y="944"/>
                    <a:pt x="1982" y="944"/>
                  </a:cubicBezTo>
                  <a:cubicBezTo>
                    <a:pt x="1982" y="944"/>
                    <a:pt x="1982" y="944"/>
                    <a:pt x="1983" y="944"/>
                  </a:cubicBezTo>
                  <a:cubicBezTo>
                    <a:pt x="1983" y="944"/>
                    <a:pt x="1984" y="944"/>
                    <a:pt x="1985" y="944"/>
                  </a:cubicBezTo>
                  <a:cubicBezTo>
                    <a:pt x="1985" y="944"/>
                    <a:pt x="1986" y="945"/>
                    <a:pt x="1986" y="945"/>
                  </a:cubicBezTo>
                  <a:cubicBezTo>
                    <a:pt x="1987" y="945"/>
                    <a:pt x="1987" y="945"/>
                    <a:pt x="1987" y="945"/>
                  </a:cubicBezTo>
                  <a:cubicBezTo>
                    <a:pt x="1987" y="945"/>
                    <a:pt x="1988" y="945"/>
                    <a:pt x="1988" y="945"/>
                  </a:cubicBezTo>
                  <a:cubicBezTo>
                    <a:pt x="1990" y="946"/>
                    <a:pt x="1992" y="947"/>
                    <a:pt x="1995" y="948"/>
                  </a:cubicBezTo>
                  <a:cubicBezTo>
                    <a:pt x="1996" y="948"/>
                    <a:pt x="1996" y="949"/>
                    <a:pt x="1997" y="949"/>
                  </a:cubicBezTo>
                  <a:cubicBezTo>
                    <a:pt x="1997" y="950"/>
                    <a:pt x="1998" y="950"/>
                    <a:pt x="1999" y="950"/>
                  </a:cubicBezTo>
                  <a:cubicBezTo>
                    <a:pt x="2000" y="951"/>
                    <a:pt x="2001" y="952"/>
                    <a:pt x="2002" y="953"/>
                  </a:cubicBezTo>
                  <a:cubicBezTo>
                    <a:pt x="2003" y="953"/>
                    <a:pt x="2003" y="953"/>
                    <a:pt x="2003" y="953"/>
                  </a:cubicBezTo>
                  <a:cubicBezTo>
                    <a:pt x="2005" y="972"/>
                    <a:pt x="2019" y="970"/>
                    <a:pt x="2031" y="980"/>
                  </a:cubicBezTo>
                  <a:cubicBezTo>
                    <a:pt x="2033" y="959"/>
                    <a:pt x="2021" y="951"/>
                    <a:pt x="2003" y="951"/>
                  </a:cubicBezTo>
                  <a:cubicBezTo>
                    <a:pt x="2003" y="951"/>
                    <a:pt x="2003" y="951"/>
                    <a:pt x="2003" y="951"/>
                  </a:cubicBezTo>
                  <a:cubicBezTo>
                    <a:pt x="2002" y="951"/>
                    <a:pt x="2001" y="950"/>
                    <a:pt x="1999" y="949"/>
                  </a:cubicBezTo>
                  <a:cubicBezTo>
                    <a:pt x="1999" y="949"/>
                    <a:pt x="1998" y="948"/>
                    <a:pt x="1998" y="948"/>
                  </a:cubicBezTo>
                  <a:cubicBezTo>
                    <a:pt x="1997" y="947"/>
                    <a:pt x="1996" y="947"/>
                    <a:pt x="1996" y="947"/>
                  </a:cubicBezTo>
                  <a:cubicBezTo>
                    <a:pt x="1993" y="945"/>
                    <a:pt x="1991" y="944"/>
                    <a:pt x="1988" y="944"/>
                  </a:cubicBezTo>
                  <a:cubicBezTo>
                    <a:pt x="1988" y="943"/>
                    <a:pt x="1988" y="943"/>
                    <a:pt x="1987" y="943"/>
                  </a:cubicBezTo>
                  <a:cubicBezTo>
                    <a:pt x="1987" y="943"/>
                    <a:pt x="1987" y="943"/>
                    <a:pt x="1987" y="943"/>
                  </a:cubicBezTo>
                  <a:cubicBezTo>
                    <a:pt x="1986" y="943"/>
                    <a:pt x="1986" y="943"/>
                    <a:pt x="1985" y="943"/>
                  </a:cubicBezTo>
                  <a:cubicBezTo>
                    <a:pt x="1984" y="943"/>
                    <a:pt x="1984" y="943"/>
                    <a:pt x="1983" y="943"/>
                  </a:cubicBezTo>
                  <a:cubicBezTo>
                    <a:pt x="1983" y="943"/>
                    <a:pt x="1984" y="943"/>
                    <a:pt x="1984" y="943"/>
                  </a:cubicBezTo>
                  <a:cubicBezTo>
                    <a:pt x="1985" y="942"/>
                    <a:pt x="1986" y="942"/>
                    <a:pt x="1987" y="942"/>
                  </a:cubicBezTo>
                  <a:cubicBezTo>
                    <a:pt x="1987" y="941"/>
                    <a:pt x="1987" y="941"/>
                    <a:pt x="1987" y="941"/>
                  </a:cubicBezTo>
                  <a:cubicBezTo>
                    <a:pt x="1988" y="941"/>
                    <a:pt x="1988" y="941"/>
                    <a:pt x="1988" y="941"/>
                  </a:cubicBezTo>
                  <a:cubicBezTo>
                    <a:pt x="1988" y="941"/>
                    <a:pt x="1988" y="941"/>
                    <a:pt x="1988" y="941"/>
                  </a:cubicBezTo>
                  <a:cubicBezTo>
                    <a:pt x="1988" y="941"/>
                    <a:pt x="1988" y="941"/>
                    <a:pt x="1988" y="941"/>
                  </a:cubicBezTo>
                  <a:cubicBezTo>
                    <a:pt x="1988" y="941"/>
                    <a:pt x="1988" y="941"/>
                    <a:pt x="1988" y="941"/>
                  </a:cubicBezTo>
                  <a:cubicBezTo>
                    <a:pt x="1989" y="941"/>
                    <a:pt x="1989" y="941"/>
                    <a:pt x="1989" y="941"/>
                  </a:cubicBezTo>
                  <a:cubicBezTo>
                    <a:pt x="1996" y="938"/>
                    <a:pt x="2003" y="937"/>
                    <a:pt x="2010" y="936"/>
                  </a:cubicBezTo>
                  <a:cubicBezTo>
                    <a:pt x="2017" y="936"/>
                    <a:pt x="2023" y="936"/>
                    <a:pt x="2029" y="937"/>
                  </a:cubicBezTo>
                  <a:cubicBezTo>
                    <a:pt x="2031" y="937"/>
                    <a:pt x="2032" y="938"/>
                    <a:pt x="2034" y="938"/>
                  </a:cubicBezTo>
                  <a:cubicBezTo>
                    <a:pt x="2035" y="938"/>
                    <a:pt x="2037" y="938"/>
                    <a:pt x="2038" y="939"/>
                  </a:cubicBezTo>
                  <a:cubicBezTo>
                    <a:pt x="2041" y="939"/>
                    <a:pt x="2043" y="939"/>
                    <a:pt x="2046" y="940"/>
                  </a:cubicBezTo>
                  <a:cubicBezTo>
                    <a:pt x="2051" y="941"/>
                    <a:pt x="2055" y="942"/>
                    <a:pt x="2058" y="942"/>
                  </a:cubicBezTo>
                  <a:cubicBezTo>
                    <a:pt x="2065" y="944"/>
                    <a:pt x="2069" y="945"/>
                    <a:pt x="2069" y="945"/>
                  </a:cubicBezTo>
                  <a:cubicBezTo>
                    <a:pt x="2069" y="945"/>
                    <a:pt x="2068" y="944"/>
                    <a:pt x="2066" y="944"/>
                  </a:cubicBezTo>
                  <a:cubicBezTo>
                    <a:pt x="2065" y="943"/>
                    <a:pt x="2062" y="942"/>
                    <a:pt x="2059" y="941"/>
                  </a:cubicBezTo>
                  <a:cubicBezTo>
                    <a:pt x="2055" y="940"/>
                    <a:pt x="2051" y="938"/>
                    <a:pt x="2046" y="937"/>
                  </a:cubicBezTo>
                  <a:cubicBezTo>
                    <a:pt x="2044" y="936"/>
                    <a:pt x="2041" y="936"/>
                    <a:pt x="2039" y="935"/>
                  </a:cubicBezTo>
                  <a:cubicBezTo>
                    <a:pt x="2037" y="935"/>
                    <a:pt x="2036" y="934"/>
                    <a:pt x="2034" y="934"/>
                  </a:cubicBezTo>
                  <a:cubicBezTo>
                    <a:pt x="2034" y="934"/>
                    <a:pt x="2034" y="934"/>
                    <a:pt x="2033" y="934"/>
                  </a:cubicBezTo>
                  <a:cubicBezTo>
                    <a:pt x="2033" y="934"/>
                    <a:pt x="2032" y="934"/>
                    <a:pt x="2032" y="934"/>
                  </a:cubicBezTo>
                  <a:cubicBezTo>
                    <a:pt x="2031" y="934"/>
                    <a:pt x="2031" y="934"/>
                    <a:pt x="2030" y="934"/>
                  </a:cubicBezTo>
                  <a:cubicBezTo>
                    <a:pt x="2024" y="933"/>
                    <a:pt x="2017" y="932"/>
                    <a:pt x="2010" y="933"/>
                  </a:cubicBezTo>
                  <a:cubicBezTo>
                    <a:pt x="2007" y="933"/>
                    <a:pt x="2004" y="933"/>
                    <a:pt x="2001" y="934"/>
                  </a:cubicBezTo>
                  <a:cubicBezTo>
                    <a:pt x="2002" y="933"/>
                    <a:pt x="2003" y="932"/>
                    <a:pt x="2003" y="931"/>
                  </a:cubicBezTo>
                  <a:cubicBezTo>
                    <a:pt x="2004" y="931"/>
                    <a:pt x="2004" y="930"/>
                    <a:pt x="2005" y="929"/>
                  </a:cubicBezTo>
                  <a:cubicBezTo>
                    <a:pt x="2005" y="929"/>
                    <a:pt x="2005" y="928"/>
                    <a:pt x="2006" y="928"/>
                  </a:cubicBezTo>
                  <a:cubicBezTo>
                    <a:pt x="2006" y="927"/>
                    <a:pt x="2006" y="927"/>
                    <a:pt x="2006" y="926"/>
                  </a:cubicBezTo>
                  <a:cubicBezTo>
                    <a:pt x="2008" y="923"/>
                    <a:pt x="2009" y="918"/>
                    <a:pt x="2011" y="913"/>
                  </a:cubicBezTo>
                  <a:cubicBezTo>
                    <a:pt x="2011" y="912"/>
                    <a:pt x="2012" y="911"/>
                    <a:pt x="2012" y="910"/>
                  </a:cubicBezTo>
                  <a:cubicBezTo>
                    <a:pt x="2012" y="909"/>
                    <a:pt x="2013" y="907"/>
                    <a:pt x="2013" y="906"/>
                  </a:cubicBezTo>
                  <a:cubicBezTo>
                    <a:pt x="2014" y="906"/>
                    <a:pt x="2014" y="905"/>
                    <a:pt x="2014" y="904"/>
                  </a:cubicBezTo>
                  <a:cubicBezTo>
                    <a:pt x="2015" y="904"/>
                    <a:pt x="2015" y="904"/>
                    <a:pt x="2015" y="904"/>
                  </a:cubicBezTo>
                  <a:cubicBezTo>
                    <a:pt x="2015" y="903"/>
                    <a:pt x="2015" y="903"/>
                    <a:pt x="2015" y="903"/>
                  </a:cubicBezTo>
                  <a:cubicBezTo>
                    <a:pt x="2016" y="901"/>
                    <a:pt x="2016" y="901"/>
                    <a:pt x="2016" y="901"/>
                  </a:cubicBezTo>
                  <a:cubicBezTo>
                    <a:pt x="2017" y="900"/>
                    <a:pt x="2017" y="900"/>
                    <a:pt x="2017" y="899"/>
                  </a:cubicBezTo>
                  <a:cubicBezTo>
                    <a:pt x="2018" y="898"/>
                    <a:pt x="2019" y="897"/>
                    <a:pt x="2020" y="896"/>
                  </a:cubicBezTo>
                  <a:cubicBezTo>
                    <a:pt x="2020" y="896"/>
                    <a:pt x="2021" y="895"/>
                    <a:pt x="2021" y="895"/>
                  </a:cubicBezTo>
                  <a:cubicBezTo>
                    <a:pt x="2021" y="894"/>
                    <a:pt x="2022" y="894"/>
                    <a:pt x="2022" y="893"/>
                  </a:cubicBezTo>
                  <a:cubicBezTo>
                    <a:pt x="2022" y="893"/>
                    <a:pt x="2023" y="893"/>
                    <a:pt x="2023" y="893"/>
                  </a:cubicBezTo>
                  <a:cubicBezTo>
                    <a:pt x="2023" y="893"/>
                    <a:pt x="2023" y="893"/>
                    <a:pt x="2024" y="893"/>
                  </a:cubicBezTo>
                  <a:cubicBezTo>
                    <a:pt x="2024" y="893"/>
                    <a:pt x="2025" y="893"/>
                    <a:pt x="2026" y="893"/>
                  </a:cubicBezTo>
                  <a:cubicBezTo>
                    <a:pt x="2026" y="893"/>
                    <a:pt x="2026" y="893"/>
                    <a:pt x="2027" y="893"/>
                  </a:cubicBezTo>
                  <a:cubicBezTo>
                    <a:pt x="2027" y="893"/>
                    <a:pt x="2027" y="893"/>
                    <a:pt x="2027" y="893"/>
                  </a:cubicBezTo>
                  <a:cubicBezTo>
                    <a:pt x="2027" y="893"/>
                    <a:pt x="2028" y="893"/>
                    <a:pt x="2028" y="893"/>
                  </a:cubicBezTo>
                  <a:cubicBezTo>
                    <a:pt x="2028" y="893"/>
                    <a:pt x="2029" y="893"/>
                    <a:pt x="2029" y="893"/>
                  </a:cubicBezTo>
                  <a:cubicBezTo>
                    <a:pt x="2030" y="893"/>
                    <a:pt x="2030" y="893"/>
                    <a:pt x="2031" y="893"/>
                  </a:cubicBezTo>
                  <a:cubicBezTo>
                    <a:pt x="2031" y="893"/>
                    <a:pt x="2032" y="893"/>
                    <a:pt x="2032" y="893"/>
                  </a:cubicBezTo>
                  <a:cubicBezTo>
                    <a:pt x="2033" y="893"/>
                    <a:pt x="2033" y="892"/>
                    <a:pt x="2034" y="892"/>
                  </a:cubicBezTo>
                  <a:cubicBezTo>
                    <a:pt x="2035" y="893"/>
                    <a:pt x="2036" y="893"/>
                    <a:pt x="2037" y="893"/>
                  </a:cubicBezTo>
                  <a:cubicBezTo>
                    <a:pt x="2038" y="893"/>
                    <a:pt x="2040" y="893"/>
                    <a:pt x="2041" y="893"/>
                  </a:cubicBezTo>
                  <a:cubicBezTo>
                    <a:pt x="2042" y="893"/>
                    <a:pt x="2043" y="894"/>
                    <a:pt x="2044" y="894"/>
                  </a:cubicBezTo>
                  <a:cubicBezTo>
                    <a:pt x="2045" y="894"/>
                    <a:pt x="2046" y="894"/>
                    <a:pt x="2047" y="895"/>
                  </a:cubicBezTo>
                  <a:cubicBezTo>
                    <a:pt x="2047" y="895"/>
                    <a:pt x="2047" y="895"/>
                    <a:pt x="2047" y="895"/>
                  </a:cubicBezTo>
                  <a:cubicBezTo>
                    <a:pt x="2051" y="912"/>
                    <a:pt x="2063" y="908"/>
                    <a:pt x="2075" y="900"/>
                  </a:cubicBezTo>
                  <a:cubicBezTo>
                    <a:pt x="2063" y="898"/>
                    <a:pt x="2061" y="886"/>
                    <a:pt x="2047" y="893"/>
                  </a:cubicBezTo>
                  <a:cubicBezTo>
                    <a:pt x="2046" y="892"/>
                    <a:pt x="2046" y="892"/>
                    <a:pt x="2045" y="892"/>
                  </a:cubicBezTo>
                  <a:cubicBezTo>
                    <a:pt x="2044" y="892"/>
                    <a:pt x="2042" y="891"/>
                    <a:pt x="2041" y="891"/>
                  </a:cubicBezTo>
                  <a:cubicBezTo>
                    <a:pt x="2040" y="891"/>
                    <a:pt x="2039" y="891"/>
                    <a:pt x="2037" y="891"/>
                  </a:cubicBezTo>
                  <a:cubicBezTo>
                    <a:pt x="2036" y="891"/>
                    <a:pt x="2035" y="891"/>
                    <a:pt x="2034" y="890"/>
                  </a:cubicBezTo>
                  <a:cubicBezTo>
                    <a:pt x="2033" y="890"/>
                    <a:pt x="2033" y="891"/>
                    <a:pt x="2032" y="891"/>
                  </a:cubicBezTo>
                  <a:cubicBezTo>
                    <a:pt x="2032" y="891"/>
                    <a:pt x="2031" y="891"/>
                    <a:pt x="2031" y="891"/>
                  </a:cubicBezTo>
                  <a:cubicBezTo>
                    <a:pt x="2030" y="891"/>
                    <a:pt x="2030" y="891"/>
                    <a:pt x="2029" y="891"/>
                  </a:cubicBezTo>
                  <a:cubicBezTo>
                    <a:pt x="2029" y="891"/>
                    <a:pt x="2028" y="891"/>
                    <a:pt x="2028" y="891"/>
                  </a:cubicBezTo>
                  <a:cubicBezTo>
                    <a:pt x="2027" y="891"/>
                    <a:pt x="2027" y="891"/>
                    <a:pt x="2027" y="891"/>
                  </a:cubicBezTo>
                  <a:cubicBezTo>
                    <a:pt x="2027" y="891"/>
                    <a:pt x="2027" y="891"/>
                    <a:pt x="2026" y="891"/>
                  </a:cubicBezTo>
                  <a:cubicBezTo>
                    <a:pt x="2026" y="891"/>
                    <a:pt x="2026" y="891"/>
                    <a:pt x="2025" y="892"/>
                  </a:cubicBezTo>
                  <a:cubicBezTo>
                    <a:pt x="2025" y="892"/>
                    <a:pt x="2025" y="892"/>
                    <a:pt x="2024" y="892"/>
                  </a:cubicBezTo>
                  <a:cubicBezTo>
                    <a:pt x="2024" y="892"/>
                    <a:pt x="2024" y="892"/>
                    <a:pt x="2023" y="892"/>
                  </a:cubicBezTo>
                  <a:cubicBezTo>
                    <a:pt x="2023" y="892"/>
                    <a:pt x="2023" y="892"/>
                    <a:pt x="2023" y="892"/>
                  </a:cubicBezTo>
                  <a:cubicBezTo>
                    <a:pt x="2023" y="892"/>
                    <a:pt x="2024" y="892"/>
                    <a:pt x="2024" y="892"/>
                  </a:cubicBezTo>
                  <a:cubicBezTo>
                    <a:pt x="2024" y="891"/>
                    <a:pt x="2024" y="891"/>
                    <a:pt x="2024" y="891"/>
                  </a:cubicBezTo>
                  <a:cubicBezTo>
                    <a:pt x="2025" y="891"/>
                    <a:pt x="2025" y="891"/>
                    <a:pt x="2025" y="891"/>
                  </a:cubicBezTo>
                  <a:cubicBezTo>
                    <a:pt x="2026" y="890"/>
                    <a:pt x="2026" y="890"/>
                    <a:pt x="2027" y="890"/>
                  </a:cubicBezTo>
                  <a:cubicBezTo>
                    <a:pt x="2027" y="889"/>
                    <a:pt x="2028" y="889"/>
                    <a:pt x="2028" y="888"/>
                  </a:cubicBezTo>
                  <a:cubicBezTo>
                    <a:pt x="2029" y="888"/>
                    <a:pt x="2029" y="888"/>
                    <a:pt x="2030" y="887"/>
                  </a:cubicBezTo>
                  <a:cubicBezTo>
                    <a:pt x="2030" y="887"/>
                    <a:pt x="2031" y="887"/>
                    <a:pt x="2031" y="886"/>
                  </a:cubicBezTo>
                  <a:cubicBezTo>
                    <a:pt x="2032" y="886"/>
                    <a:pt x="2033" y="885"/>
                    <a:pt x="2034" y="885"/>
                  </a:cubicBezTo>
                  <a:cubicBezTo>
                    <a:pt x="2035" y="884"/>
                    <a:pt x="2035" y="884"/>
                    <a:pt x="2036" y="884"/>
                  </a:cubicBezTo>
                  <a:cubicBezTo>
                    <a:pt x="2036" y="884"/>
                    <a:pt x="2037" y="883"/>
                    <a:pt x="2037" y="883"/>
                  </a:cubicBezTo>
                  <a:cubicBezTo>
                    <a:pt x="2038" y="883"/>
                    <a:pt x="2039" y="882"/>
                    <a:pt x="2040" y="882"/>
                  </a:cubicBezTo>
                  <a:cubicBezTo>
                    <a:pt x="2041" y="882"/>
                    <a:pt x="2042" y="882"/>
                    <a:pt x="2043" y="881"/>
                  </a:cubicBezTo>
                  <a:cubicBezTo>
                    <a:pt x="2043" y="881"/>
                    <a:pt x="2044" y="881"/>
                    <a:pt x="2045" y="880"/>
                  </a:cubicBezTo>
                  <a:cubicBezTo>
                    <a:pt x="2047" y="880"/>
                    <a:pt x="2048" y="879"/>
                    <a:pt x="2049" y="879"/>
                  </a:cubicBezTo>
                  <a:cubicBezTo>
                    <a:pt x="2050" y="879"/>
                    <a:pt x="2051" y="879"/>
                    <a:pt x="2052" y="878"/>
                  </a:cubicBezTo>
                  <a:cubicBezTo>
                    <a:pt x="2052" y="878"/>
                    <a:pt x="2053" y="878"/>
                    <a:pt x="2053" y="878"/>
                  </a:cubicBezTo>
                  <a:cubicBezTo>
                    <a:pt x="2053" y="878"/>
                    <a:pt x="2052" y="878"/>
                    <a:pt x="2052" y="878"/>
                  </a:cubicBezTo>
                  <a:cubicBezTo>
                    <a:pt x="2051" y="878"/>
                    <a:pt x="2051" y="878"/>
                    <a:pt x="2051" y="878"/>
                  </a:cubicBezTo>
                  <a:cubicBezTo>
                    <a:pt x="2050" y="878"/>
                    <a:pt x="2050" y="878"/>
                    <a:pt x="2049" y="878"/>
                  </a:cubicBezTo>
                  <a:cubicBezTo>
                    <a:pt x="2048" y="878"/>
                    <a:pt x="2046" y="878"/>
                    <a:pt x="2045" y="878"/>
                  </a:cubicBezTo>
                  <a:cubicBezTo>
                    <a:pt x="2044" y="879"/>
                    <a:pt x="2043" y="879"/>
                    <a:pt x="2042" y="879"/>
                  </a:cubicBezTo>
                  <a:cubicBezTo>
                    <a:pt x="2041" y="879"/>
                    <a:pt x="2041" y="879"/>
                    <a:pt x="2041" y="879"/>
                  </a:cubicBezTo>
                  <a:cubicBezTo>
                    <a:pt x="2040" y="879"/>
                    <a:pt x="2040" y="880"/>
                    <a:pt x="2039" y="880"/>
                  </a:cubicBezTo>
                  <a:cubicBezTo>
                    <a:pt x="2038" y="880"/>
                    <a:pt x="2037" y="880"/>
                    <a:pt x="2036" y="881"/>
                  </a:cubicBezTo>
                  <a:cubicBezTo>
                    <a:pt x="2036" y="881"/>
                    <a:pt x="2035" y="881"/>
                    <a:pt x="2035" y="882"/>
                  </a:cubicBezTo>
                  <a:cubicBezTo>
                    <a:pt x="2034" y="882"/>
                    <a:pt x="2033" y="882"/>
                    <a:pt x="2033" y="882"/>
                  </a:cubicBezTo>
                  <a:cubicBezTo>
                    <a:pt x="2032" y="883"/>
                    <a:pt x="2031" y="884"/>
                    <a:pt x="2030" y="884"/>
                  </a:cubicBezTo>
                  <a:cubicBezTo>
                    <a:pt x="2029" y="885"/>
                    <a:pt x="2029" y="885"/>
                    <a:pt x="2028" y="885"/>
                  </a:cubicBezTo>
                  <a:cubicBezTo>
                    <a:pt x="2028" y="886"/>
                    <a:pt x="2027" y="886"/>
                    <a:pt x="2027" y="886"/>
                  </a:cubicBezTo>
                  <a:cubicBezTo>
                    <a:pt x="2026" y="887"/>
                    <a:pt x="2026" y="887"/>
                    <a:pt x="2025" y="888"/>
                  </a:cubicBezTo>
                  <a:cubicBezTo>
                    <a:pt x="2025" y="888"/>
                    <a:pt x="2024" y="888"/>
                    <a:pt x="2024" y="889"/>
                  </a:cubicBezTo>
                  <a:cubicBezTo>
                    <a:pt x="2023" y="890"/>
                    <a:pt x="2023" y="890"/>
                    <a:pt x="2023" y="890"/>
                  </a:cubicBezTo>
                  <a:cubicBezTo>
                    <a:pt x="2022" y="890"/>
                    <a:pt x="2022" y="890"/>
                    <a:pt x="2022" y="890"/>
                  </a:cubicBezTo>
                  <a:cubicBezTo>
                    <a:pt x="2022" y="891"/>
                    <a:pt x="2021" y="891"/>
                    <a:pt x="2021" y="892"/>
                  </a:cubicBezTo>
                  <a:cubicBezTo>
                    <a:pt x="2020" y="892"/>
                    <a:pt x="2020" y="893"/>
                    <a:pt x="2019" y="893"/>
                  </a:cubicBezTo>
                  <a:cubicBezTo>
                    <a:pt x="2019" y="894"/>
                    <a:pt x="2018" y="894"/>
                    <a:pt x="2018" y="895"/>
                  </a:cubicBezTo>
                  <a:cubicBezTo>
                    <a:pt x="2017" y="896"/>
                    <a:pt x="2016" y="897"/>
                    <a:pt x="2015" y="898"/>
                  </a:cubicBezTo>
                  <a:cubicBezTo>
                    <a:pt x="2015" y="899"/>
                    <a:pt x="2015" y="899"/>
                    <a:pt x="2014" y="900"/>
                  </a:cubicBezTo>
                  <a:cubicBezTo>
                    <a:pt x="2013" y="902"/>
                    <a:pt x="2013" y="902"/>
                    <a:pt x="2013" y="902"/>
                  </a:cubicBezTo>
                  <a:cubicBezTo>
                    <a:pt x="2013" y="902"/>
                    <a:pt x="2013" y="902"/>
                    <a:pt x="2013" y="902"/>
                  </a:cubicBezTo>
                  <a:cubicBezTo>
                    <a:pt x="2012" y="903"/>
                    <a:pt x="2012" y="903"/>
                    <a:pt x="2012" y="903"/>
                  </a:cubicBezTo>
                  <a:cubicBezTo>
                    <a:pt x="2012" y="904"/>
                    <a:pt x="2012" y="905"/>
                    <a:pt x="2011" y="905"/>
                  </a:cubicBezTo>
                  <a:cubicBezTo>
                    <a:pt x="2010" y="908"/>
                    <a:pt x="2009" y="910"/>
                    <a:pt x="2008" y="913"/>
                  </a:cubicBezTo>
                  <a:cubicBezTo>
                    <a:pt x="2008" y="915"/>
                    <a:pt x="2007" y="917"/>
                    <a:pt x="2006" y="919"/>
                  </a:cubicBezTo>
                  <a:cubicBezTo>
                    <a:pt x="2005" y="922"/>
                    <a:pt x="2005" y="924"/>
                    <a:pt x="2004" y="925"/>
                  </a:cubicBezTo>
                  <a:cubicBezTo>
                    <a:pt x="2004" y="926"/>
                    <a:pt x="2003" y="927"/>
                    <a:pt x="2003" y="928"/>
                  </a:cubicBezTo>
                  <a:cubicBezTo>
                    <a:pt x="2002" y="929"/>
                    <a:pt x="2002" y="930"/>
                    <a:pt x="2002" y="930"/>
                  </a:cubicBezTo>
                  <a:cubicBezTo>
                    <a:pt x="2001" y="931"/>
                    <a:pt x="2001" y="932"/>
                    <a:pt x="2000" y="932"/>
                  </a:cubicBezTo>
                  <a:cubicBezTo>
                    <a:pt x="2000" y="933"/>
                    <a:pt x="2000" y="933"/>
                    <a:pt x="1999" y="934"/>
                  </a:cubicBezTo>
                  <a:cubicBezTo>
                    <a:pt x="1999" y="934"/>
                    <a:pt x="1999" y="934"/>
                    <a:pt x="1999" y="934"/>
                  </a:cubicBezTo>
                  <a:cubicBezTo>
                    <a:pt x="1996" y="935"/>
                    <a:pt x="1992" y="936"/>
                    <a:pt x="1988" y="937"/>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6" y="938"/>
                    <a:pt x="1986" y="938"/>
                    <a:pt x="1986" y="938"/>
                  </a:cubicBezTo>
                  <a:cubicBezTo>
                    <a:pt x="1985" y="938"/>
                    <a:pt x="1985" y="938"/>
                    <a:pt x="1985" y="938"/>
                  </a:cubicBezTo>
                  <a:cubicBezTo>
                    <a:pt x="1984" y="939"/>
                    <a:pt x="1983" y="939"/>
                    <a:pt x="1982" y="939"/>
                  </a:cubicBezTo>
                  <a:cubicBezTo>
                    <a:pt x="1981" y="940"/>
                    <a:pt x="1979" y="941"/>
                    <a:pt x="1977" y="942"/>
                  </a:cubicBezTo>
                  <a:cubicBezTo>
                    <a:pt x="1974" y="944"/>
                    <a:pt x="1970" y="946"/>
                    <a:pt x="1967" y="949"/>
                  </a:cubicBezTo>
                  <a:cubicBezTo>
                    <a:pt x="1966" y="949"/>
                    <a:pt x="1966" y="949"/>
                    <a:pt x="1965" y="950"/>
                  </a:cubicBezTo>
                  <a:cubicBezTo>
                    <a:pt x="1966" y="949"/>
                    <a:pt x="1967" y="947"/>
                    <a:pt x="1967" y="946"/>
                  </a:cubicBezTo>
                  <a:cubicBezTo>
                    <a:pt x="1967" y="946"/>
                    <a:pt x="1968" y="945"/>
                    <a:pt x="1968" y="944"/>
                  </a:cubicBezTo>
                  <a:cubicBezTo>
                    <a:pt x="1968" y="943"/>
                    <a:pt x="1969" y="942"/>
                    <a:pt x="1969" y="942"/>
                  </a:cubicBezTo>
                  <a:cubicBezTo>
                    <a:pt x="1970" y="940"/>
                    <a:pt x="1970" y="938"/>
                    <a:pt x="1971" y="937"/>
                  </a:cubicBezTo>
                  <a:cubicBezTo>
                    <a:pt x="1971" y="937"/>
                    <a:pt x="1971" y="937"/>
                    <a:pt x="1971" y="937"/>
                  </a:cubicBezTo>
                  <a:cubicBezTo>
                    <a:pt x="1989" y="925"/>
                    <a:pt x="1994" y="910"/>
                    <a:pt x="1976" y="892"/>
                  </a:cubicBezTo>
                  <a:cubicBezTo>
                    <a:pt x="1972" y="909"/>
                    <a:pt x="1956" y="916"/>
                    <a:pt x="1969" y="935"/>
                  </a:cubicBezTo>
                  <a:cubicBezTo>
                    <a:pt x="1969" y="935"/>
                    <a:pt x="1969" y="936"/>
                    <a:pt x="1969" y="936"/>
                  </a:cubicBezTo>
                  <a:cubicBezTo>
                    <a:pt x="1968" y="938"/>
                    <a:pt x="1968" y="939"/>
                    <a:pt x="1967" y="941"/>
                  </a:cubicBezTo>
                  <a:cubicBezTo>
                    <a:pt x="1967" y="942"/>
                    <a:pt x="1967" y="942"/>
                    <a:pt x="1966" y="943"/>
                  </a:cubicBezTo>
                  <a:cubicBezTo>
                    <a:pt x="1966" y="944"/>
                    <a:pt x="1966" y="945"/>
                    <a:pt x="1965" y="945"/>
                  </a:cubicBezTo>
                  <a:cubicBezTo>
                    <a:pt x="1964" y="948"/>
                    <a:pt x="1962" y="951"/>
                    <a:pt x="1961" y="953"/>
                  </a:cubicBezTo>
                  <a:cubicBezTo>
                    <a:pt x="1961" y="953"/>
                    <a:pt x="1961" y="953"/>
                    <a:pt x="1960" y="953"/>
                  </a:cubicBezTo>
                  <a:cubicBezTo>
                    <a:pt x="1956" y="956"/>
                    <a:pt x="1951" y="959"/>
                    <a:pt x="1947" y="962"/>
                  </a:cubicBezTo>
                  <a:cubicBezTo>
                    <a:pt x="1946" y="962"/>
                    <a:pt x="1945" y="963"/>
                    <a:pt x="1944" y="963"/>
                  </a:cubicBezTo>
                  <a:cubicBezTo>
                    <a:pt x="1944" y="963"/>
                    <a:pt x="1944" y="963"/>
                    <a:pt x="1944" y="963"/>
                  </a:cubicBezTo>
                  <a:cubicBezTo>
                    <a:pt x="1944" y="963"/>
                    <a:pt x="1944" y="963"/>
                    <a:pt x="1944" y="963"/>
                  </a:cubicBezTo>
                  <a:cubicBezTo>
                    <a:pt x="1944" y="963"/>
                    <a:pt x="1944" y="963"/>
                    <a:pt x="1944" y="963"/>
                  </a:cubicBezTo>
                  <a:cubicBezTo>
                    <a:pt x="1944" y="963"/>
                    <a:pt x="1943" y="963"/>
                    <a:pt x="1943" y="963"/>
                  </a:cubicBezTo>
                  <a:cubicBezTo>
                    <a:pt x="1943" y="964"/>
                    <a:pt x="1943" y="964"/>
                    <a:pt x="1943" y="964"/>
                  </a:cubicBezTo>
                  <a:cubicBezTo>
                    <a:pt x="1943" y="964"/>
                    <a:pt x="1943" y="964"/>
                    <a:pt x="1943" y="964"/>
                  </a:cubicBezTo>
                  <a:cubicBezTo>
                    <a:pt x="1941" y="964"/>
                    <a:pt x="1941" y="964"/>
                    <a:pt x="1941" y="964"/>
                  </a:cubicBezTo>
                  <a:cubicBezTo>
                    <a:pt x="1940" y="965"/>
                    <a:pt x="1940" y="965"/>
                    <a:pt x="1940" y="965"/>
                  </a:cubicBezTo>
                  <a:cubicBezTo>
                    <a:pt x="1938" y="966"/>
                    <a:pt x="1938" y="966"/>
                    <a:pt x="1938" y="966"/>
                  </a:cubicBezTo>
                  <a:cubicBezTo>
                    <a:pt x="1938" y="966"/>
                    <a:pt x="1937" y="966"/>
                    <a:pt x="1936" y="967"/>
                  </a:cubicBezTo>
                  <a:cubicBezTo>
                    <a:pt x="1932" y="968"/>
                    <a:pt x="1928" y="969"/>
                    <a:pt x="1924" y="970"/>
                  </a:cubicBezTo>
                  <a:cubicBezTo>
                    <a:pt x="1917" y="972"/>
                    <a:pt x="1909" y="973"/>
                    <a:pt x="1901" y="974"/>
                  </a:cubicBezTo>
                  <a:cubicBezTo>
                    <a:pt x="1900" y="974"/>
                    <a:pt x="1899" y="974"/>
                    <a:pt x="1898" y="974"/>
                  </a:cubicBezTo>
                  <a:cubicBezTo>
                    <a:pt x="1898" y="974"/>
                    <a:pt x="1899" y="974"/>
                    <a:pt x="1899" y="973"/>
                  </a:cubicBezTo>
                  <a:cubicBezTo>
                    <a:pt x="1899" y="973"/>
                    <a:pt x="1900" y="973"/>
                    <a:pt x="1900" y="972"/>
                  </a:cubicBezTo>
                  <a:cubicBezTo>
                    <a:pt x="1900" y="972"/>
                    <a:pt x="1901" y="972"/>
                    <a:pt x="1901" y="971"/>
                  </a:cubicBezTo>
                  <a:cubicBezTo>
                    <a:pt x="1901" y="971"/>
                    <a:pt x="1901" y="971"/>
                    <a:pt x="1902" y="970"/>
                  </a:cubicBezTo>
                  <a:cubicBezTo>
                    <a:pt x="1902" y="970"/>
                    <a:pt x="1903" y="969"/>
                    <a:pt x="1904" y="968"/>
                  </a:cubicBezTo>
                  <a:cubicBezTo>
                    <a:pt x="1904" y="967"/>
                    <a:pt x="1905" y="966"/>
                    <a:pt x="1906" y="965"/>
                  </a:cubicBezTo>
                  <a:cubicBezTo>
                    <a:pt x="1906" y="965"/>
                    <a:pt x="1906" y="964"/>
                    <a:pt x="1906" y="964"/>
                  </a:cubicBezTo>
                  <a:cubicBezTo>
                    <a:pt x="1907" y="963"/>
                    <a:pt x="1907" y="962"/>
                    <a:pt x="1907" y="962"/>
                  </a:cubicBezTo>
                  <a:cubicBezTo>
                    <a:pt x="1908" y="961"/>
                    <a:pt x="1908" y="960"/>
                    <a:pt x="1908" y="960"/>
                  </a:cubicBezTo>
                  <a:cubicBezTo>
                    <a:pt x="1908" y="959"/>
                    <a:pt x="1909" y="958"/>
                    <a:pt x="1909" y="958"/>
                  </a:cubicBezTo>
                  <a:cubicBezTo>
                    <a:pt x="1910" y="955"/>
                    <a:pt x="1911" y="952"/>
                    <a:pt x="1911" y="948"/>
                  </a:cubicBezTo>
                  <a:cubicBezTo>
                    <a:pt x="1912" y="945"/>
                    <a:pt x="1912" y="941"/>
                    <a:pt x="1913" y="937"/>
                  </a:cubicBezTo>
                  <a:cubicBezTo>
                    <a:pt x="1913" y="934"/>
                    <a:pt x="1914" y="930"/>
                    <a:pt x="1914" y="926"/>
                  </a:cubicBezTo>
                  <a:cubicBezTo>
                    <a:pt x="1915" y="922"/>
                    <a:pt x="1915" y="918"/>
                    <a:pt x="1917" y="915"/>
                  </a:cubicBezTo>
                  <a:cubicBezTo>
                    <a:pt x="1917" y="913"/>
                    <a:pt x="1917" y="913"/>
                    <a:pt x="1917" y="913"/>
                  </a:cubicBezTo>
                  <a:cubicBezTo>
                    <a:pt x="1917" y="912"/>
                    <a:pt x="1917" y="912"/>
                    <a:pt x="1917" y="912"/>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1"/>
                    <a:pt x="1918" y="911"/>
                    <a:pt x="1918" y="911"/>
                  </a:cubicBezTo>
                  <a:cubicBezTo>
                    <a:pt x="1918" y="910"/>
                    <a:pt x="1918" y="910"/>
                    <a:pt x="1918" y="910"/>
                  </a:cubicBezTo>
                  <a:cubicBezTo>
                    <a:pt x="1919" y="909"/>
                    <a:pt x="1919" y="909"/>
                    <a:pt x="1919" y="909"/>
                  </a:cubicBezTo>
                  <a:cubicBezTo>
                    <a:pt x="1919" y="909"/>
                    <a:pt x="1919" y="908"/>
                    <a:pt x="1919" y="908"/>
                  </a:cubicBezTo>
                  <a:cubicBezTo>
                    <a:pt x="1920" y="906"/>
                    <a:pt x="1920" y="906"/>
                    <a:pt x="1920" y="906"/>
                  </a:cubicBezTo>
                  <a:cubicBezTo>
                    <a:pt x="1920" y="906"/>
                    <a:pt x="1921" y="905"/>
                    <a:pt x="1921" y="904"/>
                  </a:cubicBezTo>
                  <a:cubicBezTo>
                    <a:pt x="1922" y="903"/>
                    <a:pt x="1922" y="902"/>
                    <a:pt x="1923" y="902"/>
                  </a:cubicBezTo>
                  <a:cubicBezTo>
                    <a:pt x="1923" y="901"/>
                    <a:pt x="1924" y="900"/>
                    <a:pt x="1924" y="899"/>
                  </a:cubicBezTo>
                  <a:cubicBezTo>
                    <a:pt x="1925" y="898"/>
                    <a:pt x="1925" y="898"/>
                    <a:pt x="1926" y="897"/>
                  </a:cubicBezTo>
                  <a:cubicBezTo>
                    <a:pt x="1927" y="896"/>
                    <a:pt x="1927" y="896"/>
                    <a:pt x="1928" y="895"/>
                  </a:cubicBezTo>
                  <a:cubicBezTo>
                    <a:pt x="1928" y="894"/>
                    <a:pt x="1929" y="894"/>
                    <a:pt x="1930" y="893"/>
                  </a:cubicBezTo>
                  <a:cubicBezTo>
                    <a:pt x="1930" y="892"/>
                    <a:pt x="1931" y="892"/>
                    <a:pt x="1932" y="891"/>
                  </a:cubicBezTo>
                  <a:cubicBezTo>
                    <a:pt x="1932" y="891"/>
                    <a:pt x="1933" y="890"/>
                    <a:pt x="1934" y="890"/>
                  </a:cubicBezTo>
                  <a:cubicBezTo>
                    <a:pt x="1934" y="889"/>
                    <a:pt x="1935" y="889"/>
                    <a:pt x="1936" y="888"/>
                  </a:cubicBezTo>
                  <a:cubicBezTo>
                    <a:pt x="1937" y="887"/>
                    <a:pt x="1938" y="886"/>
                    <a:pt x="1940" y="885"/>
                  </a:cubicBezTo>
                  <a:cubicBezTo>
                    <a:pt x="1941" y="885"/>
                    <a:pt x="1941" y="885"/>
                    <a:pt x="1942" y="884"/>
                  </a:cubicBezTo>
                  <a:cubicBezTo>
                    <a:pt x="1943" y="884"/>
                    <a:pt x="1943" y="884"/>
                    <a:pt x="1944" y="883"/>
                  </a:cubicBezTo>
                  <a:cubicBezTo>
                    <a:pt x="1945" y="883"/>
                    <a:pt x="1947" y="882"/>
                    <a:pt x="1948" y="882"/>
                  </a:cubicBezTo>
                  <a:cubicBezTo>
                    <a:pt x="1948" y="881"/>
                    <a:pt x="1949" y="881"/>
                    <a:pt x="1949" y="881"/>
                  </a:cubicBezTo>
                  <a:cubicBezTo>
                    <a:pt x="1950" y="881"/>
                    <a:pt x="1951" y="880"/>
                    <a:pt x="1951" y="880"/>
                  </a:cubicBezTo>
                  <a:cubicBezTo>
                    <a:pt x="1953" y="879"/>
                    <a:pt x="1955" y="879"/>
                    <a:pt x="1957" y="878"/>
                  </a:cubicBezTo>
                  <a:cubicBezTo>
                    <a:pt x="1959" y="878"/>
                    <a:pt x="1960" y="878"/>
                    <a:pt x="1961" y="878"/>
                  </a:cubicBezTo>
                  <a:cubicBezTo>
                    <a:pt x="1962" y="878"/>
                    <a:pt x="1962" y="877"/>
                    <a:pt x="1962" y="877"/>
                  </a:cubicBezTo>
                  <a:cubicBezTo>
                    <a:pt x="1962" y="877"/>
                    <a:pt x="1962" y="877"/>
                    <a:pt x="1961" y="877"/>
                  </a:cubicBezTo>
                  <a:cubicBezTo>
                    <a:pt x="1960" y="877"/>
                    <a:pt x="1959" y="877"/>
                    <a:pt x="1957" y="878"/>
                  </a:cubicBezTo>
                  <a:cubicBezTo>
                    <a:pt x="1955" y="878"/>
                    <a:pt x="1953" y="878"/>
                    <a:pt x="1951" y="878"/>
                  </a:cubicBezTo>
                  <a:cubicBezTo>
                    <a:pt x="1950" y="879"/>
                    <a:pt x="1949" y="879"/>
                    <a:pt x="1949" y="879"/>
                  </a:cubicBezTo>
                  <a:cubicBezTo>
                    <a:pt x="1949" y="879"/>
                    <a:pt x="1948" y="879"/>
                    <a:pt x="1948" y="879"/>
                  </a:cubicBezTo>
                  <a:cubicBezTo>
                    <a:pt x="1949" y="879"/>
                    <a:pt x="1949" y="878"/>
                    <a:pt x="1950" y="878"/>
                  </a:cubicBezTo>
                  <a:cubicBezTo>
                    <a:pt x="1950" y="877"/>
                    <a:pt x="1951" y="876"/>
                    <a:pt x="1952" y="876"/>
                  </a:cubicBezTo>
                  <a:cubicBezTo>
                    <a:pt x="1952" y="875"/>
                    <a:pt x="1953" y="874"/>
                    <a:pt x="1953" y="874"/>
                  </a:cubicBezTo>
                  <a:cubicBezTo>
                    <a:pt x="1954" y="873"/>
                    <a:pt x="1954" y="873"/>
                    <a:pt x="1955" y="872"/>
                  </a:cubicBezTo>
                  <a:cubicBezTo>
                    <a:pt x="1970" y="872"/>
                    <a:pt x="1968" y="850"/>
                    <a:pt x="1963" y="841"/>
                  </a:cubicBezTo>
                  <a:cubicBezTo>
                    <a:pt x="1962" y="847"/>
                    <a:pt x="1962" y="850"/>
                    <a:pt x="1958" y="855"/>
                  </a:cubicBezTo>
                  <a:cubicBezTo>
                    <a:pt x="1955" y="858"/>
                    <a:pt x="1948" y="864"/>
                    <a:pt x="1954" y="868"/>
                  </a:cubicBezTo>
                  <a:cubicBezTo>
                    <a:pt x="1954" y="868"/>
                    <a:pt x="1954" y="868"/>
                    <a:pt x="1954" y="868"/>
                  </a:cubicBezTo>
                  <a:cubicBezTo>
                    <a:pt x="1953" y="869"/>
                    <a:pt x="1953" y="871"/>
                    <a:pt x="1953" y="872"/>
                  </a:cubicBezTo>
                  <a:cubicBezTo>
                    <a:pt x="1953" y="872"/>
                    <a:pt x="1953" y="872"/>
                    <a:pt x="1953" y="872"/>
                  </a:cubicBezTo>
                  <a:cubicBezTo>
                    <a:pt x="1953" y="872"/>
                    <a:pt x="1952" y="872"/>
                    <a:pt x="1952" y="873"/>
                  </a:cubicBezTo>
                  <a:cubicBezTo>
                    <a:pt x="1952" y="873"/>
                    <a:pt x="1951" y="874"/>
                    <a:pt x="1950" y="875"/>
                  </a:cubicBezTo>
                  <a:cubicBezTo>
                    <a:pt x="1950" y="875"/>
                    <a:pt x="1949" y="876"/>
                    <a:pt x="1949" y="876"/>
                  </a:cubicBezTo>
                  <a:cubicBezTo>
                    <a:pt x="1948" y="877"/>
                    <a:pt x="1947" y="878"/>
                    <a:pt x="1947" y="878"/>
                  </a:cubicBezTo>
                  <a:cubicBezTo>
                    <a:pt x="1946" y="879"/>
                    <a:pt x="1946" y="879"/>
                    <a:pt x="1945" y="880"/>
                  </a:cubicBezTo>
                  <a:cubicBezTo>
                    <a:pt x="1945" y="880"/>
                    <a:pt x="1945" y="880"/>
                    <a:pt x="1945" y="880"/>
                  </a:cubicBezTo>
                  <a:cubicBezTo>
                    <a:pt x="1945" y="880"/>
                    <a:pt x="1945" y="880"/>
                    <a:pt x="1944" y="880"/>
                  </a:cubicBezTo>
                  <a:cubicBezTo>
                    <a:pt x="1944" y="880"/>
                    <a:pt x="1944" y="880"/>
                    <a:pt x="1944" y="881"/>
                  </a:cubicBezTo>
                  <a:cubicBezTo>
                    <a:pt x="1944" y="881"/>
                    <a:pt x="1944" y="881"/>
                    <a:pt x="1944" y="881"/>
                  </a:cubicBezTo>
                  <a:cubicBezTo>
                    <a:pt x="1943" y="881"/>
                    <a:pt x="1943" y="881"/>
                    <a:pt x="1943" y="881"/>
                  </a:cubicBezTo>
                  <a:cubicBezTo>
                    <a:pt x="1942" y="881"/>
                    <a:pt x="1941" y="882"/>
                    <a:pt x="1941" y="882"/>
                  </a:cubicBezTo>
                  <a:cubicBezTo>
                    <a:pt x="1940" y="882"/>
                    <a:pt x="1939" y="883"/>
                    <a:pt x="1939" y="883"/>
                  </a:cubicBezTo>
                  <a:cubicBezTo>
                    <a:pt x="1937" y="884"/>
                    <a:pt x="1936" y="885"/>
                    <a:pt x="1934" y="886"/>
                  </a:cubicBezTo>
                  <a:cubicBezTo>
                    <a:pt x="1934" y="887"/>
                    <a:pt x="1933" y="887"/>
                    <a:pt x="1932" y="888"/>
                  </a:cubicBezTo>
                  <a:cubicBezTo>
                    <a:pt x="1931" y="888"/>
                    <a:pt x="1931" y="889"/>
                    <a:pt x="1930" y="889"/>
                  </a:cubicBezTo>
                  <a:cubicBezTo>
                    <a:pt x="1929" y="890"/>
                    <a:pt x="1929" y="891"/>
                    <a:pt x="1928" y="891"/>
                  </a:cubicBezTo>
                  <a:cubicBezTo>
                    <a:pt x="1927" y="892"/>
                    <a:pt x="1927" y="893"/>
                    <a:pt x="1926" y="893"/>
                  </a:cubicBezTo>
                  <a:cubicBezTo>
                    <a:pt x="1925" y="894"/>
                    <a:pt x="1925" y="895"/>
                    <a:pt x="1924" y="895"/>
                  </a:cubicBezTo>
                  <a:cubicBezTo>
                    <a:pt x="1924" y="896"/>
                    <a:pt x="1923" y="897"/>
                    <a:pt x="1922" y="898"/>
                  </a:cubicBezTo>
                  <a:cubicBezTo>
                    <a:pt x="1922" y="899"/>
                    <a:pt x="1921" y="899"/>
                    <a:pt x="1921" y="900"/>
                  </a:cubicBezTo>
                  <a:cubicBezTo>
                    <a:pt x="1920" y="901"/>
                    <a:pt x="1920" y="902"/>
                    <a:pt x="1919" y="903"/>
                  </a:cubicBezTo>
                  <a:cubicBezTo>
                    <a:pt x="1919" y="903"/>
                    <a:pt x="1918" y="904"/>
                    <a:pt x="1918" y="905"/>
                  </a:cubicBezTo>
                  <a:cubicBezTo>
                    <a:pt x="1918" y="905"/>
                    <a:pt x="1918" y="905"/>
                    <a:pt x="1918" y="904"/>
                  </a:cubicBezTo>
                  <a:cubicBezTo>
                    <a:pt x="1918" y="904"/>
                    <a:pt x="1918" y="903"/>
                    <a:pt x="1917" y="903"/>
                  </a:cubicBezTo>
                  <a:cubicBezTo>
                    <a:pt x="1917" y="902"/>
                    <a:pt x="1917" y="901"/>
                    <a:pt x="1917" y="901"/>
                  </a:cubicBezTo>
                  <a:cubicBezTo>
                    <a:pt x="1917" y="900"/>
                    <a:pt x="1917" y="900"/>
                    <a:pt x="1917" y="900"/>
                  </a:cubicBezTo>
                  <a:cubicBezTo>
                    <a:pt x="1917" y="899"/>
                    <a:pt x="1917" y="899"/>
                    <a:pt x="1917" y="899"/>
                  </a:cubicBezTo>
                  <a:cubicBezTo>
                    <a:pt x="1916" y="898"/>
                    <a:pt x="1916" y="897"/>
                    <a:pt x="1916" y="896"/>
                  </a:cubicBezTo>
                  <a:cubicBezTo>
                    <a:pt x="1916" y="895"/>
                    <a:pt x="1915" y="894"/>
                    <a:pt x="1914" y="892"/>
                  </a:cubicBezTo>
                  <a:cubicBezTo>
                    <a:pt x="1914" y="891"/>
                    <a:pt x="1913" y="889"/>
                    <a:pt x="1912" y="888"/>
                  </a:cubicBezTo>
                  <a:cubicBezTo>
                    <a:pt x="1912" y="888"/>
                    <a:pt x="1912" y="887"/>
                    <a:pt x="1912" y="887"/>
                  </a:cubicBezTo>
                  <a:cubicBezTo>
                    <a:pt x="1920" y="871"/>
                    <a:pt x="1893" y="861"/>
                    <a:pt x="1882" y="858"/>
                  </a:cubicBezTo>
                  <a:cubicBezTo>
                    <a:pt x="1889" y="869"/>
                    <a:pt x="1885" y="897"/>
                    <a:pt x="1908" y="889"/>
                  </a:cubicBezTo>
                  <a:cubicBezTo>
                    <a:pt x="1908" y="887"/>
                    <a:pt x="1908" y="887"/>
                    <a:pt x="1908" y="887"/>
                  </a:cubicBezTo>
                  <a:cubicBezTo>
                    <a:pt x="1908" y="888"/>
                    <a:pt x="1909" y="889"/>
                    <a:pt x="1910" y="890"/>
                  </a:cubicBezTo>
                  <a:cubicBezTo>
                    <a:pt x="1910" y="889"/>
                    <a:pt x="1910" y="889"/>
                    <a:pt x="1910" y="889"/>
                  </a:cubicBezTo>
                  <a:cubicBezTo>
                    <a:pt x="1910" y="889"/>
                    <a:pt x="1911" y="889"/>
                    <a:pt x="1911" y="889"/>
                  </a:cubicBezTo>
                  <a:cubicBezTo>
                    <a:pt x="1911" y="890"/>
                    <a:pt x="1912" y="892"/>
                    <a:pt x="1913" y="893"/>
                  </a:cubicBezTo>
                  <a:cubicBezTo>
                    <a:pt x="1913" y="894"/>
                    <a:pt x="1914" y="896"/>
                    <a:pt x="1914" y="897"/>
                  </a:cubicBezTo>
                  <a:cubicBezTo>
                    <a:pt x="1914" y="898"/>
                    <a:pt x="1914" y="898"/>
                    <a:pt x="1915" y="899"/>
                  </a:cubicBezTo>
                  <a:cubicBezTo>
                    <a:pt x="1915" y="899"/>
                    <a:pt x="1915" y="900"/>
                    <a:pt x="1915" y="900"/>
                  </a:cubicBezTo>
                  <a:cubicBezTo>
                    <a:pt x="1915" y="900"/>
                    <a:pt x="1915" y="901"/>
                    <a:pt x="1915" y="901"/>
                  </a:cubicBezTo>
                  <a:cubicBezTo>
                    <a:pt x="1915" y="902"/>
                    <a:pt x="1915" y="902"/>
                    <a:pt x="1915" y="903"/>
                  </a:cubicBezTo>
                  <a:cubicBezTo>
                    <a:pt x="1915" y="903"/>
                    <a:pt x="1915" y="904"/>
                    <a:pt x="1915" y="905"/>
                  </a:cubicBezTo>
                  <a:cubicBezTo>
                    <a:pt x="1916" y="905"/>
                    <a:pt x="1916" y="905"/>
                    <a:pt x="1916" y="905"/>
                  </a:cubicBezTo>
                  <a:cubicBezTo>
                    <a:pt x="1916" y="906"/>
                    <a:pt x="1916" y="906"/>
                    <a:pt x="1916" y="906"/>
                  </a:cubicBezTo>
                  <a:cubicBezTo>
                    <a:pt x="1916" y="907"/>
                    <a:pt x="1916" y="907"/>
                    <a:pt x="1916" y="908"/>
                  </a:cubicBezTo>
                  <a:cubicBezTo>
                    <a:pt x="1916" y="908"/>
                    <a:pt x="1916" y="908"/>
                    <a:pt x="1916" y="909"/>
                  </a:cubicBezTo>
                  <a:cubicBezTo>
                    <a:pt x="1916" y="910"/>
                    <a:pt x="1916" y="910"/>
                    <a:pt x="1916" y="910"/>
                  </a:cubicBezTo>
                  <a:cubicBezTo>
                    <a:pt x="1915" y="910"/>
                    <a:pt x="1915" y="910"/>
                    <a:pt x="1915" y="910"/>
                  </a:cubicBezTo>
                  <a:cubicBezTo>
                    <a:pt x="1915" y="910"/>
                    <a:pt x="1915" y="910"/>
                    <a:pt x="1915" y="910"/>
                  </a:cubicBezTo>
                  <a:cubicBezTo>
                    <a:pt x="1915" y="911"/>
                    <a:pt x="1915" y="911"/>
                    <a:pt x="1915" y="911"/>
                  </a:cubicBezTo>
                  <a:cubicBezTo>
                    <a:pt x="1915" y="911"/>
                    <a:pt x="1915" y="911"/>
                    <a:pt x="1915" y="911"/>
                  </a:cubicBezTo>
                  <a:cubicBezTo>
                    <a:pt x="1915" y="911"/>
                    <a:pt x="1915" y="911"/>
                    <a:pt x="1915" y="911"/>
                  </a:cubicBezTo>
                  <a:cubicBezTo>
                    <a:pt x="1915" y="912"/>
                    <a:pt x="1915" y="912"/>
                    <a:pt x="1915" y="912"/>
                  </a:cubicBezTo>
                  <a:cubicBezTo>
                    <a:pt x="1914" y="914"/>
                    <a:pt x="1914" y="914"/>
                    <a:pt x="1914" y="914"/>
                  </a:cubicBezTo>
                  <a:cubicBezTo>
                    <a:pt x="1913" y="918"/>
                    <a:pt x="1912" y="922"/>
                    <a:pt x="1912" y="926"/>
                  </a:cubicBezTo>
                  <a:cubicBezTo>
                    <a:pt x="1911" y="930"/>
                    <a:pt x="1911" y="933"/>
                    <a:pt x="1910" y="937"/>
                  </a:cubicBezTo>
                  <a:cubicBezTo>
                    <a:pt x="1910" y="941"/>
                    <a:pt x="1909" y="944"/>
                    <a:pt x="1909" y="948"/>
                  </a:cubicBezTo>
                  <a:cubicBezTo>
                    <a:pt x="1908" y="951"/>
                    <a:pt x="1907" y="954"/>
                    <a:pt x="1907" y="957"/>
                  </a:cubicBezTo>
                  <a:cubicBezTo>
                    <a:pt x="1906" y="958"/>
                    <a:pt x="1906" y="960"/>
                    <a:pt x="1905" y="961"/>
                  </a:cubicBezTo>
                  <a:cubicBezTo>
                    <a:pt x="1905" y="961"/>
                    <a:pt x="1905" y="962"/>
                    <a:pt x="1904" y="963"/>
                  </a:cubicBezTo>
                  <a:cubicBezTo>
                    <a:pt x="1904" y="963"/>
                    <a:pt x="1904" y="964"/>
                    <a:pt x="1904" y="964"/>
                  </a:cubicBezTo>
                  <a:cubicBezTo>
                    <a:pt x="1903" y="967"/>
                    <a:pt x="1902" y="968"/>
                    <a:pt x="1901" y="970"/>
                  </a:cubicBezTo>
                  <a:cubicBezTo>
                    <a:pt x="1901" y="970"/>
                    <a:pt x="1901" y="971"/>
                    <a:pt x="1900" y="971"/>
                  </a:cubicBezTo>
                  <a:cubicBezTo>
                    <a:pt x="1900" y="971"/>
                    <a:pt x="1900" y="971"/>
                    <a:pt x="1900" y="972"/>
                  </a:cubicBezTo>
                  <a:cubicBezTo>
                    <a:pt x="1899" y="972"/>
                    <a:pt x="1899" y="973"/>
                    <a:pt x="1899" y="973"/>
                  </a:cubicBezTo>
                  <a:cubicBezTo>
                    <a:pt x="1898" y="973"/>
                    <a:pt x="1898" y="974"/>
                    <a:pt x="1898" y="974"/>
                  </a:cubicBezTo>
                  <a:cubicBezTo>
                    <a:pt x="1892" y="974"/>
                    <a:pt x="1886" y="975"/>
                    <a:pt x="1881" y="976"/>
                  </a:cubicBezTo>
                  <a:cubicBezTo>
                    <a:pt x="1845" y="961"/>
                    <a:pt x="1810" y="944"/>
                    <a:pt x="1780" y="927"/>
                  </a:cubicBezTo>
                  <a:cubicBezTo>
                    <a:pt x="1804" y="896"/>
                    <a:pt x="1825" y="869"/>
                    <a:pt x="1850" y="847"/>
                  </a:cubicBezTo>
                  <a:cubicBezTo>
                    <a:pt x="1882" y="819"/>
                    <a:pt x="1914" y="792"/>
                    <a:pt x="1945" y="764"/>
                  </a:cubicBezTo>
                  <a:cubicBezTo>
                    <a:pt x="1957" y="761"/>
                    <a:pt x="1970" y="757"/>
                    <a:pt x="1985" y="753"/>
                  </a:cubicBezTo>
                  <a:cubicBezTo>
                    <a:pt x="1988" y="752"/>
                    <a:pt x="1991" y="751"/>
                    <a:pt x="1994" y="750"/>
                  </a:cubicBezTo>
                  <a:cubicBezTo>
                    <a:pt x="1994" y="750"/>
                    <a:pt x="1994" y="750"/>
                    <a:pt x="1995" y="750"/>
                  </a:cubicBezTo>
                  <a:cubicBezTo>
                    <a:pt x="1995" y="750"/>
                    <a:pt x="1996" y="751"/>
                    <a:pt x="1996" y="751"/>
                  </a:cubicBezTo>
                  <a:cubicBezTo>
                    <a:pt x="1996" y="751"/>
                    <a:pt x="1997" y="751"/>
                    <a:pt x="1997" y="752"/>
                  </a:cubicBezTo>
                  <a:cubicBezTo>
                    <a:pt x="1997" y="752"/>
                    <a:pt x="1997" y="752"/>
                    <a:pt x="1998" y="752"/>
                  </a:cubicBezTo>
                  <a:cubicBezTo>
                    <a:pt x="1998" y="752"/>
                    <a:pt x="1998" y="752"/>
                    <a:pt x="1998" y="752"/>
                  </a:cubicBezTo>
                  <a:cubicBezTo>
                    <a:pt x="1999" y="753"/>
                    <a:pt x="1999" y="753"/>
                    <a:pt x="2000" y="754"/>
                  </a:cubicBezTo>
                  <a:cubicBezTo>
                    <a:pt x="2001" y="755"/>
                    <a:pt x="2002" y="756"/>
                    <a:pt x="2002" y="756"/>
                  </a:cubicBezTo>
                  <a:cubicBezTo>
                    <a:pt x="2003" y="757"/>
                    <a:pt x="2004" y="758"/>
                    <a:pt x="2004" y="759"/>
                  </a:cubicBezTo>
                  <a:cubicBezTo>
                    <a:pt x="2005" y="760"/>
                    <a:pt x="2006" y="761"/>
                    <a:pt x="2007" y="762"/>
                  </a:cubicBezTo>
                  <a:cubicBezTo>
                    <a:pt x="2007" y="763"/>
                    <a:pt x="2008" y="764"/>
                    <a:pt x="2009" y="765"/>
                  </a:cubicBezTo>
                  <a:cubicBezTo>
                    <a:pt x="2004" y="773"/>
                    <a:pt x="2013" y="783"/>
                    <a:pt x="2020" y="785"/>
                  </a:cubicBezTo>
                  <a:cubicBezTo>
                    <a:pt x="2030" y="788"/>
                    <a:pt x="2038" y="784"/>
                    <a:pt x="2044" y="777"/>
                  </a:cubicBezTo>
                  <a:cubicBezTo>
                    <a:pt x="2026" y="783"/>
                    <a:pt x="2029" y="761"/>
                    <a:pt x="2011" y="764"/>
                  </a:cubicBezTo>
                  <a:cubicBezTo>
                    <a:pt x="2010" y="763"/>
                    <a:pt x="2009" y="762"/>
                    <a:pt x="2008" y="761"/>
                  </a:cubicBezTo>
                  <a:cubicBezTo>
                    <a:pt x="2007" y="760"/>
                    <a:pt x="2007" y="759"/>
                    <a:pt x="2006" y="758"/>
                  </a:cubicBezTo>
                  <a:cubicBezTo>
                    <a:pt x="2005" y="757"/>
                    <a:pt x="2005" y="756"/>
                    <a:pt x="2004" y="755"/>
                  </a:cubicBezTo>
                  <a:cubicBezTo>
                    <a:pt x="2003" y="754"/>
                    <a:pt x="2002" y="753"/>
                    <a:pt x="2002" y="753"/>
                  </a:cubicBezTo>
                  <a:cubicBezTo>
                    <a:pt x="2001" y="752"/>
                    <a:pt x="2000" y="751"/>
                    <a:pt x="1999" y="751"/>
                  </a:cubicBezTo>
                  <a:cubicBezTo>
                    <a:pt x="1999" y="751"/>
                    <a:pt x="1999" y="750"/>
                    <a:pt x="1999" y="750"/>
                  </a:cubicBezTo>
                  <a:cubicBezTo>
                    <a:pt x="1998" y="750"/>
                    <a:pt x="1998" y="750"/>
                    <a:pt x="1998" y="750"/>
                  </a:cubicBezTo>
                  <a:cubicBezTo>
                    <a:pt x="1998" y="750"/>
                    <a:pt x="1997" y="750"/>
                    <a:pt x="1997" y="750"/>
                  </a:cubicBezTo>
                  <a:cubicBezTo>
                    <a:pt x="1996" y="750"/>
                    <a:pt x="1996" y="750"/>
                    <a:pt x="1995" y="750"/>
                  </a:cubicBezTo>
                  <a:cubicBezTo>
                    <a:pt x="2000" y="748"/>
                    <a:pt x="2004" y="747"/>
                    <a:pt x="2008" y="746"/>
                  </a:cubicBezTo>
                  <a:cubicBezTo>
                    <a:pt x="2016" y="744"/>
                    <a:pt x="2024" y="741"/>
                    <a:pt x="2032" y="740"/>
                  </a:cubicBezTo>
                  <a:cubicBezTo>
                    <a:pt x="2034" y="740"/>
                    <a:pt x="2036" y="740"/>
                    <a:pt x="2037" y="740"/>
                  </a:cubicBezTo>
                  <a:cubicBezTo>
                    <a:pt x="2039" y="740"/>
                    <a:pt x="2039" y="740"/>
                    <a:pt x="2040" y="740"/>
                  </a:cubicBezTo>
                  <a:cubicBezTo>
                    <a:pt x="2041" y="741"/>
                    <a:pt x="2042" y="741"/>
                    <a:pt x="2043" y="741"/>
                  </a:cubicBezTo>
                  <a:cubicBezTo>
                    <a:pt x="2047" y="741"/>
                    <a:pt x="2051" y="742"/>
                    <a:pt x="2055" y="743"/>
                  </a:cubicBezTo>
                  <a:cubicBezTo>
                    <a:pt x="2058" y="744"/>
                    <a:pt x="2061" y="744"/>
                    <a:pt x="2064" y="744"/>
                  </a:cubicBezTo>
                  <a:cubicBezTo>
                    <a:pt x="2064" y="745"/>
                    <a:pt x="2065" y="745"/>
                    <a:pt x="2065" y="746"/>
                  </a:cubicBezTo>
                  <a:cubicBezTo>
                    <a:pt x="2065" y="746"/>
                    <a:pt x="2065" y="747"/>
                    <a:pt x="2065" y="747"/>
                  </a:cubicBezTo>
                  <a:cubicBezTo>
                    <a:pt x="2065" y="748"/>
                    <a:pt x="2065" y="748"/>
                    <a:pt x="2065" y="749"/>
                  </a:cubicBezTo>
                  <a:cubicBezTo>
                    <a:pt x="2066" y="749"/>
                    <a:pt x="2066" y="750"/>
                    <a:pt x="2066" y="750"/>
                  </a:cubicBezTo>
                  <a:cubicBezTo>
                    <a:pt x="2066" y="750"/>
                    <a:pt x="2066" y="751"/>
                    <a:pt x="2066" y="751"/>
                  </a:cubicBezTo>
                  <a:cubicBezTo>
                    <a:pt x="2067" y="752"/>
                    <a:pt x="2067" y="754"/>
                    <a:pt x="2068" y="756"/>
                  </a:cubicBezTo>
                  <a:cubicBezTo>
                    <a:pt x="2068" y="757"/>
                    <a:pt x="2069" y="759"/>
                    <a:pt x="2069" y="761"/>
                  </a:cubicBezTo>
                  <a:cubicBezTo>
                    <a:pt x="2070" y="764"/>
                    <a:pt x="2071" y="768"/>
                    <a:pt x="2072" y="772"/>
                  </a:cubicBezTo>
                  <a:cubicBezTo>
                    <a:pt x="2073" y="774"/>
                    <a:pt x="2073" y="775"/>
                    <a:pt x="2074" y="777"/>
                  </a:cubicBezTo>
                  <a:cubicBezTo>
                    <a:pt x="2074" y="778"/>
                    <a:pt x="2074" y="779"/>
                    <a:pt x="2073" y="781"/>
                  </a:cubicBezTo>
                  <a:cubicBezTo>
                    <a:pt x="2073" y="781"/>
                    <a:pt x="2073" y="782"/>
                    <a:pt x="2073" y="782"/>
                  </a:cubicBezTo>
                  <a:cubicBezTo>
                    <a:pt x="2073" y="783"/>
                    <a:pt x="2073" y="784"/>
                    <a:pt x="2073" y="784"/>
                  </a:cubicBezTo>
                  <a:cubicBezTo>
                    <a:pt x="2073" y="785"/>
                    <a:pt x="2072" y="787"/>
                    <a:pt x="2072" y="788"/>
                  </a:cubicBezTo>
                  <a:cubicBezTo>
                    <a:pt x="2072" y="788"/>
                    <a:pt x="2072" y="788"/>
                    <a:pt x="2072" y="789"/>
                  </a:cubicBezTo>
                  <a:cubicBezTo>
                    <a:pt x="2058" y="796"/>
                    <a:pt x="2064" y="806"/>
                    <a:pt x="2060" y="818"/>
                  </a:cubicBezTo>
                  <a:cubicBezTo>
                    <a:pt x="2077" y="813"/>
                    <a:pt x="2079" y="802"/>
                    <a:pt x="2074" y="788"/>
                  </a:cubicBezTo>
                  <a:cubicBezTo>
                    <a:pt x="2074" y="788"/>
                    <a:pt x="2074" y="788"/>
                    <a:pt x="2074" y="788"/>
                  </a:cubicBezTo>
                  <a:cubicBezTo>
                    <a:pt x="2074" y="787"/>
                    <a:pt x="2074" y="786"/>
                    <a:pt x="2074" y="784"/>
                  </a:cubicBezTo>
                  <a:cubicBezTo>
                    <a:pt x="2074" y="784"/>
                    <a:pt x="2074" y="783"/>
                    <a:pt x="2075" y="783"/>
                  </a:cubicBezTo>
                  <a:cubicBezTo>
                    <a:pt x="2075" y="782"/>
                    <a:pt x="2075" y="781"/>
                    <a:pt x="2075" y="781"/>
                  </a:cubicBezTo>
                  <a:cubicBezTo>
                    <a:pt x="2075" y="780"/>
                    <a:pt x="2075" y="780"/>
                    <a:pt x="2075" y="780"/>
                  </a:cubicBezTo>
                  <a:cubicBezTo>
                    <a:pt x="2076" y="781"/>
                    <a:pt x="2076" y="782"/>
                    <a:pt x="2077" y="783"/>
                  </a:cubicBezTo>
                  <a:cubicBezTo>
                    <a:pt x="2079" y="787"/>
                    <a:pt x="2081" y="790"/>
                    <a:pt x="2082" y="792"/>
                  </a:cubicBezTo>
                  <a:cubicBezTo>
                    <a:pt x="2083" y="793"/>
                    <a:pt x="2083" y="793"/>
                    <a:pt x="2083" y="793"/>
                  </a:cubicBezTo>
                  <a:cubicBezTo>
                    <a:pt x="2083" y="793"/>
                    <a:pt x="2084" y="794"/>
                    <a:pt x="2084" y="794"/>
                  </a:cubicBezTo>
                  <a:cubicBezTo>
                    <a:pt x="2084" y="794"/>
                    <a:pt x="2085" y="795"/>
                    <a:pt x="2085" y="795"/>
                  </a:cubicBezTo>
                  <a:cubicBezTo>
                    <a:pt x="2086" y="796"/>
                    <a:pt x="2087" y="797"/>
                    <a:pt x="2088" y="797"/>
                  </a:cubicBezTo>
                  <a:cubicBezTo>
                    <a:pt x="2089" y="798"/>
                    <a:pt x="2089" y="798"/>
                    <a:pt x="2090" y="798"/>
                  </a:cubicBezTo>
                  <a:cubicBezTo>
                    <a:pt x="2090" y="799"/>
                    <a:pt x="2090" y="799"/>
                    <a:pt x="2090" y="799"/>
                  </a:cubicBezTo>
                  <a:cubicBezTo>
                    <a:pt x="2090" y="799"/>
                    <a:pt x="2090" y="798"/>
                    <a:pt x="2089" y="796"/>
                  </a:cubicBezTo>
                  <a:cubicBezTo>
                    <a:pt x="2088" y="796"/>
                    <a:pt x="2088" y="795"/>
                    <a:pt x="2087" y="794"/>
                  </a:cubicBezTo>
                  <a:cubicBezTo>
                    <a:pt x="2087" y="793"/>
                    <a:pt x="2087" y="793"/>
                    <a:pt x="2086" y="792"/>
                  </a:cubicBezTo>
                  <a:cubicBezTo>
                    <a:pt x="2086" y="792"/>
                    <a:pt x="2086" y="791"/>
                    <a:pt x="2086" y="791"/>
                  </a:cubicBezTo>
                  <a:cubicBezTo>
                    <a:pt x="2085" y="791"/>
                    <a:pt x="2085" y="791"/>
                    <a:pt x="2085" y="790"/>
                  </a:cubicBezTo>
                  <a:cubicBezTo>
                    <a:pt x="2085" y="790"/>
                    <a:pt x="2084" y="789"/>
                    <a:pt x="2084" y="789"/>
                  </a:cubicBezTo>
                  <a:cubicBezTo>
                    <a:pt x="2084" y="789"/>
                    <a:pt x="2084" y="789"/>
                    <a:pt x="2084" y="789"/>
                  </a:cubicBezTo>
                  <a:cubicBezTo>
                    <a:pt x="2084" y="789"/>
                    <a:pt x="2084" y="789"/>
                    <a:pt x="2085" y="789"/>
                  </a:cubicBezTo>
                  <a:cubicBezTo>
                    <a:pt x="2085" y="789"/>
                    <a:pt x="2085" y="789"/>
                    <a:pt x="2085" y="789"/>
                  </a:cubicBezTo>
                  <a:cubicBezTo>
                    <a:pt x="2086" y="790"/>
                    <a:pt x="2087" y="790"/>
                    <a:pt x="2088" y="791"/>
                  </a:cubicBezTo>
                  <a:cubicBezTo>
                    <a:pt x="2088" y="791"/>
                    <a:pt x="2089" y="792"/>
                    <a:pt x="2090" y="792"/>
                  </a:cubicBezTo>
                  <a:cubicBezTo>
                    <a:pt x="2091" y="792"/>
                    <a:pt x="2092" y="793"/>
                    <a:pt x="2093" y="793"/>
                  </a:cubicBezTo>
                  <a:cubicBezTo>
                    <a:pt x="2094" y="793"/>
                    <a:pt x="2095" y="794"/>
                    <a:pt x="2095" y="794"/>
                  </a:cubicBezTo>
                  <a:cubicBezTo>
                    <a:pt x="2095" y="794"/>
                    <a:pt x="2095" y="794"/>
                    <a:pt x="2095" y="794"/>
                  </a:cubicBezTo>
                  <a:cubicBezTo>
                    <a:pt x="2095" y="794"/>
                    <a:pt x="2095" y="794"/>
                    <a:pt x="2095" y="794"/>
                  </a:cubicBezTo>
                  <a:cubicBezTo>
                    <a:pt x="2095" y="794"/>
                    <a:pt x="2096" y="794"/>
                    <a:pt x="2096" y="794"/>
                  </a:cubicBezTo>
                  <a:cubicBezTo>
                    <a:pt x="2096" y="798"/>
                    <a:pt x="2103" y="804"/>
                    <a:pt x="2108" y="805"/>
                  </a:cubicBezTo>
                  <a:cubicBezTo>
                    <a:pt x="2115" y="806"/>
                    <a:pt x="2123" y="801"/>
                    <a:pt x="2129" y="798"/>
                  </a:cubicBezTo>
                  <a:cubicBezTo>
                    <a:pt x="2116" y="796"/>
                    <a:pt x="2110" y="784"/>
                    <a:pt x="2097" y="793"/>
                  </a:cubicBezTo>
                  <a:cubicBezTo>
                    <a:pt x="2096" y="792"/>
                    <a:pt x="2095" y="792"/>
                    <a:pt x="2094" y="791"/>
                  </a:cubicBezTo>
                  <a:cubicBezTo>
                    <a:pt x="2093" y="791"/>
                    <a:pt x="2092" y="791"/>
                    <a:pt x="2091" y="790"/>
                  </a:cubicBezTo>
                  <a:cubicBezTo>
                    <a:pt x="2090" y="790"/>
                    <a:pt x="2089" y="789"/>
                    <a:pt x="2088" y="789"/>
                  </a:cubicBezTo>
                  <a:cubicBezTo>
                    <a:pt x="2088" y="788"/>
                    <a:pt x="2087" y="788"/>
                    <a:pt x="2086" y="788"/>
                  </a:cubicBezTo>
                  <a:cubicBezTo>
                    <a:pt x="2086" y="788"/>
                    <a:pt x="2086" y="787"/>
                    <a:pt x="2086" y="787"/>
                  </a:cubicBezTo>
                  <a:cubicBezTo>
                    <a:pt x="2085" y="787"/>
                    <a:pt x="2085" y="787"/>
                    <a:pt x="2085" y="787"/>
                  </a:cubicBezTo>
                  <a:cubicBezTo>
                    <a:pt x="2085" y="787"/>
                    <a:pt x="2084" y="787"/>
                    <a:pt x="2084" y="787"/>
                  </a:cubicBezTo>
                  <a:cubicBezTo>
                    <a:pt x="2083" y="787"/>
                    <a:pt x="2083" y="786"/>
                    <a:pt x="2082" y="786"/>
                  </a:cubicBezTo>
                  <a:cubicBezTo>
                    <a:pt x="2082" y="786"/>
                    <a:pt x="2082" y="786"/>
                    <a:pt x="2082" y="786"/>
                  </a:cubicBezTo>
                  <a:cubicBezTo>
                    <a:pt x="2081" y="785"/>
                    <a:pt x="2080" y="783"/>
                    <a:pt x="2080" y="782"/>
                  </a:cubicBezTo>
                  <a:cubicBezTo>
                    <a:pt x="2079" y="780"/>
                    <a:pt x="2078" y="779"/>
                    <a:pt x="2077" y="777"/>
                  </a:cubicBezTo>
                  <a:cubicBezTo>
                    <a:pt x="2077" y="775"/>
                    <a:pt x="2076" y="773"/>
                    <a:pt x="2075" y="771"/>
                  </a:cubicBezTo>
                  <a:cubicBezTo>
                    <a:pt x="2074" y="767"/>
                    <a:pt x="2073" y="764"/>
                    <a:pt x="2072" y="760"/>
                  </a:cubicBezTo>
                  <a:cubicBezTo>
                    <a:pt x="2072" y="758"/>
                    <a:pt x="2071" y="756"/>
                    <a:pt x="2071" y="755"/>
                  </a:cubicBezTo>
                  <a:cubicBezTo>
                    <a:pt x="2070" y="753"/>
                    <a:pt x="2070" y="751"/>
                    <a:pt x="2069" y="750"/>
                  </a:cubicBezTo>
                  <a:cubicBezTo>
                    <a:pt x="2069" y="750"/>
                    <a:pt x="2069" y="749"/>
                    <a:pt x="2069" y="749"/>
                  </a:cubicBezTo>
                  <a:cubicBezTo>
                    <a:pt x="2069" y="748"/>
                    <a:pt x="2069" y="748"/>
                    <a:pt x="2068" y="748"/>
                  </a:cubicBezTo>
                  <a:cubicBezTo>
                    <a:pt x="2068" y="747"/>
                    <a:pt x="2068" y="747"/>
                    <a:pt x="2067" y="746"/>
                  </a:cubicBezTo>
                  <a:cubicBezTo>
                    <a:pt x="2067" y="746"/>
                    <a:pt x="2067" y="745"/>
                    <a:pt x="2066" y="745"/>
                  </a:cubicBezTo>
                  <a:cubicBezTo>
                    <a:pt x="2066" y="745"/>
                    <a:pt x="2066" y="745"/>
                    <a:pt x="2066" y="745"/>
                  </a:cubicBezTo>
                  <a:cubicBezTo>
                    <a:pt x="2071" y="745"/>
                    <a:pt x="2075" y="745"/>
                    <a:pt x="2079" y="745"/>
                  </a:cubicBezTo>
                  <a:cubicBezTo>
                    <a:pt x="2083" y="745"/>
                    <a:pt x="2087" y="745"/>
                    <a:pt x="2091" y="745"/>
                  </a:cubicBezTo>
                  <a:cubicBezTo>
                    <a:pt x="2094" y="745"/>
                    <a:pt x="2098" y="745"/>
                    <a:pt x="2102" y="744"/>
                  </a:cubicBezTo>
                  <a:cubicBezTo>
                    <a:pt x="2105" y="744"/>
                    <a:pt x="2108" y="744"/>
                    <a:pt x="2112" y="745"/>
                  </a:cubicBezTo>
                  <a:cubicBezTo>
                    <a:pt x="2112" y="745"/>
                    <a:pt x="2113" y="745"/>
                    <a:pt x="2114" y="745"/>
                  </a:cubicBezTo>
                  <a:cubicBezTo>
                    <a:pt x="2114" y="745"/>
                    <a:pt x="2114" y="745"/>
                    <a:pt x="2114" y="745"/>
                  </a:cubicBezTo>
                  <a:cubicBezTo>
                    <a:pt x="2115" y="745"/>
                    <a:pt x="2115" y="745"/>
                    <a:pt x="2115" y="745"/>
                  </a:cubicBezTo>
                  <a:cubicBezTo>
                    <a:pt x="2115" y="745"/>
                    <a:pt x="2115" y="745"/>
                    <a:pt x="2115" y="745"/>
                  </a:cubicBezTo>
                  <a:cubicBezTo>
                    <a:pt x="2115" y="745"/>
                    <a:pt x="2115" y="745"/>
                    <a:pt x="2115" y="745"/>
                  </a:cubicBezTo>
                  <a:cubicBezTo>
                    <a:pt x="2115" y="745"/>
                    <a:pt x="2115" y="745"/>
                    <a:pt x="2115" y="745"/>
                  </a:cubicBezTo>
                  <a:cubicBezTo>
                    <a:pt x="2115" y="745"/>
                    <a:pt x="2116" y="745"/>
                    <a:pt x="2116" y="745"/>
                  </a:cubicBezTo>
                  <a:cubicBezTo>
                    <a:pt x="2116" y="746"/>
                    <a:pt x="2117" y="746"/>
                    <a:pt x="2117" y="746"/>
                  </a:cubicBezTo>
                  <a:cubicBezTo>
                    <a:pt x="2117" y="746"/>
                    <a:pt x="2118" y="746"/>
                    <a:pt x="2118" y="746"/>
                  </a:cubicBezTo>
                  <a:cubicBezTo>
                    <a:pt x="2119" y="746"/>
                    <a:pt x="2119" y="747"/>
                    <a:pt x="2120" y="747"/>
                  </a:cubicBezTo>
                  <a:cubicBezTo>
                    <a:pt x="2121" y="748"/>
                    <a:pt x="2123" y="748"/>
                    <a:pt x="2124" y="749"/>
                  </a:cubicBezTo>
                  <a:cubicBezTo>
                    <a:pt x="2125" y="750"/>
                    <a:pt x="2127" y="750"/>
                    <a:pt x="2128" y="751"/>
                  </a:cubicBezTo>
                  <a:cubicBezTo>
                    <a:pt x="2130" y="752"/>
                    <a:pt x="2133" y="753"/>
                    <a:pt x="2135" y="754"/>
                  </a:cubicBezTo>
                  <a:cubicBezTo>
                    <a:pt x="2135" y="754"/>
                    <a:pt x="2135" y="754"/>
                    <a:pt x="2136" y="754"/>
                  </a:cubicBezTo>
                  <a:cubicBezTo>
                    <a:pt x="2136" y="754"/>
                    <a:pt x="2136" y="755"/>
                    <a:pt x="2137" y="755"/>
                  </a:cubicBezTo>
                  <a:cubicBezTo>
                    <a:pt x="2137" y="755"/>
                    <a:pt x="2138" y="756"/>
                    <a:pt x="2138" y="756"/>
                  </a:cubicBezTo>
                  <a:cubicBezTo>
                    <a:pt x="2139" y="757"/>
                    <a:pt x="2139" y="757"/>
                    <a:pt x="2140" y="758"/>
                  </a:cubicBezTo>
                  <a:cubicBezTo>
                    <a:pt x="2141" y="759"/>
                    <a:pt x="2142" y="760"/>
                    <a:pt x="2143" y="761"/>
                  </a:cubicBezTo>
                  <a:cubicBezTo>
                    <a:pt x="2144" y="762"/>
                    <a:pt x="2145" y="763"/>
                    <a:pt x="2146" y="764"/>
                  </a:cubicBezTo>
                  <a:cubicBezTo>
                    <a:pt x="2146" y="765"/>
                    <a:pt x="2147" y="766"/>
                    <a:pt x="2148" y="768"/>
                  </a:cubicBezTo>
                  <a:cubicBezTo>
                    <a:pt x="2149" y="769"/>
                    <a:pt x="2150" y="770"/>
                    <a:pt x="2150" y="771"/>
                  </a:cubicBezTo>
                  <a:cubicBezTo>
                    <a:pt x="2150" y="771"/>
                    <a:pt x="2150" y="771"/>
                    <a:pt x="2150" y="771"/>
                  </a:cubicBezTo>
                  <a:cubicBezTo>
                    <a:pt x="2139" y="790"/>
                    <a:pt x="2154" y="797"/>
                    <a:pt x="2172" y="799"/>
                  </a:cubicBezTo>
                  <a:cubicBezTo>
                    <a:pt x="2162" y="787"/>
                    <a:pt x="2171" y="775"/>
                    <a:pt x="2152" y="769"/>
                  </a:cubicBezTo>
                  <a:cubicBezTo>
                    <a:pt x="2151" y="768"/>
                    <a:pt x="2151" y="767"/>
                    <a:pt x="2150" y="766"/>
                  </a:cubicBezTo>
                  <a:cubicBezTo>
                    <a:pt x="2150" y="765"/>
                    <a:pt x="2149" y="764"/>
                    <a:pt x="2148" y="762"/>
                  </a:cubicBezTo>
                  <a:cubicBezTo>
                    <a:pt x="2147" y="761"/>
                    <a:pt x="2146" y="760"/>
                    <a:pt x="2145" y="759"/>
                  </a:cubicBezTo>
                  <a:cubicBezTo>
                    <a:pt x="2144" y="758"/>
                    <a:pt x="2143" y="758"/>
                    <a:pt x="2143" y="757"/>
                  </a:cubicBezTo>
                  <a:cubicBezTo>
                    <a:pt x="2144" y="758"/>
                    <a:pt x="2146" y="758"/>
                    <a:pt x="2147" y="759"/>
                  </a:cubicBezTo>
                  <a:cubicBezTo>
                    <a:pt x="2149" y="759"/>
                    <a:pt x="2151" y="759"/>
                    <a:pt x="2152" y="760"/>
                  </a:cubicBezTo>
                  <a:cubicBezTo>
                    <a:pt x="2153" y="760"/>
                    <a:pt x="2155" y="760"/>
                    <a:pt x="2156" y="760"/>
                  </a:cubicBezTo>
                  <a:cubicBezTo>
                    <a:pt x="2158" y="760"/>
                    <a:pt x="2159" y="760"/>
                    <a:pt x="2159" y="760"/>
                  </a:cubicBezTo>
                  <a:cubicBezTo>
                    <a:pt x="2159" y="760"/>
                    <a:pt x="2158" y="760"/>
                    <a:pt x="2156" y="760"/>
                  </a:cubicBezTo>
                  <a:cubicBezTo>
                    <a:pt x="2155" y="759"/>
                    <a:pt x="2154" y="759"/>
                    <a:pt x="2152" y="759"/>
                  </a:cubicBezTo>
                  <a:cubicBezTo>
                    <a:pt x="2151" y="758"/>
                    <a:pt x="2150" y="758"/>
                    <a:pt x="2148" y="757"/>
                  </a:cubicBezTo>
                  <a:cubicBezTo>
                    <a:pt x="2145" y="756"/>
                    <a:pt x="2141" y="753"/>
                    <a:pt x="2137" y="751"/>
                  </a:cubicBezTo>
                  <a:cubicBezTo>
                    <a:pt x="2135" y="750"/>
                    <a:pt x="2132" y="748"/>
                    <a:pt x="2130" y="747"/>
                  </a:cubicBezTo>
                  <a:cubicBezTo>
                    <a:pt x="2129" y="746"/>
                    <a:pt x="2127" y="745"/>
                    <a:pt x="2126" y="745"/>
                  </a:cubicBezTo>
                  <a:cubicBezTo>
                    <a:pt x="2125" y="744"/>
                    <a:pt x="2123" y="744"/>
                    <a:pt x="2122" y="743"/>
                  </a:cubicBezTo>
                  <a:cubicBezTo>
                    <a:pt x="2121" y="743"/>
                    <a:pt x="2121" y="742"/>
                    <a:pt x="2120" y="742"/>
                  </a:cubicBezTo>
                  <a:cubicBezTo>
                    <a:pt x="2119" y="742"/>
                    <a:pt x="2119" y="742"/>
                    <a:pt x="2118" y="742"/>
                  </a:cubicBezTo>
                  <a:cubicBezTo>
                    <a:pt x="2118" y="741"/>
                    <a:pt x="2118" y="741"/>
                    <a:pt x="2117" y="741"/>
                  </a:cubicBezTo>
                  <a:cubicBezTo>
                    <a:pt x="2117" y="741"/>
                    <a:pt x="2116" y="741"/>
                    <a:pt x="2116" y="741"/>
                  </a:cubicBezTo>
                  <a:cubicBezTo>
                    <a:pt x="2116" y="741"/>
                    <a:pt x="2116" y="741"/>
                    <a:pt x="2116" y="741"/>
                  </a:cubicBezTo>
                  <a:cubicBezTo>
                    <a:pt x="2115" y="741"/>
                    <a:pt x="2116" y="741"/>
                    <a:pt x="2116" y="741"/>
                  </a:cubicBezTo>
                  <a:cubicBezTo>
                    <a:pt x="2115" y="741"/>
                    <a:pt x="2115" y="741"/>
                    <a:pt x="2115" y="741"/>
                  </a:cubicBezTo>
                  <a:cubicBezTo>
                    <a:pt x="2115" y="741"/>
                    <a:pt x="2115" y="741"/>
                    <a:pt x="2115" y="741"/>
                  </a:cubicBezTo>
                  <a:cubicBezTo>
                    <a:pt x="2115" y="741"/>
                    <a:pt x="2115" y="741"/>
                    <a:pt x="2115" y="741"/>
                  </a:cubicBezTo>
                  <a:cubicBezTo>
                    <a:pt x="2114" y="740"/>
                    <a:pt x="2113" y="740"/>
                    <a:pt x="2112" y="740"/>
                  </a:cubicBezTo>
                  <a:cubicBezTo>
                    <a:pt x="2111" y="740"/>
                    <a:pt x="2110" y="740"/>
                    <a:pt x="2109" y="740"/>
                  </a:cubicBezTo>
                  <a:cubicBezTo>
                    <a:pt x="2109" y="740"/>
                    <a:pt x="2109" y="740"/>
                    <a:pt x="2110" y="740"/>
                  </a:cubicBezTo>
                  <a:cubicBezTo>
                    <a:pt x="2111" y="739"/>
                    <a:pt x="2112" y="738"/>
                    <a:pt x="2114" y="737"/>
                  </a:cubicBezTo>
                  <a:cubicBezTo>
                    <a:pt x="2114" y="737"/>
                    <a:pt x="2115" y="736"/>
                    <a:pt x="2115" y="736"/>
                  </a:cubicBezTo>
                  <a:cubicBezTo>
                    <a:pt x="2115" y="735"/>
                    <a:pt x="2116" y="735"/>
                    <a:pt x="2116" y="735"/>
                  </a:cubicBezTo>
                  <a:cubicBezTo>
                    <a:pt x="2117" y="734"/>
                    <a:pt x="2117" y="734"/>
                    <a:pt x="2117" y="733"/>
                  </a:cubicBezTo>
                  <a:cubicBezTo>
                    <a:pt x="2118" y="733"/>
                    <a:pt x="2118" y="732"/>
                    <a:pt x="2118" y="732"/>
                  </a:cubicBezTo>
                  <a:cubicBezTo>
                    <a:pt x="2119" y="731"/>
                    <a:pt x="2119" y="729"/>
                    <a:pt x="2120" y="728"/>
                  </a:cubicBezTo>
                  <a:cubicBezTo>
                    <a:pt x="2120" y="728"/>
                    <a:pt x="2120" y="727"/>
                    <a:pt x="2120" y="727"/>
                  </a:cubicBezTo>
                  <a:cubicBezTo>
                    <a:pt x="2120" y="727"/>
                    <a:pt x="2120" y="727"/>
                    <a:pt x="2120" y="726"/>
                  </a:cubicBezTo>
                  <a:cubicBezTo>
                    <a:pt x="2121" y="726"/>
                    <a:pt x="2121" y="725"/>
                    <a:pt x="2121" y="725"/>
                  </a:cubicBezTo>
                  <a:cubicBezTo>
                    <a:pt x="2121" y="725"/>
                    <a:pt x="2121" y="724"/>
                    <a:pt x="2121" y="724"/>
                  </a:cubicBezTo>
                  <a:cubicBezTo>
                    <a:pt x="2121" y="721"/>
                    <a:pt x="2121" y="718"/>
                    <a:pt x="2121" y="715"/>
                  </a:cubicBezTo>
                  <a:cubicBezTo>
                    <a:pt x="2121" y="714"/>
                    <a:pt x="2121" y="713"/>
                    <a:pt x="2121" y="711"/>
                  </a:cubicBezTo>
                  <a:cubicBezTo>
                    <a:pt x="2121" y="711"/>
                    <a:pt x="2121" y="710"/>
                    <a:pt x="2122" y="710"/>
                  </a:cubicBezTo>
                  <a:cubicBezTo>
                    <a:pt x="2122" y="709"/>
                    <a:pt x="2122" y="709"/>
                    <a:pt x="2122" y="709"/>
                  </a:cubicBezTo>
                  <a:cubicBezTo>
                    <a:pt x="2122" y="709"/>
                    <a:pt x="2122" y="709"/>
                    <a:pt x="2122" y="709"/>
                  </a:cubicBezTo>
                  <a:cubicBezTo>
                    <a:pt x="2122" y="708"/>
                    <a:pt x="2122" y="708"/>
                    <a:pt x="2122" y="708"/>
                  </a:cubicBezTo>
                  <a:cubicBezTo>
                    <a:pt x="2123" y="708"/>
                    <a:pt x="2123" y="708"/>
                    <a:pt x="2123" y="708"/>
                  </a:cubicBezTo>
                  <a:cubicBezTo>
                    <a:pt x="2124" y="705"/>
                    <a:pt x="2126" y="703"/>
                    <a:pt x="2129" y="701"/>
                  </a:cubicBezTo>
                  <a:cubicBezTo>
                    <a:pt x="2131" y="700"/>
                    <a:pt x="2134" y="698"/>
                    <a:pt x="2136" y="696"/>
                  </a:cubicBezTo>
                  <a:cubicBezTo>
                    <a:pt x="2139" y="694"/>
                    <a:pt x="2141" y="692"/>
                    <a:pt x="2143" y="690"/>
                  </a:cubicBezTo>
                  <a:cubicBezTo>
                    <a:pt x="2145" y="688"/>
                    <a:pt x="2146" y="687"/>
                    <a:pt x="2148" y="686"/>
                  </a:cubicBezTo>
                  <a:cubicBezTo>
                    <a:pt x="2148" y="686"/>
                    <a:pt x="2148" y="685"/>
                    <a:pt x="2149" y="685"/>
                  </a:cubicBezTo>
                  <a:cubicBezTo>
                    <a:pt x="2149" y="685"/>
                    <a:pt x="2149" y="685"/>
                    <a:pt x="2150" y="685"/>
                  </a:cubicBezTo>
                  <a:cubicBezTo>
                    <a:pt x="2150" y="685"/>
                    <a:pt x="2150" y="685"/>
                    <a:pt x="2150" y="685"/>
                  </a:cubicBezTo>
                  <a:cubicBezTo>
                    <a:pt x="2150" y="685"/>
                    <a:pt x="2151" y="685"/>
                    <a:pt x="2151" y="685"/>
                  </a:cubicBezTo>
                  <a:cubicBezTo>
                    <a:pt x="2151" y="684"/>
                    <a:pt x="2152" y="684"/>
                    <a:pt x="2152" y="684"/>
                  </a:cubicBezTo>
                  <a:cubicBezTo>
                    <a:pt x="2153" y="684"/>
                    <a:pt x="2153" y="684"/>
                    <a:pt x="2154" y="683"/>
                  </a:cubicBezTo>
                  <a:cubicBezTo>
                    <a:pt x="2154" y="683"/>
                    <a:pt x="2155" y="683"/>
                    <a:pt x="2155" y="683"/>
                  </a:cubicBezTo>
                  <a:cubicBezTo>
                    <a:pt x="2156" y="683"/>
                    <a:pt x="2156" y="683"/>
                    <a:pt x="2157" y="682"/>
                  </a:cubicBezTo>
                  <a:cubicBezTo>
                    <a:pt x="2158" y="682"/>
                    <a:pt x="2159" y="682"/>
                    <a:pt x="2160" y="682"/>
                  </a:cubicBezTo>
                  <a:cubicBezTo>
                    <a:pt x="2162" y="681"/>
                    <a:pt x="2163" y="681"/>
                    <a:pt x="2164" y="681"/>
                  </a:cubicBezTo>
                  <a:cubicBezTo>
                    <a:pt x="2165" y="681"/>
                    <a:pt x="2166" y="681"/>
                    <a:pt x="2168" y="681"/>
                  </a:cubicBezTo>
                  <a:cubicBezTo>
                    <a:pt x="2168" y="681"/>
                    <a:pt x="2168" y="681"/>
                    <a:pt x="2168" y="681"/>
                  </a:cubicBezTo>
                  <a:cubicBezTo>
                    <a:pt x="2167" y="681"/>
                    <a:pt x="2166" y="681"/>
                    <a:pt x="2165" y="681"/>
                  </a:cubicBezTo>
                  <a:cubicBezTo>
                    <a:pt x="2170" y="700"/>
                    <a:pt x="2194" y="689"/>
                    <a:pt x="2204" y="680"/>
                  </a:cubicBezTo>
                  <a:cubicBezTo>
                    <a:pt x="2196" y="680"/>
                    <a:pt x="2168" y="662"/>
                    <a:pt x="2165" y="679"/>
                  </a:cubicBezTo>
                  <a:cubicBezTo>
                    <a:pt x="2165" y="679"/>
                    <a:pt x="2164" y="679"/>
                    <a:pt x="2164" y="679"/>
                  </a:cubicBezTo>
                  <a:cubicBezTo>
                    <a:pt x="2163" y="679"/>
                    <a:pt x="2161" y="679"/>
                    <a:pt x="2160" y="680"/>
                  </a:cubicBezTo>
                  <a:cubicBezTo>
                    <a:pt x="2159" y="680"/>
                    <a:pt x="2158" y="680"/>
                    <a:pt x="2156" y="680"/>
                  </a:cubicBezTo>
                  <a:cubicBezTo>
                    <a:pt x="2156" y="681"/>
                    <a:pt x="2155" y="681"/>
                    <a:pt x="2155" y="681"/>
                  </a:cubicBezTo>
                  <a:cubicBezTo>
                    <a:pt x="2154" y="681"/>
                    <a:pt x="2154" y="681"/>
                    <a:pt x="2153" y="681"/>
                  </a:cubicBezTo>
                  <a:cubicBezTo>
                    <a:pt x="2153" y="682"/>
                    <a:pt x="2152" y="682"/>
                    <a:pt x="2152" y="682"/>
                  </a:cubicBezTo>
                  <a:cubicBezTo>
                    <a:pt x="2151" y="682"/>
                    <a:pt x="2151" y="682"/>
                    <a:pt x="2151" y="682"/>
                  </a:cubicBezTo>
                  <a:cubicBezTo>
                    <a:pt x="2152" y="681"/>
                    <a:pt x="2153" y="680"/>
                    <a:pt x="2155" y="678"/>
                  </a:cubicBezTo>
                  <a:cubicBezTo>
                    <a:pt x="2155" y="678"/>
                    <a:pt x="2155" y="678"/>
                    <a:pt x="2156" y="677"/>
                  </a:cubicBezTo>
                  <a:cubicBezTo>
                    <a:pt x="2156" y="677"/>
                    <a:pt x="2157" y="676"/>
                    <a:pt x="2157" y="676"/>
                  </a:cubicBezTo>
                  <a:cubicBezTo>
                    <a:pt x="2158" y="675"/>
                    <a:pt x="2158" y="674"/>
                    <a:pt x="2159" y="674"/>
                  </a:cubicBezTo>
                  <a:cubicBezTo>
                    <a:pt x="2160" y="672"/>
                    <a:pt x="2161" y="671"/>
                    <a:pt x="2162" y="670"/>
                  </a:cubicBezTo>
                  <a:cubicBezTo>
                    <a:pt x="2162" y="669"/>
                    <a:pt x="2163" y="669"/>
                    <a:pt x="2163" y="668"/>
                  </a:cubicBezTo>
                  <a:cubicBezTo>
                    <a:pt x="2163" y="668"/>
                    <a:pt x="2163" y="667"/>
                    <a:pt x="2163" y="667"/>
                  </a:cubicBezTo>
                  <a:cubicBezTo>
                    <a:pt x="2163" y="667"/>
                    <a:pt x="2163" y="667"/>
                    <a:pt x="2163" y="667"/>
                  </a:cubicBezTo>
                  <a:cubicBezTo>
                    <a:pt x="2163" y="667"/>
                    <a:pt x="2163" y="667"/>
                    <a:pt x="2163" y="667"/>
                  </a:cubicBezTo>
                  <a:cubicBezTo>
                    <a:pt x="2163" y="667"/>
                    <a:pt x="2163" y="667"/>
                    <a:pt x="2163" y="667"/>
                  </a:cubicBezTo>
                  <a:cubicBezTo>
                    <a:pt x="2163" y="667"/>
                    <a:pt x="2163" y="667"/>
                    <a:pt x="2162" y="667"/>
                  </a:cubicBezTo>
                  <a:cubicBezTo>
                    <a:pt x="2162" y="667"/>
                    <a:pt x="2162" y="667"/>
                    <a:pt x="2162" y="667"/>
                  </a:cubicBezTo>
                  <a:cubicBezTo>
                    <a:pt x="2162" y="667"/>
                    <a:pt x="2161" y="667"/>
                    <a:pt x="2161" y="667"/>
                  </a:cubicBezTo>
                  <a:cubicBezTo>
                    <a:pt x="2161" y="668"/>
                    <a:pt x="2162" y="668"/>
                    <a:pt x="2162" y="668"/>
                  </a:cubicBezTo>
                  <a:cubicBezTo>
                    <a:pt x="2162" y="668"/>
                    <a:pt x="2161"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7"/>
                    <a:pt x="2162" y="667"/>
                  </a:cubicBezTo>
                  <a:cubicBezTo>
                    <a:pt x="2162" y="667"/>
                    <a:pt x="2162" y="668"/>
                    <a:pt x="2162" y="668"/>
                  </a:cubicBezTo>
                  <a:cubicBezTo>
                    <a:pt x="2162" y="668"/>
                    <a:pt x="2162" y="668"/>
                    <a:pt x="2161" y="669"/>
                  </a:cubicBezTo>
                  <a:cubicBezTo>
                    <a:pt x="2160" y="670"/>
                    <a:pt x="2159" y="671"/>
                    <a:pt x="2157" y="672"/>
                  </a:cubicBezTo>
                  <a:cubicBezTo>
                    <a:pt x="2156" y="673"/>
                    <a:pt x="2156" y="673"/>
                    <a:pt x="2155" y="674"/>
                  </a:cubicBezTo>
                  <a:cubicBezTo>
                    <a:pt x="2154" y="674"/>
                    <a:pt x="2154" y="675"/>
                    <a:pt x="2154" y="675"/>
                  </a:cubicBezTo>
                  <a:cubicBezTo>
                    <a:pt x="2153" y="675"/>
                    <a:pt x="2153" y="676"/>
                    <a:pt x="2152" y="676"/>
                  </a:cubicBezTo>
                  <a:cubicBezTo>
                    <a:pt x="2149" y="680"/>
                    <a:pt x="2145" y="684"/>
                    <a:pt x="2141" y="688"/>
                  </a:cubicBezTo>
                  <a:cubicBezTo>
                    <a:pt x="2139" y="690"/>
                    <a:pt x="2137" y="691"/>
                    <a:pt x="2134" y="693"/>
                  </a:cubicBezTo>
                  <a:cubicBezTo>
                    <a:pt x="2133" y="694"/>
                    <a:pt x="2133" y="695"/>
                    <a:pt x="2132" y="695"/>
                  </a:cubicBezTo>
                  <a:cubicBezTo>
                    <a:pt x="2132" y="695"/>
                    <a:pt x="2132" y="695"/>
                    <a:pt x="2132" y="694"/>
                  </a:cubicBezTo>
                  <a:cubicBezTo>
                    <a:pt x="2132" y="694"/>
                    <a:pt x="2133" y="693"/>
                    <a:pt x="2133" y="692"/>
                  </a:cubicBezTo>
                  <a:cubicBezTo>
                    <a:pt x="2133" y="691"/>
                    <a:pt x="2133" y="690"/>
                    <a:pt x="2134" y="689"/>
                  </a:cubicBezTo>
                  <a:cubicBezTo>
                    <a:pt x="2134" y="688"/>
                    <a:pt x="2134" y="687"/>
                    <a:pt x="2134" y="686"/>
                  </a:cubicBezTo>
                  <a:cubicBezTo>
                    <a:pt x="2134" y="686"/>
                    <a:pt x="2134" y="686"/>
                    <a:pt x="2134" y="685"/>
                  </a:cubicBezTo>
                  <a:cubicBezTo>
                    <a:pt x="2135" y="686"/>
                    <a:pt x="2135" y="686"/>
                    <a:pt x="2135" y="686"/>
                  </a:cubicBezTo>
                  <a:cubicBezTo>
                    <a:pt x="2143" y="673"/>
                    <a:pt x="2139" y="662"/>
                    <a:pt x="2135" y="649"/>
                  </a:cubicBezTo>
                  <a:cubicBezTo>
                    <a:pt x="2125" y="659"/>
                    <a:pt x="2127" y="671"/>
                    <a:pt x="2132" y="683"/>
                  </a:cubicBezTo>
                  <a:cubicBezTo>
                    <a:pt x="2132" y="684"/>
                    <a:pt x="2132" y="685"/>
                    <a:pt x="2132" y="685"/>
                  </a:cubicBezTo>
                  <a:cubicBezTo>
                    <a:pt x="2132" y="686"/>
                    <a:pt x="2131" y="687"/>
                    <a:pt x="2131" y="688"/>
                  </a:cubicBezTo>
                  <a:cubicBezTo>
                    <a:pt x="2131" y="689"/>
                    <a:pt x="2131" y="690"/>
                    <a:pt x="2130" y="691"/>
                  </a:cubicBezTo>
                  <a:cubicBezTo>
                    <a:pt x="2130" y="692"/>
                    <a:pt x="2130" y="693"/>
                    <a:pt x="2130" y="694"/>
                  </a:cubicBezTo>
                  <a:cubicBezTo>
                    <a:pt x="2129" y="694"/>
                    <a:pt x="2129" y="695"/>
                    <a:pt x="2129" y="696"/>
                  </a:cubicBezTo>
                  <a:cubicBezTo>
                    <a:pt x="2129" y="696"/>
                    <a:pt x="2129" y="696"/>
                    <a:pt x="2128" y="696"/>
                  </a:cubicBezTo>
                  <a:cubicBezTo>
                    <a:pt x="2128" y="697"/>
                    <a:pt x="2128" y="697"/>
                    <a:pt x="2128" y="697"/>
                  </a:cubicBezTo>
                  <a:cubicBezTo>
                    <a:pt x="2128" y="697"/>
                    <a:pt x="2128" y="697"/>
                    <a:pt x="2128" y="698"/>
                  </a:cubicBezTo>
                  <a:cubicBezTo>
                    <a:pt x="2128" y="698"/>
                    <a:pt x="2127" y="699"/>
                    <a:pt x="2127" y="699"/>
                  </a:cubicBezTo>
                  <a:cubicBezTo>
                    <a:pt x="2124" y="701"/>
                    <a:pt x="2122" y="703"/>
                    <a:pt x="2120" y="706"/>
                  </a:cubicBezTo>
                  <a:cubicBezTo>
                    <a:pt x="2120" y="706"/>
                    <a:pt x="2120" y="706"/>
                    <a:pt x="2119" y="707"/>
                  </a:cubicBezTo>
                  <a:cubicBezTo>
                    <a:pt x="2119" y="707"/>
                    <a:pt x="2119" y="707"/>
                    <a:pt x="2119" y="707"/>
                  </a:cubicBezTo>
                  <a:cubicBezTo>
                    <a:pt x="2119" y="707"/>
                    <a:pt x="2119" y="708"/>
                    <a:pt x="2119" y="708"/>
                  </a:cubicBezTo>
                  <a:cubicBezTo>
                    <a:pt x="2119" y="708"/>
                    <a:pt x="2119" y="708"/>
                    <a:pt x="2119" y="708"/>
                  </a:cubicBezTo>
                  <a:cubicBezTo>
                    <a:pt x="2118" y="709"/>
                    <a:pt x="2118" y="710"/>
                    <a:pt x="2118" y="711"/>
                  </a:cubicBezTo>
                  <a:cubicBezTo>
                    <a:pt x="2118" y="712"/>
                    <a:pt x="2118" y="714"/>
                    <a:pt x="2118" y="716"/>
                  </a:cubicBezTo>
                  <a:cubicBezTo>
                    <a:pt x="2118" y="719"/>
                    <a:pt x="2118" y="721"/>
                    <a:pt x="2118" y="724"/>
                  </a:cubicBezTo>
                  <a:cubicBezTo>
                    <a:pt x="2118" y="724"/>
                    <a:pt x="2118" y="724"/>
                    <a:pt x="2118" y="725"/>
                  </a:cubicBezTo>
                  <a:cubicBezTo>
                    <a:pt x="2117" y="725"/>
                    <a:pt x="2117" y="725"/>
                    <a:pt x="2117" y="726"/>
                  </a:cubicBezTo>
                  <a:cubicBezTo>
                    <a:pt x="2117" y="726"/>
                    <a:pt x="2117" y="726"/>
                    <a:pt x="2117" y="726"/>
                  </a:cubicBezTo>
                  <a:cubicBezTo>
                    <a:pt x="2117" y="727"/>
                    <a:pt x="2117" y="727"/>
                    <a:pt x="2117" y="727"/>
                  </a:cubicBezTo>
                  <a:cubicBezTo>
                    <a:pt x="2117" y="728"/>
                    <a:pt x="2116" y="729"/>
                    <a:pt x="2115" y="730"/>
                  </a:cubicBezTo>
                  <a:cubicBezTo>
                    <a:pt x="2115" y="731"/>
                    <a:pt x="2114" y="732"/>
                    <a:pt x="2114" y="733"/>
                  </a:cubicBezTo>
                  <a:cubicBezTo>
                    <a:pt x="2113" y="733"/>
                    <a:pt x="2113" y="734"/>
                    <a:pt x="2113" y="734"/>
                  </a:cubicBezTo>
                  <a:cubicBezTo>
                    <a:pt x="2113" y="734"/>
                    <a:pt x="2112" y="735"/>
                    <a:pt x="2112" y="735"/>
                  </a:cubicBezTo>
                  <a:cubicBezTo>
                    <a:pt x="2111" y="737"/>
                    <a:pt x="2110" y="738"/>
                    <a:pt x="2109" y="739"/>
                  </a:cubicBezTo>
                  <a:cubicBezTo>
                    <a:pt x="2108" y="739"/>
                    <a:pt x="2108" y="740"/>
                    <a:pt x="2108" y="740"/>
                  </a:cubicBezTo>
                  <a:cubicBezTo>
                    <a:pt x="2106" y="740"/>
                    <a:pt x="2104" y="740"/>
                    <a:pt x="2101" y="740"/>
                  </a:cubicBezTo>
                  <a:cubicBezTo>
                    <a:pt x="2098" y="740"/>
                    <a:pt x="2094" y="740"/>
                    <a:pt x="2091" y="741"/>
                  </a:cubicBezTo>
                  <a:cubicBezTo>
                    <a:pt x="2087" y="741"/>
                    <a:pt x="2083" y="741"/>
                    <a:pt x="2079" y="741"/>
                  </a:cubicBezTo>
                  <a:cubicBezTo>
                    <a:pt x="2072" y="741"/>
                    <a:pt x="2064" y="740"/>
                    <a:pt x="2056" y="739"/>
                  </a:cubicBezTo>
                  <a:cubicBezTo>
                    <a:pt x="2052" y="738"/>
                    <a:pt x="2048" y="737"/>
                    <a:pt x="2044" y="736"/>
                  </a:cubicBezTo>
                  <a:cubicBezTo>
                    <a:pt x="2043" y="736"/>
                    <a:pt x="2042" y="736"/>
                    <a:pt x="2041" y="736"/>
                  </a:cubicBezTo>
                  <a:cubicBezTo>
                    <a:pt x="2040" y="736"/>
                    <a:pt x="2039" y="736"/>
                    <a:pt x="2038" y="736"/>
                  </a:cubicBezTo>
                  <a:cubicBezTo>
                    <a:pt x="2035" y="736"/>
                    <a:pt x="2033" y="736"/>
                    <a:pt x="2031" y="736"/>
                  </a:cubicBezTo>
                  <a:cubicBezTo>
                    <a:pt x="2027" y="736"/>
                    <a:pt x="2023" y="737"/>
                    <a:pt x="2019" y="738"/>
                  </a:cubicBezTo>
                  <a:cubicBezTo>
                    <a:pt x="2016" y="739"/>
                    <a:pt x="2013" y="740"/>
                    <a:pt x="2010" y="741"/>
                  </a:cubicBezTo>
                  <a:cubicBezTo>
                    <a:pt x="2011" y="740"/>
                    <a:pt x="2012" y="740"/>
                    <a:pt x="2014" y="739"/>
                  </a:cubicBezTo>
                  <a:cubicBezTo>
                    <a:pt x="2014" y="739"/>
                    <a:pt x="2015" y="738"/>
                    <a:pt x="2015" y="738"/>
                  </a:cubicBezTo>
                  <a:cubicBezTo>
                    <a:pt x="2016" y="738"/>
                    <a:pt x="2016" y="737"/>
                    <a:pt x="2017" y="737"/>
                  </a:cubicBezTo>
                  <a:cubicBezTo>
                    <a:pt x="2017" y="737"/>
                    <a:pt x="2018" y="736"/>
                    <a:pt x="2018" y="736"/>
                  </a:cubicBezTo>
                  <a:cubicBezTo>
                    <a:pt x="2019" y="735"/>
                    <a:pt x="2019" y="735"/>
                    <a:pt x="2020" y="734"/>
                  </a:cubicBezTo>
                  <a:cubicBezTo>
                    <a:pt x="2022" y="732"/>
                    <a:pt x="2023" y="730"/>
                    <a:pt x="2024" y="726"/>
                  </a:cubicBezTo>
                  <a:cubicBezTo>
                    <a:pt x="2024" y="726"/>
                    <a:pt x="2025" y="726"/>
                    <a:pt x="2025" y="725"/>
                  </a:cubicBezTo>
                  <a:cubicBezTo>
                    <a:pt x="2025" y="725"/>
                    <a:pt x="2025" y="724"/>
                    <a:pt x="2025" y="724"/>
                  </a:cubicBezTo>
                  <a:cubicBezTo>
                    <a:pt x="2025" y="723"/>
                    <a:pt x="2025" y="723"/>
                    <a:pt x="2025" y="723"/>
                  </a:cubicBezTo>
                  <a:cubicBezTo>
                    <a:pt x="2025" y="723"/>
                    <a:pt x="2025" y="723"/>
                    <a:pt x="2025" y="723"/>
                  </a:cubicBezTo>
                  <a:cubicBezTo>
                    <a:pt x="2025" y="722"/>
                    <a:pt x="2025" y="722"/>
                    <a:pt x="2025" y="721"/>
                  </a:cubicBezTo>
                  <a:cubicBezTo>
                    <a:pt x="2025" y="720"/>
                    <a:pt x="2025" y="718"/>
                    <a:pt x="2025" y="716"/>
                  </a:cubicBezTo>
                  <a:cubicBezTo>
                    <a:pt x="2025" y="716"/>
                    <a:pt x="2024" y="715"/>
                    <a:pt x="2024" y="714"/>
                  </a:cubicBezTo>
                  <a:cubicBezTo>
                    <a:pt x="2024" y="713"/>
                    <a:pt x="2024" y="712"/>
                    <a:pt x="2024" y="711"/>
                  </a:cubicBezTo>
                  <a:cubicBezTo>
                    <a:pt x="2024" y="711"/>
                    <a:pt x="2024" y="710"/>
                    <a:pt x="2024" y="709"/>
                  </a:cubicBezTo>
                  <a:cubicBezTo>
                    <a:pt x="2024" y="708"/>
                    <a:pt x="2024" y="707"/>
                    <a:pt x="2024" y="706"/>
                  </a:cubicBezTo>
                  <a:cubicBezTo>
                    <a:pt x="2024" y="706"/>
                    <a:pt x="2024" y="705"/>
                    <a:pt x="2024" y="705"/>
                  </a:cubicBezTo>
                  <a:cubicBezTo>
                    <a:pt x="2024" y="705"/>
                    <a:pt x="2024" y="705"/>
                    <a:pt x="2024" y="705"/>
                  </a:cubicBezTo>
                  <a:cubicBezTo>
                    <a:pt x="2024" y="704"/>
                    <a:pt x="2025" y="704"/>
                    <a:pt x="2025" y="704"/>
                  </a:cubicBezTo>
                  <a:cubicBezTo>
                    <a:pt x="2025" y="704"/>
                    <a:pt x="2025" y="704"/>
                    <a:pt x="2026" y="704"/>
                  </a:cubicBezTo>
                  <a:cubicBezTo>
                    <a:pt x="2026" y="703"/>
                    <a:pt x="2026" y="703"/>
                    <a:pt x="2026" y="703"/>
                  </a:cubicBezTo>
                  <a:cubicBezTo>
                    <a:pt x="2026" y="703"/>
                    <a:pt x="2027" y="703"/>
                    <a:pt x="2027" y="702"/>
                  </a:cubicBezTo>
                  <a:cubicBezTo>
                    <a:pt x="2027" y="702"/>
                    <a:pt x="2028" y="702"/>
                    <a:pt x="2028" y="701"/>
                  </a:cubicBezTo>
                  <a:cubicBezTo>
                    <a:pt x="2028" y="701"/>
                    <a:pt x="2028" y="701"/>
                    <a:pt x="2029" y="701"/>
                  </a:cubicBezTo>
                  <a:cubicBezTo>
                    <a:pt x="2029" y="701"/>
                    <a:pt x="2029" y="701"/>
                    <a:pt x="2029" y="701"/>
                  </a:cubicBezTo>
                  <a:cubicBezTo>
                    <a:pt x="2030" y="700"/>
                    <a:pt x="2030" y="700"/>
                    <a:pt x="2031" y="700"/>
                  </a:cubicBezTo>
                  <a:cubicBezTo>
                    <a:pt x="2032" y="699"/>
                    <a:pt x="2032" y="699"/>
                    <a:pt x="2033" y="698"/>
                  </a:cubicBezTo>
                  <a:cubicBezTo>
                    <a:pt x="2034" y="698"/>
                    <a:pt x="2036" y="697"/>
                    <a:pt x="2037" y="697"/>
                  </a:cubicBezTo>
                  <a:cubicBezTo>
                    <a:pt x="2037" y="697"/>
                    <a:pt x="2037" y="697"/>
                    <a:pt x="2037" y="697"/>
                  </a:cubicBezTo>
                  <a:cubicBezTo>
                    <a:pt x="2037" y="697"/>
                    <a:pt x="2037" y="697"/>
                    <a:pt x="2037" y="698"/>
                  </a:cubicBezTo>
                  <a:cubicBezTo>
                    <a:pt x="2038" y="698"/>
                    <a:pt x="2038" y="697"/>
                    <a:pt x="2039" y="697"/>
                  </a:cubicBezTo>
                  <a:cubicBezTo>
                    <a:pt x="2038" y="698"/>
                    <a:pt x="2038" y="698"/>
                    <a:pt x="2038" y="698"/>
                  </a:cubicBezTo>
                  <a:cubicBezTo>
                    <a:pt x="2047" y="714"/>
                    <a:pt x="2059" y="696"/>
                    <a:pt x="2068" y="694"/>
                  </a:cubicBezTo>
                  <a:cubicBezTo>
                    <a:pt x="2061" y="690"/>
                    <a:pt x="2040" y="682"/>
                    <a:pt x="2037" y="695"/>
                  </a:cubicBezTo>
                  <a:cubicBezTo>
                    <a:pt x="2037" y="695"/>
                    <a:pt x="2036" y="695"/>
                    <a:pt x="2036" y="695"/>
                  </a:cubicBezTo>
                  <a:cubicBezTo>
                    <a:pt x="2035" y="696"/>
                    <a:pt x="2034" y="696"/>
                    <a:pt x="2033" y="697"/>
                  </a:cubicBezTo>
                  <a:cubicBezTo>
                    <a:pt x="2032" y="697"/>
                    <a:pt x="2031" y="698"/>
                    <a:pt x="2030" y="698"/>
                  </a:cubicBezTo>
                  <a:cubicBezTo>
                    <a:pt x="2029" y="699"/>
                    <a:pt x="2029" y="699"/>
                    <a:pt x="2028" y="699"/>
                  </a:cubicBezTo>
                  <a:cubicBezTo>
                    <a:pt x="2028" y="699"/>
                    <a:pt x="2028" y="700"/>
                    <a:pt x="2028" y="700"/>
                  </a:cubicBezTo>
                  <a:cubicBezTo>
                    <a:pt x="2028" y="700"/>
                    <a:pt x="2027" y="700"/>
                    <a:pt x="2027" y="700"/>
                  </a:cubicBezTo>
                  <a:cubicBezTo>
                    <a:pt x="2027" y="701"/>
                    <a:pt x="2026" y="701"/>
                    <a:pt x="2026" y="701"/>
                  </a:cubicBezTo>
                  <a:cubicBezTo>
                    <a:pt x="2026" y="701"/>
                    <a:pt x="2025" y="702"/>
                    <a:pt x="2025" y="702"/>
                  </a:cubicBezTo>
                  <a:cubicBezTo>
                    <a:pt x="2025" y="702"/>
                    <a:pt x="2025" y="702"/>
                    <a:pt x="2024" y="702"/>
                  </a:cubicBezTo>
                  <a:cubicBezTo>
                    <a:pt x="2024" y="703"/>
                    <a:pt x="2024" y="703"/>
                    <a:pt x="2024" y="703"/>
                  </a:cubicBezTo>
                  <a:cubicBezTo>
                    <a:pt x="2024" y="701"/>
                    <a:pt x="2024" y="699"/>
                    <a:pt x="2025" y="696"/>
                  </a:cubicBezTo>
                  <a:cubicBezTo>
                    <a:pt x="2025" y="696"/>
                    <a:pt x="2025" y="696"/>
                    <a:pt x="2025" y="695"/>
                  </a:cubicBezTo>
                  <a:cubicBezTo>
                    <a:pt x="2025" y="694"/>
                    <a:pt x="2025" y="694"/>
                    <a:pt x="2025" y="694"/>
                  </a:cubicBezTo>
                  <a:cubicBezTo>
                    <a:pt x="2026" y="693"/>
                    <a:pt x="2026" y="692"/>
                    <a:pt x="2026" y="691"/>
                  </a:cubicBezTo>
                  <a:cubicBezTo>
                    <a:pt x="2026" y="691"/>
                    <a:pt x="2026" y="690"/>
                    <a:pt x="2027" y="689"/>
                  </a:cubicBezTo>
                  <a:cubicBezTo>
                    <a:pt x="2027" y="688"/>
                    <a:pt x="2027" y="687"/>
                    <a:pt x="2028" y="687"/>
                  </a:cubicBezTo>
                  <a:cubicBezTo>
                    <a:pt x="2029" y="683"/>
                    <a:pt x="2030" y="680"/>
                    <a:pt x="2032" y="678"/>
                  </a:cubicBezTo>
                  <a:cubicBezTo>
                    <a:pt x="2032" y="676"/>
                    <a:pt x="2033" y="675"/>
                    <a:pt x="2034" y="674"/>
                  </a:cubicBezTo>
                  <a:cubicBezTo>
                    <a:pt x="2034" y="674"/>
                    <a:pt x="2034" y="674"/>
                    <a:pt x="2034" y="674"/>
                  </a:cubicBezTo>
                  <a:cubicBezTo>
                    <a:pt x="2034" y="674"/>
                    <a:pt x="2034" y="674"/>
                    <a:pt x="2034" y="673"/>
                  </a:cubicBezTo>
                  <a:cubicBezTo>
                    <a:pt x="2035" y="673"/>
                    <a:pt x="2035" y="672"/>
                    <a:pt x="2036" y="672"/>
                  </a:cubicBezTo>
                  <a:cubicBezTo>
                    <a:pt x="2036" y="671"/>
                    <a:pt x="2036" y="671"/>
                    <a:pt x="2036" y="671"/>
                  </a:cubicBezTo>
                  <a:cubicBezTo>
                    <a:pt x="2036" y="670"/>
                    <a:pt x="2037" y="670"/>
                    <a:pt x="2037" y="670"/>
                  </a:cubicBezTo>
                  <a:cubicBezTo>
                    <a:pt x="2038" y="669"/>
                    <a:pt x="2039" y="668"/>
                    <a:pt x="2040" y="667"/>
                  </a:cubicBezTo>
                  <a:cubicBezTo>
                    <a:pt x="2040" y="666"/>
                    <a:pt x="2041" y="666"/>
                    <a:pt x="2041" y="665"/>
                  </a:cubicBezTo>
                  <a:cubicBezTo>
                    <a:pt x="2041" y="665"/>
                    <a:pt x="2042" y="665"/>
                    <a:pt x="2042" y="664"/>
                  </a:cubicBezTo>
                  <a:cubicBezTo>
                    <a:pt x="2042" y="664"/>
                    <a:pt x="2042" y="664"/>
                    <a:pt x="2042" y="664"/>
                  </a:cubicBezTo>
                  <a:cubicBezTo>
                    <a:pt x="2044" y="662"/>
                    <a:pt x="2046" y="660"/>
                    <a:pt x="2048" y="659"/>
                  </a:cubicBezTo>
                  <a:cubicBezTo>
                    <a:pt x="2048" y="658"/>
                    <a:pt x="2049" y="657"/>
                    <a:pt x="2050" y="657"/>
                  </a:cubicBezTo>
                  <a:cubicBezTo>
                    <a:pt x="2051" y="656"/>
                    <a:pt x="2051" y="656"/>
                    <a:pt x="2052" y="655"/>
                  </a:cubicBezTo>
                  <a:cubicBezTo>
                    <a:pt x="2054" y="653"/>
                    <a:pt x="2056" y="652"/>
                    <a:pt x="2056" y="652"/>
                  </a:cubicBezTo>
                  <a:cubicBezTo>
                    <a:pt x="2056" y="652"/>
                    <a:pt x="2055" y="652"/>
                    <a:pt x="2054" y="653"/>
                  </a:cubicBezTo>
                  <a:cubicBezTo>
                    <a:pt x="2054" y="653"/>
                    <a:pt x="2053" y="653"/>
                    <a:pt x="2051" y="654"/>
                  </a:cubicBezTo>
                  <a:cubicBezTo>
                    <a:pt x="2050" y="654"/>
                    <a:pt x="2050" y="655"/>
                    <a:pt x="2049" y="655"/>
                  </a:cubicBezTo>
                  <a:cubicBezTo>
                    <a:pt x="2048" y="656"/>
                    <a:pt x="2047" y="656"/>
                    <a:pt x="2046" y="657"/>
                  </a:cubicBezTo>
                  <a:cubicBezTo>
                    <a:pt x="2045" y="657"/>
                    <a:pt x="2044" y="658"/>
                    <a:pt x="2043" y="659"/>
                  </a:cubicBezTo>
                  <a:cubicBezTo>
                    <a:pt x="2043" y="659"/>
                    <a:pt x="2042" y="660"/>
                    <a:pt x="2042" y="660"/>
                  </a:cubicBezTo>
                  <a:cubicBezTo>
                    <a:pt x="2041" y="660"/>
                    <a:pt x="2041" y="661"/>
                    <a:pt x="2040" y="661"/>
                  </a:cubicBezTo>
                  <a:cubicBezTo>
                    <a:pt x="2040" y="662"/>
                    <a:pt x="2040" y="662"/>
                    <a:pt x="2039" y="662"/>
                  </a:cubicBezTo>
                  <a:cubicBezTo>
                    <a:pt x="2039" y="662"/>
                    <a:pt x="2039" y="663"/>
                    <a:pt x="2039" y="663"/>
                  </a:cubicBezTo>
                  <a:cubicBezTo>
                    <a:pt x="2038" y="663"/>
                    <a:pt x="2038" y="664"/>
                    <a:pt x="2037" y="664"/>
                  </a:cubicBezTo>
                  <a:cubicBezTo>
                    <a:pt x="2037" y="665"/>
                    <a:pt x="2036" y="666"/>
                    <a:pt x="2036" y="666"/>
                  </a:cubicBezTo>
                  <a:cubicBezTo>
                    <a:pt x="2036" y="666"/>
                    <a:pt x="2036" y="665"/>
                    <a:pt x="2036" y="664"/>
                  </a:cubicBezTo>
                  <a:cubicBezTo>
                    <a:pt x="2036" y="664"/>
                    <a:pt x="2036" y="663"/>
                    <a:pt x="2036" y="663"/>
                  </a:cubicBezTo>
                  <a:cubicBezTo>
                    <a:pt x="2054" y="646"/>
                    <a:pt x="2078" y="630"/>
                    <a:pt x="2095" y="610"/>
                  </a:cubicBezTo>
                  <a:cubicBezTo>
                    <a:pt x="2095" y="610"/>
                    <a:pt x="2095" y="610"/>
                    <a:pt x="2095" y="610"/>
                  </a:cubicBezTo>
                  <a:cubicBezTo>
                    <a:pt x="2101" y="605"/>
                    <a:pt x="2107" y="600"/>
                    <a:pt x="2113" y="595"/>
                  </a:cubicBezTo>
                  <a:cubicBezTo>
                    <a:pt x="2113" y="595"/>
                    <a:pt x="2114" y="595"/>
                    <a:pt x="2115" y="594"/>
                  </a:cubicBezTo>
                  <a:cubicBezTo>
                    <a:pt x="2117" y="594"/>
                    <a:pt x="2118" y="594"/>
                    <a:pt x="2121" y="593"/>
                  </a:cubicBezTo>
                  <a:cubicBezTo>
                    <a:pt x="2121" y="593"/>
                    <a:pt x="2122" y="593"/>
                    <a:pt x="2122" y="593"/>
                  </a:cubicBezTo>
                  <a:cubicBezTo>
                    <a:pt x="2123" y="593"/>
                    <a:pt x="2123" y="593"/>
                    <a:pt x="2124" y="593"/>
                  </a:cubicBezTo>
                  <a:cubicBezTo>
                    <a:pt x="2125" y="593"/>
                    <a:pt x="2126" y="592"/>
                    <a:pt x="2128" y="592"/>
                  </a:cubicBezTo>
                  <a:cubicBezTo>
                    <a:pt x="2130" y="592"/>
                    <a:pt x="2133" y="592"/>
                    <a:pt x="2136" y="594"/>
                  </a:cubicBezTo>
                  <a:cubicBezTo>
                    <a:pt x="2136" y="594"/>
                    <a:pt x="2136" y="594"/>
                    <a:pt x="2137" y="594"/>
                  </a:cubicBezTo>
                  <a:cubicBezTo>
                    <a:pt x="2137" y="594"/>
                    <a:pt x="2137" y="594"/>
                    <a:pt x="2138" y="595"/>
                  </a:cubicBezTo>
                  <a:cubicBezTo>
                    <a:pt x="2138" y="595"/>
                    <a:pt x="2138" y="595"/>
                    <a:pt x="2138" y="595"/>
                  </a:cubicBezTo>
                  <a:cubicBezTo>
                    <a:pt x="2139" y="595"/>
                    <a:pt x="2139" y="595"/>
                    <a:pt x="2139" y="595"/>
                  </a:cubicBezTo>
                  <a:cubicBezTo>
                    <a:pt x="2139" y="595"/>
                    <a:pt x="2139" y="596"/>
                    <a:pt x="2140" y="596"/>
                  </a:cubicBezTo>
                  <a:cubicBezTo>
                    <a:pt x="2141" y="597"/>
                    <a:pt x="2142" y="598"/>
                    <a:pt x="2144" y="600"/>
                  </a:cubicBezTo>
                  <a:cubicBezTo>
                    <a:pt x="2144" y="600"/>
                    <a:pt x="2145" y="601"/>
                    <a:pt x="2146" y="602"/>
                  </a:cubicBezTo>
                  <a:cubicBezTo>
                    <a:pt x="2146" y="602"/>
                    <a:pt x="2147" y="603"/>
                    <a:pt x="2148" y="604"/>
                  </a:cubicBezTo>
                  <a:cubicBezTo>
                    <a:pt x="2149" y="604"/>
                    <a:pt x="2149" y="605"/>
                    <a:pt x="2150" y="606"/>
                  </a:cubicBezTo>
                  <a:cubicBezTo>
                    <a:pt x="2151" y="606"/>
                    <a:pt x="2152" y="607"/>
                    <a:pt x="2152" y="608"/>
                  </a:cubicBezTo>
                  <a:cubicBezTo>
                    <a:pt x="2156" y="610"/>
                    <a:pt x="2159" y="613"/>
                    <a:pt x="2162" y="615"/>
                  </a:cubicBezTo>
                  <a:cubicBezTo>
                    <a:pt x="2163" y="615"/>
                    <a:pt x="2163" y="615"/>
                    <a:pt x="2164" y="615"/>
                  </a:cubicBezTo>
                  <a:cubicBezTo>
                    <a:pt x="2165" y="616"/>
                    <a:pt x="2165" y="616"/>
                    <a:pt x="2165" y="616"/>
                  </a:cubicBezTo>
                  <a:cubicBezTo>
                    <a:pt x="2166" y="616"/>
                    <a:pt x="2167" y="617"/>
                    <a:pt x="2168" y="617"/>
                  </a:cubicBezTo>
                  <a:cubicBezTo>
                    <a:pt x="2169" y="618"/>
                    <a:pt x="2170" y="618"/>
                    <a:pt x="2171" y="618"/>
                  </a:cubicBezTo>
                  <a:cubicBezTo>
                    <a:pt x="2171" y="619"/>
                    <a:pt x="2172" y="619"/>
                    <a:pt x="2173" y="619"/>
                  </a:cubicBezTo>
                  <a:cubicBezTo>
                    <a:pt x="2177" y="621"/>
                    <a:pt x="2181" y="622"/>
                    <a:pt x="2184" y="622"/>
                  </a:cubicBezTo>
                  <a:cubicBezTo>
                    <a:pt x="2186" y="623"/>
                    <a:pt x="2188" y="623"/>
                    <a:pt x="2189" y="623"/>
                  </a:cubicBezTo>
                  <a:cubicBezTo>
                    <a:pt x="2190" y="623"/>
                    <a:pt x="2191" y="623"/>
                    <a:pt x="2192" y="623"/>
                  </a:cubicBezTo>
                  <a:cubicBezTo>
                    <a:pt x="2192" y="623"/>
                    <a:pt x="2192" y="623"/>
                    <a:pt x="2192" y="624"/>
                  </a:cubicBezTo>
                  <a:cubicBezTo>
                    <a:pt x="2192" y="624"/>
                    <a:pt x="2192" y="624"/>
                    <a:pt x="2192" y="624"/>
                  </a:cubicBezTo>
                  <a:cubicBezTo>
                    <a:pt x="2193" y="624"/>
                    <a:pt x="2194" y="625"/>
                    <a:pt x="2195" y="625"/>
                  </a:cubicBezTo>
                  <a:cubicBezTo>
                    <a:pt x="2195" y="626"/>
                    <a:pt x="2196" y="627"/>
                    <a:pt x="2197" y="627"/>
                  </a:cubicBezTo>
                  <a:cubicBezTo>
                    <a:pt x="2198" y="628"/>
                    <a:pt x="2198" y="629"/>
                    <a:pt x="2199" y="630"/>
                  </a:cubicBezTo>
                  <a:cubicBezTo>
                    <a:pt x="2200" y="630"/>
                    <a:pt x="2201" y="631"/>
                    <a:pt x="2202" y="632"/>
                  </a:cubicBezTo>
                  <a:cubicBezTo>
                    <a:pt x="2202" y="633"/>
                    <a:pt x="2203" y="634"/>
                    <a:pt x="2204" y="635"/>
                  </a:cubicBezTo>
                  <a:cubicBezTo>
                    <a:pt x="2204" y="635"/>
                    <a:pt x="2204" y="635"/>
                    <a:pt x="2204" y="635"/>
                  </a:cubicBezTo>
                  <a:cubicBezTo>
                    <a:pt x="2199" y="655"/>
                    <a:pt x="2210" y="662"/>
                    <a:pt x="2229" y="658"/>
                  </a:cubicBezTo>
                  <a:cubicBezTo>
                    <a:pt x="2224" y="646"/>
                    <a:pt x="2222" y="630"/>
                    <a:pt x="2206" y="633"/>
                  </a:cubicBezTo>
                  <a:cubicBezTo>
                    <a:pt x="2205" y="632"/>
                    <a:pt x="2205" y="632"/>
                    <a:pt x="2205" y="632"/>
                  </a:cubicBezTo>
                  <a:cubicBezTo>
                    <a:pt x="2205" y="632"/>
                    <a:pt x="2205" y="632"/>
                    <a:pt x="2205" y="632"/>
                  </a:cubicBezTo>
                  <a:cubicBezTo>
                    <a:pt x="2205" y="631"/>
                    <a:pt x="2204" y="631"/>
                    <a:pt x="2203" y="630"/>
                  </a:cubicBezTo>
                  <a:cubicBezTo>
                    <a:pt x="2203" y="629"/>
                    <a:pt x="2202" y="628"/>
                    <a:pt x="2201" y="628"/>
                  </a:cubicBezTo>
                  <a:cubicBezTo>
                    <a:pt x="2200" y="627"/>
                    <a:pt x="2199" y="626"/>
                    <a:pt x="2198" y="625"/>
                  </a:cubicBezTo>
                  <a:cubicBezTo>
                    <a:pt x="2198" y="625"/>
                    <a:pt x="2197" y="624"/>
                    <a:pt x="2197" y="624"/>
                  </a:cubicBezTo>
                  <a:cubicBezTo>
                    <a:pt x="2197" y="624"/>
                    <a:pt x="2198" y="624"/>
                    <a:pt x="2199" y="624"/>
                  </a:cubicBezTo>
                  <a:cubicBezTo>
                    <a:pt x="2200" y="624"/>
                    <a:pt x="2201" y="623"/>
                    <a:pt x="2201" y="623"/>
                  </a:cubicBezTo>
                  <a:cubicBezTo>
                    <a:pt x="2202" y="623"/>
                    <a:pt x="2202" y="623"/>
                    <a:pt x="2202" y="623"/>
                  </a:cubicBezTo>
                  <a:cubicBezTo>
                    <a:pt x="2203" y="623"/>
                    <a:pt x="2203" y="623"/>
                    <a:pt x="2203" y="623"/>
                  </a:cubicBezTo>
                  <a:cubicBezTo>
                    <a:pt x="2204" y="623"/>
                    <a:pt x="2205" y="623"/>
                    <a:pt x="2206" y="623"/>
                  </a:cubicBezTo>
                  <a:cubicBezTo>
                    <a:pt x="2206" y="623"/>
                    <a:pt x="2207" y="623"/>
                    <a:pt x="2207" y="623"/>
                  </a:cubicBezTo>
                  <a:cubicBezTo>
                    <a:pt x="2209" y="622"/>
                    <a:pt x="2210" y="622"/>
                    <a:pt x="2211" y="621"/>
                  </a:cubicBezTo>
                  <a:cubicBezTo>
                    <a:pt x="2212" y="621"/>
                    <a:pt x="2213" y="621"/>
                    <a:pt x="2214" y="620"/>
                  </a:cubicBezTo>
                  <a:cubicBezTo>
                    <a:pt x="2215" y="620"/>
                    <a:pt x="2215" y="619"/>
                    <a:pt x="2216" y="619"/>
                  </a:cubicBezTo>
                  <a:cubicBezTo>
                    <a:pt x="2217" y="618"/>
                    <a:pt x="2218" y="618"/>
                    <a:pt x="2219" y="617"/>
                  </a:cubicBezTo>
                  <a:cubicBezTo>
                    <a:pt x="2220" y="617"/>
                    <a:pt x="2220" y="616"/>
                    <a:pt x="2220" y="616"/>
                  </a:cubicBezTo>
                  <a:cubicBezTo>
                    <a:pt x="2220" y="616"/>
                    <a:pt x="2219" y="617"/>
                    <a:pt x="2215" y="618"/>
                  </a:cubicBezTo>
                  <a:cubicBezTo>
                    <a:pt x="2215" y="618"/>
                    <a:pt x="2214" y="618"/>
                    <a:pt x="2213" y="618"/>
                  </a:cubicBezTo>
                  <a:cubicBezTo>
                    <a:pt x="2212" y="618"/>
                    <a:pt x="2211" y="619"/>
                    <a:pt x="2210" y="619"/>
                  </a:cubicBezTo>
                  <a:cubicBezTo>
                    <a:pt x="2208" y="619"/>
                    <a:pt x="2205" y="619"/>
                    <a:pt x="2203" y="620"/>
                  </a:cubicBezTo>
                  <a:cubicBezTo>
                    <a:pt x="2202" y="620"/>
                    <a:pt x="2202" y="620"/>
                    <a:pt x="2202" y="620"/>
                  </a:cubicBezTo>
                  <a:cubicBezTo>
                    <a:pt x="2201" y="620"/>
                    <a:pt x="2201" y="620"/>
                    <a:pt x="2201" y="620"/>
                  </a:cubicBezTo>
                  <a:cubicBezTo>
                    <a:pt x="2200" y="620"/>
                    <a:pt x="2199" y="620"/>
                    <a:pt x="2199" y="620"/>
                  </a:cubicBezTo>
                  <a:cubicBezTo>
                    <a:pt x="2197" y="620"/>
                    <a:pt x="2196" y="620"/>
                    <a:pt x="2194" y="620"/>
                  </a:cubicBezTo>
                  <a:cubicBezTo>
                    <a:pt x="2194" y="620"/>
                    <a:pt x="2193" y="620"/>
                    <a:pt x="2193" y="620"/>
                  </a:cubicBezTo>
                  <a:cubicBezTo>
                    <a:pt x="2193" y="620"/>
                    <a:pt x="2192" y="620"/>
                    <a:pt x="2192" y="620"/>
                  </a:cubicBezTo>
                  <a:cubicBezTo>
                    <a:pt x="2191" y="620"/>
                    <a:pt x="2190" y="620"/>
                    <a:pt x="2190" y="620"/>
                  </a:cubicBezTo>
                  <a:cubicBezTo>
                    <a:pt x="2189" y="619"/>
                    <a:pt x="2188" y="619"/>
                    <a:pt x="2188" y="619"/>
                  </a:cubicBezTo>
                  <a:cubicBezTo>
                    <a:pt x="2188" y="619"/>
                    <a:pt x="2188" y="619"/>
                    <a:pt x="2188" y="620"/>
                  </a:cubicBezTo>
                  <a:cubicBezTo>
                    <a:pt x="2187" y="619"/>
                    <a:pt x="2186" y="619"/>
                    <a:pt x="2184" y="619"/>
                  </a:cubicBezTo>
                  <a:cubicBezTo>
                    <a:pt x="2181" y="618"/>
                    <a:pt x="2177" y="617"/>
                    <a:pt x="2174" y="616"/>
                  </a:cubicBezTo>
                  <a:cubicBezTo>
                    <a:pt x="2173" y="616"/>
                    <a:pt x="2172" y="615"/>
                    <a:pt x="2171" y="615"/>
                  </a:cubicBezTo>
                  <a:cubicBezTo>
                    <a:pt x="2171" y="615"/>
                    <a:pt x="2170" y="614"/>
                    <a:pt x="2169" y="614"/>
                  </a:cubicBezTo>
                  <a:cubicBezTo>
                    <a:pt x="2168" y="614"/>
                    <a:pt x="2167" y="613"/>
                    <a:pt x="2166" y="613"/>
                  </a:cubicBezTo>
                  <a:cubicBezTo>
                    <a:pt x="2165" y="612"/>
                    <a:pt x="2165" y="612"/>
                    <a:pt x="2165" y="612"/>
                  </a:cubicBezTo>
                  <a:cubicBezTo>
                    <a:pt x="2165" y="612"/>
                    <a:pt x="2164" y="612"/>
                    <a:pt x="2164" y="611"/>
                  </a:cubicBezTo>
                  <a:cubicBezTo>
                    <a:pt x="2162" y="610"/>
                    <a:pt x="2160" y="609"/>
                    <a:pt x="2157" y="607"/>
                  </a:cubicBezTo>
                  <a:cubicBezTo>
                    <a:pt x="2158" y="607"/>
                    <a:pt x="2158" y="607"/>
                    <a:pt x="2158" y="607"/>
                  </a:cubicBezTo>
                  <a:cubicBezTo>
                    <a:pt x="2158" y="607"/>
                    <a:pt x="2159" y="607"/>
                    <a:pt x="2159" y="607"/>
                  </a:cubicBezTo>
                  <a:cubicBezTo>
                    <a:pt x="2159" y="607"/>
                    <a:pt x="2160" y="607"/>
                    <a:pt x="2160" y="607"/>
                  </a:cubicBezTo>
                  <a:cubicBezTo>
                    <a:pt x="2161" y="607"/>
                    <a:pt x="2161" y="607"/>
                    <a:pt x="2162" y="607"/>
                  </a:cubicBezTo>
                  <a:cubicBezTo>
                    <a:pt x="2162" y="607"/>
                    <a:pt x="2162" y="607"/>
                    <a:pt x="2162" y="606"/>
                  </a:cubicBezTo>
                  <a:cubicBezTo>
                    <a:pt x="2163" y="606"/>
                    <a:pt x="2163" y="606"/>
                    <a:pt x="2163" y="606"/>
                  </a:cubicBezTo>
                  <a:cubicBezTo>
                    <a:pt x="2164" y="606"/>
                    <a:pt x="2164" y="606"/>
                    <a:pt x="2165" y="606"/>
                  </a:cubicBezTo>
                  <a:cubicBezTo>
                    <a:pt x="2166" y="605"/>
                    <a:pt x="2167" y="605"/>
                    <a:pt x="2168" y="604"/>
                  </a:cubicBezTo>
                  <a:cubicBezTo>
                    <a:pt x="2169" y="604"/>
                    <a:pt x="2170" y="603"/>
                    <a:pt x="2171" y="602"/>
                  </a:cubicBezTo>
                  <a:cubicBezTo>
                    <a:pt x="2171" y="602"/>
                    <a:pt x="2171" y="602"/>
                    <a:pt x="2172" y="602"/>
                  </a:cubicBezTo>
                  <a:cubicBezTo>
                    <a:pt x="2185" y="608"/>
                    <a:pt x="2189" y="585"/>
                    <a:pt x="2190" y="575"/>
                  </a:cubicBezTo>
                  <a:cubicBezTo>
                    <a:pt x="2183" y="582"/>
                    <a:pt x="2160" y="579"/>
                    <a:pt x="2169" y="599"/>
                  </a:cubicBezTo>
                  <a:cubicBezTo>
                    <a:pt x="2171" y="599"/>
                    <a:pt x="2171" y="599"/>
                    <a:pt x="2171" y="599"/>
                  </a:cubicBezTo>
                  <a:cubicBezTo>
                    <a:pt x="2170" y="599"/>
                    <a:pt x="2170" y="599"/>
                    <a:pt x="2169" y="600"/>
                  </a:cubicBezTo>
                  <a:cubicBezTo>
                    <a:pt x="2169" y="600"/>
                    <a:pt x="2170" y="600"/>
                    <a:pt x="2170" y="601"/>
                  </a:cubicBezTo>
                  <a:cubicBezTo>
                    <a:pt x="2170" y="601"/>
                    <a:pt x="2170" y="601"/>
                    <a:pt x="2170" y="601"/>
                  </a:cubicBezTo>
                  <a:cubicBezTo>
                    <a:pt x="2169" y="601"/>
                    <a:pt x="2168" y="602"/>
                    <a:pt x="2167" y="603"/>
                  </a:cubicBezTo>
                  <a:cubicBezTo>
                    <a:pt x="2166" y="603"/>
                    <a:pt x="2165" y="604"/>
                    <a:pt x="2164" y="604"/>
                  </a:cubicBezTo>
                  <a:cubicBezTo>
                    <a:pt x="2163" y="604"/>
                    <a:pt x="2163" y="604"/>
                    <a:pt x="2162" y="604"/>
                  </a:cubicBezTo>
                  <a:cubicBezTo>
                    <a:pt x="2162" y="605"/>
                    <a:pt x="2162" y="605"/>
                    <a:pt x="2162" y="605"/>
                  </a:cubicBezTo>
                  <a:cubicBezTo>
                    <a:pt x="2161" y="605"/>
                    <a:pt x="2161" y="605"/>
                    <a:pt x="2161" y="605"/>
                  </a:cubicBezTo>
                  <a:cubicBezTo>
                    <a:pt x="2161" y="605"/>
                    <a:pt x="2160" y="605"/>
                    <a:pt x="2160" y="605"/>
                  </a:cubicBezTo>
                  <a:cubicBezTo>
                    <a:pt x="2159" y="605"/>
                    <a:pt x="2159" y="605"/>
                    <a:pt x="2158" y="606"/>
                  </a:cubicBezTo>
                  <a:cubicBezTo>
                    <a:pt x="2158" y="606"/>
                    <a:pt x="2158" y="606"/>
                    <a:pt x="2158" y="606"/>
                  </a:cubicBezTo>
                  <a:cubicBezTo>
                    <a:pt x="2157" y="606"/>
                    <a:pt x="2157" y="606"/>
                    <a:pt x="2157" y="606"/>
                  </a:cubicBezTo>
                  <a:cubicBezTo>
                    <a:pt x="2157" y="606"/>
                    <a:pt x="2156" y="606"/>
                    <a:pt x="2156" y="606"/>
                  </a:cubicBezTo>
                  <a:cubicBezTo>
                    <a:pt x="2156" y="606"/>
                    <a:pt x="2156" y="606"/>
                    <a:pt x="2156" y="606"/>
                  </a:cubicBezTo>
                  <a:cubicBezTo>
                    <a:pt x="2155" y="606"/>
                    <a:pt x="2155" y="605"/>
                    <a:pt x="2154" y="605"/>
                  </a:cubicBezTo>
                  <a:cubicBezTo>
                    <a:pt x="2153" y="604"/>
                    <a:pt x="2153" y="604"/>
                    <a:pt x="2152" y="603"/>
                  </a:cubicBezTo>
                  <a:cubicBezTo>
                    <a:pt x="2151" y="603"/>
                    <a:pt x="2151" y="602"/>
                    <a:pt x="2150" y="601"/>
                  </a:cubicBezTo>
                  <a:cubicBezTo>
                    <a:pt x="2149" y="601"/>
                    <a:pt x="2148" y="600"/>
                    <a:pt x="2148" y="599"/>
                  </a:cubicBezTo>
                  <a:cubicBezTo>
                    <a:pt x="2147" y="599"/>
                    <a:pt x="2146" y="598"/>
                    <a:pt x="2146" y="597"/>
                  </a:cubicBezTo>
                  <a:cubicBezTo>
                    <a:pt x="2144" y="596"/>
                    <a:pt x="2143" y="594"/>
                    <a:pt x="2142" y="593"/>
                  </a:cubicBezTo>
                  <a:cubicBezTo>
                    <a:pt x="2141" y="593"/>
                    <a:pt x="2141" y="593"/>
                    <a:pt x="2140" y="592"/>
                  </a:cubicBezTo>
                  <a:cubicBezTo>
                    <a:pt x="2140" y="592"/>
                    <a:pt x="2140" y="592"/>
                    <a:pt x="2140" y="592"/>
                  </a:cubicBezTo>
                  <a:cubicBezTo>
                    <a:pt x="2139" y="592"/>
                    <a:pt x="2139" y="592"/>
                    <a:pt x="2139" y="592"/>
                  </a:cubicBezTo>
                  <a:cubicBezTo>
                    <a:pt x="2139" y="591"/>
                    <a:pt x="2138" y="591"/>
                    <a:pt x="2138" y="591"/>
                  </a:cubicBezTo>
                  <a:cubicBezTo>
                    <a:pt x="2138" y="591"/>
                    <a:pt x="2137" y="590"/>
                    <a:pt x="2137" y="590"/>
                  </a:cubicBezTo>
                  <a:cubicBezTo>
                    <a:pt x="2133" y="589"/>
                    <a:pt x="2130" y="588"/>
                    <a:pt x="2127" y="589"/>
                  </a:cubicBezTo>
                  <a:cubicBezTo>
                    <a:pt x="2126" y="589"/>
                    <a:pt x="2126" y="589"/>
                    <a:pt x="2125" y="589"/>
                  </a:cubicBezTo>
                  <a:cubicBezTo>
                    <a:pt x="2124" y="589"/>
                    <a:pt x="2124" y="589"/>
                    <a:pt x="2123" y="589"/>
                  </a:cubicBezTo>
                  <a:cubicBezTo>
                    <a:pt x="2122" y="589"/>
                    <a:pt x="2122" y="590"/>
                    <a:pt x="2121" y="590"/>
                  </a:cubicBezTo>
                  <a:cubicBezTo>
                    <a:pt x="2121" y="590"/>
                    <a:pt x="2120" y="590"/>
                    <a:pt x="2120" y="591"/>
                  </a:cubicBezTo>
                  <a:cubicBezTo>
                    <a:pt x="2118" y="591"/>
                    <a:pt x="2117" y="592"/>
                    <a:pt x="2116" y="592"/>
                  </a:cubicBezTo>
                  <a:cubicBezTo>
                    <a:pt x="2118" y="590"/>
                    <a:pt x="2121" y="588"/>
                    <a:pt x="2123" y="587"/>
                  </a:cubicBezTo>
                  <a:cubicBezTo>
                    <a:pt x="2126" y="584"/>
                    <a:pt x="2129" y="581"/>
                    <a:pt x="2132" y="577"/>
                  </a:cubicBezTo>
                  <a:cubicBezTo>
                    <a:pt x="2133" y="576"/>
                    <a:pt x="2134" y="574"/>
                    <a:pt x="2136" y="572"/>
                  </a:cubicBezTo>
                  <a:cubicBezTo>
                    <a:pt x="2136" y="571"/>
                    <a:pt x="2137" y="570"/>
                    <a:pt x="2137" y="569"/>
                  </a:cubicBezTo>
                  <a:cubicBezTo>
                    <a:pt x="2138" y="568"/>
                    <a:pt x="2138" y="567"/>
                    <a:pt x="2139" y="566"/>
                  </a:cubicBezTo>
                  <a:cubicBezTo>
                    <a:pt x="2140" y="562"/>
                    <a:pt x="2142" y="558"/>
                    <a:pt x="2143" y="554"/>
                  </a:cubicBezTo>
                  <a:cubicBezTo>
                    <a:pt x="2146" y="546"/>
                    <a:pt x="2150" y="538"/>
                    <a:pt x="2154" y="532"/>
                  </a:cubicBezTo>
                  <a:cubicBezTo>
                    <a:pt x="2156" y="528"/>
                    <a:pt x="2158" y="525"/>
                    <a:pt x="2160" y="522"/>
                  </a:cubicBezTo>
                  <a:cubicBezTo>
                    <a:pt x="2162" y="519"/>
                    <a:pt x="2165" y="516"/>
                    <a:pt x="2167" y="513"/>
                  </a:cubicBezTo>
                  <a:cubicBezTo>
                    <a:pt x="2168" y="511"/>
                    <a:pt x="2169" y="510"/>
                    <a:pt x="2170" y="508"/>
                  </a:cubicBezTo>
                  <a:cubicBezTo>
                    <a:pt x="2171" y="508"/>
                    <a:pt x="2171" y="508"/>
                    <a:pt x="2172" y="508"/>
                  </a:cubicBezTo>
                  <a:cubicBezTo>
                    <a:pt x="2173" y="508"/>
                    <a:pt x="2175" y="507"/>
                    <a:pt x="2177" y="508"/>
                  </a:cubicBezTo>
                  <a:cubicBezTo>
                    <a:pt x="2177" y="508"/>
                    <a:pt x="2178" y="508"/>
                    <a:pt x="2178" y="508"/>
                  </a:cubicBezTo>
                  <a:cubicBezTo>
                    <a:pt x="2179" y="508"/>
                    <a:pt x="2179" y="508"/>
                    <a:pt x="2180" y="508"/>
                  </a:cubicBezTo>
                  <a:cubicBezTo>
                    <a:pt x="2181" y="508"/>
                    <a:pt x="2182" y="508"/>
                    <a:pt x="2183" y="508"/>
                  </a:cubicBezTo>
                  <a:cubicBezTo>
                    <a:pt x="2184" y="508"/>
                    <a:pt x="2186" y="509"/>
                    <a:pt x="2187" y="509"/>
                  </a:cubicBezTo>
                  <a:cubicBezTo>
                    <a:pt x="2187" y="509"/>
                    <a:pt x="2187" y="509"/>
                    <a:pt x="2188" y="509"/>
                  </a:cubicBezTo>
                  <a:cubicBezTo>
                    <a:pt x="2188" y="509"/>
                    <a:pt x="2188" y="510"/>
                    <a:pt x="2188" y="510"/>
                  </a:cubicBezTo>
                  <a:cubicBezTo>
                    <a:pt x="2189" y="510"/>
                    <a:pt x="2189" y="510"/>
                    <a:pt x="2189" y="510"/>
                  </a:cubicBezTo>
                  <a:cubicBezTo>
                    <a:pt x="2190" y="510"/>
                    <a:pt x="2190" y="511"/>
                    <a:pt x="2190" y="511"/>
                  </a:cubicBezTo>
                  <a:cubicBezTo>
                    <a:pt x="2192" y="512"/>
                    <a:pt x="2195" y="515"/>
                    <a:pt x="2197" y="517"/>
                  </a:cubicBezTo>
                  <a:cubicBezTo>
                    <a:pt x="2199" y="518"/>
                    <a:pt x="2200" y="519"/>
                    <a:pt x="2202" y="520"/>
                  </a:cubicBezTo>
                  <a:cubicBezTo>
                    <a:pt x="2203" y="520"/>
                    <a:pt x="2204" y="521"/>
                    <a:pt x="2204" y="521"/>
                  </a:cubicBezTo>
                  <a:cubicBezTo>
                    <a:pt x="2205" y="521"/>
                    <a:pt x="2205" y="521"/>
                    <a:pt x="2205" y="521"/>
                  </a:cubicBezTo>
                  <a:cubicBezTo>
                    <a:pt x="2205" y="521"/>
                    <a:pt x="2205" y="521"/>
                    <a:pt x="2206" y="521"/>
                  </a:cubicBezTo>
                  <a:cubicBezTo>
                    <a:pt x="2206" y="522"/>
                    <a:pt x="2206" y="522"/>
                    <a:pt x="2206" y="522"/>
                  </a:cubicBezTo>
                  <a:cubicBezTo>
                    <a:pt x="2207" y="522"/>
                    <a:pt x="2207" y="522"/>
                    <a:pt x="2207" y="522"/>
                  </a:cubicBezTo>
                  <a:cubicBezTo>
                    <a:pt x="2211" y="522"/>
                    <a:pt x="2214" y="522"/>
                    <a:pt x="2217" y="521"/>
                  </a:cubicBezTo>
                  <a:cubicBezTo>
                    <a:pt x="2218" y="521"/>
                    <a:pt x="2219" y="520"/>
                    <a:pt x="2219" y="520"/>
                  </a:cubicBezTo>
                  <a:cubicBezTo>
                    <a:pt x="2219" y="520"/>
                    <a:pt x="2220" y="521"/>
                    <a:pt x="2220" y="521"/>
                  </a:cubicBezTo>
                  <a:cubicBezTo>
                    <a:pt x="2220" y="521"/>
                    <a:pt x="2220" y="521"/>
                    <a:pt x="2221" y="521"/>
                  </a:cubicBezTo>
                  <a:cubicBezTo>
                    <a:pt x="2221" y="521"/>
                    <a:pt x="2221" y="521"/>
                    <a:pt x="2221" y="521"/>
                  </a:cubicBezTo>
                  <a:cubicBezTo>
                    <a:pt x="2222" y="521"/>
                    <a:pt x="2223" y="522"/>
                    <a:pt x="2224" y="522"/>
                  </a:cubicBezTo>
                  <a:cubicBezTo>
                    <a:pt x="2224" y="522"/>
                    <a:pt x="2225" y="523"/>
                    <a:pt x="2226" y="523"/>
                  </a:cubicBezTo>
                  <a:cubicBezTo>
                    <a:pt x="2227" y="524"/>
                    <a:pt x="2228" y="524"/>
                    <a:pt x="2229" y="525"/>
                  </a:cubicBezTo>
                  <a:cubicBezTo>
                    <a:pt x="2230" y="525"/>
                    <a:pt x="2231" y="526"/>
                    <a:pt x="2232" y="526"/>
                  </a:cubicBezTo>
                  <a:cubicBezTo>
                    <a:pt x="2233" y="527"/>
                    <a:pt x="2234" y="527"/>
                    <a:pt x="2235" y="528"/>
                  </a:cubicBezTo>
                  <a:cubicBezTo>
                    <a:pt x="2242" y="541"/>
                    <a:pt x="2252" y="551"/>
                    <a:pt x="2266" y="550"/>
                  </a:cubicBezTo>
                  <a:cubicBezTo>
                    <a:pt x="2257" y="536"/>
                    <a:pt x="2249" y="525"/>
                    <a:pt x="2234" y="523"/>
                  </a:cubicBezTo>
                  <a:cubicBezTo>
                    <a:pt x="2234" y="524"/>
                    <a:pt x="2234" y="524"/>
                    <a:pt x="2234" y="524"/>
                  </a:cubicBezTo>
                  <a:cubicBezTo>
                    <a:pt x="2233" y="524"/>
                    <a:pt x="2233" y="524"/>
                    <a:pt x="2233" y="524"/>
                  </a:cubicBezTo>
                  <a:cubicBezTo>
                    <a:pt x="2232" y="523"/>
                    <a:pt x="2231" y="522"/>
                    <a:pt x="2230" y="522"/>
                  </a:cubicBezTo>
                  <a:cubicBezTo>
                    <a:pt x="2229" y="521"/>
                    <a:pt x="2228" y="521"/>
                    <a:pt x="2227" y="521"/>
                  </a:cubicBezTo>
                  <a:cubicBezTo>
                    <a:pt x="2226" y="520"/>
                    <a:pt x="2225" y="520"/>
                    <a:pt x="2224" y="519"/>
                  </a:cubicBezTo>
                  <a:cubicBezTo>
                    <a:pt x="2224" y="519"/>
                    <a:pt x="2224" y="519"/>
                    <a:pt x="2223" y="519"/>
                  </a:cubicBezTo>
                  <a:cubicBezTo>
                    <a:pt x="2224" y="519"/>
                    <a:pt x="2225" y="519"/>
                    <a:pt x="2226" y="518"/>
                  </a:cubicBezTo>
                  <a:cubicBezTo>
                    <a:pt x="2229" y="518"/>
                    <a:pt x="2232" y="517"/>
                    <a:pt x="2235" y="517"/>
                  </a:cubicBezTo>
                  <a:cubicBezTo>
                    <a:pt x="2241" y="516"/>
                    <a:pt x="2247" y="515"/>
                    <a:pt x="2252" y="515"/>
                  </a:cubicBezTo>
                  <a:cubicBezTo>
                    <a:pt x="2252" y="515"/>
                    <a:pt x="2253" y="515"/>
                    <a:pt x="2253" y="515"/>
                  </a:cubicBezTo>
                  <a:cubicBezTo>
                    <a:pt x="2254" y="515"/>
                    <a:pt x="2255" y="515"/>
                    <a:pt x="2255" y="514"/>
                  </a:cubicBezTo>
                  <a:cubicBezTo>
                    <a:pt x="2256" y="514"/>
                    <a:pt x="2257" y="514"/>
                    <a:pt x="2258" y="514"/>
                  </a:cubicBezTo>
                  <a:cubicBezTo>
                    <a:pt x="2260" y="513"/>
                    <a:pt x="2262" y="513"/>
                    <a:pt x="2263" y="513"/>
                  </a:cubicBezTo>
                  <a:cubicBezTo>
                    <a:pt x="2264" y="512"/>
                    <a:pt x="2264" y="512"/>
                    <a:pt x="2265" y="512"/>
                  </a:cubicBezTo>
                  <a:cubicBezTo>
                    <a:pt x="2265" y="512"/>
                    <a:pt x="2265" y="512"/>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5" y="513"/>
                    <a:pt x="2265" y="513"/>
                  </a:cubicBezTo>
                  <a:cubicBezTo>
                    <a:pt x="2265" y="513"/>
                    <a:pt x="2264" y="513"/>
                    <a:pt x="2265" y="513"/>
                  </a:cubicBezTo>
                  <a:cubicBezTo>
                    <a:pt x="2265" y="513"/>
                    <a:pt x="2265" y="513"/>
                    <a:pt x="2266" y="513"/>
                  </a:cubicBezTo>
                  <a:cubicBezTo>
                    <a:pt x="2266" y="513"/>
                    <a:pt x="2266" y="513"/>
                    <a:pt x="2266" y="513"/>
                  </a:cubicBezTo>
                  <a:cubicBezTo>
                    <a:pt x="2266" y="513"/>
                    <a:pt x="2266" y="513"/>
                    <a:pt x="2266" y="513"/>
                  </a:cubicBezTo>
                  <a:cubicBezTo>
                    <a:pt x="2266" y="512"/>
                    <a:pt x="2266" y="512"/>
                    <a:pt x="2266" y="512"/>
                  </a:cubicBezTo>
                  <a:cubicBezTo>
                    <a:pt x="2266" y="512"/>
                    <a:pt x="2266" y="512"/>
                    <a:pt x="2266" y="512"/>
                  </a:cubicBezTo>
                  <a:cubicBezTo>
                    <a:pt x="2266" y="512"/>
                    <a:pt x="2266" y="512"/>
                    <a:pt x="2266" y="512"/>
                  </a:cubicBezTo>
                  <a:cubicBezTo>
                    <a:pt x="2265" y="512"/>
                    <a:pt x="2265" y="512"/>
                    <a:pt x="2265" y="512"/>
                  </a:cubicBezTo>
                  <a:cubicBezTo>
                    <a:pt x="2264" y="511"/>
                    <a:pt x="2263" y="511"/>
                    <a:pt x="2263" y="511"/>
                  </a:cubicBezTo>
                  <a:cubicBezTo>
                    <a:pt x="2261" y="511"/>
                    <a:pt x="2260" y="511"/>
                    <a:pt x="2258" y="511"/>
                  </a:cubicBezTo>
                  <a:cubicBezTo>
                    <a:pt x="2257" y="511"/>
                    <a:pt x="2255" y="511"/>
                    <a:pt x="2254" y="511"/>
                  </a:cubicBezTo>
                  <a:cubicBezTo>
                    <a:pt x="2254" y="511"/>
                    <a:pt x="2253" y="511"/>
                    <a:pt x="2253" y="511"/>
                  </a:cubicBezTo>
                  <a:cubicBezTo>
                    <a:pt x="2252" y="511"/>
                    <a:pt x="2251" y="511"/>
                    <a:pt x="2251" y="511"/>
                  </a:cubicBezTo>
                  <a:cubicBezTo>
                    <a:pt x="2249" y="511"/>
                    <a:pt x="2247" y="511"/>
                    <a:pt x="2246" y="512"/>
                  </a:cubicBezTo>
                  <a:cubicBezTo>
                    <a:pt x="2246" y="512"/>
                    <a:pt x="2246" y="511"/>
                    <a:pt x="2246" y="511"/>
                  </a:cubicBezTo>
                  <a:cubicBezTo>
                    <a:pt x="2246" y="511"/>
                    <a:pt x="2247" y="511"/>
                    <a:pt x="2247" y="510"/>
                  </a:cubicBezTo>
                  <a:cubicBezTo>
                    <a:pt x="2248" y="510"/>
                    <a:pt x="2248" y="510"/>
                    <a:pt x="2249" y="509"/>
                  </a:cubicBezTo>
                  <a:cubicBezTo>
                    <a:pt x="2249" y="509"/>
                    <a:pt x="2250" y="509"/>
                    <a:pt x="2250" y="508"/>
                  </a:cubicBezTo>
                  <a:cubicBezTo>
                    <a:pt x="2251" y="507"/>
                    <a:pt x="2252" y="507"/>
                    <a:pt x="2253" y="506"/>
                  </a:cubicBezTo>
                  <a:cubicBezTo>
                    <a:pt x="2254" y="505"/>
                    <a:pt x="2255" y="504"/>
                    <a:pt x="2256" y="503"/>
                  </a:cubicBezTo>
                  <a:cubicBezTo>
                    <a:pt x="2256" y="503"/>
                    <a:pt x="2256" y="502"/>
                    <a:pt x="2256" y="502"/>
                  </a:cubicBezTo>
                  <a:cubicBezTo>
                    <a:pt x="2273" y="511"/>
                    <a:pt x="2272" y="474"/>
                    <a:pt x="2276" y="467"/>
                  </a:cubicBezTo>
                  <a:cubicBezTo>
                    <a:pt x="2263" y="470"/>
                    <a:pt x="2240" y="482"/>
                    <a:pt x="2254" y="500"/>
                  </a:cubicBezTo>
                  <a:cubicBezTo>
                    <a:pt x="2255" y="499"/>
                    <a:pt x="2256" y="499"/>
                    <a:pt x="2256" y="498"/>
                  </a:cubicBezTo>
                  <a:cubicBezTo>
                    <a:pt x="2256" y="498"/>
                    <a:pt x="2256" y="498"/>
                    <a:pt x="2256" y="498"/>
                  </a:cubicBezTo>
                  <a:cubicBezTo>
                    <a:pt x="2255" y="499"/>
                    <a:pt x="2255" y="500"/>
                    <a:pt x="2254" y="501"/>
                  </a:cubicBezTo>
                  <a:cubicBezTo>
                    <a:pt x="2253" y="502"/>
                    <a:pt x="2252" y="503"/>
                    <a:pt x="2251" y="504"/>
                  </a:cubicBezTo>
                  <a:cubicBezTo>
                    <a:pt x="2250" y="505"/>
                    <a:pt x="2249" y="506"/>
                    <a:pt x="2249" y="506"/>
                  </a:cubicBezTo>
                  <a:cubicBezTo>
                    <a:pt x="2248" y="507"/>
                    <a:pt x="2248" y="507"/>
                    <a:pt x="2247" y="507"/>
                  </a:cubicBezTo>
                  <a:cubicBezTo>
                    <a:pt x="2247" y="508"/>
                    <a:pt x="2246" y="508"/>
                    <a:pt x="2246" y="508"/>
                  </a:cubicBezTo>
                  <a:cubicBezTo>
                    <a:pt x="2246" y="509"/>
                    <a:pt x="2245" y="509"/>
                    <a:pt x="2245" y="509"/>
                  </a:cubicBezTo>
                  <a:cubicBezTo>
                    <a:pt x="2244" y="510"/>
                    <a:pt x="2244" y="510"/>
                    <a:pt x="2243" y="510"/>
                  </a:cubicBezTo>
                  <a:cubicBezTo>
                    <a:pt x="2243" y="510"/>
                    <a:pt x="2243" y="510"/>
                    <a:pt x="2243" y="510"/>
                  </a:cubicBezTo>
                  <a:cubicBezTo>
                    <a:pt x="2243" y="510"/>
                    <a:pt x="2242" y="511"/>
                    <a:pt x="2242" y="511"/>
                  </a:cubicBezTo>
                  <a:cubicBezTo>
                    <a:pt x="2242" y="511"/>
                    <a:pt x="2242" y="511"/>
                    <a:pt x="2241" y="512"/>
                  </a:cubicBezTo>
                  <a:cubicBezTo>
                    <a:pt x="2241" y="512"/>
                    <a:pt x="2241" y="512"/>
                    <a:pt x="2241" y="512"/>
                  </a:cubicBezTo>
                  <a:cubicBezTo>
                    <a:pt x="2239" y="512"/>
                    <a:pt x="2237" y="513"/>
                    <a:pt x="2234" y="513"/>
                  </a:cubicBezTo>
                  <a:cubicBezTo>
                    <a:pt x="2231" y="514"/>
                    <a:pt x="2228" y="514"/>
                    <a:pt x="2225" y="515"/>
                  </a:cubicBezTo>
                  <a:cubicBezTo>
                    <a:pt x="2222" y="516"/>
                    <a:pt x="2219" y="517"/>
                    <a:pt x="2216" y="517"/>
                  </a:cubicBezTo>
                  <a:cubicBezTo>
                    <a:pt x="2213" y="518"/>
                    <a:pt x="2210" y="519"/>
                    <a:pt x="2207" y="518"/>
                  </a:cubicBezTo>
                  <a:cubicBezTo>
                    <a:pt x="2207" y="518"/>
                    <a:pt x="2207" y="518"/>
                    <a:pt x="2207" y="518"/>
                  </a:cubicBezTo>
                  <a:cubicBezTo>
                    <a:pt x="2206" y="518"/>
                    <a:pt x="2206" y="518"/>
                    <a:pt x="2206" y="518"/>
                  </a:cubicBezTo>
                  <a:cubicBezTo>
                    <a:pt x="2206" y="518"/>
                    <a:pt x="2206" y="518"/>
                    <a:pt x="2206" y="518"/>
                  </a:cubicBezTo>
                  <a:cubicBezTo>
                    <a:pt x="2205" y="518"/>
                    <a:pt x="2205" y="518"/>
                    <a:pt x="2205" y="518"/>
                  </a:cubicBezTo>
                  <a:cubicBezTo>
                    <a:pt x="2204" y="517"/>
                    <a:pt x="2204" y="517"/>
                    <a:pt x="2203" y="517"/>
                  </a:cubicBezTo>
                  <a:cubicBezTo>
                    <a:pt x="2202" y="516"/>
                    <a:pt x="2200" y="515"/>
                    <a:pt x="2199" y="514"/>
                  </a:cubicBezTo>
                  <a:cubicBezTo>
                    <a:pt x="2197" y="512"/>
                    <a:pt x="2194" y="510"/>
                    <a:pt x="2192" y="508"/>
                  </a:cubicBezTo>
                  <a:cubicBezTo>
                    <a:pt x="2191" y="508"/>
                    <a:pt x="2191" y="507"/>
                    <a:pt x="2191" y="507"/>
                  </a:cubicBezTo>
                  <a:cubicBezTo>
                    <a:pt x="2190" y="507"/>
                    <a:pt x="2190" y="507"/>
                    <a:pt x="2190" y="507"/>
                  </a:cubicBezTo>
                  <a:cubicBezTo>
                    <a:pt x="2189" y="506"/>
                    <a:pt x="2189" y="506"/>
                    <a:pt x="2189" y="506"/>
                  </a:cubicBezTo>
                  <a:cubicBezTo>
                    <a:pt x="2188" y="506"/>
                    <a:pt x="2188" y="506"/>
                    <a:pt x="2187" y="506"/>
                  </a:cubicBezTo>
                  <a:cubicBezTo>
                    <a:pt x="2186" y="505"/>
                    <a:pt x="2185" y="505"/>
                    <a:pt x="2183" y="505"/>
                  </a:cubicBezTo>
                  <a:cubicBezTo>
                    <a:pt x="2183" y="504"/>
                    <a:pt x="2182" y="504"/>
                    <a:pt x="2181" y="504"/>
                  </a:cubicBezTo>
                  <a:cubicBezTo>
                    <a:pt x="2181" y="504"/>
                    <a:pt x="2180" y="504"/>
                    <a:pt x="2180" y="504"/>
                  </a:cubicBezTo>
                  <a:cubicBezTo>
                    <a:pt x="2179" y="504"/>
                    <a:pt x="2178" y="504"/>
                    <a:pt x="2178" y="504"/>
                  </a:cubicBezTo>
                  <a:cubicBezTo>
                    <a:pt x="2177" y="505"/>
                    <a:pt x="2177" y="505"/>
                    <a:pt x="2176" y="505"/>
                  </a:cubicBezTo>
                  <a:cubicBezTo>
                    <a:pt x="2174" y="505"/>
                    <a:pt x="2173" y="506"/>
                    <a:pt x="2171" y="506"/>
                  </a:cubicBezTo>
                  <a:cubicBezTo>
                    <a:pt x="2171" y="506"/>
                    <a:pt x="2171" y="506"/>
                    <a:pt x="2171" y="506"/>
                  </a:cubicBezTo>
                  <a:cubicBezTo>
                    <a:pt x="2171" y="506"/>
                    <a:pt x="2172" y="505"/>
                    <a:pt x="2172" y="504"/>
                  </a:cubicBezTo>
                  <a:cubicBezTo>
                    <a:pt x="2173" y="503"/>
                    <a:pt x="2173" y="502"/>
                    <a:pt x="2173" y="501"/>
                  </a:cubicBezTo>
                  <a:cubicBezTo>
                    <a:pt x="2174" y="501"/>
                    <a:pt x="2174" y="501"/>
                    <a:pt x="2174" y="501"/>
                  </a:cubicBezTo>
                  <a:cubicBezTo>
                    <a:pt x="2174" y="500"/>
                    <a:pt x="2174" y="500"/>
                    <a:pt x="2174" y="500"/>
                  </a:cubicBezTo>
                  <a:cubicBezTo>
                    <a:pt x="2174" y="500"/>
                    <a:pt x="2174" y="500"/>
                    <a:pt x="2174" y="500"/>
                  </a:cubicBezTo>
                  <a:cubicBezTo>
                    <a:pt x="2174" y="500"/>
                    <a:pt x="2174" y="500"/>
                    <a:pt x="2174" y="500"/>
                  </a:cubicBezTo>
                  <a:cubicBezTo>
                    <a:pt x="2174" y="500"/>
                    <a:pt x="2174" y="500"/>
                    <a:pt x="2174" y="500"/>
                  </a:cubicBezTo>
                  <a:cubicBezTo>
                    <a:pt x="2174" y="499"/>
                    <a:pt x="2174" y="499"/>
                    <a:pt x="2174" y="499"/>
                  </a:cubicBezTo>
                  <a:cubicBezTo>
                    <a:pt x="2174" y="498"/>
                    <a:pt x="2175" y="498"/>
                    <a:pt x="2175" y="497"/>
                  </a:cubicBezTo>
                  <a:cubicBezTo>
                    <a:pt x="2175" y="497"/>
                    <a:pt x="2175" y="496"/>
                    <a:pt x="2175" y="496"/>
                  </a:cubicBezTo>
                  <a:cubicBezTo>
                    <a:pt x="2175" y="495"/>
                    <a:pt x="2175" y="494"/>
                    <a:pt x="2175" y="493"/>
                  </a:cubicBezTo>
                  <a:cubicBezTo>
                    <a:pt x="2176" y="492"/>
                    <a:pt x="2176" y="490"/>
                    <a:pt x="2176" y="488"/>
                  </a:cubicBezTo>
                  <a:cubicBezTo>
                    <a:pt x="2176" y="487"/>
                    <a:pt x="2176" y="485"/>
                    <a:pt x="2176" y="483"/>
                  </a:cubicBezTo>
                  <a:cubicBezTo>
                    <a:pt x="2176" y="480"/>
                    <a:pt x="2176" y="477"/>
                    <a:pt x="2176" y="475"/>
                  </a:cubicBezTo>
                  <a:cubicBezTo>
                    <a:pt x="2176" y="469"/>
                    <a:pt x="2177" y="464"/>
                    <a:pt x="2177" y="460"/>
                  </a:cubicBezTo>
                  <a:cubicBezTo>
                    <a:pt x="2177" y="459"/>
                    <a:pt x="2178" y="457"/>
                    <a:pt x="2178" y="455"/>
                  </a:cubicBezTo>
                  <a:cubicBezTo>
                    <a:pt x="2178" y="454"/>
                    <a:pt x="2179" y="453"/>
                    <a:pt x="2179" y="452"/>
                  </a:cubicBezTo>
                  <a:cubicBezTo>
                    <a:pt x="2180" y="450"/>
                    <a:pt x="2180" y="449"/>
                    <a:pt x="2180" y="449"/>
                  </a:cubicBezTo>
                  <a:cubicBezTo>
                    <a:pt x="2180" y="449"/>
                    <a:pt x="2179" y="450"/>
                    <a:pt x="2178" y="451"/>
                  </a:cubicBezTo>
                  <a:cubicBezTo>
                    <a:pt x="2178" y="452"/>
                    <a:pt x="2177" y="454"/>
                    <a:pt x="2177" y="455"/>
                  </a:cubicBezTo>
                  <a:cubicBezTo>
                    <a:pt x="2176" y="456"/>
                    <a:pt x="2176" y="458"/>
                    <a:pt x="2175" y="460"/>
                  </a:cubicBezTo>
                  <a:cubicBezTo>
                    <a:pt x="2175" y="461"/>
                    <a:pt x="2175" y="463"/>
                    <a:pt x="2174" y="465"/>
                  </a:cubicBezTo>
                  <a:cubicBezTo>
                    <a:pt x="2174" y="464"/>
                    <a:pt x="2174" y="463"/>
                    <a:pt x="2173" y="462"/>
                  </a:cubicBezTo>
                  <a:cubicBezTo>
                    <a:pt x="2173" y="460"/>
                    <a:pt x="2173" y="459"/>
                    <a:pt x="2172" y="457"/>
                  </a:cubicBezTo>
                  <a:cubicBezTo>
                    <a:pt x="2171" y="455"/>
                    <a:pt x="2171" y="453"/>
                    <a:pt x="2170" y="452"/>
                  </a:cubicBezTo>
                  <a:cubicBezTo>
                    <a:pt x="2170" y="451"/>
                    <a:pt x="2169" y="449"/>
                    <a:pt x="2168" y="448"/>
                  </a:cubicBezTo>
                  <a:cubicBezTo>
                    <a:pt x="2173" y="428"/>
                    <a:pt x="2158" y="427"/>
                    <a:pt x="2153" y="409"/>
                  </a:cubicBezTo>
                  <a:cubicBezTo>
                    <a:pt x="2145" y="427"/>
                    <a:pt x="2142" y="444"/>
                    <a:pt x="2166" y="448"/>
                  </a:cubicBezTo>
                  <a:cubicBezTo>
                    <a:pt x="2166" y="448"/>
                    <a:pt x="2166" y="448"/>
                    <a:pt x="2166" y="448"/>
                  </a:cubicBezTo>
                  <a:cubicBezTo>
                    <a:pt x="2166" y="450"/>
                    <a:pt x="2167" y="451"/>
                    <a:pt x="2168" y="453"/>
                  </a:cubicBezTo>
                  <a:cubicBezTo>
                    <a:pt x="2168" y="454"/>
                    <a:pt x="2169" y="456"/>
                    <a:pt x="2169" y="457"/>
                  </a:cubicBezTo>
                  <a:cubicBezTo>
                    <a:pt x="2170" y="459"/>
                    <a:pt x="2171" y="461"/>
                    <a:pt x="2171" y="462"/>
                  </a:cubicBezTo>
                  <a:cubicBezTo>
                    <a:pt x="2171" y="464"/>
                    <a:pt x="2172" y="466"/>
                    <a:pt x="2172" y="467"/>
                  </a:cubicBezTo>
                  <a:cubicBezTo>
                    <a:pt x="2172" y="468"/>
                    <a:pt x="2172" y="469"/>
                    <a:pt x="2172" y="470"/>
                  </a:cubicBezTo>
                  <a:cubicBezTo>
                    <a:pt x="2172" y="470"/>
                    <a:pt x="2173" y="471"/>
                    <a:pt x="2173" y="472"/>
                  </a:cubicBezTo>
                  <a:cubicBezTo>
                    <a:pt x="2173" y="472"/>
                    <a:pt x="2173" y="473"/>
                    <a:pt x="2173" y="473"/>
                  </a:cubicBezTo>
                  <a:cubicBezTo>
                    <a:pt x="2173" y="473"/>
                    <a:pt x="2173" y="474"/>
                    <a:pt x="2173" y="474"/>
                  </a:cubicBezTo>
                  <a:cubicBezTo>
                    <a:pt x="2172" y="477"/>
                    <a:pt x="2172" y="479"/>
                    <a:pt x="2172" y="482"/>
                  </a:cubicBezTo>
                  <a:cubicBezTo>
                    <a:pt x="2171" y="484"/>
                    <a:pt x="2171" y="486"/>
                    <a:pt x="2171" y="487"/>
                  </a:cubicBezTo>
                  <a:cubicBezTo>
                    <a:pt x="2171" y="489"/>
                    <a:pt x="2171" y="490"/>
                    <a:pt x="2171" y="492"/>
                  </a:cubicBezTo>
                  <a:cubicBezTo>
                    <a:pt x="2171" y="493"/>
                    <a:pt x="2171" y="494"/>
                    <a:pt x="2170" y="494"/>
                  </a:cubicBezTo>
                  <a:cubicBezTo>
                    <a:pt x="2170" y="495"/>
                    <a:pt x="2170" y="495"/>
                    <a:pt x="2170" y="495"/>
                  </a:cubicBezTo>
                  <a:cubicBezTo>
                    <a:pt x="2170" y="496"/>
                    <a:pt x="2170" y="496"/>
                    <a:pt x="2170" y="497"/>
                  </a:cubicBezTo>
                  <a:cubicBezTo>
                    <a:pt x="2170" y="497"/>
                    <a:pt x="2170" y="497"/>
                    <a:pt x="2169" y="498"/>
                  </a:cubicBezTo>
                  <a:cubicBezTo>
                    <a:pt x="2169" y="498"/>
                    <a:pt x="2169" y="498"/>
                    <a:pt x="2169" y="498"/>
                  </a:cubicBezTo>
                  <a:cubicBezTo>
                    <a:pt x="2169" y="498"/>
                    <a:pt x="2169" y="498"/>
                    <a:pt x="2169" y="498"/>
                  </a:cubicBezTo>
                  <a:cubicBezTo>
                    <a:pt x="2169" y="498"/>
                    <a:pt x="2169" y="498"/>
                    <a:pt x="2169" y="498"/>
                  </a:cubicBezTo>
                  <a:cubicBezTo>
                    <a:pt x="2169" y="498"/>
                    <a:pt x="2169" y="498"/>
                    <a:pt x="2169" y="498"/>
                  </a:cubicBezTo>
                  <a:cubicBezTo>
                    <a:pt x="2169" y="499"/>
                    <a:pt x="2169" y="499"/>
                    <a:pt x="2169" y="499"/>
                  </a:cubicBezTo>
                  <a:cubicBezTo>
                    <a:pt x="2169" y="500"/>
                    <a:pt x="2168" y="500"/>
                    <a:pt x="2168" y="501"/>
                  </a:cubicBezTo>
                  <a:cubicBezTo>
                    <a:pt x="2167" y="504"/>
                    <a:pt x="2165" y="507"/>
                    <a:pt x="2163" y="510"/>
                  </a:cubicBezTo>
                  <a:cubicBezTo>
                    <a:pt x="2161" y="513"/>
                    <a:pt x="2159" y="516"/>
                    <a:pt x="2156" y="519"/>
                  </a:cubicBezTo>
                  <a:cubicBezTo>
                    <a:pt x="2154" y="522"/>
                    <a:pt x="2152" y="525"/>
                    <a:pt x="2150" y="529"/>
                  </a:cubicBezTo>
                  <a:cubicBezTo>
                    <a:pt x="2147" y="532"/>
                    <a:pt x="2145" y="536"/>
                    <a:pt x="2143" y="541"/>
                  </a:cubicBezTo>
                  <a:cubicBezTo>
                    <a:pt x="2143" y="540"/>
                    <a:pt x="2143" y="540"/>
                    <a:pt x="2143" y="540"/>
                  </a:cubicBezTo>
                  <a:cubicBezTo>
                    <a:pt x="2143" y="540"/>
                    <a:pt x="2143" y="539"/>
                    <a:pt x="2143" y="538"/>
                  </a:cubicBezTo>
                  <a:cubicBezTo>
                    <a:pt x="2142" y="538"/>
                    <a:pt x="2142" y="537"/>
                    <a:pt x="2142" y="536"/>
                  </a:cubicBezTo>
                  <a:cubicBezTo>
                    <a:pt x="2142" y="536"/>
                    <a:pt x="2141" y="536"/>
                    <a:pt x="2141" y="535"/>
                  </a:cubicBezTo>
                  <a:cubicBezTo>
                    <a:pt x="2141" y="535"/>
                    <a:pt x="2140" y="534"/>
                    <a:pt x="2140" y="534"/>
                  </a:cubicBezTo>
                  <a:cubicBezTo>
                    <a:pt x="2139" y="533"/>
                    <a:pt x="2138" y="531"/>
                    <a:pt x="2137" y="529"/>
                  </a:cubicBezTo>
                  <a:cubicBezTo>
                    <a:pt x="2136" y="528"/>
                    <a:pt x="2134" y="526"/>
                    <a:pt x="2133" y="524"/>
                  </a:cubicBezTo>
                  <a:cubicBezTo>
                    <a:pt x="2130" y="521"/>
                    <a:pt x="2127" y="517"/>
                    <a:pt x="2124" y="514"/>
                  </a:cubicBezTo>
                  <a:cubicBezTo>
                    <a:pt x="2123" y="512"/>
                    <a:pt x="2122" y="510"/>
                    <a:pt x="2121" y="508"/>
                  </a:cubicBezTo>
                  <a:cubicBezTo>
                    <a:pt x="2119" y="506"/>
                    <a:pt x="2118" y="504"/>
                    <a:pt x="2117" y="502"/>
                  </a:cubicBezTo>
                  <a:cubicBezTo>
                    <a:pt x="2116" y="500"/>
                    <a:pt x="2116" y="498"/>
                    <a:pt x="2115" y="497"/>
                  </a:cubicBezTo>
                  <a:cubicBezTo>
                    <a:pt x="2115" y="497"/>
                    <a:pt x="2115" y="497"/>
                    <a:pt x="2115" y="497"/>
                  </a:cubicBezTo>
                  <a:cubicBezTo>
                    <a:pt x="2115" y="496"/>
                    <a:pt x="2115" y="495"/>
                    <a:pt x="2115" y="495"/>
                  </a:cubicBezTo>
                  <a:cubicBezTo>
                    <a:pt x="2115" y="494"/>
                    <a:pt x="2115" y="494"/>
                    <a:pt x="2116" y="494"/>
                  </a:cubicBezTo>
                  <a:cubicBezTo>
                    <a:pt x="2116" y="493"/>
                    <a:pt x="2116" y="493"/>
                    <a:pt x="2116" y="493"/>
                  </a:cubicBezTo>
                  <a:cubicBezTo>
                    <a:pt x="2116" y="493"/>
                    <a:pt x="2116" y="492"/>
                    <a:pt x="2116" y="492"/>
                  </a:cubicBezTo>
                  <a:cubicBezTo>
                    <a:pt x="2116" y="491"/>
                    <a:pt x="2116" y="490"/>
                    <a:pt x="2116" y="489"/>
                  </a:cubicBezTo>
                  <a:cubicBezTo>
                    <a:pt x="2116" y="488"/>
                    <a:pt x="2116" y="487"/>
                    <a:pt x="2116" y="486"/>
                  </a:cubicBezTo>
                  <a:cubicBezTo>
                    <a:pt x="2116" y="485"/>
                    <a:pt x="2117" y="484"/>
                    <a:pt x="2117" y="483"/>
                  </a:cubicBezTo>
                  <a:cubicBezTo>
                    <a:pt x="2117" y="481"/>
                    <a:pt x="2117" y="480"/>
                    <a:pt x="2117" y="479"/>
                  </a:cubicBezTo>
                  <a:cubicBezTo>
                    <a:pt x="2132" y="475"/>
                    <a:pt x="2124" y="460"/>
                    <a:pt x="2130" y="447"/>
                  </a:cubicBezTo>
                  <a:cubicBezTo>
                    <a:pt x="2124" y="451"/>
                    <a:pt x="2115" y="454"/>
                    <a:pt x="2112" y="460"/>
                  </a:cubicBezTo>
                  <a:cubicBezTo>
                    <a:pt x="2110" y="466"/>
                    <a:pt x="2112" y="476"/>
                    <a:pt x="2115" y="479"/>
                  </a:cubicBezTo>
                  <a:cubicBezTo>
                    <a:pt x="2115" y="479"/>
                    <a:pt x="2115" y="480"/>
                    <a:pt x="2115" y="480"/>
                  </a:cubicBezTo>
                  <a:cubicBezTo>
                    <a:pt x="2115" y="480"/>
                    <a:pt x="2115" y="480"/>
                    <a:pt x="2115" y="480"/>
                  </a:cubicBezTo>
                  <a:cubicBezTo>
                    <a:pt x="2115" y="480"/>
                    <a:pt x="2115" y="480"/>
                    <a:pt x="2115" y="480"/>
                  </a:cubicBezTo>
                  <a:cubicBezTo>
                    <a:pt x="2115" y="480"/>
                    <a:pt x="2115" y="481"/>
                    <a:pt x="2115" y="482"/>
                  </a:cubicBezTo>
                  <a:cubicBezTo>
                    <a:pt x="2114" y="483"/>
                    <a:pt x="2114" y="484"/>
                    <a:pt x="2114" y="485"/>
                  </a:cubicBezTo>
                  <a:cubicBezTo>
                    <a:pt x="2114" y="487"/>
                    <a:pt x="2114" y="488"/>
                    <a:pt x="2114" y="489"/>
                  </a:cubicBezTo>
                  <a:cubicBezTo>
                    <a:pt x="2114" y="490"/>
                    <a:pt x="2114" y="491"/>
                    <a:pt x="2114" y="492"/>
                  </a:cubicBezTo>
                  <a:cubicBezTo>
                    <a:pt x="2114" y="492"/>
                    <a:pt x="2114" y="492"/>
                    <a:pt x="2113" y="493"/>
                  </a:cubicBezTo>
                  <a:cubicBezTo>
                    <a:pt x="2113" y="493"/>
                    <a:pt x="2113" y="493"/>
                    <a:pt x="2113" y="493"/>
                  </a:cubicBezTo>
                  <a:cubicBezTo>
                    <a:pt x="2113" y="493"/>
                    <a:pt x="2114" y="493"/>
                    <a:pt x="2114" y="493"/>
                  </a:cubicBezTo>
                  <a:cubicBezTo>
                    <a:pt x="2113" y="493"/>
                    <a:pt x="2113" y="492"/>
                    <a:pt x="2113" y="491"/>
                  </a:cubicBezTo>
                  <a:cubicBezTo>
                    <a:pt x="2113" y="491"/>
                    <a:pt x="2112" y="490"/>
                    <a:pt x="2112" y="490"/>
                  </a:cubicBezTo>
                  <a:cubicBezTo>
                    <a:pt x="2112" y="490"/>
                    <a:pt x="2112" y="489"/>
                    <a:pt x="2112" y="489"/>
                  </a:cubicBezTo>
                  <a:cubicBezTo>
                    <a:pt x="2112" y="488"/>
                    <a:pt x="2111" y="488"/>
                    <a:pt x="2111" y="487"/>
                  </a:cubicBezTo>
                  <a:cubicBezTo>
                    <a:pt x="2110" y="486"/>
                    <a:pt x="2110" y="484"/>
                    <a:pt x="2109" y="483"/>
                  </a:cubicBezTo>
                  <a:cubicBezTo>
                    <a:pt x="2109" y="482"/>
                    <a:pt x="2108" y="480"/>
                    <a:pt x="2108" y="480"/>
                  </a:cubicBezTo>
                  <a:cubicBezTo>
                    <a:pt x="2108" y="480"/>
                    <a:pt x="2108" y="481"/>
                    <a:pt x="2108" y="481"/>
                  </a:cubicBezTo>
                  <a:cubicBezTo>
                    <a:pt x="2108" y="482"/>
                    <a:pt x="2108" y="483"/>
                    <a:pt x="2108" y="484"/>
                  </a:cubicBezTo>
                  <a:cubicBezTo>
                    <a:pt x="2108" y="485"/>
                    <a:pt x="2108" y="486"/>
                    <a:pt x="2108" y="487"/>
                  </a:cubicBezTo>
                  <a:cubicBezTo>
                    <a:pt x="2109" y="488"/>
                    <a:pt x="2109" y="489"/>
                    <a:pt x="2109" y="490"/>
                  </a:cubicBezTo>
                  <a:cubicBezTo>
                    <a:pt x="2109" y="490"/>
                    <a:pt x="2109" y="490"/>
                    <a:pt x="2109" y="491"/>
                  </a:cubicBezTo>
                  <a:cubicBezTo>
                    <a:pt x="2109" y="491"/>
                    <a:pt x="2109" y="492"/>
                    <a:pt x="2110" y="492"/>
                  </a:cubicBezTo>
                  <a:cubicBezTo>
                    <a:pt x="2111" y="496"/>
                    <a:pt x="2112" y="499"/>
                    <a:pt x="2114" y="503"/>
                  </a:cubicBezTo>
                  <a:cubicBezTo>
                    <a:pt x="2115" y="505"/>
                    <a:pt x="2116" y="506"/>
                    <a:pt x="2117" y="508"/>
                  </a:cubicBezTo>
                  <a:cubicBezTo>
                    <a:pt x="2116" y="508"/>
                    <a:pt x="2116" y="507"/>
                    <a:pt x="2116" y="507"/>
                  </a:cubicBezTo>
                  <a:cubicBezTo>
                    <a:pt x="2115" y="507"/>
                    <a:pt x="2115" y="506"/>
                    <a:pt x="2114" y="506"/>
                  </a:cubicBezTo>
                  <a:cubicBezTo>
                    <a:pt x="2113" y="506"/>
                    <a:pt x="2113" y="505"/>
                    <a:pt x="2112" y="505"/>
                  </a:cubicBezTo>
                  <a:cubicBezTo>
                    <a:pt x="2111" y="504"/>
                    <a:pt x="2110" y="504"/>
                    <a:pt x="2108" y="503"/>
                  </a:cubicBezTo>
                  <a:cubicBezTo>
                    <a:pt x="2109" y="503"/>
                    <a:pt x="2109" y="503"/>
                    <a:pt x="2109" y="503"/>
                  </a:cubicBezTo>
                  <a:cubicBezTo>
                    <a:pt x="2099" y="488"/>
                    <a:pt x="2088" y="482"/>
                    <a:pt x="2074" y="493"/>
                  </a:cubicBezTo>
                  <a:cubicBezTo>
                    <a:pt x="2087" y="498"/>
                    <a:pt x="2093" y="511"/>
                    <a:pt x="2107" y="504"/>
                  </a:cubicBezTo>
                  <a:cubicBezTo>
                    <a:pt x="2107" y="504"/>
                    <a:pt x="2108" y="504"/>
                    <a:pt x="2108" y="504"/>
                  </a:cubicBezTo>
                  <a:cubicBezTo>
                    <a:pt x="2109" y="505"/>
                    <a:pt x="2110" y="506"/>
                    <a:pt x="2112" y="506"/>
                  </a:cubicBezTo>
                  <a:cubicBezTo>
                    <a:pt x="2112" y="507"/>
                    <a:pt x="2113" y="507"/>
                    <a:pt x="2113" y="507"/>
                  </a:cubicBezTo>
                  <a:cubicBezTo>
                    <a:pt x="2114" y="508"/>
                    <a:pt x="2115" y="508"/>
                    <a:pt x="2115" y="508"/>
                  </a:cubicBezTo>
                  <a:cubicBezTo>
                    <a:pt x="2116" y="509"/>
                    <a:pt x="2118" y="510"/>
                    <a:pt x="2119" y="511"/>
                  </a:cubicBezTo>
                  <a:cubicBezTo>
                    <a:pt x="2120" y="513"/>
                    <a:pt x="2121" y="514"/>
                    <a:pt x="2122" y="516"/>
                  </a:cubicBezTo>
                  <a:cubicBezTo>
                    <a:pt x="2125" y="519"/>
                    <a:pt x="2128" y="523"/>
                    <a:pt x="2130" y="526"/>
                  </a:cubicBezTo>
                  <a:cubicBezTo>
                    <a:pt x="2132" y="528"/>
                    <a:pt x="2133" y="530"/>
                    <a:pt x="2134" y="531"/>
                  </a:cubicBezTo>
                  <a:cubicBezTo>
                    <a:pt x="2136" y="533"/>
                    <a:pt x="2137" y="535"/>
                    <a:pt x="2138" y="536"/>
                  </a:cubicBezTo>
                  <a:cubicBezTo>
                    <a:pt x="2138" y="536"/>
                    <a:pt x="2138" y="537"/>
                    <a:pt x="2138" y="537"/>
                  </a:cubicBezTo>
                  <a:cubicBezTo>
                    <a:pt x="2138" y="537"/>
                    <a:pt x="2139" y="538"/>
                    <a:pt x="2139" y="538"/>
                  </a:cubicBezTo>
                  <a:cubicBezTo>
                    <a:pt x="2139" y="539"/>
                    <a:pt x="2140" y="539"/>
                    <a:pt x="2140" y="540"/>
                  </a:cubicBezTo>
                  <a:cubicBezTo>
                    <a:pt x="2141" y="540"/>
                    <a:pt x="2141" y="541"/>
                    <a:pt x="2142" y="541"/>
                  </a:cubicBezTo>
                  <a:cubicBezTo>
                    <a:pt x="2142" y="542"/>
                    <a:pt x="2142" y="542"/>
                    <a:pt x="2142" y="542"/>
                  </a:cubicBezTo>
                  <a:cubicBezTo>
                    <a:pt x="2141" y="545"/>
                    <a:pt x="2140" y="548"/>
                    <a:pt x="2139" y="551"/>
                  </a:cubicBezTo>
                  <a:cubicBezTo>
                    <a:pt x="2137" y="555"/>
                    <a:pt x="2136" y="559"/>
                    <a:pt x="2134" y="563"/>
                  </a:cubicBezTo>
                  <a:cubicBezTo>
                    <a:pt x="2134" y="564"/>
                    <a:pt x="2133" y="565"/>
                    <a:pt x="2133" y="566"/>
                  </a:cubicBezTo>
                  <a:cubicBezTo>
                    <a:pt x="2132" y="567"/>
                    <a:pt x="2132" y="568"/>
                    <a:pt x="2131" y="569"/>
                  </a:cubicBezTo>
                  <a:cubicBezTo>
                    <a:pt x="2130" y="571"/>
                    <a:pt x="2129" y="572"/>
                    <a:pt x="2128" y="574"/>
                  </a:cubicBezTo>
                  <a:cubicBezTo>
                    <a:pt x="2123" y="580"/>
                    <a:pt x="2117" y="585"/>
                    <a:pt x="2110" y="590"/>
                  </a:cubicBezTo>
                  <a:cubicBezTo>
                    <a:pt x="2109" y="592"/>
                    <a:pt x="2107" y="593"/>
                    <a:pt x="2105" y="595"/>
                  </a:cubicBezTo>
                  <a:cubicBezTo>
                    <a:pt x="2107" y="591"/>
                    <a:pt x="2109" y="587"/>
                    <a:pt x="2110" y="584"/>
                  </a:cubicBezTo>
                  <a:cubicBezTo>
                    <a:pt x="2107" y="587"/>
                    <a:pt x="2104" y="590"/>
                    <a:pt x="2101" y="592"/>
                  </a:cubicBezTo>
                  <a:cubicBezTo>
                    <a:pt x="2101" y="592"/>
                    <a:pt x="2101" y="592"/>
                    <a:pt x="2101" y="591"/>
                  </a:cubicBezTo>
                  <a:cubicBezTo>
                    <a:pt x="2100" y="590"/>
                    <a:pt x="2100" y="589"/>
                    <a:pt x="2100" y="587"/>
                  </a:cubicBezTo>
                  <a:cubicBezTo>
                    <a:pt x="2099" y="586"/>
                    <a:pt x="2099" y="585"/>
                    <a:pt x="2098" y="584"/>
                  </a:cubicBezTo>
                  <a:cubicBezTo>
                    <a:pt x="2098" y="582"/>
                    <a:pt x="2097" y="581"/>
                    <a:pt x="2097" y="580"/>
                  </a:cubicBezTo>
                  <a:cubicBezTo>
                    <a:pt x="2096" y="578"/>
                    <a:pt x="2096" y="576"/>
                    <a:pt x="2095" y="575"/>
                  </a:cubicBezTo>
                  <a:cubicBezTo>
                    <a:pt x="2108" y="561"/>
                    <a:pt x="2087" y="548"/>
                    <a:pt x="2103" y="537"/>
                  </a:cubicBezTo>
                  <a:cubicBezTo>
                    <a:pt x="2093" y="537"/>
                    <a:pt x="2084" y="541"/>
                    <a:pt x="2082" y="551"/>
                  </a:cubicBezTo>
                  <a:cubicBezTo>
                    <a:pt x="2080" y="559"/>
                    <a:pt x="2084" y="574"/>
                    <a:pt x="2094" y="576"/>
                  </a:cubicBezTo>
                  <a:cubicBezTo>
                    <a:pt x="2094" y="577"/>
                    <a:pt x="2095" y="579"/>
                    <a:pt x="2095" y="580"/>
                  </a:cubicBezTo>
                  <a:cubicBezTo>
                    <a:pt x="2096" y="581"/>
                    <a:pt x="2096" y="583"/>
                    <a:pt x="2096" y="584"/>
                  </a:cubicBezTo>
                  <a:cubicBezTo>
                    <a:pt x="2097" y="585"/>
                    <a:pt x="2097" y="587"/>
                    <a:pt x="2098" y="588"/>
                  </a:cubicBezTo>
                  <a:cubicBezTo>
                    <a:pt x="2098" y="589"/>
                    <a:pt x="2098" y="590"/>
                    <a:pt x="2099" y="591"/>
                  </a:cubicBezTo>
                  <a:cubicBezTo>
                    <a:pt x="2099" y="592"/>
                    <a:pt x="2099" y="593"/>
                    <a:pt x="2099" y="594"/>
                  </a:cubicBezTo>
                  <a:cubicBezTo>
                    <a:pt x="2081" y="611"/>
                    <a:pt x="2063" y="629"/>
                    <a:pt x="2038" y="640"/>
                  </a:cubicBezTo>
                  <a:cubicBezTo>
                    <a:pt x="2036" y="635"/>
                    <a:pt x="2032" y="631"/>
                    <a:pt x="2029" y="626"/>
                  </a:cubicBezTo>
                  <a:cubicBezTo>
                    <a:pt x="2029" y="627"/>
                    <a:pt x="2028" y="627"/>
                    <a:pt x="2027" y="628"/>
                  </a:cubicBezTo>
                  <a:cubicBezTo>
                    <a:pt x="2021" y="595"/>
                    <a:pt x="2025" y="544"/>
                    <a:pt x="2021" y="516"/>
                  </a:cubicBezTo>
                  <a:cubicBezTo>
                    <a:pt x="2018" y="515"/>
                    <a:pt x="2016" y="518"/>
                    <a:pt x="2015" y="524"/>
                  </a:cubicBezTo>
                  <a:cubicBezTo>
                    <a:pt x="2015" y="523"/>
                    <a:pt x="2014" y="522"/>
                    <a:pt x="2014" y="521"/>
                  </a:cubicBezTo>
                  <a:cubicBezTo>
                    <a:pt x="2014" y="521"/>
                    <a:pt x="2014" y="521"/>
                    <a:pt x="2014" y="521"/>
                  </a:cubicBezTo>
                  <a:cubicBezTo>
                    <a:pt x="2015" y="520"/>
                    <a:pt x="2015" y="520"/>
                    <a:pt x="2016" y="519"/>
                  </a:cubicBezTo>
                  <a:cubicBezTo>
                    <a:pt x="2016" y="518"/>
                    <a:pt x="2016" y="518"/>
                    <a:pt x="2016" y="517"/>
                  </a:cubicBezTo>
                  <a:cubicBezTo>
                    <a:pt x="2017" y="517"/>
                    <a:pt x="2017" y="516"/>
                    <a:pt x="2017" y="516"/>
                  </a:cubicBezTo>
                  <a:cubicBezTo>
                    <a:pt x="2018" y="515"/>
                    <a:pt x="2018" y="513"/>
                    <a:pt x="2019" y="512"/>
                  </a:cubicBezTo>
                  <a:cubicBezTo>
                    <a:pt x="2019" y="511"/>
                    <a:pt x="2020" y="510"/>
                    <a:pt x="2021" y="508"/>
                  </a:cubicBezTo>
                  <a:cubicBezTo>
                    <a:pt x="2022" y="506"/>
                    <a:pt x="2023" y="503"/>
                    <a:pt x="2025" y="500"/>
                  </a:cubicBezTo>
                  <a:cubicBezTo>
                    <a:pt x="2026" y="497"/>
                    <a:pt x="2028" y="494"/>
                    <a:pt x="2029" y="492"/>
                  </a:cubicBezTo>
                  <a:cubicBezTo>
                    <a:pt x="2030" y="490"/>
                    <a:pt x="2031" y="489"/>
                    <a:pt x="2032" y="488"/>
                  </a:cubicBezTo>
                  <a:cubicBezTo>
                    <a:pt x="2032" y="487"/>
                    <a:pt x="2033" y="486"/>
                    <a:pt x="2034" y="484"/>
                  </a:cubicBezTo>
                  <a:cubicBezTo>
                    <a:pt x="2034" y="484"/>
                    <a:pt x="2034" y="484"/>
                    <a:pt x="2034" y="484"/>
                  </a:cubicBezTo>
                  <a:cubicBezTo>
                    <a:pt x="2034" y="484"/>
                    <a:pt x="2034" y="484"/>
                    <a:pt x="2034" y="484"/>
                  </a:cubicBezTo>
                  <a:cubicBezTo>
                    <a:pt x="2035" y="484"/>
                    <a:pt x="2035" y="483"/>
                    <a:pt x="2035" y="483"/>
                  </a:cubicBezTo>
                  <a:cubicBezTo>
                    <a:pt x="2036" y="483"/>
                    <a:pt x="2036" y="483"/>
                    <a:pt x="2036" y="483"/>
                  </a:cubicBezTo>
                  <a:cubicBezTo>
                    <a:pt x="2036" y="483"/>
                    <a:pt x="2036" y="483"/>
                    <a:pt x="2036" y="482"/>
                  </a:cubicBezTo>
                  <a:cubicBezTo>
                    <a:pt x="2036" y="482"/>
                    <a:pt x="2036" y="482"/>
                    <a:pt x="2037" y="482"/>
                  </a:cubicBezTo>
                  <a:cubicBezTo>
                    <a:pt x="2037" y="482"/>
                    <a:pt x="2037" y="481"/>
                    <a:pt x="2038" y="481"/>
                  </a:cubicBezTo>
                  <a:cubicBezTo>
                    <a:pt x="2038" y="480"/>
                    <a:pt x="2038" y="480"/>
                    <a:pt x="2039" y="479"/>
                  </a:cubicBezTo>
                  <a:cubicBezTo>
                    <a:pt x="2039" y="479"/>
                    <a:pt x="2040" y="478"/>
                    <a:pt x="2040" y="477"/>
                  </a:cubicBezTo>
                  <a:cubicBezTo>
                    <a:pt x="2041" y="477"/>
                    <a:pt x="2041" y="476"/>
                    <a:pt x="2041" y="476"/>
                  </a:cubicBezTo>
                  <a:cubicBezTo>
                    <a:pt x="2041" y="476"/>
                    <a:pt x="2041" y="475"/>
                    <a:pt x="2041" y="475"/>
                  </a:cubicBezTo>
                  <a:cubicBezTo>
                    <a:pt x="2042" y="476"/>
                    <a:pt x="2042" y="476"/>
                    <a:pt x="2042" y="476"/>
                  </a:cubicBezTo>
                  <a:cubicBezTo>
                    <a:pt x="2050" y="469"/>
                    <a:pt x="2051" y="461"/>
                    <a:pt x="2051" y="451"/>
                  </a:cubicBezTo>
                  <a:cubicBezTo>
                    <a:pt x="2042" y="455"/>
                    <a:pt x="2040" y="464"/>
                    <a:pt x="2041" y="473"/>
                  </a:cubicBezTo>
                  <a:cubicBezTo>
                    <a:pt x="2040" y="474"/>
                    <a:pt x="2040" y="474"/>
                    <a:pt x="2040" y="475"/>
                  </a:cubicBezTo>
                  <a:cubicBezTo>
                    <a:pt x="2039" y="475"/>
                    <a:pt x="2039" y="476"/>
                    <a:pt x="2039" y="476"/>
                  </a:cubicBezTo>
                  <a:cubicBezTo>
                    <a:pt x="2038" y="477"/>
                    <a:pt x="2038" y="478"/>
                    <a:pt x="2037" y="478"/>
                  </a:cubicBezTo>
                  <a:cubicBezTo>
                    <a:pt x="2037" y="479"/>
                    <a:pt x="2037" y="479"/>
                    <a:pt x="2036" y="480"/>
                  </a:cubicBezTo>
                  <a:cubicBezTo>
                    <a:pt x="2036" y="480"/>
                    <a:pt x="2036" y="480"/>
                    <a:pt x="2036" y="480"/>
                  </a:cubicBezTo>
                  <a:cubicBezTo>
                    <a:pt x="2036" y="480"/>
                    <a:pt x="2036" y="480"/>
                    <a:pt x="2036" y="479"/>
                  </a:cubicBezTo>
                  <a:cubicBezTo>
                    <a:pt x="2037" y="478"/>
                    <a:pt x="2037" y="477"/>
                    <a:pt x="2037" y="477"/>
                  </a:cubicBezTo>
                  <a:cubicBezTo>
                    <a:pt x="2037" y="477"/>
                    <a:pt x="2037" y="478"/>
                    <a:pt x="2036" y="479"/>
                  </a:cubicBezTo>
                  <a:cubicBezTo>
                    <a:pt x="2035" y="479"/>
                    <a:pt x="2035" y="480"/>
                    <a:pt x="2034" y="481"/>
                  </a:cubicBezTo>
                  <a:cubicBezTo>
                    <a:pt x="2034" y="481"/>
                    <a:pt x="2033" y="482"/>
                    <a:pt x="2033" y="482"/>
                  </a:cubicBezTo>
                  <a:cubicBezTo>
                    <a:pt x="2033" y="482"/>
                    <a:pt x="2033" y="482"/>
                    <a:pt x="2032" y="483"/>
                  </a:cubicBezTo>
                  <a:cubicBezTo>
                    <a:pt x="2032" y="483"/>
                    <a:pt x="2032" y="483"/>
                    <a:pt x="2032" y="483"/>
                  </a:cubicBezTo>
                  <a:cubicBezTo>
                    <a:pt x="2031" y="484"/>
                    <a:pt x="2031" y="486"/>
                    <a:pt x="2030" y="487"/>
                  </a:cubicBezTo>
                  <a:cubicBezTo>
                    <a:pt x="2029" y="488"/>
                    <a:pt x="2028" y="489"/>
                    <a:pt x="2028" y="491"/>
                  </a:cubicBezTo>
                  <a:cubicBezTo>
                    <a:pt x="2026" y="493"/>
                    <a:pt x="2025" y="496"/>
                    <a:pt x="2023" y="499"/>
                  </a:cubicBezTo>
                  <a:cubicBezTo>
                    <a:pt x="2022" y="502"/>
                    <a:pt x="2020" y="505"/>
                    <a:pt x="2019" y="507"/>
                  </a:cubicBezTo>
                  <a:cubicBezTo>
                    <a:pt x="2018" y="509"/>
                    <a:pt x="2017" y="510"/>
                    <a:pt x="2017" y="511"/>
                  </a:cubicBezTo>
                  <a:cubicBezTo>
                    <a:pt x="2016" y="513"/>
                    <a:pt x="2016" y="514"/>
                    <a:pt x="2015" y="515"/>
                  </a:cubicBezTo>
                  <a:cubicBezTo>
                    <a:pt x="2015" y="516"/>
                    <a:pt x="2015" y="516"/>
                    <a:pt x="2015" y="517"/>
                  </a:cubicBezTo>
                  <a:cubicBezTo>
                    <a:pt x="2014" y="517"/>
                    <a:pt x="2014" y="518"/>
                    <a:pt x="2014" y="518"/>
                  </a:cubicBezTo>
                  <a:cubicBezTo>
                    <a:pt x="2014" y="519"/>
                    <a:pt x="2014" y="519"/>
                    <a:pt x="2014" y="519"/>
                  </a:cubicBezTo>
                  <a:cubicBezTo>
                    <a:pt x="2012" y="511"/>
                    <a:pt x="2010" y="502"/>
                    <a:pt x="2007" y="493"/>
                  </a:cubicBezTo>
                  <a:cubicBezTo>
                    <a:pt x="2006" y="491"/>
                    <a:pt x="2006" y="489"/>
                    <a:pt x="2005" y="487"/>
                  </a:cubicBezTo>
                  <a:cubicBezTo>
                    <a:pt x="2004" y="485"/>
                    <a:pt x="2003" y="483"/>
                    <a:pt x="2002" y="481"/>
                  </a:cubicBezTo>
                  <a:cubicBezTo>
                    <a:pt x="2001" y="477"/>
                    <a:pt x="1999" y="473"/>
                    <a:pt x="1997" y="469"/>
                  </a:cubicBezTo>
                  <a:cubicBezTo>
                    <a:pt x="1995" y="462"/>
                    <a:pt x="1992" y="456"/>
                    <a:pt x="1989" y="449"/>
                  </a:cubicBezTo>
                  <a:cubicBezTo>
                    <a:pt x="1989" y="449"/>
                    <a:pt x="1989" y="449"/>
                    <a:pt x="1990" y="448"/>
                  </a:cubicBezTo>
                  <a:cubicBezTo>
                    <a:pt x="1990" y="448"/>
                    <a:pt x="1990" y="447"/>
                    <a:pt x="1990" y="447"/>
                  </a:cubicBezTo>
                  <a:cubicBezTo>
                    <a:pt x="1990" y="447"/>
                    <a:pt x="1990" y="446"/>
                    <a:pt x="1990" y="446"/>
                  </a:cubicBezTo>
                  <a:cubicBezTo>
                    <a:pt x="1990" y="446"/>
                    <a:pt x="1990" y="445"/>
                    <a:pt x="1990" y="445"/>
                  </a:cubicBezTo>
                  <a:cubicBezTo>
                    <a:pt x="1990" y="445"/>
                    <a:pt x="1990" y="444"/>
                    <a:pt x="1990" y="444"/>
                  </a:cubicBezTo>
                  <a:cubicBezTo>
                    <a:pt x="1990" y="444"/>
                    <a:pt x="1990" y="444"/>
                    <a:pt x="1990" y="444"/>
                  </a:cubicBezTo>
                  <a:cubicBezTo>
                    <a:pt x="1991" y="443"/>
                    <a:pt x="1991" y="443"/>
                    <a:pt x="1991" y="442"/>
                  </a:cubicBezTo>
                  <a:cubicBezTo>
                    <a:pt x="1991" y="442"/>
                    <a:pt x="1991" y="441"/>
                    <a:pt x="1991" y="441"/>
                  </a:cubicBezTo>
                  <a:cubicBezTo>
                    <a:pt x="1991" y="441"/>
                    <a:pt x="1991" y="440"/>
                    <a:pt x="1991" y="440"/>
                  </a:cubicBezTo>
                  <a:cubicBezTo>
                    <a:pt x="1991" y="440"/>
                    <a:pt x="1991" y="439"/>
                    <a:pt x="1991" y="439"/>
                  </a:cubicBezTo>
                  <a:cubicBezTo>
                    <a:pt x="1991" y="439"/>
                    <a:pt x="1992" y="438"/>
                    <a:pt x="1992" y="438"/>
                  </a:cubicBezTo>
                  <a:cubicBezTo>
                    <a:pt x="1992" y="437"/>
                    <a:pt x="1992" y="435"/>
                    <a:pt x="1993" y="434"/>
                  </a:cubicBezTo>
                  <a:cubicBezTo>
                    <a:pt x="1993" y="433"/>
                    <a:pt x="1994" y="432"/>
                    <a:pt x="1994" y="431"/>
                  </a:cubicBezTo>
                  <a:cubicBezTo>
                    <a:pt x="1995" y="430"/>
                    <a:pt x="1995" y="429"/>
                    <a:pt x="1996" y="428"/>
                  </a:cubicBezTo>
                  <a:cubicBezTo>
                    <a:pt x="1996" y="427"/>
                    <a:pt x="1997" y="426"/>
                    <a:pt x="1997" y="426"/>
                  </a:cubicBezTo>
                  <a:cubicBezTo>
                    <a:pt x="2003" y="427"/>
                    <a:pt x="2010" y="426"/>
                    <a:pt x="2013" y="422"/>
                  </a:cubicBezTo>
                  <a:cubicBezTo>
                    <a:pt x="2018" y="417"/>
                    <a:pt x="2014" y="410"/>
                    <a:pt x="2014" y="404"/>
                  </a:cubicBezTo>
                  <a:cubicBezTo>
                    <a:pt x="2005" y="409"/>
                    <a:pt x="1986" y="411"/>
                    <a:pt x="1995" y="425"/>
                  </a:cubicBezTo>
                  <a:cubicBezTo>
                    <a:pt x="1995" y="425"/>
                    <a:pt x="1995" y="425"/>
                    <a:pt x="1995" y="425"/>
                  </a:cubicBezTo>
                  <a:cubicBezTo>
                    <a:pt x="1995" y="425"/>
                    <a:pt x="1994" y="425"/>
                    <a:pt x="1994" y="425"/>
                  </a:cubicBezTo>
                  <a:cubicBezTo>
                    <a:pt x="1995" y="425"/>
                    <a:pt x="1995" y="425"/>
                    <a:pt x="1995" y="425"/>
                  </a:cubicBezTo>
                  <a:cubicBezTo>
                    <a:pt x="1995" y="426"/>
                    <a:pt x="1994" y="426"/>
                    <a:pt x="1994" y="427"/>
                  </a:cubicBezTo>
                  <a:cubicBezTo>
                    <a:pt x="1994" y="428"/>
                    <a:pt x="1993" y="429"/>
                    <a:pt x="1992" y="430"/>
                  </a:cubicBezTo>
                  <a:cubicBezTo>
                    <a:pt x="1992" y="431"/>
                    <a:pt x="1991" y="432"/>
                    <a:pt x="1991" y="434"/>
                  </a:cubicBezTo>
                  <a:cubicBezTo>
                    <a:pt x="1990" y="435"/>
                    <a:pt x="1990" y="436"/>
                    <a:pt x="1990" y="437"/>
                  </a:cubicBezTo>
                  <a:cubicBezTo>
                    <a:pt x="1990" y="438"/>
                    <a:pt x="1989" y="438"/>
                    <a:pt x="1989" y="439"/>
                  </a:cubicBezTo>
                  <a:cubicBezTo>
                    <a:pt x="1989" y="439"/>
                    <a:pt x="1989" y="439"/>
                    <a:pt x="1989" y="440"/>
                  </a:cubicBezTo>
                  <a:cubicBezTo>
                    <a:pt x="1989" y="440"/>
                    <a:pt x="1989" y="440"/>
                    <a:pt x="1989" y="440"/>
                  </a:cubicBezTo>
                  <a:cubicBezTo>
                    <a:pt x="1989" y="441"/>
                    <a:pt x="1989" y="441"/>
                    <a:pt x="1989" y="442"/>
                  </a:cubicBezTo>
                  <a:cubicBezTo>
                    <a:pt x="1989" y="442"/>
                    <a:pt x="1989" y="443"/>
                    <a:pt x="1988" y="443"/>
                  </a:cubicBezTo>
                  <a:cubicBezTo>
                    <a:pt x="1988" y="444"/>
                    <a:pt x="1988" y="444"/>
                    <a:pt x="1988" y="444"/>
                  </a:cubicBezTo>
                  <a:cubicBezTo>
                    <a:pt x="1988" y="444"/>
                    <a:pt x="1988" y="444"/>
                    <a:pt x="1988" y="445"/>
                  </a:cubicBezTo>
                  <a:cubicBezTo>
                    <a:pt x="1988" y="445"/>
                    <a:pt x="1988" y="446"/>
                    <a:pt x="1989" y="446"/>
                  </a:cubicBezTo>
                  <a:cubicBezTo>
                    <a:pt x="1989" y="446"/>
                    <a:pt x="1989" y="447"/>
                    <a:pt x="1989" y="447"/>
                  </a:cubicBezTo>
                  <a:cubicBezTo>
                    <a:pt x="1989" y="447"/>
                    <a:pt x="1989" y="448"/>
                    <a:pt x="1989" y="448"/>
                  </a:cubicBezTo>
                  <a:cubicBezTo>
                    <a:pt x="1989" y="448"/>
                    <a:pt x="1989" y="449"/>
                    <a:pt x="1989" y="449"/>
                  </a:cubicBezTo>
                  <a:cubicBezTo>
                    <a:pt x="1988" y="447"/>
                    <a:pt x="1988" y="446"/>
                    <a:pt x="1987" y="444"/>
                  </a:cubicBezTo>
                  <a:cubicBezTo>
                    <a:pt x="1987" y="443"/>
                    <a:pt x="1987" y="442"/>
                    <a:pt x="1986" y="441"/>
                  </a:cubicBezTo>
                  <a:cubicBezTo>
                    <a:pt x="1986" y="440"/>
                    <a:pt x="1986" y="439"/>
                    <a:pt x="1985" y="438"/>
                  </a:cubicBezTo>
                  <a:cubicBezTo>
                    <a:pt x="1985" y="437"/>
                    <a:pt x="1985" y="436"/>
                    <a:pt x="1984" y="435"/>
                  </a:cubicBezTo>
                  <a:cubicBezTo>
                    <a:pt x="1983" y="432"/>
                    <a:pt x="1983" y="432"/>
                    <a:pt x="1983" y="432"/>
                  </a:cubicBezTo>
                  <a:cubicBezTo>
                    <a:pt x="1982" y="427"/>
                    <a:pt x="1981" y="423"/>
                    <a:pt x="1980" y="419"/>
                  </a:cubicBezTo>
                  <a:cubicBezTo>
                    <a:pt x="1979" y="410"/>
                    <a:pt x="1977" y="402"/>
                    <a:pt x="1976" y="393"/>
                  </a:cubicBezTo>
                  <a:cubicBezTo>
                    <a:pt x="1974" y="385"/>
                    <a:pt x="1973" y="377"/>
                    <a:pt x="1972" y="369"/>
                  </a:cubicBezTo>
                  <a:cubicBezTo>
                    <a:pt x="1970" y="362"/>
                    <a:pt x="1968" y="355"/>
                    <a:pt x="1966" y="348"/>
                  </a:cubicBezTo>
                  <a:cubicBezTo>
                    <a:pt x="1965" y="345"/>
                    <a:pt x="1965" y="342"/>
                    <a:pt x="1963" y="339"/>
                  </a:cubicBezTo>
                  <a:cubicBezTo>
                    <a:pt x="1963" y="338"/>
                    <a:pt x="1962" y="336"/>
                    <a:pt x="1962" y="335"/>
                  </a:cubicBezTo>
                  <a:cubicBezTo>
                    <a:pt x="1961" y="333"/>
                    <a:pt x="1961" y="332"/>
                    <a:pt x="1960" y="331"/>
                  </a:cubicBezTo>
                  <a:cubicBezTo>
                    <a:pt x="1958" y="326"/>
                    <a:pt x="1955" y="322"/>
                    <a:pt x="1953" y="318"/>
                  </a:cubicBezTo>
                  <a:cubicBezTo>
                    <a:pt x="1952" y="317"/>
                    <a:pt x="1951" y="315"/>
                    <a:pt x="1950" y="314"/>
                  </a:cubicBezTo>
                  <a:cubicBezTo>
                    <a:pt x="1949" y="313"/>
                    <a:pt x="1948" y="312"/>
                    <a:pt x="1948" y="311"/>
                  </a:cubicBezTo>
                  <a:cubicBezTo>
                    <a:pt x="1946" y="309"/>
                    <a:pt x="1946" y="309"/>
                    <a:pt x="1946" y="309"/>
                  </a:cubicBezTo>
                  <a:cubicBezTo>
                    <a:pt x="1946" y="309"/>
                    <a:pt x="1946" y="310"/>
                    <a:pt x="1947" y="311"/>
                  </a:cubicBezTo>
                  <a:cubicBezTo>
                    <a:pt x="1948" y="312"/>
                    <a:pt x="1949" y="313"/>
                    <a:pt x="1949" y="315"/>
                  </a:cubicBezTo>
                  <a:cubicBezTo>
                    <a:pt x="1950" y="316"/>
                    <a:pt x="1951" y="317"/>
                    <a:pt x="1952" y="319"/>
                  </a:cubicBezTo>
                  <a:cubicBezTo>
                    <a:pt x="1954" y="323"/>
                    <a:pt x="1956" y="327"/>
                    <a:pt x="1958" y="332"/>
                  </a:cubicBezTo>
                  <a:cubicBezTo>
                    <a:pt x="1958" y="333"/>
                    <a:pt x="1959" y="334"/>
                    <a:pt x="1959" y="336"/>
                  </a:cubicBezTo>
                  <a:cubicBezTo>
                    <a:pt x="1960" y="337"/>
                    <a:pt x="1960" y="339"/>
                    <a:pt x="1960" y="340"/>
                  </a:cubicBezTo>
                  <a:cubicBezTo>
                    <a:pt x="1961" y="341"/>
                    <a:pt x="1961" y="341"/>
                    <a:pt x="1961" y="342"/>
                  </a:cubicBezTo>
                  <a:cubicBezTo>
                    <a:pt x="1961" y="343"/>
                    <a:pt x="1962" y="344"/>
                    <a:pt x="1962" y="344"/>
                  </a:cubicBezTo>
                  <a:cubicBezTo>
                    <a:pt x="1962" y="346"/>
                    <a:pt x="1963" y="347"/>
                    <a:pt x="1963" y="349"/>
                  </a:cubicBezTo>
                  <a:cubicBezTo>
                    <a:pt x="1963" y="349"/>
                    <a:pt x="1963" y="349"/>
                    <a:pt x="1963" y="349"/>
                  </a:cubicBezTo>
                  <a:cubicBezTo>
                    <a:pt x="1963" y="349"/>
                    <a:pt x="1963" y="349"/>
                    <a:pt x="1963" y="349"/>
                  </a:cubicBezTo>
                  <a:cubicBezTo>
                    <a:pt x="1963" y="348"/>
                    <a:pt x="1962" y="348"/>
                    <a:pt x="1961" y="347"/>
                  </a:cubicBezTo>
                  <a:cubicBezTo>
                    <a:pt x="1961" y="346"/>
                    <a:pt x="1960" y="346"/>
                    <a:pt x="1959" y="345"/>
                  </a:cubicBezTo>
                  <a:cubicBezTo>
                    <a:pt x="1958" y="344"/>
                    <a:pt x="1957" y="343"/>
                    <a:pt x="1957" y="343"/>
                  </a:cubicBezTo>
                  <a:cubicBezTo>
                    <a:pt x="1957" y="343"/>
                    <a:pt x="1956" y="343"/>
                    <a:pt x="1956" y="343"/>
                  </a:cubicBezTo>
                  <a:cubicBezTo>
                    <a:pt x="1957" y="342"/>
                    <a:pt x="1957" y="342"/>
                    <a:pt x="1957" y="342"/>
                  </a:cubicBezTo>
                  <a:cubicBezTo>
                    <a:pt x="1950" y="329"/>
                    <a:pt x="1938" y="326"/>
                    <a:pt x="1924" y="324"/>
                  </a:cubicBezTo>
                  <a:cubicBezTo>
                    <a:pt x="1928" y="338"/>
                    <a:pt x="1940" y="342"/>
                    <a:pt x="1953" y="343"/>
                  </a:cubicBezTo>
                  <a:cubicBezTo>
                    <a:pt x="1953" y="344"/>
                    <a:pt x="1954" y="344"/>
                    <a:pt x="1955" y="345"/>
                  </a:cubicBezTo>
                  <a:cubicBezTo>
                    <a:pt x="1956" y="345"/>
                    <a:pt x="1957" y="346"/>
                    <a:pt x="1957" y="347"/>
                  </a:cubicBezTo>
                  <a:cubicBezTo>
                    <a:pt x="1958" y="347"/>
                    <a:pt x="1959" y="348"/>
                    <a:pt x="1959" y="349"/>
                  </a:cubicBezTo>
                  <a:cubicBezTo>
                    <a:pt x="1960" y="349"/>
                    <a:pt x="1961" y="350"/>
                    <a:pt x="1961" y="351"/>
                  </a:cubicBezTo>
                  <a:cubicBezTo>
                    <a:pt x="1962" y="351"/>
                    <a:pt x="1962" y="352"/>
                    <a:pt x="1963" y="353"/>
                  </a:cubicBezTo>
                  <a:cubicBezTo>
                    <a:pt x="1963" y="353"/>
                    <a:pt x="1963" y="353"/>
                    <a:pt x="1963" y="353"/>
                  </a:cubicBezTo>
                  <a:cubicBezTo>
                    <a:pt x="1963" y="353"/>
                    <a:pt x="1963" y="353"/>
                    <a:pt x="1964" y="353"/>
                  </a:cubicBezTo>
                  <a:cubicBezTo>
                    <a:pt x="1964" y="354"/>
                    <a:pt x="1964" y="354"/>
                    <a:pt x="1964" y="354"/>
                  </a:cubicBezTo>
                  <a:cubicBezTo>
                    <a:pt x="1965" y="354"/>
                    <a:pt x="1965" y="354"/>
                    <a:pt x="1965" y="354"/>
                  </a:cubicBezTo>
                  <a:cubicBezTo>
                    <a:pt x="1966" y="359"/>
                    <a:pt x="1967" y="365"/>
                    <a:pt x="1968" y="370"/>
                  </a:cubicBezTo>
                  <a:cubicBezTo>
                    <a:pt x="1970" y="378"/>
                    <a:pt x="1971" y="386"/>
                    <a:pt x="1973" y="394"/>
                  </a:cubicBezTo>
                  <a:cubicBezTo>
                    <a:pt x="1974" y="402"/>
                    <a:pt x="1975" y="411"/>
                    <a:pt x="1977" y="419"/>
                  </a:cubicBezTo>
                  <a:cubicBezTo>
                    <a:pt x="1978" y="424"/>
                    <a:pt x="1979" y="428"/>
                    <a:pt x="1980" y="432"/>
                  </a:cubicBezTo>
                  <a:cubicBezTo>
                    <a:pt x="1981" y="436"/>
                    <a:pt x="1981" y="436"/>
                    <a:pt x="1981" y="436"/>
                  </a:cubicBezTo>
                  <a:cubicBezTo>
                    <a:pt x="1982" y="437"/>
                    <a:pt x="1982" y="438"/>
                    <a:pt x="1982" y="439"/>
                  </a:cubicBezTo>
                  <a:cubicBezTo>
                    <a:pt x="1982" y="440"/>
                    <a:pt x="1983" y="441"/>
                    <a:pt x="1983" y="442"/>
                  </a:cubicBezTo>
                  <a:cubicBezTo>
                    <a:pt x="1984" y="443"/>
                    <a:pt x="1984" y="444"/>
                    <a:pt x="1984" y="445"/>
                  </a:cubicBezTo>
                  <a:cubicBezTo>
                    <a:pt x="1987" y="454"/>
                    <a:pt x="1991" y="462"/>
                    <a:pt x="1994" y="470"/>
                  </a:cubicBezTo>
                  <a:cubicBezTo>
                    <a:pt x="1995" y="472"/>
                    <a:pt x="1996" y="475"/>
                    <a:pt x="1997" y="477"/>
                  </a:cubicBezTo>
                  <a:cubicBezTo>
                    <a:pt x="1997" y="477"/>
                    <a:pt x="1997" y="477"/>
                    <a:pt x="1997" y="477"/>
                  </a:cubicBezTo>
                  <a:cubicBezTo>
                    <a:pt x="1997" y="476"/>
                    <a:pt x="1996" y="476"/>
                    <a:pt x="1996" y="476"/>
                  </a:cubicBezTo>
                  <a:cubicBezTo>
                    <a:pt x="1995" y="475"/>
                    <a:pt x="1995" y="475"/>
                    <a:pt x="1994" y="474"/>
                  </a:cubicBezTo>
                  <a:cubicBezTo>
                    <a:pt x="1994" y="474"/>
                    <a:pt x="1993" y="473"/>
                    <a:pt x="1993" y="473"/>
                  </a:cubicBezTo>
                  <a:cubicBezTo>
                    <a:pt x="1992" y="473"/>
                    <a:pt x="1992" y="472"/>
                    <a:pt x="1992" y="472"/>
                  </a:cubicBezTo>
                  <a:cubicBezTo>
                    <a:pt x="1991" y="472"/>
                    <a:pt x="1991" y="472"/>
                    <a:pt x="1991" y="471"/>
                  </a:cubicBezTo>
                  <a:cubicBezTo>
                    <a:pt x="1989" y="470"/>
                    <a:pt x="1988" y="469"/>
                    <a:pt x="1986" y="468"/>
                  </a:cubicBezTo>
                  <a:cubicBezTo>
                    <a:pt x="1985" y="467"/>
                    <a:pt x="1983" y="466"/>
                    <a:pt x="1981" y="465"/>
                  </a:cubicBezTo>
                  <a:cubicBezTo>
                    <a:pt x="1978" y="463"/>
                    <a:pt x="1974" y="461"/>
                    <a:pt x="1970" y="458"/>
                  </a:cubicBezTo>
                  <a:cubicBezTo>
                    <a:pt x="1967" y="456"/>
                    <a:pt x="1963" y="454"/>
                    <a:pt x="1960" y="452"/>
                  </a:cubicBezTo>
                  <a:cubicBezTo>
                    <a:pt x="1960" y="452"/>
                    <a:pt x="1960" y="451"/>
                    <a:pt x="1960" y="451"/>
                  </a:cubicBezTo>
                  <a:cubicBezTo>
                    <a:pt x="1960" y="450"/>
                    <a:pt x="1960" y="450"/>
                    <a:pt x="1960" y="449"/>
                  </a:cubicBezTo>
                  <a:cubicBezTo>
                    <a:pt x="1960" y="449"/>
                    <a:pt x="1960" y="448"/>
                    <a:pt x="1960" y="448"/>
                  </a:cubicBezTo>
                  <a:cubicBezTo>
                    <a:pt x="1960" y="448"/>
                    <a:pt x="1960" y="447"/>
                    <a:pt x="1960" y="447"/>
                  </a:cubicBezTo>
                  <a:cubicBezTo>
                    <a:pt x="1960" y="447"/>
                    <a:pt x="1960" y="447"/>
                    <a:pt x="1960" y="446"/>
                  </a:cubicBezTo>
                  <a:cubicBezTo>
                    <a:pt x="1960" y="446"/>
                    <a:pt x="1960" y="445"/>
                    <a:pt x="1960" y="444"/>
                  </a:cubicBezTo>
                  <a:cubicBezTo>
                    <a:pt x="1959" y="443"/>
                    <a:pt x="1959" y="441"/>
                    <a:pt x="1959" y="440"/>
                  </a:cubicBezTo>
                  <a:cubicBezTo>
                    <a:pt x="1959" y="438"/>
                    <a:pt x="1958" y="436"/>
                    <a:pt x="1958" y="433"/>
                  </a:cubicBezTo>
                  <a:cubicBezTo>
                    <a:pt x="1958" y="433"/>
                    <a:pt x="1958" y="433"/>
                    <a:pt x="1958" y="433"/>
                  </a:cubicBezTo>
                  <a:cubicBezTo>
                    <a:pt x="1958" y="433"/>
                    <a:pt x="1958" y="433"/>
                    <a:pt x="1958" y="433"/>
                  </a:cubicBezTo>
                  <a:cubicBezTo>
                    <a:pt x="1969" y="423"/>
                    <a:pt x="1958" y="409"/>
                    <a:pt x="1947" y="406"/>
                  </a:cubicBezTo>
                  <a:cubicBezTo>
                    <a:pt x="1949" y="414"/>
                    <a:pt x="1945" y="429"/>
                    <a:pt x="1956" y="432"/>
                  </a:cubicBezTo>
                  <a:cubicBezTo>
                    <a:pt x="1956" y="433"/>
                    <a:pt x="1956" y="433"/>
                    <a:pt x="1956" y="434"/>
                  </a:cubicBezTo>
                  <a:cubicBezTo>
                    <a:pt x="1957" y="436"/>
                    <a:pt x="1957" y="438"/>
                    <a:pt x="1957" y="441"/>
                  </a:cubicBezTo>
                  <a:cubicBezTo>
                    <a:pt x="1957" y="442"/>
                    <a:pt x="1958" y="443"/>
                    <a:pt x="1958" y="444"/>
                  </a:cubicBezTo>
                  <a:cubicBezTo>
                    <a:pt x="1958" y="445"/>
                    <a:pt x="1958" y="446"/>
                    <a:pt x="1958" y="447"/>
                  </a:cubicBezTo>
                  <a:cubicBezTo>
                    <a:pt x="1958" y="447"/>
                    <a:pt x="1958" y="447"/>
                    <a:pt x="1958" y="447"/>
                  </a:cubicBezTo>
                  <a:cubicBezTo>
                    <a:pt x="1958" y="448"/>
                    <a:pt x="1958" y="448"/>
                    <a:pt x="1958" y="448"/>
                  </a:cubicBezTo>
                  <a:cubicBezTo>
                    <a:pt x="1958" y="448"/>
                    <a:pt x="1959" y="449"/>
                    <a:pt x="1959" y="449"/>
                  </a:cubicBezTo>
                  <a:cubicBezTo>
                    <a:pt x="1959" y="450"/>
                    <a:pt x="1959" y="450"/>
                    <a:pt x="1959" y="451"/>
                  </a:cubicBezTo>
                  <a:cubicBezTo>
                    <a:pt x="1959" y="451"/>
                    <a:pt x="1959" y="451"/>
                    <a:pt x="1959" y="452"/>
                  </a:cubicBezTo>
                  <a:cubicBezTo>
                    <a:pt x="1959" y="452"/>
                    <a:pt x="1959" y="452"/>
                    <a:pt x="1959" y="451"/>
                  </a:cubicBezTo>
                  <a:cubicBezTo>
                    <a:pt x="1958" y="450"/>
                    <a:pt x="1956" y="449"/>
                    <a:pt x="1954" y="448"/>
                  </a:cubicBezTo>
                  <a:cubicBezTo>
                    <a:pt x="1953" y="447"/>
                    <a:pt x="1951" y="446"/>
                    <a:pt x="1950" y="445"/>
                  </a:cubicBezTo>
                  <a:cubicBezTo>
                    <a:pt x="1950" y="445"/>
                    <a:pt x="1949" y="445"/>
                    <a:pt x="1949" y="445"/>
                  </a:cubicBezTo>
                  <a:cubicBezTo>
                    <a:pt x="1949" y="444"/>
                    <a:pt x="1948" y="444"/>
                    <a:pt x="1948" y="444"/>
                  </a:cubicBezTo>
                  <a:cubicBezTo>
                    <a:pt x="1947" y="443"/>
                    <a:pt x="1947" y="443"/>
                    <a:pt x="1946" y="443"/>
                  </a:cubicBezTo>
                  <a:cubicBezTo>
                    <a:pt x="1945" y="442"/>
                    <a:pt x="1944" y="441"/>
                    <a:pt x="1943" y="441"/>
                  </a:cubicBezTo>
                  <a:cubicBezTo>
                    <a:pt x="1941" y="440"/>
                    <a:pt x="1941" y="439"/>
                    <a:pt x="1941" y="439"/>
                  </a:cubicBezTo>
                  <a:cubicBezTo>
                    <a:pt x="1941" y="439"/>
                    <a:pt x="1941" y="440"/>
                    <a:pt x="1943" y="442"/>
                  </a:cubicBezTo>
                  <a:cubicBezTo>
                    <a:pt x="1943" y="442"/>
                    <a:pt x="1943" y="442"/>
                    <a:pt x="1944" y="443"/>
                  </a:cubicBezTo>
                  <a:cubicBezTo>
                    <a:pt x="1944" y="443"/>
                    <a:pt x="1945" y="443"/>
                    <a:pt x="1945" y="444"/>
                  </a:cubicBezTo>
                  <a:cubicBezTo>
                    <a:pt x="1946" y="444"/>
                    <a:pt x="1946" y="445"/>
                    <a:pt x="1947" y="445"/>
                  </a:cubicBezTo>
                  <a:cubicBezTo>
                    <a:pt x="1947" y="446"/>
                    <a:pt x="1947" y="446"/>
                    <a:pt x="1948" y="446"/>
                  </a:cubicBezTo>
                  <a:cubicBezTo>
                    <a:pt x="1948" y="446"/>
                    <a:pt x="1948" y="447"/>
                    <a:pt x="1949" y="447"/>
                  </a:cubicBezTo>
                  <a:cubicBezTo>
                    <a:pt x="1950" y="448"/>
                    <a:pt x="1952" y="449"/>
                    <a:pt x="1953" y="450"/>
                  </a:cubicBezTo>
                  <a:cubicBezTo>
                    <a:pt x="1955" y="451"/>
                    <a:pt x="1956" y="452"/>
                    <a:pt x="1958" y="453"/>
                  </a:cubicBezTo>
                  <a:cubicBezTo>
                    <a:pt x="1962" y="455"/>
                    <a:pt x="1965" y="458"/>
                    <a:pt x="1969" y="460"/>
                  </a:cubicBezTo>
                  <a:cubicBezTo>
                    <a:pt x="1970" y="461"/>
                    <a:pt x="1972" y="461"/>
                    <a:pt x="1973" y="462"/>
                  </a:cubicBezTo>
                  <a:cubicBezTo>
                    <a:pt x="1973" y="462"/>
                    <a:pt x="1972" y="462"/>
                    <a:pt x="1972" y="462"/>
                  </a:cubicBezTo>
                  <a:cubicBezTo>
                    <a:pt x="1972" y="462"/>
                    <a:pt x="1972" y="462"/>
                    <a:pt x="1971" y="462"/>
                  </a:cubicBezTo>
                  <a:cubicBezTo>
                    <a:pt x="1971" y="462"/>
                    <a:pt x="1971" y="462"/>
                    <a:pt x="1970" y="462"/>
                  </a:cubicBezTo>
                  <a:cubicBezTo>
                    <a:pt x="1970" y="463"/>
                    <a:pt x="1970" y="463"/>
                    <a:pt x="1970" y="463"/>
                  </a:cubicBezTo>
                  <a:cubicBezTo>
                    <a:pt x="1967" y="464"/>
                    <a:pt x="1965" y="465"/>
                    <a:pt x="1962" y="467"/>
                  </a:cubicBezTo>
                  <a:cubicBezTo>
                    <a:pt x="1960" y="468"/>
                    <a:pt x="1958" y="470"/>
                    <a:pt x="1956" y="471"/>
                  </a:cubicBezTo>
                  <a:cubicBezTo>
                    <a:pt x="1956" y="471"/>
                    <a:pt x="1956" y="470"/>
                    <a:pt x="1956" y="470"/>
                  </a:cubicBezTo>
                  <a:cubicBezTo>
                    <a:pt x="1953" y="469"/>
                    <a:pt x="1953" y="469"/>
                    <a:pt x="1953" y="469"/>
                  </a:cubicBezTo>
                  <a:cubicBezTo>
                    <a:pt x="1944" y="462"/>
                    <a:pt x="1930" y="466"/>
                    <a:pt x="1926" y="478"/>
                  </a:cubicBezTo>
                  <a:cubicBezTo>
                    <a:pt x="1936" y="479"/>
                    <a:pt x="1952" y="487"/>
                    <a:pt x="1955" y="474"/>
                  </a:cubicBezTo>
                  <a:cubicBezTo>
                    <a:pt x="1955" y="473"/>
                    <a:pt x="1955" y="473"/>
                    <a:pt x="1956" y="473"/>
                  </a:cubicBezTo>
                  <a:cubicBezTo>
                    <a:pt x="1958" y="472"/>
                    <a:pt x="1961" y="470"/>
                    <a:pt x="1963" y="468"/>
                  </a:cubicBezTo>
                  <a:cubicBezTo>
                    <a:pt x="1966" y="467"/>
                    <a:pt x="1968" y="465"/>
                    <a:pt x="1970" y="465"/>
                  </a:cubicBezTo>
                  <a:cubicBezTo>
                    <a:pt x="1971" y="464"/>
                    <a:pt x="1971" y="464"/>
                    <a:pt x="1971" y="464"/>
                  </a:cubicBezTo>
                  <a:cubicBezTo>
                    <a:pt x="1971" y="464"/>
                    <a:pt x="1972" y="464"/>
                    <a:pt x="1972" y="464"/>
                  </a:cubicBezTo>
                  <a:cubicBezTo>
                    <a:pt x="1972" y="464"/>
                    <a:pt x="1972" y="464"/>
                    <a:pt x="1973" y="464"/>
                  </a:cubicBezTo>
                  <a:cubicBezTo>
                    <a:pt x="1973" y="464"/>
                    <a:pt x="1973" y="464"/>
                    <a:pt x="1973" y="464"/>
                  </a:cubicBezTo>
                  <a:cubicBezTo>
                    <a:pt x="1974" y="463"/>
                    <a:pt x="1974" y="463"/>
                    <a:pt x="1975" y="463"/>
                  </a:cubicBezTo>
                  <a:cubicBezTo>
                    <a:pt x="1977" y="464"/>
                    <a:pt x="1978" y="466"/>
                    <a:pt x="1980" y="467"/>
                  </a:cubicBezTo>
                  <a:cubicBezTo>
                    <a:pt x="1982" y="468"/>
                    <a:pt x="1984" y="469"/>
                    <a:pt x="1985" y="470"/>
                  </a:cubicBezTo>
                  <a:cubicBezTo>
                    <a:pt x="1987" y="471"/>
                    <a:pt x="1988" y="472"/>
                    <a:pt x="1990" y="473"/>
                  </a:cubicBezTo>
                  <a:cubicBezTo>
                    <a:pt x="1990" y="473"/>
                    <a:pt x="1991" y="474"/>
                    <a:pt x="1992" y="474"/>
                  </a:cubicBezTo>
                  <a:cubicBezTo>
                    <a:pt x="1992" y="475"/>
                    <a:pt x="1993" y="475"/>
                    <a:pt x="1993" y="475"/>
                  </a:cubicBezTo>
                  <a:cubicBezTo>
                    <a:pt x="1995" y="476"/>
                    <a:pt x="1996" y="477"/>
                    <a:pt x="1996" y="477"/>
                  </a:cubicBezTo>
                  <a:cubicBezTo>
                    <a:pt x="1997" y="478"/>
                    <a:pt x="1997" y="478"/>
                    <a:pt x="1998" y="478"/>
                  </a:cubicBezTo>
                  <a:cubicBezTo>
                    <a:pt x="1998" y="479"/>
                    <a:pt x="1999" y="481"/>
                    <a:pt x="1999" y="482"/>
                  </a:cubicBezTo>
                  <a:cubicBezTo>
                    <a:pt x="2000" y="484"/>
                    <a:pt x="2001" y="486"/>
                    <a:pt x="2002" y="488"/>
                  </a:cubicBezTo>
                  <a:cubicBezTo>
                    <a:pt x="2002" y="490"/>
                    <a:pt x="2003" y="492"/>
                    <a:pt x="2004" y="494"/>
                  </a:cubicBezTo>
                  <a:cubicBezTo>
                    <a:pt x="2007" y="505"/>
                    <a:pt x="2010" y="516"/>
                    <a:pt x="2012" y="526"/>
                  </a:cubicBezTo>
                  <a:cubicBezTo>
                    <a:pt x="2012" y="526"/>
                    <a:pt x="2012" y="526"/>
                    <a:pt x="2011" y="526"/>
                  </a:cubicBezTo>
                  <a:cubicBezTo>
                    <a:pt x="2011" y="525"/>
                    <a:pt x="2010" y="525"/>
                    <a:pt x="2009" y="525"/>
                  </a:cubicBezTo>
                  <a:cubicBezTo>
                    <a:pt x="2009" y="524"/>
                    <a:pt x="2008" y="524"/>
                    <a:pt x="2007" y="524"/>
                  </a:cubicBezTo>
                  <a:cubicBezTo>
                    <a:pt x="2007" y="524"/>
                    <a:pt x="2006" y="524"/>
                    <a:pt x="2005" y="523"/>
                  </a:cubicBezTo>
                  <a:cubicBezTo>
                    <a:pt x="2005" y="523"/>
                    <a:pt x="2005" y="523"/>
                    <a:pt x="2005" y="523"/>
                  </a:cubicBezTo>
                  <a:cubicBezTo>
                    <a:pt x="2005" y="523"/>
                    <a:pt x="2005" y="523"/>
                    <a:pt x="2005" y="523"/>
                  </a:cubicBezTo>
                  <a:cubicBezTo>
                    <a:pt x="1997" y="514"/>
                    <a:pt x="1988" y="518"/>
                    <a:pt x="1977" y="523"/>
                  </a:cubicBezTo>
                  <a:cubicBezTo>
                    <a:pt x="1982" y="533"/>
                    <a:pt x="1992" y="531"/>
                    <a:pt x="2002" y="525"/>
                  </a:cubicBezTo>
                  <a:cubicBezTo>
                    <a:pt x="2003" y="526"/>
                    <a:pt x="2004" y="526"/>
                    <a:pt x="2004" y="526"/>
                  </a:cubicBezTo>
                  <a:cubicBezTo>
                    <a:pt x="2005" y="526"/>
                    <a:pt x="2006" y="526"/>
                    <a:pt x="2006" y="526"/>
                  </a:cubicBezTo>
                  <a:cubicBezTo>
                    <a:pt x="2007" y="527"/>
                    <a:pt x="2008" y="527"/>
                    <a:pt x="2008" y="527"/>
                  </a:cubicBezTo>
                  <a:cubicBezTo>
                    <a:pt x="2009" y="528"/>
                    <a:pt x="2010" y="528"/>
                    <a:pt x="2010" y="528"/>
                  </a:cubicBezTo>
                  <a:cubicBezTo>
                    <a:pt x="2011" y="528"/>
                    <a:pt x="2011" y="529"/>
                    <a:pt x="2012" y="529"/>
                  </a:cubicBezTo>
                  <a:cubicBezTo>
                    <a:pt x="2012" y="529"/>
                    <a:pt x="2012" y="529"/>
                    <a:pt x="2012" y="529"/>
                  </a:cubicBezTo>
                  <a:cubicBezTo>
                    <a:pt x="2012" y="529"/>
                    <a:pt x="2012" y="529"/>
                    <a:pt x="2012" y="529"/>
                  </a:cubicBezTo>
                  <a:cubicBezTo>
                    <a:pt x="2013" y="530"/>
                    <a:pt x="2013" y="532"/>
                    <a:pt x="2013" y="533"/>
                  </a:cubicBezTo>
                  <a:cubicBezTo>
                    <a:pt x="2009" y="566"/>
                    <a:pt x="2014" y="636"/>
                    <a:pt x="2012" y="648"/>
                  </a:cubicBezTo>
                  <a:cubicBezTo>
                    <a:pt x="2005" y="688"/>
                    <a:pt x="1981" y="712"/>
                    <a:pt x="1949" y="735"/>
                  </a:cubicBezTo>
                  <a:cubicBezTo>
                    <a:pt x="1925" y="753"/>
                    <a:pt x="1920" y="753"/>
                    <a:pt x="1907" y="740"/>
                  </a:cubicBezTo>
                  <a:cubicBezTo>
                    <a:pt x="1907" y="739"/>
                    <a:pt x="1907" y="738"/>
                    <a:pt x="1907" y="737"/>
                  </a:cubicBezTo>
                  <a:cubicBezTo>
                    <a:pt x="1907" y="736"/>
                    <a:pt x="1907" y="735"/>
                    <a:pt x="1907" y="734"/>
                  </a:cubicBezTo>
                  <a:cubicBezTo>
                    <a:pt x="1907" y="733"/>
                    <a:pt x="1907" y="731"/>
                    <a:pt x="1907" y="730"/>
                  </a:cubicBezTo>
                  <a:cubicBezTo>
                    <a:pt x="1906" y="720"/>
                    <a:pt x="1905" y="709"/>
                    <a:pt x="1904" y="697"/>
                  </a:cubicBezTo>
                  <a:cubicBezTo>
                    <a:pt x="1904" y="694"/>
                    <a:pt x="1903" y="692"/>
                    <a:pt x="1903" y="689"/>
                  </a:cubicBezTo>
                  <a:cubicBezTo>
                    <a:pt x="1903" y="689"/>
                    <a:pt x="1903" y="689"/>
                    <a:pt x="1903" y="689"/>
                  </a:cubicBezTo>
                  <a:cubicBezTo>
                    <a:pt x="1904" y="689"/>
                    <a:pt x="1904" y="688"/>
                    <a:pt x="1904" y="688"/>
                  </a:cubicBezTo>
                  <a:cubicBezTo>
                    <a:pt x="1905" y="688"/>
                    <a:pt x="1905" y="687"/>
                    <a:pt x="1905" y="687"/>
                  </a:cubicBezTo>
                  <a:cubicBezTo>
                    <a:pt x="1905" y="687"/>
                    <a:pt x="1905" y="687"/>
                    <a:pt x="1905" y="687"/>
                  </a:cubicBezTo>
                  <a:cubicBezTo>
                    <a:pt x="1905" y="687"/>
                    <a:pt x="1906" y="687"/>
                    <a:pt x="1906" y="687"/>
                  </a:cubicBezTo>
                  <a:cubicBezTo>
                    <a:pt x="1906" y="686"/>
                    <a:pt x="1907" y="686"/>
                    <a:pt x="1907" y="685"/>
                  </a:cubicBezTo>
                  <a:cubicBezTo>
                    <a:pt x="1908" y="685"/>
                    <a:pt x="1909" y="684"/>
                    <a:pt x="1910" y="684"/>
                  </a:cubicBezTo>
                  <a:cubicBezTo>
                    <a:pt x="1910" y="683"/>
                    <a:pt x="1911" y="683"/>
                    <a:pt x="1912" y="683"/>
                  </a:cubicBezTo>
                  <a:cubicBezTo>
                    <a:pt x="1913" y="682"/>
                    <a:pt x="1914" y="682"/>
                    <a:pt x="1915" y="681"/>
                  </a:cubicBezTo>
                  <a:cubicBezTo>
                    <a:pt x="1916" y="681"/>
                    <a:pt x="1917" y="680"/>
                    <a:pt x="1918" y="680"/>
                  </a:cubicBezTo>
                  <a:cubicBezTo>
                    <a:pt x="1923" y="685"/>
                    <a:pt x="1932" y="679"/>
                    <a:pt x="1935" y="674"/>
                  </a:cubicBezTo>
                  <a:cubicBezTo>
                    <a:pt x="1939" y="667"/>
                    <a:pt x="1937" y="660"/>
                    <a:pt x="1932" y="654"/>
                  </a:cubicBezTo>
                  <a:cubicBezTo>
                    <a:pt x="1934" y="669"/>
                    <a:pt x="1918" y="663"/>
                    <a:pt x="1917" y="678"/>
                  </a:cubicBezTo>
                  <a:cubicBezTo>
                    <a:pt x="1916" y="679"/>
                    <a:pt x="1915" y="679"/>
                    <a:pt x="1914" y="680"/>
                  </a:cubicBezTo>
                  <a:cubicBezTo>
                    <a:pt x="1913" y="680"/>
                    <a:pt x="1912" y="681"/>
                    <a:pt x="1911" y="681"/>
                  </a:cubicBezTo>
                  <a:cubicBezTo>
                    <a:pt x="1910" y="682"/>
                    <a:pt x="1910" y="682"/>
                    <a:pt x="1909" y="682"/>
                  </a:cubicBezTo>
                  <a:cubicBezTo>
                    <a:pt x="1908" y="683"/>
                    <a:pt x="1907" y="683"/>
                    <a:pt x="1906" y="684"/>
                  </a:cubicBezTo>
                  <a:cubicBezTo>
                    <a:pt x="1906" y="684"/>
                    <a:pt x="1905" y="685"/>
                    <a:pt x="1905" y="685"/>
                  </a:cubicBezTo>
                  <a:cubicBezTo>
                    <a:pt x="1904" y="686"/>
                    <a:pt x="1904" y="686"/>
                    <a:pt x="1904" y="686"/>
                  </a:cubicBezTo>
                  <a:cubicBezTo>
                    <a:pt x="1904" y="686"/>
                    <a:pt x="1904" y="686"/>
                    <a:pt x="1904" y="686"/>
                  </a:cubicBezTo>
                  <a:cubicBezTo>
                    <a:pt x="1904" y="687"/>
                    <a:pt x="1903" y="687"/>
                    <a:pt x="1903" y="687"/>
                  </a:cubicBezTo>
                  <a:cubicBezTo>
                    <a:pt x="1903" y="688"/>
                    <a:pt x="1903" y="688"/>
                    <a:pt x="1903" y="688"/>
                  </a:cubicBezTo>
                  <a:cubicBezTo>
                    <a:pt x="1903" y="685"/>
                    <a:pt x="1902" y="681"/>
                    <a:pt x="1902" y="678"/>
                  </a:cubicBezTo>
                  <a:cubicBezTo>
                    <a:pt x="1901" y="671"/>
                    <a:pt x="1901" y="665"/>
                    <a:pt x="1901" y="659"/>
                  </a:cubicBezTo>
                  <a:cubicBezTo>
                    <a:pt x="1902" y="657"/>
                    <a:pt x="1902" y="655"/>
                    <a:pt x="1902" y="654"/>
                  </a:cubicBezTo>
                  <a:cubicBezTo>
                    <a:pt x="1902" y="653"/>
                    <a:pt x="1903" y="652"/>
                    <a:pt x="1903" y="652"/>
                  </a:cubicBezTo>
                  <a:cubicBezTo>
                    <a:pt x="1903" y="651"/>
                    <a:pt x="1903" y="650"/>
                    <a:pt x="1904" y="649"/>
                  </a:cubicBezTo>
                  <a:cubicBezTo>
                    <a:pt x="1905" y="646"/>
                    <a:pt x="1906" y="644"/>
                    <a:pt x="1907" y="640"/>
                  </a:cubicBezTo>
                  <a:cubicBezTo>
                    <a:pt x="1908" y="638"/>
                    <a:pt x="1909" y="636"/>
                    <a:pt x="1910" y="634"/>
                  </a:cubicBezTo>
                  <a:cubicBezTo>
                    <a:pt x="1910" y="634"/>
                    <a:pt x="1910" y="634"/>
                    <a:pt x="1911" y="633"/>
                  </a:cubicBezTo>
                  <a:cubicBezTo>
                    <a:pt x="1911" y="633"/>
                    <a:pt x="1912" y="633"/>
                    <a:pt x="1912" y="633"/>
                  </a:cubicBezTo>
                  <a:cubicBezTo>
                    <a:pt x="1913" y="633"/>
                    <a:pt x="1913" y="633"/>
                    <a:pt x="1914" y="633"/>
                  </a:cubicBezTo>
                  <a:cubicBezTo>
                    <a:pt x="1914" y="633"/>
                    <a:pt x="1914" y="633"/>
                    <a:pt x="1914" y="633"/>
                  </a:cubicBezTo>
                  <a:cubicBezTo>
                    <a:pt x="1915" y="633"/>
                    <a:pt x="1915" y="633"/>
                    <a:pt x="1915" y="633"/>
                  </a:cubicBezTo>
                  <a:cubicBezTo>
                    <a:pt x="1916" y="633"/>
                    <a:pt x="1918" y="633"/>
                    <a:pt x="1919" y="633"/>
                  </a:cubicBezTo>
                  <a:cubicBezTo>
                    <a:pt x="1921" y="632"/>
                    <a:pt x="1922" y="632"/>
                    <a:pt x="1924" y="632"/>
                  </a:cubicBezTo>
                  <a:cubicBezTo>
                    <a:pt x="1927" y="632"/>
                    <a:pt x="1930" y="632"/>
                    <a:pt x="1933" y="632"/>
                  </a:cubicBezTo>
                  <a:cubicBezTo>
                    <a:pt x="1934" y="631"/>
                    <a:pt x="1936" y="631"/>
                    <a:pt x="1937" y="631"/>
                  </a:cubicBezTo>
                  <a:cubicBezTo>
                    <a:pt x="1938" y="631"/>
                    <a:pt x="1939" y="631"/>
                    <a:pt x="1940" y="632"/>
                  </a:cubicBezTo>
                  <a:cubicBezTo>
                    <a:pt x="1940" y="632"/>
                    <a:pt x="1941" y="632"/>
                    <a:pt x="1941" y="632"/>
                  </a:cubicBezTo>
                  <a:cubicBezTo>
                    <a:pt x="1942" y="632"/>
                    <a:pt x="1942" y="633"/>
                    <a:pt x="1943" y="633"/>
                  </a:cubicBezTo>
                  <a:cubicBezTo>
                    <a:pt x="1944" y="633"/>
                    <a:pt x="1945" y="633"/>
                    <a:pt x="1946" y="634"/>
                  </a:cubicBezTo>
                  <a:cubicBezTo>
                    <a:pt x="1946" y="634"/>
                    <a:pt x="1946" y="634"/>
                    <a:pt x="1946" y="634"/>
                  </a:cubicBezTo>
                  <a:cubicBezTo>
                    <a:pt x="1950" y="646"/>
                    <a:pt x="1959" y="643"/>
                    <a:pt x="1968" y="648"/>
                  </a:cubicBezTo>
                  <a:cubicBezTo>
                    <a:pt x="1967" y="634"/>
                    <a:pt x="1958" y="630"/>
                    <a:pt x="1946" y="633"/>
                  </a:cubicBezTo>
                  <a:cubicBezTo>
                    <a:pt x="1946" y="633"/>
                    <a:pt x="1946" y="633"/>
                    <a:pt x="1946" y="633"/>
                  </a:cubicBezTo>
                  <a:cubicBezTo>
                    <a:pt x="1945" y="632"/>
                    <a:pt x="1944" y="632"/>
                    <a:pt x="1943" y="632"/>
                  </a:cubicBezTo>
                  <a:cubicBezTo>
                    <a:pt x="1943" y="632"/>
                    <a:pt x="1942" y="631"/>
                    <a:pt x="1942" y="631"/>
                  </a:cubicBezTo>
                  <a:cubicBezTo>
                    <a:pt x="1941" y="631"/>
                    <a:pt x="1941" y="631"/>
                    <a:pt x="1940" y="631"/>
                  </a:cubicBezTo>
                  <a:cubicBezTo>
                    <a:pt x="1940" y="631"/>
                    <a:pt x="1940" y="631"/>
                    <a:pt x="1939" y="630"/>
                  </a:cubicBezTo>
                  <a:cubicBezTo>
                    <a:pt x="1941" y="630"/>
                    <a:pt x="1942" y="630"/>
                    <a:pt x="1943" y="630"/>
                  </a:cubicBezTo>
                  <a:cubicBezTo>
                    <a:pt x="1946" y="629"/>
                    <a:pt x="1948" y="628"/>
                    <a:pt x="1951" y="626"/>
                  </a:cubicBezTo>
                  <a:cubicBezTo>
                    <a:pt x="1951" y="626"/>
                    <a:pt x="1951" y="626"/>
                    <a:pt x="1951" y="626"/>
                  </a:cubicBezTo>
                  <a:cubicBezTo>
                    <a:pt x="1952" y="626"/>
                    <a:pt x="1952" y="626"/>
                    <a:pt x="1952" y="626"/>
                  </a:cubicBezTo>
                  <a:cubicBezTo>
                    <a:pt x="1953" y="625"/>
                    <a:pt x="1953" y="625"/>
                    <a:pt x="1954" y="625"/>
                  </a:cubicBezTo>
                  <a:cubicBezTo>
                    <a:pt x="1954" y="624"/>
                    <a:pt x="1955" y="623"/>
                    <a:pt x="1956" y="623"/>
                  </a:cubicBezTo>
                  <a:cubicBezTo>
                    <a:pt x="1956" y="622"/>
                    <a:pt x="1956" y="622"/>
                    <a:pt x="1957" y="622"/>
                  </a:cubicBezTo>
                  <a:cubicBezTo>
                    <a:pt x="1957" y="621"/>
                    <a:pt x="1957" y="621"/>
                    <a:pt x="1957" y="621"/>
                  </a:cubicBezTo>
                  <a:cubicBezTo>
                    <a:pt x="1957" y="621"/>
                    <a:pt x="1956" y="622"/>
                    <a:pt x="1955" y="622"/>
                  </a:cubicBezTo>
                  <a:cubicBezTo>
                    <a:pt x="1954" y="622"/>
                    <a:pt x="1954" y="623"/>
                    <a:pt x="1953" y="623"/>
                  </a:cubicBezTo>
                  <a:cubicBezTo>
                    <a:pt x="1952" y="623"/>
                    <a:pt x="1952" y="623"/>
                    <a:pt x="1951" y="623"/>
                  </a:cubicBezTo>
                  <a:cubicBezTo>
                    <a:pt x="1951" y="624"/>
                    <a:pt x="1951" y="624"/>
                    <a:pt x="1950" y="624"/>
                  </a:cubicBezTo>
                  <a:cubicBezTo>
                    <a:pt x="1950" y="624"/>
                    <a:pt x="1950" y="624"/>
                    <a:pt x="1950" y="624"/>
                  </a:cubicBezTo>
                  <a:cubicBezTo>
                    <a:pt x="1949" y="624"/>
                    <a:pt x="1949" y="625"/>
                    <a:pt x="1948" y="625"/>
                  </a:cubicBezTo>
                  <a:cubicBezTo>
                    <a:pt x="1948" y="625"/>
                    <a:pt x="1948" y="625"/>
                    <a:pt x="1948" y="625"/>
                  </a:cubicBezTo>
                  <a:cubicBezTo>
                    <a:pt x="1948" y="625"/>
                    <a:pt x="1948" y="625"/>
                    <a:pt x="1949" y="624"/>
                  </a:cubicBezTo>
                  <a:cubicBezTo>
                    <a:pt x="1949" y="624"/>
                    <a:pt x="1949" y="624"/>
                    <a:pt x="1949" y="624"/>
                  </a:cubicBezTo>
                  <a:cubicBezTo>
                    <a:pt x="1949" y="623"/>
                    <a:pt x="1950" y="623"/>
                    <a:pt x="1950" y="622"/>
                  </a:cubicBezTo>
                  <a:cubicBezTo>
                    <a:pt x="1951" y="622"/>
                    <a:pt x="1951" y="621"/>
                    <a:pt x="1952" y="620"/>
                  </a:cubicBezTo>
                  <a:cubicBezTo>
                    <a:pt x="1952" y="620"/>
                    <a:pt x="1953" y="619"/>
                    <a:pt x="1953" y="618"/>
                  </a:cubicBezTo>
                  <a:cubicBezTo>
                    <a:pt x="1953" y="618"/>
                    <a:pt x="1954" y="617"/>
                    <a:pt x="1954" y="617"/>
                  </a:cubicBezTo>
                  <a:cubicBezTo>
                    <a:pt x="1954" y="617"/>
                    <a:pt x="1954" y="617"/>
                    <a:pt x="1954" y="617"/>
                  </a:cubicBezTo>
                  <a:cubicBezTo>
                    <a:pt x="1954" y="617"/>
                    <a:pt x="1954" y="617"/>
                    <a:pt x="1954" y="617"/>
                  </a:cubicBezTo>
                  <a:cubicBezTo>
                    <a:pt x="1954" y="617"/>
                    <a:pt x="1954" y="617"/>
                    <a:pt x="1954" y="616"/>
                  </a:cubicBezTo>
                  <a:cubicBezTo>
                    <a:pt x="1958" y="617"/>
                    <a:pt x="1963" y="612"/>
                    <a:pt x="1965" y="608"/>
                  </a:cubicBezTo>
                  <a:cubicBezTo>
                    <a:pt x="1967" y="603"/>
                    <a:pt x="1964" y="596"/>
                    <a:pt x="1963" y="591"/>
                  </a:cubicBezTo>
                  <a:cubicBezTo>
                    <a:pt x="1959" y="601"/>
                    <a:pt x="1948" y="604"/>
                    <a:pt x="1953" y="615"/>
                  </a:cubicBezTo>
                  <a:cubicBezTo>
                    <a:pt x="1953" y="616"/>
                    <a:pt x="1952" y="616"/>
                    <a:pt x="1952" y="617"/>
                  </a:cubicBezTo>
                  <a:cubicBezTo>
                    <a:pt x="1951" y="618"/>
                    <a:pt x="1951" y="619"/>
                    <a:pt x="1950" y="619"/>
                  </a:cubicBezTo>
                  <a:cubicBezTo>
                    <a:pt x="1950" y="620"/>
                    <a:pt x="1949" y="621"/>
                    <a:pt x="1949" y="621"/>
                  </a:cubicBezTo>
                  <a:cubicBezTo>
                    <a:pt x="1948" y="622"/>
                    <a:pt x="1948" y="622"/>
                    <a:pt x="1948" y="623"/>
                  </a:cubicBezTo>
                  <a:cubicBezTo>
                    <a:pt x="1947" y="623"/>
                    <a:pt x="1947" y="623"/>
                    <a:pt x="1947" y="623"/>
                  </a:cubicBezTo>
                  <a:cubicBezTo>
                    <a:pt x="1947" y="623"/>
                    <a:pt x="1947" y="624"/>
                    <a:pt x="1947" y="624"/>
                  </a:cubicBezTo>
                  <a:cubicBezTo>
                    <a:pt x="1947" y="624"/>
                    <a:pt x="1947" y="624"/>
                    <a:pt x="1947" y="625"/>
                  </a:cubicBezTo>
                  <a:cubicBezTo>
                    <a:pt x="1946" y="625"/>
                    <a:pt x="1946" y="625"/>
                    <a:pt x="1946" y="626"/>
                  </a:cubicBezTo>
                  <a:cubicBezTo>
                    <a:pt x="1946" y="626"/>
                    <a:pt x="1946" y="626"/>
                    <a:pt x="1946" y="626"/>
                  </a:cubicBezTo>
                  <a:cubicBezTo>
                    <a:pt x="1945" y="626"/>
                    <a:pt x="1943" y="627"/>
                    <a:pt x="1942" y="627"/>
                  </a:cubicBezTo>
                  <a:cubicBezTo>
                    <a:pt x="1941" y="628"/>
                    <a:pt x="1939" y="628"/>
                    <a:pt x="1938" y="628"/>
                  </a:cubicBezTo>
                  <a:cubicBezTo>
                    <a:pt x="1936" y="629"/>
                    <a:pt x="1934" y="629"/>
                    <a:pt x="1933" y="629"/>
                  </a:cubicBezTo>
                  <a:cubicBezTo>
                    <a:pt x="1930" y="629"/>
                    <a:pt x="1926" y="630"/>
                    <a:pt x="1923" y="630"/>
                  </a:cubicBezTo>
                  <a:cubicBezTo>
                    <a:pt x="1922" y="630"/>
                    <a:pt x="1920" y="630"/>
                    <a:pt x="1919" y="630"/>
                  </a:cubicBezTo>
                  <a:cubicBezTo>
                    <a:pt x="1918" y="630"/>
                    <a:pt x="1916" y="630"/>
                    <a:pt x="1915" y="631"/>
                  </a:cubicBezTo>
                  <a:cubicBezTo>
                    <a:pt x="1915" y="631"/>
                    <a:pt x="1914" y="631"/>
                    <a:pt x="1914" y="631"/>
                  </a:cubicBezTo>
                  <a:cubicBezTo>
                    <a:pt x="1914" y="631"/>
                    <a:pt x="1913" y="631"/>
                    <a:pt x="1913" y="631"/>
                  </a:cubicBezTo>
                  <a:cubicBezTo>
                    <a:pt x="1913" y="631"/>
                    <a:pt x="1912" y="631"/>
                    <a:pt x="1912" y="631"/>
                  </a:cubicBezTo>
                  <a:cubicBezTo>
                    <a:pt x="1911" y="632"/>
                    <a:pt x="1911" y="632"/>
                    <a:pt x="1910" y="632"/>
                  </a:cubicBezTo>
                  <a:cubicBezTo>
                    <a:pt x="1910" y="632"/>
                    <a:pt x="1910" y="632"/>
                    <a:pt x="1910" y="632"/>
                  </a:cubicBezTo>
                  <a:cubicBezTo>
                    <a:pt x="1911" y="629"/>
                    <a:pt x="1912" y="625"/>
                    <a:pt x="1913" y="622"/>
                  </a:cubicBezTo>
                  <a:cubicBezTo>
                    <a:pt x="1914" y="619"/>
                    <a:pt x="1914" y="616"/>
                    <a:pt x="1914" y="613"/>
                  </a:cubicBezTo>
                  <a:cubicBezTo>
                    <a:pt x="1915" y="610"/>
                    <a:pt x="1915" y="607"/>
                    <a:pt x="1916" y="605"/>
                  </a:cubicBezTo>
                  <a:cubicBezTo>
                    <a:pt x="1916" y="602"/>
                    <a:pt x="1917" y="599"/>
                    <a:pt x="1917" y="597"/>
                  </a:cubicBezTo>
                  <a:cubicBezTo>
                    <a:pt x="1918" y="596"/>
                    <a:pt x="1918" y="596"/>
                    <a:pt x="1918" y="595"/>
                  </a:cubicBezTo>
                  <a:cubicBezTo>
                    <a:pt x="1918" y="595"/>
                    <a:pt x="1918" y="595"/>
                    <a:pt x="1918" y="595"/>
                  </a:cubicBezTo>
                  <a:cubicBezTo>
                    <a:pt x="1918" y="594"/>
                    <a:pt x="1918" y="594"/>
                    <a:pt x="1918" y="594"/>
                  </a:cubicBezTo>
                  <a:cubicBezTo>
                    <a:pt x="1918" y="594"/>
                    <a:pt x="1918" y="594"/>
                    <a:pt x="1918" y="594"/>
                  </a:cubicBezTo>
                  <a:cubicBezTo>
                    <a:pt x="1918" y="594"/>
                    <a:pt x="1918" y="594"/>
                    <a:pt x="1918" y="594"/>
                  </a:cubicBezTo>
                  <a:cubicBezTo>
                    <a:pt x="1918" y="594"/>
                    <a:pt x="1918" y="594"/>
                    <a:pt x="1918" y="594"/>
                  </a:cubicBezTo>
                  <a:cubicBezTo>
                    <a:pt x="1918" y="594"/>
                    <a:pt x="1919" y="594"/>
                    <a:pt x="1919" y="593"/>
                  </a:cubicBezTo>
                  <a:cubicBezTo>
                    <a:pt x="1919" y="593"/>
                    <a:pt x="1919" y="593"/>
                    <a:pt x="1919" y="593"/>
                  </a:cubicBezTo>
                  <a:cubicBezTo>
                    <a:pt x="1919" y="592"/>
                    <a:pt x="1919" y="592"/>
                    <a:pt x="1920" y="592"/>
                  </a:cubicBezTo>
                  <a:cubicBezTo>
                    <a:pt x="1920" y="591"/>
                    <a:pt x="1920" y="591"/>
                    <a:pt x="1921" y="590"/>
                  </a:cubicBezTo>
                  <a:cubicBezTo>
                    <a:pt x="1921" y="589"/>
                    <a:pt x="1922" y="589"/>
                    <a:pt x="1923" y="588"/>
                  </a:cubicBezTo>
                  <a:cubicBezTo>
                    <a:pt x="1923" y="587"/>
                    <a:pt x="1924" y="586"/>
                    <a:pt x="1925" y="585"/>
                  </a:cubicBezTo>
                  <a:cubicBezTo>
                    <a:pt x="1926" y="583"/>
                    <a:pt x="1927" y="581"/>
                    <a:pt x="1929" y="580"/>
                  </a:cubicBezTo>
                  <a:cubicBezTo>
                    <a:pt x="1929" y="580"/>
                    <a:pt x="1929" y="579"/>
                    <a:pt x="1929" y="579"/>
                  </a:cubicBezTo>
                  <a:cubicBezTo>
                    <a:pt x="1929" y="579"/>
                    <a:pt x="1929" y="579"/>
                    <a:pt x="1930" y="579"/>
                  </a:cubicBezTo>
                  <a:cubicBezTo>
                    <a:pt x="1930" y="578"/>
                    <a:pt x="1930" y="578"/>
                    <a:pt x="1931" y="578"/>
                  </a:cubicBezTo>
                  <a:cubicBezTo>
                    <a:pt x="1931" y="577"/>
                    <a:pt x="1932" y="577"/>
                    <a:pt x="1932" y="577"/>
                  </a:cubicBezTo>
                  <a:cubicBezTo>
                    <a:pt x="1933" y="576"/>
                    <a:pt x="1934" y="575"/>
                    <a:pt x="1935" y="575"/>
                  </a:cubicBezTo>
                  <a:cubicBezTo>
                    <a:pt x="1936" y="574"/>
                    <a:pt x="1937" y="574"/>
                    <a:pt x="1938" y="573"/>
                  </a:cubicBezTo>
                  <a:cubicBezTo>
                    <a:pt x="1939" y="573"/>
                    <a:pt x="1940" y="572"/>
                    <a:pt x="1941" y="572"/>
                  </a:cubicBezTo>
                  <a:cubicBezTo>
                    <a:pt x="1943" y="571"/>
                    <a:pt x="1944" y="571"/>
                    <a:pt x="1945" y="570"/>
                  </a:cubicBezTo>
                  <a:cubicBezTo>
                    <a:pt x="1945" y="570"/>
                    <a:pt x="1945" y="570"/>
                    <a:pt x="1945" y="570"/>
                  </a:cubicBezTo>
                  <a:cubicBezTo>
                    <a:pt x="1958" y="582"/>
                    <a:pt x="1965" y="571"/>
                    <a:pt x="1970" y="558"/>
                  </a:cubicBezTo>
                  <a:cubicBezTo>
                    <a:pt x="1959" y="564"/>
                    <a:pt x="1951" y="555"/>
                    <a:pt x="1943" y="569"/>
                  </a:cubicBezTo>
                  <a:cubicBezTo>
                    <a:pt x="1942" y="569"/>
                    <a:pt x="1942" y="569"/>
                    <a:pt x="1941" y="570"/>
                  </a:cubicBezTo>
                  <a:cubicBezTo>
                    <a:pt x="1940" y="570"/>
                    <a:pt x="1938" y="571"/>
                    <a:pt x="1937" y="571"/>
                  </a:cubicBezTo>
                  <a:cubicBezTo>
                    <a:pt x="1936" y="572"/>
                    <a:pt x="1935" y="572"/>
                    <a:pt x="1934" y="573"/>
                  </a:cubicBezTo>
                  <a:cubicBezTo>
                    <a:pt x="1933" y="573"/>
                    <a:pt x="1933" y="574"/>
                    <a:pt x="1932" y="574"/>
                  </a:cubicBezTo>
                  <a:cubicBezTo>
                    <a:pt x="1933" y="573"/>
                    <a:pt x="1934" y="572"/>
                    <a:pt x="1934" y="571"/>
                  </a:cubicBezTo>
                  <a:cubicBezTo>
                    <a:pt x="1935" y="570"/>
                    <a:pt x="1935" y="568"/>
                    <a:pt x="1936" y="567"/>
                  </a:cubicBezTo>
                  <a:cubicBezTo>
                    <a:pt x="1936" y="566"/>
                    <a:pt x="1936" y="565"/>
                    <a:pt x="1937" y="565"/>
                  </a:cubicBezTo>
                  <a:cubicBezTo>
                    <a:pt x="1937" y="563"/>
                    <a:pt x="1937" y="562"/>
                    <a:pt x="1937" y="562"/>
                  </a:cubicBezTo>
                  <a:cubicBezTo>
                    <a:pt x="1937" y="562"/>
                    <a:pt x="1937" y="563"/>
                    <a:pt x="1936" y="564"/>
                  </a:cubicBezTo>
                  <a:cubicBezTo>
                    <a:pt x="1936" y="565"/>
                    <a:pt x="1936" y="566"/>
                    <a:pt x="1935" y="567"/>
                  </a:cubicBezTo>
                  <a:cubicBezTo>
                    <a:pt x="1934" y="568"/>
                    <a:pt x="1934" y="569"/>
                    <a:pt x="1933" y="570"/>
                  </a:cubicBezTo>
                  <a:cubicBezTo>
                    <a:pt x="1931" y="572"/>
                    <a:pt x="1929" y="575"/>
                    <a:pt x="1926" y="578"/>
                  </a:cubicBezTo>
                  <a:cubicBezTo>
                    <a:pt x="1925" y="580"/>
                    <a:pt x="1924" y="581"/>
                    <a:pt x="1922" y="583"/>
                  </a:cubicBezTo>
                  <a:cubicBezTo>
                    <a:pt x="1921" y="584"/>
                    <a:pt x="1921" y="584"/>
                    <a:pt x="1920" y="585"/>
                  </a:cubicBezTo>
                  <a:cubicBezTo>
                    <a:pt x="1919" y="586"/>
                    <a:pt x="1918" y="587"/>
                    <a:pt x="1918" y="588"/>
                  </a:cubicBezTo>
                  <a:cubicBezTo>
                    <a:pt x="1917" y="589"/>
                    <a:pt x="1917" y="589"/>
                    <a:pt x="1917" y="590"/>
                  </a:cubicBezTo>
                  <a:cubicBezTo>
                    <a:pt x="1916" y="590"/>
                    <a:pt x="1916" y="591"/>
                    <a:pt x="1916" y="591"/>
                  </a:cubicBezTo>
                  <a:cubicBezTo>
                    <a:pt x="1916" y="591"/>
                    <a:pt x="1916" y="592"/>
                    <a:pt x="1916" y="592"/>
                  </a:cubicBezTo>
                  <a:cubicBezTo>
                    <a:pt x="1915" y="592"/>
                    <a:pt x="1915" y="592"/>
                    <a:pt x="1915" y="593"/>
                  </a:cubicBezTo>
                  <a:cubicBezTo>
                    <a:pt x="1915" y="593"/>
                    <a:pt x="1915" y="593"/>
                    <a:pt x="1915" y="593"/>
                  </a:cubicBezTo>
                  <a:cubicBezTo>
                    <a:pt x="1915" y="593"/>
                    <a:pt x="1915" y="593"/>
                    <a:pt x="1915" y="593"/>
                  </a:cubicBezTo>
                  <a:cubicBezTo>
                    <a:pt x="1915" y="593"/>
                    <a:pt x="1915" y="593"/>
                    <a:pt x="1915" y="593"/>
                  </a:cubicBezTo>
                  <a:cubicBezTo>
                    <a:pt x="1915" y="593"/>
                    <a:pt x="1915" y="593"/>
                    <a:pt x="1915" y="593"/>
                  </a:cubicBezTo>
                  <a:cubicBezTo>
                    <a:pt x="1915" y="594"/>
                    <a:pt x="1915" y="594"/>
                    <a:pt x="1915" y="594"/>
                  </a:cubicBezTo>
                  <a:cubicBezTo>
                    <a:pt x="1914" y="594"/>
                    <a:pt x="1914" y="595"/>
                    <a:pt x="1914" y="596"/>
                  </a:cubicBezTo>
                  <a:cubicBezTo>
                    <a:pt x="1914" y="596"/>
                    <a:pt x="1914" y="597"/>
                    <a:pt x="1913" y="598"/>
                  </a:cubicBezTo>
                  <a:cubicBezTo>
                    <a:pt x="1913" y="598"/>
                    <a:pt x="1913" y="598"/>
                    <a:pt x="1913" y="598"/>
                  </a:cubicBezTo>
                  <a:cubicBezTo>
                    <a:pt x="1913" y="596"/>
                    <a:pt x="1912" y="595"/>
                    <a:pt x="1912" y="594"/>
                  </a:cubicBezTo>
                  <a:cubicBezTo>
                    <a:pt x="1911" y="594"/>
                    <a:pt x="1911" y="593"/>
                    <a:pt x="1911" y="593"/>
                  </a:cubicBezTo>
                  <a:cubicBezTo>
                    <a:pt x="1911" y="592"/>
                    <a:pt x="1910" y="592"/>
                    <a:pt x="1910" y="592"/>
                  </a:cubicBezTo>
                  <a:cubicBezTo>
                    <a:pt x="1910" y="591"/>
                    <a:pt x="1910" y="591"/>
                    <a:pt x="1909" y="591"/>
                  </a:cubicBezTo>
                  <a:cubicBezTo>
                    <a:pt x="1909" y="590"/>
                    <a:pt x="1909" y="590"/>
                    <a:pt x="1908" y="590"/>
                  </a:cubicBezTo>
                  <a:cubicBezTo>
                    <a:pt x="1907" y="589"/>
                    <a:pt x="1907" y="588"/>
                    <a:pt x="1906" y="588"/>
                  </a:cubicBezTo>
                  <a:cubicBezTo>
                    <a:pt x="1905" y="588"/>
                    <a:pt x="1905" y="587"/>
                    <a:pt x="1905" y="587"/>
                  </a:cubicBezTo>
                  <a:cubicBezTo>
                    <a:pt x="1905" y="587"/>
                    <a:pt x="1904" y="587"/>
                    <a:pt x="1904" y="587"/>
                  </a:cubicBezTo>
                  <a:cubicBezTo>
                    <a:pt x="1904" y="587"/>
                    <a:pt x="1904" y="587"/>
                    <a:pt x="1903" y="587"/>
                  </a:cubicBezTo>
                  <a:cubicBezTo>
                    <a:pt x="1903" y="587"/>
                    <a:pt x="1903" y="587"/>
                    <a:pt x="1902" y="586"/>
                  </a:cubicBezTo>
                  <a:cubicBezTo>
                    <a:pt x="1900" y="586"/>
                    <a:pt x="1898" y="586"/>
                    <a:pt x="1896" y="585"/>
                  </a:cubicBezTo>
                  <a:cubicBezTo>
                    <a:pt x="1895" y="585"/>
                    <a:pt x="1893" y="585"/>
                    <a:pt x="1892" y="584"/>
                  </a:cubicBezTo>
                  <a:cubicBezTo>
                    <a:pt x="1892" y="584"/>
                    <a:pt x="1891" y="584"/>
                    <a:pt x="1891" y="584"/>
                  </a:cubicBezTo>
                  <a:cubicBezTo>
                    <a:pt x="1891" y="583"/>
                    <a:pt x="1891" y="583"/>
                    <a:pt x="1891" y="583"/>
                  </a:cubicBezTo>
                  <a:cubicBezTo>
                    <a:pt x="1891" y="583"/>
                    <a:pt x="1890" y="583"/>
                    <a:pt x="1890" y="583"/>
                  </a:cubicBezTo>
                  <a:cubicBezTo>
                    <a:pt x="1890" y="583"/>
                    <a:pt x="1890" y="583"/>
                    <a:pt x="1890" y="583"/>
                  </a:cubicBezTo>
                  <a:cubicBezTo>
                    <a:pt x="1890" y="583"/>
                    <a:pt x="1890" y="583"/>
                    <a:pt x="1890" y="583"/>
                  </a:cubicBezTo>
                  <a:cubicBezTo>
                    <a:pt x="1888" y="581"/>
                    <a:pt x="1887" y="579"/>
                    <a:pt x="1886" y="577"/>
                  </a:cubicBezTo>
                  <a:cubicBezTo>
                    <a:pt x="1885" y="575"/>
                    <a:pt x="1884" y="573"/>
                    <a:pt x="1882" y="570"/>
                  </a:cubicBezTo>
                  <a:cubicBezTo>
                    <a:pt x="1881" y="568"/>
                    <a:pt x="1880" y="566"/>
                    <a:pt x="1879" y="564"/>
                  </a:cubicBezTo>
                  <a:cubicBezTo>
                    <a:pt x="1878" y="563"/>
                    <a:pt x="1877" y="561"/>
                    <a:pt x="1876" y="560"/>
                  </a:cubicBezTo>
                  <a:cubicBezTo>
                    <a:pt x="1876" y="560"/>
                    <a:pt x="1876" y="559"/>
                    <a:pt x="1876" y="559"/>
                  </a:cubicBezTo>
                  <a:cubicBezTo>
                    <a:pt x="1876" y="559"/>
                    <a:pt x="1876" y="559"/>
                    <a:pt x="1876" y="558"/>
                  </a:cubicBezTo>
                  <a:cubicBezTo>
                    <a:pt x="1876" y="558"/>
                    <a:pt x="1876" y="558"/>
                    <a:pt x="1876" y="558"/>
                  </a:cubicBezTo>
                  <a:cubicBezTo>
                    <a:pt x="1876" y="557"/>
                    <a:pt x="1876" y="557"/>
                    <a:pt x="1876" y="557"/>
                  </a:cubicBezTo>
                  <a:cubicBezTo>
                    <a:pt x="1876" y="557"/>
                    <a:pt x="1876" y="556"/>
                    <a:pt x="1876" y="556"/>
                  </a:cubicBezTo>
                  <a:cubicBezTo>
                    <a:pt x="1876" y="556"/>
                    <a:pt x="1875" y="555"/>
                    <a:pt x="1875" y="555"/>
                  </a:cubicBezTo>
                  <a:cubicBezTo>
                    <a:pt x="1875" y="554"/>
                    <a:pt x="1875" y="554"/>
                    <a:pt x="1875" y="553"/>
                  </a:cubicBezTo>
                  <a:cubicBezTo>
                    <a:pt x="1875" y="553"/>
                    <a:pt x="1875" y="553"/>
                    <a:pt x="1875" y="552"/>
                  </a:cubicBezTo>
                  <a:cubicBezTo>
                    <a:pt x="1875" y="551"/>
                    <a:pt x="1875" y="550"/>
                    <a:pt x="1875" y="549"/>
                  </a:cubicBezTo>
                  <a:cubicBezTo>
                    <a:pt x="1875" y="548"/>
                    <a:pt x="1875" y="547"/>
                    <a:pt x="1875" y="546"/>
                  </a:cubicBezTo>
                  <a:cubicBezTo>
                    <a:pt x="1875" y="545"/>
                    <a:pt x="1875" y="544"/>
                    <a:pt x="1875" y="544"/>
                  </a:cubicBezTo>
                  <a:cubicBezTo>
                    <a:pt x="1876" y="543"/>
                    <a:pt x="1876" y="543"/>
                    <a:pt x="1876" y="543"/>
                  </a:cubicBezTo>
                  <a:cubicBezTo>
                    <a:pt x="1875" y="544"/>
                    <a:pt x="1875" y="545"/>
                    <a:pt x="1876" y="546"/>
                  </a:cubicBezTo>
                  <a:cubicBezTo>
                    <a:pt x="1891" y="544"/>
                    <a:pt x="1886" y="525"/>
                    <a:pt x="1881" y="515"/>
                  </a:cubicBezTo>
                  <a:cubicBezTo>
                    <a:pt x="1879" y="521"/>
                    <a:pt x="1860" y="540"/>
                    <a:pt x="1873" y="545"/>
                  </a:cubicBezTo>
                  <a:cubicBezTo>
                    <a:pt x="1873" y="546"/>
                    <a:pt x="1873" y="546"/>
                    <a:pt x="1873" y="546"/>
                  </a:cubicBezTo>
                  <a:cubicBezTo>
                    <a:pt x="1873" y="547"/>
                    <a:pt x="1873" y="548"/>
                    <a:pt x="1873" y="549"/>
                  </a:cubicBezTo>
                  <a:cubicBezTo>
                    <a:pt x="1873" y="550"/>
                    <a:pt x="1873" y="551"/>
                    <a:pt x="1873" y="552"/>
                  </a:cubicBezTo>
                  <a:cubicBezTo>
                    <a:pt x="1873" y="553"/>
                    <a:pt x="1873" y="553"/>
                    <a:pt x="1874" y="554"/>
                  </a:cubicBezTo>
                  <a:cubicBezTo>
                    <a:pt x="1874" y="554"/>
                    <a:pt x="1874" y="555"/>
                    <a:pt x="1874" y="555"/>
                  </a:cubicBezTo>
                  <a:cubicBezTo>
                    <a:pt x="1874" y="555"/>
                    <a:pt x="1874" y="556"/>
                    <a:pt x="1874" y="556"/>
                  </a:cubicBezTo>
                  <a:cubicBezTo>
                    <a:pt x="1874" y="556"/>
                    <a:pt x="1874" y="557"/>
                    <a:pt x="1874" y="557"/>
                  </a:cubicBezTo>
                  <a:cubicBezTo>
                    <a:pt x="1873" y="556"/>
                    <a:pt x="1872" y="554"/>
                    <a:pt x="1872" y="553"/>
                  </a:cubicBezTo>
                  <a:cubicBezTo>
                    <a:pt x="1871" y="553"/>
                    <a:pt x="1871" y="553"/>
                    <a:pt x="1871" y="552"/>
                  </a:cubicBezTo>
                  <a:cubicBezTo>
                    <a:pt x="1871" y="552"/>
                    <a:pt x="1870" y="551"/>
                    <a:pt x="1870" y="551"/>
                  </a:cubicBezTo>
                  <a:cubicBezTo>
                    <a:pt x="1869" y="551"/>
                    <a:pt x="1869" y="550"/>
                    <a:pt x="1868" y="549"/>
                  </a:cubicBezTo>
                  <a:cubicBezTo>
                    <a:pt x="1867" y="548"/>
                    <a:pt x="1866" y="547"/>
                    <a:pt x="1866" y="546"/>
                  </a:cubicBezTo>
                  <a:cubicBezTo>
                    <a:pt x="1865" y="546"/>
                    <a:pt x="1865" y="546"/>
                    <a:pt x="1865" y="545"/>
                  </a:cubicBezTo>
                  <a:cubicBezTo>
                    <a:pt x="1864" y="545"/>
                    <a:pt x="1864" y="545"/>
                    <a:pt x="1864" y="545"/>
                  </a:cubicBezTo>
                  <a:cubicBezTo>
                    <a:pt x="1864" y="545"/>
                    <a:pt x="1864" y="545"/>
                    <a:pt x="1864" y="545"/>
                  </a:cubicBezTo>
                  <a:cubicBezTo>
                    <a:pt x="1864" y="545"/>
                    <a:pt x="1864" y="545"/>
                    <a:pt x="1864" y="545"/>
                  </a:cubicBezTo>
                  <a:cubicBezTo>
                    <a:pt x="1864" y="545"/>
                    <a:pt x="1864" y="545"/>
                    <a:pt x="1864" y="545"/>
                  </a:cubicBezTo>
                  <a:cubicBezTo>
                    <a:pt x="1864" y="545"/>
                    <a:pt x="1863" y="545"/>
                    <a:pt x="1863" y="545"/>
                  </a:cubicBezTo>
                  <a:cubicBezTo>
                    <a:pt x="1863" y="546"/>
                    <a:pt x="1863" y="546"/>
                    <a:pt x="1863" y="546"/>
                  </a:cubicBezTo>
                  <a:cubicBezTo>
                    <a:pt x="1863"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4" y="546"/>
                    <a:pt x="1864" y="546"/>
                  </a:cubicBezTo>
                  <a:cubicBezTo>
                    <a:pt x="1864" y="546"/>
                    <a:pt x="1865" y="546"/>
                    <a:pt x="1865" y="547"/>
                  </a:cubicBezTo>
                  <a:cubicBezTo>
                    <a:pt x="1865" y="548"/>
                    <a:pt x="1866" y="549"/>
                    <a:pt x="1867" y="550"/>
                  </a:cubicBezTo>
                  <a:cubicBezTo>
                    <a:pt x="1867" y="551"/>
                    <a:pt x="1868" y="552"/>
                    <a:pt x="1868" y="553"/>
                  </a:cubicBezTo>
                  <a:cubicBezTo>
                    <a:pt x="1868" y="553"/>
                    <a:pt x="1868" y="553"/>
                    <a:pt x="1869" y="554"/>
                  </a:cubicBezTo>
                  <a:cubicBezTo>
                    <a:pt x="1869" y="554"/>
                    <a:pt x="1869" y="554"/>
                    <a:pt x="1869" y="555"/>
                  </a:cubicBezTo>
                  <a:cubicBezTo>
                    <a:pt x="1872" y="558"/>
                    <a:pt x="1874" y="561"/>
                    <a:pt x="1877" y="565"/>
                  </a:cubicBezTo>
                  <a:cubicBezTo>
                    <a:pt x="1878" y="567"/>
                    <a:pt x="1879" y="569"/>
                    <a:pt x="1880" y="572"/>
                  </a:cubicBezTo>
                  <a:cubicBezTo>
                    <a:pt x="1881" y="572"/>
                    <a:pt x="1881" y="573"/>
                    <a:pt x="1881" y="574"/>
                  </a:cubicBezTo>
                  <a:cubicBezTo>
                    <a:pt x="1881" y="574"/>
                    <a:pt x="1881" y="573"/>
                    <a:pt x="1881" y="573"/>
                  </a:cubicBezTo>
                  <a:cubicBezTo>
                    <a:pt x="1880" y="573"/>
                    <a:pt x="1879" y="573"/>
                    <a:pt x="1879" y="572"/>
                  </a:cubicBezTo>
                  <a:cubicBezTo>
                    <a:pt x="1878" y="572"/>
                    <a:pt x="1877" y="572"/>
                    <a:pt x="1877" y="571"/>
                  </a:cubicBezTo>
                  <a:cubicBezTo>
                    <a:pt x="1876" y="571"/>
                    <a:pt x="1875" y="571"/>
                    <a:pt x="1874" y="570"/>
                  </a:cubicBezTo>
                  <a:cubicBezTo>
                    <a:pt x="1874" y="570"/>
                    <a:pt x="1874" y="570"/>
                    <a:pt x="1874" y="570"/>
                  </a:cubicBezTo>
                  <a:cubicBezTo>
                    <a:pt x="1874" y="570"/>
                    <a:pt x="1874" y="570"/>
                    <a:pt x="1874" y="570"/>
                  </a:cubicBezTo>
                  <a:cubicBezTo>
                    <a:pt x="1866" y="562"/>
                    <a:pt x="1856" y="563"/>
                    <a:pt x="1845" y="565"/>
                  </a:cubicBezTo>
                  <a:cubicBezTo>
                    <a:pt x="1851" y="574"/>
                    <a:pt x="1862" y="574"/>
                    <a:pt x="1871" y="572"/>
                  </a:cubicBezTo>
                  <a:cubicBezTo>
                    <a:pt x="1872" y="572"/>
                    <a:pt x="1873" y="572"/>
                    <a:pt x="1874" y="572"/>
                  </a:cubicBezTo>
                  <a:cubicBezTo>
                    <a:pt x="1874" y="573"/>
                    <a:pt x="1875" y="573"/>
                    <a:pt x="1876" y="573"/>
                  </a:cubicBezTo>
                  <a:cubicBezTo>
                    <a:pt x="1876" y="573"/>
                    <a:pt x="1877" y="574"/>
                    <a:pt x="1878" y="574"/>
                  </a:cubicBezTo>
                  <a:cubicBezTo>
                    <a:pt x="1878" y="574"/>
                    <a:pt x="1879" y="575"/>
                    <a:pt x="1880" y="575"/>
                  </a:cubicBezTo>
                  <a:cubicBezTo>
                    <a:pt x="1880" y="576"/>
                    <a:pt x="1881" y="576"/>
                    <a:pt x="1881" y="576"/>
                  </a:cubicBezTo>
                  <a:cubicBezTo>
                    <a:pt x="1881" y="576"/>
                    <a:pt x="1882" y="576"/>
                    <a:pt x="1882" y="576"/>
                  </a:cubicBezTo>
                  <a:cubicBezTo>
                    <a:pt x="1882" y="576"/>
                    <a:pt x="1882" y="577"/>
                    <a:pt x="1882" y="577"/>
                  </a:cubicBezTo>
                  <a:cubicBezTo>
                    <a:pt x="1882" y="577"/>
                    <a:pt x="1883" y="577"/>
                    <a:pt x="1883" y="577"/>
                  </a:cubicBezTo>
                  <a:cubicBezTo>
                    <a:pt x="1883" y="577"/>
                    <a:pt x="1883" y="578"/>
                    <a:pt x="1883" y="578"/>
                  </a:cubicBezTo>
                  <a:cubicBezTo>
                    <a:pt x="1885" y="581"/>
                    <a:pt x="1886" y="583"/>
                    <a:pt x="1888" y="585"/>
                  </a:cubicBezTo>
                  <a:cubicBezTo>
                    <a:pt x="1888" y="585"/>
                    <a:pt x="1888" y="585"/>
                    <a:pt x="1888" y="585"/>
                  </a:cubicBezTo>
                  <a:cubicBezTo>
                    <a:pt x="1889" y="585"/>
                    <a:pt x="1889" y="585"/>
                    <a:pt x="1889" y="585"/>
                  </a:cubicBezTo>
                  <a:cubicBezTo>
                    <a:pt x="1889" y="585"/>
                    <a:pt x="1889" y="586"/>
                    <a:pt x="1889" y="586"/>
                  </a:cubicBezTo>
                  <a:cubicBezTo>
                    <a:pt x="1890" y="586"/>
                    <a:pt x="1890" y="586"/>
                    <a:pt x="1890" y="586"/>
                  </a:cubicBezTo>
                  <a:cubicBezTo>
                    <a:pt x="1890" y="586"/>
                    <a:pt x="1891" y="587"/>
                    <a:pt x="1892" y="587"/>
                  </a:cubicBezTo>
                  <a:cubicBezTo>
                    <a:pt x="1893" y="587"/>
                    <a:pt x="1894" y="588"/>
                    <a:pt x="1895" y="588"/>
                  </a:cubicBezTo>
                  <a:cubicBezTo>
                    <a:pt x="1898" y="588"/>
                    <a:pt x="1900" y="588"/>
                    <a:pt x="1902" y="589"/>
                  </a:cubicBezTo>
                  <a:cubicBezTo>
                    <a:pt x="1902" y="589"/>
                    <a:pt x="1902" y="589"/>
                    <a:pt x="1902" y="589"/>
                  </a:cubicBezTo>
                  <a:cubicBezTo>
                    <a:pt x="1903" y="589"/>
                    <a:pt x="1903" y="589"/>
                    <a:pt x="1903" y="589"/>
                  </a:cubicBezTo>
                  <a:cubicBezTo>
                    <a:pt x="1903" y="589"/>
                    <a:pt x="1904" y="590"/>
                    <a:pt x="1904" y="590"/>
                  </a:cubicBezTo>
                  <a:cubicBezTo>
                    <a:pt x="1904" y="590"/>
                    <a:pt x="1904" y="590"/>
                    <a:pt x="1904" y="590"/>
                  </a:cubicBezTo>
                  <a:cubicBezTo>
                    <a:pt x="1905" y="590"/>
                    <a:pt x="1906" y="591"/>
                    <a:pt x="1907" y="592"/>
                  </a:cubicBezTo>
                  <a:cubicBezTo>
                    <a:pt x="1907" y="592"/>
                    <a:pt x="1908" y="593"/>
                    <a:pt x="1908" y="593"/>
                  </a:cubicBezTo>
                  <a:cubicBezTo>
                    <a:pt x="1909" y="594"/>
                    <a:pt x="1909" y="594"/>
                    <a:pt x="1909" y="594"/>
                  </a:cubicBezTo>
                  <a:cubicBezTo>
                    <a:pt x="1909" y="594"/>
                    <a:pt x="1910" y="595"/>
                    <a:pt x="1910" y="595"/>
                  </a:cubicBezTo>
                  <a:cubicBezTo>
                    <a:pt x="1911" y="596"/>
                    <a:pt x="1912" y="597"/>
                    <a:pt x="1912" y="598"/>
                  </a:cubicBezTo>
                  <a:cubicBezTo>
                    <a:pt x="1913" y="598"/>
                    <a:pt x="1913" y="599"/>
                    <a:pt x="1913" y="599"/>
                  </a:cubicBezTo>
                  <a:cubicBezTo>
                    <a:pt x="1913" y="601"/>
                    <a:pt x="1912" y="602"/>
                    <a:pt x="1912" y="604"/>
                  </a:cubicBezTo>
                  <a:cubicBezTo>
                    <a:pt x="1912" y="607"/>
                    <a:pt x="1911" y="610"/>
                    <a:pt x="1911" y="613"/>
                  </a:cubicBezTo>
                  <a:cubicBezTo>
                    <a:pt x="1911" y="615"/>
                    <a:pt x="1910" y="618"/>
                    <a:pt x="1909" y="621"/>
                  </a:cubicBezTo>
                  <a:cubicBezTo>
                    <a:pt x="1908" y="627"/>
                    <a:pt x="1906" y="633"/>
                    <a:pt x="1904" y="639"/>
                  </a:cubicBezTo>
                  <a:cubicBezTo>
                    <a:pt x="1903" y="642"/>
                    <a:pt x="1901" y="645"/>
                    <a:pt x="1900" y="648"/>
                  </a:cubicBezTo>
                  <a:cubicBezTo>
                    <a:pt x="1900" y="649"/>
                    <a:pt x="1900" y="650"/>
                    <a:pt x="1899" y="651"/>
                  </a:cubicBezTo>
                  <a:cubicBezTo>
                    <a:pt x="1899" y="651"/>
                    <a:pt x="1899" y="652"/>
                    <a:pt x="1899" y="653"/>
                  </a:cubicBezTo>
                  <a:cubicBezTo>
                    <a:pt x="1898" y="655"/>
                    <a:pt x="1898" y="657"/>
                    <a:pt x="1898" y="658"/>
                  </a:cubicBezTo>
                  <a:cubicBezTo>
                    <a:pt x="1898" y="662"/>
                    <a:pt x="1898" y="665"/>
                    <a:pt x="1898" y="668"/>
                  </a:cubicBezTo>
                  <a:cubicBezTo>
                    <a:pt x="1898" y="671"/>
                    <a:pt x="1898" y="673"/>
                    <a:pt x="1898" y="675"/>
                  </a:cubicBezTo>
                  <a:cubicBezTo>
                    <a:pt x="1898" y="674"/>
                    <a:pt x="1898" y="673"/>
                    <a:pt x="1897" y="672"/>
                  </a:cubicBezTo>
                  <a:cubicBezTo>
                    <a:pt x="1897" y="672"/>
                    <a:pt x="1897" y="672"/>
                    <a:pt x="1897" y="671"/>
                  </a:cubicBezTo>
                  <a:cubicBezTo>
                    <a:pt x="1897" y="671"/>
                    <a:pt x="1897" y="670"/>
                    <a:pt x="1896" y="670"/>
                  </a:cubicBezTo>
                  <a:cubicBezTo>
                    <a:pt x="1896" y="669"/>
                    <a:pt x="1896" y="669"/>
                    <a:pt x="1896" y="668"/>
                  </a:cubicBezTo>
                  <a:cubicBezTo>
                    <a:pt x="1895" y="668"/>
                    <a:pt x="1895" y="667"/>
                    <a:pt x="1895" y="667"/>
                  </a:cubicBezTo>
                  <a:cubicBezTo>
                    <a:pt x="1893" y="665"/>
                    <a:pt x="1892" y="663"/>
                    <a:pt x="1889" y="662"/>
                  </a:cubicBezTo>
                  <a:cubicBezTo>
                    <a:pt x="1889" y="662"/>
                    <a:pt x="1889" y="662"/>
                    <a:pt x="1888" y="662"/>
                  </a:cubicBezTo>
                  <a:cubicBezTo>
                    <a:pt x="1888" y="662"/>
                    <a:pt x="1888" y="661"/>
                    <a:pt x="1887" y="661"/>
                  </a:cubicBezTo>
                  <a:cubicBezTo>
                    <a:pt x="1887" y="661"/>
                    <a:pt x="1887" y="661"/>
                    <a:pt x="1887" y="661"/>
                  </a:cubicBezTo>
                  <a:cubicBezTo>
                    <a:pt x="1886" y="661"/>
                    <a:pt x="1886" y="661"/>
                    <a:pt x="1886" y="661"/>
                  </a:cubicBezTo>
                  <a:cubicBezTo>
                    <a:pt x="1886" y="661"/>
                    <a:pt x="1886" y="661"/>
                    <a:pt x="1885" y="661"/>
                  </a:cubicBezTo>
                  <a:cubicBezTo>
                    <a:pt x="1884" y="661"/>
                    <a:pt x="1883" y="660"/>
                    <a:pt x="1881" y="660"/>
                  </a:cubicBezTo>
                  <a:cubicBezTo>
                    <a:pt x="1881" y="660"/>
                    <a:pt x="1880" y="660"/>
                    <a:pt x="1879" y="660"/>
                  </a:cubicBezTo>
                  <a:cubicBezTo>
                    <a:pt x="1879" y="660"/>
                    <a:pt x="1878" y="660"/>
                    <a:pt x="1877" y="660"/>
                  </a:cubicBezTo>
                  <a:cubicBezTo>
                    <a:pt x="1877" y="660"/>
                    <a:pt x="1876" y="660"/>
                    <a:pt x="1875" y="660"/>
                  </a:cubicBezTo>
                  <a:cubicBezTo>
                    <a:pt x="1875" y="660"/>
                    <a:pt x="1874" y="660"/>
                    <a:pt x="1873" y="660"/>
                  </a:cubicBezTo>
                  <a:cubicBezTo>
                    <a:pt x="1873" y="660"/>
                    <a:pt x="1872" y="659"/>
                    <a:pt x="1872" y="659"/>
                  </a:cubicBezTo>
                  <a:cubicBezTo>
                    <a:pt x="1872" y="659"/>
                    <a:pt x="1872" y="659"/>
                    <a:pt x="1872" y="659"/>
                  </a:cubicBezTo>
                  <a:cubicBezTo>
                    <a:pt x="1872" y="659"/>
                    <a:pt x="1872" y="659"/>
                    <a:pt x="1871" y="658"/>
                  </a:cubicBezTo>
                  <a:cubicBezTo>
                    <a:pt x="1871" y="658"/>
                    <a:pt x="1871" y="658"/>
                    <a:pt x="1871" y="658"/>
                  </a:cubicBezTo>
                  <a:cubicBezTo>
                    <a:pt x="1871" y="658"/>
                    <a:pt x="1871" y="658"/>
                    <a:pt x="1871" y="657"/>
                  </a:cubicBezTo>
                  <a:cubicBezTo>
                    <a:pt x="1871" y="657"/>
                    <a:pt x="1871" y="657"/>
                    <a:pt x="1870" y="657"/>
                  </a:cubicBezTo>
                  <a:cubicBezTo>
                    <a:pt x="1870" y="656"/>
                    <a:pt x="1870" y="656"/>
                    <a:pt x="1870" y="656"/>
                  </a:cubicBezTo>
                  <a:cubicBezTo>
                    <a:pt x="1870" y="655"/>
                    <a:pt x="1870" y="655"/>
                    <a:pt x="1870" y="655"/>
                  </a:cubicBezTo>
                  <a:cubicBezTo>
                    <a:pt x="1870" y="655"/>
                    <a:pt x="1869" y="655"/>
                    <a:pt x="1869" y="655"/>
                  </a:cubicBezTo>
                  <a:cubicBezTo>
                    <a:pt x="1869" y="654"/>
                    <a:pt x="1869" y="654"/>
                    <a:pt x="1869" y="653"/>
                  </a:cubicBezTo>
                  <a:cubicBezTo>
                    <a:pt x="1869" y="653"/>
                    <a:pt x="1868" y="652"/>
                    <a:pt x="1868" y="651"/>
                  </a:cubicBezTo>
                  <a:cubicBezTo>
                    <a:pt x="1868" y="650"/>
                    <a:pt x="1868" y="649"/>
                    <a:pt x="1868" y="648"/>
                  </a:cubicBezTo>
                  <a:cubicBezTo>
                    <a:pt x="1868" y="648"/>
                    <a:pt x="1868" y="648"/>
                    <a:pt x="1868" y="648"/>
                  </a:cubicBezTo>
                  <a:cubicBezTo>
                    <a:pt x="1868" y="648"/>
                    <a:pt x="1868" y="648"/>
                    <a:pt x="1868" y="648"/>
                  </a:cubicBezTo>
                  <a:cubicBezTo>
                    <a:pt x="1868" y="648"/>
                    <a:pt x="1868" y="647"/>
                    <a:pt x="1868" y="646"/>
                  </a:cubicBezTo>
                  <a:cubicBezTo>
                    <a:pt x="1869" y="647"/>
                    <a:pt x="1869" y="647"/>
                    <a:pt x="1869" y="647"/>
                  </a:cubicBezTo>
                  <a:cubicBezTo>
                    <a:pt x="1883" y="643"/>
                    <a:pt x="1871" y="631"/>
                    <a:pt x="1870" y="623"/>
                  </a:cubicBezTo>
                  <a:cubicBezTo>
                    <a:pt x="1866" y="628"/>
                    <a:pt x="1857" y="643"/>
                    <a:pt x="1866" y="647"/>
                  </a:cubicBezTo>
                  <a:cubicBezTo>
                    <a:pt x="1866" y="648"/>
                    <a:pt x="1866" y="648"/>
                    <a:pt x="1866" y="648"/>
                  </a:cubicBezTo>
                  <a:cubicBezTo>
                    <a:pt x="1867" y="649"/>
                    <a:pt x="1867" y="650"/>
                    <a:pt x="1867" y="651"/>
                  </a:cubicBezTo>
                  <a:cubicBezTo>
                    <a:pt x="1867" y="652"/>
                    <a:pt x="1867" y="653"/>
                    <a:pt x="1868" y="654"/>
                  </a:cubicBezTo>
                  <a:cubicBezTo>
                    <a:pt x="1868" y="654"/>
                    <a:pt x="1868" y="655"/>
                    <a:pt x="1868" y="655"/>
                  </a:cubicBezTo>
                  <a:cubicBezTo>
                    <a:pt x="1868" y="655"/>
                    <a:pt x="1868" y="655"/>
                    <a:pt x="1868" y="656"/>
                  </a:cubicBezTo>
                  <a:cubicBezTo>
                    <a:pt x="1869" y="656"/>
                    <a:pt x="1869" y="656"/>
                    <a:pt x="1869" y="656"/>
                  </a:cubicBezTo>
                  <a:cubicBezTo>
                    <a:pt x="1869" y="657"/>
                    <a:pt x="1869" y="657"/>
                    <a:pt x="1869" y="657"/>
                  </a:cubicBezTo>
                  <a:cubicBezTo>
                    <a:pt x="1869" y="658"/>
                    <a:pt x="1870" y="658"/>
                    <a:pt x="1870" y="658"/>
                  </a:cubicBezTo>
                  <a:cubicBezTo>
                    <a:pt x="1870" y="658"/>
                    <a:pt x="1870" y="658"/>
                    <a:pt x="1870" y="659"/>
                  </a:cubicBezTo>
                  <a:cubicBezTo>
                    <a:pt x="1870" y="659"/>
                    <a:pt x="1870" y="659"/>
                    <a:pt x="1870" y="659"/>
                  </a:cubicBezTo>
                  <a:cubicBezTo>
                    <a:pt x="1869" y="659"/>
                    <a:pt x="1867" y="658"/>
                    <a:pt x="1865" y="657"/>
                  </a:cubicBezTo>
                  <a:cubicBezTo>
                    <a:pt x="1865" y="657"/>
                    <a:pt x="1865" y="657"/>
                    <a:pt x="1864" y="657"/>
                  </a:cubicBezTo>
                  <a:cubicBezTo>
                    <a:pt x="1863" y="657"/>
                    <a:pt x="1863" y="657"/>
                    <a:pt x="1863" y="657"/>
                  </a:cubicBezTo>
                  <a:cubicBezTo>
                    <a:pt x="1863" y="656"/>
                    <a:pt x="1862" y="656"/>
                    <a:pt x="1862" y="656"/>
                  </a:cubicBezTo>
                  <a:cubicBezTo>
                    <a:pt x="1861" y="655"/>
                    <a:pt x="1860" y="655"/>
                    <a:pt x="1860" y="655"/>
                  </a:cubicBezTo>
                  <a:cubicBezTo>
                    <a:pt x="1859" y="654"/>
                    <a:pt x="1859" y="654"/>
                    <a:pt x="1858" y="654"/>
                  </a:cubicBezTo>
                  <a:cubicBezTo>
                    <a:pt x="1856" y="652"/>
                    <a:pt x="1853" y="651"/>
                    <a:pt x="1851" y="649"/>
                  </a:cubicBezTo>
                  <a:cubicBezTo>
                    <a:pt x="1851" y="649"/>
                    <a:pt x="1850" y="648"/>
                    <a:pt x="1849" y="647"/>
                  </a:cubicBezTo>
                  <a:cubicBezTo>
                    <a:pt x="1849" y="647"/>
                    <a:pt x="1849" y="647"/>
                    <a:pt x="1849" y="647"/>
                  </a:cubicBezTo>
                  <a:cubicBezTo>
                    <a:pt x="1849" y="647"/>
                    <a:pt x="1849" y="647"/>
                    <a:pt x="1848" y="646"/>
                  </a:cubicBezTo>
                  <a:cubicBezTo>
                    <a:pt x="1848" y="646"/>
                    <a:pt x="1848" y="646"/>
                    <a:pt x="1847" y="645"/>
                  </a:cubicBezTo>
                  <a:cubicBezTo>
                    <a:pt x="1847" y="645"/>
                    <a:pt x="1847" y="645"/>
                    <a:pt x="1847" y="645"/>
                  </a:cubicBezTo>
                  <a:cubicBezTo>
                    <a:pt x="1847" y="644"/>
                    <a:pt x="1846" y="644"/>
                    <a:pt x="1846" y="644"/>
                  </a:cubicBezTo>
                  <a:cubicBezTo>
                    <a:pt x="1845" y="643"/>
                    <a:pt x="1845" y="642"/>
                    <a:pt x="1844" y="641"/>
                  </a:cubicBezTo>
                  <a:cubicBezTo>
                    <a:pt x="1844" y="641"/>
                    <a:pt x="1843" y="640"/>
                    <a:pt x="1843" y="640"/>
                  </a:cubicBezTo>
                  <a:cubicBezTo>
                    <a:pt x="1843" y="640"/>
                    <a:pt x="1843" y="640"/>
                    <a:pt x="1842" y="639"/>
                  </a:cubicBezTo>
                  <a:cubicBezTo>
                    <a:pt x="1842" y="639"/>
                    <a:pt x="1842" y="639"/>
                    <a:pt x="1842" y="639"/>
                  </a:cubicBezTo>
                  <a:cubicBezTo>
                    <a:pt x="1841" y="637"/>
                    <a:pt x="1840" y="635"/>
                    <a:pt x="1839" y="634"/>
                  </a:cubicBezTo>
                  <a:cubicBezTo>
                    <a:pt x="1838" y="633"/>
                    <a:pt x="1838" y="633"/>
                    <a:pt x="1838" y="632"/>
                  </a:cubicBezTo>
                  <a:cubicBezTo>
                    <a:pt x="1837" y="631"/>
                    <a:pt x="1837" y="631"/>
                    <a:pt x="1837" y="630"/>
                  </a:cubicBezTo>
                  <a:cubicBezTo>
                    <a:pt x="1836" y="628"/>
                    <a:pt x="1835" y="627"/>
                    <a:pt x="1835" y="627"/>
                  </a:cubicBezTo>
                  <a:cubicBezTo>
                    <a:pt x="1835" y="627"/>
                    <a:pt x="1835" y="627"/>
                    <a:pt x="1835" y="628"/>
                  </a:cubicBezTo>
                  <a:cubicBezTo>
                    <a:pt x="1835" y="628"/>
                    <a:pt x="1836" y="629"/>
                    <a:pt x="1836" y="631"/>
                  </a:cubicBezTo>
                  <a:cubicBezTo>
                    <a:pt x="1836" y="631"/>
                    <a:pt x="1836" y="632"/>
                    <a:pt x="1836" y="633"/>
                  </a:cubicBezTo>
                  <a:cubicBezTo>
                    <a:pt x="1837" y="633"/>
                    <a:pt x="1837" y="634"/>
                    <a:pt x="1837" y="635"/>
                  </a:cubicBezTo>
                  <a:cubicBezTo>
                    <a:pt x="1838" y="636"/>
                    <a:pt x="1838" y="637"/>
                    <a:pt x="1838" y="638"/>
                  </a:cubicBezTo>
                  <a:cubicBezTo>
                    <a:pt x="1838" y="638"/>
                    <a:pt x="1839" y="638"/>
                    <a:pt x="1839" y="639"/>
                  </a:cubicBezTo>
                  <a:cubicBezTo>
                    <a:pt x="1839" y="639"/>
                    <a:pt x="1840" y="640"/>
                    <a:pt x="1840" y="640"/>
                  </a:cubicBezTo>
                  <a:cubicBezTo>
                    <a:pt x="1840" y="640"/>
                    <a:pt x="1840" y="641"/>
                    <a:pt x="1840" y="641"/>
                  </a:cubicBezTo>
                  <a:cubicBezTo>
                    <a:pt x="1841" y="641"/>
                    <a:pt x="1841" y="641"/>
                    <a:pt x="1841" y="642"/>
                  </a:cubicBezTo>
                  <a:cubicBezTo>
                    <a:pt x="1841" y="642"/>
                    <a:pt x="1842" y="642"/>
                    <a:pt x="1842" y="643"/>
                  </a:cubicBezTo>
                  <a:cubicBezTo>
                    <a:pt x="1842" y="643"/>
                    <a:pt x="1843" y="644"/>
                    <a:pt x="1843" y="644"/>
                  </a:cubicBezTo>
                  <a:cubicBezTo>
                    <a:pt x="1843" y="644"/>
                    <a:pt x="1842" y="644"/>
                    <a:pt x="1841" y="644"/>
                  </a:cubicBezTo>
                  <a:cubicBezTo>
                    <a:pt x="1841" y="644"/>
                    <a:pt x="1840" y="644"/>
                    <a:pt x="1839" y="644"/>
                  </a:cubicBezTo>
                  <a:cubicBezTo>
                    <a:pt x="1838" y="644"/>
                    <a:pt x="1837" y="644"/>
                    <a:pt x="1837" y="644"/>
                  </a:cubicBezTo>
                  <a:cubicBezTo>
                    <a:pt x="1836" y="644"/>
                    <a:pt x="1835" y="644"/>
                    <a:pt x="1835" y="644"/>
                  </a:cubicBezTo>
                  <a:cubicBezTo>
                    <a:pt x="1835" y="644"/>
                    <a:pt x="1835" y="644"/>
                    <a:pt x="1835" y="644"/>
                  </a:cubicBezTo>
                  <a:cubicBezTo>
                    <a:pt x="1834" y="644"/>
                    <a:pt x="1834" y="644"/>
                    <a:pt x="1834" y="644"/>
                  </a:cubicBezTo>
                  <a:cubicBezTo>
                    <a:pt x="1827" y="633"/>
                    <a:pt x="1818" y="640"/>
                    <a:pt x="1810" y="644"/>
                  </a:cubicBezTo>
                  <a:cubicBezTo>
                    <a:pt x="1818" y="657"/>
                    <a:pt x="1826" y="659"/>
                    <a:pt x="1834" y="646"/>
                  </a:cubicBezTo>
                  <a:cubicBezTo>
                    <a:pt x="1834" y="646"/>
                    <a:pt x="1834" y="646"/>
                    <a:pt x="1834" y="646"/>
                  </a:cubicBezTo>
                  <a:cubicBezTo>
                    <a:pt x="1835" y="646"/>
                    <a:pt x="1836" y="646"/>
                    <a:pt x="1837" y="646"/>
                  </a:cubicBezTo>
                  <a:cubicBezTo>
                    <a:pt x="1837" y="646"/>
                    <a:pt x="1838" y="646"/>
                    <a:pt x="1839" y="646"/>
                  </a:cubicBezTo>
                  <a:cubicBezTo>
                    <a:pt x="1840" y="646"/>
                    <a:pt x="1840" y="646"/>
                    <a:pt x="1841" y="646"/>
                  </a:cubicBezTo>
                  <a:cubicBezTo>
                    <a:pt x="1842" y="646"/>
                    <a:pt x="1843" y="646"/>
                    <a:pt x="1843" y="647"/>
                  </a:cubicBezTo>
                  <a:cubicBezTo>
                    <a:pt x="1844" y="647"/>
                    <a:pt x="1845" y="647"/>
                    <a:pt x="1845" y="647"/>
                  </a:cubicBezTo>
                  <a:cubicBezTo>
                    <a:pt x="1845" y="647"/>
                    <a:pt x="1845" y="647"/>
                    <a:pt x="1845" y="647"/>
                  </a:cubicBezTo>
                  <a:cubicBezTo>
                    <a:pt x="1845" y="647"/>
                    <a:pt x="1845" y="647"/>
                    <a:pt x="1845" y="647"/>
                  </a:cubicBezTo>
                  <a:cubicBezTo>
                    <a:pt x="1846" y="648"/>
                    <a:pt x="1846" y="648"/>
                    <a:pt x="1847" y="648"/>
                  </a:cubicBezTo>
                  <a:cubicBezTo>
                    <a:pt x="1848" y="649"/>
                    <a:pt x="1849" y="650"/>
                    <a:pt x="1850" y="651"/>
                  </a:cubicBezTo>
                  <a:cubicBezTo>
                    <a:pt x="1852" y="653"/>
                    <a:pt x="1854" y="655"/>
                    <a:pt x="1857" y="656"/>
                  </a:cubicBezTo>
                  <a:cubicBezTo>
                    <a:pt x="1857" y="656"/>
                    <a:pt x="1858" y="657"/>
                    <a:pt x="1859" y="657"/>
                  </a:cubicBezTo>
                  <a:cubicBezTo>
                    <a:pt x="1859" y="657"/>
                    <a:pt x="1860" y="658"/>
                    <a:pt x="1860" y="658"/>
                  </a:cubicBezTo>
                  <a:cubicBezTo>
                    <a:pt x="1861" y="658"/>
                    <a:pt x="1862" y="659"/>
                    <a:pt x="1862" y="659"/>
                  </a:cubicBezTo>
                  <a:cubicBezTo>
                    <a:pt x="1863" y="659"/>
                    <a:pt x="1863" y="659"/>
                    <a:pt x="1863" y="659"/>
                  </a:cubicBezTo>
                  <a:cubicBezTo>
                    <a:pt x="1864" y="660"/>
                    <a:pt x="1864" y="660"/>
                    <a:pt x="1864" y="660"/>
                  </a:cubicBezTo>
                  <a:cubicBezTo>
                    <a:pt x="1867" y="661"/>
                    <a:pt x="1870" y="662"/>
                    <a:pt x="1873" y="662"/>
                  </a:cubicBezTo>
                  <a:cubicBezTo>
                    <a:pt x="1874" y="662"/>
                    <a:pt x="1874" y="662"/>
                    <a:pt x="1875" y="663"/>
                  </a:cubicBezTo>
                  <a:cubicBezTo>
                    <a:pt x="1876" y="663"/>
                    <a:pt x="1876" y="663"/>
                    <a:pt x="1877" y="663"/>
                  </a:cubicBezTo>
                  <a:cubicBezTo>
                    <a:pt x="1878" y="663"/>
                    <a:pt x="1878" y="663"/>
                    <a:pt x="1879" y="663"/>
                  </a:cubicBezTo>
                  <a:cubicBezTo>
                    <a:pt x="1880" y="663"/>
                    <a:pt x="1880" y="663"/>
                    <a:pt x="1881" y="663"/>
                  </a:cubicBezTo>
                  <a:cubicBezTo>
                    <a:pt x="1882" y="663"/>
                    <a:pt x="1884" y="663"/>
                    <a:pt x="1885" y="663"/>
                  </a:cubicBezTo>
                  <a:cubicBezTo>
                    <a:pt x="1885" y="663"/>
                    <a:pt x="1885" y="663"/>
                    <a:pt x="1886" y="664"/>
                  </a:cubicBezTo>
                  <a:cubicBezTo>
                    <a:pt x="1886" y="664"/>
                    <a:pt x="1886" y="664"/>
                    <a:pt x="1886" y="664"/>
                  </a:cubicBezTo>
                  <a:cubicBezTo>
                    <a:pt x="1886" y="664"/>
                    <a:pt x="1886" y="664"/>
                    <a:pt x="1886" y="664"/>
                  </a:cubicBezTo>
                  <a:cubicBezTo>
                    <a:pt x="1887" y="664"/>
                    <a:pt x="1887" y="664"/>
                    <a:pt x="1887" y="664"/>
                  </a:cubicBezTo>
                  <a:cubicBezTo>
                    <a:pt x="1887" y="664"/>
                    <a:pt x="1888" y="664"/>
                    <a:pt x="1888" y="664"/>
                  </a:cubicBezTo>
                  <a:cubicBezTo>
                    <a:pt x="1890" y="665"/>
                    <a:pt x="1891" y="667"/>
                    <a:pt x="1893" y="669"/>
                  </a:cubicBezTo>
                  <a:cubicBezTo>
                    <a:pt x="1893" y="669"/>
                    <a:pt x="1894" y="670"/>
                    <a:pt x="1894" y="671"/>
                  </a:cubicBezTo>
                  <a:cubicBezTo>
                    <a:pt x="1894" y="671"/>
                    <a:pt x="1895" y="672"/>
                    <a:pt x="1895" y="672"/>
                  </a:cubicBezTo>
                  <a:cubicBezTo>
                    <a:pt x="1895" y="672"/>
                    <a:pt x="1895" y="673"/>
                    <a:pt x="1896" y="673"/>
                  </a:cubicBezTo>
                  <a:cubicBezTo>
                    <a:pt x="1896" y="675"/>
                    <a:pt x="1897" y="676"/>
                    <a:pt x="1898" y="677"/>
                  </a:cubicBezTo>
                  <a:cubicBezTo>
                    <a:pt x="1898" y="678"/>
                    <a:pt x="1898" y="678"/>
                    <a:pt x="1899" y="679"/>
                  </a:cubicBezTo>
                  <a:cubicBezTo>
                    <a:pt x="1899" y="685"/>
                    <a:pt x="1900" y="691"/>
                    <a:pt x="1900" y="697"/>
                  </a:cubicBezTo>
                  <a:cubicBezTo>
                    <a:pt x="1901" y="709"/>
                    <a:pt x="1902" y="721"/>
                    <a:pt x="1903" y="730"/>
                  </a:cubicBezTo>
                  <a:cubicBezTo>
                    <a:pt x="1903" y="732"/>
                    <a:pt x="1903" y="733"/>
                    <a:pt x="1903" y="734"/>
                  </a:cubicBezTo>
                  <a:cubicBezTo>
                    <a:pt x="1903" y="735"/>
                    <a:pt x="1904" y="736"/>
                    <a:pt x="1904" y="737"/>
                  </a:cubicBezTo>
                  <a:cubicBezTo>
                    <a:pt x="1900" y="733"/>
                    <a:pt x="1895" y="727"/>
                    <a:pt x="1889" y="722"/>
                  </a:cubicBezTo>
                  <a:cubicBezTo>
                    <a:pt x="1859" y="693"/>
                    <a:pt x="1848" y="698"/>
                    <a:pt x="1834" y="661"/>
                  </a:cubicBezTo>
                  <a:cubicBezTo>
                    <a:pt x="1836" y="704"/>
                    <a:pt x="1908" y="730"/>
                    <a:pt x="1901" y="768"/>
                  </a:cubicBezTo>
                  <a:cubicBezTo>
                    <a:pt x="1895" y="798"/>
                    <a:pt x="1823" y="830"/>
                    <a:pt x="1802" y="850"/>
                  </a:cubicBezTo>
                  <a:cubicBezTo>
                    <a:pt x="1776" y="875"/>
                    <a:pt x="1752" y="891"/>
                    <a:pt x="1752" y="891"/>
                  </a:cubicBezTo>
                  <a:cubicBezTo>
                    <a:pt x="1752" y="891"/>
                    <a:pt x="1745" y="887"/>
                    <a:pt x="1736" y="883"/>
                  </a:cubicBezTo>
                  <a:cubicBezTo>
                    <a:pt x="1736" y="883"/>
                    <a:pt x="1737" y="883"/>
                    <a:pt x="1737" y="883"/>
                  </a:cubicBezTo>
                  <a:cubicBezTo>
                    <a:pt x="1738" y="883"/>
                    <a:pt x="1739" y="883"/>
                    <a:pt x="1740" y="883"/>
                  </a:cubicBezTo>
                  <a:cubicBezTo>
                    <a:pt x="1740" y="883"/>
                    <a:pt x="1740" y="883"/>
                    <a:pt x="1741" y="883"/>
                  </a:cubicBezTo>
                  <a:cubicBezTo>
                    <a:pt x="1741" y="883"/>
                    <a:pt x="1742" y="883"/>
                    <a:pt x="1742" y="883"/>
                  </a:cubicBezTo>
                  <a:cubicBezTo>
                    <a:pt x="1743" y="883"/>
                    <a:pt x="1744" y="883"/>
                    <a:pt x="1745" y="883"/>
                  </a:cubicBezTo>
                  <a:cubicBezTo>
                    <a:pt x="1745" y="883"/>
                    <a:pt x="1746" y="883"/>
                    <a:pt x="1747" y="882"/>
                  </a:cubicBezTo>
                  <a:cubicBezTo>
                    <a:pt x="1748" y="882"/>
                    <a:pt x="1750" y="882"/>
                    <a:pt x="1751" y="882"/>
                  </a:cubicBezTo>
                  <a:cubicBezTo>
                    <a:pt x="1753" y="881"/>
                    <a:pt x="1754" y="881"/>
                    <a:pt x="1755" y="881"/>
                  </a:cubicBezTo>
                  <a:cubicBezTo>
                    <a:pt x="1756" y="880"/>
                    <a:pt x="1757" y="880"/>
                    <a:pt x="1758" y="880"/>
                  </a:cubicBezTo>
                  <a:cubicBezTo>
                    <a:pt x="1760" y="879"/>
                    <a:pt x="1761" y="878"/>
                    <a:pt x="1762" y="878"/>
                  </a:cubicBezTo>
                  <a:cubicBezTo>
                    <a:pt x="1763" y="878"/>
                    <a:pt x="1764" y="878"/>
                    <a:pt x="1764" y="878"/>
                  </a:cubicBezTo>
                  <a:cubicBezTo>
                    <a:pt x="1764" y="878"/>
                    <a:pt x="1761" y="878"/>
                    <a:pt x="1758" y="878"/>
                  </a:cubicBezTo>
                  <a:cubicBezTo>
                    <a:pt x="1757" y="878"/>
                    <a:pt x="1756" y="879"/>
                    <a:pt x="1755" y="879"/>
                  </a:cubicBezTo>
                  <a:cubicBezTo>
                    <a:pt x="1753" y="879"/>
                    <a:pt x="1752" y="879"/>
                    <a:pt x="1751" y="879"/>
                  </a:cubicBezTo>
                  <a:cubicBezTo>
                    <a:pt x="1748" y="879"/>
                    <a:pt x="1745" y="879"/>
                    <a:pt x="1742" y="879"/>
                  </a:cubicBezTo>
                  <a:cubicBezTo>
                    <a:pt x="1742" y="879"/>
                    <a:pt x="1742" y="879"/>
                    <a:pt x="1741" y="879"/>
                  </a:cubicBezTo>
                  <a:cubicBezTo>
                    <a:pt x="1741" y="879"/>
                    <a:pt x="1740" y="879"/>
                    <a:pt x="1740" y="879"/>
                  </a:cubicBezTo>
                  <a:cubicBezTo>
                    <a:pt x="1739" y="879"/>
                    <a:pt x="1738" y="879"/>
                    <a:pt x="1737" y="879"/>
                  </a:cubicBezTo>
                  <a:cubicBezTo>
                    <a:pt x="1736" y="879"/>
                    <a:pt x="1734" y="879"/>
                    <a:pt x="1732" y="878"/>
                  </a:cubicBezTo>
                  <a:cubicBezTo>
                    <a:pt x="1732" y="878"/>
                    <a:pt x="1731" y="878"/>
                    <a:pt x="1731" y="878"/>
                  </a:cubicBezTo>
                  <a:cubicBezTo>
                    <a:pt x="1730" y="878"/>
                    <a:pt x="1730" y="878"/>
                    <a:pt x="1730" y="878"/>
                  </a:cubicBezTo>
                  <a:cubicBezTo>
                    <a:pt x="1729" y="878"/>
                    <a:pt x="1728" y="878"/>
                    <a:pt x="1727" y="878"/>
                  </a:cubicBezTo>
                  <a:cubicBezTo>
                    <a:pt x="1726" y="877"/>
                    <a:pt x="1726" y="877"/>
                    <a:pt x="1726" y="877"/>
                  </a:cubicBezTo>
                  <a:cubicBezTo>
                    <a:pt x="1726" y="877"/>
                    <a:pt x="1726" y="877"/>
                    <a:pt x="1726" y="877"/>
                  </a:cubicBezTo>
                  <a:cubicBezTo>
                    <a:pt x="1726" y="877"/>
                    <a:pt x="1725" y="877"/>
                    <a:pt x="1725" y="877"/>
                  </a:cubicBezTo>
                  <a:cubicBezTo>
                    <a:pt x="1714" y="872"/>
                    <a:pt x="1701" y="865"/>
                    <a:pt x="1695" y="862"/>
                  </a:cubicBezTo>
                  <a:cubicBezTo>
                    <a:pt x="1695" y="862"/>
                    <a:pt x="1695" y="862"/>
                    <a:pt x="1695" y="862"/>
                  </a:cubicBezTo>
                  <a:cubicBezTo>
                    <a:pt x="1695" y="862"/>
                    <a:pt x="1696" y="862"/>
                    <a:pt x="1697" y="862"/>
                  </a:cubicBezTo>
                  <a:cubicBezTo>
                    <a:pt x="1697" y="862"/>
                    <a:pt x="1698" y="862"/>
                    <a:pt x="1698" y="862"/>
                  </a:cubicBezTo>
                  <a:cubicBezTo>
                    <a:pt x="1699" y="862"/>
                    <a:pt x="1699" y="862"/>
                    <a:pt x="1699" y="862"/>
                  </a:cubicBezTo>
                  <a:cubicBezTo>
                    <a:pt x="1700" y="862"/>
                    <a:pt x="1700" y="861"/>
                    <a:pt x="1700" y="861"/>
                  </a:cubicBezTo>
                  <a:cubicBezTo>
                    <a:pt x="1701" y="861"/>
                    <a:pt x="1702" y="861"/>
                    <a:pt x="1702" y="861"/>
                  </a:cubicBezTo>
                  <a:cubicBezTo>
                    <a:pt x="1704" y="861"/>
                    <a:pt x="1705" y="860"/>
                    <a:pt x="1706" y="860"/>
                  </a:cubicBezTo>
                  <a:cubicBezTo>
                    <a:pt x="1708" y="859"/>
                    <a:pt x="1709" y="859"/>
                    <a:pt x="1710" y="858"/>
                  </a:cubicBezTo>
                  <a:cubicBezTo>
                    <a:pt x="1711" y="858"/>
                    <a:pt x="1711" y="858"/>
                    <a:pt x="1712" y="858"/>
                  </a:cubicBezTo>
                  <a:cubicBezTo>
                    <a:pt x="1725" y="865"/>
                    <a:pt x="1737" y="842"/>
                    <a:pt x="1740" y="833"/>
                  </a:cubicBezTo>
                  <a:cubicBezTo>
                    <a:pt x="1730" y="839"/>
                    <a:pt x="1705" y="834"/>
                    <a:pt x="1710" y="854"/>
                  </a:cubicBezTo>
                  <a:cubicBezTo>
                    <a:pt x="1712" y="854"/>
                    <a:pt x="1712" y="854"/>
                    <a:pt x="1712" y="854"/>
                  </a:cubicBezTo>
                  <a:cubicBezTo>
                    <a:pt x="1711" y="855"/>
                    <a:pt x="1710" y="855"/>
                    <a:pt x="1709" y="856"/>
                  </a:cubicBezTo>
                  <a:cubicBezTo>
                    <a:pt x="1709" y="856"/>
                    <a:pt x="1710" y="856"/>
                    <a:pt x="1710" y="856"/>
                  </a:cubicBezTo>
                  <a:cubicBezTo>
                    <a:pt x="1710" y="856"/>
                    <a:pt x="1710" y="857"/>
                    <a:pt x="1709" y="857"/>
                  </a:cubicBezTo>
                  <a:cubicBezTo>
                    <a:pt x="1708" y="857"/>
                    <a:pt x="1707" y="858"/>
                    <a:pt x="1706" y="858"/>
                  </a:cubicBezTo>
                  <a:cubicBezTo>
                    <a:pt x="1704" y="859"/>
                    <a:pt x="1703" y="859"/>
                    <a:pt x="1702" y="859"/>
                  </a:cubicBezTo>
                  <a:cubicBezTo>
                    <a:pt x="1701" y="859"/>
                    <a:pt x="1701" y="859"/>
                    <a:pt x="1700" y="860"/>
                  </a:cubicBezTo>
                  <a:cubicBezTo>
                    <a:pt x="1700" y="860"/>
                    <a:pt x="1699" y="860"/>
                    <a:pt x="1699" y="860"/>
                  </a:cubicBezTo>
                  <a:cubicBezTo>
                    <a:pt x="1699" y="860"/>
                    <a:pt x="1698" y="860"/>
                    <a:pt x="1698" y="860"/>
                  </a:cubicBezTo>
                  <a:cubicBezTo>
                    <a:pt x="1698" y="860"/>
                    <a:pt x="1697" y="860"/>
                    <a:pt x="1697" y="860"/>
                  </a:cubicBezTo>
                  <a:cubicBezTo>
                    <a:pt x="1696" y="860"/>
                    <a:pt x="1695" y="860"/>
                    <a:pt x="1695" y="860"/>
                  </a:cubicBezTo>
                  <a:cubicBezTo>
                    <a:pt x="1695" y="860"/>
                    <a:pt x="1694" y="860"/>
                    <a:pt x="1694" y="860"/>
                  </a:cubicBezTo>
                  <a:cubicBezTo>
                    <a:pt x="1694" y="860"/>
                    <a:pt x="1694" y="860"/>
                    <a:pt x="1693" y="860"/>
                  </a:cubicBezTo>
                  <a:cubicBezTo>
                    <a:pt x="1693" y="860"/>
                    <a:pt x="1693" y="860"/>
                    <a:pt x="1692" y="860"/>
                  </a:cubicBezTo>
                  <a:cubicBezTo>
                    <a:pt x="1692" y="860"/>
                    <a:pt x="1692" y="861"/>
                    <a:pt x="1692" y="861"/>
                  </a:cubicBezTo>
                  <a:cubicBezTo>
                    <a:pt x="1691" y="860"/>
                    <a:pt x="1691" y="860"/>
                    <a:pt x="1690" y="859"/>
                  </a:cubicBezTo>
                  <a:cubicBezTo>
                    <a:pt x="1690" y="859"/>
                    <a:pt x="1689" y="858"/>
                    <a:pt x="1688" y="857"/>
                  </a:cubicBezTo>
                  <a:cubicBezTo>
                    <a:pt x="1688" y="857"/>
                    <a:pt x="1687" y="856"/>
                    <a:pt x="1686" y="855"/>
                  </a:cubicBezTo>
                  <a:cubicBezTo>
                    <a:pt x="1686" y="854"/>
                    <a:pt x="1685" y="854"/>
                    <a:pt x="1685" y="853"/>
                  </a:cubicBezTo>
                  <a:cubicBezTo>
                    <a:pt x="1684" y="852"/>
                    <a:pt x="1683" y="851"/>
                    <a:pt x="1683" y="851"/>
                  </a:cubicBezTo>
                  <a:cubicBezTo>
                    <a:pt x="1682" y="849"/>
                    <a:pt x="1681" y="847"/>
                    <a:pt x="1679" y="846"/>
                  </a:cubicBezTo>
                  <a:cubicBezTo>
                    <a:pt x="1679" y="846"/>
                    <a:pt x="1678" y="845"/>
                    <a:pt x="1678" y="845"/>
                  </a:cubicBezTo>
                  <a:cubicBezTo>
                    <a:pt x="1677" y="845"/>
                    <a:pt x="1677" y="845"/>
                    <a:pt x="1677" y="845"/>
                  </a:cubicBezTo>
                  <a:cubicBezTo>
                    <a:pt x="1677" y="844"/>
                    <a:pt x="1677" y="844"/>
                    <a:pt x="1677" y="844"/>
                  </a:cubicBezTo>
                  <a:cubicBezTo>
                    <a:pt x="1676" y="844"/>
                    <a:pt x="1676" y="844"/>
                    <a:pt x="1676" y="843"/>
                  </a:cubicBezTo>
                  <a:cubicBezTo>
                    <a:pt x="1675" y="843"/>
                    <a:pt x="1675" y="843"/>
                    <a:pt x="1674" y="843"/>
                  </a:cubicBezTo>
                  <a:cubicBezTo>
                    <a:pt x="1673" y="842"/>
                    <a:pt x="1671" y="841"/>
                    <a:pt x="1670" y="841"/>
                  </a:cubicBezTo>
                  <a:cubicBezTo>
                    <a:pt x="1692" y="823"/>
                    <a:pt x="1720" y="807"/>
                    <a:pt x="1735" y="786"/>
                  </a:cubicBezTo>
                  <a:cubicBezTo>
                    <a:pt x="1718" y="801"/>
                    <a:pt x="1701" y="810"/>
                    <a:pt x="1681" y="822"/>
                  </a:cubicBezTo>
                  <a:cubicBezTo>
                    <a:pt x="1681" y="821"/>
                    <a:pt x="1681" y="821"/>
                    <a:pt x="1681" y="821"/>
                  </a:cubicBezTo>
                  <a:cubicBezTo>
                    <a:pt x="1682" y="820"/>
                    <a:pt x="1683" y="819"/>
                    <a:pt x="1684" y="818"/>
                  </a:cubicBezTo>
                  <a:cubicBezTo>
                    <a:pt x="1687" y="814"/>
                    <a:pt x="1690" y="810"/>
                    <a:pt x="1693" y="806"/>
                  </a:cubicBezTo>
                  <a:cubicBezTo>
                    <a:pt x="1698" y="799"/>
                    <a:pt x="1705" y="792"/>
                    <a:pt x="1711" y="785"/>
                  </a:cubicBezTo>
                  <a:cubicBezTo>
                    <a:pt x="1715" y="782"/>
                    <a:pt x="1718" y="779"/>
                    <a:pt x="1722" y="776"/>
                  </a:cubicBezTo>
                  <a:cubicBezTo>
                    <a:pt x="1725" y="774"/>
                    <a:pt x="1729" y="771"/>
                    <a:pt x="1732" y="768"/>
                  </a:cubicBezTo>
                  <a:cubicBezTo>
                    <a:pt x="1734" y="766"/>
                    <a:pt x="1736" y="765"/>
                    <a:pt x="1737" y="763"/>
                  </a:cubicBezTo>
                  <a:cubicBezTo>
                    <a:pt x="1738" y="763"/>
                    <a:pt x="1739" y="763"/>
                    <a:pt x="1739" y="763"/>
                  </a:cubicBezTo>
                  <a:cubicBezTo>
                    <a:pt x="1741" y="763"/>
                    <a:pt x="1743" y="763"/>
                    <a:pt x="1745" y="763"/>
                  </a:cubicBezTo>
                  <a:cubicBezTo>
                    <a:pt x="1746" y="763"/>
                    <a:pt x="1746" y="763"/>
                    <a:pt x="1747" y="763"/>
                  </a:cubicBezTo>
                  <a:cubicBezTo>
                    <a:pt x="1748" y="764"/>
                    <a:pt x="1748" y="764"/>
                    <a:pt x="1749" y="764"/>
                  </a:cubicBezTo>
                  <a:cubicBezTo>
                    <a:pt x="1750" y="764"/>
                    <a:pt x="1751" y="764"/>
                    <a:pt x="1753" y="764"/>
                  </a:cubicBezTo>
                  <a:cubicBezTo>
                    <a:pt x="1754" y="765"/>
                    <a:pt x="1755" y="765"/>
                    <a:pt x="1756" y="766"/>
                  </a:cubicBezTo>
                  <a:cubicBezTo>
                    <a:pt x="1757" y="766"/>
                    <a:pt x="1757" y="766"/>
                    <a:pt x="1757" y="766"/>
                  </a:cubicBezTo>
                  <a:cubicBezTo>
                    <a:pt x="1757" y="766"/>
                    <a:pt x="1758" y="767"/>
                    <a:pt x="1758" y="767"/>
                  </a:cubicBezTo>
                  <a:cubicBezTo>
                    <a:pt x="1758" y="767"/>
                    <a:pt x="1759" y="767"/>
                    <a:pt x="1759" y="767"/>
                  </a:cubicBezTo>
                  <a:cubicBezTo>
                    <a:pt x="1759" y="768"/>
                    <a:pt x="1759" y="768"/>
                    <a:pt x="1760" y="768"/>
                  </a:cubicBezTo>
                  <a:cubicBezTo>
                    <a:pt x="1762" y="770"/>
                    <a:pt x="1764" y="772"/>
                    <a:pt x="1766" y="775"/>
                  </a:cubicBezTo>
                  <a:cubicBezTo>
                    <a:pt x="1768" y="776"/>
                    <a:pt x="1769" y="777"/>
                    <a:pt x="1771" y="778"/>
                  </a:cubicBezTo>
                  <a:cubicBezTo>
                    <a:pt x="1772" y="779"/>
                    <a:pt x="1772" y="779"/>
                    <a:pt x="1773" y="780"/>
                  </a:cubicBezTo>
                  <a:cubicBezTo>
                    <a:pt x="1774" y="780"/>
                    <a:pt x="1774" y="780"/>
                    <a:pt x="1774" y="780"/>
                  </a:cubicBezTo>
                  <a:cubicBezTo>
                    <a:pt x="1774" y="780"/>
                    <a:pt x="1774" y="780"/>
                    <a:pt x="1775" y="780"/>
                  </a:cubicBezTo>
                  <a:cubicBezTo>
                    <a:pt x="1775" y="780"/>
                    <a:pt x="1775" y="780"/>
                    <a:pt x="1775" y="780"/>
                  </a:cubicBezTo>
                  <a:cubicBezTo>
                    <a:pt x="1776" y="780"/>
                    <a:pt x="1776" y="781"/>
                    <a:pt x="1776" y="781"/>
                  </a:cubicBezTo>
                  <a:cubicBezTo>
                    <a:pt x="1780" y="782"/>
                    <a:pt x="1784" y="781"/>
                    <a:pt x="1788" y="781"/>
                  </a:cubicBezTo>
                  <a:cubicBezTo>
                    <a:pt x="1789" y="781"/>
                    <a:pt x="1790" y="781"/>
                    <a:pt x="1791" y="780"/>
                  </a:cubicBezTo>
                  <a:cubicBezTo>
                    <a:pt x="1791" y="781"/>
                    <a:pt x="1791" y="781"/>
                    <a:pt x="1792" y="781"/>
                  </a:cubicBezTo>
                  <a:cubicBezTo>
                    <a:pt x="1792" y="781"/>
                    <a:pt x="1792" y="781"/>
                    <a:pt x="1792" y="781"/>
                  </a:cubicBezTo>
                  <a:cubicBezTo>
                    <a:pt x="1792" y="781"/>
                    <a:pt x="1792" y="782"/>
                    <a:pt x="1793" y="782"/>
                  </a:cubicBezTo>
                  <a:cubicBezTo>
                    <a:pt x="1793" y="782"/>
                    <a:pt x="1794" y="782"/>
                    <a:pt x="1795" y="783"/>
                  </a:cubicBezTo>
                  <a:cubicBezTo>
                    <a:pt x="1796" y="783"/>
                    <a:pt x="1797" y="784"/>
                    <a:pt x="1798" y="784"/>
                  </a:cubicBezTo>
                  <a:cubicBezTo>
                    <a:pt x="1799" y="785"/>
                    <a:pt x="1800" y="785"/>
                    <a:pt x="1801" y="786"/>
                  </a:cubicBezTo>
                  <a:cubicBezTo>
                    <a:pt x="1802" y="786"/>
                    <a:pt x="1803" y="787"/>
                    <a:pt x="1804" y="788"/>
                  </a:cubicBezTo>
                  <a:cubicBezTo>
                    <a:pt x="1805" y="788"/>
                    <a:pt x="1806" y="789"/>
                    <a:pt x="1807" y="790"/>
                  </a:cubicBezTo>
                  <a:cubicBezTo>
                    <a:pt x="1811" y="803"/>
                    <a:pt x="1820" y="815"/>
                    <a:pt x="1837" y="815"/>
                  </a:cubicBezTo>
                  <a:cubicBezTo>
                    <a:pt x="1830" y="801"/>
                    <a:pt x="1824" y="788"/>
                    <a:pt x="1807" y="785"/>
                  </a:cubicBezTo>
                  <a:cubicBezTo>
                    <a:pt x="1806" y="785"/>
                    <a:pt x="1806" y="785"/>
                    <a:pt x="1806" y="785"/>
                  </a:cubicBezTo>
                  <a:cubicBezTo>
                    <a:pt x="1806" y="785"/>
                    <a:pt x="1806" y="785"/>
                    <a:pt x="1806" y="785"/>
                  </a:cubicBezTo>
                  <a:cubicBezTo>
                    <a:pt x="1805" y="785"/>
                    <a:pt x="1804" y="784"/>
                    <a:pt x="1803" y="783"/>
                  </a:cubicBezTo>
                  <a:cubicBezTo>
                    <a:pt x="1802" y="783"/>
                    <a:pt x="1801" y="782"/>
                    <a:pt x="1800" y="782"/>
                  </a:cubicBezTo>
                  <a:cubicBezTo>
                    <a:pt x="1799" y="781"/>
                    <a:pt x="1798" y="781"/>
                    <a:pt x="1797" y="780"/>
                  </a:cubicBezTo>
                  <a:cubicBezTo>
                    <a:pt x="1796" y="780"/>
                    <a:pt x="1796" y="780"/>
                    <a:pt x="1796" y="780"/>
                  </a:cubicBezTo>
                  <a:cubicBezTo>
                    <a:pt x="1797" y="780"/>
                    <a:pt x="1798" y="779"/>
                    <a:pt x="1800" y="779"/>
                  </a:cubicBezTo>
                  <a:cubicBezTo>
                    <a:pt x="1803" y="779"/>
                    <a:pt x="1807" y="779"/>
                    <a:pt x="1810" y="778"/>
                  </a:cubicBezTo>
                  <a:cubicBezTo>
                    <a:pt x="1818" y="778"/>
                    <a:pt x="1824" y="778"/>
                    <a:pt x="1830" y="778"/>
                  </a:cubicBezTo>
                  <a:cubicBezTo>
                    <a:pt x="1831" y="778"/>
                    <a:pt x="1831" y="778"/>
                    <a:pt x="1832" y="778"/>
                  </a:cubicBezTo>
                  <a:cubicBezTo>
                    <a:pt x="1833" y="778"/>
                    <a:pt x="1833" y="778"/>
                    <a:pt x="1834" y="778"/>
                  </a:cubicBezTo>
                  <a:cubicBezTo>
                    <a:pt x="1835" y="778"/>
                    <a:pt x="1837" y="778"/>
                    <a:pt x="1838" y="778"/>
                  </a:cubicBezTo>
                  <a:cubicBezTo>
                    <a:pt x="1840" y="778"/>
                    <a:pt x="1842" y="777"/>
                    <a:pt x="1844" y="777"/>
                  </a:cubicBezTo>
                  <a:cubicBezTo>
                    <a:pt x="1845" y="777"/>
                    <a:pt x="1845"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7"/>
                  </a:cubicBezTo>
                  <a:cubicBezTo>
                    <a:pt x="1846" y="777"/>
                    <a:pt x="1846" y="777"/>
                    <a:pt x="1846" y="778"/>
                  </a:cubicBezTo>
                  <a:cubicBezTo>
                    <a:pt x="1846" y="778"/>
                    <a:pt x="1846" y="778"/>
                    <a:pt x="1846" y="778"/>
                  </a:cubicBezTo>
                  <a:cubicBezTo>
                    <a:pt x="1846" y="778"/>
                    <a:pt x="1846" y="778"/>
                    <a:pt x="1846" y="778"/>
                  </a:cubicBezTo>
                  <a:cubicBezTo>
                    <a:pt x="1845" y="778"/>
                    <a:pt x="1845" y="778"/>
                    <a:pt x="1845" y="778"/>
                  </a:cubicBezTo>
                  <a:cubicBezTo>
                    <a:pt x="1845" y="778"/>
                    <a:pt x="1845" y="778"/>
                    <a:pt x="1846" y="778"/>
                  </a:cubicBezTo>
                  <a:cubicBezTo>
                    <a:pt x="1846" y="778"/>
                    <a:pt x="1846" y="778"/>
                    <a:pt x="1847" y="778"/>
                  </a:cubicBezTo>
                  <a:cubicBezTo>
                    <a:pt x="1847" y="778"/>
                    <a:pt x="1847" y="778"/>
                    <a:pt x="1847" y="778"/>
                  </a:cubicBezTo>
                  <a:cubicBezTo>
                    <a:pt x="1847" y="778"/>
                    <a:pt x="1847" y="777"/>
                    <a:pt x="1847" y="777"/>
                  </a:cubicBezTo>
                  <a:cubicBezTo>
                    <a:pt x="1847" y="777"/>
                    <a:pt x="1847" y="777"/>
                    <a:pt x="1847" y="777"/>
                  </a:cubicBezTo>
                  <a:cubicBezTo>
                    <a:pt x="1847" y="777"/>
                    <a:pt x="1847" y="777"/>
                    <a:pt x="1847" y="777"/>
                  </a:cubicBezTo>
                  <a:cubicBezTo>
                    <a:pt x="1847" y="777"/>
                    <a:pt x="1847" y="777"/>
                    <a:pt x="1847" y="777"/>
                  </a:cubicBezTo>
                  <a:cubicBezTo>
                    <a:pt x="1847" y="777"/>
                    <a:pt x="1847" y="776"/>
                    <a:pt x="1846" y="776"/>
                  </a:cubicBezTo>
                  <a:cubicBezTo>
                    <a:pt x="1846" y="776"/>
                    <a:pt x="1845" y="776"/>
                    <a:pt x="1844" y="776"/>
                  </a:cubicBezTo>
                  <a:cubicBezTo>
                    <a:pt x="1842" y="776"/>
                    <a:pt x="1840" y="775"/>
                    <a:pt x="1838" y="775"/>
                  </a:cubicBezTo>
                  <a:cubicBezTo>
                    <a:pt x="1837" y="775"/>
                    <a:pt x="1836" y="775"/>
                    <a:pt x="1834" y="775"/>
                  </a:cubicBezTo>
                  <a:cubicBezTo>
                    <a:pt x="1834" y="774"/>
                    <a:pt x="1833" y="774"/>
                    <a:pt x="1832" y="774"/>
                  </a:cubicBezTo>
                  <a:cubicBezTo>
                    <a:pt x="1832" y="775"/>
                    <a:pt x="1831" y="774"/>
                    <a:pt x="1830" y="774"/>
                  </a:cubicBezTo>
                  <a:cubicBezTo>
                    <a:pt x="1828" y="774"/>
                    <a:pt x="1826" y="774"/>
                    <a:pt x="1824" y="774"/>
                  </a:cubicBezTo>
                  <a:cubicBezTo>
                    <a:pt x="1824" y="774"/>
                    <a:pt x="1824" y="774"/>
                    <a:pt x="1824" y="774"/>
                  </a:cubicBezTo>
                  <a:cubicBezTo>
                    <a:pt x="1825" y="774"/>
                    <a:pt x="1826" y="774"/>
                    <a:pt x="1826" y="773"/>
                  </a:cubicBezTo>
                  <a:cubicBezTo>
                    <a:pt x="1827" y="773"/>
                    <a:pt x="1828" y="773"/>
                    <a:pt x="1828" y="773"/>
                  </a:cubicBezTo>
                  <a:cubicBezTo>
                    <a:pt x="1829" y="772"/>
                    <a:pt x="1830" y="772"/>
                    <a:pt x="1830" y="772"/>
                  </a:cubicBezTo>
                  <a:cubicBezTo>
                    <a:pt x="1831" y="771"/>
                    <a:pt x="1833" y="770"/>
                    <a:pt x="1834" y="769"/>
                  </a:cubicBezTo>
                  <a:cubicBezTo>
                    <a:pt x="1835" y="768"/>
                    <a:pt x="1837" y="767"/>
                    <a:pt x="1838" y="767"/>
                  </a:cubicBezTo>
                  <a:cubicBezTo>
                    <a:pt x="1838" y="766"/>
                    <a:pt x="1839" y="766"/>
                    <a:pt x="1839" y="766"/>
                  </a:cubicBezTo>
                  <a:cubicBezTo>
                    <a:pt x="1856" y="777"/>
                    <a:pt x="1866" y="740"/>
                    <a:pt x="1873" y="732"/>
                  </a:cubicBezTo>
                  <a:cubicBezTo>
                    <a:pt x="1856" y="734"/>
                    <a:pt x="1826" y="744"/>
                    <a:pt x="1837" y="763"/>
                  </a:cubicBezTo>
                  <a:cubicBezTo>
                    <a:pt x="1838" y="763"/>
                    <a:pt x="1839" y="762"/>
                    <a:pt x="1840" y="762"/>
                  </a:cubicBezTo>
                  <a:cubicBezTo>
                    <a:pt x="1840" y="762"/>
                    <a:pt x="1840" y="762"/>
                    <a:pt x="1840" y="762"/>
                  </a:cubicBezTo>
                  <a:cubicBezTo>
                    <a:pt x="1839" y="763"/>
                    <a:pt x="1838" y="764"/>
                    <a:pt x="1836" y="765"/>
                  </a:cubicBezTo>
                  <a:cubicBezTo>
                    <a:pt x="1835" y="766"/>
                    <a:pt x="1834" y="766"/>
                    <a:pt x="1833" y="767"/>
                  </a:cubicBezTo>
                  <a:cubicBezTo>
                    <a:pt x="1831" y="768"/>
                    <a:pt x="1830" y="769"/>
                    <a:pt x="1829" y="769"/>
                  </a:cubicBezTo>
                  <a:cubicBezTo>
                    <a:pt x="1828" y="770"/>
                    <a:pt x="1828" y="770"/>
                    <a:pt x="1827" y="770"/>
                  </a:cubicBezTo>
                  <a:cubicBezTo>
                    <a:pt x="1826" y="771"/>
                    <a:pt x="1826" y="771"/>
                    <a:pt x="1825" y="771"/>
                  </a:cubicBezTo>
                  <a:cubicBezTo>
                    <a:pt x="1825" y="771"/>
                    <a:pt x="1824" y="772"/>
                    <a:pt x="1824" y="772"/>
                  </a:cubicBezTo>
                  <a:cubicBezTo>
                    <a:pt x="1823" y="772"/>
                    <a:pt x="1822" y="772"/>
                    <a:pt x="1822" y="773"/>
                  </a:cubicBezTo>
                  <a:cubicBezTo>
                    <a:pt x="1822" y="773"/>
                    <a:pt x="1821" y="773"/>
                    <a:pt x="1821" y="773"/>
                  </a:cubicBezTo>
                  <a:cubicBezTo>
                    <a:pt x="1821" y="773"/>
                    <a:pt x="1821" y="773"/>
                    <a:pt x="1820" y="773"/>
                  </a:cubicBezTo>
                  <a:cubicBezTo>
                    <a:pt x="1820" y="773"/>
                    <a:pt x="1819" y="774"/>
                    <a:pt x="1819" y="774"/>
                  </a:cubicBezTo>
                  <a:cubicBezTo>
                    <a:pt x="1819" y="774"/>
                    <a:pt x="1818" y="774"/>
                    <a:pt x="1818" y="774"/>
                  </a:cubicBezTo>
                  <a:cubicBezTo>
                    <a:pt x="1816" y="775"/>
                    <a:pt x="1813" y="775"/>
                    <a:pt x="1811" y="775"/>
                  </a:cubicBezTo>
                  <a:cubicBezTo>
                    <a:pt x="1807" y="775"/>
                    <a:pt x="1803" y="775"/>
                    <a:pt x="1799" y="776"/>
                  </a:cubicBezTo>
                  <a:cubicBezTo>
                    <a:pt x="1795" y="776"/>
                    <a:pt x="1792" y="777"/>
                    <a:pt x="1788" y="777"/>
                  </a:cubicBezTo>
                  <a:cubicBezTo>
                    <a:pt x="1784" y="778"/>
                    <a:pt x="1781" y="778"/>
                    <a:pt x="1777" y="777"/>
                  </a:cubicBezTo>
                  <a:cubicBezTo>
                    <a:pt x="1777" y="777"/>
                    <a:pt x="1777" y="777"/>
                    <a:pt x="1777" y="777"/>
                  </a:cubicBezTo>
                  <a:cubicBezTo>
                    <a:pt x="1776" y="777"/>
                    <a:pt x="1776" y="777"/>
                    <a:pt x="1776" y="777"/>
                  </a:cubicBezTo>
                  <a:cubicBezTo>
                    <a:pt x="1776" y="777"/>
                    <a:pt x="1776" y="777"/>
                    <a:pt x="1776" y="777"/>
                  </a:cubicBezTo>
                  <a:cubicBezTo>
                    <a:pt x="1775" y="776"/>
                    <a:pt x="1775" y="776"/>
                    <a:pt x="1775" y="776"/>
                  </a:cubicBezTo>
                  <a:cubicBezTo>
                    <a:pt x="1774" y="776"/>
                    <a:pt x="1774" y="776"/>
                    <a:pt x="1773" y="775"/>
                  </a:cubicBezTo>
                  <a:cubicBezTo>
                    <a:pt x="1772" y="774"/>
                    <a:pt x="1770" y="773"/>
                    <a:pt x="1769" y="772"/>
                  </a:cubicBezTo>
                  <a:cubicBezTo>
                    <a:pt x="1767" y="770"/>
                    <a:pt x="1765" y="767"/>
                    <a:pt x="1762" y="765"/>
                  </a:cubicBezTo>
                  <a:cubicBezTo>
                    <a:pt x="1762" y="765"/>
                    <a:pt x="1762" y="765"/>
                    <a:pt x="1761" y="764"/>
                  </a:cubicBezTo>
                  <a:cubicBezTo>
                    <a:pt x="1761" y="764"/>
                    <a:pt x="1761" y="764"/>
                    <a:pt x="1760" y="764"/>
                  </a:cubicBezTo>
                  <a:cubicBezTo>
                    <a:pt x="1760" y="763"/>
                    <a:pt x="1760" y="763"/>
                    <a:pt x="1759" y="763"/>
                  </a:cubicBezTo>
                  <a:cubicBezTo>
                    <a:pt x="1759" y="763"/>
                    <a:pt x="1759" y="763"/>
                    <a:pt x="1758" y="762"/>
                  </a:cubicBezTo>
                  <a:cubicBezTo>
                    <a:pt x="1757" y="762"/>
                    <a:pt x="1755" y="761"/>
                    <a:pt x="1754" y="761"/>
                  </a:cubicBezTo>
                  <a:cubicBezTo>
                    <a:pt x="1753" y="761"/>
                    <a:pt x="1752" y="761"/>
                    <a:pt x="1751" y="760"/>
                  </a:cubicBezTo>
                  <a:cubicBezTo>
                    <a:pt x="1751" y="760"/>
                    <a:pt x="1750" y="760"/>
                    <a:pt x="1749" y="760"/>
                  </a:cubicBezTo>
                  <a:cubicBezTo>
                    <a:pt x="1749" y="760"/>
                    <a:pt x="1748" y="760"/>
                    <a:pt x="1747" y="760"/>
                  </a:cubicBezTo>
                  <a:cubicBezTo>
                    <a:pt x="1747" y="760"/>
                    <a:pt x="1746" y="760"/>
                    <a:pt x="1745" y="760"/>
                  </a:cubicBezTo>
                  <a:cubicBezTo>
                    <a:pt x="1743" y="761"/>
                    <a:pt x="1741" y="761"/>
                    <a:pt x="1739" y="761"/>
                  </a:cubicBezTo>
                  <a:cubicBezTo>
                    <a:pt x="1739" y="761"/>
                    <a:pt x="1739" y="762"/>
                    <a:pt x="1739" y="762"/>
                  </a:cubicBezTo>
                  <a:cubicBezTo>
                    <a:pt x="1740" y="761"/>
                    <a:pt x="1740" y="760"/>
                    <a:pt x="1741" y="759"/>
                  </a:cubicBezTo>
                  <a:cubicBezTo>
                    <a:pt x="1742" y="758"/>
                    <a:pt x="1743" y="757"/>
                    <a:pt x="1743" y="757"/>
                  </a:cubicBezTo>
                  <a:cubicBezTo>
                    <a:pt x="1744" y="756"/>
                    <a:pt x="1744" y="756"/>
                    <a:pt x="1744" y="756"/>
                  </a:cubicBezTo>
                  <a:cubicBezTo>
                    <a:pt x="1744" y="756"/>
                    <a:pt x="1744" y="756"/>
                    <a:pt x="1744" y="756"/>
                  </a:cubicBezTo>
                  <a:cubicBezTo>
                    <a:pt x="1744" y="756"/>
                    <a:pt x="1744" y="756"/>
                    <a:pt x="1744" y="756"/>
                  </a:cubicBezTo>
                  <a:cubicBezTo>
                    <a:pt x="1744" y="756"/>
                    <a:pt x="1744" y="756"/>
                    <a:pt x="1744" y="756"/>
                  </a:cubicBezTo>
                  <a:cubicBezTo>
                    <a:pt x="1744" y="755"/>
                    <a:pt x="1744" y="755"/>
                    <a:pt x="1744" y="755"/>
                  </a:cubicBezTo>
                  <a:cubicBezTo>
                    <a:pt x="1744" y="755"/>
                    <a:pt x="1745" y="754"/>
                    <a:pt x="1745" y="754"/>
                  </a:cubicBezTo>
                  <a:cubicBezTo>
                    <a:pt x="1745" y="754"/>
                    <a:pt x="1745" y="753"/>
                    <a:pt x="1746" y="753"/>
                  </a:cubicBezTo>
                  <a:cubicBezTo>
                    <a:pt x="1746" y="752"/>
                    <a:pt x="1746" y="752"/>
                    <a:pt x="1747" y="751"/>
                  </a:cubicBezTo>
                  <a:cubicBezTo>
                    <a:pt x="1747" y="750"/>
                    <a:pt x="1747" y="750"/>
                    <a:pt x="1748" y="749"/>
                  </a:cubicBezTo>
                  <a:cubicBezTo>
                    <a:pt x="1749" y="747"/>
                    <a:pt x="1749" y="745"/>
                    <a:pt x="1750" y="744"/>
                  </a:cubicBezTo>
                  <a:cubicBezTo>
                    <a:pt x="1751" y="742"/>
                    <a:pt x="1751" y="740"/>
                    <a:pt x="1752" y="739"/>
                  </a:cubicBezTo>
                  <a:cubicBezTo>
                    <a:pt x="1753" y="736"/>
                    <a:pt x="1753" y="733"/>
                    <a:pt x="1754" y="730"/>
                  </a:cubicBezTo>
                  <a:cubicBezTo>
                    <a:pt x="1756" y="724"/>
                    <a:pt x="1758" y="720"/>
                    <a:pt x="1759" y="716"/>
                  </a:cubicBezTo>
                  <a:cubicBezTo>
                    <a:pt x="1760" y="714"/>
                    <a:pt x="1761" y="712"/>
                    <a:pt x="1762" y="711"/>
                  </a:cubicBezTo>
                  <a:cubicBezTo>
                    <a:pt x="1763" y="709"/>
                    <a:pt x="1763" y="708"/>
                    <a:pt x="1764" y="707"/>
                  </a:cubicBezTo>
                  <a:cubicBezTo>
                    <a:pt x="1765" y="705"/>
                    <a:pt x="1766" y="704"/>
                    <a:pt x="1766" y="704"/>
                  </a:cubicBezTo>
                  <a:cubicBezTo>
                    <a:pt x="1766" y="704"/>
                    <a:pt x="1765" y="705"/>
                    <a:pt x="1764" y="707"/>
                  </a:cubicBezTo>
                  <a:cubicBezTo>
                    <a:pt x="1763" y="708"/>
                    <a:pt x="1762" y="709"/>
                    <a:pt x="1761" y="710"/>
                  </a:cubicBezTo>
                  <a:cubicBezTo>
                    <a:pt x="1760" y="712"/>
                    <a:pt x="1759" y="713"/>
                    <a:pt x="1758" y="715"/>
                  </a:cubicBezTo>
                  <a:cubicBezTo>
                    <a:pt x="1757" y="716"/>
                    <a:pt x="1756" y="718"/>
                    <a:pt x="1755" y="720"/>
                  </a:cubicBezTo>
                  <a:cubicBezTo>
                    <a:pt x="1755" y="719"/>
                    <a:pt x="1755" y="718"/>
                    <a:pt x="1755" y="717"/>
                  </a:cubicBezTo>
                  <a:cubicBezTo>
                    <a:pt x="1755" y="715"/>
                    <a:pt x="1755" y="713"/>
                    <a:pt x="1755" y="712"/>
                  </a:cubicBezTo>
                  <a:cubicBezTo>
                    <a:pt x="1754" y="710"/>
                    <a:pt x="1754" y="708"/>
                    <a:pt x="1754" y="706"/>
                  </a:cubicBezTo>
                  <a:cubicBezTo>
                    <a:pt x="1754" y="705"/>
                    <a:pt x="1753" y="704"/>
                    <a:pt x="1753" y="703"/>
                  </a:cubicBezTo>
                  <a:cubicBezTo>
                    <a:pt x="1765" y="682"/>
                    <a:pt x="1747" y="680"/>
                    <a:pt x="1746" y="662"/>
                  </a:cubicBezTo>
                  <a:cubicBezTo>
                    <a:pt x="1732" y="679"/>
                    <a:pt x="1724" y="696"/>
                    <a:pt x="1750" y="702"/>
                  </a:cubicBezTo>
                  <a:cubicBezTo>
                    <a:pt x="1750" y="702"/>
                    <a:pt x="1750" y="702"/>
                    <a:pt x="1750" y="702"/>
                  </a:cubicBezTo>
                  <a:cubicBezTo>
                    <a:pt x="1750" y="704"/>
                    <a:pt x="1750" y="705"/>
                    <a:pt x="1751" y="707"/>
                  </a:cubicBezTo>
                  <a:cubicBezTo>
                    <a:pt x="1751" y="709"/>
                    <a:pt x="1751" y="710"/>
                    <a:pt x="1751" y="712"/>
                  </a:cubicBezTo>
                  <a:cubicBezTo>
                    <a:pt x="1752" y="714"/>
                    <a:pt x="1752" y="715"/>
                    <a:pt x="1752" y="717"/>
                  </a:cubicBezTo>
                  <a:cubicBezTo>
                    <a:pt x="1752" y="719"/>
                    <a:pt x="1752" y="720"/>
                    <a:pt x="1751" y="722"/>
                  </a:cubicBezTo>
                  <a:cubicBezTo>
                    <a:pt x="1751" y="723"/>
                    <a:pt x="1751" y="724"/>
                    <a:pt x="1751" y="724"/>
                  </a:cubicBezTo>
                  <a:cubicBezTo>
                    <a:pt x="1751" y="725"/>
                    <a:pt x="1751" y="726"/>
                    <a:pt x="1751" y="727"/>
                  </a:cubicBezTo>
                  <a:cubicBezTo>
                    <a:pt x="1751" y="727"/>
                    <a:pt x="1751" y="728"/>
                    <a:pt x="1751" y="728"/>
                  </a:cubicBezTo>
                  <a:cubicBezTo>
                    <a:pt x="1750" y="728"/>
                    <a:pt x="1750" y="729"/>
                    <a:pt x="1750" y="729"/>
                  </a:cubicBezTo>
                  <a:cubicBezTo>
                    <a:pt x="1749" y="732"/>
                    <a:pt x="1748" y="734"/>
                    <a:pt x="1746" y="737"/>
                  </a:cubicBezTo>
                  <a:cubicBezTo>
                    <a:pt x="1746" y="739"/>
                    <a:pt x="1745" y="741"/>
                    <a:pt x="1745" y="742"/>
                  </a:cubicBezTo>
                  <a:cubicBezTo>
                    <a:pt x="1744" y="744"/>
                    <a:pt x="1743" y="745"/>
                    <a:pt x="1743" y="747"/>
                  </a:cubicBezTo>
                  <a:cubicBezTo>
                    <a:pt x="1742" y="748"/>
                    <a:pt x="1742" y="749"/>
                    <a:pt x="1742" y="749"/>
                  </a:cubicBezTo>
                  <a:cubicBezTo>
                    <a:pt x="1741" y="750"/>
                    <a:pt x="1741" y="750"/>
                    <a:pt x="1741" y="750"/>
                  </a:cubicBezTo>
                  <a:cubicBezTo>
                    <a:pt x="1741" y="751"/>
                    <a:pt x="1741" y="751"/>
                    <a:pt x="1740" y="751"/>
                  </a:cubicBezTo>
                  <a:cubicBezTo>
                    <a:pt x="1740" y="752"/>
                    <a:pt x="1740" y="752"/>
                    <a:pt x="1740" y="753"/>
                  </a:cubicBezTo>
                  <a:cubicBezTo>
                    <a:pt x="1739" y="753"/>
                    <a:pt x="1739" y="753"/>
                    <a:pt x="1739" y="753"/>
                  </a:cubicBezTo>
                  <a:cubicBezTo>
                    <a:pt x="1739" y="753"/>
                    <a:pt x="1739" y="753"/>
                    <a:pt x="1739" y="753"/>
                  </a:cubicBezTo>
                  <a:cubicBezTo>
                    <a:pt x="1739" y="753"/>
                    <a:pt x="1739" y="753"/>
                    <a:pt x="1739" y="753"/>
                  </a:cubicBezTo>
                  <a:cubicBezTo>
                    <a:pt x="1739" y="753"/>
                    <a:pt x="1739" y="753"/>
                    <a:pt x="1739" y="753"/>
                  </a:cubicBezTo>
                  <a:cubicBezTo>
                    <a:pt x="1739" y="754"/>
                    <a:pt x="1739" y="754"/>
                    <a:pt x="1739" y="754"/>
                  </a:cubicBezTo>
                  <a:cubicBezTo>
                    <a:pt x="1738" y="754"/>
                    <a:pt x="1738" y="755"/>
                    <a:pt x="1737" y="756"/>
                  </a:cubicBezTo>
                  <a:cubicBezTo>
                    <a:pt x="1734" y="759"/>
                    <a:pt x="1732" y="761"/>
                    <a:pt x="1728" y="764"/>
                  </a:cubicBezTo>
                  <a:cubicBezTo>
                    <a:pt x="1725" y="767"/>
                    <a:pt x="1722" y="770"/>
                    <a:pt x="1718" y="773"/>
                  </a:cubicBezTo>
                  <a:cubicBezTo>
                    <a:pt x="1715" y="775"/>
                    <a:pt x="1711" y="779"/>
                    <a:pt x="1708" y="782"/>
                  </a:cubicBezTo>
                  <a:cubicBezTo>
                    <a:pt x="1704" y="785"/>
                    <a:pt x="1700" y="789"/>
                    <a:pt x="1697" y="793"/>
                  </a:cubicBezTo>
                  <a:cubicBezTo>
                    <a:pt x="1697" y="793"/>
                    <a:pt x="1697" y="793"/>
                    <a:pt x="1697" y="793"/>
                  </a:cubicBezTo>
                  <a:cubicBezTo>
                    <a:pt x="1697" y="792"/>
                    <a:pt x="1696" y="792"/>
                    <a:pt x="1696" y="791"/>
                  </a:cubicBezTo>
                  <a:cubicBezTo>
                    <a:pt x="1696" y="790"/>
                    <a:pt x="1696" y="789"/>
                    <a:pt x="1696" y="789"/>
                  </a:cubicBezTo>
                  <a:cubicBezTo>
                    <a:pt x="1696" y="788"/>
                    <a:pt x="1696" y="788"/>
                    <a:pt x="1695" y="788"/>
                  </a:cubicBezTo>
                  <a:cubicBezTo>
                    <a:pt x="1695" y="787"/>
                    <a:pt x="1695" y="787"/>
                    <a:pt x="1695" y="786"/>
                  </a:cubicBezTo>
                  <a:cubicBezTo>
                    <a:pt x="1694" y="785"/>
                    <a:pt x="1693" y="783"/>
                    <a:pt x="1692" y="781"/>
                  </a:cubicBezTo>
                  <a:cubicBezTo>
                    <a:pt x="1691" y="779"/>
                    <a:pt x="1690" y="778"/>
                    <a:pt x="1689" y="776"/>
                  </a:cubicBezTo>
                  <a:cubicBezTo>
                    <a:pt x="1687" y="772"/>
                    <a:pt x="1685" y="768"/>
                    <a:pt x="1683" y="764"/>
                  </a:cubicBezTo>
                  <a:cubicBezTo>
                    <a:pt x="1682" y="762"/>
                    <a:pt x="1681" y="760"/>
                    <a:pt x="1680" y="758"/>
                  </a:cubicBezTo>
                  <a:cubicBezTo>
                    <a:pt x="1679" y="756"/>
                    <a:pt x="1678" y="754"/>
                    <a:pt x="1678" y="752"/>
                  </a:cubicBezTo>
                  <a:cubicBezTo>
                    <a:pt x="1677" y="750"/>
                    <a:pt x="1677" y="748"/>
                    <a:pt x="1676" y="746"/>
                  </a:cubicBezTo>
                  <a:cubicBezTo>
                    <a:pt x="1676" y="746"/>
                    <a:pt x="1676" y="746"/>
                    <a:pt x="1676" y="746"/>
                  </a:cubicBezTo>
                  <a:cubicBezTo>
                    <a:pt x="1677" y="745"/>
                    <a:pt x="1677" y="745"/>
                    <a:pt x="1678" y="744"/>
                  </a:cubicBezTo>
                  <a:cubicBezTo>
                    <a:pt x="1678" y="744"/>
                    <a:pt x="1678" y="743"/>
                    <a:pt x="1678" y="743"/>
                  </a:cubicBezTo>
                  <a:cubicBezTo>
                    <a:pt x="1678" y="743"/>
                    <a:pt x="1678" y="743"/>
                    <a:pt x="1678" y="742"/>
                  </a:cubicBezTo>
                  <a:cubicBezTo>
                    <a:pt x="1679" y="742"/>
                    <a:pt x="1679" y="742"/>
                    <a:pt x="1679" y="742"/>
                  </a:cubicBezTo>
                  <a:cubicBezTo>
                    <a:pt x="1679" y="741"/>
                    <a:pt x="1679" y="740"/>
                    <a:pt x="1680" y="739"/>
                  </a:cubicBezTo>
                  <a:cubicBezTo>
                    <a:pt x="1680" y="738"/>
                    <a:pt x="1681" y="736"/>
                    <a:pt x="1681" y="735"/>
                  </a:cubicBezTo>
                  <a:cubicBezTo>
                    <a:pt x="1682" y="734"/>
                    <a:pt x="1682" y="733"/>
                    <a:pt x="1683" y="732"/>
                  </a:cubicBezTo>
                  <a:cubicBezTo>
                    <a:pt x="1683" y="731"/>
                    <a:pt x="1684" y="730"/>
                    <a:pt x="1685" y="728"/>
                  </a:cubicBezTo>
                  <a:cubicBezTo>
                    <a:pt x="1703" y="725"/>
                    <a:pt x="1698" y="710"/>
                    <a:pt x="1709" y="697"/>
                  </a:cubicBezTo>
                  <a:cubicBezTo>
                    <a:pt x="1700" y="701"/>
                    <a:pt x="1689" y="703"/>
                    <a:pt x="1684" y="709"/>
                  </a:cubicBezTo>
                  <a:cubicBezTo>
                    <a:pt x="1680" y="714"/>
                    <a:pt x="1679" y="725"/>
                    <a:pt x="1682" y="729"/>
                  </a:cubicBezTo>
                  <a:cubicBezTo>
                    <a:pt x="1682" y="729"/>
                    <a:pt x="1682" y="729"/>
                    <a:pt x="1682" y="729"/>
                  </a:cubicBezTo>
                  <a:cubicBezTo>
                    <a:pt x="1682" y="729"/>
                    <a:pt x="1682" y="729"/>
                    <a:pt x="1682" y="729"/>
                  </a:cubicBezTo>
                  <a:cubicBezTo>
                    <a:pt x="1682" y="729"/>
                    <a:pt x="1682" y="729"/>
                    <a:pt x="1682" y="729"/>
                  </a:cubicBezTo>
                  <a:cubicBezTo>
                    <a:pt x="1681" y="730"/>
                    <a:pt x="1681" y="730"/>
                    <a:pt x="1681" y="731"/>
                  </a:cubicBezTo>
                  <a:cubicBezTo>
                    <a:pt x="1680" y="732"/>
                    <a:pt x="1680" y="733"/>
                    <a:pt x="1679" y="735"/>
                  </a:cubicBezTo>
                  <a:cubicBezTo>
                    <a:pt x="1678" y="736"/>
                    <a:pt x="1678" y="737"/>
                    <a:pt x="1678" y="738"/>
                  </a:cubicBezTo>
                  <a:cubicBezTo>
                    <a:pt x="1677" y="739"/>
                    <a:pt x="1677" y="740"/>
                    <a:pt x="1676" y="741"/>
                  </a:cubicBezTo>
                  <a:cubicBezTo>
                    <a:pt x="1676" y="741"/>
                    <a:pt x="1676" y="741"/>
                    <a:pt x="1676" y="742"/>
                  </a:cubicBezTo>
                  <a:cubicBezTo>
                    <a:pt x="1676" y="742"/>
                    <a:pt x="1676" y="742"/>
                    <a:pt x="1676" y="742"/>
                  </a:cubicBezTo>
                  <a:cubicBezTo>
                    <a:pt x="1676" y="742"/>
                    <a:pt x="1676" y="742"/>
                    <a:pt x="1676" y="742"/>
                  </a:cubicBezTo>
                  <a:cubicBezTo>
                    <a:pt x="1676" y="742"/>
                    <a:pt x="1676" y="741"/>
                    <a:pt x="1676" y="740"/>
                  </a:cubicBezTo>
                  <a:cubicBezTo>
                    <a:pt x="1676" y="740"/>
                    <a:pt x="1675" y="739"/>
                    <a:pt x="1675" y="739"/>
                  </a:cubicBezTo>
                  <a:cubicBezTo>
                    <a:pt x="1676" y="739"/>
                    <a:pt x="1675" y="738"/>
                    <a:pt x="1675" y="738"/>
                  </a:cubicBezTo>
                  <a:cubicBezTo>
                    <a:pt x="1675" y="737"/>
                    <a:pt x="1675" y="736"/>
                    <a:pt x="1675" y="736"/>
                  </a:cubicBezTo>
                  <a:cubicBezTo>
                    <a:pt x="1674" y="734"/>
                    <a:pt x="1674" y="733"/>
                    <a:pt x="1674" y="732"/>
                  </a:cubicBezTo>
                  <a:cubicBezTo>
                    <a:pt x="1674" y="730"/>
                    <a:pt x="1673" y="729"/>
                    <a:pt x="1673" y="729"/>
                  </a:cubicBezTo>
                  <a:cubicBezTo>
                    <a:pt x="1673" y="729"/>
                    <a:pt x="1673" y="729"/>
                    <a:pt x="1673" y="730"/>
                  </a:cubicBezTo>
                  <a:cubicBezTo>
                    <a:pt x="1673" y="730"/>
                    <a:pt x="1673" y="731"/>
                    <a:pt x="1672" y="732"/>
                  </a:cubicBezTo>
                  <a:cubicBezTo>
                    <a:pt x="1672" y="733"/>
                    <a:pt x="1672" y="735"/>
                    <a:pt x="1672" y="736"/>
                  </a:cubicBezTo>
                  <a:cubicBezTo>
                    <a:pt x="1672" y="737"/>
                    <a:pt x="1672" y="737"/>
                    <a:pt x="1672" y="738"/>
                  </a:cubicBezTo>
                  <a:cubicBezTo>
                    <a:pt x="1671" y="739"/>
                    <a:pt x="1671" y="739"/>
                    <a:pt x="1672" y="740"/>
                  </a:cubicBezTo>
                  <a:cubicBezTo>
                    <a:pt x="1672" y="740"/>
                    <a:pt x="1672" y="740"/>
                    <a:pt x="1672" y="741"/>
                  </a:cubicBezTo>
                  <a:cubicBezTo>
                    <a:pt x="1672" y="744"/>
                    <a:pt x="1673" y="749"/>
                    <a:pt x="1674" y="753"/>
                  </a:cubicBezTo>
                  <a:cubicBezTo>
                    <a:pt x="1674" y="754"/>
                    <a:pt x="1675" y="756"/>
                    <a:pt x="1675" y="757"/>
                  </a:cubicBezTo>
                  <a:cubicBezTo>
                    <a:pt x="1675" y="757"/>
                    <a:pt x="1675" y="757"/>
                    <a:pt x="1674" y="757"/>
                  </a:cubicBezTo>
                  <a:cubicBezTo>
                    <a:pt x="1674" y="756"/>
                    <a:pt x="1673" y="756"/>
                    <a:pt x="1673" y="755"/>
                  </a:cubicBezTo>
                  <a:cubicBezTo>
                    <a:pt x="1672" y="755"/>
                    <a:pt x="1671" y="754"/>
                    <a:pt x="1671" y="754"/>
                  </a:cubicBezTo>
                  <a:cubicBezTo>
                    <a:pt x="1670" y="753"/>
                    <a:pt x="1668" y="752"/>
                    <a:pt x="1667" y="752"/>
                  </a:cubicBezTo>
                  <a:cubicBezTo>
                    <a:pt x="1667" y="752"/>
                    <a:pt x="1667" y="752"/>
                    <a:pt x="1667" y="752"/>
                  </a:cubicBezTo>
                  <a:cubicBezTo>
                    <a:pt x="1661" y="735"/>
                    <a:pt x="1649" y="728"/>
                    <a:pt x="1630" y="738"/>
                  </a:cubicBezTo>
                  <a:cubicBezTo>
                    <a:pt x="1644" y="745"/>
                    <a:pt x="1647" y="758"/>
                    <a:pt x="1665" y="752"/>
                  </a:cubicBezTo>
                  <a:cubicBezTo>
                    <a:pt x="1665" y="753"/>
                    <a:pt x="1666" y="753"/>
                    <a:pt x="1666" y="753"/>
                  </a:cubicBezTo>
                  <a:cubicBezTo>
                    <a:pt x="1667" y="754"/>
                    <a:pt x="1669" y="755"/>
                    <a:pt x="1670" y="755"/>
                  </a:cubicBezTo>
                  <a:cubicBezTo>
                    <a:pt x="1670" y="756"/>
                    <a:pt x="1671" y="756"/>
                    <a:pt x="1672" y="757"/>
                  </a:cubicBezTo>
                  <a:cubicBezTo>
                    <a:pt x="1672" y="757"/>
                    <a:pt x="1673" y="757"/>
                    <a:pt x="1673" y="758"/>
                  </a:cubicBezTo>
                  <a:cubicBezTo>
                    <a:pt x="1675" y="759"/>
                    <a:pt x="1676" y="760"/>
                    <a:pt x="1677" y="761"/>
                  </a:cubicBezTo>
                  <a:cubicBezTo>
                    <a:pt x="1678" y="763"/>
                    <a:pt x="1678" y="764"/>
                    <a:pt x="1679" y="766"/>
                  </a:cubicBezTo>
                  <a:cubicBezTo>
                    <a:pt x="1681" y="770"/>
                    <a:pt x="1684" y="774"/>
                    <a:pt x="1686" y="778"/>
                  </a:cubicBezTo>
                  <a:cubicBezTo>
                    <a:pt x="1687" y="779"/>
                    <a:pt x="1688" y="781"/>
                    <a:pt x="1689" y="783"/>
                  </a:cubicBezTo>
                  <a:cubicBezTo>
                    <a:pt x="1690" y="785"/>
                    <a:pt x="1691" y="786"/>
                    <a:pt x="1691" y="788"/>
                  </a:cubicBezTo>
                  <a:cubicBezTo>
                    <a:pt x="1691" y="788"/>
                    <a:pt x="1692" y="789"/>
                    <a:pt x="1692" y="789"/>
                  </a:cubicBezTo>
                  <a:cubicBezTo>
                    <a:pt x="1692" y="789"/>
                    <a:pt x="1692" y="790"/>
                    <a:pt x="1692" y="790"/>
                  </a:cubicBezTo>
                  <a:cubicBezTo>
                    <a:pt x="1693" y="791"/>
                    <a:pt x="1693" y="791"/>
                    <a:pt x="1693" y="792"/>
                  </a:cubicBezTo>
                  <a:cubicBezTo>
                    <a:pt x="1694" y="793"/>
                    <a:pt x="1694" y="793"/>
                    <a:pt x="1694" y="794"/>
                  </a:cubicBezTo>
                  <a:cubicBezTo>
                    <a:pt x="1695" y="794"/>
                    <a:pt x="1695" y="795"/>
                    <a:pt x="1695" y="795"/>
                  </a:cubicBezTo>
                  <a:cubicBezTo>
                    <a:pt x="1693" y="798"/>
                    <a:pt x="1690" y="801"/>
                    <a:pt x="1688" y="804"/>
                  </a:cubicBezTo>
                  <a:cubicBezTo>
                    <a:pt x="1685" y="808"/>
                    <a:pt x="1682" y="811"/>
                    <a:pt x="1679" y="815"/>
                  </a:cubicBezTo>
                  <a:cubicBezTo>
                    <a:pt x="1679" y="816"/>
                    <a:pt x="1678" y="817"/>
                    <a:pt x="1677" y="818"/>
                  </a:cubicBezTo>
                  <a:cubicBezTo>
                    <a:pt x="1676" y="819"/>
                    <a:pt x="1675" y="820"/>
                    <a:pt x="1674" y="820"/>
                  </a:cubicBezTo>
                  <a:cubicBezTo>
                    <a:pt x="1673" y="822"/>
                    <a:pt x="1671" y="824"/>
                    <a:pt x="1669" y="825"/>
                  </a:cubicBezTo>
                  <a:cubicBezTo>
                    <a:pt x="1661" y="831"/>
                    <a:pt x="1652" y="835"/>
                    <a:pt x="1644" y="840"/>
                  </a:cubicBezTo>
                  <a:cubicBezTo>
                    <a:pt x="1639" y="843"/>
                    <a:pt x="1634" y="845"/>
                    <a:pt x="1629" y="847"/>
                  </a:cubicBezTo>
                  <a:cubicBezTo>
                    <a:pt x="1630" y="847"/>
                    <a:pt x="1630" y="847"/>
                    <a:pt x="1630" y="846"/>
                  </a:cubicBezTo>
                  <a:cubicBezTo>
                    <a:pt x="1631" y="846"/>
                    <a:pt x="1631" y="845"/>
                    <a:pt x="1631" y="845"/>
                  </a:cubicBezTo>
                  <a:cubicBezTo>
                    <a:pt x="1631" y="845"/>
                    <a:pt x="1631" y="844"/>
                    <a:pt x="1631" y="844"/>
                  </a:cubicBezTo>
                  <a:cubicBezTo>
                    <a:pt x="1632" y="844"/>
                    <a:pt x="1632" y="844"/>
                    <a:pt x="1632" y="843"/>
                  </a:cubicBezTo>
                  <a:cubicBezTo>
                    <a:pt x="1632" y="842"/>
                    <a:pt x="1632" y="841"/>
                    <a:pt x="1632" y="840"/>
                  </a:cubicBezTo>
                  <a:cubicBezTo>
                    <a:pt x="1632" y="839"/>
                    <a:pt x="1632" y="837"/>
                    <a:pt x="1632" y="836"/>
                  </a:cubicBezTo>
                  <a:cubicBezTo>
                    <a:pt x="1632" y="835"/>
                    <a:pt x="1632" y="833"/>
                    <a:pt x="1632" y="832"/>
                  </a:cubicBezTo>
                  <a:cubicBezTo>
                    <a:pt x="1632" y="831"/>
                    <a:pt x="1632" y="829"/>
                    <a:pt x="1631" y="828"/>
                  </a:cubicBezTo>
                  <a:cubicBezTo>
                    <a:pt x="1631" y="826"/>
                    <a:pt x="1631" y="824"/>
                    <a:pt x="1631" y="823"/>
                  </a:cubicBezTo>
                  <a:cubicBezTo>
                    <a:pt x="1650" y="810"/>
                    <a:pt x="1629" y="795"/>
                    <a:pt x="1650" y="785"/>
                  </a:cubicBezTo>
                  <a:cubicBezTo>
                    <a:pt x="1639" y="784"/>
                    <a:pt x="1628" y="787"/>
                    <a:pt x="1622" y="798"/>
                  </a:cubicBezTo>
                  <a:cubicBezTo>
                    <a:pt x="1618" y="805"/>
                    <a:pt x="1618" y="821"/>
                    <a:pt x="1628" y="824"/>
                  </a:cubicBezTo>
                  <a:cubicBezTo>
                    <a:pt x="1629" y="825"/>
                    <a:pt x="1629" y="827"/>
                    <a:pt x="1629" y="828"/>
                  </a:cubicBezTo>
                  <a:cubicBezTo>
                    <a:pt x="1629" y="830"/>
                    <a:pt x="1629" y="831"/>
                    <a:pt x="1629" y="832"/>
                  </a:cubicBezTo>
                  <a:cubicBezTo>
                    <a:pt x="1630" y="834"/>
                    <a:pt x="1630" y="835"/>
                    <a:pt x="1630" y="836"/>
                  </a:cubicBezTo>
                  <a:cubicBezTo>
                    <a:pt x="1630" y="837"/>
                    <a:pt x="1630" y="839"/>
                    <a:pt x="1630" y="840"/>
                  </a:cubicBezTo>
                  <a:cubicBezTo>
                    <a:pt x="1630" y="841"/>
                    <a:pt x="1630" y="842"/>
                    <a:pt x="1629" y="843"/>
                  </a:cubicBezTo>
                  <a:cubicBezTo>
                    <a:pt x="1629" y="843"/>
                    <a:pt x="1629" y="843"/>
                    <a:pt x="1629" y="844"/>
                  </a:cubicBezTo>
                  <a:cubicBezTo>
                    <a:pt x="1629" y="844"/>
                    <a:pt x="1629" y="844"/>
                    <a:pt x="1629" y="844"/>
                  </a:cubicBezTo>
                  <a:cubicBezTo>
                    <a:pt x="1629" y="845"/>
                    <a:pt x="1629" y="845"/>
                    <a:pt x="1629" y="846"/>
                  </a:cubicBezTo>
                  <a:cubicBezTo>
                    <a:pt x="1628" y="846"/>
                    <a:pt x="1628" y="847"/>
                    <a:pt x="1628" y="848"/>
                  </a:cubicBezTo>
                  <a:cubicBezTo>
                    <a:pt x="1628" y="848"/>
                    <a:pt x="1628" y="848"/>
                    <a:pt x="1628" y="848"/>
                  </a:cubicBezTo>
                  <a:cubicBezTo>
                    <a:pt x="1624" y="850"/>
                    <a:pt x="1621" y="852"/>
                    <a:pt x="1618" y="853"/>
                  </a:cubicBezTo>
                  <a:cubicBezTo>
                    <a:pt x="1606" y="860"/>
                    <a:pt x="1595" y="865"/>
                    <a:pt x="1585" y="871"/>
                  </a:cubicBezTo>
                  <a:cubicBezTo>
                    <a:pt x="1550" y="877"/>
                    <a:pt x="1511" y="882"/>
                    <a:pt x="1483" y="891"/>
                  </a:cubicBezTo>
                  <a:cubicBezTo>
                    <a:pt x="1462" y="897"/>
                    <a:pt x="1438" y="900"/>
                    <a:pt x="1403" y="917"/>
                  </a:cubicBezTo>
                  <a:cubicBezTo>
                    <a:pt x="1399" y="918"/>
                    <a:pt x="1396" y="920"/>
                    <a:pt x="1393" y="922"/>
                  </a:cubicBezTo>
                  <a:cubicBezTo>
                    <a:pt x="1388" y="908"/>
                    <a:pt x="1380" y="897"/>
                    <a:pt x="1366" y="901"/>
                  </a:cubicBezTo>
                  <a:cubicBezTo>
                    <a:pt x="1366" y="900"/>
                    <a:pt x="1365" y="900"/>
                    <a:pt x="1365" y="899"/>
                  </a:cubicBezTo>
                  <a:cubicBezTo>
                    <a:pt x="1363" y="898"/>
                    <a:pt x="1361" y="897"/>
                    <a:pt x="1359" y="896"/>
                  </a:cubicBezTo>
                  <a:cubicBezTo>
                    <a:pt x="1358" y="895"/>
                    <a:pt x="1356" y="894"/>
                    <a:pt x="1354" y="893"/>
                  </a:cubicBezTo>
                  <a:cubicBezTo>
                    <a:pt x="1353" y="892"/>
                    <a:pt x="1352" y="892"/>
                    <a:pt x="1351" y="891"/>
                  </a:cubicBezTo>
                  <a:cubicBezTo>
                    <a:pt x="1351" y="891"/>
                    <a:pt x="1351" y="891"/>
                    <a:pt x="1350" y="891"/>
                  </a:cubicBezTo>
                  <a:cubicBezTo>
                    <a:pt x="1350" y="891"/>
                    <a:pt x="1349" y="891"/>
                    <a:pt x="1349" y="890"/>
                  </a:cubicBezTo>
                  <a:cubicBezTo>
                    <a:pt x="1348" y="890"/>
                    <a:pt x="1347" y="890"/>
                    <a:pt x="1346" y="889"/>
                  </a:cubicBezTo>
                  <a:cubicBezTo>
                    <a:pt x="1346" y="889"/>
                    <a:pt x="1345" y="889"/>
                    <a:pt x="1344" y="889"/>
                  </a:cubicBezTo>
                  <a:cubicBezTo>
                    <a:pt x="1344" y="889"/>
                    <a:pt x="1343" y="889"/>
                    <a:pt x="1343" y="888"/>
                  </a:cubicBezTo>
                  <a:cubicBezTo>
                    <a:pt x="1344" y="888"/>
                    <a:pt x="1345" y="888"/>
                    <a:pt x="1346" y="887"/>
                  </a:cubicBezTo>
                  <a:cubicBezTo>
                    <a:pt x="1348" y="887"/>
                    <a:pt x="1349" y="887"/>
                    <a:pt x="1350" y="886"/>
                  </a:cubicBezTo>
                  <a:cubicBezTo>
                    <a:pt x="1351" y="886"/>
                    <a:pt x="1353" y="885"/>
                    <a:pt x="1354" y="885"/>
                  </a:cubicBezTo>
                  <a:cubicBezTo>
                    <a:pt x="1355" y="884"/>
                    <a:pt x="1356" y="883"/>
                    <a:pt x="1357" y="883"/>
                  </a:cubicBezTo>
                  <a:cubicBezTo>
                    <a:pt x="1359" y="882"/>
                    <a:pt x="1360" y="882"/>
                    <a:pt x="1361" y="881"/>
                  </a:cubicBezTo>
                  <a:cubicBezTo>
                    <a:pt x="1362" y="880"/>
                    <a:pt x="1363" y="880"/>
                    <a:pt x="1364" y="879"/>
                  </a:cubicBezTo>
                  <a:cubicBezTo>
                    <a:pt x="1365" y="878"/>
                    <a:pt x="1366" y="878"/>
                    <a:pt x="1367" y="877"/>
                  </a:cubicBezTo>
                  <a:cubicBezTo>
                    <a:pt x="1368" y="876"/>
                    <a:pt x="1369" y="876"/>
                    <a:pt x="1370" y="875"/>
                  </a:cubicBezTo>
                  <a:cubicBezTo>
                    <a:pt x="1371" y="874"/>
                    <a:pt x="1372" y="873"/>
                    <a:pt x="1372" y="873"/>
                  </a:cubicBezTo>
                  <a:cubicBezTo>
                    <a:pt x="1374" y="871"/>
                    <a:pt x="1376" y="870"/>
                    <a:pt x="1377" y="868"/>
                  </a:cubicBezTo>
                  <a:cubicBezTo>
                    <a:pt x="1378" y="867"/>
                    <a:pt x="1378" y="867"/>
                    <a:pt x="1379" y="866"/>
                  </a:cubicBezTo>
                  <a:cubicBezTo>
                    <a:pt x="1380" y="865"/>
                    <a:pt x="1380" y="864"/>
                    <a:pt x="1381" y="863"/>
                  </a:cubicBezTo>
                  <a:cubicBezTo>
                    <a:pt x="1381" y="863"/>
                    <a:pt x="1382" y="863"/>
                    <a:pt x="1382" y="862"/>
                  </a:cubicBezTo>
                  <a:cubicBezTo>
                    <a:pt x="1382" y="862"/>
                    <a:pt x="1382" y="862"/>
                    <a:pt x="1382" y="862"/>
                  </a:cubicBezTo>
                  <a:cubicBezTo>
                    <a:pt x="1382" y="862"/>
                    <a:pt x="1382" y="862"/>
                    <a:pt x="1383" y="862"/>
                  </a:cubicBezTo>
                  <a:cubicBezTo>
                    <a:pt x="1383" y="862"/>
                    <a:pt x="1383" y="861"/>
                    <a:pt x="1383" y="861"/>
                  </a:cubicBezTo>
                  <a:cubicBezTo>
                    <a:pt x="1383" y="861"/>
                    <a:pt x="1383" y="861"/>
                    <a:pt x="1384" y="861"/>
                  </a:cubicBezTo>
                  <a:cubicBezTo>
                    <a:pt x="1384" y="860"/>
                    <a:pt x="1385" y="860"/>
                    <a:pt x="1386" y="859"/>
                  </a:cubicBezTo>
                  <a:cubicBezTo>
                    <a:pt x="1387" y="859"/>
                    <a:pt x="1388" y="858"/>
                    <a:pt x="1389" y="857"/>
                  </a:cubicBezTo>
                  <a:cubicBezTo>
                    <a:pt x="1389" y="857"/>
                    <a:pt x="1390" y="856"/>
                    <a:pt x="1391" y="856"/>
                  </a:cubicBezTo>
                  <a:cubicBezTo>
                    <a:pt x="1392" y="855"/>
                    <a:pt x="1394" y="854"/>
                    <a:pt x="1395" y="854"/>
                  </a:cubicBezTo>
                  <a:cubicBezTo>
                    <a:pt x="1395" y="854"/>
                    <a:pt x="1395" y="854"/>
                    <a:pt x="1396" y="853"/>
                  </a:cubicBezTo>
                  <a:cubicBezTo>
                    <a:pt x="1396" y="853"/>
                    <a:pt x="1396" y="854"/>
                    <a:pt x="1396" y="854"/>
                  </a:cubicBezTo>
                  <a:cubicBezTo>
                    <a:pt x="1397" y="853"/>
                    <a:pt x="1399" y="854"/>
                    <a:pt x="1401" y="853"/>
                  </a:cubicBezTo>
                  <a:cubicBezTo>
                    <a:pt x="1401" y="853"/>
                    <a:pt x="1401" y="853"/>
                    <a:pt x="1401" y="853"/>
                  </a:cubicBezTo>
                  <a:cubicBezTo>
                    <a:pt x="1406" y="862"/>
                    <a:pt x="1415" y="854"/>
                    <a:pt x="1420" y="851"/>
                  </a:cubicBezTo>
                  <a:cubicBezTo>
                    <a:pt x="1427" y="848"/>
                    <a:pt x="1431" y="848"/>
                    <a:pt x="1440" y="848"/>
                  </a:cubicBezTo>
                  <a:cubicBezTo>
                    <a:pt x="1429" y="840"/>
                    <a:pt x="1399" y="832"/>
                    <a:pt x="1396" y="851"/>
                  </a:cubicBezTo>
                  <a:cubicBezTo>
                    <a:pt x="1395" y="851"/>
                    <a:pt x="1394" y="852"/>
                    <a:pt x="1394" y="852"/>
                  </a:cubicBezTo>
                  <a:cubicBezTo>
                    <a:pt x="1392" y="853"/>
                    <a:pt x="1391" y="853"/>
                    <a:pt x="1390" y="854"/>
                  </a:cubicBezTo>
                  <a:cubicBezTo>
                    <a:pt x="1389" y="855"/>
                    <a:pt x="1388" y="855"/>
                    <a:pt x="1387" y="856"/>
                  </a:cubicBezTo>
                  <a:cubicBezTo>
                    <a:pt x="1386" y="856"/>
                    <a:pt x="1386" y="857"/>
                    <a:pt x="1385" y="857"/>
                  </a:cubicBezTo>
                  <a:cubicBezTo>
                    <a:pt x="1385" y="857"/>
                    <a:pt x="1385" y="857"/>
                    <a:pt x="1385" y="856"/>
                  </a:cubicBezTo>
                  <a:cubicBezTo>
                    <a:pt x="1386" y="856"/>
                    <a:pt x="1386" y="855"/>
                    <a:pt x="1386" y="854"/>
                  </a:cubicBezTo>
                  <a:cubicBezTo>
                    <a:pt x="1388" y="851"/>
                    <a:pt x="1389" y="849"/>
                    <a:pt x="1389" y="847"/>
                  </a:cubicBezTo>
                  <a:cubicBezTo>
                    <a:pt x="1390" y="845"/>
                    <a:pt x="1390" y="843"/>
                    <a:pt x="1390" y="842"/>
                  </a:cubicBezTo>
                  <a:cubicBezTo>
                    <a:pt x="1390" y="840"/>
                    <a:pt x="1390" y="840"/>
                    <a:pt x="1390" y="840"/>
                  </a:cubicBezTo>
                  <a:cubicBezTo>
                    <a:pt x="1390" y="840"/>
                    <a:pt x="1390" y="840"/>
                    <a:pt x="1390" y="842"/>
                  </a:cubicBezTo>
                  <a:cubicBezTo>
                    <a:pt x="1389" y="843"/>
                    <a:pt x="1389" y="844"/>
                    <a:pt x="1388" y="846"/>
                  </a:cubicBezTo>
                  <a:cubicBezTo>
                    <a:pt x="1387" y="848"/>
                    <a:pt x="1386" y="851"/>
                    <a:pt x="1384" y="853"/>
                  </a:cubicBezTo>
                  <a:cubicBezTo>
                    <a:pt x="1384" y="854"/>
                    <a:pt x="1383" y="854"/>
                    <a:pt x="1383" y="855"/>
                  </a:cubicBezTo>
                  <a:cubicBezTo>
                    <a:pt x="1382" y="856"/>
                    <a:pt x="1382" y="856"/>
                    <a:pt x="1381" y="857"/>
                  </a:cubicBezTo>
                  <a:cubicBezTo>
                    <a:pt x="1380" y="858"/>
                    <a:pt x="1379" y="860"/>
                    <a:pt x="1378" y="861"/>
                  </a:cubicBezTo>
                  <a:cubicBezTo>
                    <a:pt x="1378" y="862"/>
                    <a:pt x="1377" y="863"/>
                    <a:pt x="1376" y="864"/>
                  </a:cubicBezTo>
                  <a:cubicBezTo>
                    <a:pt x="1376" y="864"/>
                    <a:pt x="1375" y="865"/>
                    <a:pt x="1374" y="866"/>
                  </a:cubicBezTo>
                  <a:cubicBezTo>
                    <a:pt x="1373" y="867"/>
                    <a:pt x="1371" y="869"/>
                    <a:pt x="1370" y="870"/>
                  </a:cubicBezTo>
                  <a:cubicBezTo>
                    <a:pt x="1369" y="871"/>
                    <a:pt x="1368" y="872"/>
                    <a:pt x="1367" y="872"/>
                  </a:cubicBezTo>
                  <a:cubicBezTo>
                    <a:pt x="1367" y="873"/>
                    <a:pt x="1366" y="874"/>
                    <a:pt x="1365" y="875"/>
                  </a:cubicBezTo>
                  <a:cubicBezTo>
                    <a:pt x="1364" y="875"/>
                    <a:pt x="1363" y="876"/>
                    <a:pt x="1362" y="877"/>
                  </a:cubicBezTo>
                  <a:cubicBezTo>
                    <a:pt x="1361" y="877"/>
                    <a:pt x="1360" y="878"/>
                    <a:pt x="1359" y="878"/>
                  </a:cubicBezTo>
                  <a:cubicBezTo>
                    <a:pt x="1358" y="879"/>
                    <a:pt x="1357" y="880"/>
                    <a:pt x="1356" y="880"/>
                  </a:cubicBezTo>
                  <a:cubicBezTo>
                    <a:pt x="1355" y="881"/>
                    <a:pt x="1353" y="881"/>
                    <a:pt x="1352" y="882"/>
                  </a:cubicBezTo>
                  <a:cubicBezTo>
                    <a:pt x="1351" y="882"/>
                    <a:pt x="1350" y="883"/>
                    <a:pt x="1349" y="883"/>
                  </a:cubicBezTo>
                  <a:cubicBezTo>
                    <a:pt x="1348" y="884"/>
                    <a:pt x="1346" y="884"/>
                    <a:pt x="1345" y="884"/>
                  </a:cubicBezTo>
                  <a:cubicBezTo>
                    <a:pt x="1344" y="885"/>
                    <a:pt x="1343" y="885"/>
                    <a:pt x="1342" y="885"/>
                  </a:cubicBezTo>
                  <a:cubicBezTo>
                    <a:pt x="1340" y="886"/>
                    <a:pt x="1340" y="886"/>
                    <a:pt x="1340" y="886"/>
                  </a:cubicBezTo>
                  <a:cubicBezTo>
                    <a:pt x="1339" y="886"/>
                    <a:pt x="1338" y="886"/>
                    <a:pt x="1338" y="886"/>
                  </a:cubicBezTo>
                  <a:cubicBezTo>
                    <a:pt x="1336" y="887"/>
                    <a:pt x="1336" y="887"/>
                    <a:pt x="1336" y="887"/>
                  </a:cubicBezTo>
                  <a:cubicBezTo>
                    <a:pt x="1335" y="887"/>
                    <a:pt x="1335" y="887"/>
                    <a:pt x="1335" y="887"/>
                  </a:cubicBezTo>
                  <a:cubicBezTo>
                    <a:pt x="1335" y="887"/>
                    <a:pt x="1335" y="887"/>
                    <a:pt x="1335" y="887"/>
                  </a:cubicBezTo>
                  <a:cubicBezTo>
                    <a:pt x="1335" y="887"/>
                    <a:pt x="1335" y="887"/>
                    <a:pt x="1335" y="887"/>
                  </a:cubicBezTo>
                  <a:cubicBezTo>
                    <a:pt x="1334" y="887"/>
                    <a:pt x="1334" y="887"/>
                    <a:pt x="1334" y="887"/>
                  </a:cubicBezTo>
                  <a:cubicBezTo>
                    <a:pt x="1334" y="887"/>
                    <a:pt x="1334" y="887"/>
                    <a:pt x="1334" y="887"/>
                  </a:cubicBezTo>
                  <a:cubicBezTo>
                    <a:pt x="1334" y="887"/>
                    <a:pt x="1334" y="887"/>
                    <a:pt x="1334" y="887"/>
                  </a:cubicBezTo>
                  <a:cubicBezTo>
                    <a:pt x="1332" y="887"/>
                    <a:pt x="1332" y="887"/>
                    <a:pt x="1332" y="887"/>
                  </a:cubicBezTo>
                  <a:cubicBezTo>
                    <a:pt x="1330" y="887"/>
                    <a:pt x="1330" y="887"/>
                    <a:pt x="1330" y="887"/>
                  </a:cubicBezTo>
                  <a:cubicBezTo>
                    <a:pt x="1325" y="888"/>
                    <a:pt x="1319" y="888"/>
                    <a:pt x="1314" y="887"/>
                  </a:cubicBezTo>
                  <a:cubicBezTo>
                    <a:pt x="1309" y="887"/>
                    <a:pt x="1303" y="887"/>
                    <a:pt x="1298" y="886"/>
                  </a:cubicBezTo>
                  <a:cubicBezTo>
                    <a:pt x="1296" y="886"/>
                    <a:pt x="1293" y="886"/>
                    <a:pt x="1290" y="886"/>
                  </a:cubicBezTo>
                  <a:cubicBezTo>
                    <a:pt x="1316" y="866"/>
                    <a:pt x="1351" y="856"/>
                    <a:pt x="1378" y="840"/>
                  </a:cubicBezTo>
                  <a:cubicBezTo>
                    <a:pt x="1414" y="818"/>
                    <a:pt x="1418" y="818"/>
                    <a:pt x="1458" y="823"/>
                  </a:cubicBezTo>
                  <a:cubicBezTo>
                    <a:pt x="1489" y="828"/>
                    <a:pt x="1542" y="852"/>
                    <a:pt x="1580" y="834"/>
                  </a:cubicBezTo>
                  <a:cubicBezTo>
                    <a:pt x="1551" y="835"/>
                    <a:pt x="1534" y="829"/>
                    <a:pt x="1514" y="822"/>
                  </a:cubicBezTo>
                  <a:cubicBezTo>
                    <a:pt x="1557" y="804"/>
                    <a:pt x="1576" y="789"/>
                    <a:pt x="1611" y="786"/>
                  </a:cubicBezTo>
                  <a:cubicBezTo>
                    <a:pt x="1571" y="778"/>
                    <a:pt x="1516" y="814"/>
                    <a:pt x="1503" y="813"/>
                  </a:cubicBezTo>
                  <a:cubicBezTo>
                    <a:pt x="1488" y="812"/>
                    <a:pt x="1457" y="807"/>
                    <a:pt x="1444" y="802"/>
                  </a:cubicBezTo>
                  <a:cubicBezTo>
                    <a:pt x="1406" y="786"/>
                    <a:pt x="1451" y="752"/>
                    <a:pt x="1470" y="729"/>
                  </a:cubicBezTo>
                  <a:cubicBezTo>
                    <a:pt x="1472" y="729"/>
                    <a:pt x="1473" y="728"/>
                    <a:pt x="1475" y="727"/>
                  </a:cubicBezTo>
                  <a:cubicBezTo>
                    <a:pt x="1477" y="726"/>
                    <a:pt x="1479" y="725"/>
                    <a:pt x="1481" y="724"/>
                  </a:cubicBezTo>
                  <a:cubicBezTo>
                    <a:pt x="1481" y="724"/>
                    <a:pt x="1482" y="724"/>
                    <a:pt x="1482" y="724"/>
                  </a:cubicBezTo>
                  <a:cubicBezTo>
                    <a:pt x="1482" y="725"/>
                    <a:pt x="1483" y="725"/>
                    <a:pt x="1483" y="725"/>
                  </a:cubicBezTo>
                  <a:cubicBezTo>
                    <a:pt x="1484" y="725"/>
                    <a:pt x="1484" y="725"/>
                    <a:pt x="1484" y="726"/>
                  </a:cubicBezTo>
                  <a:cubicBezTo>
                    <a:pt x="1484" y="726"/>
                    <a:pt x="1484" y="726"/>
                    <a:pt x="1485" y="726"/>
                  </a:cubicBezTo>
                  <a:cubicBezTo>
                    <a:pt x="1485" y="726"/>
                    <a:pt x="1485" y="726"/>
                    <a:pt x="1485" y="726"/>
                  </a:cubicBezTo>
                  <a:cubicBezTo>
                    <a:pt x="1486" y="726"/>
                    <a:pt x="1486" y="726"/>
                    <a:pt x="1487" y="726"/>
                  </a:cubicBezTo>
                  <a:cubicBezTo>
                    <a:pt x="1488" y="727"/>
                    <a:pt x="1488" y="727"/>
                    <a:pt x="1489" y="727"/>
                  </a:cubicBezTo>
                  <a:cubicBezTo>
                    <a:pt x="1490" y="727"/>
                    <a:pt x="1491" y="728"/>
                    <a:pt x="1491" y="728"/>
                  </a:cubicBezTo>
                  <a:cubicBezTo>
                    <a:pt x="1492" y="729"/>
                    <a:pt x="1493" y="729"/>
                    <a:pt x="1494" y="729"/>
                  </a:cubicBezTo>
                  <a:cubicBezTo>
                    <a:pt x="1494" y="730"/>
                    <a:pt x="1495" y="730"/>
                    <a:pt x="1496" y="731"/>
                  </a:cubicBezTo>
                  <a:cubicBezTo>
                    <a:pt x="1496" y="731"/>
                    <a:pt x="1496" y="731"/>
                    <a:pt x="1496" y="731"/>
                  </a:cubicBezTo>
                  <a:cubicBezTo>
                    <a:pt x="1495" y="749"/>
                    <a:pt x="1505" y="750"/>
                    <a:pt x="1519" y="741"/>
                  </a:cubicBezTo>
                  <a:cubicBezTo>
                    <a:pt x="1514" y="733"/>
                    <a:pt x="1510" y="721"/>
                    <a:pt x="1498" y="729"/>
                  </a:cubicBezTo>
                  <a:cubicBezTo>
                    <a:pt x="1497" y="728"/>
                    <a:pt x="1497" y="728"/>
                    <a:pt x="1497" y="728"/>
                  </a:cubicBezTo>
                  <a:cubicBezTo>
                    <a:pt x="1497" y="728"/>
                    <a:pt x="1497" y="728"/>
                    <a:pt x="1497" y="728"/>
                  </a:cubicBezTo>
                  <a:cubicBezTo>
                    <a:pt x="1496" y="728"/>
                    <a:pt x="1495" y="728"/>
                    <a:pt x="1495" y="727"/>
                  </a:cubicBezTo>
                  <a:cubicBezTo>
                    <a:pt x="1494" y="727"/>
                    <a:pt x="1493" y="726"/>
                    <a:pt x="1493" y="726"/>
                  </a:cubicBezTo>
                  <a:cubicBezTo>
                    <a:pt x="1492" y="726"/>
                    <a:pt x="1491" y="725"/>
                    <a:pt x="1490" y="725"/>
                  </a:cubicBezTo>
                  <a:cubicBezTo>
                    <a:pt x="1489" y="725"/>
                    <a:pt x="1489" y="724"/>
                    <a:pt x="1488" y="724"/>
                  </a:cubicBezTo>
                  <a:cubicBezTo>
                    <a:pt x="1487" y="724"/>
                    <a:pt x="1486" y="724"/>
                    <a:pt x="1486" y="723"/>
                  </a:cubicBezTo>
                  <a:cubicBezTo>
                    <a:pt x="1486" y="723"/>
                    <a:pt x="1485" y="723"/>
                    <a:pt x="1485" y="723"/>
                  </a:cubicBezTo>
                  <a:cubicBezTo>
                    <a:pt x="1485" y="723"/>
                    <a:pt x="1485" y="723"/>
                    <a:pt x="1485" y="723"/>
                  </a:cubicBezTo>
                  <a:cubicBezTo>
                    <a:pt x="1484" y="723"/>
                    <a:pt x="1484" y="723"/>
                    <a:pt x="1484" y="723"/>
                  </a:cubicBezTo>
                  <a:cubicBezTo>
                    <a:pt x="1483" y="723"/>
                    <a:pt x="1483" y="723"/>
                    <a:pt x="1482" y="723"/>
                  </a:cubicBezTo>
                  <a:cubicBezTo>
                    <a:pt x="1482" y="724"/>
                    <a:pt x="1482" y="724"/>
                    <a:pt x="1482" y="724"/>
                  </a:cubicBezTo>
                  <a:cubicBezTo>
                    <a:pt x="1483" y="723"/>
                    <a:pt x="1485" y="722"/>
                    <a:pt x="1487" y="720"/>
                  </a:cubicBezTo>
                  <a:cubicBezTo>
                    <a:pt x="1488" y="720"/>
                    <a:pt x="1489" y="719"/>
                    <a:pt x="1489" y="718"/>
                  </a:cubicBezTo>
                  <a:cubicBezTo>
                    <a:pt x="1490" y="718"/>
                    <a:pt x="1490" y="718"/>
                    <a:pt x="1490" y="718"/>
                  </a:cubicBezTo>
                  <a:cubicBezTo>
                    <a:pt x="1490" y="717"/>
                    <a:pt x="1490" y="717"/>
                    <a:pt x="1490" y="717"/>
                  </a:cubicBezTo>
                  <a:cubicBezTo>
                    <a:pt x="1491" y="717"/>
                    <a:pt x="1491" y="717"/>
                    <a:pt x="1491" y="717"/>
                  </a:cubicBezTo>
                  <a:cubicBezTo>
                    <a:pt x="1491" y="716"/>
                    <a:pt x="1491" y="716"/>
                    <a:pt x="1492" y="715"/>
                  </a:cubicBezTo>
                  <a:cubicBezTo>
                    <a:pt x="1493" y="714"/>
                    <a:pt x="1495" y="712"/>
                    <a:pt x="1496" y="710"/>
                  </a:cubicBezTo>
                  <a:cubicBezTo>
                    <a:pt x="1497" y="709"/>
                    <a:pt x="1497" y="708"/>
                    <a:pt x="1498" y="707"/>
                  </a:cubicBezTo>
                  <a:cubicBezTo>
                    <a:pt x="1498" y="707"/>
                    <a:pt x="1499" y="707"/>
                    <a:pt x="1499" y="707"/>
                  </a:cubicBezTo>
                  <a:cubicBezTo>
                    <a:pt x="1499" y="707"/>
                    <a:pt x="1500" y="707"/>
                    <a:pt x="1500" y="707"/>
                  </a:cubicBezTo>
                  <a:cubicBezTo>
                    <a:pt x="1501" y="707"/>
                    <a:pt x="1501" y="707"/>
                    <a:pt x="1501" y="706"/>
                  </a:cubicBezTo>
                  <a:cubicBezTo>
                    <a:pt x="1502" y="706"/>
                    <a:pt x="1502" y="706"/>
                    <a:pt x="1502" y="706"/>
                  </a:cubicBezTo>
                  <a:cubicBezTo>
                    <a:pt x="1503" y="706"/>
                    <a:pt x="1503" y="706"/>
                    <a:pt x="1504" y="706"/>
                  </a:cubicBezTo>
                  <a:cubicBezTo>
                    <a:pt x="1504" y="706"/>
                    <a:pt x="1505" y="706"/>
                    <a:pt x="1506" y="706"/>
                  </a:cubicBezTo>
                  <a:cubicBezTo>
                    <a:pt x="1506" y="706"/>
                    <a:pt x="1506" y="705"/>
                    <a:pt x="1507" y="705"/>
                  </a:cubicBezTo>
                  <a:cubicBezTo>
                    <a:pt x="1507" y="705"/>
                    <a:pt x="1507" y="705"/>
                    <a:pt x="1508" y="705"/>
                  </a:cubicBezTo>
                  <a:cubicBezTo>
                    <a:pt x="1508" y="705"/>
                    <a:pt x="1509" y="705"/>
                    <a:pt x="1510" y="705"/>
                  </a:cubicBezTo>
                  <a:cubicBezTo>
                    <a:pt x="1511" y="705"/>
                    <a:pt x="1513" y="705"/>
                    <a:pt x="1514" y="705"/>
                  </a:cubicBezTo>
                  <a:cubicBezTo>
                    <a:pt x="1516" y="705"/>
                    <a:pt x="1517" y="705"/>
                    <a:pt x="1519" y="705"/>
                  </a:cubicBezTo>
                  <a:cubicBezTo>
                    <a:pt x="1521" y="706"/>
                    <a:pt x="1522" y="706"/>
                    <a:pt x="1524" y="706"/>
                  </a:cubicBezTo>
                  <a:cubicBezTo>
                    <a:pt x="1525" y="706"/>
                    <a:pt x="1526" y="707"/>
                    <a:pt x="1527" y="707"/>
                  </a:cubicBezTo>
                  <a:cubicBezTo>
                    <a:pt x="1528" y="714"/>
                    <a:pt x="1532" y="722"/>
                    <a:pt x="1538" y="725"/>
                  </a:cubicBezTo>
                  <a:cubicBezTo>
                    <a:pt x="1546" y="729"/>
                    <a:pt x="1553" y="721"/>
                    <a:pt x="1561" y="718"/>
                  </a:cubicBezTo>
                  <a:cubicBezTo>
                    <a:pt x="1551" y="709"/>
                    <a:pt x="1541" y="687"/>
                    <a:pt x="1527" y="704"/>
                  </a:cubicBezTo>
                  <a:cubicBezTo>
                    <a:pt x="1527" y="704"/>
                    <a:pt x="1527" y="704"/>
                    <a:pt x="1527" y="704"/>
                  </a:cubicBezTo>
                  <a:cubicBezTo>
                    <a:pt x="1527" y="704"/>
                    <a:pt x="1527" y="703"/>
                    <a:pt x="1527" y="703"/>
                  </a:cubicBezTo>
                  <a:cubicBezTo>
                    <a:pt x="1526" y="704"/>
                    <a:pt x="1526" y="704"/>
                    <a:pt x="1526" y="704"/>
                  </a:cubicBezTo>
                  <a:cubicBezTo>
                    <a:pt x="1526" y="704"/>
                    <a:pt x="1525" y="704"/>
                    <a:pt x="1524" y="704"/>
                  </a:cubicBezTo>
                  <a:cubicBezTo>
                    <a:pt x="1523" y="703"/>
                    <a:pt x="1521" y="703"/>
                    <a:pt x="1519" y="703"/>
                  </a:cubicBezTo>
                  <a:cubicBezTo>
                    <a:pt x="1518" y="703"/>
                    <a:pt x="1516" y="703"/>
                    <a:pt x="1514" y="703"/>
                  </a:cubicBezTo>
                  <a:cubicBezTo>
                    <a:pt x="1513" y="703"/>
                    <a:pt x="1511" y="703"/>
                    <a:pt x="1510" y="703"/>
                  </a:cubicBezTo>
                  <a:cubicBezTo>
                    <a:pt x="1509" y="703"/>
                    <a:pt x="1508" y="703"/>
                    <a:pt x="1508" y="703"/>
                  </a:cubicBezTo>
                  <a:cubicBezTo>
                    <a:pt x="1507" y="703"/>
                    <a:pt x="1507" y="703"/>
                    <a:pt x="1506" y="703"/>
                  </a:cubicBezTo>
                  <a:cubicBezTo>
                    <a:pt x="1506" y="703"/>
                    <a:pt x="1506" y="703"/>
                    <a:pt x="1505" y="703"/>
                  </a:cubicBezTo>
                  <a:cubicBezTo>
                    <a:pt x="1505" y="703"/>
                    <a:pt x="1504" y="703"/>
                    <a:pt x="1503" y="703"/>
                  </a:cubicBezTo>
                  <a:cubicBezTo>
                    <a:pt x="1503" y="703"/>
                    <a:pt x="1502" y="704"/>
                    <a:pt x="1502" y="704"/>
                  </a:cubicBezTo>
                  <a:cubicBezTo>
                    <a:pt x="1501" y="704"/>
                    <a:pt x="1501" y="704"/>
                    <a:pt x="1501" y="704"/>
                  </a:cubicBezTo>
                  <a:cubicBezTo>
                    <a:pt x="1500" y="704"/>
                    <a:pt x="1500" y="704"/>
                    <a:pt x="1500" y="704"/>
                  </a:cubicBezTo>
                  <a:cubicBezTo>
                    <a:pt x="1500" y="704"/>
                    <a:pt x="1499" y="704"/>
                    <a:pt x="1499" y="705"/>
                  </a:cubicBezTo>
                  <a:cubicBezTo>
                    <a:pt x="1500" y="702"/>
                    <a:pt x="1501" y="700"/>
                    <a:pt x="1502" y="698"/>
                  </a:cubicBezTo>
                  <a:cubicBezTo>
                    <a:pt x="1504" y="694"/>
                    <a:pt x="1506" y="690"/>
                    <a:pt x="1508" y="687"/>
                  </a:cubicBezTo>
                  <a:cubicBezTo>
                    <a:pt x="1510" y="683"/>
                    <a:pt x="1513" y="680"/>
                    <a:pt x="1516" y="677"/>
                  </a:cubicBezTo>
                  <a:cubicBezTo>
                    <a:pt x="1519" y="675"/>
                    <a:pt x="1522" y="673"/>
                    <a:pt x="1526" y="672"/>
                  </a:cubicBezTo>
                  <a:cubicBezTo>
                    <a:pt x="1529" y="670"/>
                    <a:pt x="1533" y="669"/>
                    <a:pt x="1537" y="668"/>
                  </a:cubicBezTo>
                  <a:cubicBezTo>
                    <a:pt x="1544" y="666"/>
                    <a:pt x="1551" y="666"/>
                    <a:pt x="1558" y="665"/>
                  </a:cubicBezTo>
                  <a:cubicBezTo>
                    <a:pt x="1559" y="665"/>
                    <a:pt x="1561" y="665"/>
                    <a:pt x="1562" y="665"/>
                  </a:cubicBezTo>
                  <a:cubicBezTo>
                    <a:pt x="1564" y="665"/>
                    <a:pt x="1566" y="665"/>
                    <a:pt x="1567" y="665"/>
                  </a:cubicBezTo>
                  <a:cubicBezTo>
                    <a:pt x="1569" y="665"/>
                    <a:pt x="1571" y="665"/>
                    <a:pt x="1573" y="665"/>
                  </a:cubicBezTo>
                  <a:cubicBezTo>
                    <a:pt x="1576" y="668"/>
                    <a:pt x="1580" y="670"/>
                    <a:pt x="1583" y="673"/>
                  </a:cubicBezTo>
                  <a:cubicBezTo>
                    <a:pt x="1580" y="670"/>
                    <a:pt x="1578" y="668"/>
                    <a:pt x="1576" y="665"/>
                  </a:cubicBezTo>
                  <a:cubicBezTo>
                    <a:pt x="1581" y="666"/>
                    <a:pt x="1585" y="667"/>
                    <a:pt x="1589" y="668"/>
                  </a:cubicBezTo>
                  <a:cubicBezTo>
                    <a:pt x="1589" y="668"/>
                    <a:pt x="1589" y="668"/>
                    <a:pt x="1589" y="668"/>
                  </a:cubicBezTo>
                  <a:cubicBezTo>
                    <a:pt x="1589" y="668"/>
                    <a:pt x="1589" y="668"/>
                    <a:pt x="1589" y="668"/>
                  </a:cubicBezTo>
                  <a:cubicBezTo>
                    <a:pt x="1589" y="668"/>
                    <a:pt x="1590" y="668"/>
                    <a:pt x="1590" y="668"/>
                  </a:cubicBezTo>
                  <a:cubicBezTo>
                    <a:pt x="1590" y="668"/>
                    <a:pt x="1590" y="668"/>
                    <a:pt x="1590" y="668"/>
                  </a:cubicBezTo>
                  <a:cubicBezTo>
                    <a:pt x="1590" y="669"/>
                    <a:pt x="1591" y="669"/>
                    <a:pt x="1591" y="670"/>
                  </a:cubicBezTo>
                  <a:cubicBezTo>
                    <a:pt x="1592" y="670"/>
                    <a:pt x="1592" y="671"/>
                    <a:pt x="1593" y="671"/>
                  </a:cubicBezTo>
                  <a:cubicBezTo>
                    <a:pt x="1593" y="672"/>
                    <a:pt x="1594" y="672"/>
                    <a:pt x="1594" y="673"/>
                  </a:cubicBezTo>
                  <a:cubicBezTo>
                    <a:pt x="1595" y="673"/>
                    <a:pt x="1595" y="674"/>
                    <a:pt x="1596" y="675"/>
                  </a:cubicBezTo>
                  <a:cubicBezTo>
                    <a:pt x="1596" y="675"/>
                    <a:pt x="1597" y="676"/>
                    <a:pt x="1597" y="676"/>
                  </a:cubicBezTo>
                  <a:cubicBezTo>
                    <a:pt x="1596" y="687"/>
                    <a:pt x="1599" y="697"/>
                    <a:pt x="1610" y="699"/>
                  </a:cubicBezTo>
                  <a:cubicBezTo>
                    <a:pt x="1609" y="688"/>
                    <a:pt x="1609" y="678"/>
                    <a:pt x="1598" y="673"/>
                  </a:cubicBezTo>
                  <a:cubicBezTo>
                    <a:pt x="1598" y="673"/>
                    <a:pt x="1598" y="673"/>
                    <a:pt x="1598" y="673"/>
                  </a:cubicBezTo>
                  <a:cubicBezTo>
                    <a:pt x="1598" y="673"/>
                    <a:pt x="1598" y="673"/>
                    <a:pt x="1598" y="673"/>
                  </a:cubicBezTo>
                  <a:cubicBezTo>
                    <a:pt x="1597" y="672"/>
                    <a:pt x="1597" y="672"/>
                    <a:pt x="1596" y="671"/>
                  </a:cubicBezTo>
                  <a:cubicBezTo>
                    <a:pt x="1596" y="671"/>
                    <a:pt x="1596" y="671"/>
                    <a:pt x="1595" y="670"/>
                  </a:cubicBezTo>
                  <a:cubicBezTo>
                    <a:pt x="1596" y="671"/>
                    <a:pt x="1597" y="671"/>
                    <a:pt x="1597" y="671"/>
                  </a:cubicBezTo>
                  <a:cubicBezTo>
                    <a:pt x="1598" y="672"/>
                    <a:pt x="1599" y="672"/>
                    <a:pt x="1599" y="673"/>
                  </a:cubicBezTo>
                  <a:cubicBezTo>
                    <a:pt x="1599" y="673"/>
                    <a:pt x="1600" y="673"/>
                    <a:pt x="1600" y="673"/>
                  </a:cubicBezTo>
                  <a:cubicBezTo>
                    <a:pt x="1600" y="673"/>
                    <a:pt x="1600" y="673"/>
                    <a:pt x="1599" y="673"/>
                  </a:cubicBezTo>
                  <a:cubicBezTo>
                    <a:pt x="1599" y="672"/>
                    <a:pt x="1598" y="672"/>
                    <a:pt x="1597" y="671"/>
                  </a:cubicBezTo>
                  <a:cubicBezTo>
                    <a:pt x="1596" y="670"/>
                    <a:pt x="1595" y="669"/>
                    <a:pt x="1593" y="668"/>
                  </a:cubicBezTo>
                  <a:cubicBezTo>
                    <a:pt x="1593" y="668"/>
                    <a:pt x="1593" y="668"/>
                    <a:pt x="1593" y="668"/>
                  </a:cubicBezTo>
                  <a:cubicBezTo>
                    <a:pt x="1592" y="667"/>
                    <a:pt x="1592" y="667"/>
                    <a:pt x="1592" y="667"/>
                  </a:cubicBezTo>
                  <a:cubicBezTo>
                    <a:pt x="1591" y="667"/>
                    <a:pt x="1591" y="666"/>
                    <a:pt x="1591" y="666"/>
                  </a:cubicBezTo>
                  <a:cubicBezTo>
                    <a:pt x="1591" y="666"/>
                    <a:pt x="1591" y="666"/>
                    <a:pt x="1591" y="666"/>
                  </a:cubicBezTo>
                  <a:cubicBezTo>
                    <a:pt x="1591" y="666"/>
                    <a:pt x="1590" y="666"/>
                    <a:pt x="1590" y="666"/>
                  </a:cubicBezTo>
                  <a:cubicBezTo>
                    <a:pt x="1590" y="666"/>
                    <a:pt x="1589" y="666"/>
                    <a:pt x="1589" y="665"/>
                  </a:cubicBezTo>
                  <a:cubicBezTo>
                    <a:pt x="1588" y="665"/>
                    <a:pt x="1588" y="665"/>
                    <a:pt x="1588" y="665"/>
                  </a:cubicBezTo>
                  <a:cubicBezTo>
                    <a:pt x="1588" y="665"/>
                    <a:pt x="1588" y="665"/>
                    <a:pt x="1588" y="666"/>
                  </a:cubicBezTo>
                  <a:cubicBezTo>
                    <a:pt x="1585" y="665"/>
                    <a:pt x="1582" y="664"/>
                    <a:pt x="1578" y="663"/>
                  </a:cubicBezTo>
                  <a:cubicBezTo>
                    <a:pt x="1578" y="663"/>
                    <a:pt x="1579" y="662"/>
                    <a:pt x="1579" y="662"/>
                  </a:cubicBezTo>
                  <a:cubicBezTo>
                    <a:pt x="1580" y="661"/>
                    <a:pt x="1581" y="661"/>
                    <a:pt x="1581" y="660"/>
                  </a:cubicBezTo>
                  <a:cubicBezTo>
                    <a:pt x="1582" y="660"/>
                    <a:pt x="1582" y="660"/>
                    <a:pt x="1583" y="660"/>
                  </a:cubicBezTo>
                  <a:cubicBezTo>
                    <a:pt x="1583" y="660"/>
                    <a:pt x="1583" y="659"/>
                    <a:pt x="1583" y="659"/>
                  </a:cubicBezTo>
                  <a:cubicBezTo>
                    <a:pt x="1584" y="659"/>
                    <a:pt x="1584" y="659"/>
                    <a:pt x="1584" y="659"/>
                  </a:cubicBezTo>
                  <a:cubicBezTo>
                    <a:pt x="1584" y="658"/>
                    <a:pt x="1585" y="658"/>
                    <a:pt x="1585" y="657"/>
                  </a:cubicBezTo>
                  <a:cubicBezTo>
                    <a:pt x="1586" y="657"/>
                    <a:pt x="1586" y="657"/>
                    <a:pt x="1587" y="656"/>
                  </a:cubicBezTo>
                  <a:cubicBezTo>
                    <a:pt x="1587" y="656"/>
                    <a:pt x="1588" y="656"/>
                    <a:pt x="1588" y="655"/>
                  </a:cubicBezTo>
                  <a:cubicBezTo>
                    <a:pt x="1589" y="655"/>
                    <a:pt x="1589" y="654"/>
                    <a:pt x="1590" y="654"/>
                  </a:cubicBezTo>
                  <a:cubicBezTo>
                    <a:pt x="1591" y="653"/>
                    <a:pt x="1592" y="652"/>
                    <a:pt x="1594" y="652"/>
                  </a:cubicBezTo>
                  <a:cubicBezTo>
                    <a:pt x="1595" y="651"/>
                    <a:pt x="1596" y="650"/>
                    <a:pt x="1598" y="650"/>
                  </a:cubicBezTo>
                  <a:cubicBezTo>
                    <a:pt x="1599" y="649"/>
                    <a:pt x="1601" y="649"/>
                    <a:pt x="1602" y="648"/>
                  </a:cubicBezTo>
                  <a:cubicBezTo>
                    <a:pt x="1603" y="648"/>
                    <a:pt x="1605" y="647"/>
                    <a:pt x="1606" y="647"/>
                  </a:cubicBezTo>
                  <a:cubicBezTo>
                    <a:pt x="1606" y="647"/>
                    <a:pt x="1606" y="647"/>
                    <a:pt x="1606" y="647"/>
                  </a:cubicBezTo>
                  <a:cubicBezTo>
                    <a:pt x="1622" y="662"/>
                    <a:pt x="1632" y="650"/>
                    <a:pt x="1639" y="633"/>
                  </a:cubicBezTo>
                  <a:cubicBezTo>
                    <a:pt x="1625" y="640"/>
                    <a:pt x="1615" y="628"/>
                    <a:pt x="1604" y="645"/>
                  </a:cubicBezTo>
                  <a:cubicBezTo>
                    <a:pt x="1603" y="645"/>
                    <a:pt x="1602" y="645"/>
                    <a:pt x="1601" y="646"/>
                  </a:cubicBezTo>
                  <a:cubicBezTo>
                    <a:pt x="1600" y="646"/>
                    <a:pt x="1598" y="647"/>
                    <a:pt x="1597" y="647"/>
                  </a:cubicBezTo>
                  <a:cubicBezTo>
                    <a:pt x="1595" y="648"/>
                    <a:pt x="1594" y="649"/>
                    <a:pt x="1593" y="650"/>
                  </a:cubicBezTo>
                  <a:cubicBezTo>
                    <a:pt x="1591" y="650"/>
                    <a:pt x="1590" y="651"/>
                    <a:pt x="1589" y="652"/>
                  </a:cubicBezTo>
                  <a:cubicBezTo>
                    <a:pt x="1588" y="652"/>
                    <a:pt x="1587" y="653"/>
                    <a:pt x="1587" y="653"/>
                  </a:cubicBezTo>
                  <a:cubicBezTo>
                    <a:pt x="1586" y="653"/>
                    <a:pt x="1586" y="654"/>
                    <a:pt x="1585" y="654"/>
                  </a:cubicBezTo>
                  <a:cubicBezTo>
                    <a:pt x="1585" y="655"/>
                    <a:pt x="1584" y="655"/>
                    <a:pt x="1584" y="655"/>
                  </a:cubicBezTo>
                  <a:cubicBezTo>
                    <a:pt x="1583" y="656"/>
                    <a:pt x="1583" y="656"/>
                    <a:pt x="1582" y="657"/>
                  </a:cubicBezTo>
                  <a:cubicBezTo>
                    <a:pt x="1582" y="657"/>
                    <a:pt x="1582" y="657"/>
                    <a:pt x="1582" y="657"/>
                  </a:cubicBezTo>
                  <a:cubicBezTo>
                    <a:pt x="1581" y="657"/>
                    <a:pt x="1581" y="658"/>
                    <a:pt x="1581" y="658"/>
                  </a:cubicBezTo>
                  <a:cubicBezTo>
                    <a:pt x="1581" y="658"/>
                    <a:pt x="1580" y="659"/>
                    <a:pt x="1580" y="659"/>
                  </a:cubicBezTo>
                  <a:cubicBezTo>
                    <a:pt x="1580" y="659"/>
                    <a:pt x="1580" y="660"/>
                    <a:pt x="1579" y="660"/>
                  </a:cubicBezTo>
                  <a:cubicBezTo>
                    <a:pt x="1579" y="661"/>
                    <a:pt x="1579" y="661"/>
                    <a:pt x="1579" y="661"/>
                  </a:cubicBezTo>
                  <a:cubicBezTo>
                    <a:pt x="1578" y="662"/>
                    <a:pt x="1578" y="663"/>
                    <a:pt x="1578" y="663"/>
                  </a:cubicBezTo>
                  <a:cubicBezTo>
                    <a:pt x="1577" y="663"/>
                    <a:pt x="1577" y="663"/>
                    <a:pt x="1576" y="662"/>
                  </a:cubicBezTo>
                  <a:cubicBezTo>
                    <a:pt x="1575" y="662"/>
                    <a:pt x="1574" y="662"/>
                    <a:pt x="1573" y="662"/>
                  </a:cubicBezTo>
                  <a:cubicBezTo>
                    <a:pt x="1568" y="656"/>
                    <a:pt x="1564" y="652"/>
                    <a:pt x="1561" y="647"/>
                  </a:cubicBezTo>
                  <a:cubicBezTo>
                    <a:pt x="1562" y="645"/>
                    <a:pt x="1563" y="643"/>
                    <a:pt x="1564" y="640"/>
                  </a:cubicBezTo>
                  <a:cubicBezTo>
                    <a:pt x="1566" y="635"/>
                    <a:pt x="1568" y="630"/>
                    <a:pt x="1570" y="624"/>
                  </a:cubicBezTo>
                  <a:cubicBezTo>
                    <a:pt x="1571" y="622"/>
                    <a:pt x="1573" y="619"/>
                    <a:pt x="1574" y="616"/>
                  </a:cubicBezTo>
                  <a:cubicBezTo>
                    <a:pt x="1575" y="614"/>
                    <a:pt x="1576" y="611"/>
                    <a:pt x="1577" y="609"/>
                  </a:cubicBezTo>
                  <a:cubicBezTo>
                    <a:pt x="1577" y="607"/>
                    <a:pt x="1578" y="606"/>
                    <a:pt x="1579" y="605"/>
                  </a:cubicBezTo>
                  <a:cubicBezTo>
                    <a:pt x="1579" y="604"/>
                    <a:pt x="1580" y="603"/>
                    <a:pt x="1581" y="602"/>
                  </a:cubicBezTo>
                  <a:cubicBezTo>
                    <a:pt x="1581" y="602"/>
                    <a:pt x="1581" y="602"/>
                    <a:pt x="1581" y="602"/>
                  </a:cubicBezTo>
                  <a:cubicBezTo>
                    <a:pt x="1582" y="601"/>
                    <a:pt x="1582" y="601"/>
                    <a:pt x="1582" y="601"/>
                  </a:cubicBezTo>
                  <a:cubicBezTo>
                    <a:pt x="1582" y="601"/>
                    <a:pt x="1583" y="600"/>
                    <a:pt x="1583" y="600"/>
                  </a:cubicBezTo>
                  <a:cubicBezTo>
                    <a:pt x="1584" y="599"/>
                    <a:pt x="1585" y="599"/>
                    <a:pt x="1586" y="599"/>
                  </a:cubicBezTo>
                  <a:cubicBezTo>
                    <a:pt x="1587" y="598"/>
                    <a:pt x="1588" y="598"/>
                    <a:pt x="1589" y="598"/>
                  </a:cubicBezTo>
                  <a:cubicBezTo>
                    <a:pt x="1590" y="597"/>
                    <a:pt x="1590" y="597"/>
                    <a:pt x="1591" y="597"/>
                  </a:cubicBezTo>
                  <a:cubicBezTo>
                    <a:pt x="1591" y="597"/>
                    <a:pt x="1591" y="597"/>
                    <a:pt x="1591" y="597"/>
                  </a:cubicBezTo>
                  <a:cubicBezTo>
                    <a:pt x="1591" y="597"/>
                    <a:pt x="1592" y="597"/>
                    <a:pt x="1592" y="597"/>
                  </a:cubicBezTo>
                  <a:cubicBezTo>
                    <a:pt x="1592" y="597"/>
                    <a:pt x="1592" y="597"/>
                    <a:pt x="1593" y="597"/>
                  </a:cubicBezTo>
                  <a:cubicBezTo>
                    <a:pt x="1593" y="597"/>
                    <a:pt x="1593" y="597"/>
                    <a:pt x="1593" y="597"/>
                  </a:cubicBezTo>
                  <a:cubicBezTo>
                    <a:pt x="1593" y="596"/>
                    <a:pt x="1594" y="596"/>
                    <a:pt x="1594" y="596"/>
                  </a:cubicBezTo>
                  <a:cubicBezTo>
                    <a:pt x="1595" y="596"/>
                    <a:pt x="1595" y="596"/>
                    <a:pt x="1596" y="596"/>
                  </a:cubicBezTo>
                  <a:cubicBezTo>
                    <a:pt x="1599" y="595"/>
                    <a:pt x="1600" y="595"/>
                    <a:pt x="1600" y="595"/>
                  </a:cubicBezTo>
                  <a:cubicBezTo>
                    <a:pt x="1600" y="595"/>
                    <a:pt x="1600" y="595"/>
                    <a:pt x="1599" y="595"/>
                  </a:cubicBezTo>
                  <a:cubicBezTo>
                    <a:pt x="1598" y="595"/>
                    <a:pt x="1598" y="595"/>
                    <a:pt x="1597" y="595"/>
                  </a:cubicBezTo>
                  <a:cubicBezTo>
                    <a:pt x="1597" y="595"/>
                    <a:pt x="1597" y="595"/>
                    <a:pt x="1597" y="595"/>
                  </a:cubicBezTo>
                  <a:cubicBezTo>
                    <a:pt x="1598" y="594"/>
                    <a:pt x="1598" y="594"/>
                    <a:pt x="1599" y="593"/>
                  </a:cubicBezTo>
                  <a:cubicBezTo>
                    <a:pt x="1600" y="593"/>
                    <a:pt x="1601" y="593"/>
                    <a:pt x="1601" y="592"/>
                  </a:cubicBezTo>
                  <a:cubicBezTo>
                    <a:pt x="1602" y="592"/>
                    <a:pt x="1602" y="591"/>
                    <a:pt x="1603" y="591"/>
                  </a:cubicBezTo>
                  <a:cubicBezTo>
                    <a:pt x="1603" y="591"/>
                    <a:pt x="1603" y="591"/>
                    <a:pt x="1603" y="591"/>
                  </a:cubicBezTo>
                  <a:cubicBezTo>
                    <a:pt x="1604" y="590"/>
                    <a:pt x="1604" y="590"/>
                    <a:pt x="1604" y="590"/>
                  </a:cubicBezTo>
                  <a:cubicBezTo>
                    <a:pt x="1616" y="596"/>
                    <a:pt x="1619" y="584"/>
                    <a:pt x="1624" y="576"/>
                  </a:cubicBezTo>
                  <a:cubicBezTo>
                    <a:pt x="1610" y="570"/>
                    <a:pt x="1601" y="573"/>
                    <a:pt x="1603" y="588"/>
                  </a:cubicBezTo>
                  <a:cubicBezTo>
                    <a:pt x="1602" y="589"/>
                    <a:pt x="1602" y="589"/>
                    <a:pt x="1602" y="589"/>
                  </a:cubicBezTo>
                  <a:cubicBezTo>
                    <a:pt x="1602" y="589"/>
                    <a:pt x="1601" y="590"/>
                    <a:pt x="1600" y="590"/>
                  </a:cubicBezTo>
                  <a:cubicBezTo>
                    <a:pt x="1600" y="591"/>
                    <a:pt x="1599" y="591"/>
                    <a:pt x="1598" y="592"/>
                  </a:cubicBezTo>
                  <a:cubicBezTo>
                    <a:pt x="1597" y="592"/>
                    <a:pt x="1597" y="592"/>
                    <a:pt x="1596" y="593"/>
                  </a:cubicBezTo>
                  <a:cubicBezTo>
                    <a:pt x="1595" y="593"/>
                    <a:pt x="1595" y="593"/>
                    <a:pt x="1594" y="594"/>
                  </a:cubicBezTo>
                  <a:cubicBezTo>
                    <a:pt x="1593" y="594"/>
                    <a:pt x="1593" y="594"/>
                    <a:pt x="1592" y="595"/>
                  </a:cubicBezTo>
                  <a:cubicBezTo>
                    <a:pt x="1592" y="595"/>
                    <a:pt x="1592" y="595"/>
                    <a:pt x="1592" y="595"/>
                  </a:cubicBezTo>
                  <a:cubicBezTo>
                    <a:pt x="1592" y="595"/>
                    <a:pt x="1591" y="595"/>
                    <a:pt x="1591" y="595"/>
                  </a:cubicBezTo>
                  <a:cubicBezTo>
                    <a:pt x="1591" y="595"/>
                    <a:pt x="1591" y="595"/>
                    <a:pt x="1591" y="595"/>
                  </a:cubicBezTo>
                  <a:cubicBezTo>
                    <a:pt x="1590" y="595"/>
                    <a:pt x="1589" y="595"/>
                    <a:pt x="1588" y="595"/>
                  </a:cubicBezTo>
                  <a:cubicBezTo>
                    <a:pt x="1588" y="596"/>
                    <a:pt x="1587" y="596"/>
                    <a:pt x="1587" y="596"/>
                  </a:cubicBezTo>
                  <a:cubicBezTo>
                    <a:pt x="1586" y="596"/>
                    <a:pt x="1586" y="596"/>
                    <a:pt x="1585" y="597"/>
                  </a:cubicBezTo>
                  <a:cubicBezTo>
                    <a:pt x="1584" y="597"/>
                    <a:pt x="1584" y="597"/>
                    <a:pt x="1583" y="598"/>
                  </a:cubicBezTo>
                  <a:cubicBezTo>
                    <a:pt x="1583" y="598"/>
                    <a:pt x="1582" y="597"/>
                    <a:pt x="1582" y="597"/>
                  </a:cubicBezTo>
                  <a:cubicBezTo>
                    <a:pt x="1582" y="596"/>
                    <a:pt x="1582" y="596"/>
                    <a:pt x="1581" y="596"/>
                  </a:cubicBezTo>
                  <a:cubicBezTo>
                    <a:pt x="1581" y="595"/>
                    <a:pt x="1581" y="595"/>
                    <a:pt x="1581" y="594"/>
                  </a:cubicBezTo>
                  <a:cubicBezTo>
                    <a:pt x="1581" y="594"/>
                    <a:pt x="1580" y="593"/>
                    <a:pt x="1580" y="593"/>
                  </a:cubicBezTo>
                  <a:cubicBezTo>
                    <a:pt x="1580" y="592"/>
                    <a:pt x="1580" y="592"/>
                    <a:pt x="1580" y="592"/>
                  </a:cubicBezTo>
                  <a:cubicBezTo>
                    <a:pt x="1579" y="591"/>
                    <a:pt x="1579" y="591"/>
                    <a:pt x="1579" y="591"/>
                  </a:cubicBezTo>
                  <a:cubicBezTo>
                    <a:pt x="1579" y="590"/>
                    <a:pt x="1578" y="590"/>
                    <a:pt x="1578" y="589"/>
                  </a:cubicBezTo>
                  <a:cubicBezTo>
                    <a:pt x="1578" y="588"/>
                    <a:pt x="1577" y="588"/>
                    <a:pt x="1577" y="587"/>
                  </a:cubicBezTo>
                  <a:cubicBezTo>
                    <a:pt x="1577" y="587"/>
                    <a:pt x="1577" y="586"/>
                    <a:pt x="1577" y="586"/>
                  </a:cubicBezTo>
                  <a:cubicBezTo>
                    <a:pt x="1576" y="586"/>
                    <a:pt x="1576" y="585"/>
                    <a:pt x="1576" y="585"/>
                  </a:cubicBezTo>
                  <a:cubicBezTo>
                    <a:pt x="1576" y="584"/>
                    <a:pt x="1575" y="583"/>
                    <a:pt x="1575" y="583"/>
                  </a:cubicBezTo>
                  <a:cubicBezTo>
                    <a:pt x="1575" y="581"/>
                    <a:pt x="1574" y="579"/>
                    <a:pt x="1574" y="578"/>
                  </a:cubicBezTo>
                  <a:cubicBezTo>
                    <a:pt x="1574" y="578"/>
                    <a:pt x="1575" y="578"/>
                    <a:pt x="1576" y="578"/>
                  </a:cubicBezTo>
                  <a:cubicBezTo>
                    <a:pt x="1574" y="577"/>
                    <a:pt x="1574" y="577"/>
                    <a:pt x="1574" y="577"/>
                  </a:cubicBezTo>
                  <a:cubicBezTo>
                    <a:pt x="1574" y="577"/>
                    <a:pt x="1574" y="576"/>
                    <a:pt x="1573" y="576"/>
                  </a:cubicBezTo>
                  <a:cubicBezTo>
                    <a:pt x="1577" y="571"/>
                    <a:pt x="1582" y="565"/>
                    <a:pt x="1585" y="559"/>
                  </a:cubicBezTo>
                  <a:cubicBezTo>
                    <a:pt x="1585" y="559"/>
                    <a:pt x="1585" y="559"/>
                    <a:pt x="1585" y="559"/>
                  </a:cubicBezTo>
                  <a:cubicBezTo>
                    <a:pt x="1589" y="560"/>
                    <a:pt x="1592" y="561"/>
                    <a:pt x="1596" y="562"/>
                  </a:cubicBezTo>
                  <a:cubicBezTo>
                    <a:pt x="1592" y="560"/>
                    <a:pt x="1589" y="558"/>
                    <a:pt x="1585" y="556"/>
                  </a:cubicBezTo>
                  <a:cubicBezTo>
                    <a:pt x="1587" y="548"/>
                    <a:pt x="1584" y="538"/>
                    <a:pt x="1587" y="530"/>
                  </a:cubicBezTo>
                  <a:cubicBezTo>
                    <a:pt x="1579" y="531"/>
                    <a:pt x="1571" y="539"/>
                    <a:pt x="1566" y="547"/>
                  </a:cubicBezTo>
                  <a:cubicBezTo>
                    <a:pt x="1557" y="544"/>
                    <a:pt x="1547" y="542"/>
                    <a:pt x="1535" y="542"/>
                  </a:cubicBezTo>
                  <a:cubicBezTo>
                    <a:pt x="1556" y="522"/>
                    <a:pt x="1584" y="517"/>
                    <a:pt x="1617" y="509"/>
                  </a:cubicBezTo>
                  <a:cubicBezTo>
                    <a:pt x="1534" y="513"/>
                    <a:pt x="1462" y="565"/>
                    <a:pt x="1387" y="612"/>
                  </a:cubicBezTo>
                  <a:cubicBezTo>
                    <a:pt x="1401" y="584"/>
                    <a:pt x="1419" y="547"/>
                    <a:pt x="1440" y="523"/>
                  </a:cubicBezTo>
                  <a:cubicBezTo>
                    <a:pt x="1480" y="480"/>
                    <a:pt x="1503" y="476"/>
                    <a:pt x="1549" y="462"/>
                  </a:cubicBezTo>
                  <a:cubicBezTo>
                    <a:pt x="1534" y="464"/>
                    <a:pt x="1518" y="462"/>
                    <a:pt x="1504" y="465"/>
                  </a:cubicBezTo>
                  <a:cubicBezTo>
                    <a:pt x="1481" y="470"/>
                    <a:pt x="1467" y="477"/>
                    <a:pt x="1447" y="492"/>
                  </a:cubicBezTo>
                  <a:cubicBezTo>
                    <a:pt x="1475" y="440"/>
                    <a:pt x="1500" y="430"/>
                    <a:pt x="1525" y="401"/>
                  </a:cubicBezTo>
                  <a:cubicBezTo>
                    <a:pt x="1494" y="419"/>
                    <a:pt x="1476" y="428"/>
                    <a:pt x="1457" y="451"/>
                  </a:cubicBezTo>
                  <a:cubicBezTo>
                    <a:pt x="1457" y="450"/>
                    <a:pt x="1457" y="450"/>
                    <a:pt x="1457" y="449"/>
                  </a:cubicBezTo>
                  <a:cubicBezTo>
                    <a:pt x="1457" y="448"/>
                    <a:pt x="1457" y="447"/>
                    <a:pt x="1458" y="446"/>
                  </a:cubicBezTo>
                  <a:cubicBezTo>
                    <a:pt x="1459" y="436"/>
                    <a:pt x="1460" y="425"/>
                    <a:pt x="1462" y="412"/>
                  </a:cubicBezTo>
                  <a:cubicBezTo>
                    <a:pt x="1462" y="410"/>
                    <a:pt x="1463" y="408"/>
                    <a:pt x="1463" y="405"/>
                  </a:cubicBezTo>
                  <a:cubicBezTo>
                    <a:pt x="1463" y="405"/>
                    <a:pt x="1463" y="405"/>
                    <a:pt x="1463" y="405"/>
                  </a:cubicBezTo>
                  <a:cubicBezTo>
                    <a:pt x="1464" y="405"/>
                    <a:pt x="1464" y="404"/>
                    <a:pt x="1464" y="404"/>
                  </a:cubicBezTo>
                  <a:cubicBezTo>
                    <a:pt x="1465" y="404"/>
                    <a:pt x="1465" y="404"/>
                    <a:pt x="1465" y="404"/>
                  </a:cubicBezTo>
                  <a:cubicBezTo>
                    <a:pt x="1465" y="403"/>
                    <a:pt x="1465" y="403"/>
                    <a:pt x="1466" y="403"/>
                  </a:cubicBezTo>
                  <a:cubicBezTo>
                    <a:pt x="1466" y="403"/>
                    <a:pt x="1466" y="403"/>
                    <a:pt x="1466" y="403"/>
                  </a:cubicBezTo>
                  <a:cubicBezTo>
                    <a:pt x="1466" y="403"/>
                    <a:pt x="1467" y="402"/>
                    <a:pt x="1468" y="402"/>
                  </a:cubicBezTo>
                  <a:cubicBezTo>
                    <a:pt x="1469" y="402"/>
                    <a:pt x="1469" y="401"/>
                    <a:pt x="1470" y="401"/>
                  </a:cubicBezTo>
                  <a:cubicBezTo>
                    <a:pt x="1471" y="401"/>
                    <a:pt x="1472" y="401"/>
                    <a:pt x="1473" y="400"/>
                  </a:cubicBezTo>
                  <a:cubicBezTo>
                    <a:pt x="1474" y="400"/>
                    <a:pt x="1475" y="400"/>
                    <a:pt x="1476" y="400"/>
                  </a:cubicBezTo>
                  <a:cubicBezTo>
                    <a:pt x="1477" y="400"/>
                    <a:pt x="1478" y="399"/>
                    <a:pt x="1479" y="399"/>
                  </a:cubicBezTo>
                  <a:cubicBezTo>
                    <a:pt x="1483" y="405"/>
                    <a:pt x="1494" y="401"/>
                    <a:pt x="1498" y="397"/>
                  </a:cubicBezTo>
                  <a:cubicBezTo>
                    <a:pt x="1503" y="391"/>
                    <a:pt x="1502" y="384"/>
                    <a:pt x="1499" y="377"/>
                  </a:cubicBezTo>
                  <a:cubicBezTo>
                    <a:pt x="1498" y="392"/>
                    <a:pt x="1483" y="383"/>
                    <a:pt x="1479" y="397"/>
                  </a:cubicBezTo>
                  <a:cubicBezTo>
                    <a:pt x="1478" y="398"/>
                    <a:pt x="1477" y="398"/>
                    <a:pt x="1475" y="398"/>
                  </a:cubicBezTo>
                  <a:cubicBezTo>
                    <a:pt x="1474" y="399"/>
                    <a:pt x="1473" y="399"/>
                    <a:pt x="1473" y="399"/>
                  </a:cubicBezTo>
                  <a:cubicBezTo>
                    <a:pt x="1472" y="399"/>
                    <a:pt x="1471" y="399"/>
                    <a:pt x="1470" y="400"/>
                  </a:cubicBezTo>
                  <a:cubicBezTo>
                    <a:pt x="1469" y="400"/>
                    <a:pt x="1468" y="400"/>
                    <a:pt x="1467" y="401"/>
                  </a:cubicBezTo>
                  <a:cubicBezTo>
                    <a:pt x="1466" y="401"/>
                    <a:pt x="1466" y="401"/>
                    <a:pt x="1465" y="402"/>
                  </a:cubicBezTo>
                  <a:cubicBezTo>
                    <a:pt x="1465" y="402"/>
                    <a:pt x="1465" y="402"/>
                    <a:pt x="1465" y="402"/>
                  </a:cubicBezTo>
                  <a:cubicBezTo>
                    <a:pt x="1464" y="402"/>
                    <a:pt x="1464" y="402"/>
                    <a:pt x="1464" y="402"/>
                  </a:cubicBezTo>
                  <a:cubicBezTo>
                    <a:pt x="1464" y="403"/>
                    <a:pt x="1464" y="403"/>
                    <a:pt x="1464" y="403"/>
                  </a:cubicBezTo>
                  <a:cubicBezTo>
                    <a:pt x="1463" y="403"/>
                    <a:pt x="1463" y="404"/>
                    <a:pt x="1463" y="404"/>
                  </a:cubicBezTo>
                  <a:cubicBezTo>
                    <a:pt x="1463" y="401"/>
                    <a:pt x="1464" y="397"/>
                    <a:pt x="1464" y="394"/>
                  </a:cubicBezTo>
                  <a:cubicBezTo>
                    <a:pt x="1465" y="387"/>
                    <a:pt x="1466" y="381"/>
                    <a:pt x="1468" y="375"/>
                  </a:cubicBezTo>
                  <a:cubicBezTo>
                    <a:pt x="1468" y="373"/>
                    <a:pt x="1469" y="372"/>
                    <a:pt x="1470" y="371"/>
                  </a:cubicBezTo>
                  <a:cubicBezTo>
                    <a:pt x="1470" y="370"/>
                    <a:pt x="1470" y="369"/>
                    <a:pt x="1471" y="369"/>
                  </a:cubicBezTo>
                  <a:cubicBezTo>
                    <a:pt x="1471" y="368"/>
                    <a:pt x="1471" y="367"/>
                    <a:pt x="1472" y="366"/>
                  </a:cubicBezTo>
                  <a:cubicBezTo>
                    <a:pt x="1474" y="364"/>
                    <a:pt x="1475" y="361"/>
                    <a:pt x="1477" y="359"/>
                  </a:cubicBezTo>
                  <a:cubicBezTo>
                    <a:pt x="1479" y="357"/>
                    <a:pt x="1480" y="354"/>
                    <a:pt x="1481" y="352"/>
                  </a:cubicBezTo>
                  <a:cubicBezTo>
                    <a:pt x="1482" y="352"/>
                    <a:pt x="1482" y="352"/>
                    <a:pt x="1482" y="353"/>
                  </a:cubicBezTo>
                  <a:cubicBezTo>
                    <a:pt x="1483" y="353"/>
                    <a:pt x="1483" y="353"/>
                    <a:pt x="1484" y="353"/>
                  </a:cubicBezTo>
                  <a:cubicBezTo>
                    <a:pt x="1484" y="353"/>
                    <a:pt x="1485" y="353"/>
                    <a:pt x="1485" y="353"/>
                  </a:cubicBezTo>
                  <a:cubicBezTo>
                    <a:pt x="1485" y="353"/>
                    <a:pt x="1486" y="353"/>
                    <a:pt x="1486" y="353"/>
                  </a:cubicBezTo>
                  <a:cubicBezTo>
                    <a:pt x="1486" y="353"/>
                    <a:pt x="1486" y="353"/>
                    <a:pt x="1487" y="353"/>
                  </a:cubicBezTo>
                  <a:cubicBezTo>
                    <a:pt x="1488" y="353"/>
                    <a:pt x="1489" y="353"/>
                    <a:pt x="1491" y="353"/>
                  </a:cubicBezTo>
                  <a:cubicBezTo>
                    <a:pt x="1492" y="354"/>
                    <a:pt x="1493" y="354"/>
                    <a:pt x="1495" y="354"/>
                  </a:cubicBezTo>
                  <a:cubicBezTo>
                    <a:pt x="1498" y="355"/>
                    <a:pt x="1501" y="355"/>
                    <a:pt x="1504" y="355"/>
                  </a:cubicBezTo>
                  <a:cubicBezTo>
                    <a:pt x="1506" y="356"/>
                    <a:pt x="1507" y="356"/>
                    <a:pt x="1508" y="356"/>
                  </a:cubicBezTo>
                  <a:cubicBezTo>
                    <a:pt x="1509" y="356"/>
                    <a:pt x="1510" y="357"/>
                    <a:pt x="1511" y="357"/>
                  </a:cubicBezTo>
                  <a:cubicBezTo>
                    <a:pt x="1511" y="357"/>
                    <a:pt x="1512" y="358"/>
                    <a:pt x="1512" y="358"/>
                  </a:cubicBezTo>
                  <a:cubicBezTo>
                    <a:pt x="1513" y="358"/>
                    <a:pt x="1513" y="358"/>
                    <a:pt x="1513" y="359"/>
                  </a:cubicBezTo>
                  <a:cubicBezTo>
                    <a:pt x="1514" y="359"/>
                    <a:pt x="1515" y="360"/>
                    <a:pt x="1516" y="360"/>
                  </a:cubicBezTo>
                  <a:cubicBezTo>
                    <a:pt x="1516" y="361"/>
                    <a:pt x="1516" y="361"/>
                    <a:pt x="1517" y="361"/>
                  </a:cubicBezTo>
                  <a:cubicBezTo>
                    <a:pt x="1517" y="373"/>
                    <a:pt x="1527" y="372"/>
                    <a:pt x="1535" y="379"/>
                  </a:cubicBezTo>
                  <a:cubicBezTo>
                    <a:pt x="1536" y="365"/>
                    <a:pt x="1529" y="360"/>
                    <a:pt x="1517" y="359"/>
                  </a:cubicBezTo>
                  <a:cubicBezTo>
                    <a:pt x="1517" y="359"/>
                    <a:pt x="1517" y="359"/>
                    <a:pt x="1517" y="359"/>
                  </a:cubicBezTo>
                  <a:cubicBezTo>
                    <a:pt x="1516" y="359"/>
                    <a:pt x="1515" y="358"/>
                    <a:pt x="1514" y="358"/>
                  </a:cubicBezTo>
                  <a:cubicBezTo>
                    <a:pt x="1514" y="357"/>
                    <a:pt x="1513" y="357"/>
                    <a:pt x="1513" y="357"/>
                  </a:cubicBezTo>
                  <a:cubicBezTo>
                    <a:pt x="1512" y="357"/>
                    <a:pt x="1512" y="356"/>
                    <a:pt x="1512" y="356"/>
                  </a:cubicBezTo>
                  <a:cubicBezTo>
                    <a:pt x="1511" y="356"/>
                    <a:pt x="1511" y="356"/>
                    <a:pt x="1511" y="356"/>
                  </a:cubicBezTo>
                  <a:cubicBezTo>
                    <a:pt x="1512" y="356"/>
                    <a:pt x="1513" y="356"/>
                    <a:pt x="1514" y="356"/>
                  </a:cubicBezTo>
                  <a:cubicBezTo>
                    <a:pt x="1517" y="355"/>
                    <a:pt x="1520" y="355"/>
                    <a:pt x="1522" y="354"/>
                  </a:cubicBezTo>
                  <a:cubicBezTo>
                    <a:pt x="1523" y="354"/>
                    <a:pt x="1523" y="354"/>
                    <a:pt x="1523" y="354"/>
                  </a:cubicBezTo>
                  <a:cubicBezTo>
                    <a:pt x="1524" y="354"/>
                    <a:pt x="1524" y="354"/>
                    <a:pt x="1524" y="354"/>
                  </a:cubicBezTo>
                  <a:cubicBezTo>
                    <a:pt x="1525" y="354"/>
                    <a:pt x="1525" y="353"/>
                    <a:pt x="1526" y="353"/>
                  </a:cubicBezTo>
                  <a:cubicBezTo>
                    <a:pt x="1527" y="353"/>
                    <a:pt x="1527" y="352"/>
                    <a:pt x="1528" y="352"/>
                  </a:cubicBezTo>
                  <a:cubicBezTo>
                    <a:pt x="1529" y="351"/>
                    <a:pt x="1529" y="351"/>
                    <a:pt x="1529" y="351"/>
                  </a:cubicBezTo>
                  <a:cubicBezTo>
                    <a:pt x="1530" y="351"/>
                    <a:pt x="1530" y="351"/>
                    <a:pt x="1530" y="351"/>
                  </a:cubicBezTo>
                  <a:cubicBezTo>
                    <a:pt x="1530" y="351"/>
                    <a:pt x="1529" y="351"/>
                    <a:pt x="1528" y="351"/>
                  </a:cubicBezTo>
                  <a:cubicBezTo>
                    <a:pt x="1527" y="351"/>
                    <a:pt x="1526" y="351"/>
                    <a:pt x="1525" y="351"/>
                  </a:cubicBezTo>
                  <a:cubicBezTo>
                    <a:pt x="1525" y="351"/>
                    <a:pt x="1524" y="351"/>
                    <a:pt x="1524" y="351"/>
                  </a:cubicBezTo>
                  <a:cubicBezTo>
                    <a:pt x="1523" y="351"/>
                    <a:pt x="1523" y="351"/>
                    <a:pt x="1523" y="352"/>
                  </a:cubicBezTo>
                  <a:cubicBezTo>
                    <a:pt x="1522" y="352"/>
                    <a:pt x="1522" y="352"/>
                    <a:pt x="1522" y="352"/>
                  </a:cubicBezTo>
                  <a:cubicBezTo>
                    <a:pt x="1521" y="352"/>
                    <a:pt x="1521" y="352"/>
                    <a:pt x="1520" y="352"/>
                  </a:cubicBezTo>
                  <a:cubicBezTo>
                    <a:pt x="1520" y="352"/>
                    <a:pt x="1520" y="352"/>
                    <a:pt x="1520" y="352"/>
                  </a:cubicBezTo>
                  <a:cubicBezTo>
                    <a:pt x="1521" y="352"/>
                    <a:pt x="1521" y="352"/>
                    <a:pt x="1521" y="352"/>
                  </a:cubicBezTo>
                  <a:cubicBezTo>
                    <a:pt x="1521" y="352"/>
                    <a:pt x="1521" y="352"/>
                    <a:pt x="1521" y="351"/>
                  </a:cubicBezTo>
                  <a:cubicBezTo>
                    <a:pt x="1522" y="351"/>
                    <a:pt x="1522" y="351"/>
                    <a:pt x="1523" y="350"/>
                  </a:cubicBezTo>
                  <a:cubicBezTo>
                    <a:pt x="1524" y="350"/>
                    <a:pt x="1524" y="349"/>
                    <a:pt x="1525" y="348"/>
                  </a:cubicBezTo>
                  <a:cubicBezTo>
                    <a:pt x="1525" y="348"/>
                    <a:pt x="1526" y="347"/>
                    <a:pt x="1527" y="347"/>
                  </a:cubicBezTo>
                  <a:cubicBezTo>
                    <a:pt x="1527" y="346"/>
                    <a:pt x="1528" y="346"/>
                    <a:pt x="1528" y="345"/>
                  </a:cubicBezTo>
                  <a:cubicBezTo>
                    <a:pt x="1528" y="346"/>
                    <a:pt x="1528" y="346"/>
                    <a:pt x="1528" y="346"/>
                  </a:cubicBezTo>
                  <a:cubicBezTo>
                    <a:pt x="1528" y="346"/>
                    <a:pt x="1528" y="345"/>
                    <a:pt x="1528" y="345"/>
                  </a:cubicBezTo>
                  <a:cubicBezTo>
                    <a:pt x="1528" y="345"/>
                    <a:pt x="1528" y="345"/>
                    <a:pt x="1528" y="345"/>
                  </a:cubicBezTo>
                  <a:cubicBezTo>
                    <a:pt x="1531" y="346"/>
                    <a:pt x="1538" y="343"/>
                    <a:pt x="1540" y="340"/>
                  </a:cubicBezTo>
                  <a:cubicBezTo>
                    <a:pt x="1543" y="335"/>
                    <a:pt x="1542" y="328"/>
                    <a:pt x="1542" y="322"/>
                  </a:cubicBezTo>
                  <a:cubicBezTo>
                    <a:pt x="1536" y="331"/>
                    <a:pt x="1525" y="332"/>
                    <a:pt x="1527" y="344"/>
                  </a:cubicBezTo>
                  <a:cubicBezTo>
                    <a:pt x="1527" y="344"/>
                    <a:pt x="1526" y="345"/>
                    <a:pt x="1526" y="345"/>
                  </a:cubicBezTo>
                  <a:cubicBezTo>
                    <a:pt x="1525" y="346"/>
                    <a:pt x="1524" y="347"/>
                    <a:pt x="1524" y="347"/>
                  </a:cubicBezTo>
                  <a:cubicBezTo>
                    <a:pt x="1523" y="348"/>
                    <a:pt x="1523" y="348"/>
                    <a:pt x="1522" y="349"/>
                  </a:cubicBezTo>
                  <a:cubicBezTo>
                    <a:pt x="1521" y="349"/>
                    <a:pt x="1521" y="350"/>
                    <a:pt x="1520" y="350"/>
                  </a:cubicBezTo>
                  <a:cubicBezTo>
                    <a:pt x="1520" y="350"/>
                    <a:pt x="1520" y="350"/>
                    <a:pt x="1520" y="351"/>
                  </a:cubicBezTo>
                  <a:cubicBezTo>
                    <a:pt x="1520" y="351"/>
                    <a:pt x="1520" y="351"/>
                    <a:pt x="1520" y="351"/>
                  </a:cubicBezTo>
                  <a:cubicBezTo>
                    <a:pt x="1519" y="351"/>
                    <a:pt x="1519" y="351"/>
                    <a:pt x="1519" y="351"/>
                  </a:cubicBezTo>
                  <a:cubicBezTo>
                    <a:pt x="1519" y="352"/>
                    <a:pt x="1518" y="352"/>
                    <a:pt x="1518" y="353"/>
                  </a:cubicBezTo>
                  <a:cubicBezTo>
                    <a:pt x="1518" y="353"/>
                    <a:pt x="1518" y="353"/>
                    <a:pt x="1518" y="353"/>
                  </a:cubicBezTo>
                  <a:cubicBezTo>
                    <a:pt x="1517" y="353"/>
                    <a:pt x="1515" y="353"/>
                    <a:pt x="1514" y="353"/>
                  </a:cubicBezTo>
                  <a:cubicBezTo>
                    <a:pt x="1512" y="353"/>
                    <a:pt x="1511" y="353"/>
                    <a:pt x="1509" y="353"/>
                  </a:cubicBezTo>
                  <a:cubicBezTo>
                    <a:pt x="1508" y="353"/>
                    <a:pt x="1506" y="353"/>
                    <a:pt x="1505" y="353"/>
                  </a:cubicBezTo>
                  <a:cubicBezTo>
                    <a:pt x="1501" y="353"/>
                    <a:pt x="1498" y="352"/>
                    <a:pt x="1495" y="352"/>
                  </a:cubicBezTo>
                  <a:cubicBezTo>
                    <a:pt x="1494" y="351"/>
                    <a:pt x="1492" y="351"/>
                    <a:pt x="1491" y="351"/>
                  </a:cubicBezTo>
                  <a:cubicBezTo>
                    <a:pt x="1490" y="351"/>
                    <a:pt x="1488" y="351"/>
                    <a:pt x="1487" y="351"/>
                  </a:cubicBezTo>
                  <a:cubicBezTo>
                    <a:pt x="1487" y="351"/>
                    <a:pt x="1486" y="351"/>
                    <a:pt x="1486" y="350"/>
                  </a:cubicBezTo>
                  <a:cubicBezTo>
                    <a:pt x="1486" y="350"/>
                    <a:pt x="1485" y="350"/>
                    <a:pt x="1485" y="350"/>
                  </a:cubicBezTo>
                  <a:cubicBezTo>
                    <a:pt x="1485" y="351"/>
                    <a:pt x="1484" y="351"/>
                    <a:pt x="1484" y="351"/>
                  </a:cubicBezTo>
                  <a:cubicBezTo>
                    <a:pt x="1483" y="351"/>
                    <a:pt x="1483" y="351"/>
                    <a:pt x="1482" y="351"/>
                  </a:cubicBezTo>
                  <a:cubicBezTo>
                    <a:pt x="1482" y="351"/>
                    <a:pt x="1482" y="351"/>
                    <a:pt x="1482" y="351"/>
                  </a:cubicBezTo>
                  <a:cubicBezTo>
                    <a:pt x="1484" y="348"/>
                    <a:pt x="1485" y="345"/>
                    <a:pt x="1487" y="342"/>
                  </a:cubicBezTo>
                  <a:cubicBezTo>
                    <a:pt x="1488" y="339"/>
                    <a:pt x="1489" y="336"/>
                    <a:pt x="1490" y="333"/>
                  </a:cubicBezTo>
                  <a:cubicBezTo>
                    <a:pt x="1491" y="331"/>
                    <a:pt x="1492" y="328"/>
                    <a:pt x="1493" y="325"/>
                  </a:cubicBezTo>
                  <a:cubicBezTo>
                    <a:pt x="1494" y="323"/>
                    <a:pt x="1495" y="320"/>
                    <a:pt x="1497" y="318"/>
                  </a:cubicBezTo>
                  <a:cubicBezTo>
                    <a:pt x="1497" y="318"/>
                    <a:pt x="1497" y="317"/>
                    <a:pt x="1498" y="317"/>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6"/>
                    <a:pt x="1498" y="316"/>
                  </a:cubicBezTo>
                  <a:cubicBezTo>
                    <a:pt x="1498" y="316"/>
                    <a:pt x="1498" y="315"/>
                    <a:pt x="1499" y="315"/>
                  </a:cubicBezTo>
                  <a:cubicBezTo>
                    <a:pt x="1499" y="315"/>
                    <a:pt x="1499" y="315"/>
                    <a:pt x="1499" y="315"/>
                  </a:cubicBezTo>
                  <a:cubicBezTo>
                    <a:pt x="1499" y="314"/>
                    <a:pt x="1500" y="314"/>
                    <a:pt x="1500" y="314"/>
                  </a:cubicBezTo>
                  <a:cubicBezTo>
                    <a:pt x="1500" y="314"/>
                    <a:pt x="1501" y="313"/>
                    <a:pt x="1501" y="313"/>
                  </a:cubicBezTo>
                  <a:cubicBezTo>
                    <a:pt x="1502" y="312"/>
                    <a:pt x="1503" y="311"/>
                    <a:pt x="1504" y="311"/>
                  </a:cubicBezTo>
                  <a:cubicBezTo>
                    <a:pt x="1505" y="310"/>
                    <a:pt x="1505" y="309"/>
                    <a:pt x="1506" y="308"/>
                  </a:cubicBezTo>
                  <a:cubicBezTo>
                    <a:pt x="1508" y="307"/>
                    <a:pt x="1510" y="305"/>
                    <a:pt x="1511" y="304"/>
                  </a:cubicBezTo>
                  <a:cubicBezTo>
                    <a:pt x="1511" y="304"/>
                    <a:pt x="1511" y="304"/>
                    <a:pt x="1511" y="304"/>
                  </a:cubicBezTo>
                  <a:cubicBezTo>
                    <a:pt x="1512" y="304"/>
                    <a:pt x="1512" y="303"/>
                    <a:pt x="1512" y="303"/>
                  </a:cubicBezTo>
                  <a:cubicBezTo>
                    <a:pt x="1513" y="303"/>
                    <a:pt x="1513" y="303"/>
                    <a:pt x="1514" y="303"/>
                  </a:cubicBezTo>
                  <a:cubicBezTo>
                    <a:pt x="1514" y="302"/>
                    <a:pt x="1515" y="302"/>
                    <a:pt x="1515" y="302"/>
                  </a:cubicBezTo>
                  <a:cubicBezTo>
                    <a:pt x="1516" y="301"/>
                    <a:pt x="1517" y="301"/>
                    <a:pt x="1518" y="301"/>
                  </a:cubicBezTo>
                  <a:cubicBezTo>
                    <a:pt x="1519" y="300"/>
                    <a:pt x="1521" y="300"/>
                    <a:pt x="1522" y="300"/>
                  </a:cubicBezTo>
                  <a:cubicBezTo>
                    <a:pt x="1523" y="299"/>
                    <a:pt x="1524" y="299"/>
                    <a:pt x="1525" y="299"/>
                  </a:cubicBezTo>
                  <a:cubicBezTo>
                    <a:pt x="1526" y="299"/>
                    <a:pt x="1528" y="299"/>
                    <a:pt x="1529" y="298"/>
                  </a:cubicBezTo>
                  <a:cubicBezTo>
                    <a:pt x="1529" y="298"/>
                    <a:pt x="1529" y="298"/>
                    <a:pt x="1529" y="298"/>
                  </a:cubicBezTo>
                  <a:cubicBezTo>
                    <a:pt x="1539" y="313"/>
                    <a:pt x="1549" y="304"/>
                    <a:pt x="1556" y="292"/>
                  </a:cubicBezTo>
                  <a:cubicBezTo>
                    <a:pt x="1544" y="295"/>
                    <a:pt x="1538" y="285"/>
                    <a:pt x="1528" y="297"/>
                  </a:cubicBezTo>
                  <a:cubicBezTo>
                    <a:pt x="1527" y="297"/>
                    <a:pt x="1526" y="297"/>
                    <a:pt x="1525" y="297"/>
                  </a:cubicBezTo>
                  <a:cubicBezTo>
                    <a:pt x="1524" y="297"/>
                    <a:pt x="1523" y="297"/>
                    <a:pt x="1521" y="298"/>
                  </a:cubicBezTo>
                  <a:cubicBezTo>
                    <a:pt x="1520" y="298"/>
                    <a:pt x="1519" y="298"/>
                    <a:pt x="1518" y="299"/>
                  </a:cubicBezTo>
                  <a:cubicBezTo>
                    <a:pt x="1517" y="299"/>
                    <a:pt x="1516" y="299"/>
                    <a:pt x="1516" y="299"/>
                  </a:cubicBezTo>
                  <a:cubicBezTo>
                    <a:pt x="1517" y="298"/>
                    <a:pt x="1518" y="298"/>
                    <a:pt x="1518" y="297"/>
                  </a:cubicBezTo>
                  <a:cubicBezTo>
                    <a:pt x="1519" y="296"/>
                    <a:pt x="1520" y="294"/>
                    <a:pt x="1521" y="294"/>
                  </a:cubicBezTo>
                  <a:cubicBezTo>
                    <a:pt x="1521" y="293"/>
                    <a:pt x="1522" y="292"/>
                    <a:pt x="1522" y="291"/>
                  </a:cubicBezTo>
                  <a:cubicBezTo>
                    <a:pt x="1523" y="290"/>
                    <a:pt x="1523" y="289"/>
                    <a:pt x="1523" y="289"/>
                  </a:cubicBezTo>
                  <a:cubicBezTo>
                    <a:pt x="1523" y="289"/>
                    <a:pt x="1523" y="290"/>
                    <a:pt x="1522" y="291"/>
                  </a:cubicBezTo>
                  <a:cubicBezTo>
                    <a:pt x="1521" y="292"/>
                    <a:pt x="1521" y="292"/>
                    <a:pt x="1520" y="293"/>
                  </a:cubicBezTo>
                  <a:cubicBezTo>
                    <a:pt x="1519" y="294"/>
                    <a:pt x="1518" y="295"/>
                    <a:pt x="1517" y="296"/>
                  </a:cubicBezTo>
                  <a:cubicBezTo>
                    <a:pt x="1515" y="298"/>
                    <a:pt x="1513" y="300"/>
                    <a:pt x="1509" y="302"/>
                  </a:cubicBezTo>
                  <a:cubicBezTo>
                    <a:pt x="1508" y="303"/>
                    <a:pt x="1506" y="304"/>
                    <a:pt x="1504" y="306"/>
                  </a:cubicBezTo>
                  <a:cubicBezTo>
                    <a:pt x="1503" y="306"/>
                    <a:pt x="1502" y="307"/>
                    <a:pt x="1501" y="308"/>
                  </a:cubicBezTo>
                  <a:cubicBezTo>
                    <a:pt x="1500" y="309"/>
                    <a:pt x="1500" y="309"/>
                    <a:pt x="1499" y="310"/>
                  </a:cubicBezTo>
                  <a:cubicBezTo>
                    <a:pt x="1498" y="311"/>
                    <a:pt x="1498" y="311"/>
                    <a:pt x="1497" y="312"/>
                  </a:cubicBezTo>
                  <a:cubicBezTo>
                    <a:pt x="1497" y="312"/>
                    <a:pt x="1497" y="312"/>
                    <a:pt x="1496" y="312"/>
                  </a:cubicBezTo>
                  <a:cubicBezTo>
                    <a:pt x="1496" y="313"/>
                    <a:pt x="1496" y="313"/>
                    <a:pt x="1496" y="313"/>
                  </a:cubicBezTo>
                  <a:cubicBezTo>
                    <a:pt x="1496" y="313"/>
                    <a:pt x="1495" y="314"/>
                    <a:pt x="1495" y="314"/>
                  </a:cubicBezTo>
                  <a:cubicBezTo>
                    <a:pt x="1495" y="314"/>
                    <a:pt x="1495" y="314"/>
                    <a:pt x="1495" y="314"/>
                  </a:cubicBezTo>
                  <a:cubicBezTo>
                    <a:pt x="1495" y="314"/>
                    <a:pt x="1495" y="314"/>
                    <a:pt x="1495" y="314"/>
                  </a:cubicBezTo>
                  <a:cubicBezTo>
                    <a:pt x="1495" y="314"/>
                    <a:pt x="1495" y="314"/>
                    <a:pt x="1495" y="314"/>
                  </a:cubicBezTo>
                  <a:cubicBezTo>
                    <a:pt x="1495" y="314"/>
                    <a:pt x="1495" y="314"/>
                    <a:pt x="1495" y="314"/>
                  </a:cubicBezTo>
                  <a:cubicBezTo>
                    <a:pt x="1495" y="315"/>
                    <a:pt x="1495" y="315"/>
                    <a:pt x="1495" y="315"/>
                  </a:cubicBezTo>
                  <a:cubicBezTo>
                    <a:pt x="1494" y="315"/>
                    <a:pt x="1494" y="316"/>
                    <a:pt x="1493" y="316"/>
                  </a:cubicBezTo>
                  <a:cubicBezTo>
                    <a:pt x="1493" y="317"/>
                    <a:pt x="1493" y="318"/>
                    <a:pt x="1492" y="319"/>
                  </a:cubicBezTo>
                  <a:cubicBezTo>
                    <a:pt x="1492" y="318"/>
                    <a:pt x="1492" y="318"/>
                    <a:pt x="1492" y="318"/>
                  </a:cubicBezTo>
                  <a:cubicBezTo>
                    <a:pt x="1492" y="317"/>
                    <a:pt x="1492" y="316"/>
                    <a:pt x="1491" y="314"/>
                  </a:cubicBezTo>
                  <a:cubicBezTo>
                    <a:pt x="1491" y="314"/>
                    <a:pt x="1491" y="313"/>
                    <a:pt x="1491" y="313"/>
                  </a:cubicBezTo>
                  <a:cubicBezTo>
                    <a:pt x="1491" y="313"/>
                    <a:pt x="1491" y="312"/>
                    <a:pt x="1491" y="312"/>
                  </a:cubicBezTo>
                  <a:cubicBezTo>
                    <a:pt x="1490" y="311"/>
                    <a:pt x="1490" y="311"/>
                    <a:pt x="1490" y="311"/>
                  </a:cubicBezTo>
                  <a:cubicBezTo>
                    <a:pt x="1490" y="310"/>
                    <a:pt x="1489" y="310"/>
                    <a:pt x="1489" y="309"/>
                  </a:cubicBezTo>
                  <a:cubicBezTo>
                    <a:pt x="1489" y="309"/>
                    <a:pt x="1488" y="308"/>
                    <a:pt x="1487" y="307"/>
                  </a:cubicBezTo>
                  <a:cubicBezTo>
                    <a:pt x="1487" y="307"/>
                    <a:pt x="1487" y="307"/>
                    <a:pt x="1486" y="306"/>
                  </a:cubicBezTo>
                  <a:cubicBezTo>
                    <a:pt x="1486" y="306"/>
                    <a:pt x="1486" y="306"/>
                    <a:pt x="1486" y="306"/>
                  </a:cubicBezTo>
                  <a:cubicBezTo>
                    <a:pt x="1485" y="306"/>
                    <a:pt x="1485" y="306"/>
                    <a:pt x="1485" y="306"/>
                  </a:cubicBezTo>
                  <a:cubicBezTo>
                    <a:pt x="1485" y="305"/>
                    <a:pt x="1484" y="305"/>
                    <a:pt x="1484" y="305"/>
                  </a:cubicBezTo>
                  <a:cubicBezTo>
                    <a:pt x="1482" y="304"/>
                    <a:pt x="1480" y="303"/>
                    <a:pt x="1478" y="302"/>
                  </a:cubicBezTo>
                  <a:cubicBezTo>
                    <a:pt x="1477" y="302"/>
                    <a:pt x="1476" y="302"/>
                    <a:pt x="1475" y="301"/>
                  </a:cubicBezTo>
                  <a:cubicBezTo>
                    <a:pt x="1475" y="301"/>
                    <a:pt x="1474" y="300"/>
                    <a:pt x="1474" y="300"/>
                  </a:cubicBezTo>
                  <a:cubicBezTo>
                    <a:pt x="1473" y="300"/>
                    <a:pt x="1473" y="300"/>
                    <a:pt x="1473" y="300"/>
                  </a:cubicBezTo>
                  <a:cubicBezTo>
                    <a:pt x="1473" y="300"/>
                    <a:pt x="1473" y="299"/>
                    <a:pt x="1473" y="299"/>
                  </a:cubicBezTo>
                  <a:cubicBezTo>
                    <a:pt x="1473" y="299"/>
                    <a:pt x="1473" y="299"/>
                    <a:pt x="1473" y="299"/>
                  </a:cubicBezTo>
                  <a:cubicBezTo>
                    <a:pt x="1473" y="299"/>
                    <a:pt x="1473" y="299"/>
                    <a:pt x="1473" y="299"/>
                  </a:cubicBezTo>
                  <a:cubicBezTo>
                    <a:pt x="1471" y="297"/>
                    <a:pt x="1471" y="295"/>
                    <a:pt x="1470" y="292"/>
                  </a:cubicBezTo>
                  <a:cubicBezTo>
                    <a:pt x="1469" y="290"/>
                    <a:pt x="1469" y="288"/>
                    <a:pt x="1468" y="285"/>
                  </a:cubicBezTo>
                  <a:cubicBezTo>
                    <a:pt x="1468" y="283"/>
                    <a:pt x="1467" y="280"/>
                    <a:pt x="1466" y="278"/>
                  </a:cubicBezTo>
                  <a:cubicBezTo>
                    <a:pt x="1465" y="277"/>
                    <a:pt x="1465" y="275"/>
                    <a:pt x="1464" y="274"/>
                  </a:cubicBezTo>
                  <a:cubicBezTo>
                    <a:pt x="1464" y="273"/>
                    <a:pt x="1464" y="273"/>
                    <a:pt x="1464" y="273"/>
                  </a:cubicBezTo>
                  <a:cubicBezTo>
                    <a:pt x="1464" y="273"/>
                    <a:pt x="1465" y="272"/>
                    <a:pt x="1465" y="272"/>
                  </a:cubicBezTo>
                  <a:cubicBezTo>
                    <a:pt x="1465" y="272"/>
                    <a:pt x="1465" y="272"/>
                    <a:pt x="1465" y="271"/>
                  </a:cubicBezTo>
                  <a:cubicBezTo>
                    <a:pt x="1465" y="271"/>
                    <a:pt x="1465" y="271"/>
                    <a:pt x="1465" y="271"/>
                  </a:cubicBezTo>
                  <a:cubicBezTo>
                    <a:pt x="1465" y="271"/>
                    <a:pt x="1465" y="270"/>
                    <a:pt x="1465" y="270"/>
                  </a:cubicBezTo>
                  <a:cubicBezTo>
                    <a:pt x="1465" y="269"/>
                    <a:pt x="1465" y="269"/>
                    <a:pt x="1465" y="269"/>
                  </a:cubicBezTo>
                  <a:cubicBezTo>
                    <a:pt x="1465" y="268"/>
                    <a:pt x="1465" y="268"/>
                    <a:pt x="1465" y="267"/>
                  </a:cubicBezTo>
                  <a:cubicBezTo>
                    <a:pt x="1465" y="267"/>
                    <a:pt x="1465" y="266"/>
                    <a:pt x="1465" y="266"/>
                  </a:cubicBezTo>
                  <a:cubicBezTo>
                    <a:pt x="1465" y="265"/>
                    <a:pt x="1465" y="264"/>
                    <a:pt x="1465" y="263"/>
                  </a:cubicBezTo>
                  <a:cubicBezTo>
                    <a:pt x="1466" y="262"/>
                    <a:pt x="1466" y="261"/>
                    <a:pt x="1466" y="260"/>
                  </a:cubicBezTo>
                  <a:cubicBezTo>
                    <a:pt x="1467" y="259"/>
                    <a:pt x="1467" y="258"/>
                    <a:pt x="1467" y="258"/>
                  </a:cubicBezTo>
                  <a:cubicBezTo>
                    <a:pt x="1467" y="257"/>
                    <a:pt x="1467" y="257"/>
                    <a:pt x="1467" y="257"/>
                  </a:cubicBezTo>
                  <a:cubicBezTo>
                    <a:pt x="1467" y="258"/>
                    <a:pt x="1467" y="259"/>
                    <a:pt x="1467" y="260"/>
                  </a:cubicBezTo>
                  <a:cubicBezTo>
                    <a:pt x="1482" y="262"/>
                    <a:pt x="1482" y="241"/>
                    <a:pt x="1479" y="231"/>
                  </a:cubicBezTo>
                  <a:cubicBezTo>
                    <a:pt x="1475" y="237"/>
                    <a:pt x="1453" y="251"/>
                    <a:pt x="1465" y="259"/>
                  </a:cubicBezTo>
                  <a:cubicBezTo>
                    <a:pt x="1465" y="259"/>
                    <a:pt x="1465" y="260"/>
                    <a:pt x="1465" y="260"/>
                  </a:cubicBezTo>
                  <a:cubicBezTo>
                    <a:pt x="1464" y="261"/>
                    <a:pt x="1464" y="262"/>
                    <a:pt x="1464" y="263"/>
                  </a:cubicBezTo>
                  <a:cubicBezTo>
                    <a:pt x="1464" y="264"/>
                    <a:pt x="1463" y="265"/>
                    <a:pt x="1463" y="266"/>
                  </a:cubicBezTo>
                  <a:cubicBezTo>
                    <a:pt x="1463" y="266"/>
                    <a:pt x="1463" y="267"/>
                    <a:pt x="1463" y="267"/>
                  </a:cubicBezTo>
                  <a:cubicBezTo>
                    <a:pt x="1463" y="268"/>
                    <a:pt x="1463" y="268"/>
                    <a:pt x="1463" y="268"/>
                  </a:cubicBezTo>
                  <a:cubicBezTo>
                    <a:pt x="1463" y="269"/>
                    <a:pt x="1463" y="269"/>
                    <a:pt x="1463" y="270"/>
                  </a:cubicBezTo>
                  <a:cubicBezTo>
                    <a:pt x="1463" y="270"/>
                    <a:pt x="1463" y="270"/>
                    <a:pt x="1463" y="270"/>
                  </a:cubicBezTo>
                  <a:cubicBezTo>
                    <a:pt x="1462" y="269"/>
                    <a:pt x="1462" y="268"/>
                    <a:pt x="1461" y="266"/>
                  </a:cubicBezTo>
                  <a:cubicBezTo>
                    <a:pt x="1461" y="266"/>
                    <a:pt x="1461" y="265"/>
                    <a:pt x="1461" y="265"/>
                  </a:cubicBezTo>
                  <a:cubicBezTo>
                    <a:pt x="1461" y="265"/>
                    <a:pt x="1460" y="264"/>
                    <a:pt x="1460" y="264"/>
                  </a:cubicBezTo>
                  <a:cubicBezTo>
                    <a:pt x="1460" y="263"/>
                    <a:pt x="1459" y="262"/>
                    <a:pt x="1459" y="262"/>
                  </a:cubicBezTo>
                  <a:cubicBezTo>
                    <a:pt x="1458" y="260"/>
                    <a:pt x="1458" y="259"/>
                    <a:pt x="1457" y="258"/>
                  </a:cubicBezTo>
                  <a:cubicBezTo>
                    <a:pt x="1457" y="258"/>
                    <a:pt x="1457" y="257"/>
                    <a:pt x="1456" y="257"/>
                  </a:cubicBezTo>
                  <a:cubicBezTo>
                    <a:pt x="1456" y="257"/>
                    <a:pt x="1456"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8"/>
                    <a:pt x="1455" y="258"/>
                    <a:pt x="1455" y="258"/>
                  </a:cubicBezTo>
                  <a:cubicBezTo>
                    <a:pt x="1455" y="258"/>
                    <a:pt x="1455" y="258"/>
                    <a:pt x="1455" y="258"/>
                  </a:cubicBezTo>
                  <a:cubicBezTo>
                    <a:pt x="1455" y="258"/>
                    <a:pt x="1455" y="258"/>
                    <a:pt x="1455" y="258"/>
                  </a:cubicBezTo>
                  <a:cubicBezTo>
                    <a:pt x="1455" y="258"/>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5" y="257"/>
                    <a:pt x="1455" y="257"/>
                    <a:pt x="1455" y="257"/>
                  </a:cubicBezTo>
                  <a:cubicBezTo>
                    <a:pt x="1456" y="257"/>
                    <a:pt x="1456" y="257"/>
                    <a:pt x="1456" y="257"/>
                  </a:cubicBezTo>
                  <a:cubicBezTo>
                    <a:pt x="1456" y="258"/>
                    <a:pt x="1456" y="258"/>
                    <a:pt x="1456" y="259"/>
                  </a:cubicBezTo>
                  <a:cubicBezTo>
                    <a:pt x="1457" y="260"/>
                    <a:pt x="1457" y="261"/>
                    <a:pt x="1457" y="262"/>
                  </a:cubicBezTo>
                  <a:cubicBezTo>
                    <a:pt x="1457" y="263"/>
                    <a:pt x="1458" y="264"/>
                    <a:pt x="1458" y="265"/>
                  </a:cubicBezTo>
                  <a:cubicBezTo>
                    <a:pt x="1458" y="265"/>
                    <a:pt x="1458" y="266"/>
                    <a:pt x="1458" y="266"/>
                  </a:cubicBezTo>
                  <a:cubicBezTo>
                    <a:pt x="1459" y="266"/>
                    <a:pt x="1459" y="267"/>
                    <a:pt x="1459" y="267"/>
                  </a:cubicBezTo>
                  <a:cubicBezTo>
                    <a:pt x="1460" y="271"/>
                    <a:pt x="1462" y="275"/>
                    <a:pt x="1464" y="279"/>
                  </a:cubicBezTo>
                  <a:cubicBezTo>
                    <a:pt x="1464" y="281"/>
                    <a:pt x="1465" y="284"/>
                    <a:pt x="1466" y="286"/>
                  </a:cubicBezTo>
                  <a:cubicBezTo>
                    <a:pt x="1466" y="287"/>
                    <a:pt x="1466" y="287"/>
                    <a:pt x="1466" y="288"/>
                  </a:cubicBezTo>
                  <a:cubicBezTo>
                    <a:pt x="1466" y="288"/>
                    <a:pt x="1466" y="288"/>
                    <a:pt x="1466" y="288"/>
                  </a:cubicBezTo>
                  <a:cubicBezTo>
                    <a:pt x="1465" y="287"/>
                    <a:pt x="1465" y="287"/>
                    <a:pt x="1464" y="286"/>
                  </a:cubicBezTo>
                  <a:cubicBezTo>
                    <a:pt x="1464" y="286"/>
                    <a:pt x="1463" y="285"/>
                    <a:pt x="1462" y="285"/>
                  </a:cubicBezTo>
                  <a:cubicBezTo>
                    <a:pt x="1462" y="284"/>
                    <a:pt x="1461" y="284"/>
                    <a:pt x="1460" y="283"/>
                  </a:cubicBezTo>
                  <a:cubicBezTo>
                    <a:pt x="1460" y="283"/>
                    <a:pt x="1460" y="283"/>
                    <a:pt x="1460" y="283"/>
                  </a:cubicBezTo>
                  <a:cubicBezTo>
                    <a:pt x="1460" y="283"/>
                    <a:pt x="1460" y="283"/>
                    <a:pt x="1460" y="283"/>
                  </a:cubicBezTo>
                  <a:cubicBezTo>
                    <a:pt x="1454" y="273"/>
                    <a:pt x="1444" y="272"/>
                    <a:pt x="1433" y="272"/>
                  </a:cubicBezTo>
                  <a:cubicBezTo>
                    <a:pt x="1437" y="282"/>
                    <a:pt x="1447" y="284"/>
                    <a:pt x="1457" y="284"/>
                  </a:cubicBezTo>
                  <a:cubicBezTo>
                    <a:pt x="1458" y="284"/>
                    <a:pt x="1459" y="285"/>
                    <a:pt x="1459" y="285"/>
                  </a:cubicBezTo>
                  <a:cubicBezTo>
                    <a:pt x="1460" y="286"/>
                    <a:pt x="1460" y="286"/>
                    <a:pt x="1461" y="286"/>
                  </a:cubicBezTo>
                  <a:cubicBezTo>
                    <a:pt x="1462" y="287"/>
                    <a:pt x="1462" y="287"/>
                    <a:pt x="1463" y="288"/>
                  </a:cubicBezTo>
                  <a:cubicBezTo>
                    <a:pt x="1463" y="288"/>
                    <a:pt x="1464" y="289"/>
                    <a:pt x="1465" y="289"/>
                  </a:cubicBezTo>
                  <a:cubicBezTo>
                    <a:pt x="1465" y="290"/>
                    <a:pt x="1465" y="290"/>
                    <a:pt x="1466" y="291"/>
                  </a:cubicBezTo>
                  <a:cubicBezTo>
                    <a:pt x="1466" y="291"/>
                    <a:pt x="1466" y="291"/>
                    <a:pt x="1466" y="291"/>
                  </a:cubicBezTo>
                  <a:cubicBezTo>
                    <a:pt x="1466" y="291"/>
                    <a:pt x="1466" y="291"/>
                    <a:pt x="1467" y="291"/>
                  </a:cubicBezTo>
                  <a:cubicBezTo>
                    <a:pt x="1467" y="291"/>
                    <a:pt x="1467" y="291"/>
                    <a:pt x="1467" y="291"/>
                  </a:cubicBezTo>
                  <a:cubicBezTo>
                    <a:pt x="1467" y="292"/>
                    <a:pt x="1467" y="293"/>
                    <a:pt x="1468" y="293"/>
                  </a:cubicBezTo>
                  <a:cubicBezTo>
                    <a:pt x="1468" y="295"/>
                    <a:pt x="1469" y="298"/>
                    <a:pt x="1471" y="300"/>
                  </a:cubicBezTo>
                  <a:cubicBezTo>
                    <a:pt x="1471" y="300"/>
                    <a:pt x="1471" y="301"/>
                    <a:pt x="1471" y="301"/>
                  </a:cubicBezTo>
                  <a:cubicBezTo>
                    <a:pt x="1471" y="301"/>
                    <a:pt x="1471" y="301"/>
                    <a:pt x="1471" y="301"/>
                  </a:cubicBezTo>
                  <a:cubicBezTo>
                    <a:pt x="1471" y="301"/>
                    <a:pt x="1472" y="301"/>
                    <a:pt x="1472" y="301"/>
                  </a:cubicBezTo>
                  <a:cubicBezTo>
                    <a:pt x="1472" y="302"/>
                    <a:pt x="1472" y="302"/>
                    <a:pt x="1472" y="302"/>
                  </a:cubicBezTo>
                  <a:cubicBezTo>
                    <a:pt x="1472" y="302"/>
                    <a:pt x="1473" y="303"/>
                    <a:pt x="1474" y="303"/>
                  </a:cubicBezTo>
                  <a:cubicBezTo>
                    <a:pt x="1475" y="304"/>
                    <a:pt x="1476" y="304"/>
                    <a:pt x="1477" y="305"/>
                  </a:cubicBezTo>
                  <a:cubicBezTo>
                    <a:pt x="1479" y="306"/>
                    <a:pt x="1481" y="306"/>
                    <a:pt x="1483" y="307"/>
                  </a:cubicBezTo>
                  <a:cubicBezTo>
                    <a:pt x="1483" y="307"/>
                    <a:pt x="1483" y="308"/>
                    <a:pt x="1484" y="308"/>
                  </a:cubicBezTo>
                  <a:cubicBezTo>
                    <a:pt x="1484" y="308"/>
                    <a:pt x="1484" y="308"/>
                    <a:pt x="1484" y="308"/>
                  </a:cubicBezTo>
                  <a:cubicBezTo>
                    <a:pt x="1484" y="308"/>
                    <a:pt x="1485" y="308"/>
                    <a:pt x="1485" y="308"/>
                  </a:cubicBezTo>
                  <a:cubicBezTo>
                    <a:pt x="1485" y="309"/>
                    <a:pt x="1485" y="309"/>
                    <a:pt x="1485" y="309"/>
                  </a:cubicBezTo>
                  <a:cubicBezTo>
                    <a:pt x="1486" y="310"/>
                    <a:pt x="1487" y="310"/>
                    <a:pt x="1487" y="311"/>
                  </a:cubicBezTo>
                  <a:cubicBezTo>
                    <a:pt x="1488" y="312"/>
                    <a:pt x="1488" y="312"/>
                    <a:pt x="1488" y="313"/>
                  </a:cubicBezTo>
                  <a:cubicBezTo>
                    <a:pt x="1489" y="313"/>
                    <a:pt x="1489" y="314"/>
                    <a:pt x="1489" y="314"/>
                  </a:cubicBezTo>
                  <a:cubicBezTo>
                    <a:pt x="1489" y="314"/>
                    <a:pt x="1489" y="315"/>
                    <a:pt x="1490" y="315"/>
                  </a:cubicBezTo>
                  <a:cubicBezTo>
                    <a:pt x="1490" y="316"/>
                    <a:pt x="1491" y="317"/>
                    <a:pt x="1491" y="318"/>
                  </a:cubicBezTo>
                  <a:cubicBezTo>
                    <a:pt x="1492" y="319"/>
                    <a:pt x="1492" y="319"/>
                    <a:pt x="1492" y="320"/>
                  </a:cubicBezTo>
                  <a:cubicBezTo>
                    <a:pt x="1491" y="321"/>
                    <a:pt x="1490" y="323"/>
                    <a:pt x="1490" y="324"/>
                  </a:cubicBezTo>
                  <a:cubicBezTo>
                    <a:pt x="1489" y="327"/>
                    <a:pt x="1488" y="330"/>
                    <a:pt x="1487" y="332"/>
                  </a:cubicBezTo>
                  <a:cubicBezTo>
                    <a:pt x="1486" y="335"/>
                    <a:pt x="1485" y="338"/>
                    <a:pt x="1484" y="340"/>
                  </a:cubicBezTo>
                  <a:cubicBezTo>
                    <a:pt x="1481" y="346"/>
                    <a:pt x="1478" y="351"/>
                    <a:pt x="1474" y="357"/>
                  </a:cubicBezTo>
                  <a:cubicBezTo>
                    <a:pt x="1473" y="359"/>
                    <a:pt x="1471" y="362"/>
                    <a:pt x="1469" y="365"/>
                  </a:cubicBezTo>
                  <a:cubicBezTo>
                    <a:pt x="1468" y="365"/>
                    <a:pt x="1468" y="366"/>
                    <a:pt x="1468" y="367"/>
                  </a:cubicBezTo>
                  <a:cubicBezTo>
                    <a:pt x="1467" y="368"/>
                    <a:pt x="1467" y="368"/>
                    <a:pt x="1466" y="369"/>
                  </a:cubicBezTo>
                  <a:cubicBezTo>
                    <a:pt x="1466" y="371"/>
                    <a:pt x="1465" y="372"/>
                    <a:pt x="1464" y="374"/>
                  </a:cubicBezTo>
                  <a:cubicBezTo>
                    <a:pt x="1463" y="377"/>
                    <a:pt x="1463" y="380"/>
                    <a:pt x="1462" y="384"/>
                  </a:cubicBezTo>
                  <a:cubicBezTo>
                    <a:pt x="1462" y="386"/>
                    <a:pt x="1461" y="388"/>
                    <a:pt x="1461" y="390"/>
                  </a:cubicBezTo>
                  <a:cubicBezTo>
                    <a:pt x="1461" y="389"/>
                    <a:pt x="1461" y="389"/>
                    <a:pt x="1461" y="387"/>
                  </a:cubicBezTo>
                  <a:cubicBezTo>
                    <a:pt x="1461" y="387"/>
                    <a:pt x="1461" y="387"/>
                    <a:pt x="1461" y="386"/>
                  </a:cubicBezTo>
                  <a:cubicBezTo>
                    <a:pt x="1461" y="386"/>
                    <a:pt x="1461" y="385"/>
                    <a:pt x="1461" y="385"/>
                  </a:cubicBezTo>
                  <a:cubicBezTo>
                    <a:pt x="1460" y="384"/>
                    <a:pt x="1460" y="384"/>
                    <a:pt x="1460" y="383"/>
                  </a:cubicBezTo>
                  <a:cubicBezTo>
                    <a:pt x="1460" y="383"/>
                    <a:pt x="1460" y="382"/>
                    <a:pt x="1459" y="382"/>
                  </a:cubicBezTo>
                  <a:cubicBezTo>
                    <a:pt x="1458" y="380"/>
                    <a:pt x="1457" y="377"/>
                    <a:pt x="1455" y="376"/>
                  </a:cubicBezTo>
                  <a:cubicBezTo>
                    <a:pt x="1455" y="376"/>
                    <a:pt x="1455" y="375"/>
                    <a:pt x="1454" y="375"/>
                  </a:cubicBezTo>
                  <a:cubicBezTo>
                    <a:pt x="1454" y="375"/>
                    <a:pt x="1454" y="375"/>
                    <a:pt x="1453" y="375"/>
                  </a:cubicBezTo>
                  <a:cubicBezTo>
                    <a:pt x="1453" y="374"/>
                    <a:pt x="1453" y="374"/>
                    <a:pt x="1453" y="374"/>
                  </a:cubicBezTo>
                  <a:cubicBezTo>
                    <a:pt x="1453" y="374"/>
                    <a:pt x="1453" y="374"/>
                    <a:pt x="1453" y="374"/>
                  </a:cubicBezTo>
                  <a:cubicBezTo>
                    <a:pt x="1452" y="374"/>
                    <a:pt x="1452" y="374"/>
                    <a:pt x="1452" y="374"/>
                  </a:cubicBezTo>
                  <a:cubicBezTo>
                    <a:pt x="1450" y="373"/>
                    <a:pt x="1449" y="373"/>
                    <a:pt x="1448" y="372"/>
                  </a:cubicBezTo>
                  <a:cubicBezTo>
                    <a:pt x="1447" y="372"/>
                    <a:pt x="1446" y="372"/>
                    <a:pt x="1446" y="372"/>
                  </a:cubicBezTo>
                  <a:cubicBezTo>
                    <a:pt x="1445" y="372"/>
                    <a:pt x="1445" y="372"/>
                    <a:pt x="1444" y="371"/>
                  </a:cubicBezTo>
                  <a:cubicBezTo>
                    <a:pt x="1443" y="371"/>
                    <a:pt x="1443" y="371"/>
                    <a:pt x="1442" y="371"/>
                  </a:cubicBezTo>
                  <a:cubicBezTo>
                    <a:pt x="1441" y="370"/>
                    <a:pt x="1441" y="370"/>
                    <a:pt x="1440" y="370"/>
                  </a:cubicBezTo>
                  <a:cubicBezTo>
                    <a:pt x="1440" y="370"/>
                    <a:pt x="1439" y="370"/>
                    <a:pt x="1439" y="369"/>
                  </a:cubicBezTo>
                  <a:cubicBezTo>
                    <a:pt x="1439" y="369"/>
                    <a:pt x="1439" y="369"/>
                    <a:pt x="1439" y="369"/>
                  </a:cubicBezTo>
                  <a:cubicBezTo>
                    <a:pt x="1439" y="369"/>
                    <a:pt x="1439" y="369"/>
                    <a:pt x="1439" y="368"/>
                  </a:cubicBezTo>
                  <a:cubicBezTo>
                    <a:pt x="1439" y="368"/>
                    <a:pt x="1439" y="368"/>
                    <a:pt x="1439" y="368"/>
                  </a:cubicBezTo>
                  <a:cubicBezTo>
                    <a:pt x="1439" y="368"/>
                    <a:pt x="1438" y="367"/>
                    <a:pt x="1438" y="367"/>
                  </a:cubicBezTo>
                  <a:cubicBezTo>
                    <a:pt x="1438" y="367"/>
                    <a:pt x="1438" y="367"/>
                    <a:pt x="1438" y="366"/>
                  </a:cubicBezTo>
                  <a:cubicBezTo>
                    <a:pt x="1438" y="366"/>
                    <a:pt x="1438" y="366"/>
                    <a:pt x="1438" y="365"/>
                  </a:cubicBezTo>
                  <a:cubicBezTo>
                    <a:pt x="1438" y="365"/>
                    <a:pt x="1438" y="365"/>
                    <a:pt x="1438" y="365"/>
                  </a:cubicBezTo>
                  <a:cubicBezTo>
                    <a:pt x="1438" y="365"/>
                    <a:pt x="1438" y="364"/>
                    <a:pt x="1438" y="364"/>
                  </a:cubicBezTo>
                  <a:cubicBezTo>
                    <a:pt x="1438" y="364"/>
                    <a:pt x="1437" y="363"/>
                    <a:pt x="1437" y="363"/>
                  </a:cubicBezTo>
                  <a:cubicBezTo>
                    <a:pt x="1437" y="362"/>
                    <a:pt x="1437" y="361"/>
                    <a:pt x="1437" y="360"/>
                  </a:cubicBezTo>
                  <a:cubicBezTo>
                    <a:pt x="1437" y="359"/>
                    <a:pt x="1437" y="359"/>
                    <a:pt x="1437" y="358"/>
                  </a:cubicBezTo>
                  <a:cubicBezTo>
                    <a:pt x="1437" y="358"/>
                    <a:pt x="1437" y="358"/>
                    <a:pt x="1437" y="357"/>
                  </a:cubicBezTo>
                  <a:cubicBezTo>
                    <a:pt x="1437" y="358"/>
                    <a:pt x="1438" y="358"/>
                    <a:pt x="1438" y="358"/>
                  </a:cubicBezTo>
                  <a:cubicBezTo>
                    <a:pt x="1438" y="357"/>
                    <a:pt x="1438" y="357"/>
                    <a:pt x="1438" y="356"/>
                  </a:cubicBezTo>
                  <a:cubicBezTo>
                    <a:pt x="1439" y="357"/>
                    <a:pt x="1439" y="357"/>
                    <a:pt x="1439" y="357"/>
                  </a:cubicBezTo>
                  <a:cubicBezTo>
                    <a:pt x="1453" y="355"/>
                    <a:pt x="1444" y="341"/>
                    <a:pt x="1445" y="334"/>
                  </a:cubicBezTo>
                  <a:cubicBezTo>
                    <a:pt x="1440" y="338"/>
                    <a:pt x="1428" y="350"/>
                    <a:pt x="1436" y="357"/>
                  </a:cubicBezTo>
                  <a:cubicBezTo>
                    <a:pt x="1436" y="357"/>
                    <a:pt x="1436" y="357"/>
                    <a:pt x="1436" y="358"/>
                  </a:cubicBezTo>
                  <a:cubicBezTo>
                    <a:pt x="1436" y="359"/>
                    <a:pt x="1436" y="359"/>
                    <a:pt x="1436" y="360"/>
                  </a:cubicBezTo>
                  <a:cubicBezTo>
                    <a:pt x="1436" y="361"/>
                    <a:pt x="1436" y="362"/>
                    <a:pt x="1436" y="363"/>
                  </a:cubicBezTo>
                  <a:cubicBezTo>
                    <a:pt x="1436" y="364"/>
                    <a:pt x="1436" y="364"/>
                    <a:pt x="1436" y="364"/>
                  </a:cubicBezTo>
                  <a:cubicBezTo>
                    <a:pt x="1436" y="365"/>
                    <a:pt x="1436" y="365"/>
                    <a:pt x="1436" y="365"/>
                  </a:cubicBezTo>
                  <a:cubicBezTo>
                    <a:pt x="1436" y="365"/>
                    <a:pt x="1437" y="365"/>
                    <a:pt x="1437" y="366"/>
                  </a:cubicBezTo>
                  <a:cubicBezTo>
                    <a:pt x="1437" y="366"/>
                    <a:pt x="1437" y="366"/>
                    <a:pt x="1437" y="367"/>
                  </a:cubicBezTo>
                  <a:cubicBezTo>
                    <a:pt x="1437" y="367"/>
                    <a:pt x="1437" y="367"/>
                    <a:pt x="1437" y="368"/>
                  </a:cubicBezTo>
                  <a:cubicBezTo>
                    <a:pt x="1437" y="368"/>
                    <a:pt x="1437" y="368"/>
                    <a:pt x="1437" y="368"/>
                  </a:cubicBezTo>
                  <a:cubicBezTo>
                    <a:pt x="1437" y="368"/>
                    <a:pt x="1437" y="369"/>
                    <a:pt x="1438" y="369"/>
                  </a:cubicBezTo>
                  <a:cubicBezTo>
                    <a:pt x="1436" y="368"/>
                    <a:pt x="1434" y="367"/>
                    <a:pt x="1433" y="366"/>
                  </a:cubicBezTo>
                  <a:cubicBezTo>
                    <a:pt x="1433" y="366"/>
                    <a:pt x="1432" y="366"/>
                    <a:pt x="1432" y="365"/>
                  </a:cubicBezTo>
                  <a:cubicBezTo>
                    <a:pt x="1431" y="365"/>
                    <a:pt x="1431" y="365"/>
                    <a:pt x="1431" y="365"/>
                  </a:cubicBezTo>
                  <a:cubicBezTo>
                    <a:pt x="1431" y="364"/>
                    <a:pt x="1430" y="364"/>
                    <a:pt x="1430" y="364"/>
                  </a:cubicBezTo>
                  <a:cubicBezTo>
                    <a:pt x="1429" y="363"/>
                    <a:pt x="1429" y="363"/>
                    <a:pt x="1428" y="362"/>
                  </a:cubicBezTo>
                  <a:cubicBezTo>
                    <a:pt x="1428" y="362"/>
                    <a:pt x="1427" y="361"/>
                    <a:pt x="1427" y="361"/>
                  </a:cubicBezTo>
                  <a:cubicBezTo>
                    <a:pt x="1425" y="359"/>
                    <a:pt x="1423" y="357"/>
                    <a:pt x="1421" y="355"/>
                  </a:cubicBezTo>
                  <a:cubicBezTo>
                    <a:pt x="1421" y="354"/>
                    <a:pt x="1420" y="353"/>
                    <a:pt x="1419" y="353"/>
                  </a:cubicBezTo>
                  <a:cubicBezTo>
                    <a:pt x="1420" y="353"/>
                    <a:pt x="1420" y="353"/>
                    <a:pt x="1420" y="353"/>
                  </a:cubicBezTo>
                  <a:cubicBezTo>
                    <a:pt x="1420" y="353"/>
                    <a:pt x="1419" y="352"/>
                    <a:pt x="1419" y="352"/>
                  </a:cubicBezTo>
                  <a:cubicBezTo>
                    <a:pt x="1419" y="351"/>
                    <a:pt x="1418" y="351"/>
                    <a:pt x="1418" y="351"/>
                  </a:cubicBezTo>
                  <a:cubicBezTo>
                    <a:pt x="1418" y="350"/>
                    <a:pt x="1418" y="350"/>
                    <a:pt x="1418" y="350"/>
                  </a:cubicBezTo>
                  <a:cubicBezTo>
                    <a:pt x="1418" y="349"/>
                    <a:pt x="1417" y="349"/>
                    <a:pt x="1417" y="349"/>
                  </a:cubicBezTo>
                  <a:cubicBezTo>
                    <a:pt x="1417" y="348"/>
                    <a:pt x="1416" y="347"/>
                    <a:pt x="1416" y="346"/>
                  </a:cubicBezTo>
                  <a:cubicBezTo>
                    <a:pt x="1415" y="345"/>
                    <a:pt x="1415" y="345"/>
                    <a:pt x="1415" y="344"/>
                  </a:cubicBezTo>
                  <a:cubicBezTo>
                    <a:pt x="1415" y="344"/>
                    <a:pt x="1415" y="344"/>
                    <a:pt x="1415" y="344"/>
                  </a:cubicBezTo>
                  <a:cubicBezTo>
                    <a:pt x="1415" y="343"/>
                    <a:pt x="1414" y="343"/>
                    <a:pt x="1414" y="343"/>
                  </a:cubicBezTo>
                  <a:cubicBezTo>
                    <a:pt x="1414" y="341"/>
                    <a:pt x="1413" y="339"/>
                    <a:pt x="1412" y="338"/>
                  </a:cubicBezTo>
                  <a:cubicBezTo>
                    <a:pt x="1412" y="337"/>
                    <a:pt x="1412" y="336"/>
                    <a:pt x="1412" y="335"/>
                  </a:cubicBezTo>
                  <a:cubicBezTo>
                    <a:pt x="1411" y="335"/>
                    <a:pt x="1411" y="334"/>
                    <a:pt x="1411" y="334"/>
                  </a:cubicBezTo>
                  <a:cubicBezTo>
                    <a:pt x="1410" y="331"/>
                    <a:pt x="1410" y="330"/>
                    <a:pt x="1410" y="330"/>
                  </a:cubicBezTo>
                  <a:cubicBezTo>
                    <a:pt x="1410" y="330"/>
                    <a:pt x="1410" y="330"/>
                    <a:pt x="1410" y="331"/>
                  </a:cubicBezTo>
                  <a:cubicBezTo>
                    <a:pt x="1410" y="331"/>
                    <a:pt x="1410" y="332"/>
                    <a:pt x="1410" y="334"/>
                  </a:cubicBezTo>
                  <a:cubicBezTo>
                    <a:pt x="1410" y="334"/>
                    <a:pt x="1410" y="335"/>
                    <a:pt x="1410" y="336"/>
                  </a:cubicBezTo>
                  <a:cubicBezTo>
                    <a:pt x="1410" y="337"/>
                    <a:pt x="1410" y="337"/>
                    <a:pt x="1410" y="338"/>
                  </a:cubicBezTo>
                  <a:cubicBezTo>
                    <a:pt x="1411" y="339"/>
                    <a:pt x="1411" y="340"/>
                    <a:pt x="1411" y="341"/>
                  </a:cubicBezTo>
                  <a:cubicBezTo>
                    <a:pt x="1411" y="341"/>
                    <a:pt x="1411" y="342"/>
                    <a:pt x="1411" y="342"/>
                  </a:cubicBezTo>
                  <a:cubicBezTo>
                    <a:pt x="1412" y="343"/>
                    <a:pt x="1412" y="343"/>
                    <a:pt x="1412" y="344"/>
                  </a:cubicBezTo>
                  <a:cubicBezTo>
                    <a:pt x="1412" y="344"/>
                    <a:pt x="1412" y="344"/>
                    <a:pt x="1412" y="345"/>
                  </a:cubicBezTo>
                  <a:cubicBezTo>
                    <a:pt x="1412" y="345"/>
                    <a:pt x="1413" y="345"/>
                    <a:pt x="1413" y="345"/>
                  </a:cubicBezTo>
                  <a:cubicBezTo>
                    <a:pt x="1413" y="346"/>
                    <a:pt x="1413" y="346"/>
                    <a:pt x="1413" y="347"/>
                  </a:cubicBezTo>
                  <a:cubicBezTo>
                    <a:pt x="1414" y="348"/>
                    <a:pt x="1414" y="348"/>
                    <a:pt x="1414" y="349"/>
                  </a:cubicBezTo>
                  <a:cubicBezTo>
                    <a:pt x="1414" y="349"/>
                    <a:pt x="1413" y="348"/>
                    <a:pt x="1413" y="348"/>
                  </a:cubicBezTo>
                  <a:cubicBezTo>
                    <a:pt x="1412" y="348"/>
                    <a:pt x="1411" y="348"/>
                    <a:pt x="1410" y="347"/>
                  </a:cubicBezTo>
                  <a:cubicBezTo>
                    <a:pt x="1410" y="347"/>
                    <a:pt x="1409" y="347"/>
                    <a:pt x="1408" y="347"/>
                  </a:cubicBezTo>
                  <a:cubicBezTo>
                    <a:pt x="1407" y="347"/>
                    <a:pt x="1407" y="346"/>
                    <a:pt x="1406" y="346"/>
                  </a:cubicBezTo>
                  <a:cubicBezTo>
                    <a:pt x="1406" y="346"/>
                    <a:pt x="1406" y="346"/>
                    <a:pt x="1406" y="346"/>
                  </a:cubicBezTo>
                  <a:cubicBezTo>
                    <a:pt x="1405" y="346"/>
                    <a:pt x="1405" y="346"/>
                    <a:pt x="1405" y="346"/>
                  </a:cubicBezTo>
                  <a:cubicBezTo>
                    <a:pt x="1401" y="334"/>
                    <a:pt x="1391" y="339"/>
                    <a:pt x="1382" y="341"/>
                  </a:cubicBezTo>
                  <a:cubicBezTo>
                    <a:pt x="1387" y="355"/>
                    <a:pt x="1395" y="360"/>
                    <a:pt x="1405" y="348"/>
                  </a:cubicBezTo>
                  <a:cubicBezTo>
                    <a:pt x="1405" y="348"/>
                    <a:pt x="1405" y="348"/>
                    <a:pt x="1405" y="348"/>
                  </a:cubicBezTo>
                  <a:cubicBezTo>
                    <a:pt x="1406" y="348"/>
                    <a:pt x="1407" y="349"/>
                    <a:pt x="1407" y="349"/>
                  </a:cubicBezTo>
                  <a:cubicBezTo>
                    <a:pt x="1408" y="349"/>
                    <a:pt x="1409" y="349"/>
                    <a:pt x="1410" y="349"/>
                  </a:cubicBezTo>
                  <a:cubicBezTo>
                    <a:pt x="1411" y="350"/>
                    <a:pt x="1411" y="350"/>
                    <a:pt x="1412" y="350"/>
                  </a:cubicBezTo>
                  <a:cubicBezTo>
                    <a:pt x="1413" y="350"/>
                    <a:pt x="1413" y="351"/>
                    <a:pt x="1414" y="351"/>
                  </a:cubicBezTo>
                  <a:cubicBezTo>
                    <a:pt x="1415" y="351"/>
                    <a:pt x="1415" y="351"/>
                    <a:pt x="1416" y="352"/>
                  </a:cubicBezTo>
                  <a:cubicBezTo>
                    <a:pt x="1416" y="352"/>
                    <a:pt x="1416" y="352"/>
                    <a:pt x="1416" y="352"/>
                  </a:cubicBezTo>
                  <a:cubicBezTo>
                    <a:pt x="1416" y="352"/>
                    <a:pt x="1416" y="352"/>
                    <a:pt x="1416" y="352"/>
                  </a:cubicBezTo>
                  <a:cubicBezTo>
                    <a:pt x="1416" y="352"/>
                    <a:pt x="1417" y="353"/>
                    <a:pt x="1417" y="353"/>
                  </a:cubicBezTo>
                  <a:cubicBezTo>
                    <a:pt x="1418" y="355"/>
                    <a:pt x="1418" y="356"/>
                    <a:pt x="1419" y="357"/>
                  </a:cubicBezTo>
                  <a:cubicBezTo>
                    <a:pt x="1421" y="359"/>
                    <a:pt x="1423" y="361"/>
                    <a:pt x="1425" y="363"/>
                  </a:cubicBezTo>
                  <a:cubicBezTo>
                    <a:pt x="1425" y="363"/>
                    <a:pt x="1426" y="364"/>
                    <a:pt x="1426" y="364"/>
                  </a:cubicBezTo>
                  <a:cubicBezTo>
                    <a:pt x="1427" y="365"/>
                    <a:pt x="1428" y="365"/>
                    <a:pt x="1428" y="366"/>
                  </a:cubicBezTo>
                  <a:cubicBezTo>
                    <a:pt x="1429" y="366"/>
                    <a:pt x="1429" y="367"/>
                    <a:pt x="1430" y="367"/>
                  </a:cubicBezTo>
                  <a:cubicBezTo>
                    <a:pt x="1431" y="368"/>
                    <a:pt x="1431" y="368"/>
                    <a:pt x="1431" y="368"/>
                  </a:cubicBezTo>
                  <a:cubicBezTo>
                    <a:pt x="1431" y="368"/>
                    <a:pt x="1431" y="368"/>
                    <a:pt x="1432" y="368"/>
                  </a:cubicBezTo>
                  <a:cubicBezTo>
                    <a:pt x="1434" y="370"/>
                    <a:pt x="1437" y="371"/>
                    <a:pt x="1439" y="372"/>
                  </a:cubicBezTo>
                  <a:cubicBezTo>
                    <a:pt x="1440" y="373"/>
                    <a:pt x="1441" y="373"/>
                    <a:pt x="1441" y="373"/>
                  </a:cubicBezTo>
                  <a:cubicBezTo>
                    <a:pt x="1442" y="373"/>
                    <a:pt x="1443" y="374"/>
                    <a:pt x="1443" y="374"/>
                  </a:cubicBezTo>
                  <a:cubicBezTo>
                    <a:pt x="1444" y="374"/>
                    <a:pt x="1445" y="374"/>
                    <a:pt x="1445" y="374"/>
                  </a:cubicBezTo>
                  <a:cubicBezTo>
                    <a:pt x="1446" y="375"/>
                    <a:pt x="1446" y="375"/>
                    <a:pt x="1447" y="375"/>
                  </a:cubicBezTo>
                  <a:cubicBezTo>
                    <a:pt x="1448" y="375"/>
                    <a:pt x="1450" y="376"/>
                    <a:pt x="1451" y="376"/>
                  </a:cubicBezTo>
                  <a:cubicBezTo>
                    <a:pt x="1451" y="376"/>
                    <a:pt x="1451" y="376"/>
                    <a:pt x="1451" y="376"/>
                  </a:cubicBezTo>
                  <a:cubicBezTo>
                    <a:pt x="1452" y="377"/>
                    <a:pt x="1452" y="377"/>
                    <a:pt x="1452" y="377"/>
                  </a:cubicBezTo>
                  <a:cubicBezTo>
                    <a:pt x="1452" y="377"/>
                    <a:pt x="1452" y="377"/>
                    <a:pt x="1452" y="377"/>
                  </a:cubicBezTo>
                  <a:cubicBezTo>
                    <a:pt x="1452" y="377"/>
                    <a:pt x="1453" y="377"/>
                    <a:pt x="1453" y="377"/>
                  </a:cubicBezTo>
                  <a:cubicBezTo>
                    <a:pt x="1453" y="377"/>
                    <a:pt x="1453" y="378"/>
                    <a:pt x="1453" y="378"/>
                  </a:cubicBezTo>
                  <a:cubicBezTo>
                    <a:pt x="1455" y="379"/>
                    <a:pt x="1456" y="381"/>
                    <a:pt x="1457" y="383"/>
                  </a:cubicBezTo>
                  <a:cubicBezTo>
                    <a:pt x="1458" y="384"/>
                    <a:pt x="1458" y="385"/>
                    <a:pt x="1458" y="385"/>
                  </a:cubicBezTo>
                  <a:cubicBezTo>
                    <a:pt x="1458" y="386"/>
                    <a:pt x="1458" y="386"/>
                    <a:pt x="1459" y="387"/>
                  </a:cubicBezTo>
                  <a:cubicBezTo>
                    <a:pt x="1459" y="387"/>
                    <a:pt x="1459" y="387"/>
                    <a:pt x="1459" y="388"/>
                  </a:cubicBezTo>
                  <a:cubicBezTo>
                    <a:pt x="1460" y="389"/>
                    <a:pt x="1460" y="391"/>
                    <a:pt x="1460" y="392"/>
                  </a:cubicBezTo>
                  <a:cubicBezTo>
                    <a:pt x="1460" y="393"/>
                    <a:pt x="1461" y="394"/>
                    <a:pt x="1461" y="394"/>
                  </a:cubicBezTo>
                  <a:cubicBezTo>
                    <a:pt x="1460" y="400"/>
                    <a:pt x="1459" y="406"/>
                    <a:pt x="1458" y="412"/>
                  </a:cubicBezTo>
                  <a:cubicBezTo>
                    <a:pt x="1457" y="424"/>
                    <a:pt x="1455" y="435"/>
                    <a:pt x="1454" y="445"/>
                  </a:cubicBezTo>
                  <a:cubicBezTo>
                    <a:pt x="1454" y="446"/>
                    <a:pt x="1454" y="448"/>
                    <a:pt x="1454" y="449"/>
                  </a:cubicBezTo>
                  <a:cubicBezTo>
                    <a:pt x="1453" y="450"/>
                    <a:pt x="1453" y="451"/>
                    <a:pt x="1453" y="452"/>
                  </a:cubicBezTo>
                  <a:cubicBezTo>
                    <a:pt x="1453" y="453"/>
                    <a:pt x="1453" y="455"/>
                    <a:pt x="1453" y="456"/>
                  </a:cubicBezTo>
                  <a:cubicBezTo>
                    <a:pt x="1449" y="461"/>
                    <a:pt x="1445" y="466"/>
                    <a:pt x="1441" y="472"/>
                  </a:cubicBezTo>
                  <a:cubicBezTo>
                    <a:pt x="1412" y="514"/>
                    <a:pt x="1384" y="570"/>
                    <a:pt x="1351" y="614"/>
                  </a:cubicBezTo>
                  <a:cubicBezTo>
                    <a:pt x="1359" y="581"/>
                    <a:pt x="1350" y="542"/>
                    <a:pt x="1354" y="508"/>
                  </a:cubicBezTo>
                  <a:cubicBezTo>
                    <a:pt x="1360" y="511"/>
                    <a:pt x="1366" y="511"/>
                    <a:pt x="1373" y="507"/>
                  </a:cubicBezTo>
                  <a:cubicBezTo>
                    <a:pt x="1368" y="502"/>
                    <a:pt x="1363" y="498"/>
                    <a:pt x="1357" y="495"/>
                  </a:cubicBezTo>
                  <a:cubicBezTo>
                    <a:pt x="1357" y="494"/>
                    <a:pt x="1357" y="494"/>
                    <a:pt x="1357" y="494"/>
                  </a:cubicBezTo>
                  <a:cubicBezTo>
                    <a:pt x="1368" y="458"/>
                    <a:pt x="1391" y="445"/>
                    <a:pt x="1418" y="428"/>
                  </a:cubicBezTo>
                  <a:cubicBezTo>
                    <a:pt x="1397" y="434"/>
                    <a:pt x="1369" y="447"/>
                    <a:pt x="1351" y="476"/>
                  </a:cubicBezTo>
                  <a:cubicBezTo>
                    <a:pt x="1350" y="468"/>
                    <a:pt x="1349" y="460"/>
                    <a:pt x="1347" y="452"/>
                  </a:cubicBezTo>
                  <a:cubicBezTo>
                    <a:pt x="1349" y="444"/>
                    <a:pt x="1346" y="434"/>
                    <a:pt x="1342" y="423"/>
                  </a:cubicBezTo>
                  <a:cubicBezTo>
                    <a:pt x="1341" y="425"/>
                    <a:pt x="1341" y="427"/>
                    <a:pt x="1340" y="428"/>
                  </a:cubicBezTo>
                  <a:cubicBezTo>
                    <a:pt x="1333" y="410"/>
                    <a:pt x="1326" y="391"/>
                    <a:pt x="1323" y="374"/>
                  </a:cubicBezTo>
                  <a:cubicBezTo>
                    <a:pt x="1314" y="319"/>
                    <a:pt x="1330" y="296"/>
                    <a:pt x="1338" y="270"/>
                  </a:cubicBezTo>
                  <a:cubicBezTo>
                    <a:pt x="1338" y="270"/>
                    <a:pt x="1338" y="270"/>
                    <a:pt x="1338" y="270"/>
                  </a:cubicBezTo>
                  <a:cubicBezTo>
                    <a:pt x="1338" y="270"/>
                    <a:pt x="1338" y="270"/>
                    <a:pt x="1338" y="270"/>
                  </a:cubicBezTo>
                  <a:cubicBezTo>
                    <a:pt x="1338" y="269"/>
                    <a:pt x="1339" y="269"/>
                    <a:pt x="1339" y="269"/>
                  </a:cubicBezTo>
                  <a:cubicBezTo>
                    <a:pt x="1340" y="268"/>
                    <a:pt x="1340" y="268"/>
                    <a:pt x="1341" y="268"/>
                  </a:cubicBezTo>
                  <a:cubicBezTo>
                    <a:pt x="1341" y="267"/>
                    <a:pt x="1342" y="267"/>
                    <a:pt x="1342" y="267"/>
                  </a:cubicBezTo>
                  <a:cubicBezTo>
                    <a:pt x="1343" y="266"/>
                    <a:pt x="1344" y="266"/>
                    <a:pt x="1344" y="266"/>
                  </a:cubicBezTo>
                  <a:cubicBezTo>
                    <a:pt x="1345" y="265"/>
                    <a:pt x="1347" y="264"/>
                    <a:pt x="1348" y="264"/>
                  </a:cubicBezTo>
                  <a:cubicBezTo>
                    <a:pt x="1349" y="263"/>
                    <a:pt x="1351" y="263"/>
                    <a:pt x="1352" y="262"/>
                  </a:cubicBezTo>
                  <a:cubicBezTo>
                    <a:pt x="1354" y="262"/>
                    <a:pt x="1355" y="261"/>
                    <a:pt x="1356" y="261"/>
                  </a:cubicBezTo>
                  <a:cubicBezTo>
                    <a:pt x="1358" y="261"/>
                    <a:pt x="1359" y="260"/>
                    <a:pt x="1361" y="260"/>
                  </a:cubicBezTo>
                  <a:cubicBezTo>
                    <a:pt x="1361" y="260"/>
                    <a:pt x="1361" y="260"/>
                    <a:pt x="1361" y="260"/>
                  </a:cubicBezTo>
                  <a:cubicBezTo>
                    <a:pt x="1375" y="276"/>
                    <a:pt x="1386" y="265"/>
                    <a:pt x="1394" y="249"/>
                  </a:cubicBezTo>
                  <a:cubicBezTo>
                    <a:pt x="1379" y="254"/>
                    <a:pt x="1371" y="242"/>
                    <a:pt x="1359" y="258"/>
                  </a:cubicBezTo>
                  <a:cubicBezTo>
                    <a:pt x="1358" y="258"/>
                    <a:pt x="1357" y="258"/>
                    <a:pt x="1356" y="258"/>
                  </a:cubicBezTo>
                  <a:cubicBezTo>
                    <a:pt x="1354" y="259"/>
                    <a:pt x="1353" y="259"/>
                    <a:pt x="1351" y="260"/>
                  </a:cubicBezTo>
                  <a:cubicBezTo>
                    <a:pt x="1350" y="260"/>
                    <a:pt x="1348" y="261"/>
                    <a:pt x="1347" y="261"/>
                  </a:cubicBezTo>
                  <a:cubicBezTo>
                    <a:pt x="1346" y="262"/>
                    <a:pt x="1344" y="263"/>
                    <a:pt x="1343" y="263"/>
                  </a:cubicBezTo>
                  <a:cubicBezTo>
                    <a:pt x="1342" y="264"/>
                    <a:pt x="1342" y="264"/>
                    <a:pt x="1341" y="265"/>
                  </a:cubicBezTo>
                  <a:cubicBezTo>
                    <a:pt x="1341" y="265"/>
                    <a:pt x="1341" y="265"/>
                    <a:pt x="1341" y="265"/>
                  </a:cubicBezTo>
                  <a:cubicBezTo>
                    <a:pt x="1343" y="261"/>
                    <a:pt x="1345" y="258"/>
                    <a:pt x="1347" y="255"/>
                  </a:cubicBezTo>
                  <a:cubicBezTo>
                    <a:pt x="1352" y="247"/>
                    <a:pt x="1358" y="240"/>
                    <a:pt x="1363" y="232"/>
                  </a:cubicBezTo>
                  <a:cubicBezTo>
                    <a:pt x="1368" y="223"/>
                    <a:pt x="1374" y="215"/>
                    <a:pt x="1378" y="206"/>
                  </a:cubicBezTo>
                  <a:cubicBezTo>
                    <a:pt x="1381" y="201"/>
                    <a:pt x="1383" y="196"/>
                    <a:pt x="1385" y="191"/>
                  </a:cubicBezTo>
                  <a:cubicBezTo>
                    <a:pt x="1385" y="190"/>
                    <a:pt x="1385" y="189"/>
                    <a:pt x="1386" y="188"/>
                  </a:cubicBezTo>
                  <a:cubicBezTo>
                    <a:pt x="1386" y="186"/>
                    <a:pt x="1386" y="186"/>
                    <a:pt x="1386" y="186"/>
                  </a:cubicBezTo>
                  <a:cubicBezTo>
                    <a:pt x="1387" y="184"/>
                    <a:pt x="1387" y="184"/>
                    <a:pt x="1387" y="184"/>
                  </a:cubicBezTo>
                  <a:cubicBezTo>
                    <a:pt x="1387" y="183"/>
                    <a:pt x="1387" y="183"/>
                    <a:pt x="1387" y="183"/>
                  </a:cubicBezTo>
                  <a:cubicBezTo>
                    <a:pt x="1387" y="183"/>
                    <a:pt x="1387" y="183"/>
                    <a:pt x="1387" y="183"/>
                  </a:cubicBezTo>
                  <a:cubicBezTo>
                    <a:pt x="1388" y="182"/>
                    <a:pt x="1388" y="182"/>
                    <a:pt x="1388" y="182"/>
                  </a:cubicBezTo>
                  <a:cubicBezTo>
                    <a:pt x="1389" y="182"/>
                    <a:pt x="1389" y="181"/>
                    <a:pt x="1389" y="181"/>
                  </a:cubicBezTo>
                  <a:cubicBezTo>
                    <a:pt x="1390" y="181"/>
                    <a:pt x="1390" y="180"/>
                    <a:pt x="1391" y="180"/>
                  </a:cubicBezTo>
                  <a:cubicBezTo>
                    <a:pt x="1391" y="180"/>
                    <a:pt x="1392" y="179"/>
                    <a:pt x="1392" y="179"/>
                  </a:cubicBezTo>
                  <a:cubicBezTo>
                    <a:pt x="1393" y="179"/>
                    <a:pt x="1394" y="178"/>
                    <a:pt x="1394" y="178"/>
                  </a:cubicBezTo>
                  <a:cubicBezTo>
                    <a:pt x="1395" y="178"/>
                    <a:pt x="1395" y="178"/>
                    <a:pt x="1395" y="178"/>
                  </a:cubicBezTo>
                  <a:cubicBezTo>
                    <a:pt x="1396" y="177"/>
                    <a:pt x="1396" y="177"/>
                    <a:pt x="1397" y="177"/>
                  </a:cubicBezTo>
                  <a:cubicBezTo>
                    <a:pt x="1400" y="175"/>
                    <a:pt x="1403" y="174"/>
                    <a:pt x="1408" y="173"/>
                  </a:cubicBezTo>
                  <a:cubicBezTo>
                    <a:pt x="1410" y="172"/>
                    <a:pt x="1412" y="172"/>
                    <a:pt x="1414" y="171"/>
                  </a:cubicBezTo>
                  <a:cubicBezTo>
                    <a:pt x="1417" y="171"/>
                    <a:pt x="1419" y="170"/>
                    <a:pt x="1421" y="169"/>
                  </a:cubicBezTo>
                  <a:cubicBezTo>
                    <a:pt x="1422" y="169"/>
                    <a:pt x="1422" y="169"/>
                    <a:pt x="1422" y="169"/>
                  </a:cubicBezTo>
                  <a:cubicBezTo>
                    <a:pt x="1422" y="169"/>
                    <a:pt x="1422" y="169"/>
                    <a:pt x="1422" y="169"/>
                  </a:cubicBezTo>
                  <a:cubicBezTo>
                    <a:pt x="1423" y="170"/>
                    <a:pt x="1423" y="170"/>
                    <a:pt x="1424" y="171"/>
                  </a:cubicBezTo>
                  <a:cubicBezTo>
                    <a:pt x="1424" y="171"/>
                    <a:pt x="1424" y="171"/>
                    <a:pt x="1424" y="171"/>
                  </a:cubicBezTo>
                  <a:cubicBezTo>
                    <a:pt x="1424" y="171"/>
                    <a:pt x="1425" y="172"/>
                    <a:pt x="1425" y="172"/>
                  </a:cubicBezTo>
                  <a:cubicBezTo>
                    <a:pt x="1425" y="172"/>
                    <a:pt x="1425" y="172"/>
                    <a:pt x="1425" y="172"/>
                  </a:cubicBezTo>
                  <a:cubicBezTo>
                    <a:pt x="1426" y="172"/>
                    <a:pt x="1427" y="173"/>
                    <a:pt x="1427" y="173"/>
                  </a:cubicBezTo>
                  <a:cubicBezTo>
                    <a:pt x="1428" y="174"/>
                    <a:pt x="1429" y="174"/>
                    <a:pt x="1430" y="175"/>
                  </a:cubicBezTo>
                  <a:cubicBezTo>
                    <a:pt x="1430" y="176"/>
                    <a:pt x="1431" y="176"/>
                    <a:pt x="1432" y="177"/>
                  </a:cubicBezTo>
                  <a:cubicBezTo>
                    <a:pt x="1433" y="178"/>
                    <a:pt x="1433" y="178"/>
                    <a:pt x="1434" y="179"/>
                  </a:cubicBezTo>
                  <a:cubicBezTo>
                    <a:pt x="1435" y="180"/>
                    <a:pt x="1435" y="181"/>
                    <a:pt x="1436" y="182"/>
                  </a:cubicBezTo>
                  <a:cubicBezTo>
                    <a:pt x="1436" y="182"/>
                    <a:pt x="1436" y="182"/>
                    <a:pt x="1437" y="182"/>
                  </a:cubicBezTo>
                  <a:cubicBezTo>
                    <a:pt x="1431" y="201"/>
                    <a:pt x="1441" y="207"/>
                    <a:pt x="1460" y="202"/>
                  </a:cubicBezTo>
                  <a:cubicBezTo>
                    <a:pt x="1456" y="192"/>
                    <a:pt x="1454" y="176"/>
                    <a:pt x="1438" y="180"/>
                  </a:cubicBezTo>
                  <a:cubicBezTo>
                    <a:pt x="1438" y="179"/>
                    <a:pt x="1438" y="179"/>
                    <a:pt x="1438" y="179"/>
                  </a:cubicBezTo>
                  <a:cubicBezTo>
                    <a:pt x="1438" y="179"/>
                    <a:pt x="1438" y="179"/>
                    <a:pt x="1438" y="179"/>
                  </a:cubicBezTo>
                  <a:cubicBezTo>
                    <a:pt x="1437" y="179"/>
                    <a:pt x="1436" y="178"/>
                    <a:pt x="1436" y="177"/>
                  </a:cubicBezTo>
                  <a:cubicBezTo>
                    <a:pt x="1435" y="177"/>
                    <a:pt x="1434" y="176"/>
                    <a:pt x="1434" y="175"/>
                  </a:cubicBezTo>
                  <a:cubicBezTo>
                    <a:pt x="1433" y="174"/>
                    <a:pt x="1432" y="174"/>
                    <a:pt x="1431" y="173"/>
                  </a:cubicBezTo>
                  <a:cubicBezTo>
                    <a:pt x="1430" y="172"/>
                    <a:pt x="1430" y="172"/>
                    <a:pt x="1429" y="171"/>
                  </a:cubicBezTo>
                  <a:cubicBezTo>
                    <a:pt x="1428" y="171"/>
                    <a:pt x="1427" y="170"/>
                    <a:pt x="1427" y="170"/>
                  </a:cubicBezTo>
                  <a:cubicBezTo>
                    <a:pt x="1426" y="170"/>
                    <a:pt x="1426" y="170"/>
                    <a:pt x="1426" y="169"/>
                  </a:cubicBezTo>
                  <a:cubicBezTo>
                    <a:pt x="1426" y="169"/>
                    <a:pt x="1426" y="169"/>
                    <a:pt x="1426" y="169"/>
                  </a:cubicBezTo>
                  <a:cubicBezTo>
                    <a:pt x="1425" y="169"/>
                    <a:pt x="1425" y="169"/>
                    <a:pt x="1425" y="169"/>
                  </a:cubicBezTo>
                  <a:cubicBezTo>
                    <a:pt x="1425" y="169"/>
                    <a:pt x="1424" y="169"/>
                    <a:pt x="1424" y="169"/>
                  </a:cubicBezTo>
                  <a:cubicBezTo>
                    <a:pt x="1433" y="167"/>
                    <a:pt x="1441" y="165"/>
                    <a:pt x="1447" y="163"/>
                  </a:cubicBezTo>
                  <a:cubicBezTo>
                    <a:pt x="1447" y="163"/>
                    <a:pt x="1448" y="163"/>
                    <a:pt x="1448" y="163"/>
                  </a:cubicBezTo>
                  <a:cubicBezTo>
                    <a:pt x="1449" y="163"/>
                    <a:pt x="1449" y="163"/>
                    <a:pt x="1449" y="162"/>
                  </a:cubicBezTo>
                  <a:cubicBezTo>
                    <a:pt x="1450" y="162"/>
                    <a:pt x="1451" y="162"/>
                    <a:pt x="1452" y="162"/>
                  </a:cubicBezTo>
                  <a:cubicBezTo>
                    <a:pt x="1453" y="161"/>
                    <a:pt x="1454" y="160"/>
                    <a:pt x="1455" y="160"/>
                  </a:cubicBezTo>
                  <a:cubicBezTo>
                    <a:pt x="1457" y="159"/>
                    <a:pt x="1458" y="159"/>
                    <a:pt x="1458" y="159"/>
                  </a:cubicBezTo>
                  <a:cubicBezTo>
                    <a:pt x="1458" y="159"/>
                    <a:pt x="1457" y="159"/>
                    <a:pt x="1455" y="159"/>
                  </a:cubicBezTo>
                  <a:cubicBezTo>
                    <a:pt x="1454" y="159"/>
                    <a:pt x="1452" y="159"/>
                    <a:pt x="1451" y="159"/>
                  </a:cubicBezTo>
                  <a:cubicBezTo>
                    <a:pt x="1450" y="159"/>
                    <a:pt x="1450" y="159"/>
                    <a:pt x="1449" y="159"/>
                  </a:cubicBezTo>
                  <a:cubicBezTo>
                    <a:pt x="1448" y="159"/>
                    <a:pt x="1448" y="160"/>
                    <a:pt x="1447" y="160"/>
                  </a:cubicBezTo>
                  <a:cubicBezTo>
                    <a:pt x="1447" y="160"/>
                    <a:pt x="1447" y="160"/>
                    <a:pt x="1446" y="160"/>
                  </a:cubicBezTo>
                  <a:cubicBezTo>
                    <a:pt x="1444" y="161"/>
                    <a:pt x="1442" y="161"/>
                    <a:pt x="1439" y="162"/>
                  </a:cubicBezTo>
                  <a:cubicBezTo>
                    <a:pt x="1439" y="162"/>
                    <a:pt x="1440" y="161"/>
                    <a:pt x="1440" y="161"/>
                  </a:cubicBezTo>
                  <a:cubicBezTo>
                    <a:pt x="1440" y="161"/>
                    <a:pt x="1440" y="161"/>
                    <a:pt x="1441" y="161"/>
                  </a:cubicBezTo>
                  <a:cubicBezTo>
                    <a:pt x="1441" y="160"/>
                    <a:pt x="1441" y="160"/>
                    <a:pt x="1441" y="160"/>
                  </a:cubicBezTo>
                  <a:cubicBezTo>
                    <a:pt x="1442" y="160"/>
                    <a:pt x="1442" y="159"/>
                    <a:pt x="1442" y="159"/>
                  </a:cubicBezTo>
                  <a:cubicBezTo>
                    <a:pt x="1443" y="158"/>
                    <a:pt x="1444" y="158"/>
                    <a:pt x="1445" y="157"/>
                  </a:cubicBezTo>
                  <a:cubicBezTo>
                    <a:pt x="1446" y="157"/>
                    <a:pt x="1447" y="156"/>
                    <a:pt x="1448" y="156"/>
                  </a:cubicBezTo>
                  <a:cubicBezTo>
                    <a:pt x="1449" y="155"/>
                    <a:pt x="1450" y="155"/>
                    <a:pt x="1452" y="154"/>
                  </a:cubicBezTo>
                  <a:cubicBezTo>
                    <a:pt x="1452" y="154"/>
                    <a:pt x="1453" y="154"/>
                    <a:pt x="1454" y="153"/>
                  </a:cubicBezTo>
                  <a:cubicBezTo>
                    <a:pt x="1458" y="157"/>
                    <a:pt x="1463" y="161"/>
                    <a:pt x="1468" y="160"/>
                  </a:cubicBezTo>
                  <a:cubicBezTo>
                    <a:pt x="1475" y="160"/>
                    <a:pt x="1477" y="152"/>
                    <a:pt x="1480" y="147"/>
                  </a:cubicBezTo>
                  <a:cubicBezTo>
                    <a:pt x="1470" y="145"/>
                    <a:pt x="1455" y="135"/>
                    <a:pt x="1453" y="152"/>
                  </a:cubicBezTo>
                  <a:cubicBezTo>
                    <a:pt x="1453" y="152"/>
                    <a:pt x="1453" y="152"/>
                    <a:pt x="1453" y="152"/>
                  </a:cubicBezTo>
                  <a:cubicBezTo>
                    <a:pt x="1452" y="152"/>
                    <a:pt x="1451" y="152"/>
                    <a:pt x="1451" y="152"/>
                  </a:cubicBezTo>
                  <a:cubicBezTo>
                    <a:pt x="1450" y="153"/>
                    <a:pt x="1449" y="153"/>
                    <a:pt x="1447" y="154"/>
                  </a:cubicBezTo>
                  <a:cubicBezTo>
                    <a:pt x="1446" y="154"/>
                    <a:pt x="1445" y="155"/>
                    <a:pt x="1444" y="156"/>
                  </a:cubicBezTo>
                  <a:cubicBezTo>
                    <a:pt x="1443" y="156"/>
                    <a:pt x="1442" y="157"/>
                    <a:pt x="1441" y="157"/>
                  </a:cubicBezTo>
                  <a:cubicBezTo>
                    <a:pt x="1441" y="158"/>
                    <a:pt x="1440" y="158"/>
                    <a:pt x="1440" y="159"/>
                  </a:cubicBezTo>
                  <a:cubicBezTo>
                    <a:pt x="1440" y="159"/>
                    <a:pt x="1440" y="159"/>
                    <a:pt x="1439" y="159"/>
                  </a:cubicBezTo>
                  <a:cubicBezTo>
                    <a:pt x="1439" y="159"/>
                    <a:pt x="1439" y="159"/>
                    <a:pt x="1439" y="160"/>
                  </a:cubicBezTo>
                  <a:cubicBezTo>
                    <a:pt x="1438" y="160"/>
                    <a:pt x="1438" y="160"/>
                    <a:pt x="1438" y="161"/>
                  </a:cubicBezTo>
                  <a:cubicBezTo>
                    <a:pt x="1437" y="161"/>
                    <a:pt x="1437" y="161"/>
                    <a:pt x="1436" y="162"/>
                  </a:cubicBezTo>
                  <a:cubicBezTo>
                    <a:pt x="1436" y="162"/>
                    <a:pt x="1436" y="162"/>
                    <a:pt x="1436" y="162"/>
                  </a:cubicBezTo>
                  <a:cubicBezTo>
                    <a:pt x="1436" y="162"/>
                    <a:pt x="1436" y="162"/>
                    <a:pt x="1436" y="162"/>
                  </a:cubicBezTo>
                  <a:cubicBezTo>
                    <a:pt x="1436" y="163"/>
                    <a:pt x="1435" y="163"/>
                    <a:pt x="1435" y="163"/>
                  </a:cubicBezTo>
                  <a:cubicBezTo>
                    <a:pt x="1431" y="164"/>
                    <a:pt x="1426" y="165"/>
                    <a:pt x="1421" y="166"/>
                  </a:cubicBezTo>
                  <a:cubicBezTo>
                    <a:pt x="1418" y="167"/>
                    <a:pt x="1416" y="168"/>
                    <a:pt x="1414" y="168"/>
                  </a:cubicBezTo>
                  <a:cubicBezTo>
                    <a:pt x="1411" y="169"/>
                    <a:pt x="1409" y="169"/>
                    <a:pt x="1407" y="170"/>
                  </a:cubicBezTo>
                  <a:cubicBezTo>
                    <a:pt x="1403" y="171"/>
                    <a:pt x="1398" y="172"/>
                    <a:pt x="1395" y="174"/>
                  </a:cubicBezTo>
                  <a:cubicBezTo>
                    <a:pt x="1395" y="174"/>
                    <a:pt x="1394" y="175"/>
                    <a:pt x="1394" y="175"/>
                  </a:cubicBezTo>
                  <a:cubicBezTo>
                    <a:pt x="1393" y="175"/>
                    <a:pt x="1393" y="175"/>
                    <a:pt x="1393" y="175"/>
                  </a:cubicBezTo>
                  <a:cubicBezTo>
                    <a:pt x="1392" y="176"/>
                    <a:pt x="1392" y="177"/>
                    <a:pt x="1391" y="177"/>
                  </a:cubicBezTo>
                  <a:cubicBezTo>
                    <a:pt x="1390" y="178"/>
                    <a:pt x="1390" y="178"/>
                    <a:pt x="1389" y="179"/>
                  </a:cubicBezTo>
                  <a:cubicBezTo>
                    <a:pt x="1389" y="179"/>
                    <a:pt x="1389" y="180"/>
                    <a:pt x="1388" y="180"/>
                  </a:cubicBezTo>
                  <a:cubicBezTo>
                    <a:pt x="1388" y="181"/>
                    <a:pt x="1388" y="181"/>
                    <a:pt x="1388" y="181"/>
                  </a:cubicBezTo>
                  <a:cubicBezTo>
                    <a:pt x="1388" y="181"/>
                    <a:pt x="1388" y="181"/>
                    <a:pt x="1388" y="181"/>
                  </a:cubicBezTo>
                  <a:cubicBezTo>
                    <a:pt x="1388" y="181"/>
                    <a:pt x="1388" y="181"/>
                    <a:pt x="1388" y="181"/>
                  </a:cubicBezTo>
                  <a:cubicBezTo>
                    <a:pt x="1388" y="181"/>
                    <a:pt x="1388" y="181"/>
                    <a:pt x="1388" y="181"/>
                  </a:cubicBezTo>
                  <a:cubicBezTo>
                    <a:pt x="1388" y="180"/>
                    <a:pt x="1388" y="180"/>
                    <a:pt x="1388" y="180"/>
                  </a:cubicBezTo>
                  <a:cubicBezTo>
                    <a:pt x="1388" y="179"/>
                    <a:pt x="1389" y="178"/>
                    <a:pt x="1389" y="176"/>
                  </a:cubicBezTo>
                  <a:cubicBezTo>
                    <a:pt x="1391" y="166"/>
                    <a:pt x="1392" y="155"/>
                    <a:pt x="1393" y="145"/>
                  </a:cubicBezTo>
                  <a:cubicBezTo>
                    <a:pt x="1393" y="140"/>
                    <a:pt x="1394" y="136"/>
                    <a:pt x="1394" y="131"/>
                  </a:cubicBezTo>
                  <a:cubicBezTo>
                    <a:pt x="1395" y="129"/>
                    <a:pt x="1395" y="128"/>
                    <a:pt x="1395" y="127"/>
                  </a:cubicBezTo>
                  <a:cubicBezTo>
                    <a:pt x="1395" y="127"/>
                    <a:pt x="1395" y="127"/>
                    <a:pt x="1395" y="127"/>
                  </a:cubicBezTo>
                  <a:cubicBezTo>
                    <a:pt x="1396" y="126"/>
                    <a:pt x="1396" y="126"/>
                    <a:pt x="1396" y="126"/>
                  </a:cubicBezTo>
                  <a:cubicBezTo>
                    <a:pt x="1397" y="125"/>
                    <a:pt x="1397" y="125"/>
                    <a:pt x="1398" y="124"/>
                  </a:cubicBezTo>
                  <a:cubicBezTo>
                    <a:pt x="1399" y="123"/>
                    <a:pt x="1399" y="123"/>
                    <a:pt x="1400" y="123"/>
                  </a:cubicBezTo>
                  <a:cubicBezTo>
                    <a:pt x="1400" y="123"/>
                    <a:pt x="1400" y="122"/>
                    <a:pt x="1401" y="122"/>
                  </a:cubicBezTo>
                  <a:cubicBezTo>
                    <a:pt x="1401" y="122"/>
                    <a:pt x="1401" y="122"/>
                    <a:pt x="1401" y="122"/>
                  </a:cubicBezTo>
                  <a:cubicBezTo>
                    <a:pt x="1404" y="120"/>
                    <a:pt x="1407" y="118"/>
                    <a:pt x="1410" y="117"/>
                  </a:cubicBezTo>
                  <a:cubicBezTo>
                    <a:pt x="1411" y="117"/>
                    <a:pt x="1412" y="117"/>
                    <a:pt x="1412" y="116"/>
                  </a:cubicBezTo>
                  <a:cubicBezTo>
                    <a:pt x="1413" y="116"/>
                    <a:pt x="1414" y="116"/>
                    <a:pt x="1415" y="115"/>
                  </a:cubicBezTo>
                  <a:cubicBezTo>
                    <a:pt x="1417" y="115"/>
                    <a:pt x="1419" y="114"/>
                    <a:pt x="1421" y="114"/>
                  </a:cubicBezTo>
                  <a:cubicBezTo>
                    <a:pt x="1421" y="114"/>
                    <a:pt x="1421" y="113"/>
                    <a:pt x="1422" y="113"/>
                  </a:cubicBezTo>
                  <a:cubicBezTo>
                    <a:pt x="1441" y="127"/>
                    <a:pt x="1450" y="111"/>
                    <a:pt x="1469" y="108"/>
                  </a:cubicBezTo>
                  <a:cubicBezTo>
                    <a:pt x="1451" y="89"/>
                    <a:pt x="1435" y="94"/>
                    <a:pt x="1420" y="112"/>
                  </a:cubicBezTo>
                  <a:cubicBezTo>
                    <a:pt x="1420" y="112"/>
                    <a:pt x="1420" y="112"/>
                    <a:pt x="1420" y="112"/>
                  </a:cubicBezTo>
                  <a:cubicBezTo>
                    <a:pt x="1418" y="112"/>
                    <a:pt x="1416" y="113"/>
                    <a:pt x="1414" y="113"/>
                  </a:cubicBezTo>
                  <a:cubicBezTo>
                    <a:pt x="1414" y="114"/>
                    <a:pt x="1413" y="114"/>
                    <a:pt x="1412" y="114"/>
                  </a:cubicBezTo>
                  <a:cubicBezTo>
                    <a:pt x="1411" y="115"/>
                    <a:pt x="1410" y="115"/>
                    <a:pt x="1409" y="115"/>
                  </a:cubicBezTo>
                  <a:cubicBezTo>
                    <a:pt x="1406" y="117"/>
                    <a:pt x="1403" y="118"/>
                    <a:pt x="1400" y="120"/>
                  </a:cubicBezTo>
                  <a:cubicBezTo>
                    <a:pt x="1400" y="120"/>
                    <a:pt x="1400" y="120"/>
                    <a:pt x="1399" y="121"/>
                  </a:cubicBezTo>
                  <a:cubicBezTo>
                    <a:pt x="1399" y="121"/>
                    <a:pt x="1399" y="121"/>
                    <a:pt x="1398" y="121"/>
                  </a:cubicBezTo>
                  <a:cubicBezTo>
                    <a:pt x="1398" y="122"/>
                    <a:pt x="1398" y="122"/>
                    <a:pt x="1397" y="123"/>
                  </a:cubicBezTo>
                  <a:cubicBezTo>
                    <a:pt x="1397" y="124"/>
                    <a:pt x="1396" y="124"/>
                    <a:pt x="1396" y="125"/>
                  </a:cubicBezTo>
                  <a:cubicBezTo>
                    <a:pt x="1396" y="125"/>
                    <a:pt x="1396" y="124"/>
                    <a:pt x="1396" y="124"/>
                  </a:cubicBezTo>
                  <a:cubicBezTo>
                    <a:pt x="1396" y="123"/>
                    <a:pt x="1397" y="121"/>
                    <a:pt x="1397" y="120"/>
                  </a:cubicBezTo>
                  <a:cubicBezTo>
                    <a:pt x="1397" y="119"/>
                    <a:pt x="1397" y="119"/>
                    <a:pt x="1397" y="119"/>
                  </a:cubicBezTo>
                  <a:cubicBezTo>
                    <a:pt x="1397" y="119"/>
                    <a:pt x="1397" y="119"/>
                    <a:pt x="1397" y="119"/>
                  </a:cubicBezTo>
                  <a:cubicBezTo>
                    <a:pt x="1397" y="119"/>
                    <a:pt x="1397" y="119"/>
                    <a:pt x="1397" y="119"/>
                  </a:cubicBezTo>
                  <a:cubicBezTo>
                    <a:pt x="1397" y="119"/>
                    <a:pt x="1397" y="119"/>
                    <a:pt x="1397" y="119"/>
                  </a:cubicBezTo>
                  <a:cubicBezTo>
                    <a:pt x="1397" y="118"/>
                    <a:pt x="1397" y="118"/>
                    <a:pt x="1397" y="118"/>
                  </a:cubicBezTo>
                  <a:cubicBezTo>
                    <a:pt x="1398" y="117"/>
                    <a:pt x="1398" y="117"/>
                    <a:pt x="1398" y="117"/>
                  </a:cubicBezTo>
                  <a:cubicBezTo>
                    <a:pt x="1401" y="108"/>
                    <a:pt x="1406" y="100"/>
                    <a:pt x="1411" y="93"/>
                  </a:cubicBezTo>
                  <a:cubicBezTo>
                    <a:pt x="1416" y="86"/>
                    <a:pt x="1422" y="80"/>
                    <a:pt x="1427" y="75"/>
                  </a:cubicBezTo>
                  <a:cubicBezTo>
                    <a:pt x="1429" y="74"/>
                    <a:pt x="1430" y="72"/>
                    <a:pt x="1431" y="71"/>
                  </a:cubicBezTo>
                  <a:cubicBezTo>
                    <a:pt x="1433" y="70"/>
                    <a:pt x="1434" y="69"/>
                    <a:pt x="1435" y="68"/>
                  </a:cubicBezTo>
                  <a:cubicBezTo>
                    <a:pt x="1438" y="65"/>
                    <a:pt x="1441" y="63"/>
                    <a:pt x="1443" y="61"/>
                  </a:cubicBezTo>
                  <a:cubicBezTo>
                    <a:pt x="1448" y="57"/>
                    <a:pt x="1452" y="54"/>
                    <a:pt x="1456" y="51"/>
                  </a:cubicBezTo>
                  <a:cubicBezTo>
                    <a:pt x="1463" y="45"/>
                    <a:pt x="1467" y="42"/>
                    <a:pt x="1467" y="42"/>
                  </a:cubicBezTo>
                  <a:cubicBezTo>
                    <a:pt x="1467" y="42"/>
                    <a:pt x="1466" y="43"/>
                    <a:pt x="1463" y="44"/>
                  </a:cubicBezTo>
                  <a:cubicBezTo>
                    <a:pt x="1461" y="45"/>
                    <a:pt x="1458" y="47"/>
                    <a:pt x="1454" y="49"/>
                  </a:cubicBezTo>
                  <a:cubicBezTo>
                    <a:pt x="1451" y="52"/>
                    <a:pt x="1446" y="55"/>
                    <a:pt x="1441" y="58"/>
                  </a:cubicBezTo>
                  <a:cubicBezTo>
                    <a:pt x="1438" y="60"/>
                    <a:pt x="1435" y="62"/>
                    <a:pt x="1432" y="64"/>
                  </a:cubicBezTo>
                  <a:cubicBezTo>
                    <a:pt x="1431" y="65"/>
                    <a:pt x="1430" y="66"/>
                    <a:pt x="1428" y="68"/>
                  </a:cubicBezTo>
                  <a:cubicBezTo>
                    <a:pt x="1428" y="68"/>
                    <a:pt x="1428" y="68"/>
                    <a:pt x="1427" y="68"/>
                  </a:cubicBezTo>
                  <a:cubicBezTo>
                    <a:pt x="1427" y="69"/>
                    <a:pt x="1426" y="69"/>
                    <a:pt x="1426" y="69"/>
                  </a:cubicBezTo>
                  <a:cubicBezTo>
                    <a:pt x="1425" y="70"/>
                    <a:pt x="1425" y="71"/>
                    <a:pt x="1424" y="71"/>
                  </a:cubicBezTo>
                  <a:cubicBezTo>
                    <a:pt x="1418" y="77"/>
                    <a:pt x="1412" y="83"/>
                    <a:pt x="1407" y="90"/>
                  </a:cubicBezTo>
                  <a:cubicBezTo>
                    <a:pt x="1405" y="93"/>
                    <a:pt x="1403" y="96"/>
                    <a:pt x="1401" y="99"/>
                  </a:cubicBezTo>
                  <a:cubicBezTo>
                    <a:pt x="1401" y="98"/>
                    <a:pt x="1401" y="97"/>
                    <a:pt x="1400" y="96"/>
                  </a:cubicBezTo>
                  <a:cubicBezTo>
                    <a:pt x="1400" y="94"/>
                    <a:pt x="1400" y="93"/>
                    <a:pt x="1400" y="92"/>
                  </a:cubicBezTo>
                  <a:cubicBezTo>
                    <a:pt x="1399" y="92"/>
                    <a:pt x="1399" y="91"/>
                    <a:pt x="1399" y="90"/>
                  </a:cubicBezTo>
                  <a:cubicBezTo>
                    <a:pt x="1399" y="90"/>
                    <a:pt x="1398" y="89"/>
                    <a:pt x="1398" y="89"/>
                  </a:cubicBezTo>
                  <a:cubicBezTo>
                    <a:pt x="1396" y="84"/>
                    <a:pt x="1392" y="79"/>
                    <a:pt x="1389" y="74"/>
                  </a:cubicBezTo>
                  <a:cubicBezTo>
                    <a:pt x="1388" y="72"/>
                    <a:pt x="1387" y="71"/>
                    <a:pt x="1386" y="69"/>
                  </a:cubicBezTo>
                  <a:cubicBezTo>
                    <a:pt x="1386" y="68"/>
                    <a:pt x="1385" y="67"/>
                    <a:pt x="1384" y="65"/>
                  </a:cubicBezTo>
                  <a:cubicBezTo>
                    <a:pt x="1384" y="64"/>
                    <a:pt x="1384" y="64"/>
                    <a:pt x="1383" y="63"/>
                  </a:cubicBezTo>
                  <a:cubicBezTo>
                    <a:pt x="1383" y="63"/>
                    <a:pt x="1383" y="62"/>
                    <a:pt x="1383" y="62"/>
                  </a:cubicBezTo>
                  <a:cubicBezTo>
                    <a:pt x="1382" y="61"/>
                    <a:pt x="1382" y="61"/>
                    <a:pt x="1382" y="61"/>
                  </a:cubicBezTo>
                  <a:cubicBezTo>
                    <a:pt x="1381" y="58"/>
                    <a:pt x="1381" y="58"/>
                    <a:pt x="1381" y="58"/>
                  </a:cubicBezTo>
                  <a:cubicBezTo>
                    <a:pt x="1381" y="58"/>
                    <a:pt x="1381" y="57"/>
                    <a:pt x="1381" y="56"/>
                  </a:cubicBezTo>
                  <a:cubicBezTo>
                    <a:pt x="1380" y="54"/>
                    <a:pt x="1380" y="53"/>
                    <a:pt x="1380" y="51"/>
                  </a:cubicBezTo>
                  <a:cubicBezTo>
                    <a:pt x="1379" y="50"/>
                    <a:pt x="1379" y="49"/>
                    <a:pt x="1379" y="49"/>
                  </a:cubicBezTo>
                  <a:cubicBezTo>
                    <a:pt x="1379" y="48"/>
                    <a:pt x="1379" y="47"/>
                    <a:pt x="1379" y="46"/>
                  </a:cubicBezTo>
                  <a:cubicBezTo>
                    <a:pt x="1379" y="46"/>
                    <a:pt x="1379" y="46"/>
                    <a:pt x="1379" y="46"/>
                  </a:cubicBezTo>
                  <a:cubicBezTo>
                    <a:pt x="1379" y="46"/>
                    <a:pt x="1379" y="45"/>
                    <a:pt x="1380" y="45"/>
                  </a:cubicBezTo>
                  <a:cubicBezTo>
                    <a:pt x="1380" y="44"/>
                    <a:pt x="1381" y="44"/>
                    <a:pt x="1381" y="43"/>
                  </a:cubicBezTo>
                  <a:cubicBezTo>
                    <a:pt x="1381" y="43"/>
                    <a:pt x="1382" y="42"/>
                    <a:pt x="1382" y="42"/>
                  </a:cubicBezTo>
                  <a:cubicBezTo>
                    <a:pt x="1382" y="42"/>
                    <a:pt x="1382" y="41"/>
                    <a:pt x="1382" y="41"/>
                  </a:cubicBezTo>
                  <a:cubicBezTo>
                    <a:pt x="1383" y="41"/>
                    <a:pt x="1383" y="41"/>
                    <a:pt x="1383" y="40"/>
                  </a:cubicBezTo>
                  <a:cubicBezTo>
                    <a:pt x="1383" y="40"/>
                    <a:pt x="1383" y="39"/>
                    <a:pt x="1384" y="39"/>
                  </a:cubicBezTo>
                  <a:cubicBezTo>
                    <a:pt x="1384" y="38"/>
                    <a:pt x="1385" y="38"/>
                    <a:pt x="1385" y="37"/>
                  </a:cubicBezTo>
                  <a:cubicBezTo>
                    <a:pt x="1385" y="37"/>
                    <a:pt x="1386" y="36"/>
                    <a:pt x="1386" y="36"/>
                  </a:cubicBezTo>
                  <a:cubicBezTo>
                    <a:pt x="1386" y="35"/>
                    <a:pt x="1387" y="35"/>
                    <a:pt x="1387" y="34"/>
                  </a:cubicBezTo>
                  <a:cubicBezTo>
                    <a:pt x="1388" y="33"/>
                    <a:pt x="1389" y="32"/>
                    <a:pt x="1390" y="31"/>
                  </a:cubicBezTo>
                  <a:cubicBezTo>
                    <a:pt x="1391" y="30"/>
                    <a:pt x="1392" y="29"/>
                    <a:pt x="1393" y="28"/>
                  </a:cubicBezTo>
                  <a:cubicBezTo>
                    <a:pt x="1395" y="27"/>
                    <a:pt x="1396" y="26"/>
                    <a:pt x="1397" y="25"/>
                  </a:cubicBezTo>
                  <a:cubicBezTo>
                    <a:pt x="1398" y="24"/>
                    <a:pt x="1399" y="24"/>
                    <a:pt x="1401" y="23"/>
                  </a:cubicBezTo>
                  <a:cubicBezTo>
                    <a:pt x="1401" y="23"/>
                    <a:pt x="1401" y="23"/>
                    <a:pt x="1401" y="23"/>
                  </a:cubicBezTo>
                  <a:cubicBezTo>
                    <a:pt x="1420" y="33"/>
                    <a:pt x="1426" y="18"/>
                    <a:pt x="1427" y="0"/>
                  </a:cubicBezTo>
                  <a:cubicBezTo>
                    <a:pt x="1416" y="11"/>
                    <a:pt x="1403" y="3"/>
                    <a:pt x="1398" y="21"/>
                  </a:cubicBezTo>
                  <a:cubicBezTo>
                    <a:pt x="1397" y="22"/>
                    <a:pt x="1396" y="23"/>
                    <a:pt x="1395" y="23"/>
                  </a:cubicBezTo>
                  <a:cubicBezTo>
                    <a:pt x="1394" y="24"/>
                    <a:pt x="1393" y="25"/>
                    <a:pt x="1392" y="26"/>
                  </a:cubicBezTo>
                  <a:cubicBezTo>
                    <a:pt x="1391" y="27"/>
                    <a:pt x="1389" y="28"/>
                    <a:pt x="1388" y="29"/>
                  </a:cubicBezTo>
                  <a:cubicBezTo>
                    <a:pt x="1387" y="30"/>
                    <a:pt x="1386" y="32"/>
                    <a:pt x="1385" y="33"/>
                  </a:cubicBezTo>
                  <a:cubicBezTo>
                    <a:pt x="1385" y="33"/>
                    <a:pt x="1385" y="34"/>
                    <a:pt x="1384" y="34"/>
                  </a:cubicBezTo>
                  <a:cubicBezTo>
                    <a:pt x="1384" y="35"/>
                    <a:pt x="1383" y="35"/>
                    <a:pt x="1383" y="36"/>
                  </a:cubicBezTo>
                  <a:cubicBezTo>
                    <a:pt x="1382" y="36"/>
                    <a:pt x="1382" y="37"/>
                    <a:pt x="1382" y="38"/>
                  </a:cubicBezTo>
                  <a:cubicBezTo>
                    <a:pt x="1381" y="38"/>
                    <a:pt x="1381" y="39"/>
                    <a:pt x="1381" y="39"/>
                  </a:cubicBezTo>
                  <a:cubicBezTo>
                    <a:pt x="1381" y="39"/>
                    <a:pt x="1380" y="40"/>
                    <a:pt x="1380" y="40"/>
                  </a:cubicBezTo>
                  <a:cubicBezTo>
                    <a:pt x="1380" y="40"/>
                    <a:pt x="1380" y="40"/>
                    <a:pt x="1380" y="41"/>
                  </a:cubicBezTo>
                  <a:cubicBezTo>
                    <a:pt x="1380" y="41"/>
                    <a:pt x="1380" y="42"/>
                    <a:pt x="1379" y="42"/>
                  </a:cubicBezTo>
                  <a:cubicBezTo>
                    <a:pt x="1379" y="42"/>
                    <a:pt x="1379" y="43"/>
                    <a:pt x="1379" y="43"/>
                  </a:cubicBezTo>
                  <a:cubicBezTo>
                    <a:pt x="1379" y="44"/>
                    <a:pt x="1379" y="44"/>
                    <a:pt x="1379" y="44"/>
                  </a:cubicBezTo>
                  <a:cubicBezTo>
                    <a:pt x="1379" y="44"/>
                    <a:pt x="1379" y="44"/>
                    <a:pt x="1379" y="44"/>
                  </a:cubicBezTo>
                  <a:cubicBezTo>
                    <a:pt x="1379" y="44"/>
                    <a:pt x="1379" y="44"/>
                    <a:pt x="1379" y="44"/>
                  </a:cubicBezTo>
                  <a:cubicBezTo>
                    <a:pt x="1379" y="43"/>
                    <a:pt x="1379" y="43"/>
                    <a:pt x="1379" y="43"/>
                  </a:cubicBezTo>
                  <a:cubicBezTo>
                    <a:pt x="1379" y="41"/>
                    <a:pt x="1379" y="41"/>
                    <a:pt x="1379" y="41"/>
                  </a:cubicBezTo>
                  <a:cubicBezTo>
                    <a:pt x="1379" y="41"/>
                    <a:pt x="1379" y="40"/>
                    <a:pt x="1379" y="39"/>
                  </a:cubicBezTo>
                  <a:cubicBezTo>
                    <a:pt x="1379" y="38"/>
                    <a:pt x="1379" y="37"/>
                    <a:pt x="1379" y="37"/>
                  </a:cubicBezTo>
                  <a:cubicBezTo>
                    <a:pt x="1379" y="36"/>
                    <a:pt x="1379" y="35"/>
                    <a:pt x="1379" y="34"/>
                  </a:cubicBezTo>
                  <a:cubicBezTo>
                    <a:pt x="1379" y="34"/>
                    <a:pt x="1379" y="33"/>
                    <a:pt x="1379" y="32"/>
                  </a:cubicBezTo>
                  <a:cubicBezTo>
                    <a:pt x="1379" y="31"/>
                    <a:pt x="1380" y="29"/>
                    <a:pt x="1380" y="28"/>
                  </a:cubicBezTo>
                  <a:cubicBezTo>
                    <a:pt x="1380" y="27"/>
                    <a:pt x="1380" y="26"/>
                    <a:pt x="1380" y="26"/>
                  </a:cubicBezTo>
                  <a:cubicBezTo>
                    <a:pt x="1381" y="25"/>
                    <a:pt x="1381" y="24"/>
                    <a:pt x="1381" y="24"/>
                  </a:cubicBezTo>
                  <a:cubicBezTo>
                    <a:pt x="1381" y="22"/>
                    <a:pt x="1382" y="21"/>
                    <a:pt x="1382" y="20"/>
                  </a:cubicBezTo>
                  <a:cubicBezTo>
                    <a:pt x="1382" y="19"/>
                    <a:pt x="1383" y="18"/>
                    <a:pt x="1383" y="17"/>
                  </a:cubicBezTo>
                  <a:cubicBezTo>
                    <a:pt x="1384" y="16"/>
                    <a:pt x="1384" y="15"/>
                    <a:pt x="1384" y="14"/>
                  </a:cubicBezTo>
                  <a:cubicBezTo>
                    <a:pt x="1385" y="12"/>
                    <a:pt x="1386" y="10"/>
                    <a:pt x="1387" y="9"/>
                  </a:cubicBezTo>
                  <a:cubicBezTo>
                    <a:pt x="1387" y="7"/>
                    <a:pt x="1388" y="6"/>
                    <a:pt x="1388" y="6"/>
                  </a:cubicBezTo>
                  <a:cubicBezTo>
                    <a:pt x="1388" y="5"/>
                    <a:pt x="1389" y="5"/>
                    <a:pt x="1389" y="5"/>
                  </a:cubicBezTo>
                  <a:cubicBezTo>
                    <a:pt x="1389" y="5"/>
                    <a:pt x="1388" y="5"/>
                    <a:pt x="1388" y="5"/>
                  </a:cubicBezTo>
                  <a:cubicBezTo>
                    <a:pt x="1388" y="6"/>
                    <a:pt x="1387" y="6"/>
                    <a:pt x="1387" y="7"/>
                  </a:cubicBezTo>
                  <a:cubicBezTo>
                    <a:pt x="1386" y="7"/>
                    <a:pt x="1386" y="7"/>
                    <a:pt x="1386" y="8"/>
                  </a:cubicBezTo>
                  <a:cubicBezTo>
                    <a:pt x="1385" y="9"/>
                    <a:pt x="1383" y="11"/>
                    <a:pt x="1382" y="13"/>
                  </a:cubicBezTo>
                  <a:cubicBezTo>
                    <a:pt x="1382" y="13"/>
                    <a:pt x="1381" y="14"/>
                    <a:pt x="1381" y="15"/>
                  </a:cubicBezTo>
                  <a:cubicBezTo>
                    <a:pt x="1380" y="16"/>
                    <a:pt x="1380" y="17"/>
                    <a:pt x="1380" y="17"/>
                  </a:cubicBezTo>
                  <a:cubicBezTo>
                    <a:pt x="1380" y="18"/>
                    <a:pt x="1379" y="18"/>
                    <a:pt x="1379" y="19"/>
                  </a:cubicBezTo>
                  <a:cubicBezTo>
                    <a:pt x="1379" y="20"/>
                    <a:pt x="1378" y="21"/>
                    <a:pt x="1378" y="23"/>
                  </a:cubicBezTo>
                  <a:cubicBezTo>
                    <a:pt x="1378" y="24"/>
                    <a:pt x="1378" y="24"/>
                    <a:pt x="1377" y="25"/>
                  </a:cubicBezTo>
                  <a:cubicBezTo>
                    <a:pt x="1377" y="26"/>
                    <a:pt x="1377" y="26"/>
                    <a:pt x="1377" y="27"/>
                  </a:cubicBezTo>
                  <a:cubicBezTo>
                    <a:pt x="1377" y="29"/>
                    <a:pt x="1376" y="30"/>
                    <a:pt x="1376" y="32"/>
                  </a:cubicBezTo>
                  <a:cubicBezTo>
                    <a:pt x="1376" y="32"/>
                    <a:pt x="1376" y="33"/>
                    <a:pt x="1376" y="34"/>
                  </a:cubicBezTo>
                  <a:cubicBezTo>
                    <a:pt x="1376" y="35"/>
                    <a:pt x="1376" y="36"/>
                    <a:pt x="1376" y="36"/>
                  </a:cubicBezTo>
                  <a:cubicBezTo>
                    <a:pt x="1376" y="37"/>
                    <a:pt x="1375" y="38"/>
                    <a:pt x="1375" y="39"/>
                  </a:cubicBezTo>
                  <a:cubicBezTo>
                    <a:pt x="1375" y="40"/>
                    <a:pt x="1375" y="41"/>
                    <a:pt x="1375" y="41"/>
                  </a:cubicBezTo>
                  <a:cubicBezTo>
                    <a:pt x="1375" y="43"/>
                    <a:pt x="1375" y="43"/>
                    <a:pt x="1375" y="43"/>
                  </a:cubicBezTo>
                  <a:cubicBezTo>
                    <a:pt x="1376" y="44"/>
                    <a:pt x="1376" y="44"/>
                    <a:pt x="1376" y="44"/>
                  </a:cubicBezTo>
                  <a:cubicBezTo>
                    <a:pt x="1376" y="45"/>
                    <a:pt x="1376" y="46"/>
                    <a:pt x="1376" y="47"/>
                  </a:cubicBezTo>
                  <a:cubicBezTo>
                    <a:pt x="1376" y="47"/>
                    <a:pt x="1376" y="48"/>
                    <a:pt x="1376" y="49"/>
                  </a:cubicBezTo>
                  <a:cubicBezTo>
                    <a:pt x="1376" y="50"/>
                    <a:pt x="1376" y="51"/>
                    <a:pt x="1376" y="52"/>
                  </a:cubicBezTo>
                  <a:cubicBezTo>
                    <a:pt x="1377" y="53"/>
                    <a:pt x="1377" y="55"/>
                    <a:pt x="1378" y="57"/>
                  </a:cubicBezTo>
                  <a:cubicBezTo>
                    <a:pt x="1378" y="58"/>
                    <a:pt x="1378" y="58"/>
                    <a:pt x="1378" y="59"/>
                  </a:cubicBezTo>
                  <a:cubicBezTo>
                    <a:pt x="1379" y="62"/>
                    <a:pt x="1379" y="62"/>
                    <a:pt x="1379" y="62"/>
                  </a:cubicBezTo>
                  <a:cubicBezTo>
                    <a:pt x="1380" y="63"/>
                    <a:pt x="1380" y="63"/>
                    <a:pt x="1380" y="63"/>
                  </a:cubicBezTo>
                  <a:cubicBezTo>
                    <a:pt x="1380" y="63"/>
                    <a:pt x="1380" y="64"/>
                    <a:pt x="1380" y="64"/>
                  </a:cubicBezTo>
                  <a:cubicBezTo>
                    <a:pt x="1381" y="65"/>
                    <a:pt x="1381" y="66"/>
                    <a:pt x="1381" y="67"/>
                  </a:cubicBezTo>
                  <a:cubicBezTo>
                    <a:pt x="1383" y="70"/>
                    <a:pt x="1385" y="73"/>
                    <a:pt x="1386" y="75"/>
                  </a:cubicBezTo>
                  <a:cubicBezTo>
                    <a:pt x="1388" y="78"/>
                    <a:pt x="1390" y="81"/>
                    <a:pt x="1391" y="83"/>
                  </a:cubicBezTo>
                  <a:cubicBezTo>
                    <a:pt x="1393" y="86"/>
                    <a:pt x="1394" y="88"/>
                    <a:pt x="1395" y="90"/>
                  </a:cubicBezTo>
                  <a:cubicBezTo>
                    <a:pt x="1396" y="91"/>
                    <a:pt x="1396" y="92"/>
                    <a:pt x="1397" y="93"/>
                  </a:cubicBezTo>
                  <a:cubicBezTo>
                    <a:pt x="1397" y="94"/>
                    <a:pt x="1398" y="95"/>
                    <a:pt x="1398" y="96"/>
                  </a:cubicBezTo>
                  <a:cubicBezTo>
                    <a:pt x="1398" y="97"/>
                    <a:pt x="1399" y="98"/>
                    <a:pt x="1399" y="99"/>
                  </a:cubicBezTo>
                  <a:cubicBezTo>
                    <a:pt x="1399" y="100"/>
                    <a:pt x="1400" y="101"/>
                    <a:pt x="1400" y="101"/>
                  </a:cubicBezTo>
                  <a:cubicBezTo>
                    <a:pt x="1400" y="101"/>
                    <a:pt x="1400" y="101"/>
                    <a:pt x="1400" y="101"/>
                  </a:cubicBezTo>
                  <a:cubicBezTo>
                    <a:pt x="1397" y="106"/>
                    <a:pt x="1395" y="110"/>
                    <a:pt x="1394" y="115"/>
                  </a:cubicBezTo>
                  <a:cubicBezTo>
                    <a:pt x="1393" y="117"/>
                    <a:pt x="1393" y="117"/>
                    <a:pt x="1393" y="117"/>
                  </a:cubicBezTo>
                  <a:cubicBezTo>
                    <a:pt x="1393" y="117"/>
                    <a:pt x="1393" y="117"/>
                    <a:pt x="1393" y="117"/>
                  </a:cubicBezTo>
                  <a:cubicBezTo>
                    <a:pt x="1393" y="117"/>
                    <a:pt x="1393" y="117"/>
                    <a:pt x="1393" y="117"/>
                  </a:cubicBezTo>
                  <a:cubicBezTo>
                    <a:pt x="1393" y="118"/>
                    <a:pt x="1393" y="118"/>
                    <a:pt x="1393" y="118"/>
                  </a:cubicBezTo>
                  <a:cubicBezTo>
                    <a:pt x="1393" y="118"/>
                    <a:pt x="1393" y="118"/>
                    <a:pt x="1393" y="118"/>
                  </a:cubicBezTo>
                  <a:cubicBezTo>
                    <a:pt x="1392" y="119"/>
                    <a:pt x="1392" y="119"/>
                    <a:pt x="1392" y="119"/>
                  </a:cubicBezTo>
                  <a:cubicBezTo>
                    <a:pt x="1392" y="120"/>
                    <a:pt x="1392" y="121"/>
                    <a:pt x="1391" y="122"/>
                  </a:cubicBezTo>
                  <a:cubicBezTo>
                    <a:pt x="1391" y="125"/>
                    <a:pt x="1390" y="127"/>
                    <a:pt x="1390" y="130"/>
                  </a:cubicBezTo>
                  <a:cubicBezTo>
                    <a:pt x="1389" y="135"/>
                    <a:pt x="1388" y="140"/>
                    <a:pt x="1388" y="145"/>
                  </a:cubicBezTo>
                  <a:cubicBezTo>
                    <a:pt x="1388" y="146"/>
                    <a:pt x="1388" y="146"/>
                    <a:pt x="1388" y="147"/>
                  </a:cubicBezTo>
                  <a:cubicBezTo>
                    <a:pt x="1387" y="146"/>
                    <a:pt x="1386" y="144"/>
                    <a:pt x="1386" y="143"/>
                  </a:cubicBezTo>
                  <a:cubicBezTo>
                    <a:pt x="1385" y="142"/>
                    <a:pt x="1385" y="141"/>
                    <a:pt x="1384" y="140"/>
                  </a:cubicBezTo>
                  <a:cubicBezTo>
                    <a:pt x="1384" y="139"/>
                    <a:pt x="1383" y="138"/>
                    <a:pt x="1383" y="137"/>
                  </a:cubicBezTo>
                  <a:cubicBezTo>
                    <a:pt x="1382" y="135"/>
                    <a:pt x="1381" y="133"/>
                    <a:pt x="1379" y="131"/>
                  </a:cubicBezTo>
                  <a:cubicBezTo>
                    <a:pt x="1380" y="131"/>
                    <a:pt x="1380" y="131"/>
                    <a:pt x="1380" y="131"/>
                  </a:cubicBezTo>
                  <a:cubicBezTo>
                    <a:pt x="1382" y="105"/>
                    <a:pt x="1372" y="87"/>
                    <a:pt x="1339" y="90"/>
                  </a:cubicBezTo>
                  <a:cubicBezTo>
                    <a:pt x="1353" y="108"/>
                    <a:pt x="1347" y="129"/>
                    <a:pt x="1376" y="131"/>
                  </a:cubicBezTo>
                  <a:cubicBezTo>
                    <a:pt x="1377" y="132"/>
                    <a:pt x="1377" y="132"/>
                    <a:pt x="1377" y="133"/>
                  </a:cubicBezTo>
                  <a:cubicBezTo>
                    <a:pt x="1378" y="134"/>
                    <a:pt x="1379" y="136"/>
                    <a:pt x="1380" y="138"/>
                  </a:cubicBezTo>
                  <a:cubicBezTo>
                    <a:pt x="1381" y="139"/>
                    <a:pt x="1381" y="140"/>
                    <a:pt x="1382" y="141"/>
                  </a:cubicBezTo>
                  <a:cubicBezTo>
                    <a:pt x="1382" y="142"/>
                    <a:pt x="1383" y="143"/>
                    <a:pt x="1383" y="144"/>
                  </a:cubicBezTo>
                  <a:cubicBezTo>
                    <a:pt x="1385" y="147"/>
                    <a:pt x="1386" y="151"/>
                    <a:pt x="1387" y="154"/>
                  </a:cubicBezTo>
                  <a:cubicBezTo>
                    <a:pt x="1387" y="154"/>
                    <a:pt x="1387" y="155"/>
                    <a:pt x="1387" y="155"/>
                  </a:cubicBezTo>
                  <a:cubicBezTo>
                    <a:pt x="1386" y="162"/>
                    <a:pt x="1386" y="169"/>
                    <a:pt x="1384" y="175"/>
                  </a:cubicBezTo>
                  <a:cubicBezTo>
                    <a:pt x="1384" y="177"/>
                    <a:pt x="1384" y="178"/>
                    <a:pt x="1383" y="179"/>
                  </a:cubicBezTo>
                  <a:cubicBezTo>
                    <a:pt x="1383" y="179"/>
                    <a:pt x="1383" y="179"/>
                    <a:pt x="1383" y="179"/>
                  </a:cubicBezTo>
                  <a:cubicBezTo>
                    <a:pt x="1383" y="180"/>
                    <a:pt x="1383" y="180"/>
                    <a:pt x="1383" y="180"/>
                  </a:cubicBezTo>
                  <a:cubicBezTo>
                    <a:pt x="1383" y="180"/>
                    <a:pt x="1383" y="180"/>
                    <a:pt x="1383" y="180"/>
                  </a:cubicBezTo>
                  <a:cubicBezTo>
                    <a:pt x="1383" y="180"/>
                    <a:pt x="1383" y="180"/>
                    <a:pt x="1383" y="180"/>
                  </a:cubicBezTo>
                  <a:cubicBezTo>
                    <a:pt x="1383" y="180"/>
                    <a:pt x="1383" y="180"/>
                    <a:pt x="1383" y="180"/>
                  </a:cubicBezTo>
                  <a:cubicBezTo>
                    <a:pt x="1383" y="181"/>
                    <a:pt x="1383" y="181"/>
                    <a:pt x="1383" y="181"/>
                  </a:cubicBezTo>
                  <a:cubicBezTo>
                    <a:pt x="1382" y="183"/>
                    <a:pt x="1382" y="183"/>
                    <a:pt x="1382" y="183"/>
                  </a:cubicBezTo>
                  <a:cubicBezTo>
                    <a:pt x="1382" y="184"/>
                    <a:pt x="1382" y="184"/>
                    <a:pt x="1382" y="184"/>
                  </a:cubicBezTo>
                  <a:cubicBezTo>
                    <a:pt x="1381" y="186"/>
                    <a:pt x="1381" y="186"/>
                    <a:pt x="1381" y="186"/>
                  </a:cubicBezTo>
                  <a:cubicBezTo>
                    <a:pt x="1381" y="187"/>
                    <a:pt x="1381" y="189"/>
                    <a:pt x="1380" y="190"/>
                  </a:cubicBezTo>
                  <a:cubicBezTo>
                    <a:pt x="1378" y="195"/>
                    <a:pt x="1376" y="199"/>
                    <a:pt x="1374" y="204"/>
                  </a:cubicBezTo>
                  <a:cubicBezTo>
                    <a:pt x="1370" y="212"/>
                    <a:pt x="1364" y="221"/>
                    <a:pt x="1359" y="229"/>
                  </a:cubicBezTo>
                  <a:cubicBezTo>
                    <a:pt x="1358" y="230"/>
                    <a:pt x="1357" y="231"/>
                    <a:pt x="1357" y="232"/>
                  </a:cubicBezTo>
                  <a:cubicBezTo>
                    <a:pt x="1357" y="232"/>
                    <a:pt x="1357" y="231"/>
                    <a:pt x="1357" y="231"/>
                  </a:cubicBezTo>
                  <a:cubicBezTo>
                    <a:pt x="1357" y="230"/>
                    <a:pt x="1357" y="230"/>
                    <a:pt x="1357" y="229"/>
                  </a:cubicBezTo>
                  <a:cubicBezTo>
                    <a:pt x="1357" y="228"/>
                    <a:pt x="1357" y="228"/>
                    <a:pt x="1357" y="227"/>
                  </a:cubicBezTo>
                  <a:cubicBezTo>
                    <a:pt x="1356" y="227"/>
                    <a:pt x="1356" y="226"/>
                    <a:pt x="1356" y="226"/>
                  </a:cubicBezTo>
                  <a:cubicBezTo>
                    <a:pt x="1356" y="225"/>
                    <a:pt x="1356" y="223"/>
                    <a:pt x="1356" y="222"/>
                  </a:cubicBezTo>
                  <a:cubicBezTo>
                    <a:pt x="1355" y="221"/>
                    <a:pt x="1355" y="219"/>
                    <a:pt x="1354" y="218"/>
                  </a:cubicBezTo>
                  <a:cubicBezTo>
                    <a:pt x="1354" y="217"/>
                    <a:pt x="1354" y="216"/>
                    <a:pt x="1353" y="216"/>
                  </a:cubicBezTo>
                  <a:cubicBezTo>
                    <a:pt x="1353" y="215"/>
                    <a:pt x="1353" y="214"/>
                    <a:pt x="1352" y="213"/>
                  </a:cubicBezTo>
                  <a:cubicBezTo>
                    <a:pt x="1352" y="212"/>
                    <a:pt x="1352" y="212"/>
                    <a:pt x="1351" y="211"/>
                  </a:cubicBezTo>
                  <a:cubicBezTo>
                    <a:pt x="1351" y="210"/>
                    <a:pt x="1350" y="209"/>
                    <a:pt x="1350" y="209"/>
                  </a:cubicBezTo>
                  <a:cubicBezTo>
                    <a:pt x="1348" y="205"/>
                    <a:pt x="1345" y="202"/>
                    <a:pt x="1342" y="199"/>
                  </a:cubicBezTo>
                  <a:cubicBezTo>
                    <a:pt x="1339" y="195"/>
                    <a:pt x="1336" y="192"/>
                    <a:pt x="1333" y="188"/>
                  </a:cubicBezTo>
                  <a:cubicBezTo>
                    <a:pt x="1330" y="185"/>
                    <a:pt x="1326" y="182"/>
                    <a:pt x="1323" y="178"/>
                  </a:cubicBezTo>
                  <a:cubicBezTo>
                    <a:pt x="1320" y="174"/>
                    <a:pt x="1317" y="170"/>
                    <a:pt x="1314" y="166"/>
                  </a:cubicBezTo>
                  <a:cubicBezTo>
                    <a:pt x="1313" y="165"/>
                    <a:pt x="1313" y="165"/>
                    <a:pt x="1313" y="165"/>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3"/>
                    <a:pt x="1312" y="163"/>
                    <a:pt x="1312" y="163"/>
                  </a:cubicBezTo>
                  <a:cubicBezTo>
                    <a:pt x="1312" y="162"/>
                    <a:pt x="1312" y="162"/>
                    <a:pt x="1312" y="162"/>
                  </a:cubicBezTo>
                  <a:cubicBezTo>
                    <a:pt x="1311" y="162"/>
                    <a:pt x="1311" y="162"/>
                    <a:pt x="1311" y="162"/>
                  </a:cubicBezTo>
                  <a:cubicBezTo>
                    <a:pt x="1310" y="160"/>
                    <a:pt x="1310" y="160"/>
                    <a:pt x="1310" y="160"/>
                  </a:cubicBezTo>
                  <a:cubicBezTo>
                    <a:pt x="1310" y="159"/>
                    <a:pt x="1310" y="159"/>
                    <a:pt x="1309" y="158"/>
                  </a:cubicBezTo>
                  <a:cubicBezTo>
                    <a:pt x="1309" y="157"/>
                    <a:pt x="1309" y="157"/>
                    <a:pt x="1309" y="157"/>
                  </a:cubicBezTo>
                  <a:cubicBezTo>
                    <a:pt x="1308" y="155"/>
                    <a:pt x="1308" y="154"/>
                    <a:pt x="1307" y="153"/>
                  </a:cubicBezTo>
                  <a:cubicBezTo>
                    <a:pt x="1307" y="152"/>
                    <a:pt x="1307" y="151"/>
                    <a:pt x="1306" y="150"/>
                  </a:cubicBezTo>
                  <a:cubicBezTo>
                    <a:pt x="1306" y="149"/>
                    <a:pt x="1306" y="148"/>
                    <a:pt x="1305" y="146"/>
                  </a:cubicBezTo>
                  <a:cubicBezTo>
                    <a:pt x="1305" y="145"/>
                    <a:pt x="1305" y="144"/>
                    <a:pt x="1305" y="143"/>
                  </a:cubicBezTo>
                  <a:cubicBezTo>
                    <a:pt x="1304" y="142"/>
                    <a:pt x="1304" y="141"/>
                    <a:pt x="1304" y="139"/>
                  </a:cubicBezTo>
                  <a:cubicBezTo>
                    <a:pt x="1304" y="138"/>
                    <a:pt x="1304" y="137"/>
                    <a:pt x="1304" y="136"/>
                  </a:cubicBezTo>
                  <a:cubicBezTo>
                    <a:pt x="1304" y="135"/>
                    <a:pt x="1304" y="134"/>
                    <a:pt x="1304" y="133"/>
                  </a:cubicBezTo>
                  <a:cubicBezTo>
                    <a:pt x="1303" y="132"/>
                    <a:pt x="1304" y="131"/>
                    <a:pt x="1304" y="129"/>
                  </a:cubicBezTo>
                  <a:cubicBezTo>
                    <a:pt x="1304" y="128"/>
                    <a:pt x="1304" y="127"/>
                    <a:pt x="1304" y="126"/>
                  </a:cubicBezTo>
                  <a:cubicBezTo>
                    <a:pt x="1304" y="124"/>
                    <a:pt x="1304" y="122"/>
                    <a:pt x="1304" y="120"/>
                  </a:cubicBezTo>
                  <a:cubicBezTo>
                    <a:pt x="1305" y="119"/>
                    <a:pt x="1305" y="118"/>
                    <a:pt x="1305" y="117"/>
                  </a:cubicBezTo>
                  <a:cubicBezTo>
                    <a:pt x="1305" y="116"/>
                    <a:pt x="1305" y="115"/>
                    <a:pt x="1306" y="114"/>
                  </a:cubicBezTo>
                  <a:cubicBezTo>
                    <a:pt x="1306" y="113"/>
                    <a:pt x="1307" y="111"/>
                    <a:pt x="1307" y="109"/>
                  </a:cubicBezTo>
                  <a:cubicBezTo>
                    <a:pt x="1307" y="109"/>
                    <a:pt x="1308" y="108"/>
                    <a:pt x="1308" y="107"/>
                  </a:cubicBezTo>
                  <a:cubicBezTo>
                    <a:pt x="1308" y="106"/>
                    <a:pt x="1308" y="106"/>
                    <a:pt x="1309" y="105"/>
                  </a:cubicBezTo>
                  <a:cubicBezTo>
                    <a:pt x="1310" y="102"/>
                    <a:pt x="1311" y="100"/>
                    <a:pt x="1312" y="98"/>
                  </a:cubicBezTo>
                  <a:cubicBezTo>
                    <a:pt x="1313" y="96"/>
                    <a:pt x="1313" y="94"/>
                    <a:pt x="1314" y="93"/>
                  </a:cubicBezTo>
                  <a:cubicBezTo>
                    <a:pt x="1315" y="92"/>
                    <a:pt x="1315" y="92"/>
                    <a:pt x="1315" y="92"/>
                  </a:cubicBezTo>
                  <a:cubicBezTo>
                    <a:pt x="1315" y="92"/>
                    <a:pt x="1315" y="92"/>
                    <a:pt x="1314" y="93"/>
                  </a:cubicBezTo>
                  <a:cubicBezTo>
                    <a:pt x="1313" y="94"/>
                    <a:pt x="1312" y="95"/>
                    <a:pt x="1311" y="97"/>
                  </a:cubicBezTo>
                  <a:cubicBezTo>
                    <a:pt x="1309" y="99"/>
                    <a:pt x="1308" y="101"/>
                    <a:pt x="1306" y="104"/>
                  </a:cubicBezTo>
                  <a:cubicBezTo>
                    <a:pt x="1306" y="105"/>
                    <a:pt x="1306" y="105"/>
                    <a:pt x="1305" y="106"/>
                  </a:cubicBezTo>
                  <a:cubicBezTo>
                    <a:pt x="1305" y="106"/>
                    <a:pt x="1305" y="107"/>
                    <a:pt x="1305" y="107"/>
                  </a:cubicBezTo>
                  <a:cubicBezTo>
                    <a:pt x="1305" y="106"/>
                    <a:pt x="1305" y="105"/>
                    <a:pt x="1305" y="104"/>
                  </a:cubicBezTo>
                  <a:cubicBezTo>
                    <a:pt x="1305" y="103"/>
                    <a:pt x="1304" y="102"/>
                    <a:pt x="1304" y="101"/>
                  </a:cubicBezTo>
                  <a:cubicBezTo>
                    <a:pt x="1304" y="100"/>
                    <a:pt x="1304" y="99"/>
                    <a:pt x="1304" y="97"/>
                  </a:cubicBezTo>
                  <a:cubicBezTo>
                    <a:pt x="1304" y="97"/>
                    <a:pt x="1303" y="96"/>
                    <a:pt x="1303" y="95"/>
                  </a:cubicBezTo>
                  <a:cubicBezTo>
                    <a:pt x="1316" y="80"/>
                    <a:pt x="1293" y="64"/>
                    <a:pt x="1280" y="61"/>
                  </a:cubicBezTo>
                  <a:cubicBezTo>
                    <a:pt x="1285" y="68"/>
                    <a:pt x="1288" y="70"/>
                    <a:pt x="1289" y="77"/>
                  </a:cubicBezTo>
                  <a:cubicBezTo>
                    <a:pt x="1290" y="83"/>
                    <a:pt x="1290" y="95"/>
                    <a:pt x="1299" y="92"/>
                  </a:cubicBezTo>
                  <a:cubicBezTo>
                    <a:pt x="1299" y="93"/>
                    <a:pt x="1299" y="93"/>
                    <a:pt x="1299" y="93"/>
                  </a:cubicBezTo>
                  <a:cubicBezTo>
                    <a:pt x="1299" y="94"/>
                    <a:pt x="1301" y="95"/>
                    <a:pt x="1302" y="97"/>
                  </a:cubicBezTo>
                  <a:cubicBezTo>
                    <a:pt x="1302" y="97"/>
                    <a:pt x="1302" y="97"/>
                    <a:pt x="1302" y="97"/>
                  </a:cubicBezTo>
                  <a:cubicBezTo>
                    <a:pt x="1302" y="97"/>
                    <a:pt x="1302" y="97"/>
                    <a:pt x="1302" y="98"/>
                  </a:cubicBezTo>
                  <a:cubicBezTo>
                    <a:pt x="1302" y="99"/>
                    <a:pt x="1302" y="100"/>
                    <a:pt x="1302" y="101"/>
                  </a:cubicBezTo>
                  <a:cubicBezTo>
                    <a:pt x="1303" y="102"/>
                    <a:pt x="1303" y="103"/>
                    <a:pt x="1303" y="104"/>
                  </a:cubicBezTo>
                  <a:cubicBezTo>
                    <a:pt x="1303" y="105"/>
                    <a:pt x="1303" y="106"/>
                    <a:pt x="1303" y="107"/>
                  </a:cubicBezTo>
                  <a:cubicBezTo>
                    <a:pt x="1303" y="108"/>
                    <a:pt x="1303" y="109"/>
                    <a:pt x="1303" y="110"/>
                  </a:cubicBezTo>
                  <a:cubicBezTo>
                    <a:pt x="1303" y="110"/>
                    <a:pt x="1303" y="111"/>
                    <a:pt x="1303" y="111"/>
                  </a:cubicBezTo>
                  <a:cubicBezTo>
                    <a:pt x="1303" y="111"/>
                    <a:pt x="1303" y="111"/>
                    <a:pt x="1303" y="111"/>
                  </a:cubicBezTo>
                  <a:cubicBezTo>
                    <a:pt x="1303" y="112"/>
                    <a:pt x="1303" y="112"/>
                    <a:pt x="1303" y="112"/>
                  </a:cubicBezTo>
                  <a:cubicBezTo>
                    <a:pt x="1303" y="112"/>
                    <a:pt x="1303" y="112"/>
                    <a:pt x="1303" y="112"/>
                  </a:cubicBezTo>
                  <a:cubicBezTo>
                    <a:pt x="1303" y="113"/>
                    <a:pt x="1303" y="113"/>
                    <a:pt x="1303" y="114"/>
                  </a:cubicBezTo>
                  <a:cubicBezTo>
                    <a:pt x="1302" y="115"/>
                    <a:pt x="1302" y="116"/>
                    <a:pt x="1302" y="117"/>
                  </a:cubicBezTo>
                  <a:cubicBezTo>
                    <a:pt x="1302" y="118"/>
                    <a:pt x="1302" y="119"/>
                    <a:pt x="1301" y="120"/>
                  </a:cubicBezTo>
                  <a:cubicBezTo>
                    <a:pt x="1301" y="122"/>
                    <a:pt x="1301" y="124"/>
                    <a:pt x="1301" y="126"/>
                  </a:cubicBezTo>
                  <a:cubicBezTo>
                    <a:pt x="1300" y="127"/>
                    <a:pt x="1300" y="128"/>
                    <a:pt x="1300" y="129"/>
                  </a:cubicBezTo>
                  <a:cubicBezTo>
                    <a:pt x="1300" y="130"/>
                    <a:pt x="1300" y="132"/>
                    <a:pt x="1300" y="133"/>
                  </a:cubicBezTo>
                  <a:cubicBezTo>
                    <a:pt x="1300" y="134"/>
                    <a:pt x="1300" y="135"/>
                    <a:pt x="1301" y="136"/>
                  </a:cubicBezTo>
                  <a:cubicBezTo>
                    <a:pt x="1301" y="137"/>
                    <a:pt x="1301" y="139"/>
                    <a:pt x="1301" y="140"/>
                  </a:cubicBezTo>
                  <a:cubicBezTo>
                    <a:pt x="1301" y="141"/>
                    <a:pt x="1301" y="142"/>
                    <a:pt x="1301" y="143"/>
                  </a:cubicBezTo>
                  <a:cubicBezTo>
                    <a:pt x="1302" y="145"/>
                    <a:pt x="1302" y="146"/>
                    <a:pt x="1302" y="147"/>
                  </a:cubicBezTo>
                  <a:cubicBezTo>
                    <a:pt x="1303" y="148"/>
                    <a:pt x="1303" y="150"/>
                    <a:pt x="1303" y="151"/>
                  </a:cubicBezTo>
                  <a:cubicBezTo>
                    <a:pt x="1304" y="152"/>
                    <a:pt x="1304" y="153"/>
                    <a:pt x="1304" y="154"/>
                  </a:cubicBezTo>
                  <a:cubicBezTo>
                    <a:pt x="1305" y="155"/>
                    <a:pt x="1305" y="156"/>
                    <a:pt x="1306" y="158"/>
                  </a:cubicBezTo>
                  <a:cubicBezTo>
                    <a:pt x="1305" y="157"/>
                    <a:pt x="1305" y="157"/>
                    <a:pt x="1305" y="157"/>
                  </a:cubicBezTo>
                  <a:cubicBezTo>
                    <a:pt x="1304" y="157"/>
                    <a:pt x="1304" y="156"/>
                    <a:pt x="1303" y="156"/>
                  </a:cubicBezTo>
                  <a:cubicBezTo>
                    <a:pt x="1302" y="155"/>
                    <a:pt x="1301" y="155"/>
                    <a:pt x="1301" y="154"/>
                  </a:cubicBezTo>
                  <a:cubicBezTo>
                    <a:pt x="1300" y="154"/>
                    <a:pt x="1300" y="154"/>
                    <a:pt x="1300" y="154"/>
                  </a:cubicBezTo>
                  <a:cubicBezTo>
                    <a:pt x="1299" y="154"/>
                    <a:pt x="1299" y="153"/>
                    <a:pt x="1298" y="153"/>
                  </a:cubicBezTo>
                  <a:cubicBezTo>
                    <a:pt x="1298" y="153"/>
                    <a:pt x="1297" y="153"/>
                    <a:pt x="1296" y="152"/>
                  </a:cubicBezTo>
                  <a:cubicBezTo>
                    <a:pt x="1294" y="151"/>
                    <a:pt x="1292" y="151"/>
                    <a:pt x="1291" y="150"/>
                  </a:cubicBezTo>
                  <a:cubicBezTo>
                    <a:pt x="1289" y="150"/>
                    <a:pt x="1287" y="149"/>
                    <a:pt x="1285" y="149"/>
                  </a:cubicBezTo>
                  <a:cubicBezTo>
                    <a:pt x="1284" y="149"/>
                    <a:pt x="1283" y="149"/>
                    <a:pt x="1283" y="148"/>
                  </a:cubicBezTo>
                  <a:cubicBezTo>
                    <a:pt x="1274" y="128"/>
                    <a:pt x="1243" y="146"/>
                    <a:pt x="1231" y="154"/>
                  </a:cubicBezTo>
                  <a:cubicBezTo>
                    <a:pt x="1247" y="156"/>
                    <a:pt x="1271" y="183"/>
                    <a:pt x="1282" y="154"/>
                  </a:cubicBezTo>
                  <a:cubicBezTo>
                    <a:pt x="1280" y="152"/>
                    <a:pt x="1280" y="152"/>
                    <a:pt x="1280" y="152"/>
                  </a:cubicBezTo>
                  <a:cubicBezTo>
                    <a:pt x="1281" y="153"/>
                    <a:pt x="1283" y="153"/>
                    <a:pt x="1284" y="153"/>
                  </a:cubicBezTo>
                  <a:cubicBezTo>
                    <a:pt x="1284" y="152"/>
                    <a:pt x="1284" y="152"/>
                    <a:pt x="1284" y="151"/>
                  </a:cubicBezTo>
                  <a:cubicBezTo>
                    <a:pt x="1284" y="151"/>
                    <a:pt x="1284" y="151"/>
                    <a:pt x="1284" y="151"/>
                  </a:cubicBezTo>
                  <a:cubicBezTo>
                    <a:pt x="1286" y="152"/>
                    <a:pt x="1288" y="152"/>
                    <a:pt x="1290" y="153"/>
                  </a:cubicBezTo>
                  <a:cubicBezTo>
                    <a:pt x="1292" y="153"/>
                    <a:pt x="1293" y="154"/>
                    <a:pt x="1295" y="155"/>
                  </a:cubicBezTo>
                  <a:cubicBezTo>
                    <a:pt x="1296" y="155"/>
                    <a:pt x="1296" y="155"/>
                    <a:pt x="1297" y="156"/>
                  </a:cubicBezTo>
                  <a:cubicBezTo>
                    <a:pt x="1298" y="156"/>
                    <a:pt x="1298" y="156"/>
                    <a:pt x="1298" y="156"/>
                  </a:cubicBezTo>
                  <a:cubicBezTo>
                    <a:pt x="1299" y="156"/>
                    <a:pt x="1299" y="157"/>
                    <a:pt x="1299" y="157"/>
                  </a:cubicBezTo>
                  <a:cubicBezTo>
                    <a:pt x="1300" y="157"/>
                    <a:pt x="1301" y="158"/>
                    <a:pt x="1301" y="158"/>
                  </a:cubicBezTo>
                  <a:cubicBezTo>
                    <a:pt x="1302" y="158"/>
                    <a:pt x="1303" y="159"/>
                    <a:pt x="1303" y="159"/>
                  </a:cubicBezTo>
                  <a:cubicBezTo>
                    <a:pt x="1304" y="159"/>
                    <a:pt x="1304" y="160"/>
                    <a:pt x="1304" y="160"/>
                  </a:cubicBezTo>
                  <a:cubicBezTo>
                    <a:pt x="1304" y="160"/>
                    <a:pt x="1305" y="160"/>
                    <a:pt x="1305" y="160"/>
                  </a:cubicBezTo>
                  <a:cubicBezTo>
                    <a:pt x="1306" y="161"/>
                    <a:pt x="1306" y="161"/>
                    <a:pt x="1307" y="161"/>
                  </a:cubicBezTo>
                  <a:cubicBezTo>
                    <a:pt x="1307" y="161"/>
                    <a:pt x="1307" y="162"/>
                    <a:pt x="1308" y="162"/>
                  </a:cubicBezTo>
                  <a:cubicBezTo>
                    <a:pt x="1308" y="163"/>
                    <a:pt x="1308" y="163"/>
                    <a:pt x="1308" y="163"/>
                  </a:cubicBezTo>
                  <a:cubicBezTo>
                    <a:pt x="1309" y="164"/>
                    <a:pt x="1309" y="164"/>
                    <a:pt x="1309" y="164"/>
                  </a:cubicBezTo>
                  <a:cubicBezTo>
                    <a:pt x="1309" y="164"/>
                    <a:pt x="1309" y="164"/>
                    <a:pt x="1309" y="164"/>
                  </a:cubicBezTo>
                  <a:cubicBezTo>
                    <a:pt x="1309" y="164"/>
                    <a:pt x="1309" y="164"/>
                    <a:pt x="1309" y="164"/>
                  </a:cubicBezTo>
                  <a:cubicBezTo>
                    <a:pt x="1309" y="164"/>
                    <a:pt x="1309" y="164"/>
                    <a:pt x="1309" y="164"/>
                  </a:cubicBezTo>
                  <a:cubicBezTo>
                    <a:pt x="1309" y="165"/>
                    <a:pt x="1309" y="165"/>
                    <a:pt x="1309" y="165"/>
                  </a:cubicBezTo>
                  <a:cubicBezTo>
                    <a:pt x="1310" y="166"/>
                    <a:pt x="1310" y="166"/>
                    <a:pt x="1310" y="166"/>
                  </a:cubicBezTo>
                  <a:cubicBezTo>
                    <a:pt x="1311" y="168"/>
                    <a:pt x="1311" y="168"/>
                    <a:pt x="1311" y="168"/>
                  </a:cubicBezTo>
                  <a:cubicBezTo>
                    <a:pt x="1314" y="172"/>
                    <a:pt x="1317" y="176"/>
                    <a:pt x="1321" y="180"/>
                  </a:cubicBezTo>
                  <a:cubicBezTo>
                    <a:pt x="1324" y="184"/>
                    <a:pt x="1327" y="187"/>
                    <a:pt x="1331" y="191"/>
                  </a:cubicBezTo>
                  <a:cubicBezTo>
                    <a:pt x="1334" y="194"/>
                    <a:pt x="1337" y="197"/>
                    <a:pt x="1340" y="201"/>
                  </a:cubicBezTo>
                  <a:cubicBezTo>
                    <a:pt x="1343" y="204"/>
                    <a:pt x="1345" y="207"/>
                    <a:pt x="1347" y="210"/>
                  </a:cubicBezTo>
                  <a:cubicBezTo>
                    <a:pt x="1348" y="212"/>
                    <a:pt x="1349" y="213"/>
                    <a:pt x="1350" y="215"/>
                  </a:cubicBezTo>
                  <a:cubicBezTo>
                    <a:pt x="1350" y="215"/>
                    <a:pt x="1351" y="216"/>
                    <a:pt x="1351" y="217"/>
                  </a:cubicBezTo>
                  <a:cubicBezTo>
                    <a:pt x="1351" y="218"/>
                    <a:pt x="1352" y="218"/>
                    <a:pt x="1352" y="219"/>
                  </a:cubicBezTo>
                  <a:cubicBezTo>
                    <a:pt x="1353" y="222"/>
                    <a:pt x="1354" y="224"/>
                    <a:pt x="1355" y="226"/>
                  </a:cubicBezTo>
                  <a:cubicBezTo>
                    <a:pt x="1355" y="227"/>
                    <a:pt x="1355" y="227"/>
                    <a:pt x="1356" y="228"/>
                  </a:cubicBezTo>
                  <a:cubicBezTo>
                    <a:pt x="1356" y="228"/>
                    <a:pt x="1356" y="228"/>
                    <a:pt x="1356" y="229"/>
                  </a:cubicBezTo>
                  <a:cubicBezTo>
                    <a:pt x="1356" y="230"/>
                    <a:pt x="1356" y="230"/>
                    <a:pt x="1356" y="231"/>
                  </a:cubicBezTo>
                  <a:cubicBezTo>
                    <a:pt x="1357" y="232"/>
                    <a:pt x="1357" y="232"/>
                    <a:pt x="1357" y="232"/>
                  </a:cubicBezTo>
                  <a:cubicBezTo>
                    <a:pt x="1352" y="239"/>
                    <a:pt x="1348" y="246"/>
                    <a:pt x="1343" y="252"/>
                  </a:cubicBezTo>
                  <a:cubicBezTo>
                    <a:pt x="1342" y="253"/>
                    <a:pt x="1342" y="255"/>
                    <a:pt x="1341" y="256"/>
                  </a:cubicBezTo>
                  <a:cubicBezTo>
                    <a:pt x="1342" y="250"/>
                    <a:pt x="1342" y="245"/>
                    <a:pt x="1342" y="238"/>
                  </a:cubicBezTo>
                  <a:cubicBezTo>
                    <a:pt x="1332" y="278"/>
                    <a:pt x="1314" y="294"/>
                    <a:pt x="1301" y="305"/>
                  </a:cubicBezTo>
                  <a:cubicBezTo>
                    <a:pt x="1284" y="256"/>
                    <a:pt x="1246" y="223"/>
                    <a:pt x="1259" y="169"/>
                  </a:cubicBezTo>
                  <a:cubicBezTo>
                    <a:pt x="1221" y="217"/>
                    <a:pt x="1280" y="279"/>
                    <a:pt x="1279" y="304"/>
                  </a:cubicBezTo>
                  <a:cubicBezTo>
                    <a:pt x="1236" y="294"/>
                    <a:pt x="1231" y="272"/>
                    <a:pt x="1197" y="249"/>
                  </a:cubicBezTo>
                  <a:cubicBezTo>
                    <a:pt x="1230" y="281"/>
                    <a:pt x="1214" y="287"/>
                    <a:pt x="1270" y="320"/>
                  </a:cubicBezTo>
                  <a:cubicBezTo>
                    <a:pt x="1289" y="332"/>
                    <a:pt x="1287" y="344"/>
                    <a:pt x="1295" y="383"/>
                  </a:cubicBezTo>
                  <a:cubicBezTo>
                    <a:pt x="1263" y="371"/>
                    <a:pt x="1233" y="344"/>
                    <a:pt x="1200" y="337"/>
                  </a:cubicBezTo>
                  <a:cubicBezTo>
                    <a:pt x="1220" y="361"/>
                    <a:pt x="1244" y="374"/>
                    <a:pt x="1268" y="391"/>
                  </a:cubicBezTo>
                  <a:cubicBezTo>
                    <a:pt x="1261" y="397"/>
                    <a:pt x="1261" y="405"/>
                    <a:pt x="1272" y="414"/>
                  </a:cubicBezTo>
                  <a:cubicBezTo>
                    <a:pt x="1272" y="414"/>
                    <a:pt x="1272" y="414"/>
                    <a:pt x="1272" y="415"/>
                  </a:cubicBezTo>
                  <a:cubicBezTo>
                    <a:pt x="1272" y="416"/>
                    <a:pt x="1272" y="417"/>
                    <a:pt x="1271" y="418"/>
                  </a:cubicBezTo>
                  <a:cubicBezTo>
                    <a:pt x="1271" y="419"/>
                    <a:pt x="1271" y="420"/>
                    <a:pt x="1271" y="421"/>
                  </a:cubicBezTo>
                  <a:cubicBezTo>
                    <a:pt x="1270" y="422"/>
                    <a:pt x="1270" y="423"/>
                    <a:pt x="1270" y="424"/>
                  </a:cubicBezTo>
                  <a:cubicBezTo>
                    <a:pt x="1269" y="424"/>
                    <a:pt x="1269" y="425"/>
                    <a:pt x="1269" y="426"/>
                  </a:cubicBezTo>
                  <a:cubicBezTo>
                    <a:pt x="1268" y="427"/>
                    <a:pt x="1268" y="428"/>
                    <a:pt x="1268" y="428"/>
                  </a:cubicBezTo>
                  <a:cubicBezTo>
                    <a:pt x="1268" y="429"/>
                    <a:pt x="1268" y="429"/>
                    <a:pt x="1268" y="429"/>
                  </a:cubicBezTo>
                  <a:cubicBezTo>
                    <a:pt x="1267" y="429"/>
                    <a:pt x="1267" y="429"/>
                    <a:pt x="1267" y="429"/>
                  </a:cubicBezTo>
                  <a:cubicBezTo>
                    <a:pt x="1267" y="430"/>
                    <a:pt x="1267" y="430"/>
                    <a:pt x="1267" y="430"/>
                  </a:cubicBezTo>
                  <a:cubicBezTo>
                    <a:pt x="1267" y="431"/>
                    <a:pt x="1266" y="431"/>
                    <a:pt x="1265" y="432"/>
                  </a:cubicBezTo>
                  <a:cubicBezTo>
                    <a:pt x="1265" y="433"/>
                    <a:pt x="1265" y="433"/>
                    <a:pt x="1264" y="434"/>
                  </a:cubicBezTo>
                  <a:cubicBezTo>
                    <a:pt x="1264" y="435"/>
                    <a:pt x="1264" y="435"/>
                    <a:pt x="1263" y="436"/>
                  </a:cubicBezTo>
                  <a:cubicBezTo>
                    <a:pt x="1263" y="437"/>
                    <a:pt x="1263" y="438"/>
                    <a:pt x="1262" y="439"/>
                  </a:cubicBezTo>
                  <a:cubicBezTo>
                    <a:pt x="1262" y="439"/>
                    <a:pt x="1261" y="439"/>
                    <a:pt x="1261" y="439"/>
                  </a:cubicBezTo>
                  <a:cubicBezTo>
                    <a:pt x="1260" y="439"/>
                    <a:pt x="1260" y="439"/>
                    <a:pt x="1259" y="438"/>
                  </a:cubicBezTo>
                  <a:cubicBezTo>
                    <a:pt x="1259" y="438"/>
                    <a:pt x="1258" y="438"/>
                    <a:pt x="1257" y="438"/>
                  </a:cubicBezTo>
                  <a:cubicBezTo>
                    <a:pt x="1257" y="437"/>
                    <a:pt x="1256" y="437"/>
                    <a:pt x="1255" y="437"/>
                  </a:cubicBezTo>
                  <a:cubicBezTo>
                    <a:pt x="1255" y="437"/>
                    <a:pt x="1255" y="437"/>
                    <a:pt x="1254" y="437"/>
                  </a:cubicBezTo>
                  <a:cubicBezTo>
                    <a:pt x="1254" y="436"/>
                    <a:pt x="1253" y="436"/>
                    <a:pt x="1253" y="436"/>
                  </a:cubicBezTo>
                  <a:cubicBezTo>
                    <a:pt x="1252" y="436"/>
                    <a:pt x="1251" y="436"/>
                    <a:pt x="1250" y="435"/>
                  </a:cubicBezTo>
                  <a:cubicBezTo>
                    <a:pt x="1250" y="435"/>
                    <a:pt x="1249" y="435"/>
                    <a:pt x="1248" y="435"/>
                  </a:cubicBezTo>
                  <a:cubicBezTo>
                    <a:pt x="1247" y="434"/>
                    <a:pt x="1247" y="434"/>
                    <a:pt x="1247" y="434"/>
                  </a:cubicBezTo>
                  <a:cubicBezTo>
                    <a:pt x="1246" y="434"/>
                    <a:pt x="1246" y="434"/>
                    <a:pt x="1245" y="433"/>
                  </a:cubicBezTo>
                  <a:cubicBezTo>
                    <a:pt x="1244" y="433"/>
                    <a:pt x="1243" y="432"/>
                    <a:pt x="1242" y="432"/>
                  </a:cubicBezTo>
                  <a:cubicBezTo>
                    <a:pt x="1241" y="431"/>
                    <a:pt x="1239" y="430"/>
                    <a:pt x="1237" y="429"/>
                  </a:cubicBezTo>
                  <a:cubicBezTo>
                    <a:pt x="1238" y="428"/>
                    <a:pt x="1238" y="428"/>
                    <a:pt x="1239" y="427"/>
                  </a:cubicBezTo>
                  <a:cubicBezTo>
                    <a:pt x="1237" y="429"/>
                    <a:pt x="1237" y="429"/>
                    <a:pt x="1237" y="429"/>
                  </a:cubicBezTo>
                  <a:cubicBezTo>
                    <a:pt x="1236" y="428"/>
                    <a:pt x="1236" y="428"/>
                    <a:pt x="1235" y="427"/>
                  </a:cubicBezTo>
                  <a:cubicBezTo>
                    <a:pt x="1234" y="420"/>
                    <a:pt x="1234" y="410"/>
                    <a:pt x="1231" y="403"/>
                  </a:cubicBezTo>
                  <a:cubicBezTo>
                    <a:pt x="1226" y="392"/>
                    <a:pt x="1213" y="387"/>
                    <a:pt x="1209" y="375"/>
                  </a:cubicBezTo>
                  <a:cubicBezTo>
                    <a:pt x="1196" y="392"/>
                    <a:pt x="1204" y="433"/>
                    <a:pt x="1232" y="431"/>
                  </a:cubicBezTo>
                  <a:cubicBezTo>
                    <a:pt x="1234" y="430"/>
                    <a:pt x="1234" y="430"/>
                    <a:pt x="1234" y="430"/>
                  </a:cubicBezTo>
                  <a:cubicBezTo>
                    <a:pt x="1234" y="431"/>
                    <a:pt x="1235" y="431"/>
                    <a:pt x="1235" y="431"/>
                  </a:cubicBezTo>
                  <a:cubicBezTo>
                    <a:pt x="1237" y="433"/>
                    <a:pt x="1239" y="434"/>
                    <a:pt x="1241" y="435"/>
                  </a:cubicBezTo>
                  <a:cubicBezTo>
                    <a:pt x="1242" y="435"/>
                    <a:pt x="1243" y="436"/>
                    <a:pt x="1244" y="436"/>
                  </a:cubicBezTo>
                  <a:cubicBezTo>
                    <a:pt x="1244" y="436"/>
                    <a:pt x="1245" y="437"/>
                    <a:pt x="1245" y="437"/>
                  </a:cubicBezTo>
                  <a:cubicBezTo>
                    <a:pt x="1246" y="437"/>
                    <a:pt x="1246" y="437"/>
                    <a:pt x="1247" y="437"/>
                  </a:cubicBezTo>
                  <a:cubicBezTo>
                    <a:pt x="1248" y="438"/>
                    <a:pt x="1249" y="438"/>
                    <a:pt x="1249" y="438"/>
                  </a:cubicBezTo>
                  <a:cubicBezTo>
                    <a:pt x="1250" y="439"/>
                    <a:pt x="1251" y="439"/>
                    <a:pt x="1252" y="439"/>
                  </a:cubicBezTo>
                  <a:cubicBezTo>
                    <a:pt x="1253" y="439"/>
                    <a:pt x="1253" y="440"/>
                    <a:pt x="1253" y="440"/>
                  </a:cubicBezTo>
                  <a:cubicBezTo>
                    <a:pt x="1254" y="440"/>
                    <a:pt x="1254" y="440"/>
                    <a:pt x="1255" y="440"/>
                  </a:cubicBezTo>
                  <a:cubicBezTo>
                    <a:pt x="1255" y="440"/>
                    <a:pt x="1256" y="440"/>
                    <a:pt x="1257" y="440"/>
                  </a:cubicBezTo>
                  <a:cubicBezTo>
                    <a:pt x="1258" y="440"/>
                    <a:pt x="1258" y="440"/>
                    <a:pt x="1259" y="440"/>
                  </a:cubicBezTo>
                  <a:cubicBezTo>
                    <a:pt x="1259" y="440"/>
                    <a:pt x="1260" y="440"/>
                    <a:pt x="1261" y="440"/>
                  </a:cubicBezTo>
                  <a:cubicBezTo>
                    <a:pt x="1261" y="440"/>
                    <a:pt x="1262" y="440"/>
                    <a:pt x="1262" y="440"/>
                  </a:cubicBezTo>
                  <a:cubicBezTo>
                    <a:pt x="1262" y="440"/>
                    <a:pt x="1262" y="440"/>
                    <a:pt x="1262" y="440"/>
                  </a:cubicBezTo>
                  <a:cubicBezTo>
                    <a:pt x="1262" y="441"/>
                    <a:pt x="1262" y="442"/>
                    <a:pt x="1262" y="442"/>
                  </a:cubicBezTo>
                  <a:cubicBezTo>
                    <a:pt x="1262" y="443"/>
                    <a:pt x="1261" y="443"/>
                    <a:pt x="1261" y="444"/>
                  </a:cubicBezTo>
                  <a:cubicBezTo>
                    <a:pt x="1261" y="444"/>
                    <a:pt x="1261" y="444"/>
                    <a:pt x="1261" y="445"/>
                  </a:cubicBezTo>
                  <a:cubicBezTo>
                    <a:pt x="1261" y="448"/>
                    <a:pt x="1262" y="452"/>
                    <a:pt x="1263" y="455"/>
                  </a:cubicBezTo>
                  <a:cubicBezTo>
                    <a:pt x="1265" y="458"/>
                    <a:pt x="1266" y="461"/>
                    <a:pt x="1267" y="465"/>
                  </a:cubicBezTo>
                  <a:cubicBezTo>
                    <a:pt x="1268" y="468"/>
                    <a:pt x="1270" y="471"/>
                    <a:pt x="1271" y="475"/>
                  </a:cubicBezTo>
                  <a:cubicBezTo>
                    <a:pt x="1273" y="481"/>
                    <a:pt x="1276" y="488"/>
                    <a:pt x="1278" y="494"/>
                  </a:cubicBezTo>
                  <a:cubicBezTo>
                    <a:pt x="1272" y="494"/>
                    <a:pt x="1266" y="497"/>
                    <a:pt x="1261" y="500"/>
                  </a:cubicBezTo>
                  <a:cubicBezTo>
                    <a:pt x="1257" y="492"/>
                    <a:pt x="1250" y="485"/>
                    <a:pt x="1244" y="480"/>
                  </a:cubicBezTo>
                  <a:cubicBezTo>
                    <a:pt x="1244" y="486"/>
                    <a:pt x="1241" y="498"/>
                    <a:pt x="1240" y="509"/>
                  </a:cubicBezTo>
                  <a:cubicBezTo>
                    <a:pt x="1233" y="488"/>
                    <a:pt x="1216" y="472"/>
                    <a:pt x="1209" y="451"/>
                  </a:cubicBezTo>
                  <a:cubicBezTo>
                    <a:pt x="1201" y="427"/>
                    <a:pt x="1205" y="409"/>
                    <a:pt x="1188" y="388"/>
                  </a:cubicBezTo>
                  <a:cubicBezTo>
                    <a:pt x="1186" y="386"/>
                    <a:pt x="1184" y="384"/>
                    <a:pt x="1182" y="382"/>
                  </a:cubicBezTo>
                  <a:cubicBezTo>
                    <a:pt x="1178" y="368"/>
                    <a:pt x="1173" y="351"/>
                    <a:pt x="1168" y="334"/>
                  </a:cubicBezTo>
                  <a:cubicBezTo>
                    <a:pt x="1167" y="331"/>
                    <a:pt x="1166" y="327"/>
                    <a:pt x="1165" y="323"/>
                  </a:cubicBezTo>
                  <a:cubicBezTo>
                    <a:pt x="1165" y="323"/>
                    <a:pt x="1165" y="323"/>
                    <a:pt x="1165" y="323"/>
                  </a:cubicBezTo>
                  <a:cubicBezTo>
                    <a:pt x="1166" y="322"/>
                    <a:pt x="1166" y="321"/>
                    <a:pt x="1166" y="321"/>
                  </a:cubicBezTo>
                  <a:cubicBezTo>
                    <a:pt x="1167" y="320"/>
                    <a:pt x="1167" y="320"/>
                    <a:pt x="1167" y="319"/>
                  </a:cubicBezTo>
                  <a:cubicBezTo>
                    <a:pt x="1167" y="319"/>
                    <a:pt x="1168" y="319"/>
                    <a:pt x="1168" y="319"/>
                  </a:cubicBezTo>
                  <a:cubicBezTo>
                    <a:pt x="1168" y="319"/>
                    <a:pt x="1168" y="318"/>
                    <a:pt x="1168" y="318"/>
                  </a:cubicBezTo>
                  <a:cubicBezTo>
                    <a:pt x="1169" y="317"/>
                    <a:pt x="1169" y="316"/>
                    <a:pt x="1170" y="316"/>
                  </a:cubicBezTo>
                  <a:cubicBezTo>
                    <a:pt x="1171" y="315"/>
                    <a:pt x="1172" y="314"/>
                    <a:pt x="1173" y="313"/>
                  </a:cubicBezTo>
                  <a:cubicBezTo>
                    <a:pt x="1174" y="312"/>
                    <a:pt x="1175" y="311"/>
                    <a:pt x="1176" y="310"/>
                  </a:cubicBezTo>
                  <a:cubicBezTo>
                    <a:pt x="1178" y="309"/>
                    <a:pt x="1179" y="308"/>
                    <a:pt x="1180" y="308"/>
                  </a:cubicBezTo>
                  <a:cubicBezTo>
                    <a:pt x="1181" y="306"/>
                    <a:pt x="1183" y="305"/>
                    <a:pt x="1184" y="304"/>
                  </a:cubicBezTo>
                  <a:cubicBezTo>
                    <a:pt x="1194" y="310"/>
                    <a:pt x="1206" y="299"/>
                    <a:pt x="1209" y="290"/>
                  </a:cubicBezTo>
                  <a:cubicBezTo>
                    <a:pt x="1213" y="278"/>
                    <a:pt x="1208" y="268"/>
                    <a:pt x="1198" y="261"/>
                  </a:cubicBezTo>
                  <a:cubicBezTo>
                    <a:pt x="1206" y="283"/>
                    <a:pt x="1179" y="280"/>
                    <a:pt x="1183" y="302"/>
                  </a:cubicBezTo>
                  <a:cubicBezTo>
                    <a:pt x="1182" y="303"/>
                    <a:pt x="1180" y="304"/>
                    <a:pt x="1179" y="306"/>
                  </a:cubicBezTo>
                  <a:cubicBezTo>
                    <a:pt x="1177" y="307"/>
                    <a:pt x="1176" y="307"/>
                    <a:pt x="1175" y="308"/>
                  </a:cubicBezTo>
                  <a:cubicBezTo>
                    <a:pt x="1174" y="309"/>
                    <a:pt x="1173" y="310"/>
                    <a:pt x="1172" y="311"/>
                  </a:cubicBezTo>
                  <a:cubicBezTo>
                    <a:pt x="1170" y="312"/>
                    <a:pt x="1169" y="313"/>
                    <a:pt x="1168" y="314"/>
                  </a:cubicBezTo>
                  <a:cubicBezTo>
                    <a:pt x="1168" y="315"/>
                    <a:pt x="1167" y="316"/>
                    <a:pt x="1166" y="317"/>
                  </a:cubicBezTo>
                  <a:cubicBezTo>
                    <a:pt x="1166" y="317"/>
                    <a:pt x="1166" y="317"/>
                    <a:pt x="1166" y="318"/>
                  </a:cubicBezTo>
                  <a:cubicBezTo>
                    <a:pt x="1165" y="318"/>
                    <a:pt x="1165" y="318"/>
                    <a:pt x="1165" y="318"/>
                  </a:cubicBezTo>
                  <a:cubicBezTo>
                    <a:pt x="1165" y="319"/>
                    <a:pt x="1165" y="319"/>
                    <a:pt x="1165" y="320"/>
                  </a:cubicBezTo>
                  <a:cubicBezTo>
                    <a:pt x="1165" y="320"/>
                    <a:pt x="1165" y="321"/>
                    <a:pt x="1165" y="321"/>
                  </a:cubicBezTo>
                  <a:cubicBezTo>
                    <a:pt x="1163" y="316"/>
                    <a:pt x="1161" y="311"/>
                    <a:pt x="1160" y="306"/>
                  </a:cubicBezTo>
                  <a:cubicBezTo>
                    <a:pt x="1157" y="296"/>
                    <a:pt x="1154" y="287"/>
                    <a:pt x="1153" y="277"/>
                  </a:cubicBezTo>
                  <a:cubicBezTo>
                    <a:pt x="1153" y="275"/>
                    <a:pt x="1153" y="272"/>
                    <a:pt x="1153" y="270"/>
                  </a:cubicBezTo>
                  <a:cubicBezTo>
                    <a:pt x="1153" y="269"/>
                    <a:pt x="1153" y="268"/>
                    <a:pt x="1153" y="266"/>
                  </a:cubicBezTo>
                  <a:cubicBezTo>
                    <a:pt x="1153" y="265"/>
                    <a:pt x="1153" y="264"/>
                    <a:pt x="1154" y="263"/>
                  </a:cubicBezTo>
                  <a:cubicBezTo>
                    <a:pt x="1154" y="258"/>
                    <a:pt x="1155" y="253"/>
                    <a:pt x="1156" y="248"/>
                  </a:cubicBezTo>
                  <a:cubicBezTo>
                    <a:pt x="1157" y="244"/>
                    <a:pt x="1158" y="241"/>
                    <a:pt x="1158" y="237"/>
                  </a:cubicBezTo>
                  <a:cubicBezTo>
                    <a:pt x="1159" y="237"/>
                    <a:pt x="1159" y="236"/>
                    <a:pt x="1159" y="236"/>
                  </a:cubicBezTo>
                  <a:cubicBezTo>
                    <a:pt x="1160" y="236"/>
                    <a:pt x="1161" y="236"/>
                    <a:pt x="1162" y="236"/>
                  </a:cubicBezTo>
                  <a:cubicBezTo>
                    <a:pt x="1162" y="236"/>
                    <a:pt x="1163" y="235"/>
                    <a:pt x="1164" y="235"/>
                  </a:cubicBezTo>
                  <a:cubicBezTo>
                    <a:pt x="1164" y="235"/>
                    <a:pt x="1165" y="235"/>
                    <a:pt x="1165" y="235"/>
                  </a:cubicBezTo>
                  <a:cubicBezTo>
                    <a:pt x="1165" y="235"/>
                    <a:pt x="1166" y="234"/>
                    <a:pt x="1166" y="234"/>
                  </a:cubicBezTo>
                  <a:cubicBezTo>
                    <a:pt x="1168" y="234"/>
                    <a:pt x="1170" y="233"/>
                    <a:pt x="1172" y="232"/>
                  </a:cubicBezTo>
                  <a:cubicBezTo>
                    <a:pt x="1174" y="232"/>
                    <a:pt x="1176" y="231"/>
                    <a:pt x="1178" y="231"/>
                  </a:cubicBezTo>
                  <a:cubicBezTo>
                    <a:pt x="1183" y="229"/>
                    <a:pt x="1188" y="228"/>
                    <a:pt x="1193" y="227"/>
                  </a:cubicBezTo>
                  <a:cubicBezTo>
                    <a:pt x="1195" y="226"/>
                    <a:pt x="1196" y="225"/>
                    <a:pt x="1198" y="225"/>
                  </a:cubicBezTo>
                  <a:cubicBezTo>
                    <a:pt x="1200" y="225"/>
                    <a:pt x="1201" y="225"/>
                    <a:pt x="1203" y="225"/>
                  </a:cubicBezTo>
                  <a:cubicBezTo>
                    <a:pt x="1204" y="225"/>
                    <a:pt x="1205" y="225"/>
                    <a:pt x="1205" y="225"/>
                  </a:cubicBezTo>
                  <a:cubicBezTo>
                    <a:pt x="1206" y="225"/>
                    <a:pt x="1207" y="225"/>
                    <a:pt x="1208" y="225"/>
                  </a:cubicBezTo>
                  <a:cubicBezTo>
                    <a:pt x="1209" y="226"/>
                    <a:pt x="1211" y="226"/>
                    <a:pt x="1212" y="226"/>
                  </a:cubicBezTo>
                  <a:cubicBezTo>
                    <a:pt x="1213" y="226"/>
                    <a:pt x="1213" y="226"/>
                    <a:pt x="1213" y="226"/>
                  </a:cubicBezTo>
                  <a:cubicBezTo>
                    <a:pt x="1222" y="244"/>
                    <a:pt x="1235" y="236"/>
                    <a:pt x="1250" y="240"/>
                  </a:cubicBezTo>
                  <a:cubicBezTo>
                    <a:pt x="1244" y="220"/>
                    <a:pt x="1230" y="217"/>
                    <a:pt x="1212" y="224"/>
                  </a:cubicBezTo>
                  <a:cubicBezTo>
                    <a:pt x="1212" y="224"/>
                    <a:pt x="1213" y="225"/>
                    <a:pt x="1213" y="225"/>
                  </a:cubicBezTo>
                  <a:cubicBezTo>
                    <a:pt x="1211" y="224"/>
                    <a:pt x="1210" y="224"/>
                    <a:pt x="1208" y="224"/>
                  </a:cubicBezTo>
                  <a:cubicBezTo>
                    <a:pt x="1207" y="224"/>
                    <a:pt x="1206" y="224"/>
                    <a:pt x="1206" y="223"/>
                  </a:cubicBezTo>
                  <a:cubicBezTo>
                    <a:pt x="1205" y="223"/>
                    <a:pt x="1204" y="223"/>
                    <a:pt x="1203" y="223"/>
                  </a:cubicBezTo>
                  <a:cubicBezTo>
                    <a:pt x="1203" y="223"/>
                    <a:pt x="1202" y="223"/>
                    <a:pt x="1202" y="223"/>
                  </a:cubicBezTo>
                  <a:cubicBezTo>
                    <a:pt x="1204" y="222"/>
                    <a:pt x="1205" y="221"/>
                    <a:pt x="1207" y="221"/>
                  </a:cubicBezTo>
                  <a:cubicBezTo>
                    <a:pt x="1211" y="218"/>
                    <a:pt x="1215" y="216"/>
                    <a:pt x="1218" y="214"/>
                  </a:cubicBezTo>
                  <a:cubicBezTo>
                    <a:pt x="1218" y="213"/>
                    <a:pt x="1219" y="213"/>
                    <a:pt x="1219" y="213"/>
                  </a:cubicBezTo>
                  <a:cubicBezTo>
                    <a:pt x="1219" y="212"/>
                    <a:pt x="1220" y="212"/>
                    <a:pt x="1220" y="212"/>
                  </a:cubicBezTo>
                  <a:cubicBezTo>
                    <a:pt x="1221" y="211"/>
                    <a:pt x="1221" y="210"/>
                    <a:pt x="1222" y="210"/>
                  </a:cubicBezTo>
                  <a:cubicBezTo>
                    <a:pt x="1223" y="209"/>
                    <a:pt x="1223" y="208"/>
                    <a:pt x="1224" y="207"/>
                  </a:cubicBezTo>
                  <a:cubicBezTo>
                    <a:pt x="1225" y="206"/>
                    <a:pt x="1225" y="205"/>
                    <a:pt x="1226" y="204"/>
                  </a:cubicBezTo>
                  <a:cubicBezTo>
                    <a:pt x="1226" y="204"/>
                    <a:pt x="1226" y="204"/>
                    <a:pt x="1226" y="204"/>
                  </a:cubicBezTo>
                  <a:cubicBezTo>
                    <a:pt x="1226" y="204"/>
                    <a:pt x="1225" y="204"/>
                    <a:pt x="1223" y="206"/>
                  </a:cubicBezTo>
                  <a:cubicBezTo>
                    <a:pt x="1222" y="206"/>
                    <a:pt x="1221" y="207"/>
                    <a:pt x="1220" y="208"/>
                  </a:cubicBezTo>
                  <a:cubicBezTo>
                    <a:pt x="1219" y="208"/>
                    <a:pt x="1218" y="208"/>
                    <a:pt x="1217" y="209"/>
                  </a:cubicBezTo>
                  <a:cubicBezTo>
                    <a:pt x="1217" y="209"/>
                    <a:pt x="1217" y="209"/>
                    <a:pt x="1216" y="210"/>
                  </a:cubicBezTo>
                  <a:cubicBezTo>
                    <a:pt x="1216" y="210"/>
                    <a:pt x="1216" y="210"/>
                    <a:pt x="1215" y="210"/>
                  </a:cubicBezTo>
                  <a:cubicBezTo>
                    <a:pt x="1215" y="211"/>
                    <a:pt x="1214" y="211"/>
                    <a:pt x="1213" y="212"/>
                  </a:cubicBezTo>
                  <a:cubicBezTo>
                    <a:pt x="1213" y="212"/>
                    <a:pt x="1214" y="212"/>
                    <a:pt x="1214" y="212"/>
                  </a:cubicBezTo>
                  <a:cubicBezTo>
                    <a:pt x="1214" y="211"/>
                    <a:pt x="1214" y="211"/>
                    <a:pt x="1214" y="211"/>
                  </a:cubicBezTo>
                  <a:cubicBezTo>
                    <a:pt x="1214" y="211"/>
                    <a:pt x="1214" y="211"/>
                    <a:pt x="1214" y="210"/>
                  </a:cubicBezTo>
                  <a:cubicBezTo>
                    <a:pt x="1215" y="209"/>
                    <a:pt x="1215" y="208"/>
                    <a:pt x="1216" y="207"/>
                  </a:cubicBezTo>
                  <a:cubicBezTo>
                    <a:pt x="1216" y="206"/>
                    <a:pt x="1217" y="205"/>
                    <a:pt x="1217" y="204"/>
                  </a:cubicBezTo>
                  <a:cubicBezTo>
                    <a:pt x="1218" y="203"/>
                    <a:pt x="1219" y="201"/>
                    <a:pt x="1219" y="200"/>
                  </a:cubicBezTo>
                  <a:cubicBezTo>
                    <a:pt x="1219" y="199"/>
                    <a:pt x="1220" y="198"/>
                    <a:pt x="1220" y="198"/>
                  </a:cubicBezTo>
                  <a:cubicBezTo>
                    <a:pt x="1220" y="198"/>
                    <a:pt x="1220" y="198"/>
                    <a:pt x="1220" y="198"/>
                  </a:cubicBezTo>
                  <a:cubicBezTo>
                    <a:pt x="1220" y="198"/>
                    <a:pt x="1220" y="198"/>
                    <a:pt x="1220" y="198"/>
                  </a:cubicBezTo>
                  <a:cubicBezTo>
                    <a:pt x="1220" y="197"/>
                    <a:pt x="1220" y="197"/>
                    <a:pt x="1220" y="197"/>
                  </a:cubicBezTo>
                  <a:cubicBezTo>
                    <a:pt x="1225" y="197"/>
                    <a:pt x="1233" y="188"/>
                    <a:pt x="1234" y="181"/>
                  </a:cubicBezTo>
                  <a:cubicBezTo>
                    <a:pt x="1235" y="173"/>
                    <a:pt x="1229" y="164"/>
                    <a:pt x="1225" y="156"/>
                  </a:cubicBezTo>
                  <a:cubicBezTo>
                    <a:pt x="1223" y="172"/>
                    <a:pt x="1207" y="180"/>
                    <a:pt x="1218" y="195"/>
                  </a:cubicBezTo>
                  <a:cubicBezTo>
                    <a:pt x="1218" y="197"/>
                    <a:pt x="1217" y="198"/>
                    <a:pt x="1217" y="199"/>
                  </a:cubicBezTo>
                  <a:cubicBezTo>
                    <a:pt x="1216" y="200"/>
                    <a:pt x="1216" y="202"/>
                    <a:pt x="1215" y="203"/>
                  </a:cubicBezTo>
                  <a:cubicBezTo>
                    <a:pt x="1215" y="204"/>
                    <a:pt x="1214" y="205"/>
                    <a:pt x="1214" y="206"/>
                  </a:cubicBezTo>
                  <a:cubicBezTo>
                    <a:pt x="1213" y="207"/>
                    <a:pt x="1213" y="208"/>
                    <a:pt x="1212" y="209"/>
                  </a:cubicBezTo>
                  <a:cubicBezTo>
                    <a:pt x="1212" y="209"/>
                    <a:pt x="1212" y="210"/>
                    <a:pt x="1212" y="210"/>
                  </a:cubicBezTo>
                  <a:cubicBezTo>
                    <a:pt x="1212" y="210"/>
                    <a:pt x="1211" y="210"/>
                    <a:pt x="1211" y="210"/>
                  </a:cubicBezTo>
                  <a:cubicBezTo>
                    <a:pt x="1211" y="211"/>
                    <a:pt x="1211" y="211"/>
                    <a:pt x="1211" y="212"/>
                  </a:cubicBezTo>
                  <a:cubicBezTo>
                    <a:pt x="1211" y="213"/>
                    <a:pt x="1210" y="213"/>
                    <a:pt x="1210" y="214"/>
                  </a:cubicBezTo>
                  <a:cubicBezTo>
                    <a:pt x="1210" y="214"/>
                    <a:pt x="1210" y="214"/>
                    <a:pt x="1210" y="214"/>
                  </a:cubicBezTo>
                  <a:cubicBezTo>
                    <a:pt x="1209" y="215"/>
                    <a:pt x="1207" y="216"/>
                    <a:pt x="1205" y="217"/>
                  </a:cubicBezTo>
                  <a:cubicBezTo>
                    <a:pt x="1203" y="218"/>
                    <a:pt x="1201" y="219"/>
                    <a:pt x="1198" y="220"/>
                  </a:cubicBezTo>
                  <a:cubicBezTo>
                    <a:pt x="1196" y="221"/>
                    <a:pt x="1194" y="222"/>
                    <a:pt x="1192" y="223"/>
                  </a:cubicBezTo>
                  <a:cubicBezTo>
                    <a:pt x="1187" y="224"/>
                    <a:pt x="1182" y="226"/>
                    <a:pt x="1177" y="227"/>
                  </a:cubicBezTo>
                  <a:cubicBezTo>
                    <a:pt x="1175" y="227"/>
                    <a:pt x="1173" y="228"/>
                    <a:pt x="1171" y="229"/>
                  </a:cubicBezTo>
                  <a:cubicBezTo>
                    <a:pt x="1169" y="229"/>
                    <a:pt x="1167" y="230"/>
                    <a:pt x="1165" y="231"/>
                  </a:cubicBezTo>
                  <a:cubicBezTo>
                    <a:pt x="1164" y="231"/>
                    <a:pt x="1164" y="231"/>
                    <a:pt x="1164" y="231"/>
                  </a:cubicBezTo>
                  <a:cubicBezTo>
                    <a:pt x="1163" y="231"/>
                    <a:pt x="1163" y="231"/>
                    <a:pt x="1162" y="232"/>
                  </a:cubicBezTo>
                  <a:cubicBezTo>
                    <a:pt x="1162" y="232"/>
                    <a:pt x="1161" y="233"/>
                    <a:pt x="1160" y="233"/>
                  </a:cubicBezTo>
                  <a:cubicBezTo>
                    <a:pt x="1160" y="233"/>
                    <a:pt x="1159" y="234"/>
                    <a:pt x="1158" y="234"/>
                  </a:cubicBezTo>
                  <a:cubicBezTo>
                    <a:pt x="1158" y="234"/>
                    <a:pt x="1158" y="234"/>
                    <a:pt x="1158" y="234"/>
                  </a:cubicBezTo>
                  <a:cubicBezTo>
                    <a:pt x="1159" y="229"/>
                    <a:pt x="1159" y="224"/>
                    <a:pt x="1159" y="218"/>
                  </a:cubicBezTo>
                  <a:cubicBezTo>
                    <a:pt x="1159" y="214"/>
                    <a:pt x="1159" y="209"/>
                    <a:pt x="1159" y="204"/>
                  </a:cubicBezTo>
                  <a:cubicBezTo>
                    <a:pt x="1159" y="200"/>
                    <a:pt x="1158" y="195"/>
                    <a:pt x="1158" y="191"/>
                  </a:cubicBezTo>
                  <a:cubicBezTo>
                    <a:pt x="1158" y="187"/>
                    <a:pt x="1158" y="183"/>
                    <a:pt x="1158" y="179"/>
                  </a:cubicBezTo>
                  <a:cubicBezTo>
                    <a:pt x="1158" y="178"/>
                    <a:pt x="1159" y="177"/>
                    <a:pt x="1159" y="176"/>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5"/>
                    <a:pt x="1159" y="175"/>
                    <a:pt x="1159" y="175"/>
                  </a:cubicBezTo>
                  <a:cubicBezTo>
                    <a:pt x="1159" y="174"/>
                    <a:pt x="1159" y="174"/>
                    <a:pt x="1159" y="173"/>
                  </a:cubicBezTo>
                  <a:cubicBezTo>
                    <a:pt x="1159" y="173"/>
                    <a:pt x="1160" y="172"/>
                    <a:pt x="1160" y="172"/>
                  </a:cubicBezTo>
                  <a:cubicBezTo>
                    <a:pt x="1160" y="171"/>
                    <a:pt x="1160" y="171"/>
                    <a:pt x="1160" y="171"/>
                  </a:cubicBezTo>
                  <a:cubicBezTo>
                    <a:pt x="1160" y="170"/>
                    <a:pt x="1161" y="169"/>
                    <a:pt x="1161" y="168"/>
                  </a:cubicBezTo>
                  <a:cubicBezTo>
                    <a:pt x="1162" y="167"/>
                    <a:pt x="1163" y="165"/>
                    <a:pt x="1164" y="163"/>
                  </a:cubicBezTo>
                  <a:cubicBezTo>
                    <a:pt x="1164" y="162"/>
                    <a:pt x="1165" y="160"/>
                    <a:pt x="1166" y="159"/>
                  </a:cubicBezTo>
                  <a:cubicBezTo>
                    <a:pt x="1167" y="155"/>
                    <a:pt x="1169" y="152"/>
                    <a:pt x="1170" y="150"/>
                  </a:cubicBezTo>
                  <a:cubicBezTo>
                    <a:pt x="1170" y="149"/>
                    <a:pt x="1170" y="149"/>
                    <a:pt x="1170" y="149"/>
                  </a:cubicBezTo>
                  <a:cubicBezTo>
                    <a:pt x="1171" y="148"/>
                    <a:pt x="1171" y="148"/>
                    <a:pt x="1171" y="148"/>
                  </a:cubicBezTo>
                  <a:cubicBezTo>
                    <a:pt x="1172" y="147"/>
                    <a:pt x="1172" y="146"/>
                    <a:pt x="1173" y="146"/>
                  </a:cubicBezTo>
                  <a:cubicBezTo>
                    <a:pt x="1173" y="145"/>
                    <a:pt x="1174" y="144"/>
                    <a:pt x="1174" y="144"/>
                  </a:cubicBezTo>
                  <a:cubicBezTo>
                    <a:pt x="1176" y="143"/>
                    <a:pt x="1177" y="141"/>
                    <a:pt x="1178" y="140"/>
                  </a:cubicBezTo>
                  <a:cubicBezTo>
                    <a:pt x="1180" y="139"/>
                    <a:pt x="1181" y="138"/>
                    <a:pt x="1182" y="136"/>
                  </a:cubicBezTo>
                  <a:cubicBezTo>
                    <a:pt x="1184" y="135"/>
                    <a:pt x="1185" y="134"/>
                    <a:pt x="1187" y="133"/>
                  </a:cubicBezTo>
                  <a:cubicBezTo>
                    <a:pt x="1188" y="132"/>
                    <a:pt x="1190" y="131"/>
                    <a:pt x="1192" y="130"/>
                  </a:cubicBezTo>
                  <a:cubicBezTo>
                    <a:pt x="1192" y="130"/>
                    <a:pt x="1192" y="130"/>
                    <a:pt x="1192" y="130"/>
                  </a:cubicBezTo>
                  <a:cubicBezTo>
                    <a:pt x="1215" y="144"/>
                    <a:pt x="1223" y="126"/>
                    <a:pt x="1226" y="103"/>
                  </a:cubicBezTo>
                  <a:cubicBezTo>
                    <a:pt x="1211" y="116"/>
                    <a:pt x="1196" y="105"/>
                    <a:pt x="1189" y="128"/>
                  </a:cubicBezTo>
                  <a:cubicBezTo>
                    <a:pt x="1188" y="129"/>
                    <a:pt x="1186" y="130"/>
                    <a:pt x="1185" y="131"/>
                  </a:cubicBezTo>
                  <a:cubicBezTo>
                    <a:pt x="1184" y="132"/>
                    <a:pt x="1182" y="133"/>
                    <a:pt x="1181" y="134"/>
                  </a:cubicBezTo>
                  <a:cubicBezTo>
                    <a:pt x="1179" y="135"/>
                    <a:pt x="1177" y="136"/>
                    <a:pt x="1176" y="138"/>
                  </a:cubicBezTo>
                  <a:cubicBezTo>
                    <a:pt x="1175" y="138"/>
                    <a:pt x="1175" y="139"/>
                    <a:pt x="1174" y="140"/>
                  </a:cubicBezTo>
                  <a:cubicBezTo>
                    <a:pt x="1175" y="138"/>
                    <a:pt x="1175" y="136"/>
                    <a:pt x="1176" y="134"/>
                  </a:cubicBezTo>
                  <a:cubicBezTo>
                    <a:pt x="1176" y="132"/>
                    <a:pt x="1177" y="130"/>
                    <a:pt x="1177" y="129"/>
                  </a:cubicBezTo>
                  <a:cubicBezTo>
                    <a:pt x="1177" y="127"/>
                    <a:pt x="1178" y="125"/>
                    <a:pt x="1178" y="124"/>
                  </a:cubicBezTo>
                  <a:cubicBezTo>
                    <a:pt x="1178" y="122"/>
                    <a:pt x="1178" y="120"/>
                    <a:pt x="1178" y="120"/>
                  </a:cubicBezTo>
                  <a:cubicBezTo>
                    <a:pt x="1178" y="120"/>
                    <a:pt x="1178" y="122"/>
                    <a:pt x="1177" y="124"/>
                  </a:cubicBezTo>
                  <a:cubicBezTo>
                    <a:pt x="1177" y="125"/>
                    <a:pt x="1176" y="127"/>
                    <a:pt x="1176" y="128"/>
                  </a:cubicBezTo>
                  <a:cubicBezTo>
                    <a:pt x="1175" y="130"/>
                    <a:pt x="1175" y="132"/>
                    <a:pt x="1174" y="134"/>
                  </a:cubicBezTo>
                  <a:cubicBezTo>
                    <a:pt x="1172" y="138"/>
                    <a:pt x="1169" y="142"/>
                    <a:pt x="1166" y="148"/>
                  </a:cubicBezTo>
                  <a:cubicBezTo>
                    <a:pt x="1165" y="150"/>
                    <a:pt x="1163" y="153"/>
                    <a:pt x="1161" y="156"/>
                  </a:cubicBezTo>
                  <a:cubicBezTo>
                    <a:pt x="1160" y="158"/>
                    <a:pt x="1159" y="159"/>
                    <a:pt x="1159" y="161"/>
                  </a:cubicBezTo>
                  <a:cubicBezTo>
                    <a:pt x="1158" y="162"/>
                    <a:pt x="1157" y="164"/>
                    <a:pt x="1156" y="166"/>
                  </a:cubicBezTo>
                  <a:cubicBezTo>
                    <a:pt x="1156" y="167"/>
                    <a:pt x="1155" y="168"/>
                    <a:pt x="1155" y="169"/>
                  </a:cubicBezTo>
                  <a:cubicBezTo>
                    <a:pt x="1155" y="169"/>
                    <a:pt x="1155" y="170"/>
                    <a:pt x="1154" y="170"/>
                  </a:cubicBezTo>
                  <a:cubicBezTo>
                    <a:pt x="1154" y="171"/>
                    <a:pt x="1154" y="171"/>
                    <a:pt x="1154" y="172"/>
                  </a:cubicBezTo>
                  <a:cubicBezTo>
                    <a:pt x="1154" y="172"/>
                    <a:pt x="1154" y="173"/>
                    <a:pt x="1154" y="173"/>
                  </a:cubicBezTo>
                  <a:cubicBezTo>
                    <a:pt x="1154" y="174"/>
                    <a:pt x="1154" y="174"/>
                    <a:pt x="1154" y="174"/>
                  </a:cubicBezTo>
                  <a:cubicBezTo>
                    <a:pt x="1153" y="174"/>
                    <a:pt x="1153" y="174"/>
                    <a:pt x="1153" y="174"/>
                  </a:cubicBezTo>
                  <a:cubicBezTo>
                    <a:pt x="1153" y="174"/>
                    <a:pt x="1153" y="174"/>
                    <a:pt x="1153" y="174"/>
                  </a:cubicBezTo>
                  <a:cubicBezTo>
                    <a:pt x="1153" y="174"/>
                    <a:pt x="1153" y="174"/>
                    <a:pt x="1153" y="174"/>
                  </a:cubicBezTo>
                  <a:cubicBezTo>
                    <a:pt x="1153" y="175"/>
                    <a:pt x="1153" y="175"/>
                    <a:pt x="1153" y="175"/>
                  </a:cubicBezTo>
                  <a:cubicBezTo>
                    <a:pt x="1153" y="176"/>
                    <a:pt x="1153" y="177"/>
                    <a:pt x="1153" y="178"/>
                  </a:cubicBezTo>
                  <a:cubicBezTo>
                    <a:pt x="1153" y="179"/>
                    <a:pt x="1153" y="181"/>
                    <a:pt x="1153" y="182"/>
                  </a:cubicBezTo>
                  <a:cubicBezTo>
                    <a:pt x="1152" y="182"/>
                    <a:pt x="1152" y="181"/>
                    <a:pt x="1152" y="181"/>
                  </a:cubicBezTo>
                  <a:cubicBezTo>
                    <a:pt x="1151" y="180"/>
                    <a:pt x="1150" y="178"/>
                    <a:pt x="1149" y="176"/>
                  </a:cubicBezTo>
                  <a:cubicBezTo>
                    <a:pt x="1148" y="176"/>
                    <a:pt x="1148" y="175"/>
                    <a:pt x="1147" y="175"/>
                  </a:cubicBezTo>
                  <a:cubicBezTo>
                    <a:pt x="1147" y="174"/>
                    <a:pt x="1146" y="174"/>
                    <a:pt x="1146" y="173"/>
                  </a:cubicBezTo>
                  <a:cubicBezTo>
                    <a:pt x="1145" y="173"/>
                    <a:pt x="1145" y="172"/>
                    <a:pt x="1144" y="172"/>
                  </a:cubicBezTo>
                  <a:cubicBezTo>
                    <a:pt x="1144" y="172"/>
                    <a:pt x="1143" y="171"/>
                    <a:pt x="1142" y="171"/>
                  </a:cubicBezTo>
                  <a:cubicBezTo>
                    <a:pt x="1141" y="170"/>
                    <a:pt x="1139" y="169"/>
                    <a:pt x="1138" y="169"/>
                  </a:cubicBezTo>
                  <a:cubicBezTo>
                    <a:pt x="1137" y="169"/>
                    <a:pt x="1137" y="168"/>
                    <a:pt x="1136" y="168"/>
                  </a:cubicBezTo>
                  <a:cubicBezTo>
                    <a:pt x="1136" y="168"/>
                    <a:pt x="1136" y="168"/>
                    <a:pt x="1135" y="168"/>
                  </a:cubicBezTo>
                  <a:cubicBezTo>
                    <a:pt x="1135" y="168"/>
                    <a:pt x="1134" y="168"/>
                    <a:pt x="1134" y="168"/>
                  </a:cubicBezTo>
                  <a:cubicBezTo>
                    <a:pt x="1133" y="168"/>
                    <a:pt x="1133" y="168"/>
                    <a:pt x="1133" y="168"/>
                  </a:cubicBezTo>
                  <a:cubicBezTo>
                    <a:pt x="1129" y="167"/>
                    <a:pt x="1125" y="168"/>
                    <a:pt x="1122" y="168"/>
                  </a:cubicBezTo>
                  <a:cubicBezTo>
                    <a:pt x="1120" y="168"/>
                    <a:pt x="1118" y="168"/>
                    <a:pt x="1117" y="168"/>
                  </a:cubicBezTo>
                  <a:cubicBezTo>
                    <a:pt x="1116" y="167"/>
                    <a:pt x="1115" y="167"/>
                    <a:pt x="1114" y="167"/>
                  </a:cubicBezTo>
                  <a:cubicBezTo>
                    <a:pt x="1114" y="167"/>
                    <a:pt x="1114" y="167"/>
                    <a:pt x="1114" y="167"/>
                  </a:cubicBezTo>
                  <a:cubicBezTo>
                    <a:pt x="1114" y="167"/>
                    <a:pt x="1113" y="167"/>
                    <a:pt x="1113" y="167"/>
                  </a:cubicBezTo>
                  <a:cubicBezTo>
                    <a:pt x="1113" y="166"/>
                    <a:pt x="1113" y="166"/>
                    <a:pt x="1113" y="166"/>
                  </a:cubicBezTo>
                  <a:cubicBezTo>
                    <a:pt x="1112" y="166"/>
                    <a:pt x="1112" y="166"/>
                    <a:pt x="1112" y="166"/>
                  </a:cubicBezTo>
                  <a:cubicBezTo>
                    <a:pt x="1109" y="164"/>
                    <a:pt x="1107" y="162"/>
                    <a:pt x="1104" y="159"/>
                  </a:cubicBezTo>
                  <a:cubicBezTo>
                    <a:pt x="1102" y="156"/>
                    <a:pt x="1100" y="152"/>
                    <a:pt x="1097" y="149"/>
                  </a:cubicBezTo>
                  <a:cubicBezTo>
                    <a:pt x="1095" y="146"/>
                    <a:pt x="1092" y="144"/>
                    <a:pt x="1090" y="141"/>
                  </a:cubicBezTo>
                  <a:cubicBezTo>
                    <a:pt x="1088" y="139"/>
                    <a:pt x="1086" y="137"/>
                    <a:pt x="1085" y="136"/>
                  </a:cubicBezTo>
                  <a:cubicBezTo>
                    <a:pt x="1084" y="135"/>
                    <a:pt x="1084" y="135"/>
                    <a:pt x="1084" y="134"/>
                  </a:cubicBezTo>
                  <a:cubicBezTo>
                    <a:pt x="1084" y="134"/>
                    <a:pt x="1084" y="134"/>
                    <a:pt x="1084" y="133"/>
                  </a:cubicBezTo>
                  <a:cubicBezTo>
                    <a:pt x="1084" y="133"/>
                    <a:pt x="1084" y="133"/>
                    <a:pt x="1084" y="132"/>
                  </a:cubicBezTo>
                  <a:cubicBezTo>
                    <a:pt x="1083" y="132"/>
                    <a:pt x="1083" y="132"/>
                    <a:pt x="1083" y="132"/>
                  </a:cubicBezTo>
                  <a:cubicBezTo>
                    <a:pt x="1083" y="131"/>
                    <a:pt x="1083" y="130"/>
                    <a:pt x="1083" y="130"/>
                  </a:cubicBezTo>
                  <a:cubicBezTo>
                    <a:pt x="1082" y="129"/>
                    <a:pt x="1082" y="129"/>
                    <a:pt x="1082" y="128"/>
                  </a:cubicBezTo>
                  <a:cubicBezTo>
                    <a:pt x="1082" y="127"/>
                    <a:pt x="1081" y="127"/>
                    <a:pt x="1081" y="126"/>
                  </a:cubicBezTo>
                  <a:cubicBezTo>
                    <a:pt x="1081" y="126"/>
                    <a:pt x="1081" y="125"/>
                    <a:pt x="1081" y="124"/>
                  </a:cubicBezTo>
                  <a:cubicBezTo>
                    <a:pt x="1080" y="123"/>
                    <a:pt x="1080" y="121"/>
                    <a:pt x="1080" y="120"/>
                  </a:cubicBezTo>
                  <a:cubicBezTo>
                    <a:pt x="1079" y="118"/>
                    <a:pt x="1079" y="117"/>
                    <a:pt x="1079" y="115"/>
                  </a:cubicBezTo>
                  <a:cubicBezTo>
                    <a:pt x="1079" y="114"/>
                    <a:pt x="1079" y="113"/>
                    <a:pt x="1078" y="111"/>
                  </a:cubicBezTo>
                  <a:cubicBezTo>
                    <a:pt x="1079" y="111"/>
                    <a:pt x="1079" y="111"/>
                    <a:pt x="1079" y="111"/>
                  </a:cubicBezTo>
                  <a:cubicBezTo>
                    <a:pt x="1079" y="112"/>
                    <a:pt x="1079" y="113"/>
                    <a:pt x="1079" y="114"/>
                  </a:cubicBezTo>
                  <a:cubicBezTo>
                    <a:pt x="1103" y="108"/>
                    <a:pt x="1089" y="79"/>
                    <a:pt x="1078" y="66"/>
                  </a:cubicBezTo>
                  <a:cubicBezTo>
                    <a:pt x="1077" y="76"/>
                    <a:pt x="1055" y="111"/>
                    <a:pt x="1076" y="114"/>
                  </a:cubicBezTo>
                  <a:cubicBezTo>
                    <a:pt x="1076" y="115"/>
                    <a:pt x="1076" y="115"/>
                    <a:pt x="1076" y="116"/>
                  </a:cubicBezTo>
                  <a:cubicBezTo>
                    <a:pt x="1076" y="117"/>
                    <a:pt x="1077" y="119"/>
                    <a:pt x="1077" y="120"/>
                  </a:cubicBezTo>
                  <a:cubicBezTo>
                    <a:pt x="1077" y="122"/>
                    <a:pt x="1078" y="123"/>
                    <a:pt x="1078" y="125"/>
                  </a:cubicBezTo>
                  <a:cubicBezTo>
                    <a:pt x="1078" y="126"/>
                    <a:pt x="1079" y="126"/>
                    <a:pt x="1079" y="127"/>
                  </a:cubicBezTo>
                  <a:cubicBezTo>
                    <a:pt x="1079" y="128"/>
                    <a:pt x="1079" y="128"/>
                    <a:pt x="1079" y="129"/>
                  </a:cubicBezTo>
                  <a:cubicBezTo>
                    <a:pt x="1080" y="130"/>
                    <a:pt x="1080" y="130"/>
                    <a:pt x="1080" y="131"/>
                  </a:cubicBezTo>
                  <a:cubicBezTo>
                    <a:pt x="1080" y="131"/>
                    <a:pt x="1080" y="131"/>
                    <a:pt x="1080" y="131"/>
                  </a:cubicBezTo>
                  <a:cubicBezTo>
                    <a:pt x="1079" y="130"/>
                    <a:pt x="1077" y="128"/>
                    <a:pt x="1076" y="127"/>
                  </a:cubicBezTo>
                  <a:cubicBezTo>
                    <a:pt x="1075" y="127"/>
                    <a:pt x="1075" y="126"/>
                    <a:pt x="1074" y="126"/>
                  </a:cubicBezTo>
                  <a:cubicBezTo>
                    <a:pt x="1074" y="125"/>
                    <a:pt x="1073" y="125"/>
                    <a:pt x="1073" y="124"/>
                  </a:cubicBezTo>
                  <a:cubicBezTo>
                    <a:pt x="1072" y="123"/>
                    <a:pt x="1071" y="123"/>
                    <a:pt x="1070" y="122"/>
                  </a:cubicBezTo>
                  <a:cubicBezTo>
                    <a:pt x="1068" y="121"/>
                    <a:pt x="1066" y="119"/>
                    <a:pt x="1065" y="118"/>
                  </a:cubicBezTo>
                  <a:cubicBezTo>
                    <a:pt x="1064" y="118"/>
                    <a:pt x="1063" y="117"/>
                    <a:pt x="1063" y="117"/>
                  </a:cubicBezTo>
                  <a:cubicBezTo>
                    <a:pt x="1062" y="117"/>
                    <a:pt x="1062" y="117"/>
                    <a:pt x="1061" y="117"/>
                  </a:cubicBezTo>
                  <a:cubicBezTo>
                    <a:pt x="1061" y="117"/>
                    <a:pt x="1061" y="117"/>
                    <a:pt x="1061" y="117"/>
                  </a:cubicBezTo>
                  <a:cubicBezTo>
                    <a:pt x="1061" y="117"/>
                    <a:pt x="1061" y="117"/>
                    <a:pt x="1061" y="117"/>
                  </a:cubicBezTo>
                  <a:cubicBezTo>
                    <a:pt x="1061" y="117"/>
                    <a:pt x="1061" y="117"/>
                    <a:pt x="1061" y="117"/>
                  </a:cubicBezTo>
                  <a:cubicBezTo>
                    <a:pt x="1061" y="117"/>
                    <a:pt x="1061" y="118"/>
                    <a:pt x="1061" y="118"/>
                  </a:cubicBezTo>
                  <a:cubicBezTo>
                    <a:pt x="1061" y="118"/>
                    <a:pt x="1061" y="118"/>
                    <a:pt x="1061" y="118"/>
                  </a:cubicBezTo>
                  <a:cubicBezTo>
                    <a:pt x="1061" y="119"/>
                    <a:pt x="1061" y="119"/>
                    <a:pt x="1062" y="119"/>
                  </a:cubicBezTo>
                  <a:cubicBezTo>
                    <a:pt x="1062" y="119"/>
                    <a:pt x="1062" y="119"/>
                    <a:pt x="1062" y="119"/>
                  </a:cubicBezTo>
                  <a:cubicBezTo>
                    <a:pt x="1062" y="119"/>
                    <a:pt x="1062" y="119"/>
                    <a:pt x="1062" y="119"/>
                  </a:cubicBezTo>
                  <a:cubicBezTo>
                    <a:pt x="1062" y="119"/>
                    <a:pt x="1061" y="118"/>
                    <a:pt x="1061" y="118"/>
                  </a:cubicBezTo>
                  <a:cubicBezTo>
                    <a:pt x="1061" y="118"/>
                    <a:pt x="1061" y="118"/>
                    <a:pt x="1061" y="118"/>
                  </a:cubicBezTo>
                  <a:cubicBezTo>
                    <a:pt x="1061" y="118"/>
                    <a:pt x="1062" y="118"/>
                    <a:pt x="1062" y="118"/>
                  </a:cubicBezTo>
                  <a:cubicBezTo>
                    <a:pt x="1062" y="118"/>
                    <a:pt x="1062" y="118"/>
                    <a:pt x="1062" y="118"/>
                  </a:cubicBezTo>
                  <a:cubicBezTo>
                    <a:pt x="1062" y="118"/>
                    <a:pt x="1062" y="118"/>
                    <a:pt x="1062" y="118"/>
                  </a:cubicBezTo>
                  <a:cubicBezTo>
                    <a:pt x="1062" y="118"/>
                    <a:pt x="1062" y="118"/>
                    <a:pt x="1062" y="118"/>
                  </a:cubicBezTo>
                  <a:cubicBezTo>
                    <a:pt x="1062" y="118"/>
                    <a:pt x="1062" y="118"/>
                    <a:pt x="1062" y="118"/>
                  </a:cubicBezTo>
                  <a:cubicBezTo>
                    <a:pt x="1063" y="118"/>
                    <a:pt x="1063" y="119"/>
                    <a:pt x="1064" y="119"/>
                  </a:cubicBezTo>
                  <a:cubicBezTo>
                    <a:pt x="1065" y="121"/>
                    <a:pt x="1066" y="122"/>
                    <a:pt x="1068" y="124"/>
                  </a:cubicBezTo>
                  <a:cubicBezTo>
                    <a:pt x="1068" y="125"/>
                    <a:pt x="1069" y="126"/>
                    <a:pt x="1070" y="127"/>
                  </a:cubicBezTo>
                  <a:cubicBezTo>
                    <a:pt x="1070" y="128"/>
                    <a:pt x="1071" y="128"/>
                    <a:pt x="1071" y="128"/>
                  </a:cubicBezTo>
                  <a:cubicBezTo>
                    <a:pt x="1072" y="129"/>
                    <a:pt x="1072" y="129"/>
                    <a:pt x="1073" y="130"/>
                  </a:cubicBezTo>
                  <a:cubicBezTo>
                    <a:pt x="1077" y="134"/>
                    <a:pt x="1082" y="139"/>
                    <a:pt x="1087" y="144"/>
                  </a:cubicBezTo>
                  <a:cubicBezTo>
                    <a:pt x="1089" y="146"/>
                    <a:pt x="1092" y="149"/>
                    <a:pt x="1094" y="152"/>
                  </a:cubicBezTo>
                  <a:cubicBezTo>
                    <a:pt x="1095" y="153"/>
                    <a:pt x="1096" y="154"/>
                    <a:pt x="1097" y="155"/>
                  </a:cubicBezTo>
                  <a:cubicBezTo>
                    <a:pt x="1096" y="155"/>
                    <a:pt x="1096" y="155"/>
                    <a:pt x="1096" y="155"/>
                  </a:cubicBezTo>
                  <a:cubicBezTo>
                    <a:pt x="1095" y="154"/>
                    <a:pt x="1093" y="154"/>
                    <a:pt x="1092" y="154"/>
                  </a:cubicBezTo>
                  <a:cubicBezTo>
                    <a:pt x="1091" y="153"/>
                    <a:pt x="1090" y="153"/>
                    <a:pt x="1089" y="153"/>
                  </a:cubicBezTo>
                  <a:cubicBezTo>
                    <a:pt x="1087" y="152"/>
                    <a:pt x="1086" y="152"/>
                    <a:pt x="1085" y="152"/>
                  </a:cubicBezTo>
                  <a:cubicBezTo>
                    <a:pt x="1085" y="152"/>
                    <a:pt x="1085" y="152"/>
                    <a:pt x="1084" y="152"/>
                  </a:cubicBezTo>
                  <a:cubicBezTo>
                    <a:pt x="1085" y="151"/>
                    <a:pt x="1085" y="151"/>
                    <a:pt x="1085" y="151"/>
                  </a:cubicBezTo>
                  <a:cubicBezTo>
                    <a:pt x="1069" y="141"/>
                    <a:pt x="1055" y="146"/>
                    <a:pt x="1039" y="152"/>
                  </a:cubicBezTo>
                  <a:cubicBezTo>
                    <a:pt x="1051" y="164"/>
                    <a:pt x="1067" y="162"/>
                    <a:pt x="1081" y="155"/>
                  </a:cubicBezTo>
                  <a:cubicBezTo>
                    <a:pt x="1082" y="155"/>
                    <a:pt x="1083" y="155"/>
                    <a:pt x="1084" y="155"/>
                  </a:cubicBezTo>
                  <a:cubicBezTo>
                    <a:pt x="1086" y="155"/>
                    <a:pt x="1087" y="156"/>
                    <a:pt x="1088" y="156"/>
                  </a:cubicBezTo>
                  <a:cubicBezTo>
                    <a:pt x="1089" y="156"/>
                    <a:pt x="1090" y="156"/>
                    <a:pt x="1091" y="157"/>
                  </a:cubicBezTo>
                  <a:cubicBezTo>
                    <a:pt x="1093" y="157"/>
                    <a:pt x="1094" y="157"/>
                    <a:pt x="1095" y="158"/>
                  </a:cubicBezTo>
                  <a:cubicBezTo>
                    <a:pt x="1096" y="158"/>
                    <a:pt x="1097" y="158"/>
                    <a:pt x="1097" y="159"/>
                  </a:cubicBezTo>
                  <a:cubicBezTo>
                    <a:pt x="1098" y="159"/>
                    <a:pt x="1098" y="159"/>
                    <a:pt x="1098" y="159"/>
                  </a:cubicBezTo>
                  <a:cubicBezTo>
                    <a:pt x="1098" y="159"/>
                    <a:pt x="1098" y="159"/>
                    <a:pt x="1099" y="159"/>
                  </a:cubicBezTo>
                  <a:cubicBezTo>
                    <a:pt x="1099" y="159"/>
                    <a:pt x="1099" y="159"/>
                    <a:pt x="1100" y="159"/>
                  </a:cubicBezTo>
                  <a:cubicBezTo>
                    <a:pt x="1100" y="160"/>
                    <a:pt x="1101" y="160"/>
                    <a:pt x="1101" y="161"/>
                  </a:cubicBezTo>
                  <a:cubicBezTo>
                    <a:pt x="1104" y="164"/>
                    <a:pt x="1107" y="167"/>
                    <a:pt x="1110" y="169"/>
                  </a:cubicBezTo>
                  <a:cubicBezTo>
                    <a:pt x="1110" y="170"/>
                    <a:pt x="1111" y="170"/>
                    <a:pt x="1111" y="170"/>
                  </a:cubicBezTo>
                  <a:cubicBezTo>
                    <a:pt x="1112" y="170"/>
                    <a:pt x="1112" y="170"/>
                    <a:pt x="1112" y="170"/>
                  </a:cubicBezTo>
                  <a:cubicBezTo>
                    <a:pt x="1112" y="170"/>
                    <a:pt x="1112" y="170"/>
                    <a:pt x="1112" y="170"/>
                  </a:cubicBezTo>
                  <a:cubicBezTo>
                    <a:pt x="1113" y="171"/>
                    <a:pt x="1113" y="171"/>
                    <a:pt x="1113" y="171"/>
                  </a:cubicBezTo>
                  <a:cubicBezTo>
                    <a:pt x="1114" y="171"/>
                    <a:pt x="1115" y="171"/>
                    <a:pt x="1116" y="172"/>
                  </a:cubicBezTo>
                  <a:cubicBezTo>
                    <a:pt x="1118" y="172"/>
                    <a:pt x="1120" y="172"/>
                    <a:pt x="1122" y="172"/>
                  </a:cubicBezTo>
                  <a:cubicBezTo>
                    <a:pt x="1126" y="172"/>
                    <a:pt x="1129" y="171"/>
                    <a:pt x="1132" y="172"/>
                  </a:cubicBezTo>
                  <a:cubicBezTo>
                    <a:pt x="1133" y="172"/>
                    <a:pt x="1133" y="172"/>
                    <a:pt x="1133" y="172"/>
                  </a:cubicBezTo>
                  <a:cubicBezTo>
                    <a:pt x="1134" y="172"/>
                    <a:pt x="1134" y="172"/>
                    <a:pt x="1135" y="172"/>
                  </a:cubicBezTo>
                  <a:cubicBezTo>
                    <a:pt x="1135" y="172"/>
                    <a:pt x="1135" y="172"/>
                    <a:pt x="1136" y="172"/>
                  </a:cubicBezTo>
                  <a:cubicBezTo>
                    <a:pt x="1136" y="172"/>
                    <a:pt x="1136" y="172"/>
                    <a:pt x="1137" y="173"/>
                  </a:cubicBezTo>
                  <a:cubicBezTo>
                    <a:pt x="1138" y="173"/>
                    <a:pt x="1139" y="174"/>
                    <a:pt x="1140" y="174"/>
                  </a:cubicBezTo>
                  <a:cubicBezTo>
                    <a:pt x="1141" y="175"/>
                    <a:pt x="1142" y="176"/>
                    <a:pt x="1143" y="176"/>
                  </a:cubicBezTo>
                  <a:cubicBezTo>
                    <a:pt x="1144" y="177"/>
                    <a:pt x="1145" y="177"/>
                    <a:pt x="1145" y="177"/>
                  </a:cubicBezTo>
                  <a:cubicBezTo>
                    <a:pt x="1146" y="178"/>
                    <a:pt x="1146" y="178"/>
                    <a:pt x="1146" y="178"/>
                  </a:cubicBezTo>
                  <a:cubicBezTo>
                    <a:pt x="1148" y="180"/>
                    <a:pt x="1150" y="181"/>
                    <a:pt x="1151" y="182"/>
                  </a:cubicBezTo>
                  <a:cubicBezTo>
                    <a:pt x="1152" y="183"/>
                    <a:pt x="1152" y="183"/>
                    <a:pt x="1153" y="183"/>
                  </a:cubicBezTo>
                  <a:cubicBezTo>
                    <a:pt x="1152" y="186"/>
                    <a:pt x="1152" y="189"/>
                    <a:pt x="1153" y="191"/>
                  </a:cubicBezTo>
                  <a:cubicBezTo>
                    <a:pt x="1153" y="196"/>
                    <a:pt x="1153" y="200"/>
                    <a:pt x="1153" y="205"/>
                  </a:cubicBezTo>
                  <a:cubicBezTo>
                    <a:pt x="1154" y="209"/>
                    <a:pt x="1154" y="214"/>
                    <a:pt x="1154" y="218"/>
                  </a:cubicBezTo>
                  <a:cubicBezTo>
                    <a:pt x="1154" y="228"/>
                    <a:pt x="1153" y="237"/>
                    <a:pt x="1151" y="247"/>
                  </a:cubicBezTo>
                  <a:cubicBezTo>
                    <a:pt x="1150" y="252"/>
                    <a:pt x="1149" y="257"/>
                    <a:pt x="1148" y="262"/>
                  </a:cubicBezTo>
                  <a:cubicBezTo>
                    <a:pt x="1148" y="263"/>
                    <a:pt x="1148" y="264"/>
                    <a:pt x="1148" y="266"/>
                  </a:cubicBezTo>
                  <a:cubicBezTo>
                    <a:pt x="1147" y="267"/>
                    <a:pt x="1147" y="269"/>
                    <a:pt x="1147" y="270"/>
                  </a:cubicBezTo>
                  <a:cubicBezTo>
                    <a:pt x="1147" y="272"/>
                    <a:pt x="1147" y="275"/>
                    <a:pt x="1148" y="278"/>
                  </a:cubicBezTo>
                  <a:cubicBezTo>
                    <a:pt x="1148" y="283"/>
                    <a:pt x="1149" y="288"/>
                    <a:pt x="1150" y="293"/>
                  </a:cubicBezTo>
                  <a:cubicBezTo>
                    <a:pt x="1151" y="296"/>
                    <a:pt x="1152" y="300"/>
                    <a:pt x="1153" y="303"/>
                  </a:cubicBezTo>
                  <a:cubicBezTo>
                    <a:pt x="1153" y="302"/>
                    <a:pt x="1152" y="301"/>
                    <a:pt x="1151" y="299"/>
                  </a:cubicBezTo>
                  <a:cubicBezTo>
                    <a:pt x="1151" y="299"/>
                    <a:pt x="1151" y="298"/>
                    <a:pt x="1150" y="297"/>
                  </a:cubicBezTo>
                  <a:cubicBezTo>
                    <a:pt x="1150" y="297"/>
                    <a:pt x="1149" y="296"/>
                    <a:pt x="1149" y="296"/>
                  </a:cubicBezTo>
                  <a:cubicBezTo>
                    <a:pt x="1148" y="295"/>
                    <a:pt x="1148" y="294"/>
                    <a:pt x="1147" y="294"/>
                  </a:cubicBezTo>
                  <a:cubicBezTo>
                    <a:pt x="1147" y="294"/>
                    <a:pt x="1147" y="293"/>
                    <a:pt x="1147" y="293"/>
                  </a:cubicBezTo>
                  <a:cubicBezTo>
                    <a:pt x="1147" y="292"/>
                    <a:pt x="1148" y="291"/>
                    <a:pt x="1148" y="290"/>
                  </a:cubicBezTo>
                  <a:cubicBezTo>
                    <a:pt x="1147" y="291"/>
                    <a:pt x="1147" y="292"/>
                    <a:pt x="1146" y="292"/>
                  </a:cubicBezTo>
                  <a:cubicBezTo>
                    <a:pt x="1146" y="292"/>
                    <a:pt x="1146" y="292"/>
                    <a:pt x="1145" y="292"/>
                  </a:cubicBezTo>
                  <a:cubicBezTo>
                    <a:pt x="1143" y="290"/>
                    <a:pt x="1140" y="287"/>
                    <a:pt x="1136" y="286"/>
                  </a:cubicBezTo>
                  <a:cubicBezTo>
                    <a:pt x="1135" y="286"/>
                    <a:pt x="1135" y="286"/>
                    <a:pt x="1134" y="286"/>
                  </a:cubicBezTo>
                  <a:cubicBezTo>
                    <a:pt x="1134" y="286"/>
                    <a:pt x="1133" y="286"/>
                    <a:pt x="1133" y="286"/>
                  </a:cubicBezTo>
                  <a:cubicBezTo>
                    <a:pt x="1132" y="286"/>
                    <a:pt x="1132" y="286"/>
                    <a:pt x="1132" y="286"/>
                  </a:cubicBezTo>
                  <a:cubicBezTo>
                    <a:pt x="1131" y="286"/>
                    <a:pt x="1131" y="286"/>
                    <a:pt x="1131" y="286"/>
                  </a:cubicBezTo>
                  <a:cubicBezTo>
                    <a:pt x="1130" y="286"/>
                    <a:pt x="1130" y="286"/>
                    <a:pt x="1129" y="286"/>
                  </a:cubicBezTo>
                  <a:cubicBezTo>
                    <a:pt x="1127" y="286"/>
                    <a:pt x="1125" y="286"/>
                    <a:pt x="1123" y="286"/>
                  </a:cubicBezTo>
                  <a:cubicBezTo>
                    <a:pt x="1122" y="286"/>
                    <a:pt x="1121" y="287"/>
                    <a:pt x="1120" y="287"/>
                  </a:cubicBezTo>
                  <a:cubicBezTo>
                    <a:pt x="1119" y="287"/>
                    <a:pt x="1118" y="287"/>
                    <a:pt x="1117" y="287"/>
                  </a:cubicBezTo>
                  <a:cubicBezTo>
                    <a:pt x="1116" y="287"/>
                    <a:pt x="1115" y="287"/>
                    <a:pt x="1114" y="287"/>
                  </a:cubicBezTo>
                  <a:cubicBezTo>
                    <a:pt x="1113" y="287"/>
                    <a:pt x="1112" y="287"/>
                    <a:pt x="1111" y="287"/>
                  </a:cubicBezTo>
                  <a:cubicBezTo>
                    <a:pt x="1110" y="287"/>
                    <a:pt x="1109" y="287"/>
                    <a:pt x="1109" y="287"/>
                  </a:cubicBezTo>
                  <a:cubicBezTo>
                    <a:pt x="1109" y="287"/>
                    <a:pt x="1109" y="287"/>
                    <a:pt x="1108" y="287"/>
                  </a:cubicBezTo>
                  <a:cubicBezTo>
                    <a:pt x="1108" y="287"/>
                    <a:pt x="1108" y="286"/>
                    <a:pt x="1108" y="286"/>
                  </a:cubicBezTo>
                  <a:cubicBezTo>
                    <a:pt x="1107" y="286"/>
                    <a:pt x="1107" y="286"/>
                    <a:pt x="1107" y="285"/>
                  </a:cubicBezTo>
                  <a:cubicBezTo>
                    <a:pt x="1107" y="285"/>
                    <a:pt x="1107" y="285"/>
                    <a:pt x="1107" y="285"/>
                  </a:cubicBezTo>
                  <a:cubicBezTo>
                    <a:pt x="1106" y="284"/>
                    <a:pt x="1106" y="284"/>
                    <a:pt x="1106" y="284"/>
                  </a:cubicBezTo>
                  <a:cubicBezTo>
                    <a:pt x="1105" y="283"/>
                    <a:pt x="1105" y="283"/>
                    <a:pt x="1104" y="282"/>
                  </a:cubicBezTo>
                  <a:cubicBezTo>
                    <a:pt x="1104" y="282"/>
                    <a:pt x="1104" y="282"/>
                    <a:pt x="1104" y="282"/>
                  </a:cubicBezTo>
                  <a:cubicBezTo>
                    <a:pt x="1104" y="281"/>
                    <a:pt x="1104" y="281"/>
                    <a:pt x="1103" y="281"/>
                  </a:cubicBezTo>
                  <a:cubicBezTo>
                    <a:pt x="1103" y="280"/>
                    <a:pt x="1103" y="280"/>
                    <a:pt x="1102" y="279"/>
                  </a:cubicBezTo>
                  <a:cubicBezTo>
                    <a:pt x="1102" y="278"/>
                    <a:pt x="1101" y="277"/>
                    <a:pt x="1100" y="276"/>
                  </a:cubicBezTo>
                  <a:cubicBezTo>
                    <a:pt x="1100" y="275"/>
                    <a:pt x="1099" y="273"/>
                    <a:pt x="1099" y="272"/>
                  </a:cubicBezTo>
                  <a:cubicBezTo>
                    <a:pt x="1099" y="272"/>
                    <a:pt x="1099" y="272"/>
                    <a:pt x="1099" y="272"/>
                  </a:cubicBezTo>
                  <a:cubicBezTo>
                    <a:pt x="1099" y="272"/>
                    <a:pt x="1100" y="272"/>
                    <a:pt x="1100" y="272"/>
                  </a:cubicBezTo>
                  <a:cubicBezTo>
                    <a:pt x="1100" y="271"/>
                    <a:pt x="1099" y="270"/>
                    <a:pt x="1099" y="269"/>
                  </a:cubicBezTo>
                  <a:cubicBezTo>
                    <a:pt x="1101" y="270"/>
                    <a:pt x="1101" y="270"/>
                    <a:pt x="1101" y="270"/>
                  </a:cubicBezTo>
                  <a:cubicBezTo>
                    <a:pt x="1120" y="258"/>
                    <a:pt x="1098" y="244"/>
                    <a:pt x="1095" y="233"/>
                  </a:cubicBezTo>
                  <a:cubicBezTo>
                    <a:pt x="1090" y="242"/>
                    <a:pt x="1081" y="267"/>
                    <a:pt x="1097" y="271"/>
                  </a:cubicBezTo>
                  <a:cubicBezTo>
                    <a:pt x="1097" y="272"/>
                    <a:pt x="1097" y="272"/>
                    <a:pt x="1097" y="273"/>
                  </a:cubicBezTo>
                  <a:cubicBezTo>
                    <a:pt x="1098" y="274"/>
                    <a:pt x="1098" y="275"/>
                    <a:pt x="1099" y="277"/>
                  </a:cubicBezTo>
                  <a:cubicBezTo>
                    <a:pt x="1099" y="278"/>
                    <a:pt x="1100" y="279"/>
                    <a:pt x="1101" y="280"/>
                  </a:cubicBezTo>
                  <a:cubicBezTo>
                    <a:pt x="1101" y="281"/>
                    <a:pt x="1101" y="281"/>
                    <a:pt x="1102" y="282"/>
                  </a:cubicBezTo>
                  <a:cubicBezTo>
                    <a:pt x="1102" y="282"/>
                    <a:pt x="1102" y="282"/>
                    <a:pt x="1102" y="283"/>
                  </a:cubicBezTo>
                  <a:cubicBezTo>
                    <a:pt x="1103" y="283"/>
                    <a:pt x="1103" y="283"/>
                    <a:pt x="1103" y="283"/>
                  </a:cubicBezTo>
                  <a:cubicBezTo>
                    <a:pt x="1103" y="284"/>
                    <a:pt x="1104" y="284"/>
                    <a:pt x="1104" y="285"/>
                  </a:cubicBezTo>
                  <a:cubicBezTo>
                    <a:pt x="1104" y="285"/>
                    <a:pt x="1105" y="286"/>
                    <a:pt x="1105" y="286"/>
                  </a:cubicBezTo>
                  <a:cubicBezTo>
                    <a:pt x="1105" y="286"/>
                    <a:pt x="1106" y="287"/>
                    <a:pt x="1106" y="287"/>
                  </a:cubicBezTo>
                  <a:cubicBezTo>
                    <a:pt x="1106" y="287"/>
                    <a:pt x="1106" y="287"/>
                    <a:pt x="1106" y="287"/>
                  </a:cubicBezTo>
                  <a:cubicBezTo>
                    <a:pt x="1104" y="287"/>
                    <a:pt x="1101" y="287"/>
                    <a:pt x="1098" y="286"/>
                  </a:cubicBezTo>
                  <a:cubicBezTo>
                    <a:pt x="1098" y="286"/>
                    <a:pt x="1097" y="286"/>
                    <a:pt x="1097" y="286"/>
                  </a:cubicBezTo>
                  <a:cubicBezTo>
                    <a:pt x="1095" y="286"/>
                    <a:pt x="1095" y="286"/>
                    <a:pt x="1095" y="286"/>
                  </a:cubicBezTo>
                  <a:cubicBezTo>
                    <a:pt x="1094" y="286"/>
                    <a:pt x="1093" y="285"/>
                    <a:pt x="1092" y="285"/>
                  </a:cubicBezTo>
                  <a:cubicBezTo>
                    <a:pt x="1091" y="285"/>
                    <a:pt x="1090" y="285"/>
                    <a:pt x="1089" y="284"/>
                  </a:cubicBezTo>
                  <a:cubicBezTo>
                    <a:pt x="1088" y="284"/>
                    <a:pt x="1087" y="284"/>
                    <a:pt x="1086" y="283"/>
                  </a:cubicBezTo>
                  <a:cubicBezTo>
                    <a:pt x="1082" y="282"/>
                    <a:pt x="1078" y="280"/>
                    <a:pt x="1075" y="278"/>
                  </a:cubicBezTo>
                  <a:cubicBezTo>
                    <a:pt x="1073" y="277"/>
                    <a:pt x="1072" y="277"/>
                    <a:pt x="1071" y="276"/>
                  </a:cubicBezTo>
                  <a:cubicBezTo>
                    <a:pt x="1071" y="276"/>
                    <a:pt x="1071" y="276"/>
                    <a:pt x="1071" y="276"/>
                  </a:cubicBezTo>
                  <a:cubicBezTo>
                    <a:pt x="1071" y="276"/>
                    <a:pt x="1070" y="276"/>
                    <a:pt x="1069" y="275"/>
                  </a:cubicBezTo>
                  <a:cubicBezTo>
                    <a:pt x="1069" y="275"/>
                    <a:pt x="1068" y="274"/>
                    <a:pt x="1067" y="274"/>
                  </a:cubicBezTo>
                  <a:cubicBezTo>
                    <a:pt x="1067" y="273"/>
                    <a:pt x="1066" y="273"/>
                    <a:pt x="1066" y="273"/>
                  </a:cubicBezTo>
                  <a:cubicBezTo>
                    <a:pt x="1066" y="273"/>
                    <a:pt x="1065" y="272"/>
                    <a:pt x="1065" y="272"/>
                  </a:cubicBezTo>
                  <a:cubicBezTo>
                    <a:pt x="1064" y="271"/>
                    <a:pt x="1062" y="270"/>
                    <a:pt x="1061" y="269"/>
                  </a:cubicBezTo>
                  <a:cubicBezTo>
                    <a:pt x="1060" y="268"/>
                    <a:pt x="1060" y="268"/>
                    <a:pt x="1059" y="267"/>
                  </a:cubicBezTo>
                  <a:cubicBezTo>
                    <a:pt x="1059" y="267"/>
                    <a:pt x="1058" y="267"/>
                    <a:pt x="1058" y="266"/>
                  </a:cubicBezTo>
                  <a:cubicBezTo>
                    <a:pt x="1058" y="266"/>
                    <a:pt x="1058" y="266"/>
                    <a:pt x="1057" y="265"/>
                  </a:cubicBezTo>
                  <a:cubicBezTo>
                    <a:pt x="1055" y="263"/>
                    <a:pt x="1053" y="261"/>
                    <a:pt x="1051" y="259"/>
                  </a:cubicBezTo>
                  <a:cubicBezTo>
                    <a:pt x="1050" y="258"/>
                    <a:pt x="1049" y="257"/>
                    <a:pt x="1049" y="256"/>
                  </a:cubicBezTo>
                  <a:cubicBezTo>
                    <a:pt x="1048" y="256"/>
                    <a:pt x="1047" y="255"/>
                    <a:pt x="1047" y="254"/>
                  </a:cubicBezTo>
                  <a:cubicBezTo>
                    <a:pt x="1044" y="251"/>
                    <a:pt x="1043" y="249"/>
                    <a:pt x="1043" y="249"/>
                  </a:cubicBezTo>
                  <a:cubicBezTo>
                    <a:pt x="1043" y="249"/>
                    <a:pt x="1043" y="250"/>
                    <a:pt x="1043" y="251"/>
                  </a:cubicBezTo>
                  <a:cubicBezTo>
                    <a:pt x="1044" y="252"/>
                    <a:pt x="1044" y="253"/>
                    <a:pt x="1045" y="255"/>
                  </a:cubicBezTo>
                  <a:cubicBezTo>
                    <a:pt x="1046" y="256"/>
                    <a:pt x="1046" y="257"/>
                    <a:pt x="1047" y="258"/>
                  </a:cubicBezTo>
                  <a:cubicBezTo>
                    <a:pt x="1047" y="259"/>
                    <a:pt x="1048" y="260"/>
                    <a:pt x="1049" y="261"/>
                  </a:cubicBezTo>
                  <a:cubicBezTo>
                    <a:pt x="1049" y="262"/>
                    <a:pt x="1050" y="263"/>
                    <a:pt x="1051" y="265"/>
                  </a:cubicBezTo>
                  <a:cubicBezTo>
                    <a:pt x="1052" y="265"/>
                    <a:pt x="1052" y="266"/>
                    <a:pt x="1053" y="266"/>
                  </a:cubicBezTo>
                  <a:cubicBezTo>
                    <a:pt x="1053" y="267"/>
                    <a:pt x="1054" y="268"/>
                    <a:pt x="1054" y="268"/>
                  </a:cubicBezTo>
                  <a:cubicBezTo>
                    <a:pt x="1055" y="268"/>
                    <a:pt x="1055" y="269"/>
                    <a:pt x="1055" y="269"/>
                  </a:cubicBezTo>
                  <a:cubicBezTo>
                    <a:pt x="1056" y="269"/>
                    <a:pt x="1056" y="270"/>
                    <a:pt x="1056" y="270"/>
                  </a:cubicBezTo>
                  <a:cubicBezTo>
                    <a:pt x="1057" y="271"/>
                    <a:pt x="1058" y="271"/>
                    <a:pt x="1058" y="272"/>
                  </a:cubicBezTo>
                  <a:cubicBezTo>
                    <a:pt x="1059" y="272"/>
                    <a:pt x="1060" y="273"/>
                    <a:pt x="1061" y="274"/>
                  </a:cubicBezTo>
                  <a:cubicBezTo>
                    <a:pt x="1060" y="274"/>
                    <a:pt x="1059" y="274"/>
                    <a:pt x="1058" y="274"/>
                  </a:cubicBezTo>
                  <a:cubicBezTo>
                    <a:pt x="1057" y="274"/>
                    <a:pt x="1056" y="274"/>
                    <a:pt x="1054" y="274"/>
                  </a:cubicBezTo>
                  <a:cubicBezTo>
                    <a:pt x="1053" y="274"/>
                    <a:pt x="1052" y="275"/>
                    <a:pt x="1050" y="275"/>
                  </a:cubicBezTo>
                  <a:cubicBezTo>
                    <a:pt x="1050" y="275"/>
                    <a:pt x="1049" y="275"/>
                    <a:pt x="1048" y="275"/>
                  </a:cubicBezTo>
                  <a:cubicBezTo>
                    <a:pt x="1048" y="275"/>
                    <a:pt x="1048" y="275"/>
                    <a:pt x="1048" y="275"/>
                  </a:cubicBezTo>
                  <a:cubicBezTo>
                    <a:pt x="1046" y="276"/>
                    <a:pt x="1046" y="276"/>
                    <a:pt x="1046" y="276"/>
                  </a:cubicBezTo>
                  <a:cubicBezTo>
                    <a:pt x="1033" y="261"/>
                    <a:pt x="1022" y="275"/>
                    <a:pt x="1010" y="282"/>
                  </a:cubicBezTo>
                  <a:cubicBezTo>
                    <a:pt x="1026" y="300"/>
                    <a:pt x="1040" y="301"/>
                    <a:pt x="1047" y="279"/>
                  </a:cubicBezTo>
                  <a:cubicBezTo>
                    <a:pt x="1047" y="279"/>
                    <a:pt x="1047" y="279"/>
                    <a:pt x="1047" y="279"/>
                  </a:cubicBezTo>
                  <a:cubicBezTo>
                    <a:pt x="1049" y="278"/>
                    <a:pt x="1050" y="278"/>
                    <a:pt x="1051" y="278"/>
                  </a:cubicBezTo>
                  <a:cubicBezTo>
                    <a:pt x="1052" y="278"/>
                    <a:pt x="1053" y="277"/>
                    <a:pt x="1055" y="277"/>
                  </a:cubicBezTo>
                  <a:cubicBezTo>
                    <a:pt x="1056" y="277"/>
                    <a:pt x="1057" y="277"/>
                    <a:pt x="1058" y="277"/>
                  </a:cubicBezTo>
                  <a:cubicBezTo>
                    <a:pt x="1059" y="277"/>
                    <a:pt x="1060" y="277"/>
                    <a:pt x="1062" y="277"/>
                  </a:cubicBezTo>
                  <a:cubicBezTo>
                    <a:pt x="1063" y="277"/>
                    <a:pt x="1064" y="277"/>
                    <a:pt x="1064" y="277"/>
                  </a:cubicBezTo>
                  <a:cubicBezTo>
                    <a:pt x="1065" y="277"/>
                    <a:pt x="1065" y="277"/>
                    <a:pt x="1065" y="277"/>
                  </a:cubicBezTo>
                  <a:cubicBezTo>
                    <a:pt x="1065" y="277"/>
                    <a:pt x="1065" y="277"/>
                    <a:pt x="1065" y="277"/>
                  </a:cubicBezTo>
                  <a:cubicBezTo>
                    <a:pt x="1066" y="278"/>
                    <a:pt x="1067" y="278"/>
                    <a:pt x="1067" y="279"/>
                  </a:cubicBezTo>
                  <a:cubicBezTo>
                    <a:pt x="1069" y="280"/>
                    <a:pt x="1071" y="281"/>
                    <a:pt x="1073" y="282"/>
                  </a:cubicBezTo>
                  <a:cubicBezTo>
                    <a:pt x="1076" y="284"/>
                    <a:pt x="1080" y="285"/>
                    <a:pt x="1085" y="287"/>
                  </a:cubicBezTo>
                  <a:cubicBezTo>
                    <a:pt x="1086" y="287"/>
                    <a:pt x="1087" y="288"/>
                    <a:pt x="1088" y="288"/>
                  </a:cubicBezTo>
                  <a:cubicBezTo>
                    <a:pt x="1089" y="288"/>
                    <a:pt x="1090" y="289"/>
                    <a:pt x="1091" y="289"/>
                  </a:cubicBezTo>
                  <a:cubicBezTo>
                    <a:pt x="1092" y="289"/>
                    <a:pt x="1093" y="289"/>
                    <a:pt x="1094" y="290"/>
                  </a:cubicBezTo>
                  <a:cubicBezTo>
                    <a:pt x="1096" y="290"/>
                    <a:pt x="1096" y="290"/>
                    <a:pt x="1096" y="290"/>
                  </a:cubicBezTo>
                  <a:cubicBezTo>
                    <a:pt x="1096" y="290"/>
                    <a:pt x="1097" y="290"/>
                    <a:pt x="1098" y="290"/>
                  </a:cubicBezTo>
                  <a:cubicBezTo>
                    <a:pt x="1099" y="291"/>
                    <a:pt x="1101" y="291"/>
                    <a:pt x="1103" y="291"/>
                  </a:cubicBezTo>
                  <a:cubicBezTo>
                    <a:pt x="1113" y="300"/>
                    <a:pt x="1123" y="307"/>
                    <a:pt x="1124" y="319"/>
                  </a:cubicBezTo>
                  <a:cubicBezTo>
                    <a:pt x="1125" y="324"/>
                    <a:pt x="1124" y="335"/>
                    <a:pt x="1133" y="348"/>
                  </a:cubicBezTo>
                  <a:cubicBezTo>
                    <a:pt x="1151" y="376"/>
                    <a:pt x="1186" y="404"/>
                    <a:pt x="1188" y="447"/>
                  </a:cubicBezTo>
                  <a:cubicBezTo>
                    <a:pt x="1147" y="447"/>
                    <a:pt x="1136" y="426"/>
                    <a:pt x="1118" y="392"/>
                  </a:cubicBezTo>
                  <a:cubicBezTo>
                    <a:pt x="1095" y="351"/>
                    <a:pt x="1071" y="353"/>
                    <a:pt x="1032" y="328"/>
                  </a:cubicBezTo>
                  <a:cubicBezTo>
                    <a:pt x="1008" y="312"/>
                    <a:pt x="988" y="297"/>
                    <a:pt x="963" y="283"/>
                  </a:cubicBezTo>
                  <a:cubicBezTo>
                    <a:pt x="946" y="274"/>
                    <a:pt x="936" y="259"/>
                    <a:pt x="924" y="246"/>
                  </a:cubicBezTo>
                  <a:cubicBezTo>
                    <a:pt x="918" y="238"/>
                    <a:pt x="912" y="229"/>
                    <a:pt x="906" y="220"/>
                  </a:cubicBezTo>
                  <a:cubicBezTo>
                    <a:pt x="903" y="214"/>
                    <a:pt x="899" y="209"/>
                    <a:pt x="895" y="203"/>
                  </a:cubicBezTo>
                  <a:cubicBezTo>
                    <a:pt x="895" y="203"/>
                    <a:pt x="895" y="202"/>
                    <a:pt x="895" y="201"/>
                  </a:cubicBezTo>
                  <a:cubicBezTo>
                    <a:pt x="894" y="200"/>
                    <a:pt x="894" y="198"/>
                    <a:pt x="894" y="197"/>
                  </a:cubicBezTo>
                  <a:cubicBezTo>
                    <a:pt x="893" y="196"/>
                    <a:pt x="893" y="196"/>
                    <a:pt x="893" y="195"/>
                  </a:cubicBezTo>
                  <a:cubicBezTo>
                    <a:pt x="893" y="195"/>
                    <a:pt x="893" y="194"/>
                    <a:pt x="893" y="194"/>
                  </a:cubicBezTo>
                  <a:cubicBezTo>
                    <a:pt x="893" y="193"/>
                    <a:pt x="893" y="192"/>
                    <a:pt x="892" y="191"/>
                  </a:cubicBezTo>
                  <a:cubicBezTo>
                    <a:pt x="892" y="189"/>
                    <a:pt x="892" y="186"/>
                    <a:pt x="893" y="184"/>
                  </a:cubicBezTo>
                  <a:cubicBezTo>
                    <a:pt x="893" y="184"/>
                    <a:pt x="893" y="184"/>
                    <a:pt x="893" y="184"/>
                  </a:cubicBezTo>
                  <a:cubicBezTo>
                    <a:pt x="893" y="183"/>
                    <a:pt x="893" y="183"/>
                    <a:pt x="894" y="183"/>
                  </a:cubicBezTo>
                  <a:cubicBezTo>
                    <a:pt x="894" y="183"/>
                    <a:pt x="894" y="183"/>
                    <a:pt x="894" y="183"/>
                  </a:cubicBezTo>
                  <a:cubicBezTo>
                    <a:pt x="894" y="182"/>
                    <a:pt x="894" y="182"/>
                    <a:pt x="894" y="182"/>
                  </a:cubicBezTo>
                  <a:cubicBezTo>
                    <a:pt x="894" y="182"/>
                    <a:pt x="894" y="182"/>
                    <a:pt x="894" y="182"/>
                  </a:cubicBezTo>
                  <a:cubicBezTo>
                    <a:pt x="895" y="181"/>
                    <a:pt x="896" y="180"/>
                    <a:pt x="897" y="179"/>
                  </a:cubicBezTo>
                  <a:cubicBezTo>
                    <a:pt x="897" y="179"/>
                    <a:pt x="897" y="178"/>
                    <a:pt x="898" y="178"/>
                  </a:cubicBezTo>
                  <a:cubicBezTo>
                    <a:pt x="898" y="177"/>
                    <a:pt x="899" y="177"/>
                    <a:pt x="899" y="176"/>
                  </a:cubicBezTo>
                  <a:cubicBezTo>
                    <a:pt x="900" y="176"/>
                    <a:pt x="900" y="175"/>
                    <a:pt x="900" y="175"/>
                  </a:cubicBezTo>
                  <a:cubicBezTo>
                    <a:pt x="901" y="174"/>
                    <a:pt x="901" y="174"/>
                    <a:pt x="902" y="173"/>
                  </a:cubicBezTo>
                  <a:cubicBezTo>
                    <a:pt x="903" y="171"/>
                    <a:pt x="905" y="169"/>
                    <a:pt x="906" y="166"/>
                  </a:cubicBezTo>
                  <a:cubicBezTo>
                    <a:pt x="906" y="166"/>
                    <a:pt x="906" y="165"/>
                    <a:pt x="906" y="165"/>
                  </a:cubicBezTo>
                  <a:cubicBezTo>
                    <a:pt x="907" y="164"/>
                    <a:pt x="907" y="164"/>
                    <a:pt x="907" y="164"/>
                  </a:cubicBezTo>
                  <a:cubicBezTo>
                    <a:pt x="907" y="163"/>
                    <a:pt x="907" y="163"/>
                    <a:pt x="907" y="162"/>
                  </a:cubicBezTo>
                  <a:cubicBezTo>
                    <a:pt x="908" y="161"/>
                    <a:pt x="908" y="161"/>
                    <a:pt x="908" y="160"/>
                  </a:cubicBezTo>
                  <a:cubicBezTo>
                    <a:pt x="908" y="159"/>
                    <a:pt x="908" y="159"/>
                    <a:pt x="909" y="158"/>
                  </a:cubicBezTo>
                  <a:cubicBezTo>
                    <a:pt x="909" y="155"/>
                    <a:pt x="910" y="153"/>
                    <a:pt x="910" y="150"/>
                  </a:cubicBezTo>
                  <a:cubicBezTo>
                    <a:pt x="910" y="148"/>
                    <a:pt x="910" y="147"/>
                    <a:pt x="910" y="146"/>
                  </a:cubicBezTo>
                  <a:cubicBezTo>
                    <a:pt x="910" y="145"/>
                    <a:pt x="910" y="144"/>
                    <a:pt x="910" y="144"/>
                  </a:cubicBezTo>
                  <a:cubicBezTo>
                    <a:pt x="910" y="144"/>
                    <a:pt x="910" y="144"/>
                    <a:pt x="910" y="144"/>
                  </a:cubicBezTo>
                  <a:cubicBezTo>
                    <a:pt x="910" y="144"/>
                    <a:pt x="910" y="143"/>
                    <a:pt x="910" y="143"/>
                  </a:cubicBezTo>
                  <a:cubicBezTo>
                    <a:pt x="911" y="143"/>
                    <a:pt x="911" y="142"/>
                    <a:pt x="911" y="142"/>
                  </a:cubicBezTo>
                  <a:cubicBezTo>
                    <a:pt x="912" y="141"/>
                    <a:pt x="912" y="141"/>
                    <a:pt x="913" y="140"/>
                  </a:cubicBezTo>
                  <a:cubicBezTo>
                    <a:pt x="913" y="140"/>
                    <a:pt x="913" y="139"/>
                    <a:pt x="914" y="139"/>
                  </a:cubicBezTo>
                  <a:cubicBezTo>
                    <a:pt x="914" y="138"/>
                    <a:pt x="915" y="138"/>
                    <a:pt x="915" y="137"/>
                  </a:cubicBezTo>
                  <a:cubicBezTo>
                    <a:pt x="916" y="137"/>
                    <a:pt x="917" y="136"/>
                    <a:pt x="917" y="136"/>
                  </a:cubicBezTo>
                  <a:cubicBezTo>
                    <a:pt x="917" y="136"/>
                    <a:pt x="917" y="136"/>
                    <a:pt x="917" y="135"/>
                  </a:cubicBezTo>
                  <a:cubicBezTo>
                    <a:pt x="931" y="142"/>
                    <a:pt x="935" y="135"/>
                    <a:pt x="932" y="119"/>
                  </a:cubicBezTo>
                  <a:cubicBezTo>
                    <a:pt x="924" y="121"/>
                    <a:pt x="913" y="121"/>
                    <a:pt x="916" y="134"/>
                  </a:cubicBezTo>
                  <a:cubicBezTo>
                    <a:pt x="915" y="134"/>
                    <a:pt x="915" y="134"/>
                    <a:pt x="915" y="134"/>
                  </a:cubicBezTo>
                  <a:cubicBezTo>
                    <a:pt x="915" y="134"/>
                    <a:pt x="915" y="134"/>
                    <a:pt x="915" y="134"/>
                  </a:cubicBezTo>
                  <a:cubicBezTo>
                    <a:pt x="915" y="135"/>
                    <a:pt x="915" y="135"/>
                    <a:pt x="914" y="135"/>
                  </a:cubicBezTo>
                  <a:cubicBezTo>
                    <a:pt x="914" y="136"/>
                    <a:pt x="913" y="137"/>
                    <a:pt x="912" y="137"/>
                  </a:cubicBezTo>
                  <a:cubicBezTo>
                    <a:pt x="912" y="138"/>
                    <a:pt x="911" y="138"/>
                    <a:pt x="911" y="139"/>
                  </a:cubicBezTo>
                  <a:cubicBezTo>
                    <a:pt x="911" y="139"/>
                    <a:pt x="910" y="140"/>
                    <a:pt x="910" y="140"/>
                  </a:cubicBezTo>
                  <a:cubicBezTo>
                    <a:pt x="910" y="139"/>
                    <a:pt x="910" y="139"/>
                    <a:pt x="910" y="138"/>
                  </a:cubicBezTo>
                  <a:cubicBezTo>
                    <a:pt x="910" y="137"/>
                    <a:pt x="910" y="137"/>
                    <a:pt x="910" y="136"/>
                  </a:cubicBezTo>
                  <a:cubicBezTo>
                    <a:pt x="910" y="136"/>
                    <a:pt x="910" y="136"/>
                    <a:pt x="910" y="135"/>
                  </a:cubicBezTo>
                  <a:cubicBezTo>
                    <a:pt x="910" y="135"/>
                    <a:pt x="909" y="135"/>
                    <a:pt x="909" y="134"/>
                  </a:cubicBezTo>
                  <a:cubicBezTo>
                    <a:pt x="909" y="134"/>
                    <a:pt x="909" y="133"/>
                    <a:pt x="909" y="133"/>
                  </a:cubicBezTo>
                  <a:cubicBezTo>
                    <a:pt x="909" y="132"/>
                    <a:pt x="909" y="132"/>
                    <a:pt x="909" y="131"/>
                  </a:cubicBezTo>
                  <a:cubicBezTo>
                    <a:pt x="908" y="130"/>
                    <a:pt x="908" y="129"/>
                    <a:pt x="908" y="128"/>
                  </a:cubicBezTo>
                  <a:cubicBezTo>
                    <a:pt x="907" y="127"/>
                    <a:pt x="907" y="127"/>
                    <a:pt x="907" y="126"/>
                  </a:cubicBezTo>
                  <a:cubicBezTo>
                    <a:pt x="906" y="125"/>
                    <a:pt x="906" y="124"/>
                    <a:pt x="906" y="124"/>
                  </a:cubicBezTo>
                  <a:cubicBezTo>
                    <a:pt x="905" y="122"/>
                    <a:pt x="905" y="122"/>
                    <a:pt x="904" y="121"/>
                  </a:cubicBezTo>
                  <a:cubicBezTo>
                    <a:pt x="904" y="120"/>
                    <a:pt x="904" y="120"/>
                    <a:pt x="904" y="120"/>
                  </a:cubicBezTo>
                  <a:cubicBezTo>
                    <a:pt x="904" y="120"/>
                    <a:pt x="904" y="121"/>
                    <a:pt x="905" y="124"/>
                  </a:cubicBezTo>
                  <a:cubicBezTo>
                    <a:pt x="905" y="125"/>
                    <a:pt x="905" y="125"/>
                    <a:pt x="906" y="126"/>
                  </a:cubicBezTo>
                  <a:cubicBezTo>
                    <a:pt x="906" y="127"/>
                    <a:pt x="906" y="128"/>
                    <a:pt x="906" y="129"/>
                  </a:cubicBezTo>
                  <a:cubicBezTo>
                    <a:pt x="906" y="130"/>
                    <a:pt x="907" y="132"/>
                    <a:pt x="907" y="134"/>
                  </a:cubicBezTo>
                  <a:cubicBezTo>
                    <a:pt x="907" y="135"/>
                    <a:pt x="907" y="135"/>
                    <a:pt x="907" y="135"/>
                  </a:cubicBezTo>
                  <a:cubicBezTo>
                    <a:pt x="907" y="136"/>
                    <a:pt x="907" y="136"/>
                    <a:pt x="907" y="136"/>
                  </a:cubicBezTo>
                  <a:cubicBezTo>
                    <a:pt x="907" y="137"/>
                    <a:pt x="907" y="137"/>
                    <a:pt x="907" y="138"/>
                  </a:cubicBezTo>
                  <a:cubicBezTo>
                    <a:pt x="908" y="139"/>
                    <a:pt x="908" y="140"/>
                    <a:pt x="908" y="141"/>
                  </a:cubicBezTo>
                  <a:cubicBezTo>
                    <a:pt x="908" y="142"/>
                    <a:pt x="908" y="142"/>
                    <a:pt x="908" y="142"/>
                  </a:cubicBezTo>
                  <a:cubicBezTo>
                    <a:pt x="908" y="143"/>
                    <a:pt x="908" y="143"/>
                    <a:pt x="908" y="143"/>
                  </a:cubicBezTo>
                  <a:cubicBezTo>
                    <a:pt x="908" y="144"/>
                    <a:pt x="908" y="144"/>
                    <a:pt x="908" y="145"/>
                  </a:cubicBezTo>
                  <a:cubicBezTo>
                    <a:pt x="908" y="146"/>
                    <a:pt x="908" y="146"/>
                    <a:pt x="908" y="146"/>
                  </a:cubicBezTo>
                  <a:cubicBezTo>
                    <a:pt x="908" y="146"/>
                    <a:pt x="908" y="146"/>
                    <a:pt x="908" y="146"/>
                  </a:cubicBezTo>
                  <a:cubicBezTo>
                    <a:pt x="908" y="147"/>
                    <a:pt x="908" y="148"/>
                    <a:pt x="908" y="149"/>
                  </a:cubicBezTo>
                  <a:cubicBezTo>
                    <a:pt x="907" y="152"/>
                    <a:pt x="907" y="154"/>
                    <a:pt x="906" y="157"/>
                  </a:cubicBezTo>
                  <a:cubicBezTo>
                    <a:pt x="906" y="158"/>
                    <a:pt x="906" y="158"/>
                    <a:pt x="906" y="159"/>
                  </a:cubicBezTo>
                  <a:cubicBezTo>
                    <a:pt x="905" y="160"/>
                    <a:pt x="905" y="160"/>
                    <a:pt x="905" y="161"/>
                  </a:cubicBezTo>
                  <a:cubicBezTo>
                    <a:pt x="905" y="162"/>
                    <a:pt x="905" y="162"/>
                    <a:pt x="904" y="163"/>
                  </a:cubicBezTo>
                  <a:cubicBezTo>
                    <a:pt x="904" y="164"/>
                    <a:pt x="904" y="164"/>
                    <a:pt x="904" y="164"/>
                  </a:cubicBezTo>
                  <a:cubicBezTo>
                    <a:pt x="904" y="164"/>
                    <a:pt x="904" y="164"/>
                    <a:pt x="904" y="165"/>
                  </a:cubicBezTo>
                  <a:cubicBezTo>
                    <a:pt x="903" y="166"/>
                    <a:pt x="902" y="168"/>
                    <a:pt x="901" y="169"/>
                  </a:cubicBezTo>
                  <a:cubicBezTo>
                    <a:pt x="901" y="169"/>
                    <a:pt x="901" y="169"/>
                    <a:pt x="901" y="169"/>
                  </a:cubicBezTo>
                  <a:cubicBezTo>
                    <a:pt x="901" y="168"/>
                    <a:pt x="901" y="168"/>
                    <a:pt x="901" y="168"/>
                  </a:cubicBezTo>
                  <a:cubicBezTo>
                    <a:pt x="901" y="168"/>
                    <a:pt x="901" y="167"/>
                    <a:pt x="901" y="167"/>
                  </a:cubicBezTo>
                  <a:cubicBezTo>
                    <a:pt x="901" y="166"/>
                    <a:pt x="901" y="166"/>
                    <a:pt x="900" y="166"/>
                  </a:cubicBezTo>
                  <a:cubicBezTo>
                    <a:pt x="900" y="165"/>
                    <a:pt x="900" y="165"/>
                    <a:pt x="900" y="165"/>
                  </a:cubicBezTo>
                  <a:cubicBezTo>
                    <a:pt x="900" y="165"/>
                    <a:pt x="900" y="165"/>
                    <a:pt x="900" y="164"/>
                  </a:cubicBezTo>
                  <a:cubicBezTo>
                    <a:pt x="900" y="164"/>
                    <a:pt x="900" y="163"/>
                    <a:pt x="900" y="163"/>
                  </a:cubicBezTo>
                  <a:cubicBezTo>
                    <a:pt x="899" y="162"/>
                    <a:pt x="899" y="161"/>
                    <a:pt x="898" y="160"/>
                  </a:cubicBezTo>
                  <a:cubicBezTo>
                    <a:pt x="898" y="159"/>
                    <a:pt x="897" y="159"/>
                    <a:pt x="897" y="158"/>
                  </a:cubicBezTo>
                  <a:cubicBezTo>
                    <a:pt x="897" y="157"/>
                    <a:pt x="897" y="157"/>
                    <a:pt x="896" y="157"/>
                  </a:cubicBezTo>
                  <a:cubicBezTo>
                    <a:pt x="900" y="147"/>
                    <a:pt x="884" y="140"/>
                    <a:pt x="878" y="138"/>
                  </a:cubicBezTo>
                  <a:cubicBezTo>
                    <a:pt x="882" y="145"/>
                    <a:pt x="882" y="163"/>
                    <a:pt x="895" y="158"/>
                  </a:cubicBezTo>
                  <a:cubicBezTo>
                    <a:pt x="894" y="157"/>
                    <a:pt x="894" y="157"/>
                    <a:pt x="894" y="157"/>
                  </a:cubicBezTo>
                  <a:cubicBezTo>
                    <a:pt x="895" y="158"/>
                    <a:pt x="895" y="158"/>
                    <a:pt x="895" y="159"/>
                  </a:cubicBezTo>
                  <a:cubicBezTo>
                    <a:pt x="896" y="158"/>
                    <a:pt x="896" y="158"/>
                    <a:pt x="896" y="158"/>
                  </a:cubicBezTo>
                  <a:cubicBezTo>
                    <a:pt x="896" y="158"/>
                    <a:pt x="896" y="158"/>
                    <a:pt x="896" y="158"/>
                  </a:cubicBezTo>
                  <a:cubicBezTo>
                    <a:pt x="896" y="159"/>
                    <a:pt x="897" y="160"/>
                    <a:pt x="897" y="161"/>
                  </a:cubicBezTo>
                  <a:cubicBezTo>
                    <a:pt x="898" y="162"/>
                    <a:pt x="898" y="163"/>
                    <a:pt x="898" y="163"/>
                  </a:cubicBezTo>
                  <a:cubicBezTo>
                    <a:pt x="899" y="164"/>
                    <a:pt x="899" y="164"/>
                    <a:pt x="899" y="165"/>
                  </a:cubicBezTo>
                  <a:cubicBezTo>
                    <a:pt x="899" y="165"/>
                    <a:pt x="899" y="165"/>
                    <a:pt x="899" y="165"/>
                  </a:cubicBezTo>
                  <a:cubicBezTo>
                    <a:pt x="899" y="165"/>
                    <a:pt x="899" y="166"/>
                    <a:pt x="899" y="166"/>
                  </a:cubicBezTo>
                  <a:cubicBezTo>
                    <a:pt x="899" y="166"/>
                    <a:pt x="899" y="167"/>
                    <a:pt x="900" y="167"/>
                  </a:cubicBezTo>
                  <a:cubicBezTo>
                    <a:pt x="900" y="167"/>
                    <a:pt x="900" y="168"/>
                    <a:pt x="900" y="168"/>
                  </a:cubicBezTo>
                  <a:cubicBezTo>
                    <a:pt x="900" y="168"/>
                    <a:pt x="900" y="168"/>
                    <a:pt x="900" y="169"/>
                  </a:cubicBezTo>
                  <a:cubicBezTo>
                    <a:pt x="900" y="169"/>
                    <a:pt x="900" y="169"/>
                    <a:pt x="900" y="169"/>
                  </a:cubicBezTo>
                  <a:cubicBezTo>
                    <a:pt x="900" y="169"/>
                    <a:pt x="900" y="170"/>
                    <a:pt x="900" y="170"/>
                  </a:cubicBezTo>
                  <a:cubicBezTo>
                    <a:pt x="900" y="170"/>
                    <a:pt x="900" y="170"/>
                    <a:pt x="900" y="170"/>
                  </a:cubicBezTo>
                  <a:cubicBezTo>
                    <a:pt x="900" y="171"/>
                    <a:pt x="900" y="171"/>
                    <a:pt x="900" y="171"/>
                  </a:cubicBezTo>
                  <a:cubicBezTo>
                    <a:pt x="899" y="172"/>
                    <a:pt x="899" y="172"/>
                    <a:pt x="899" y="173"/>
                  </a:cubicBezTo>
                  <a:cubicBezTo>
                    <a:pt x="898" y="173"/>
                    <a:pt x="898" y="174"/>
                    <a:pt x="897" y="174"/>
                  </a:cubicBezTo>
                  <a:cubicBezTo>
                    <a:pt x="897" y="175"/>
                    <a:pt x="897" y="175"/>
                    <a:pt x="896" y="176"/>
                  </a:cubicBezTo>
                  <a:cubicBezTo>
                    <a:pt x="896" y="176"/>
                    <a:pt x="895" y="176"/>
                    <a:pt x="895" y="177"/>
                  </a:cubicBezTo>
                  <a:cubicBezTo>
                    <a:pt x="894" y="178"/>
                    <a:pt x="893" y="179"/>
                    <a:pt x="892" y="180"/>
                  </a:cubicBezTo>
                  <a:cubicBezTo>
                    <a:pt x="892" y="180"/>
                    <a:pt x="892" y="180"/>
                    <a:pt x="892" y="181"/>
                  </a:cubicBezTo>
                  <a:cubicBezTo>
                    <a:pt x="892" y="181"/>
                    <a:pt x="892" y="181"/>
                    <a:pt x="892" y="181"/>
                  </a:cubicBezTo>
                  <a:cubicBezTo>
                    <a:pt x="891" y="181"/>
                    <a:pt x="891" y="181"/>
                    <a:pt x="891" y="181"/>
                  </a:cubicBezTo>
                  <a:cubicBezTo>
                    <a:pt x="891" y="182"/>
                    <a:pt x="891" y="182"/>
                    <a:pt x="891" y="182"/>
                  </a:cubicBezTo>
                  <a:cubicBezTo>
                    <a:pt x="891" y="183"/>
                    <a:pt x="891" y="183"/>
                    <a:pt x="891" y="183"/>
                  </a:cubicBezTo>
                  <a:cubicBezTo>
                    <a:pt x="890" y="186"/>
                    <a:pt x="890" y="188"/>
                    <a:pt x="890" y="191"/>
                  </a:cubicBezTo>
                  <a:cubicBezTo>
                    <a:pt x="890" y="191"/>
                    <a:pt x="890" y="192"/>
                    <a:pt x="890" y="192"/>
                  </a:cubicBezTo>
                  <a:cubicBezTo>
                    <a:pt x="890" y="193"/>
                    <a:pt x="891" y="194"/>
                    <a:pt x="891" y="194"/>
                  </a:cubicBezTo>
                  <a:cubicBezTo>
                    <a:pt x="891" y="195"/>
                    <a:pt x="891" y="195"/>
                    <a:pt x="891" y="196"/>
                  </a:cubicBezTo>
                  <a:cubicBezTo>
                    <a:pt x="891" y="196"/>
                    <a:pt x="892" y="197"/>
                    <a:pt x="892" y="197"/>
                  </a:cubicBezTo>
                  <a:cubicBezTo>
                    <a:pt x="892" y="198"/>
                    <a:pt x="893" y="199"/>
                    <a:pt x="893" y="200"/>
                  </a:cubicBezTo>
                  <a:cubicBezTo>
                    <a:pt x="892" y="198"/>
                    <a:pt x="890" y="196"/>
                    <a:pt x="889" y="194"/>
                  </a:cubicBezTo>
                  <a:cubicBezTo>
                    <a:pt x="887" y="191"/>
                    <a:pt x="885" y="188"/>
                    <a:pt x="882" y="185"/>
                  </a:cubicBezTo>
                  <a:cubicBezTo>
                    <a:pt x="881" y="184"/>
                    <a:pt x="880" y="183"/>
                    <a:pt x="878" y="181"/>
                  </a:cubicBezTo>
                  <a:cubicBezTo>
                    <a:pt x="878" y="181"/>
                    <a:pt x="877" y="180"/>
                    <a:pt x="876" y="180"/>
                  </a:cubicBezTo>
                  <a:cubicBezTo>
                    <a:pt x="875" y="179"/>
                    <a:pt x="875" y="179"/>
                    <a:pt x="874" y="178"/>
                  </a:cubicBezTo>
                  <a:cubicBezTo>
                    <a:pt x="871" y="176"/>
                    <a:pt x="868" y="174"/>
                    <a:pt x="865" y="173"/>
                  </a:cubicBezTo>
                  <a:cubicBezTo>
                    <a:pt x="860" y="169"/>
                    <a:pt x="855" y="165"/>
                    <a:pt x="850" y="161"/>
                  </a:cubicBezTo>
                  <a:cubicBezTo>
                    <a:pt x="848" y="159"/>
                    <a:pt x="845" y="157"/>
                    <a:pt x="843" y="154"/>
                  </a:cubicBezTo>
                  <a:cubicBezTo>
                    <a:pt x="841" y="152"/>
                    <a:pt x="839" y="150"/>
                    <a:pt x="837" y="148"/>
                  </a:cubicBezTo>
                  <a:cubicBezTo>
                    <a:pt x="835" y="147"/>
                    <a:pt x="834" y="145"/>
                    <a:pt x="833" y="144"/>
                  </a:cubicBezTo>
                  <a:cubicBezTo>
                    <a:pt x="833" y="144"/>
                    <a:pt x="833" y="143"/>
                    <a:pt x="833" y="143"/>
                  </a:cubicBezTo>
                  <a:cubicBezTo>
                    <a:pt x="832" y="142"/>
                    <a:pt x="832" y="140"/>
                    <a:pt x="832" y="139"/>
                  </a:cubicBezTo>
                  <a:cubicBezTo>
                    <a:pt x="832" y="138"/>
                    <a:pt x="832" y="138"/>
                    <a:pt x="832" y="138"/>
                  </a:cubicBezTo>
                  <a:cubicBezTo>
                    <a:pt x="832" y="137"/>
                    <a:pt x="832" y="137"/>
                    <a:pt x="832" y="136"/>
                  </a:cubicBezTo>
                  <a:cubicBezTo>
                    <a:pt x="832" y="136"/>
                    <a:pt x="832" y="135"/>
                    <a:pt x="832" y="134"/>
                  </a:cubicBezTo>
                  <a:cubicBezTo>
                    <a:pt x="832" y="133"/>
                    <a:pt x="832" y="132"/>
                    <a:pt x="833" y="131"/>
                  </a:cubicBezTo>
                  <a:cubicBezTo>
                    <a:pt x="833" y="131"/>
                    <a:pt x="833" y="131"/>
                    <a:pt x="833" y="131"/>
                  </a:cubicBezTo>
                  <a:cubicBezTo>
                    <a:pt x="833" y="130"/>
                    <a:pt x="833" y="130"/>
                    <a:pt x="833" y="130"/>
                  </a:cubicBezTo>
                  <a:cubicBezTo>
                    <a:pt x="833" y="130"/>
                    <a:pt x="833" y="129"/>
                    <a:pt x="833" y="129"/>
                  </a:cubicBezTo>
                  <a:cubicBezTo>
                    <a:pt x="834" y="129"/>
                    <a:pt x="834" y="129"/>
                    <a:pt x="834" y="129"/>
                  </a:cubicBezTo>
                  <a:cubicBezTo>
                    <a:pt x="835" y="127"/>
                    <a:pt x="836" y="125"/>
                    <a:pt x="837" y="124"/>
                  </a:cubicBezTo>
                  <a:cubicBezTo>
                    <a:pt x="838" y="123"/>
                    <a:pt x="839" y="122"/>
                    <a:pt x="839" y="121"/>
                  </a:cubicBezTo>
                  <a:cubicBezTo>
                    <a:pt x="840" y="120"/>
                    <a:pt x="840" y="119"/>
                    <a:pt x="840" y="119"/>
                  </a:cubicBezTo>
                  <a:cubicBezTo>
                    <a:pt x="840" y="118"/>
                    <a:pt x="840" y="118"/>
                    <a:pt x="840" y="118"/>
                  </a:cubicBezTo>
                  <a:cubicBezTo>
                    <a:pt x="840" y="118"/>
                    <a:pt x="840" y="118"/>
                    <a:pt x="840" y="118"/>
                  </a:cubicBezTo>
                  <a:cubicBezTo>
                    <a:pt x="840" y="117"/>
                    <a:pt x="840" y="117"/>
                    <a:pt x="840" y="117"/>
                  </a:cubicBezTo>
                  <a:cubicBezTo>
                    <a:pt x="840" y="117"/>
                    <a:pt x="840" y="117"/>
                    <a:pt x="840" y="117"/>
                  </a:cubicBezTo>
                  <a:cubicBezTo>
                    <a:pt x="840" y="114"/>
                    <a:pt x="840" y="111"/>
                    <a:pt x="839" y="108"/>
                  </a:cubicBezTo>
                  <a:cubicBezTo>
                    <a:pt x="839" y="108"/>
                    <a:pt x="839" y="107"/>
                    <a:pt x="839" y="107"/>
                  </a:cubicBezTo>
                  <a:cubicBezTo>
                    <a:pt x="839" y="106"/>
                    <a:pt x="839" y="106"/>
                    <a:pt x="839" y="106"/>
                  </a:cubicBezTo>
                  <a:cubicBezTo>
                    <a:pt x="839" y="106"/>
                    <a:pt x="839" y="106"/>
                    <a:pt x="839" y="106"/>
                  </a:cubicBezTo>
                  <a:cubicBezTo>
                    <a:pt x="839" y="106"/>
                    <a:pt x="839" y="105"/>
                    <a:pt x="839" y="105"/>
                  </a:cubicBezTo>
                  <a:cubicBezTo>
                    <a:pt x="839" y="105"/>
                    <a:pt x="839" y="104"/>
                    <a:pt x="840" y="103"/>
                  </a:cubicBezTo>
                  <a:cubicBezTo>
                    <a:pt x="840" y="103"/>
                    <a:pt x="840" y="102"/>
                    <a:pt x="840" y="101"/>
                  </a:cubicBezTo>
                  <a:cubicBezTo>
                    <a:pt x="841" y="101"/>
                    <a:pt x="841" y="100"/>
                    <a:pt x="841" y="99"/>
                  </a:cubicBezTo>
                  <a:cubicBezTo>
                    <a:pt x="841" y="99"/>
                    <a:pt x="842" y="98"/>
                    <a:pt x="842" y="97"/>
                  </a:cubicBezTo>
                  <a:cubicBezTo>
                    <a:pt x="842" y="97"/>
                    <a:pt x="843" y="96"/>
                    <a:pt x="843" y="95"/>
                  </a:cubicBezTo>
                  <a:cubicBezTo>
                    <a:pt x="851" y="91"/>
                    <a:pt x="858" y="85"/>
                    <a:pt x="856" y="73"/>
                  </a:cubicBezTo>
                  <a:cubicBezTo>
                    <a:pt x="848" y="78"/>
                    <a:pt x="840" y="83"/>
                    <a:pt x="840" y="96"/>
                  </a:cubicBezTo>
                  <a:cubicBezTo>
                    <a:pt x="840" y="96"/>
                    <a:pt x="840" y="96"/>
                    <a:pt x="840" y="96"/>
                  </a:cubicBezTo>
                  <a:cubicBezTo>
                    <a:pt x="840" y="96"/>
                    <a:pt x="840" y="96"/>
                    <a:pt x="840" y="96"/>
                  </a:cubicBezTo>
                  <a:cubicBezTo>
                    <a:pt x="840" y="97"/>
                    <a:pt x="840" y="97"/>
                    <a:pt x="839" y="98"/>
                  </a:cubicBezTo>
                  <a:cubicBezTo>
                    <a:pt x="839" y="99"/>
                    <a:pt x="839" y="100"/>
                    <a:pt x="838" y="100"/>
                  </a:cubicBezTo>
                  <a:cubicBezTo>
                    <a:pt x="838" y="101"/>
                    <a:pt x="838" y="102"/>
                    <a:pt x="838" y="103"/>
                  </a:cubicBezTo>
                  <a:cubicBezTo>
                    <a:pt x="838" y="103"/>
                    <a:pt x="838" y="103"/>
                    <a:pt x="838" y="103"/>
                  </a:cubicBezTo>
                  <a:cubicBezTo>
                    <a:pt x="837" y="102"/>
                    <a:pt x="837" y="101"/>
                    <a:pt x="837" y="101"/>
                  </a:cubicBezTo>
                  <a:cubicBezTo>
                    <a:pt x="836" y="98"/>
                    <a:pt x="836" y="96"/>
                    <a:pt x="835" y="93"/>
                  </a:cubicBezTo>
                  <a:cubicBezTo>
                    <a:pt x="834" y="88"/>
                    <a:pt x="834" y="84"/>
                    <a:pt x="833" y="80"/>
                  </a:cubicBezTo>
                  <a:cubicBezTo>
                    <a:pt x="833" y="79"/>
                    <a:pt x="833" y="79"/>
                    <a:pt x="833" y="78"/>
                  </a:cubicBezTo>
                  <a:cubicBezTo>
                    <a:pt x="833" y="78"/>
                    <a:pt x="833" y="77"/>
                    <a:pt x="833" y="77"/>
                  </a:cubicBezTo>
                  <a:cubicBezTo>
                    <a:pt x="832" y="76"/>
                    <a:pt x="832" y="75"/>
                    <a:pt x="832" y="74"/>
                  </a:cubicBezTo>
                  <a:cubicBezTo>
                    <a:pt x="832" y="73"/>
                    <a:pt x="831" y="71"/>
                    <a:pt x="831" y="70"/>
                  </a:cubicBezTo>
                  <a:cubicBezTo>
                    <a:pt x="831" y="70"/>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1" y="69"/>
                    <a:pt x="831" y="69"/>
                    <a:pt x="831" y="69"/>
                  </a:cubicBezTo>
                  <a:cubicBezTo>
                    <a:pt x="832" y="69"/>
                    <a:pt x="832" y="69"/>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1" y="68"/>
                    <a:pt x="831" y="68"/>
                  </a:cubicBezTo>
                  <a:cubicBezTo>
                    <a:pt x="831" y="68"/>
                    <a:pt x="830" y="68"/>
                    <a:pt x="830" y="69"/>
                  </a:cubicBezTo>
                  <a:cubicBezTo>
                    <a:pt x="830" y="69"/>
                    <a:pt x="830" y="70"/>
                    <a:pt x="830" y="70"/>
                  </a:cubicBezTo>
                  <a:cubicBezTo>
                    <a:pt x="830" y="72"/>
                    <a:pt x="830" y="73"/>
                    <a:pt x="830" y="75"/>
                  </a:cubicBezTo>
                  <a:cubicBezTo>
                    <a:pt x="830" y="75"/>
                    <a:pt x="830" y="76"/>
                    <a:pt x="830" y="77"/>
                  </a:cubicBezTo>
                  <a:cubicBezTo>
                    <a:pt x="830" y="77"/>
                    <a:pt x="830" y="78"/>
                    <a:pt x="831" y="78"/>
                  </a:cubicBezTo>
                  <a:cubicBezTo>
                    <a:pt x="831" y="79"/>
                    <a:pt x="831" y="79"/>
                    <a:pt x="831" y="80"/>
                  </a:cubicBezTo>
                  <a:cubicBezTo>
                    <a:pt x="831" y="81"/>
                    <a:pt x="831" y="83"/>
                    <a:pt x="831" y="84"/>
                  </a:cubicBezTo>
                  <a:cubicBezTo>
                    <a:pt x="831" y="84"/>
                    <a:pt x="831" y="84"/>
                    <a:pt x="831" y="84"/>
                  </a:cubicBezTo>
                  <a:cubicBezTo>
                    <a:pt x="831" y="83"/>
                    <a:pt x="831" y="83"/>
                    <a:pt x="830" y="83"/>
                  </a:cubicBezTo>
                  <a:cubicBezTo>
                    <a:pt x="830" y="82"/>
                    <a:pt x="830" y="82"/>
                    <a:pt x="830" y="81"/>
                  </a:cubicBezTo>
                  <a:cubicBezTo>
                    <a:pt x="829" y="81"/>
                    <a:pt x="829" y="80"/>
                    <a:pt x="829" y="80"/>
                  </a:cubicBezTo>
                  <a:cubicBezTo>
                    <a:pt x="828" y="79"/>
                    <a:pt x="828" y="78"/>
                    <a:pt x="827" y="77"/>
                  </a:cubicBezTo>
                  <a:cubicBezTo>
                    <a:pt x="826" y="77"/>
                    <a:pt x="826" y="76"/>
                    <a:pt x="825" y="75"/>
                  </a:cubicBezTo>
                  <a:cubicBezTo>
                    <a:pt x="825" y="75"/>
                    <a:pt x="824" y="74"/>
                    <a:pt x="824" y="74"/>
                  </a:cubicBezTo>
                  <a:cubicBezTo>
                    <a:pt x="830" y="62"/>
                    <a:pt x="805" y="57"/>
                    <a:pt x="799" y="53"/>
                  </a:cubicBezTo>
                  <a:cubicBezTo>
                    <a:pt x="802" y="64"/>
                    <a:pt x="812" y="84"/>
                    <a:pt x="823" y="76"/>
                  </a:cubicBezTo>
                  <a:cubicBezTo>
                    <a:pt x="822" y="75"/>
                    <a:pt x="822" y="74"/>
                    <a:pt x="821" y="74"/>
                  </a:cubicBezTo>
                  <a:cubicBezTo>
                    <a:pt x="822" y="74"/>
                    <a:pt x="822" y="74"/>
                    <a:pt x="822" y="74"/>
                  </a:cubicBezTo>
                  <a:cubicBezTo>
                    <a:pt x="822" y="75"/>
                    <a:pt x="823" y="75"/>
                    <a:pt x="824" y="76"/>
                  </a:cubicBezTo>
                  <a:cubicBezTo>
                    <a:pt x="824" y="77"/>
                    <a:pt x="825" y="78"/>
                    <a:pt x="826" y="79"/>
                  </a:cubicBezTo>
                  <a:cubicBezTo>
                    <a:pt x="826" y="79"/>
                    <a:pt x="827" y="80"/>
                    <a:pt x="828" y="81"/>
                  </a:cubicBezTo>
                  <a:cubicBezTo>
                    <a:pt x="828" y="81"/>
                    <a:pt x="828" y="82"/>
                    <a:pt x="828" y="82"/>
                  </a:cubicBezTo>
                  <a:cubicBezTo>
                    <a:pt x="829" y="83"/>
                    <a:pt x="829" y="83"/>
                    <a:pt x="829" y="83"/>
                  </a:cubicBezTo>
                  <a:cubicBezTo>
                    <a:pt x="829" y="84"/>
                    <a:pt x="830" y="84"/>
                    <a:pt x="830" y="85"/>
                  </a:cubicBezTo>
                  <a:cubicBezTo>
                    <a:pt x="830" y="85"/>
                    <a:pt x="830" y="85"/>
                    <a:pt x="830" y="86"/>
                  </a:cubicBezTo>
                  <a:cubicBezTo>
                    <a:pt x="830" y="86"/>
                    <a:pt x="831" y="86"/>
                    <a:pt x="831" y="86"/>
                  </a:cubicBezTo>
                  <a:cubicBezTo>
                    <a:pt x="831" y="86"/>
                    <a:pt x="831" y="87"/>
                    <a:pt x="831" y="87"/>
                  </a:cubicBezTo>
                  <a:cubicBezTo>
                    <a:pt x="831" y="87"/>
                    <a:pt x="831" y="87"/>
                    <a:pt x="832" y="88"/>
                  </a:cubicBezTo>
                  <a:cubicBezTo>
                    <a:pt x="832" y="88"/>
                    <a:pt x="832" y="88"/>
                    <a:pt x="832" y="88"/>
                  </a:cubicBezTo>
                  <a:cubicBezTo>
                    <a:pt x="832" y="90"/>
                    <a:pt x="833" y="92"/>
                    <a:pt x="833" y="93"/>
                  </a:cubicBezTo>
                  <a:cubicBezTo>
                    <a:pt x="833" y="96"/>
                    <a:pt x="834" y="98"/>
                    <a:pt x="835" y="101"/>
                  </a:cubicBezTo>
                  <a:cubicBezTo>
                    <a:pt x="835" y="104"/>
                    <a:pt x="836" y="106"/>
                    <a:pt x="837" y="109"/>
                  </a:cubicBezTo>
                  <a:cubicBezTo>
                    <a:pt x="838" y="111"/>
                    <a:pt x="838" y="114"/>
                    <a:pt x="838" y="116"/>
                  </a:cubicBezTo>
                  <a:cubicBezTo>
                    <a:pt x="838" y="116"/>
                    <a:pt x="838" y="116"/>
                    <a:pt x="838" y="116"/>
                  </a:cubicBezTo>
                  <a:cubicBezTo>
                    <a:pt x="838" y="117"/>
                    <a:pt x="838" y="117"/>
                    <a:pt x="838" y="117"/>
                  </a:cubicBezTo>
                  <a:cubicBezTo>
                    <a:pt x="838" y="117"/>
                    <a:pt x="838" y="117"/>
                    <a:pt x="838" y="117"/>
                  </a:cubicBezTo>
                  <a:cubicBezTo>
                    <a:pt x="838" y="118"/>
                    <a:pt x="838" y="118"/>
                    <a:pt x="838" y="118"/>
                  </a:cubicBezTo>
                  <a:cubicBezTo>
                    <a:pt x="837" y="118"/>
                    <a:pt x="837" y="119"/>
                    <a:pt x="837" y="119"/>
                  </a:cubicBezTo>
                  <a:cubicBezTo>
                    <a:pt x="837" y="120"/>
                    <a:pt x="836" y="121"/>
                    <a:pt x="835" y="122"/>
                  </a:cubicBezTo>
                  <a:cubicBezTo>
                    <a:pt x="834" y="123"/>
                    <a:pt x="833" y="125"/>
                    <a:pt x="832" y="127"/>
                  </a:cubicBezTo>
                  <a:cubicBezTo>
                    <a:pt x="832" y="127"/>
                    <a:pt x="831" y="127"/>
                    <a:pt x="831" y="128"/>
                  </a:cubicBezTo>
                  <a:cubicBezTo>
                    <a:pt x="831" y="128"/>
                    <a:pt x="831" y="128"/>
                    <a:pt x="831" y="128"/>
                  </a:cubicBezTo>
                  <a:cubicBezTo>
                    <a:pt x="831" y="129"/>
                    <a:pt x="831" y="129"/>
                    <a:pt x="831" y="129"/>
                  </a:cubicBezTo>
                  <a:cubicBezTo>
                    <a:pt x="831" y="129"/>
                    <a:pt x="830" y="130"/>
                    <a:pt x="830" y="130"/>
                  </a:cubicBezTo>
                  <a:cubicBezTo>
                    <a:pt x="830" y="131"/>
                    <a:pt x="830" y="132"/>
                    <a:pt x="830" y="133"/>
                  </a:cubicBezTo>
                  <a:cubicBezTo>
                    <a:pt x="830" y="134"/>
                    <a:pt x="830" y="134"/>
                    <a:pt x="830" y="135"/>
                  </a:cubicBezTo>
                  <a:cubicBezTo>
                    <a:pt x="830" y="135"/>
                    <a:pt x="830" y="136"/>
                    <a:pt x="830" y="136"/>
                  </a:cubicBezTo>
                  <a:cubicBezTo>
                    <a:pt x="830" y="137"/>
                    <a:pt x="830" y="137"/>
                    <a:pt x="830" y="138"/>
                  </a:cubicBezTo>
                  <a:cubicBezTo>
                    <a:pt x="830" y="138"/>
                    <a:pt x="830" y="138"/>
                    <a:pt x="830" y="139"/>
                  </a:cubicBezTo>
                  <a:cubicBezTo>
                    <a:pt x="831" y="140"/>
                    <a:pt x="831" y="142"/>
                    <a:pt x="832" y="143"/>
                  </a:cubicBezTo>
                  <a:cubicBezTo>
                    <a:pt x="832" y="143"/>
                    <a:pt x="832" y="143"/>
                    <a:pt x="832" y="143"/>
                  </a:cubicBezTo>
                  <a:cubicBezTo>
                    <a:pt x="831" y="143"/>
                    <a:pt x="831" y="142"/>
                    <a:pt x="830" y="142"/>
                  </a:cubicBezTo>
                  <a:cubicBezTo>
                    <a:pt x="829" y="141"/>
                    <a:pt x="829" y="141"/>
                    <a:pt x="828" y="141"/>
                  </a:cubicBezTo>
                  <a:cubicBezTo>
                    <a:pt x="828" y="140"/>
                    <a:pt x="828" y="140"/>
                    <a:pt x="828" y="140"/>
                  </a:cubicBezTo>
                  <a:cubicBezTo>
                    <a:pt x="828" y="140"/>
                    <a:pt x="828" y="140"/>
                    <a:pt x="828" y="140"/>
                  </a:cubicBezTo>
                  <a:cubicBezTo>
                    <a:pt x="828" y="140"/>
                    <a:pt x="828" y="140"/>
                    <a:pt x="828" y="140"/>
                  </a:cubicBezTo>
                  <a:cubicBezTo>
                    <a:pt x="828" y="140"/>
                    <a:pt x="828" y="140"/>
                    <a:pt x="827" y="140"/>
                  </a:cubicBezTo>
                  <a:cubicBezTo>
                    <a:pt x="827" y="140"/>
                    <a:pt x="827" y="140"/>
                    <a:pt x="827" y="140"/>
                  </a:cubicBezTo>
                  <a:cubicBezTo>
                    <a:pt x="827" y="140"/>
                    <a:pt x="827" y="140"/>
                    <a:pt x="826" y="140"/>
                  </a:cubicBezTo>
                  <a:cubicBezTo>
                    <a:pt x="826" y="139"/>
                    <a:pt x="826" y="139"/>
                    <a:pt x="825" y="139"/>
                  </a:cubicBezTo>
                  <a:cubicBezTo>
                    <a:pt x="825" y="139"/>
                    <a:pt x="825" y="139"/>
                    <a:pt x="824" y="139"/>
                  </a:cubicBezTo>
                  <a:cubicBezTo>
                    <a:pt x="824" y="138"/>
                    <a:pt x="823" y="138"/>
                    <a:pt x="823" y="138"/>
                  </a:cubicBezTo>
                  <a:cubicBezTo>
                    <a:pt x="821" y="137"/>
                    <a:pt x="820" y="137"/>
                    <a:pt x="819" y="137"/>
                  </a:cubicBezTo>
                  <a:cubicBezTo>
                    <a:pt x="818" y="136"/>
                    <a:pt x="817" y="136"/>
                    <a:pt x="816" y="136"/>
                  </a:cubicBezTo>
                  <a:cubicBezTo>
                    <a:pt x="814" y="135"/>
                    <a:pt x="812" y="135"/>
                    <a:pt x="810" y="134"/>
                  </a:cubicBezTo>
                  <a:cubicBezTo>
                    <a:pt x="806" y="134"/>
                    <a:pt x="803" y="133"/>
                    <a:pt x="800" y="132"/>
                  </a:cubicBezTo>
                  <a:cubicBezTo>
                    <a:pt x="799" y="131"/>
                    <a:pt x="798" y="131"/>
                    <a:pt x="797" y="130"/>
                  </a:cubicBezTo>
                  <a:cubicBezTo>
                    <a:pt x="796" y="130"/>
                    <a:pt x="795" y="129"/>
                    <a:pt x="794" y="129"/>
                  </a:cubicBezTo>
                  <a:cubicBezTo>
                    <a:pt x="793" y="128"/>
                    <a:pt x="792" y="128"/>
                    <a:pt x="792" y="128"/>
                  </a:cubicBezTo>
                  <a:cubicBezTo>
                    <a:pt x="792" y="128"/>
                    <a:pt x="793" y="128"/>
                    <a:pt x="794" y="129"/>
                  </a:cubicBezTo>
                  <a:cubicBezTo>
                    <a:pt x="795" y="130"/>
                    <a:pt x="796" y="130"/>
                    <a:pt x="797" y="131"/>
                  </a:cubicBezTo>
                  <a:cubicBezTo>
                    <a:pt x="798" y="132"/>
                    <a:pt x="799" y="132"/>
                    <a:pt x="800" y="133"/>
                  </a:cubicBezTo>
                  <a:cubicBezTo>
                    <a:pt x="801" y="134"/>
                    <a:pt x="802" y="134"/>
                    <a:pt x="803" y="135"/>
                  </a:cubicBezTo>
                  <a:cubicBezTo>
                    <a:pt x="803" y="135"/>
                    <a:pt x="802" y="135"/>
                    <a:pt x="802" y="135"/>
                  </a:cubicBezTo>
                  <a:cubicBezTo>
                    <a:pt x="800" y="135"/>
                    <a:pt x="799" y="135"/>
                    <a:pt x="798" y="135"/>
                  </a:cubicBezTo>
                  <a:cubicBezTo>
                    <a:pt x="797" y="136"/>
                    <a:pt x="796" y="136"/>
                    <a:pt x="795" y="136"/>
                  </a:cubicBezTo>
                  <a:cubicBezTo>
                    <a:pt x="794" y="136"/>
                    <a:pt x="793" y="137"/>
                    <a:pt x="792" y="137"/>
                  </a:cubicBezTo>
                  <a:cubicBezTo>
                    <a:pt x="778" y="130"/>
                    <a:pt x="778" y="142"/>
                    <a:pt x="767" y="144"/>
                  </a:cubicBezTo>
                  <a:cubicBezTo>
                    <a:pt x="779" y="153"/>
                    <a:pt x="791" y="157"/>
                    <a:pt x="792" y="139"/>
                  </a:cubicBezTo>
                  <a:cubicBezTo>
                    <a:pt x="792" y="139"/>
                    <a:pt x="793" y="139"/>
                    <a:pt x="793" y="139"/>
                  </a:cubicBezTo>
                  <a:cubicBezTo>
                    <a:pt x="793" y="139"/>
                    <a:pt x="794" y="138"/>
                    <a:pt x="796" y="138"/>
                  </a:cubicBezTo>
                  <a:cubicBezTo>
                    <a:pt x="797" y="138"/>
                    <a:pt x="798" y="138"/>
                    <a:pt x="799" y="137"/>
                  </a:cubicBezTo>
                  <a:cubicBezTo>
                    <a:pt x="800" y="137"/>
                    <a:pt x="801" y="137"/>
                    <a:pt x="802" y="137"/>
                  </a:cubicBezTo>
                  <a:cubicBezTo>
                    <a:pt x="803" y="137"/>
                    <a:pt x="804" y="137"/>
                    <a:pt x="805" y="137"/>
                  </a:cubicBezTo>
                  <a:cubicBezTo>
                    <a:pt x="806" y="137"/>
                    <a:pt x="806" y="137"/>
                    <a:pt x="807" y="137"/>
                  </a:cubicBezTo>
                  <a:cubicBezTo>
                    <a:pt x="807" y="137"/>
                    <a:pt x="808" y="137"/>
                    <a:pt x="808" y="137"/>
                  </a:cubicBezTo>
                  <a:cubicBezTo>
                    <a:pt x="809" y="137"/>
                    <a:pt x="809" y="137"/>
                    <a:pt x="809" y="137"/>
                  </a:cubicBezTo>
                  <a:cubicBezTo>
                    <a:pt x="809" y="137"/>
                    <a:pt x="809" y="137"/>
                    <a:pt x="810" y="137"/>
                  </a:cubicBezTo>
                  <a:cubicBezTo>
                    <a:pt x="811" y="138"/>
                    <a:pt x="813" y="139"/>
                    <a:pt x="816" y="139"/>
                  </a:cubicBezTo>
                  <a:cubicBezTo>
                    <a:pt x="817" y="140"/>
                    <a:pt x="818" y="140"/>
                    <a:pt x="819" y="140"/>
                  </a:cubicBezTo>
                  <a:cubicBezTo>
                    <a:pt x="820" y="141"/>
                    <a:pt x="821" y="141"/>
                    <a:pt x="822" y="141"/>
                  </a:cubicBezTo>
                  <a:cubicBezTo>
                    <a:pt x="823" y="142"/>
                    <a:pt x="823" y="142"/>
                    <a:pt x="824" y="142"/>
                  </a:cubicBezTo>
                  <a:cubicBezTo>
                    <a:pt x="824" y="142"/>
                    <a:pt x="824" y="142"/>
                    <a:pt x="824" y="142"/>
                  </a:cubicBezTo>
                  <a:cubicBezTo>
                    <a:pt x="825" y="143"/>
                    <a:pt x="825" y="143"/>
                    <a:pt x="825" y="143"/>
                  </a:cubicBezTo>
                  <a:cubicBezTo>
                    <a:pt x="825" y="143"/>
                    <a:pt x="826" y="143"/>
                    <a:pt x="826" y="143"/>
                  </a:cubicBezTo>
                  <a:cubicBezTo>
                    <a:pt x="826" y="143"/>
                    <a:pt x="826" y="143"/>
                    <a:pt x="826" y="143"/>
                  </a:cubicBezTo>
                  <a:cubicBezTo>
                    <a:pt x="826" y="143"/>
                    <a:pt x="826" y="143"/>
                    <a:pt x="826" y="143"/>
                  </a:cubicBezTo>
                  <a:cubicBezTo>
                    <a:pt x="826" y="143"/>
                    <a:pt x="826" y="143"/>
                    <a:pt x="826" y="143"/>
                  </a:cubicBezTo>
                  <a:cubicBezTo>
                    <a:pt x="826" y="143"/>
                    <a:pt x="826" y="143"/>
                    <a:pt x="826" y="143"/>
                  </a:cubicBezTo>
                  <a:cubicBezTo>
                    <a:pt x="827" y="144"/>
                    <a:pt x="827" y="144"/>
                    <a:pt x="827" y="144"/>
                  </a:cubicBezTo>
                  <a:cubicBezTo>
                    <a:pt x="827" y="144"/>
                    <a:pt x="828" y="145"/>
                    <a:pt x="828" y="145"/>
                  </a:cubicBezTo>
                  <a:cubicBezTo>
                    <a:pt x="830" y="146"/>
                    <a:pt x="833" y="148"/>
                    <a:pt x="835" y="150"/>
                  </a:cubicBezTo>
                  <a:cubicBezTo>
                    <a:pt x="837" y="152"/>
                    <a:pt x="839" y="155"/>
                    <a:pt x="841" y="157"/>
                  </a:cubicBezTo>
                  <a:cubicBezTo>
                    <a:pt x="843" y="159"/>
                    <a:pt x="846" y="162"/>
                    <a:pt x="848" y="164"/>
                  </a:cubicBezTo>
                  <a:cubicBezTo>
                    <a:pt x="851" y="166"/>
                    <a:pt x="854" y="168"/>
                    <a:pt x="856" y="171"/>
                  </a:cubicBezTo>
                  <a:cubicBezTo>
                    <a:pt x="856" y="171"/>
                    <a:pt x="856" y="171"/>
                    <a:pt x="856" y="171"/>
                  </a:cubicBezTo>
                  <a:cubicBezTo>
                    <a:pt x="856" y="171"/>
                    <a:pt x="856" y="171"/>
                    <a:pt x="855" y="171"/>
                  </a:cubicBezTo>
                  <a:cubicBezTo>
                    <a:pt x="855" y="171"/>
                    <a:pt x="854" y="171"/>
                    <a:pt x="854" y="171"/>
                  </a:cubicBezTo>
                  <a:cubicBezTo>
                    <a:pt x="853" y="171"/>
                    <a:pt x="853" y="172"/>
                    <a:pt x="853" y="172"/>
                  </a:cubicBezTo>
                  <a:cubicBezTo>
                    <a:pt x="853" y="172"/>
                    <a:pt x="853" y="172"/>
                    <a:pt x="852" y="172"/>
                  </a:cubicBezTo>
                  <a:cubicBezTo>
                    <a:pt x="851" y="173"/>
                    <a:pt x="850" y="173"/>
                    <a:pt x="849" y="174"/>
                  </a:cubicBezTo>
                  <a:cubicBezTo>
                    <a:pt x="848" y="175"/>
                    <a:pt x="847" y="176"/>
                    <a:pt x="846" y="177"/>
                  </a:cubicBezTo>
                  <a:cubicBezTo>
                    <a:pt x="844" y="178"/>
                    <a:pt x="842" y="180"/>
                    <a:pt x="839" y="182"/>
                  </a:cubicBezTo>
                  <a:cubicBezTo>
                    <a:pt x="838" y="183"/>
                    <a:pt x="837" y="183"/>
                    <a:pt x="836" y="184"/>
                  </a:cubicBezTo>
                  <a:cubicBezTo>
                    <a:pt x="834" y="185"/>
                    <a:pt x="833" y="185"/>
                    <a:pt x="832" y="186"/>
                  </a:cubicBezTo>
                  <a:cubicBezTo>
                    <a:pt x="831" y="186"/>
                    <a:pt x="829" y="187"/>
                    <a:pt x="828" y="187"/>
                  </a:cubicBezTo>
                  <a:cubicBezTo>
                    <a:pt x="828" y="187"/>
                    <a:pt x="828" y="187"/>
                    <a:pt x="828" y="187"/>
                  </a:cubicBezTo>
                  <a:cubicBezTo>
                    <a:pt x="828" y="187"/>
                    <a:pt x="827" y="187"/>
                    <a:pt x="827" y="186"/>
                  </a:cubicBezTo>
                  <a:cubicBezTo>
                    <a:pt x="827" y="186"/>
                    <a:pt x="826" y="186"/>
                    <a:pt x="826" y="186"/>
                  </a:cubicBezTo>
                  <a:cubicBezTo>
                    <a:pt x="826" y="186"/>
                    <a:pt x="826" y="186"/>
                    <a:pt x="826" y="186"/>
                  </a:cubicBezTo>
                  <a:cubicBezTo>
                    <a:pt x="826" y="186"/>
                    <a:pt x="825" y="186"/>
                    <a:pt x="825" y="186"/>
                  </a:cubicBezTo>
                  <a:cubicBezTo>
                    <a:pt x="825" y="186"/>
                    <a:pt x="824" y="185"/>
                    <a:pt x="823" y="185"/>
                  </a:cubicBezTo>
                  <a:cubicBezTo>
                    <a:pt x="822" y="185"/>
                    <a:pt x="822" y="185"/>
                    <a:pt x="821" y="184"/>
                  </a:cubicBezTo>
                  <a:cubicBezTo>
                    <a:pt x="820" y="184"/>
                    <a:pt x="819" y="184"/>
                    <a:pt x="819" y="183"/>
                  </a:cubicBezTo>
                  <a:cubicBezTo>
                    <a:pt x="818" y="183"/>
                    <a:pt x="817" y="183"/>
                    <a:pt x="816" y="182"/>
                  </a:cubicBezTo>
                  <a:cubicBezTo>
                    <a:pt x="812" y="170"/>
                    <a:pt x="803" y="174"/>
                    <a:pt x="794" y="167"/>
                  </a:cubicBezTo>
                  <a:cubicBezTo>
                    <a:pt x="797" y="173"/>
                    <a:pt x="799" y="181"/>
                    <a:pt x="804" y="184"/>
                  </a:cubicBezTo>
                  <a:cubicBezTo>
                    <a:pt x="807" y="186"/>
                    <a:pt x="814" y="187"/>
                    <a:pt x="816" y="184"/>
                  </a:cubicBezTo>
                  <a:cubicBezTo>
                    <a:pt x="817" y="184"/>
                    <a:pt x="817" y="184"/>
                    <a:pt x="817" y="184"/>
                  </a:cubicBezTo>
                  <a:cubicBezTo>
                    <a:pt x="817" y="184"/>
                    <a:pt x="817" y="184"/>
                    <a:pt x="817" y="184"/>
                  </a:cubicBezTo>
                  <a:cubicBezTo>
                    <a:pt x="817" y="184"/>
                    <a:pt x="817" y="184"/>
                    <a:pt x="817" y="184"/>
                  </a:cubicBezTo>
                  <a:cubicBezTo>
                    <a:pt x="817" y="185"/>
                    <a:pt x="818" y="185"/>
                    <a:pt x="818" y="185"/>
                  </a:cubicBezTo>
                  <a:cubicBezTo>
                    <a:pt x="819" y="185"/>
                    <a:pt x="820" y="186"/>
                    <a:pt x="821" y="186"/>
                  </a:cubicBezTo>
                  <a:cubicBezTo>
                    <a:pt x="821" y="186"/>
                    <a:pt x="822" y="186"/>
                    <a:pt x="823" y="187"/>
                  </a:cubicBezTo>
                  <a:cubicBezTo>
                    <a:pt x="824" y="187"/>
                    <a:pt x="824" y="187"/>
                    <a:pt x="825" y="187"/>
                  </a:cubicBezTo>
                  <a:cubicBezTo>
                    <a:pt x="825" y="187"/>
                    <a:pt x="825" y="187"/>
                    <a:pt x="826" y="187"/>
                  </a:cubicBezTo>
                  <a:cubicBezTo>
                    <a:pt x="826" y="188"/>
                    <a:pt x="826" y="188"/>
                    <a:pt x="826" y="188"/>
                  </a:cubicBezTo>
                  <a:cubicBezTo>
                    <a:pt x="826" y="188"/>
                    <a:pt x="826" y="188"/>
                    <a:pt x="826" y="188"/>
                  </a:cubicBezTo>
                  <a:cubicBezTo>
                    <a:pt x="826" y="188"/>
                    <a:pt x="825" y="188"/>
                    <a:pt x="825" y="188"/>
                  </a:cubicBezTo>
                  <a:cubicBezTo>
                    <a:pt x="824" y="188"/>
                    <a:pt x="824" y="188"/>
                    <a:pt x="824" y="188"/>
                  </a:cubicBezTo>
                  <a:cubicBezTo>
                    <a:pt x="824" y="188"/>
                    <a:pt x="823" y="188"/>
                    <a:pt x="823" y="188"/>
                  </a:cubicBezTo>
                  <a:cubicBezTo>
                    <a:pt x="823" y="188"/>
                    <a:pt x="822" y="189"/>
                    <a:pt x="822" y="189"/>
                  </a:cubicBezTo>
                  <a:cubicBezTo>
                    <a:pt x="821" y="189"/>
                    <a:pt x="820" y="189"/>
                    <a:pt x="820" y="189"/>
                  </a:cubicBezTo>
                  <a:cubicBezTo>
                    <a:pt x="818" y="190"/>
                    <a:pt x="818" y="190"/>
                    <a:pt x="818" y="190"/>
                  </a:cubicBezTo>
                  <a:cubicBezTo>
                    <a:pt x="818" y="190"/>
                    <a:pt x="818" y="190"/>
                    <a:pt x="818" y="190"/>
                  </a:cubicBezTo>
                  <a:cubicBezTo>
                    <a:pt x="819" y="190"/>
                    <a:pt x="819" y="190"/>
                    <a:pt x="820" y="190"/>
                  </a:cubicBezTo>
                  <a:cubicBezTo>
                    <a:pt x="821" y="191"/>
                    <a:pt x="821" y="191"/>
                    <a:pt x="822" y="191"/>
                  </a:cubicBezTo>
                  <a:cubicBezTo>
                    <a:pt x="823" y="191"/>
                    <a:pt x="823" y="191"/>
                    <a:pt x="824" y="191"/>
                  </a:cubicBezTo>
                  <a:cubicBezTo>
                    <a:pt x="824" y="191"/>
                    <a:pt x="824" y="191"/>
                    <a:pt x="825" y="191"/>
                  </a:cubicBezTo>
                  <a:cubicBezTo>
                    <a:pt x="825" y="191"/>
                    <a:pt x="825" y="191"/>
                    <a:pt x="825" y="191"/>
                  </a:cubicBezTo>
                  <a:cubicBezTo>
                    <a:pt x="828" y="190"/>
                    <a:pt x="830" y="189"/>
                    <a:pt x="833" y="188"/>
                  </a:cubicBezTo>
                  <a:cubicBezTo>
                    <a:pt x="834" y="188"/>
                    <a:pt x="835" y="188"/>
                    <a:pt x="836" y="187"/>
                  </a:cubicBezTo>
                  <a:cubicBezTo>
                    <a:pt x="836" y="187"/>
                    <a:pt x="835" y="188"/>
                    <a:pt x="835" y="188"/>
                  </a:cubicBezTo>
                  <a:cubicBezTo>
                    <a:pt x="835" y="188"/>
                    <a:pt x="835" y="189"/>
                    <a:pt x="835" y="189"/>
                  </a:cubicBezTo>
                  <a:cubicBezTo>
                    <a:pt x="834" y="190"/>
                    <a:pt x="834" y="190"/>
                    <a:pt x="834" y="190"/>
                  </a:cubicBezTo>
                  <a:cubicBezTo>
                    <a:pt x="834" y="191"/>
                    <a:pt x="833" y="192"/>
                    <a:pt x="833" y="193"/>
                  </a:cubicBezTo>
                  <a:cubicBezTo>
                    <a:pt x="833" y="193"/>
                    <a:pt x="833" y="193"/>
                    <a:pt x="833" y="193"/>
                  </a:cubicBezTo>
                  <a:cubicBezTo>
                    <a:pt x="823" y="198"/>
                    <a:pt x="820" y="207"/>
                    <a:pt x="828" y="219"/>
                  </a:cubicBezTo>
                  <a:cubicBezTo>
                    <a:pt x="831" y="209"/>
                    <a:pt x="839" y="207"/>
                    <a:pt x="834" y="194"/>
                  </a:cubicBezTo>
                  <a:cubicBezTo>
                    <a:pt x="834" y="194"/>
                    <a:pt x="834" y="194"/>
                    <a:pt x="834" y="194"/>
                  </a:cubicBezTo>
                  <a:cubicBezTo>
                    <a:pt x="834" y="193"/>
                    <a:pt x="835" y="192"/>
                    <a:pt x="835" y="191"/>
                  </a:cubicBezTo>
                  <a:cubicBezTo>
                    <a:pt x="835" y="191"/>
                    <a:pt x="835" y="190"/>
                    <a:pt x="836" y="190"/>
                  </a:cubicBezTo>
                  <a:cubicBezTo>
                    <a:pt x="836" y="189"/>
                    <a:pt x="836" y="189"/>
                    <a:pt x="836" y="189"/>
                  </a:cubicBezTo>
                  <a:cubicBezTo>
                    <a:pt x="837" y="188"/>
                    <a:pt x="837" y="187"/>
                    <a:pt x="838" y="186"/>
                  </a:cubicBezTo>
                  <a:cubicBezTo>
                    <a:pt x="839" y="185"/>
                    <a:pt x="840" y="185"/>
                    <a:pt x="841" y="184"/>
                  </a:cubicBezTo>
                  <a:cubicBezTo>
                    <a:pt x="843" y="182"/>
                    <a:pt x="845" y="181"/>
                    <a:pt x="848" y="179"/>
                  </a:cubicBezTo>
                  <a:cubicBezTo>
                    <a:pt x="849" y="178"/>
                    <a:pt x="850" y="177"/>
                    <a:pt x="851" y="176"/>
                  </a:cubicBezTo>
                  <a:cubicBezTo>
                    <a:pt x="852" y="176"/>
                    <a:pt x="853" y="175"/>
                    <a:pt x="854" y="175"/>
                  </a:cubicBezTo>
                  <a:cubicBezTo>
                    <a:pt x="854" y="174"/>
                    <a:pt x="854" y="174"/>
                    <a:pt x="854" y="174"/>
                  </a:cubicBezTo>
                  <a:cubicBezTo>
                    <a:pt x="855" y="174"/>
                    <a:pt x="855" y="174"/>
                    <a:pt x="855" y="174"/>
                  </a:cubicBezTo>
                  <a:cubicBezTo>
                    <a:pt x="855" y="173"/>
                    <a:pt x="856" y="173"/>
                    <a:pt x="856" y="173"/>
                  </a:cubicBezTo>
                  <a:cubicBezTo>
                    <a:pt x="856" y="173"/>
                    <a:pt x="857" y="172"/>
                    <a:pt x="857" y="172"/>
                  </a:cubicBezTo>
                  <a:cubicBezTo>
                    <a:pt x="857" y="172"/>
                    <a:pt x="858" y="172"/>
                    <a:pt x="858" y="172"/>
                  </a:cubicBezTo>
                  <a:cubicBezTo>
                    <a:pt x="860" y="173"/>
                    <a:pt x="862" y="174"/>
                    <a:pt x="864" y="176"/>
                  </a:cubicBezTo>
                  <a:cubicBezTo>
                    <a:pt x="867" y="178"/>
                    <a:pt x="870" y="179"/>
                    <a:pt x="872" y="181"/>
                  </a:cubicBezTo>
                  <a:cubicBezTo>
                    <a:pt x="873" y="182"/>
                    <a:pt x="874" y="182"/>
                    <a:pt x="874" y="183"/>
                  </a:cubicBezTo>
                  <a:cubicBezTo>
                    <a:pt x="875" y="183"/>
                    <a:pt x="876" y="184"/>
                    <a:pt x="876" y="184"/>
                  </a:cubicBezTo>
                  <a:cubicBezTo>
                    <a:pt x="878" y="185"/>
                    <a:pt x="879" y="187"/>
                    <a:pt x="880" y="188"/>
                  </a:cubicBezTo>
                  <a:cubicBezTo>
                    <a:pt x="885" y="193"/>
                    <a:pt x="888" y="199"/>
                    <a:pt x="892" y="204"/>
                  </a:cubicBezTo>
                  <a:cubicBezTo>
                    <a:pt x="894" y="208"/>
                    <a:pt x="896" y="211"/>
                    <a:pt x="898" y="214"/>
                  </a:cubicBezTo>
                  <a:cubicBezTo>
                    <a:pt x="898" y="214"/>
                    <a:pt x="898" y="213"/>
                    <a:pt x="897" y="213"/>
                  </a:cubicBezTo>
                  <a:cubicBezTo>
                    <a:pt x="897" y="213"/>
                    <a:pt x="897" y="213"/>
                    <a:pt x="897" y="213"/>
                  </a:cubicBezTo>
                  <a:cubicBezTo>
                    <a:pt x="896" y="213"/>
                    <a:pt x="896" y="213"/>
                    <a:pt x="896" y="213"/>
                  </a:cubicBezTo>
                  <a:cubicBezTo>
                    <a:pt x="896" y="213"/>
                    <a:pt x="896" y="212"/>
                    <a:pt x="896" y="212"/>
                  </a:cubicBezTo>
                  <a:cubicBezTo>
                    <a:pt x="895" y="212"/>
                    <a:pt x="894" y="212"/>
                    <a:pt x="893" y="212"/>
                  </a:cubicBezTo>
                  <a:cubicBezTo>
                    <a:pt x="892" y="212"/>
                    <a:pt x="892" y="212"/>
                    <a:pt x="891" y="213"/>
                  </a:cubicBezTo>
                  <a:cubicBezTo>
                    <a:pt x="890" y="213"/>
                    <a:pt x="889" y="213"/>
                    <a:pt x="888" y="213"/>
                  </a:cubicBezTo>
                  <a:cubicBezTo>
                    <a:pt x="887" y="213"/>
                    <a:pt x="886" y="213"/>
                    <a:pt x="886" y="214"/>
                  </a:cubicBezTo>
                  <a:cubicBezTo>
                    <a:pt x="884" y="214"/>
                    <a:pt x="883" y="214"/>
                    <a:pt x="882" y="214"/>
                  </a:cubicBezTo>
                  <a:cubicBezTo>
                    <a:pt x="872" y="202"/>
                    <a:pt x="865" y="217"/>
                    <a:pt x="856" y="203"/>
                  </a:cubicBezTo>
                  <a:cubicBezTo>
                    <a:pt x="857" y="211"/>
                    <a:pt x="860" y="218"/>
                    <a:pt x="867" y="222"/>
                  </a:cubicBezTo>
                  <a:cubicBezTo>
                    <a:pt x="872" y="224"/>
                    <a:pt x="883" y="223"/>
                    <a:pt x="883" y="216"/>
                  </a:cubicBezTo>
                  <a:cubicBezTo>
                    <a:pt x="884" y="216"/>
                    <a:pt x="885" y="215"/>
                    <a:pt x="886" y="215"/>
                  </a:cubicBezTo>
                  <a:cubicBezTo>
                    <a:pt x="887" y="215"/>
                    <a:pt x="888" y="215"/>
                    <a:pt x="889" y="215"/>
                  </a:cubicBezTo>
                  <a:cubicBezTo>
                    <a:pt x="889" y="214"/>
                    <a:pt x="890" y="214"/>
                    <a:pt x="891" y="214"/>
                  </a:cubicBezTo>
                  <a:cubicBezTo>
                    <a:pt x="892" y="214"/>
                    <a:pt x="893" y="214"/>
                    <a:pt x="893" y="214"/>
                  </a:cubicBezTo>
                  <a:cubicBezTo>
                    <a:pt x="894" y="214"/>
                    <a:pt x="895" y="214"/>
                    <a:pt x="896" y="214"/>
                  </a:cubicBezTo>
                  <a:cubicBezTo>
                    <a:pt x="896" y="214"/>
                    <a:pt x="896" y="214"/>
                    <a:pt x="896" y="214"/>
                  </a:cubicBezTo>
                  <a:cubicBezTo>
                    <a:pt x="896" y="214"/>
                    <a:pt x="896" y="214"/>
                    <a:pt x="896" y="214"/>
                  </a:cubicBezTo>
                  <a:cubicBezTo>
                    <a:pt x="897" y="214"/>
                    <a:pt x="897" y="214"/>
                    <a:pt x="897" y="214"/>
                  </a:cubicBezTo>
                  <a:cubicBezTo>
                    <a:pt x="898" y="214"/>
                    <a:pt x="898" y="215"/>
                    <a:pt x="899" y="215"/>
                  </a:cubicBezTo>
                  <a:cubicBezTo>
                    <a:pt x="899" y="215"/>
                    <a:pt x="899" y="215"/>
                    <a:pt x="899" y="215"/>
                  </a:cubicBezTo>
                  <a:cubicBezTo>
                    <a:pt x="901" y="217"/>
                    <a:pt x="902" y="219"/>
                    <a:pt x="903" y="222"/>
                  </a:cubicBezTo>
                  <a:cubicBezTo>
                    <a:pt x="907" y="226"/>
                    <a:pt x="910" y="231"/>
                    <a:pt x="913" y="235"/>
                  </a:cubicBezTo>
                  <a:cubicBezTo>
                    <a:pt x="908" y="232"/>
                    <a:pt x="904" y="229"/>
                    <a:pt x="898" y="226"/>
                  </a:cubicBezTo>
                  <a:cubicBezTo>
                    <a:pt x="908" y="233"/>
                    <a:pt x="917" y="242"/>
                    <a:pt x="914" y="253"/>
                  </a:cubicBezTo>
                  <a:cubicBezTo>
                    <a:pt x="876" y="241"/>
                    <a:pt x="873" y="248"/>
                    <a:pt x="837" y="263"/>
                  </a:cubicBezTo>
                  <a:cubicBezTo>
                    <a:pt x="875" y="253"/>
                    <a:pt x="884" y="251"/>
                    <a:pt x="916" y="269"/>
                  </a:cubicBezTo>
                  <a:cubicBezTo>
                    <a:pt x="928" y="276"/>
                    <a:pt x="934" y="281"/>
                    <a:pt x="943" y="288"/>
                  </a:cubicBezTo>
                  <a:cubicBezTo>
                    <a:pt x="946" y="290"/>
                    <a:pt x="944" y="297"/>
                    <a:pt x="949" y="301"/>
                  </a:cubicBezTo>
                  <a:cubicBezTo>
                    <a:pt x="955" y="306"/>
                    <a:pt x="966" y="303"/>
                    <a:pt x="973" y="307"/>
                  </a:cubicBezTo>
                  <a:cubicBezTo>
                    <a:pt x="986" y="316"/>
                    <a:pt x="991" y="325"/>
                    <a:pt x="1004" y="335"/>
                  </a:cubicBezTo>
                  <a:cubicBezTo>
                    <a:pt x="1019" y="347"/>
                    <a:pt x="1044" y="350"/>
                    <a:pt x="1059" y="362"/>
                  </a:cubicBezTo>
                  <a:cubicBezTo>
                    <a:pt x="1089" y="388"/>
                    <a:pt x="1121" y="442"/>
                    <a:pt x="1121" y="442"/>
                  </a:cubicBezTo>
                  <a:cubicBezTo>
                    <a:pt x="1121" y="442"/>
                    <a:pt x="1113" y="446"/>
                    <a:pt x="1108" y="444"/>
                  </a:cubicBezTo>
                  <a:cubicBezTo>
                    <a:pt x="1091" y="437"/>
                    <a:pt x="1075" y="429"/>
                    <a:pt x="1065" y="419"/>
                  </a:cubicBezTo>
                  <a:cubicBezTo>
                    <a:pt x="1045" y="399"/>
                    <a:pt x="1039" y="382"/>
                    <a:pt x="1015" y="369"/>
                  </a:cubicBezTo>
                  <a:cubicBezTo>
                    <a:pt x="995" y="357"/>
                    <a:pt x="965" y="353"/>
                    <a:pt x="945" y="354"/>
                  </a:cubicBezTo>
                  <a:cubicBezTo>
                    <a:pt x="917" y="355"/>
                    <a:pt x="925" y="332"/>
                    <a:pt x="905" y="325"/>
                  </a:cubicBezTo>
                  <a:cubicBezTo>
                    <a:pt x="915" y="338"/>
                    <a:pt x="918" y="354"/>
                    <a:pt x="918" y="354"/>
                  </a:cubicBezTo>
                  <a:cubicBezTo>
                    <a:pt x="910" y="365"/>
                    <a:pt x="867" y="375"/>
                    <a:pt x="855" y="376"/>
                  </a:cubicBezTo>
                  <a:cubicBezTo>
                    <a:pt x="879" y="382"/>
                    <a:pt x="900" y="376"/>
                    <a:pt x="924" y="372"/>
                  </a:cubicBezTo>
                  <a:cubicBezTo>
                    <a:pt x="951" y="368"/>
                    <a:pt x="968" y="369"/>
                    <a:pt x="991" y="379"/>
                  </a:cubicBezTo>
                  <a:cubicBezTo>
                    <a:pt x="1005" y="385"/>
                    <a:pt x="1018" y="394"/>
                    <a:pt x="1028" y="404"/>
                  </a:cubicBezTo>
                  <a:cubicBezTo>
                    <a:pt x="1037" y="414"/>
                    <a:pt x="1034" y="422"/>
                    <a:pt x="1041" y="432"/>
                  </a:cubicBezTo>
                  <a:cubicBezTo>
                    <a:pt x="1044" y="437"/>
                    <a:pt x="1048" y="441"/>
                    <a:pt x="1050" y="444"/>
                  </a:cubicBezTo>
                  <a:cubicBezTo>
                    <a:pt x="1050" y="444"/>
                    <a:pt x="1049" y="444"/>
                    <a:pt x="1048" y="444"/>
                  </a:cubicBezTo>
                  <a:cubicBezTo>
                    <a:pt x="1046" y="444"/>
                    <a:pt x="1044" y="444"/>
                    <a:pt x="1042" y="444"/>
                  </a:cubicBezTo>
                  <a:cubicBezTo>
                    <a:pt x="1036" y="445"/>
                    <a:pt x="1029" y="445"/>
                    <a:pt x="1023" y="446"/>
                  </a:cubicBezTo>
                  <a:cubicBezTo>
                    <a:pt x="1023" y="446"/>
                    <a:pt x="1023" y="446"/>
                    <a:pt x="1023" y="446"/>
                  </a:cubicBezTo>
                  <a:cubicBezTo>
                    <a:pt x="1022" y="445"/>
                    <a:pt x="1021" y="445"/>
                    <a:pt x="1020" y="444"/>
                  </a:cubicBezTo>
                  <a:cubicBezTo>
                    <a:pt x="1020" y="444"/>
                    <a:pt x="1019" y="443"/>
                    <a:pt x="1019" y="443"/>
                  </a:cubicBezTo>
                  <a:cubicBezTo>
                    <a:pt x="1018" y="442"/>
                    <a:pt x="1018" y="442"/>
                    <a:pt x="1017" y="442"/>
                  </a:cubicBezTo>
                  <a:cubicBezTo>
                    <a:pt x="1016" y="441"/>
                    <a:pt x="1015" y="440"/>
                    <a:pt x="1013" y="439"/>
                  </a:cubicBezTo>
                  <a:cubicBezTo>
                    <a:pt x="1012" y="439"/>
                    <a:pt x="1011" y="438"/>
                    <a:pt x="1009" y="437"/>
                  </a:cubicBezTo>
                  <a:cubicBezTo>
                    <a:pt x="1006" y="435"/>
                    <a:pt x="1003" y="433"/>
                    <a:pt x="1000" y="431"/>
                  </a:cubicBezTo>
                  <a:cubicBezTo>
                    <a:pt x="997" y="429"/>
                    <a:pt x="994" y="426"/>
                    <a:pt x="991" y="424"/>
                  </a:cubicBezTo>
                  <a:cubicBezTo>
                    <a:pt x="990" y="423"/>
                    <a:pt x="989" y="422"/>
                    <a:pt x="987" y="421"/>
                  </a:cubicBezTo>
                  <a:cubicBezTo>
                    <a:pt x="986" y="420"/>
                    <a:pt x="985" y="419"/>
                    <a:pt x="984" y="418"/>
                  </a:cubicBezTo>
                  <a:cubicBezTo>
                    <a:pt x="984" y="418"/>
                    <a:pt x="983" y="418"/>
                    <a:pt x="983" y="418"/>
                  </a:cubicBezTo>
                  <a:cubicBezTo>
                    <a:pt x="983" y="418"/>
                    <a:pt x="983" y="418"/>
                    <a:pt x="983" y="417"/>
                  </a:cubicBezTo>
                  <a:cubicBezTo>
                    <a:pt x="983" y="417"/>
                    <a:pt x="983" y="417"/>
                    <a:pt x="983" y="416"/>
                  </a:cubicBezTo>
                  <a:cubicBezTo>
                    <a:pt x="982" y="416"/>
                    <a:pt x="982" y="416"/>
                    <a:pt x="982" y="415"/>
                  </a:cubicBezTo>
                  <a:cubicBezTo>
                    <a:pt x="982" y="415"/>
                    <a:pt x="982" y="415"/>
                    <a:pt x="982" y="415"/>
                  </a:cubicBezTo>
                  <a:cubicBezTo>
                    <a:pt x="982" y="415"/>
                    <a:pt x="982" y="415"/>
                    <a:pt x="982" y="415"/>
                  </a:cubicBezTo>
                  <a:cubicBezTo>
                    <a:pt x="981" y="414"/>
                    <a:pt x="981" y="414"/>
                    <a:pt x="980" y="413"/>
                  </a:cubicBezTo>
                  <a:cubicBezTo>
                    <a:pt x="980" y="412"/>
                    <a:pt x="979" y="412"/>
                    <a:pt x="979" y="411"/>
                  </a:cubicBezTo>
                  <a:cubicBezTo>
                    <a:pt x="978" y="411"/>
                    <a:pt x="977" y="410"/>
                    <a:pt x="977" y="410"/>
                  </a:cubicBezTo>
                  <a:cubicBezTo>
                    <a:pt x="976" y="409"/>
                    <a:pt x="975" y="409"/>
                    <a:pt x="975" y="408"/>
                  </a:cubicBezTo>
                  <a:cubicBezTo>
                    <a:pt x="975" y="408"/>
                    <a:pt x="975" y="408"/>
                    <a:pt x="975" y="408"/>
                  </a:cubicBezTo>
                  <a:cubicBezTo>
                    <a:pt x="975" y="408"/>
                    <a:pt x="975" y="408"/>
                    <a:pt x="975" y="408"/>
                  </a:cubicBezTo>
                  <a:cubicBezTo>
                    <a:pt x="969" y="397"/>
                    <a:pt x="959" y="395"/>
                    <a:pt x="948" y="394"/>
                  </a:cubicBezTo>
                  <a:cubicBezTo>
                    <a:pt x="952" y="405"/>
                    <a:pt x="962" y="409"/>
                    <a:pt x="972" y="409"/>
                  </a:cubicBezTo>
                  <a:cubicBezTo>
                    <a:pt x="972" y="409"/>
                    <a:pt x="973" y="409"/>
                    <a:pt x="974" y="410"/>
                  </a:cubicBezTo>
                  <a:cubicBezTo>
                    <a:pt x="974" y="410"/>
                    <a:pt x="975" y="411"/>
                    <a:pt x="975" y="411"/>
                  </a:cubicBezTo>
                  <a:cubicBezTo>
                    <a:pt x="976" y="412"/>
                    <a:pt x="977" y="412"/>
                    <a:pt x="977" y="413"/>
                  </a:cubicBezTo>
                  <a:cubicBezTo>
                    <a:pt x="978" y="414"/>
                    <a:pt x="978" y="414"/>
                    <a:pt x="979" y="415"/>
                  </a:cubicBezTo>
                  <a:cubicBezTo>
                    <a:pt x="979" y="415"/>
                    <a:pt x="979" y="415"/>
                    <a:pt x="979" y="415"/>
                  </a:cubicBezTo>
                  <a:cubicBezTo>
                    <a:pt x="979" y="415"/>
                    <a:pt x="979" y="415"/>
                    <a:pt x="978" y="415"/>
                  </a:cubicBezTo>
                  <a:cubicBezTo>
                    <a:pt x="977" y="414"/>
                    <a:pt x="976" y="413"/>
                    <a:pt x="976" y="413"/>
                  </a:cubicBezTo>
                  <a:cubicBezTo>
                    <a:pt x="976" y="413"/>
                    <a:pt x="977" y="414"/>
                    <a:pt x="978" y="415"/>
                  </a:cubicBezTo>
                  <a:cubicBezTo>
                    <a:pt x="978" y="416"/>
                    <a:pt x="979" y="417"/>
                    <a:pt x="980" y="418"/>
                  </a:cubicBezTo>
                  <a:cubicBezTo>
                    <a:pt x="980" y="418"/>
                    <a:pt x="981" y="418"/>
                    <a:pt x="981" y="419"/>
                  </a:cubicBezTo>
                  <a:cubicBezTo>
                    <a:pt x="981" y="419"/>
                    <a:pt x="981" y="419"/>
                    <a:pt x="982" y="420"/>
                  </a:cubicBezTo>
                  <a:cubicBezTo>
                    <a:pt x="982" y="420"/>
                    <a:pt x="982" y="420"/>
                    <a:pt x="983" y="420"/>
                  </a:cubicBezTo>
                  <a:cubicBezTo>
                    <a:pt x="984" y="421"/>
                    <a:pt x="985" y="422"/>
                    <a:pt x="986" y="423"/>
                  </a:cubicBezTo>
                  <a:cubicBezTo>
                    <a:pt x="987" y="424"/>
                    <a:pt x="989" y="425"/>
                    <a:pt x="990" y="426"/>
                  </a:cubicBezTo>
                  <a:cubicBezTo>
                    <a:pt x="993" y="428"/>
                    <a:pt x="996" y="431"/>
                    <a:pt x="999" y="433"/>
                  </a:cubicBezTo>
                  <a:cubicBezTo>
                    <a:pt x="1002" y="435"/>
                    <a:pt x="1005" y="437"/>
                    <a:pt x="1008" y="439"/>
                  </a:cubicBezTo>
                  <a:cubicBezTo>
                    <a:pt x="1009" y="440"/>
                    <a:pt x="1011" y="441"/>
                    <a:pt x="1012" y="442"/>
                  </a:cubicBezTo>
                  <a:cubicBezTo>
                    <a:pt x="1014" y="442"/>
                    <a:pt x="1015" y="443"/>
                    <a:pt x="1016" y="444"/>
                  </a:cubicBezTo>
                  <a:cubicBezTo>
                    <a:pt x="1017" y="444"/>
                    <a:pt x="1017" y="445"/>
                    <a:pt x="1018" y="445"/>
                  </a:cubicBezTo>
                  <a:cubicBezTo>
                    <a:pt x="1018" y="445"/>
                    <a:pt x="1019" y="445"/>
                    <a:pt x="1019" y="446"/>
                  </a:cubicBezTo>
                  <a:cubicBezTo>
                    <a:pt x="1020" y="446"/>
                    <a:pt x="1020" y="446"/>
                    <a:pt x="1021" y="446"/>
                  </a:cubicBezTo>
                  <a:cubicBezTo>
                    <a:pt x="1011" y="447"/>
                    <a:pt x="1001" y="449"/>
                    <a:pt x="990" y="452"/>
                  </a:cubicBezTo>
                  <a:cubicBezTo>
                    <a:pt x="988" y="452"/>
                    <a:pt x="986" y="453"/>
                    <a:pt x="983" y="454"/>
                  </a:cubicBezTo>
                  <a:cubicBezTo>
                    <a:pt x="981" y="454"/>
                    <a:pt x="979" y="455"/>
                    <a:pt x="976" y="456"/>
                  </a:cubicBezTo>
                  <a:cubicBezTo>
                    <a:pt x="972" y="457"/>
                    <a:pt x="967" y="459"/>
                    <a:pt x="962" y="461"/>
                  </a:cubicBezTo>
                  <a:cubicBezTo>
                    <a:pt x="955" y="463"/>
                    <a:pt x="947" y="466"/>
                    <a:pt x="939" y="468"/>
                  </a:cubicBezTo>
                  <a:cubicBezTo>
                    <a:pt x="939" y="468"/>
                    <a:pt x="939" y="468"/>
                    <a:pt x="938" y="468"/>
                  </a:cubicBezTo>
                  <a:cubicBezTo>
                    <a:pt x="937" y="468"/>
                    <a:pt x="937" y="468"/>
                    <a:pt x="937" y="468"/>
                  </a:cubicBezTo>
                  <a:cubicBezTo>
                    <a:pt x="936" y="467"/>
                    <a:pt x="936" y="467"/>
                    <a:pt x="936" y="467"/>
                  </a:cubicBezTo>
                  <a:cubicBezTo>
                    <a:pt x="935" y="467"/>
                    <a:pt x="935" y="467"/>
                    <a:pt x="934" y="467"/>
                  </a:cubicBezTo>
                  <a:cubicBezTo>
                    <a:pt x="934" y="467"/>
                    <a:pt x="934" y="466"/>
                    <a:pt x="934" y="466"/>
                  </a:cubicBezTo>
                  <a:cubicBezTo>
                    <a:pt x="933" y="466"/>
                    <a:pt x="933" y="466"/>
                    <a:pt x="933" y="466"/>
                  </a:cubicBezTo>
                  <a:cubicBezTo>
                    <a:pt x="932" y="466"/>
                    <a:pt x="932" y="466"/>
                    <a:pt x="931" y="466"/>
                  </a:cubicBezTo>
                  <a:cubicBezTo>
                    <a:pt x="931" y="466"/>
                    <a:pt x="930" y="466"/>
                    <a:pt x="930" y="465"/>
                  </a:cubicBezTo>
                  <a:cubicBezTo>
                    <a:pt x="930" y="465"/>
                    <a:pt x="929" y="465"/>
                    <a:pt x="929" y="465"/>
                  </a:cubicBezTo>
                  <a:cubicBezTo>
                    <a:pt x="929" y="465"/>
                    <a:pt x="928" y="465"/>
                    <a:pt x="928" y="465"/>
                  </a:cubicBezTo>
                  <a:cubicBezTo>
                    <a:pt x="928" y="465"/>
                    <a:pt x="927" y="464"/>
                    <a:pt x="926" y="464"/>
                  </a:cubicBezTo>
                  <a:cubicBezTo>
                    <a:pt x="925" y="464"/>
                    <a:pt x="924" y="463"/>
                    <a:pt x="923" y="462"/>
                  </a:cubicBezTo>
                  <a:cubicBezTo>
                    <a:pt x="922" y="462"/>
                    <a:pt x="920" y="461"/>
                    <a:pt x="919" y="460"/>
                  </a:cubicBezTo>
                  <a:cubicBezTo>
                    <a:pt x="918" y="460"/>
                    <a:pt x="917" y="459"/>
                    <a:pt x="916" y="458"/>
                  </a:cubicBezTo>
                  <a:cubicBezTo>
                    <a:pt x="915" y="457"/>
                    <a:pt x="914" y="457"/>
                    <a:pt x="914" y="456"/>
                  </a:cubicBezTo>
                  <a:cubicBezTo>
                    <a:pt x="915" y="450"/>
                    <a:pt x="915" y="441"/>
                    <a:pt x="912" y="436"/>
                  </a:cubicBezTo>
                  <a:cubicBezTo>
                    <a:pt x="907" y="430"/>
                    <a:pt x="898" y="434"/>
                    <a:pt x="891" y="434"/>
                  </a:cubicBezTo>
                  <a:cubicBezTo>
                    <a:pt x="895" y="445"/>
                    <a:pt x="895" y="468"/>
                    <a:pt x="913" y="458"/>
                  </a:cubicBezTo>
                  <a:cubicBezTo>
                    <a:pt x="913" y="458"/>
                    <a:pt x="913" y="458"/>
                    <a:pt x="913" y="458"/>
                  </a:cubicBezTo>
                  <a:cubicBezTo>
                    <a:pt x="913" y="459"/>
                    <a:pt x="912" y="460"/>
                    <a:pt x="912" y="460"/>
                  </a:cubicBezTo>
                  <a:cubicBezTo>
                    <a:pt x="913" y="459"/>
                    <a:pt x="913" y="459"/>
                    <a:pt x="913" y="459"/>
                  </a:cubicBezTo>
                  <a:cubicBezTo>
                    <a:pt x="914" y="459"/>
                    <a:pt x="914" y="460"/>
                    <a:pt x="915" y="460"/>
                  </a:cubicBezTo>
                  <a:cubicBezTo>
                    <a:pt x="916" y="461"/>
                    <a:pt x="917" y="462"/>
                    <a:pt x="918" y="463"/>
                  </a:cubicBezTo>
                  <a:cubicBezTo>
                    <a:pt x="919" y="463"/>
                    <a:pt x="921" y="464"/>
                    <a:pt x="922" y="465"/>
                  </a:cubicBezTo>
                  <a:cubicBezTo>
                    <a:pt x="923" y="465"/>
                    <a:pt x="924" y="466"/>
                    <a:pt x="926" y="466"/>
                  </a:cubicBezTo>
                  <a:cubicBezTo>
                    <a:pt x="926" y="467"/>
                    <a:pt x="927" y="467"/>
                    <a:pt x="927" y="467"/>
                  </a:cubicBezTo>
                  <a:cubicBezTo>
                    <a:pt x="928" y="467"/>
                    <a:pt x="928" y="467"/>
                    <a:pt x="928" y="467"/>
                  </a:cubicBezTo>
                  <a:cubicBezTo>
                    <a:pt x="929" y="468"/>
                    <a:pt x="929" y="468"/>
                    <a:pt x="929" y="468"/>
                  </a:cubicBezTo>
                  <a:cubicBezTo>
                    <a:pt x="930" y="468"/>
                    <a:pt x="930" y="468"/>
                    <a:pt x="931" y="468"/>
                  </a:cubicBezTo>
                  <a:cubicBezTo>
                    <a:pt x="931" y="468"/>
                    <a:pt x="932" y="469"/>
                    <a:pt x="932" y="469"/>
                  </a:cubicBezTo>
                  <a:cubicBezTo>
                    <a:pt x="933" y="469"/>
                    <a:pt x="933" y="469"/>
                    <a:pt x="933" y="469"/>
                  </a:cubicBezTo>
                  <a:cubicBezTo>
                    <a:pt x="933" y="469"/>
                    <a:pt x="934" y="469"/>
                    <a:pt x="934" y="469"/>
                  </a:cubicBezTo>
                  <a:cubicBezTo>
                    <a:pt x="934" y="469"/>
                    <a:pt x="935" y="469"/>
                    <a:pt x="935" y="469"/>
                  </a:cubicBezTo>
                  <a:cubicBezTo>
                    <a:pt x="936" y="469"/>
                    <a:pt x="936" y="469"/>
                    <a:pt x="937" y="469"/>
                  </a:cubicBezTo>
                  <a:cubicBezTo>
                    <a:pt x="937" y="469"/>
                    <a:pt x="937" y="469"/>
                    <a:pt x="938" y="469"/>
                  </a:cubicBezTo>
                  <a:cubicBezTo>
                    <a:pt x="938" y="469"/>
                    <a:pt x="938" y="469"/>
                    <a:pt x="939" y="469"/>
                  </a:cubicBezTo>
                  <a:cubicBezTo>
                    <a:pt x="937" y="469"/>
                    <a:pt x="935" y="470"/>
                    <a:pt x="933" y="470"/>
                  </a:cubicBezTo>
                  <a:cubicBezTo>
                    <a:pt x="932" y="470"/>
                    <a:pt x="931" y="471"/>
                    <a:pt x="930" y="471"/>
                  </a:cubicBezTo>
                  <a:cubicBezTo>
                    <a:pt x="928" y="471"/>
                    <a:pt x="927" y="472"/>
                    <a:pt x="926" y="472"/>
                  </a:cubicBezTo>
                  <a:cubicBezTo>
                    <a:pt x="925" y="472"/>
                    <a:pt x="924" y="473"/>
                    <a:pt x="922" y="473"/>
                  </a:cubicBezTo>
                  <a:cubicBezTo>
                    <a:pt x="919" y="473"/>
                    <a:pt x="919" y="473"/>
                    <a:pt x="919" y="473"/>
                  </a:cubicBezTo>
                  <a:cubicBezTo>
                    <a:pt x="914" y="474"/>
                    <a:pt x="909" y="475"/>
                    <a:pt x="904" y="476"/>
                  </a:cubicBezTo>
                  <a:cubicBezTo>
                    <a:pt x="894" y="477"/>
                    <a:pt x="884" y="478"/>
                    <a:pt x="875" y="479"/>
                  </a:cubicBezTo>
                  <a:cubicBezTo>
                    <a:pt x="865" y="479"/>
                    <a:pt x="856" y="480"/>
                    <a:pt x="847" y="481"/>
                  </a:cubicBezTo>
                  <a:cubicBezTo>
                    <a:pt x="839" y="482"/>
                    <a:pt x="831" y="483"/>
                    <a:pt x="823" y="485"/>
                  </a:cubicBezTo>
                  <a:cubicBezTo>
                    <a:pt x="819" y="486"/>
                    <a:pt x="816" y="487"/>
                    <a:pt x="812" y="488"/>
                  </a:cubicBezTo>
                  <a:cubicBezTo>
                    <a:pt x="811" y="488"/>
                    <a:pt x="809" y="489"/>
                    <a:pt x="807" y="489"/>
                  </a:cubicBezTo>
                  <a:cubicBezTo>
                    <a:pt x="806" y="490"/>
                    <a:pt x="804" y="491"/>
                    <a:pt x="803" y="491"/>
                  </a:cubicBezTo>
                  <a:cubicBezTo>
                    <a:pt x="797" y="493"/>
                    <a:pt x="792" y="496"/>
                    <a:pt x="788" y="498"/>
                  </a:cubicBezTo>
                  <a:cubicBezTo>
                    <a:pt x="786" y="499"/>
                    <a:pt x="784" y="500"/>
                    <a:pt x="783" y="501"/>
                  </a:cubicBezTo>
                  <a:cubicBezTo>
                    <a:pt x="781" y="502"/>
                    <a:pt x="780" y="503"/>
                    <a:pt x="779" y="504"/>
                  </a:cubicBezTo>
                  <a:cubicBezTo>
                    <a:pt x="777" y="505"/>
                    <a:pt x="776" y="506"/>
                    <a:pt x="776" y="506"/>
                  </a:cubicBezTo>
                  <a:cubicBezTo>
                    <a:pt x="776" y="506"/>
                    <a:pt x="777" y="506"/>
                    <a:pt x="779" y="504"/>
                  </a:cubicBezTo>
                  <a:cubicBezTo>
                    <a:pt x="780" y="504"/>
                    <a:pt x="782" y="503"/>
                    <a:pt x="783" y="502"/>
                  </a:cubicBezTo>
                  <a:cubicBezTo>
                    <a:pt x="785" y="501"/>
                    <a:pt x="787" y="501"/>
                    <a:pt x="789" y="500"/>
                  </a:cubicBezTo>
                  <a:cubicBezTo>
                    <a:pt x="793" y="498"/>
                    <a:pt x="798" y="496"/>
                    <a:pt x="804" y="494"/>
                  </a:cubicBezTo>
                  <a:cubicBezTo>
                    <a:pt x="805" y="494"/>
                    <a:pt x="807" y="493"/>
                    <a:pt x="808" y="493"/>
                  </a:cubicBezTo>
                  <a:cubicBezTo>
                    <a:pt x="810" y="492"/>
                    <a:pt x="812" y="492"/>
                    <a:pt x="813" y="491"/>
                  </a:cubicBezTo>
                  <a:cubicBezTo>
                    <a:pt x="814" y="491"/>
                    <a:pt x="815" y="491"/>
                    <a:pt x="816" y="491"/>
                  </a:cubicBezTo>
                  <a:cubicBezTo>
                    <a:pt x="817" y="491"/>
                    <a:pt x="817" y="490"/>
                    <a:pt x="818" y="490"/>
                  </a:cubicBezTo>
                  <a:cubicBezTo>
                    <a:pt x="820" y="490"/>
                    <a:pt x="822" y="489"/>
                    <a:pt x="824" y="489"/>
                  </a:cubicBezTo>
                  <a:cubicBezTo>
                    <a:pt x="824" y="489"/>
                    <a:pt x="824" y="489"/>
                    <a:pt x="824" y="489"/>
                  </a:cubicBezTo>
                  <a:cubicBezTo>
                    <a:pt x="824" y="489"/>
                    <a:pt x="824" y="489"/>
                    <a:pt x="824" y="489"/>
                  </a:cubicBezTo>
                  <a:cubicBezTo>
                    <a:pt x="823" y="490"/>
                    <a:pt x="822" y="491"/>
                    <a:pt x="821" y="491"/>
                  </a:cubicBezTo>
                  <a:cubicBezTo>
                    <a:pt x="820" y="492"/>
                    <a:pt x="819" y="493"/>
                    <a:pt x="818" y="494"/>
                  </a:cubicBezTo>
                  <a:cubicBezTo>
                    <a:pt x="818" y="495"/>
                    <a:pt x="817" y="495"/>
                    <a:pt x="816" y="496"/>
                  </a:cubicBezTo>
                  <a:cubicBezTo>
                    <a:pt x="816" y="496"/>
                    <a:pt x="816" y="497"/>
                    <a:pt x="816" y="497"/>
                  </a:cubicBezTo>
                  <a:cubicBezTo>
                    <a:pt x="815" y="496"/>
                    <a:pt x="815" y="496"/>
                    <a:pt x="815" y="496"/>
                  </a:cubicBezTo>
                  <a:cubicBezTo>
                    <a:pt x="799" y="503"/>
                    <a:pt x="795" y="518"/>
                    <a:pt x="791" y="534"/>
                  </a:cubicBezTo>
                  <a:cubicBezTo>
                    <a:pt x="807" y="531"/>
                    <a:pt x="813" y="517"/>
                    <a:pt x="816" y="501"/>
                  </a:cubicBezTo>
                  <a:cubicBezTo>
                    <a:pt x="816" y="500"/>
                    <a:pt x="817" y="499"/>
                    <a:pt x="818" y="499"/>
                  </a:cubicBezTo>
                  <a:cubicBezTo>
                    <a:pt x="819" y="498"/>
                    <a:pt x="820" y="497"/>
                    <a:pt x="820" y="496"/>
                  </a:cubicBezTo>
                  <a:cubicBezTo>
                    <a:pt x="821" y="495"/>
                    <a:pt x="822" y="494"/>
                    <a:pt x="823" y="494"/>
                  </a:cubicBezTo>
                  <a:cubicBezTo>
                    <a:pt x="824" y="493"/>
                    <a:pt x="825" y="492"/>
                    <a:pt x="825" y="492"/>
                  </a:cubicBezTo>
                  <a:cubicBezTo>
                    <a:pt x="826" y="491"/>
                    <a:pt x="827" y="490"/>
                    <a:pt x="828" y="490"/>
                  </a:cubicBezTo>
                  <a:cubicBezTo>
                    <a:pt x="828" y="490"/>
                    <a:pt x="828" y="490"/>
                    <a:pt x="828" y="490"/>
                  </a:cubicBezTo>
                  <a:cubicBezTo>
                    <a:pt x="828" y="489"/>
                    <a:pt x="828" y="489"/>
                    <a:pt x="829" y="489"/>
                  </a:cubicBezTo>
                  <a:cubicBezTo>
                    <a:pt x="829" y="489"/>
                    <a:pt x="829" y="489"/>
                    <a:pt x="829" y="488"/>
                  </a:cubicBezTo>
                  <a:cubicBezTo>
                    <a:pt x="830" y="488"/>
                    <a:pt x="830" y="488"/>
                    <a:pt x="830" y="488"/>
                  </a:cubicBezTo>
                  <a:cubicBezTo>
                    <a:pt x="835" y="487"/>
                    <a:pt x="841" y="486"/>
                    <a:pt x="848" y="485"/>
                  </a:cubicBezTo>
                  <a:cubicBezTo>
                    <a:pt x="856" y="484"/>
                    <a:pt x="866" y="483"/>
                    <a:pt x="875" y="483"/>
                  </a:cubicBezTo>
                  <a:cubicBezTo>
                    <a:pt x="884" y="482"/>
                    <a:pt x="894" y="481"/>
                    <a:pt x="904" y="480"/>
                  </a:cubicBezTo>
                  <a:cubicBezTo>
                    <a:pt x="909" y="479"/>
                    <a:pt x="914" y="478"/>
                    <a:pt x="919" y="477"/>
                  </a:cubicBezTo>
                  <a:cubicBezTo>
                    <a:pt x="923" y="477"/>
                    <a:pt x="923" y="477"/>
                    <a:pt x="923" y="477"/>
                  </a:cubicBezTo>
                  <a:cubicBezTo>
                    <a:pt x="924" y="476"/>
                    <a:pt x="925" y="476"/>
                    <a:pt x="927" y="476"/>
                  </a:cubicBezTo>
                  <a:cubicBezTo>
                    <a:pt x="928" y="476"/>
                    <a:pt x="929" y="475"/>
                    <a:pt x="930" y="475"/>
                  </a:cubicBezTo>
                  <a:cubicBezTo>
                    <a:pt x="932" y="475"/>
                    <a:pt x="933" y="474"/>
                    <a:pt x="934" y="474"/>
                  </a:cubicBezTo>
                  <a:cubicBezTo>
                    <a:pt x="944" y="471"/>
                    <a:pt x="954" y="468"/>
                    <a:pt x="963" y="464"/>
                  </a:cubicBezTo>
                  <a:cubicBezTo>
                    <a:pt x="966" y="463"/>
                    <a:pt x="969" y="462"/>
                    <a:pt x="971" y="462"/>
                  </a:cubicBezTo>
                  <a:cubicBezTo>
                    <a:pt x="971" y="462"/>
                    <a:pt x="971" y="462"/>
                    <a:pt x="971" y="462"/>
                  </a:cubicBezTo>
                  <a:cubicBezTo>
                    <a:pt x="970" y="462"/>
                    <a:pt x="970" y="463"/>
                    <a:pt x="969" y="463"/>
                  </a:cubicBezTo>
                  <a:cubicBezTo>
                    <a:pt x="969" y="464"/>
                    <a:pt x="968" y="464"/>
                    <a:pt x="968" y="465"/>
                  </a:cubicBezTo>
                  <a:cubicBezTo>
                    <a:pt x="967" y="465"/>
                    <a:pt x="967" y="466"/>
                    <a:pt x="966" y="467"/>
                  </a:cubicBezTo>
                  <a:cubicBezTo>
                    <a:pt x="966" y="467"/>
                    <a:pt x="965" y="467"/>
                    <a:pt x="965" y="468"/>
                  </a:cubicBezTo>
                  <a:cubicBezTo>
                    <a:pt x="965" y="468"/>
                    <a:pt x="964" y="468"/>
                    <a:pt x="964" y="469"/>
                  </a:cubicBezTo>
                  <a:cubicBezTo>
                    <a:pt x="963" y="470"/>
                    <a:pt x="962" y="472"/>
                    <a:pt x="960" y="474"/>
                  </a:cubicBezTo>
                  <a:cubicBezTo>
                    <a:pt x="959" y="476"/>
                    <a:pt x="957" y="478"/>
                    <a:pt x="956" y="480"/>
                  </a:cubicBezTo>
                  <a:cubicBezTo>
                    <a:pt x="953" y="484"/>
                    <a:pt x="950" y="488"/>
                    <a:pt x="947" y="492"/>
                  </a:cubicBezTo>
                  <a:cubicBezTo>
                    <a:pt x="944" y="496"/>
                    <a:pt x="941" y="501"/>
                    <a:pt x="939" y="504"/>
                  </a:cubicBezTo>
                  <a:cubicBezTo>
                    <a:pt x="938" y="504"/>
                    <a:pt x="938" y="504"/>
                    <a:pt x="938" y="504"/>
                  </a:cubicBezTo>
                  <a:cubicBezTo>
                    <a:pt x="937" y="504"/>
                    <a:pt x="936" y="504"/>
                    <a:pt x="935" y="504"/>
                  </a:cubicBezTo>
                  <a:cubicBezTo>
                    <a:pt x="935" y="504"/>
                    <a:pt x="935" y="504"/>
                    <a:pt x="934" y="504"/>
                  </a:cubicBezTo>
                  <a:cubicBezTo>
                    <a:pt x="934" y="504"/>
                    <a:pt x="934" y="504"/>
                    <a:pt x="933" y="504"/>
                  </a:cubicBezTo>
                  <a:cubicBezTo>
                    <a:pt x="933" y="504"/>
                    <a:pt x="933" y="504"/>
                    <a:pt x="933" y="504"/>
                  </a:cubicBezTo>
                  <a:cubicBezTo>
                    <a:pt x="932" y="504"/>
                    <a:pt x="930" y="504"/>
                    <a:pt x="929" y="504"/>
                  </a:cubicBezTo>
                  <a:cubicBezTo>
                    <a:pt x="928" y="504"/>
                    <a:pt x="927" y="504"/>
                    <a:pt x="926" y="504"/>
                  </a:cubicBezTo>
                  <a:cubicBezTo>
                    <a:pt x="923" y="504"/>
                    <a:pt x="920" y="504"/>
                    <a:pt x="918" y="505"/>
                  </a:cubicBezTo>
                  <a:cubicBezTo>
                    <a:pt x="917" y="505"/>
                    <a:pt x="917" y="505"/>
                    <a:pt x="917" y="505"/>
                  </a:cubicBezTo>
                  <a:cubicBezTo>
                    <a:pt x="917" y="504"/>
                    <a:pt x="917" y="504"/>
                    <a:pt x="917" y="504"/>
                  </a:cubicBezTo>
                  <a:cubicBezTo>
                    <a:pt x="907" y="490"/>
                    <a:pt x="890" y="502"/>
                    <a:pt x="885" y="515"/>
                  </a:cubicBezTo>
                  <a:cubicBezTo>
                    <a:pt x="895" y="514"/>
                    <a:pt x="911" y="520"/>
                    <a:pt x="916" y="507"/>
                  </a:cubicBezTo>
                  <a:cubicBezTo>
                    <a:pt x="917" y="507"/>
                    <a:pt x="917" y="507"/>
                    <a:pt x="918" y="507"/>
                  </a:cubicBezTo>
                  <a:cubicBezTo>
                    <a:pt x="921" y="507"/>
                    <a:pt x="923" y="506"/>
                    <a:pt x="926" y="506"/>
                  </a:cubicBezTo>
                  <a:cubicBezTo>
                    <a:pt x="927" y="506"/>
                    <a:pt x="928" y="506"/>
                    <a:pt x="929" y="506"/>
                  </a:cubicBezTo>
                  <a:cubicBezTo>
                    <a:pt x="931" y="506"/>
                    <a:pt x="932" y="506"/>
                    <a:pt x="933" y="506"/>
                  </a:cubicBezTo>
                  <a:cubicBezTo>
                    <a:pt x="933" y="506"/>
                    <a:pt x="933" y="506"/>
                    <a:pt x="933" y="506"/>
                  </a:cubicBezTo>
                  <a:cubicBezTo>
                    <a:pt x="934" y="506"/>
                    <a:pt x="934" y="506"/>
                    <a:pt x="934" y="506"/>
                  </a:cubicBezTo>
                  <a:cubicBezTo>
                    <a:pt x="935" y="506"/>
                    <a:pt x="935" y="506"/>
                    <a:pt x="935" y="505"/>
                  </a:cubicBezTo>
                  <a:cubicBezTo>
                    <a:pt x="936" y="505"/>
                    <a:pt x="937" y="505"/>
                    <a:pt x="938" y="505"/>
                  </a:cubicBezTo>
                  <a:cubicBezTo>
                    <a:pt x="938" y="505"/>
                    <a:pt x="938" y="505"/>
                    <a:pt x="938" y="505"/>
                  </a:cubicBezTo>
                  <a:cubicBezTo>
                    <a:pt x="938" y="505"/>
                    <a:pt x="938" y="505"/>
                    <a:pt x="938" y="505"/>
                  </a:cubicBezTo>
                  <a:cubicBezTo>
                    <a:pt x="937" y="507"/>
                    <a:pt x="935" y="509"/>
                    <a:pt x="934" y="511"/>
                  </a:cubicBezTo>
                  <a:cubicBezTo>
                    <a:pt x="933" y="513"/>
                    <a:pt x="931" y="514"/>
                    <a:pt x="930" y="516"/>
                  </a:cubicBezTo>
                  <a:cubicBezTo>
                    <a:pt x="930" y="516"/>
                    <a:pt x="929" y="516"/>
                    <a:pt x="929" y="517"/>
                  </a:cubicBezTo>
                  <a:cubicBezTo>
                    <a:pt x="929" y="517"/>
                    <a:pt x="929" y="518"/>
                    <a:pt x="928" y="518"/>
                  </a:cubicBezTo>
                  <a:cubicBezTo>
                    <a:pt x="928" y="519"/>
                    <a:pt x="927" y="519"/>
                    <a:pt x="927" y="520"/>
                  </a:cubicBezTo>
                  <a:cubicBezTo>
                    <a:pt x="926" y="521"/>
                    <a:pt x="925" y="523"/>
                    <a:pt x="924" y="523"/>
                  </a:cubicBezTo>
                  <a:cubicBezTo>
                    <a:pt x="923" y="525"/>
                    <a:pt x="922" y="526"/>
                    <a:pt x="922" y="526"/>
                  </a:cubicBezTo>
                  <a:cubicBezTo>
                    <a:pt x="922" y="526"/>
                    <a:pt x="923" y="526"/>
                    <a:pt x="925" y="524"/>
                  </a:cubicBezTo>
                  <a:cubicBezTo>
                    <a:pt x="925" y="524"/>
                    <a:pt x="926" y="523"/>
                    <a:pt x="926" y="523"/>
                  </a:cubicBezTo>
                  <a:cubicBezTo>
                    <a:pt x="927" y="522"/>
                    <a:pt x="927" y="522"/>
                    <a:pt x="928" y="521"/>
                  </a:cubicBezTo>
                  <a:cubicBezTo>
                    <a:pt x="929" y="521"/>
                    <a:pt x="929" y="520"/>
                    <a:pt x="930" y="519"/>
                  </a:cubicBezTo>
                  <a:cubicBezTo>
                    <a:pt x="930" y="519"/>
                    <a:pt x="930" y="519"/>
                    <a:pt x="931" y="518"/>
                  </a:cubicBezTo>
                  <a:cubicBezTo>
                    <a:pt x="931" y="518"/>
                    <a:pt x="931" y="518"/>
                    <a:pt x="932" y="517"/>
                  </a:cubicBezTo>
                  <a:cubicBezTo>
                    <a:pt x="933" y="516"/>
                    <a:pt x="934" y="514"/>
                    <a:pt x="936" y="512"/>
                  </a:cubicBezTo>
                  <a:cubicBezTo>
                    <a:pt x="937" y="510"/>
                    <a:pt x="938" y="508"/>
                    <a:pt x="940" y="506"/>
                  </a:cubicBezTo>
                  <a:cubicBezTo>
                    <a:pt x="943" y="502"/>
                    <a:pt x="946" y="498"/>
                    <a:pt x="949" y="494"/>
                  </a:cubicBezTo>
                  <a:cubicBezTo>
                    <a:pt x="950" y="492"/>
                    <a:pt x="951" y="491"/>
                    <a:pt x="952" y="490"/>
                  </a:cubicBezTo>
                  <a:cubicBezTo>
                    <a:pt x="952" y="490"/>
                    <a:pt x="952" y="490"/>
                    <a:pt x="952" y="491"/>
                  </a:cubicBezTo>
                  <a:cubicBezTo>
                    <a:pt x="952" y="491"/>
                    <a:pt x="952" y="491"/>
                    <a:pt x="952" y="492"/>
                  </a:cubicBezTo>
                  <a:cubicBezTo>
                    <a:pt x="952" y="492"/>
                    <a:pt x="952" y="492"/>
                    <a:pt x="952" y="493"/>
                  </a:cubicBezTo>
                  <a:cubicBezTo>
                    <a:pt x="952" y="493"/>
                    <a:pt x="952" y="493"/>
                    <a:pt x="952" y="494"/>
                  </a:cubicBezTo>
                  <a:cubicBezTo>
                    <a:pt x="953" y="497"/>
                    <a:pt x="954" y="500"/>
                    <a:pt x="956" y="503"/>
                  </a:cubicBezTo>
                  <a:cubicBezTo>
                    <a:pt x="957" y="506"/>
                    <a:pt x="958" y="508"/>
                    <a:pt x="960" y="511"/>
                  </a:cubicBezTo>
                  <a:cubicBezTo>
                    <a:pt x="959" y="511"/>
                    <a:pt x="959" y="511"/>
                    <a:pt x="958" y="511"/>
                  </a:cubicBezTo>
                  <a:cubicBezTo>
                    <a:pt x="957" y="514"/>
                    <a:pt x="957" y="514"/>
                    <a:pt x="957" y="514"/>
                  </a:cubicBezTo>
                  <a:cubicBezTo>
                    <a:pt x="948" y="525"/>
                    <a:pt x="950" y="542"/>
                    <a:pt x="964" y="548"/>
                  </a:cubicBezTo>
                  <a:cubicBezTo>
                    <a:pt x="966" y="536"/>
                    <a:pt x="977" y="518"/>
                    <a:pt x="962" y="512"/>
                  </a:cubicBezTo>
                  <a:cubicBezTo>
                    <a:pt x="962" y="512"/>
                    <a:pt x="962" y="512"/>
                    <a:pt x="962" y="512"/>
                  </a:cubicBezTo>
                  <a:cubicBezTo>
                    <a:pt x="961" y="508"/>
                    <a:pt x="959" y="505"/>
                    <a:pt x="958" y="502"/>
                  </a:cubicBezTo>
                  <a:cubicBezTo>
                    <a:pt x="956" y="499"/>
                    <a:pt x="955" y="496"/>
                    <a:pt x="954" y="493"/>
                  </a:cubicBezTo>
                  <a:cubicBezTo>
                    <a:pt x="954" y="493"/>
                    <a:pt x="954" y="492"/>
                    <a:pt x="954" y="492"/>
                  </a:cubicBezTo>
                  <a:cubicBezTo>
                    <a:pt x="954" y="492"/>
                    <a:pt x="954" y="491"/>
                    <a:pt x="954" y="491"/>
                  </a:cubicBezTo>
                  <a:cubicBezTo>
                    <a:pt x="954" y="491"/>
                    <a:pt x="954" y="491"/>
                    <a:pt x="953" y="490"/>
                  </a:cubicBezTo>
                  <a:cubicBezTo>
                    <a:pt x="953" y="490"/>
                    <a:pt x="953" y="490"/>
                    <a:pt x="953" y="489"/>
                  </a:cubicBezTo>
                  <a:cubicBezTo>
                    <a:pt x="953" y="489"/>
                    <a:pt x="953" y="488"/>
                    <a:pt x="953" y="488"/>
                  </a:cubicBezTo>
                  <a:cubicBezTo>
                    <a:pt x="955" y="485"/>
                    <a:pt x="956" y="483"/>
                    <a:pt x="958" y="481"/>
                  </a:cubicBezTo>
                  <a:cubicBezTo>
                    <a:pt x="959" y="479"/>
                    <a:pt x="961" y="477"/>
                    <a:pt x="962" y="475"/>
                  </a:cubicBezTo>
                  <a:cubicBezTo>
                    <a:pt x="963" y="474"/>
                    <a:pt x="965" y="472"/>
                    <a:pt x="966" y="470"/>
                  </a:cubicBezTo>
                  <a:cubicBezTo>
                    <a:pt x="966" y="470"/>
                    <a:pt x="967" y="469"/>
                    <a:pt x="968" y="468"/>
                  </a:cubicBezTo>
                  <a:cubicBezTo>
                    <a:pt x="968" y="467"/>
                    <a:pt x="969" y="467"/>
                    <a:pt x="969" y="466"/>
                  </a:cubicBezTo>
                  <a:cubicBezTo>
                    <a:pt x="970" y="465"/>
                    <a:pt x="971" y="464"/>
                    <a:pt x="971" y="463"/>
                  </a:cubicBezTo>
                  <a:cubicBezTo>
                    <a:pt x="972" y="462"/>
                    <a:pt x="972" y="462"/>
                    <a:pt x="972" y="461"/>
                  </a:cubicBezTo>
                  <a:cubicBezTo>
                    <a:pt x="974" y="461"/>
                    <a:pt x="976" y="460"/>
                    <a:pt x="977" y="460"/>
                  </a:cubicBezTo>
                  <a:cubicBezTo>
                    <a:pt x="980" y="459"/>
                    <a:pt x="982" y="458"/>
                    <a:pt x="984" y="457"/>
                  </a:cubicBezTo>
                  <a:cubicBezTo>
                    <a:pt x="987" y="457"/>
                    <a:pt x="989" y="456"/>
                    <a:pt x="991" y="456"/>
                  </a:cubicBezTo>
                  <a:cubicBezTo>
                    <a:pt x="1004" y="452"/>
                    <a:pt x="1016" y="450"/>
                    <a:pt x="1028" y="449"/>
                  </a:cubicBezTo>
                  <a:cubicBezTo>
                    <a:pt x="1028" y="449"/>
                    <a:pt x="1028" y="450"/>
                    <a:pt x="1027" y="450"/>
                  </a:cubicBezTo>
                  <a:cubicBezTo>
                    <a:pt x="1027" y="451"/>
                    <a:pt x="1027" y="451"/>
                    <a:pt x="1026" y="452"/>
                  </a:cubicBezTo>
                  <a:cubicBezTo>
                    <a:pt x="1026" y="453"/>
                    <a:pt x="1025" y="454"/>
                    <a:pt x="1025" y="454"/>
                  </a:cubicBezTo>
                  <a:cubicBezTo>
                    <a:pt x="1025" y="455"/>
                    <a:pt x="1024" y="456"/>
                    <a:pt x="1024" y="457"/>
                  </a:cubicBezTo>
                  <a:cubicBezTo>
                    <a:pt x="1024" y="457"/>
                    <a:pt x="1024" y="457"/>
                    <a:pt x="1024" y="457"/>
                  </a:cubicBezTo>
                  <a:cubicBezTo>
                    <a:pt x="1024" y="457"/>
                    <a:pt x="1024" y="457"/>
                    <a:pt x="1024" y="457"/>
                  </a:cubicBezTo>
                  <a:cubicBezTo>
                    <a:pt x="1013" y="466"/>
                    <a:pt x="1016" y="478"/>
                    <a:pt x="1020" y="492"/>
                  </a:cubicBezTo>
                  <a:cubicBezTo>
                    <a:pt x="1032" y="486"/>
                    <a:pt x="1031" y="474"/>
                    <a:pt x="1026" y="461"/>
                  </a:cubicBezTo>
                  <a:cubicBezTo>
                    <a:pt x="1026" y="460"/>
                    <a:pt x="1027" y="459"/>
                    <a:pt x="1027" y="458"/>
                  </a:cubicBezTo>
                  <a:cubicBezTo>
                    <a:pt x="1027" y="458"/>
                    <a:pt x="1027" y="457"/>
                    <a:pt x="1028" y="456"/>
                  </a:cubicBezTo>
                  <a:cubicBezTo>
                    <a:pt x="1028" y="455"/>
                    <a:pt x="1029" y="454"/>
                    <a:pt x="1029" y="454"/>
                  </a:cubicBezTo>
                  <a:cubicBezTo>
                    <a:pt x="1029" y="453"/>
                    <a:pt x="1030" y="452"/>
                    <a:pt x="1030" y="452"/>
                  </a:cubicBezTo>
                  <a:cubicBezTo>
                    <a:pt x="1030" y="451"/>
                    <a:pt x="1031" y="450"/>
                    <a:pt x="1031" y="450"/>
                  </a:cubicBezTo>
                  <a:cubicBezTo>
                    <a:pt x="1031" y="450"/>
                    <a:pt x="1031" y="449"/>
                    <a:pt x="1031" y="449"/>
                  </a:cubicBezTo>
                  <a:cubicBezTo>
                    <a:pt x="1032" y="449"/>
                    <a:pt x="1032" y="449"/>
                    <a:pt x="1032" y="449"/>
                  </a:cubicBezTo>
                  <a:cubicBezTo>
                    <a:pt x="1035" y="449"/>
                    <a:pt x="1039" y="448"/>
                    <a:pt x="1042" y="448"/>
                  </a:cubicBezTo>
                  <a:cubicBezTo>
                    <a:pt x="1044" y="448"/>
                    <a:pt x="1046" y="448"/>
                    <a:pt x="1048" y="448"/>
                  </a:cubicBezTo>
                  <a:cubicBezTo>
                    <a:pt x="1049" y="448"/>
                    <a:pt x="1051" y="448"/>
                    <a:pt x="1053" y="448"/>
                  </a:cubicBezTo>
                  <a:cubicBezTo>
                    <a:pt x="1053" y="448"/>
                    <a:pt x="1054" y="448"/>
                    <a:pt x="1054" y="448"/>
                  </a:cubicBezTo>
                  <a:cubicBezTo>
                    <a:pt x="1071" y="467"/>
                    <a:pt x="1081" y="460"/>
                    <a:pt x="1112" y="472"/>
                  </a:cubicBezTo>
                  <a:cubicBezTo>
                    <a:pt x="1119" y="475"/>
                    <a:pt x="1128" y="479"/>
                    <a:pt x="1135" y="476"/>
                  </a:cubicBezTo>
                  <a:cubicBezTo>
                    <a:pt x="1145" y="472"/>
                    <a:pt x="1148" y="477"/>
                    <a:pt x="1162" y="482"/>
                  </a:cubicBezTo>
                  <a:cubicBezTo>
                    <a:pt x="1179" y="488"/>
                    <a:pt x="1191" y="499"/>
                    <a:pt x="1195" y="514"/>
                  </a:cubicBezTo>
                  <a:cubicBezTo>
                    <a:pt x="1187" y="516"/>
                    <a:pt x="1177" y="508"/>
                    <a:pt x="1164" y="505"/>
                  </a:cubicBezTo>
                  <a:cubicBezTo>
                    <a:pt x="1147" y="501"/>
                    <a:pt x="1138" y="500"/>
                    <a:pt x="1120" y="502"/>
                  </a:cubicBezTo>
                  <a:cubicBezTo>
                    <a:pt x="1110" y="503"/>
                    <a:pt x="1095" y="505"/>
                    <a:pt x="1086" y="502"/>
                  </a:cubicBezTo>
                  <a:cubicBezTo>
                    <a:pt x="1067" y="497"/>
                    <a:pt x="1063" y="477"/>
                    <a:pt x="1042" y="480"/>
                  </a:cubicBezTo>
                  <a:cubicBezTo>
                    <a:pt x="1054" y="485"/>
                    <a:pt x="1064" y="495"/>
                    <a:pt x="1069" y="508"/>
                  </a:cubicBezTo>
                  <a:cubicBezTo>
                    <a:pt x="1052" y="511"/>
                    <a:pt x="1041" y="516"/>
                    <a:pt x="1027" y="523"/>
                  </a:cubicBezTo>
                  <a:cubicBezTo>
                    <a:pt x="1013" y="529"/>
                    <a:pt x="1000" y="543"/>
                    <a:pt x="985" y="555"/>
                  </a:cubicBezTo>
                  <a:cubicBezTo>
                    <a:pt x="984" y="555"/>
                    <a:pt x="983" y="555"/>
                    <a:pt x="981" y="555"/>
                  </a:cubicBezTo>
                  <a:cubicBezTo>
                    <a:pt x="982" y="556"/>
                    <a:pt x="982" y="556"/>
                    <a:pt x="982" y="557"/>
                  </a:cubicBezTo>
                  <a:cubicBezTo>
                    <a:pt x="980" y="559"/>
                    <a:pt x="977" y="561"/>
                    <a:pt x="974" y="563"/>
                  </a:cubicBezTo>
                  <a:cubicBezTo>
                    <a:pt x="977" y="561"/>
                    <a:pt x="980" y="560"/>
                    <a:pt x="982" y="558"/>
                  </a:cubicBezTo>
                  <a:cubicBezTo>
                    <a:pt x="988" y="572"/>
                    <a:pt x="1002" y="577"/>
                    <a:pt x="1017" y="578"/>
                  </a:cubicBezTo>
                  <a:cubicBezTo>
                    <a:pt x="1018" y="578"/>
                    <a:pt x="1019" y="579"/>
                    <a:pt x="1020" y="580"/>
                  </a:cubicBezTo>
                  <a:cubicBezTo>
                    <a:pt x="1021" y="581"/>
                    <a:pt x="1021" y="581"/>
                    <a:pt x="1022" y="582"/>
                  </a:cubicBezTo>
                  <a:cubicBezTo>
                    <a:pt x="1023" y="583"/>
                    <a:pt x="1024" y="584"/>
                    <a:pt x="1025" y="585"/>
                  </a:cubicBezTo>
                  <a:cubicBezTo>
                    <a:pt x="1026" y="586"/>
                    <a:pt x="1027" y="586"/>
                    <a:pt x="1027" y="587"/>
                  </a:cubicBezTo>
                  <a:cubicBezTo>
                    <a:pt x="1028" y="588"/>
                    <a:pt x="1029" y="589"/>
                    <a:pt x="1029" y="589"/>
                  </a:cubicBezTo>
                  <a:cubicBezTo>
                    <a:pt x="1029" y="590"/>
                    <a:pt x="1029" y="590"/>
                    <a:pt x="1030" y="590"/>
                  </a:cubicBezTo>
                  <a:cubicBezTo>
                    <a:pt x="1030" y="590"/>
                    <a:pt x="1030" y="590"/>
                    <a:pt x="1030" y="590"/>
                  </a:cubicBezTo>
                  <a:cubicBezTo>
                    <a:pt x="1030" y="591"/>
                    <a:pt x="1031" y="591"/>
                    <a:pt x="1031" y="591"/>
                  </a:cubicBezTo>
                  <a:cubicBezTo>
                    <a:pt x="1031" y="591"/>
                    <a:pt x="1031" y="591"/>
                    <a:pt x="1032" y="592"/>
                  </a:cubicBezTo>
                  <a:cubicBezTo>
                    <a:pt x="1033" y="598"/>
                    <a:pt x="1035" y="604"/>
                    <a:pt x="1036" y="611"/>
                  </a:cubicBezTo>
                  <a:cubicBezTo>
                    <a:pt x="1038" y="620"/>
                    <a:pt x="1039" y="630"/>
                    <a:pt x="1041" y="640"/>
                  </a:cubicBezTo>
                  <a:cubicBezTo>
                    <a:pt x="1043" y="649"/>
                    <a:pt x="1044" y="659"/>
                    <a:pt x="1046" y="669"/>
                  </a:cubicBezTo>
                  <a:cubicBezTo>
                    <a:pt x="1041" y="670"/>
                    <a:pt x="1034" y="670"/>
                    <a:pt x="1028" y="671"/>
                  </a:cubicBezTo>
                  <a:cubicBezTo>
                    <a:pt x="1025" y="663"/>
                    <a:pt x="1017" y="656"/>
                    <a:pt x="1010" y="654"/>
                  </a:cubicBezTo>
                  <a:cubicBezTo>
                    <a:pt x="1011" y="659"/>
                    <a:pt x="1010" y="666"/>
                    <a:pt x="1011" y="672"/>
                  </a:cubicBezTo>
                  <a:cubicBezTo>
                    <a:pt x="992" y="674"/>
                    <a:pt x="974" y="677"/>
                    <a:pt x="960" y="681"/>
                  </a:cubicBezTo>
                  <a:cubicBezTo>
                    <a:pt x="916" y="692"/>
                    <a:pt x="878" y="705"/>
                    <a:pt x="878" y="705"/>
                  </a:cubicBezTo>
                  <a:cubicBezTo>
                    <a:pt x="878" y="705"/>
                    <a:pt x="873" y="704"/>
                    <a:pt x="865" y="702"/>
                  </a:cubicBezTo>
                  <a:cubicBezTo>
                    <a:pt x="865" y="702"/>
                    <a:pt x="864" y="702"/>
                    <a:pt x="864" y="701"/>
                  </a:cubicBezTo>
                  <a:cubicBezTo>
                    <a:pt x="863" y="700"/>
                    <a:pt x="861" y="699"/>
                    <a:pt x="860" y="697"/>
                  </a:cubicBezTo>
                  <a:cubicBezTo>
                    <a:pt x="859" y="697"/>
                    <a:pt x="858" y="696"/>
                    <a:pt x="857" y="695"/>
                  </a:cubicBezTo>
                  <a:cubicBezTo>
                    <a:pt x="856" y="695"/>
                    <a:pt x="856" y="694"/>
                    <a:pt x="855" y="693"/>
                  </a:cubicBezTo>
                  <a:cubicBezTo>
                    <a:pt x="848" y="688"/>
                    <a:pt x="839" y="681"/>
                    <a:pt x="831" y="674"/>
                  </a:cubicBezTo>
                  <a:cubicBezTo>
                    <a:pt x="826" y="670"/>
                    <a:pt x="822" y="667"/>
                    <a:pt x="818" y="663"/>
                  </a:cubicBezTo>
                  <a:cubicBezTo>
                    <a:pt x="817" y="663"/>
                    <a:pt x="817" y="662"/>
                    <a:pt x="817" y="662"/>
                  </a:cubicBezTo>
                  <a:cubicBezTo>
                    <a:pt x="816" y="661"/>
                    <a:pt x="815" y="659"/>
                    <a:pt x="815" y="658"/>
                  </a:cubicBezTo>
                  <a:cubicBezTo>
                    <a:pt x="815" y="658"/>
                    <a:pt x="814" y="657"/>
                    <a:pt x="814" y="657"/>
                  </a:cubicBezTo>
                  <a:cubicBezTo>
                    <a:pt x="814" y="657"/>
                    <a:pt x="814" y="656"/>
                    <a:pt x="814" y="656"/>
                  </a:cubicBezTo>
                  <a:cubicBezTo>
                    <a:pt x="814" y="655"/>
                    <a:pt x="813" y="654"/>
                    <a:pt x="813" y="653"/>
                  </a:cubicBezTo>
                  <a:cubicBezTo>
                    <a:pt x="812" y="652"/>
                    <a:pt x="812" y="650"/>
                    <a:pt x="812" y="648"/>
                  </a:cubicBezTo>
                  <a:cubicBezTo>
                    <a:pt x="812" y="647"/>
                    <a:pt x="812" y="647"/>
                    <a:pt x="812" y="647"/>
                  </a:cubicBezTo>
                  <a:cubicBezTo>
                    <a:pt x="812" y="647"/>
                    <a:pt x="812" y="646"/>
                    <a:pt x="812" y="646"/>
                  </a:cubicBezTo>
                  <a:cubicBezTo>
                    <a:pt x="812" y="646"/>
                    <a:pt x="812" y="646"/>
                    <a:pt x="812" y="646"/>
                  </a:cubicBezTo>
                  <a:cubicBezTo>
                    <a:pt x="812" y="645"/>
                    <a:pt x="812" y="645"/>
                    <a:pt x="812" y="645"/>
                  </a:cubicBezTo>
                  <a:cubicBezTo>
                    <a:pt x="813" y="645"/>
                    <a:pt x="813" y="645"/>
                    <a:pt x="813" y="645"/>
                  </a:cubicBezTo>
                  <a:cubicBezTo>
                    <a:pt x="813" y="644"/>
                    <a:pt x="814" y="643"/>
                    <a:pt x="814" y="642"/>
                  </a:cubicBezTo>
                  <a:cubicBezTo>
                    <a:pt x="815" y="641"/>
                    <a:pt x="815" y="641"/>
                    <a:pt x="815" y="640"/>
                  </a:cubicBezTo>
                  <a:cubicBezTo>
                    <a:pt x="816" y="640"/>
                    <a:pt x="816" y="639"/>
                    <a:pt x="816" y="639"/>
                  </a:cubicBezTo>
                  <a:cubicBezTo>
                    <a:pt x="817" y="638"/>
                    <a:pt x="817" y="637"/>
                    <a:pt x="817" y="637"/>
                  </a:cubicBezTo>
                  <a:cubicBezTo>
                    <a:pt x="817" y="636"/>
                    <a:pt x="818" y="636"/>
                    <a:pt x="818" y="635"/>
                  </a:cubicBezTo>
                  <a:cubicBezTo>
                    <a:pt x="819" y="633"/>
                    <a:pt x="820" y="630"/>
                    <a:pt x="820" y="627"/>
                  </a:cubicBezTo>
                  <a:cubicBezTo>
                    <a:pt x="820" y="627"/>
                    <a:pt x="821" y="627"/>
                    <a:pt x="821" y="627"/>
                  </a:cubicBezTo>
                  <a:cubicBezTo>
                    <a:pt x="821" y="626"/>
                    <a:pt x="821" y="626"/>
                    <a:pt x="821" y="626"/>
                  </a:cubicBezTo>
                  <a:cubicBezTo>
                    <a:pt x="821" y="625"/>
                    <a:pt x="821" y="624"/>
                    <a:pt x="821" y="624"/>
                  </a:cubicBezTo>
                  <a:cubicBezTo>
                    <a:pt x="821" y="623"/>
                    <a:pt x="821" y="622"/>
                    <a:pt x="821" y="622"/>
                  </a:cubicBezTo>
                  <a:cubicBezTo>
                    <a:pt x="821" y="621"/>
                    <a:pt x="821" y="620"/>
                    <a:pt x="821" y="620"/>
                  </a:cubicBezTo>
                  <a:cubicBezTo>
                    <a:pt x="822" y="617"/>
                    <a:pt x="822" y="614"/>
                    <a:pt x="821" y="612"/>
                  </a:cubicBezTo>
                  <a:cubicBezTo>
                    <a:pt x="821" y="611"/>
                    <a:pt x="821" y="610"/>
                    <a:pt x="821" y="608"/>
                  </a:cubicBezTo>
                  <a:cubicBezTo>
                    <a:pt x="821" y="608"/>
                    <a:pt x="820" y="607"/>
                    <a:pt x="820" y="607"/>
                  </a:cubicBezTo>
                  <a:cubicBezTo>
                    <a:pt x="820" y="607"/>
                    <a:pt x="820" y="607"/>
                    <a:pt x="820" y="606"/>
                  </a:cubicBezTo>
                  <a:cubicBezTo>
                    <a:pt x="820" y="606"/>
                    <a:pt x="820" y="606"/>
                    <a:pt x="820" y="606"/>
                  </a:cubicBezTo>
                  <a:cubicBezTo>
                    <a:pt x="821" y="606"/>
                    <a:pt x="821" y="605"/>
                    <a:pt x="821" y="605"/>
                  </a:cubicBezTo>
                  <a:cubicBezTo>
                    <a:pt x="821" y="604"/>
                    <a:pt x="822" y="603"/>
                    <a:pt x="822" y="603"/>
                  </a:cubicBezTo>
                  <a:cubicBezTo>
                    <a:pt x="822" y="602"/>
                    <a:pt x="822" y="602"/>
                    <a:pt x="823" y="601"/>
                  </a:cubicBezTo>
                  <a:cubicBezTo>
                    <a:pt x="823" y="600"/>
                    <a:pt x="824" y="600"/>
                    <a:pt x="824" y="599"/>
                  </a:cubicBezTo>
                  <a:cubicBezTo>
                    <a:pt x="824" y="599"/>
                    <a:pt x="825" y="598"/>
                    <a:pt x="825" y="597"/>
                  </a:cubicBezTo>
                  <a:cubicBezTo>
                    <a:pt x="825" y="597"/>
                    <a:pt x="825" y="597"/>
                    <a:pt x="825" y="597"/>
                  </a:cubicBezTo>
                  <a:cubicBezTo>
                    <a:pt x="839" y="598"/>
                    <a:pt x="842" y="590"/>
                    <a:pt x="836" y="578"/>
                  </a:cubicBezTo>
                  <a:cubicBezTo>
                    <a:pt x="829" y="582"/>
                    <a:pt x="819" y="586"/>
                    <a:pt x="824" y="596"/>
                  </a:cubicBezTo>
                  <a:cubicBezTo>
                    <a:pt x="823" y="597"/>
                    <a:pt x="823" y="597"/>
                    <a:pt x="823" y="597"/>
                  </a:cubicBezTo>
                  <a:cubicBezTo>
                    <a:pt x="823" y="597"/>
                    <a:pt x="823" y="597"/>
                    <a:pt x="823" y="597"/>
                  </a:cubicBezTo>
                  <a:cubicBezTo>
                    <a:pt x="823" y="597"/>
                    <a:pt x="823" y="598"/>
                    <a:pt x="822" y="598"/>
                  </a:cubicBezTo>
                  <a:cubicBezTo>
                    <a:pt x="822" y="599"/>
                    <a:pt x="822" y="599"/>
                    <a:pt x="821" y="600"/>
                  </a:cubicBezTo>
                  <a:cubicBezTo>
                    <a:pt x="821" y="601"/>
                    <a:pt x="820" y="601"/>
                    <a:pt x="820" y="602"/>
                  </a:cubicBezTo>
                  <a:cubicBezTo>
                    <a:pt x="820" y="602"/>
                    <a:pt x="820" y="603"/>
                    <a:pt x="820" y="603"/>
                  </a:cubicBezTo>
                  <a:cubicBezTo>
                    <a:pt x="819" y="603"/>
                    <a:pt x="819" y="602"/>
                    <a:pt x="819" y="602"/>
                  </a:cubicBezTo>
                  <a:cubicBezTo>
                    <a:pt x="819" y="601"/>
                    <a:pt x="819" y="601"/>
                    <a:pt x="818" y="600"/>
                  </a:cubicBezTo>
                  <a:cubicBezTo>
                    <a:pt x="818" y="600"/>
                    <a:pt x="818" y="600"/>
                    <a:pt x="818" y="599"/>
                  </a:cubicBezTo>
                  <a:cubicBezTo>
                    <a:pt x="818" y="599"/>
                    <a:pt x="818" y="599"/>
                    <a:pt x="818" y="599"/>
                  </a:cubicBezTo>
                  <a:cubicBezTo>
                    <a:pt x="818" y="598"/>
                    <a:pt x="817" y="598"/>
                    <a:pt x="817" y="597"/>
                  </a:cubicBezTo>
                  <a:cubicBezTo>
                    <a:pt x="817" y="597"/>
                    <a:pt x="817" y="597"/>
                    <a:pt x="817" y="596"/>
                  </a:cubicBezTo>
                  <a:cubicBezTo>
                    <a:pt x="816" y="595"/>
                    <a:pt x="816" y="595"/>
                    <a:pt x="815" y="594"/>
                  </a:cubicBezTo>
                  <a:cubicBezTo>
                    <a:pt x="815" y="593"/>
                    <a:pt x="814" y="593"/>
                    <a:pt x="814" y="592"/>
                  </a:cubicBezTo>
                  <a:cubicBezTo>
                    <a:pt x="813" y="592"/>
                    <a:pt x="813" y="591"/>
                    <a:pt x="813" y="591"/>
                  </a:cubicBezTo>
                  <a:cubicBezTo>
                    <a:pt x="812" y="590"/>
                    <a:pt x="811" y="589"/>
                    <a:pt x="811" y="589"/>
                  </a:cubicBezTo>
                  <a:cubicBezTo>
                    <a:pt x="810" y="588"/>
                    <a:pt x="810" y="588"/>
                    <a:pt x="810" y="588"/>
                  </a:cubicBezTo>
                  <a:cubicBezTo>
                    <a:pt x="810" y="588"/>
                    <a:pt x="811" y="589"/>
                    <a:pt x="812" y="591"/>
                  </a:cubicBezTo>
                  <a:cubicBezTo>
                    <a:pt x="812" y="592"/>
                    <a:pt x="812" y="592"/>
                    <a:pt x="813" y="593"/>
                  </a:cubicBezTo>
                  <a:cubicBezTo>
                    <a:pt x="813" y="593"/>
                    <a:pt x="813" y="594"/>
                    <a:pt x="814" y="595"/>
                  </a:cubicBezTo>
                  <a:cubicBezTo>
                    <a:pt x="814" y="596"/>
                    <a:pt x="815" y="598"/>
                    <a:pt x="816" y="600"/>
                  </a:cubicBezTo>
                  <a:cubicBezTo>
                    <a:pt x="816" y="600"/>
                    <a:pt x="816" y="600"/>
                    <a:pt x="816" y="600"/>
                  </a:cubicBezTo>
                  <a:cubicBezTo>
                    <a:pt x="816" y="601"/>
                    <a:pt x="816" y="601"/>
                    <a:pt x="816" y="601"/>
                  </a:cubicBezTo>
                  <a:cubicBezTo>
                    <a:pt x="816" y="601"/>
                    <a:pt x="817" y="602"/>
                    <a:pt x="817" y="602"/>
                  </a:cubicBezTo>
                  <a:cubicBezTo>
                    <a:pt x="817" y="603"/>
                    <a:pt x="817" y="604"/>
                    <a:pt x="818" y="605"/>
                  </a:cubicBezTo>
                  <a:cubicBezTo>
                    <a:pt x="818" y="606"/>
                    <a:pt x="818" y="606"/>
                    <a:pt x="818" y="606"/>
                  </a:cubicBezTo>
                  <a:cubicBezTo>
                    <a:pt x="818" y="607"/>
                    <a:pt x="818" y="607"/>
                    <a:pt x="818" y="607"/>
                  </a:cubicBezTo>
                  <a:cubicBezTo>
                    <a:pt x="818" y="608"/>
                    <a:pt x="818" y="608"/>
                    <a:pt x="818" y="609"/>
                  </a:cubicBezTo>
                  <a:cubicBezTo>
                    <a:pt x="818" y="609"/>
                    <a:pt x="818" y="610"/>
                    <a:pt x="818" y="610"/>
                  </a:cubicBezTo>
                  <a:cubicBezTo>
                    <a:pt x="818" y="610"/>
                    <a:pt x="818" y="609"/>
                    <a:pt x="818" y="609"/>
                  </a:cubicBezTo>
                  <a:cubicBezTo>
                    <a:pt x="819" y="610"/>
                    <a:pt x="819" y="611"/>
                    <a:pt x="819" y="612"/>
                  </a:cubicBezTo>
                  <a:cubicBezTo>
                    <a:pt x="819" y="615"/>
                    <a:pt x="819" y="617"/>
                    <a:pt x="819" y="619"/>
                  </a:cubicBezTo>
                  <a:cubicBezTo>
                    <a:pt x="819" y="620"/>
                    <a:pt x="819" y="621"/>
                    <a:pt x="819" y="621"/>
                  </a:cubicBezTo>
                  <a:cubicBezTo>
                    <a:pt x="819" y="622"/>
                    <a:pt x="819" y="623"/>
                    <a:pt x="819" y="623"/>
                  </a:cubicBezTo>
                  <a:cubicBezTo>
                    <a:pt x="819" y="624"/>
                    <a:pt x="819" y="624"/>
                    <a:pt x="818" y="625"/>
                  </a:cubicBezTo>
                  <a:cubicBezTo>
                    <a:pt x="818" y="626"/>
                    <a:pt x="818" y="626"/>
                    <a:pt x="818" y="626"/>
                  </a:cubicBezTo>
                  <a:cubicBezTo>
                    <a:pt x="818" y="626"/>
                    <a:pt x="818" y="627"/>
                    <a:pt x="818" y="627"/>
                  </a:cubicBezTo>
                  <a:cubicBezTo>
                    <a:pt x="818" y="628"/>
                    <a:pt x="817" y="630"/>
                    <a:pt x="817" y="632"/>
                  </a:cubicBezTo>
                  <a:cubicBezTo>
                    <a:pt x="817" y="631"/>
                    <a:pt x="817" y="631"/>
                    <a:pt x="817" y="631"/>
                  </a:cubicBezTo>
                  <a:cubicBezTo>
                    <a:pt x="817" y="631"/>
                    <a:pt x="816" y="631"/>
                    <a:pt x="816" y="631"/>
                  </a:cubicBezTo>
                  <a:cubicBezTo>
                    <a:pt x="816" y="630"/>
                    <a:pt x="816" y="630"/>
                    <a:pt x="816" y="630"/>
                  </a:cubicBezTo>
                  <a:cubicBezTo>
                    <a:pt x="816" y="629"/>
                    <a:pt x="816" y="629"/>
                    <a:pt x="815" y="629"/>
                  </a:cubicBezTo>
                  <a:cubicBezTo>
                    <a:pt x="815" y="629"/>
                    <a:pt x="815" y="629"/>
                    <a:pt x="815" y="628"/>
                  </a:cubicBezTo>
                  <a:cubicBezTo>
                    <a:pt x="815" y="628"/>
                    <a:pt x="815" y="628"/>
                    <a:pt x="815" y="628"/>
                  </a:cubicBezTo>
                  <a:cubicBezTo>
                    <a:pt x="815" y="628"/>
                    <a:pt x="814" y="627"/>
                    <a:pt x="814" y="627"/>
                  </a:cubicBezTo>
                  <a:cubicBezTo>
                    <a:pt x="814" y="626"/>
                    <a:pt x="813" y="626"/>
                    <a:pt x="813" y="625"/>
                  </a:cubicBezTo>
                  <a:cubicBezTo>
                    <a:pt x="812" y="624"/>
                    <a:pt x="811" y="624"/>
                    <a:pt x="811" y="623"/>
                  </a:cubicBezTo>
                  <a:cubicBezTo>
                    <a:pt x="811" y="623"/>
                    <a:pt x="810" y="623"/>
                    <a:pt x="810" y="623"/>
                  </a:cubicBezTo>
                  <a:cubicBezTo>
                    <a:pt x="812" y="613"/>
                    <a:pt x="796" y="612"/>
                    <a:pt x="789" y="613"/>
                  </a:cubicBezTo>
                  <a:cubicBezTo>
                    <a:pt x="795" y="617"/>
                    <a:pt x="798" y="633"/>
                    <a:pt x="809" y="625"/>
                  </a:cubicBezTo>
                  <a:cubicBezTo>
                    <a:pt x="808" y="623"/>
                    <a:pt x="808" y="623"/>
                    <a:pt x="808" y="623"/>
                  </a:cubicBezTo>
                  <a:cubicBezTo>
                    <a:pt x="809" y="624"/>
                    <a:pt x="809" y="624"/>
                    <a:pt x="810" y="624"/>
                  </a:cubicBezTo>
                  <a:cubicBezTo>
                    <a:pt x="810" y="624"/>
                    <a:pt x="810" y="624"/>
                    <a:pt x="810" y="624"/>
                  </a:cubicBezTo>
                  <a:cubicBezTo>
                    <a:pt x="810" y="624"/>
                    <a:pt x="810" y="624"/>
                    <a:pt x="810" y="624"/>
                  </a:cubicBezTo>
                  <a:cubicBezTo>
                    <a:pt x="811" y="625"/>
                    <a:pt x="811" y="625"/>
                    <a:pt x="812" y="626"/>
                  </a:cubicBezTo>
                  <a:cubicBezTo>
                    <a:pt x="812" y="626"/>
                    <a:pt x="813" y="627"/>
                    <a:pt x="813" y="628"/>
                  </a:cubicBezTo>
                  <a:cubicBezTo>
                    <a:pt x="813" y="628"/>
                    <a:pt x="814" y="628"/>
                    <a:pt x="814" y="629"/>
                  </a:cubicBezTo>
                  <a:cubicBezTo>
                    <a:pt x="814" y="629"/>
                    <a:pt x="814" y="629"/>
                    <a:pt x="814" y="629"/>
                  </a:cubicBezTo>
                  <a:cubicBezTo>
                    <a:pt x="814" y="629"/>
                    <a:pt x="814" y="629"/>
                    <a:pt x="814" y="629"/>
                  </a:cubicBezTo>
                  <a:cubicBezTo>
                    <a:pt x="815" y="630"/>
                    <a:pt x="815" y="630"/>
                    <a:pt x="815" y="630"/>
                  </a:cubicBezTo>
                  <a:cubicBezTo>
                    <a:pt x="815" y="631"/>
                    <a:pt x="815" y="631"/>
                    <a:pt x="815" y="631"/>
                  </a:cubicBezTo>
                  <a:cubicBezTo>
                    <a:pt x="815" y="631"/>
                    <a:pt x="815" y="631"/>
                    <a:pt x="816" y="632"/>
                  </a:cubicBezTo>
                  <a:cubicBezTo>
                    <a:pt x="816" y="632"/>
                    <a:pt x="816" y="632"/>
                    <a:pt x="816" y="632"/>
                  </a:cubicBezTo>
                  <a:cubicBezTo>
                    <a:pt x="816" y="632"/>
                    <a:pt x="816" y="632"/>
                    <a:pt x="816" y="633"/>
                  </a:cubicBezTo>
                  <a:cubicBezTo>
                    <a:pt x="816" y="633"/>
                    <a:pt x="816" y="633"/>
                    <a:pt x="816" y="633"/>
                  </a:cubicBezTo>
                  <a:cubicBezTo>
                    <a:pt x="816" y="633"/>
                    <a:pt x="816" y="634"/>
                    <a:pt x="816" y="634"/>
                  </a:cubicBezTo>
                  <a:cubicBezTo>
                    <a:pt x="816" y="635"/>
                    <a:pt x="815" y="635"/>
                    <a:pt x="815" y="636"/>
                  </a:cubicBezTo>
                  <a:cubicBezTo>
                    <a:pt x="815" y="636"/>
                    <a:pt x="814" y="637"/>
                    <a:pt x="814" y="637"/>
                  </a:cubicBezTo>
                  <a:cubicBezTo>
                    <a:pt x="814" y="638"/>
                    <a:pt x="814" y="638"/>
                    <a:pt x="813" y="639"/>
                  </a:cubicBezTo>
                  <a:cubicBezTo>
                    <a:pt x="813" y="639"/>
                    <a:pt x="813" y="640"/>
                    <a:pt x="812" y="641"/>
                  </a:cubicBezTo>
                  <a:cubicBezTo>
                    <a:pt x="812" y="642"/>
                    <a:pt x="811" y="643"/>
                    <a:pt x="811" y="644"/>
                  </a:cubicBezTo>
                  <a:cubicBezTo>
                    <a:pt x="810" y="644"/>
                    <a:pt x="810" y="644"/>
                    <a:pt x="810" y="645"/>
                  </a:cubicBezTo>
                  <a:cubicBezTo>
                    <a:pt x="810" y="645"/>
                    <a:pt x="810" y="645"/>
                    <a:pt x="810" y="645"/>
                  </a:cubicBezTo>
                  <a:cubicBezTo>
                    <a:pt x="810" y="646"/>
                    <a:pt x="810" y="646"/>
                    <a:pt x="810" y="646"/>
                  </a:cubicBezTo>
                  <a:cubicBezTo>
                    <a:pt x="810" y="646"/>
                    <a:pt x="810" y="646"/>
                    <a:pt x="810" y="646"/>
                  </a:cubicBezTo>
                  <a:cubicBezTo>
                    <a:pt x="810" y="647"/>
                    <a:pt x="810" y="647"/>
                    <a:pt x="810" y="647"/>
                  </a:cubicBezTo>
                  <a:cubicBezTo>
                    <a:pt x="809" y="650"/>
                    <a:pt x="810" y="652"/>
                    <a:pt x="811" y="654"/>
                  </a:cubicBezTo>
                  <a:cubicBezTo>
                    <a:pt x="811" y="655"/>
                    <a:pt x="811" y="655"/>
                    <a:pt x="811" y="656"/>
                  </a:cubicBezTo>
                  <a:cubicBezTo>
                    <a:pt x="811" y="656"/>
                    <a:pt x="811" y="656"/>
                    <a:pt x="812" y="657"/>
                  </a:cubicBezTo>
                  <a:cubicBezTo>
                    <a:pt x="812" y="657"/>
                    <a:pt x="812" y="658"/>
                    <a:pt x="813" y="658"/>
                  </a:cubicBezTo>
                  <a:cubicBezTo>
                    <a:pt x="813" y="658"/>
                    <a:pt x="813" y="659"/>
                    <a:pt x="813" y="659"/>
                  </a:cubicBezTo>
                  <a:cubicBezTo>
                    <a:pt x="814" y="660"/>
                    <a:pt x="814" y="660"/>
                    <a:pt x="815" y="661"/>
                  </a:cubicBezTo>
                  <a:cubicBezTo>
                    <a:pt x="813" y="660"/>
                    <a:pt x="812" y="658"/>
                    <a:pt x="810" y="657"/>
                  </a:cubicBezTo>
                  <a:cubicBezTo>
                    <a:pt x="808" y="655"/>
                    <a:pt x="805" y="654"/>
                    <a:pt x="802" y="652"/>
                  </a:cubicBezTo>
                  <a:cubicBezTo>
                    <a:pt x="801" y="651"/>
                    <a:pt x="799" y="651"/>
                    <a:pt x="798" y="650"/>
                  </a:cubicBezTo>
                  <a:cubicBezTo>
                    <a:pt x="797" y="650"/>
                    <a:pt x="796" y="649"/>
                    <a:pt x="796" y="649"/>
                  </a:cubicBezTo>
                  <a:cubicBezTo>
                    <a:pt x="795" y="649"/>
                    <a:pt x="794" y="649"/>
                    <a:pt x="793" y="649"/>
                  </a:cubicBezTo>
                  <a:cubicBezTo>
                    <a:pt x="790" y="648"/>
                    <a:pt x="787" y="647"/>
                    <a:pt x="785" y="647"/>
                  </a:cubicBezTo>
                  <a:cubicBezTo>
                    <a:pt x="779" y="646"/>
                    <a:pt x="773" y="644"/>
                    <a:pt x="768" y="642"/>
                  </a:cubicBezTo>
                  <a:cubicBezTo>
                    <a:pt x="766" y="641"/>
                    <a:pt x="763" y="640"/>
                    <a:pt x="761" y="638"/>
                  </a:cubicBezTo>
                  <a:cubicBezTo>
                    <a:pt x="758" y="637"/>
                    <a:pt x="756" y="636"/>
                    <a:pt x="754" y="635"/>
                  </a:cubicBezTo>
                  <a:cubicBezTo>
                    <a:pt x="752" y="634"/>
                    <a:pt x="751" y="634"/>
                    <a:pt x="749" y="633"/>
                  </a:cubicBezTo>
                  <a:cubicBezTo>
                    <a:pt x="749" y="633"/>
                    <a:pt x="749" y="632"/>
                    <a:pt x="749" y="632"/>
                  </a:cubicBezTo>
                  <a:cubicBezTo>
                    <a:pt x="749" y="631"/>
                    <a:pt x="748" y="630"/>
                    <a:pt x="748" y="628"/>
                  </a:cubicBezTo>
                  <a:cubicBezTo>
                    <a:pt x="748" y="628"/>
                    <a:pt x="748" y="628"/>
                    <a:pt x="748" y="627"/>
                  </a:cubicBezTo>
                  <a:cubicBezTo>
                    <a:pt x="748" y="627"/>
                    <a:pt x="747" y="627"/>
                    <a:pt x="747" y="626"/>
                  </a:cubicBezTo>
                  <a:cubicBezTo>
                    <a:pt x="747" y="626"/>
                    <a:pt x="747" y="625"/>
                    <a:pt x="747" y="624"/>
                  </a:cubicBezTo>
                  <a:cubicBezTo>
                    <a:pt x="747" y="623"/>
                    <a:pt x="747" y="623"/>
                    <a:pt x="747" y="622"/>
                  </a:cubicBezTo>
                  <a:cubicBezTo>
                    <a:pt x="747" y="622"/>
                    <a:pt x="747" y="621"/>
                    <a:pt x="747" y="621"/>
                  </a:cubicBezTo>
                  <a:cubicBezTo>
                    <a:pt x="747" y="621"/>
                    <a:pt x="747" y="621"/>
                    <a:pt x="747" y="620"/>
                  </a:cubicBezTo>
                  <a:cubicBezTo>
                    <a:pt x="747" y="620"/>
                    <a:pt x="747" y="620"/>
                    <a:pt x="747" y="620"/>
                  </a:cubicBezTo>
                  <a:cubicBezTo>
                    <a:pt x="747" y="620"/>
                    <a:pt x="747" y="619"/>
                    <a:pt x="747" y="619"/>
                  </a:cubicBezTo>
                  <a:cubicBezTo>
                    <a:pt x="748" y="617"/>
                    <a:pt x="749" y="616"/>
                    <a:pt x="750" y="614"/>
                  </a:cubicBezTo>
                  <a:cubicBezTo>
                    <a:pt x="750" y="613"/>
                    <a:pt x="751" y="612"/>
                    <a:pt x="751" y="610"/>
                  </a:cubicBezTo>
                  <a:cubicBezTo>
                    <a:pt x="751" y="610"/>
                    <a:pt x="751" y="609"/>
                    <a:pt x="751" y="608"/>
                  </a:cubicBezTo>
                  <a:cubicBezTo>
                    <a:pt x="751" y="608"/>
                    <a:pt x="751" y="608"/>
                    <a:pt x="751" y="608"/>
                  </a:cubicBezTo>
                  <a:cubicBezTo>
                    <a:pt x="751" y="608"/>
                    <a:pt x="751" y="608"/>
                    <a:pt x="751" y="608"/>
                  </a:cubicBezTo>
                  <a:cubicBezTo>
                    <a:pt x="751" y="607"/>
                    <a:pt x="751" y="607"/>
                    <a:pt x="751" y="607"/>
                  </a:cubicBezTo>
                  <a:cubicBezTo>
                    <a:pt x="751" y="607"/>
                    <a:pt x="751" y="607"/>
                    <a:pt x="751" y="607"/>
                  </a:cubicBezTo>
                  <a:cubicBezTo>
                    <a:pt x="751" y="604"/>
                    <a:pt x="750" y="602"/>
                    <a:pt x="748" y="600"/>
                  </a:cubicBezTo>
                  <a:cubicBezTo>
                    <a:pt x="748" y="599"/>
                    <a:pt x="748" y="599"/>
                    <a:pt x="748" y="599"/>
                  </a:cubicBezTo>
                  <a:cubicBezTo>
                    <a:pt x="748" y="598"/>
                    <a:pt x="748" y="598"/>
                    <a:pt x="748" y="598"/>
                  </a:cubicBezTo>
                  <a:cubicBezTo>
                    <a:pt x="748" y="598"/>
                    <a:pt x="748" y="598"/>
                    <a:pt x="748" y="598"/>
                  </a:cubicBezTo>
                  <a:cubicBezTo>
                    <a:pt x="748" y="597"/>
                    <a:pt x="748" y="597"/>
                    <a:pt x="748" y="597"/>
                  </a:cubicBezTo>
                  <a:cubicBezTo>
                    <a:pt x="748" y="597"/>
                    <a:pt x="748" y="596"/>
                    <a:pt x="748" y="595"/>
                  </a:cubicBezTo>
                  <a:cubicBezTo>
                    <a:pt x="748" y="595"/>
                    <a:pt x="748" y="594"/>
                    <a:pt x="748" y="593"/>
                  </a:cubicBezTo>
                  <a:cubicBezTo>
                    <a:pt x="748" y="593"/>
                    <a:pt x="748" y="592"/>
                    <a:pt x="749" y="591"/>
                  </a:cubicBezTo>
                  <a:cubicBezTo>
                    <a:pt x="749" y="591"/>
                    <a:pt x="749" y="590"/>
                    <a:pt x="749" y="589"/>
                  </a:cubicBezTo>
                  <a:cubicBezTo>
                    <a:pt x="749" y="589"/>
                    <a:pt x="749" y="588"/>
                    <a:pt x="749" y="587"/>
                  </a:cubicBezTo>
                  <a:cubicBezTo>
                    <a:pt x="757" y="581"/>
                    <a:pt x="761" y="573"/>
                    <a:pt x="758" y="564"/>
                  </a:cubicBezTo>
                  <a:cubicBezTo>
                    <a:pt x="751" y="571"/>
                    <a:pt x="745" y="578"/>
                    <a:pt x="747" y="588"/>
                  </a:cubicBezTo>
                  <a:cubicBezTo>
                    <a:pt x="747" y="588"/>
                    <a:pt x="747" y="588"/>
                    <a:pt x="747" y="588"/>
                  </a:cubicBezTo>
                  <a:cubicBezTo>
                    <a:pt x="747" y="589"/>
                    <a:pt x="747" y="589"/>
                    <a:pt x="747" y="589"/>
                  </a:cubicBezTo>
                  <a:cubicBezTo>
                    <a:pt x="747" y="589"/>
                    <a:pt x="747" y="590"/>
                    <a:pt x="747" y="591"/>
                  </a:cubicBezTo>
                  <a:cubicBezTo>
                    <a:pt x="747" y="592"/>
                    <a:pt x="746" y="592"/>
                    <a:pt x="746" y="593"/>
                  </a:cubicBezTo>
                  <a:cubicBezTo>
                    <a:pt x="746" y="594"/>
                    <a:pt x="746" y="595"/>
                    <a:pt x="746" y="595"/>
                  </a:cubicBezTo>
                  <a:cubicBezTo>
                    <a:pt x="746" y="595"/>
                    <a:pt x="746" y="596"/>
                    <a:pt x="746" y="596"/>
                  </a:cubicBezTo>
                  <a:cubicBezTo>
                    <a:pt x="746" y="595"/>
                    <a:pt x="745" y="595"/>
                    <a:pt x="745" y="594"/>
                  </a:cubicBezTo>
                  <a:cubicBezTo>
                    <a:pt x="744" y="592"/>
                    <a:pt x="743" y="590"/>
                    <a:pt x="742" y="588"/>
                  </a:cubicBezTo>
                  <a:cubicBezTo>
                    <a:pt x="740" y="584"/>
                    <a:pt x="739" y="580"/>
                    <a:pt x="738" y="577"/>
                  </a:cubicBezTo>
                  <a:cubicBezTo>
                    <a:pt x="738" y="577"/>
                    <a:pt x="737" y="576"/>
                    <a:pt x="737" y="576"/>
                  </a:cubicBezTo>
                  <a:cubicBezTo>
                    <a:pt x="737" y="576"/>
                    <a:pt x="737" y="575"/>
                    <a:pt x="737" y="575"/>
                  </a:cubicBezTo>
                  <a:cubicBezTo>
                    <a:pt x="736" y="574"/>
                    <a:pt x="736" y="573"/>
                    <a:pt x="736" y="573"/>
                  </a:cubicBezTo>
                  <a:cubicBezTo>
                    <a:pt x="735" y="572"/>
                    <a:pt x="734" y="570"/>
                    <a:pt x="734" y="570"/>
                  </a:cubicBezTo>
                  <a:cubicBezTo>
                    <a:pt x="734" y="569"/>
                    <a:pt x="734" y="569"/>
                    <a:pt x="733" y="568"/>
                  </a:cubicBezTo>
                  <a:cubicBezTo>
                    <a:pt x="733" y="568"/>
                    <a:pt x="733"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8"/>
                    <a:pt x="734" y="568"/>
                    <a:pt x="734" y="568"/>
                  </a:cubicBezTo>
                  <a:cubicBezTo>
                    <a:pt x="734" y="569"/>
                    <a:pt x="734" y="569"/>
                    <a:pt x="734" y="569"/>
                  </a:cubicBezTo>
                  <a:cubicBezTo>
                    <a:pt x="734" y="569"/>
                    <a:pt x="734" y="569"/>
                    <a:pt x="734" y="568"/>
                  </a:cubicBezTo>
                  <a:cubicBezTo>
                    <a:pt x="734" y="568"/>
                    <a:pt x="734" y="568"/>
                    <a:pt x="734" y="568"/>
                  </a:cubicBezTo>
                  <a:cubicBezTo>
                    <a:pt x="734" y="568"/>
                    <a:pt x="734" y="568"/>
                    <a:pt x="734" y="568"/>
                  </a:cubicBezTo>
                  <a:cubicBezTo>
                    <a:pt x="734" y="568"/>
                    <a:pt x="733" y="568"/>
                    <a:pt x="733" y="568"/>
                  </a:cubicBezTo>
                  <a:cubicBezTo>
                    <a:pt x="733" y="568"/>
                    <a:pt x="733" y="568"/>
                    <a:pt x="733" y="568"/>
                  </a:cubicBezTo>
                  <a:cubicBezTo>
                    <a:pt x="733" y="568"/>
                    <a:pt x="733" y="568"/>
                    <a:pt x="733" y="568"/>
                  </a:cubicBezTo>
                  <a:cubicBezTo>
                    <a:pt x="733" y="568"/>
                    <a:pt x="733" y="568"/>
                    <a:pt x="733" y="568"/>
                  </a:cubicBezTo>
                  <a:cubicBezTo>
                    <a:pt x="733" y="568"/>
                    <a:pt x="733" y="568"/>
                    <a:pt x="733" y="568"/>
                  </a:cubicBezTo>
                  <a:cubicBezTo>
                    <a:pt x="733" y="569"/>
                    <a:pt x="733" y="569"/>
                    <a:pt x="733" y="570"/>
                  </a:cubicBezTo>
                  <a:cubicBezTo>
                    <a:pt x="733" y="571"/>
                    <a:pt x="734" y="572"/>
                    <a:pt x="734" y="573"/>
                  </a:cubicBezTo>
                  <a:cubicBezTo>
                    <a:pt x="734" y="574"/>
                    <a:pt x="734" y="575"/>
                    <a:pt x="735" y="576"/>
                  </a:cubicBezTo>
                  <a:cubicBezTo>
                    <a:pt x="735" y="576"/>
                    <a:pt x="735" y="576"/>
                    <a:pt x="735" y="577"/>
                  </a:cubicBezTo>
                  <a:cubicBezTo>
                    <a:pt x="735" y="577"/>
                    <a:pt x="735" y="578"/>
                    <a:pt x="735" y="578"/>
                  </a:cubicBezTo>
                  <a:cubicBezTo>
                    <a:pt x="736" y="579"/>
                    <a:pt x="736" y="580"/>
                    <a:pt x="737" y="582"/>
                  </a:cubicBezTo>
                  <a:cubicBezTo>
                    <a:pt x="737" y="581"/>
                    <a:pt x="737" y="581"/>
                    <a:pt x="737" y="581"/>
                  </a:cubicBezTo>
                  <a:cubicBezTo>
                    <a:pt x="736" y="581"/>
                    <a:pt x="736" y="581"/>
                    <a:pt x="736" y="580"/>
                  </a:cubicBezTo>
                  <a:cubicBezTo>
                    <a:pt x="735" y="580"/>
                    <a:pt x="735" y="580"/>
                    <a:pt x="735" y="580"/>
                  </a:cubicBezTo>
                  <a:cubicBezTo>
                    <a:pt x="734" y="579"/>
                    <a:pt x="734" y="579"/>
                    <a:pt x="734" y="579"/>
                  </a:cubicBezTo>
                  <a:cubicBezTo>
                    <a:pt x="733" y="578"/>
                    <a:pt x="732" y="578"/>
                    <a:pt x="732" y="577"/>
                  </a:cubicBezTo>
                  <a:cubicBezTo>
                    <a:pt x="731" y="577"/>
                    <a:pt x="730" y="576"/>
                    <a:pt x="729" y="576"/>
                  </a:cubicBezTo>
                  <a:cubicBezTo>
                    <a:pt x="729" y="576"/>
                    <a:pt x="729" y="575"/>
                    <a:pt x="728" y="575"/>
                  </a:cubicBezTo>
                  <a:cubicBezTo>
                    <a:pt x="731" y="563"/>
                    <a:pt x="707" y="567"/>
                    <a:pt x="702" y="565"/>
                  </a:cubicBezTo>
                  <a:cubicBezTo>
                    <a:pt x="706" y="574"/>
                    <a:pt x="719" y="588"/>
                    <a:pt x="727" y="577"/>
                  </a:cubicBezTo>
                  <a:cubicBezTo>
                    <a:pt x="727" y="576"/>
                    <a:pt x="726" y="576"/>
                    <a:pt x="726" y="576"/>
                  </a:cubicBezTo>
                  <a:cubicBezTo>
                    <a:pt x="726" y="576"/>
                    <a:pt x="726" y="576"/>
                    <a:pt x="726" y="576"/>
                  </a:cubicBezTo>
                  <a:cubicBezTo>
                    <a:pt x="727" y="576"/>
                    <a:pt x="728" y="577"/>
                    <a:pt x="728" y="577"/>
                  </a:cubicBezTo>
                  <a:cubicBezTo>
                    <a:pt x="729" y="577"/>
                    <a:pt x="730" y="578"/>
                    <a:pt x="731" y="578"/>
                  </a:cubicBezTo>
                  <a:cubicBezTo>
                    <a:pt x="731" y="579"/>
                    <a:pt x="732" y="579"/>
                    <a:pt x="733" y="580"/>
                  </a:cubicBezTo>
                  <a:cubicBezTo>
                    <a:pt x="733" y="580"/>
                    <a:pt x="733" y="581"/>
                    <a:pt x="734" y="581"/>
                  </a:cubicBezTo>
                  <a:cubicBezTo>
                    <a:pt x="734" y="581"/>
                    <a:pt x="734" y="581"/>
                    <a:pt x="735" y="582"/>
                  </a:cubicBezTo>
                  <a:cubicBezTo>
                    <a:pt x="735" y="582"/>
                    <a:pt x="735" y="582"/>
                    <a:pt x="736" y="582"/>
                  </a:cubicBezTo>
                  <a:cubicBezTo>
                    <a:pt x="736" y="583"/>
                    <a:pt x="736" y="583"/>
                    <a:pt x="736" y="583"/>
                  </a:cubicBezTo>
                  <a:cubicBezTo>
                    <a:pt x="736" y="583"/>
                    <a:pt x="736" y="583"/>
                    <a:pt x="737" y="583"/>
                  </a:cubicBezTo>
                  <a:cubicBezTo>
                    <a:pt x="737" y="584"/>
                    <a:pt x="737" y="584"/>
                    <a:pt x="737" y="584"/>
                  </a:cubicBezTo>
                  <a:cubicBezTo>
                    <a:pt x="737" y="584"/>
                    <a:pt x="737" y="584"/>
                    <a:pt x="738" y="584"/>
                  </a:cubicBezTo>
                  <a:cubicBezTo>
                    <a:pt x="738" y="584"/>
                    <a:pt x="738" y="585"/>
                    <a:pt x="738" y="585"/>
                  </a:cubicBezTo>
                  <a:cubicBezTo>
                    <a:pt x="739" y="586"/>
                    <a:pt x="739" y="588"/>
                    <a:pt x="740" y="589"/>
                  </a:cubicBezTo>
                  <a:cubicBezTo>
                    <a:pt x="741" y="591"/>
                    <a:pt x="742" y="593"/>
                    <a:pt x="743" y="595"/>
                  </a:cubicBezTo>
                  <a:cubicBezTo>
                    <a:pt x="744" y="597"/>
                    <a:pt x="745" y="599"/>
                    <a:pt x="746" y="601"/>
                  </a:cubicBezTo>
                  <a:cubicBezTo>
                    <a:pt x="748" y="603"/>
                    <a:pt x="748" y="605"/>
                    <a:pt x="749" y="607"/>
                  </a:cubicBezTo>
                  <a:cubicBezTo>
                    <a:pt x="749" y="607"/>
                    <a:pt x="749" y="607"/>
                    <a:pt x="749" y="607"/>
                  </a:cubicBezTo>
                  <a:cubicBezTo>
                    <a:pt x="749" y="608"/>
                    <a:pt x="749" y="608"/>
                    <a:pt x="749" y="608"/>
                  </a:cubicBezTo>
                  <a:cubicBezTo>
                    <a:pt x="749" y="608"/>
                    <a:pt x="749" y="608"/>
                    <a:pt x="749" y="608"/>
                  </a:cubicBezTo>
                  <a:cubicBezTo>
                    <a:pt x="749" y="608"/>
                    <a:pt x="749" y="608"/>
                    <a:pt x="749" y="608"/>
                  </a:cubicBezTo>
                  <a:cubicBezTo>
                    <a:pt x="749" y="609"/>
                    <a:pt x="749" y="609"/>
                    <a:pt x="749" y="610"/>
                  </a:cubicBezTo>
                  <a:cubicBezTo>
                    <a:pt x="748" y="611"/>
                    <a:pt x="748" y="612"/>
                    <a:pt x="748" y="613"/>
                  </a:cubicBezTo>
                  <a:cubicBezTo>
                    <a:pt x="747" y="615"/>
                    <a:pt x="746" y="616"/>
                    <a:pt x="745" y="618"/>
                  </a:cubicBezTo>
                  <a:cubicBezTo>
                    <a:pt x="745" y="619"/>
                    <a:pt x="745" y="619"/>
                    <a:pt x="745" y="619"/>
                  </a:cubicBezTo>
                  <a:cubicBezTo>
                    <a:pt x="745" y="619"/>
                    <a:pt x="745" y="620"/>
                    <a:pt x="745" y="620"/>
                  </a:cubicBezTo>
                  <a:cubicBezTo>
                    <a:pt x="745" y="620"/>
                    <a:pt x="745" y="620"/>
                    <a:pt x="745" y="621"/>
                  </a:cubicBezTo>
                  <a:cubicBezTo>
                    <a:pt x="745" y="621"/>
                    <a:pt x="745" y="621"/>
                    <a:pt x="745" y="622"/>
                  </a:cubicBezTo>
                  <a:cubicBezTo>
                    <a:pt x="744" y="623"/>
                    <a:pt x="744" y="624"/>
                    <a:pt x="745" y="624"/>
                  </a:cubicBezTo>
                  <a:cubicBezTo>
                    <a:pt x="745" y="625"/>
                    <a:pt x="745" y="625"/>
                    <a:pt x="745" y="626"/>
                  </a:cubicBezTo>
                  <a:cubicBezTo>
                    <a:pt x="745" y="626"/>
                    <a:pt x="745" y="627"/>
                    <a:pt x="745" y="627"/>
                  </a:cubicBezTo>
                  <a:cubicBezTo>
                    <a:pt x="745" y="627"/>
                    <a:pt x="745" y="628"/>
                    <a:pt x="746" y="628"/>
                  </a:cubicBezTo>
                  <a:cubicBezTo>
                    <a:pt x="746" y="628"/>
                    <a:pt x="746" y="629"/>
                    <a:pt x="746" y="629"/>
                  </a:cubicBezTo>
                  <a:cubicBezTo>
                    <a:pt x="747" y="630"/>
                    <a:pt x="748" y="631"/>
                    <a:pt x="748" y="632"/>
                  </a:cubicBezTo>
                  <a:cubicBezTo>
                    <a:pt x="748" y="632"/>
                    <a:pt x="748" y="633"/>
                    <a:pt x="748" y="633"/>
                  </a:cubicBezTo>
                  <a:cubicBezTo>
                    <a:pt x="748" y="632"/>
                    <a:pt x="747" y="632"/>
                    <a:pt x="746" y="632"/>
                  </a:cubicBezTo>
                  <a:cubicBezTo>
                    <a:pt x="746" y="632"/>
                    <a:pt x="745" y="632"/>
                    <a:pt x="744" y="631"/>
                  </a:cubicBezTo>
                  <a:cubicBezTo>
                    <a:pt x="744" y="631"/>
                    <a:pt x="744" y="631"/>
                    <a:pt x="744" y="631"/>
                  </a:cubicBezTo>
                  <a:cubicBezTo>
                    <a:pt x="744" y="631"/>
                    <a:pt x="744" y="631"/>
                    <a:pt x="744" y="631"/>
                  </a:cubicBezTo>
                  <a:cubicBezTo>
                    <a:pt x="744" y="631"/>
                    <a:pt x="744" y="631"/>
                    <a:pt x="744" y="631"/>
                  </a:cubicBezTo>
                  <a:cubicBezTo>
                    <a:pt x="744" y="631"/>
                    <a:pt x="744" y="631"/>
                    <a:pt x="744" y="631"/>
                  </a:cubicBezTo>
                  <a:cubicBezTo>
                    <a:pt x="743" y="631"/>
                    <a:pt x="743" y="631"/>
                    <a:pt x="743" y="631"/>
                  </a:cubicBezTo>
                  <a:cubicBezTo>
                    <a:pt x="743" y="631"/>
                    <a:pt x="743" y="631"/>
                    <a:pt x="743" y="631"/>
                  </a:cubicBezTo>
                  <a:cubicBezTo>
                    <a:pt x="742" y="631"/>
                    <a:pt x="742" y="631"/>
                    <a:pt x="742" y="631"/>
                  </a:cubicBezTo>
                  <a:cubicBezTo>
                    <a:pt x="741" y="631"/>
                    <a:pt x="741" y="631"/>
                    <a:pt x="741" y="631"/>
                  </a:cubicBezTo>
                  <a:cubicBezTo>
                    <a:pt x="740" y="631"/>
                    <a:pt x="739" y="631"/>
                    <a:pt x="739" y="631"/>
                  </a:cubicBezTo>
                  <a:cubicBezTo>
                    <a:pt x="738" y="631"/>
                    <a:pt x="737" y="631"/>
                    <a:pt x="735" y="631"/>
                  </a:cubicBezTo>
                  <a:cubicBezTo>
                    <a:pt x="734" y="631"/>
                    <a:pt x="733" y="631"/>
                    <a:pt x="732" y="631"/>
                  </a:cubicBezTo>
                  <a:cubicBezTo>
                    <a:pt x="730" y="632"/>
                    <a:pt x="728" y="632"/>
                    <a:pt x="727" y="632"/>
                  </a:cubicBezTo>
                  <a:cubicBezTo>
                    <a:pt x="723" y="633"/>
                    <a:pt x="720" y="633"/>
                    <a:pt x="717" y="633"/>
                  </a:cubicBezTo>
                  <a:cubicBezTo>
                    <a:pt x="716" y="633"/>
                    <a:pt x="715" y="633"/>
                    <a:pt x="714" y="633"/>
                  </a:cubicBezTo>
                  <a:cubicBezTo>
                    <a:pt x="713" y="633"/>
                    <a:pt x="712" y="633"/>
                    <a:pt x="711" y="633"/>
                  </a:cubicBezTo>
                  <a:cubicBezTo>
                    <a:pt x="710" y="633"/>
                    <a:pt x="709" y="632"/>
                    <a:pt x="709" y="632"/>
                  </a:cubicBezTo>
                  <a:cubicBezTo>
                    <a:pt x="709" y="632"/>
                    <a:pt x="710" y="633"/>
                    <a:pt x="711" y="633"/>
                  </a:cubicBezTo>
                  <a:cubicBezTo>
                    <a:pt x="712" y="633"/>
                    <a:pt x="713" y="634"/>
                    <a:pt x="714" y="634"/>
                  </a:cubicBezTo>
                  <a:cubicBezTo>
                    <a:pt x="715" y="634"/>
                    <a:pt x="716" y="634"/>
                    <a:pt x="717" y="634"/>
                  </a:cubicBezTo>
                  <a:cubicBezTo>
                    <a:pt x="718" y="634"/>
                    <a:pt x="719" y="635"/>
                    <a:pt x="721" y="635"/>
                  </a:cubicBezTo>
                  <a:cubicBezTo>
                    <a:pt x="720" y="635"/>
                    <a:pt x="719" y="635"/>
                    <a:pt x="719" y="635"/>
                  </a:cubicBezTo>
                  <a:cubicBezTo>
                    <a:pt x="718" y="636"/>
                    <a:pt x="717" y="636"/>
                    <a:pt x="716" y="637"/>
                  </a:cubicBezTo>
                  <a:cubicBezTo>
                    <a:pt x="715" y="638"/>
                    <a:pt x="714" y="638"/>
                    <a:pt x="713" y="639"/>
                  </a:cubicBezTo>
                  <a:cubicBezTo>
                    <a:pt x="712" y="639"/>
                    <a:pt x="712" y="640"/>
                    <a:pt x="711" y="640"/>
                  </a:cubicBezTo>
                  <a:cubicBezTo>
                    <a:pt x="697" y="639"/>
                    <a:pt x="699" y="650"/>
                    <a:pt x="689" y="655"/>
                  </a:cubicBezTo>
                  <a:cubicBezTo>
                    <a:pt x="702" y="658"/>
                    <a:pt x="713" y="658"/>
                    <a:pt x="711" y="642"/>
                  </a:cubicBezTo>
                  <a:cubicBezTo>
                    <a:pt x="711" y="642"/>
                    <a:pt x="711" y="642"/>
                    <a:pt x="711" y="642"/>
                  </a:cubicBezTo>
                  <a:cubicBezTo>
                    <a:pt x="712" y="642"/>
                    <a:pt x="713" y="641"/>
                    <a:pt x="714" y="640"/>
                  </a:cubicBezTo>
                  <a:cubicBezTo>
                    <a:pt x="715" y="640"/>
                    <a:pt x="716" y="639"/>
                    <a:pt x="717" y="639"/>
                  </a:cubicBezTo>
                  <a:cubicBezTo>
                    <a:pt x="718" y="638"/>
                    <a:pt x="719" y="638"/>
                    <a:pt x="720" y="637"/>
                  </a:cubicBezTo>
                  <a:cubicBezTo>
                    <a:pt x="721" y="637"/>
                    <a:pt x="722" y="636"/>
                    <a:pt x="723" y="636"/>
                  </a:cubicBezTo>
                  <a:cubicBezTo>
                    <a:pt x="723" y="636"/>
                    <a:pt x="724" y="636"/>
                    <a:pt x="724" y="635"/>
                  </a:cubicBezTo>
                  <a:cubicBezTo>
                    <a:pt x="724" y="635"/>
                    <a:pt x="725" y="635"/>
                    <a:pt x="725" y="635"/>
                  </a:cubicBezTo>
                  <a:cubicBezTo>
                    <a:pt x="726" y="635"/>
                    <a:pt x="726" y="635"/>
                    <a:pt x="726" y="635"/>
                  </a:cubicBezTo>
                  <a:cubicBezTo>
                    <a:pt x="726" y="635"/>
                    <a:pt x="727" y="635"/>
                    <a:pt x="727" y="635"/>
                  </a:cubicBezTo>
                  <a:cubicBezTo>
                    <a:pt x="729" y="635"/>
                    <a:pt x="731" y="635"/>
                    <a:pt x="733" y="635"/>
                  </a:cubicBezTo>
                  <a:cubicBezTo>
                    <a:pt x="734" y="635"/>
                    <a:pt x="735" y="635"/>
                    <a:pt x="736" y="634"/>
                  </a:cubicBezTo>
                  <a:cubicBezTo>
                    <a:pt x="737" y="634"/>
                    <a:pt x="738" y="634"/>
                    <a:pt x="739" y="634"/>
                  </a:cubicBezTo>
                  <a:cubicBezTo>
                    <a:pt x="739" y="634"/>
                    <a:pt x="740" y="634"/>
                    <a:pt x="741" y="634"/>
                  </a:cubicBezTo>
                  <a:cubicBezTo>
                    <a:pt x="741" y="634"/>
                    <a:pt x="741" y="634"/>
                    <a:pt x="741" y="634"/>
                  </a:cubicBezTo>
                  <a:cubicBezTo>
                    <a:pt x="742" y="634"/>
                    <a:pt x="742" y="634"/>
                    <a:pt x="742" y="634"/>
                  </a:cubicBezTo>
                  <a:cubicBezTo>
                    <a:pt x="742" y="634"/>
                    <a:pt x="743" y="634"/>
                    <a:pt x="743" y="635"/>
                  </a:cubicBezTo>
                  <a:cubicBezTo>
                    <a:pt x="743" y="635"/>
                    <a:pt x="743" y="635"/>
                    <a:pt x="743" y="635"/>
                  </a:cubicBezTo>
                  <a:cubicBezTo>
                    <a:pt x="743" y="635"/>
                    <a:pt x="743" y="635"/>
                    <a:pt x="743" y="635"/>
                  </a:cubicBezTo>
                  <a:cubicBezTo>
                    <a:pt x="743" y="635"/>
                    <a:pt x="743" y="635"/>
                    <a:pt x="743" y="635"/>
                  </a:cubicBezTo>
                  <a:cubicBezTo>
                    <a:pt x="743" y="635"/>
                    <a:pt x="743" y="635"/>
                    <a:pt x="743" y="635"/>
                  </a:cubicBezTo>
                  <a:cubicBezTo>
                    <a:pt x="744" y="635"/>
                    <a:pt x="744" y="635"/>
                    <a:pt x="744" y="635"/>
                  </a:cubicBezTo>
                  <a:cubicBezTo>
                    <a:pt x="744" y="635"/>
                    <a:pt x="745" y="635"/>
                    <a:pt x="745" y="635"/>
                  </a:cubicBezTo>
                  <a:cubicBezTo>
                    <a:pt x="748" y="636"/>
                    <a:pt x="750" y="637"/>
                    <a:pt x="752" y="638"/>
                  </a:cubicBezTo>
                  <a:cubicBezTo>
                    <a:pt x="754" y="639"/>
                    <a:pt x="757" y="640"/>
                    <a:pt x="759" y="641"/>
                  </a:cubicBezTo>
                  <a:cubicBezTo>
                    <a:pt x="762" y="643"/>
                    <a:pt x="764" y="644"/>
                    <a:pt x="767" y="645"/>
                  </a:cubicBezTo>
                  <a:cubicBezTo>
                    <a:pt x="770" y="646"/>
                    <a:pt x="773" y="647"/>
                    <a:pt x="776" y="648"/>
                  </a:cubicBezTo>
                  <a:cubicBezTo>
                    <a:pt x="776" y="648"/>
                    <a:pt x="776" y="648"/>
                    <a:pt x="776" y="648"/>
                  </a:cubicBezTo>
                  <a:cubicBezTo>
                    <a:pt x="776" y="648"/>
                    <a:pt x="775" y="648"/>
                    <a:pt x="775" y="649"/>
                  </a:cubicBezTo>
                  <a:cubicBezTo>
                    <a:pt x="774" y="649"/>
                    <a:pt x="774" y="649"/>
                    <a:pt x="774" y="649"/>
                  </a:cubicBezTo>
                  <a:cubicBezTo>
                    <a:pt x="773" y="650"/>
                    <a:pt x="773" y="650"/>
                    <a:pt x="773" y="650"/>
                  </a:cubicBezTo>
                  <a:cubicBezTo>
                    <a:pt x="773" y="650"/>
                    <a:pt x="773" y="650"/>
                    <a:pt x="772" y="651"/>
                  </a:cubicBezTo>
                  <a:cubicBezTo>
                    <a:pt x="772" y="651"/>
                    <a:pt x="771" y="652"/>
                    <a:pt x="770" y="653"/>
                  </a:cubicBezTo>
                  <a:cubicBezTo>
                    <a:pt x="769" y="654"/>
                    <a:pt x="768" y="656"/>
                    <a:pt x="768" y="657"/>
                  </a:cubicBezTo>
                  <a:cubicBezTo>
                    <a:pt x="766" y="659"/>
                    <a:pt x="764" y="661"/>
                    <a:pt x="762" y="663"/>
                  </a:cubicBezTo>
                  <a:cubicBezTo>
                    <a:pt x="761" y="665"/>
                    <a:pt x="760" y="666"/>
                    <a:pt x="759" y="667"/>
                  </a:cubicBezTo>
                  <a:cubicBezTo>
                    <a:pt x="758" y="668"/>
                    <a:pt x="757" y="669"/>
                    <a:pt x="756" y="669"/>
                  </a:cubicBezTo>
                  <a:cubicBezTo>
                    <a:pt x="755" y="670"/>
                    <a:pt x="754" y="671"/>
                    <a:pt x="753" y="672"/>
                  </a:cubicBezTo>
                  <a:cubicBezTo>
                    <a:pt x="753" y="672"/>
                    <a:pt x="753" y="672"/>
                    <a:pt x="753" y="672"/>
                  </a:cubicBezTo>
                  <a:cubicBezTo>
                    <a:pt x="753" y="672"/>
                    <a:pt x="752" y="672"/>
                    <a:pt x="752" y="672"/>
                  </a:cubicBezTo>
                  <a:cubicBezTo>
                    <a:pt x="751" y="672"/>
                    <a:pt x="751" y="672"/>
                    <a:pt x="751" y="671"/>
                  </a:cubicBezTo>
                  <a:cubicBezTo>
                    <a:pt x="751" y="671"/>
                    <a:pt x="751" y="671"/>
                    <a:pt x="751" y="671"/>
                  </a:cubicBezTo>
                  <a:cubicBezTo>
                    <a:pt x="750" y="672"/>
                    <a:pt x="750" y="672"/>
                    <a:pt x="750" y="672"/>
                  </a:cubicBezTo>
                  <a:cubicBezTo>
                    <a:pt x="749" y="672"/>
                    <a:pt x="749" y="672"/>
                    <a:pt x="748" y="672"/>
                  </a:cubicBezTo>
                  <a:cubicBezTo>
                    <a:pt x="747" y="672"/>
                    <a:pt x="747" y="672"/>
                    <a:pt x="746" y="672"/>
                  </a:cubicBezTo>
                  <a:cubicBezTo>
                    <a:pt x="745" y="672"/>
                    <a:pt x="744" y="672"/>
                    <a:pt x="743" y="672"/>
                  </a:cubicBezTo>
                  <a:cubicBezTo>
                    <a:pt x="743" y="672"/>
                    <a:pt x="742" y="672"/>
                    <a:pt x="741" y="672"/>
                  </a:cubicBezTo>
                  <a:cubicBezTo>
                    <a:pt x="740" y="670"/>
                    <a:pt x="739" y="669"/>
                    <a:pt x="738" y="669"/>
                  </a:cubicBezTo>
                  <a:cubicBezTo>
                    <a:pt x="740" y="664"/>
                    <a:pt x="738" y="657"/>
                    <a:pt x="735" y="650"/>
                  </a:cubicBezTo>
                  <a:cubicBezTo>
                    <a:pt x="725" y="657"/>
                    <a:pt x="710" y="664"/>
                    <a:pt x="717" y="678"/>
                  </a:cubicBezTo>
                  <a:cubicBezTo>
                    <a:pt x="716" y="679"/>
                    <a:pt x="716" y="679"/>
                    <a:pt x="716" y="679"/>
                  </a:cubicBezTo>
                  <a:cubicBezTo>
                    <a:pt x="716" y="679"/>
                    <a:pt x="716" y="679"/>
                    <a:pt x="716" y="679"/>
                  </a:cubicBezTo>
                  <a:cubicBezTo>
                    <a:pt x="715" y="680"/>
                    <a:pt x="715" y="681"/>
                    <a:pt x="714" y="682"/>
                  </a:cubicBezTo>
                  <a:cubicBezTo>
                    <a:pt x="714" y="683"/>
                    <a:pt x="713" y="684"/>
                    <a:pt x="712" y="685"/>
                  </a:cubicBezTo>
                  <a:cubicBezTo>
                    <a:pt x="712" y="686"/>
                    <a:pt x="711" y="687"/>
                    <a:pt x="711" y="688"/>
                  </a:cubicBezTo>
                  <a:cubicBezTo>
                    <a:pt x="710" y="689"/>
                    <a:pt x="710" y="689"/>
                    <a:pt x="710" y="690"/>
                  </a:cubicBezTo>
                  <a:cubicBezTo>
                    <a:pt x="710" y="689"/>
                    <a:pt x="709" y="688"/>
                    <a:pt x="709" y="688"/>
                  </a:cubicBezTo>
                  <a:cubicBezTo>
                    <a:pt x="709" y="687"/>
                    <a:pt x="709" y="686"/>
                    <a:pt x="708" y="685"/>
                  </a:cubicBezTo>
                  <a:cubicBezTo>
                    <a:pt x="708" y="685"/>
                    <a:pt x="708" y="685"/>
                    <a:pt x="708" y="684"/>
                  </a:cubicBezTo>
                  <a:cubicBezTo>
                    <a:pt x="708" y="684"/>
                    <a:pt x="708" y="684"/>
                    <a:pt x="708" y="683"/>
                  </a:cubicBezTo>
                  <a:cubicBezTo>
                    <a:pt x="707" y="683"/>
                    <a:pt x="707" y="682"/>
                    <a:pt x="707" y="682"/>
                  </a:cubicBezTo>
                  <a:cubicBezTo>
                    <a:pt x="707" y="681"/>
                    <a:pt x="706" y="680"/>
                    <a:pt x="706" y="680"/>
                  </a:cubicBezTo>
                  <a:cubicBezTo>
                    <a:pt x="705" y="679"/>
                    <a:pt x="705" y="678"/>
                    <a:pt x="704" y="677"/>
                  </a:cubicBezTo>
                  <a:cubicBezTo>
                    <a:pt x="703" y="676"/>
                    <a:pt x="703" y="675"/>
                    <a:pt x="702" y="674"/>
                  </a:cubicBezTo>
                  <a:cubicBezTo>
                    <a:pt x="701" y="674"/>
                    <a:pt x="701" y="673"/>
                    <a:pt x="700" y="672"/>
                  </a:cubicBezTo>
                  <a:cubicBezTo>
                    <a:pt x="699" y="671"/>
                    <a:pt x="698" y="670"/>
                    <a:pt x="698" y="670"/>
                  </a:cubicBezTo>
                  <a:cubicBezTo>
                    <a:pt x="697" y="669"/>
                    <a:pt x="697" y="669"/>
                    <a:pt x="697" y="669"/>
                  </a:cubicBezTo>
                  <a:cubicBezTo>
                    <a:pt x="697" y="669"/>
                    <a:pt x="698" y="671"/>
                    <a:pt x="699" y="673"/>
                  </a:cubicBezTo>
                  <a:cubicBezTo>
                    <a:pt x="700" y="674"/>
                    <a:pt x="700" y="675"/>
                    <a:pt x="700" y="676"/>
                  </a:cubicBezTo>
                  <a:cubicBezTo>
                    <a:pt x="701" y="676"/>
                    <a:pt x="701" y="677"/>
                    <a:pt x="702" y="678"/>
                  </a:cubicBezTo>
                  <a:cubicBezTo>
                    <a:pt x="702" y="680"/>
                    <a:pt x="703" y="683"/>
                    <a:pt x="704" y="685"/>
                  </a:cubicBezTo>
                  <a:cubicBezTo>
                    <a:pt x="704" y="685"/>
                    <a:pt x="705" y="686"/>
                    <a:pt x="705" y="686"/>
                  </a:cubicBezTo>
                  <a:cubicBezTo>
                    <a:pt x="705" y="686"/>
                    <a:pt x="705" y="687"/>
                    <a:pt x="705" y="687"/>
                  </a:cubicBezTo>
                  <a:cubicBezTo>
                    <a:pt x="705" y="688"/>
                    <a:pt x="705" y="688"/>
                    <a:pt x="706" y="689"/>
                  </a:cubicBezTo>
                  <a:cubicBezTo>
                    <a:pt x="706" y="690"/>
                    <a:pt x="707" y="692"/>
                    <a:pt x="707" y="693"/>
                  </a:cubicBezTo>
                  <a:cubicBezTo>
                    <a:pt x="707" y="694"/>
                    <a:pt x="707" y="694"/>
                    <a:pt x="707" y="694"/>
                  </a:cubicBezTo>
                  <a:cubicBezTo>
                    <a:pt x="707" y="695"/>
                    <a:pt x="707" y="695"/>
                    <a:pt x="707" y="696"/>
                  </a:cubicBezTo>
                  <a:cubicBezTo>
                    <a:pt x="708" y="696"/>
                    <a:pt x="708" y="697"/>
                    <a:pt x="708" y="698"/>
                  </a:cubicBezTo>
                  <a:cubicBezTo>
                    <a:pt x="708" y="699"/>
                    <a:pt x="708" y="699"/>
                    <a:pt x="708" y="699"/>
                  </a:cubicBezTo>
                  <a:cubicBezTo>
                    <a:pt x="708" y="699"/>
                    <a:pt x="708" y="699"/>
                    <a:pt x="708" y="699"/>
                  </a:cubicBezTo>
                  <a:cubicBezTo>
                    <a:pt x="708" y="700"/>
                    <a:pt x="708" y="702"/>
                    <a:pt x="708" y="703"/>
                  </a:cubicBezTo>
                  <a:cubicBezTo>
                    <a:pt x="709" y="706"/>
                    <a:pt x="709" y="710"/>
                    <a:pt x="708" y="714"/>
                  </a:cubicBezTo>
                  <a:cubicBezTo>
                    <a:pt x="708" y="715"/>
                    <a:pt x="708" y="716"/>
                    <a:pt x="708" y="717"/>
                  </a:cubicBezTo>
                  <a:cubicBezTo>
                    <a:pt x="708" y="717"/>
                    <a:pt x="708" y="718"/>
                    <a:pt x="708" y="719"/>
                  </a:cubicBezTo>
                  <a:cubicBezTo>
                    <a:pt x="707" y="720"/>
                    <a:pt x="707" y="721"/>
                    <a:pt x="707" y="722"/>
                  </a:cubicBezTo>
                  <a:cubicBezTo>
                    <a:pt x="707" y="724"/>
                    <a:pt x="707" y="724"/>
                    <a:pt x="707" y="724"/>
                  </a:cubicBezTo>
                  <a:cubicBezTo>
                    <a:pt x="707" y="724"/>
                    <a:pt x="707" y="724"/>
                    <a:pt x="706" y="725"/>
                  </a:cubicBezTo>
                  <a:cubicBezTo>
                    <a:pt x="706" y="727"/>
                    <a:pt x="705" y="730"/>
                    <a:pt x="704" y="732"/>
                  </a:cubicBezTo>
                  <a:cubicBezTo>
                    <a:pt x="704" y="732"/>
                    <a:pt x="704" y="732"/>
                    <a:pt x="704" y="731"/>
                  </a:cubicBezTo>
                  <a:cubicBezTo>
                    <a:pt x="704" y="731"/>
                    <a:pt x="704" y="731"/>
                    <a:pt x="704" y="731"/>
                  </a:cubicBezTo>
                  <a:cubicBezTo>
                    <a:pt x="704" y="730"/>
                    <a:pt x="703" y="730"/>
                    <a:pt x="703" y="729"/>
                  </a:cubicBezTo>
                  <a:cubicBezTo>
                    <a:pt x="703" y="729"/>
                    <a:pt x="703" y="729"/>
                    <a:pt x="702" y="728"/>
                  </a:cubicBezTo>
                  <a:cubicBezTo>
                    <a:pt x="702" y="728"/>
                    <a:pt x="702" y="728"/>
                    <a:pt x="702" y="728"/>
                  </a:cubicBezTo>
                  <a:cubicBezTo>
                    <a:pt x="702" y="727"/>
                    <a:pt x="702" y="727"/>
                    <a:pt x="702" y="727"/>
                  </a:cubicBezTo>
                  <a:cubicBezTo>
                    <a:pt x="701" y="726"/>
                    <a:pt x="701" y="726"/>
                    <a:pt x="701" y="725"/>
                  </a:cubicBezTo>
                  <a:cubicBezTo>
                    <a:pt x="700" y="725"/>
                    <a:pt x="699" y="724"/>
                    <a:pt x="698" y="723"/>
                  </a:cubicBezTo>
                  <a:cubicBezTo>
                    <a:pt x="698" y="722"/>
                    <a:pt x="697" y="721"/>
                    <a:pt x="696" y="721"/>
                  </a:cubicBezTo>
                  <a:cubicBezTo>
                    <a:pt x="696" y="720"/>
                    <a:pt x="695" y="720"/>
                    <a:pt x="695" y="720"/>
                  </a:cubicBezTo>
                  <a:cubicBezTo>
                    <a:pt x="698" y="705"/>
                    <a:pt x="674" y="707"/>
                    <a:pt x="665" y="709"/>
                  </a:cubicBezTo>
                  <a:cubicBezTo>
                    <a:pt x="673" y="714"/>
                    <a:pt x="676" y="737"/>
                    <a:pt x="693" y="723"/>
                  </a:cubicBezTo>
                  <a:cubicBezTo>
                    <a:pt x="692" y="721"/>
                    <a:pt x="692" y="721"/>
                    <a:pt x="692" y="721"/>
                  </a:cubicBezTo>
                  <a:cubicBezTo>
                    <a:pt x="693" y="722"/>
                    <a:pt x="693" y="722"/>
                    <a:pt x="694" y="723"/>
                  </a:cubicBezTo>
                  <a:cubicBezTo>
                    <a:pt x="694" y="722"/>
                    <a:pt x="694" y="722"/>
                    <a:pt x="694" y="722"/>
                  </a:cubicBezTo>
                  <a:cubicBezTo>
                    <a:pt x="694" y="722"/>
                    <a:pt x="695" y="722"/>
                    <a:pt x="695" y="722"/>
                  </a:cubicBezTo>
                  <a:cubicBezTo>
                    <a:pt x="695" y="723"/>
                    <a:pt x="696" y="723"/>
                    <a:pt x="697" y="724"/>
                  </a:cubicBezTo>
                  <a:cubicBezTo>
                    <a:pt x="698" y="725"/>
                    <a:pt x="699" y="726"/>
                    <a:pt x="699" y="727"/>
                  </a:cubicBezTo>
                  <a:cubicBezTo>
                    <a:pt x="700" y="727"/>
                    <a:pt x="700" y="728"/>
                    <a:pt x="700" y="728"/>
                  </a:cubicBezTo>
                  <a:cubicBezTo>
                    <a:pt x="700" y="728"/>
                    <a:pt x="700" y="728"/>
                    <a:pt x="701" y="729"/>
                  </a:cubicBezTo>
                  <a:cubicBezTo>
                    <a:pt x="701" y="729"/>
                    <a:pt x="701" y="729"/>
                    <a:pt x="701" y="729"/>
                  </a:cubicBezTo>
                  <a:cubicBezTo>
                    <a:pt x="701" y="730"/>
                    <a:pt x="701" y="730"/>
                    <a:pt x="702" y="730"/>
                  </a:cubicBezTo>
                  <a:cubicBezTo>
                    <a:pt x="702" y="731"/>
                    <a:pt x="702" y="731"/>
                    <a:pt x="702" y="732"/>
                  </a:cubicBezTo>
                  <a:cubicBezTo>
                    <a:pt x="702" y="732"/>
                    <a:pt x="702" y="732"/>
                    <a:pt x="702" y="732"/>
                  </a:cubicBezTo>
                  <a:cubicBezTo>
                    <a:pt x="702" y="732"/>
                    <a:pt x="703" y="733"/>
                    <a:pt x="703" y="733"/>
                  </a:cubicBezTo>
                  <a:cubicBezTo>
                    <a:pt x="703" y="733"/>
                    <a:pt x="703" y="733"/>
                    <a:pt x="703" y="734"/>
                  </a:cubicBezTo>
                  <a:cubicBezTo>
                    <a:pt x="703" y="734"/>
                    <a:pt x="703" y="734"/>
                    <a:pt x="703" y="734"/>
                  </a:cubicBezTo>
                  <a:cubicBezTo>
                    <a:pt x="703" y="735"/>
                    <a:pt x="703" y="735"/>
                    <a:pt x="703" y="736"/>
                  </a:cubicBezTo>
                  <a:cubicBezTo>
                    <a:pt x="702" y="737"/>
                    <a:pt x="702" y="738"/>
                    <a:pt x="702" y="738"/>
                  </a:cubicBezTo>
                  <a:cubicBezTo>
                    <a:pt x="701" y="739"/>
                    <a:pt x="701" y="740"/>
                    <a:pt x="700" y="741"/>
                  </a:cubicBezTo>
                  <a:cubicBezTo>
                    <a:pt x="700" y="742"/>
                    <a:pt x="699" y="743"/>
                    <a:pt x="699" y="743"/>
                  </a:cubicBezTo>
                  <a:cubicBezTo>
                    <a:pt x="698" y="744"/>
                    <a:pt x="698" y="745"/>
                    <a:pt x="697" y="746"/>
                  </a:cubicBezTo>
                  <a:cubicBezTo>
                    <a:pt x="697" y="747"/>
                    <a:pt x="696" y="748"/>
                    <a:pt x="695" y="750"/>
                  </a:cubicBezTo>
                  <a:cubicBezTo>
                    <a:pt x="674" y="750"/>
                    <a:pt x="652" y="745"/>
                    <a:pt x="629" y="751"/>
                  </a:cubicBezTo>
                  <a:cubicBezTo>
                    <a:pt x="650" y="751"/>
                    <a:pt x="673" y="756"/>
                    <a:pt x="693" y="758"/>
                  </a:cubicBezTo>
                  <a:cubicBezTo>
                    <a:pt x="693" y="761"/>
                    <a:pt x="693" y="764"/>
                    <a:pt x="694" y="766"/>
                  </a:cubicBezTo>
                  <a:cubicBezTo>
                    <a:pt x="694" y="767"/>
                    <a:pt x="694" y="768"/>
                    <a:pt x="695" y="768"/>
                  </a:cubicBezTo>
                  <a:cubicBezTo>
                    <a:pt x="695" y="769"/>
                    <a:pt x="695" y="769"/>
                    <a:pt x="696" y="770"/>
                  </a:cubicBezTo>
                  <a:cubicBezTo>
                    <a:pt x="696" y="771"/>
                    <a:pt x="696" y="771"/>
                    <a:pt x="697" y="772"/>
                  </a:cubicBezTo>
                  <a:cubicBezTo>
                    <a:pt x="697" y="772"/>
                    <a:pt x="697" y="773"/>
                    <a:pt x="698" y="773"/>
                  </a:cubicBezTo>
                  <a:cubicBezTo>
                    <a:pt x="699" y="774"/>
                    <a:pt x="699" y="775"/>
                    <a:pt x="700" y="776"/>
                  </a:cubicBezTo>
                  <a:cubicBezTo>
                    <a:pt x="698" y="774"/>
                    <a:pt x="695" y="772"/>
                    <a:pt x="693" y="771"/>
                  </a:cubicBezTo>
                  <a:cubicBezTo>
                    <a:pt x="689" y="768"/>
                    <a:pt x="686" y="766"/>
                    <a:pt x="682" y="765"/>
                  </a:cubicBezTo>
                  <a:cubicBezTo>
                    <a:pt x="680" y="764"/>
                    <a:pt x="678" y="763"/>
                    <a:pt x="675" y="762"/>
                  </a:cubicBezTo>
                  <a:cubicBezTo>
                    <a:pt x="675" y="762"/>
                    <a:pt x="673" y="762"/>
                    <a:pt x="672" y="762"/>
                  </a:cubicBezTo>
                  <a:cubicBezTo>
                    <a:pt x="671" y="761"/>
                    <a:pt x="670" y="761"/>
                    <a:pt x="669" y="761"/>
                  </a:cubicBezTo>
                  <a:cubicBezTo>
                    <a:pt x="665" y="760"/>
                    <a:pt x="660" y="760"/>
                    <a:pt x="656" y="760"/>
                  </a:cubicBezTo>
                  <a:cubicBezTo>
                    <a:pt x="648" y="759"/>
                    <a:pt x="640" y="757"/>
                    <a:pt x="632" y="755"/>
                  </a:cubicBezTo>
                  <a:cubicBezTo>
                    <a:pt x="628" y="754"/>
                    <a:pt x="625" y="753"/>
                    <a:pt x="621" y="751"/>
                  </a:cubicBezTo>
                  <a:cubicBezTo>
                    <a:pt x="618" y="750"/>
                    <a:pt x="614" y="749"/>
                    <a:pt x="611" y="747"/>
                  </a:cubicBezTo>
                  <a:cubicBezTo>
                    <a:pt x="609" y="747"/>
                    <a:pt x="607" y="746"/>
                    <a:pt x="605" y="745"/>
                  </a:cubicBezTo>
                  <a:cubicBezTo>
                    <a:pt x="605" y="745"/>
                    <a:pt x="604" y="745"/>
                    <a:pt x="604" y="744"/>
                  </a:cubicBezTo>
                  <a:cubicBezTo>
                    <a:pt x="604" y="743"/>
                    <a:pt x="603" y="741"/>
                    <a:pt x="603" y="739"/>
                  </a:cubicBezTo>
                  <a:cubicBezTo>
                    <a:pt x="603" y="739"/>
                    <a:pt x="603" y="738"/>
                    <a:pt x="602" y="738"/>
                  </a:cubicBezTo>
                  <a:cubicBezTo>
                    <a:pt x="602" y="737"/>
                    <a:pt x="602" y="737"/>
                    <a:pt x="602" y="736"/>
                  </a:cubicBezTo>
                  <a:cubicBezTo>
                    <a:pt x="602" y="735"/>
                    <a:pt x="602" y="734"/>
                    <a:pt x="602" y="733"/>
                  </a:cubicBezTo>
                  <a:cubicBezTo>
                    <a:pt x="601" y="732"/>
                    <a:pt x="601" y="731"/>
                    <a:pt x="602" y="729"/>
                  </a:cubicBezTo>
                  <a:cubicBezTo>
                    <a:pt x="602" y="729"/>
                    <a:pt x="602" y="729"/>
                    <a:pt x="602" y="728"/>
                  </a:cubicBezTo>
                  <a:cubicBezTo>
                    <a:pt x="602" y="728"/>
                    <a:pt x="602" y="728"/>
                    <a:pt x="602" y="727"/>
                  </a:cubicBezTo>
                  <a:cubicBezTo>
                    <a:pt x="602" y="727"/>
                    <a:pt x="602" y="727"/>
                    <a:pt x="602" y="726"/>
                  </a:cubicBezTo>
                  <a:cubicBezTo>
                    <a:pt x="602" y="726"/>
                    <a:pt x="602" y="726"/>
                    <a:pt x="602" y="725"/>
                  </a:cubicBezTo>
                  <a:cubicBezTo>
                    <a:pt x="603" y="723"/>
                    <a:pt x="605" y="720"/>
                    <a:pt x="606" y="717"/>
                  </a:cubicBezTo>
                  <a:cubicBezTo>
                    <a:pt x="607" y="715"/>
                    <a:pt x="608" y="714"/>
                    <a:pt x="608" y="712"/>
                  </a:cubicBezTo>
                  <a:cubicBezTo>
                    <a:pt x="608" y="711"/>
                    <a:pt x="609" y="710"/>
                    <a:pt x="609" y="709"/>
                  </a:cubicBezTo>
                  <a:cubicBezTo>
                    <a:pt x="609" y="708"/>
                    <a:pt x="609" y="708"/>
                    <a:pt x="609" y="708"/>
                  </a:cubicBezTo>
                  <a:cubicBezTo>
                    <a:pt x="609" y="708"/>
                    <a:pt x="609" y="708"/>
                    <a:pt x="609" y="708"/>
                  </a:cubicBezTo>
                  <a:cubicBezTo>
                    <a:pt x="609" y="707"/>
                    <a:pt x="609" y="707"/>
                    <a:pt x="609" y="707"/>
                  </a:cubicBezTo>
                  <a:cubicBezTo>
                    <a:pt x="609" y="707"/>
                    <a:pt x="609" y="707"/>
                    <a:pt x="609" y="706"/>
                  </a:cubicBezTo>
                  <a:cubicBezTo>
                    <a:pt x="608" y="703"/>
                    <a:pt x="607" y="699"/>
                    <a:pt x="605" y="697"/>
                  </a:cubicBezTo>
                  <a:cubicBezTo>
                    <a:pt x="605" y="696"/>
                    <a:pt x="604" y="695"/>
                    <a:pt x="604" y="695"/>
                  </a:cubicBezTo>
                  <a:cubicBezTo>
                    <a:pt x="604" y="695"/>
                    <a:pt x="604" y="694"/>
                    <a:pt x="604" y="694"/>
                  </a:cubicBezTo>
                  <a:cubicBezTo>
                    <a:pt x="604" y="694"/>
                    <a:pt x="605" y="694"/>
                    <a:pt x="604" y="693"/>
                  </a:cubicBezTo>
                  <a:cubicBezTo>
                    <a:pt x="604" y="693"/>
                    <a:pt x="604" y="693"/>
                    <a:pt x="605" y="693"/>
                  </a:cubicBezTo>
                  <a:cubicBezTo>
                    <a:pt x="605" y="692"/>
                    <a:pt x="605" y="691"/>
                    <a:pt x="605" y="690"/>
                  </a:cubicBezTo>
                  <a:cubicBezTo>
                    <a:pt x="605" y="689"/>
                    <a:pt x="605" y="688"/>
                    <a:pt x="605" y="687"/>
                  </a:cubicBezTo>
                  <a:cubicBezTo>
                    <a:pt x="605" y="686"/>
                    <a:pt x="605" y="685"/>
                    <a:pt x="606" y="684"/>
                  </a:cubicBezTo>
                  <a:cubicBezTo>
                    <a:pt x="606" y="683"/>
                    <a:pt x="606" y="682"/>
                    <a:pt x="606" y="681"/>
                  </a:cubicBezTo>
                  <a:cubicBezTo>
                    <a:pt x="607" y="680"/>
                    <a:pt x="607" y="679"/>
                    <a:pt x="607" y="678"/>
                  </a:cubicBezTo>
                  <a:cubicBezTo>
                    <a:pt x="618" y="668"/>
                    <a:pt x="626" y="655"/>
                    <a:pt x="620" y="642"/>
                  </a:cubicBezTo>
                  <a:cubicBezTo>
                    <a:pt x="610" y="654"/>
                    <a:pt x="601" y="665"/>
                    <a:pt x="603" y="680"/>
                  </a:cubicBezTo>
                  <a:cubicBezTo>
                    <a:pt x="604" y="680"/>
                    <a:pt x="604" y="680"/>
                    <a:pt x="604" y="680"/>
                  </a:cubicBezTo>
                  <a:cubicBezTo>
                    <a:pt x="604" y="680"/>
                    <a:pt x="604" y="680"/>
                    <a:pt x="604" y="681"/>
                  </a:cubicBezTo>
                  <a:cubicBezTo>
                    <a:pt x="603" y="682"/>
                    <a:pt x="603" y="683"/>
                    <a:pt x="603" y="684"/>
                  </a:cubicBezTo>
                  <a:cubicBezTo>
                    <a:pt x="603" y="685"/>
                    <a:pt x="603" y="686"/>
                    <a:pt x="602" y="687"/>
                  </a:cubicBezTo>
                  <a:cubicBezTo>
                    <a:pt x="602" y="688"/>
                    <a:pt x="602" y="689"/>
                    <a:pt x="602" y="690"/>
                  </a:cubicBezTo>
                  <a:cubicBezTo>
                    <a:pt x="602" y="691"/>
                    <a:pt x="602" y="691"/>
                    <a:pt x="602" y="691"/>
                  </a:cubicBezTo>
                  <a:cubicBezTo>
                    <a:pt x="601" y="690"/>
                    <a:pt x="601" y="689"/>
                    <a:pt x="600" y="689"/>
                  </a:cubicBezTo>
                  <a:cubicBezTo>
                    <a:pt x="599" y="686"/>
                    <a:pt x="598" y="683"/>
                    <a:pt x="596" y="680"/>
                  </a:cubicBezTo>
                  <a:cubicBezTo>
                    <a:pt x="594" y="675"/>
                    <a:pt x="592" y="670"/>
                    <a:pt x="590" y="665"/>
                  </a:cubicBezTo>
                  <a:cubicBezTo>
                    <a:pt x="590" y="665"/>
                    <a:pt x="590" y="664"/>
                    <a:pt x="590" y="663"/>
                  </a:cubicBezTo>
                  <a:cubicBezTo>
                    <a:pt x="590" y="663"/>
                    <a:pt x="589" y="662"/>
                    <a:pt x="589" y="662"/>
                  </a:cubicBezTo>
                  <a:cubicBezTo>
                    <a:pt x="589" y="661"/>
                    <a:pt x="588" y="660"/>
                    <a:pt x="588" y="659"/>
                  </a:cubicBezTo>
                  <a:cubicBezTo>
                    <a:pt x="587" y="657"/>
                    <a:pt x="586" y="656"/>
                    <a:pt x="585" y="655"/>
                  </a:cubicBezTo>
                  <a:cubicBezTo>
                    <a:pt x="585" y="654"/>
                    <a:pt x="585" y="653"/>
                    <a:pt x="585" y="653"/>
                  </a:cubicBezTo>
                  <a:cubicBezTo>
                    <a:pt x="585" y="653"/>
                    <a:pt x="585" y="653"/>
                    <a:pt x="585" y="652"/>
                  </a:cubicBezTo>
                  <a:cubicBezTo>
                    <a:pt x="585" y="652"/>
                    <a:pt x="585" y="652"/>
                    <a:pt x="585" y="652"/>
                  </a:cubicBezTo>
                  <a:cubicBezTo>
                    <a:pt x="585" y="653"/>
                    <a:pt x="585" y="652"/>
                    <a:pt x="585" y="652"/>
                  </a:cubicBezTo>
                  <a:cubicBezTo>
                    <a:pt x="585" y="652"/>
                    <a:pt x="585" y="652"/>
                    <a:pt x="585" y="652"/>
                  </a:cubicBezTo>
                  <a:cubicBezTo>
                    <a:pt x="585" y="652"/>
                    <a:pt x="585" y="652"/>
                    <a:pt x="585" y="652"/>
                  </a:cubicBezTo>
                  <a:cubicBezTo>
                    <a:pt x="585" y="652"/>
                    <a:pt x="585" y="652"/>
                    <a:pt x="585" y="652"/>
                  </a:cubicBezTo>
                  <a:cubicBezTo>
                    <a:pt x="585" y="652"/>
                    <a:pt x="586" y="653"/>
                    <a:pt x="586" y="653"/>
                  </a:cubicBezTo>
                  <a:cubicBezTo>
                    <a:pt x="585" y="653"/>
                    <a:pt x="585" y="653"/>
                    <a:pt x="585" y="653"/>
                  </a:cubicBezTo>
                  <a:cubicBezTo>
                    <a:pt x="585" y="653"/>
                    <a:pt x="585" y="653"/>
                    <a:pt x="586" y="653"/>
                  </a:cubicBezTo>
                  <a:cubicBezTo>
                    <a:pt x="586" y="653"/>
                    <a:pt x="586" y="652"/>
                    <a:pt x="585" y="652"/>
                  </a:cubicBezTo>
                  <a:cubicBezTo>
                    <a:pt x="585" y="652"/>
                    <a:pt x="585" y="652"/>
                    <a:pt x="585" y="652"/>
                  </a:cubicBezTo>
                  <a:cubicBezTo>
                    <a:pt x="585" y="652"/>
                    <a:pt x="585" y="652"/>
                    <a:pt x="585" y="652"/>
                  </a:cubicBezTo>
                  <a:cubicBezTo>
                    <a:pt x="584" y="652"/>
                    <a:pt x="584" y="652"/>
                    <a:pt x="584" y="652"/>
                  </a:cubicBezTo>
                  <a:cubicBezTo>
                    <a:pt x="584" y="652"/>
                    <a:pt x="584" y="652"/>
                    <a:pt x="584" y="652"/>
                  </a:cubicBezTo>
                  <a:cubicBezTo>
                    <a:pt x="584" y="652"/>
                    <a:pt x="584" y="652"/>
                    <a:pt x="584" y="652"/>
                  </a:cubicBezTo>
                  <a:cubicBezTo>
                    <a:pt x="584" y="652"/>
                    <a:pt x="584" y="653"/>
                    <a:pt x="584" y="653"/>
                  </a:cubicBezTo>
                  <a:cubicBezTo>
                    <a:pt x="584" y="654"/>
                    <a:pt x="584" y="655"/>
                    <a:pt x="584" y="655"/>
                  </a:cubicBezTo>
                  <a:cubicBezTo>
                    <a:pt x="584" y="657"/>
                    <a:pt x="585" y="658"/>
                    <a:pt x="585" y="660"/>
                  </a:cubicBezTo>
                  <a:cubicBezTo>
                    <a:pt x="585" y="661"/>
                    <a:pt x="586" y="662"/>
                    <a:pt x="586" y="663"/>
                  </a:cubicBezTo>
                  <a:cubicBezTo>
                    <a:pt x="586" y="664"/>
                    <a:pt x="586" y="664"/>
                    <a:pt x="586" y="665"/>
                  </a:cubicBezTo>
                  <a:cubicBezTo>
                    <a:pt x="587" y="666"/>
                    <a:pt x="587" y="666"/>
                    <a:pt x="587" y="667"/>
                  </a:cubicBezTo>
                  <a:cubicBezTo>
                    <a:pt x="588" y="668"/>
                    <a:pt x="588" y="670"/>
                    <a:pt x="589" y="672"/>
                  </a:cubicBezTo>
                  <a:cubicBezTo>
                    <a:pt x="589" y="672"/>
                    <a:pt x="589" y="671"/>
                    <a:pt x="589" y="671"/>
                  </a:cubicBezTo>
                  <a:cubicBezTo>
                    <a:pt x="588" y="671"/>
                    <a:pt x="588" y="671"/>
                    <a:pt x="587" y="670"/>
                  </a:cubicBezTo>
                  <a:cubicBezTo>
                    <a:pt x="587" y="670"/>
                    <a:pt x="586" y="670"/>
                    <a:pt x="586" y="669"/>
                  </a:cubicBezTo>
                  <a:cubicBezTo>
                    <a:pt x="585" y="669"/>
                    <a:pt x="585" y="668"/>
                    <a:pt x="584" y="668"/>
                  </a:cubicBezTo>
                  <a:cubicBezTo>
                    <a:pt x="583" y="667"/>
                    <a:pt x="582" y="667"/>
                    <a:pt x="581" y="666"/>
                  </a:cubicBezTo>
                  <a:cubicBezTo>
                    <a:pt x="580" y="665"/>
                    <a:pt x="579" y="665"/>
                    <a:pt x="578" y="664"/>
                  </a:cubicBezTo>
                  <a:cubicBezTo>
                    <a:pt x="578" y="664"/>
                    <a:pt x="577" y="664"/>
                    <a:pt x="577" y="664"/>
                  </a:cubicBezTo>
                  <a:cubicBezTo>
                    <a:pt x="581" y="645"/>
                    <a:pt x="546" y="655"/>
                    <a:pt x="538" y="654"/>
                  </a:cubicBezTo>
                  <a:cubicBezTo>
                    <a:pt x="544" y="666"/>
                    <a:pt x="562" y="685"/>
                    <a:pt x="575" y="667"/>
                  </a:cubicBezTo>
                  <a:cubicBezTo>
                    <a:pt x="575" y="666"/>
                    <a:pt x="574" y="665"/>
                    <a:pt x="573" y="665"/>
                  </a:cubicBezTo>
                  <a:cubicBezTo>
                    <a:pt x="573" y="665"/>
                    <a:pt x="573" y="665"/>
                    <a:pt x="573" y="665"/>
                  </a:cubicBezTo>
                  <a:cubicBezTo>
                    <a:pt x="574" y="665"/>
                    <a:pt x="576" y="666"/>
                    <a:pt x="577" y="666"/>
                  </a:cubicBezTo>
                  <a:cubicBezTo>
                    <a:pt x="578" y="667"/>
                    <a:pt x="579" y="668"/>
                    <a:pt x="580" y="668"/>
                  </a:cubicBezTo>
                  <a:cubicBezTo>
                    <a:pt x="581" y="669"/>
                    <a:pt x="582" y="669"/>
                    <a:pt x="583" y="670"/>
                  </a:cubicBezTo>
                  <a:cubicBezTo>
                    <a:pt x="583" y="670"/>
                    <a:pt x="584" y="671"/>
                    <a:pt x="584" y="671"/>
                  </a:cubicBezTo>
                  <a:cubicBezTo>
                    <a:pt x="585" y="671"/>
                    <a:pt x="585" y="672"/>
                    <a:pt x="586" y="672"/>
                  </a:cubicBezTo>
                  <a:cubicBezTo>
                    <a:pt x="586" y="672"/>
                    <a:pt x="586" y="673"/>
                    <a:pt x="587" y="673"/>
                  </a:cubicBezTo>
                  <a:cubicBezTo>
                    <a:pt x="587" y="673"/>
                    <a:pt x="588" y="674"/>
                    <a:pt x="588" y="674"/>
                  </a:cubicBezTo>
                  <a:cubicBezTo>
                    <a:pt x="588" y="674"/>
                    <a:pt x="588" y="674"/>
                    <a:pt x="588" y="675"/>
                  </a:cubicBezTo>
                  <a:cubicBezTo>
                    <a:pt x="589" y="675"/>
                    <a:pt x="589" y="675"/>
                    <a:pt x="589" y="675"/>
                  </a:cubicBezTo>
                  <a:cubicBezTo>
                    <a:pt x="589" y="675"/>
                    <a:pt x="590" y="676"/>
                    <a:pt x="590" y="676"/>
                  </a:cubicBezTo>
                  <a:cubicBezTo>
                    <a:pt x="590" y="676"/>
                    <a:pt x="590" y="676"/>
                    <a:pt x="591" y="676"/>
                  </a:cubicBezTo>
                  <a:cubicBezTo>
                    <a:pt x="591" y="678"/>
                    <a:pt x="592" y="680"/>
                    <a:pt x="593" y="682"/>
                  </a:cubicBezTo>
                  <a:cubicBezTo>
                    <a:pt x="594" y="685"/>
                    <a:pt x="596" y="688"/>
                    <a:pt x="597" y="690"/>
                  </a:cubicBezTo>
                  <a:cubicBezTo>
                    <a:pt x="599" y="693"/>
                    <a:pt x="601" y="696"/>
                    <a:pt x="602" y="699"/>
                  </a:cubicBezTo>
                  <a:cubicBezTo>
                    <a:pt x="604" y="701"/>
                    <a:pt x="605" y="704"/>
                    <a:pt x="605" y="707"/>
                  </a:cubicBezTo>
                  <a:cubicBezTo>
                    <a:pt x="605" y="708"/>
                    <a:pt x="605" y="708"/>
                    <a:pt x="605" y="708"/>
                  </a:cubicBezTo>
                  <a:cubicBezTo>
                    <a:pt x="605" y="708"/>
                    <a:pt x="605" y="708"/>
                    <a:pt x="605" y="708"/>
                  </a:cubicBezTo>
                  <a:cubicBezTo>
                    <a:pt x="605" y="708"/>
                    <a:pt x="605" y="708"/>
                    <a:pt x="605" y="709"/>
                  </a:cubicBezTo>
                  <a:cubicBezTo>
                    <a:pt x="605" y="709"/>
                    <a:pt x="605" y="709"/>
                    <a:pt x="605" y="709"/>
                  </a:cubicBezTo>
                  <a:cubicBezTo>
                    <a:pt x="605" y="710"/>
                    <a:pt x="605" y="711"/>
                    <a:pt x="605" y="711"/>
                  </a:cubicBezTo>
                  <a:cubicBezTo>
                    <a:pt x="604" y="713"/>
                    <a:pt x="604" y="714"/>
                    <a:pt x="603" y="716"/>
                  </a:cubicBezTo>
                  <a:cubicBezTo>
                    <a:pt x="602" y="719"/>
                    <a:pt x="600" y="722"/>
                    <a:pt x="599" y="725"/>
                  </a:cubicBezTo>
                  <a:cubicBezTo>
                    <a:pt x="599" y="725"/>
                    <a:pt x="599" y="726"/>
                    <a:pt x="599" y="726"/>
                  </a:cubicBezTo>
                  <a:cubicBezTo>
                    <a:pt x="599" y="726"/>
                    <a:pt x="599" y="727"/>
                    <a:pt x="599" y="727"/>
                  </a:cubicBezTo>
                  <a:cubicBezTo>
                    <a:pt x="598" y="727"/>
                    <a:pt x="598" y="728"/>
                    <a:pt x="598" y="728"/>
                  </a:cubicBezTo>
                  <a:cubicBezTo>
                    <a:pt x="598" y="729"/>
                    <a:pt x="598" y="729"/>
                    <a:pt x="598" y="729"/>
                  </a:cubicBezTo>
                  <a:cubicBezTo>
                    <a:pt x="598" y="731"/>
                    <a:pt x="598" y="732"/>
                    <a:pt x="598" y="734"/>
                  </a:cubicBezTo>
                  <a:cubicBezTo>
                    <a:pt x="598" y="734"/>
                    <a:pt x="598" y="735"/>
                    <a:pt x="598" y="736"/>
                  </a:cubicBezTo>
                  <a:cubicBezTo>
                    <a:pt x="598" y="736"/>
                    <a:pt x="599" y="737"/>
                    <a:pt x="599" y="737"/>
                  </a:cubicBezTo>
                  <a:cubicBezTo>
                    <a:pt x="599" y="738"/>
                    <a:pt x="599" y="738"/>
                    <a:pt x="599" y="739"/>
                  </a:cubicBezTo>
                  <a:cubicBezTo>
                    <a:pt x="600" y="739"/>
                    <a:pt x="600" y="740"/>
                    <a:pt x="600" y="740"/>
                  </a:cubicBezTo>
                  <a:cubicBezTo>
                    <a:pt x="601" y="742"/>
                    <a:pt x="602" y="744"/>
                    <a:pt x="603" y="745"/>
                  </a:cubicBezTo>
                  <a:cubicBezTo>
                    <a:pt x="603" y="745"/>
                    <a:pt x="603" y="745"/>
                    <a:pt x="603" y="745"/>
                  </a:cubicBezTo>
                  <a:cubicBezTo>
                    <a:pt x="602" y="745"/>
                    <a:pt x="601" y="745"/>
                    <a:pt x="600" y="744"/>
                  </a:cubicBezTo>
                  <a:cubicBezTo>
                    <a:pt x="599" y="744"/>
                    <a:pt x="598" y="744"/>
                    <a:pt x="598" y="744"/>
                  </a:cubicBezTo>
                  <a:cubicBezTo>
                    <a:pt x="597" y="744"/>
                    <a:pt x="597" y="744"/>
                    <a:pt x="597" y="744"/>
                  </a:cubicBezTo>
                  <a:cubicBezTo>
                    <a:pt x="597" y="744"/>
                    <a:pt x="597" y="744"/>
                    <a:pt x="597" y="744"/>
                  </a:cubicBezTo>
                  <a:cubicBezTo>
                    <a:pt x="597" y="744"/>
                    <a:pt x="597" y="744"/>
                    <a:pt x="597" y="744"/>
                  </a:cubicBezTo>
                  <a:cubicBezTo>
                    <a:pt x="597" y="744"/>
                    <a:pt x="597" y="744"/>
                    <a:pt x="596" y="744"/>
                  </a:cubicBezTo>
                  <a:cubicBezTo>
                    <a:pt x="596" y="744"/>
                    <a:pt x="596" y="744"/>
                    <a:pt x="596" y="744"/>
                  </a:cubicBezTo>
                  <a:cubicBezTo>
                    <a:pt x="596" y="744"/>
                    <a:pt x="595" y="744"/>
                    <a:pt x="595" y="744"/>
                  </a:cubicBezTo>
                  <a:cubicBezTo>
                    <a:pt x="594" y="744"/>
                    <a:pt x="594" y="744"/>
                    <a:pt x="593" y="744"/>
                  </a:cubicBezTo>
                  <a:cubicBezTo>
                    <a:pt x="593" y="744"/>
                    <a:pt x="592" y="744"/>
                    <a:pt x="592" y="744"/>
                  </a:cubicBezTo>
                  <a:cubicBezTo>
                    <a:pt x="591" y="744"/>
                    <a:pt x="590" y="744"/>
                    <a:pt x="589" y="744"/>
                  </a:cubicBezTo>
                  <a:cubicBezTo>
                    <a:pt x="588" y="744"/>
                    <a:pt x="586" y="745"/>
                    <a:pt x="584" y="745"/>
                  </a:cubicBezTo>
                  <a:cubicBezTo>
                    <a:pt x="583" y="745"/>
                    <a:pt x="581" y="746"/>
                    <a:pt x="580" y="746"/>
                  </a:cubicBezTo>
                  <a:cubicBezTo>
                    <a:pt x="577" y="747"/>
                    <a:pt x="574" y="748"/>
                    <a:pt x="571" y="748"/>
                  </a:cubicBezTo>
                  <a:cubicBezTo>
                    <a:pt x="566" y="750"/>
                    <a:pt x="561" y="751"/>
                    <a:pt x="557" y="751"/>
                  </a:cubicBezTo>
                  <a:cubicBezTo>
                    <a:pt x="555" y="751"/>
                    <a:pt x="554" y="751"/>
                    <a:pt x="552" y="752"/>
                  </a:cubicBezTo>
                  <a:cubicBezTo>
                    <a:pt x="551" y="752"/>
                    <a:pt x="549" y="752"/>
                    <a:pt x="548" y="752"/>
                  </a:cubicBezTo>
                  <a:cubicBezTo>
                    <a:pt x="546" y="751"/>
                    <a:pt x="545" y="751"/>
                    <a:pt x="545" y="751"/>
                  </a:cubicBezTo>
                  <a:cubicBezTo>
                    <a:pt x="545" y="751"/>
                    <a:pt x="546" y="752"/>
                    <a:pt x="548" y="752"/>
                  </a:cubicBezTo>
                  <a:cubicBezTo>
                    <a:pt x="549" y="752"/>
                    <a:pt x="550" y="753"/>
                    <a:pt x="552" y="753"/>
                  </a:cubicBezTo>
                  <a:cubicBezTo>
                    <a:pt x="553" y="753"/>
                    <a:pt x="555" y="753"/>
                    <a:pt x="557" y="753"/>
                  </a:cubicBezTo>
                  <a:cubicBezTo>
                    <a:pt x="559" y="753"/>
                    <a:pt x="560" y="753"/>
                    <a:pt x="562" y="753"/>
                  </a:cubicBezTo>
                  <a:cubicBezTo>
                    <a:pt x="561" y="753"/>
                    <a:pt x="560" y="754"/>
                    <a:pt x="560" y="754"/>
                  </a:cubicBezTo>
                  <a:cubicBezTo>
                    <a:pt x="558" y="755"/>
                    <a:pt x="557" y="756"/>
                    <a:pt x="555" y="757"/>
                  </a:cubicBezTo>
                  <a:cubicBezTo>
                    <a:pt x="554" y="758"/>
                    <a:pt x="552" y="759"/>
                    <a:pt x="551" y="760"/>
                  </a:cubicBezTo>
                  <a:cubicBezTo>
                    <a:pt x="550" y="761"/>
                    <a:pt x="549" y="762"/>
                    <a:pt x="548" y="763"/>
                  </a:cubicBezTo>
                  <a:cubicBezTo>
                    <a:pt x="536" y="763"/>
                    <a:pt x="531" y="768"/>
                    <a:pt x="527" y="774"/>
                  </a:cubicBezTo>
                  <a:cubicBezTo>
                    <a:pt x="527" y="774"/>
                    <a:pt x="526" y="773"/>
                    <a:pt x="526" y="773"/>
                  </a:cubicBezTo>
                  <a:cubicBezTo>
                    <a:pt x="526" y="772"/>
                    <a:pt x="525" y="772"/>
                    <a:pt x="525" y="771"/>
                  </a:cubicBezTo>
                  <a:cubicBezTo>
                    <a:pt x="524" y="770"/>
                    <a:pt x="523" y="769"/>
                    <a:pt x="522" y="768"/>
                  </a:cubicBezTo>
                  <a:cubicBezTo>
                    <a:pt x="520" y="765"/>
                    <a:pt x="519" y="762"/>
                    <a:pt x="518" y="759"/>
                  </a:cubicBezTo>
                  <a:cubicBezTo>
                    <a:pt x="518" y="759"/>
                    <a:pt x="518" y="758"/>
                    <a:pt x="518" y="758"/>
                  </a:cubicBezTo>
                  <a:cubicBezTo>
                    <a:pt x="518" y="757"/>
                    <a:pt x="518" y="757"/>
                    <a:pt x="518" y="757"/>
                  </a:cubicBezTo>
                  <a:cubicBezTo>
                    <a:pt x="518" y="756"/>
                    <a:pt x="518" y="756"/>
                    <a:pt x="518" y="756"/>
                  </a:cubicBezTo>
                  <a:cubicBezTo>
                    <a:pt x="518" y="755"/>
                    <a:pt x="518" y="755"/>
                    <a:pt x="518" y="755"/>
                  </a:cubicBezTo>
                  <a:cubicBezTo>
                    <a:pt x="518" y="755"/>
                    <a:pt x="518" y="755"/>
                    <a:pt x="518" y="754"/>
                  </a:cubicBezTo>
                  <a:cubicBezTo>
                    <a:pt x="519" y="752"/>
                    <a:pt x="519" y="751"/>
                    <a:pt x="520" y="749"/>
                  </a:cubicBezTo>
                  <a:cubicBezTo>
                    <a:pt x="520" y="748"/>
                    <a:pt x="520" y="747"/>
                    <a:pt x="520" y="746"/>
                  </a:cubicBezTo>
                  <a:cubicBezTo>
                    <a:pt x="521" y="745"/>
                    <a:pt x="521" y="744"/>
                    <a:pt x="521" y="743"/>
                  </a:cubicBezTo>
                  <a:cubicBezTo>
                    <a:pt x="521" y="742"/>
                    <a:pt x="522" y="741"/>
                    <a:pt x="522" y="740"/>
                  </a:cubicBezTo>
                  <a:cubicBezTo>
                    <a:pt x="522" y="739"/>
                    <a:pt x="522" y="738"/>
                    <a:pt x="522" y="737"/>
                  </a:cubicBezTo>
                  <a:cubicBezTo>
                    <a:pt x="523" y="733"/>
                    <a:pt x="523" y="729"/>
                    <a:pt x="523" y="724"/>
                  </a:cubicBezTo>
                  <a:cubicBezTo>
                    <a:pt x="523" y="724"/>
                    <a:pt x="523" y="723"/>
                    <a:pt x="523" y="723"/>
                  </a:cubicBezTo>
                  <a:cubicBezTo>
                    <a:pt x="523" y="721"/>
                    <a:pt x="523" y="721"/>
                    <a:pt x="523" y="721"/>
                  </a:cubicBezTo>
                  <a:cubicBezTo>
                    <a:pt x="522" y="720"/>
                    <a:pt x="522" y="719"/>
                    <a:pt x="522" y="718"/>
                  </a:cubicBezTo>
                  <a:cubicBezTo>
                    <a:pt x="522" y="717"/>
                    <a:pt x="522" y="716"/>
                    <a:pt x="522" y="715"/>
                  </a:cubicBezTo>
                  <a:cubicBezTo>
                    <a:pt x="522" y="714"/>
                    <a:pt x="521" y="713"/>
                    <a:pt x="521" y="712"/>
                  </a:cubicBezTo>
                  <a:cubicBezTo>
                    <a:pt x="520" y="707"/>
                    <a:pt x="519" y="703"/>
                    <a:pt x="517" y="700"/>
                  </a:cubicBezTo>
                  <a:cubicBezTo>
                    <a:pt x="517" y="698"/>
                    <a:pt x="516" y="696"/>
                    <a:pt x="515" y="694"/>
                  </a:cubicBezTo>
                  <a:cubicBezTo>
                    <a:pt x="514" y="693"/>
                    <a:pt x="514" y="692"/>
                    <a:pt x="514" y="691"/>
                  </a:cubicBezTo>
                  <a:cubicBezTo>
                    <a:pt x="514" y="691"/>
                    <a:pt x="514" y="691"/>
                    <a:pt x="514" y="691"/>
                  </a:cubicBezTo>
                  <a:cubicBezTo>
                    <a:pt x="514" y="691"/>
                    <a:pt x="514" y="691"/>
                    <a:pt x="514" y="691"/>
                  </a:cubicBezTo>
                  <a:cubicBezTo>
                    <a:pt x="514" y="690"/>
                    <a:pt x="514" y="689"/>
                    <a:pt x="514" y="688"/>
                  </a:cubicBezTo>
                  <a:cubicBezTo>
                    <a:pt x="514" y="687"/>
                    <a:pt x="514" y="686"/>
                    <a:pt x="514" y="685"/>
                  </a:cubicBezTo>
                  <a:cubicBezTo>
                    <a:pt x="515" y="684"/>
                    <a:pt x="515" y="683"/>
                    <a:pt x="515" y="682"/>
                  </a:cubicBezTo>
                  <a:cubicBezTo>
                    <a:pt x="515" y="681"/>
                    <a:pt x="516" y="679"/>
                    <a:pt x="516" y="678"/>
                  </a:cubicBezTo>
                  <a:cubicBezTo>
                    <a:pt x="516" y="677"/>
                    <a:pt x="517" y="676"/>
                    <a:pt x="517" y="675"/>
                  </a:cubicBezTo>
                  <a:cubicBezTo>
                    <a:pt x="517" y="675"/>
                    <a:pt x="517" y="675"/>
                    <a:pt x="518" y="674"/>
                  </a:cubicBezTo>
                  <a:cubicBezTo>
                    <a:pt x="540" y="672"/>
                    <a:pt x="540" y="658"/>
                    <a:pt x="525" y="641"/>
                  </a:cubicBezTo>
                  <a:cubicBezTo>
                    <a:pt x="517" y="650"/>
                    <a:pt x="502" y="659"/>
                    <a:pt x="515" y="673"/>
                  </a:cubicBezTo>
                  <a:cubicBezTo>
                    <a:pt x="514" y="675"/>
                    <a:pt x="514" y="675"/>
                    <a:pt x="514" y="675"/>
                  </a:cubicBezTo>
                  <a:cubicBezTo>
                    <a:pt x="514" y="675"/>
                    <a:pt x="514" y="675"/>
                    <a:pt x="514" y="675"/>
                  </a:cubicBezTo>
                  <a:cubicBezTo>
                    <a:pt x="514" y="676"/>
                    <a:pt x="513" y="676"/>
                    <a:pt x="513" y="677"/>
                  </a:cubicBezTo>
                  <a:cubicBezTo>
                    <a:pt x="513" y="678"/>
                    <a:pt x="512" y="680"/>
                    <a:pt x="512" y="681"/>
                  </a:cubicBezTo>
                  <a:cubicBezTo>
                    <a:pt x="512" y="682"/>
                    <a:pt x="512" y="683"/>
                    <a:pt x="511" y="684"/>
                  </a:cubicBezTo>
                  <a:cubicBezTo>
                    <a:pt x="511" y="685"/>
                    <a:pt x="511" y="686"/>
                    <a:pt x="511" y="687"/>
                  </a:cubicBezTo>
                  <a:cubicBezTo>
                    <a:pt x="510" y="686"/>
                    <a:pt x="510" y="685"/>
                    <a:pt x="509" y="684"/>
                  </a:cubicBezTo>
                  <a:cubicBezTo>
                    <a:pt x="509" y="683"/>
                    <a:pt x="508" y="683"/>
                    <a:pt x="508" y="682"/>
                  </a:cubicBezTo>
                  <a:cubicBezTo>
                    <a:pt x="508" y="682"/>
                    <a:pt x="507" y="681"/>
                    <a:pt x="507" y="681"/>
                  </a:cubicBezTo>
                  <a:cubicBezTo>
                    <a:pt x="507" y="681"/>
                    <a:pt x="507" y="680"/>
                    <a:pt x="506" y="680"/>
                  </a:cubicBezTo>
                  <a:cubicBezTo>
                    <a:pt x="506" y="679"/>
                    <a:pt x="505" y="679"/>
                    <a:pt x="505" y="678"/>
                  </a:cubicBezTo>
                  <a:cubicBezTo>
                    <a:pt x="504" y="677"/>
                    <a:pt x="504" y="677"/>
                    <a:pt x="503" y="676"/>
                  </a:cubicBezTo>
                  <a:cubicBezTo>
                    <a:pt x="502" y="675"/>
                    <a:pt x="501" y="674"/>
                    <a:pt x="500" y="673"/>
                  </a:cubicBezTo>
                  <a:cubicBezTo>
                    <a:pt x="499" y="672"/>
                    <a:pt x="498" y="672"/>
                    <a:pt x="497" y="671"/>
                  </a:cubicBezTo>
                  <a:cubicBezTo>
                    <a:pt x="496" y="670"/>
                    <a:pt x="495" y="670"/>
                    <a:pt x="494" y="669"/>
                  </a:cubicBezTo>
                  <a:cubicBezTo>
                    <a:pt x="493" y="668"/>
                    <a:pt x="491" y="667"/>
                    <a:pt x="491" y="667"/>
                  </a:cubicBezTo>
                  <a:cubicBezTo>
                    <a:pt x="490" y="666"/>
                    <a:pt x="489" y="666"/>
                    <a:pt x="489" y="666"/>
                  </a:cubicBezTo>
                  <a:cubicBezTo>
                    <a:pt x="489" y="666"/>
                    <a:pt x="491" y="667"/>
                    <a:pt x="493" y="670"/>
                  </a:cubicBezTo>
                  <a:cubicBezTo>
                    <a:pt x="494" y="671"/>
                    <a:pt x="495" y="672"/>
                    <a:pt x="496" y="672"/>
                  </a:cubicBezTo>
                  <a:cubicBezTo>
                    <a:pt x="496" y="673"/>
                    <a:pt x="497" y="674"/>
                    <a:pt x="498" y="675"/>
                  </a:cubicBezTo>
                  <a:cubicBezTo>
                    <a:pt x="499" y="677"/>
                    <a:pt x="501" y="680"/>
                    <a:pt x="503" y="682"/>
                  </a:cubicBezTo>
                  <a:cubicBezTo>
                    <a:pt x="503" y="682"/>
                    <a:pt x="504" y="683"/>
                    <a:pt x="504" y="683"/>
                  </a:cubicBezTo>
                  <a:cubicBezTo>
                    <a:pt x="504" y="683"/>
                    <a:pt x="504" y="684"/>
                    <a:pt x="505" y="684"/>
                  </a:cubicBezTo>
                  <a:cubicBezTo>
                    <a:pt x="505" y="685"/>
                    <a:pt x="506" y="685"/>
                    <a:pt x="506" y="686"/>
                  </a:cubicBezTo>
                  <a:cubicBezTo>
                    <a:pt x="507" y="687"/>
                    <a:pt x="508" y="689"/>
                    <a:pt x="509" y="691"/>
                  </a:cubicBezTo>
                  <a:cubicBezTo>
                    <a:pt x="509" y="691"/>
                    <a:pt x="509" y="691"/>
                    <a:pt x="510" y="692"/>
                  </a:cubicBezTo>
                  <a:cubicBezTo>
                    <a:pt x="510" y="692"/>
                    <a:pt x="510" y="693"/>
                    <a:pt x="510" y="693"/>
                  </a:cubicBezTo>
                  <a:cubicBezTo>
                    <a:pt x="511" y="694"/>
                    <a:pt x="511" y="694"/>
                    <a:pt x="511" y="695"/>
                  </a:cubicBezTo>
                  <a:cubicBezTo>
                    <a:pt x="512" y="696"/>
                    <a:pt x="512" y="697"/>
                    <a:pt x="512" y="697"/>
                  </a:cubicBezTo>
                  <a:cubicBezTo>
                    <a:pt x="512" y="697"/>
                    <a:pt x="512" y="697"/>
                    <a:pt x="512" y="696"/>
                  </a:cubicBezTo>
                  <a:cubicBezTo>
                    <a:pt x="513" y="698"/>
                    <a:pt x="513" y="699"/>
                    <a:pt x="514" y="701"/>
                  </a:cubicBezTo>
                  <a:cubicBezTo>
                    <a:pt x="515" y="704"/>
                    <a:pt x="516" y="708"/>
                    <a:pt x="517" y="712"/>
                  </a:cubicBezTo>
                  <a:cubicBezTo>
                    <a:pt x="518" y="713"/>
                    <a:pt x="518" y="714"/>
                    <a:pt x="518" y="715"/>
                  </a:cubicBezTo>
                  <a:cubicBezTo>
                    <a:pt x="518" y="716"/>
                    <a:pt x="518" y="717"/>
                    <a:pt x="518" y="718"/>
                  </a:cubicBezTo>
                  <a:cubicBezTo>
                    <a:pt x="519" y="719"/>
                    <a:pt x="519" y="720"/>
                    <a:pt x="519" y="721"/>
                  </a:cubicBezTo>
                  <a:cubicBezTo>
                    <a:pt x="519" y="723"/>
                    <a:pt x="519" y="723"/>
                    <a:pt x="519" y="723"/>
                  </a:cubicBezTo>
                  <a:cubicBezTo>
                    <a:pt x="519" y="723"/>
                    <a:pt x="519" y="724"/>
                    <a:pt x="519" y="724"/>
                  </a:cubicBezTo>
                  <a:cubicBezTo>
                    <a:pt x="519" y="727"/>
                    <a:pt x="519" y="729"/>
                    <a:pt x="519" y="732"/>
                  </a:cubicBezTo>
                  <a:cubicBezTo>
                    <a:pt x="519" y="732"/>
                    <a:pt x="519" y="732"/>
                    <a:pt x="518" y="731"/>
                  </a:cubicBezTo>
                  <a:cubicBezTo>
                    <a:pt x="518" y="731"/>
                    <a:pt x="518" y="731"/>
                    <a:pt x="518" y="731"/>
                  </a:cubicBezTo>
                  <a:cubicBezTo>
                    <a:pt x="518" y="730"/>
                    <a:pt x="517" y="730"/>
                    <a:pt x="517" y="729"/>
                  </a:cubicBezTo>
                  <a:cubicBezTo>
                    <a:pt x="516" y="729"/>
                    <a:pt x="516" y="729"/>
                    <a:pt x="516" y="728"/>
                  </a:cubicBezTo>
                  <a:cubicBezTo>
                    <a:pt x="515" y="728"/>
                    <a:pt x="515" y="728"/>
                    <a:pt x="515" y="728"/>
                  </a:cubicBezTo>
                  <a:cubicBezTo>
                    <a:pt x="515" y="727"/>
                    <a:pt x="514" y="727"/>
                    <a:pt x="514" y="727"/>
                  </a:cubicBezTo>
                  <a:cubicBezTo>
                    <a:pt x="514" y="726"/>
                    <a:pt x="513" y="726"/>
                    <a:pt x="513" y="726"/>
                  </a:cubicBezTo>
                  <a:cubicBezTo>
                    <a:pt x="512" y="725"/>
                    <a:pt x="510" y="724"/>
                    <a:pt x="509" y="723"/>
                  </a:cubicBezTo>
                  <a:cubicBezTo>
                    <a:pt x="508" y="722"/>
                    <a:pt x="507" y="722"/>
                    <a:pt x="506" y="721"/>
                  </a:cubicBezTo>
                  <a:cubicBezTo>
                    <a:pt x="505" y="721"/>
                    <a:pt x="505" y="720"/>
                    <a:pt x="504" y="720"/>
                  </a:cubicBezTo>
                  <a:cubicBezTo>
                    <a:pt x="502" y="704"/>
                    <a:pt x="477" y="709"/>
                    <a:pt x="467" y="712"/>
                  </a:cubicBezTo>
                  <a:cubicBezTo>
                    <a:pt x="478" y="717"/>
                    <a:pt x="489" y="740"/>
                    <a:pt x="503" y="724"/>
                  </a:cubicBezTo>
                  <a:cubicBezTo>
                    <a:pt x="502" y="722"/>
                    <a:pt x="502" y="722"/>
                    <a:pt x="502" y="722"/>
                  </a:cubicBezTo>
                  <a:cubicBezTo>
                    <a:pt x="502" y="723"/>
                    <a:pt x="503" y="723"/>
                    <a:pt x="504" y="723"/>
                  </a:cubicBezTo>
                  <a:cubicBezTo>
                    <a:pt x="504" y="723"/>
                    <a:pt x="504" y="723"/>
                    <a:pt x="504" y="722"/>
                  </a:cubicBezTo>
                  <a:cubicBezTo>
                    <a:pt x="504" y="722"/>
                    <a:pt x="505" y="722"/>
                    <a:pt x="505" y="722"/>
                  </a:cubicBezTo>
                  <a:cubicBezTo>
                    <a:pt x="506" y="723"/>
                    <a:pt x="507" y="724"/>
                    <a:pt x="508" y="725"/>
                  </a:cubicBezTo>
                  <a:cubicBezTo>
                    <a:pt x="509" y="725"/>
                    <a:pt x="510" y="726"/>
                    <a:pt x="511" y="727"/>
                  </a:cubicBezTo>
                  <a:cubicBezTo>
                    <a:pt x="512" y="727"/>
                    <a:pt x="512" y="728"/>
                    <a:pt x="513" y="728"/>
                  </a:cubicBezTo>
                  <a:cubicBezTo>
                    <a:pt x="513" y="728"/>
                    <a:pt x="513" y="729"/>
                    <a:pt x="514" y="729"/>
                  </a:cubicBezTo>
                  <a:cubicBezTo>
                    <a:pt x="514" y="729"/>
                    <a:pt x="514" y="729"/>
                    <a:pt x="514" y="729"/>
                  </a:cubicBezTo>
                  <a:cubicBezTo>
                    <a:pt x="515" y="730"/>
                    <a:pt x="515" y="730"/>
                    <a:pt x="515" y="731"/>
                  </a:cubicBezTo>
                  <a:cubicBezTo>
                    <a:pt x="516" y="731"/>
                    <a:pt x="516" y="732"/>
                    <a:pt x="516" y="732"/>
                  </a:cubicBezTo>
                  <a:cubicBezTo>
                    <a:pt x="517" y="732"/>
                    <a:pt x="517" y="732"/>
                    <a:pt x="517" y="732"/>
                  </a:cubicBezTo>
                  <a:cubicBezTo>
                    <a:pt x="517" y="733"/>
                    <a:pt x="517" y="733"/>
                    <a:pt x="517" y="733"/>
                  </a:cubicBezTo>
                  <a:cubicBezTo>
                    <a:pt x="518" y="733"/>
                    <a:pt x="518" y="734"/>
                    <a:pt x="518" y="734"/>
                  </a:cubicBezTo>
                  <a:cubicBezTo>
                    <a:pt x="518" y="734"/>
                    <a:pt x="519" y="734"/>
                    <a:pt x="519" y="734"/>
                  </a:cubicBezTo>
                  <a:cubicBezTo>
                    <a:pt x="519" y="735"/>
                    <a:pt x="519" y="736"/>
                    <a:pt x="518" y="736"/>
                  </a:cubicBezTo>
                  <a:cubicBezTo>
                    <a:pt x="518" y="737"/>
                    <a:pt x="518" y="738"/>
                    <a:pt x="518" y="739"/>
                  </a:cubicBezTo>
                  <a:cubicBezTo>
                    <a:pt x="518" y="740"/>
                    <a:pt x="518" y="741"/>
                    <a:pt x="517" y="742"/>
                  </a:cubicBezTo>
                  <a:cubicBezTo>
                    <a:pt x="517" y="743"/>
                    <a:pt x="517" y="744"/>
                    <a:pt x="517" y="745"/>
                  </a:cubicBezTo>
                  <a:cubicBezTo>
                    <a:pt x="516" y="746"/>
                    <a:pt x="516" y="747"/>
                    <a:pt x="516" y="748"/>
                  </a:cubicBezTo>
                  <a:cubicBezTo>
                    <a:pt x="515" y="749"/>
                    <a:pt x="515" y="751"/>
                    <a:pt x="514" y="753"/>
                  </a:cubicBezTo>
                  <a:cubicBezTo>
                    <a:pt x="514" y="754"/>
                    <a:pt x="514" y="754"/>
                    <a:pt x="514" y="755"/>
                  </a:cubicBezTo>
                  <a:cubicBezTo>
                    <a:pt x="514" y="756"/>
                    <a:pt x="514" y="756"/>
                    <a:pt x="514" y="756"/>
                  </a:cubicBezTo>
                  <a:cubicBezTo>
                    <a:pt x="514" y="756"/>
                    <a:pt x="514" y="756"/>
                    <a:pt x="514" y="756"/>
                  </a:cubicBezTo>
                  <a:cubicBezTo>
                    <a:pt x="514" y="757"/>
                    <a:pt x="514" y="757"/>
                    <a:pt x="514" y="758"/>
                  </a:cubicBezTo>
                  <a:cubicBezTo>
                    <a:pt x="514" y="758"/>
                    <a:pt x="514" y="759"/>
                    <a:pt x="515" y="759"/>
                  </a:cubicBezTo>
                  <a:cubicBezTo>
                    <a:pt x="515" y="763"/>
                    <a:pt x="517" y="767"/>
                    <a:pt x="519" y="770"/>
                  </a:cubicBezTo>
                  <a:cubicBezTo>
                    <a:pt x="519" y="770"/>
                    <a:pt x="520" y="771"/>
                    <a:pt x="520" y="772"/>
                  </a:cubicBezTo>
                  <a:cubicBezTo>
                    <a:pt x="521" y="772"/>
                    <a:pt x="521" y="773"/>
                    <a:pt x="522" y="773"/>
                  </a:cubicBezTo>
                  <a:cubicBezTo>
                    <a:pt x="523" y="774"/>
                    <a:pt x="523" y="775"/>
                    <a:pt x="524" y="775"/>
                  </a:cubicBezTo>
                  <a:cubicBezTo>
                    <a:pt x="524" y="775"/>
                    <a:pt x="525" y="776"/>
                    <a:pt x="525" y="776"/>
                  </a:cubicBezTo>
                  <a:cubicBezTo>
                    <a:pt x="525" y="776"/>
                    <a:pt x="525" y="776"/>
                    <a:pt x="526" y="777"/>
                  </a:cubicBezTo>
                  <a:cubicBezTo>
                    <a:pt x="525" y="777"/>
                    <a:pt x="525" y="777"/>
                    <a:pt x="525" y="777"/>
                  </a:cubicBezTo>
                  <a:cubicBezTo>
                    <a:pt x="523" y="776"/>
                    <a:pt x="521" y="775"/>
                    <a:pt x="519" y="775"/>
                  </a:cubicBezTo>
                  <a:cubicBezTo>
                    <a:pt x="515" y="773"/>
                    <a:pt x="510" y="771"/>
                    <a:pt x="505" y="769"/>
                  </a:cubicBezTo>
                  <a:cubicBezTo>
                    <a:pt x="502" y="769"/>
                    <a:pt x="500" y="768"/>
                    <a:pt x="497" y="768"/>
                  </a:cubicBezTo>
                  <a:cubicBezTo>
                    <a:pt x="496" y="768"/>
                    <a:pt x="494" y="767"/>
                    <a:pt x="493" y="767"/>
                  </a:cubicBezTo>
                  <a:cubicBezTo>
                    <a:pt x="492" y="767"/>
                    <a:pt x="490" y="767"/>
                    <a:pt x="489" y="767"/>
                  </a:cubicBezTo>
                  <a:cubicBezTo>
                    <a:pt x="484" y="767"/>
                    <a:pt x="479" y="767"/>
                    <a:pt x="474" y="767"/>
                  </a:cubicBezTo>
                  <a:cubicBezTo>
                    <a:pt x="465" y="767"/>
                    <a:pt x="455" y="767"/>
                    <a:pt x="446" y="765"/>
                  </a:cubicBezTo>
                  <a:cubicBezTo>
                    <a:pt x="442" y="764"/>
                    <a:pt x="437" y="764"/>
                    <a:pt x="433" y="762"/>
                  </a:cubicBezTo>
                  <a:cubicBezTo>
                    <a:pt x="428" y="761"/>
                    <a:pt x="424" y="760"/>
                    <a:pt x="420" y="759"/>
                  </a:cubicBezTo>
                  <a:cubicBezTo>
                    <a:pt x="417" y="759"/>
                    <a:pt x="415" y="758"/>
                    <a:pt x="412" y="758"/>
                  </a:cubicBezTo>
                  <a:cubicBezTo>
                    <a:pt x="412" y="758"/>
                    <a:pt x="411" y="757"/>
                    <a:pt x="411" y="757"/>
                  </a:cubicBezTo>
                  <a:cubicBezTo>
                    <a:pt x="410" y="755"/>
                    <a:pt x="409" y="753"/>
                    <a:pt x="408" y="752"/>
                  </a:cubicBezTo>
                  <a:cubicBezTo>
                    <a:pt x="408" y="751"/>
                    <a:pt x="407" y="751"/>
                    <a:pt x="407" y="750"/>
                  </a:cubicBezTo>
                  <a:cubicBezTo>
                    <a:pt x="407" y="749"/>
                    <a:pt x="406" y="749"/>
                    <a:pt x="406" y="748"/>
                  </a:cubicBezTo>
                  <a:cubicBezTo>
                    <a:pt x="406" y="747"/>
                    <a:pt x="405" y="746"/>
                    <a:pt x="404" y="745"/>
                  </a:cubicBezTo>
                  <a:cubicBezTo>
                    <a:pt x="404" y="744"/>
                    <a:pt x="404" y="743"/>
                    <a:pt x="403" y="741"/>
                  </a:cubicBezTo>
                  <a:cubicBezTo>
                    <a:pt x="403" y="741"/>
                    <a:pt x="403" y="741"/>
                    <a:pt x="403" y="740"/>
                  </a:cubicBezTo>
                  <a:cubicBezTo>
                    <a:pt x="403" y="740"/>
                    <a:pt x="403" y="739"/>
                    <a:pt x="403" y="739"/>
                  </a:cubicBezTo>
                  <a:cubicBezTo>
                    <a:pt x="403" y="739"/>
                    <a:pt x="403" y="738"/>
                    <a:pt x="403" y="738"/>
                  </a:cubicBezTo>
                  <a:cubicBezTo>
                    <a:pt x="403" y="738"/>
                    <a:pt x="403" y="737"/>
                    <a:pt x="403" y="737"/>
                  </a:cubicBezTo>
                  <a:cubicBezTo>
                    <a:pt x="403" y="734"/>
                    <a:pt x="404" y="731"/>
                    <a:pt x="404" y="727"/>
                  </a:cubicBezTo>
                  <a:cubicBezTo>
                    <a:pt x="405" y="726"/>
                    <a:pt x="405" y="724"/>
                    <a:pt x="405" y="722"/>
                  </a:cubicBezTo>
                  <a:cubicBezTo>
                    <a:pt x="405" y="721"/>
                    <a:pt x="405" y="720"/>
                    <a:pt x="404" y="719"/>
                  </a:cubicBezTo>
                  <a:cubicBezTo>
                    <a:pt x="404" y="718"/>
                    <a:pt x="404" y="718"/>
                    <a:pt x="404" y="718"/>
                  </a:cubicBezTo>
                  <a:cubicBezTo>
                    <a:pt x="404" y="718"/>
                    <a:pt x="404" y="718"/>
                    <a:pt x="404" y="717"/>
                  </a:cubicBezTo>
                  <a:cubicBezTo>
                    <a:pt x="404" y="717"/>
                    <a:pt x="404" y="717"/>
                    <a:pt x="404" y="717"/>
                  </a:cubicBezTo>
                  <a:cubicBezTo>
                    <a:pt x="404" y="716"/>
                    <a:pt x="403" y="716"/>
                    <a:pt x="403" y="716"/>
                  </a:cubicBezTo>
                  <a:cubicBezTo>
                    <a:pt x="402" y="712"/>
                    <a:pt x="399" y="709"/>
                    <a:pt x="396" y="706"/>
                  </a:cubicBezTo>
                  <a:cubicBezTo>
                    <a:pt x="396" y="706"/>
                    <a:pt x="395" y="705"/>
                    <a:pt x="395" y="704"/>
                  </a:cubicBezTo>
                  <a:cubicBezTo>
                    <a:pt x="395" y="704"/>
                    <a:pt x="395" y="704"/>
                    <a:pt x="395" y="703"/>
                  </a:cubicBezTo>
                  <a:cubicBezTo>
                    <a:pt x="395" y="703"/>
                    <a:pt x="395" y="703"/>
                    <a:pt x="394" y="703"/>
                  </a:cubicBezTo>
                  <a:cubicBezTo>
                    <a:pt x="394" y="703"/>
                    <a:pt x="394" y="702"/>
                    <a:pt x="394" y="702"/>
                  </a:cubicBezTo>
                  <a:cubicBezTo>
                    <a:pt x="394" y="701"/>
                    <a:pt x="394" y="700"/>
                    <a:pt x="394" y="699"/>
                  </a:cubicBezTo>
                  <a:cubicBezTo>
                    <a:pt x="393" y="698"/>
                    <a:pt x="393" y="697"/>
                    <a:pt x="393" y="696"/>
                  </a:cubicBezTo>
                  <a:cubicBezTo>
                    <a:pt x="393" y="695"/>
                    <a:pt x="393" y="694"/>
                    <a:pt x="393" y="693"/>
                  </a:cubicBezTo>
                  <a:cubicBezTo>
                    <a:pt x="393" y="692"/>
                    <a:pt x="392" y="690"/>
                    <a:pt x="392" y="689"/>
                  </a:cubicBezTo>
                  <a:cubicBezTo>
                    <a:pt x="392" y="688"/>
                    <a:pt x="392" y="687"/>
                    <a:pt x="392" y="686"/>
                  </a:cubicBezTo>
                  <a:cubicBezTo>
                    <a:pt x="401" y="674"/>
                    <a:pt x="405" y="660"/>
                    <a:pt x="395" y="646"/>
                  </a:cubicBezTo>
                  <a:cubicBezTo>
                    <a:pt x="387" y="660"/>
                    <a:pt x="381" y="673"/>
                    <a:pt x="389" y="689"/>
                  </a:cubicBezTo>
                  <a:cubicBezTo>
                    <a:pt x="389" y="689"/>
                    <a:pt x="389" y="689"/>
                    <a:pt x="389" y="689"/>
                  </a:cubicBezTo>
                  <a:cubicBezTo>
                    <a:pt x="389" y="689"/>
                    <a:pt x="389" y="689"/>
                    <a:pt x="389" y="689"/>
                  </a:cubicBezTo>
                  <a:cubicBezTo>
                    <a:pt x="389" y="690"/>
                    <a:pt x="389" y="692"/>
                    <a:pt x="390" y="693"/>
                  </a:cubicBezTo>
                  <a:cubicBezTo>
                    <a:pt x="390" y="694"/>
                    <a:pt x="390" y="695"/>
                    <a:pt x="390" y="696"/>
                  </a:cubicBezTo>
                  <a:cubicBezTo>
                    <a:pt x="390" y="698"/>
                    <a:pt x="390" y="699"/>
                    <a:pt x="391" y="700"/>
                  </a:cubicBezTo>
                  <a:cubicBezTo>
                    <a:pt x="391" y="700"/>
                    <a:pt x="391" y="700"/>
                    <a:pt x="391" y="701"/>
                  </a:cubicBezTo>
                  <a:cubicBezTo>
                    <a:pt x="390" y="700"/>
                    <a:pt x="389" y="699"/>
                    <a:pt x="388" y="698"/>
                  </a:cubicBezTo>
                  <a:cubicBezTo>
                    <a:pt x="386" y="695"/>
                    <a:pt x="383" y="693"/>
                    <a:pt x="381" y="690"/>
                  </a:cubicBezTo>
                  <a:cubicBezTo>
                    <a:pt x="377" y="684"/>
                    <a:pt x="373" y="679"/>
                    <a:pt x="369" y="674"/>
                  </a:cubicBezTo>
                  <a:cubicBezTo>
                    <a:pt x="369" y="674"/>
                    <a:pt x="368" y="673"/>
                    <a:pt x="368" y="673"/>
                  </a:cubicBezTo>
                  <a:cubicBezTo>
                    <a:pt x="368" y="672"/>
                    <a:pt x="367" y="671"/>
                    <a:pt x="367" y="671"/>
                  </a:cubicBezTo>
                  <a:cubicBezTo>
                    <a:pt x="366" y="670"/>
                    <a:pt x="365" y="669"/>
                    <a:pt x="364" y="668"/>
                  </a:cubicBezTo>
                  <a:cubicBezTo>
                    <a:pt x="363" y="666"/>
                    <a:pt x="361" y="665"/>
                    <a:pt x="360" y="664"/>
                  </a:cubicBezTo>
                  <a:cubicBezTo>
                    <a:pt x="359" y="663"/>
                    <a:pt x="359" y="663"/>
                    <a:pt x="359" y="662"/>
                  </a:cubicBezTo>
                  <a:cubicBezTo>
                    <a:pt x="359" y="662"/>
                    <a:pt x="359" y="662"/>
                    <a:pt x="359" y="662"/>
                  </a:cubicBezTo>
                  <a:cubicBezTo>
                    <a:pt x="359" y="662"/>
                    <a:pt x="359" y="662"/>
                    <a:pt x="359" y="662"/>
                  </a:cubicBezTo>
                  <a:cubicBezTo>
                    <a:pt x="359" y="662"/>
                    <a:pt x="359" y="661"/>
                    <a:pt x="359" y="661"/>
                  </a:cubicBezTo>
                  <a:cubicBezTo>
                    <a:pt x="359" y="661"/>
                    <a:pt x="359" y="661"/>
                    <a:pt x="359" y="661"/>
                  </a:cubicBezTo>
                  <a:cubicBezTo>
                    <a:pt x="359" y="661"/>
                    <a:pt x="359" y="661"/>
                    <a:pt x="359" y="661"/>
                  </a:cubicBezTo>
                  <a:cubicBezTo>
                    <a:pt x="359" y="661"/>
                    <a:pt x="359" y="661"/>
                    <a:pt x="359" y="661"/>
                  </a:cubicBezTo>
                  <a:cubicBezTo>
                    <a:pt x="359" y="661"/>
                    <a:pt x="360" y="662"/>
                    <a:pt x="360" y="662"/>
                  </a:cubicBezTo>
                  <a:cubicBezTo>
                    <a:pt x="360" y="662"/>
                    <a:pt x="360" y="662"/>
                    <a:pt x="360" y="662"/>
                  </a:cubicBezTo>
                  <a:cubicBezTo>
                    <a:pt x="360" y="662"/>
                    <a:pt x="360" y="662"/>
                    <a:pt x="360" y="662"/>
                  </a:cubicBezTo>
                  <a:cubicBezTo>
                    <a:pt x="360" y="662"/>
                    <a:pt x="360" y="661"/>
                    <a:pt x="359" y="661"/>
                  </a:cubicBezTo>
                  <a:cubicBezTo>
                    <a:pt x="359" y="661"/>
                    <a:pt x="359" y="661"/>
                    <a:pt x="359" y="661"/>
                  </a:cubicBezTo>
                  <a:cubicBezTo>
                    <a:pt x="359" y="661"/>
                    <a:pt x="358" y="661"/>
                    <a:pt x="358" y="661"/>
                  </a:cubicBezTo>
                  <a:cubicBezTo>
                    <a:pt x="358" y="661"/>
                    <a:pt x="358" y="661"/>
                    <a:pt x="358" y="661"/>
                  </a:cubicBezTo>
                  <a:cubicBezTo>
                    <a:pt x="358" y="661"/>
                    <a:pt x="358" y="661"/>
                    <a:pt x="358" y="661"/>
                  </a:cubicBezTo>
                  <a:cubicBezTo>
                    <a:pt x="358" y="661"/>
                    <a:pt x="358" y="661"/>
                    <a:pt x="358" y="661"/>
                  </a:cubicBezTo>
                  <a:cubicBezTo>
                    <a:pt x="358" y="661"/>
                    <a:pt x="358" y="662"/>
                    <a:pt x="358" y="662"/>
                  </a:cubicBezTo>
                  <a:cubicBezTo>
                    <a:pt x="358" y="663"/>
                    <a:pt x="358" y="664"/>
                    <a:pt x="359" y="665"/>
                  </a:cubicBezTo>
                  <a:cubicBezTo>
                    <a:pt x="360" y="666"/>
                    <a:pt x="361" y="668"/>
                    <a:pt x="362" y="670"/>
                  </a:cubicBezTo>
                  <a:cubicBezTo>
                    <a:pt x="362" y="671"/>
                    <a:pt x="363" y="672"/>
                    <a:pt x="364" y="673"/>
                  </a:cubicBezTo>
                  <a:cubicBezTo>
                    <a:pt x="364" y="674"/>
                    <a:pt x="364" y="674"/>
                    <a:pt x="365" y="675"/>
                  </a:cubicBezTo>
                  <a:cubicBezTo>
                    <a:pt x="365" y="675"/>
                    <a:pt x="366" y="676"/>
                    <a:pt x="366" y="676"/>
                  </a:cubicBezTo>
                  <a:cubicBezTo>
                    <a:pt x="367" y="678"/>
                    <a:pt x="368" y="680"/>
                    <a:pt x="370" y="681"/>
                  </a:cubicBezTo>
                  <a:cubicBezTo>
                    <a:pt x="370" y="681"/>
                    <a:pt x="369" y="681"/>
                    <a:pt x="369" y="681"/>
                  </a:cubicBezTo>
                  <a:cubicBezTo>
                    <a:pt x="369" y="681"/>
                    <a:pt x="368" y="680"/>
                    <a:pt x="368" y="680"/>
                  </a:cubicBezTo>
                  <a:cubicBezTo>
                    <a:pt x="367" y="680"/>
                    <a:pt x="366" y="679"/>
                    <a:pt x="366" y="679"/>
                  </a:cubicBezTo>
                  <a:cubicBezTo>
                    <a:pt x="365" y="679"/>
                    <a:pt x="364" y="679"/>
                    <a:pt x="364" y="678"/>
                  </a:cubicBezTo>
                  <a:cubicBezTo>
                    <a:pt x="362" y="678"/>
                    <a:pt x="361" y="677"/>
                    <a:pt x="359" y="676"/>
                  </a:cubicBezTo>
                  <a:cubicBezTo>
                    <a:pt x="358" y="676"/>
                    <a:pt x="356" y="675"/>
                    <a:pt x="355" y="675"/>
                  </a:cubicBezTo>
                  <a:cubicBezTo>
                    <a:pt x="355" y="675"/>
                    <a:pt x="354" y="675"/>
                    <a:pt x="354" y="675"/>
                  </a:cubicBezTo>
                  <a:cubicBezTo>
                    <a:pt x="352" y="654"/>
                    <a:pt x="316" y="669"/>
                    <a:pt x="307" y="668"/>
                  </a:cubicBezTo>
                  <a:cubicBezTo>
                    <a:pt x="318" y="681"/>
                    <a:pt x="344" y="699"/>
                    <a:pt x="353" y="678"/>
                  </a:cubicBezTo>
                  <a:cubicBezTo>
                    <a:pt x="352" y="677"/>
                    <a:pt x="351" y="676"/>
                    <a:pt x="350" y="676"/>
                  </a:cubicBezTo>
                  <a:cubicBezTo>
                    <a:pt x="350" y="676"/>
                    <a:pt x="350" y="676"/>
                    <a:pt x="350" y="676"/>
                  </a:cubicBezTo>
                  <a:cubicBezTo>
                    <a:pt x="352" y="677"/>
                    <a:pt x="353" y="677"/>
                    <a:pt x="354" y="677"/>
                  </a:cubicBezTo>
                  <a:cubicBezTo>
                    <a:pt x="356" y="678"/>
                    <a:pt x="357" y="678"/>
                    <a:pt x="359" y="679"/>
                  </a:cubicBezTo>
                  <a:cubicBezTo>
                    <a:pt x="360" y="679"/>
                    <a:pt x="361" y="680"/>
                    <a:pt x="363" y="680"/>
                  </a:cubicBezTo>
                  <a:cubicBezTo>
                    <a:pt x="363" y="681"/>
                    <a:pt x="364" y="681"/>
                    <a:pt x="365" y="681"/>
                  </a:cubicBezTo>
                  <a:cubicBezTo>
                    <a:pt x="365" y="682"/>
                    <a:pt x="366" y="682"/>
                    <a:pt x="366" y="682"/>
                  </a:cubicBezTo>
                  <a:cubicBezTo>
                    <a:pt x="367" y="683"/>
                    <a:pt x="367" y="683"/>
                    <a:pt x="368" y="683"/>
                  </a:cubicBezTo>
                  <a:cubicBezTo>
                    <a:pt x="369" y="684"/>
                    <a:pt x="369" y="684"/>
                    <a:pt x="370" y="684"/>
                  </a:cubicBezTo>
                  <a:cubicBezTo>
                    <a:pt x="370" y="684"/>
                    <a:pt x="370" y="684"/>
                    <a:pt x="370" y="685"/>
                  </a:cubicBezTo>
                  <a:cubicBezTo>
                    <a:pt x="370" y="685"/>
                    <a:pt x="371" y="685"/>
                    <a:pt x="371" y="685"/>
                  </a:cubicBezTo>
                  <a:cubicBezTo>
                    <a:pt x="371" y="685"/>
                    <a:pt x="372" y="685"/>
                    <a:pt x="372" y="686"/>
                  </a:cubicBezTo>
                  <a:cubicBezTo>
                    <a:pt x="373" y="686"/>
                    <a:pt x="373" y="686"/>
                    <a:pt x="373" y="686"/>
                  </a:cubicBezTo>
                  <a:cubicBezTo>
                    <a:pt x="375" y="688"/>
                    <a:pt x="376" y="690"/>
                    <a:pt x="378" y="692"/>
                  </a:cubicBezTo>
                  <a:cubicBezTo>
                    <a:pt x="380" y="695"/>
                    <a:pt x="383" y="698"/>
                    <a:pt x="385" y="700"/>
                  </a:cubicBezTo>
                  <a:cubicBezTo>
                    <a:pt x="388" y="703"/>
                    <a:pt x="391" y="706"/>
                    <a:pt x="394" y="709"/>
                  </a:cubicBezTo>
                  <a:cubicBezTo>
                    <a:pt x="396" y="711"/>
                    <a:pt x="398" y="714"/>
                    <a:pt x="400" y="717"/>
                  </a:cubicBezTo>
                  <a:cubicBezTo>
                    <a:pt x="400" y="718"/>
                    <a:pt x="400" y="718"/>
                    <a:pt x="400" y="718"/>
                  </a:cubicBezTo>
                  <a:cubicBezTo>
                    <a:pt x="400" y="718"/>
                    <a:pt x="400" y="718"/>
                    <a:pt x="400" y="718"/>
                  </a:cubicBezTo>
                  <a:cubicBezTo>
                    <a:pt x="400" y="718"/>
                    <a:pt x="400" y="719"/>
                    <a:pt x="400" y="719"/>
                  </a:cubicBezTo>
                  <a:cubicBezTo>
                    <a:pt x="401" y="720"/>
                    <a:pt x="401" y="720"/>
                    <a:pt x="401" y="720"/>
                  </a:cubicBezTo>
                  <a:cubicBezTo>
                    <a:pt x="401" y="720"/>
                    <a:pt x="401" y="721"/>
                    <a:pt x="401" y="722"/>
                  </a:cubicBezTo>
                  <a:cubicBezTo>
                    <a:pt x="401" y="723"/>
                    <a:pt x="401" y="725"/>
                    <a:pt x="401" y="727"/>
                  </a:cubicBezTo>
                  <a:cubicBezTo>
                    <a:pt x="400" y="730"/>
                    <a:pt x="399" y="733"/>
                    <a:pt x="399" y="737"/>
                  </a:cubicBezTo>
                  <a:cubicBezTo>
                    <a:pt x="399" y="737"/>
                    <a:pt x="399" y="738"/>
                    <a:pt x="399" y="738"/>
                  </a:cubicBezTo>
                  <a:cubicBezTo>
                    <a:pt x="399" y="738"/>
                    <a:pt x="399" y="739"/>
                    <a:pt x="399" y="739"/>
                  </a:cubicBezTo>
                  <a:cubicBezTo>
                    <a:pt x="399" y="740"/>
                    <a:pt x="399" y="740"/>
                    <a:pt x="399" y="740"/>
                  </a:cubicBezTo>
                  <a:cubicBezTo>
                    <a:pt x="399" y="741"/>
                    <a:pt x="399" y="741"/>
                    <a:pt x="399" y="742"/>
                  </a:cubicBezTo>
                  <a:cubicBezTo>
                    <a:pt x="400" y="743"/>
                    <a:pt x="400" y="745"/>
                    <a:pt x="401" y="746"/>
                  </a:cubicBezTo>
                  <a:cubicBezTo>
                    <a:pt x="401" y="747"/>
                    <a:pt x="402" y="748"/>
                    <a:pt x="402" y="748"/>
                  </a:cubicBezTo>
                  <a:cubicBezTo>
                    <a:pt x="402" y="749"/>
                    <a:pt x="402" y="750"/>
                    <a:pt x="403" y="750"/>
                  </a:cubicBezTo>
                  <a:cubicBezTo>
                    <a:pt x="403" y="751"/>
                    <a:pt x="404" y="751"/>
                    <a:pt x="404" y="752"/>
                  </a:cubicBezTo>
                  <a:cubicBezTo>
                    <a:pt x="405" y="752"/>
                    <a:pt x="405" y="753"/>
                    <a:pt x="405" y="753"/>
                  </a:cubicBezTo>
                  <a:cubicBezTo>
                    <a:pt x="407" y="755"/>
                    <a:pt x="409" y="756"/>
                    <a:pt x="410" y="757"/>
                  </a:cubicBezTo>
                  <a:cubicBezTo>
                    <a:pt x="410" y="758"/>
                    <a:pt x="410" y="758"/>
                    <a:pt x="410" y="758"/>
                  </a:cubicBezTo>
                  <a:cubicBezTo>
                    <a:pt x="409" y="758"/>
                    <a:pt x="408" y="758"/>
                    <a:pt x="407" y="758"/>
                  </a:cubicBezTo>
                  <a:cubicBezTo>
                    <a:pt x="406" y="758"/>
                    <a:pt x="405" y="757"/>
                    <a:pt x="404" y="757"/>
                  </a:cubicBezTo>
                  <a:cubicBezTo>
                    <a:pt x="403" y="757"/>
                    <a:pt x="403" y="757"/>
                    <a:pt x="403" y="757"/>
                  </a:cubicBezTo>
                  <a:cubicBezTo>
                    <a:pt x="403" y="757"/>
                    <a:pt x="403" y="757"/>
                    <a:pt x="403" y="757"/>
                  </a:cubicBezTo>
                  <a:cubicBezTo>
                    <a:pt x="403" y="757"/>
                    <a:pt x="403" y="757"/>
                    <a:pt x="403" y="757"/>
                  </a:cubicBezTo>
                  <a:cubicBezTo>
                    <a:pt x="403" y="757"/>
                    <a:pt x="403" y="757"/>
                    <a:pt x="402" y="757"/>
                  </a:cubicBezTo>
                  <a:cubicBezTo>
                    <a:pt x="402" y="757"/>
                    <a:pt x="402" y="757"/>
                    <a:pt x="402" y="757"/>
                  </a:cubicBezTo>
                  <a:cubicBezTo>
                    <a:pt x="402" y="757"/>
                    <a:pt x="401" y="757"/>
                    <a:pt x="401" y="758"/>
                  </a:cubicBezTo>
                  <a:cubicBezTo>
                    <a:pt x="400" y="758"/>
                    <a:pt x="400" y="758"/>
                    <a:pt x="399" y="758"/>
                  </a:cubicBezTo>
                  <a:cubicBezTo>
                    <a:pt x="399" y="758"/>
                    <a:pt x="398" y="758"/>
                    <a:pt x="397" y="758"/>
                  </a:cubicBezTo>
                  <a:cubicBezTo>
                    <a:pt x="396" y="758"/>
                    <a:pt x="396" y="758"/>
                    <a:pt x="395" y="759"/>
                  </a:cubicBezTo>
                  <a:cubicBezTo>
                    <a:pt x="393" y="759"/>
                    <a:pt x="391" y="760"/>
                    <a:pt x="389" y="760"/>
                  </a:cubicBezTo>
                  <a:cubicBezTo>
                    <a:pt x="388" y="761"/>
                    <a:pt x="386" y="761"/>
                    <a:pt x="384" y="762"/>
                  </a:cubicBezTo>
                  <a:cubicBezTo>
                    <a:pt x="381" y="763"/>
                    <a:pt x="378" y="764"/>
                    <a:pt x="376" y="765"/>
                  </a:cubicBezTo>
                  <a:cubicBezTo>
                    <a:pt x="370" y="767"/>
                    <a:pt x="365" y="769"/>
                    <a:pt x="361" y="770"/>
                  </a:cubicBezTo>
                  <a:cubicBezTo>
                    <a:pt x="359" y="770"/>
                    <a:pt x="357" y="770"/>
                    <a:pt x="355" y="771"/>
                  </a:cubicBezTo>
                  <a:cubicBezTo>
                    <a:pt x="354" y="771"/>
                    <a:pt x="352" y="771"/>
                    <a:pt x="351" y="771"/>
                  </a:cubicBezTo>
                  <a:cubicBezTo>
                    <a:pt x="349" y="771"/>
                    <a:pt x="348" y="771"/>
                    <a:pt x="348" y="771"/>
                  </a:cubicBezTo>
                  <a:cubicBezTo>
                    <a:pt x="348" y="771"/>
                    <a:pt x="349" y="772"/>
                    <a:pt x="351" y="772"/>
                  </a:cubicBezTo>
                  <a:cubicBezTo>
                    <a:pt x="352" y="772"/>
                    <a:pt x="354" y="772"/>
                    <a:pt x="356" y="772"/>
                  </a:cubicBezTo>
                  <a:cubicBezTo>
                    <a:pt x="357" y="772"/>
                    <a:pt x="359" y="772"/>
                    <a:pt x="362" y="772"/>
                  </a:cubicBezTo>
                  <a:cubicBezTo>
                    <a:pt x="363" y="771"/>
                    <a:pt x="365" y="771"/>
                    <a:pt x="367" y="771"/>
                  </a:cubicBezTo>
                  <a:cubicBezTo>
                    <a:pt x="366" y="771"/>
                    <a:pt x="366" y="772"/>
                    <a:pt x="365" y="773"/>
                  </a:cubicBezTo>
                  <a:cubicBezTo>
                    <a:pt x="363" y="774"/>
                    <a:pt x="362" y="775"/>
                    <a:pt x="361" y="776"/>
                  </a:cubicBezTo>
                  <a:cubicBezTo>
                    <a:pt x="359" y="777"/>
                    <a:pt x="358" y="779"/>
                    <a:pt x="357" y="780"/>
                  </a:cubicBezTo>
                  <a:cubicBezTo>
                    <a:pt x="356" y="781"/>
                    <a:pt x="355" y="782"/>
                    <a:pt x="354" y="783"/>
                  </a:cubicBezTo>
                  <a:cubicBezTo>
                    <a:pt x="331" y="786"/>
                    <a:pt x="339" y="802"/>
                    <a:pt x="325" y="814"/>
                  </a:cubicBezTo>
                  <a:cubicBezTo>
                    <a:pt x="347" y="815"/>
                    <a:pt x="366" y="810"/>
                    <a:pt x="356" y="786"/>
                  </a:cubicBezTo>
                  <a:cubicBezTo>
                    <a:pt x="356" y="786"/>
                    <a:pt x="356" y="786"/>
                    <a:pt x="356" y="786"/>
                  </a:cubicBezTo>
                  <a:cubicBezTo>
                    <a:pt x="357" y="785"/>
                    <a:pt x="358" y="783"/>
                    <a:pt x="359" y="782"/>
                  </a:cubicBezTo>
                  <a:cubicBezTo>
                    <a:pt x="360" y="781"/>
                    <a:pt x="361" y="780"/>
                    <a:pt x="363" y="778"/>
                  </a:cubicBezTo>
                  <a:cubicBezTo>
                    <a:pt x="364" y="777"/>
                    <a:pt x="365" y="776"/>
                    <a:pt x="367" y="775"/>
                  </a:cubicBezTo>
                  <a:cubicBezTo>
                    <a:pt x="368" y="774"/>
                    <a:pt x="370" y="773"/>
                    <a:pt x="371" y="772"/>
                  </a:cubicBezTo>
                  <a:cubicBezTo>
                    <a:pt x="372" y="772"/>
                    <a:pt x="372" y="771"/>
                    <a:pt x="373" y="771"/>
                  </a:cubicBezTo>
                  <a:cubicBezTo>
                    <a:pt x="374" y="770"/>
                    <a:pt x="374" y="770"/>
                    <a:pt x="375" y="770"/>
                  </a:cubicBezTo>
                  <a:cubicBezTo>
                    <a:pt x="375" y="770"/>
                    <a:pt x="376" y="769"/>
                    <a:pt x="376" y="769"/>
                  </a:cubicBezTo>
                  <a:cubicBezTo>
                    <a:pt x="377" y="769"/>
                    <a:pt x="377" y="769"/>
                    <a:pt x="377" y="769"/>
                  </a:cubicBezTo>
                  <a:cubicBezTo>
                    <a:pt x="380" y="768"/>
                    <a:pt x="383" y="767"/>
                    <a:pt x="386" y="767"/>
                  </a:cubicBezTo>
                  <a:cubicBezTo>
                    <a:pt x="388" y="766"/>
                    <a:pt x="390" y="766"/>
                    <a:pt x="391" y="765"/>
                  </a:cubicBezTo>
                  <a:cubicBezTo>
                    <a:pt x="393" y="765"/>
                    <a:pt x="394" y="764"/>
                    <a:pt x="396" y="764"/>
                  </a:cubicBezTo>
                  <a:cubicBezTo>
                    <a:pt x="397" y="764"/>
                    <a:pt x="398" y="763"/>
                    <a:pt x="399" y="763"/>
                  </a:cubicBezTo>
                  <a:cubicBezTo>
                    <a:pt x="399" y="763"/>
                    <a:pt x="400" y="763"/>
                    <a:pt x="400" y="763"/>
                  </a:cubicBezTo>
                  <a:cubicBezTo>
                    <a:pt x="400" y="763"/>
                    <a:pt x="401" y="763"/>
                    <a:pt x="401" y="763"/>
                  </a:cubicBezTo>
                  <a:cubicBezTo>
                    <a:pt x="402" y="763"/>
                    <a:pt x="402" y="763"/>
                    <a:pt x="403" y="763"/>
                  </a:cubicBezTo>
                  <a:cubicBezTo>
                    <a:pt x="403" y="763"/>
                    <a:pt x="403" y="763"/>
                    <a:pt x="403" y="763"/>
                  </a:cubicBezTo>
                  <a:cubicBezTo>
                    <a:pt x="403" y="763"/>
                    <a:pt x="403" y="763"/>
                    <a:pt x="403" y="763"/>
                  </a:cubicBezTo>
                  <a:cubicBezTo>
                    <a:pt x="403" y="763"/>
                    <a:pt x="403" y="763"/>
                    <a:pt x="403" y="763"/>
                  </a:cubicBezTo>
                  <a:cubicBezTo>
                    <a:pt x="403" y="763"/>
                    <a:pt x="403" y="763"/>
                    <a:pt x="403" y="763"/>
                  </a:cubicBezTo>
                  <a:cubicBezTo>
                    <a:pt x="404" y="763"/>
                    <a:pt x="404" y="763"/>
                    <a:pt x="404" y="763"/>
                  </a:cubicBezTo>
                  <a:cubicBezTo>
                    <a:pt x="405" y="763"/>
                    <a:pt x="406" y="763"/>
                    <a:pt x="407" y="763"/>
                  </a:cubicBezTo>
                  <a:cubicBezTo>
                    <a:pt x="411" y="763"/>
                    <a:pt x="415" y="764"/>
                    <a:pt x="419" y="765"/>
                  </a:cubicBezTo>
                  <a:cubicBezTo>
                    <a:pt x="423" y="765"/>
                    <a:pt x="427" y="767"/>
                    <a:pt x="432" y="768"/>
                  </a:cubicBezTo>
                  <a:cubicBezTo>
                    <a:pt x="436" y="769"/>
                    <a:pt x="441" y="770"/>
                    <a:pt x="445" y="770"/>
                  </a:cubicBezTo>
                  <a:cubicBezTo>
                    <a:pt x="451" y="771"/>
                    <a:pt x="456" y="772"/>
                    <a:pt x="461" y="772"/>
                  </a:cubicBezTo>
                  <a:cubicBezTo>
                    <a:pt x="461" y="772"/>
                    <a:pt x="461" y="772"/>
                    <a:pt x="461" y="772"/>
                  </a:cubicBezTo>
                  <a:cubicBezTo>
                    <a:pt x="461" y="773"/>
                    <a:pt x="460" y="773"/>
                    <a:pt x="460" y="774"/>
                  </a:cubicBezTo>
                  <a:cubicBezTo>
                    <a:pt x="459" y="774"/>
                    <a:pt x="459" y="775"/>
                    <a:pt x="458" y="775"/>
                  </a:cubicBezTo>
                  <a:cubicBezTo>
                    <a:pt x="458" y="776"/>
                    <a:pt x="457" y="776"/>
                    <a:pt x="457" y="777"/>
                  </a:cubicBezTo>
                  <a:cubicBezTo>
                    <a:pt x="457" y="777"/>
                    <a:pt x="457" y="777"/>
                    <a:pt x="457" y="778"/>
                  </a:cubicBezTo>
                  <a:cubicBezTo>
                    <a:pt x="456" y="779"/>
                    <a:pt x="455" y="781"/>
                    <a:pt x="454" y="783"/>
                  </a:cubicBezTo>
                  <a:cubicBezTo>
                    <a:pt x="453" y="785"/>
                    <a:pt x="452" y="787"/>
                    <a:pt x="451" y="789"/>
                  </a:cubicBezTo>
                  <a:cubicBezTo>
                    <a:pt x="450" y="793"/>
                    <a:pt x="448" y="797"/>
                    <a:pt x="446" y="802"/>
                  </a:cubicBezTo>
                  <a:cubicBezTo>
                    <a:pt x="445" y="804"/>
                    <a:pt x="444" y="806"/>
                    <a:pt x="443" y="808"/>
                  </a:cubicBezTo>
                  <a:cubicBezTo>
                    <a:pt x="441" y="809"/>
                    <a:pt x="440" y="811"/>
                    <a:pt x="439" y="813"/>
                  </a:cubicBezTo>
                  <a:cubicBezTo>
                    <a:pt x="438" y="815"/>
                    <a:pt x="436" y="816"/>
                    <a:pt x="435" y="818"/>
                  </a:cubicBezTo>
                  <a:cubicBezTo>
                    <a:pt x="435" y="818"/>
                    <a:pt x="435" y="818"/>
                    <a:pt x="435" y="818"/>
                  </a:cubicBezTo>
                  <a:cubicBezTo>
                    <a:pt x="434" y="818"/>
                    <a:pt x="434" y="818"/>
                    <a:pt x="433" y="818"/>
                  </a:cubicBezTo>
                  <a:cubicBezTo>
                    <a:pt x="433" y="818"/>
                    <a:pt x="432" y="818"/>
                    <a:pt x="432" y="818"/>
                  </a:cubicBezTo>
                  <a:cubicBezTo>
                    <a:pt x="431" y="818"/>
                    <a:pt x="431" y="818"/>
                    <a:pt x="431" y="818"/>
                  </a:cubicBezTo>
                  <a:cubicBezTo>
                    <a:pt x="431" y="818"/>
                    <a:pt x="430" y="818"/>
                    <a:pt x="430" y="819"/>
                  </a:cubicBezTo>
                  <a:cubicBezTo>
                    <a:pt x="429" y="819"/>
                    <a:pt x="428" y="819"/>
                    <a:pt x="427" y="819"/>
                  </a:cubicBezTo>
                  <a:cubicBezTo>
                    <a:pt x="426" y="820"/>
                    <a:pt x="425" y="820"/>
                    <a:pt x="424" y="820"/>
                  </a:cubicBezTo>
                  <a:cubicBezTo>
                    <a:pt x="422" y="821"/>
                    <a:pt x="421" y="821"/>
                    <a:pt x="420" y="821"/>
                  </a:cubicBezTo>
                  <a:cubicBezTo>
                    <a:pt x="419" y="821"/>
                    <a:pt x="417" y="822"/>
                    <a:pt x="416" y="822"/>
                  </a:cubicBezTo>
                  <a:cubicBezTo>
                    <a:pt x="402" y="809"/>
                    <a:pt x="393" y="822"/>
                    <a:pt x="377" y="822"/>
                  </a:cubicBezTo>
                  <a:cubicBezTo>
                    <a:pt x="384" y="827"/>
                    <a:pt x="392" y="834"/>
                    <a:pt x="401" y="834"/>
                  </a:cubicBezTo>
                  <a:cubicBezTo>
                    <a:pt x="407" y="834"/>
                    <a:pt x="417" y="829"/>
                    <a:pt x="418" y="824"/>
                  </a:cubicBezTo>
                  <a:cubicBezTo>
                    <a:pt x="418" y="824"/>
                    <a:pt x="418" y="824"/>
                    <a:pt x="418" y="824"/>
                  </a:cubicBezTo>
                  <a:cubicBezTo>
                    <a:pt x="418" y="824"/>
                    <a:pt x="418" y="824"/>
                    <a:pt x="418" y="824"/>
                  </a:cubicBezTo>
                  <a:cubicBezTo>
                    <a:pt x="418" y="824"/>
                    <a:pt x="418" y="824"/>
                    <a:pt x="418" y="824"/>
                  </a:cubicBezTo>
                  <a:cubicBezTo>
                    <a:pt x="419" y="824"/>
                    <a:pt x="420" y="824"/>
                    <a:pt x="420" y="824"/>
                  </a:cubicBezTo>
                  <a:cubicBezTo>
                    <a:pt x="422" y="823"/>
                    <a:pt x="423" y="823"/>
                    <a:pt x="424" y="823"/>
                  </a:cubicBezTo>
                  <a:cubicBezTo>
                    <a:pt x="426" y="822"/>
                    <a:pt x="427" y="822"/>
                    <a:pt x="428" y="822"/>
                  </a:cubicBezTo>
                  <a:cubicBezTo>
                    <a:pt x="429" y="821"/>
                    <a:pt x="430" y="821"/>
                    <a:pt x="431" y="821"/>
                  </a:cubicBezTo>
                  <a:cubicBezTo>
                    <a:pt x="431" y="821"/>
                    <a:pt x="432" y="821"/>
                    <a:pt x="432" y="821"/>
                  </a:cubicBezTo>
                  <a:cubicBezTo>
                    <a:pt x="432" y="821"/>
                    <a:pt x="432" y="820"/>
                    <a:pt x="433" y="820"/>
                  </a:cubicBezTo>
                  <a:cubicBezTo>
                    <a:pt x="433" y="820"/>
                    <a:pt x="433" y="820"/>
                    <a:pt x="433" y="820"/>
                  </a:cubicBezTo>
                  <a:cubicBezTo>
                    <a:pt x="432" y="821"/>
                    <a:pt x="432" y="821"/>
                    <a:pt x="431" y="822"/>
                  </a:cubicBezTo>
                  <a:cubicBezTo>
                    <a:pt x="431" y="822"/>
                    <a:pt x="430" y="822"/>
                    <a:pt x="430" y="823"/>
                  </a:cubicBezTo>
                  <a:cubicBezTo>
                    <a:pt x="430" y="823"/>
                    <a:pt x="429" y="823"/>
                    <a:pt x="429" y="824"/>
                  </a:cubicBezTo>
                  <a:cubicBezTo>
                    <a:pt x="429" y="824"/>
                    <a:pt x="428" y="825"/>
                    <a:pt x="428" y="825"/>
                  </a:cubicBezTo>
                  <a:cubicBezTo>
                    <a:pt x="427" y="826"/>
                    <a:pt x="426" y="827"/>
                    <a:pt x="425" y="828"/>
                  </a:cubicBezTo>
                  <a:cubicBezTo>
                    <a:pt x="424" y="830"/>
                    <a:pt x="423" y="831"/>
                    <a:pt x="423" y="831"/>
                  </a:cubicBezTo>
                  <a:cubicBezTo>
                    <a:pt x="423" y="831"/>
                    <a:pt x="424" y="831"/>
                    <a:pt x="424" y="830"/>
                  </a:cubicBezTo>
                  <a:cubicBezTo>
                    <a:pt x="425" y="830"/>
                    <a:pt x="425" y="830"/>
                    <a:pt x="426" y="829"/>
                  </a:cubicBezTo>
                  <a:cubicBezTo>
                    <a:pt x="427" y="829"/>
                    <a:pt x="429" y="828"/>
                    <a:pt x="430" y="828"/>
                  </a:cubicBezTo>
                  <a:cubicBezTo>
                    <a:pt x="430" y="827"/>
                    <a:pt x="431" y="827"/>
                    <a:pt x="432" y="826"/>
                  </a:cubicBezTo>
                  <a:cubicBezTo>
                    <a:pt x="432" y="826"/>
                    <a:pt x="433" y="826"/>
                    <a:pt x="433" y="826"/>
                  </a:cubicBezTo>
                  <a:cubicBezTo>
                    <a:pt x="433" y="825"/>
                    <a:pt x="434" y="825"/>
                    <a:pt x="434" y="825"/>
                  </a:cubicBezTo>
                  <a:cubicBezTo>
                    <a:pt x="436" y="822"/>
                    <a:pt x="439" y="819"/>
                    <a:pt x="442" y="815"/>
                  </a:cubicBezTo>
                  <a:cubicBezTo>
                    <a:pt x="443" y="814"/>
                    <a:pt x="444" y="813"/>
                    <a:pt x="445" y="811"/>
                  </a:cubicBezTo>
                  <a:cubicBezTo>
                    <a:pt x="445" y="812"/>
                    <a:pt x="445" y="812"/>
                    <a:pt x="445" y="813"/>
                  </a:cubicBezTo>
                  <a:cubicBezTo>
                    <a:pt x="445" y="813"/>
                    <a:pt x="445" y="814"/>
                    <a:pt x="445" y="815"/>
                  </a:cubicBezTo>
                  <a:cubicBezTo>
                    <a:pt x="445" y="816"/>
                    <a:pt x="445" y="816"/>
                    <a:pt x="445" y="817"/>
                  </a:cubicBezTo>
                  <a:cubicBezTo>
                    <a:pt x="445" y="819"/>
                    <a:pt x="445" y="820"/>
                    <a:pt x="445" y="822"/>
                  </a:cubicBezTo>
                  <a:cubicBezTo>
                    <a:pt x="445" y="822"/>
                    <a:pt x="445" y="821"/>
                    <a:pt x="445" y="821"/>
                  </a:cubicBezTo>
                  <a:cubicBezTo>
                    <a:pt x="436" y="837"/>
                    <a:pt x="437" y="851"/>
                    <a:pt x="456" y="860"/>
                  </a:cubicBezTo>
                  <a:cubicBezTo>
                    <a:pt x="453" y="844"/>
                    <a:pt x="463" y="834"/>
                    <a:pt x="447" y="823"/>
                  </a:cubicBezTo>
                  <a:cubicBezTo>
                    <a:pt x="447" y="822"/>
                    <a:pt x="447" y="822"/>
                    <a:pt x="447" y="822"/>
                  </a:cubicBezTo>
                  <a:cubicBezTo>
                    <a:pt x="447" y="820"/>
                    <a:pt x="447" y="819"/>
                    <a:pt x="447" y="817"/>
                  </a:cubicBezTo>
                  <a:cubicBezTo>
                    <a:pt x="447" y="816"/>
                    <a:pt x="447" y="816"/>
                    <a:pt x="447" y="815"/>
                  </a:cubicBezTo>
                  <a:cubicBezTo>
                    <a:pt x="447" y="814"/>
                    <a:pt x="447" y="814"/>
                    <a:pt x="447" y="813"/>
                  </a:cubicBezTo>
                  <a:cubicBezTo>
                    <a:pt x="447" y="811"/>
                    <a:pt x="447" y="810"/>
                    <a:pt x="447" y="808"/>
                  </a:cubicBezTo>
                  <a:cubicBezTo>
                    <a:pt x="448" y="807"/>
                    <a:pt x="449" y="805"/>
                    <a:pt x="450" y="803"/>
                  </a:cubicBezTo>
                  <a:cubicBezTo>
                    <a:pt x="452" y="799"/>
                    <a:pt x="453" y="795"/>
                    <a:pt x="455" y="790"/>
                  </a:cubicBezTo>
                  <a:cubicBezTo>
                    <a:pt x="456" y="788"/>
                    <a:pt x="457" y="786"/>
                    <a:pt x="458" y="785"/>
                  </a:cubicBezTo>
                  <a:cubicBezTo>
                    <a:pt x="458" y="783"/>
                    <a:pt x="459" y="781"/>
                    <a:pt x="460" y="780"/>
                  </a:cubicBezTo>
                  <a:cubicBezTo>
                    <a:pt x="460" y="779"/>
                    <a:pt x="461" y="779"/>
                    <a:pt x="461" y="779"/>
                  </a:cubicBezTo>
                  <a:cubicBezTo>
                    <a:pt x="461" y="778"/>
                    <a:pt x="461" y="778"/>
                    <a:pt x="461" y="778"/>
                  </a:cubicBezTo>
                  <a:cubicBezTo>
                    <a:pt x="462" y="777"/>
                    <a:pt x="462" y="776"/>
                    <a:pt x="462" y="775"/>
                  </a:cubicBezTo>
                  <a:cubicBezTo>
                    <a:pt x="462" y="775"/>
                    <a:pt x="463" y="774"/>
                    <a:pt x="463" y="774"/>
                  </a:cubicBezTo>
                  <a:cubicBezTo>
                    <a:pt x="463" y="773"/>
                    <a:pt x="463" y="773"/>
                    <a:pt x="463" y="772"/>
                  </a:cubicBezTo>
                  <a:cubicBezTo>
                    <a:pt x="467" y="772"/>
                    <a:pt x="471" y="773"/>
                    <a:pt x="475" y="772"/>
                  </a:cubicBezTo>
                  <a:cubicBezTo>
                    <a:pt x="480" y="772"/>
                    <a:pt x="485" y="772"/>
                    <a:pt x="489" y="772"/>
                  </a:cubicBezTo>
                  <a:cubicBezTo>
                    <a:pt x="491" y="772"/>
                    <a:pt x="492" y="772"/>
                    <a:pt x="493" y="773"/>
                  </a:cubicBezTo>
                  <a:cubicBezTo>
                    <a:pt x="494" y="773"/>
                    <a:pt x="495" y="773"/>
                    <a:pt x="496" y="773"/>
                  </a:cubicBezTo>
                  <a:cubicBezTo>
                    <a:pt x="499" y="773"/>
                    <a:pt x="501" y="774"/>
                    <a:pt x="503" y="774"/>
                  </a:cubicBezTo>
                  <a:cubicBezTo>
                    <a:pt x="510" y="776"/>
                    <a:pt x="516" y="779"/>
                    <a:pt x="522" y="781"/>
                  </a:cubicBezTo>
                  <a:cubicBezTo>
                    <a:pt x="522" y="782"/>
                    <a:pt x="521" y="782"/>
                    <a:pt x="521" y="782"/>
                  </a:cubicBezTo>
                  <a:cubicBezTo>
                    <a:pt x="520" y="782"/>
                    <a:pt x="519" y="781"/>
                    <a:pt x="517" y="781"/>
                  </a:cubicBezTo>
                  <a:cubicBezTo>
                    <a:pt x="518" y="781"/>
                    <a:pt x="520" y="782"/>
                    <a:pt x="521" y="782"/>
                  </a:cubicBezTo>
                  <a:cubicBezTo>
                    <a:pt x="519" y="784"/>
                    <a:pt x="517" y="786"/>
                    <a:pt x="514" y="788"/>
                  </a:cubicBezTo>
                  <a:cubicBezTo>
                    <a:pt x="520" y="789"/>
                    <a:pt x="525" y="789"/>
                    <a:pt x="529" y="789"/>
                  </a:cubicBezTo>
                  <a:cubicBezTo>
                    <a:pt x="532" y="791"/>
                    <a:pt x="533" y="794"/>
                    <a:pt x="535" y="797"/>
                  </a:cubicBezTo>
                  <a:cubicBezTo>
                    <a:pt x="535" y="797"/>
                    <a:pt x="535" y="797"/>
                    <a:pt x="534" y="797"/>
                  </a:cubicBezTo>
                  <a:cubicBezTo>
                    <a:pt x="533" y="798"/>
                    <a:pt x="532" y="799"/>
                    <a:pt x="531" y="800"/>
                  </a:cubicBezTo>
                  <a:cubicBezTo>
                    <a:pt x="530" y="801"/>
                    <a:pt x="529" y="802"/>
                    <a:pt x="528" y="803"/>
                  </a:cubicBezTo>
                  <a:cubicBezTo>
                    <a:pt x="527" y="804"/>
                    <a:pt x="526" y="806"/>
                    <a:pt x="524" y="807"/>
                  </a:cubicBezTo>
                  <a:cubicBezTo>
                    <a:pt x="503" y="799"/>
                    <a:pt x="503" y="825"/>
                    <a:pt x="482" y="814"/>
                  </a:cubicBezTo>
                  <a:cubicBezTo>
                    <a:pt x="483" y="816"/>
                    <a:pt x="485" y="818"/>
                    <a:pt x="486" y="819"/>
                  </a:cubicBezTo>
                  <a:cubicBezTo>
                    <a:pt x="479" y="817"/>
                    <a:pt x="472" y="813"/>
                    <a:pt x="465" y="806"/>
                  </a:cubicBezTo>
                  <a:cubicBezTo>
                    <a:pt x="474" y="847"/>
                    <a:pt x="506" y="822"/>
                    <a:pt x="534" y="832"/>
                  </a:cubicBezTo>
                  <a:cubicBezTo>
                    <a:pt x="545" y="835"/>
                    <a:pt x="553" y="842"/>
                    <a:pt x="564" y="844"/>
                  </a:cubicBezTo>
                  <a:cubicBezTo>
                    <a:pt x="585" y="848"/>
                    <a:pt x="591" y="851"/>
                    <a:pt x="609" y="848"/>
                  </a:cubicBezTo>
                  <a:cubicBezTo>
                    <a:pt x="589" y="866"/>
                    <a:pt x="586" y="879"/>
                    <a:pt x="564" y="895"/>
                  </a:cubicBezTo>
                  <a:cubicBezTo>
                    <a:pt x="544" y="909"/>
                    <a:pt x="523" y="920"/>
                    <a:pt x="498" y="927"/>
                  </a:cubicBezTo>
                  <a:cubicBezTo>
                    <a:pt x="524" y="926"/>
                    <a:pt x="541" y="919"/>
                    <a:pt x="555" y="911"/>
                  </a:cubicBezTo>
                  <a:cubicBezTo>
                    <a:pt x="572" y="902"/>
                    <a:pt x="578" y="902"/>
                    <a:pt x="595" y="888"/>
                  </a:cubicBezTo>
                  <a:cubicBezTo>
                    <a:pt x="608" y="876"/>
                    <a:pt x="620" y="863"/>
                    <a:pt x="634" y="853"/>
                  </a:cubicBezTo>
                  <a:cubicBezTo>
                    <a:pt x="638" y="850"/>
                    <a:pt x="735" y="864"/>
                    <a:pt x="783" y="863"/>
                  </a:cubicBezTo>
                  <a:cubicBezTo>
                    <a:pt x="795" y="862"/>
                    <a:pt x="806" y="864"/>
                    <a:pt x="816" y="867"/>
                  </a:cubicBezTo>
                  <a:cubicBezTo>
                    <a:pt x="816" y="867"/>
                    <a:pt x="816" y="867"/>
                    <a:pt x="816" y="867"/>
                  </a:cubicBezTo>
                  <a:cubicBezTo>
                    <a:pt x="814" y="867"/>
                    <a:pt x="813" y="867"/>
                    <a:pt x="813" y="867"/>
                  </a:cubicBezTo>
                  <a:cubicBezTo>
                    <a:pt x="813" y="867"/>
                    <a:pt x="814" y="867"/>
                    <a:pt x="816" y="868"/>
                  </a:cubicBezTo>
                  <a:cubicBezTo>
                    <a:pt x="816" y="868"/>
                    <a:pt x="817" y="868"/>
                    <a:pt x="817" y="868"/>
                  </a:cubicBezTo>
                  <a:cubicBezTo>
                    <a:pt x="818" y="868"/>
                    <a:pt x="819" y="868"/>
                    <a:pt x="819" y="868"/>
                  </a:cubicBezTo>
                  <a:cubicBezTo>
                    <a:pt x="820" y="868"/>
                    <a:pt x="820" y="868"/>
                    <a:pt x="820" y="868"/>
                  </a:cubicBezTo>
                  <a:cubicBezTo>
                    <a:pt x="829" y="871"/>
                    <a:pt x="837" y="875"/>
                    <a:pt x="845" y="879"/>
                  </a:cubicBezTo>
                  <a:cubicBezTo>
                    <a:pt x="844" y="880"/>
                    <a:pt x="844" y="881"/>
                    <a:pt x="843" y="883"/>
                  </a:cubicBezTo>
                  <a:cubicBezTo>
                    <a:pt x="843" y="882"/>
                    <a:pt x="843" y="882"/>
                    <a:pt x="843" y="882"/>
                  </a:cubicBezTo>
                  <a:cubicBezTo>
                    <a:pt x="840" y="882"/>
                    <a:pt x="840" y="882"/>
                    <a:pt x="840" y="882"/>
                  </a:cubicBezTo>
                  <a:cubicBezTo>
                    <a:pt x="828" y="882"/>
                    <a:pt x="817" y="894"/>
                    <a:pt x="820" y="906"/>
                  </a:cubicBezTo>
                  <a:cubicBezTo>
                    <a:pt x="829" y="901"/>
                    <a:pt x="848" y="898"/>
                    <a:pt x="844" y="885"/>
                  </a:cubicBezTo>
                  <a:cubicBezTo>
                    <a:pt x="844" y="885"/>
                    <a:pt x="844" y="885"/>
                    <a:pt x="844" y="884"/>
                  </a:cubicBezTo>
                  <a:cubicBezTo>
                    <a:pt x="845" y="883"/>
                    <a:pt x="846" y="882"/>
                    <a:pt x="847" y="880"/>
                  </a:cubicBezTo>
                  <a:cubicBezTo>
                    <a:pt x="861" y="888"/>
                    <a:pt x="875" y="898"/>
                    <a:pt x="891" y="908"/>
                  </a:cubicBezTo>
                  <a:cubicBezTo>
                    <a:pt x="891" y="909"/>
                    <a:pt x="890" y="910"/>
                    <a:pt x="890" y="910"/>
                  </a:cubicBezTo>
                  <a:cubicBezTo>
                    <a:pt x="892" y="911"/>
                    <a:pt x="894" y="912"/>
                    <a:pt x="897" y="912"/>
                  </a:cubicBezTo>
                  <a:cubicBezTo>
                    <a:pt x="900" y="914"/>
                    <a:pt x="904" y="916"/>
                    <a:pt x="908" y="918"/>
                  </a:cubicBezTo>
                  <a:cubicBezTo>
                    <a:pt x="925" y="928"/>
                    <a:pt x="949" y="937"/>
                    <a:pt x="973" y="944"/>
                  </a:cubicBezTo>
                  <a:cubicBezTo>
                    <a:pt x="971" y="948"/>
                    <a:pt x="970" y="953"/>
                    <a:pt x="972" y="959"/>
                  </a:cubicBezTo>
                  <a:cubicBezTo>
                    <a:pt x="978" y="956"/>
                    <a:pt x="988" y="953"/>
                    <a:pt x="994" y="949"/>
                  </a:cubicBezTo>
                  <a:cubicBezTo>
                    <a:pt x="1001" y="951"/>
                    <a:pt x="1008" y="952"/>
                    <a:pt x="1014" y="953"/>
                  </a:cubicBezTo>
                  <a:cubicBezTo>
                    <a:pt x="1031" y="955"/>
                    <a:pt x="1044" y="958"/>
                    <a:pt x="1059" y="964"/>
                  </a:cubicBezTo>
                  <a:cubicBezTo>
                    <a:pt x="1057" y="966"/>
                    <a:pt x="1055" y="968"/>
                    <a:pt x="1054" y="971"/>
                  </a:cubicBezTo>
                  <a:cubicBezTo>
                    <a:pt x="1061" y="975"/>
                    <a:pt x="1067" y="973"/>
                    <a:pt x="1072" y="969"/>
                  </a:cubicBezTo>
                  <a:cubicBezTo>
                    <a:pt x="1073" y="970"/>
                    <a:pt x="1074" y="970"/>
                    <a:pt x="1075" y="971"/>
                  </a:cubicBezTo>
                  <a:cubicBezTo>
                    <a:pt x="1092" y="979"/>
                    <a:pt x="1112" y="999"/>
                    <a:pt x="1127" y="1012"/>
                  </a:cubicBezTo>
                  <a:cubicBezTo>
                    <a:pt x="1159" y="1040"/>
                    <a:pt x="1150" y="1043"/>
                    <a:pt x="1144" y="1071"/>
                  </a:cubicBezTo>
                  <a:cubicBezTo>
                    <a:pt x="1133" y="1128"/>
                    <a:pt x="1144" y="1173"/>
                    <a:pt x="1117" y="1227"/>
                  </a:cubicBezTo>
                  <a:cubicBezTo>
                    <a:pt x="1111" y="1240"/>
                    <a:pt x="1106" y="1244"/>
                    <a:pt x="1088" y="1231"/>
                  </a:cubicBezTo>
                  <a:cubicBezTo>
                    <a:pt x="1076" y="1221"/>
                    <a:pt x="1079" y="1211"/>
                    <a:pt x="1070" y="1199"/>
                  </a:cubicBezTo>
                  <a:cubicBezTo>
                    <a:pt x="1067" y="1190"/>
                    <a:pt x="1064" y="1181"/>
                    <a:pt x="1061" y="1171"/>
                  </a:cubicBezTo>
                  <a:cubicBezTo>
                    <a:pt x="1060" y="1168"/>
                    <a:pt x="1059" y="1165"/>
                    <a:pt x="1058" y="1163"/>
                  </a:cubicBezTo>
                  <a:cubicBezTo>
                    <a:pt x="1058" y="1162"/>
                    <a:pt x="1058" y="1162"/>
                    <a:pt x="1058" y="1162"/>
                  </a:cubicBezTo>
                  <a:cubicBezTo>
                    <a:pt x="1058" y="1161"/>
                    <a:pt x="1058" y="1161"/>
                    <a:pt x="1058" y="1160"/>
                  </a:cubicBezTo>
                  <a:cubicBezTo>
                    <a:pt x="1058" y="1160"/>
                    <a:pt x="1059" y="1160"/>
                    <a:pt x="1059" y="1160"/>
                  </a:cubicBezTo>
                  <a:cubicBezTo>
                    <a:pt x="1059" y="1159"/>
                    <a:pt x="1059" y="1159"/>
                    <a:pt x="1059" y="1159"/>
                  </a:cubicBezTo>
                  <a:cubicBezTo>
                    <a:pt x="1059" y="1159"/>
                    <a:pt x="1059" y="1159"/>
                    <a:pt x="1059" y="1159"/>
                  </a:cubicBezTo>
                  <a:cubicBezTo>
                    <a:pt x="1060" y="1158"/>
                    <a:pt x="1060" y="1157"/>
                    <a:pt x="1061" y="1157"/>
                  </a:cubicBezTo>
                  <a:cubicBezTo>
                    <a:pt x="1061" y="1156"/>
                    <a:pt x="1062" y="1155"/>
                    <a:pt x="1062" y="1155"/>
                  </a:cubicBezTo>
                  <a:cubicBezTo>
                    <a:pt x="1063" y="1154"/>
                    <a:pt x="1064" y="1153"/>
                    <a:pt x="1065" y="1153"/>
                  </a:cubicBezTo>
                  <a:cubicBezTo>
                    <a:pt x="1065" y="1152"/>
                    <a:pt x="1066" y="1151"/>
                    <a:pt x="1067" y="1151"/>
                  </a:cubicBezTo>
                  <a:cubicBezTo>
                    <a:pt x="1068" y="1150"/>
                    <a:pt x="1069" y="1149"/>
                    <a:pt x="1069" y="1148"/>
                  </a:cubicBezTo>
                  <a:cubicBezTo>
                    <a:pt x="1076" y="1153"/>
                    <a:pt x="1085" y="1144"/>
                    <a:pt x="1086" y="1138"/>
                  </a:cubicBezTo>
                  <a:cubicBezTo>
                    <a:pt x="1088" y="1129"/>
                    <a:pt x="1083" y="1120"/>
                    <a:pt x="1076" y="1114"/>
                  </a:cubicBezTo>
                  <a:cubicBezTo>
                    <a:pt x="1083" y="1132"/>
                    <a:pt x="1064" y="1128"/>
                    <a:pt x="1069" y="1146"/>
                  </a:cubicBezTo>
                  <a:cubicBezTo>
                    <a:pt x="1068" y="1147"/>
                    <a:pt x="1067" y="1148"/>
                    <a:pt x="1066" y="1149"/>
                  </a:cubicBezTo>
                  <a:cubicBezTo>
                    <a:pt x="1065" y="1150"/>
                    <a:pt x="1064" y="1150"/>
                    <a:pt x="1063" y="1151"/>
                  </a:cubicBezTo>
                  <a:cubicBezTo>
                    <a:pt x="1063" y="1152"/>
                    <a:pt x="1062" y="1152"/>
                    <a:pt x="1061" y="1153"/>
                  </a:cubicBezTo>
                  <a:cubicBezTo>
                    <a:pt x="1060" y="1154"/>
                    <a:pt x="1060" y="1154"/>
                    <a:pt x="1059" y="1155"/>
                  </a:cubicBezTo>
                  <a:cubicBezTo>
                    <a:pt x="1059" y="1156"/>
                    <a:pt x="1058" y="1157"/>
                    <a:pt x="1058" y="1157"/>
                  </a:cubicBezTo>
                  <a:cubicBezTo>
                    <a:pt x="1058" y="1158"/>
                    <a:pt x="1058" y="1158"/>
                    <a:pt x="1057" y="1158"/>
                  </a:cubicBezTo>
                  <a:cubicBezTo>
                    <a:pt x="1057" y="1158"/>
                    <a:pt x="1057" y="1158"/>
                    <a:pt x="1057" y="1159"/>
                  </a:cubicBezTo>
                  <a:cubicBezTo>
                    <a:pt x="1057" y="1159"/>
                    <a:pt x="1057" y="1159"/>
                    <a:pt x="1057" y="1160"/>
                  </a:cubicBezTo>
                  <a:cubicBezTo>
                    <a:pt x="1057" y="1160"/>
                    <a:pt x="1057" y="1161"/>
                    <a:pt x="1057" y="1161"/>
                  </a:cubicBezTo>
                  <a:cubicBezTo>
                    <a:pt x="1056" y="1157"/>
                    <a:pt x="1054" y="1153"/>
                    <a:pt x="1053" y="1149"/>
                  </a:cubicBezTo>
                  <a:cubicBezTo>
                    <a:pt x="1050" y="1141"/>
                    <a:pt x="1047" y="1133"/>
                    <a:pt x="1046" y="1126"/>
                  </a:cubicBezTo>
                  <a:cubicBezTo>
                    <a:pt x="1046" y="1124"/>
                    <a:pt x="1045" y="1122"/>
                    <a:pt x="1045" y="1120"/>
                  </a:cubicBezTo>
                  <a:cubicBezTo>
                    <a:pt x="1045" y="1119"/>
                    <a:pt x="1045" y="1118"/>
                    <a:pt x="1045" y="1117"/>
                  </a:cubicBezTo>
                  <a:cubicBezTo>
                    <a:pt x="1045" y="1116"/>
                    <a:pt x="1045" y="1115"/>
                    <a:pt x="1045" y="1114"/>
                  </a:cubicBezTo>
                  <a:cubicBezTo>
                    <a:pt x="1045" y="1110"/>
                    <a:pt x="1046" y="1107"/>
                    <a:pt x="1046" y="1103"/>
                  </a:cubicBezTo>
                  <a:cubicBezTo>
                    <a:pt x="1046" y="1100"/>
                    <a:pt x="1046" y="1097"/>
                    <a:pt x="1046" y="1094"/>
                  </a:cubicBezTo>
                  <a:cubicBezTo>
                    <a:pt x="1047" y="1094"/>
                    <a:pt x="1047" y="1094"/>
                    <a:pt x="1047" y="1094"/>
                  </a:cubicBezTo>
                  <a:cubicBezTo>
                    <a:pt x="1048" y="1093"/>
                    <a:pt x="1048" y="1093"/>
                    <a:pt x="1049" y="1093"/>
                  </a:cubicBezTo>
                  <a:cubicBezTo>
                    <a:pt x="1049" y="1093"/>
                    <a:pt x="1050" y="1093"/>
                    <a:pt x="1050" y="1093"/>
                  </a:cubicBezTo>
                  <a:cubicBezTo>
                    <a:pt x="1051" y="1093"/>
                    <a:pt x="1051" y="1093"/>
                    <a:pt x="1051" y="1092"/>
                  </a:cubicBezTo>
                  <a:cubicBezTo>
                    <a:pt x="1051" y="1092"/>
                    <a:pt x="1052" y="1092"/>
                    <a:pt x="1052" y="1092"/>
                  </a:cubicBezTo>
                  <a:cubicBezTo>
                    <a:pt x="1053" y="1092"/>
                    <a:pt x="1054" y="1091"/>
                    <a:pt x="1056" y="1091"/>
                  </a:cubicBezTo>
                  <a:cubicBezTo>
                    <a:pt x="1057" y="1090"/>
                    <a:pt x="1059" y="1090"/>
                    <a:pt x="1060" y="1090"/>
                  </a:cubicBezTo>
                  <a:cubicBezTo>
                    <a:pt x="1063" y="1089"/>
                    <a:pt x="1067" y="1088"/>
                    <a:pt x="1070" y="1087"/>
                  </a:cubicBezTo>
                  <a:cubicBezTo>
                    <a:pt x="1071" y="1087"/>
                    <a:pt x="1072" y="1086"/>
                    <a:pt x="1074" y="1086"/>
                  </a:cubicBezTo>
                  <a:cubicBezTo>
                    <a:pt x="1075" y="1086"/>
                    <a:pt x="1076" y="1086"/>
                    <a:pt x="1077" y="1086"/>
                  </a:cubicBezTo>
                  <a:cubicBezTo>
                    <a:pt x="1078" y="1086"/>
                    <a:pt x="1078" y="1086"/>
                    <a:pt x="1079" y="1086"/>
                  </a:cubicBezTo>
                  <a:cubicBezTo>
                    <a:pt x="1079" y="1086"/>
                    <a:pt x="1080" y="1086"/>
                    <a:pt x="1080" y="1087"/>
                  </a:cubicBezTo>
                  <a:cubicBezTo>
                    <a:pt x="1081" y="1087"/>
                    <a:pt x="1082" y="1087"/>
                    <a:pt x="1083" y="1087"/>
                  </a:cubicBezTo>
                  <a:cubicBezTo>
                    <a:pt x="1084" y="1087"/>
                    <a:pt x="1084" y="1088"/>
                    <a:pt x="1084" y="1088"/>
                  </a:cubicBezTo>
                  <a:cubicBezTo>
                    <a:pt x="1092" y="1102"/>
                    <a:pt x="1100" y="1096"/>
                    <a:pt x="1111" y="1100"/>
                  </a:cubicBezTo>
                  <a:cubicBezTo>
                    <a:pt x="1105" y="1083"/>
                    <a:pt x="1095" y="1081"/>
                    <a:pt x="1083" y="1086"/>
                  </a:cubicBezTo>
                  <a:cubicBezTo>
                    <a:pt x="1083" y="1086"/>
                    <a:pt x="1084" y="1086"/>
                    <a:pt x="1084" y="1086"/>
                  </a:cubicBezTo>
                  <a:cubicBezTo>
                    <a:pt x="1082" y="1086"/>
                    <a:pt x="1081" y="1086"/>
                    <a:pt x="1080" y="1085"/>
                  </a:cubicBezTo>
                  <a:cubicBezTo>
                    <a:pt x="1080" y="1085"/>
                    <a:pt x="1079" y="1085"/>
                    <a:pt x="1079" y="1085"/>
                  </a:cubicBezTo>
                  <a:cubicBezTo>
                    <a:pt x="1078" y="1085"/>
                    <a:pt x="1078" y="1085"/>
                    <a:pt x="1077" y="1085"/>
                  </a:cubicBezTo>
                  <a:cubicBezTo>
                    <a:pt x="1077" y="1085"/>
                    <a:pt x="1076" y="1084"/>
                    <a:pt x="1076" y="1084"/>
                  </a:cubicBezTo>
                  <a:cubicBezTo>
                    <a:pt x="1077" y="1084"/>
                    <a:pt x="1078" y="1083"/>
                    <a:pt x="1079" y="1083"/>
                  </a:cubicBezTo>
                  <a:cubicBezTo>
                    <a:pt x="1082" y="1081"/>
                    <a:pt x="1084" y="1079"/>
                    <a:pt x="1086" y="1077"/>
                  </a:cubicBezTo>
                  <a:cubicBezTo>
                    <a:pt x="1087" y="1077"/>
                    <a:pt x="1087" y="1077"/>
                    <a:pt x="1087" y="1077"/>
                  </a:cubicBezTo>
                  <a:cubicBezTo>
                    <a:pt x="1087" y="1077"/>
                    <a:pt x="1088" y="1076"/>
                    <a:pt x="1088" y="1076"/>
                  </a:cubicBezTo>
                  <a:cubicBezTo>
                    <a:pt x="1088" y="1076"/>
                    <a:pt x="1088" y="1075"/>
                    <a:pt x="1089" y="1075"/>
                  </a:cubicBezTo>
                  <a:cubicBezTo>
                    <a:pt x="1089" y="1074"/>
                    <a:pt x="1090" y="1073"/>
                    <a:pt x="1090" y="1072"/>
                  </a:cubicBezTo>
                  <a:cubicBezTo>
                    <a:pt x="1091" y="1072"/>
                    <a:pt x="1091" y="1071"/>
                    <a:pt x="1091" y="1071"/>
                  </a:cubicBezTo>
                  <a:cubicBezTo>
                    <a:pt x="1091" y="1070"/>
                    <a:pt x="1091" y="1070"/>
                    <a:pt x="1091" y="1070"/>
                  </a:cubicBezTo>
                  <a:cubicBezTo>
                    <a:pt x="1091" y="1070"/>
                    <a:pt x="1091" y="1070"/>
                    <a:pt x="1089" y="1071"/>
                  </a:cubicBezTo>
                  <a:cubicBezTo>
                    <a:pt x="1089" y="1072"/>
                    <a:pt x="1088" y="1072"/>
                    <a:pt x="1087" y="1073"/>
                  </a:cubicBezTo>
                  <a:cubicBezTo>
                    <a:pt x="1087" y="1073"/>
                    <a:pt x="1086" y="1073"/>
                    <a:pt x="1086" y="1074"/>
                  </a:cubicBezTo>
                  <a:cubicBezTo>
                    <a:pt x="1086" y="1074"/>
                    <a:pt x="1085" y="1074"/>
                    <a:pt x="1085" y="1074"/>
                  </a:cubicBezTo>
                  <a:cubicBezTo>
                    <a:pt x="1085" y="1075"/>
                    <a:pt x="1085" y="1075"/>
                    <a:pt x="1084" y="1075"/>
                  </a:cubicBezTo>
                  <a:cubicBezTo>
                    <a:pt x="1084" y="1075"/>
                    <a:pt x="1084" y="1076"/>
                    <a:pt x="1083" y="1076"/>
                  </a:cubicBezTo>
                  <a:cubicBezTo>
                    <a:pt x="1083" y="1076"/>
                    <a:pt x="1083" y="1076"/>
                    <a:pt x="1083" y="1076"/>
                  </a:cubicBezTo>
                  <a:cubicBezTo>
                    <a:pt x="1083" y="1076"/>
                    <a:pt x="1083" y="1076"/>
                    <a:pt x="1084" y="1075"/>
                  </a:cubicBezTo>
                  <a:cubicBezTo>
                    <a:pt x="1084" y="1075"/>
                    <a:pt x="1084" y="1075"/>
                    <a:pt x="1084" y="1075"/>
                  </a:cubicBezTo>
                  <a:cubicBezTo>
                    <a:pt x="1084" y="1074"/>
                    <a:pt x="1084" y="1073"/>
                    <a:pt x="1085" y="1072"/>
                  </a:cubicBezTo>
                  <a:cubicBezTo>
                    <a:pt x="1085" y="1072"/>
                    <a:pt x="1085" y="1071"/>
                    <a:pt x="1085" y="1070"/>
                  </a:cubicBezTo>
                  <a:cubicBezTo>
                    <a:pt x="1086" y="1069"/>
                    <a:pt x="1086" y="1068"/>
                    <a:pt x="1086" y="1067"/>
                  </a:cubicBezTo>
                  <a:cubicBezTo>
                    <a:pt x="1086" y="1066"/>
                    <a:pt x="1087" y="1066"/>
                    <a:pt x="1087" y="1065"/>
                  </a:cubicBezTo>
                  <a:cubicBezTo>
                    <a:pt x="1087" y="1065"/>
                    <a:pt x="1087" y="1065"/>
                    <a:pt x="1087" y="1065"/>
                  </a:cubicBezTo>
                  <a:cubicBezTo>
                    <a:pt x="1087" y="1065"/>
                    <a:pt x="1087" y="1065"/>
                    <a:pt x="1087" y="1065"/>
                  </a:cubicBezTo>
                  <a:cubicBezTo>
                    <a:pt x="1087" y="1065"/>
                    <a:pt x="1087" y="1065"/>
                    <a:pt x="1087" y="1065"/>
                  </a:cubicBezTo>
                  <a:cubicBezTo>
                    <a:pt x="1090" y="1064"/>
                    <a:pt x="1095" y="1058"/>
                    <a:pt x="1095" y="1053"/>
                  </a:cubicBezTo>
                  <a:cubicBezTo>
                    <a:pt x="1096" y="1046"/>
                    <a:pt x="1090" y="1039"/>
                    <a:pt x="1087" y="1032"/>
                  </a:cubicBezTo>
                  <a:cubicBezTo>
                    <a:pt x="1087" y="1045"/>
                    <a:pt x="1076" y="1051"/>
                    <a:pt x="1085" y="1063"/>
                  </a:cubicBezTo>
                  <a:cubicBezTo>
                    <a:pt x="1085" y="1064"/>
                    <a:pt x="1085" y="1065"/>
                    <a:pt x="1085" y="1066"/>
                  </a:cubicBezTo>
                  <a:cubicBezTo>
                    <a:pt x="1084" y="1067"/>
                    <a:pt x="1084" y="1068"/>
                    <a:pt x="1084" y="1069"/>
                  </a:cubicBezTo>
                  <a:cubicBezTo>
                    <a:pt x="1083" y="1070"/>
                    <a:pt x="1083" y="1071"/>
                    <a:pt x="1083" y="1072"/>
                  </a:cubicBezTo>
                  <a:cubicBezTo>
                    <a:pt x="1083" y="1072"/>
                    <a:pt x="1082" y="1073"/>
                    <a:pt x="1082" y="1074"/>
                  </a:cubicBezTo>
                  <a:cubicBezTo>
                    <a:pt x="1082" y="1074"/>
                    <a:pt x="1082" y="1074"/>
                    <a:pt x="1082" y="1074"/>
                  </a:cubicBezTo>
                  <a:cubicBezTo>
                    <a:pt x="1082" y="1075"/>
                    <a:pt x="1082" y="1075"/>
                    <a:pt x="1082" y="1075"/>
                  </a:cubicBezTo>
                  <a:cubicBezTo>
                    <a:pt x="1082" y="1075"/>
                    <a:pt x="1082" y="1076"/>
                    <a:pt x="1081" y="1076"/>
                  </a:cubicBezTo>
                  <a:cubicBezTo>
                    <a:pt x="1081" y="1077"/>
                    <a:pt x="1081" y="1077"/>
                    <a:pt x="1081" y="1078"/>
                  </a:cubicBezTo>
                  <a:cubicBezTo>
                    <a:pt x="1081" y="1078"/>
                    <a:pt x="1081" y="1078"/>
                    <a:pt x="1081" y="1078"/>
                  </a:cubicBezTo>
                  <a:cubicBezTo>
                    <a:pt x="1080" y="1078"/>
                    <a:pt x="1079" y="1079"/>
                    <a:pt x="1078" y="1080"/>
                  </a:cubicBezTo>
                  <a:cubicBezTo>
                    <a:pt x="1076" y="1081"/>
                    <a:pt x="1075" y="1081"/>
                    <a:pt x="1073" y="1082"/>
                  </a:cubicBezTo>
                  <a:cubicBezTo>
                    <a:pt x="1072" y="1083"/>
                    <a:pt x="1070" y="1083"/>
                    <a:pt x="1069" y="1084"/>
                  </a:cubicBezTo>
                  <a:cubicBezTo>
                    <a:pt x="1066" y="1085"/>
                    <a:pt x="1062" y="1086"/>
                    <a:pt x="1059" y="1087"/>
                  </a:cubicBezTo>
                  <a:cubicBezTo>
                    <a:pt x="1058" y="1087"/>
                    <a:pt x="1056" y="1087"/>
                    <a:pt x="1055" y="1088"/>
                  </a:cubicBezTo>
                  <a:cubicBezTo>
                    <a:pt x="1053" y="1088"/>
                    <a:pt x="1052" y="1089"/>
                    <a:pt x="1051" y="1089"/>
                  </a:cubicBezTo>
                  <a:cubicBezTo>
                    <a:pt x="1050" y="1089"/>
                    <a:pt x="1050" y="1089"/>
                    <a:pt x="1050" y="1089"/>
                  </a:cubicBezTo>
                  <a:cubicBezTo>
                    <a:pt x="1050" y="1090"/>
                    <a:pt x="1049" y="1090"/>
                    <a:pt x="1049" y="1090"/>
                  </a:cubicBezTo>
                  <a:cubicBezTo>
                    <a:pt x="1049" y="1090"/>
                    <a:pt x="1048" y="1091"/>
                    <a:pt x="1048" y="1091"/>
                  </a:cubicBezTo>
                  <a:cubicBezTo>
                    <a:pt x="1047" y="1091"/>
                    <a:pt x="1047" y="1092"/>
                    <a:pt x="1046" y="1092"/>
                  </a:cubicBezTo>
                  <a:cubicBezTo>
                    <a:pt x="1046" y="1092"/>
                    <a:pt x="1046" y="1092"/>
                    <a:pt x="1046" y="1092"/>
                  </a:cubicBezTo>
                  <a:cubicBezTo>
                    <a:pt x="1046" y="1088"/>
                    <a:pt x="1046" y="1083"/>
                    <a:pt x="1046" y="1079"/>
                  </a:cubicBezTo>
                  <a:cubicBezTo>
                    <a:pt x="1046" y="1076"/>
                    <a:pt x="1045" y="1072"/>
                    <a:pt x="1045" y="1068"/>
                  </a:cubicBezTo>
                  <a:cubicBezTo>
                    <a:pt x="1044" y="1064"/>
                    <a:pt x="1043" y="1061"/>
                    <a:pt x="1043" y="1058"/>
                  </a:cubicBezTo>
                  <a:cubicBezTo>
                    <a:pt x="1043" y="1054"/>
                    <a:pt x="1042" y="1051"/>
                    <a:pt x="1042" y="1048"/>
                  </a:cubicBezTo>
                  <a:cubicBezTo>
                    <a:pt x="1042" y="1047"/>
                    <a:pt x="1042" y="1046"/>
                    <a:pt x="1042" y="1046"/>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2" y="1045"/>
                    <a:pt x="1042" y="1045"/>
                    <a:pt x="1042" y="1045"/>
                  </a:cubicBezTo>
                  <a:cubicBezTo>
                    <a:pt x="1043" y="1044"/>
                    <a:pt x="1043" y="1044"/>
                    <a:pt x="1043" y="1044"/>
                  </a:cubicBezTo>
                  <a:cubicBezTo>
                    <a:pt x="1043" y="1043"/>
                    <a:pt x="1043" y="1043"/>
                    <a:pt x="1043" y="1043"/>
                  </a:cubicBezTo>
                  <a:cubicBezTo>
                    <a:pt x="1043" y="1042"/>
                    <a:pt x="1043" y="1042"/>
                    <a:pt x="1043" y="1042"/>
                  </a:cubicBezTo>
                  <a:cubicBezTo>
                    <a:pt x="1043" y="1041"/>
                    <a:pt x="1043" y="1040"/>
                    <a:pt x="1044" y="1040"/>
                  </a:cubicBezTo>
                  <a:cubicBezTo>
                    <a:pt x="1044" y="1038"/>
                    <a:pt x="1044" y="1037"/>
                    <a:pt x="1045" y="1036"/>
                  </a:cubicBezTo>
                  <a:cubicBezTo>
                    <a:pt x="1045" y="1035"/>
                    <a:pt x="1046" y="1033"/>
                    <a:pt x="1046" y="1032"/>
                  </a:cubicBezTo>
                  <a:cubicBezTo>
                    <a:pt x="1047" y="1030"/>
                    <a:pt x="1048" y="1027"/>
                    <a:pt x="1048" y="1025"/>
                  </a:cubicBezTo>
                  <a:cubicBezTo>
                    <a:pt x="1048" y="1025"/>
                    <a:pt x="1048" y="1025"/>
                    <a:pt x="1049" y="1025"/>
                  </a:cubicBezTo>
                  <a:cubicBezTo>
                    <a:pt x="1049" y="1024"/>
                    <a:pt x="1049" y="1024"/>
                    <a:pt x="1049" y="1024"/>
                  </a:cubicBezTo>
                  <a:cubicBezTo>
                    <a:pt x="1049" y="1023"/>
                    <a:pt x="1050" y="1023"/>
                    <a:pt x="1050" y="1022"/>
                  </a:cubicBezTo>
                  <a:cubicBezTo>
                    <a:pt x="1050" y="1022"/>
                    <a:pt x="1051" y="1021"/>
                    <a:pt x="1051" y="1021"/>
                  </a:cubicBezTo>
                  <a:cubicBezTo>
                    <a:pt x="1052" y="1020"/>
                    <a:pt x="1053" y="1019"/>
                    <a:pt x="1053" y="1018"/>
                  </a:cubicBezTo>
                  <a:cubicBezTo>
                    <a:pt x="1054" y="1017"/>
                    <a:pt x="1055" y="1016"/>
                    <a:pt x="1056" y="1015"/>
                  </a:cubicBezTo>
                  <a:cubicBezTo>
                    <a:pt x="1057" y="1014"/>
                    <a:pt x="1058" y="1014"/>
                    <a:pt x="1059" y="1013"/>
                  </a:cubicBezTo>
                  <a:cubicBezTo>
                    <a:pt x="1060" y="1012"/>
                    <a:pt x="1061" y="1012"/>
                    <a:pt x="1062" y="1011"/>
                  </a:cubicBezTo>
                  <a:cubicBezTo>
                    <a:pt x="1062" y="1011"/>
                    <a:pt x="1062" y="1011"/>
                    <a:pt x="1062" y="1011"/>
                  </a:cubicBezTo>
                  <a:cubicBezTo>
                    <a:pt x="1079" y="1022"/>
                    <a:pt x="1084" y="1008"/>
                    <a:pt x="1084" y="991"/>
                  </a:cubicBezTo>
                  <a:cubicBezTo>
                    <a:pt x="1075" y="1000"/>
                    <a:pt x="1063" y="991"/>
                    <a:pt x="1060" y="1009"/>
                  </a:cubicBezTo>
                  <a:cubicBezTo>
                    <a:pt x="1059" y="1010"/>
                    <a:pt x="1058" y="1010"/>
                    <a:pt x="1058" y="1011"/>
                  </a:cubicBezTo>
                  <a:cubicBezTo>
                    <a:pt x="1057" y="1011"/>
                    <a:pt x="1056" y="1012"/>
                    <a:pt x="1055" y="1013"/>
                  </a:cubicBezTo>
                  <a:cubicBezTo>
                    <a:pt x="1054" y="1014"/>
                    <a:pt x="1053" y="1015"/>
                    <a:pt x="1052" y="1016"/>
                  </a:cubicBezTo>
                  <a:cubicBezTo>
                    <a:pt x="1051" y="1017"/>
                    <a:pt x="1051" y="1017"/>
                    <a:pt x="1050" y="1018"/>
                  </a:cubicBezTo>
                  <a:cubicBezTo>
                    <a:pt x="1051" y="1016"/>
                    <a:pt x="1051" y="1015"/>
                    <a:pt x="1051" y="1013"/>
                  </a:cubicBezTo>
                  <a:cubicBezTo>
                    <a:pt x="1051" y="1012"/>
                    <a:pt x="1052" y="1010"/>
                    <a:pt x="1052" y="1009"/>
                  </a:cubicBezTo>
                  <a:cubicBezTo>
                    <a:pt x="1052" y="1007"/>
                    <a:pt x="1052" y="1006"/>
                    <a:pt x="1052" y="1005"/>
                  </a:cubicBezTo>
                  <a:cubicBezTo>
                    <a:pt x="1052" y="1004"/>
                    <a:pt x="1052" y="1003"/>
                    <a:pt x="1052" y="1003"/>
                  </a:cubicBezTo>
                  <a:cubicBezTo>
                    <a:pt x="1052" y="1003"/>
                    <a:pt x="1052" y="1003"/>
                    <a:pt x="1051" y="1005"/>
                  </a:cubicBezTo>
                  <a:cubicBezTo>
                    <a:pt x="1051" y="1006"/>
                    <a:pt x="1051" y="1007"/>
                    <a:pt x="1051" y="1009"/>
                  </a:cubicBezTo>
                  <a:cubicBezTo>
                    <a:pt x="1051" y="1010"/>
                    <a:pt x="1050" y="1011"/>
                    <a:pt x="1050" y="1013"/>
                  </a:cubicBezTo>
                  <a:cubicBezTo>
                    <a:pt x="1049" y="1016"/>
                    <a:pt x="1047" y="1020"/>
                    <a:pt x="1046" y="1024"/>
                  </a:cubicBezTo>
                  <a:cubicBezTo>
                    <a:pt x="1045" y="1026"/>
                    <a:pt x="1044" y="1028"/>
                    <a:pt x="1043" y="1030"/>
                  </a:cubicBezTo>
                  <a:cubicBezTo>
                    <a:pt x="1042" y="1031"/>
                    <a:pt x="1042" y="1032"/>
                    <a:pt x="1041" y="1034"/>
                  </a:cubicBezTo>
                  <a:cubicBezTo>
                    <a:pt x="1041" y="1035"/>
                    <a:pt x="1040" y="1036"/>
                    <a:pt x="1040" y="1038"/>
                  </a:cubicBezTo>
                  <a:cubicBezTo>
                    <a:pt x="1040" y="1038"/>
                    <a:pt x="1039" y="1039"/>
                    <a:pt x="1039" y="1040"/>
                  </a:cubicBezTo>
                  <a:cubicBezTo>
                    <a:pt x="1039" y="1040"/>
                    <a:pt x="1039" y="1041"/>
                    <a:pt x="1039" y="1041"/>
                  </a:cubicBezTo>
                  <a:cubicBezTo>
                    <a:pt x="1039" y="1042"/>
                    <a:pt x="1039" y="1042"/>
                    <a:pt x="1039" y="1042"/>
                  </a:cubicBezTo>
                  <a:cubicBezTo>
                    <a:pt x="1039" y="1043"/>
                    <a:pt x="1039" y="1043"/>
                    <a:pt x="1039" y="1043"/>
                  </a:cubicBezTo>
                  <a:cubicBezTo>
                    <a:pt x="1039" y="1044"/>
                    <a:pt x="1039" y="1044"/>
                    <a:pt x="1039" y="1044"/>
                  </a:cubicBezTo>
                  <a:cubicBezTo>
                    <a:pt x="1039" y="1044"/>
                    <a:pt x="1039" y="1044"/>
                    <a:pt x="1039" y="1044"/>
                  </a:cubicBezTo>
                  <a:cubicBezTo>
                    <a:pt x="1039" y="1044"/>
                    <a:pt x="1039" y="1044"/>
                    <a:pt x="1039" y="1044"/>
                  </a:cubicBezTo>
                  <a:cubicBezTo>
                    <a:pt x="1039" y="1044"/>
                    <a:pt x="1039" y="1044"/>
                    <a:pt x="1039" y="1044"/>
                  </a:cubicBezTo>
                  <a:cubicBezTo>
                    <a:pt x="1039" y="1045"/>
                    <a:pt x="1039" y="1045"/>
                    <a:pt x="1039" y="1045"/>
                  </a:cubicBezTo>
                  <a:cubicBezTo>
                    <a:pt x="1038" y="1046"/>
                    <a:pt x="1038" y="1046"/>
                    <a:pt x="1038" y="1047"/>
                  </a:cubicBezTo>
                  <a:cubicBezTo>
                    <a:pt x="1038" y="1048"/>
                    <a:pt x="1039" y="1049"/>
                    <a:pt x="1039" y="1050"/>
                  </a:cubicBezTo>
                  <a:cubicBezTo>
                    <a:pt x="1038" y="1050"/>
                    <a:pt x="1038" y="1050"/>
                    <a:pt x="1038" y="1050"/>
                  </a:cubicBezTo>
                  <a:cubicBezTo>
                    <a:pt x="1038" y="1048"/>
                    <a:pt x="1037" y="1047"/>
                    <a:pt x="1035" y="1046"/>
                  </a:cubicBezTo>
                  <a:cubicBezTo>
                    <a:pt x="1035" y="1045"/>
                    <a:pt x="1035" y="1045"/>
                    <a:pt x="1034" y="1044"/>
                  </a:cubicBezTo>
                  <a:cubicBezTo>
                    <a:pt x="1034" y="1044"/>
                    <a:pt x="1034" y="1044"/>
                    <a:pt x="1033" y="1043"/>
                  </a:cubicBezTo>
                  <a:cubicBezTo>
                    <a:pt x="1033" y="1043"/>
                    <a:pt x="1032" y="1042"/>
                    <a:pt x="1032" y="1042"/>
                  </a:cubicBezTo>
                  <a:cubicBezTo>
                    <a:pt x="1031" y="1042"/>
                    <a:pt x="1031" y="1041"/>
                    <a:pt x="1031" y="1041"/>
                  </a:cubicBezTo>
                  <a:cubicBezTo>
                    <a:pt x="1029" y="1040"/>
                    <a:pt x="1028" y="1040"/>
                    <a:pt x="1027" y="1039"/>
                  </a:cubicBezTo>
                  <a:cubicBezTo>
                    <a:pt x="1027" y="1039"/>
                    <a:pt x="1027" y="1039"/>
                    <a:pt x="1026" y="1039"/>
                  </a:cubicBezTo>
                  <a:cubicBezTo>
                    <a:pt x="1026" y="1039"/>
                    <a:pt x="1026" y="1039"/>
                    <a:pt x="1025" y="1039"/>
                  </a:cubicBezTo>
                  <a:cubicBezTo>
                    <a:pt x="1025" y="1039"/>
                    <a:pt x="1025" y="1039"/>
                    <a:pt x="1025" y="1038"/>
                  </a:cubicBezTo>
                  <a:cubicBezTo>
                    <a:pt x="1024" y="1038"/>
                    <a:pt x="1024" y="1038"/>
                    <a:pt x="1024" y="1038"/>
                  </a:cubicBezTo>
                  <a:cubicBezTo>
                    <a:pt x="1021" y="1038"/>
                    <a:pt x="1019" y="1038"/>
                    <a:pt x="1016" y="1038"/>
                  </a:cubicBezTo>
                  <a:cubicBezTo>
                    <a:pt x="1015" y="1038"/>
                    <a:pt x="1014" y="1038"/>
                    <a:pt x="1013" y="1038"/>
                  </a:cubicBezTo>
                  <a:cubicBezTo>
                    <a:pt x="1012" y="1038"/>
                    <a:pt x="1011" y="1037"/>
                    <a:pt x="1011" y="1037"/>
                  </a:cubicBezTo>
                  <a:cubicBezTo>
                    <a:pt x="1010" y="1037"/>
                    <a:pt x="1010" y="1037"/>
                    <a:pt x="1010" y="1037"/>
                  </a:cubicBezTo>
                  <a:cubicBezTo>
                    <a:pt x="1010" y="1037"/>
                    <a:pt x="1010" y="1037"/>
                    <a:pt x="1010" y="1037"/>
                  </a:cubicBezTo>
                  <a:cubicBezTo>
                    <a:pt x="1010" y="1036"/>
                    <a:pt x="1010" y="1036"/>
                    <a:pt x="1010" y="1036"/>
                  </a:cubicBezTo>
                  <a:cubicBezTo>
                    <a:pt x="1009" y="1036"/>
                    <a:pt x="1009" y="1036"/>
                    <a:pt x="1009" y="1036"/>
                  </a:cubicBezTo>
                  <a:cubicBezTo>
                    <a:pt x="1007" y="1035"/>
                    <a:pt x="1005" y="1033"/>
                    <a:pt x="1003" y="1030"/>
                  </a:cubicBezTo>
                  <a:cubicBezTo>
                    <a:pt x="1001" y="1028"/>
                    <a:pt x="1000" y="1025"/>
                    <a:pt x="998" y="1023"/>
                  </a:cubicBezTo>
                  <a:cubicBezTo>
                    <a:pt x="996" y="1020"/>
                    <a:pt x="994" y="1018"/>
                    <a:pt x="992" y="1016"/>
                  </a:cubicBezTo>
                  <a:cubicBezTo>
                    <a:pt x="990" y="1014"/>
                    <a:pt x="989" y="1013"/>
                    <a:pt x="988" y="1011"/>
                  </a:cubicBezTo>
                  <a:cubicBezTo>
                    <a:pt x="988" y="1011"/>
                    <a:pt x="988" y="1011"/>
                    <a:pt x="987" y="1010"/>
                  </a:cubicBezTo>
                  <a:cubicBezTo>
                    <a:pt x="987" y="1010"/>
                    <a:pt x="987" y="1010"/>
                    <a:pt x="987" y="1009"/>
                  </a:cubicBezTo>
                  <a:cubicBezTo>
                    <a:pt x="987" y="1009"/>
                    <a:pt x="987" y="1009"/>
                    <a:pt x="987" y="1009"/>
                  </a:cubicBezTo>
                  <a:cubicBezTo>
                    <a:pt x="987" y="1008"/>
                    <a:pt x="987" y="1008"/>
                    <a:pt x="986" y="1008"/>
                  </a:cubicBezTo>
                  <a:cubicBezTo>
                    <a:pt x="986" y="1008"/>
                    <a:pt x="986" y="1007"/>
                    <a:pt x="986" y="1007"/>
                  </a:cubicBezTo>
                  <a:cubicBezTo>
                    <a:pt x="986" y="1006"/>
                    <a:pt x="985" y="1006"/>
                    <a:pt x="985" y="1005"/>
                  </a:cubicBezTo>
                  <a:cubicBezTo>
                    <a:pt x="985" y="1005"/>
                    <a:pt x="985" y="1004"/>
                    <a:pt x="985" y="1004"/>
                  </a:cubicBezTo>
                  <a:cubicBezTo>
                    <a:pt x="985" y="1003"/>
                    <a:pt x="984" y="1003"/>
                    <a:pt x="984" y="1002"/>
                  </a:cubicBezTo>
                  <a:cubicBezTo>
                    <a:pt x="984" y="1001"/>
                    <a:pt x="983" y="1000"/>
                    <a:pt x="983" y="999"/>
                  </a:cubicBezTo>
                  <a:cubicBezTo>
                    <a:pt x="983" y="997"/>
                    <a:pt x="983" y="996"/>
                    <a:pt x="982" y="995"/>
                  </a:cubicBezTo>
                  <a:cubicBezTo>
                    <a:pt x="982" y="994"/>
                    <a:pt x="982" y="993"/>
                    <a:pt x="982" y="992"/>
                  </a:cubicBezTo>
                  <a:cubicBezTo>
                    <a:pt x="982" y="991"/>
                    <a:pt x="982" y="991"/>
                    <a:pt x="982" y="991"/>
                  </a:cubicBezTo>
                  <a:cubicBezTo>
                    <a:pt x="982" y="992"/>
                    <a:pt x="982" y="993"/>
                    <a:pt x="983" y="994"/>
                  </a:cubicBezTo>
                  <a:cubicBezTo>
                    <a:pt x="998" y="990"/>
                    <a:pt x="987" y="967"/>
                    <a:pt x="978" y="956"/>
                  </a:cubicBezTo>
                  <a:cubicBezTo>
                    <a:pt x="978" y="964"/>
                    <a:pt x="965" y="990"/>
                    <a:pt x="980" y="994"/>
                  </a:cubicBezTo>
                  <a:cubicBezTo>
                    <a:pt x="980" y="995"/>
                    <a:pt x="980" y="995"/>
                    <a:pt x="980" y="995"/>
                  </a:cubicBezTo>
                  <a:cubicBezTo>
                    <a:pt x="981" y="996"/>
                    <a:pt x="981" y="998"/>
                    <a:pt x="981" y="999"/>
                  </a:cubicBezTo>
                  <a:cubicBezTo>
                    <a:pt x="982" y="1000"/>
                    <a:pt x="982" y="1001"/>
                    <a:pt x="982" y="1003"/>
                  </a:cubicBezTo>
                  <a:cubicBezTo>
                    <a:pt x="983" y="1003"/>
                    <a:pt x="983" y="1004"/>
                    <a:pt x="983" y="1004"/>
                  </a:cubicBezTo>
                  <a:cubicBezTo>
                    <a:pt x="983" y="1005"/>
                    <a:pt x="983" y="1005"/>
                    <a:pt x="984" y="1006"/>
                  </a:cubicBezTo>
                  <a:cubicBezTo>
                    <a:pt x="984" y="1006"/>
                    <a:pt x="984" y="1007"/>
                    <a:pt x="984" y="1007"/>
                  </a:cubicBezTo>
                  <a:cubicBezTo>
                    <a:pt x="984" y="1007"/>
                    <a:pt x="984" y="1008"/>
                    <a:pt x="984" y="1008"/>
                  </a:cubicBezTo>
                  <a:cubicBezTo>
                    <a:pt x="983" y="1007"/>
                    <a:pt x="982" y="1005"/>
                    <a:pt x="981" y="1004"/>
                  </a:cubicBezTo>
                  <a:cubicBezTo>
                    <a:pt x="980" y="1004"/>
                    <a:pt x="980" y="1003"/>
                    <a:pt x="980" y="1003"/>
                  </a:cubicBezTo>
                  <a:cubicBezTo>
                    <a:pt x="979" y="1003"/>
                    <a:pt x="979" y="1002"/>
                    <a:pt x="979" y="1002"/>
                  </a:cubicBezTo>
                  <a:cubicBezTo>
                    <a:pt x="978" y="1001"/>
                    <a:pt x="977" y="1001"/>
                    <a:pt x="976" y="1000"/>
                  </a:cubicBezTo>
                  <a:cubicBezTo>
                    <a:pt x="975" y="999"/>
                    <a:pt x="974" y="998"/>
                    <a:pt x="973" y="997"/>
                  </a:cubicBezTo>
                  <a:cubicBezTo>
                    <a:pt x="972" y="996"/>
                    <a:pt x="972" y="996"/>
                    <a:pt x="971" y="996"/>
                  </a:cubicBezTo>
                  <a:cubicBezTo>
                    <a:pt x="971"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7"/>
                  </a:cubicBezTo>
                  <a:cubicBezTo>
                    <a:pt x="970" y="997"/>
                    <a:pt x="970" y="997"/>
                    <a:pt x="971" y="997"/>
                  </a:cubicBezTo>
                  <a:cubicBezTo>
                    <a:pt x="971" y="997"/>
                    <a:pt x="971" y="997"/>
                    <a:pt x="971" y="997"/>
                  </a:cubicBezTo>
                  <a:cubicBezTo>
                    <a:pt x="971" y="997"/>
                    <a:pt x="971" y="997"/>
                    <a:pt x="971" y="997"/>
                  </a:cubicBezTo>
                  <a:cubicBezTo>
                    <a:pt x="970" y="997"/>
                    <a:pt x="970" y="997"/>
                    <a:pt x="970" y="997"/>
                  </a:cubicBezTo>
                  <a:cubicBezTo>
                    <a:pt x="970" y="997"/>
                    <a:pt x="970" y="996"/>
                    <a:pt x="970" y="996"/>
                  </a:cubicBezTo>
                  <a:cubicBezTo>
                    <a:pt x="970" y="996"/>
                    <a:pt x="970" y="996"/>
                    <a:pt x="970" y="996"/>
                  </a:cubicBezTo>
                  <a:cubicBezTo>
                    <a:pt x="970" y="996"/>
                    <a:pt x="970" y="996"/>
                    <a:pt x="970" y="996"/>
                  </a:cubicBezTo>
                  <a:cubicBezTo>
                    <a:pt x="970" y="996"/>
                    <a:pt x="970" y="996"/>
                    <a:pt x="970" y="996"/>
                  </a:cubicBezTo>
                  <a:cubicBezTo>
                    <a:pt x="970" y="996"/>
                    <a:pt x="970" y="996"/>
                    <a:pt x="970" y="996"/>
                  </a:cubicBezTo>
                  <a:cubicBezTo>
                    <a:pt x="971" y="996"/>
                    <a:pt x="971" y="996"/>
                    <a:pt x="971" y="996"/>
                  </a:cubicBezTo>
                  <a:cubicBezTo>
                    <a:pt x="971" y="997"/>
                    <a:pt x="971" y="997"/>
                    <a:pt x="972" y="998"/>
                  </a:cubicBezTo>
                  <a:cubicBezTo>
                    <a:pt x="973" y="999"/>
                    <a:pt x="974" y="1000"/>
                    <a:pt x="975" y="1002"/>
                  </a:cubicBezTo>
                  <a:cubicBezTo>
                    <a:pt x="976" y="1002"/>
                    <a:pt x="976" y="1003"/>
                    <a:pt x="977" y="1004"/>
                  </a:cubicBezTo>
                  <a:cubicBezTo>
                    <a:pt x="977" y="1004"/>
                    <a:pt x="978" y="1005"/>
                    <a:pt x="978" y="1005"/>
                  </a:cubicBezTo>
                  <a:cubicBezTo>
                    <a:pt x="978" y="1006"/>
                    <a:pt x="979" y="1006"/>
                    <a:pt x="979" y="1006"/>
                  </a:cubicBezTo>
                  <a:cubicBezTo>
                    <a:pt x="982" y="1010"/>
                    <a:pt x="986" y="1013"/>
                    <a:pt x="990" y="1018"/>
                  </a:cubicBezTo>
                  <a:cubicBezTo>
                    <a:pt x="992" y="1020"/>
                    <a:pt x="994" y="1022"/>
                    <a:pt x="996" y="1025"/>
                  </a:cubicBezTo>
                  <a:cubicBezTo>
                    <a:pt x="996" y="1025"/>
                    <a:pt x="997" y="1026"/>
                    <a:pt x="998" y="1027"/>
                  </a:cubicBezTo>
                  <a:cubicBezTo>
                    <a:pt x="997" y="1027"/>
                    <a:pt x="997" y="1027"/>
                    <a:pt x="997" y="1027"/>
                  </a:cubicBezTo>
                  <a:cubicBezTo>
                    <a:pt x="996" y="1026"/>
                    <a:pt x="995" y="1026"/>
                    <a:pt x="994" y="1026"/>
                  </a:cubicBezTo>
                  <a:cubicBezTo>
                    <a:pt x="994" y="1025"/>
                    <a:pt x="993" y="1025"/>
                    <a:pt x="992" y="1025"/>
                  </a:cubicBezTo>
                  <a:cubicBezTo>
                    <a:pt x="991" y="1025"/>
                    <a:pt x="990" y="1024"/>
                    <a:pt x="989" y="1024"/>
                  </a:cubicBezTo>
                  <a:cubicBezTo>
                    <a:pt x="989" y="1024"/>
                    <a:pt x="989" y="1024"/>
                    <a:pt x="989" y="1024"/>
                  </a:cubicBezTo>
                  <a:cubicBezTo>
                    <a:pt x="989" y="1024"/>
                    <a:pt x="989" y="1024"/>
                    <a:pt x="989" y="1024"/>
                  </a:cubicBezTo>
                  <a:cubicBezTo>
                    <a:pt x="977" y="1015"/>
                    <a:pt x="968" y="1019"/>
                    <a:pt x="957" y="1023"/>
                  </a:cubicBezTo>
                  <a:cubicBezTo>
                    <a:pt x="967" y="1033"/>
                    <a:pt x="977" y="1031"/>
                    <a:pt x="987" y="1026"/>
                  </a:cubicBezTo>
                  <a:cubicBezTo>
                    <a:pt x="987" y="1026"/>
                    <a:pt x="988" y="1026"/>
                    <a:pt x="989" y="1027"/>
                  </a:cubicBezTo>
                  <a:cubicBezTo>
                    <a:pt x="990" y="1027"/>
                    <a:pt x="991" y="1027"/>
                    <a:pt x="992" y="1027"/>
                  </a:cubicBezTo>
                  <a:cubicBezTo>
                    <a:pt x="992" y="1028"/>
                    <a:pt x="993" y="1028"/>
                    <a:pt x="994" y="1028"/>
                  </a:cubicBezTo>
                  <a:cubicBezTo>
                    <a:pt x="995" y="1028"/>
                    <a:pt x="996" y="1029"/>
                    <a:pt x="996" y="1029"/>
                  </a:cubicBezTo>
                  <a:cubicBezTo>
                    <a:pt x="997" y="1029"/>
                    <a:pt x="998" y="1030"/>
                    <a:pt x="998" y="1030"/>
                  </a:cubicBezTo>
                  <a:cubicBezTo>
                    <a:pt x="999" y="1030"/>
                    <a:pt x="999" y="1030"/>
                    <a:pt x="999" y="1030"/>
                  </a:cubicBezTo>
                  <a:cubicBezTo>
                    <a:pt x="999" y="1030"/>
                    <a:pt x="999" y="1030"/>
                    <a:pt x="999" y="1030"/>
                  </a:cubicBezTo>
                  <a:cubicBezTo>
                    <a:pt x="1000" y="1030"/>
                    <a:pt x="1000" y="1030"/>
                    <a:pt x="1000" y="1030"/>
                  </a:cubicBezTo>
                  <a:cubicBezTo>
                    <a:pt x="1000" y="1031"/>
                    <a:pt x="1001" y="1031"/>
                    <a:pt x="1001" y="1032"/>
                  </a:cubicBezTo>
                  <a:cubicBezTo>
                    <a:pt x="1003" y="1035"/>
                    <a:pt x="1005" y="1037"/>
                    <a:pt x="1008" y="1039"/>
                  </a:cubicBezTo>
                  <a:cubicBezTo>
                    <a:pt x="1008" y="1039"/>
                    <a:pt x="1008" y="1039"/>
                    <a:pt x="1009" y="1039"/>
                  </a:cubicBezTo>
                  <a:cubicBezTo>
                    <a:pt x="1009" y="1039"/>
                    <a:pt x="1009" y="1039"/>
                    <a:pt x="1009" y="1039"/>
                  </a:cubicBezTo>
                  <a:cubicBezTo>
                    <a:pt x="1009" y="1040"/>
                    <a:pt x="1010" y="1040"/>
                    <a:pt x="1010" y="1040"/>
                  </a:cubicBezTo>
                  <a:cubicBezTo>
                    <a:pt x="1010" y="1040"/>
                    <a:pt x="1010" y="1040"/>
                    <a:pt x="1010" y="1040"/>
                  </a:cubicBezTo>
                  <a:cubicBezTo>
                    <a:pt x="1011" y="1040"/>
                    <a:pt x="1012" y="1041"/>
                    <a:pt x="1012" y="1041"/>
                  </a:cubicBezTo>
                  <a:cubicBezTo>
                    <a:pt x="1014" y="1041"/>
                    <a:pt x="1015" y="1041"/>
                    <a:pt x="1016" y="1041"/>
                  </a:cubicBezTo>
                  <a:cubicBezTo>
                    <a:pt x="1019" y="1041"/>
                    <a:pt x="1021" y="1041"/>
                    <a:pt x="1024" y="1041"/>
                  </a:cubicBezTo>
                  <a:cubicBezTo>
                    <a:pt x="1024" y="1041"/>
                    <a:pt x="1024" y="1042"/>
                    <a:pt x="1024" y="1042"/>
                  </a:cubicBezTo>
                  <a:cubicBezTo>
                    <a:pt x="1025" y="1042"/>
                    <a:pt x="1025" y="1042"/>
                    <a:pt x="1025" y="1042"/>
                  </a:cubicBezTo>
                  <a:cubicBezTo>
                    <a:pt x="1025" y="1042"/>
                    <a:pt x="1026" y="1042"/>
                    <a:pt x="1026" y="1042"/>
                  </a:cubicBezTo>
                  <a:cubicBezTo>
                    <a:pt x="1026" y="1042"/>
                    <a:pt x="1026" y="1042"/>
                    <a:pt x="1027" y="1042"/>
                  </a:cubicBezTo>
                  <a:cubicBezTo>
                    <a:pt x="1028" y="1043"/>
                    <a:pt x="1029" y="1043"/>
                    <a:pt x="1029" y="1044"/>
                  </a:cubicBezTo>
                  <a:cubicBezTo>
                    <a:pt x="1030" y="1044"/>
                    <a:pt x="1031" y="1045"/>
                    <a:pt x="1032" y="1045"/>
                  </a:cubicBezTo>
                  <a:cubicBezTo>
                    <a:pt x="1032" y="1046"/>
                    <a:pt x="1033" y="1046"/>
                    <a:pt x="1033" y="1046"/>
                  </a:cubicBezTo>
                  <a:cubicBezTo>
                    <a:pt x="1033" y="1047"/>
                    <a:pt x="1034" y="1047"/>
                    <a:pt x="1034" y="1047"/>
                  </a:cubicBezTo>
                  <a:cubicBezTo>
                    <a:pt x="1035" y="1048"/>
                    <a:pt x="1037" y="1049"/>
                    <a:pt x="1038" y="1050"/>
                  </a:cubicBezTo>
                  <a:cubicBezTo>
                    <a:pt x="1038" y="1051"/>
                    <a:pt x="1038" y="1051"/>
                    <a:pt x="1039" y="1051"/>
                  </a:cubicBezTo>
                  <a:cubicBezTo>
                    <a:pt x="1039" y="1053"/>
                    <a:pt x="1039" y="1056"/>
                    <a:pt x="1039" y="1058"/>
                  </a:cubicBezTo>
                  <a:cubicBezTo>
                    <a:pt x="1040" y="1061"/>
                    <a:pt x="1040" y="1065"/>
                    <a:pt x="1041" y="1068"/>
                  </a:cubicBezTo>
                  <a:cubicBezTo>
                    <a:pt x="1041" y="1072"/>
                    <a:pt x="1042" y="1075"/>
                    <a:pt x="1042" y="1079"/>
                  </a:cubicBezTo>
                  <a:cubicBezTo>
                    <a:pt x="1043" y="1086"/>
                    <a:pt x="1043" y="1094"/>
                    <a:pt x="1042" y="1102"/>
                  </a:cubicBezTo>
                  <a:cubicBezTo>
                    <a:pt x="1042" y="1105"/>
                    <a:pt x="1041" y="1109"/>
                    <a:pt x="1041" y="1113"/>
                  </a:cubicBezTo>
                  <a:cubicBezTo>
                    <a:pt x="1041" y="1114"/>
                    <a:pt x="1041" y="1115"/>
                    <a:pt x="1041" y="1116"/>
                  </a:cubicBezTo>
                  <a:cubicBezTo>
                    <a:pt x="1041" y="1117"/>
                    <a:pt x="1041" y="1119"/>
                    <a:pt x="1041" y="1120"/>
                  </a:cubicBezTo>
                  <a:cubicBezTo>
                    <a:pt x="1041" y="1122"/>
                    <a:pt x="1042" y="1124"/>
                    <a:pt x="1042" y="1126"/>
                  </a:cubicBezTo>
                  <a:cubicBezTo>
                    <a:pt x="1043" y="1130"/>
                    <a:pt x="1044" y="1134"/>
                    <a:pt x="1045" y="1138"/>
                  </a:cubicBezTo>
                  <a:cubicBezTo>
                    <a:pt x="1046" y="1141"/>
                    <a:pt x="1047" y="1144"/>
                    <a:pt x="1048" y="1146"/>
                  </a:cubicBezTo>
                  <a:cubicBezTo>
                    <a:pt x="1047" y="1145"/>
                    <a:pt x="1047" y="1144"/>
                    <a:pt x="1046" y="1143"/>
                  </a:cubicBezTo>
                  <a:cubicBezTo>
                    <a:pt x="1046" y="1143"/>
                    <a:pt x="1046" y="1142"/>
                    <a:pt x="1045" y="1142"/>
                  </a:cubicBezTo>
                  <a:cubicBezTo>
                    <a:pt x="1045" y="1141"/>
                    <a:pt x="1045" y="1141"/>
                    <a:pt x="1044" y="1140"/>
                  </a:cubicBezTo>
                  <a:cubicBezTo>
                    <a:pt x="1044" y="1139"/>
                    <a:pt x="1043" y="1139"/>
                    <a:pt x="1043" y="1139"/>
                  </a:cubicBezTo>
                  <a:cubicBezTo>
                    <a:pt x="1043" y="1138"/>
                    <a:pt x="1042" y="1138"/>
                    <a:pt x="1042" y="1137"/>
                  </a:cubicBezTo>
                  <a:cubicBezTo>
                    <a:pt x="1040" y="1135"/>
                    <a:pt x="1037" y="1133"/>
                    <a:pt x="1034" y="1132"/>
                  </a:cubicBezTo>
                  <a:cubicBezTo>
                    <a:pt x="1034" y="1132"/>
                    <a:pt x="1034" y="1132"/>
                    <a:pt x="1033" y="1132"/>
                  </a:cubicBezTo>
                  <a:cubicBezTo>
                    <a:pt x="1033" y="1132"/>
                    <a:pt x="1032" y="1132"/>
                    <a:pt x="1032" y="1132"/>
                  </a:cubicBezTo>
                  <a:cubicBezTo>
                    <a:pt x="1032" y="1132"/>
                    <a:pt x="1032" y="1132"/>
                    <a:pt x="1032" y="1132"/>
                  </a:cubicBezTo>
                  <a:cubicBezTo>
                    <a:pt x="1031" y="1131"/>
                    <a:pt x="1031" y="1131"/>
                    <a:pt x="1031" y="1131"/>
                  </a:cubicBezTo>
                  <a:cubicBezTo>
                    <a:pt x="1031" y="1131"/>
                    <a:pt x="1030" y="1131"/>
                    <a:pt x="1030" y="1131"/>
                  </a:cubicBezTo>
                  <a:cubicBezTo>
                    <a:pt x="1028" y="1131"/>
                    <a:pt x="1027" y="1131"/>
                    <a:pt x="1026" y="1132"/>
                  </a:cubicBezTo>
                  <a:cubicBezTo>
                    <a:pt x="1025" y="1132"/>
                    <a:pt x="1024" y="1132"/>
                    <a:pt x="1023" y="1132"/>
                  </a:cubicBezTo>
                  <a:cubicBezTo>
                    <a:pt x="1023" y="1132"/>
                    <a:pt x="1022" y="1132"/>
                    <a:pt x="1021" y="1132"/>
                  </a:cubicBezTo>
                  <a:cubicBezTo>
                    <a:pt x="1021" y="1132"/>
                    <a:pt x="1020" y="1132"/>
                    <a:pt x="1019" y="1132"/>
                  </a:cubicBezTo>
                  <a:cubicBezTo>
                    <a:pt x="1018" y="1132"/>
                    <a:pt x="1018" y="1132"/>
                    <a:pt x="1017" y="1132"/>
                  </a:cubicBezTo>
                  <a:cubicBezTo>
                    <a:pt x="1017" y="1132"/>
                    <a:pt x="1016" y="1132"/>
                    <a:pt x="1016" y="1132"/>
                  </a:cubicBezTo>
                  <a:cubicBezTo>
                    <a:pt x="1016" y="1132"/>
                    <a:pt x="1015" y="1132"/>
                    <a:pt x="1015" y="1132"/>
                  </a:cubicBezTo>
                  <a:cubicBezTo>
                    <a:pt x="1015" y="1132"/>
                    <a:pt x="1015" y="1131"/>
                    <a:pt x="1015" y="1131"/>
                  </a:cubicBezTo>
                  <a:cubicBezTo>
                    <a:pt x="1015" y="1131"/>
                    <a:pt x="1014" y="1131"/>
                    <a:pt x="1014" y="1130"/>
                  </a:cubicBezTo>
                  <a:cubicBezTo>
                    <a:pt x="1014" y="1130"/>
                    <a:pt x="1014" y="1130"/>
                    <a:pt x="1014" y="1130"/>
                  </a:cubicBezTo>
                  <a:cubicBezTo>
                    <a:pt x="1014" y="1130"/>
                    <a:pt x="1013" y="1129"/>
                    <a:pt x="1013" y="1129"/>
                  </a:cubicBezTo>
                  <a:cubicBezTo>
                    <a:pt x="1013" y="1129"/>
                    <a:pt x="1013" y="1128"/>
                    <a:pt x="1012" y="1128"/>
                  </a:cubicBezTo>
                  <a:cubicBezTo>
                    <a:pt x="1012" y="1128"/>
                    <a:pt x="1012" y="1128"/>
                    <a:pt x="1012" y="1127"/>
                  </a:cubicBezTo>
                  <a:cubicBezTo>
                    <a:pt x="1012" y="1127"/>
                    <a:pt x="1012" y="1127"/>
                    <a:pt x="1011" y="1127"/>
                  </a:cubicBezTo>
                  <a:cubicBezTo>
                    <a:pt x="1011" y="1126"/>
                    <a:pt x="1011" y="1126"/>
                    <a:pt x="1011" y="1125"/>
                  </a:cubicBezTo>
                  <a:cubicBezTo>
                    <a:pt x="1010" y="1125"/>
                    <a:pt x="1009" y="1124"/>
                    <a:pt x="1009" y="1123"/>
                  </a:cubicBezTo>
                  <a:cubicBezTo>
                    <a:pt x="1008" y="1122"/>
                    <a:pt x="1008" y="1121"/>
                    <a:pt x="1008" y="1120"/>
                  </a:cubicBezTo>
                  <a:cubicBezTo>
                    <a:pt x="1008" y="1119"/>
                    <a:pt x="1008" y="1119"/>
                    <a:pt x="1007" y="1119"/>
                  </a:cubicBezTo>
                  <a:cubicBezTo>
                    <a:pt x="1008" y="1119"/>
                    <a:pt x="1008" y="1119"/>
                    <a:pt x="1008" y="1119"/>
                  </a:cubicBezTo>
                  <a:cubicBezTo>
                    <a:pt x="1008" y="1119"/>
                    <a:pt x="1008" y="1118"/>
                    <a:pt x="1007" y="1117"/>
                  </a:cubicBezTo>
                  <a:cubicBezTo>
                    <a:pt x="1009" y="1118"/>
                    <a:pt x="1009" y="1118"/>
                    <a:pt x="1009" y="1118"/>
                  </a:cubicBezTo>
                  <a:cubicBezTo>
                    <a:pt x="1022" y="1110"/>
                    <a:pt x="1005" y="1098"/>
                    <a:pt x="1002" y="1088"/>
                  </a:cubicBezTo>
                  <a:cubicBezTo>
                    <a:pt x="999" y="1096"/>
                    <a:pt x="994" y="1115"/>
                    <a:pt x="1006" y="1119"/>
                  </a:cubicBezTo>
                  <a:cubicBezTo>
                    <a:pt x="1006" y="1119"/>
                    <a:pt x="1006" y="1120"/>
                    <a:pt x="1006" y="1120"/>
                  </a:cubicBezTo>
                  <a:cubicBezTo>
                    <a:pt x="1007" y="1121"/>
                    <a:pt x="1007" y="1122"/>
                    <a:pt x="1008" y="1123"/>
                  </a:cubicBezTo>
                  <a:cubicBezTo>
                    <a:pt x="1008" y="1124"/>
                    <a:pt x="1009" y="1125"/>
                    <a:pt x="1009" y="1126"/>
                  </a:cubicBezTo>
                  <a:cubicBezTo>
                    <a:pt x="1010" y="1127"/>
                    <a:pt x="1010" y="1127"/>
                    <a:pt x="1010" y="1128"/>
                  </a:cubicBezTo>
                  <a:cubicBezTo>
                    <a:pt x="1010" y="1128"/>
                    <a:pt x="1011" y="1128"/>
                    <a:pt x="1011" y="1128"/>
                  </a:cubicBezTo>
                  <a:cubicBezTo>
                    <a:pt x="1011" y="1128"/>
                    <a:pt x="1011" y="1129"/>
                    <a:pt x="1011" y="1129"/>
                  </a:cubicBezTo>
                  <a:cubicBezTo>
                    <a:pt x="1012" y="1129"/>
                    <a:pt x="1012" y="1130"/>
                    <a:pt x="1012" y="1130"/>
                  </a:cubicBezTo>
                  <a:cubicBezTo>
                    <a:pt x="1012" y="1130"/>
                    <a:pt x="1013" y="1131"/>
                    <a:pt x="1013" y="1131"/>
                  </a:cubicBezTo>
                  <a:cubicBezTo>
                    <a:pt x="1013" y="1131"/>
                    <a:pt x="1013" y="1131"/>
                    <a:pt x="1013" y="1132"/>
                  </a:cubicBezTo>
                  <a:cubicBezTo>
                    <a:pt x="1014" y="1132"/>
                    <a:pt x="1014" y="1132"/>
                    <a:pt x="1014" y="1132"/>
                  </a:cubicBezTo>
                  <a:cubicBezTo>
                    <a:pt x="1012" y="1132"/>
                    <a:pt x="1010" y="1131"/>
                    <a:pt x="1008" y="1131"/>
                  </a:cubicBezTo>
                  <a:cubicBezTo>
                    <a:pt x="1008" y="1131"/>
                    <a:pt x="1007" y="1131"/>
                    <a:pt x="1007" y="1131"/>
                  </a:cubicBezTo>
                  <a:cubicBezTo>
                    <a:pt x="1006" y="1130"/>
                    <a:pt x="1006" y="1130"/>
                    <a:pt x="1006" y="1130"/>
                  </a:cubicBezTo>
                  <a:cubicBezTo>
                    <a:pt x="1005" y="1130"/>
                    <a:pt x="1004" y="1130"/>
                    <a:pt x="1004" y="1130"/>
                  </a:cubicBezTo>
                  <a:cubicBezTo>
                    <a:pt x="1003" y="1129"/>
                    <a:pt x="1002" y="1129"/>
                    <a:pt x="1002" y="1129"/>
                  </a:cubicBezTo>
                  <a:cubicBezTo>
                    <a:pt x="1001" y="1129"/>
                    <a:pt x="1000" y="1128"/>
                    <a:pt x="999" y="1128"/>
                  </a:cubicBezTo>
                  <a:cubicBezTo>
                    <a:pt x="997" y="1127"/>
                    <a:pt x="994" y="1125"/>
                    <a:pt x="991" y="1124"/>
                  </a:cubicBezTo>
                  <a:cubicBezTo>
                    <a:pt x="990" y="1123"/>
                    <a:pt x="989" y="1122"/>
                    <a:pt x="988" y="1122"/>
                  </a:cubicBezTo>
                  <a:cubicBezTo>
                    <a:pt x="988" y="1122"/>
                    <a:pt x="988" y="1122"/>
                    <a:pt x="988" y="1122"/>
                  </a:cubicBezTo>
                  <a:cubicBezTo>
                    <a:pt x="988" y="1122"/>
                    <a:pt x="988" y="1121"/>
                    <a:pt x="987" y="1121"/>
                  </a:cubicBezTo>
                  <a:cubicBezTo>
                    <a:pt x="987" y="1121"/>
                    <a:pt x="986" y="1120"/>
                    <a:pt x="986" y="1120"/>
                  </a:cubicBezTo>
                  <a:cubicBezTo>
                    <a:pt x="985" y="1120"/>
                    <a:pt x="985" y="1119"/>
                    <a:pt x="985" y="1119"/>
                  </a:cubicBezTo>
                  <a:cubicBezTo>
                    <a:pt x="985" y="1119"/>
                    <a:pt x="984" y="1119"/>
                    <a:pt x="984" y="1119"/>
                  </a:cubicBezTo>
                  <a:cubicBezTo>
                    <a:pt x="983" y="1118"/>
                    <a:pt x="982" y="1117"/>
                    <a:pt x="981" y="1116"/>
                  </a:cubicBezTo>
                  <a:cubicBezTo>
                    <a:pt x="980" y="1115"/>
                    <a:pt x="980" y="1115"/>
                    <a:pt x="979" y="1114"/>
                  </a:cubicBezTo>
                  <a:cubicBezTo>
                    <a:pt x="979" y="1114"/>
                    <a:pt x="979" y="1114"/>
                    <a:pt x="979" y="1114"/>
                  </a:cubicBezTo>
                  <a:cubicBezTo>
                    <a:pt x="978" y="1113"/>
                    <a:pt x="978" y="1113"/>
                    <a:pt x="978" y="1113"/>
                  </a:cubicBezTo>
                  <a:cubicBezTo>
                    <a:pt x="976" y="1111"/>
                    <a:pt x="975" y="1109"/>
                    <a:pt x="973" y="1108"/>
                  </a:cubicBezTo>
                  <a:cubicBezTo>
                    <a:pt x="973" y="1107"/>
                    <a:pt x="972" y="1106"/>
                    <a:pt x="971" y="1106"/>
                  </a:cubicBezTo>
                  <a:cubicBezTo>
                    <a:pt x="971" y="1105"/>
                    <a:pt x="970" y="1104"/>
                    <a:pt x="970" y="1104"/>
                  </a:cubicBezTo>
                  <a:cubicBezTo>
                    <a:pt x="968" y="1101"/>
                    <a:pt x="967" y="1100"/>
                    <a:pt x="967" y="1100"/>
                  </a:cubicBezTo>
                  <a:cubicBezTo>
                    <a:pt x="967" y="1100"/>
                    <a:pt x="967" y="1100"/>
                    <a:pt x="967" y="1101"/>
                  </a:cubicBezTo>
                  <a:cubicBezTo>
                    <a:pt x="968" y="1102"/>
                    <a:pt x="968" y="1103"/>
                    <a:pt x="969" y="1104"/>
                  </a:cubicBezTo>
                  <a:cubicBezTo>
                    <a:pt x="969" y="1105"/>
                    <a:pt x="970" y="1106"/>
                    <a:pt x="970" y="1107"/>
                  </a:cubicBezTo>
                  <a:cubicBezTo>
                    <a:pt x="971" y="1107"/>
                    <a:pt x="971" y="1108"/>
                    <a:pt x="972" y="1109"/>
                  </a:cubicBezTo>
                  <a:cubicBezTo>
                    <a:pt x="972" y="1110"/>
                    <a:pt x="973" y="1111"/>
                    <a:pt x="974" y="1112"/>
                  </a:cubicBezTo>
                  <a:cubicBezTo>
                    <a:pt x="974" y="1113"/>
                    <a:pt x="975" y="1113"/>
                    <a:pt x="975" y="1114"/>
                  </a:cubicBezTo>
                  <a:cubicBezTo>
                    <a:pt x="975" y="1114"/>
                    <a:pt x="976" y="1115"/>
                    <a:pt x="976" y="1115"/>
                  </a:cubicBezTo>
                  <a:cubicBezTo>
                    <a:pt x="977" y="1115"/>
                    <a:pt x="977" y="1116"/>
                    <a:pt x="977" y="1116"/>
                  </a:cubicBezTo>
                  <a:cubicBezTo>
                    <a:pt x="977" y="1116"/>
                    <a:pt x="977" y="1116"/>
                    <a:pt x="978" y="1117"/>
                  </a:cubicBezTo>
                  <a:cubicBezTo>
                    <a:pt x="978" y="1117"/>
                    <a:pt x="979" y="1117"/>
                    <a:pt x="979" y="1118"/>
                  </a:cubicBezTo>
                  <a:cubicBezTo>
                    <a:pt x="980" y="1119"/>
                    <a:pt x="980" y="1119"/>
                    <a:pt x="981" y="1120"/>
                  </a:cubicBezTo>
                  <a:cubicBezTo>
                    <a:pt x="980" y="1120"/>
                    <a:pt x="980" y="1120"/>
                    <a:pt x="979" y="1120"/>
                  </a:cubicBezTo>
                  <a:cubicBezTo>
                    <a:pt x="978" y="1120"/>
                    <a:pt x="977" y="1120"/>
                    <a:pt x="977" y="1120"/>
                  </a:cubicBezTo>
                  <a:cubicBezTo>
                    <a:pt x="976" y="1120"/>
                    <a:pt x="975" y="1120"/>
                    <a:pt x="974" y="1120"/>
                  </a:cubicBezTo>
                  <a:cubicBezTo>
                    <a:pt x="973" y="1120"/>
                    <a:pt x="973" y="1120"/>
                    <a:pt x="972" y="1120"/>
                  </a:cubicBezTo>
                  <a:cubicBezTo>
                    <a:pt x="972" y="1120"/>
                    <a:pt x="972" y="1120"/>
                    <a:pt x="972" y="1120"/>
                  </a:cubicBezTo>
                  <a:cubicBezTo>
                    <a:pt x="971" y="1121"/>
                    <a:pt x="971" y="1121"/>
                    <a:pt x="971" y="1121"/>
                  </a:cubicBezTo>
                  <a:cubicBezTo>
                    <a:pt x="971" y="1120"/>
                    <a:pt x="970" y="1120"/>
                    <a:pt x="970" y="1119"/>
                  </a:cubicBezTo>
                  <a:cubicBezTo>
                    <a:pt x="960" y="1103"/>
                    <a:pt x="954" y="1083"/>
                    <a:pt x="950" y="1057"/>
                  </a:cubicBezTo>
                  <a:cubicBezTo>
                    <a:pt x="944" y="1008"/>
                    <a:pt x="921" y="1003"/>
                    <a:pt x="896" y="1004"/>
                  </a:cubicBezTo>
                  <a:cubicBezTo>
                    <a:pt x="892" y="1002"/>
                    <a:pt x="889" y="1001"/>
                    <a:pt x="885" y="999"/>
                  </a:cubicBezTo>
                  <a:cubicBezTo>
                    <a:pt x="879" y="996"/>
                    <a:pt x="872" y="993"/>
                    <a:pt x="865" y="990"/>
                  </a:cubicBezTo>
                  <a:cubicBezTo>
                    <a:pt x="864" y="990"/>
                    <a:pt x="863" y="990"/>
                    <a:pt x="862" y="989"/>
                  </a:cubicBezTo>
                  <a:cubicBezTo>
                    <a:pt x="862" y="989"/>
                    <a:pt x="861" y="989"/>
                    <a:pt x="860" y="988"/>
                  </a:cubicBezTo>
                  <a:cubicBezTo>
                    <a:pt x="858" y="988"/>
                    <a:pt x="858" y="988"/>
                    <a:pt x="858" y="988"/>
                  </a:cubicBezTo>
                  <a:cubicBezTo>
                    <a:pt x="858" y="988"/>
                    <a:pt x="858" y="988"/>
                    <a:pt x="858" y="988"/>
                  </a:cubicBezTo>
                  <a:cubicBezTo>
                    <a:pt x="858" y="988"/>
                    <a:pt x="858" y="988"/>
                    <a:pt x="858" y="988"/>
                  </a:cubicBezTo>
                  <a:cubicBezTo>
                    <a:pt x="858" y="988"/>
                    <a:pt x="858" y="988"/>
                    <a:pt x="858" y="988"/>
                  </a:cubicBezTo>
                  <a:cubicBezTo>
                    <a:pt x="857" y="988"/>
                    <a:pt x="857" y="988"/>
                    <a:pt x="857" y="988"/>
                  </a:cubicBezTo>
                  <a:cubicBezTo>
                    <a:pt x="857" y="987"/>
                    <a:pt x="856" y="987"/>
                    <a:pt x="856" y="987"/>
                  </a:cubicBezTo>
                  <a:cubicBezTo>
                    <a:pt x="855" y="986"/>
                    <a:pt x="854" y="986"/>
                    <a:pt x="853" y="985"/>
                  </a:cubicBezTo>
                  <a:cubicBezTo>
                    <a:pt x="852" y="984"/>
                    <a:pt x="852" y="984"/>
                    <a:pt x="851" y="983"/>
                  </a:cubicBezTo>
                  <a:cubicBezTo>
                    <a:pt x="851" y="983"/>
                    <a:pt x="850" y="983"/>
                    <a:pt x="850" y="983"/>
                  </a:cubicBezTo>
                  <a:cubicBezTo>
                    <a:pt x="850" y="982"/>
                    <a:pt x="849" y="982"/>
                    <a:pt x="849" y="982"/>
                  </a:cubicBezTo>
                  <a:cubicBezTo>
                    <a:pt x="847" y="980"/>
                    <a:pt x="844" y="976"/>
                    <a:pt x="842" y="973"/>
                  </a:cubicBezTo>
                  <a:cubicBezTo>
                    <a:pt x="841" y="972"/>
                    <a:pt x="841" y="972"/>
                    <a:pt x="841" y="972"/>
                  </a:cubicBezTo>
                  <a:cubicBezTo>
                    <a:pt x="841" y="971"/>
                    <a:pt x="840" y="971"/>
                    <a:pt x="840" y="970"/>
                  </a:cubicBezTo>
                  <a:cubicBezTo>
                    <a:pt x="839" y="969"/>
                    <a:pt x="839" y="968"/>
                    <a:pt x="838" y="967"/>
                  </a:cubicBezTo>
                  <a:cubicBezTo>
                    <a:pt x="837" y="965"/>
                    <a:pt x="836" y="963"/>
                    <a:pt x="835" y="961"/>
                  </a:cubicBezTo>
                  <a:cubicBezTo>
                    <a:pt x="834" y="959"/>
                    <a:pt x="833" y="957"/>
                    <a:pt x="831" y="955"/>
                  </a:cubicBezTo>
                  <a:cubicBezTo>
                    <a:pt x="830" y="954"/>
                    <a:pt x="829" y="952"/>
                    <a:pt x="828" y="951"/>
                  </a:cubicBezTo>
                  <a:cubicBezTo>
                    <a:pt x="828" y="951"/>
                    <a:pt x="828" y="951"/>
                    <a:pt x="828" y="950"/>
                  </a:cubicBezTo>
                  <a:cubicBezTo>
                    <a:pt x="828" y="950"/>
                    <a:pt x="828" y="950"/>
                    <a:pt x="828" y="950"/>
                  </a:cubicBezTo>
                  <a:cubicBezTo>
                    <a:pt x="828" y="950"/>
                    <a:pt x="829" y="949"/>
                    <a:pt x="829" y="949"/>
                  </a:cubicBezTo>
                  <a:cubicBezTo>
                    <a:pt x="829" y="949"/>
                    <a:pt x="829" y="949"/>
                    <a:pt x="829" y="949"/>
                  </a:cubicBezTo>
                  <a:cubicBezTo>
                    <a:pt x="829" y="948"/>
                    <a:pt x="829" y="948"/>
                    <a:pt x="829" y="948"/>
                  </a:cubicBezTo>
                  <a:cubicBezTo>
                    <a:pt x="829" y="946"/>
                    <a:pt x="830" y="944"/>
                    <a:pt x="831" y="942"/>
                  </a:cubicBezTo>
                  <a:cubicBezTo>
                    <a:pt x="833" y="939"/>
                    <a:pt x="834" y="937"/>
                    <a:pt x="835" y="934"/>
                  </a:cubicBezTo>
                  <a:cubicBezTo>
                    <a:pt x="835" y="934"/>
                    <a:pt x="835" y="934"/>
                    <a:pt x="835" y="934"/>
                  </a:cubicBezTo>
                  <a:cubicBezTo>
                    <a:pt x="847" y="930"/>
                    <a:pt x="837" y="916"/>
                    <a:pt x="835" y="907"/>
                  </a:cubicBezTo>
                  <a:cubicBezTo>
                    <a:pt x="825" y="912"/>
                    <a:pt x="823" y="925"/>
                    <a:pt x="831" y="933"/>
                  </a:cubicBezTo>
                  <a:cubicBezTo>
                    <a:pt x="832" y="935"/>
                    <a:pt x="832" y="935"/>
                    <a:pt x="832" y="935"/>
                  </a:cubicBezTo>
                  <a:cubicBezTo>
                    <a:pt x="832" y="935"/>
                    <a:pt x="833" y="935"/>
                    <a:pt x="833" y="934"/>
                  </a:cubicBezTo>
                  <a:cubicBezTo>
                    <a:pt x="832" y="937"/>
                    <a:pt x="831" y="939"/>
                    <a:pt x="830" y="941"/>
                  </a:cubicBezTo>
                  <a:cubicBezTo>
                    <a:pt x="829" y="943"/>
                    <a:pt x="828" y="945"/>
                    <a:pt x="827" y="947"/>
                  </a:cubicBezTo>
                  <a:cubicBezTo>
                    <a:pt x="827" y="948"/>
                    <a:pt x="827" y="948"/>
                    <a:pt x="827" y="948"/>
                  </a:cubicBezTo>
                  <a:cubicBezTo>
                    <a:pt x="827" y="948"/>
                    <a:pt x="827" y="949"/>
                    <a:pt x="827" y="949"/>
                  </a:cubicBezTo>
                  <a:cubicBezTo>
                    <a:pt x="827" y="949"/>
                    <a:pt x="827" y="949"/>
                    <a:pt x="827" y="950"/>
                  </a:cubicBezTo>
                  <a:cubicBezTo>
                    <a:pt x="827" y="950"/>
                    <a:pt x="827" y="950"/>
                    <a:pt x="827" y="950"/>
                  </a:cubicBezTo>
                  <a:cubicBezTo>
                    <a:pt x="824" y="946"/>
                    <a:pt x="821" y="944"/>
                    <a:pt x="818" y="942"/>
                  </a:cubicBezTo>
                  <a:cubicBezTo>
                    <a:pt x="818" y="942"/>
                    <a:pt x="818" y="941"/>
                    <a:pt x="817" y="941"/>
                  </a:cubicBezTo>
                  <a:cubicBezTo>
                    <a:pt x="817" y="941"/>
                    <a:pt x="817" y="941"/>
                    <a:pt x="816" y="940"/>
                  </a:cubicBezTo>
                  <a:cubicBezTo>
                    <a:pt x="815" y="940"/>
                    <a:pt x="815" y="940"/>
                    <a:pt x="814" y="939"/>
                  </a:cubicBezTo>
                  <a:cubicBezTo>
                    <a:pt x="813" y="939"/>
                    <a:pt x="812" y="938"/>
                    <a:pt x="811" y="937"/>
                  </a:cubicBezTo>
                  <a:cubicBezTo>
                    <a:pt x="811" y="937"/>
                    <a:pt x="811" y="937"/>
                    <a:pt x="810" y="937"/>
                  </a:cubicBezTo>
                  <a:cubicBezTo>
                    <a:pt x="810" y="937"/>
                    <a:pt x="810" y="937"/>
                    <a:pt x="810" y="936"/>
                  </a:cubicBezTo>
                  <a:cubicBezTo>
                    <a:pt x="810" y="936"/>
                    <a:pt x="810" y="936"/>
                    <a:pt x="810" y="936"/>
                  </a:cubicBezTo>
                  <a:cubicBezTo>
                    <a:pt x="809" y="936"/>
                    <a:pt x="809" y="936"/>
                    <a:pt x="809" y="936"/>
                  </a:cubicBezTo>
                  <a:cubicBezTo>
                    <a:pt x="809" y="935"/>
                    <a:pt x="808" y="934"/>
                    <a:pt x="807" y="934"/>
                  </a:cubicBezTo>
                  <a:cubicBezTo>
                    <a:pt x="807" y="933"/>
                    <a:pt x="806" y="932"/>
                    <a:pt x="805" y="931"/>
                  </a:cubicBezTo>
                  <a:cubicBezTo>
                    <a:pt x="805" y="931"/>
                    <a:pt x="804" y="930"/>
                    <a:pt x="803" y="929"/>
                  </a:cubicBezTo>
                  <a:cubicBezTo>
                    <a:pt x="803" y="928"/>
                    <a:pt x="802" y="927"/>
                    <a:pt x="801" y="926"/>
                  </a:cubicBezTo>
                  <a:cubicBezTo>
                    <a:pt x="801" y="926"/>
                    <a:pt x="801" y="925"/>
                    <a:pt x="801" y="925"/>
                  </a:cubicBezTo>
                  <a:cubicBezTo>
                    <a:pt x="801" y="925"/>
                    <a:pt x="801" y="925"/>
                    <a:pt x="801" y="925"/>
                  </a:cubicBezTo>
                  <a:cubicBezTo>
                    <a:pt x="800" y="924"/>
                    <a:pt x="801" y="922"/>
                    <a:pt x="800" y="921"/>
                  </a:cubicBezTo>
                  <a:cubicBezTo>
                    <a:pt x="800" y="920"/>
                    <a:pt x="800" y="920"/>
                    <a:pt x="800" y="920"/>
                  </a:cubicBezTo>
                  <a:cubicBezTo>
                    <a:pt x="808" y="916"/>
                    <a:pt x="800" y="908"/>
                    <a:pt x="797" y="904"/>
                  </a:cubicBezTo>
                  <a:cubicBezTo>
                    <a:pt x="792" y="897"/>
                    <a:pt x="793" y="894"/>
                    <a:pt x="792" y="886"/>
                  </a:cubicBezTo>
                  <a:cubicBezTo>
                    <a:pt x="785" y="896"/>
                    <a:pt x="780" y="922"/>
                    <a:pt x="799" y="925"/>
                  </a:cubicBezTo>
                  <a:cubicBezTo>
                    <a:pt x="799" y="926"/>
                    <a:pt x="799" y="926"/>
                    <a:pt x="800" y="927"/>
                  </a:cubicBezTo>
                  <a:cubicBezTo>
                    <a:pt x="801" y="928"/>
                    <a:pt x="801" y="929"/>
                    <a:pt x="802" y="930"/>
                  </a:cubicBezTo>
                  <a:cubicBezTo>
                    <a:pt x="803" y="931"/>
                    <a:pt x="803" y="932"/>
                    <a:pt x="804" y="932"/>
                  </a:cubicBezTo>
                  <a:cubicBezTo>
                    <a:pt x="805" y="933"/>
                    <a:pt x="805" y="934"/>
                    <a:pt x="806" y="935"/>
                  </a:cubicBezTo>
                  <a:cubicBezTo>
                    <a:pt x="807" y="935"/>
                    <a:pt x="807" y="936"/>
                    <a:pt x="808" y="937"/>
                  </a:cubicBezTo>
                  <a:cubicBezTo>
                    <a:pt x="808" y="937"/>
                    <a:pt x="808" y="937"/>
                    <a:pt x="808" y="937"/>
                  </a:cubicBezTo>
                  <a:cubicBezTo>
                    <a:pt x="808" y="937"/>
                    <a:pt x="809" y="938"/>
                    <a:pt x="809" y="938"/>
                  </a:cubicBezTo>
                  <a:cubicBezTo>
                    <a:pt x="809" y="938"/>
                    <a:pt x="809" y="938"/>
                    <a:pt x="810" y="938"/>
                  </a:cubicBezTo>
                  <a:cubicBezTo>
                    <a:pt x="810" y="939"/>
                    <a:pt x="811" y="939"/>
                    <a:pt x="811" y="939"/>
                  </a:cubicBezTo>
                  <a:cubicBezTo>
                    <a:pt x="812" y="940"/>
                    <a:pt x="813" y="940"/>
                    <a:pt x="813" y="940"/>
                  </a:cubicBezTo>
                  <a:cubicBezTo>
                    <a:pt x="813" y="940"/>
                    <a:pt x="812" y="940"/>
                    <a:pt x="812" y="939"/>
                  </a:cubicBezTo>
                  <a:cubicBezTo>
                    <a:pt x="812" y="940"/>
                    <a:pt x="813" y="940"/>
                    <a:pt x="813" y="940"/>
                  </a:cubicBezTo>
                  <a:cubicBezTo>
                    <a:pt x="814" y="941"/>
                    <a:pt x="815" y="941"/>
                    <a:pt x="815" y="942"/>
                  </a:cubicBezTo>
                  <a:cubicBezTo>
                    <a:pt x="815" y="942"/>
                    <a:pt x="816" y="942"/>
                    <a:pt x="816" y="943"/>
                  </a:cubicBezTo>
                  <a:cubicBezTo>
                    <a:pt x="816" y="943"/>
                    <a:pt x="817" y="943"/>
                    <a:pt x="817" y="943"/>
                  </a:cubicBezTo>
                  <a:cubicBezTo>
                    <a:pt x="820" y="945"/>
                    <a:pt x="823" y="948"/>
                    <a:pt x="826" y="951"/>
                  </a:cubicBezTo>
                  <a:cubicBezTo>
                    <a:pt x="827" y="952"/>
                    <a:pt x="827" y="953"/>
                    <a:pt x="828" y="954"/>
                  </a:cubicBezTo>
                  <a:cubicBezTo>
                    <a:pt x="828" y="954"/>
                    <a:pt x="828" y="954"/>
                    <a:pt x="828" y="954"/>
                  </a:cubicBezTo>
                  <a:cubicBezTo>
                    <a:pt x="828" y="954"/>
                    <a:pt x="828" y="954"/>
                    <a:pt x="828" y="954"/>
                  </a:cubicBezTo>
                  <a:cubicBezTo>
                    <a:pt x="829" y="955"/>
                    <a:pt x="829" y="956"/>
                    <a:pt x="830" y="956"/>
                  </a:cubicBezTo>
                  <a:cubicBezTo>
                    <a:pt x="831" y="958"/>
                    <a:pt x="832" y="960"/>
                    <a:pt x="833" y="962"/>
                  </a:cubicBezTo>
                  <a:cubicBezTo>
                    <a:pt x="834" y="964"/>
                    <a:pt x="835" y="966"/>
                    <a:pt x="837" y="968"/>
                  </a:cubicBezTo>
                  <a:cubicBezTo>
                    <a:pt x="837" y="969"/>
                    <a:pt x="838" y="970"/>
                    <a:pt x="838" y="971"/>
                  </a:cubicBezTo>
                  <a:cubicBezTo>
                    <a:pt x="839" y="972"/>
                    <a:pt x="839" y="972"/>
                    <a:pt x="839" y="973"/>
                  </a:cubicBezTo>
                  <a:cubicBezTo>
                    <a:pt x="839" y="973"/>
                    <a:pt x="840" y="973"/>
                    <a:pt x="840" y="974"/>
                  </a:cubicBezTo>
                  <a:cubicBezTo>
                    <a:pt x="842" y="978"/>
                    <a:pt x="845" y="981"/>
                    <a:pt x="848" y="983"/>
                  </a:cubicBezTo>
                  <a:cubicBezTo>
                    <a:pt x="848" y="983"/>
                    <a:pt x="849" y="984"/>
                    <a:pt x="849" y="984"/>
                  </a:cubicBezTo>
                  <a:cubicBezTo>
                    <a:pt x="849" y="984"/>
                    <a:pt x="850" y="985"/>
                    <a:pt x="850" y="985"/>
                  </a:cubicBezTo>
                  <a:cubicBezTo>
                    <a:pt x="851" y="985"/>
                    <a:pt x="851" y="986"/>
                    <a:pt x="852" y="986"/>
                  </a:cubicBezTo>
                  <a:cubicBezTo>
                    <a:pt x="852" y="986"/>
                    <a:pt x="853" y="986"/>
                    <a:pt x="854" y="987"/>
                  </a:cubicBezTo>
                  <a:cubicBezTo>
                    <a:pt x="850" y="986"/>
                    <a:pt x="846" y="986"/>
                    <a:pt x="842" y="987"/>
                  </a:cubicBezTo>
                  <a:cubicBezTo>
                    <a:pt x="838" y="987"/>
                    <a:pt x="834" y="988"/>
                    <a:pt x="831" y="988"/>
                  </a:cubicBezTo>
                  <a:cubicBezTo>
                    <a:pt x="827" y="988"/>
                    <a:pt x="823" y="988"/>
                    <a:pt x="819" y="988"/>
                  </a:cubicBezTo>
                  <a:cubicBezTo>
                    <a:pt x="818" y="988"/>
                    <a:pt x="817" y="988"/>
                    <a:pt x="817" y="987"/>
                  </a:cubicBezTo>
                  <a:cubicBezTo>
                    <a:pt x="816" y="987"/>
                    <a:pt x="816" y="987"/>
                    <a:pt x="816" y="987"/>
                  </a:cubicBezTo>
                  <a:cubicBezTo>
                    <a:pt x="816" y="987"/>
                    <a:pt x="816" y="987"/>
                    <a:pt x="816" y="987"/>
                  </a:cubicBezTo>
                  <a:cubicBezTo>
                    <a:pt x="815" y="987"/>
                    <a:pt x="815" y="987"/>
                    <a:pt x="815" y="987"/>
                  </a:cubicBezTo>
                  <a:cubicBezTo>
                    <a:pt x="815" y="987"/>
                    <a:pt x="814" y="987"/>
                    <a:pt x="814" y="987"/>
                  </a:cubicBezTo>
                  <a:cubicBezTo>
                    <a:pt x="812" y="986"/>
                    <a:pt x="810" y="985"/>
                    <a:pt x="809" y="985"/>
                  </a:cubicBezTo>
                  <a:cubicBezTo>
                    <a:pt x="805" y="983"/>
                    <a:pt x="802" y="981"/>
                    <a:pt x="798" y="979"/>
                  </a:cubicBezTo>
                  <a:cubicBezTo>
                    <a:pt x="795" y="977"/>
                    <a:pt x="792" y="974"/>
                    <a:pt x="788" y="973"/>
                  </a:cubicBezTo>
                  <a:cubicBezTo>
                    <a:pt x="785" y="971"/>
                    <a:pt x="781" y="969"/>
                    <a:pt x="777" y="969"/>
                  </a:cubicBezTo>
                  <a:cubicBezTo>
                    <a:pt x="776" y="968"/>
                    <a:pt x="774" y="968"/>
                    <a:pt x="773" y="968"/>
                  </a:cubicBezTo>
                  <a:cubicBezTo>
                    <a:pt x="772" y="968"/>
                    <a:pt x="772" y="968"/>
                    <a:pt x="772" y="967"/>
                  </a:cubicBezTo>
                  <a:cubicBezTo>
                    <a:pt x="772" y="967"/>
                    <a:pt x="772" y="967"/>
                    <a:pt x="771" y="966"/>
                  </a:cubicBezTo>
                  <a:cubicBezTo>
                    <a:pt x="771" y="966"/>
                    <a:pt x="771" y="966"/>
                    <a:pt x="771" y="966"/>
                  </a:cubicBezTo>
                  <a:cubicBezTo>
                    <a:pt x="771" y="965"/>
                    <a:pt x="771" y="965"/>
                    <a:pt x="770" y="965"/>
                  </a:cubicBezTo>
                  <a:cubicBezTo>
                    <a:pt x="770" y="965"/>
                    <a:pt x="770" y="964"/>
                    <a:pt x="769" y="964"/>
                  </a:cubicBezTo>
                  <a:cubicBezTo>
                    <a:pt x="769" y="963"/>
                    <a:pt x="769" y="963"/>
                    <a:pt x="768" y="963"/>
                  </a:cubicBezTo>
                  <a:cubicBezTo>
                    <a:pt x="768" y="962"/>
                    <a:pt x="767" y="962"/>
                    <a:pt x="767" y="961"/>
                  </a:cubicBezTo>
                  <a:cubicBezTo>
                    <a:pt x="766" y="961"/>
                    <a:pt x="766" y="960"/>
                    <a:pt x="765" y="960"/>
                  </a:cubicBezTo>
                  <a:cubicBezTo>
                    <a:pt x="764" y="959"/>
                    <a:pt x="763" y="958"/>
                    <a:pt x="762" y="958"/>
                  </a:cubicBezTo>
                  <a:cubicBezTo>
                    <a:pt x="761" y="957"/>
                    <a:pt x="760" y="956"/>
                    <a:pt x="759" y="955"/>
                  </a:cubicBezTo>
                  <a:cubicBezTo>
                    <a:pt x="759" y="955"/>
                    <a:pt x="758" y="955"/>
                    <a:pt x="758" y="955"/>
                  </a:cubicBezTo>
                  <a:cubicBezTo>
                    <a:pt x="762" y="937"/>
                    <a:pt x="728" y="941"/>
                    <a:pt x="720" y="938"/>
                  </a:cubicBezTo>
                  <a:cubicBezTo>
                    <a:pt x="726" y="950"/>
                    <a:pt x="743" y="972"/>
                    <a:pt x="756" y="957"/>
                  </a:cubicBezTo>
                  <a:cubicBezTo>
                    <a:pt x="756" y="956"/>
                    <a:pt x="755" y="955"/>
                    <a:pt x="754" y="955"/>
                  </a:cubicBezTo>
                  <a:cubicBezTo>
                    <a:pt x="755" y="955"/>
                    <a:pt x="755" y="955"/>
                    <a:pt x="755" y="955"/>
                  </a:cubicBezTo>
                  <a:cubicBezTo>
                    <a:pt x="756" y="956"/>
                    <a:pt x="757" y="956"/>
                    <a:pt x="758" y="957"/>
                  </a:cubicBezTo>
                  <a:cubicBezTo>
                    <a:pt x="759" y="958"/>
                    <a:pt x="760" y="958"/>
                    <a:pt x="761" y="959"/>
                  </a:cubicBezTo>
                  <a:cubicBezTo>
                    <a:pt x="762" y="960"/>
                    <a:pt x="763" y="961"/>
                    <a:pt x="764" y="962"/>
                  </a:cubicBezTo>
                  <a:cubicBezTo>
                    <a:pt x="764" y="962"/>
                    <a:pt x="765" y="963"/>
                    <a:pt x="765" y="963"/>
                  </a:cubicBezTo>
                  <a:cubicBezTo>
                    <a:pt x="766" y="963"/>
                    <a:pt x="766" y="964"/>
                    <a:pt x="767" y="964"/>
                  </a:cubicBezTo>
                  <a:cubicBezTo>
                    <a:pt x="767" y="965"/>
                    <a:pt x="767" y="965"/>
                    <a:pt x="768" y="965"/>
                  </a:cubicBezTo>
                  <a:cubicBezTo>
                    <a:pt x="768" y="966"/>
                    <a:pt x="768" y="966"/>
                    <a:pt x="769" y="966"/>
                  </a:cubicBezTo>
                  <a:cubicBezTo>
                    <a:pt x="769" y="967"/>
                    <a:pt x="769" y="967"/>
                    <a:pt x="769" y="967"/>
                  </a:cubicBezTo>
                  <a:cubicBezTo>
                    <a:pt x="769" y="967"/>
                    <a:pt x="770" y="967"/>
                    <a:pt x="770" y="967"/>
                  </a:cubicBezTo>
                  <a:cubicBezTo>
                    <a:pt x="770" y="968"/>
                    <a:pt x="770" y="968"/>
                    <a:pt x="771" y="968"/>
                  </a:cubicBezTo>
                  <a:cubicBezTo>
                    <a:pt x="771" y="968"/>
                    <a:pt x="771" y="968"/>
                    <a:pt x="771" y="968"/>
                  </a:cubicBezTo>
                  <a:cubicBezTo>
                    <a:pt x="770" y="968"/>
                    <a:pt x="770" y="968"/>
                    <a:pt x="770" y="968"/>
                  </a:cubicBezTo>
                  <a:cubicBezTo>
                    <a:pt x="769" y="968"/>
                    <a:pt x="769" y="968"/>
                    <a:pt x="769" y="968"/>
                  </a:cubicBezTo>
                  <a:cubicBezTo>
                    <a:pt x="768" y="968"/>
                    <a:pt x="767" y="969"/>
                    <a:pt x="766" y="969"/>
                  </a:cubicBezTo>
                  <a:cubicBezTo>
                    <a:pt x="762" y="969"/>
                    <a:pt x="759" y="970"/>
                    <a:pt x="756" y="971"/>
                  </a:cubicBezTo>
                  <a:cubicBezTo>
                    <a:pt x="752" y="972"/>
                    <a:pt x="749" y="973"/>
                    <a:pt x="746" y="975"/>
                  </a:cubicBezTo>
                  <a:cubicBezTo>
                    <a:pt x="746" y="975"/>
                    <a:pt x="746" y="975"/>
                    <a:pt x="746" y="975"/>
                  </a:cubicBezTo>
                  <a:cubicBezTo>
                    <a:pt x="745" y="975"/>
                    <a:pt x="745" y="975"/>
                    <a:pt x="744" y="974"/>
                  </a:cubicBezTo>
                  <a:cubicBezTo>
                    <a:pt x="744" y="974"/>
                    <a:pt x="744" y="974"/>
                    <a:pt x="743" y="974"/>
                  </a:cubicBezTo>
                  <a:cubicBezTo>
                    <a:pt x="743" y="974"/>
                    <a:pt x="743" y="974"/>
                    <a:pt x="742" y="974"/>
                  </a:cubicBezTo>
                  <a:cubicBezTo>
                    <a:pt x="742" y="974"/>
                    <a:pt x="741" y="973"/>
                    <a:pt x="740" y="973"/>
                  </a:cubicBezTo>
                  <a:cubicBezTo>
                    <a:pt x="740" y="973"/>
                    <a:pt x="739" y="972"/>
                    <a:pt x="738" y="972"/>
                  </a:cubicBezTo>
                  <a:cubicBezTo>
                    <a:pt x="737" y="972"/>
                    <a:pt x="737" y="971"/>
                    <a:pt x="736" y="971"/>
                  </a:cubicBezTo>
                  <a:cubicBezTo>
                    <a:pt x="734" y="970"/>
                    <a:pt x="732" y="969"/>
                    <a:pt x="730" y="968"/>
                  </a:cubicBezTo>
                  <a:cubicBezTo>
                    <a:pt x="728" y="966"/>
                    <a:pt x="726" y="965"/>
                    <a:pt x="724" y="964"/>
                  </a:cubicBezTo>
                  <a:cubicBezTo>
                    <a:pt x="720" y="961"/>
                    <a:pt x="716" y="958"/>
                    <a:pt x="712" y="955"/>
                  </a:cubicBezTo>
                  <a:cubicBezTo>
                    <a:pt x="710" y="953"/>
                    <a:pt x="708" y="952"/>
                    <a:pt x="705" y="950"/>
                  </a:cubicBezTo>
                  <a:cubicBezTo>
                    <a:pt x="703" y="949"/>
                    <a:pt x="701" y="947"/>
                    <a:pt x="699" y="946"/>
                  </a:cubicBezTo>
                  <a:cubicBezTo>
                    <a:pt x="697" y="944"/>
                    <a:pt x="695" y="943"/>
                    <a:pt x="692" y="942"/>
                  </a:cubicBezTo>
                  <a:cubicBezTo>
                    <a:pt x="692" y="942"/>
                    <a:pt x="692" y="942"/>
                    <a:pt x="692" y="942"/>
                  </a:cubicBezTo>
                  <a:cubicBezTo>
                    <a:pt x="691" y="942"/>
                    <a:pt x="691" y="942"/>
                    <a:pt x="691" y="942"/>
                  </a:cubicBezTo>
                  <a:cubicBezTo>
                    <a:pt x="690" y="942"/>
                    <a:pt x="690" y="942"/>
                    <a:pt x="689" y="942"/>
                  </a:cubicBezTo>
                  <a:cubicBezTo>
                    <a:pt x="689" y="942"/>
                    <a:pt x="689" y="942"/>
                    <a:pt x="689" y="942"/>
                  </a:cubicBezTo>
                  <a:cubicBezTo>
                    <a:pt x="689" y="942"/>
                    <a:pt x="689" y="941"/>
                    <a:pt x="689" y="941"/>
                  </a:cubicBezTo>
                  <a:cubicBezTo>
                    <a:pt x="689" y="941"/>
                    <a:pt x="690" y="940"/>
                    <a:pt x="690" y="940"/>
                  </a:cubicBezTo>
                  <a:cubicBezTo>
                    <a:pt x="690" y="939"/>
                    <a:pt x="690" y="939"/>
                    <a:pt x="690" y="938"/>
                  </a:cubicBezTo>
                  <a:cubicBezTo>
                    <a:pt x="690" y="938"/>
                    <a:pt x="690" y="937"/>
                    <a:pt x="690" y="937"/>
                  </a:cubicBezTo>
                  <a:cubicBezTo>
                    <a:pt x="690" y="937"/>
                    <a:pt x="690" y="936"/>
                    <a:pt x="690" y="936"/>
                  </a:cubicBezTo>
                  <a:cubicBezTo>
                    <a:pt x="690" y="936"/>
                    <a:pt x="690" y="935"/>
                    <a:pt x="690" y="935"/>
                  </a:cubicBezTo>
                  <a:cubicBezTo>
                    <a:pt x="690" y="935"/>
                    <a:pt x="690" y="934"/>
                    <a:pt x="690" y="933"/>
                  </a:cubicBezTo>
                  <a:cubicBezTo>
                    <a:pt x="690" y="933"/>
                    <a:pt x="690" y="932"/>
                    <a:pt x="690" y="931"/>
                  </a:cubicBezTo>
                  <a:cubicBezTo>
                    <a:pt x="690" y="931"/>
                    <a:pt x="689" y="930"/>
                    <a:pt x="689" y="930"/>
                  </a:cubicBezTo>
                  <a:cubicBezTo>
                    <a:pt x="689" y="930"/>
                    <a:pt x="689" y="929"/>
                    <a:pt x="689" y="929"/>
                  </a:cubicBezTo>
                  <a:cubicBezTo>
                    <a:pt x="689" y="928"/>
                    <a:pt x="689" y="928"/>
                    <a:pt x="689" y="927"/>
                  </a:cubicBezTo>
                  <a:cubicBezTo>
                    <a:pt x="688" y="925"/>
                    <a:pt x="688" y="924"/>
                    <a:pt x="687" y="922"/>
                  </a:cubicBezTo>
                  <a:cubicBezTo>
                    <a:pt x="687" y="922"/>
                    <a:pt x="687" y="922"/>
                    <a:pt x="687" y="921"/>
                  </a:cubicBezTo>
                  <a:cubicBezTo>
                    <a:pt x="688" y="920"/>
                    <a:pt x="688" y="920"/>
                    <a:pt x="688" y="920"/>
                  </a:cubicBezTo>
                  <a:cubicBezTo>
                    <a:pt x="693" y="902"/>
                    <a:pt x="666" y="888"/>
                    <a:pt x="652" y="893"/>
                  </a:cubicBezTo>
                  <a:cubicBezTo>
                    <a:pt x="659" y="898"/>
                    <a:pt x="661" y="908"/>
                    <a:pt x="668" y="914"/>
                  </a:cubicBezTo>
                  <a:cubicBezTo>
                    <a:pt x="673" y="917"/>
                    <a:pt x="679" y="919"/>
                    <a:pt x="684" y="921"/>
                  </a:cubicBezTo>
                  <a:cubicBezTo>
                    <a:pt x="685" y="922"/>
                    <a:pt x="685" y="922"/>
                    <a:pt x="685" y="923"/>
                  </a:cubicBezTo>
                  <a:cubicBezTo>
                    <a:pt x="683" y="924"/>
                    <a:pt x="683" y="924"/>
                    <a:pt x="683" y="924"/>
                  </a:cubicBezTo>
                  <a:cubicBezTo>
                    <a:pt x="684" y="924"/>
                    <a:pt x="685" y="923"/>
                    <a:pt x="685" y="923"/>
                  </a:cubicBezTo>
                  <a:cubicBezTo>
                    <a:pt x="686" y="924"/>
                    <a:pt x="686" y="926"/>
                    <a:pt x="686" y="927"/>
                  </a:cubicBezTo>
                  <a:cubicBezTo>
                    <a:pt x="687" y="928"/>
                    <a:pt x="687" y="929"/>
                    <a:pt x="687" y="929"/>
                  </a:cubicBezTo>
                  <a:cubicBezTo>
                    <a:pt x="687" y="930"/>
                    <a:pt x="687" y="930"/>
                    <a:pt x="687" y="930"/>
                  </a:cubicBezTo>
                  <a:cubicBezTo>
                    <a:pt x="687" y="931"/>
                    <a:pt x="687" y="931"/>
                    <a:pt x="687" y="931"/>
                  </a:cubicBezTo>
                  <a:cubicBezTo>
                    <a:pt x="687" y="932"/>
                    <a:pt x="688" y="933"/>
                    <a:pt x="688" y="933"/>
                  </a:cubicBezTo>
                  <a:cubicBezTo>
                    <a:pt x="688" y="934"/>
                    <a:pt x="688" y="935"/>
                    <a:pt x="688" y="935"/>
                  </a:cubicBezTo>
                  <a:cubicBezTo>
                    <a:pt x="688" y="935"/>
                    <a:pt x="688" y="936"/>
                    <a:pt x="688" y="936"/>
                  </a:cubicBezTo>
                  <a:cubicBezTo>
                    <a:pt x="688" y="936"/>
                    <a:pt x="688" y="937"/>
                    <a:pt x="688" y="937"/>
                  </a:cubicBezTo>
                  <a:cubicBezTo>
                    <a:pt x="688" y="937"/>
                    <a:pt x="688" y="938"/>
                    <a:pt x="688" y="938"/>
                  </a:cubicBezTo>
                  <a:cubicBezTo>
                    <a:pt x="688" y="939"/>
                    <a:pt x="688" y="939"/>
                    <a:pt x="688" y="940"/>
                  </a:cubicBezTo>
                  <a:cubicBezTo>
                    <a:pt x="688" y="940"/>
                    <a:pt x="688" y="940"/>
                    <a:pt x="688" y="941"/>
                  </a:cubicBezTo>
                  <a:cubicBezTo>
                    <a:pt x="688" y="941"/>
                    <a:pt x="689" y="942"/>
                    <a:pt x="689" y="942"/>
                  </a:cubicBezTo>
                  <a:cubicBezTo>
                    <a:pt x="688" y="942"/>
                    <a:pt x="687" y="942"/>
                    <a:pt x="686" y="942"/>
                  </a:cubicBezTo>
                  <a:cubicBezTo>
                    <a:pt x="685" y="942"/>
                    <a:pt x="685" y="942"/>
                    <a:pt x="684" y="942"/>
                  </a:cubicBezTo>
                  <a:cubicBezTo>
                    <a:pt x="684" y="942"/>
                    <a:pt x="684" y="943"/>
                    <a:pt x="683" y="943"/>
                  </a:cubicBezTo>
                  <a:cubicBezTo>
                    <a:pt x="682" y="943"/>
                    <a:pt x="682" y="943"/>
                    <a:pt x="681" y="944"/>
                  </a:cubicBezTo>
                  <a:cubicBezTo>
                    <a:pt x="681" y="944"/>
                    <a:pt x="681" y="944"/>
                    <a:pt x="681" y="943"/>
                  </a:cubicBezTo>
                  <a:cubicBezTo>
                    <a:pt x="681" y="943"/>
                    <a:pt x="681" y="943"/>
                    <a:pt x="680" y="944"/>
                  </a:cubicBezTo>
                  <a:cubicBezTo>
                    <a:pt x="680" y="944"/>
                    <a:pt x="680" y="944"/>
                    <a:pt x="680" y="944"/>
                  </a:cubicBezTo>
                  <a:cubicBezTo>
                    <a:pt x="679" y="944"/>
                    <a:pt x="679" y="944"/>
                    <a:pt x="678" y="944"/>
                  </a:cubicBezTo>
                  <a:cubicBezTo>
                    <a:pt x="678" y="944"/>
                    <a:pt x="677" y="944"/>
                    <a:pt x="676" y="944"/>
                  </a:cubicBezTo>
                  <a:cubicBezTo>
                    <a:pt x="676" y="944"/>
                    <a:pt x="675" y="944"/>
                    <a:pt x="674" y="944"/>
                  </a:cubicBezTo>
                  <a:cubicBezTo>
                    <a:pt x="673" y="944"/>
                    <a:pt x="673" y="944"/>
                    <a:pt x="672" y="944"/>
                  </a:cubicBezTo>
                  <a:cubicBezTo>
                    <a:pt x="671" y="944"/>
                    <a:pt x="671" y="944"/>
                    <a:pt x="670" y="944"/>
                  </a:cubicBezTo>
                  <a:cubicBezTo>
                    <a:pt x="670" y="944"/>
                    <a:pt x="670" y="944"/>
                    <a:pt x="669" y="944"/>
                  </a:cubicBezTo>
                  <a:cubicBezTo>
                    <a:pt x="663" y="931"/>
                    <a:pt x="655" y="933"/>
                    <a:pt x="648" y="944"/>
                  </a:cubicBezTo>
                  <a:cubicBezTo>
                    <a:pt x="655" y="948"/>
                    <a:pt x="663" y="955"/>
                    <a:pt x="669" y="946"/>
                  </a:cubicBezTo>
                  <a:cubicBezTo>
                    <a:pt x="670" y="946"/>
                    <a:pt x="670" y="946"/>
                    <a:pt x="670" y="946"/>
                  </a:cubicBezTo>
                  <a:cubicBezTo>
                    <a:pt x="670" y="946"/>
                    <a:pt x="670" y="946"/>
                    <a:pt x="670" y="946"/>
                  </a:cubicBezTo>
                  <a:cubicBezTo>
                    <a:pt x="671" y="946"/>
                    <a:pt x="671" y="946"/>
                    <a:pt x="672" y="946"/>
                  </a:cubicBezTo>
                  <a:cubicBezTo>
                    <a:pt x="673" y="946"/>
                    <a:pt x="674" y="946"/>
                    <a:pt x="674" y="946"/>
                  </a:cubicBezTo>
                  <a:cubicBezTo>
                    <a:pt x="675" y="946"/>
                    <a:pt x="676" y="946"/>
                    <a:pt x="677" y="946"/>
                  </a:cubicBezTo>
                  <a:cubicBezTo>
                    <a:pt x="677" y="946"/>
                    <a:pt x="677" y="946"/>
                    <a:pt x="677" y="946"/>
                  </a:cubicBezTo>
                  <a:cubicBezTo>
                    <a:pt x="676" y="946"/>
                    <a:pt x="676" y="947"/>
                    <a:pt x="675" y="947"/>
                  </a:cubicBezTo>
                  <a:cubicBezTo>
                    <a:pt x="675" y="947"/>
                    <a:pt x="674" y="947"/>
                    <a:pt x="674" y="947"/>
                  </a:cubicBezTo>
                  <a:cubicBezTo>
                    <a:pt x="674" y="947"/>
                    <a:pt x="676" y="947"/>
                    <a:pt x="678" y="946"/>
                  </a:cubicBezTo>
                  <a:cubicBezTo>
                    <a:pt x="678" y="946"/>
                    <a:pt x="679" y="946"/>
                    <a:pt x="680" y="946"/>
                  </a:cubicBezTo>
                  <a:cubicBezTo>
                    <a:pt x="680" y="946"/>
                    <a:pt x="680" y="945"/>
                    <a:pt x="680" y="945"/>
                  </a:cubicBezTo>
                  <a:cubicBezTo>
                    <a:pt x="681" y="945"/>
                    <a:pt x="681" y="945"/>
                    <a:pt x="681" y="945"/>
                  </a:cubicBezTo>
                  <a:cubicBezTo>
                    <a:pt x="681" y="945"/>
                    <a:pt x="681" y="945"/>
                    <a:pt x="681" y="945"/>
                  </a:cubicBezTo>
                  <a:cubicBezTo>
                    <a:pt x="681" y="945"/>
                    <a:pt x="682" y="945"/>
                    <a:pt x="682" y="945"/>
                  </a:cubicBezTo>
                  <a:cubicBezTo>
                    <a:pt x="682" y="945"/>
                    <a:pt x="682" y="945"/>
                    <a:pt x="682" y="945"/>
                  </a:cubicBezTo>
                  <a:cubicBezTo>
                    <a:pt x="683" y="945"/>
                    <a:pt x="683" y="945"/>
                    <a:pt x="684" y="945"/>
                  </a:cubicBezTo>
                  <a:cubicBezTo>
                    <a:pt x="685" y="944"/>
                    <a:pt x="685" y="944"/>
                    <a:pt x="686" y="944"/>
                  </a:cubicBezTo>
                  <a:cubicBezTo>
                    <a:pt x="687" y="944"/>
                    <a:pt x="688" y="944"/>
                    <a:pt x="689" y="944"/>
                  </a:cubicBezTo>
                  <a:cubicBezTo>
                    <a:pt x="690" y="944"/>
                    <a:pt x="690" y="944"/>
                    <a:pt x="691" y="944"/>
                  </a:cubicBezTo>
                  <a:cubicBezTo>
                    <a:pt x="691" y="944"/>
                    <a:pt x="691" y="944"/>
                    <a:pt x="691" y="944"/>
                  </a:cubicBezTo>
                  <a:cubicBezTo>
                    <a:pt x="692" y="944"/>
                    <a:pt x="692" y="944"/>
                    <a:pt x="692" y="944"/>
                  </a:cubicBezTo>
                  <a:cubicBezTo>
                    <a:pt x="693" y="945"/>
                    <a:pt x="694" y="945"/>
                    <a:pt x="695" y="946"/>
                  </a:cubicBezTo>
                  <a:cubicBezTo>
                    <a:pt x="696" y="946"/>
                    <a:pt x="697" y="947"/>
                    <a:pt x="698" y="947"/>
                  </a:cubicBezTo>
                  <a:cubicBezTo>
                    <a:pt x="700" y="949"/>
                    <a:pt x="702" y="950"/>
                    <a:pt x="704" y="952"/>
                  </a:cubicBezTo>
                  <a:cubicBezTo>
                    <a:pt x="706" y="953"/>
                    <a:pt x="709" y="955"/>
                    <a:pt x="711" y="956"/>
                  </a:cubicBezTo>
                  <a:cubicBezTo>
                    <a:pt x="715" y="959"/>
                    <a:pt x="719" y="962"/>
                    <a:pt x="723" y="965"/>
                  </a:cubicBezTo>
                  <a:cubicBezTo>
                    <a:pt x="725" y="967"/>
                    <a:pt x="727" y="968"/>
                    <a:pt x="729" y="969"/>
                  </a:cubicBezTo>
                  <a:cubicBezTo>
                    <a:pt x="731" y="971"/>
                    <a:pt x="733" y="972"/>
                    <a:pt x="735" y="973"/>
                  </a:cubicBezTo>
                  <a:cubicBezTo>
                    <a:pt x="735" y="973"/>
                    <a:pt x="736" y="973"/>
                    <a:pt x="736" y="973"/>
                  </a:cubicBezTo>
                  <a:cubicBezTo>
                    <a:pt x="737" y="973"/>
                    <a:pt x="737" y="974"/>
                    <a:pt x="737" y="974"/>
                  </a:cubicBezTo>
                  <a:cubicBezTo>
                    <a:pt x="738" y="974"/>
                    <a:pt x="739" y="974"/>
                    <a:pt x="740" y="975"/>
                  </a:cubicBezTo>
                  <a:cubicBezTo>
                    <a:pt x="742" y="975"/>
                    <a:pt x="743" y="975"/>
                    <a:pt x="744" y="975"/>
                  </a:cubicBezTo>
                  <a:cubicBezTo>
                    <a:pt x="744" y="975"/>
                    <a:pt x="745" y="975"/>
                    <a:pt x="745" y="975"/>
                  </a:cubicBezTo>
                  <a:cubicBezTo>
                    <a:pt x="743" y="976"/>
                    <a:pt x="740" y="977"/>
                    <a:pt x="738" y="978"/>
                  </a:cubicBezTo>
                  <a:cubicBezTo>
                    <a:pt x="737" y="979"/>
                    <a:pt x="736" y="980"/>
                    <a:pt x="735" y="980"/>
                  </a:cubicBezTo>
                  <a:cubicBezTo>
                    <a:pt x="734" y="981"/>
                    <a:pt x="732" y="982"/>
                    <a:pt x="731" y="982"/>
                  </a:cubicBezTo>
                  <a:cubicBezTo>
                    <a:pt x="729" y="984"/>
                    <a:pt x="727" y="986"/>
                    <a:pt x="725" y="987"/>
                  </a:cubicBezTo>
                  <a:cubicBezTo>
                    <a:pt x="725" y="987"/>
                    <a:pt x="725" y="988"/>
                    <a:pt x="724" y="988"/>
                  </a:cubicBezTo>
                  <a:cubicBezTo>
                    <a:pt x="724" y="988"/>
                    <a:pt x="723" y="988"/>
                    <a:pt x="723" y="987"/>
                  </a:cubicBezTo>
                  <a:cubicBezTo>
                    <a:pt x="722" y="987"/>
                    <a:pt x="722" y="987"/>
                    <a:pt x="722" y="987"/>
                  </a:cubicBezTo>
                  <a:cubicBezTo>
                    <a:pt x="721" y="987"/>
                    <a:pt x="721" y="987"/>
                    <a:pt x="721" y="986"/>
                  </a:cubicBezTo>
                  <a:cubicBezTo>
                    <a:pt x="720" y="986"/>
                    <a:pt x="720" y="986"/>
                    <a:pt x="719" y="986"/>
                  </a:cubicBezTo>
                  <a:cubicBezTo>
                    <a:pt x="719" y="986"/>
                    <a:pt x="719" y="986"/>
                    <a:pt x="719" y="986"/>
                  </a:cubicBezTo>
                  <a:cubicBezTo>
                    <a:pt x="718" y="986"/>
                    <a:pt x="718" y="986"/>
                    <a:pt x="718" y="986"/>
                  </a:cubicBezTo>
                  <a:cubicBezTo>
                    <a:pt x="717" y="985"/>
                    <a:pt x="717" y="985"/>
                    <a:pt x="716" y="985"/>
                  </a:cubicBezTo>
                  <a:cubicBezTo>
                    <a:pt x="716" y="985"/>
                    <a:pt x="715" y="985"/>
                    <a:pt x="715" y="985"/>
                  </a:cubicBezTo>
                  <a:cubicBezTo>
                    <a:pt x="714" y="985"/>
                    <a:pt x="713" y="985"/>
                    <a:pt x="713" y="985"/>
                  </a:cubicBezTo>
                  <a:cubicBezTo>
                    <a:pt x="712" y="985"/>
                    <a:pt x="712" y="985"/>
                    <a:pt x="711" y="985"/>
                  </a:cubicBezTo>
                  <a:cubicBezTo>
                    <a:pt x="710" y="985"/>
                    <a:pt x="708" y="985"/>
                    <a:pt x="707" y="985"/>
                  </a:cubicBezTo>
                  <a:cubicBezTo>
                    <a:pt x="706" y="985"/>
                    <a:pt x="704" y="985"/>
                    <a:pt x="703" y="985"/>
                  </a:cubicBezTo>
                  <a:cubicBezTo>
                    <a:pt x="701" y="985"/>
                    <a:pt x="700" y="985"/>
                    <a:pt x="699" y="986"/>
                  </a:cubicBezTo>
                  <a:cubicBezTo>
                    <a:pt x="698" y="986"/>
                    <a:pt x="697" y="986"/>
                    <a:pt x="696" y="986"/>
                  </a:cubicBezTo>
                  <a:cubicBezTo>
                    <a:pt x="680" y="979"/>
                    <a:pt x="679" y="991"/>
                    <a:pt x="665" y="993"/>
                  </a:cubicBezTo>
                  <a:cubicBezTo>
                    <a:pt x="678" y="1002"/>
                    <a:pt x="692" y="1007"/>
                    <a:pt x="696" y="989"/>
                  </a:cubicBezTo>
                  <a:cubicBezTo>
                    <a:pt x="696" y="989"/>
                    <a:pt x="696" y="989"/>
                    <a:pt x="696" y="989"/>
                  </a:cubicBezTo>
                  <a:cubicBezTo>
                    <a:pt x="697" y="989"/>
                    <a:pt x="698" y="988"/>
                    <a:pt x="699" y="988"/>
                  </a:cubicBezTo>
                  <a:cubicBezTo>
                    <a:pt x="701" y="988"/>
                    <a:pt x="702" y="987"/>
                    <a:pt x="703" y="987"/>
                  </a:cubicBezTo>
                  <a:cubicBezTo>
                    <a:pt x="705" y="987"/>
                    <a:pt x="706" y="987"/>
                    <a:pt x="707" y="987"/>
                  </a:cubicBezTo>
                  <a:cubicBezTo>
                    <a:pt x="708" y="987"/>
                    <a:pt x="710" y="987"/>
                    <a:pt x="711" y="987"/>
                  </a:cubicBezTo>
                  <a:cubicBezTo>
                    <a:pt x="712" y="987"/>
                    <a:pt x="712" y="987"/>
                    <a:pt x="713" y="987"/>
                  </a:cubicBezTo>
                  <a:cubicBezTo>
                    <a:pt x="713" y="987"/>
                    <a:pt x="714" y="987"/>
                    <a:pt x="714" y="987"/>
                  </a:cubicBezTo>
                  <a:cubicBezTo>
                    <a:pt x="715" y="987"/>
                    <a:pt x="716" y="987"/>
                    <a:pt x="716" y="987"/>
                  </a:cubicBezTo>
                  <a:cubicBezTo>
                    <a:pt x="717" y="988"/>
                    <a:pt x="717" y="988"/>
                    <a:pt x="718" y="988"/>
                  </a:cubicBezTo>
                  <a:cubicBezTo>
                    <a:pt x="718" y="988"/>
                    <a:pt x="718" y="988"/>
                    <a:pt x="718" y="988"/>
                  </a:cubicBezTo>
                  <a:cubicBezTo>
                    <a:pt x="719" y="988"/>
                    <a:pt x="719" y="988"/>
                    <a:pt x="719" y="988"/>
                  </a:cubicBezTo>
                  <a:cubicBezTo>
                    <a:pt x="720" y="988"/>
                    <a:pt x="720" y="988"/>
                    <a:pt x="720" y="988"/>
                  </a:cubicBezTo>
                  <a:cubicBezTo>
                    <a:pt x="721" y="988"/>
                    <a:pt x="722" y="988"/>
                    <a:pt x="723" y="988"/>
                  </a:cubicBezTo>
                  <a:cubicBezTo>
                    <a:pt x="723" y="988"/>
                    <a:pt x="724" y="988"/>
                    <a:pt x="724" y="988"/>
                  </a:cubicBezTo>
                  <a:cubicBezTo>
                    <a:pt x="722" y="991"/>
                    <a:pt x="720" y="993"/>
                    <a:pt x="718" y="995"/>
                  </a:cubicBezTo>
                  <a:cubicBezTo>
                    <a:pt x="718" y="994"/>
                    <a:pt x="718" y="994"/>
                    <a:pt x="718" y="994"/>
                  </a:cubicBezTo>
                  <a:cubicBezTo>
                    <a:pt x="718" y="994"/>
                    <a:pt x="718" y="995"/>
                    <a:pt x="718" y="995"/>
                  </a:cubicBezTo>
                  <a:cubicBezTo>
                    <a:pt x="717" y="995"/>
                    <a:pt x="717" y="995"/>
                    <a:pt x="717" y="996"/>
                  </a:cubicBezTo>
                  <a:cubicBezTo>
                    <a:pt x="717" y="996"/>
                    <a:pt x="716" y="996"/>
                    <a:pt x="716" y="996"/>
                  </a:cubicBezTo>
                  <a:cubicBezTo>
                    <a:pt x="716" y="996"/>
                    <a:pt x="716" y="997"/>
                    <a:pt x="716" y="997"/>
                  </a:cubicBezTo>
                  <a:cubicBezTo>
                    <a:pt x="716" y="997"/>
                    <a:pt x="716" y="997"/>
                    <a:pt x="716" y="997"/>
                  </a:cubicBezTo>
                  <a:cubicBezTo>
                    <a:pt x="716" y="998"/>
                    <a:pt x="716" y="998"/>
                    <a:pt x="716" y="999"/>
                  </a:cubicBezTo>
                  <a:cubicBezTo>
                    <a:pt x="716" y="999"/>
                    <a:pt x="716" y="999"/>
                    <a:pt x="716" y="999"/>
                  </a:cubicBezTo>
                  <a:cubicBezTo>
                    <a:pt x="715" y="1001"/>
                    <a:pt x="714" y="1002"/>
                    <a:pt x="714" y="1003"/>
                  </a:cubicBezTo>
                  <a:cubicBezTo>
                    <a:pt x="714" y="1004"/>
                    <a:pt x="714" y="1004"/>
                    <a:pt x="714" y="1005"/>
                  </a:cubicBezTo>
                  <a:cubicBezTo>
                    <a:pt x="713" y="1005"/>
                    <a:pt x="713" y="1006"/>
                    <a:pt x="713" y="1006"/>
                  </a:cubicBezTo>
                  <a:cubicBezTo>
                    <a:pt x="713" y="1006"/>
                    <a:pt x="714" y="1005"/>
                    <a:pt x="714" y="1005"/>
                  </a:cubicBezTo>
                  <a:cubicBezTo>
                    <a:pt x="714" y="1005"/>
                    <a:pt x="714" y="1004"/>
                    <a:pt x="714" y="1003"/>
                  </a:cubicBezTo>
                  <a:cubicBezTo>
                    <a:pt x="715" y="1003"/>
                    <a:pt x="715" y="1002"/>
                    <a:pt x="715" y="1001"/>
                  </a:cubicBezTo>
                  <a:cubicBezTo>
                    <a:pt x="715" y="1002"/>
                    <a:pt x="715" y="1002"/>
                    <a:pt x="715" y="1002"/>
                  </a:cubicBezTo>
                  <a:cubicBezTo>
                    <a:pt x="715" y="1003"/>
                    <a:pt x="715" y="1004"/>
                    <a:pt x="715" y="1004"/>
                  </a:cubicBezTo>
                  <a:cubicBezTo>
                    <a:pt x="715" y="1005"/>
                    <a:pt x="715" y="1005"/>
                    <a:pt x="715" y="1005"/>
                  </a:cubicBezTo>
                  <a:cubicBezTo>
                    <a:pt x="715" y="1005"/>
                    <a:pt x="715" y="1005"/>
                    <a:pt x="715" y="1005"/>
                  </a:cubicBezTo>
                  <a:cubicBezTo>
                    <a:pt x="712" y="1008"/>
                    <a:pt x="712" y="1012"/>
                    <a:pt x="712" y="1015"/>
                  </a:cubicBezTo>
                  <a:cubicBezTo>
                    <a:pt x="656" y="1004"/>
                    <a:pt x="619" y="1051"/>
                    <a:pt x="570" y="1079"/>
                  </a:cubicBezTo>
                  <a:cubicBezTo>
                    <a:pt x="539" y="1097"/>
                    <a:pt x="518" y="1101"/>
                    <a:pt x="484" y="1094"/>
                  </a:cubicBezTo>
                  <a:cubicBezTo>
                    <a:pt x="467" y="1091"/>
                    <a:pt x="436" y="1078"/>
                    <a:pt x="418" y="1074"/>
                  </a:cubicBezTo>
                  <a:cubicBezTo>
                    <a:pt x="417" y="1072"/>
                    <a:pt x="416" y="1070"/>
                    <a:pt x="414" y="1068"/>
                  </a:cubicBezTo>
                  <a:cubicBezTo>
                    <a:pt x="414" y="1067"/>
                    <a:pt x="413" y="1066"/>
                    <a:pt x="412" y="1065"/>
                  </a:cubicBezTo>
                  <a:cubicBezTo>
                    <a:pt x="412" y="1064"/>
                    <a:pt x="411" y="1063"/>
                    <a:pt x="410" y="1061"/>
                  </a:cubicBezTo>
                  <a:cubicBezTo>
                    <a:pt x="405" y="1052"/>
                    <a:pt x="398" y="1042"/>
                    <a:pt x="391" y="1031"/>
                  </a:cubicBezTo>
                  <a:cubicBezTo>
                    <a:pt x="387" y="1025"/>
                    <a:pt x="384" y="1020"/>
                    <a:pt x="380" y="1014"/>
                  </a:cubicBezTo>
                  <a:cubicBezTo>
                    <a:pt x="380" y="1014"/>
                    <a:pt x="380" y="1013"/>
                    <a:pt x="379" y="1012"/>
                  </a:cubicBezTo>
                  <a:cubicBezTo>
                    <a:pt x="379" y="1011"/>
                    <a:pt x="379" y="1009"/>
                    <a:pt x="379" y="1007"/>
                  </a:cubicBezTo>
                  <a:cubicBezTo>
                    <a:pt x="378" y="1007"/>
                    <a:pt x="378" y="1006"/>
                    <a:pt x="378" y="1006"/>
                  </a:cubicBezTo>
                  <a:cubicBezTo>
                    <a:pt x="378" y="1005"/>
                    <a:pt x="378" y="1005"/>
                    <a:pt x="378" y="1004"/>
                  </a:cubicBezTo>
                  <a:cubicBezTo>
                    <a:pt x="378" y="1004"/>
                    <a:pt x="378" y="1002"/>
                    <a:pt x="378" y="1001"/>
                  </a:cubicBezTo>
                  <a:cubicBezTo>
                    <a:pt x="378" y="999"/>
                    <a:pt x="378" y="997"/>
                    <a:pt x="379" y="995"/>
                  </a:cubicBezTo>
                  <a:cubicBezTo>
                    <a:pt x="379" y="995"/>
                    <a:pt x="379" y="994"/>
                    <a:pt x="379" y="994"/>
                  </a:cubicBezTo>
                  <a:cubicBezTo>
                    <a:pt x="379" y="994"/>
                    <a:pt x="379" y="994"/>
                    <a:pt x="380" y="993"/>
                  </a:cubicBezTo>
                  <a:cubicBezTo>
                    <a:pt x="380" y="993"/>
                    <a:pt x="380" y="993"/>
                    <a:pt x="380" y="993"/>
                  </a:cubicBezTo>
                  <a:cubicBezTo>
                    <a:pt x="380" y="993"/>
                    <a:pt x="380" y="993"/>
                    <a:pt x="380" y="993"/>
                  </a:cubicBezTo>
                  <a:cubicBezTo>
                    <a:pt x="380" y="992"/>
                    <a:pt x="380" y="992"/>
                    <a:pt x="381" y="992"/>
                  </a:cubicBezTo>
                  <a:cubicBezTo>
                    <a:pt x="381" y="991"/>
                    <a:pt x="382" y="990"/>
                    <a:pt x="383" y="989"/>
                  </a:cubicBezTo>
                  <a:cubicBezTo>
                    <a:pt x="384" y="989"/>
                    <a:pt x="384" y="988"/>
                    <a:pt x="385" y="988"/>
                  </a:cubicBezTo>
                  <a:cubicBezTo>
                    <a:pt x="385" y="987"/>
                    <a:pt x="386" y="987"/>
                    <a:pt x="386" y="986"/>
                  </a:cubicBezTo>
                  <a:cubicBezTo>
                    <a:pt x="387" y="986"/>
                    <a:pt x="387" y="985"/>
                    <a:pt x="388" y="985"/>
                  </a:cubicBezTo>
                  <a:cubicBezTo>
                    <a:pt x="388" y="984"/>
                    <a:pt x="389" y="984"/>
                    <a:pt x="389" y="983"/>
                  </a:cubicBezTo>
                  <a:cubicBezTo>
                    <a:pt x="391" y="981"/>
                    <a:pt x="393" y="979"/>
                    <a:pt x="394" y="976"/>
                  </a:cubicBezTo>
                  <a:cubicBezTo>
                    <a:pt x="394" y="976"/>
                    <a:pt x="394" y="975"/>
                    <a:pt x="395" y="975"/>
                  </a:cubicBezTo>
                  <a:cubicBezTo>
                    <a:pt x="395" y="974"/>
                    <a:pt x="395" y="974"/>
                    <a:pt x="395" y="974"/>
                  </a:cubicBezTo>
                  <a:cubicBezTo>
                    <a:pt x="395" y="973"/>
                    <a:pt x="396" y="973"/>
                    <a:pt x="396" y="972"/>
                  </a:cubicBezTo>
                  <a:cubicBezTo>
                    <a:pt x="396" y="971"/>
                    <a:pt x="397" y="970"/>
                    <a:pt x="397" y="970"/>
                  </a:cubicBezTo>
                  <a:cubicBezTo>
                    <a:pt x="397" y="969"/>
                    <a:pt x="397" y="968"/>
                    <a:pt x="398" y="968"/>
                  </a:cubicBezTo>
                  <a:cubicBezTo>
                    <a:pt x="399" y="965"/>
                    <a:pt x="399" y="962"/>
                    <a:pt x="400" y="959"/>
                  </a:cubicBezTo>
                  <a:cubicBezTo>
                    <a:pt x="400" y="958"/>
                    <a:pt x="400" y="956"/>
                    <a:pt x="400" y="955"/>
                  </a:cubicBezTo>
                  <a:cubicBezTo>
                    <a:pt x="400" y="954"/>
                    <a:pt x="401" y="954"/>
                    <a:pt x="401" y="953"/>
                  </a:cubicBezTo>
                  <a:cubicBezTo>
                    <a:pt x="401" y="953"/>
                    <a:pt x="401" y="953"/>
                    <a:pt x="401" y="953"/>
                  </a:cubicBezTo>
                  <a:cubicBezTo>
                    <a:pt x="401" y="953"/>
                    <a:pt x="401" y="953"/>
                    <a:pt x="401" y="953"/>
                  </a:cubicBezTo>
                  <a:cubicBezTo>
                    <a:pt x="401" y="952"/>
                    <a:pt x="401" y="952"/>
                    <a:pt x="402" y="951"/>
                  </a:cubicBezTo>
                  <a:cubicBezTo>
                    <a:pt x="402" y="950"/>
                    <a:pt x="403" y="950"/>
                    <a:pt x="403" y="949"/>
                  </a:cubicBezTo>
                  <a:cubicBezTo>
                    <a:pt x="404" y="949"/>
                    <a:pt x="404" y="948"/>
                    <a:pt x="405" y="948"/>
                  </a:cubicBezTo>
                  <a:cubicBezTo>
                    <a:pt x="406" y="947"/>
                    <a:pt x="406" y="947"/>
                    <a:pt x="407" y="946"/>
                  </a:cubicBezTo>
                  <a:cubicBezTo>
                    <a:pt x="407" y="946"/>
                    <a:pt x="408" y="945"/>
                    <a:pt x="409" y="945"/>
                  </a:cubicBezTo>
                  <a:cubicBezTo>
                    <a:pt x="409" y="945"/>
                    <a:pt x="409" y="944"/>
                    <a:pt x="409" y="944"/>
                  </a:cubicBezTo>
                  <a:cubicBezTo>
                    <a:pt x="424" y="951"/>
                    <a:pt x="429" y="943"/>
                    <a:pt x="426" y="927"/>
                  </a:cubicBezTo>
                  <a:cubicBezTo>
                    <a:pt x="417" y="930"/>
                    <a:pt x="405" y="929"/>
                    <a:pt x="408" y="943"/>
                  </a:cubicBezTo>
                  <a:cubicBezTo>
                    <a:pt x="407" y="943"/>
                    <a:pt x="407" y="943"/>
                    <a:pt x="407" y="943"/>
                  </a:cubicBezTo>
                  <a:cubicBezTo>
                    <a:pt x="407" y="943"/>
                    <a:pt x="407" y="943"/>
                    <a:pt x="407" y="943"/>
                  </a:cubicBezTo>
                  <a:cubicBezTo>
                    <a:pt x="406" y="944"/>
                    <a:pt x="406" y="944"/>
                    <a:pt x="405" y="944"/>
                  </a:cubicBezTo>
                  <a:cubicBezTo>
                    <a:pt x="405" y="945"/>
                    <a:pt x="404" y="945"/>
                    <a:pt x="404" y="946"/>
                  </a:cubicBezTo>
                  <a:cubicBezTo>
                    <a:pt x="403" y="947"/>
                    <a:pt x="402" y="947"/>
                    <a:pt x="402" y="948"/>
                  </a:cubicBezTo>
                  <a:cubicBezTo>
                    <a:pt x="401" y="948"/>
                    <a:pt x="401" y="949"/>
                    <a:pt x="401" y="949"/>
                  </a:cubicBezTo>
                  <a:cubicBezTo>
                    <a:pt x="401" y="948"/>
                    <a:pt x="401" y="948"/>
                    <a:pt x="401" y="947"/>
                  </a:cubicBezTo>
                  <a:cubicBezTo>
                    <a:pt x="401" y="946"/>
                    <a:pt x="401" y="946"/>
                    <a:pt x="401" y="945"/>
                  </a:cubicBezTo>
                  <a:cubicBezTo>
                    <a:pt x="401" y="945"/>
                    <a:pt x="400" y="945"/>
                    <a:pt x="400" y="944"/>
                  </a:cubicBezTo>
                  <a:cubicBezTo>
                    <a:pt x="400" y="944"/>
                    <a:pt x="400" y="944"/>
                    <a:pt x="400" y="943"/>
                  </a:cubicBezTo>
                  <a:cubicBezTo>
                    <a:pt x="400" y="943"/>
                    <a:pt x="400" y="942"/>
                    <a:pt x="400" y="942"/>
                  </a:cubicBezTo>
                  <a:cubicBezTo>
                    <a:pt x="400" y="941"/>
                    <a:pt x="400" y="941"/>
                    <a:pt x="400" y="940"/>
                  </a:cubicBezTo>
                  <a:cubicBezTo>
                    <a:pt x="400" y="939"/>
                    <a:pt x="399" y="938"/>
                    <a:pt x="399" y="937"/>
                  </a:cubicBezTo>
                  <a:cubicBezTo>
                    <a:pt x="399" y="936"/>
                    <a:pt x="398" y="935"/>
                    <a:pt x="398" y="935"/>
                  </a:cubicBezTo>
                  <a:cubicBezTo>
                    <a:pt x="398" y="934"/>
                    <a:pt x="398" y="933"/>
                    <a:pt x="397" y="932"/>
                  </a:cubicBezTo>
                  <a:cubicBezTo>
                    <a:pt x="397" y="931"/>
                    <a:pt x="396" y="930"/>
                    <a:pt x="396" y="930"/>
                  </a:cubicBezTo>
                  <a:cubicBezTo>
                    <a:pt x="396" y="929"/>
                    <a:pt x="395" y="929"/>
                    <a:pt x="395" y="929"/>
                  </a:cubicBezTo>
                  <a:cubicBezTo>
                    <a:pt x="395" y="929"/>
                    <a:pt x="396" y="930"/>
                    <a:pt x="396" y="933"/>
                  </a:cubicBezTo>
                  <a:cubicBezTo>
                    <a:pt x="396" y="933"/>
                    <a:pt x="397" y="934"/>
                    <a:pt x="397" y="935"/>
                  </a:cubicBezTo>
                  <a:cubicBezTo>
                    <a:pt x="397" y="936"/>
                    <a:pt x="397" y="937"/>
                    <a:pt x="397" y="937"/>
                  </a:cubicBezTo>
                  <a:cubicBezTo>
                    <a:pt x="397" y="939"/>
                    <a:pt x="397" y="941"/>
                    <a:pt x="398" y="944"/>
                  </a:cubicBezTo>
                  <a:cubicBezTo>
                    <a:pt x="398" y="944"/>
                    <a:pt x="398" y="944"/>
                    <a:pt x="398" y="944"/>
                  </a:cubicBezTo>
                  <a:cubicBezTo>
                    <a:pt x="398" y="945"/>
                    <a:pt x="398" y="945"/>
                    <a:pt x="398" y="945"/>
                  </a:cubicBezTo>
                  <a:cubicBezTo>
                    <a:pt x="398" y="946"/>
                    <a:pt x="398" y="946"/>
                    <a:pt x="398" y="947"/>
                  </a:cubicBezTo>
                  <a:cubicBezTo>
                    <a:pt x="398" y="948"/>
                    <a:pt x="398" y="949"/>
                    <a:pt x="398" y="951"/>
                  </a:cubicBezTo>
                  <a:cubicBezTo>
                    <a:pt x="398" y="951"/>
                    <a:pt x="398" y="951"/>
                    <a:pt x="398" y="952"/>
                  </a:cubicBezTo>
                  <a:cubicBezTo>
                    <a:pt x="398" y="952"/>
                    <a:pt x="398" y="952"/>
                    <a:pt x="398" y="953"/>
                  </a:cubicBezTo>
                  <a:cubicBezTo>
                    <a:pt x="398" y="953"/>
                    <a:pt x="398" y="954"/>
                    <a:pt x="398" y="954"/>
                  </a:cubicBezTo>
                  <a:cubicBezTo>
                    <a:pt x="398" y="955"/>
                    <a:pt x="398" y="955"/>
                    <a:pt x="398" y="955"/>
                  </a:cubicBezTo>
                  <a:cubicBezTo>
                    <a:pt x="398" y="955"/>
                    <a:pt x="398" y="955"/>
                    <a:pt x="398" y="955"/>
                  </a:cubicBezTo>
                  <a:cubicBezTo>
                    <a:pt x="398" y="956"/>
                    <a:pt x="397" y="957"/>
                    <a:pt x="397" y="959"/>
                  </a:cubicBezTo>
                  <a:cubicBezTo>
                    <a:pt x="397" y="961"/>
                    <a:pt x="396" y="964"/>
                    <a:pt x="395" y="967"/>
                  </a:cubicBezTo>
                  <a:cubicBezTo>
                    <a:pt x="395" y="967"/>
                    <a:pt x="395" y="968"/>
                    <a:pt x="394" y="969"/>
                  </a:cubicBezTo>
                  <a:cubicBezTo>
                    <a:pt x="394" y="969"/>
                    <a:pt x="394" y="970"/>
                    <a:pt x="394" y="971"/>
                  </a:cubicBezTo>
                  <a:cubicBezTo>
                    <a:pt x="393" y="971"/>
                    <a:pt x="393" y="972"/>
                    <a:pt x="393" y="973"/>
                  </a:cubicBezTo>
                  <a:cubicBezTo>
                    <a:pt x="392" y="973"/>
                    <a:pt x="392" y="973"/>
                    <a:pt x="392" y="973"/>
                  </a:cubicBezTo>
                  <a:cubicBezTo>
                    <a:pt x="392" y="974"/>
                    <a:pt x="392" y="974"/>
                    <a:pt x="392" y="974"/>
                  </a:cubicBezTo>
                  <a:cubicBezTo>
                    <a:pt x="391" y="976"/>
                    <a:pt x="390" y="978"/>
                    <a:pt x="389" y="979"/>
                  </a:cubicBezTo>
                  <a:cubicBezTo>
                    <a:pt x="389" y="979"/>
                    <a:pt x="389" y="979"/>
                    <a:pt x="389" y="978"/>
                  </a:cubicBezTo>
                  <a:cubicBezTo>
                    <a:pt x="389" y="978"/>
                    <a:pt x="389" y="978"/>
                    <a:pt x="389" y="978"/>
                  </a:cubicBezTo>
                  <a:cubicBezTo>
                    <a:pt x="389" y="978"/>
                    <a:pt x="389" y="977"/>
                    <a:pt x="389" y="977"/>
                  </a:cubicBezTo>
                  <a:cubicBezTo>
                    <a:pt x="389" y="976"/>
                    <a:pt x="388" y="976"/>
                    <a:pt x="388" y="976"/>
                  </a:cubicBezTo>
                  <a:cubicBezTo>
                    <a:pt x="388" y="975"/>
                    <a:pt x="388" y="975"/>
                    <a:pt x="388" y="975"/>
                  </a:cubicBezTo>
                  <a:cubicBezTo>
                    <a:pt x="388" y="975"/>
                    <a:pt x="388" y="974"/>
                    <a:pt x="388" y="974"/>
                  </a:cubicBezTo>
                  <a:cubicBezTo>
                    <a:pt x="388" y="974"/>
                    <a:pt x="388" y="973"/>
                    <a:pt x="388" y="973"/>
                  </a:cubicBezTo>
                  <a:cubicBezTo>
                    <a:pt x="387" y="972"/>
                    <a:pt x="387" y="971"/>
                    <a:pt x="386" y="970"/>
                  </a:cubicBezTo>
                  <a:cubicBezTo>
                    <a:pt x="386" y="969"/>
                    <a:pt x="386" y="968"/>
                    <a:pt x="385" y="967"/>
                  </a:cubicBezTo>
                  <a:cubicBezTo>
                    <a:pt x="385" y="967"/>
                    <a:pt x="385" y="967"/>
                    <a:pt x="385" y="966"/>
                  </a:cubicBezTo>
                  <a:cubicBezTo>
                    <a:pt x="389" y="956"/>
                    <a:pt x="372" y="950"/>
                    <a:pt x="365" y="948"/>
                  </a:cubicBezTo>
                  <a:cubicBezTo>
                    <a:pt x="370" y="955"/>
                    <a:pt x="368" y="973"/>
                    <a:pt x="382" y="968"/>
                  </a:cubicBezTo>
                  <a:cubicBezTo>
                    <a:pt x="382" y="967"/>
                    <a:pt x="382" y="967"/>
                    <a:pt x="382" y="967"/>
                  </a:cubicBezTo>
                  <a:cubicBezTo>
                    <a:pt x="383" y="967"/>
                    <a:pt x="383" y="968"/>
                    <a:pt x="383" y="968"/>
                  </a:cubicBezTo>
                  <a:cubicBezTo>
                    <a:pt x="384" y="968"/>
                    <a:pt x="384" y="968"/>
                    <a:pt x="384" y="968"/>
                  </a:cubicBezTo>
                  <a:cubicBezTo>
                    <a:pt x="384" y="968"/>
                    <a:pt x="384" y="968"/>
                    <a:pt x="384" y="968"/>
                  </a:cubicBezTo>
                  <a:cubicBezTo>
                    <a:pt x="384" y="969"/>
                    <a:pt x="385" y="970"/>
                    <a:pt x="385" y="971"/>
                  </a:cubicBezTo>
                  <a:cubicBezTo>
                    <a:pt x="386" y="971"/>
                    <a:pt x="386" y="972"/>
                    <a:pt x="386" y="973"/>
                  </a:cubicBezTo>
                  <a:cubicBezTo>
                    <a:pt x="386" y="974"/>
                    <a:pt x="387" y="974"/>
                    <a:pt x="387" y="975"/>
                  </a:cubicBezTo>
                  <a:cubicBezTo>
                    <a:pt x="387" y="975"/>
                    <a:pt x="387" y="975"/>
                    <a:pt x="387" y="975"/>
                  </a:cubicBezTo>
                  <a:cubicBezTo>
                    <a:pt x="387" y="975"/>
                    <a:pt x="387" y="976"/>
                    <a:pt x="387" y="976"/>
                  </a:cubicBezTo>
                  <a:cubicBezTo>
                    <a:pt x="387" y="976"/>
                    <a:pt x="387" y="977"/>
                    <a:pt x="387" y="977"/>
                  </a:cubicBezTo>
                  <a:cubicBezTo>
                    <a:pt x="387" y="977"/>
                    <a:pt x="387" y="978"/>
                    <a:pt x="387" y="978"/>
                  </a:cubicBezTo>
                  <a:cubicBezTo>
                    <a:pt x="388" y="978"/>
                    <a:pt x="388" y="978"/>
                    <a:pt x="388" y="979"/>
                  </a:cubicBezTo>
                  <a:cubicBezTo>
                    <a:pt x="388" y="979"/>
                    <a:pt x="388" y="979"/>
                    <a:pt x="388" y="979"/>
                  </a:cubicBezTo>
                  <a:cubicBezTo>
                    <a:pt x="388" y="979"/>
                    <a:pt x="388" y="980"/>
                    <a:pt x="388" y="980"/>
                  </a:cubicBezTo>
                  <a:cubicBezTo>
                    <a:pt x="388" y="980"/>
                    <a:pt x="388" y="980"/>
                    <a:pt x="388" y="980"/>
                  </a:cubicBezTo>
                  <a:cubicBezTo>
                    <a:pt x="388" y="981"/>
                    <a:pt x="387" y="981"/>
                    <a:pt x="387" y="981"/>
                  </a:cubicBezTo>
                  <a:cubicBezTo>
                    <a:pt x="387" y="982"/>
                    <a:pt x="386" y="982"/>
                    <a:pt x="386" y="983"/>
                  </a:cubicBezTo>
                  <a:cubicBezTo>
                    <a:pt x="385" y="983"/>
                    <a:pt x="385" y="984"/>
                    <a:pt x="384" y="984"/>
                  </a:cubicBezTo>
                  <a:cubicBezTo>
                    <a:pt x="384" y="985"/>
                    <a:pt x="383" y="985"/>
                    <a:pt x="383" y="986"/>
                  </a:cubicBezTo>
                  <a:cubicBezTo>
                    <a:pt x="382" y="986"/>
                    <a:pt x="382" y="987"/>
                    <a:pt x="381" y="987"/>
                  </a:cubicBezTo>
                  <a:cubicBezTo>
                    <a:pt x="380" y="988"/>
                    <a:pt x="379" y="989"/>
                    <a:pt x="379" y="990"/>
                  </a:cubicBezTo>
                  <a:cubicBezTo>
                    <a:pt x="378" y="990"/>
                    <a:pt x="378" y="991"/>
                    <a:pt x="378" y="991"/>
                  </a:cubicBezTo>
                  <a:cubicBezTo>
                    <a:pt x="378" y="991"/>
                    <a:pt x="378" y="991"/>
                    <a:pt x="378" y="991"/>
                  </a:cubicBezTo>
                  <a:cubicBezTo>
                    <a:pt x="377" y="992"/>
                    <a:pt x="377" y="992"/>
                    <a:pt x="377" y="992"/>
                  </a:cubicBezTo>
                  <a:cubicBezTo>
                    <a:pt x="377" y="992"/>
                    <a:pt x="377" y="992"/>
                    <a:pt x="377" y="993"/>
                  </a:cubicBezTo>
                  <a:cubicBezTo>
                    <a:pt x="377" y="993"/>
                    <a:pt x="376" y="993"/>
                    <a:pt x="376" y="994"/>
                  </a:cubicBezTo>
                  <a:cubicBezTo>
                    <a:pt x="375" y="996"/>
                    <a:pt x="375" y="999"/>
                    <a:pt x="375" y="1001"/>
                  </a:cubicBezTo>
                  <a:cubicBezTo>
                    <a:pt x="375" y="1002"/>
                    <a:pt x="375" y="1003"/>
                    <a:pt x="375" y="1003"/>
                  </a:cubicBezTo>
                  <a:cubicBezTo>
                    <a:pt x="375" y="1004"/>
                    <a:pt x="375" y="1004"/>
                    <a:pt x="376" y="1005"/>
                  </a:cubicBezTo>
                  <a:cubicBezTo>
                    <a:pt x="376" y="1005"/>
                    <a:pt x="376" y="1006"/>
                    <a:pt x="376" y="1006"/>
                  </a:cubicBezTo>
                  <a:cubicBezTo>
                    <a:pt x="376" y="1007"/>
                    <a:pt x="376" y="1007"/>
                    <a:pt x="377" y="1008"/>
                  </a:cubicBezTo>
                  <a:cubicBezTo>
                    <a:pt x="377" y="1009"/>
                    <a:pt x="377" y="1010"/>
                    <a:pt x="378" y="1011"/>
                  </a:cubicBezTo>
                  <a:cubicBezTo>
                    <a:pt x="376" y="1009"/>
                    <a:pt x="375" y="1007"/>
                    <a:pt x="374" y="1004"/>
                  </a:cubicBezTo>
                  <a:cubicBezTo>
                    <a:pt x="372" y="1002"/>
                    <a:pt x="369" y="999"/>
                    <a:pt x="367" y="996"/>
                  </a:cubicBezTo>
                  <a:cubicBezTo>
                    <a:pt x="366" y="995"/>
                    <a:pt x="364" y="993"/>
                    <a:pt x="363" y="992"/>
                  </a:cubicBezTo>
                  <a:cubicBezTo>
                    <a:pt x="362" y="992"/>
                    <a:pt x="361" y="991"/>
                    <a:pt x="361" y="990"/>
                  </a:cubicBezTo>
                  <a:cubicBezTo>
                    <a:pt x="360" y="990"/>
                    <a:pt x="359" y="989"/>
                    <a:pt x="359" y="989"/>
                  </a:cubicBezTo>
                  <a:cubicBezTo>
                    <a:pt x="356" y="987"/>
                    <a:pt x="353" y="985"/>
                    <a:pt x="350" y="983"/>
                  </a:cubicBezTo>
                  <a:cubicBezTo>
                    <a:pt x="344" y="980"/>
                    <a:pt x="339" y="976"/>
                    <a:pt x="334" y="972"/>
                  </a:cubicBezTo>
                  <a:cubicBezTo>
                    <a:pt x="331" y="969"/>
                    <a:pt x="329" y="967"/>
                    <a:pt x="327" y="965"/>
                  </a:cubicBezTo>
                  <a:cubicBezTo>
                    <a:pt x="324" y="963"/>
                    <a:pt x="322" y="960"/>
                    <a:pt x="320" y="958"/>
                  </a:cubicBezTo>
                  <a:cubicBezTo>
                    <a:pt x="319" y="957"/>
                    <a:pt x="317" y="956"/>
                    <a:pt x="316" y="955"/>
                  </a:cubicBezTo>
                  <a:cubicBezTo>
                    <a:pt x="316" y="954"/>
                    <a:pt x="316" y="954"/>
                    <a:pt x="316" y="953"/>
                  </a:cubicBezTo>
                  <a:cubicBezTo>
                    <a:pt x="316" y="952"/>
                    <a:pt x="316" y="951"/>
                    <a:pt x="316" y="949"/>
                  </a:cubicBezTo>
                  <a:cubicBezTo>
                    <a:pt x="316" y="949"/>
                    <a:pt x="316" y="948"/>
                    <a:pt x="316" y="948"/>
                  </a:cubicBezTo>
                  <a:cubicBezTo>
                    <a:pt x="316" y="948"/>
                    <a:pt x="316" y="947"/>
                    <a:pt x="316" y="947"/>
                  </a:cubicBezTo>
                  <a:cubicBezTo>
                    <a:pt x="316" y="946"/>
                    <a:pt x="316" y="945"/>
                    <a:pt x="316" y="944"/>
                  </a:cubicBezTo>
                  <a:cubicBezTo>
                    <a:pt x="316" y="943"/>
                    <a:pt x="317" y="942"/>
                    <a:pt x="317" y="941"/>
                  </a:cubicBezTo>
                  <a:cubicBezTo>
                    <a:pt x="317" y="941"/>
                    <a:pt x="317" y="941"/>
                    <a:pt x="317" y="941"/>
                  </a:cubicBezTo>
                  <a:cubicBezTo>
                    <a:pt x="317" y="940"/>
                    <a:pt x="317" y="940"/>
                    <a:pt x="318" y="940"/>
                  </a:cubicBezTo>
                  <a:cubicBezTo>
                    <a:pt x="318" y="940"/>
                    <a:pt x="318" y="940"/>
                    <a:pt x="318" y="939"/>
                  </a:cubicBezTo>
                  <a:cubicBezTo>
                    <a:pt x="318" y="939"/>
                    <a:pt x="318" y="939"/>
                    <a:pt x="318" y="939"/>
                  </a:cubicBezTo>
                  <a:cubicBezTo>
                    <a:pt x="319" y="937"/>
                    <a:pt x="321" y="935"/>
                    <a:pt x="323" y="934"/>
                  </a:cubicBezTo>
                  <a:cubicBezTo>
                    <a:pt x="323" y="933"/>
                    <a:pt x="324" y="932"/>
                    <a:pt x="325" y="930"/>
                  </a:cubicBezTo>
                  <a:cubicBezTo>
                    <a:pt x="325" y="930"/>
                    <a:pt x="325" y="929"/>
                    <a:pt x="326" y="928"/>
                  </a:cubicBezTo>
                  <a:cubicBezTo>
                    <a:pt x="326" y="928"/>
                    <a:pt x="326" y="928"/>
                    <a:pt x="326" y="928"/>
                  </a:cubicBezTo>
                  <a:cubicBezTo>
                    <a:pt x="326" y="928"/>
                    <a:pt x="326" y="928"/>
                    <a:pt x="326" y="927"/>
                  </a:cubicBezTo>
                  <a:cubicBezTo>
                    <a:pt x="326" y="927"/>
                    <a:pt x="326" y="927"/>
                    <a:pt x="326" y="927"/>
                  </a:cubicBezTo>
                  <a:cubicBezTo>
                    <a:pt x="326" y="927"/>
                    <a:pt x="326" y="927"/>
                    <a:pt x="326" y="926"/>
                  </a:cubicBezTo>
                  <a:cubicBezTo>
                    <a:pt x="327" y="923"/>
                    <a:pt x="326" y="921"/>
                    <a:pt x="326" y="918"/>
                  </a:cubicBezTo>
                  <a:cubicBezTo>
                    <a:pt x="325" y="917"/>
                    <a:pt x="325" y="917"/>
                    <a:pt x="325" y="916"/>
                  </a:cubicBezTo>
                  <a:cubicBezTo>
                    <a:pt x="325" y="916"/>
                    <a:pt x="325" y="916"/>
                    <a:pt x="326" y="916"/>
                  </a:cubicBezTo>
                  <a:cubicBezTo>
                    <a:pt x="326" y="915"/>
                    <a:pt x="326" y="915"/>
                    <a:pt x="326" y="915"/>
                  </a:cubicBezTo>
                  <a:cubicBezTo>
                    <a:pt x="326" y="915"/>
                    <a:pt x="326" y="915"/>
                    <a:pt x="326" y="915"/>
                  </a:cubicBezTo>
                  <a:cubicBezTo>
                    <a:pt x="326" y="914"/>
                    <a:pt x="326" y="913"/>
                    <a:pt x="327" y="913"/>
                  </a:cubicBezTo>
                  <a:cubicBezTo>
                    <a:pt x="327" y="912"/>
                    <a:pt x="327" y="911"/>
                    <a:pt x="327" y="911"/>
                  </a:cubicBezTo>
                  <a:cubicBezTo>
                    <a:pt x="328" y="910"/>
                    <a:pt x="328" y="909"/>
                    <a:pt x="328" y="909"/>
                  </a:cubicBezTo>
                  <a:cubicBezTo>
                    <a:pt x="329" y="908"/>
                    <a:pt x="329" y="907"/>
                    <a:pt x="329" y="906"/>
                  </a:cubicBezTo>
                  <a:cubicBezTo>
                    <a:pt x="330" y="906"/>
                    <a:pt x="330" y="905"/>
                    <a:pt x="331" y="904"/>
                  </a:cubicBezTo>
                  <a:cubicBezTo>
                    <a:pt x="340" y="900"/>
                    <a:pt x="348" y="894"/>
                    <a:pt x="347" y="882"/>
                  </a:cubicBezTo>
                  <a:cubicBezTo>
                    <a:pt x="337" y="887"/>
                    <a:pt x="329" y="892"/>
                    <a:pt x="327" y="905"/>
                  </a:cubicBezTo>
                  <a:cubicBezTo>
                    <a:pt x="328" y="905"/>
                    <a:pt x="328" y="905"/>
                    <a:pt x="328" y="905"/>
                  </a:cubicBezTo>
                  <a:cubicBezTo>
                    <a:pt x="328" y="905"/>
                    <a:pt x="328" y="905"/>
                    <a:pt x="328" y="905"/>
                  </a:cubicBezTo>
                  <a:cubicBezTo>
                    <a:pt x="327" y="906"/>
                    <a:pt x="327" y="907"/>
                    <a:pt x="326" y="907"/>
                  </a:cubicBezTo>
                  <a:cubicBezTo>
                    <a:pt x="326" y="908"/>
                    <a:pt x="326" y="909"/>
                    <a:pt x="325" y="910"/>
                  </a:cubicBezTo>
                  <a:cubicBezTo>
                    <a:pt x="325" y="910"/>
                    <a:pt x="325" y="911"/>
                    <a:pt x="325" y="912"/>
                  </a:cubicBezTo>
                  <a:cubicBezTo>
                    <a:pt x="324" y="912"/>
                    <a:pt x="324" y="912"/>
                    <a:pt x="324" y="913"/>
                  </a:cubicBezTo>
                  <a:cubicBezTo>
                    <a:pt x="324" y="912"/>
                    <a:pt x="324" y="911"/>
                    <a:pt x="324" y="910"/>
                  </a:cubicBezTo>
                  <a:cubicBezTo>
                    <a:pt x="323" y="907"/>
                    <a:pt x="323" y="905"/>
                    <a:pt x="322" y="902"/>
                  </a:cubicBezTo>
                  <a:cubicBezTo>
                    <a:pt x="322" y="897"/>
                    <a:pt x="321" y="893"/>
                    <a:pt x="321" y="889"/>
                  </a:cubicBezTo>
                  <a:cubicBezTo>
                    <a:pt x="321" y="888"/>
                    <a:pt x="321" y="888"/>
                    <a:pt x="321" y="887"/>
                  </a:cubicBezTo>
                  <a:cubicBezTo>
                    <a:pt x="321" y="887"/>
                    <a:pt x="321" y="886"/>
                    <a:pt x="321" y="886"/>
                  </a:cubicBezTo>
                  <a:cubicBezTo>
                    <a:pt x="321" y="885"/>
                    <a:pt x="320" y="884"/>
                    <a:pt x="320" y="883"/>
                  </a:cubicBezTo>
                  <a:cubicBezTo>
                    <a:pt x="320" y="882"/>
                    <a:pt x="320" y="880"/>
                    <a:pt x="319" y="879"/>
                  </a:cubicBezTo>
                  <a:cubicBezTo>
                    <a:pt x="319" y="878"/>
                    <a:pt x="319" y="878"/>
                    <a:pt x="319" y="878"/>
                  </a:cubicBezTo>
                  <a:cubicBezTo>
                    <a:pt x="319" y="878"/>
                    <a:pt x="319" y="877"/>
                    <a:pt x="319" y="877"/>
                  </a:cubicBezTo>
                  <a:cubicBezTo>
                    <a:pt x="320" y="877"/>
                    <a:pt x="320" y="877"/>
                    <a:pt x="320" y="877"/>
                  </a:cubicBezTo>
                  <a:cubicBezTo>
                    <a:pt x="319" y="877"/>
                    <a:pt x="320" y="877"/>
                    <a:pt x="320" y="877"/>
                  </a:cubicBezTo>
                  <a:cubicBezTo>
                    <a:pt x="320" y="877"/>
                    <a:pt x="320" y="877"/>
                    <a:pt x="320" y="877"/>
                  </a:cubicBezTo>
                  <a:cubicBezTo>
                    <a:pt x="320" y="877"/>
                    <a:pt x="320" y="877"/>
                    <a:pt x="320" y="877"/>
                  </a:cubicBezTo>
                  <a:cubicBezTo>
                    <a:pt x="320" y="877"/>
                    <a:pt x="320" y="877"/>
                    <a:pt x="320" y="877"/>
                  </a:cubicBezTo>
                  <a:cubicBezTo>
                    <a:pt x="320" y="877"/>
                    <a:pt x="320" y="878"/>
                    <a:pt x="320" y="878"/>
                  </a:cubicBezTo>
                  <a:cubicBezTo>
                    <a:pt x="320" y="878"/>
                    <a:pt x="320" y="878"/>
                    <a:pt x="320" y="878"/>
                  </a:cubicBezTo>
                  <a:cubicBezTo>
                    <a:pt x="320" y="878"/>
                    <a:pt x="320" y="878"/>
                    <a:pt x="320" y="878"/>
                  </a:cubicBezTo>
                  <a:cubicBezTo>
                    <a:pt x="320" y="878"/>
                    <a:pt x="320" y="877"/>
                    <a:pt x="320" y="877"/>
                  </a:cubicBezTo>
                  <a:cubicBezTo>
                    <a:pt x="320" y="877"/>
                    <a:pt x="320" y="877"/>
                    <a:pt x="320" y="877"/>
                  </a:cubicBezTo>
                  <a:cubicBezTo>
                    <a:pt x="320" y="877"/>
                    <a:pt x="320" y="877"/>
                    <a:pt x="319" y="877"/>
                  </a:cubicBezTo>
                  <a:cubicBezTo>
                    <a:pt x="319" y="877"/>
                    <a:pt x="319" y="877"/>
                    <a:pt x="319" y="877"/>
                  </a:cubicBezTo>
                  <a:cubicBezTo>
                    <a:pt x="319" y="877"/>
                    <a:pt x="319" y="877"/>
                    <a:pt x="319" y="877"/>
                  </a:cubicBezTo>
                  <a:cubicBezTo>
                    <a:pt x="319" y="877"/>
                    <a:pt x="319" y="877"/>
                    <a:pt x="319" y="877"/>
                  </a:cubicBezTo>
                  <a:cubicBezTo>
                    <a:pt x="319" y="877"/>
                    <a:pt x="319" y="877"/>
                    <a:pt x="319" y="877"/>
                  </a:cubicBezTo>
                  <a:cubicBezTo>
                    <a:pt x="319" y="878"/>
                    <a:pt x="319" y="879"/>
                    <a:pt x="319" y="879"/>
                  </a:cubicBezTo>
                  <a:cubicBezTo>
                    <a:pt x="318" y="880"/>
                    <a:pt x="318" y="882"/>
                    <a:pt x="318" y="883"/>
                  </a:cubicBezTo>
                  <a:cubicBezTo>
                    <a:pt x="318" y="884"/>
                    <a:pt x="318" y="885"/>
                    <a:pt x="318" y="886"/>
                  </a:cubicBezTo>
                  <a:cubicBezTo>
                    <a:pt x="318" y="886"/>
                    <a:pt x="318" y="887"/>
                    <a:pt x="318" y="887"/>
                  </a:cubicBezTo>
                  <a:cubicBezTo>
                    <a:pt x="318" y="888"/>
                    <a:pt x="318" y="888"/>
                    <a:pt x="318" y="889"/>
                  </a:cubicBezTo>
                  <a:cubicBezTo>
                    <a:pt x="319" y="890"/>
                    <a:pt x="319" y="892"/>
                    <a:pt x="319" y="893"/>
                  </a:cubicBezTo>
                  <a:cubicBezTo>
                    <a:pt x="319" y="893"/>
                    <a:pt x="319" y="893"/>
                    <a:pt x="319" y="893"/>
                  </a:cubicBezTo>
                  <a:cubicBezTo>
                    <a:pt x="318" y="892"/>
                    <a:pt x="318" y="892"/>
                    <a:pt x="318" y="892"/>
                  </a:cubicBezTo>
                  <a:cubicBezTo>
                    <a:pt x="318" y="891"/>
                    <a:pt x="317" y="891"/>
                    <a:pt x="317" y="890"/>
                  </a:cubicBezTo>
                  <a:cubicBezTo>
                    <a:pt x="317" y="890"/>
                    <a:pt x="317" y="890"/>
                    <a:pt x="316" y="889"/>
                  </a:cubicBezTo>
                  <a:cubicBezTo>
                    <a:pt x="316" y="888"/>
                    <a:pt x="315" y="887"/>
                    <a:pt x="315" y="886"/>
                  </a:cubicBezTo>
                  <a:cubicBezTo>
                    <a:pt x="314" y="886"/>
                    <a:pt x="313" y="885"/>
                    <a:pt x="312" y="884"/>
                  </a:cubicBezTo>
                  <a:cubicBezTo>
                    <a:pt x="312" y="884"/>
                    <a:pt x="312" y="883"/>
                    <a:pt x="312" y="883"/>
                  </a:cubicBezTo>
                  <a:cubicBezTo>
                    <a:pt x="319" y="870"/>
                    <a:pt x="292" y="866"/>
                    <a:pt x="286" y="862"/>
                  </a:cubicBezTo>
                  <a:cubicBezTo>
                    <a:pt x="288" y="873"/>
                    <a:pt x="297" y="894"/>
                    <a:pt x="310" y="885"/>
                  </a:cubicBezTo>
                  <a:cubicBezTo>
                    <a:pt x="310" y="884"/>
                    <a:pt x="309" y="883"/>
                    <a:pt x="309" y="883"/>
                  </a:cubicBezTo>
                  <a:cubicBezTo>
                    <a:pt x="309" y="883"/>
                    <a:pt x="309" y="883"/>
                    <a:pt x="309" y="883"/>
                  </a:cubicBezTo>
                  <a:cubicBezTo>
                    <a:pt x="310" y="884"/>
                    <a:pt x="310" y="884"/>
                    <a:pt x="311" y="885"/>
                  </a:cubicBezTo>
                  <a:cubicBezTo>
                    <a:pt x="312" y="886"/>
                    <a:pt x="313" y="887"/>
                    <a:pt x="313" y="888"/>
                  </a:cubicBezTo>
                  <a:cubicBezTo>
                    <a:pt x="314" y="888"/>
                    <a:pt x="314" y="889"/>
                    <a:pt x="315" y="890"/>
                  </a:cubicBezTo>
                  <a:cubicBezTo>
                    <a:pt x="315" y="890"/>
                    <a:pt x="315" y="891"/>
                    <a:pt x="316" y="891"/>
                  </a:cubicBezTo>
                  <a:cubicBezTo>
                    <a:pt x="316" y="892"/>
                    <a:pt x="316" y="892"/>
                    <a:pt x="316" y="893"/>
                  </a:cubicBezTo>
                  <a:cubicBezTo>
                    <a:pt x="317" y="893"/>
                    <a:pt x="317" y="893"/>
                    <a:pt x="317" y="894"/>
                  </a:cubicBezTo>
                  <a:cubicBezTo>
                    <a:pt x="317" y="894"/>
                    <a:pt x="318" y="894"/>
                    <a:pt x="318" y="895"/>
                  </a:cubicBezTo>
                  <a:cubicBezTo>
                    <a:pt x="318" y="895"/>
                    <a:pt x="318" y="895"/>
                    <a:pt x="318" y="895"/>
                  </a:cubicBezTo>
                  <a:cubicBezTo>
                    <a:pt x="318" y="896"/>
                    <a:pt x="318" y="896"/>
                    <a:pt x="318" y="896"/>
                  </a:cubicBezTo>
                  <a:cubicBezTo>
                    <a:pt x="318" y="896"/>
                    <a:pt x="319" y="896"/>
                    <a:pt x="319" y="897"/>
                  </a:cubicBezTo>
                  <a:cubicBezTo>
                    <a:pt x="319" y="897"/>
                    <a:pt x="319" y="897"/>
                    <a:pt x="319" y="897"/>
                  </a:cubicBezTo>
                  <a:cubicBezTo>
                    <a:pt x="319" y="899"/>
                    <a:pt x="320" y="901"/>
                    <a:pt x="320" y="903"/>
                  </a:cubicBezTo>
                  <a:cubicBezTo>
                    <a:pt x="320" y="905"/>
                    <a:pt x="321" y="908"/>
                    <a:pt x="321" y="910"/>
                  </a:cubicBezTo>
                  <a:cubicBezTo>
                    <a:pt x="322" y="913"/>
                    <a:pt x="322" y="916"/>
                    <a:pt x="323" y="918"/>
                  </a:cubicBezTo>
                  <a:cubicBezTo>
                    <a:pt x="324" y="921"/>
                    <a:pt x="324" y="923"/>
                    <a:pt x="324" y="926"/>
                  </a:cubicBezTo>
                  <a:cubicBezTo>
                    <a:pt x="324" y="926"/>
                    <a:pt x="324" y="926"/>
                    <a:pt x="324" y="926"/>
                  </a:cubicBezTo>
                  <a:cubicBezTo>
                    <a:pt x="323" y="927"/>
                    <a:pt x="323" y="927"/>
                    <a:pt x="323" y="927"/>
                  </a:cubicBezTo>
                  <a:cubicBezTo>
                    <a:pt x="323" y="927"/>
                    <a:pt x="323" y="927"/>
                    <a:pt x="323" y="927"/>
                  </a:cubicBezTo>
                  <a:cubicBezTo>
                    <a:pt x="323" y="927"/>
                    <a:pt x="323" y="927"/>
                    <a:pt x="323" y="927"/>
                  </a:cubicBezTo>
                  <a:cubicBezTo>
                    <a:pt x="323" y="928"/>
                    <a:pt x="323" y="928"/>
                    <a:pt x="323" y="929"/>
                  </a:cubicBezTo>
                  <a:cubicBezTo>
                    <a:pt x="322" y="930"/>
                    <a:pt x="321" y="931"/>
                    <a:pt x="321" y="932"/>
                  </a:cubicBezTo>
                  <a:cubicBezTo>
                    <a:pt x="319" y="933"/>
                    <a:pt x="317" y="935"/>
                    <a:pt x="316" y="937"/>
                  </a:cubicBezTo>
                  <a:cubicBezTo>
                    <a:pt x="316" y="937"/>
                    <a:pt x="316" y="938"/>
                    <a:pt x="316" y="938"/>
                  </a:cubicBezTo>
                  <a:cubicBezTo>
                    <a:pt x="316" y="938"/>
                    <a:pt x="315" y="938"/>
                    <a:pt x="315" y="939"/>
                  </a:cubicBezTo>
                  <a:cubicBezTo>
                    <a:pt x="315" y="939"/>
                    <a:pt x="315" y="939"/>
                    <a:pt x="315" y="939"/>
                  </a:cubicBezTo>
                  <a:cubicBezTo>
                    <a:pt x="315" y="940"/>
                    <a:pt x="315" y="940"/>
                    <a:pt x="315" y="940"/>
                  </a:cubicBezTo>
                  <a:cubicBezTo>
                    <a:pt x="314" y="941"/>
                    <a:pt x="314" y="942"/>
                    <a:pt x="314" y="943"/>
                  </a:cubicBezTo>
                  <a:cubicBezTo>
                    <a:pt x="314" y="944"/>
                    <a:pt x="314" y="945"/>
                    <a:pt x="314" y="945"/>
                  </a:cubicBezTo>
                  <a:cubicBezTo>
                    <a:pt x="313" y="946"/>
                    <a:pt x="313" y="946"/>
                    <a:pt x="313" y="947"/>
                  </a:cubicBezTo>
                  <a:cubicBezTo>
                    <a:pt x="314" y="947"/>
                    <a:pt x="314" y="947"/>
                    <a:pt x="314" y="948"/>
                  </a:cubicBezTo>
                  <a:cubicBezTo>
                    <a:pt x="314" y="948"/>
                    <a:pt x="314" y="949"/>
                    <a:pt x="314" y="949"/>
                  </a:cubicBezTo>
                  <a:cubicBezTo>
                    <a:pt x="314" y="951"/>
                    <a:pt x="315" y="952"/>
                    <a:pt x="315" y="953"/>
                  </a:cubicBezTo>
                  <a:cubicBezTo>
                    <a:pt x="315" y="954"/>
                    <a:pt x="315" y="954"/>
                    <a:pt x="315" y="954"/>
                  </a:cubicBezTo>
                  <a:cubicBezTo>
                    <a:pt x="314" y="953"/>
                    <a:pt x="314" y="953"/>
                    <a:pt x="313" y="952"/>
                  </a:cubicBezTo>
                  <a:cubicBezTo>
                    <a:pt x="313" y="952"/>
                    <a:pt x="312" y="952"/>
                    <a:pt x="311" y="951"/>
                  </a:cubicBezTo>
                  <a:cubicBezTo>
                    <a:pt x="311" y="951"/>
                    <a:pt x="311" y="951"/>
                    <a:pt x="311" y="951"/>
                  </a:cubicBezTo>
                  <a:cubicBezTo>
                    <a:pt x="311" y="951"/>
                    <a:pt x="311" y="951"/>
                    <a:pt x="311" y="951"/>
                  </a:cubicBezTo>
                  <a:cubicBezTo>
                    <a:pt x="311" y="951"/>
                    <a:pt x="311" y="951"/>
                    <a:pt x="311" y="951"/>
                  </a:cubicBezTo>
                  <a:cubicBezTo>
                    <a:pt x="311" y="951"/>
                    <a:pt x="311" y="951"/>
                    <a:pt x="311" y="951"/>
                  </a:cubicBezTo>
                  <a:cubicBezTo>
                    <a:pt x="310" y="951"/>
                    <a:pt x="310" y="951"/>
                    <a:pt x="310" y="951"/>
                  </a:cubicBezTo>
                  <a:cubicBezTo>
                    <a:pt x="310" y="950"/>
                    <a:pt x="310" y="950"/>
                    <a:pt x="309" y="950"/>
                  </a:cubicBezTo>
                  <a:cubicBezTo>
                    <a:pt x="309" y="950"/>
                    <a:pt x="309" y="950"/>
                    <a:pt x="308" y="950"/>
                  </a:cubicBezTo>
                  <a:cubicBezTo>
                    <a:pt x="308" y="949"/>
                    <a:pt x="308" y="949"/>
                    <a:pt x="307" y="949"/>
                  </a:cubicBezTo>
                  <a:cubicBezTo>
                    <a:pt x="307" y="949"/>
                    <a:pt x="306" y="949"/>
                    <a:pt x="305" y="948"/>
                  </a:cubicBezTo>
                  <a:cubicBezTo>
                    <a:pt x="304" y="948"/>
                    <a:pt x="303" y="948"/>
                    <a:pt x="302" y="947"/>
                  </a:cubicBezTo>
                  <a:cubicBezTo>
                    <a:pt x="301" y="947"/>
                    <a:pt x="299" y="947"/>
                    <a:pt x="298" y="946"/>
                  </a:cubicBezTo>
                  <a:cubicBezTo>
                    <a:pt x="296" y="946"/>
                    <a:pt x="294" y="946"/>
                    <a:pt x="292" y="945"/>
                  </a:cubicBezTo>
                  <a:cubicBezTo>
                    <a:pt x="288" y="944"/>
                    <a:pt x="284" y="943"/>
                    <a:pt x="282" y="942"/>
                  </a:cubicBezTo>
                  <a:cubicBezTo>
                    <a:pt x="280" y="942"/>
                    <a:pt x="279" y="941"/>
                    <a:pt x="278" y="941"/>
                  </a:cubicBezTo>
                  <a:cubicBezTo>
                    <a:pt x="277" y="941"/>
                    <a:pt x="276" y="940"/>
                    <a:pt x="275" y="940"/>
                  </a:cubicBezTo>
                  <a:cubicBezTo>
                    <a:pt x="274" y="939"/>
                    <a:pt x="273" y="939"/>
                    <a:pt x="273" y="939"/>
                  </a:cubicBezTo>
                  <a:cubicBezTo>
                    <a:pt x="273" y="939"/>
                    <a:pt x="274" y="939"/>
                    <a:pt x="275" y="940"/>
                  </a:cubicBezTo>
                  <a:cubicBezTo>
                    <a:pt x="276" y="941"/>
                    <a:pt x="277" y="941"/>
                    <a:pt x="278" y="942"/>
                  </a:cubicBezTo>
                  <a:cubicBezTo>
                    <a:pt x="279" y="942"/>
                    <a:pt x="280" y="943"/>
                    <a:pt x="281" y="944"/>
                  </a:cubicBezTo>
                  <a:cubicBezTo>
                    <a:pt x="282" y="944"/>
                    <a:pt x="283" y="945"/>
                    <a:pt x="285" y="945"/>
                  </a:cubicBezTo>
                  <a:cubicBezTo>
                    <a:pt x="284" y="946"/>
                    <a:pt x="283" y="946"/>
                    <a:pt x="283" y="946"/>
                  </a:cubicBezTo>
                  <a:cubicBezTo>
                    <a:pt x="281" y="946"/>
                    <a:pt x="280" y="946"/>
                    <a:pt x="279" y="946"/>
                  </a:cubicBezTo>
                  <a:cubicBezTo>
                    <a:pt x="278" y="946"/>
                    <a:pt x="276" y="947"/>
                    <a:pt x="275" y="947"/>
                  </a:cubicBezTo>
                  <a:cubicBezTo>
                    <a:pt x="274" y="947"/>
                    <a:pt x="273" y="948"/>
                    <a:pt x="273" y="948"/>
                  </a:cubicBezTo>
                  <a:cubicBezTo>
                    <a:pt x="258" y="941"/>
                    <a:pt x="257" y="954"/>
                    <a:pt x="244" y="956"/>
                  </a:cubicBezTo>
                  <a:cubicBezTo>
                    <a:pt x="257" y="964"/>
                    <a:pt x="270" y="969"/>
                    <a:pt x="272" y="950"/>
                  </a:cubicBezTo>
                  <a:cubicBezTo>
                    <a:pt x="272" y="950"/>
                    <a:pt x="273" y="950"/>
                    <a:pt x="273" y="950"/>
                  </a:cubicBezTo>
                  <a:cubicBezTo>
                    <a:pt x="274" y="950"/>
                    <a:pt x="275" y="949"/>
                    <a:pt x="276" y="949"/>
                  </a:cubicBezTo>
                  <a:cubicBezTo>
                    <a:pt x="277" y="949"/>
                    <a:pt x="278" y="949"/>
                    <a:pt x="279" y="948"/>
                  </a:cubicBezTo>
                  <a:cubicBezTo>
                    <a:pt x="281" y="948"/>
                    <a:pt x="282" y="948"/>
                    <a:pt x="283" y="948"/>
                  </a:cubicBezTo>
                  <a:cubicBezTo>
                    <a:pt x="284" y="948"/>
                    <a:pt x="285" y="948"/>
                    <a:pt x="286" y="948"/>
                  </a:cubicBezTo>
                  <a:cubicBezTo>
                    <a:pt x="287" y="948"/>
                    <a:pt x="288" y="948"/>
                    <a:pt x="288" y="948"/>
                  </a:cubicBezTo>
                  <a:cubicBezTo>
                    <a:pt x="289" y="948"/>
                    <a:pt x="289" y="948"/>
                    <a:pt x="290" y="948"/>
                  </a:cubicBezTo>
                  <a:cubicBezTo>
                    <a:pt x="290" y="948"/>
                    <a:pt x="290" y="948"/>
                    <a:pt x="291" y="948"/>
                  </a:cubicBezTo>
                  <a:cubicBezTo>
                    <a:pt x="291" y="948"/>
                    <a:pt x="291" y="948"/>
                    <a:pt x="291" y="948"/>
                  </a:cubicBezTo>
                  <a:cubicBezTo>
                    <a:pt x="293" y="949"/>
                    <a:pt x="295" y="949"/>
                    <a:pt x="298" y="950"/>
                  </a:cubicBezTo>
                  <a:cubicBezTo>
                    <a:pt x="299" y="950"/>
                    <a:pt x="300" y="951"/>
                    <a:pt x="301" y="951"/>
                  </a:cubicBezTo>
                  <a:cubicBezTo>
                    <a:pt x="302" y="951"/>
                    <a:pt x="303" y="952"/>
                    <a:pt x="305" y="952"/>
                  </a:cubicBezTo>
                  <a:cubicBezTo>
                    <a:pt x="305" y="952"/>
                    <a:pt x="306" y="952"/>
                    <a:pt x="306" y="953"/>
                  </a:cubicBezTo>
                  <a:cubicBezTo>
                    <a:pt x="307" y="953"/>
                    <a:pt x="307" y="953"/>
                    <a:pt x="307" y="953"/>
                  </a:cubicBezTo>
                  <a:cubicBezTo>
                    <a:pt x="307" y="953"/>
                    <a:pt x="308" y="953"/>
                    <a:pt x="308" y="953"/>
                  </a:cubicBezTo>
                  <a:cubicBezTo>
                    <a:pt x="308" y="954"/>
                    <a:pt x="309" y="954"/>
                    <a:pt x="309" y="954"/>
                  </a:cubicBezTo>
                  <a:cubicBezTo>
                    <a:pt x="309" y="954"/>
                    <a:pt x="309" y="954"/>
                    <a:pt x="309" y="954"/>
                  </a:cubicBezTo>
                  <a:cubicBezTo>
                    <a:pt x="309" y="954"/>
                    <a:pt x="309" y="954"/>
                    <a:pt x="309" y="954"/>
                  </a:cubicBezTo>
                  <a:cubicBezTo>
                    <a:pt x="309" y="954"/>
                    <a:pt x="309" y="954"/>
                    <a:pt x="309" y="954"/>
                  </a:cubicBezTo>
                  <a:cubicBezTo>
                    <a:pt x="309" y="954"/>
                    <a:pt x="309" y="954"/>
                    <a:pt x="309" y="954"/>
                  </a:cubicBezTo>
                  <a:cubicBezTo>
                    <a:pt x="310" y="954"/>
                    <a:pt x="310" y="954"/>
                    <a:pt x="310" y="954"/>
                  </a:cubicBezTo>
                  <a:cubicBezTo>
                    <a:pt x="310" y="955"/>
                    <a:pt x="311" y="955"/>
                    <a:pt x="311" y="956"/>
                  </a:cubicBezTo>
                  <a:cubicBezTo>
                    <a:pt x="313" y="957"/>
                    <a:pt x="316" y="959"/>
                    <a:pt x="318" y="961"/>
                  </a:cubicBezTo>
                  <a:cubicBezTo>
                    <a:pt x="320" y="963"/>
                    <a:pt x="322" y="965"/>
                    <a:pt x="324" y="968"/>
                  </a:cubicBezTo>
                  <a:cubicBezTo>
                    <a:pt x="326" y="970"/>
                    <a:pt x="329" y="972"/>
                    <a:pt x="331" y="974"/>
                  </a:cubicBezTo>
                  <a:cubicBezTo>
                    <a:pt x="334" y="977"/>
                    <a:pt x="337" y="979"/>
                    <a:pt x="340" y="981"/>
                  </a:cubicBezTo>
                  <a:cubicBezTo>
                    <a:pt x="340" y="981"/>
                    <a:pt x="340" y="981"/>
                    <a:pt x="340" y="981"/>
                  </a:cubicBezTo>
                  <a:cubicBezTo>
                    <a:pt x="340" y="981"/>
                    <a:pt x="339" y="982"/>
                    <a:pt x="339" y="982"/>
                  </a:cubicBezTo>
                  <a:cubicBezTo>
                    <a:pt x="338" y="982"/>
                    <a:pt x="338" y="982"/>
                    <a:pt x="337" y="982"/>
                  </a:cubicBezTo>
                  <a:cubicBezTo>
                    <a:pt x="337" y="982"/>
                    <a:pt x="336" y="982"/>
                    <a:pt x="336" y="983"/>
                  </a:cubicBezTo>
                  <a:cubicBezTo>
                    <a:pt x="336" y="983"/>
                    <a:pt x="336" y="983"/>
                    <a:pt x="335" y="983"/>
                  </a:cubicBezTo>
                  <a:cubicBezTo>
                    <a:pt x="334" y="984"/>
                    <a:pt x="333" y="984"/>
                    <a:pt x="332" y="985"/>
                  </a:cubicBezTo>
                  <a:cubicBezTo>
                    <a:pt x="331" y="986"/>
                    <a:pt x="329" y="987"/>
                    <a:pt x="328" y="988"/>
                  </a:cubicBezTo>
                  <a:cubicBezTo>
                    <a:pt x="326" y="989"/>
                    <a:pt x="323" y="991"/>
                    <a:pt x="320" y="993"/>
                  </a:cubicBezTo>
                  <a:cubicBezTo>
                    <a:pt x="319" y="994"/>
                    <a:pt x="318" y="995"/>
                    <a:pt x="316" y="995"/>
                  </a:cubicBezTo>
                  <a:cubicBezTo>
                    <a:pt x="315" y="996"/>
                    <a:pt x="313" y="997"/>
                    <a:pt x="312" y="997"/>
                  </a:cubicBezTo>
                  <a:cubicBezTo>
                    <a:pt x="311" y="998"/>
                    <a:pt x="309" y="998"/>
                    <a:pt x="308" y="999"/>
                  </a:cubicBezTo>
                  <a:cubicBezTo>
                    <a:pt x="308" y="999"/>
                    <a:pt x="308" y="999"/>
                    <a:pt x="308" y="999"/>
                  </a:cubicBezTo>
                  <a:cubicBezTo>
                    <a:pt x="308" y="998"/>
                    <a:pt x="307" y="998"/>
                    <a:pt x="307" y="998"/>
                  </a:cubicBezTo>
                  <a:cubicBezTo>
                    <a:pt x="306" y="998"/>
                    <a:pt x="306" y="998"/>
                    <a:pt x="306" y="998"/>
                  </a:cubicBezTo>
                  <a:cubicBezTo>
                    <a:pt x="306" y="998"/>
                    <a:pt x="306" y="997"/>
                    <a:pt x="305" y="997"/>
                  </a:cubicBezTo>
                  <a:cubicBezTo>
                    <a:pt x="305" y="997"/>
                    <a:pt x="305" y="997"/>
                    <a:pt x="305" y="997"/>
                  </a:cubicBezTo>
                  <a:cubicBezTo>
                    <a:pt x="304" y="997"/>
                    <a:pt x="303" y="997"/>
                    <a:pt x="303" y="997"/>
                  </a:cubicBezTo>
                  <a:cubicBezTo>
                    <a:pt x="302" y="997"/>
                    <a:pt x="301" y="996"/>
                    <a:pt x="300" y="996"/>
                  </a:cubicBezTo>
                  <a:cubicBezTo>
                    <a:pt x="299" y="996"/>
                    <a:pt x="299" y="995"/>
                    <a:pt x="298" y="995"/>
                  </a:cubicBezTo>
                  <a:cubicBezTo>
                    <a:pt x="297" y="995"/>
                    <a:pt x="296" y="994"/>
                    <a:pt x="295" y="994"/>
                  </a:cubicBezTo>
                  <a:cubicBezTo>
                    <a:pt x="292" y="981"/>
                    <a:pt x="281" y="986"/>
                    <a:pt x="272" y="979"/>
                  </a:cubicBezTo>
                  <a:cubicBezTo>
                    <a:pt x="274" y="985"/>
                    <a:pt x="277" y="993"/>
                    <a:pt x="282" y="996"/>
                  </a:cubicBezTo>
                  <a:cubicBezTo>
                    <a:pt x="285" y="998"/>
                    <a:pt x="293" y="998"/>
                    <a:pt x="295" y="996"/>
                  </a:cubicBezTo>
                  <a:cubicBezTo>
                    <a:pt x="295" y="996"/>
                    <a:pt x="296" y="996"/>
                    <a:pt x="296" y="996"/>
                  </a:cubicBezTo>
                  <a:cubicBezTo>
                    <a:pt x="296" y="996"/>
                    <a:pt x="296" y="996"/>
                    <a:pt x="296" y="996"/>
                  </a:cubicBezTo>
                  <a:cubicBezTo>
                    <a:pt x="296" y="996"/>
                    <a:pt x="296" y="996"/>
                    <a:pt x="296" y="996"/>
                  </a:cubicBezTo>
                  <a:cubicBezTo>
                    <a:pt x="296" y="996"/>
                    <a:pt x="297" y="996"/>
                    <a:pt x="297" y="997"/>
                  </a:cubicBezTo>
                  <a:cubicBezTo>
                    <a:pt x="298" y="997"/>
                    <a:pt x="299" y="997"/>
                    <a:pt x="300" y="998"/>
                  </a:cubicBezTo>
                  <a:cubicBezTo>
                    <a:pt x="301" y="998"/>
                    <a:pt x="302" y="998"/>
                    <a:pt x="302" y="998"/>
                  </a:cubicBezTo>
                  <a:cubicBezTo>
                    <a:pt x="303" y="999"/>
                    <a:pt x="304" y="999"/>
                    <a:pt x="305" y="999"/>
                  </a:cubicBezTo>
                  <a:cubicBezTo>
                    <a:pt x="305" y="999"/>
                    <a:pt x="305" y="999"/>
                    <a:pt x="305" y="999"/>
                  </a:cubicBezTo>
                  <a:cubicBezTo>
                    <a:pt x="305" y="999"/>
                    <a:pt x="305" y="999"/>
                    <a:pt x="306" y="999"/>
                  </a:cubicBezTo>
                  <a:cubicBezTo>
                    <a:pt x="306" y="999"/>
                    <a:pt x="306" y="999"/>
                    <a:pt x="306" y="999"/>
                  </a:cubicBezTo>
                  <a:cubicBezTo>
                    <a:pt x="305" y="999"/>
                    <a:pt x="305" y="1000"/>
                    <a:pt x="304" y="1000"/>
                  </a:cubicBezTo>
                  <a:cubicBezTo>
                    <a:pt x="304" y="1000"/>
                    <a:pt x="304" y="1000"/>
                    <a:pt x="303" y="1000"/>
                  </a:cubicBezTo>
                  <a:cubicBezTo>
                    <a:pt x="303" y="1000"/>
                    <a:pt x="303" y="1000"/>
                    <a:pt x="302" y="1000"/>
                  </a:cubicBezTo>
                  <a:cubicBezTo>
                    <a:pt x="302" y="1000"/>
                    <a:pt x="301" y="1000"/>
                    <a:pt x="301" y="1001"/>
                  </a:cubicBezTo>
                  <a:cubicBezTo>
                    <a:pt x="300" y="1001"/>
                    <a:pt x="299" y="1001"/>
                    <a:pt x="298" y="1001"/>
                  </a:cubicBezTo>
                  <a:cubicBezTo>
                    <a:pt x="297" y="1002"/>
                    <a:pt x="296" y="1002"/>
                    <a:pt x="296" y="1002"/>
                  </a:cubicBezTo>
                  <a:cubicBezTo>
                    <a:pt x="296" y="1002"/>
                    <a:pt x="296" y="1002"/>
                    <a:pt x="297" y="1002"/>
                  </a:cubicBezTo>
                  <a:cubicBezTo>
                    <a:pt x="297" y="1002"/>
                    <a:pt x="298" y="1002"/>
                    <a:pt x="299" y="1002"/>
                  </a:cubicBezTo>
                  <a:cubicBezTo>
                    <a:pt x="299" y="1002"/>
                    <a:pt x="300" y="1003"/>
                    <a:pt x="301" y="1003"/>
                  </a:cubicBezTo>
                  <a:cubicBezTo>
                    <a:pt x="302" y="1003"/>
                    <a:pt x="302" y="1003"/>
                    <a:pt x="303" y="1003"/>
                  </a:cubicBezTo>
                  <a:cubicBezTo>
                    <a:pt x="303" y="1003"/>
                    <a:pt x="304" y="1003"/>
                    <a:pt x="304" y="1003"/>
                  </a:cubicBezTo>
                  <a:cubicBezTo>
                    <a:pt x="304" y="1002"/>
                    <a:pt x="304" y="1002"/>
                    <a:pt x="305" y="1002"/>
                  </a:cubicBezTo>
                  <a:cubicBezTo>
                    <a:pt x="307" y="1002"/>
                    <a:pt x="310" y="1001"/>
                    <a:pt x="313" y="1000"/>
                  </a:cubicBezTo>
                  <a:cubicBezTo>
                    <a:pt x="314" y="999"/>
                    <a:pt x="315" y="999"/>
                    <a:pt x="316" y="999"/>
                  </a:cubicBezTo>
                  <a:cubicBezTo>
                    <a:pt x="316" y="999"/>
                    <a:pt x="316" y="999"/>
                    <a:pt x="316" y="999"/>
                  </a:cubicBezTo>
                  <a:cubicBezTo>
                    <a:pt x="315" y="1000"/>
                    <a:pt x="315" y="1000"/>
                    <a:pt x="315" y="1001"/>
                  </a:cubicBezTo>
                  <a:cubicBezTo>
                    <a:pt x="315" y="1001"/>
                    <a:pt x="314" y="1002"/>
                    <a:pt x="314" y="1002"/>
                  </a:cubicBezTo>
                  <a:cubicBezTo>
                    <a:pt x="314" y="1003"/>
                    <a:pt x="313" y="1004"/>
                    <a:pt x="313" y="1005"/>
                  </a:cubicBezTo>
                  <a:cubicBezTo>
                    <a:pt x="313" y="1005"/>
                    <a:pt x="313" y="1005"/>
                    <a:pt x="313" y="1005"/>
                  </a:cubicBezTo>
                  <a:cubicBezTo>
                    <a:pt x="302" y="1010"/>
                    <a:pt x="297" y="1019"/>
                    <a:pt x="305" y="1032"/>
                  </a:cubicBezTo>
                  <a:cubicBezTo>
                    <a:pt x="309" y="1021"/>
                    <a:pt x="319" y="1019"/>
                    <a:pt x="313" y="1006"/>
                  </a:cubicBezTo>
                  <a:cubicBezTo>
                    <a:pt x="313" y="1006"/>
                    <a:pt x="313" y="1006"/>
                    <a:pt x="314" y="1005"/>
                  </a:cubicBezTo>
                  <a:cubicBezTo>
                    <a:pt x="314" y="1004"/>
                    <a:pt x="315" y="1004"/>
                    <a:pt x="315" y="1003"/>
                  </a:cubicBezTo>
                  <a:cubicBezTo>
                    <a:pt x="315" y="1002"/>
                    <a:pt x="316" y="1002"/>
                    <a:pt x="316" y="1001"/>
                  </a:cubicBezTo>
                  <a:cubicBezTo>
                    <a:pt x="316" y="1001"/>
                    <a:pt x="316" y="1000"/>
                    <a:pt x="317" y="1000"/>
                  </a:cubicBezTo>
                  <a:cubicBezTo>
                    <a:pt x="317" y="999"/>
                    <a:pt x="318" y="998"/>
                    <a:pt x="319" y="997"/>
                  </a:cubicBezTo>
                  <a:cubicBezTo>
                    <a:pt x="320" y="997"/>
                    <a:pt x="321" y="996"/>
                    <a:pt x="322" y="995"/>
                  </a:cubicBezTo>
                  <a:cubicBezTo>
                    <a:pt x="325" y="994"/>
                    <a:pt x="327" y="992"/>
                    <a:pt x="330" y="990"/>
                  </a:cubicBezTo>
                  <a:cubicBezTo>
                    <a:pt x="331" y="989"/>
                    <a:pt x="332" y="988"/>
                    <a:pt x="333" y="987"/>
                  </a:cubicBezTo>
                  <a:cubicBezTo>
                    <a:pt x="335" y="987"/>
                    <a:pt x="336" y="986"/>
                    <a:pt x="337" y="985"/>
                  </a:cubicBezTo>
                  <a:cubicBezTo>
                    <a:pt x="337" y="985"/>
                    <a:pt x="337" y="985"/>
                    <a:pt x="337" y="985"/>
                  </a:cubicBezTo>
                  <a:cubicBezTo>
                    <a:pt x="338" y="985"/>
                    <a:pt x="338" y="985"/>
                    <a:pt x="338" y="985"/>
                  </a:cubicBezTo>
                  <a:cubicBezTo>
                    <a:pt x="339" y="984"/>
                    <a:pt x="339" y="984"/>
                    <a:pt x="339" y="984"/>
                  </a:cubicBezTo>
                  <a:cubicBezTo>
                    <a:pt x="340" y="983"/>
                    <a:pt x="340" y="983"/>
                    <a:pt x="341" y="983"/>
                  </a:cubicBezTo>
                  <a:cubicBezTo>
                    <a:pt x="341" y="983"/>
                    <a:pt x="341" y="982"/>
                    <a:pt x="341" y="982"/>
                  </a:cubicBezTo>
                  <a:cubicBezTo>
                    <a:pt x="344" y="984"/>
                    <a:pt x="346" y="985"/>
                    <a:pt x="348" y="987"/>
                  </a:cubicBezTo>
                  <a:cubicBezTo>
                    <a:pt x="351" y="988"/>
                    <a:pt x="354" y="990"/>
                    <a:pt x="357" y="992"/>
                  </a:cubicBezTo>
                  <a:cubicBezTo>
                    <a:pt x="357" y="992"/>
                    <a:pt x="358" y="993"/>
                    <a:pt x="359" y="993"/>
                  </a:cubicBezTo>
                  <a:cubicBezTo>
                    <a:pt x="359" y="994"/>
                    <a:pt x="360" y="994"/>
                    <a:pt x="361" y="995"/>
                  </a:cubicBezTo>
                  <a:cubicBezTo>
                    <a:pt x="362" y="996"/>
                    <a:pt x="363" y="997"/>
                    <a:pt x="364" y="999"/>
                  </a:cubicBezTo>
                  <a:cubicBezTo>
                    <a:pt x="369" y="1003"/>
                    <a:pt x="373" y="1010"/>
                    <a:pt x="377" y="1015"/>
                  </a:cubicBezTo>
                  <a:cubicBezTo>
                    <a:pt x="379" y="1019"/>
                    <a:pt x="381" y="1022"/>
                    <a:pt x="383" y="1025"/>
                  </a:cubicBezTo>
                  <a:cubicBezTo>
                    <a:pt x="382" y="1025"/>
                    <a:pt x="382" y="1025"/>
                    <a:pt x="382" y="1024"/>
                  </a:cubicBezTo>
                  <a:cubicBezTo>
                    <a:pt x="381" y="1024"/>
                    <a:pt x="381" y="1024"/>
                    <a:pt x="381" y="1024"/>
                  </a:cubicBezTo>
                  <a:cubicBezTo>
                    <a:pt x="381" y="1024"/>
                    <a:pt x="380" y="1024"/>
                    <a:pt x="380" y="1024"/>
                  </a:cubicBezTo>
                  <a:cubicBezTo>
                    <a:pt x="380" y="1024"/>
                    <a:pt x="380" y="1024"/>
                    <a:pt x="380" y="1024"/>
                  </a:cubicBezTo>
                  <a:cubicBezTo>
                    <a:pt x="379" y="1023"/>
                    <a:pt x="378" y="1023"/>
                    <a:pt x="377" y="1023"/>
                  </a:cubicBezTo>
                  <a:cubicBezTo>
                    <a:pt x="376" y="1023"/>
                    <a:pt x="375" y="1024"/>
                    <a:pt x="374" y="1024"/>
                  </a:cubicBezTo>
                  <a:cubicBezTo>
                    <a:pt x="373" y="1024"/>
                    <a:pt x="372" y="1024"/>
                    <a:pt x="371" y="1024"/>
                  </a:cubicBezTo>
                  <a:cubicBezTo>
                    <a:pt x="371" y="1024"/>
                    <a:pt x="370" y="1025"/>
                    <a:pt x="369" y="1025"/>
                  </a:cubicBezTo>
                  <a:cubicBezTo>
                    <a:pt x="367" y="1025"/>
                    <a:pt x="366" y="1025"/>
                    <a:pt x="365" y="1026"/>
                  </a:cubicBezTo>
                  <a:cubicBezTo>
                    <a:pt x="355" y="1013"/>
                    <a:pt x="346" y="1029"/>
                    <a:pt x="337" y="1014"/>
                  </a:cubicBezTo>
                  <a:cubicBezTo>
                    <a:pt x="337" y="1022"/>
                    <a:pt x="340" y="1030"/>
                    <a:pt x="348" y="1033"/>
                  </a:cubicBezTo>
                  <a:cubicBezTo>
                    <a:pt x="354" y="1036"/>
                    <a:pt x="365" y="1035"/>
                    <a:pt x="366" y="1027"/>
                  </a:cubicBezTo>
                  <a:cubicBezTo>
                    <a:pt x="367" y="1027"/>
                    <a:pt x="368" y="1027"/>
                    <a:pt x="369" y="1026"/>
                  </a:cubicBezTo>
                  <a:cubicBezTo>
                    <a:pt x="370" y="1026"/>
                    <a:pt x="371" y="1026"/>
                    <a:pt x="372" y="1026"/>
                  </a:cubicBezTo>
                  <a:cubicBezTo>
                    <a:pt x="373" y="1026"/>
                    <a:pt x="374" y="1025"/>
                    <a:pt x="375" y="1025"/>
                  </a:cubicBezTo>
                  <a:cubicBezTo>
                    <a:pt x="376" y="1025"/>
                    <a:pt x="376" y="1025"/>
                    <a:pt x="377" y="1025"/>
                  </a:cubicBezTo>
                  <a:cubicBezTo>
                    <a:pt x="378" y="1025"/>
                    <a:pt x="379" y="1025"/>
                    <a:pt x="379" y="1025"/>
                  </a:cubicBezTo>
                  <a:cubicBezTo>
                    <a:pt x="380" y="1025"/>
                    <a:pt x="380" y="1025"/>
                    <a:pt x="380" y="1025"/>
                  </a:cubicBezTo>
                  <a:cubicBezTo>
                    <a:pt x="380" y="1025"/>
                    <a:pt x="380" y="1025"/>
                    <a:pt x="380" y="1025"/>
                  </a:cubicBezTo>
                  <a:cubicBezTo>
                    <a:pt x="381" y="1025"/>
                    <a:pt x="381" y="1025"/>
                    <a:pt x="381" y="1025"/>
                  </a:cubicBezTo>
                  <a:cubicBezTo>
                    <a:pt x="382" y="1026"/>
                    <a:pt x="382" y="1026"/>
                    <a:pt x="383" y="1026"/>
                  </a:cubicBezTo>
                  <a:cubicBezTo>
                    <a:pt x="383" y="1026"/>
                    <a:pt x="383" y="1026"/>
                    <a:pt x="383" y="1026"/>
                  </a:cubicBezTo>
                  <a:cubicBezTo>
                    <a:pt x="385" y="1028"/>
                    <a:pt x="386" y="1031"/>
                    <a:pt x="388" y="1033"/>
                  </a:cubicBezTo>
                  <a:cubicBezTo>
                    <a:pt x="395" y="1044"/>
                    <a:pt x="402" y="1054"/>
                    <a:pt x="407" y="1063"/>
                  </a:cubicBezTo>
                  <a:cubicBezTo>
                    <a:pt x="408" y="1065"/>
                    <a:pt x="409" y="1066"/>
                    <a:pt x="409" y="1067"/>
                  </a:cubicBezTo>
                  <a:cubicBezTo>
                    <a:pt x="410" y="1068"/>
                    <a:pt x="411" y="1069"/>
                    <a:pt x="411" y="1070"/>
                  </a:cubicBezTo>
                  <a:cubicBezTo>
                    <a:pt x="412" y="1071"/>
                    <a:pt x="413" y="1072"/>
                    <a:pt x="414" y="1073"/>
                  </a:cubicBezTo>
                  <a:cubicBezTo>
                    <a:pt x="396" y="1069"/>
                    <a:pt x="386" y="1069"/>
                    <a:pt x="366" y="1066"/>
                  </a:cubicBezTo>
                  <a:cubicBezTo>
                    <a:pt x="345" y="1061"/>
                    <a:pt x="314" y="1060"/>
                    <a:pt x="296" y="1050"/>
                  </a:cubicBezTo>
                  <a:cubicBezTo>
                    <a:pt x="277" y="1040"/>
                    <a:pt x="261" y="1014"/>
                    <a:pt x="230" y="1015"/>
                  </a:cubicBezTo>
                  <a:cubicBezTo>
                    <a:pt x="227" y="1013"/>
                    <a:pt x="224" y="1011"/>
                    <a:pt x="221" y="1009"/>
                  </a:cubicBezTo>
                  <a:cubicBezTo>
                    <a:pt x="215" y="1006"/>
                    <a:pt x="209" y="1001"/>
                    <a:pt x="203" y="996"/>
                  </a:cubicBezTo>
                  <a:cubicBezTo>
                    <a:pt x="202" y="996"/>
                    <a:pt x="201" y="995"/>
                    <a:pt x="201" y="994"/>
                  </a:cubicBezTo>
                  <a:cubicBezTo>
                    <a:pt x="200" y="994"/>
                    <a:pt x="199" y="993"/>
                    <a:pt x="198" y="993"/>
                  </a:cubicBezTo>
                  <a:cubicBezTo>
                    <a:pt x="197" y="992"/>
                    <a:pt x="197" y="992"/>
                    <a:pt x="197" y="992"/>
                  </a:cubicBezTo>
                  <a:cubicBezTo>
                    <a:pt x="197" y="991"/>
                    <a:pt x="197" y="991"/>
                    <a:pt x="197" y="991"/>
                  </a:cubicBezTo>
                  <a:cubicBezTo>
                    <a:pt x="197" y="991"/>
                    <a:pt x="197" y="991"/>
                    <a:pt x="197" y="991"/>
                  </a:cubicBezTo>
                  <a:cubicBezTo>
                    <a:pt x="196" y="991"/>
                    <a:pt x="196" y="991"/>
                    <a:pt x="196" y="991"/>
                  </a:cubicBezTo>
                  <a:cubicBezTo>
                    <a:pt x="196" y="990"/>
                    <a:pt x="196" y="990"/>
                    <a:pt x="195" y="990"/>
                  </a:cubicBezTo>
                  <a:cubicBezTo>
                    <a:pt x="194" y="989"/>
                    <a:pt x="194" y="989"/>
                    <a:pt x="194" y="989"/>
                  </a:cubicBezTo>
                  <a:cubicBezTo>
                    <a:pt x="192" y="986"/>
                    <a:pt x="190" y="982"/>
                    <a:pt x="188" y="978"/>
                  </a:cubicBezTo>
                  <a:cubicBezTo>
                    <a:pt x="187" y="975"/>
                    <a:pt x="185" y="971"/>
                    <a:pt x="184" y="967"/>
                  </a:cubicBezTo>
                  <a:cubicBezTo>
                    <a:pt x="183" y="965"/>
                    <a:pt x="182" y="963"/>
                    <a:pt x="181" y="961"/>
                  </a:cubicBezTo>
                  <a:cubicBezTo>
                    <a:pt x="181" y="961"/>
                    <a:pt x="181" y="961"/>
                    <a:pt x="181" y="960"/>
                  </a:cubicBezTo>
                  <a:cubicBezTo>
                    <a:pt x="181" y="960"/>
                    <a:pt x="182" y="960"/>
                    <a:pt x="182" y="959"/>
                  </a:cubicBezTo>
                  <a:cubicBezTo>
                    <a:pt x="182" y="959"/>
                    <a:pt x="182" y="959"/>
                    <a:pt x="182" y="958"/>
                  </a:cubicBezTo>
                  <a:cubicBezTo>
                    <a:pt x="182" y="958"/>
                    <a:pt x="182" y="958"/>
                    <a:pt x="182" y="958"/>
                  </a:cubicBezTo>
                  <a:cubicBezTo>
                    <a:pt x="182" y="958"/>
                    <a:pt x="182" y="958"/>
                    <a:pt x="182" y="958"/>
                  </a:cubicBezTo>
                  <a:cubicBezTo>
                    <a:pt x="183" y="957"/>
                    <a:pt x="183" y="956"/>
                    <a:pt x="183" y="956"/>
                  </a:cubicBezTo>
                  <a:cubicBezTo>
                    <a:pt x="183" y="955"/>
                    <a:pt x="184" y="954"/>
                    <a:pt x="184" y="954"/>
                  </a:cubicBezTo>
                  <a:cubicBezTo>
                    <a:pt x="184" y="953"/>
                    <a:pt x="184" y="952"/>
                    <a:pt x="185" y="952"/>
                  </a:cubicBezTo>
                  <a:cubicBezTo>
                    <a:pt x="185" y="951"/>
                    <a:pt x="185" y="950"/>
                    <a:pt x="186" y="949"/>
                  </a:cubicBezTo>
                  <a:cubicBezTo>
                    <a:pt x="186" y="949"/>
                    <a:pt x="187" y="948"/>
                    <a:pt x="187" y="947"/>
                  </a:cubicBezTo>
                  <a:cubicBezTo>
                    <a:pt x="187" y="947"/>
                    <a:pt x="187" y="947"/>
                    <a:pt x="187" y="947"/>
                  </a:cubicBezTo>
                  <a:cubicBezTo>
                    <a:pt x="204" y="948"/>
                    <a:pt x="206" y="939"/>
                    <a:pt x="197" y="925"/>
                  </a:cubicBezTo>
                  <a:cubicBezTo>
                    <a:pt x="190" y="930"/>
                    <a:pt x="178" y="934"/>
                    <a:pt x="185" y="946"/>
                  </a:cubicBezTo>
                  <a:cubicBezTo>
                    <a:pt x="185" y="947"/>
                    <a:pt x="185" y="947"/>
                    <a:pt x="185" y="947"/>
                  </a:cubicBezTo>
                  <a:cubicBezTo>
                    <a:pt x="185" y="947"/>
                    <a:pt x="185" y="947"/>
                    <a:pt x="185" y="947"/>
                  </a:cubicBezTo>
                  <a:cubicBezTo>
                    <a:pt x="184" y="947"/>
                    <a:pt x="184" y="948"/>
                    <a:pt x="184" y="948"/>
                  </a:cubicBezTo>
                  <a:cubicBezTo>
                    <a:pt x="183" y="949"/>
                    <a:pt x="183" y="950"/>
                    <a:pt x="183" y="951"/>
                  </a:cubicBezTo>
                  <a:cubicBezTo>
                    <a:pt x="182" y="951"/>
                    <a:pt x="182" y="952"/>
                    <a:pt x="182" y="953"/>
                  </a:cubicBezTo>
                  <a:cubicBezTo>
                    <a:pt x="181" y="953"/>
                    <a:pt x="181" y="954"/>
                    <a:pt x="181" y="955"/>
                  </a:cubicBezTo>
                  <a:cubicBezTo>
                    <a:pt x="181" y="956"/>
                    <a:pt x="180" y="956"/>
                    <a:pt x="180" y="957"/>
                  </a:cubicBezTo>
                  <a:cubicBezTo>
                    <a:pt x="180" y="957"/>
                    <a:pt x="180" y="957"/>
                    <a:pt x="180" y="957"/>
                  </a:cubicBezTo>
                  <a:cubicBezTo>
                    <a:pt x="180" y="957"/>
                    <a:pt x="180" y="958"/>
                    <a:pt x="180" y="958"/>
                  </a:cubicBezTo>
                  <a:cubicBezTo>
                    <a:pt x="180" y="958"/>
                    <a:pt x="180" y="958"/>
                    <a:pt x="180" y="959"/>
                  </a:cubicBezTo>
                  <a:cubicBezTo>
                    <a:pt x="180" y="959"/>
                    <a:pt x="180" y="960"/>
                    <a:pt x="180" y="960"/>
                  </a:cubicBezTo>
                  <a:cubicBezTo>
                    <a:pt x="180" y="960"/>
                    <a:pt x="180" y="960"/>
                    <a:pt x="180" y="961"/>
                  </a:cubicBezTo>
                  <a:cubicBezTo>
                    <a:pt x="179" y="959"/>
                    <a:pt x="178" y="957"/>
                    <a:pt x="177" y="956"/>
                  </a:cubicBezTo>
                  <a:cubicBezTo>
                    <a:pt x="177" y="955"/>
                    <a:pt x="176" y="954"/>
                    <a:pt x="175" y="953"/>
                  </a:cubicBezTo>
                  <a:cubicBezTo>
                    <a:pt x="175" y="953"/>
                    <a:pt x="175" y="953"/>
                    <a:pt x="175" y="953"/>
                  </a:cubicBezTo>
                  <a:cubicBezTo>
                    <a:pt x="175" y="953"/>
                    <a:pt x="175" y="953"/>
                    <a:pt x="175" y="953"/>
                  </a:cubicBezTo>
                  <a:cubicBezTo>
                    <a:pt x="174" y="952"/>
                    <a:pt x="174" y="952"/>
                    <a:pt x="174" y="952"/>
                  </a:cubicBezTo>
                  <a:cubicBezTo>
                    <a:pt x="174" y="952"/>
                    <a:pt x="173" y="951"/>
                    <a:pt x="173" y="951"/>
                  </a:cubicBezTo>
                  <a:cubicBezTo>
                    <a:pt x="171" y="950"/>
                    <a:pt x="169" y="948"/>
                    <a:pt x="168" y="947"/>
                  </a:cubicBezTo>
                  <a:cubicBezTo>
                    <a:pt x="167" y="947"/>
                    <a:pt x="166" y="946"/>
                    <a:pt x="165" y="945"/>
                  </a:cubicBezTo>
                  <a:cubicBezTo>
                    <a:pt x="165" y="945"/>
                    <a:pt x="165" y="945"/>
                    <a:pt x="165" y="944"/>
                  </a:cubicBezTo>
                  <a:cubicBezTo>
                    <a:pt x="165" y="944"/>
                    <a:pt x="165" y="943"/>
                    <a:pt x="165" y="943"/>
                  </a:cubicBezTo>
                  <a:cubicBezTo>
                    <a:pt x="165" y="943"/>
                    <a:pt x="165" y="942"/>
                    <a:pt x="164" y="942"/>
                  </a:cubicBezTo>
                  <a:cubicBezTo>
                    <a:pt x="164" y="942"/>
                    <a:pt x="164" y="942"/>
                    <a:pt x="164" y="941"/>
                  </a:cubicBezTo>
                  <a:cubicBezTo>
                    <a:pt x="164" y="941"/>
                    <a:pt x="164" y="940"/>
                    <a:pt x="164" y="940"/>
                  </a:cubicBezTo>
                  <a:cubicBezTo>
                    <a:pt x="164" y="939"/>
                    <a:pt x="164" y="938"/>
                    <a:pt x="164" y="938"/>
                  </a:cubicBezTo>
                  <a:cubicBezTo>
                    <a:pt x="164" y="938"/>
                    <a:pt x="164" y="937"/>
                    <a:pt x="164" y="937"/>
                  </a:cubicBezTo>
                  <a:cubicBezTo>
                    <a:pt x="164" y="937"/>
                    <a:pt x="164" y="936"/>
                    <a:pt x="164" y="936"/>
                  </a:cubicBezTo>
                  <a:cubicBezTo>
                    <a:pt x="163" y="935"/>
                    <a:pt x="163" y="935"/>
                    <a:pt x="163" y="934"/>
                  </a:cubicBezTo>
                  <a:cubicBezTo>
                    <a:pt x="163" y="933"/>
                    <a:pt x="163" y="931"/>
                    <a:pt x="163" y="930"/>
                  </a:cubicBezTo>
                  <a:cubicBezTo>
                    <a:pt x="163" y="928"/>
                    <a:pt x="164" y="927"/>
                    <a:pt x="164" y="925"/>
                  </a:cubicBezTo>
                  <a:cubicBezTo>
                    <a:pt x="164" y="924"/>
                    <a:pt x="164" y="923"/>
                    <a:pt x="165" y="921"/>
                  </a:cubicBezTo>
                  <a:cubicBezTo>
                    <a:pt x="165" y="920"/>
                    <a:pt x="165" y="919"/>
                    <a:pt x="165" y="918"/>
                  </a:cubicBezTo>
                  <a:cubicBezTo>
                    <a:pt x="172" y="917"/>
                    <a:pt x="180" y="914"/>
                    <a:pt x="182" y="908"/>
                  </a:cubicBezTo>
                  <a:cubicBezTo>
                    <a:pt x="186" y="901"/>
                    <a:pt x="179" y="893"/>
                    <a:pt x="176" y="886"/>
                  </a:cubicBezTo>
                  <a:cubicBezTo>
                    <a:pt x="167" y="895"/>
                    <a:pt x="147" y="905"/>
                    <a:pt x="163" y="918"/>
                  </a:cubicBezTo>
                  <a:cubicBezTo>
                    <a:pt x="163" y="918"/>
                    <a:pt x="163" y="918"/>
                    <a:pt x="163" y="918"/>
                  </a:cubicBezTo>
                  <a:cubicBezTo>
                    <a:pt x="162" y="918"/>
                    <a:pt x="162" y="918"/>
                    <a:pt x="161" y="918"/>
                  </a:cubicBezTo>
                  <a:cubicBezTo>
                    <a:pt x="163" y="918"/>
                    <a:pt x="163" y="918"/>
                    <a:pt x="163" y="918"/>
                  </a:cubicBezTo>
                  <a:cubicBezTo>
                    <a:pt x="163" y="919"/>
                    <a:pt x="162" y="920"/>
                    <a:pt x="162" y="921"/>
                  </a:cubicBezTo>
                  <a:cubicBezTo>
                    <a:pt x="162" y="922"/>
                    <a:pt x="162" y="924"/>
                    <a:pt x="161" y="925"/>
                  </a:cubicBezTo>
                  <a:cubicBezTo>
                    <a:pt x="161" y="927"/>
                    <a:pt x="161" y="928"/>
                    <a:pt x="161" y="930"/>
                  </a:cubicBezTo>
                  <a:cubicBezTo>
                    <a:pt x="161" y="931"/>
                    <a:pt x="161" y="933"/>
                    <a:pt x="161" y="934"/>
                  </a:cubicBezTo>
                  <a:cubicBezTo>
                    <a:pt x="161" y="935"/>
                    <a:pt x="161" y="935"/>
                    <a:pt x="161" y="936"/>
                  </a:cubicBezTo>
                  <a:cubicBezTo>
                    <a:pt x="161" y="937"/>
                    <a:pt x="161" y="937"/>
                    <a:pt x="161" y="937"/>
                  </a:cubicBezTo>
                  <a:cubicBezTo>
                    <a:pt x="161" y="938"/>
                    <a:pt x="161" y="938"/>
                    <a:pt x="161" y="938"/>
                  </a:cubicBezTo>
                  <a:cubicBezTo>
                    <a:pt x="161" y="939"/>
                    <a:pt x="162" y="939"/>
                    <a:pt x="162" y="940"/>
                  </a:cubicBezTo>
                  <a:cubicBezTo>
                    <a:pt x="162" y="941"/>
                    <a:pt x="162" y="941"/>
                    <a:pt x="162" y="942"/>
                  </a:cubicBezTo>
                  <a:cubicBezTo>
                    <a:pt x="162" y="942"/>
                    <a:pt x="162" y="942"/>
                    <a:pt x="162" y="943"/>
                  </a:cubicBezTo>
                  <a:cubicBezTo>
                    <a:pt x="162" y="943"/>
                    <a:pt x="162" y="943"/>
                    <a:pt x="162" y="943"/>
                  </a:cubicBezTo>
                  <a:cubicBezTo>
                    <a:pt x="162" y="944"/>
                    <a:pt x="163" y="944"/>
                    <a:pt x="163" y="944"/>
                  </a:cubicBezTo>
                  <a:cubicBezTo>
                    <a:pt x="161" y="943"/>
                    <a:pt x="159" y="942"/>
                    <a:pt x="157" y="941"/>
                  </a:cubicBezTo>
                  <a:cubicBezTo>
                    <a:pt x="153" y="939"/>
                    <a:pt x="149" y="938"/>
                    <a:pt x="146" y="936"/>
                  </a:cubicBezTo>
                  <a:cubicBezTo>
                    <a:pt x="143" y="934"/>
                    <a:pt x="140" y="931"/>
                    <a:pt x="137" y="928"/>
                  </a:cubicBezTo>
                  <a:cubicBezTo>
                    <a:pt x="135" y="925"/>
                    <a:pt x="133" y="922"/>
                    <a:pt x="132" y="919"/>
                  </a:cubicBezTo>
                  <a:cubicBezTo>
                    <a:pt x="131" y="915"/>
                    <a:pt x="130" y="912"/>
                    <a:pt x="129" y="908"/>
                  </a:cubicBezTo>
                  <a:cubicBezTo>
                    <a:pt x="127" y="902"/>
                    <a:pt x="127" y="895"/>
                    <a:pt x="126" y="889"/>
                  </a:cubicBezTo>
                  <a:cubicBezTo>
                    <a:pt x="126" y="887"/>
                    <a:pt x="126" y="886"/>
                    <a:pt x="126" y="884"/>
                  </a:cubicBezTo>
                  <a:cubicBezTo>
                    <a:pt x="126" y="883"/>
                    <a:pt x="126" y="881"/>
                    <a:pt x="126" y="880"/>
                  </a:cubicBezTo>
                  <a:cubicBezTo>
                    <a:pt x="126" y="877"/>
                    <a:pt x="126" y="875"/>
                    <a:pt x="127" y="872"/>
                  </a:cubicBezTo>
                  <a:cubicBezTo>
                    <a:pt x="127" y="867"/>
                    <a:pt x="128" y="863"/>
                    <a:pt x="129" y="859"/>
                  </a:cubicBezTo>
                  <a:cubicBezTo>
                    <a:pt x="129" y="859"/>
                    <a:pt x="129" y="859"/>
                    <a:pt x="129" y="859"/>
                  </a:cubicBezTo>
                  <a:cubicBezTo>
                    <a:pt x="129" y="859"/>
                    <a:pt x="129" y="859"/>
                    <a:pt x="129" y="859"/>
                  </a:cubicBezTo>
                  <a:cubicBezTo>
                    <a:pt x="129" y="859"/>
                    <a:pt x="129" y="859"/>
                    <a:pt x="130" y="859"/>
                  </a:cubicBezTo>
                  <a:cubicBezTo>
                    <a:pt x="130" y="859"/>
                    <a:pt x="130" y="859"/>
                    <a:pt x="130" y="859"/>
                  </a:cubicBezTo>
                  <a:cubicBezTo>
                    <a:pt x="130" y="858"/>
                    <a:pt x="131" y="858"/>
                    <a:pt x="131" y="857"/>
                  </a:cubicBezTo>
                  <a:cubicBezTo>
                    <a:pt x="131" y="857"/>
                    <a:pt x="132" y="856"/>
                    <a:pt x="132" y="856"/>
                  </a:cubicBezTo>
                  <a:cubicBezTo>
                    <a:pt x="133" y="855"/>
                    <a:pt x="133" y="855"/>
                    <a:pt x="134" y="855"/>
                  </a:cubicBezTo>
                  <a:cubicBezTo>
                    <a:pt x="134" y="854"/>
                    <a:pt x="135" y="854"/>
                    <a:pt x="136" y="853"/>
                  </a:cubicBezTo>
                  <a:cubicBezTo>
                    <a:pt x="136" y="853"/>
                    <a:pt x="137" y="852"/>
                    <a:pt x="137" y="852"/>
                  </a:cubicBezTo>
                  <a:cubicBezTo>
                    <a:pt x="147" y="853"/>
                    <a:pt x="157" y="850"/>
                    <a:pt x="159" y="840"/>
                  </a:cubicBezTo>
                  <a:cubicBezTo>
                    <a:pt x="148" y="840"/>
                    <a:pt x="139" y="841"/>
                    <a:pt x="134" y="851"/>
                  </a:cubicBezTo>
                  <a:cubicBezTo>
                    <a:pt x="134" y="851"/>
                    <a:pt x="134" y="851"/>
                    <a:pt x="134" y="851"/>
                  </a:cubicBezTo>
                  <a:cubicBezTo>
                    <a:pt x="134" y="851"/>
                    <a:pt x="134" y="851"/>
                    <a:pt x="134" y="851"/>
                  </a:cubicBezTo>
                  <a:cubicBezTo>
                    <a:pt x="134" y="852"/>
                    <a:pt x="133" y="852"/>
                    <a:pt x="132" y="853"/>
                  </a:cubicBezTo>
                  <a:cubicBezTo>
                    <a:pt x="132" y="853"/>
                    <a:pt x="132" y="853"/>
                    <a:pt x="132" y="854"/>
                  </a:cubicBezTo>
                  <a:cubicBezTo>
                    <a:pt x="132" y="853"/>
                    <a:pt x="132" y="852"/>
                    <a:pt x="133" y="852"/>
                  </a:cubicBezTo>
                  <a:cubicBezTo>
                    <a:pt x="133" y="851"/>
                    <a:pt x="134" y="850"/>
                    <a:pt x="134" y="850"/>
                  </a:cubicBezTo>
                  <a:cubicBezTo>
                    <a:pt x="134" y="850"/>
                    <a:pt x="134" y="849"/>
                    <a:pt x="134" y="849"/>
                  </a:cubicBezTo>
                  <a:cubicBezTo>
                    <a:pt x="134" y="849"/>
                    <a:pt x="134" y="850"/>
                    <a:pt x="134" y="850"/>
                  </a:cubicBezTo>
                  <a:cubicBezTo>
                    <a:pt x="134" y="850"/>
                    <a:pt x="133" y="851"/>
                    <a:pt x="132" y="852"/>
                  </a:cubicBezTo>
                  <a:cubicBezTo>
                    <a:pt x="132" y="853"/>
                    <a:pt x="131" y="854"/>
                    <a:pt x="130" y="855"/>
                  </a:cubicBezTo>
                  <a:cubicBezTo>
                    <a:pt x="130" y="855"/>
                    <a:pt x="129" y="856"/>
                    <a:pt x="129" y="856"/>
                  </a:cubicBezTo>
                  <a:cubicBezTo>
                    <a:pt x="129" y="856"/>
                    <a:pt x="129" y="857"/>
                    <a:pt x="128" y="857"/>
                  </a:cubicBezTo>
                  <a:cubicBezTo>
                    <a:pt x="128" y="857"/>
                    <a:pt x="128" y="857"/>
                    <a:pt x="128" y="857"/>
                  </a:cubicBezTo>
                  <a:cubicBezTo>
                    <a:pt x="128" y="857"/>
                    <a:pt x="128" y="858"/>
                    <a:pt x="128" y="858"/>
                  </a:cubicBezTo>
                  <a:cubicBezTo>
                    <a:pt x="128" y="858"/>
                    <a:pt x="127" y="858"/>
                    <a:pt x="127" y="858"/>
                  </a:cubicBezTo>
                  <a:cubicBezTo>
                    <a:pt x="127" y="859"/>
                    <a:pt x="127" y="859"/>
                    <a:pt x="127" y="860"/>
                  </a:cubicBezTo>
                  <a:cubicBezTo>
                    <a:pt x="127" y="860"/>
                    <a:pt x="127" y="861"/>
                    <a:pt x="127" y="861"/>
                  </a:cubicBezTo>
                  <a:cubicBezTo>
                    <a:pt x="127" y="861"/>
                    <a:pt x="127" y="861"/>
                    <a:pt x="127" y="860"/>
                  </a:cubicBezTo>
                  <a:cubicBezTo>
                    <a:pt x="126" y="863"/>
                    <a:pt x="125" y="866"/>
                    <a:pt x="124" y="870"/>
                  </a:cubicBezTo>
                  <a:cubicBezTo>
                    <a:pt x="124" y="869"/>
                    <a:pt x="124" y="869"/>
                    <a:pt x="124" y="868"/>
                  </a:cubicBezTo>
                  <a:cubicBezTo>
                    <a:pt x="123" y="868"/>
                    <a:pt x="123" y="867"/>
                    <a:pt x="122" y="866"/>
                  </a:cubicBezTo>
                  <a:cubicBezTo>
                    <a:pt x="122" y="866"/>
                    <a:pt x="122" y="866"/>
                    <a:pt x="121" y="865"/>
                  </a:cubicBezTo>
                  <a:cubicBezTo>
                    <a:pt x="121" y="865"/>
                    <a:pt x="121" y="865"/>
                    <a:pt x="121" y="865"/>
                  </a:cubicBezTo>
                  <a:cubicBezTo>
                    <a:pt x="121" y="864"/>
                    <a:pt x="121" y="864"/>
                    <a:pt x="121" y="864"/>
                  </a:cubicBezTo>
                  <a:cubicBezTo>
                    <a:pt x="120" y="864"/>
                    <a:pt x="120" y="863"/>
                    <a:pt x="119" y="863"/>
                  </a:cubicBezTo>
                  <a:cubicBezTo>
                    <a:pt x="119" y="862"/>
                    <a:pt x="119" y="862"/>
                    <a:pt x="118" y="861"/>
                  </a:cubicBezTo>
                  <a:cubicBezTo>
                    <a:pt x="118" y="861"/>
                    <a:pt x="118" y="860"/>
                    <a:pt x="117" y="860"/>
                  </a:cubicBezTo>
                  <a:cubicBezTo>
                    <a:pt x="117" y="859"/>
                    <a:pt x="117" y="859"/>
                    <a:pt x="116" y="858"/>
                  </a:cubicBezTo>
                  <a:cubicBezTo>
                    <a:pt x="116" y="857"/>
                    <a:pt x="115" y="856"/>
                    <a:pt x="114" y="855"/>
                  </a:cubicBezTo>
                  <a:cubicBezTo>
                    <a:pt x="114" y="854"/>
                    <a:pt x="113" y="852"/>
                    <a:pt x="112" y="851"/>
                  </a:cubicBezTo>
                  <a:cubicBezTo>
                    <a:pt x="112" y="850"/>
                    <a:pt x="111" y="848"/>
                    <a:pt x="111" y="847"/>
                  </a:cubicBezTo>
                  <a:cubicBezTo>
                    <a:pt x="111" y="846"/>
                    <a:pt x="110" y="844"/>
                    <a:pt x="110" y="843"/>
                  </a:cubicBezTo>
                  <a:cubicBezTo>
                    <a:pt x="110" y="843"/>
                    <a:pt x="110" y="843"/>
                    <a:pt x="110" y="843"/>
                  </a:cubicBezTo>
                  <a:cubicBezTo>
                    <a:pt x="124" y="829"/>
                    <a:pt x="113" y="819"/>
                    <a:pt x="97" y="812"/>
                  </a:cubicBezTo>
                  <a:cubicBezTo>
                    <a:pt x="103" y="826"/>
                    <a:pt x="92" y="835"/>
                    <a:pt x="108" y="845"/>
                  </a:cubicBezTo>
                  <a:cubicBezTo>
                    <a:pt x="108" y="846"/>
                    <a:pt x="108" y="847"/>
                    <a:pt x="109" y="848"/>
                  </a:cubicBezTo>
                  <a:cubicBezTo>
                    <a:pt x="109" y="849"/>
                    <a:pt x="110" y="851"/>
                    <a:pt x="110" y="852"/>
                  </a:cubicBezTo>
                  <a:cubicBezTo>
                    <a:pt x="111" y="853"/>
                    <a:pt x="111" y="855"/>
                    <a:pt x="112" y="856"/>
                  </a:cubicBezTo>
                  <a:cubicBezTo>
                    <a:pt x="113" y="857"/>
                    <a:pt x="114" y="858"/>
                    <a:pt x="114" y="860"/>
                  </a:cubicBezTo>
                  <a:cubicBezTo>
                    <a:pt x="115" y="860"/>
                    <a:pt x="115" y="861"/>
                    <a:pt x="115" y="861"/>
                  </a:cubicBezTo>
                  <a:cubicBezTo>
                    <a:pt x="116" y="862"/>
                    <a:pt x="116" y="862"/>
                    <a:pt x="116" y="863"/>
                  </a:cubicBezTo>
                  <a:cubicBezTo>
                    <a:pt x="117" y="863"/>
                    <a:pt x="117" y="864"/>
                    <a:pt x="118" y="864"/>
                  </a:cubicBezTo>
                  <a:cubicBezTo>
                    <a:pt x="118" y="865"/>
                    <a:pt x="118" y="865"/>
                    <a:pt x="119" y="866"/>
                  </a:cubicBezTo>
                  <a:cubicBezTo>
                    <a:pt x="119" y="866"/>
                    <a:pt x="119" y="866"/>
                    <a:pt x="119" y="866"/>
                  </a:cubicBezTo>
                  <a:cubicBezTo>
                    <a:pt x="119" y="866"/>
                    <a:pt x="120" y="867"/>
                    <a:pt x="120" y="867"/>
                  </a:cubicBezTo>
                  <a:cubicBezTo>
                    <a:pt x="120" y="867"/>
                    <a:pt x="121" y="867"/>
                    <a:pt x="121" y="868"/>
                  </a:cubicBezTo>
                  <a:cubicBezTo>
                    <a:pt x="121" y="868"/>
                    <a:pt x="122" y="868"/>
                    <a:pt x="122" y="868"/>
                  </a:cubicBezTo>
                  <a:cubicBezTo>
                    <a:pt x="122" y="869"/>
                    <a:pt x="123" y="869"/>
                    <a:pt x="123" y="869"/>
                  </a:cubicBezTo>
                  <a:cubicBezTo>
                    <a:pt x="124" y="869"/>
                    <a:pt x="124" y="870"/>
                    <a:pt x="124" y="870"/>
                  </a:cubicBezTo>
                  <a:cubicBezTo>
                    <a:pt x="124" y="870"/>
                    <a:pt x="124" y="871"/>
                    <a:pt x="124" y="872"/>
                  </a:cubicBezTo>
                  <a:cubicBezTo>
                    <a:pt x="124" y="874"/>
                    <a:pt x="123" y="877"/>
                    <a:pt x="123" y="880"/>
                  </a:cubicBezTo>
                  <a:cubicBezTo>
                    <a:pt x="123" y="881"/>
                    <a:pt x="123" y="883"/>
                    <a:pt x="123" y="884"/>
                  </a:cubicBezTo>
                  <a:cubicBezTo>
                    <a:pt x="123" y="886"/>
                    <a:pt x="123" y="887"/>
                    <a:pt x="123" y="889"/>
                  </a:cubicBezTo>
                  <a:cubicBezTo>
                    <a:pt x="123" y="891"/>
                    <a:pt x="123" y="894"/>
                    <a:pt x="124" y="897"/>
                  </a:cubicBezTo>
                  <a:cubicBezTo>
                    <a:pt x="123" y="896"/>
                    <a:pt x="123" y="896"/>
                    <a:pt x="123" y="896"/>
                  </a:cubicBezTo>
                  <a:cubicBezTo>
                    <a:pt x="122" y="895"/>
                    <a:pt x="122" y="894"/>
                    <a:pt x="120" y="893"/>
                  </a:cubicBezTo>
                  <a:cubicBezTo>
                    <a:pt x="120" y="892"/>
                    <a:pt x="119" y="891"/>
                    <a:pt x="118" y="891"/>
                  </a:cubicBezTo>
                  <a:cubicBezTo>
                    <a:pt x="118" y="890"/>
                    <a:pt x="118" y="890"/>
                    <a:pt x="117" y="890"/>
                  </a:cubicBezTo>
                  <a:cubicBezTo>
                    <a:pt x="117" y="890"/>
                    <a:pt x="116" y="889"/>
                    <a:pt x="116" y="889"/>
                  </a:cubicBezTo>
                  <a:cubicBezTo>
                    <a:pt x="114" y="888"/>
                    <a:pt x="112" y="887"/>
                    <a:pt x="110" y="886"/>
                  </a:cubicBezTo>
                  <a:cubicBezTo>
                    <a:pt x="108" y="885"/>
                    <a:pt x="105" y="884"/>
                    <a:pt x="103" y="883"/>
                  </a:cubicBezTo>
                  <a:cubicBezTo>
                    <a:pt x="98" y="881"/>
                    <a:pt x="93" y="879"/>
                    <a:pt x="88" y="876"/>
                  </a:cubicBezTo>
                  <a:cubicBezTo>
                    <a:pt x="86" y="875"/>
                    <a:pt x="83" y="874"/>
                    <a:pt x="81" y="873"/>
                  </a:cubicBezTo>
                  <a:cubicBezTo>
                    <a:pt x="78" y="872"/>
                    <a:pt x="76" y="871"/>
                    <a:pt x="74" y="870"/>
                  </a:cubicBezTo>
                  <a:cubicBezTo>
                    <a:pt x="72" y="870"/>
                    <a:pt x="71" y="869"/>
                    <a:pt x="70" y="868"/>
                  </a:cubicBezTo>
                  <a:cubicBezTo>
                    <a:pt x="69" y="868"/>
                    <a:pt x="68" y="867"/>
                    <a:pt x="68" y="866"/>
                  </a:cubicBezTo>
                  <a:cubicBezTo>
                    <a:pt x="67" y="866"/>
                    <a:pt x="67" y="866"/>
                    <a:pt x="67" y="866"/>
                  </a:cubicBezTo>
                  <a:cubicBezTo>
                    <a:pt x="67" y="866"/>
                    <a:pt x="67" y="865"/>
                    <a:pt x="67" y="865"/>
                  </a:cubicBezTo>
                  <a:cubicBezTo>
                    <a:pt x="66" y="865"/>
                    <a:pt x="66" y="864"/>
                    <a:pt x="66" y="864"/>
                  </a:cubicBezTo>
                  <a:cubicBezTo>
                    <a:pt x="65" y="863"/>
                    <a:pt x="65" y="862"/>
                    <a:pt x="64" y="861"/>
                  </a:cubicBezTo>
                  <a:cubicBezTo>
                    <a:pt x="64" y="860"/>
                    <a:pt x="64" y="859"/>
                    <a:pt x="63" y="859"/>
                  </a:cubicBezTo>
                  <a:cubicBezTo>
                    <a:pt x="63" y="858"/>
                    <a:pt x="63" y="857"/>
                    <a:pt x="63" y="857"/>
                  </a:cubicBezTo>
                  <a:cubicBezTo>
                    <a:pt x="63" y="857"/>
                    <a:pt x="63" y="857"/>
                    <a:pt x="63" y="857"/>
                  </a:cubicBezTo>
                  <a:cubicBezTo>
                    <a:pt x="63" y="856"/>
                    <a:pt x="63" y="856"/>
                    <a:pt x="63" y="856"/>
                  </a:cubicBezTo>
                  <a:cubicBezTo>
                    <a:pt x="63" y="856"/>
                    <a:pt x="63" y="856"/>
                    <a:pt x="63" y="855"/>
                  </a:cubicBezTo>
                  <a:cubicBezTo>
                    <a:pt x="63" y="855"/>
                    <a:pt x="62" y="855"/>
                    <a:pt x="62" y="855"/>
                  </a:cubicBezTo>
                  <a:cubicBezTo>
                    <a:pt x="62" y="855"/>
                    <a:pt x="62" y="854"/>
                    <a:pt x="62" y="854"/>
                  </a:cubicBezTo>
                  <a:cubicBezTo>
                    <a:pt x="62" y="853"/>
                    <a:pt x="62" y="853"/>
                    <a:pt x="62" y="852"/>
                  </a:cubicBezTo>
                  <a:cubicBezTo>
                    <a:pt x="61" y="850"/>
                    <a:pt x="61" y="848"/>
                    <a:pt x="61" y="848"/>
                  </a:cubicBezTo>
                  <a:cubicBezTo>
                    <a:pt x="61" y="848"/>
                    <a:pt x="61" y="849"/>
                    <a:pt x="61" y="849"/>
                  </a:cubicBezTo>
                  <a:cubicBezTo>
                    <a:pt x="61" y="850"/>
                    <a:pt x="61" y="850"/>
                    <a:pt x="61" y="851"/>
                  </a:cubicBezTo>
                  <a:cubicBezTo>
                    <a:pt x="61" y="851"/>
                    <a:pt x="61" y="851"/>
                    <a:pt x="61" y="851"/>
                  </a:cubicBezTo>
                  <a:cubicBezTo>
                    <a:pt x="60" y="850"/>
                    <a:pt x="60" y="850"/>
                    <a:pt x="60" y="849"/>
                  </a:cubicBezTo>
                  <a:cubicBezTo>
                    <a:pt x="59" y="848"/>
                    <a:pt x="59" y="848"/>
                    <a:pt x="58" y="847"/>
                  </a:cubicBezTo>
                  <a:cubicBezTo>
                    <a:pt x="58" y="846"/>
                    <a:pt x="58" y="846"/>
                    <a:pt x="57" y="846"/>
                  </a:cubicBezTo>
                  <a:cubicBezTo>
                    <a:pt x="57" y="846"/>
                    <a:pt x="57" y="846"/>
                    <a:pt x="57" y="846"/>
                  </a:cubicBezTo>
                  <a:cubicBezTo>
                    <a:pt x="57" y="845"/>
                    <a:pt x="57" y="845"/>
                    <a:pt x="57" y="845"/>
                  </a:cubicBezTo>
                  <a:cubicBezTo>
                    <a:pt x="62" y="834"/>
                    <a:pt x="51" y="830"/>
                    <a:pt x="44" y="826"/>
                  </a:cubicBezTo>
                  <a:cubicBezTo>
                    <a:pt x="38" y="839"/>
                    <a:pt x="40" y="847"/>
                    <a:pt x="55" y="846"/>
                  </a:cubicBezTo>
                  <a:cubicBezTo>
                    <a:pt x="55" y="846"/>
                    <a:pt x="55" y="846"/>
                    <a:pt x="55" y="846"/>
                  </a:cubicBezTo>
                  <a:cubicBezTo>
                    <a:pt x="56" y="847"/>
                    <a:pt x="56" y="847"/>
                    <a:pt x="57" y="848"/>
                  </a:cubicBezTo>
                  <a:cubicBezTo>
                    <a:pt x="57" y="849"/>
                    <a:pt x="57" y="849"/>
                    <a:pt x="58" y="850"/>
                  </a:cubicBezTo>
                  <a:cubicBezTo>
                    <a:pt x="58" y="851"/>
                    <a:pt x="59" y="851"/>
                    <a:pt x="59" y="852"/>
                  </a:cubicBezTo>
                  <a:cubicBezTo>
                    <a:pt x="59" y="853"/>
                    <a:pt x="60" y="853"/>
                    <a:pt x="60" y="854"/>
                  </a:cubicBezTo>
                  <a:cubicBezTo>
                    <a:pt x="60" y="855"/>
                    <a:pt x="60" y="855"/>
                    <a:pt x="61" y="856"/>
                  </a:cubicBezTo>
                  <a:cubicBezTo>
                    <a:pt x="61" y="856"/>
                    <a:pt x="61" y="856"/>
                    <a:pt x="61" y="856"/>
                  </a:cubicBezTo>
                  <a:cubicBezTo>
                    <a:pt x="61" y="856"/>
                    <a:pt x="61" y="856"/>
                    <a:pt x="61" y="856"/>
                  </a:cubicBezTo>
                  <a:cubicBezTo>
                    <a:pt x="61" y="857"/>
                    <a:pt x="61" y="857"/>
                    <a:pt x="61" y="857"/>
                  </a:cubicBezTo>
                  <a:cubicBezTo>
                    <a:pt x="61" y="857"/>
                    <a:pt x="61" y="858"/>
                    <a:pt x="61" y="859"/>
                  </a:cubicBezTo>
                  <a:cubicBezTo>
                    <a:pt x="61" y="860"/>
                    <a:pt x="62" y="860"/>
                    <a:pt x="62" y="861"/>
                  </a:cubicBezTo>
                  <a:cubicBezTo>
                    <a:pt x="62" y="861"/>
                    <a:pt x="62" y="862"/>
                    <a:pt x="62" y="862"/>
                  </a:cubicBezTo>
                  <a:cubicBezTo>
                    <a:pt x="63" y="863"/>
                    <a:pt x="63" y="864"/>
                    <a:pt x="64" y="865"/>
                  </a:cubicBezTo>
                  <a:cubicBezTo>
                    <a:pt x="63" y="865"/>
                    <a:pt x="63" y="865"/>
                    <a:pt x="63" y="865"/>
                  </a:cubicBezTo>
                  <a:cubicBezTo>
                    <a:pt x="62" y="865"/>
                    <a:pt x="62" y="866"/>
                    <a:pt x="61" y="866"/>
                  </a:cubicBezTo>
                  <a:cubicBezTo>
                    <a:pt x="61" y="866"/>
                    <a:pt x="61" y="866"/>
                    <a:pt x="60" y="866"/>
                  </a:cubicBezTo>
                  <a:cubicBezTo>
                    <a:pt x="60" y="867"/>
                    <a:pt x="59" y="867"/>
                    <a:pt x="59" y="867"/>
                  </a:cubicBezTo>
                  <a:cubicBezTo>
                    <a:pt x="58" y="867"/>
                    <a:pt x="58" y="867"/>
                    <a:pt x="58" y="867"/>
                  </a:cubicBezTo>
                  <a:cubicBezTo>
                    <a:pt x="58" y="868"/>
                    <a:pt x="57" y="868"/>
                    <a:pt x="57" y="868"/>
                  </a:cubicBezTo>
                  <a:cubicBezTo>
                    <a:pt x="56" y="868"/>
                    <a:pt x="56" y="869"/>
                    <a:pt x="55" y="869"/>
                  </a:cubicBezTo>
                  <a:cubicBezTo>
                    <a:pt x="55" y="869"/>
                    <a:pt x="54" y="869"/>
                    <a:pt x="53" y="870"/>
                  </a:cubicBezTo>
                  <a:cubicBezTo>
                    <a:pt x="53" y="870"/>
                    <a:pt x="53" y="870"/>
                    <a:pt x="52" y="870"/>
                  </a:cubicBezTo>
                  <a:cubicBezTo>
                    <a:pt x="52" y="870"/>
                    <a:pt x="52" y="870"/>
                    <a:pt x="51" y="871"/>
                  </a:cubicBezTo>
                  <a:cubicBezTo>
                    <a:pt x="51" y="871"/>
                    <a:pt x="50" y="871"/>
                    <a:pt x="49" y="871"/>
                  </a:cubicBezTo>
                  <a:cubicBezTo>
                    <a:pt x="48" y="872"/>
                    <a:pt x="46" y="872"/>
                    <a:pt x="44" y="873"/>
                  </a:cubicBezTo>
                  <a:cubicBezTo>
                    <a:pt x="45" y="872"/>
                    <a:pt x="45" y="872"/>
                    <a:pt x="45" y="871"/>
                  </a:cubicBezTo>
                  <a:cubicBezTo>
                    <a:pt x="44" y="873"/>
                    <a:pt x="44" y="873"/>
                    <a:pt x="44" y="873"/>
                  </a:cubicBezTo>
                  <a:cubicBezTo>
                    <a:pt x="44" y="873"/>
                    <a:pt x="43" y="873"/>
                    <a:pt x="43" y="873"/>
                  </a:cubicBezTo>
                  <a:cubicBezTo>
                    <a:pt x="38" y="869"/>
                    <a:pt x="33" y="864"/>
                    <a:pt x="27" y="862"/>
                  </a:cubicBezTo>
                  <a:cubicBezTo>
                    <a:pt x="18" y="859"/>
                    <a:pt x="9" y="864"/>
                    <a:pt x="0" y="859"/>
                  </a:cubicBezTo>
                  <a:cubicBezTo>
                    <a:pt x="3" y="876"/>
                    <a:pt x="29" y="893"/>
                    <a:pt x="44" y="877"/>
                  </a:cubicBezTo>
                  <a:cubicBezTo>
                    <a:pt x="44" y="875"/>
                    <a:pt x="44" y="875"/>
                    <a:pt x="44" y="875"/>
                  </a:cubicBezTo>
                  <a:cubicBezTo>
                    <a:pt x="44" y="875"/>
                    <a:pt x="45" y="875"/>
                    <a:pt x="45" y="875"/>
                  </a:cubicBezTo>
                  <a:cubicBezTo>
                    <a:pt x="47" y="875"/>
                    <a:pt x="48" y="874"/>
                    <a:pt x="50" y="874"/>
                  </a:cubicBezTo>
                  <a:cubicBezTo>
                    <a:pt x="51" y="873"/>
                    <a:pt x="51" y="873"/>
                    <a:pt x="52" y="873"/>
                  </a:cubicBezTo>
                  <a:cubicBezTo>
                    <a:pt x="53" y="873"/>
                    <a:pt x="53" y="873"/>
                    <a:pt x="53" y="872"/>
                  </a:cubicBezTo>
                  <a:cubicBezTo>
                    <a:pt x="54" y="872"/>
                    <a:pt x="54" y="872"/>
                    <a:pt x="54" y="872"/>
                  </a:cubicBezTo>
                  <a:cubicBezTo>
                    <a:pt x="55" y="872"/>
                    <a:pt x="56" y="871"/>
                    <a:pt x="56" y="871"/>
                  </a:cubicBezTo>
                  <a:cubicBezTo>
                    <a:pt x="57" y="871"/>
                    <a:pt x="58" y="870"/>
                    <a:pt x="58" y="870"/>
                  </a:cubicBezTo>
                  <a:cubicBezTo>
                    <a:pt x="58" y="870"/>
                    <a:pt x="59" y="870"/>
                    <a:pt x="59" y="870"/>
                  </a:cubicBezTo>
                  <a:cubicBezTo>
                    <a:pt x="59" y="869"/>
                    <a:pt x="60" y="869"/>
                    <a:pt x="60" y="869"/>
                  </a:cubicBezTo>
                  <a:cubicBezTo>
                    <a:pt x="60" y="869"/>
                    <a:pt x="61" y="868"/>
                    <a:pt x="61" y="868"/>
                  </a:cubicBezTo>
                  <a:cubicBezTo>
                    <a:pt x="62" y="867"/>
                    <a:pt x="62" y="867"/>
                    <a:pt x="62" y="867"/>
                  </a:cubicBezTo>
                  <a:cubicBezTo>
                    <a:pt x="63" y="866"/>
                    <a:pt x="63" y="866"/>
                    <a:pt x="63" y="866"/>
                  </a:cubicBezTo>
                  <a:cubicBezTo>
                    <a:pt x="63" y="866"/>
                    <a:pt x="64" y="865"/>
                    <a:pt x="64" y="865"/>
                  </a:cubicBezTo>
                  <a:cubicBezTo>
                    <a:pt x="64" y="865"/>
                    <a:pt x="64" y="865"/>
                    <a:pt x="64" y="865"/>
                  </a:cubicBezTo>
                  <a:cubicBezTo>
                    <a:pt x="64" y="866"/>
                    <a:pt x="65" y="866"/>
                    <a:pt x="65" y="867"/>
                  </a:cubicBezTo>
                  <a:cubicBezTo>
                    <a:pt x="65" y="867"/>
                    <a:pt x="65" y="867"/>
                    <a:pt x="66" y="867"/>
                  </a:cubicBezTo>
                  <a:cubicBezTo>
                    <a:pt x="66" y="867"/>
                    <a:pt x="66" y="868"/>
                    <a:pt x="66" y="868"/>
                  </a:cubicBezTo>
                  <a:cubicBezTo>
                    <a:pt x="68" y="870"/>
                    <a:pt x="70" y="871"/>
                    <a:pt x="73" y="872"/>
                  </a:cubicBezTo>
                  <a:cubicBezTo>
                    <a:pt x="75" y="873"/>
                    <a:pt x="77" y="874"/>
                    <a:pt x="80" y="875"/>
                  </a:cubicBezTo>
                  <a:cubicBezTo>
                    <a:pt x="82" y="876"/>
                    <a:pt x="85" y="877"/>
                    <a:pt x="87" y="878"/>
                  </a:cubicBezTo>
                  <a:cubicBezTo>
                    <a:pt x="93" y="881"/>
                    <a:pt x="98" y="883"/>
                    <a:pt x="102" y="885"/>
                  </a:cubicBezTo>
                  <a:cubicBezTo>
                    <a:pt x="105" y="886"/>
                    <a:pt x="107" y="887"/>
                    <a:pt x="109" y="888"/>
                  </a:cubicBezTo>
                  <a:cubicBezTo>
                    <a:pt x="111" y="889"/>
                    <a:pt x="113" y="890"/>
                    <a:pt x="115" y="891"/>
                  </a:cubicBezTo>
                  <a:cubicBezTo>
                    <a:pt x="116" y="891"/>
                    <a:pt x="116" y="892"/>
                    <a:pt x="117" y="892"/>
                  </a:cubicBezTo>
                  <a:cubicBezTo>
                    <a:pt x="118" y="893"/>
                    <a:pt x="119" y="893"/>
                    <a:pt x="119" y="894"/>
                  </a:cubicBezTo>
                  <a:cubicBezTo>
                    <a:pt x="120" y="894"/>
                    <a:pt x="121" y="895"/>
                    <a:pt x="121" y="895"/>
                  </a:cubicBezTo>
                  <a:cubicBezTo>
                    <a:pt x="121" y="896"/>
                    <a:pt x="122" y="896"/>
                    <a:pt x="122" y="896"/>
                  </a:cubicBezTo>
                  <a:cubicBezTo>
                    <a:pt x="122" y="896"/>
                    <a:pt x="122" y="896"/>
                    <a:pt x="122" y="897"/>
                  </a:cubicBezTo>
                  <a:cubicBezTo>
                    <a:pt x="123" y="897"/>
                    <a:pt x="123" y="897"/>
                    <a:pt x="124" y="898"/>
                  </a:cubicBezTo>
                  <a:cubicBezTo>
                    <a:pt x="124" y="898"/>
                    <a:pt x="124" y="898"/>
                    <a:pt x="124" y="898"/>
                  </a:cubicBezTo>
                  <a:cubicBezTo>
                    <a:pt x="124" y="902"/>
                    <a:pt x="125" y="905"/>
                    <a:pt x="126" y="909"/>
                  </a:cubicBezTo>
                  <a:cubicBezTo>
                    <a:pt x="126" y="913"/>
                    <a:pt x="127" y="916"/>
                    <a:pt x="129" y="920"/>
                  </a:cubicBezTo>
                  <a:cubicBezTo>
                    <a:pt x="129" y="921"/>
                    <a:pt x="129" y="922"/>
                    <a:pt x="130" y="923"/>
                  </a:cubicBezTo>
                  <a:cubicBezTo>
                    <a:pt x="130" y="923"/>
                    <a:pt x="130" y="924"/>
                    <a:pt x="131" y="924"/>
                  </a:cubicBezTo>
                  <a:cubicBezTo>
                    <a:pt x="131" y="925"/>
                    <a:pt x="131" y="925"/>
                    <a:pt x="131" y="925"/>
                  </a:cubicBezTo>
                  <a:cubicBezTo>
                    <a:pt x="131" y="925"/>
                    <a:pt x="131" y="925"/>
                    <a:pt x="131" y="925"/>
                  </a:cubicBezTo>
                  <a:cubicBezTo>
                    <a:pt x="130" y="925"/>
                    <a:pt x="130" y="925"/>
                    <a:pt x="130" y="924"/>
                  </a:cubicBezTo>
                  <a:cubicBezTo>
                    <a:pt x="129" y="924"/>
                    <a:pt x="129" y="924"/>
                    <a:pt x="129" y="924"/>
                  </a:cubicBezTo>
                  <a:cubicBezTo>
                    <a:pt x="129" y="924"/>
                    <a:pt x="128" y="924"/>
                    <a:pt x="128" y="924"/>
                  </a:cubicBezTo>
                  <a:cubicBezTo>
                    <a:pt x="128" y="924"/>
                    <a:pt x="127" y="924"/>
                    <a:pt x="127" y="924"/>
                  </a:cubicBezTo>
                  <a:cubicBezTo>
                    <a:pt x="126" y="924"/>
                    <a:pt x="126" y="924"/>
                    <a:pt x="125" y="923"/>
                  </a:cubicBezTo>
                  <a:cubicBezTo>
                    <a:pt x="124" y="923"/>
                    <a:pt x="124" y="923"/>
                    <a:pt x="123" y="923"/>
                  </a:cubicBezTo>
                  <a:cubicBezTo>
                    <a:pt x="123" y="923"/>
                    <a:pt x="122" y="923"/>
                    <a:pt x="121" y="923"/>
                  </a:cubicBezTo>
                  <a:cubicBezTo>
                    <a:pt x="120" y="922"/>
                    <a:pt x="119" y="922"/>
                    <a:pt x="118" y="921"/>
                  </a:cubicBezTo>
                  <a:cubicBezTo>
                    <a:pt x="116" y="921"/>
                    <a:pt x="115" y="920"/>
                    <a:pt x="114" y="920"/>
                  </a:cubicBezTo>
                  <a:cubicBezTo>
                    <a:pt x="113" y="919"/>
                    <a:pt x="111" y="918"/>
                    <a:pt x="110" y="918"/>
                  </a:cubicBezTo>
                  <a:cubicBezTo>
                    <a:pt x="110" y="917"/>
                    <a:pt x="110" y="917"/>
                    <a:pt x="110" y="917"/>
                  </a:cubicBezTo>
                  <a:cubicBezTo>
                    <a:pt x="111" y="918"/>
                    <a:pt x="112" y="918"/>
                    <a:pt x="113" y="918"/>
                  </a:cubicBezTo>
                  <a:cubicBezTo>
                    <a:pt x="120" y="898"/>
                    <a:pt x="91" y="894"/>
                    <a:pt x="76" y="896"/>
                  </a:cubicBezTo>
                  <a:cubicBezTo>
                    <a:pt x="83" y="902"/>
                    <a:pt x="98" y="936"/>
                    <a:pt x="112" y="921"/>
                  </a:cubicBezTo>
                  <a:cubicBezTo>
                    <a:pt x="112" y="921"/>
                    <a:pt x="112" y="922"/>
                    <a:pt x="113" y="922"/>
                  </a:cubicBezTo>
                  <a:cubicBezTo>
                    <a:pt x="114" y="922"/>
                    <a:pt x="115" y="923"/>
                    <a:pt x="117" y="923"/>
                  </a:cubicBezTo>
                  <a:cubicBezTo>
                    <a:pt x="118" y="924"/>
                    <a:pt x="119" y="924"/>
                    <a:pt x="121" y="925"/>
                  </a:cubicBezTo>
                  <a:cubicBezTo>
                    <a:pt x="121" y="925"/>
                    <a:pt x="122" y="925"/>
                    <a:pt x="123" y="925"/>
                  </a:cubicBezTo>
                  <a:cubicBezTo>
                    <a:pt x="123" y="926"/>
                    <a:pt x="124" y="926"/>
                    <a:pt x="124" y="926"/>
                  </a:cubicBezTo>
                  <a:cubicBezTo>
                    <a:pt x="125" y="926"/>
                    <a:pt x="126" y="926"/>
                    <a:pt x="126" y="926"/>
                  </a:cubicBezTo>
                  <a:cubicBezTo>
                    <a:pt x="127" y="926"/>
                    <a:pt x="127" y="926"/>
                    <a:pt x="128" y="927"/>
                  </a:cubicBezTo>
                  <a:cubicBezTo>
                    <a:pt x="128" y="927"/>
                    <a:pt x="128" y="927"/>
                    <a:pt x="129" y="927"/>
                  </a:cubicBezTo>
                  <a:cubicBezTo>
                    <a:pt x="129" y="927"/>
                    <a:pt x="129" y="927"/>
                    <a:pt x="129" y="927"/>
                  </a:cubicBezTo>
                  <a:cubicBezTo>
                    <a:pt x="130" y="927"/>
                    <a:pt x="130" y="927"/>
                    <a:pt x="131" y="927"/>
                  </a:cubicBezTo>
                  <a:cubicBezTo>
                    <a:pt x="131" y="927"/>
                    <a:pt x="131" y="927"/>
                    <a:pt x="132" y="927"/>
                  </a:cubicBezTo>
                  <a:cubicBezTo>
                    <a:pt x="133" y="928"/>
                    <a:pt x="134" y="929"/>
                    <a:pt x="135" y="931"/>
                  </a:cubicBezTo>
                  <a:cubicBezTo>
                    <a:pt x="137" y="934"/>
                    <a:pt x="141" y="936"/>
                    <a:pt x="144" y="939"/>
                  </a:cubicBezTo>
                  <a:cubicBezTo>
                    <a:pt x="148" y="941"/>
                    <a:pt x="151" y="942"/>
                    <a:pt x="155" y="944"/>
                  </a:cubicBezTo>
                  <a:cubicBezTo>
                    <a:pt x="159" y="946"/>
                    <a:pt x="162" y="948"/>
                    <a:pt x="166" y="950"/>
                  </a:cubicBezTo>
                  <a:cubicBezTo>
                    <a:pt x="167" y="951"/>
                    <a:pt x="169" y="952"/>
                    <a:pt x="170" y="954"/>
                  </a:cubicBezTo>
                  <a:cubicBezTo>
                    <a:pt x="171" y="954"/>
                    <a:pt x="171" y="954"/>
                    <a:pt x="172" y="955"/>
                  </a:cubicBezTo>
                  <a:cubicBezTo>
                    <a:pt x="172" y="955"/>
                    <a:pt x="172" y="955"/>
                    <a:pt x="172" y="955"/>
                  </a:cubicBezTo>
                  <a:cubicBezTo>
                    <a:pt x="172" y="956"/>
                    <a:pt x="172" y="956"/>
                    <a:pt x="172" y="956"/>
                  </a:cubicBezTo>
                  <a:cubicBezTo>
                    <a:pt x="173" y="956"/>
                    <a:pt x="173" y="956"/>
                    <a:pt x="173" y="956"/>
                  </a:cubicBezTo>
                  <a:cubicBezTo>
                    <a:pt x="173" y="956"/>
                    <a:pt x="174" y="957"/>
                    <a:pt x="174" y="958"/>
                  </a:cubicBezTo>
                  <a:cubicBezTo>
                    <a:pt x="177" y="961"/>
                    <a:pt x="179" y="965"/>
                    <a:pt x="180" y="969"/>
                  </a:cubicBezTo>
                  <a:cubicBezTo>
                    <a:pt x="182" y="972"/>
                    <a:pt x="183" y="976"/>
                    <a:pt x="185" y="980"/>
                  </a:cubicBezTo>
                  <a:cubicBezTo>
                    <a:pt x="187" y="984"/>
                    <a:pt x="189" y="987"/>
                    <a:pt x="191" y="990"/>
                  </a:cubicBezTo>
                  <a:cubicBezTo>
                    <a:pt x="191" y="990"/>
                    <a:pt x="190" y="990"/>
                    <a:pt x="190" y="989"/>
                  </a:cubicBezTo>
                  <a:cubicBezTo>
                    <a:pt x="189" y="989"/>
                    <a:pt x="188" y="989"/>
                    <a:pt x="188" y="988"/>
                  </a:cubicBezTo>
                  <a:cubicBezTo>
                    <a:pt x="187" y="988"/>
                    <a:pt x="187" y="988"/>
                    <a:pt x="187" y="988"/>
                  </a:cubicBezTo>
                  <a:cubicBezTo>
                    <a:pt x="186" y="988"/>
                    <a:pt x="186" y="987"/>
                    <a:pt x="185" y="987"/>
                  </a:cubicBezTo>
                  <a:cubicBezTo>
                    <a:pt x="182" y="986"/>
                    <a:pt x="177" y="986"/>
                    <a:pt x="173" y="986"/>
                  </a:cubicBezTo>
                  <a:cubicBezTo>
                    <a:pt x="172" y="986"/>
                    <a:pt x="172" y="986"/>
                    <a:pt x="171" y="986"/>
                  </a:cubicBezTo>
                  <a:cubicBezTo>
                    <a:pt x="170" y="986"/>
                    <a:pt x="170" y="986"/>
                    <a:pt x="169" y="986"/>
                  </a:cubicBezTo>
                  <a:cubicBezTo>
                    <a:pt x="168" y="986"/>
                    <a:pt x="167" y="986"/>
                    <a:pt x="166" y="986"/>
                  </a:cubicBezTo>
                  <a:cubicBezTo>
                    <a:pt x="163" y="986"/>
                    <a:pt x="161" y="986"/>
                    <a:pt x="158" y="986"/>
                  </a:cubicBezTo>
                  <a:cubicBezTo>
                    <a:pt x="156" y="986"/>
                    <a:pt x="154" y="987"/>
                    <a:pt x="151" y="987"/>
                  </a:cubicBezTo>
                  <a:cubicBezTo>
                    <a:pt x="150" y="987"/>
                    <a:pt x="150" y="986"/>
                    <a:pt x="149" y="986"/>
                  </a:cubicBezTo>
                  <a:cubicBezTo>
                    <a:pt x="149" y="986"/>
                    <a:pt x="149" y="986"/>
                    <a:pt x="149" y="986"/>
                  </a:cubicBezTo>
                  <a:cubicBezTo>
                    <a:pt x="149" y="986"/>
                    <a:pt x="149" y="986"/>
                    <a:pt x="148" y="986"/>
                  </a:cubicBezTo>
                  <a:cubicBezTo>
                    <a:pt x="147" y="986"/>
                    <a:pt x="146" y="986"/>
                    <a:pt x="145" y="986"/>
                  </a:cubicBezTo>
                  <a:cubicBezTo>
                    <a:pt x="140" y="985"/>
                    <a:pt x="136" y="984"/>
                    <a:pt x="133" y="983"/>
                  </a:cubicBezTo>
                  <a:cubicBezTo>
                    <a:pt x="132" y="982"/>
                    <a:pt x="132" y="982"/>
                    <a:pt x="132" y="982"/>
                  </a:cubicBezTo>
                  <a:cubicBezTo>
                    <a:pt x="131" y="982"/>
                    <a:pt x="131" y="982"/>
                    <a:pt x="130" y="982"/>
                  </a:cubicBezTo>
                  <a:cubicBezTo>
                    <a:pt x="130" y="981"/>
                    <a:pt x="129" y="981"/>
                    <a:pt x="128" y="981"/>
                  </a:cubicBezTo>
                  <a:cubicBezTo>
                    <a:pt x="128" y="981"/>
                    <a:pt x="127" y="981"/>
                    <a:pt x="126" y="980"/>
                  </a:cubicBezTo>
                  <a:cubicBezTo>
                    <a:pt x="127" y="980"/>
                    <a:pt x="128" y="980"/>
                    <a:pt x="128" y="980"/>
                  </a:cubicBezTo>
                  <a:cubicBezTo>
                    <a:pt x="128" y="980"/>
                    <a:pt x="127" y="980"/>
                    <a:pt x="126" y="980"/>
                  </a:cubicBezTo>
                  <a:cubicBezTo>
                    <a:pt x="126" y="979"/>
                    <a:pt x="125" y="979"/>
                    <a:pt x="124" y="979"/>
                  </a:cubicBezTo>
                  <a:cubicBezTo>
                    <a:pt x="124" y="979"/>
                    <a:pt x="124" y="978"/>
                    <a:pt x="123" y="978"/>
                  </a:cubicBezTo>
                  <a:cubicBezTo>
                    <a:pt x="123" y="978"/>
                    <a:pt x="123" y="978"/>
                    <a:pt x="123" y="978"/>
                  </a:cubicBezTo>
                  <a:cubicBezTo>
                    <a:pt x="122" y="978"/>
                    <a:pt x="122" y="978"/>
                    <a:pt x="122" y="978"/>
                  </a:cubicBezTo>
                  <a:cubicBezTo>
                    <a:pt x="121" y="978"/>
                    <a:pt x="120" y="978"/>
                    <a:pt x="119" y="978"/>
                  </a:cubicBezTo>
                  <a:cubicBezTo>
                    <a:pt x="118" y="977"/>
                    <a:pt x="117" y="977"/>
                    <a:pt x="116" y="977"/>
                  </a:cubicBezTo>
                  <a:cubicBezTo>
                    <a:pt x="115" y="977"/>
                    <a:pt x="114" y="977"/>
                    <a:pt x="112" y="977"/>
                  </a:cubicBezTo>
                  <a:cubicBezTo>
                    <a:pt x="111" y="977"/>
                    <a:pt x="110" y="977"/>
                    <a:pt x="109" y="977"/>
                  </a:cubicBezTo>
                  <a:cubicBezTo>
                    <a:pt x="108" y="977"/>
                    <a:pt x="107" y="977"/>
                    <a:pt x="106" y="977"/>
                  </a:cubicBezTo>
                  <a:cubicBezTo>
                    <a:pt x="94" y="961"/>
                    <a:pt x="73" y="981"/>
                    <a:pt x="68" y="993"/>
                  </a:cubicBezTo>
                  <a:cubicBezTo>
                    <a:pt x="75" y="990"/>
                    <a:pt x="78" y="987"/>
                    <a:pt x="86" y="988"/>
                  </a:cubicBezTo>
                  <a:cubicBezTo>
                    <a:pt x="92" y="988"/>
                    <a:pt x="104" y="990"/>
                    <a:pt x="102" y="980"/>
                  </a:cubicBezTo>
                  <a:cubicBezTo>
                    <a:pt x="103" y="981"/>
                    <a:pt x="103" y="981"/>
                    <a:pt x="103" y="981"/>
                  </a:cubicBezTo>
                  <a:cubicBezTo>
                    <a:pt x="105" y="980"/>
                    <a:pt x="106" y="979"/>
                    <a:pt x="108" y="979"/>
                  </a:cubicBezTo>
                  <a:cubicBezTo>
                    <a:pt x="108" y="979"/>
                    <a:pt x="108" y="979"/>
                    <a:pt x="108" y="979"/>
                  </a:cubicBezTo>
                  <a:cubicBezTo>
                    <a:pt x="108" y="979"/>
                    <a:pt x="108" y="979"/>
                    <a:pt x="109" y="979"/>
                  </a:cubicBezTo>
                  <a:cubicBezTo>
                    <a:pt x="110" y="979"/>
                    <a:pt x="111" y="979"/>
                    <a:pt x="112" y="979"/>
                  </a:cubicBezTo>
                  <a:cubicBezTo>
                    <a:pt x="113" y="979"/>
                    <a:pt x="115" y="979"/>
                    <a:pt x="116" y="979"/>
                  </a:cubicBezTo>
                  <a:cubicBezTo>
                    <a:pt x="117" y="979"/>
                    <a:pt x="118" y="979"/>
                    <a:pt x="119" y="979"/>
                  </a:cubicBezTo>
                  <a:cubicBezTo>
                    <a:pt x="120" y="980"/>
                    <a:pt x="121" y="980"/>
                    <a:pt x="122" y="980"/>
                  </a:cubicBezTo>
                  <a:cubicBezTo>
                    <a:pt x="122" y="980"/>
                    <a:pt x="122" y="980"/>
                    <a:pt x="122" y="980"/>
                  </a:cubicBezTo>
                  <a:cubicBezTo>
                    <a:pt x="122" y="980"/>
                    <a:pt x="123" y="980"/>
                    <a:pt x="123" y="980"/>
                  </a:cubicBezTo>
                  <a:cubicBezTo>
                    <a:pt x="123" y="980"/>
                    <a:pt x="123" y="980"/>
                    <a:pt x="124" y="980"/>
                  </a:cubicBezTo>
                  <a:cubicBezTo>
                    <a:pt x="124" y="980"/>
                    <a:pt x="124" y="980"/>
                    <a:pt x="124" y="981"/>
                  </a:cubicBezTo>
                  <a:cubicBezTo>
                    <a:pt x="125" y="981"/>
                    <a:pt x="126" y="982"/>
                    <a:pt x="128" y="982"/>
                  </a:cubicBezTo>
                  <a:cubicBezTo>
                    <a:pt x="128" y="983"/>
                    <a:pt x="129" y="983"/>
                    <a:pt x="130" y="984"/>
                  </a:cubicBezTo>
                  <a:cubicBezTo>
                    <a:pt x="130" y="984"/>
                    <a:pt x="130" y="984"/>
                    <a:pt x="131" y="984"/>
                  </a:cubicBezTo>
                  <a:cubicBezTo>
                    <a:pt x="131" y="984"/>
                    <a:pt x="132" y="984"/>
                    <a:pt x="132" y="985"/>
                  </a:cubicBezTo>
                  <a:cubicBezTo>
                    <a:pt x="135" y="986"/>
                    <a:pt x="139" y="987"/>
                    <a:pt x="144" y="988"/>
                  </a:cubicBezTo>
                  <a:cubicBezTo>
                    <a:pt x="144" y="988"/>
                    <a:pt x="144" y="988"/>
                    <a:pt x="144" y="988"/>
                  </a:cubicBezTo>
                  <a:cubicBezTo>
                    <a:pt x="143" y="988"/>
                    <a:pt x="143" y="988"/>
                    <a:pt x="143" y="988"/>
                  </a:cubicBezTo>
                  <a:cubicBezTo>
                    <a:pt x="143" y="989"/>
                    <a:pt x="143" y="989"/>
                    <a:pt x="142" y="989"/>
                  </a:cubicBezTo>
                  <a:cubicBezTo>
                    <a:pt x="142" y="989"/>
                    <a:pt x="142" y="989"/>
                    <a:pt x="142" y="990"/>
                  </a:cubicBezTo>
                  <a:cubicBezTo>
                    <a:pt x="140" y="991"/>
                    <a:pt x="139" y="994"/>
                    <a:pt x="137" y="996"/>
                  </a:cubicBezTo>
                  <a:cubicBezTo>
                    <a:pt x="136" y="998"/>
                    <a:pt x="135" y="1000"/>
                    <a:pt x="133" y="1003"/>
                  </a:cubicBezTo>
                  <a:cubicBezTo>
                    <a:pt x="133" y="1002"/>
                    <a:pt x="133" y="1002"/>
                    <a:pt x="133" y="1002"/>
                  </a:cubicBezTo>
                  <a:cubicBezTo>
                    <a:pt x="130" y="1002"/>
                    <a:pt x="130" y="1002"/>
                    <a:pt x="130" y="1002"/>
                  </a:cubicBezTo>
                  <a:cubicBezTo>
                    <a:pt x="119" y="999"/>
                    <a:pt x="108" y="1009"/>
                    <a:pt x="110" y="1021"/>
                  </a:cubicBezTo>
                  <a:cubicBezTo>
                    <a:pt x="119" y="1018"/>
                    <a:pt x="136" y="1018"/>
                    <a:pt x="134" y="1005"/>
                  </a:cubicBezTo>
                  <a:cubicBezTo>
                    <a:pt x="134" y="1005"/>
                    <a:pt x="134" y="1005"/>
                    <a:pt x="134" y="1005"/>
                  </a:cubicBezTo>
                  <a:cubicBezTo>
                    <a:pt x="136" y="1002"/>
                    <a:pt x="137" y="1000"/>
                    <a:pt x="139" y="997"/>
                  </a:cubicBezTo>
                  <a:cubicBezTo>
                    <a:pt x="140" y="995"/>
                    <a:pt x="142" y="993"/>
                    <a:pt x="143" y="991"/>
                  </a:cubicBezTo>
                  <a:cubicBezTo>
                    <a:pt x="143" y="991"/>
                    <a:pt x="143" y="991"/>
                    <a:pt x="144" y="990"/>
                  </a:cubicBezTo>
                  <a:cubicBezTo>
                    <a:pt x="144" y="990"/>
                    <a:pt x="144" y="990"/>
                    <a:pt x="144" y="990"/>
                  </a:cubicBezTo>
                  <a:cubicBezTo>
                    <a:pt x="144" y="990"/>
                    <a:pt x="145" y="990"/>
                    <a:pt x="145" y="989"/>
                  </a:cubicBezTo>
                  <a:cubicBezTo>
                    <a:pt x="145" y="989"/>
                    <a:pt x="145" y="989"/>
                    <a:pt x="145" y="989"/>
                  </a:cubicBezTo>
                  <a:cubicBezTo>
                    <a:pt x="145" y="989"/>
                    <a:pt x="146" y="988"/>
                    <a:pt x="146" y="988"/>
                  </a:cubicBezTo>
                  <a:cubicBezTo>
                    <a:pt x="148" y="989"/>
                    <a:pt x="149" y="989"/>
                    <a:pt x="151" y="989"/>
                  </a:cubicBezTo>
                  <a:cubicBezTo>
                    <a:pt x="154" y="989"/>
                    <a:pt x="156" y="989"/>
                    <a:pt x="159" y="988"/>
                  </a:cubicBezTo>
                  <a:cubicBezTo>
                    <a:pt x="161" y="988"/>
                    <a:pt x="163" y="988"/>
                    <a:pt x="166" y="988"/>
                  </a:cubicBezTo>
                  <a:cubicBezTo>
                    <a:pt x="167" y="988"/>
                    <a:pt x="168" y="988"/>
                    <a:pt x="169" y="988"/>
                  </a:cubicBezTo>
                  <a:cubicBezTo>
                    <a:pt x="170" y="988"/>
                    <a:pt x="170" y="988"/>
                    <a:pt x="171" y="988"/>
                  </a:cubicBezTo>
                  <a:cubicBezTo>
                    <a:pt x="172" y="988"/>
                    <a:pt x="172" y="988"/>
                    <a:pt x="173" y="988"/>
                  </a:cubicBezTo>
                  <a:cubicBezTo>
                    <a:pt x="177" y="988"/>
                    <a:pt x="181" y="988"/>
                    <a:pt x="185" y="989"/>
                  </a:cubicBezTo>
                  <a:cubicBezTo>
                    <a:pt x="185" y="989"/>
                    <a:pt x="185" y="990"/>
                    <a:pt x="186" y="990"/>
                  </a:cubicBezTo>
                  <a:cubicBezTo>
                    <a:pt x="186" y="990"/>
                    <a:pt x="187" y="990"/>
                    <a:pt x="187" y="990"/>
                  </a:cubicBezTo>
                  <a:cubicBezTo>
                    <a:pt x="188" y="990"/>
                    <a:pt x="188" y="991"/>
                    <a:pt x="189" y="991"/>
                  </a:cubicBezTo>
                  <a:cubicBezTo>
                    <a:pt x="190" y="991"/>
                    <a:pt x="192" y="992"/>
                    <a:pt x="193" y="992"/>
                  </a:cubicBezTo>
                  <a:cubicBezTo>
                    <a:pt x="193" y="993"/>
                    <a:pt x="194" y="993"/>
                    <a:pt x="194" y="993"/>
                  </a:cubicBezTo>
                  <a:cubicBezTo>
                    <a:pt x="194" y="994"/>
                    <a:pt x="194" y="994"/>
                    <a:pt x="194" y="994"/>
                  </a:cubicBezTo>
                  <a:cubicBezTo>
                    <a:pt x="195" y="994"/>
                    <a:pt x="195" y="994"/>
                    <a:pt x="195" y="994"/>
                  </a:cubicBezTo>
                  <a:cubicBezTo>
                    <a:pt x="195" y="994"/>
                    <a:pt x="195" y="994"/>
                    <a:pt x="195" y="994"/>
                  </a:cubicBezTo>
                  <a:cubicBezTo>
                    <a:pt x="195" y="994"/>
                    <a:pt x="195" y="994"/>
                    <a:pt x="195" y="994"/>
                  </a:cubicBezTo>
                  <a:cubicBezTo>
                    <a:pt x="196" y="995"/>
                    <a:pt x="196" y="995"/>
                    <a:pt x="196" y="995"/>
                  </a:cubicBezTo>
                  <a:cubicBezTo>
                    <a:pt x="197" y="996"/>
                    <a:pt x="198" y="996"/>
                    <a:pt x="198" y="997"/>
                  </a:cubicBezTo>
                  <a:cubicBezTo>
                    <a:pt x="199" y="998"/>
                    <a:pt x="200" y="998"/>
                    <a:pt x="201" y="999"/>
                  </a:cubicBezTo>
                  <a:cubicBezTo>
                    <a:pt x="207" y="1004"/>
                    <a:pt x="213" y="1008"/>
                    <a:pt x="219" y="1012"/>
                  </a:cubicBezTo>
                  <a:cubicBezTo>
                    <a:pt x="221" y="1014"/>
                    <a:pt x="222" y="1015"/>
                    <a:pt x="224" y="1016"/>
                  </a:cubicBezTo>
                  <a:cubicBezTo>
                    <a:pt x="212" y="1017"/>
                    <a:pt x="197" y="1023"/>
                    <a:pt x="180" y="1035"/>
                  </a:cubicBezTo>
                  <a:cubicBezTo>
                    <a:pt x="198" y="1030"/>
                    <a:pt x="224" y="1017"/>
                    <a:pt x="245" y="1031"/>
                  </a:cubicBezTo>
                  <a:cubicBezTo>
                    <a:pt x="258" y="1040"/>
                    <a:pt x="260" y="1058"/>
                    <a:pt x="275" y="1066"/>
                  </a:cubicBezTo>
                  <a:cubicBezTo>
                    <a:pt x="301" y="1080"/>
                    <a:pt x="340" y="1085"/>
                    <a:pt x="369" y="1092"/>
                  </a:cubicBezTo>
                  <a:cubicBezTo>
                    <a:pt x="397" y="1098"/>
                    <a:pt x="376" y="1112"/>
                    <a:pt x="351" y="1126"/>
                  </a:cubicBezTo>
                  <a:cubicBezTo>
                    <a:pt x="335" y="1134"/>
                    <a:pt x="331" y="1145"/>
                    <a:pt x="319" y="1154"/>
                  </a:cubicBezTo>
                  <a:cubicBezTo>
                    <a:pt x="306" y="1163"/>
                    <a:pt x="300" y="1171"/>
                    <a:pt x="281" y="1170"/>
                  </a:cubicBezTo>
                  <a:cubicBezTo>
                    <a:pt x="276" y="1170"/>
                    <a:pt x="271" y="1171"/>
                    <a:pt x="267" y="1172"/>
                  </a:cubicBezTo>
                  <a:cubicBezTo>
                    <a:pt x="273" y="1158"/>
                    <a:pt x="265" y="1154"/>
                    <a:pt x="250" y="1157"/>
                  </a:cubicBezTo>
                  <a:cubicBezTo>
                    <a:pt x="252" y="1164"/>
                    <a:pt x="252" y="1173"/>
                    <a:pt x="259" y="1175"/>
                  </a:cubicBezTo>
                  <a:cubicBezTo>
                    <a:pt x="251" y="1178"/>
                    <a:pt x="244" y="1182"/>
                    <a:pt x="233" y="1183"/>
                  </a:cubicBezTo>
                  <a:cubicBezTo>
                    <a:pt x="234" y="1177"/>
                    <a:pt x="233" y="1169"/>
                    <a:pt x="229" y="1165"/>
                  </a:cubicBezTo>
                  <a:cubicBezTo>
                    <a:pt x="223" y="1160"/>
                    <a:pt x="214" y="1164"/>
                    <a:pt x="207" y="1164"/>
                  </a:cubicBezTo>
                  <a:cubicBezTo>
                    <a:pt x="212" y="1173"/>
                    <a:pt x="214" y="1189"/>
                    <a:pt x="223" y="1189"/>
                  </a:cubicBezTo>
                  <a:cubicBezTo>
                    <a:pt x="228" y="1192"/>
                    <a:pt x="234" y="1192"/>
                    <a:pt x="240" y="1191"/>
                  </a:cubicBezTo>
                  <a:cubicBezTo>
                    <a:pt x="241" y="1191"/>
                    <a:pt x="241" y="1192"/>
                    <a:pt x="242" y="1192"/>
                  </a:cubicBezTo>
                  <a:cubicBezTo>
                    <a:pt x="244" y="1193"/>
                    <a:pt x="245" y="1193"/>
                    <a:pt x="246" y="1194"/>
                  </a:cubicBezTo>
                  <a:cubicBezTo>
                    <a:pt x="247" y="1194"/>
                    <a:pt x="248" y="1194"/>
                    <a:pt x="248" y="1194"/>
                  </a:cubicBezTo>
                  <a:cubicBezTo>
                    <a:pt x="249" y="1194"/>
                    <a:pt x="249" y="1194"/>
                    <a:pt x="249" y="1194"/>
                  </a:cubicBezTo>
                  <a:cubicBezTo>
                    <a:pt x="250" y="1194"/>
                    <a:pt x="250" y="1194"/>
                    <a:pt x="250" y="1195"/>
                  </a:cubicBezTo>
                  <a:cubicBezTo>
                    <a:pt x="251" y="1195"/>
                    <a:pt x="252" y="1195"/>
                    <a:pt x="252" y="1195"/>
                  </a:cubicBezTo>
                  <a:cubicBezTo>
                    <a:pt x="253" y="1195"/>
                    <a:pt x="253" y="1195"/>
                    <a:pt x="254" y="1195"/>
                  </a:cubicBezTo>
                  <a:cubicBezTo>
                    <a:pt x="254" y="1195"/>
                    <a:pt x="254" y="1195"/>
                    <a:pt x="255" y="1195"/>
                  </a:cubicBezTo>
                  <a:cubicBezTo>
                    <a:pt x="255" y="1195"/>
                    <a:pt x="255" y="1195"/>
                    <a:pt x="255" y="1195"/>
                  </a:cubicBezTo>
                  <a:cubicBezTo>
                    <a:pt x="256" y="1195"/>
                    <a:pt x="256" y="1195"/>
                    <a:pt x="256" y="1195"/>
                  </a:cubicBezTo>
                  <a:cubicBezTo>
                    <a:pt x="255" y="1197"/>
                    <a:pt x="253" y="1198"/>
                    <a:pt x="252" y="1200"/>
                  </a:cubicBezTo>
                  <a:cubicBezTo>
                    <a:pt x="249" y="1203"/>
                    <a:pt x="246" y="1206"/>
                    <a:pt x="243" y="1208"/>
                  </a:cubicBezTo>
                  <a:cubicBezTo>
                    <a:pt x="240" y="1210"/>
                    <a:pt x="237" y="1212"/>
                    <a:pt x="233" y="1214"/>
                  </a:cubicBezTo>
                  <a:cubicBezTo>
                    <a:pt x="230" y="1215"/>
                    <a:pt x="226" y="1215"/>
                    <a:pt x="223" y="1215"/>
                  </a:cubicBezTo>
                  <a:cubicBezTo>
                    <a:pt x="219" y="1216"/>
                    <a:pt x="216" y="1215"/>
                    <a:pt x="212" y="1215"/>
                  </a:cubicBezTo>
                  <a:cubicBezTo>
                    <a:pt x="206" y="1214"/>
                    <a:pt x="199" y="1213"/>
                    <a:pt x="193" y="1211"/>
                  </a:cubicBezTo>
                  <a:cubicBezTo>
                    <a:pt x="192" y="1211"/>
                    <a:pt x="190" y="1210"/>
                    <a:pt x="189" y="1210"/>
                  </a:cubicBezTo>
                  <a:cubicBezTo>
                    <a:pt x="188" y="1209"/>
                    <a:pt x="186" y="1209"/>
                    <a:pt x="185" y="1208"/>
                  </a:cubicBezTo>
                  <a:cubicBezTo>
                    <a:pt x="183" y="1207"/>
                    <a:pt x="180" y="1206"/>
                    <a:pt x="178" y="1205"/>
                  </a:cubicBezTo>
                  <a:cubicBezTo>
                    <a:pt x="173" y="1203"/>
                    <a:pt x="170" y="1201"/>
                    <a:pt x="167" y="1199"/>
                  </a:cubicBezTo>
                  <a:cubicBezTo>
                    <a:pt x="167" y="1199"/>
                    <a:pt x="167" y="1199"/>
                    <a:pt x="167" y="1199"/>
                  </a:cubicBezTo>
                  <a:cubicBezTo>
                    <a:pt x="167" y="1199"/>
                    <a:pt x="167" y="1199"/>
                    <a:pt x="167" y="1199"/>
                  </a:cubicBezTo>
                  <a:cubicBezTo>
                    <a:pt x="167" y="1199"/>
                    <a:pt x="167" y="1199"/>
                    <a:pt x="167" y="1199"/>
                  </a:cubicBezTo>
                  <a:cubicBezTo>
                    <a:pt x="166" y="1198"/>
                    <a:pt x="166" y="1198"/>
                    <a:pt x="166" y="1198"/>
                  </a:cubicBezTo>
                  <a:cubicBezTo>
                    <a:pt x="166" y="1198"/>
                    <a:pt x="166" y="1197"/>
                    <a:pt x="166" y="1197"/>
                  </a:cubicBezTo>
                  <a:cubicBezTo>
                    <a:pt x="165" y="1196"/>
                    <a:pt x="165" y="1196"/>
                    <a:pt x="165" y="1195"/>
                  </a:cubicBezTo>
                  <a:cubicBezTo>
                    <a:pt x="164" y="1194"/>
                    <a:pt x="164" y="1194"/>
                    <a:pt x="164" y="1193"/>
                  </a:cubicBezTo>
                  <a:cubicBezTo>
                    <a:pt x="164" y="1192"/>
                    <a:pt x="163" y="1192"/>
                    <a:pt x="163" y="1191"/>
                  </a:cubicBezTo>
                  <a:cubicBezTo>
                    <a:pt x="163" y="1190"/>
                    <a:pt x="163" y="1190"/>
                    <a:pt x="163" y="1189"/>
                  </a:cubicBezTo>
                  <a:cubicBezTo>
                    <a:pt x="167" y="1180"/>
                    <a:pt x="167" y="1171"/>
                    <a:pt x="159" y="1165"/>
                  </a:cubicBezTo>
                  <a:cubicBezTo>
                    <a:pt x="156" y="1175"/>
                    <a:pt x="153" y="1184"/>
                    <a:pt x="161" y="1192"/>
                  </a:cubicBezTo>
                  <a:cubicBezTo>
                    <a:pt x="161" y="1192"/>
                    <a:pt x="161" y="1192"/>
                    <a:pt x="161" y="1192"/>
                  </a:cubicBezTo>
                  <a:cubicBezTo>
                    <a:pt x="161" y="1192"/>
                    <a:pt x="161" y="1192"/>
                    <a:pt x="161" y="1192"/>
                  </a:cubicBezTo>
                  <a:cubicBezTo>
                    <a:pt x="161" y="1193"/>
                    <a:pt x="162" y="1193"/>
                    <a:pt x="162" y="1194"/>
                  </a:cubicBezTo>
                  <a:cubicBezTo>
                    <a:pt x="162" y="1194"/>
                    <a:pt x="162" y="1195"/>
                    <a:pt x="162" y="1195"/>
                  </a:cubicBezTo>
                  <a:cubicBezTo>
                    <a:pt x="162" y="1194"/>
                    <a:pt x="161" y="1194"/>
                    <a:pt x="161" y="1193"/>
                  </a:cubicBezTo>
                  <a:cubicBezTo>
                    <a:pt x="160" y="1193"/>
                    <a:pt x="160" y="1192"/>
                    <a:pt x="160" y="1192"/>
                  </a:cubicBezTo>
                  <a:cubicBezTo>
                    <a:pt x="160" y="1191"/>
                    <a:pt x="159" y="1191"/>
                    <a:pt x="159" y="1191"/>
                  </a:cubicBezTo>
                  <a:cubicBezTo>
                    <a:pt x="159" y="1191"/>
                    <a:pt x="160" y="1191"/>
                    <a:pt x="160" y="1192"/>
                  </a:cubicBezTo>
                  <a:cubicBezTo>
                    <a:pt x="160" y="1192"/>
                    <a:pt x="160" y="1193"/>
                    <a:pt x="161" y="1194"/>
                  </a:cubicBezTo>
                  <a:cubicBezTo>
                    <a:pt x="161" y="1195"/>
                    <a:pt x="162" y="1196"/>
                    <a:pt x="163" y="1197"/>
                  </a:cubicBezTo>
                  <a:cubicBezTo>
                    <a:pt x="163" y="1197"/>
                    <a:pt x="164" y="1198"/>
                    <a:pt x="164" y="1198"/>
                  </a:cubicBezTo>
                  <a:cubicBezTo>
                    <a:pt x="164" y="1198"/>
                    <a:pt x="164" y="1199"/>
                    <a:pt x="164" y="1199"/>
                  </a:cubicBezTo>
                  <a:cubicBezTo>
                    <a:pt x="164" y="1199"/>
                    <a:pt x="165" y="1199"/>
                    <a:pt x="165" y="1200"/>
                  </a:cubicBezTo>
                  <a:cubicBezTo>
                    <a:pt x="165" y="1200"/>
                    <a:pt x="165" y="1200"/>
                    <a:pt x="165" y="1200"/>
                  </a:cubicBezTo>
                  <a:cubicBezTo>
                    <a:pt x="165" y="1200"/>
                    <a:pt x="165" y="1200"/>
                    <a:pt x="165" y="1200"/>
                  </a:cubicBezTo>
                  <a:cubicBezTo>
                    <a:pt x="166" y="1201"/>
                    <a:pt x="166" y="1201"/>
                    <a:pt x="166" y="1201"/>
                  </a:cubicBezTo>
                  <a:cubicBezTo>
                    <a:pt x="167" y="1202"/>
                    <a:pt x="167" y="1202"/>
                    <a:pt x="167" y="1202"/>
                  </a:cubicBezTo>
                  <a:cubicBezTo>
                    <a:pt x="167" y="1202"/>
                    <a:pt x="167" y="1202"/>
                    <a:pt x="167" y="1201"/>
                  </a:cubicBezTo>
                  <a:cubicBezTo>
                    <a:pt x="169" y="1203"/>
                    <a:pt x="172" y="1205"/>
                    <a:pt x="175" y="1207"/>
                  </a:cubicBezTo>
                  <a:cubicBezTo>
                    <a:pt x="175" y="1207"/>
                    <a:pt x="174" y="1207"/>
                    <a:pt x="173" y="1207"/>
                  </a:cubicBezTo>
                  <a:cubicBezTo>
                    <a:pt x="173" y="1207"/>
                    <a:pt x="172" y="1208"/>
                    <a:pt x="171" y="1208"/>
                  </a:cubicBezTo>
                  <a:cubicBezTo>
                    <a:pt x="171" y="1208"/>
                    <a:pt x="170" y="1208"/>
                    <a:pt x="170" y="1208"/>
                  </a:cubicBezTo>
                  <a:cubicBezTo>
                    <a:pt x="170" y="1208"/>
                    <a:pt x="169" y="1208"/>
                    <a:pt x="169" y="1208"/>
                  </a:cubicBezTo>
                  <a:cubicBezTo>
                    <a:pt x="169" y="1208"/>
                    <a:pt x="169" y="1208"/>
                    <a:pt x="169" y="1209"/>
                  </a:cubicBezTo>
                  <a:cubicBezTo>
                    <a:pt x="168" y="1209"/>
                    <a:pt x="168" y="1209"/>
                    <a:pt x="167" y="1209"/>
                  </a:cubicBezTo>
                  <a:cubicBezTo>
                    <a:pt x="166" y="1209"/>
                    <a:pt x="166" y="1209"/>
                    <a:pt x="165" y="1210"/>
                  </a:cubicBezTo>
                  <a:cubicBezTo>
                    <a:pt x="165" y="1210"/>
                    <a:pt x="164" y="1210"/>
                    <a:pt x="164" y="1210"/>
                  </a:cubicBezTo>
                  <a:cubicBezTo>
                    <a:pt x="163" y="1210"/>
                    <a:pt x="162" y="1211"/>
                    <a:pt x="162" y="1211"/>
                  </a:cubicBezTo>
                  <a:cubicBezTo>
                    <a:pt x="161" y="1211"/>
                    <a:pt x="159" y="1211"/>
                    <a:pt x="158" y="1211"/>
                  </a:cubicBezTo>
                  <a:cubicBezTo>
                    <a:pt x="157" y="1212"/>
                    <a:pt x="155" y="1212"/>
                    <a:pt x="154" y="1212"/>
                  </a:cubicBezTo>
                  <a:cubicBezTo>
                    <a:pt x="152" y="1212"/>
                    <a:pt x="151" y="1212"/>
                    <a:pt x="150" y="1212"/>
                  </a:cubicBezTo>
                  <a:cubicBezTo>
                    <a:pt x="148" y="1212"/>
                    <a:pt x="147" y="1212"/>
                    <a:pt x="146" y="1212"/>
                  </a:cubicBezTo>
                  <a:cubicBezTo>
                    <a:pt x="146" y="1212"/>
                    <a:pt x="146" y="1212"/>
                    <a:pt x="146" y="1212"/>
                  </a:cubicBezTo>
                  <a:cubicBezTo>
                    <a:pt x="137" y="1193"/>
                    <a:pt x="124" y="1201"/>
                    <a:pt x="113" y="1214"/>
                  </a:cubicBezTo>
                  <a:cubicBezTo>
                    <a:pt x="127" y="1212"/>
                    <a:pt x="132" y="1225"/>
                    <a:pt x="146" y="1214"/>
                  </a:cubicBezTo>
                  <a:cubicBezTo>
                    <a:pt x="148" y="1214"/>
                    <a:pt x="149" y="1214"/>
                    <a:pt x="150" y="1214"/>
                  </a:cubicBezTo>
                  <a:cubicBezTo>
                    <a:pt x="151" y="1214"/>
                    <a:pt x="152" y="1214"/>
                    <a:pt x="154" y="1214"/>
                  </a:cubicBezTo>
                  <a:cubicBezTo>
                    <a:pt x="155" y="1214"/>
                    <a:pt x="157" y="1214"/>
                    <a:pt x="158" y="1214"/>
                  </a:cubicBezTo>
                  <a:cubicBezTo>
                    <a:pt x="160" y="1214"/>
                    <a:pt x="161" y="1213"/>
                    <a:pt x="162" y="1213"/>
                  </a:cubicBezTo>
                  <a:cubicBezTo>
                    <a:pt x="163" y="1213"/>
                    <a:pt x="164" y="1213"/>
                    <a:pt x="164" y="1212"/>
                  </a:cubicBezTo>
                  <a:cubicBezTo>
                    <a:pt x="165" y="1212"/>
                    <a:pt x="165" y="1212"/>
                    <a:pt x="166" y="1212"/>
                  </a:cubicBezTo>
                  <a:cubicBezTo>
                    <a:pt x="167" y="1212"/>
                    <a:pt x="167" y="1212"/>
                    <a:pt x="168" y="1211"/>
                  </a:cubicBezTo>
                  <a:cubicBezTo>
                    <a:pt x="168" y="1211"/>
                    <a:pt x="169" y="1211"/>
                    <a:pt x="169" y="1211"/>
                  </a:cubicBezTo>
                  <a:cubicBezTo>
                    <a:pt x="170" y="1211"/>
                    <a:pt x="170" y="1211"/>
                    <a:pt x="170" y="1210"/>
                  </a:cubicBezTo>
                  <a:cubicBezTo>
                    <a:pt x="170" y="1210"/>
                    <a:pt x="171" y="1210"/>
                    <a:pt x="171" y="1210"/>
                  </a:cubicBezTo>
                  <a:cubicBezTo>
                    <a:pt x="171" y="1210"/>
                    <a:pt x="172" y="1210"/>
                    <a:pt x="172" y="1209"/>
                  </a:cubicBezTo>
                  <a:cubicBezTo>
                    <a:pt x="172" y="1209"/>
                    <a:pt x="173" y="1209"/>
                    <a:pt x="173" y="1209"/>
                  </a:cubicBezTo>
                  <a:cubicBezTo>
                    <a:pt x="173" y="1208"/>
                    <a:pt x="174" y="1208"/>
                    <a:pt x="174" y="1208"/>
                  </a:cubicBezTo>
                  <a:cubicBezTo>
                    <a:pt x="174" y="1207"/>
                    <a:pt x="175" y="1207"/>
                    <a:pt x="175" y="1207"/>
                  </a:cubicBezTo>
                  <a:cubicBezTo>
                    <a:pt x="176" y="1207"/>
                    <a:pt x="176" y="1207"/>
                    <a:pt x="177" y="1208"/>
                  </a:cubicBezTo>
                  <a:cubicBezTo>
                    <a:pt x="179" y="1209"/>
                    <a:pt x="181" y="1210"/>
                    <a:pt x="184" y="1211"/>
                  </a:cubicBezTo>
                  <a:cubicBezTo>
                    <a:pt x="185" y="1212"/>
                    <a:pt x="187" y="1212"/>
                    <a:pt x="188" y="1213"/>
                  </a:cubicBezTo>
                  <a:cubicBezTo>
                    <a:pt x="189" y="1213"/>
                    <a:pt x="191" y="1214"/>
                    <a:pt x="192" y="1214"/>
                  </a:cubicBezTo>
                  <a:cubicBezTo>
                    <a:pt x="195" y="1215"/>
                    <a:pt x="197" y="1216"/>
                    <a:pt x="200" y="1216"/>
                  </a:cubicBezTo>
                  <a:cubicBezTo>
                    <a:pt x="199" y="1216"/>
                    <a:pt x="199" y="1216"/>
                    <a:pt x="199" y="1216"/>
                  </a:cubicBezTo>
                  <a:cubicBezTo>
                    <a:pt x="198" y="1217"/>
                    <a:pt x="196" y="1217"/>
                    <a:pt x="195" y="1218"/>
                  </a:cubicBezTo>
                  <a:cubicBezTo>
                    <a:pt x="194" y="1218"/>
                    <a:pt x="193" y="1219"/>
                    <a:pt x="193" y="1219"/>
                  </a:cubicBezTo>
                  <a:cubicBezTo>
                    <a:pt x="192" y="1219"/>
                    <a:pt x="192" y="1220"/>
                    <a:pt x="191" y="1220"/>
                  </a:cubicBezTo>
                  <a:cubicBezTo>
                    <a:pt x="191" y="1220"/>
                    <a:pt x="191" y="1221"/>
                    <a:pt x="190" y="1221"/>
                  </a:cubicBezTo>
                  <a:cubicBezTo>
                    <a:pt x="189" y="1222"/>
                    <a:pt x="187" y="1224"/>
                    <a:pt x="185" y="1225"/>
                  </a:cubicBezTo>
                  <a:cubicBezTo>
                    <a:pt x="184" y="1227"/>
                    <a:pt x="182" y="1229"/>
                    <a:pt x="180" y="1231"/>
                  </a:cubicBezTo>
                  <a:cubicBezTo>
                    <a:pt x="177" y="1234"/>
                    <a:pt x="173" y="1238"/>
                    <a:pt x="170" y="1242"/>
                  </a:cubicBezTo>
                  <a:cubicBezTo>
                    <a:pt x="168" y="1244"/>
                    <a:pt x="166" y="1246"/>
                    <a:pt x="164" y="1248"/>
                  </a:cubicBezTo>
                  <a:cubicBezTo>
                    <a:pt x="162" y="1250"/>
                    <a:pt x="161" y="1252"/>
                    <a:pt x="159" y="1254"/>
                  </a:cubicBezTo>
                  <a:cubicBezTo>
                    <a:pt x="158" y="1255"/>
                    <a:pt x="157" y="1256"/>
                    <a:pt x="156" y="1256"/>
                  </a:cubicBezTo>
                  <a:cubicBezTo>
                    <a:pt x="156" y="1257"/>
                    <a:pt x="155" y="1258"/>
                    <a:pt x="154" y="1258"/>
                  </a:cubicBezTo>
                  <a:cubicBezTo>
                    <a:pt x="153" y="1258"/>
                    <a:pt x="153" y="1259"/>
                    <a:pt x="153" y="1259"/>
                  </a:cubicBezTo>
                  <a:cubicBezTo>
                    <a:pt x="153" y="1259"/>
                    <a:pt x="152" y="1259"/>
                    <a:pt x="152" y="1259"/>
                  </a:cubicBezTo>
                  <a:cubicBezTo>
                    <a:pt x="152" y="1259"/>
                    <a:pt x="151" y="1259"/>
                    <a:pt x="151" y="1259"/>
                  </a:cubicBezTo>
                  <a:cubicBezTo>
                    <a:pt x="150" y="1260"/>
                    <a:pt x="149" y="1260"/>
                    <a:pt x="148" y="1260"/>
                  </a:cubicBezTo>
                  <a:cubicBezTo>
                    <a:pt x="147" y="1260"/>
                    <a:pt x="146" y="1260"/>
                    <a:pt x="145" y="1260"/>
                  </a:cubicBezTo>
                  <a:cubicBezTo>
                    <a:pt x="144" y="1260"/>
                    <a:pt x="144" y="1260"/>
                    <a:pt x="143" y="1260"/>
                  </a:cubicBezTo>
                  <a:cubicBezTo>
                    <a:pt x="143" y="1260"/>
                    <a:pt x="143" y="1260"/>
                    <a:pt x="143" y="1260"/>
                  </a:cubicBezTo>
                  <a:cubicBezTo>
                    <a:pt x="143" y="1260"/>
                    <a:pt x="143" y="1260"/>
                    <a:pt x="142" y="1259"/>
                  </a:cubicBezTo>
                  <a:cubicBezTo>
                    <a:pt x="142" y="1259"/>
                    <a:pt x="142" y="1259"/>
                    <a:pt x="142" y="1259"/>
                  </a:cubicBezTo>
                  <a:cubicBezTo>
                    <a:pt x="142" y="1259"/>
                    <a:pt x="142" y="1259"/>
                    <a:pt x="141" y="1259"/>
                  </a:cubicBezTo>
                  <a:cubicBezTo>
                    <a:pt x="141" y="1259"/>
                    <a:pt x="141" y="1259"/>
                    <a:pt x="140" y="1260"/>
                  </a:cubicBezTo>
                  <a:cubicBezTo>
                    <a:pt x="140" y="1259"/>
                    <a:pt x="139" y="1259"/>
                    <a:pt x="138" y="1259"/>
                  </a:cubicBezTo>
                  <a:cubicBezTo>
                    <a:pt x="136" y="1259"/>
                    <a:pt x="135" y="1259"/>
                    <a:pt x="135" y="1259"/>
                  </a:cubicBezTo>
                  <a:cubicBezTo>
                    <a:pt x="135" y="1259"/>
                    <a:pt x="135" y="1259"/>
                    <a:pt x="136" y="1259"/>
                  </a:cubicBezTo>
                  <a:cubicBezTo>
                    <a:pt x="136" y="1259"/>
                    <a:pt x="137" y="1259"/>
                    <a:pt x="138" y="1260"/>
                  </a:cubicBezTo>
                  <a:cubicBezTo>
                    <a:pt x="137" y="1260"/>
                    <a:pt x="137" y="1260"/>
                    <a:pt x="137" y="1260"/>
                  </a:cubicBezTo>
                  <a:cubicBezTo>
                    <a:pt x="137" y="1260"/>
                    <a:pt x="136" y="1260"/>
                    <a:pt x="135" y="1260"/>
                  </a:cubicBezTo>
                  <a:cubicBezTo>
                    <a:pt x="134" y="1260"/>
                    <a:pt x="133" y="1261"/>
                    <a:pt x="133" y="1261"/>
                  </a:cubicBezTo>
                  <a:cubicBezTo>
                    <a:pt x="132" y="1261"/>
                    <a:pt x="132" y="1261"/>
                    <a:pt x="131" y="1261"/>
                  </a:cubicBezTo>
                  <a:cubicBezTo>
                    <a:pt x="131" y="1261"/>
                    <a:pt x="131" y="1261"/>
                    <a:pt x="131" y="1261"/>
                  </a:cubicBezTo>
                  <a:cubicBezTo>
                    <a:pt x="130" y="1262"/>
                    <a:pt x="130" y="1262"/>
                    <a:pt x="130" y="1262"/>
                  </a:cubicBezTo>
                  <a:cubicBezTo>
                    <a:pt x="122" y="1253"/>
                    <a:pt x="115" y="1262"/>
                    <a:pt x="108" y="1267"/>
                  </a:cubicBezTo>
                  <a:cubicBezTo>
                    <a:pt x="118" y="1277"/>
                    <a:pt x="127" y="1278"/>
                    <a:pt x="130" y="1263"/>
                  </a:cubicBezTo>
                  <a:cubicBezTo>
                    <a:pt x="131" y="1263"/>
                    <a:pt x="131" y="1263"/>
                    <a:pt x="131" y="1263"/>
                  </a:cubicBezTo>
                  <a:cubicBezTo>
                    <a:pt x="132" y="1263"/>
                    <a:pt x="132" y="1263"/>
                    <a:pt x="133" y="1263"/>
                  </a:cubicBezTo>
                  <a:cubicBezTo>
                    <a:pt x="134" y="1262"/>
                    <a:pt x="135" y="1262"/>
                    <a:pt x="135" y="1262"/>
                  </a:cubicBezTo>
                  <a:cubicBezTo>
                    <a:pt x="136" y="1262"/>
                    <a:pt x="137" y="1262"/>
                    <a:pt x="138" y="1262"/>
                  </a:cubicBezTo>
                  <a:cubicBezTo>
                    <a:pt x="138" y="1262"/>
                    <a:pt x="139" y="1262"/>
                    <a:pt x="140" y="1262"/>
                  </a:cubicBezTo>
                  <a:cubicBezTo>
                    <a:pt x="140" y="1261"/>
                    <a:pt x="141" y="1261"/>
                    <a:pt x="141" y="1261"/>
                  </a:cubicBezTo>
                  <a:cubicBezTo>
                    <a:pt x="142" y="1261"/>
                    <a:pt x="142" y="1261"/>
                    <a:pt x="142" y="1261"/>
                  </a:cubicBezTo>
                  <a:cubicBezTo>
                    <a:pt x="142" y="1261"/>
                    <a:pt x="142" y="1261"/>
                    <a:pt x="142" y="1261"/>
                  </a:cubicBezTo>
                  <a:cubicBezTo>
                    <a:pt x="142" y="1261"/>
                    <a:pt x="142" y="1261"/>
                    <a:pt x="143" y="1261"/>
                  </a:cubicBezTo>
                  <a:cubicBezTo>
                    <a:pt x="143" y="1262"/>
                    <a:pt x="144" y="1262"/>
                    <a:pt x="145" y="1262"/>
                  </a:cubicBezTo>
                  <a:cubicBezTo>
                    <a:pt x="145" y="1262"/>
                    <a:pt x="146" y="1262"/>
                    <a:pt x="146" y="1262"/>
                  </a:cubicBezTo>
                  <a:cubicBezTo>
                    <a:pt x="147" y="1262"/>
                    <a:pt x="147" y="1262"/>
                    <a:pt x="148" y="1262"/>
                  </a:cubicBezTo>
                  <a:cubicBezTo>
                    <a:pt x="149" y="1262"/>
                    <a:pt x="150" y="1262"/>
                    <a:pt x="151" y="1262"/>
                  </a:cubicBezTo>
                  <a:cubicBezTo>
                    <a:pt x="151" y="1262"/>
                    <a:pt x="151" y="1262"/>
                    <a:pt x="151" y="1263"/>
                  </a:cubicBezTo>
                  <a:cubicBezTo>
                    <a:pt x="151" y="1263"/>
                    <a:pt x="151" y="1263"/>
                    <a:pt x="151" y="1264"/>
                  </a:cubicBezTo>
                  <a:cubicBezTo>
                    <a:pt x="151" y="1264"/>
                    <a:pt x="151" y="1265"/>
                    <a:pt x="151" y="1265"/>
                  </a:cubicBezTo>
                  <a:cubicBezTo>
                    <a:pt x="151" y="1266"/>
                    <a:pt x="151" y="1266"/>
                    <a:pt x="151" y="1267"/>
                  </a:cubicBezTo>
                  <a:cubicBezTo>
                    <a:pt x="151" y="1267"/>
                    <a:pt x="151" y="1268"/>
                    <a:pt x="151" y="1268"/>
                  </a:cubicBezTo>
                  <a:cubicBezTo>
                    <a:pt x="152" y="1268"/>
                    <a:pt x="152" y="1268"/>
                    <a:pt x="152" y="1269"/>
                  </a:cubicBezTo>
                  <a:cubicBezTo>
                    <a:pt x="152" y="1269"/>
                    <a:pt x="152" y="1270"/>
                    <a:pt x="152" y="1271"/>
                  </a:cubicBezTo>
                  <a:cubicBezTo>
                    <a:pt x="152" y="1271"/>
                    <a:pt x="152" y="1272"/>
                    <a:pt x="152" y="1273"/>
                  </a:cubicBezTo>
                  <a:cubicBezTo>
                    <a:pt x="152" y="1273"/>
                    <a:pt x="152" y="1273"/>
                    <a:pt x="152" y="1274"/>
                  </a:cubicBezTo>
                  <a:cubicBezTo>
                    <a:pt x="152" y="1274"/>
                    <a:pt x="152" y="1274"/>
                    <a:pt x="152" y="1275"/>
                  </a:cubicBezTo>
                  <a:cubicBezTo>
                    <a:pt x="152" y="1276"/>
                    <a:pt x="152" y="1276"/>
                    <a:pt x="152" y="1277"/>
                  </a:cubicBezTo>
                  <a:cubicBezTo>
                    <a:pt x="152" y="1279"/>
                    <a:pt x="152" y="1280"/>
                    <a:pt x="152" y="1282"/>
                  </a:cubicBezTo>
                  <a:cubicBezTo>
                    <a:pt x="152" y="1281"/>
                    <a:pt x="151" y="1281"/>
                    <a:pt x="150" y="1281"/>
                  </a:cubicBezTo>
                  <a:cubicBezTo>
                    <a:pt x="152" y="1282"/>
                    <a:pt x="152" y="1282"/>
                    <a:pt x="152" y="1282"/>
                  </a:cubicBezTo>
                  <a:cubicBezTo>
                    <a:pt x="152" y="1283"/>
                    <a:pt x="152" y="1283"/>
                    <a:pt x="152" y="1284"/>
                  </a:cubicBezTo>
                  <a:cubicBezTo>
                    <a:pt x="147" y="1287"/>
                    <a:pt x="141" y="1290"/>
                    <a:pt x="137" y="1294"/>
                  </a:cubicBezTo>
                  <a:cubicBezTo>
                    <a:pt x="131" y="1302"/>
                    <a:pt x="132" y="1312"/>
                    <a:pt x="125" y="1319"/>
                  </a:cubicBezTo>
                  <a:cubicBezTo>
                    <a:pt x="141" y="1322"/>
                    <a:pt x="166" y="1302"/>
                    <a:pt x="155" y="1284"/>
                  </a:cubicBezTo>
                  <a:cubicBezTo>
                    <a:pt x="154" y="1283"/>
                    <a:pt x="154" y="1283"/>
                    <a:pt x="154" y="1283"/>
                  </a:cubicBezTo>
                  <a:cubicBezTo>
                    <a:pt x="154" y="1283"/>
                    <a:pt x="154" y="1283"/>
                    <a:pt x="154" y="1282"/>
                  </a:cubicBezTo>
                  <a:cubicBezTo>
                    <a:pt x="155" y="1280"/>
                    <a:pt x="155" y="1279"/>
                    <a:pt x="155" y="1277"/>
                  </a:cubicBezTo>
                  <a:cubicBezTo>
                    <a:pt x="155" y="1276"/>
                    <a:pt x="155" y="1276"/>
                    <a:pt x="155" y="1275"/>
                  </a:cubicBezTo>
                  <a:cubicBezTo>
                    <a:pt x="155" y="1274"/>
                    <a:pt x="155" y="1274"/>
                    <a:pt x="155" y="1274"/>
                  </a:cubicBezTo>
                  <a:cubicBezTo>
                    <a:pt x="155" y="1273"/>
                    <a:pt x="155" y="1273"/>
                    <a:pt x="155" y="1272"/>
                  </a:cubicBezTo>
                  <a:cubicBezTo>
                    <a:pt x="154" y="1272"/>
                    <a:pt x="154" y="1271"/>
                    <a:pt x="154" y="1270"/>
                  </a:cubicBezTo>
                  <a:cubicBezTo>
                    <a:pt x="154" y="1270"/>
                    <a:pt x="154" y="1269"/>
                    <a:pt x="154" y="1268"/>
                  </a:cubicBezTo>
                  <a:cubicBezTo>
                    <a:pt x="154" y="1268"/>
                    <a:pt x="154" y="1268"/>
                    <a:pt x="154" y="1267"/>
                  </a:cubicBezTo>
                  <a:cubicBezTo>
                    <a:pt x="154" y="1267"/>
                    <a:pt x="154" y="1267"/>
                    <a:pt x="154" y="1266"/>
                  </a:cubicBezTo>
                  <a:cubicBezTo>
                    <a:pt x="153" y="1266"/>
                    <a:pt x="153" y="1265"/>
                    <a:pt x="153" y="1265"/>
                  </a:cubicBezTo>
                  <a:cubicBezTo>
                    <a:pt x="153" y="1264"/>
                    <a:pt x="152" y="1264"/>
                    <a:pt x="152" y="1263"/>
                  </a:cubicBezTo>
                  <a:cubicBezTo>
                    <a:pt x="152" y="1263"/>
                    <a:pt x="152" y="1263"/>
                    <a:pt x="152" y="1262"/>
                  </a:cubicBezTo>
                  <a:cubicBezTo>
                    <a:pt x="151" y="1262"/>
                    <a:pt x="151" y="1262"/>
                    <a:pt x="151" y="1261"/>
                  </a:cubicBezTo>
                  <a:cubicBezTo>
                    <a:pt x="151" y="1261"/>
                    <a:pt x="151" y="1261"/>
                    <a:pt x="151" y="1261"/>
                  </a:cubicBezTo>
                  <a:cubicBezTo>
                    <a:pt x="152" y="1261"/>
                    <a:pt x="152" y="1261"/>
                    <a:pt x="153" y="1261"/>
                  </a:cubicBezTo>
                  <a:cubicBezTo>
                    <a:pt x="153" y="1261"/>
                    <a:pt x="154" y="1261"/>
                    <a:pt x="154" y="1261"/>
                  </a:cubicBezTo>
                  <a:cubicBezTo>
                    <a:pt x="154" y="1260"/>
                    <a:pt x="154" y="1260"/>
                    <a:pt x="155" y="1260"/>
                  </a:cubicBezTo>
                  <a:cubicBezTo>
                    <a:pt x="157" y="1259"/>
                    <a:pt x="159" y="1257"/>
                    <a:pt x="161" y="1255"/>
                  </a:cubicBezTo>
                  <a:cubicBezTo>
                    <a:pt x="162" y="1254"/>
                    <a:pt x="164" y="1252"/>
                    <a:pt x="166" y="1250"/>
                  </a:cubicBezTo>
                  <a:cubicBezTo>
                    <a:pt x="168" y="1248"/>
                    <a:pt x="169" y="1246"/>
                    <a:pt x="171" y="1244"/>
                  </a:cubicBezTo>
                  <a:cubicBezTo>
                    <a:pt x="175" y="1240"/>
                    <a:pt x="178" y="1236"/>
                    <a:pt x="182" y="1232"/>
                  </a:cubicBezTo>
                  <a:cubicBezTo>
                    <a:pt x="184" y="1230"/>
                    <a:pt x="185" y="1229"/>
                    <a:pt x="187" y="1227"/>
                  </a:cubicBezTo>
                  <a:cubicBezTo>
                    <a:pt x="188" y="1225"/>
                    <a:pt x="190" y="1224"/>
                    <a:pt x="191" y="1223"/>
                  </a:cubicBezTo>
                  <a:cubicBezTo>
                    <a:pt x="192" y="1222"/>
                    <a:pt x="193" y="1221"/>
                    <a:pt x="194" y="1221"/>
                  </a:cubicBezTo>
                  <a:cubicBezTo>
                    <a:pt x="194" y="1220"/>
                    <a:pt x="195" y="1220"/>
                    <a:pt x="196" y="1219"/>
                  </a:cubicBezTo>
                  <a:cubicBezTo>
                    <a:pt x="196" y="1219"/>
                    <a:pt x="197" y="1218"/>
                    <a:pt x="198" y="1218"/>
                  </a:cubicBezTo>
                  <a:cubicBezTo>
                    <a:pt x="198" y="1218"/>
                    <a:pt x="198" y="1218"/>
                    <a:pt x="198" y="1218"/>
                  </a:cubicBezTo>
                  <a:cubicBezTo>
                    <a:pt x="199" y="1217"/>
                    <a:pt x="199" y="1217"/>
                    <a:pt x="199" y="1217"/>
                  </a:cubicBezTo>
                  <a:cubicBezTo>
                    <a:pt x="200" y="1217"/>
                    <a:pt x="200" y="1217"/>
                    <a:pt x="201" y="1217"/>
                  </a:cubicBezTo>
                  <a:cubicBezTo>
                    <a:pt x="201" y="1217"/>
                    <a:pt x="201" y="1217"/>
                    <a:pt x="201" y="1217"/>
                  </a:cubicBezTo>
                  <a:cubicBezTo>
                    <a:pt x="204" y="1217"/>
                    <a:pt x="208" y="1218"/>
                    <a:pt x="212" y="1218"/>
                  </a:cubicBezTo>
                  <a:cubicBezTo>
                    <a:pt x="216" y="1219"/>
                    <a:pt x="219" y="1219"/>
                    <a:pt x="223" y="1219"/>
                  </a:cubicBezTo>
                  <a:cubicBezTo>
                    <a:pt x="224" y="1219"/>
                    <a:pt x="225" y="1219"/>
                    <a:pt x="226" y="1219"/>
                  </a:cubicBezTo>
                  <a:cubicBezTo>
                    <a:pt x="226" y="1219"/>
                    <a:pt x="227" y="1219"/>
                    <a:pt x="227" y="1219"/>
                  </a:cubicBezTo>
                  <a:cubicBezTo>
                    <a:pt x="228" y="1219"/>
                    <a:pt x="228" y="1219"/>
                    <a:pt x="228" y="1219"/>
                  </a:cubicBezTo>
                  <a:cubicBezTo>
                    <a:pt x="228" y="1219"/>
                    <a:pt x="228" y="1219"/>
                    <a:pt x="228" y="1219"/>
                  </a:cubicBezTo>
                  <a:cubicBezTo>
                    <a:pt x="228" y="1219"/>
                    <a:pt x="228" y="1219"/>
                    <a:pt x="227" y="1220"/>
                  </a:cubicBezTo>
                  <a:cubicBezTo>
                    <a:pt x="227" y="1220"/>
                    <a:pt x="227" y="1220"/>
                    <a:pt x="227" y="1220"/>
                  </a:cubicBezTo>
                  <a:cubicBezTo>
                    <a:pt x="227" y="1220"/>
                    <a:pt x="227" y="1221"/>
                    <a:pt x="227" y="1221"/>
                  </a:cubicBezTo>
                  <a:cubicBezTo>
                    <a:pt x="226" y="1221"/>
                    <a:pt x="226" y="1222"/>
                    <a:pt x="226" y="1222"/>
                  </a:cubicBezTo>
                  <a:cubicBezTo>
                    <a:pt x="226" y="1223"/>
                    <a:pt x="225" y="1223"/>
                    <a:pt x="225" y="1224"/>
                  </a:cubicBezTo>
                  <a:cubicBezTo>
                    <a:pt x="225" y="1224"/>
                    <a:pt x="224" y="1225"/>
                    <a:pt x="224" y="1225"/>
                  </a:cubicBezTo>
                  <a:cubicBezTo>
                    <a:pt x="224" y="1226"/>
                    <a:pt x="223" y="1226"/>
                    <a:pt x="223" y="1227"/>
                  </a:cubicBezTo>
                  <a:cubicBezTo>
                    <a:pt x="222" y="1228"/>
                    <a:pt x="221" y="1229"/>
                    <a:pt x="221" y="1230"/>
                  </a:cubicBezTo>
                  <a:cubicBezTo>
                    <a:pt x="220" y="1231"/>
                    <a:pt x="219" y="1232"/>
                    <a:pt x="218" y="1233"/>
                  </a:cubicBezTo>
                  <a:cubicBezTo>
                    <a:pt x="217" y="1234"/>
                    <a:pt x="216" y="1234"/>
                    <a:pt x="215" y="1235"/>
                  </a:cubicBezTo>
                  <a:cubicBezTo>
                    <a:pt x="215" y="1236"/>
                    <a:pt x="215" y="1236"/>
                    <a:pt x="215" y="1236"/>
                  </a:cubicBezTo>
                  <a:cubicBezTo>
                    <a:pt x="215" y="1235"/>
                    <a:pt x="216" y="1234"/>
                    <a:pt x="217" y="1233"/>
                  </a:cubicBezTo>
                  <a:cubicBezTo>
                    <a:pt x="199" y="1220"/>
                    <a:pt x="187" y="1245"/>
                    <a:pt x="184" y="1260"/>
                  </a:cubicBezTo>
                  <a:cubicBezTo>
                    <a:pt x="192" y="1255"/>
                    <a:pt x="228" y="1252"/>
                    <a:pt x="219" y="1235"/>
                  </a:cubicBezTo>
                  <a:cubicBezTo>
                    <a:pt x="219" y="1235"/>
                    <a:pt x="219" y="1235"/>
                    <a:pt x="220" y="1234"/>
                  </a:cubicBezTo>
                  <a:cubicBezTo>
                    <a:pt x="220" y="1233"/>
                    <a:pt x="221" y="1232"/>
                    <a:pt x="222" y="1231"/>
                  </a:cubicBezTo>
                  <a:cubicBezTo>
                    <a:pt x="223" y="1230"/>
                    <a:pt x="224" y="1229"/>
                    <a:pt x="225" y="1228"/>
                  </a:cubicBezTo>
                  <a:cubicBezTo>
                    <a:pt x="225" y="1227"/>
                    <a:pt x="226" y="1227"/>
                    <a:pt x="226" y="1226"/>
                  </a:cubicBezTo>
                  <a:cubicBezTo>
                    <a:pt x="226" y="1226"/>
                    <a:pt x="227" y="1225"/>
                    <a:pt x="227" y="1225"/>
                  </a:cubicBezTo>
                  <a:cubicBezTo>
                    <a:pt x="227" y="1224"/>
                    <a:pt x="228" y="1224"/>
                    <a:pt x="228" y="1223"/>
                  </a:cubicBezTo>
                  <a:cubicBezTo>
                    <a:pt x="228" y="1223"/>
                    <a:pt x="228" y="1222"/>
                    <a:pt x="229" y="1222"/>
                  </a:cubicBezTo>
                  <a:cubicBezTo>
                    <a:pt x="229" y="1222"/>
                    <a:pt x="229" y="1221"/>
                    <a:pt x="229" y="1221"/>
                  </a:cubicBezTo>
                  <a:cubicBezTo>
                    <a:pt x="229" y="1221"/>
                    <a:pt x="229" y="1221"/>
                    <a:pt x="229" y="1221"/>
                  </a:cubicBezTo>
                  <a:cubicBezTo>
                    <a:pt x="230" y="1220"/>
                    <a:pt x="230" y="1220"/>
                    <a:pt x="230" y="1219"/>
                  </a:cubicBezTo>
                  <a:cubicBezTo>
                    <a:pt x="230" y="1219"/>
                    <a:pt x="230" y="1218"/>
                    <a:pt x="230" y="1218"/>
                  </a:cubicBezTo>
                  <a:cubicBezTo>
                    <a:pt x="232" y="1218"/>
                    <a:pt x="233" y="1217"/>
                    <a:pt x="235" y="1217"/>
                  </a:cubicBezTo>
                  <a:cubicBezTo>
                    <a:pt x="238" y="1215"/>
                    <a:pt x="242" y="1213"/>
                    <a:pt x="245" y="1211"/>
                  </a:cubicBezTo>
                  <a:cubicBezTo>
                    <a:pt x="248" y="1208"/>
                    <a:pt x="251" y="1205"/>
                    <a:pt x="254" y="1202"/>
                  </a:cubicBezTo>
                  <a:cubicBezTo>
                    <a:pt x="257" y="1200"/>
                    <a:pt x="260" y="1197"/>
                    <a:pt x="263" y="1194"/>
                  </a:cubicBezTo>
                  <a:cubicBezTo>
                    <a:pt x="264" y="1193"/>
                    <a:pt x="266" y="1192"/>
                    <a:pt x="268" y="1191"/>
                  </a:cubicBezTo>
                  <a:cubicBezTo>
                    <a:pt x="268" y="1191"/>
                    <a:pt x="268" y="1191"/>
                    <a:pt x="269" y="1190"/>
                  </a:cubicBezTo>
                  <a:cubicBezTo>
                    <a:pt x="270" y="1190"/>
                    <a:pt x="270" y="1190"/>
                    <a:pt x="270" y="1190"/>
                  </a:cubicBezTo>
                  <a:cubicBezTo>
                    <a:pt x="270" y="1190"/>
                    <a:pt x="270" y="1190"/>
                    <a:pt x="270" y="1190"/>
                  </a:cubicBezTo>
                  <a:cubicBezTo>
                    <a:pt x="270" y="1190"/>
                    <a:pt x="270" y="1190"/>
                    <a:pt x="270" y="1190"/>
                  </a:cubicBezTo>
                  <a:cubicBezTo>
                    <a:pt x="271" y="1189"/>
                    <a:pt x="272" y="1189"/>
                    <a:pt x="273" y="1189"/>
                  </a:cubicBezTo>
                  <a:cubicBezTo>
                    <a:pt x="277" y="1188"/>
                    <a:pt x="281" y="1187"/>
                    <a:pt x="285" y="1187"/>
                  </a:cubicBezTo>
                  <a:cubicBezTo>
                    <a:pt x="289" y="1186"/>
                    <a:pt x="293" y="1186"/>
                    <a:pt x="297" y="1186"/>
                  </a:cubicBezTo>
                  <a:cubicBezTo>
                    <a:pt x="301" y="1186"/>
                    <a:pt x="305" y="1185"/>
                    <a:pt x="308" y="1184"/>
                  </a:cubicBezTo>
                  <a:cubicBezTo>
                    <a:pt x="308" y="1184"/>
                    <a:pt x="307" y="1184"/>
                    <a:pt x="307" y="1185"/>
                  </a:cubicBezTo>
                  <a:cubicBezTo>
                    <a:pt x="306" y="1185"/>
                    <a:pt x="306" y="1186"/>
                    <a:pt x="305" y="1186"/>
                  </a:cubicBezTo>
                  <a:cubicBezTo>
                    <a:pt x="305" y="1186"/>
                    <a:pt x="305" y="1187"/>
                    <a:pt x="304" y="1187"/>
                  </a:cubicBezTo>
                  <a:cubicBezTo>
                    <a:pt x="304" y="1188"/>
                    <a:pt x="304" y="1188"/>
                    <a:pt x="304" y="1188"/>
                  </a:cubicBezTo>
                  <a:cubicBezTo>
                    <a:pt x="301" y="1191"/>
                    <a:pt x="299" y="1195"/>
                    <a:pt x="298" y="1199"/>
                  </a:cubicBezTo>
                  <a:cubicBezTo>
                    <a:pt x="298" y="1200"/>
                    <a:pt x="298" y="1200"/>
                    <a:pt x="297" y="1201"/>
                  </a:cubicBezTo>
                  <a:cubicBezTo>
                    <a:pt x="297" y="1201"/>
                    <a:pt x="297" y="1202"/>
                    <a:pt x="297" y="1203"/>
                  </a:cubicBezTo>
                  <a:cubicBezTo>
                    <a:pt x="297" y="1204"/>
                    <a:pt x="296" y="1205"/>
                    <a:pt x="296" y="1206"/>
                  </a:cubicBezTo>
                  <a:cubicBezTo>
                    <a:pt x="295" y="1208"/>
                    <a:pt x="295" y="1210"/>
                    <a:pt x="294" y="1213"/>
                  </a:cubicBezTo>
                  <a:cubicBezTo>
                    <a:pt x="293" y="1215"/>
                    <a:pt x="293" y="1217"/>
                    <a:pt x="292" y="1219"/>
                  </a:cubicBezTo>
                  <a:cubicBezTo>
                    <a:pt x="292" y="1220"/>
                    <a:pt x="291" y="1221"/>
                    <a:pt x="291" y="1222"/>
                  </a:cubicBezTo>
                  <a:cubicBezTo>
                    <a:pt x="291" y="1222"/>
                    <a:pt x="291" y="1222"/>
                    <a:pt x="291" y="1222"/>
                  </a:cubicBezTo>
                  <a:cubicBezTo>
                    <a:pt x="291" y="1222"/>
                    <a:pt x="291" y="1222"/>
                    <a:pt x="291" y="1222"/>
                  </a:cubicBezTo>
                  <a:cubicBezTo>
                    <a:pt x="290" y="1223"/>
                    <a:pt x="290" y="1224"/>
                    <a:pt x="289" y="1226"/>
                  </a:cubicBezTo>
                  <a:cubicBezTo>
                    <a:pt x="287" y="1229"/>
                    <a:pt x="285" y="1233"/>
                    <a:pt x="282" y="1235"/>
                  </a:cubicBezTo>
                  <a:cubicBezTo>
                    <a:pt x="282" y="1236"/>
                    <a:pt x="282" y="1236"/>
                    <a:pt x="282" y="1236"/>
                  </a:cubicBezTo>
                  <a:cubicBezTo>
                    <a:pt x="281" y="1237"/>
                    <a:pt x="281" y="1237"/>
                    <a:pt x="281" y="1237"/>
                  </a:cubicBezTo>
                  <a:cubicBezTo>
                    <a:pt x="280" y="1238"/>
                    <a:pt x="280" y="1238"/>
                    <a:pt x="279" y="1239"/>
                  </a:cubicBezTo>
                  <a:cubicBezTo>
                    <a:pt x="279" y="1240"/>
                    <a:pt x="279" y="1240"/>
                    <a:pt x="278" y="1241"/>
                  </a:cubicBezTo>
                  <a:cubicBezTo>
                    <a:pt x="278" y="1240"/>
                    <a:pt x="279" y="1240"/>
                    <a:pt x="279" y="1240"/>
                  </a:cubicBezTo>
                  <a:cubicBezTo>
                    <a:pt x="279" y="1240"/>
                    <a:pt x="278" y="1240"/>
                    <a:pt x="277" y="1241"/>
                  </a:cubicBezTo>
                  <a:cubicBezTo>
                    <a:pt x="277" y="1241"/>
                    <a:pt x="277" y="1241"/>
                    <a:pt x="276" y="1242"/>
                  </a:cubicBezTo>
                  <a:cubicBezTo>
                    <a:pt x="276" y="1242"/>
                    <a:pt x="276" y="1242"/>
                    <a:pt x="275" y="1243"/>
                  </a:cubicBezTo>
                  <a:cubicBezTo>
                    <a:pt x="275" y="1243"/>
                    <a:pt x="275" y="1243"/>
                    <a:pt x="275" y="1243"/>
                  </a:cubicBezTo>
                  <a:cubicBezTo>
                    <a:pt x="275" y="1243"/>
                    <a:pt x="275" y="1244"/>
                    <a:pt x="275" y="1244"/>
                  </a:cubicBezTo>
                  <a:cubicBezTo>
                    <a:pt x="274" y="1245"/>
                    <a:pt x="274" y="1245"/>
                    <a:pt x="273" y="1246"/>
                  </a:cubicBezTo>
                  <a:cubicBezTo>
                    <a:pt x="273" y="1247"/>
                    <a:pt x="272" y="1248"/>
                    <a:pt x="272" y="1249"/>
                  </a:cubicBezTo>
                  <a:cubicBezTo>
                    <a:pt x="271" y="1250"/>
                    <a:pt x="271" y="1251"/>
                    <a:pt x="270" y="1252"/>
                  </a:cubicBezTo>
                  <a:cubicBezTo>
                    <a:pt x="270" y="1253"/>
                    <a:pt x="269" y="1254"/>
                    <a:pt x="269" y="1256"/>
                  </a:cubicBezTo>
                  <a:cubicBezTo>
                    <a:pt x="269" y="1256"/>
                    <a:pt x="269" y="1257"/>
                    <a:pt x="268" y="1258"/>
                  </a:cubicBezTo>
                  <a:cubicBezTo>
                    <a:pt x="250" y="1264"/>
                    <a:pt x="262" y="1290"/>
                    <a:pt x="272" y="1299"/>
                  </a:cubicBezTo>
                  <a:cubicBezTo>
                    <a:pt x="270" y="1291"/>
                    <a:pt x="269" y="1287"/>
                    <a:pt x="272" y="1280"/>
                  </a:cubicBezTo>
                  <a:cubicBezTo>
                    <a:pt x="274" y="1275"/>
                    <a:pt x="280" y="1265"/>
                    <a:pt x="271" y="1263"/>
                  </a:cubicBezTo>
                  <a:cubicBezTo>
                    <a:pt x="271" y="1262"/>
                    <a:pt x="271" y="1262"/>
                    <a:pt x="271" y="1262"/>
                  </a:cubicBezTo>
                  <a:cubicBezTo>
                    <a:pt x="271" y="1261"/>
                    <a:pt x="270" y="1259"/>
                    <a:pt x="271" y="1257"/>
                  </a:cubicBezTo>
                  <a:cubicBezTo>
                    <a:pt x="271" y="1257"/>
                    <a:pt x="271" y="1257"/>
                    <a:pt x="271" y="1257"/>
                  </a:cubicBezTo>
                  <a:cubicBezTo>
                    <a:pt x="271" y="1257"/>
                    <a:pt x="271" y="1257"/>
                    <a:pt x="271" y="1256"/>
                  </a:cubicBezTo>
                  <a:cubicBezTo>
                    <a:pt x="271" y="1255"/>
                    <a:pt x="272" y="1254"/>
                    <a:pt x="272" y="1253"/>
                  </a:cubicBezTo>
                  <a:cubicBezTo>
                    <a:pt x="273" y="1252"/>
                    <a:pt x="273" y="1251"/>
                    <a:pt x="273" y="1250"/>
                  </a:cubicBezTo>
                  <a:cubicBezTo>
                    <a:pt x="274" y="1249"/>
                    <a:pt x="274" y="1248"/>
                    <a:pt x="275" y="1247"/>
                  </a:cubicBezTo>
                  <a:cubicBezTo>
                    <a:pt x="275" y="1246"/>
                    <a:pt x="276" y="1246"/>
                    <a:pt x="276" y="1245"/>
                  </a:cubicBezTo>
                  <a:cubicBezTo>
                    <a:pt x="276" y="1245"/>
                    <a:pt x="276" y="1244"/>
                    <a:pt x="277" y="1244"/>
                  </a:cubicBezTo>
                  <a:cubicBezTo>
                    <a:pt x="277" y="1244"/>
                    <a:pt x="277" y="1244"/>
                    <a:pt x="277" y="1244"/>
                  </a:cubicBezTo>
                  <a:cubicBezTo>
                    <a:pt x="277" y="1243"/>
                    <a:pt x="277" y="1243"/>
                    <a:pt x="277" y="1243"/>
                  </a:cubicBezTo>
                  <a:cubicBezTo>
                    <a:pt x="277" y="1243"/>
                    <a:pt x="278" y="1243"/>
                    <a:pt x="278" y="1243"/>
                  </a:cubicBezTo>
                  <a:cubicBezTo>
                    <a:pt x="278" y="1242"/>
                    <a:pt x="279" y="1241"/>
                    <a:pt x="281" y="1240"/>
                  </a:cubicBezTo>
                  <a:cubicBezTo>
                    <a:pt x="281" y="1240"/>
                    <a:pt x="282" y="1239"/>
                    <a:pt x="282" y="1239"/>
                  </a:cubicBezTo>
                  <a:cubicBezTo>
                    <a:pt x="283" y="1238"/>
                    <a:pt x="283" y="1238"/>
                    <a:pt x="283" y="1238"/>
                  </a:cubicBezTo>
                  <a:cubicBezTo>
                    <a:pt x="283" y="1237"/>
                    <a:pt x="284" y="1237"/>
                    <a:pt x="284" y="1237"/>
                  </a:cubicBezTo>
                  <a:cubicBezTo>
                    <a:pt x="286" y="1234"/>
                    <a:pt x="289" y="1231"/>
                    <a:pt x="291" y="1227"/>
                  </a:cubicBezTo>
                  <a:cubicBezTo>
                    <a:pt x="291" y="1227"/>
                    <a:pt x="291" y="1227"/>
                    <a:pt x="291" y="1227"/>
                  </a:cubicBezTo>
                  <a:cubicBezTo>
                    <a:pt x="291" y="1227"/>
                    <a:pt x="291" y="1228"/>
                    <a:pt x="291" y="1228"/>
                  </a:cubicBezTo>
                  <a:cubicBezTo>
                    <a:pt x="291" y="1228"/>
                    <a:pt x="291" y="1228"/>
                    <a:pt x="291" y="1229"/>
                  </a:cubicBezTo>
                  <a:cubicBezTo>
                    <a:pt x="291" y="1229"/>
                    <a:pt x="292" y="1229"/>
                    <a:pt x="292" y="1229"/>
                  </a:cubicBezTo>
                  <a:cubicBezTo>
                    <a:pt x="293" y="1231"/>
                    <a:pt x="294" y="1234"/>
                    <a:pt x="296" y="1236"/>
                  </a:cubicBezTo>
                  <a:cubicBezTo>
                    <a:pt x="298" y="1238"/>
                    <a:pt x="299" y="1239"/>
                    <a:pt x="301" y="1241"/>
                  </a:cubicBezTo>
                  <a:cubicBezTo>
                    <a:pt x="301" y="1241"/>
                    <a:pt x="300" y="1241"/>
                    <a:pt x="300" y="1241"/>
                  </a:cubicBezTo>
                  <a:cubicBezTo>
                    <a:pt x="299" y="1244"/>
                    <a:pt x="299" y="1244"/>
                    <a:pt x="299" y="1244"/>
                  </a:cubicBezTo>
                  <a:cubicBezTo>
                    <a:pt x="293" y="1254"/>
                    <a:pt x="299" y="1266"/>
                    <a:pt x="310" y="1269"/>
                  </a:cubicBezTo>
                  <a:cubicBezTo>
                    <a:pt x="310" y="1259"/>
                    <a:pt x="317" y="1244"/>
                    <a:pt x="303" y="1242"/>
                  </a:cubicBezTo>
                  <a:cubicBezTo>
                    <a:pt x="303" y="1242"/>
                    <a:pt x="303" y="1241"/>
                    <a:pt x="303" y="1241"/>
                  </a:cubicBezTo>
                  <a:cubicBezTo>
                    <a:pt x="301" y="1239"/>
                    <a:pt x="299" y="1237"/>
                    <a:pt x="298" y="1234"/>
                  </a:cubicBezTo>
                  <a:cubicBezTo>
                    <a:pt x="296" y="1232"/>
                    <a:pt x="294" y="1230"/>
                    <a:pt x="293" y="1228"/>
                  </a:cubicBezTo>
                  <a:cubicBezTo>
                    <a:pt x="293" y="1228"/>
                    <a:pt x="293" y="1228"/>
                    <a:pt x="293" y="1228"/>
                  </a:cubicBezTo>
                  <a:cubicBezTo>
                    <a:pt x="293" y="1228"/>
                    <a:pt x="293" y="1227"/>
                    <a:pt x="293" y="1227"/>
                  </a:cubicBezTo>
                  <a:cubicBezTo>
                    <a:pt x="293" y="1227"/>
                    <a:pt x="292" y="1227"/>
                    <a:pt x="292" y="1226"/>
                  </a:cubicBezTo>
                  <a:cubicBezTo>
                    <a:pt x="292" y="1226"/>
                    <a:pt x="292" y="1226"/>
                    <a:pt x="292" y="1226"/>
                  </a:cubicBezTo>
                  <a:cubicBezTo>
                    <a:pt x="292" y="1226"/>
                    <a:pt x="292" y="1225"/>
                    <a:pt x="292" y="1225"/>
                  </a:cubicBezTo>
                  <a:cubicBezTo>
                    <a:pt x="293" y="1224"/>
                    <a:pt x="293" y="1222"/>
                    <a:pt x="294" y="1220"/>
                  </a:cubicBezTo>
                  <a:cubicBezTo>
                    <a:pt x="295" y="1218"/>
                    <a:pt x="295" y="1216"/>
                    <a:pt x="296" y="1213"/>
                  </a:cubicBezTo>
                  <a:cubicBezTo>
                    <a:pt x="297" y="1211"/>
                    <a:pt x="297" y="1209"/>
                    <a:pt x="298" y="1206"/>
                  </a:cubicBezTo>
                  <a:cubicBezTo>
                    <a:pt x="298" y="1205"/>
                    <a:pt x="299" y="1204"/>
                    <a:pt x="299" y="1203"/>
                  </a:cubicBezTo>
                  <a:cubicBezTo>
                    <a:pt x="299" y="1203"/>
                    <a:pt x="299" y="1202"/>
                    <a:pt x="299" y="1202"/>
                  </a:cubicBezTo>
                  <a:cubicBezTo>
                    <a:pt x="300" y="1201"/>
                    <a:pt x="300" y="1201"/>
                    <a:pt x="300" y="1200"/>
                  </a:cubicBezTo>
                  <a:cubicBezTo>
                    <a:pt x="301" y="1196"/>
                    <a:pt x="303" y="1192"/>
                    <a:pt x="305" y="1189"/>
                  </a:cubicBezTo>
                  <a:cubicBezTo>
                    <a:pt x="305" y="1189"/>
                    <a:pt x="306" y="1189"/>
                    <a:pt x="306" y="1188"/>
                  </a:cubicBezTo>
                  <a:cubicBezTo>
                    <a:pt x="306" y="1188"/>
                    <a:pt x="307" y="1188"/>
                    <a:pt x="307" y="1188"/>
                  </a:cubicBezTo>
                  <a:cubicBezTo>
                    <a:pt x="307" y="1187"/>
                    <a:pt x="308" y="1186"/>
                    <a:pt x="308" y="1186"/>
                  </a:cubicBezTo>
                  <a:cubicBezTo>
                    <a:pt x="309" y="1185"/>
                    <a:pt x="310" y="1184"/>
                    <a:pt x="311" y="1183"/>
                  </a:cubicBezTo>
                  <a:cubicBezTo>
                    <a:pt x="311" y="1183"/>
                    <a:pt x="312" y="1182"/>
                    <a:pt x="312" y="1182"/>
                  </a:cubicBezTo>
                  <a:cubicBezTo>
                    <a:pt x="312" y="1182"/>
                    <a:pt x="312" y="1182"/>
                    <a:pt x="312" y="1182"/>
                  </a:cubicBezTo>
                  <a:cubicBezTo>
                    <a:pt x="313" y="1182"/>
                    <a:pt x="313" y="1182"/>
                    <a:pt x="313" y="1182"/>
                  </a:cubicBezTo>
                  <a:cubicBezTo>
                    <a:pt x="313" y="1181"/>
                    <a:pt x="313" y="1181"/>
                    <a:pt x="313" y="1181"/>
                  </a:cubicBezTo>
                  <a:cubicBezTo>
                    <a:pt x="313" y="1181"/>
                    <a:pt x="313" y="1181"/>
                    <a:pt x="313" y="1181"/>
                  </a:cubicBezTo>
                  <a:cubicBezTo>
                    <a:pt x="314" y="1181"/>
                    <a:pt x="314" y="1181"/>
                    <a:pt x="314" y="1181"/>
                  </a:cubicBezTo>
                  <a:cubicBezTo>
                    <a:pt x="315" y="1180"/>
                    <a:pt x="316" y="1180"/>
                    <a:pt x="317" y="1179"/>
                  </a:cubicBezTo>
                  <a:cubicBezTo>
                    <a:pt x="318" y="1179"/>
                    <a:pt x="319" y="1178"/>
                    <a:pt x="319" y="1178"/>
                  </a:cubicBezTo>
                  <a:cubicBezTo>
                    <a:pt x="321" y="1176"/>
                    <a:pt x="324" y="1175"/>
                    <a:pt x="326" y="1174"/>
                  </a:cubicBezTo>
                  <a:cubicBezTo>
                    <a:pt x="339" y="1167"/>
                    <a:pt x="352" y="1158"/>
                    <a:pt x="358" y="1150"/>
                  </a:cubicBezTo>
                  <a:cubicBezTo>
                    <a:pt x="366" y="1140"/>
                    <a:pt x="370" y="1140"/>
                    <a:pt x="387" y="1131"/>
                  </a:cubicBezTo>
                  <a:cubicBezTo>
                    <a:pt x="401" y="1123"/>
                    <a:pt x="406" y="1124"/>
                    <a:pt x="416" y="1111"/>
                  </a:cubicBezTo>
                  <a:cubicBezTo>
                    <a:pt x="436" y="1123"/>
                    <a:pt x="479" y="1130"/>
                    <a:pt x="502" y="1135"/>
                  </a:cubicBezTo>
                  <a:cubicBezTo>
                    <a:pt x="510" y="1136"/>
                    <a:pt x="519" y="1136"/>
                    <a:pt x="529" y="1136"/>
                  </a:cubicBezTo>
                  <a:cubicBezTo>
                    <a:pt x="527" y="1138"/>
                    <a:pt x="525" y="1140"/>
                    <a:pt x="522" y="1142"/>
                  </a:cubicBezTo>
                  <a:cubicBezTo>
                    <a:pt x="522" y="1142"/>
                    <a:pt x="522" y="1142"/>
                    <a:pt x="522" y="1142"/>
                  </a:cubicBezTo>
                  <a:cubicBezTo>
                    <a:pt x="521" y="1142"/>
                    <a:pt x="520" y="1142"/>
                    <a:pt x="519" y="1142"/>
                  </a:cubicBezTo>
                  <a:cubicBezTo>
                    <a:pt x="519" y="1142"/>
                    <a:pt x="518" y="1142"/>
                    <a:pt x="517" y="1142"/>
                  </a:cubicBezTo>
                  <a:cubicBezTo>
                    <a:pt x="517" y="1142"/>
                    <a:pt x="516" y="1142"/>
                    <a:pt x="515" y="1143"/>
                  </a:cubicBezTo>
                  <a:cubicBezTo>
                    <a:pt x="514" y="1143"/>
                    <a:pt x="512" y="1143"/>
                    <a:pt x="511" y="1143"/>
                  </a:cubicBezTo>
                  <a:cubicBezTo>
                    <a:pt x="509" y="1144"/>
                    <a:pt x="507" y="1144"/>
                    <a:pt x="505" y="1144"/>
                  </a:cubicBezTo>
                  <a:cubicBezTo>
                    <a:pt x="502" y="1145"/>
                    <a:pt x="498" y="1145"/>
                    <a:pt x="494" y="1146"/>
                  </a:cubicBezTo>
                  <a:cubicBezTo>
                    <a:pt x="490" y="1146"/>
                    <a:pt x="486" y="1146"/>
                    <a:pt x="482" y="1147"/>
                  </a:cubicBezTo>
                  <a:cubicBezTo>
                    <a:pt x="481" y="1147"/>
                    <a:pt x="479" y="1147"/>
                    <a:pt x="477" y="1147"/>
                  </a:cubicBezTo>
                  <a:cubicBezTo>
                    <a:pt x="475" y="1147"/>
                    <a:pt x="474" y="1147"/>
                    <a:pt x="472" y="1147"/>
                  </a:cubicBezTo>
                  <a:cubicBezTo>
                    <a:pt x="472" y="1147"/>
                    <a:pt x="472" y="1147"/>
                    <a:pt x="471" y="1147"/>
                  </a:cubicBezTo>
                  <a:cubicBezTo>
                    <a:pt x="471" y="1147"/>
                    <a:pt x="471" y="1147"/>
                    <a:pt x="471" y="1147"/>
                  </a:cubicBezTo>
                  <a:cubicBezTo>
                    <a:pt x="471" y="1147"/>
                    <a:pt x="470" y="1147"/>
                    <a:pt x="470" y="1146"/>
                  </a:cubicBezTo>
                  <a:cubicBezTo>
                    <a:pt x="469" y="1146"/>
                    <a:pt x="469" y="1146"/>
                    <a:pt x="469" y="1146"/>
                  </a:cubicBezTo>
                  <a:cubicBezTo>
                    <a:pt x="469" y="1146"/>
                    <a:pt x="469" y="1146"/>
                    <a:pt x="468" y="1146"/>
                  </a:cubicBezTo>
                  <a:cubicBezTo>
                    <a:pt x="468" y="1146"/>
                    <a:pt x="468" y="1146"/>
                    <a:pt x="468" y="1146"/>
                  </a:cubicBezTo>
                  <a:cubicBezTo>
                    <a:pt x="467" y="1146"/>
                    <a:pt x="467" y="1146"/>
                    <a:pt x="466" y="1146"/>
                  </a:cubicBezTo>
                  <a:cubicBezTo>
                    <a:pt x="465" y="1145"/>
                    <a:pt x="464" y="1145"/>
                    <a:pt x="463" y="1145"/>
                  </a:cubicBezTo>
                  <a:cubicBezTo>
                    <a:pt x="463" y="1145"/>
                    <a:pt x="462" y="1145"/>
                    <a:pt x="461" y="1145"/>
                  </a:cubicBezTo>
                  <a:cubicBezTo>
                    <a:pt x="460" y="1145"/>
                    <a:pt x="459" y="1145"/>
                    <a:pt x="458" y="1145"/>
                  </a:cubicBezTo>
                  <a:cubicBezTo>
                    <a:pt x="458" y="1145"/>
                    <a:pt x="458" y="1145"/>
                    <a:pt x="458" y="1145"/>
                  </a:cubicBezTo>
                  <a:cubicBezTo>
                    <a:pt x="458" y="1145"/>
                    <a:pt x="458" y="1145"/>
                    <a:pt x="458" y="1145"/>
                  </a:cubicBezTo>
                  <a:cubicBezTo>
                    <a:pt x="446" y="1141"/>
                    <a:pt x="437" y="1146"/>
                    <a:pt x="427" y="1153"/>
                  </a:cubicBezTo>
                  <a:cubicBezTo>
                    <a:pt x="437" y="1159"/>
                    <a:pt x="447" y="1155"/>
                    <a:pt x="456" y="1148"/>
                  </a:cubicBezTo>
                  <a:cubicBezTo>
                    <a:pt x="457" y="1148"/>
                    <a:pt x="457" y="1148"/>
                    <a:pt x="458" y="1148"/>
                  </a:cubicBezTo>
                  <a:cubicBezTo>
                    <a:pt x="459" y="1148"/>
                    <a:pt x="460" y="1148"/>
                    <a:pt x="461" y="1148"/>
                  </a:cubicBezTo>
                  <a:cubicBezTo>
                    <a:pt x="462" y="1148"/>
                    <a:pt x="462" y="1148"/>
                    <a:pt x="463" y="1148"/>
                  </a:cubicBezTo>
                  <a:cubicBezTo>
                    <a:pt x="464" y="1148"/>
                    <a:pt x="465" y="1148"/>
                    <a:pt x="466" y="1148"/>
                  </a:cubicBezTo>
                  <a:cubicBezTo>
                    <a:pt x="466" y="1148"/>
                    <a:pt x="466" y="1148"/>
                    <a:pt x="466" y="1148"/>
                  </a:cubicBezTo>
                  <a:cubicBezTo>
                    <a:pt x="466" y="1148"/>
                    <a:pt x="466" y="1148"/>
                    <a:pt x="465" y="1148"/>
                  </a:cubicBezTo>
                  <a:cubicBezTo>
                    <a:pt x="464" y="1148"/>
                    <a:pt x="463" y="1149"/>
                    <a:pt x="463" y="1149"/>
                  </a:cubicBezTo>
                  <a:cubicBezTo>
                    <a:pt x="463" y="1149"/>
                    <a:pt x="464" y="1149"/>
                    <a:pt x="465" y="1149"/>
                  </a:cubicBezTo>
                  <a:cubicBezTo>
                    <a:pt x="466" y="1149"/>
                    <a:pt x="467" y="1149"/>
                    <a:pt x="468" y="1149"/>
                  </a:cubicBezTo>
                  <a:cubicBezTo>
                    <a:pt x="469" y="1149"/>
                    <a:pt x="470" y="1150"/>
                    <a:pt x="470" y="1150"/>
                  </a:cubicBezTo>
                  <a:cubicBezTo>
                    <a:pt x="471" y="1150"/>
                    <a:pt x="471" y="1150"/>
                    <a:pt x="471" y="1150"/>
                  </a:cubicBezTo>
                  <a:cubicBezTo>
                    <a:pt x="472" y="1150"/>
                    <a:pt x="472" y="1150"/>
                    <a:pt x="472" y="1150"/>
                  </a:cubicBezTo>
                  <a:cubicBezTo>
                    <a:pt x="474" y="1150"/>
                    <a:pt x="476" y="1149"/>
                    <a:pt x="477" y="1149"/>
                  </a:cubicBezTo>
                  <a:cubicBezTo>
                    <a:pt x="479" y="1149"/>
                    <a:pt x="481" y="1149"/>
                    <a:pt x="483" y="1149"/>
                  </a:cubicBezTo>
                  <a:cubicBezTo>
                    <a:pt x="486" y="1149"/>
                    <a:pt x="490" y="1148"/>
                    <a:pt x="494" y="1148"/>
                  </a:cubicBezTo>
                  <a:cubicBezTo>
                    <a:pt x="498" y="1148"/>
                    <a:pt x="502" y="1147"/>
                    <a:pt x="506" y="1147"/>
                  </a:cubicBezTo>
                  <a:cubicBezTo>
                    <a:pt x="507" y="1146"/>
                    <a:pt x="509" y="1146"/>
                    <a:pt x="511" y="1146"/>
                  </a:cubicBezTo>
                  <a:cubicBezTo>
                    <a:pt x="513" y="1145"/>
                    <a:pt x="514" y="1145"/>
                    <a:pt x="516" y="1145"/>
                  </a:cubicBezTo>
                  <a:cubicBezTo>
                    <a:pt x="516" y="1145"/>
                    <a:pt x="517" y="1145"/>
                    <a:pt x="518" y="1145"/>
                  </a:cubicBezTo>
                  <a:cubicBezTo>
                    <a:pt x="518" y="1144"/>
                    <a:pt x="519" y="1144"/>
                    <a:pt x="520" y="1144"/>
                  </a:cubicBezTo>
                  <a:cubicBezTo>
                    <a:pt x="520" y="1144"/>
                    <a:pt x="521" y="1144"/>
                    <a:pt x="521" y="1143"/>
                  </a:cubicBezTo>
                  <a:cubicBezTo>
                    <a:pt x="514" y="1151"/>
                    <a:pt x="506" y="1159"/>
                    <a:pt x="499" y="1168"/>
                  </a:cubicBezTo>
                  <a:cubicBezTo>
                    <a:pt x="498" y="1170"/>
                    <a:pt x="496" y="1172"/>
                    <a:pt x="495" y="1175"/>
                  </a:cubicBezTo>
                  <a:cubicBezTo>
                    <a:pt x="493" y="1177"/>
                    <a:pt x="491" y="1179"/>
                    <a:pt x="490" y="1181"/>
                  </a:cubicBezTo>
                  <a:cubicBezTo>
                    <a:pt x="487" y="1185"/>
                    <a:pt x="484" y="1190"/>
                    <a:pt x="481" y="1194"/>
                  </a:cubicBezTo>
                  <a:cubicBezTo>
                    <a:pt x="477" y="1202"/>
                    <a:pt x="472" y="1209"/>
                    <a:pt x="467" y="1216"/>
                  </a:cubicBezTo>
                  <a:cubicBezTo>
                    <a:pt x="467" y="1216"/>
                    <a:pt x="466" y="1216"/>
                    <a:pt x="465" y="1217"/>
                  </a:cubicBezTo>
                  <a:cubicBezTo>
                    <a:pt x="465" y="1217"/>
                    <a:pt x="465" y="1217"/>
                    <a:pt x="464" y="1217"/>
                  </a:cubicBezTo>
                  <a:cubicBezTo>
                    <a:pt x="464" y="1217"/>
                    <a:pt x="464" y="1217"/>
                    <a:pt x="463" y="1217"/>
                  </a:cubicBezTo>
                  <a:cubicBezTo>
                    <a:pt x="463" y="1218"/>
                    <a:pt x="462" y="1218"/>
                    <a:pt x="462" y="1218"/>
                  </a:cubicBezTo>
                  <a:cubicBezTo>
                    <a:pt x="461" y="1218"/>
                    <a:pt x="461" y="1218"/>
                    <a:pt x="461" y="1218"/>
                  </a:cubicBezTo>
                  <a:cubicBezTo>
                    <a:pt x="461" y="1218"/>
                    <a:pt x="461" y="1219"/>
                    <a:pt x="460" y="1219"/>
                  </a:cubicBezTo>
                  <a:cubicBezTo>
                    <a:pt x="460" y="1219"/>
                    <a:pt x="459" y="1219"/>
                    <a:pt x="459" y="1219"/>
                  </a:cubicBezTo>
                  <a:cubicBezTo>
                    <a:pt x="458" y="1220"/>
                    <a:pt x="458" y="1220"/>
                    <a:pt x="457" y="1220"/>
                  </a:cubicBezTo>
                  <a:cubicBezTo>
                    <a:pt x="457" y="1220"/>
                    <a:pt x="457" y="1220"/>
                    <a:pt x="456" y="1220"/>
                  </a:cubicBezTo>
                  <a:cubicBezTo>
                    <a:pt x="456" y="1221"/>
                    <a:pt x="456" y="1221"/>
                    <a:pt x="455" y="1221"/>
                  </a:cubicBezTo>
                  <a:cubicBezTo>
                    <a:pt x="455" y="1221"/>
                    <a:pt x="454" y="1221"/>
                    <a:pt x="453" y="1222"/>
                  </a:cubicBezTo>
                  <a:cubicBezTo>
                    <a:pt x="452" y="1222"/>
                    <a:pt x="451" y="1222"/>
                    <a:pt x="449" y="1223"/>
                  </a:cubicBezTo>
                  <a:cubicBezTo>
                    <a:pt x="448" y="1223"/>
                    <a:pt x="447" y="1223"/>
                    <a:pt x="445" y="1223"/>
                  </a:cubicBezTo>
                  <a:cubicBezTo>
                    <a:pt x="444" y="1224"/>
                    <a:pt x="442" y="1224"/>
                    <a:pt x="441" y="1224"/>
                  </a:cubicBezTo>
                  <a:cubicBezTo>
                    <a:pt x="440" y="1224"/>
                    <a:pt x="439" y="1224"/>
                    <a:pt x="437" y="1224"/>
                  </a:cubicBezTo>
                  <a:cubicBezTo>
                    <a:pt x="435" y="1218"/>
                    <a:pt x="429" y="1211"/>
                    <a:pt x="423" y="1210"/>
                  </a:cubicBezTo>
                  <a:cubicBezTo>
                    <a:pt x="415" y="1209"/>
                    <a:pt x="410" y="1217"/>
                    <a:pt x="404" y="1222"/>
                  </a:cubicBezTo>
                  <a:cubicBezTo>
                    <a:pt x="415" y="1228"/>
                    <a:pt x="430" y="1245"/>
                    <a:pt x="438" y="1226"/>
                  </a:cubicBezTo>
                  <a:cubicBezTo>
                    <a:pt x="438" y="1226"/>
                    <a:pt x="438" y="1226"/>
                    <a:pt x="438" y="1226"/>
                  </a:cubicBezTo>
                  <a:cubicBezTo>
                    <a:pt x="439" y="1227"/>
                    <a:pt x="439" y="1227"/>
                    <a:pt x="439" y="1228"/>
                  </a:cubicBezTo>
                  <a:cubicBezTo>
                    <a:pt x="439" y="1226"/>
                    <a:pt x="439" y="1226"/>
                    <a:pt x="439" y="1226"/>
                  </a:cubicBezTo>
                  <a:cubicBezTo>
                    <a:pt x="439" y="1226"/>
                    <a:pt x="440" y="1226"/>
                    <a:pt x="441" y="1226"/>
                  </a:cubicBezTo>
                  <a:cubicBezTo>
                    <a:pt x="442" y="1226"/>
                    <a:pt x="444" y="1226"/>
                    <a:pt x="445" y="1226"/>
                  </a:cubicBezTo>
                  <a:cubicBezTo>
                    <a:pt x="447" y="1226"/>
                    <a:pt x="448" y="1225"/>
                    <a:pt x="450" y="1225"/>
                  </a:cubicBezTo>
                  <a:cubicBezTo>
                    <a:pt x="451" y="1225"/>
                    <a:pt x="453" y="1224"/>
                    <a:pt x="454" y="1224"/>
                  </a:cubicBezTo>
                  <a:cubicBezTo>
                    <a:pt x="455" y="1224"/>
                    <a:pt x="456" y="1223"/>
                    <a:pt x="456" y="1223"/>
                  </a:cubicBezTo>
                  <a:cubicBezTo>
                    <a:pt x="457" y="1223"/>
                    <a:pt x="457" y="1223"/>
                    <a:pt x="457" y="1223"/>
                  </a:cubicBezTo>
                  <a:cubicBezTo>
                    <a:pt x="457" y="1223"/>
                    <a:pt x="458" y="1222"/>
                    <a:pt x="458" y="1222"/>
                  </a:cubicBezTo>
                  <a:cubicBezTo>
                    <a:pt x="459" y="1222"/>
                    <a:pt x="459" y="1222"/>
                    <a:pt x="460" y="1222"/>
                  </a:cubicBezTo>
                  <a:cubicBezTo>
                    <a:pt x="460" y="1221"/>
                    <a:pt x="461" y="1221"/>
                    <a:pt x="461" y="1221"/>
                  </a:cubicBezTo>
                  <a:cubicBezTo>
                    <a:pt x="462" y="1221"/>
                    <a:pt x="462" y="1221"/>
                    <a:pt x="462" y="1220"/>
                  </a:cubicBezTo>
                  <a:cubicBezTo>
                    <a:pt x="462" y="1220"/>
                    <a:pt x="463" y="1220"/>
                    <a:pt x="463" y="1220"/>
                  </a:cubicBezTo>
                  <a:cubicBezTo>
                    <a:pt x="463" y="1220"/>
                    <a:pt x="464" y="1219"/>
                    <a:pt x="464" y="1219"/>
                  </a:cubicBezTo>
                  <a:cubicBezTo>
                    <a:pt x="464" y="1219"/>
                    <a:pt x="465" y="1218"/>
                    <a:pt x="465" y="1218"/>
                  </a:cubicBezTo>
                  <a:cubicBezTo>
                    <a:pt x="465" y="1218"/>
                    <a:pt x="466" y="1218"/>
                    <a:pt x="466" y="1217"/>
                  </a:cubicBezTo>
                  <a:cubicBezTo>
                    <a:pt x="466" y="1217"/>
                    <a:pt x="466" y="1217"/>
                    <a:pt x="467" y="1216"/>
                  </a:cubicBezTo>
                  <a:cubicBezTo>
                    <a:pt x="465" y="1218"/>
                    <a:pt x="464" y="1220"/>
                    <a:pt x="463" y="1221"/>
                  </a:cubicBezTo>
                  <a:cubicBezTo>
                    <a:pt x="462" y="1222"/>
                    <a:pt x="461" y="1224"/>
                    <a:pt x="461" y="1225"/>
                  </a:cubicBezTo>
                  <a:cubicBezTo>
                    <a:pt x="460" y="1226"/>
                    <a:pt x="459" y="1227"/>
                    <a:pt x="458" y="1228"/>
                  </a:cubicBezTo>
                  <a:cubicBezTo>
                    <a:pt x="457" y="1229"/>
                    <a:pt x="456" y="1230"/>
                    <a:pt x="456" y="1231"/>
                  </a:cubicBezTo>
                  <a:cubicBezTo>
                    <a:pt x="453" y="1234"/>
                    <a:pt x="453" y="1234"/>
                    <a:pt x="453" y="1234"/>
                  </a:cubicBezTo>
                  <a:cubicBezTo>
                    <a:pt x="449" y="1238"/>
                    <a:pt x="446" y="1242"/>
                    <a:pt x="442" y="1246"/>
                  </a:cubicBezTo>
                  <a:cubicBezTo>
                    <a:pt x="434" y="1253"/>
                    <a:pt x="427" y="1261"/>
                    <a:pt x="419" y="1268"/>
                  </a:cubicBezTo>
                  <a:cubicBezTo>
                    <a:pt x="412" y="1275"/>
                    <a:pt x="405" y="1282"/>
                    <a:pt x="398" y="1288"/>
                  </a:cubicBezTo>
                  <a:cubicBezTo>
                    <a:pt x="391" y="1295"/>
                    <a:pt x="385" y="1301"/>
                    <a:pt x="380" y="1308"/>
                  </a:cubicBezTo>
                  <a:cubicBezTo>
                    <a:pt x="377" y="1311"/>
                    <a:pt x="375" y="1314"/>
                    <a:pt x="373" y="1317"/>
                  </a:cubicBezTo>
                  <a:cubicBezTo>
                    <a:pt x="372" y="1319"/>
                    <a:pt x="371" y="1320"/>
                    <a:pt x="370" y="1322"/>
                  </a:cubicBezTo>
                  <a:cubicBezTo>
                    <a:pt x="369" y="1323"/>
                    <a:pt x="368" y="1325"/>
                    <a:pt x="367" y="1326"/>
                  </a:cubicBezTo>
                  <a:cubicBezTo>
                    <a:pt x="364" y="1332"/>
                    <a:pt x="361" y="1337"/>
                    <a:pt x="359" y="1342"/>
                  </a:cubicBezTo>
                  <a:cubicBezTo>
                    <a:pt x="358" y="1344"/>
                    <a:pt x="358" y="1346"/>
                    <a:pt x="357" y="1348"/>
                  </a:cubicBezTo>
                  <a:cubicBezTo>
                    <a:pt x="356" y="1349"/>
                    <a:pt x="356" y="1351"/>
                    <a:pt x="355" y="1352"/>
                  </a:cubicBezTo>
                  <a:cubicBezTo>
                    <a:pt x="355" y="1355"/>
                    <a:pt x="354" y="1356"/>
                    <a:pt x="354" y="1356"/>
                  </a:cubicBezTo>
                  <a:cubicBezTo>
                    <a:pt x="354" y="1356"/>
                    <a:pt x="355" y="1355"/>
                    <a:pt x="356" y="1352"/>
                  </a:cubicBezTo>
                  <a:cubicBezTo>
                    <a:pt x="356" y="1351"/>
                    <a:pt x="357" y="1350"/>
                    <a:pt x="358" y="1348"/>
                  </a:cubicBezTo>
                  <a:cubicBezTo>
                    <a:pt x="359" y="1346"/>
                    <a:pt x="360" y="1344"/>
                    <a:pt x="361" y="1342"/>
                  </a:cubicBezTo>
                  <a:cubicBezTo>
                    <a:pt x="363" y="1338"/>
                    <a:pt x="366" y="1333"/>
                    <a:pt x="370" y="1328"/>
                  </a:cubicBezTo>
                  <a:cubicBezTo>
                    <a:pt x="371" y="1327"/>
                    <a:pt x="372" y="1325"/>
                    <a:pt x="373" y="1324"/>
                  </a:cubicBezTo>
                  <a:cubicBezTo>
                    <a:pt x="374" y="1322"/>
                    <a:pt x="375" y="1321"/>
                    <a:pt x="376" y="1319"/>
                  </a:cubicBezTo>
                  <a:cubicBezTo>
                    <a:pt x="376" y="1319"/>
                    <a:pt x="377" y="1318"/>
                    <a:pt x="378" y="1317"/>
                  </a:cubicBezTo>
                  <a:cubicBezTo>
                    <a:pt x="378" y="1317"/>
                    <a:pt x="379" y="1316"/>
                    <a:pt x="379" y="1315"/>
                  </a:cubicBezTo>
                  <a:cubicBezTo>
                    <a:pt x="381" y="1313"/>
                    <a:pt x="382" y="1312"/>
                    <a:pt x="383" y="1310"/>
                  </a:cubicBezTo>
                  <a:cubicBezTo>
                    <a:pt x="383" y="1310"/>
                    <a:pt x="383" y="1310"/>
                    <a:pt x="383" y="1310"/>
                  </a:cubicBezTo>
                  <a:cubicBezTo>
                    <a:pt x="383" y="1310"/>
                    <a:pt x="383" y="1310"/>
                    <a:pt x="383" y="1311"/>
                  </a:cubicBezTo>
                  <a:cubicBezTo>
                    <a:pt x="383" y="1312"/>
                    <a:pt x="383" y="1313"/>
                    <a:pt x="382" y="1314"/>
                  </a:cubicBezTo>
                  <a:cubicBezTo>
                    <a:pt x="382" y="1315"/>
                    <a:pt x="382" y="1316"/>
                    <a:pt x="382" y="1318"/>
                  </a:cubicBezTo>
                  <a:cubicBezTo>
                    <a:pt x="382" y="1319"/>
                    <a:pt x="381" y="1320"/>
                    <a:pt x="381" y="1321"/>
                  </a:cubicBezTo>
                  <a:cubicBezTo>
                    <a:pt x="381" y="1322"/>
                    <a:pt x="381" y="1322"/>
                    <a:pt x="381" y="1322"/>
                  </a:cubicBezTo>
                  <a:cubicBezTo>
                    <a:pt x="381" y="1322"/>
                    <a:pt x="381" y="1322"/>
                    <a:pt x="381" y="1322"/>
                  </a:cubicBezTo>
                  <a:cubicBezTo>
                    <a:pt x="372" y="1338"/>
                    <a:pt x="378" y="1352"/>
                    <a:pt x="385" y="1367"/>
                  </a:cubicBezTo>
                  <a:cubicBezTo>
                    <a:pt x="396" y="1354"/>
                    <a:pt x="392" y="1339"/>
                    <a:pt x="384" y="1325"/>
                  </a:cubicBezTo>
                  <a:cubicBezTo>
                    <a:pt x="384" y="1324"/>
                    <a:pt x="384" y="1323"/>
                    <a:pt x="384" y="1322"/>
                  </a:cubicBezTo>
                  <a:cubicBezTo>
                    <a:pt x="385" y="1321"/>
                    <a:pt x="385" y="1319"/>
                    <a:pt x="385" y="1318"/>
                  </a:cubicBezTo>
                  <a:cubicBezTo>
                    <a:pt x="385" y="1317"/>
                    <a:pt x="385" y="1316"/>
                    <a:pt x="386" y="1315"/>
                  </a:cubicBezTo>
                  <a:cubicBezTo>
                    <a:pt x="386" y="1313"/>
                    <a:pt x="386" y="1312"/>
                    <a:pt x="386" y="1311"/>
                  </a:cubicBezTo>
                  <a:cubicBezTo>
                    <a:pt x="387" y="1310"/>
                    <a:pt x="387" y="1309"/>
                    <a:pt x="387" y="1309"/>
                  </a:cubicBezTo>
                  <a:cubicBezTo>
                    <a:pt x="387" y="1308"/>
                    <a:pt x="387" y="1308"/>
                    <a:pt x="387" y="1308"/>
                  </a:cubicBezTo>
                  <a:cubicBezTo>
                    <a:pt x="387" y="1308"/>
                    <a:pt x="387" y="1307"/>
                    <a:pt x="387" y="1307"/>
                  </a:cubicBezTo>
                  <a:cubicBezTo>
                    <a:pt x="387" y="1307"/>
                    <a:pt x="387" y="1306"/>
                    <a:pt x="387" y="1306"/>
                  </a:cubicBezTo>
                  <a:cubicBezTo>
                    <a:pt x="387" y="1306"/>
                    <a:pt x="387" y="1306"/>
                    <a:pt x="387" y="1305"/>
                  </a:cubicBezTo>
                  <a:cubicBezTo>
                    <a:pt x="392" y="1301"/>
                    <a:pt x="396" y="1296"/>
                    <a:pt x="401" y="1291"/>
                  </a:cubicBezTo>
                  <a:cubicBezTo>
                    <a:pt x="408" y="1284"/>
                    <a:pt x="415" y="1278"/>
                    <a:pt x="422" y="1271"/>
                  </a:cubicBezTo>
                  <a:cubicBezTo>
                    <a:pt x="430" y="1264"/>
                    <a:pt x="437" y="1256"/>
                    <a:pt x="445" y="1249"/>
                  </a:cubicBezTo>
                  <a:cubicBezTo>
                    <a:pt x="449" y="1245"/>
                    <a:pt x="452" y="1241"/>
                    <a:pt x="456" y="1237"/>
                  </a:cubicBezTo>
                  <a:cubicBezTo>
                    <a:pt x="459" y="1233"/>
                    <a:pt x="459" y="1233"/>
                    <a:pt x="459" y="1233"/>
                  </a:cubicBezTo>
                  <a:cubicBezTo>
                    <a:pt x="459" y="1232"/>
                    <a:pt x="460" y="1231"/>
                    <a:pt x="461" y="1230"/>
                  </a:cubicBezTo>
                  <a:cubicBezTo>
                    <a:pt x="462" y="1229"/>
                    <a:pt x="463" y="1228"/>
                    <a:pt x="464" y="1227"/>
                  </a:cubicBezTo>
                  <a:cubicBezTo>
                    <a:pt x="465" y="1226"/>
                    <a:pt x="465" y="1225"/>
                    <a:pt x="466" y="1224"/>
                  </a:cubicBezTo>
                  <a:cubicBezTo>
                    <a:pt x="473" y="1215"/>
                    <a:pt x="479" y="1206"/>
                    <a:pt x="484" y="1197"/>
                  </a:cubicBezTo>
                  <a:cubicBezTo>
                    <a:pt x="486" y="1194"/>
                    <a:pt x="488" y="1191"/>
                    <a:pt x="489" y="1189"/>
                  </a:cubicBezTo>
                  <a:cubicBezTo>
                    <a:pt x="489" y="1189"/>
                    <a:pt x="489" y="1189"/>
                    <a:pt x="489" y="1190"/>
                  </a:cubicBezTo>
                  <a:cubicBezTo>
                    <a:pt x="489" y="1190"/>
                    <a:pt x="489" y="1191"/>
                    <a:pt x="489" y="1192"/>
                  </a:cubicBezTo>
                  <a:cubicBezTo>
                    <a:pt x="489" y="1192"/>
                    <a:pt x="489" y="1193"/>
                    <a:pt x="489" y="1194"/>
                  </a:cubicBezTo>
                  <a:cubicBezTo>
                    <a:pt x="489" y="1195"/>
                    <a:pt x="488" y="1196"/>
                    <a:pt x="488" y="1196"/>
                  </a:cubicBezTo>
                  <a:cubicBezTo>
                    <a:pt x="488" y="1197"/>
                    <a:pt x="488" y="1197"/>
                    <a:pt x="488" y="1198"/>
                  </a:cubicBezTo>
                  <a:cubicBezTo>
                    <a:pt x="488" y="1198"/>
                    <a:pt x="488" y="1199"/>
                    <a:pt x="488" y="1199"/>
                  </a:cubicBezTo>
                  <a:cubicBezTo>
                    <a:pt x="488" y="1201"/>
                    <a:pt x="488" y="1204"/>
                    <a:pt x="488" y="1206"/>
                  </a:cubicBezTo>
                  <a:cubicBezTo>
                    <a:pt x="488" y="1208"/>
                    <a:pt x="488" y="1211"/>
                    <a:pt x="488" y="1213"/>
                  </a:cubicBezTo>
                  <a:cubicBezTo>
                    <a:pt x="488" y="1218"/>
                    <a:pt x="489" y="1224"/>
                    <a:pt x="489" y="1229"/>
                  </a:cubicBezTo>
                  <a:cubicBezTo>
                    <a:pt x="489" y="1234"/>
                    <a:pt x="489" y="1239"/>
                    <a:pt x="490" y="1244"/>
                  </a:cubicBezTo>
                  <a:cubicBezTo>
                    <a:pt x="489" y="1244"/>
                    <a:pt x="489" y="1244"/>
                    <a:pt x="488" y="1245"/>
                  </a:cubicBezTo>
                  <a:cubicBezTo>
                    <a:pt x="488" y="1245"/>
                    <a:pt x="487" y="1245"/>
                    <a:pt x="486" y="1246"/>
                  </a:cubicBezTo>
                  <a:cubicBezTo>
                    <a:pt x="486" y="1246"/>
                    <a:pt x="486" y="1246"/>
                    <a:pt x="485" y="1247"/>
                  </a:cubicBezTo>
                  <a:cubicBezTo>
                    <a:pt x="485" y="1247"/>
                    <a:pt x="485" y="1247"/>
                    <a:pt x="485" y="1247"/>
                  </a:cubicBezTo>
                  <a:cubicBezTo>
                    <a:pt x="484" y="1247"/>
                    <a:pt x="484" y="1247"/>
                    <a:pt x="484" y="1248"/>
                  </a:cubicBezTo>
                  <a:cubicBezTo>
                    <a:pt x="483" y="1248"/>
                    <a:pt x="482" y="1249"/>
                    <a:pt x="481" y="1250"/>
                  </a:cubicBezTo>
                  <a:cubicBezTo>
                    <a:pt x="480" y="1251"/>
                    <a:pt x="479" y="1252"/>
                    <a:pt x="478" y="1253"/>
                  </a:cubicBezTo>
                  <a:cubicBezTo>
                    <a:pt x="476" y="1254"/>
                    <a:pt x="474" y="1257"/>
                    <a:pt x="472" y="1259"/>
                  </a:cubicBezTo>
                  <a:cubicBezTo>
                    <a:pt x="472" y="1259"/>
                    <a:pt x="472" y="1259"/>
                    <a:pt x="472" y="1259"/>
                  </a:cubicBezTo>
                  <a:cubicBezTo>
                    <a:pt x="471" y="1259"/>
                    <a:pt x="471" y="1259"/>
                    <a:pt x="471" y="1259"/>
                  </a:cubicBezTo>
                  <a:cubicBezTo>
                    <a:pt x="454" y="1254"/>
                    <a:pt x="447" y="1276"/>
                    <a:pt x="452" y="1288"/>
                  </a:cubicBezTo>
                  <a:cubicBezTo>
                    <a:pt x="459" y="1281"/>
                    <a:pt x="477" y="1275"/>
                    <a:pt x="473" y="1261"/>
                  </a:cubicBezTo>
                  <a:cubicBezTo>
                    <a:pt x="473" y="1261"/>
                    <a:pt x="473" y="1260"/>
                    <a:pt x="474" y="1260"/>
                  </a:cubicBezTo>
                  <a:cubicBezTo>
                    <a:pt x="476" y="1258"/>
                    <a:pt x="478" y="1256"/>
                    <a:pt x="480" y="1254"/>
                  </a:cubicBezTo>
                  <a:cubicBezTo>
                    <a:pt x="481" y="1253"/>
                    <a:pt x="482" y="1252"/>
                    <a:pt x="483" y="1252"/>
                  </a:cubicBezTo>
                  <a:cubicBezTo>
                    <a:pt x="484" y="1251"/>
                    <a:pt x="485" y="1250"/>
                    <a:pt x="485" y="1249"/>
                  </a:cubicBezTo>
                  <a:cubicBezTo>
                    <a:pt x="486" y="1249"/>
                    <a:pt x="486" y="1249"/>
                    <a:pt x="486" y="1249"/>
                  </a:cubicBezTo>
                  <a:cubicBezTo>
                    <a:pt x="486" y="1249"/>
                    <a:pt x="486" y="1248"/>
                    <a:pt x="487" y="1248"/>
                  </a:cubicBezTo>
                  <a:cubicBezTo>
                    <a:pt x="487" y="1248"/>
                    <a:pt x="487" y="1247"/>
                    <a:pt x="487" y="1247"/>
                  </a:cubicBezTo>
                  <a:cubicBezTo>
                    <a:pt x="488" y="1246"/>
                    <a:pt x="489" y="1246"/>
                    <a:pt x="489" y="1245"/>
                  </a:cubicBezTo>
                  <a:cubicBezTo>
                    <a:pt x="489" y="1245"/>
                    <a:pt x="489" y="1245"/>
                    <a:pt x="490" y="1245"/>
                  </a:cubicBezTo>
                  <a:cubicBezTo>
                    <a:pt x="490" y="1245"/>
                    <a:pt x="490" y="1245"/>
                    <a:pt x="490" y="1245"/>
                  </a:cubicBezTo>
                  <a:cubicBezTo>
                    <a:pt x="490" y="1247"/>
                    <a:pt x="490" y="1250"/>
                    <a:pt x="490" y="1252"/>
                  </a:cubicBezTo>
                  <a:cubicBezTo>
                    <a:pt x="490" y="1254"/>
                    <a:pt x="490" y="1257"/>
                    <a:pt x="490" y="1259"/>
                  </a:cubicBezTo>
                  <a:cubicBezTo>
                    <a:pt x="490" y="1259"/>
                    <a:pt x="490" y="1260"/>
                    <a:pt x="490" y="1260"/>
                  </a:cubicBezTo>
                  <a:cubicBezTo>
                    <a:pt x="489" y="1261"/>
                    <a:pt x="489" y="1261"/>
                    <a:pt x="490" y="1261"/>
                  </a:cubicBezTo>
                  <a:cubicBezTo>
                    <a:pt x="490" y="1262"/>
                    <a:pt x="490" y="1263"/>
                    <a:pt x="490" y="1264"/>
                  </a:cubicBezTo>
                  <a:cubicBezTo>
                    <a:pt x="490" y="1266"/>
                    <a:pt x="490" y="1267"/>
                    <a:pt x="490" y="1268"/>
                  </a:cubicBezTo>
                  <a:cubicBezTo>
                    <a:pt x="490" y="1271"/>
                    <a:pt x="490" y="1272"/>
                    <a:pt x="490" y="1272"/>
                  </a:cubicBezTo>
                  <a:cubicBezTo>
                    <a:pt x="490" y="1272"/>
                    <a:pt x="490" y="1271"/>
                    <a:pt x="491" y="1268"/>
                  </a:cubicBezTo>
                  <a:cubicBezTo>
                    <a:pt x="491" y="1268"/>
                    <a:pt x="491" y="1267"/>
                    <a:pt x="491" y="1266"/>
                  </a:cubicBezTo>
                  <a:cubicBezTo>
                    <a:pt x="491" y="1266"/>
                    <a:pt x="491" y="1265"/>
                    <a:pt x="491" y="1264"/>
                  </a:cubicBezTo>
                  <a:cubicBezTo>
                    <a:pt x="492" y="1263"/>
                    <a:pt x="492" y="1262"/>
                    <a:pt x="492" y="1262"/>
                  </a:cubicBezTo>
                  <a:cubicBezTo>
                    <a:pt x="492" y="1261"/>
                    <a:pt x="492" y="1261"/>
                    <a:pt x="492" y="1260"/>
                  </a:cubicBezTo>
                  <a:cubicBezTo>
                    <a:pt x="492" y="1260"/>
                    <a:pt x="492" y="1259"/>
                    <a:pt x="492" y="1259"/>
                  </a:cubicBezTo>
                  <a:cubicBezTo>
                    <a:pt x="492" y="1257"/>
                    <a:pt x="492" y="1254"/>
                    <a:pt x="492" y="1252"/>
                  </a:cubicBezTo>
                  <a:cubicBezTo>
                    <a:pt x="492" y="1250"/>
                    <a:pt x="492" y="1247"/>
                    <a:pt x="492" y="1245"/>
                  </a:cubicBezTo>
                  <a:cubicBezTo>
                    <a:pt x="492" y="1240"/>
                    <a:pt x="492" y="1234"/>
                    <a:pt x="491" y="1229"/>
                  </a:cubicBezTo>
                  <a:cubicBezTo>
                    <a:pt x="491" y="1227"/>
                    <a:pt x="491" y="1226"/>
                    <a:pt x="491" y="1224"/>
                  </a:cubicBezTo>
                  <a:cubicBezTo>
                    <a:pt x="491" y="1224"/>
                    <a:pt x="491" y="1224"/>
                    <a:pt x="491" y="1225"/>
                  </a:cubicBezTo>
                  <a:cubicBezTo>
                    <a:pt x="492" y="1225"/>
                    <a:pt x="492" y="1225"/>
                    <a:pt x="492" y="1225"/>
                  </a:cubicBezTo>
                  <a:cubicBezTo>
                    <a:pt x="492" y="1226"/>
                    <a:pt x="493" y="1226"/>
                    <a:pt x="493" y="1226"/>
                  </a:cubicBezTo>
                  <a:cubicBezTo>
                    <a:pt x="493" y="1226"/>
                    <a:pt x="494" y="1227"/>
                    <a:pt x="494" y="1227"/>
                  </a:cubicBezTo>
                  <a:cubicBezTo>
                    <a:pt x="496" y="1228"/>
                    <a:pt x="499" y="1230"/>
                    <a:pt x="503" y="1231"/>
                  </a:cubicBezTo>
                  <a:cubicBezTo>
                    <a:pt x="506" y="1233"/>
                    <a:pt x="509" y="1234"/>
                    <a:pt x="512" y="1235"/>
                  </a:cubicBezTo>
                  <a:cubicBezTo>
                    <a:pt x="511" y="1235"/>
                    <a:pt x="511" y="1235"/>
                    <a:pt x="511" y="1236"/>
                  </a:cubicBezTo>
                  <a:cubicBezTo>
                    <a:pt x="511" y="1239"/>
                    <a:pt x="511" y="1239"/>
                    <a:pt x="511" y="1239"/>
                  </a:cubicBezTo>
                  <a:cubicBezTo>
                    <a:pt x="510" y="1254"/>
                    <a:pt x="524" y="1265"/>
                    <a:pt x="539" y="1261"/>
                  </a:cubicBezTo>
                  <a:cubicBezTo>
                    <a:pt x="533" y="1250"/>
                    <a:pt x="531" y="1228"/>
                    <a:pt x="515" y="1234"/>
                  </a:cubicBezTo>
                  <a:cubicBezTo>
                    <a:pt x="514" y="1234"/>
                    <a:pt x="514" y="1234"/>
                    <a:pt x="514" y="1234"/>
                  </a:cubicBezTo>
                  <a:cubicBezTo>
                    <a:pt x="511" y="1232"/>
                    <a:pt x="507" y="1230"/>
                    <a:pt x="504" y="1229"/>
                  </a:cubicBezTo>
                  <a:cubicBezTo>
                    <a:pt x="500" y="1228"/>
                    <a:pt x="497" y="1226"/>
                    <a:pt x="495" y="1225"/>
                  </a:cubicBezTo>
                  <a:cubicBezTo>
                    <a:pt x="495" y="1225"/>
                    <a:pt x="495" y="1224"/>
                    <a:pt x="494" y="1224"/>
                  </a:cubicBezTo>
                  <a:cubicBezTo>
                    <a:pt x="494" y="1224"/>
                    <a:pt x="494" y="1224"/>
                    <a:pt x="494" y="1224"/>
                  </a:cubicBezTo>
                  <a:cubicBezTo>
                    <a:pt x="493" y="1223"/>
                    <a:pt x="493" y="1223"/>
                    <a:pt x="493" y="1223"/>
                  </a:cubicBezTo>
                  <a:cubicBezTo>
                    <a:pt x="493" y="1223"/>
                    <a:pt x="492" y="1223"/>
                    <a:pt x="492" y="1223"/>
                  </a:cubicBezTo>
                  <a:cubicBezTo>
                    <a:pt x="492" y="1222"/>
                    <a:pt x="491" y="1222"/>
                    <a:pt x="491" y="1221"/>
                  </a:cubicBezTo>
                  <a:cubicBezTo>
                    <a:pt x="491" y="1219"/>
                    <a:pt x="491" y="1216"/>
                    <a:pt x="491" y="1213"/>
                  </a:cubicBezTo>
                  <a:cubicBezTo>
                    <a:pt x="491" y="1211"/>
                    <a:pt x="491" y="1208"/>
                    <a:pt x="491" y="1206"/>
                  </a:cubicBezTo>
                  <a:cubicBezTo>
                    <a:pt x="490" y="1204"/>
                    <a:pt x="490" y="1201"/>
                    <a:pt x="491" y="1199"/>
                  </a:cubicBezTo>
                  <a:cubicBezTo>
                    <a:pt x="491" y="1198"/>
                    <a:pt x="491" y="1197"/>
                    <a:pt x="491" y="1197"/>
                  </a:cubicBezTo>
                  <a:cubicBezTo>
                    <a:pt x="491" y="1196"/>
                    <a:pt x="491" y="1195"/>
                    <a:pt x="490" y="1194"/>
                  </a:cubicBezTo>
                  <a:cubicBezTo>
                    <a:pt x="490" y="1192"/>
                    <a:pt x="490" y="1191"/>
                    <a:pt x="490" y="1190"/>
                  </a:cubicBezTo>
                  <a:cubicBezTo>
                    <a:pt x="490" y="1189"/>
                    <a:pt x="490" y="1188"/>
                    <a:pt x="490" y="1188"/>
                  </a:cubicBezTo>
                  <a:cubicBezTo>
                    <a:pt x="491" y="1186"/>
                    <a:pt x="492" y="1185"/>
                    <a:pt x="493" y="1183"/>
                  </a:cubicBezTo>
                  <a:cubicBezTo>
                    <a:pt x="495" y="1181"/>
                    <a:pt x="496" y="1179"/>
                    <a:pt x="498" y="1177"/>
                  </a:cubicBezTo>
                  <a:cubicBezTo>
                    <a:pt x="499" y="1175"/>
                    <a:pt x="501" y="1173"/>
                    <a:pt x="502" y="1171"/>
                  </a:cubicBezTo>
                  <a:cubicBezTo>
                    <a:pt x="511" y="1160"/>
                    <a:pt x="520" y="1150"/>
                    <a:pt x="529" y="1141"/>
                  </a:cubicBezTo>
                  <a:cubicBezTo>
                    <a:pt x="529" y="1141"/>
                    <a:pt x="529" y="1142"/>
                    <a:pt x="529" y="1142"/>
                  </a:cubicBezTo>
                  <a:cubicBezTo>
                    <a:pt x="529" y="1143"/>
                    <a:pt x="529" y="1143"/>
                    <a:pt x="529" y="1144"/>
                  </a:cubicBezTo>
                  <a:cubicBezTo>
                    <a:pt x="530" y="1145"/>
                    <a:pt x="530" y="1146"/>
                    <a:pt x="530" y="1147"/>
                  </a:cubicBezTo>
                  <a:cubicBezTo>
                    <a:pt x="530" y="1148"/>
                    <a:pt x="531" y="1149"/>
                    <a:pt x="531" y="1150"/>
                  </a:cubicBezTo>
                  <a:cubicBezTo>
                    <a:pt x="531" y="1150"/>
                    <a:pt x="531" y="1150"/>
                    <a:pt x="531" y="1150"/>
                  </a:cubicBezTo>
                  <a:cubicBezTo>
                    <a:pt x="530" y="1150"/>
                    <a:pt x="530" y="1150"/>
                    <a:pt x="530" y="1150"/>
                  </a:cubicBezTo>
                  <a:cubicBezTo>
                    <a:pt x="527" y="1164"/>
                    <a:pt x="538" y="1171"/>
                    <a:pt x="550" y="1179"/>
                  </a:cubicBezTo>
                  <a:cubicBezTo>
                    <a:pt x="556" y="1166"/>
                    <a:pt x="548" y="1157"/>
                    <a:pt x="535" y="1151"/>
                  </a:cubicBezTo>
                  <a:cubicBezTo>
                    <a:pt x="535" y="1150"/>
                    <a:pt x="534" y="1149"/>
                    <a:pt x="534" y="1149"/>
                  </a:cubicBezTo>
                  <a:cubicBezTo>
                    <a:pt x="534" y="1148"/>
                    <a:pt x="534" y="1147"/>
                    <a:pt x="533" y="1146"/>
                  </a:cubicBezTo>
                  <a:cubicBezTo>
                    <a:pt x="533" y="1145"/>
                    <a:pt x="533" y="1144"/>
                    <a:pt x="533" y="1144"/>
                  </a:cubicBezTo>
                  <a:cubicBezTo>
                    <a:pt x="533" y="1143"/>
                    <a:pt x="532" y="1142"/>
                    <a:pt x="532" y="1141"/>
                  </a:cubicBezTo>
                  <a:cubicBezTo>
                    <a:pt x="532" y="1140"/>
                    <a:pt x="532" y="1140"/>
                    <a:pt x="532" y="1139"/>
                  </a:cubicBezTo>
                  <a:cubicBezTo>
                    <a:pt x="532" y="1139"/>
                    <a:pt x="532" y="1139"/>
                    <a:pt x="532" y="1139"/>
                  </a:cubicBezTo>
                  <a:cubicBezTo>
                    <a:pt x="532" y="1138"/>
                    <a:pt x="532" y="1138"/>
                    <a:pt x="532" y="1138"/>
                  </a:cubicBezTo>
                  <a:cubicBezTo>
                    <a:pt x="533" y="1137"/>
                    <a:pt x="534" y="1136"/>
                    <a:pt x="535" y="1135"/>
                  </a:cubicBezTo>
                  <a:cubicBezTo>
                    <a:pt x="550" y="1134"/>
                    <a:pt x="565" y="1130"/>
                    <a:pt x="576" y="1124"/>
                  </a:cubicBezTo>
                  <a:cubicBezTo>
                    <a:pt x="602" y="1111"/>
                    <a:pt x="617" y="1104"/>
                    <a:pt x="617" y="1104"/>
                  </a:cubicBezTo>
                  <a:cubicBezTo>
                    <a:pt x="618" y="1104"/>
                    <a:pt x="623" y="1110"/>
                    <a:pt x="631" y="1114"/>
                  </a:cubicBezTo>
                  <a:cubicBezTo>
                    <a:pt x="640" y="1119"/>
                    <a:pt x="650" y="1123"/>
                    <a:pt x="650" y="1123"/>
                  </a:cubicBezTo>
                  <a:cubicBezTo>
                    <a:pt x="633" y="1153"/>
                    <a:pt x="595" y="1212"/>
                    <a:pt x="563" y="1192"/>
                  </a:cubicBezTo>
                  <a:cubicBezTo>
                    <a:pt x="592" y="1223"/>
                    <a:pt x="629" y="1181"/>
                    <a:pt x="655" y="1150"/>
                  </a:cubicBezTo>
                  <a:cubicBezTo>
                    <a:pt x="675" y="1128"/>
                    <a:pt x="669" y="1129"/>
                    <a:pt x="697" y="1139"/>
                  </a:cubicBezTo>
                  <a:cubicBezTo>
                    <a:pt x="718" y="1146"/>
                    <a:pt x="741" y="1158"/>
                    <a:pt x="764" y="1160"/>
                  </a:cubicBezTo>
                  <a:cubicBezTo>
                    <a:pt x="783" y="1162"/>
                    <a:pt x="798" y="1153"/>
                    <a:pt x="816" y="1154"/>
                  </a:cubicBezTo>
                  <a:cubicBezTo>
                    <a:pt x="835" y="1156"/>
                    <a:pt x="842" y="1166"/>
                    <a:pt x="862" y="1162"/>
                  </a:cubicBezTo>
                  <a:cubicBezTo>
                    <a:pt x="889" y="1158"/>
                    <a:pt x="921" y="1132"/>
                    <a:pt x="938" y="1169"/>
                  </a:cubicBezTo>
                  <a:cubicBezTo>
                    <a:pt x="914" y="1188"/>
                    <a:pt x="893" y="1206"/>
                    <a:pt x="873" y="1232"/>
                  </a:cubicBezTo>
                  <a:cubicBezTo>
                    <a:pt x="870" y="1233"/>
                    <a:pt x="869" y="1234"/>
                    <a:pt x="868" y="1235"/>
                  </a:cubicBezTo>
                  <a:cubicBezTo>
                    <a:pt x="867" y="1235"/>
                    <a:pt x="866" y="1236"/>
                    <a:pt x="864" y="1237"/>
                  </a:cubicBezTo>
                  <a:cubicBezTo>
                    <a:pt x="863" y="1238"/>
                    <a:pt x="862" y="1238"/>
                    <a:pt x="860" y="1239"/>
                  </a:cubicBezTo>
                  <a:cubicBezTo>
                    <a:pt x="855" y="1242"/>
                    <a:pt x="849" y="1246"/>
                    <a:pt x="843" y="1250"/>
                  </a:cubicBezTo>
                  <a:cubicBezTo>
                    <a:pt x="838" y="1253"/>
                    <a:pt x="831" y="1258"/>
                    <a:pt x="826" y="1263"/>
                  </a:cubicBezTo>
                  <a:cubicBezTo>
                    <a:pt x="825" y="1264"/>
                    <a:pt x="824" y="1264"/>
                    <a:pt x="823" y="1265"/>
                  </a:cubicBezTo>
                  <a:cubicBezTo>
                    <a:pt x="823" y="1266"/>
                    <a:pt x="822" y="1266"/>
                    <a:pt x="821" y="1267"/>
                  </a:cubicBezTo>
                  <a:cubicBezTo>
                    <a:pt x="820" y="1268"/>
                    <a:pt x="820" y="1268"/>
                    <a:pt x="820" y="1268"/>
                  </a:cubicBezTo>
                  <a:cubicBezTo>
                    <a:pt x="820" y="1268"/>
                    <a:pt x="820" y="1268"/>
                    <a:pt x="820" y="1268"/>
                  </a:cubicBezTo>
                  <a:cubicBezTo>
                    <a:pt x="820" y="1268"/>
                    <a:pt x="820" y="1268"/>
                    <a:pt x="820" y="1268"/>
                  </a:cubicBezTo>
                  <a:cubicBezTo>
                    <a:pt x="819" y="1269"/>
                    <a:pt x="819" y="1269"/>
                    <a:pt x="819" y="1269"/>
                  </a:cubicBezTo>
                  <a:cubicBezTo>
                    <a:pt x="819" y="1269"/>
                    <a:pt x="819" y="1269"/>
                    <a:pt x="819" y="1269"/>
                  </a:cubicBezTo>
                  <a:cubicBezTo>
                    <a:pt x="819" y="1269"/>
                    <a:pt x="818" y="1269"/>
                    <a:pt x="818" y="1270"/>
                  </a:cubicBezTo>
                  <a:cubicBezTo>
                    <a:pt x="817" y="1270"/>
                    <a:pt x="816" y="1271"/>
                    <a:pt x="814" y="1271"/>
                  </a:cubicBezTo>
                  <a:cubicBezTo>
                    <a:pt x="814" y="1272"/>
                    <a:pt x="813" y="1272"/>
                    <a:pt x="812" y="1272"/>
                  </a:cubicBezTo>
                  <a:cubicBezTo>
                    <a:pt x="812" y="1272"/>
                    <a:pt x="811" y="1272"/>
                    <a:pt x="811" y="1272"/>
                  </a:cubicBezTo>
                  <a:cubicBezTo>
                    <a:pt x="811" y="1273"/>
                    <a:pt x="810" y="1273"/>
                    <a:pt x="810" y="1273"/>
                  </a:cubicBezTo>
                  <a:cubicBezTo>
                    <a:pt x="806" y="1274"/>
                    <a:pt x="802" y="1274"/>
                    <a:pt x="798" y="1274"/>
                  </a:cubicBezTo>
                  <a:cubicBezTo>
                    <a:pt x="797" y="1274"/>
                    <a:pt x="797" y="1274"/>
                    <a:pt x="796" y="1274"/>
                  </a:cubicBezTo>
                  <a:cubicBezTo>
                    <a:pt x="796" y="1274"/>
                    <a:pt x="795" y="1274"/>
                    <a:pt x="795" y="1274"/>
                  </a:cubicBezTo>
                  <a:cubicBezTo>
                    <a:pt x="793" y="1274"/>
                    <a:pt x="792" y="1273"/>
                    <a:pt x="791" y="1273"/>
                  </a:cubicBezTo>
                  <a:cubicBezTo>
                    <a:pt x="789" y="1273"/>
                    <a:pt x="786" y="1273"/>
                    <a:pt x="784" y="1272"/>
                  </a:cubicBezTo>
                  <a:cubicBezTo>
                    <a:pt x="781" y="1272"/>
                    <a:pt x="779" y="1272"/>
                    <a:pt x="777" y="1272"/>
                  </a:cubicBezTo>
                  <a:cubicBezTo>
                    <a:pt x="775" y="1272"/>
                    <a:pt x="773" y="1272"/>
                    <a:pt x="771" y="1272"/>
                  </a:cubicBezTo>
                  <a:cubicBezTo>
                    <a:pt x="771" y="1272"/>
                    <a:pt x="771" y="1272"/>
                    <a:pt x="771" y="1271"/>
                  </a:cubicBezTo>
                  <a:cubicBezTo>
                    <a:pt x="770" y="1271"/>
                    <a:pt x="770" y="1271"/>
                    <a:pt x="770" y="1271"/>
                  </a:cubicBezTo>
                  <a:cubicBezTo>
                    <a:pt x="770" y="1271"/>
                    <a:pt x="770" y="1270"/>
                    <a:pt x="770" y="1270"/>
                  </a:cubicBezTo>
                  <a:cubicBezTo>
                    <a:pt x="769" y="1270"/>
                    <a:pt x="769" y="1270"/>
                    <a:pt x="769" y="1270"/>
                  </a:cubicBezTo>
                  <a:cubicBezTo>
                    <a:pt x="769" y="1269"/>
                    <a:pt x="769" y="1269"/>
                    <a:pt x="768" y="1269"/>
                  </a:cubicBezTo>
                  <a:cubicBezTo>
                    <a:pt x="767" y="1267"/>
                    <a:pt x="765" y="1265"/>
                    <a:pt x="764" y="1262"/>
                  </a:cubicBezTo>
                  <a:cubicBezTo>
                    <a:pt x="762" y="1259"/>
                    <a:pt x="761" y="1257"/>
                    <a:pt x="759" y="1254"/>
                  </a:cubicBezTo>
                  <a:cubicBezTo>
                    <a:pt x="759" y="1254"/>
                    <a:pt x="759" y="1253"/>
                    <a:pt x="759" y="1253"/>
                  </a:cubicBezTo>
                  <a:cubicBezTo>
                    <a:pt x="761" y="1239"/>
                    <a:pt x="744" y="1239"/>
                    <a:pt x="734" y="1235"/>
                  </a:cubicBezTo>
                  <a:cubicBezTo>
                    <a:pt x="733" y="1248"/>
                    <a:pt x="744" y="1259"/>
                    <a:pt x="755" y="1257"/>
                  </a:cubicBezTo>
                  <a:cubicBezTo>
                    <a:pt x="758" y="1257"/>
                    <a:pt x="758" y="1257"/>
                    <a:pt x="758" y="1257"/>
                  </a:cubicBezTo>
                  <a:cubicBezTo>
                    <a:pt x="758" y="1257"/>
                    <a:pt x="758" y="1256"/>
                    <a:pt x="758" y="1256"/>
                  </a:cubicBezTo>
                  <a:cubicBezTo>
                    <a:pt x="760" y="1258"/>
                    <a:pt x="761" y="1261"/>
                    <a:pt x="762" y="1263"/>
                  </a:cubicBezTo>
                  <a:cubicBezTo>
                    <a:pt x="764" y="1266"/>
                    <a:pt x="765" y="1268"/>
                    <a:pt x="767" y="1270"/>
                  </a:cubicBezTo>
                  <a:cubicBezTo>
                    <a:pt x="767" y="1271"/>
                    <a:pt x="767" y="1271"/>
                    <a:pt x="768" y="1271"/>
                  </a:cubicBezTo>
                  <a:cubicBezTo>
                    <a:pt x="768" y="1271"/>
                    <a:pt x="768" y="1272"/>
                    <a:pt x="768" y="1272"/>
                  </a:cubicBezTo>
                  <a:cubicBezTo>
                    <a:pt x="769" y="1272"/>
                    <a:pt x="769" y="1272"/>
                    <a:pt x="769" y="1272"/>
                  </a:cubicBezTo>
                  <a:cubicBezTo>
                    <a:pt x="769" y="1272"/>
                    <a:pt x="769" y="1272"/>
                    <a:pt x="769" y="1272"/>
                  </a:cubicBezTo>
                  <a:cubicBezTo>
                    <a:pt x="765" y="1273"/>
                    <a:pt x="761" y="1274"/>
                    <a:pt x="758" y="1275"/>
                  </a:cubicBezTo>
                  <a:cubicBezTo>
                    <a:pt x="757" y="1275"/>
                    <a:pt x="757" y="1276"/>
                    <a:pt x="756" y="1276"/>
                  </a:cubicBezTo>
                  <a:cubicBezTo>
                    <a:pt x="756" y="1276"/>
                    <a:pt x="756" y="1276"/>
                    <a:pt x="755" y="1276"/>
                  </a:cubicBezTo>
                  <a:cubicBezTo>
                    <a:pt x="754" y="1277"/>
                    <a:pt x="754" y="1277"/>
                    <a:pt x="753" y="1277"/>
                  </a:cubicBezTo>
                  <a:cubicBezTo>
                    <a:pt x="752" y="1278"/>
                    <a:pt x="751" y="1279"/>
                    <a:pt x="750" y="1279"/>
                  </a:cubicBezTo>
                  <a:cubicBezTo>
                    <a:pt x="750" y="1279"/>
                    <a:pt x="750" y="1279"/>
                    <a:pt x="749" y="1280"/>
                  </a:cubicBezTo>
                  <a:cubicBezTo>
                    <a:pt x="749" y="1280"/>
                    <a:pt x="749" y="1280"/>
                    <a:pt x="748" y="1280"/>
                  </a:cubicBezTo>
                  <a:cubicBezTo>
                    <a:pt x="748" y="1280"/>
                    <a:pt x="748" y="1280"/>
                    <a:pt x="748" y="1280"/>
                  </a:cubicBezTo>
                  <a:cubicBezTo>
                    <a:pt x="748" y="1280"/>
                    <a:pt x="747" y="1280"/>
                    <a:pt x="747" y="1280"/>
                  </a:cubicBezTo>
                  <a:cubicBezTo>
                    <a:pt x="746" y="1280"/>
                    <a:pt x="746" y="1280"/>
                    <a:pt x="745" y="1280"/>
                  </a:cubicBezTo>
                  <a:cubicBezTo>
                    <a:pt x="744" y="1280"/>
                    <a:pt x="743" y="1280"/>
                    <a:pt x="741" y="1281"/>
                  </a:cubicBezTo>
                  <a:cubicBezTo>
                    <a:pt x="740" y="1281"/>
                    <a:pt x="739" y="1281"/>
                    <a:pt x="738" y="1281"/>
                  </a:cubicBezTo>
                  <a:cubicBezTo>
                    <a:pt x="737" y="1281"/>
                    <a:pt x="736" y="1281"/>
                    <a:pt x="735" y="1281"/>
                  </a:cubicBezTo>
                  <a:cubicBezTo>
                    <a:pt x="734" y="1281"/>
                    <a:pt x="734" y="1281"/>
                    <a:pt x="734" y="1281"/>
                  </a:cubicBezTo>
                  <a:cubicBezTo>
                    <a:pt x="734" y="1281"/>
                    <a:pt x="734" y="1280"/>
                    <a:pt x="734" y="1280"/>
                  </a:cubicBezTo>
                  <a:cubicBezTo>
                    <a:pt x="732" y="1280"/>
                    <a:pt x="731" y="1278"/>
                    <a:pt x="729" y="1278"/>
                  </a:cubicBezTo>
                  <a:cubicBezTo>
                    <a:pt x="728" y="1278"/>
                    <a:pt x="728" y="1278"/>
                    <a:pt x="728" y="1278"/>
                  </a:cubicBezTo>
                  <a:cubicBezTo>
                    <a:pt x="729" y="1268"/>
                    <a:pt x="717" y="1270"/>
                    <a:pt x="712" y="1270"/>
                  </a:cubicBezTo>
                  <a:cubicBezTo>
                    <a:pt x="704" y="1270"/>
                    <a:pt x="701" y="1267"/>
                    <a:pt x="693" y="1263"/>
                  </a:cubicBezTo>
                  <a:cubicBezTo>
                    <a:pt x="699" y="1276"/>
                    <a:pt x="721" y="1299"/>
                    <a:pt x="732" y="1283"/>
                  </a:cubicBezTo>
                  <a:cubicBezTo>
                    <a:pt x="733" y="1283"/>
                    <a:pt x="734" y="1283"/>
                    <a:pt x="735" y="1283"/>
                  </a:cubicBezTo>
                  <a:cubicBezTo>
                    <a:pt x="736" y="1283"/>
                    <a:pt x="737" y="1283"/>
                    <a:pt x="738" y="1283"/>
                  </a:cubicBezTo>
                  <a:cubicBezTo>
                    <a:pt x="739" y="1283"/>
                    <a:pt x="741" y="1283"/>
                    <a:pt x="742" y="1283"/>
                  </a:cubicBezTo>
                  <a:cubicBezTo>
                    <a:pt x="743" y="1283"/>
                    <a:pt x="744" y="1282"/>
                    <a:pt x="745" y="1282"/>
                  </a:cubicBezTo>
                  <a:cubicBezTo>
                    <a:pt x="746" y="1282"/>
                    <a:pt x="747" y="1282"/>
                    <a:pt x="748" y="1282"/>
                  </a:cubicBezTo>
                  <a:cubicBezTo>
                    <a:pt x="748" y="1282"/>
                    <a:pt x="748" y="1282"/>
                    <a:pt x="748" y="1282"/>
                  </a:cubicBezTo>
                  <a:cubicBezTo>
                    <a:pt x="749" y="1282"/>
                    <a:pt x="749" y="1282"/>
                    <a:pt x="749" y="1282"/>
                  </a:cubicBezTo>
                  <a:cubicBezTo>
                    <a:pt x="749" y="1281"/>
                    <a:pt x="750" y="1281"/>
                    <a:pt x="750" y="1281"/>
                  </a:cubicBezTo>
                  <a:cubicBezTo>
                    <a:pt x="751" y="1281"/>
                    <a:pt x="751" y="1281"/>
                    <a:pt x="752" y="1280"/>
                  </a:cubicBezTo>
                  <a:cubicBezTo>
                    <a:pt x="753" y="1280"/>
                    <a:pt x="753" y="1280"/>
                    <a:pt x="753" y="1280"/>
                  </a:cubicBezTo>
                  <a:cubicBezTo>
                    <a:pt x="753" y="1280"/>
                    <a:pt x="753" y="1280"/>
                    <a:pt x="752" y="1280"/>
                  </a:cubicBezTo>
                  <a:cubicBezTo>
                    <a:pt x="752" y="1279"/>
                    <a:pt x="753" y="1279"/>
                    <a:pt x="754" y="1279"/>
                  </a:cubicBezTo>
                  <a:cubicBezTo>
                    <a:pt x="755" y="1279"/>
                    <a:pt x="755" y="1279"/>
                    <a:pt x="756" y="1278"/>
                  </a:cubicBezTo>
                  <a:cubicBezTo>
                    <a:pt x="756" y="1278"/>
                    <a:pt x="757" y="1278"/>
                    <a:pt x="757" y="1278"/>
                  </a:cubicBezTo>
                  <a:cubicBezTo>
                    <a:pt x="758" y="1278"/>
                    <a:pt x="758" y="1278"/>
                    <a:pt x="758" y="1277"/>
                  </a:cubicBezTo>
                  <a:cubicBezTo>
                    <a:pt x="762" y="1276"/>
                    <a:pt x="766" y="1275"/>
                    <a:pt x="770" y="1274"/>
                  </a:cubicBezTo>
                  <a:cubicBezTo>
                    <a:pt x="771" y="1274"/>
                    <a:pt x="773" y="1274"/>
                    <a:pt x="774" y="1274"/>
                  </a:cubicBezTo>
                  <a:cubicBezTo>
                    <a:pt x="774" y="1274"/>
                    <a:pt x="774" y="1274"/>
                    <a:pt x="774" y="1274"/>
                  </a:cubicBezTo>
                  <a:cubicBezTo>
                    <a:pt x="774" y="1274"/>
                    <a:pt x="774" y="1274"/>
                    <a:pt x="774" y="1274"/>
                  </a:cubicBezTo>
                  <a:cubicBezTo>
                    <a:pt x="775" y="1274"/>
                    <a:pt x="776" y="1274"/>
                    <a:pt x="777" y="1274"/>
                  </a:cubicBezTo>
                  <a:cubicBezTo>
                    <a:pt x="779" y="1274"/>
                    <a:pt x="781" y="1274"/>
                    <a:pt x="784" y="1275"/>
                  </a:cubicBezTo>
                  <a:cubicBezTo>
                    <a:pt x="786" y="1275"/>
                    <a:pt x="789" y="1275"/>
                    <a:pt x="791" y="1276"/>
                  </a:cubicBezTo>
                  <a:cubicBezTo>
                    <a:pt x="792" y="1276"/>
                    <a:pt x="793" y="1276"/>
                    <a:pt x="795" y="1276"/>
                  </a:cubicBezTo>
                  <a:cubicBezTo>
                    <a:pt x="795" y="1276"/>
                    <a:pt x="796" y="1276"/>
                    <a:pt x="796" y="1276"/>
                  </a:cubicBezTo>
                  <a:cubicBezTo>
                    <a:pt x="797" y="1276"/>
                    <a:pt x="797" y="1276"/>
                    <a:pt x="798" y="1276"/>
                  </a:cubicBezTo>
                  <a:cubicBezTo>
                    <a:pt x="803" y="1276"/>
                    <a:pt x="807" y="1276"/>
                    <a:pt x="810" y="1275"/>
                  </a:cubicBezTo>
                  <a:cubicBezTo>
                    <a:pt x="811" y="1275"/>
                    <a:pt x="811" y="1275"/>
                    <a:pt x="812" y="1275"/>
                  </a:cubicBezTo>
                  <a:cubicBezTo>
                    <a:pt x="812" y="1274"/>
                    <a:pt x="813" y="1274"/>
                    <a:pt x="813" y="1274"/>
                  </a:cubicBezTo>
                  <a:cubicBezTo>
                    <a:pt x="814" y="1274"/>
                    <a:pt x="814" y="1273"/>
                    <a:pt x="815" y="1273"/>
                  </a:cubicBezTo>
                  <a:cubicBezTo>
                    <a:pt x="816" y="1273"/>
                    <a:pt x="816" y="1272"/>
                    <a:pt x="817" y="1272"/>
                  </a:cubicBezTo>
                  <a:cubicBezTo>
                    <a:pt x="814" y="1275"/>
                    <a:pt x="812" y="1279"/>
                    <a:pt x="811" y="1283"/>
                  </a:cubicBezTo>
                  <a:cubicBezTo>
                    <a:pt x="809" y="1287"/>
                    <a:pt x="808" y="1291"/>
                    <a:pt x="806" y="1295"/>
                  </a:cubicBezTo>
                  <a:cubicBezTo>
                    <a:pt x="805" y="1299"/>
                    <a:pt x="803" y="1303"/>
                    <a:pt x="801" y="1306"/>
                  </a:cubicBezTo>
                  <a:cubicBezTo>
                    <a:pt x="800" y="1307"/>
                    <a:pt x="799" y="1308"/>
                    <a:pt x="799" y="1308"/>
                  </a:cubicBezTo>
                  <a:cubicBezTo>
                    <a:pt x="799" y="1309"/>
                    <a:pt x="799" y="1309"/>
                    <a:pt x="799" y="1309"/>
                  </a:cubicBezTo>
                  <a:cubicBezTo>
                    <a:pt x="798" y="1309"/>
                    <a:pt x="798" y="1309"/>
                    <a:pt x="798" y="1309"/>
                  </a:cubicBezTo>
                  <a:cubicBezTo>
                    <a:pt x="798" y="1309"/>
                    <a:pt x="798" y="1309"/>
                    <a:pt x="798" y="1309"/>
                  </a:cubicBezTo>
                  <a:cubicBezTo>
                    <a:pt x="797" y="1310"/>
                    <a:pt x="797" y="1310"/>
                    <a:pt x="797" y="1310"/>
                  </a:cubicBezTo>
                  <a:cubicBezTo>
                    <a:pt x="795" y="1312"/>
                    <a:pt x="794" y="1313"/>
                    <a:pt x="792" y="1314"/>
                  </a:cubicBezTo>
                  <a:cubicBezTo>
                    <a:pt x="789" y="1316"/>
                    <a:pt x="785" y="1318"/>
                    <a:pt x="782" y="1320"/>
                  </a:cubicBezTo>
                  <a:cubicBezTo>
                    <a:pt x="778" y="1322"/>
                    <a:pt x="774" y="1323"/>
                    <a:pt x="771" y="1325"/>
                  </a:cubicBezTo>
                  <a:cubicBezTo>
                    <a:pt x="767" y="1328"/>
                    <a:pt x="764" y="1330"/>
                    <a:pt x="762" y="1334"/>
                  </a:cubicBezTo>
                  <a:cubicBezTo>
                    <a:pt x="761" y="1335"/>
                    <a:pt x="760" y="1336"/>
                    <a:pt x="759" y="1338"/>
                  </a:cubicBezTo>
                  <a:cubicBezTo>
                    <a:pt x="759" y="1338"/>
                    <a:pt x="758" y="1338"/>
                    <a:pt x="758" y="1338"/>
                  </a:cubicBezTo>
                  <a:cubicBezTo>
                    <a:pt x="757" y="1338"/>
                    <a:pt x="757" y="1338"/>
                    <a:pt x="756" y="1337"/>
                  </a:cubicBezTo>
                  <a:cubicBezTo>
                    <a:pt x="756" y="1337"/>
                    <a:pt x="756" y="1337"/>
                    <a:pt x="756" y="1338"/>
                  </a:cubicBezTo>
                  <a:cubicBezTo>
                    <a:pt x="755" y="1338"/>
                    <a:pt x="755" y="1338"/>
                    <a:pt x="755" y="1338"/>
                  </a:cubicBezTo>
                  <a:cubicBezTo>
                    <a:pt x="754" y="1338"/>
                    <a:pt x="754" y="1338"/>
                    <a:pt x="753" y="1338"/>
                  </a:cubicBezTo>
                  <a:cubicBezTo>
                    <a:pt x="753" y="1338"/>
                    <a:pt x="752" y="1338"/>
                    <a:pt x="752" y="1338"/>
                  </a:cubicBezTo>
                  <a:cubicBezTo>
                    <a:pt x="751" y="1338"/>
                    <a:pt x="750" y="1338"/>
                    <a:pt x="750" y="1339"/>
                  </a:cubicBezTo>
                  <a:cubicBezTo>
                    <a:pt x="749" y="1339"/>
                    <a:pt x="748" y="1339"/>
                    <a:pt x="748" y="1339"/>
                  </a:cubicBezTo>
                  <a:cubicBezTo>
                    <a:pt x="747" y="1339"/>
                    <a:pt x="745" y="1340"/>
                    <a:pt x="744" y="1340"/>
                  </a:cubicBezTo>
                  <a:cubicBezTo>
                    <a:pt x="743" y="1341"/>
                    <a:pt x="741" y="1341"/>
                    <a:pt x="740" y="1342"/>
                  </a:cubicBezTo>
                  <a:cubicBezTo>
                    <a:pt x="740" y="1342"/>
                    <a:pt x="739" y="1342"/>
                    <a:pt x="739" y="1343"/>
                  </a:cubicBezTo>
                  <a:cubicBezTo>
                    <a:pt x="725" y="1327"/>
                    <a:pt x="711" y="1362"/>
                    <a:pt x="704" y="1368"/>
                  </a:cubicBezTo>
                  <a:cubicBezTo>
                    <a:pt x="719" y="1371"/>
                    <a:pt x="748" y="1368"/>
                    <a:pt x="740" y="1346"/>
                  </a:cubicBezTo>
                  <a:cubicBezTo>
                    <a:pt x="739" y="1346"/>
                    <a:pt x="738" y="1346"/>
                    <a:pt x="737" y="1347"/>
                  </a:cubicBezTo>
                  <a:cubicBezTo>
                    <a:pt x="738" y="1346"/>
                    <a:pt x="738" y="1346"/>
                    <a:pt x="738" y="1346"/>
                  </a:cubicBezTo>
                  <a:cubicBezTo>
                    <a:pt x="739" y="1346"/>
                    <a:pt x="740" y="1345"/>
                    <a:pt x="741" y="1344"/>
                  </a:cubicBezTo>
                  <a:cubicBezTo>
                    <a:pt x="742" y="1344"/>
                    <a:pt x="744" y="1343"/>
                    <a:pt x="745" y="1343"/>
                  </a:cubicBezTo>
                  <a:cubicBezTo>
                    <a:pt x="746" y="1342"/>
                    <a:pt x="747" y="1342"/>
                    <a:pt x="749" y="1342"/>
                  </a:cubicBezTo>
                  <a:cubicBezTo>
                    <a:pt x="749" y="1341"/>
                    <a:pt x="750" y="1341"/>
                    <a:pt x="750" y="1341"/>
                  </a:cubicBezTo>
                  <a:cubicBezTo>
                    <a:pt x="751" y="1341"/>
                    <a:pt x="752" y="1341"/>
                    <a:pt x="752" y="1341"/>
                  </a:cubicBezTo>
                  <a:cubicBezTo>
                    <a:pt x="753" y="1341"/>
                    <a:pt x="753" y="1341"/>
                    <a:pt x="754" y="1340"/>
                  </a:cubicBezTo>
                  <a:cubicBezTo>
                    <a:pt x="754" y="1340"/>
                    <a:pt x="755" y="1340"/>
                    <a:pt x="755" y="1340"/>
                  </a:cubicBezTo>
                  <a:cubicBezTo>
                    <a:pt x="756" y="1340"/>
                    <a:pt x="756" y="1340"/>
                    <a:pt x="756" y="1340"/>
                  </a:cubicBezTo>
                  <a:cubicBezTo>
                    <a:pt x="756" y="1340"/>
                    <a:pt x="757" y="1340"/>
                    <a:pt x="757" y="1340"/>
                  </a:cubicBezTo>
                  <a:cubicBezTo>
                    <a:pt x="757" y="1340"/>
                    <a:pt x="758" y="1340"/>
                    <a:pt x="758" y="1340"/>
                  </a:cubicBezTo>
                  <a:cubicBezTo>
                    <a:pt x="758" y="1340"/>
                    <a:pt x="758" y="1340"/>
                    <a:pt x="758" y="1340"/>
                  </a:cubicBezTo>
                  <a:cubicBezTo>
                    <a:pt x="758" y="1340"/>
                    <a:pt x="758" y="1340"/>
                    <a:pt x="758" y="1340"/>
                  </a:cubicBezTo>
                  <a:cubicBezTo>
                    <a:pt x="757" y="1341"/>
                    <a:pt x="757" y="1341"/>
                    <a:pt x="757" y="1342"/>
                  </a:cubicBezTo>
                  <a:cubicBezTo>
                    <a:pt x="757" y="1343"/>
                    <a:pt x="756" y="1344"/>
                    <a:pt x="756" y="1345"/>
                  </a:cubicBezTo>
                  <a:cubicBezTo>
                    <a:pt x="755" y="1348"/>
                    <a:pt x="754" y="1352"/>
                    <a:pt x="753" y="1356"/>
                  </a:cubicBezTo>
                  <a:cubicBezTo>
                    <a:pt x="752" y="1360"/>
                    <a:pt x="752" y="1364"/>
                    <a:pt x="752" y="1368"/>
                  </a:cubicBezTo>
                  <a:cubicBezTo>
                    <a:pt x="752" y="1368"/>
                    <a:pt x="751" y="1368"/>
                    <a:pt x="751" y="1368"/>
                  </a:cubicBezTo>
                  <a:cubicBezTo>
                    <a:pt x="751" y="1369"/>
                    <a:pt x="751" y="1369"/>
                    <a:pt x="750" y="1370"/>
                  </a:cubicBezTo>
                  <a:cubicBezTo>
                    <a:pt x="750" y="1370"/>
                    <a:pt x="750" y="1370"/>
                    <a:pt x="750" y="1370"/>
                  </a:cubicBezTo>
                  <a:cubicBezTo>
                    <a:pt x="750" y="1370"/>
                    <a:pt x="749" y="1371"/>
                    <a:pt x="749" y="1371"/>
                  </a:cubicBezTo>
                  <a:cubicBezTo>
                    <a:pt x="749" y="1371"/>
                    <a:pt x="748" y="1372"/>
                    <a:pt x="747" y="1372"/>
                  </a:cubicBezTo>
                  <a:cubicBezTo>
                    <a:pt x="747" y="1373"/>
                    <a:pt x="746" y="1373"/>
                    <a:pt x="745" y="1374"/>
                  </a:cubicBezTo>
                  <a:cubicBezTo>
                    <a:pt x="744" y="1374"/>
                    <a:pt x="744" y="1375"/>
                    <a:pt x="743" y="1375"/>
                  </a:cubicBezTo>
                  <a:cubicBezTo>
                    <a:pt x="741" y="1376"/>
                    <a:pt x="739" y="1377"/>
                    <a:pt x="737" y="1378"/>
                  </a:cubicBezTo>
                  <a:cubicBezTo>
                    <a:pt x="735" y="1379"/>
                    <a:pt x="733" y="1380"/>
                    <a:pt x="731" y="1381"/>
                  </a:cubicBezTo>
                  <a:cubicBezTo>
                    <a:pt x="726" y="1383"/>
                    <a:pt x="721" y="1385"/>
                    <a:pt x="716" y="1387"/>
                  </a:cubicBezTo>
                  <a:cubicBezTo>
                    <a:pt x="714" y="1388"/>
                    <a:pt x="711" y="1390"/>
                    <a:pt x="709" y="1391"/>
                  </a:cubicBezTo>
                  <a:cubicBezTo>
                    <a:pt x="706" y="1392"/>
                    <a:pt x="704" y="1393"/>
                    <a:pt x="702" y="1394"/>
                  </a:cubicBezTo>
                  <a:cubicBezTo>
                    <a:pt x="699" y="1395"/>
                    <a:pt x="697" y="1396"/>
                    <a:pt x="695" y="1398"/>
                  </a:cubicBezTo>
                  <a:cubicBezTo>
                    <a:pt x="695" y="1398"/>
                    <a:pt x="695" y="1398"/>
                    <a:pt x="695" y="1398"/>
                  </a:cubicBezTo>
                  <a:cubicBezTo>
                    <a:pt x="694" y="1399"/>
                    <a:pt x="694" y="1399"/>
                    <a:pt x="694" y="1399"/>
                  </a:cubicBezTo>
                  <a:cubicBezTo>
                    <a:pt x="694" y="1400"/>
                    <a:pt x="693" y="1400"/>
                    <a:pt x="693" y="1401"/>
                  </a:cubicBezTo>
                  <a:cubicBezTo>
                    <a:pt x="693" y="1401"/>
                    <a:pt x="693" y="1401"/>
                    <a:pt x="693" y="1401"/>
                  </a:cubicBezTo>
                  <a:cubicBezTo>
                    <a:pt x="693" y="1400"/>
                    <a:pt x="692" y="1400"/>
                    <a:pt x="692" y="1400"/>
                  </a:cubicBezTo>
                  <a:cubicBezTo>
                    <a:pt x="692" y="1399"/>
                    <a:pt x="692" y="1399"/>
                    <a:pt x="691" y="1399"/>
                  </a:cubicBezTo>
                  <a:cubicBezTo>
                    <a:pt x="691" y="1398"/>
                    <a:pt x="690" y="1398"/>
                    <a:pt x="690" y="1398"/>
                  </a:cubicBezTo>
                  <a:cubicBezTo>
                    <a:pt x="690" y="1397"/>
                    <a:pt x="689" y="1397"/>
                    <a:pt x="689" y="1396"/>
                  </a:cubicBezTo>
                  <a:cubicBezTo>
                    <a:pt x="689" y="1396"/>
                    <a:pt x="688" y="1396"/>
                    <a:pt x="688" y="1396"/>
                  </a:cubicBezTo>
                  <a:cubicBezTo>
                    <a:pt x="688" y="1395"/>
                    <a:pt x="687" y="1395"/>
                    <a:pt x="687" y="1395"/>
                  </a:cubicBezTo>
                  <a:cubicBezTo>
                    <a:pt x="687" y="1395"/>
                    <a:pt x="686" y="1394"/>
                    <a:pt x="685" y="1394"/>
                  </a:cubicBezTo>
                  <a:cubicBezTo>
                    <a:pt x="685" y="1394"/>
                    <a:pt x="684" y="1393"/>
                    <a:pt x="683" y="1393"/>
                  </a:cubicBezTo>
                  <a:cubicBezTo>
                    <a:pt x="683" y="1393"/>
                    <a:pt x="683" y="1392"/>
                    <a:pt x="682" y="1392"/>
                  </a:cubicBezTo>
                  <a:cubicBezTo>
                    <a:pt x="682" y="1392"/>
                    <a:pt x="681" y="1392"/>
                    <a:pt x="681" y="1392"/>
                  </a:cubicBezTo>
                  <a:cubicBezTo>
                    <a:pt x="680" y="1391"/>
                    <a:pt x="680" y="1391"/>
                    <a:pt x="679" y="1391"/>
                  </a:cubicBezTo>
                  <a:cubicBezTo>
                    <a:pt x="677" y="1390"/>
                    <a:pt x="675" y="1389"/>
                    <a:pt x="674" y="1389"/>
                  </a:cubicBezTo>
                  <a:cubicBezTo>
                    <a:pt x="673" y="1389"/>
                    <a:pt x="673" y="1389"/>
                    <a:pt x="673" y="1389"/>
                  </a:cubicBezTo>
                  <a:cubicBezTo>
                    <a:pt x="672" y="1387"/>
                    <a:pt x="672" y="1387"/>
                    <a:pt x="672" y="1387"/>
                  </a:cubicBezTo>
                  <a:cubicBezTo>
                    <a:pt x="658" y="1369"/>
                    <a:pt x="632" y="1386"/>
                    <a:pt x="629" y="1404"/>
                  </a:cubicBezTo>
                  <a:cubicBezTo>
                    <a:pt x="638" y="1400"/>
                    <a:pt x="648" y="1405"/>
                    <a:pt x="657" y="1402"/>
                  </a:cubicBezTo>
                  <a:cubicBezTo>
                    <a:pt x="662" y="1400"/>
                    <a:pt x="667" y="1395"/>
                    <a:pt x="672" y="1391"/>
                  </a:cubicBezTo>
                  <a:cubicBezTo>
                    <a:pt x="672" y="1391"/>
                    <a:pt x="673" y="1391"/>
                    <a:pt x="673" y="1392"/>
                  </a:cubicBezTo>
                  <a:cubicBezTo>
                    <a:pt x="674" y="1394"/>
                    <a:pt x="674" y="1394"/>
                    <a:pt x="674" y="1394"/>
                  </a:cubicBezTo>
                  <a:cubicBezTo>
                    <a:pt x="674" y="1393"/>
                    <a:pt x="674" y="1392"/>
                    <a:pt x="673" y="1392"/>
                  </a:cubicBezTo>
                  <a:cubicBezTo>
                    <a:pt x="675" y="1392"/>
                    <a:pt x="677" y="1393"/>
                    <a:pt x="678" y="1393"/>
                  </a:cubicBezTo>
                  <a:cubicBezTo>
                    <a:pt x="679" y="1393"/>
                    <a:pt x="680" y="1394"/>
                    <a:pt x="680" y="1394"/>
                  </a:cubicBezTo>
                  <a:cubicBezTo>
                    <a:pt x="681" y="1394"/>
                    <a:pt x="681" y="1394"/>
                    <a:pt x="681" y="1395"/>
                  </a:cubicBezTo>
                  <a:cubicBezTo>
                    <a:pt x="682" y="1395"/>
                    <a:pt x="682" y="1395"/>
                    <a:pt x="682" y="1395"/>
                  </a:cubicBezTo>
                  <a:cubicBezTo>
                    <a:pt x="683" y="1395"/>
                    <a:pt x="684" y="1396"/>
                    <a:pt x="684" y="1396"/>
                  </a:cubicBezTo>
                  <a:cubicBezTo>
                    <a:pt x="685" y="1397"/>
                    <a:pt x="685" y="1397"/>
                    <a:pt x="686" y="1397"/>
                  </a:cubicBezTo>
                  <a:cubicBezTo>
                    <a:pt x="686" y="1397"/>
                    <a:pt x="687" y="1398"/>
                    <a:pt x="687" y="1398"/>
                  </a:cubicBezTo>
                  <a:cubicBezTo>
                    <a:pt x="687" y="1398"/>
                    <a:pt x="687" y="1398"/>
                    <a:pt x="688" y="1398"/>
                  </a:cubicBezTo>
                  <a:cubicBezTo>
                    <a:pt x="688" y="1399"/>
                    <a:pt x="689" y="1399"/>
                    <a:pt x="689" y="1399"/>
                  </a:cubicBezTo>
                  <a:cubicBezTo>
                    <a:pt x="690" y="1399"/>
                    <a:pt x="690" y="1400"/>
                    <a:pt x="690" y="1400"/>
                  </a:cubicBezTo>
                  <a:cubicBezTo>
                    <a:pt x="691" y="1400"/>
                    <a:pt x="691" y="1400"/>
                    <a:pt x="692" y="1401"/>
                  </a:cubicBezTo>
                  <a:cubicBezTo>
                    <a:pt x="692" y="1401"/>
                    <a:pt x="692" y="1401"/>
                    <a:pt x="693" y="1401"/>
                  </a:cubicBezTo>
                  <a:cubicBezTo>
                    <a:pt x="692" y="1402"/>
                    <a:pt x="692" y="1403"/>
                    <a:pt x="691" y="1404"/>
                  </a:cubicBezTo>
                  <a:cubicBezTo>
                    <a:pt x="691" y="1404"/>
                    <a:pt x="691" y="1405"/>
                    <a:pt x="691" y="1405"/>
                  </a:cubicBezTo>
                  <a:cubicBezTo>
                    <a:pt x="691" y="1406"/>
                    <a:pt x="691" y="1406"/>
                    <a:pt x="691" y="1407"/>
                  </a:cubicBezTo>
                  <a:cubicBezTo>
                    <a:pt x="690" y="1408"/>
                    <a:pt x="690" y="1409"/>
                    <a:pt x="690" y="1410"/>
                  </a:cubicBezTo>
                  <a:cubicBezTo>
                    <a:pt x="690" y="1410"/>
                    <a:pt x="690" y="1410"/>
                    <a:pt x="690" y="1410"/>
                  </a:cubicBezTo>
                  <a:cubicBezTo>
                    <a:pt x="690" y="1410"/>
                    <a:pt x="690" y="1410"/>
                    <a:pt x="690" y="1410"/>
                  </a:cubicBezTo>
                  <a:cubicBezTo>
                    <a:pt x="690" y="1410"/>
                    <a:pt x="690" y="1410"/>
                    <a:pt x="690" y="1411"/>
                  </a:cubicBezTo>
                  <a:cubicBezTo>
                    <a:pt x="690" y="1411"/>
                    <a:pt x="689" y="1412"/>
                    <a:pt x="689" y="1412"/>
                  </a:cubicBezTo>
                  <a:cubicBezTo>
                    <a:pt x="689" y="1413"/>
                    <a:pt x="689" y="1414"/>
                    <a:pt x="688" y="1414"/>
                  </a:cubicBezTo>
                  <a:cubicBezTo>
                    <a:pt x="688" y="1415"/>
                    <a:pt x="688" y="1416"/>
                    <a:pt x="687" y="1417"/>
                  </a:cubicBezTo>
                  <a:cubicBezTo>
                    <a:pt x="687" y="1417"/>
                    <a:pt x="687" y="1418"/>
                    <a:pt x="686" y="1419"/>
                  </a:cubicBezTo>
                  <a:cubicBezTo>
                    <a:pt x="686" y="1419"/>
                    <a:pt x="685" y="1420"/>
                    <a:pt x="685" y="1421"/>
                  </a:cubicBezTo>
                  <a:cubicBezTo>
                    <a:pt x="685" y="1421"/>
                    <a:pt x="685" y="1421"/>
                    <a:pt x="685" y="1421"/>
                  </a:cubicBezTo>
                  <a:cubicBezTo>
                    <a:pt x="670" y="1419"/>
                    <a:pt x="667" y="1428"/>
                    <a:pt x="674" y="1442"/>
                  </a:cubicBezTo>
                  <a:cubicBezTo>
                    <a:pt x="681" y="1438"/>
                    <a:pt x="692" y="1434"/>
                    <a:pt x="686" y="1422"/>
                  </a:cubicBezTo>
                  <a:cubicBezTo>
                    <a:pt x="687" y="1421"/>
                    <a:pt x="687" y="1421"/>
                    <a:pt x="687" y="1421"/>
                  </a:cubicBezTo>
                  <a:cubicBezTo>
                    <a:pt x="687" y="1421"/>
                    <a:pt x="687" y="1421"/>
                    <a:pt x="687" y="1421"/>
                  </a:cubicBezTo>
                  <a:cubicBezTo>
                    <a:pt x="687" y="1421"/>
                    <a:pt x="688" y="1420"/>
                    <a:pt x="688" y="1420"/>
                  </a:cubicBezTo>
                  <a:cubicBezTo>
                    <a:pt x="688" y="1419"/>
                    <a:pt x="689" y="1418"/>
                    <a:pt x="689" y="1418"/>
                  </a:cubicBezTo>
                  <a:cubicBezTo>
                    <a:pt x="689" y="1417"/>
                    <a:pt x="690" y="1416"/>
                    <a:pt x="690" y="1416"/>
                  </a:cubicBezTo>
                  <a:cubicBezTo>
                    <a:pt x="690" y="1415"/>
                    <a:pt x="690" y="1415"/>
                    <a:pt x="690" y="1415"/>
                  </a:cubicBezTo>
                  <a:cubicBezTo>
                    <a:pt x="690" y="1416"/>
                    <a:pt x="690" y="1417"/>
                    <a:pt x="690" y="1418"/>
                  </a:cubicBezTo>
                  <a:cubicBezTo>
                    <a:pt x="690" y="1418"/>
                    <a:pt x="690" y="1419"/>
                    <a:pt x="690" y="1419"/>
                  </a:cubicBezTo>
                  <a:cubicBezTo>
                    <a:pt x="690" y="1419"/>
                    <a:pt x="691" y="1417"/>
                    <a:pt x="691" y="1415"/>
                  </a:cubicBezTo>
                  <a:cubicBezTo>
                    <a:pt x="691" y="1414"/>
                    <a:pt x="691" y="1413"/>
                    <a:pt x="691" y="1412"/>
                  </a:cubicBezTo>
                  <a:cubicBezTo>
                    <a:pt x="692" y="1412"/>
                    <a:pt x="692" y="1412"/>
                    <a:pt x="692" y="1412"/>
                  </a:cubicBezTo>
                  <a:cubicBezTo>
                    <a:pt x="692" y="1411"/>
                    <a:pt x="692" y="1411"/>
                    <a:pt x="692" y="1411"/>
                  </a:cubicBezTo>
                  <a:cubicBezTo>
                    <a:pt x="692" y="1411"/>
                    <a:pt x="692" y="1411"/>
                    <a:pt x="692" y="1411"/>
                  </a:cubicBezTo>
                  <a:cubicBezTo>
                    <a:pt x="692" y="1410"/>
                    <a:pt x="692" y="1410"/>
                    <a:pt x="692" y="1410"/>
                  </a:cubicBezTo>
                  <a:cubicBezTo>
                    <a:pt x="692" y="1410"/>
                    <a:pt x="692" y="1410"/>
                    <a:pt x="692" y="1410"/>
                  </a:cubicBezTo>
                  <a:cubicBezTo>
                    <a:pt x="692" y="1409"/>
                    <a:pt x="692" y="1408"/>
                    <a:pt x="693" y="1408"/>
                  </a:cubicBezTo>
                  <a:cubicBezTo>
                    <a:pt x="693" y="1407"/>
                    <a:pt x="693" y="1406"/>
                    <a:pt x="693" y="1405"/>
                  </a:cubicBezTo>
                  <a:cubicBezTo>
                    <a:pt x="694" y="1404"/>
                    <a:pt x="694" y="1403"/>
                    <a:pt x="695" y="1402"/>
                  </a:cubicBezTo>
                  <a:cubicBezTo>
                    <a:pt x="695" y="1402"/>
                    <a:pt x="695" y="1401"/>
                    <a:pt x="696" y="1401"/>
                  </a:cubicBezTo>
                  <a:cubicBezTo>
                    <a:pt x="696" y="1400"/>
                    <a:pt x="696" y="1400"/>
                    <a:pt x="696" y="1400"/>
                  </a:cubicBezTo>
                  <a:cubicBezTo>
                    <a:pt x="696" y="1400"/>
                    <a:pt x="696" y="1400"/>
                    <a:pt x="697" y="1399"/>
                  </a:cubicBezTo>
                  <a:cubicBezTo>
                    <a:pt x="697" y="1399"/>
                    <a:pt x="698" y="1398"/>
                    <a:pt x="699" y="1397"/>
                  </a:cubicBezTo>
                  <a:cubicBezTo>
                    <a:pt x="700" y="1397"/>
                    <a:pt x="701" y="1396"/>
                    <a:pt x="702" y="1396"/>
                  </a:cubicBezTo>
                  <a:cubicBezTo>
                    <a:pt x="705" y="1395"/>
                    <a:pt x="707" y="1394"/>
                    <a:pt x="710" y="1393"/>
                  </a:cubicBezTo>
                  <a:cubicBezTo>
                    <a:pt x="712" y="1392"/>
                    <a:pt x="714" y="1391"/>
                    <a:pt x="717" y="1390"/>
                  </a:cubicBezTo>
                  <a:cubicBezTo>
                    <a:pt x="722" y="1387"/>
                    <a:pt x="727" y="1385"/>
                    <a:pt x="731" y="1383"/>
                  </a:cubicBezTo>
                  <a:cubicBezTo>
                    <a:pt x="734" y="1382"/>
                    <a:pt x="736" y="1382"/>
                    <a:pt x="738" y="1381"/>
                  </a:cubicBezTo>
                  <a:cubicBezTo>
                    <a:pt x="740" y="1380"/>
                    <a:pt x="742" y="1378"/>
                    <a:pt x="744" y="1377"/>
                  </a:cubicBezTo>
                  <a:cubicBezTo>
                    <a:pt x="744" y="1377"/>
                    <a:pt x="745" y="1377"/>
                    <a:pt x="745" y="1377"/>
                  </a:cubicBezTo>
                  <a:cubicBezTo>
                    <a:pt x="746" y="1376"/>
                    <a:pt x="746" y="1376"/>
                    <a:pt x="746" y="1376"/>
                  </a:cubicBezTo>
                  <a:cubicBezTo>
                    <a:pt x="747" y="1375"/>
                    <a:pt x="748" y="1374"/>
                    <a:pt x="748" y="1374"/>
                  </a:cubicBezTo>
                  <a:cubicBezTo>
                    <a:pt x="750" y="1372"/>
                    <a:pt x="750" y="1371"/>
                    <a:pt x="751" y="1370"/>
                  </a:cubicBezTo>
                  <a:cubicBezTo>
                    <a:pt x="751" y="1370"/>
                    <a:pt x="751" y="1370"/>
                    <a:pt x="751" y="1370"/>
                  </a:cubicBezTo>
                  <a:cubicBezTo>
                    <a:pt x="751" y="1372"/>
                    <a:pt x="751" y="1375"/>
                    <a:pt x="751" y="1378"/>
                  </a:cubicBezTo>
                  <a:cubicBezTo>
                    <a:pt x="751" y="1380"/>
                    <a:pt x="751" y="1381"/>
                    <a:pt x="751" y="1383"/>
                  </a:cubicBezTo>
                  <a:cubicBezTo>
                    <a:pt x="751" y="1384"/>
                    <a:pt x="751" y="1386"/>
                    <a:pt x="751" y="1388"/>
                  </a:cubicBezTo>
                  <a:cubicBezTo>
                    <a:pt x="752" y="1391"/>
                    <a:pt x="752" y="1394"/>
                    <a:pt x="753" y="1396"/>
                  </a:cubicBezTo>
                  <a:cubicBezTo>
                    <a:pt x="753" y="1397"/>
                    <a:pt x="753" y="1398"/>
                    <a:pt x="753" y="1398"/>
                  </a:cubicBezTo>
                  <a:cubicBezTo>
                    <a:pt x="753" y="1399"/>
                    <a:pt x="752" y="1399"/>
                    <a:pt x="752" y="1399"/>
                  </a:cubicBezTo>
                  <a:cubicBezTo>
                    <a:pt x="751" y="1400"/>
                    <a:pt x="751" y="1400"/>
                    <a:pt x="751" y="1400"/>
                  </a:cubicBezTo>
                  <a:cubicBezTo>
                    <a:pt x="750" y="1400"/>
                    <a:pt x="750" y="1400"/>
                    <a:pt x="750" y="1401"/>
                  </a:cubicBezTo>
                  <a:cubicBezTo>
                    <a:pt x="749" y="1401"/>
                    <a:pt x="749" y="1401"/>
                    <a:pt x="749" y="1401"/>
                  </a:cubicBezTo>
                  <a:cubicBezTo>
                    <a:pt x="748" y="1402"/>
                    <a:pt x="748" y="1402"/>
                    <a:pt x="748" y="1402"/>
                  </a:cubicBezTo>
                  <a:cubicBezTo>
                    <a:pt x="748" y="1402"/>
                    <a:pt x="748" y="1403"/>
                    <a:pt x="748" y="1403"/>
                  </a:cubicBezTo>
                  <a:cubicBezTo>
                    <a:pt x="747" y="1403"/>
                    <a:pt x="747" y="1404"/>
                    <a:pt x="746" y="1404"/>
                  </a:cubicBezTo>
                  <a:cubicBezTo>
                    <a:pt x="746" y="1405"/>
                    <a:pt x="746" y="1405"/>
                    <a:pt x="745" y="1406"/>
                  </a:cubicBezTo>
                  <a:cubicBezTo>
                    <a:pt x="745" y="1406"/>
                    <a:pt x="745" y="1407"/>
                    <a:pt x="744" y="1407"/>
                  </a:cubicBezTo>
                  <a:cubicBezTo>
                    <a:pt x="744" y="1408"/>
                    <a:pt x="744" y="1408"/>
                    <a:pt x="743" y="1409"/>
                  </a:cubicBezTo>
                  <a:cubicBezTo>
                    <a:pt x="743" y="1410"/>
                    <a:pt x="742" y="1412"/>
                    <a:pt x="741" y="1413"/>
                  </a:cubicBezTo>
                  <a:cubicBezTo>
                    <a:pt x="741" y="1414"/>
                    <a:pt x="740" y="1416"/>
                    <a:pt x="739" y="1417"/>
                  </a:cubicBezTo>
                  <a:cubicBezTo>
                    <a:pt x="739" y="1419"/>
                    <a:pt x="738" y="1420"/>
                    <a:pt x="738" y="1421"/>
                  </a:cubicBezTo>
                  <a:cubicBezTo>
                    <a:pt x="738" y="1423"/>
                    <a:pt x="737" y="1424"/>
                    <a:pt x="737" y="1425"/>
                  </a:cubicBezTo>
                  <a:cubicBezTo>
                    <a:pt x="722" y="1435"/>
                    <a:pt x="733" y="1445"/>
                    <a:pt x="727" y="1459"/>
                  </a:cubicBezTo>
                  <a:cubicBezTo>
                    <a:pt x="743" y="1453"/>
                    <a:pt x="754" y="1443"/>
                    <a:pt x="739" y="1427"/>
                  </a:cubicBezTo>
                  <a:cubicBezTo>
                    <a:pt x="739" y="1427"/>
                    <a:pt x="739" y="1427"/>
                    <a:pt x="739" y="1427"/>
                  </a:cubicBezTo>
                  <a:cubicBezTo>
                    <a:pt x="740" y="1425"/>
                    <a:pt x="740" y="1424"/>
                    <a:pt x="740" y="1422"/>
                  </a:cubicBezTo>
                  <a:cubicBezTo>
                    <a:pt x="741" y="1421"/>
                    <a:pt x="741" y="1420"/>
                    <a:pt x="742" y="1418"/>
                  </a:cubicBezTo>
                  <a:cubicBezTo>
                    <a:pt x="742" y="1417"/>
                    <a:pt x="743" y="1415"/>
                    <a:pt x="743" y="1414"/>
                  </a:cubicBezTo>
                  <a:cubicBezTo>
                    <a:pt x="744" y="1413"/>
                    <a:pt x="745" y="1412"/>
                    <a:pt x="745" y="1411"/>
                  </a:cubicBezTo>
                  <a:cubicBezTo>
                    <a:pt x="746" y="1410"/>
                    <a:pt x="746" y="1409"/>
                    <a:pt x="746" y="1409"/>
                  </a:cubicBezTo>
                  <a:cubicBezTo>
                    <a:pt x="747" y="1408"/>
                    <a:pt x="747" y="1408"/>
                    <a:pt x="747" y="1407"/>
                  </a:cubicBezTo>
                  <a:cubicBezTo>
                    <a:pt x="748" y="1407"/>
                    <a:pt x="748" y="1406"/>
                    <a:pt x="748" y="1406"/>
                  </a:cubicBezTo>
                  <a:cubicBezTo>
                    <a:pt x="749" y="1405"/>
                    <a:pt x="749" y="1405"/>
                    <a:pt x="749" y="1404"/>
                  </a:cubicBezTo>
                  <a:cubicBezTo>
                    <a:pt x="750" y="1404"/>
                    <a:pt x="750" y="1404"/>
                    <a:pt x="750" y="1404"/>
                  </a:cubicBezTo>
                  <a:cubicBezTo>
                    <a:pt x="750" y="1404"/>
                    <a:pt x="750" y="1404"/>
                    <a:pt x="750" y="1403"/>
                  </a:cubicBezTo>
                  <a:cubicBezTo>
                    <a:pt x="751" y="1403"/>
                    <a:pt x="751" y="1402"/>
                    <a:pt x="751" y="1402"/>
                  </a:cubicBezTo>
                  <a:cubicBezTo>
                    <a:pt x="751" y="1401"/>
                    <a:pt x="752" y="1401"/>
                    <a:pt x="752" y="1400"/>
                  </a:cubicBezTo>
                  <a:cubicBezTo>
                    <a:pt x="753" y="1399"/>
                    <a:pt x="753" y="1399"/>
                    <a:pt x="753" y="1399"/>
                  </a:cubicBezTo>
                  <a:cubicBezTo>
                    <a:pt x="754" y="1403"/>
                    <a:pt x="755" y="1406"/>
                    <a:pt x="756" y="1409"/>
                  </a:cubicBezTo>
                  <a:cubicBezTo>
                    <a:pt x="756" y="1409"/>
                    <a:pt x="756" y="1408"/>
                    <a:pt x="756" y="1408"/>
                  </a:cubicBezTo>
                  <a:cubicBezTo>
                    <a:pt x="756" y="1408"/>
                    <a:pt x="756" y="1409"/>
                    <a:pt x="756" y="1410"/>
                  </a:cubicBezTo>
                  <a:cubicBezTo>
                    <a:pt x="756" y="1410"/>
                    <a:pt x="756" y="1410"/>
                    <a:pt x="756" y="1411"/>
                  </a:cubicBezTo>
                  <a:cubicBezTo>
                    <a:pt x="756" y="1411"/>
                    <a:pt x="757" y="1411"/>
                    <a:pt x="757" y="1412"/>
                  </a:cubicBezTo>
                  <a:cubicBezTo>
                    <a:pt x="757" y="1412"/>
                    <a:pt x="757" y="1412"/>
                    <a:pt x="757" y="1412"/>
                  </a:cubicBezTo>
                  <a:cubicBezTo>
                    <a:pt x="757" y="1412"/>
                    <a:pt x="757" y="1412"/>
                    <a:pt x="757" y="1412"/>
                  </a:cubicBezTo>
                  <a:cubicBezTo>
                    <a:pt x="758" y="1413"/>
                    <a:pt x="758" y="1413"/>
                    <a:pt x="758" y="1414"/>
                  </a:cubicBezTo>
                  <a:cubicBezTo>
                    <a:pt x="758" y="1414"/>
                    <a:pt x="759" y="1414"/>
                    <a:pt x="759" y="1414"/>
                  </a:cubicBezTo>
                  <a:cubicBezTo>
                    <a:pt x="760" y="1416"/>
                    <a:pt x="761" y="1417"/>
                    <a:pt x="761" y="1419"/>
                  </a:cubicBezTo>
                  <a:cubicBezTo>
                    <a:pt x="762" y="1419"/>
                    <a:pt x="763" y="1420"/>
                    <a:pt x="763" y="1420"/>
                  </a:cubicBezTo>
                  <a:cubicBezTo>
                    <a:pt x="763" y="1421"/>
                    <a:pt x="764" y="1421"/>
                    <a:pt x="764" y="1421"/>
                  </a:cubicBezTo>
                  <a:cubicBezTo>
                    <a:pt x="764" y="1421"/>
                    <a:pt x="763" y="1421"/>
                    <a:pt x="763" y="1420"/>
                  </a:cubicBezTo>
                  <a:cubicBezTo>
                    <a:pt x="763" y="1420"/>
                    <a:pt x="762" y="1419"/>
                    <a:pt x="762" y="1418"/>
                  </a:cubicBezTo>
                  <a:cubicBezTo>
                    <a:pt x="761" y="1418"/>
                    <a:pt x="761" y="1417"/>
                    <a:pt x="761" y="1416"/>
                  </a:cubicBezTo>
                  <a:cubicBezTo>
                    <a:pt x="761" y="1417"/>
                    <a:pt x="761" y="1417"/>
                    <a:pt x="762" y="1417"/>
                  </a:cubicBezTo>
                  <a:cubicBezTo>
                    <a:pt x="762" y="1418"/>
                    <a:pt x="763" y="1418"/>
                    <a:pt x="763" y="1419"/>
                  </a:cubicBezTo>
                  <a:cubicBezTo>
                    <a:pt x="763" y="1419"/>
                    <a:pt x="763" y="1419"/>
                    <a:pt x="764" y="1419"/>
                  </a:cubicBezTo>
                  <a:cubicBezTo>
                    <a:pt x="763" y="1419"/>
                    <a:pt x="763" y="1419"/>
                    <a:pt x="763" y="1419"/>
                  </a:cubicBezTo>
                  <a:cubicBezTo>
                    <a:pt x="768" y="1430"/>
                    <a:pt x="778" y="1431"/>
                    <a:pt x="788" y="1432"/>
                  </a:cubicBezTo>
                  <a:cubicBezTo>
                    <a:pt x="786" y="1421"/>
                    <a:pt x="776" y="1418"/>
                    <a:pt x="766" y="1418"/>
                  </a:cubicBezTo>
                  <a:cubicBezTo>
                    <a:pt x="766" y="1418"/>
                    <a:pt x="765" y="1417"/>
                    <a:pt x="765" y="1417"/>
                  </a:cubicBezTo>
                  <a:cubicBezTo>
                    <a:pt x="764" y="1416"/>
                    <a:pt x="763" y="1416"/>
                    <a:pt x="763" y="1415"/>
                  </a:cubicBezTo>
                  <a:cubicBezTo>
                    <a:pt x="762" y="1415"/>
                    <a:pt x="762" y="1414"/>
                    <a:pt x="761" y="1414"/>
                  </a:cubicBezTo>
                  <a:cubicBezTo>
                    <a:pt x="761" y="1413"/>
                    <a:pt x="760" y="1413"/>
                    <a:pt x="760" y="1412"/>
                  </a:cubicBezTo>
                  <a:cubicBezTo>
                    <a:pt x="759" y="1412"/>
                    <a:pt x="759" y="1411"/>
                    <a:pt x="759" y="1411"/>
                  </a:cubicBezTo>
                  <a:cubicBezTo>
                    <a:pt x="759" y="1411"/>
                    <a:pt x="759" y="1411"/>
                    <a:pt x="758" y="1411"/>
                  </a:cubicBezTo>
                  <a:cubicBezTo>
                    <a:pt x="758" y="1410"/>
                    <a:pt x="758" y="1410"/>
                    <a:pt x="758" y="1410"/>
                  </a:cubicBezTo>
                  <a:cubicBezTo>
                    <a:pt x="758" y="1410"/>
                    <a:pt x="758" y="1410"/>
                    <a:pt x="758" y="1410"/>
                  </a:cubicBezTo>
                  <a:cubicBezTo>
                    <a:pt x="758" y="1410"/>
                    <a:pt x="758" y="1410"/>
                    <a:pt x="758" y="1410"/>
                  </a:cubicBezTo>
                  <a:cubicBezTo>
                    <a:pt x="757" y="1406"/>
                    <a:pt x="756" y="1402"/>
                    <a:pt x="755" y="1396"/>
                  </a:cubicBezTo>
                  <a:cubicBezTo>
                    <a:pt x="755" y="1394"/>
                    <a:pt x="755" y="1391"/>
                    <a:pt x="755" y="1388"/>
                  </a:cubicBezTo>
                  <a:cubicBezTo>
                    <a:pt x="755" y="1386"/>
                    <a:pt x="755" y="1385"/>
                    <a:pt x="755" y="1383"/>
                  </a:cubicBezTo>
                  <a:cubicBezTo>
                    <a:pt x="755" y="1381"/>
                    <a:pt x="755" y="1380"/>
                    <a:pt x="755" y="1378"/>
                  </a:cubicBezTo>
                  <a:cubicBezTo>
                    <a:pt x="755" y="1372"/>
                    <a:pt x="755" y="1364"/>
                    <a:pt x="757" y="1357"/>
                  </a:cubicBezTo>
                  <a:cubicBezTo>
                    <a:pt x="757" y="1353"/>
                    <a:pt x="758" y="1350"/>
                    <a:pt x="759" y="1346"/>
                  </a:cubicBezTo>
                  <a:cubicBezTo>
                    <a:pt x="761" y="1343"/>
                    <a:pt x="762" y="1339"/>
                    <a:pt x="764" y="1336"/>
                  </a:cubicBezTo>
                  <a:cubicBezTo>
                    <a:pt x="767" y="1333"/>
                    <a:pt x="770" y="1331"/>
                    <a:pt x="773" y="1329"/>
                  </a:cubicBezTo>
                  <a:cubicBezTo>
                    <a:pt x="776" y="1327"/>
                    <a:pt x="780" y="1325"/>
                    <a:pt x="783" y="1323"/>
                  </a:cubicBezTo>
                  <a:cubicBezTo>
                    <a:pt x="785" y="1322"/>
                    <a:pt x="787" y="1321"/>
                    <a:pt x="789" y="1320"/>
                  </a:cubicBezTo>
                  <a:cubicBezTo>
                    <a:pt x="789" y="1321"/>
                    <a:pt x="789" y="1321"/>
                    <a:pt x="789" y="1321"/>
                  </a:cubicBezTo>
                  <a:cubicBezTo>
                    <a:pt x="789" y="1321"/>
                    <a:pt x="789" y="1322"/>
                    <a:pt x="789" y="1322"/>
                  </a:cubicBezTo>
                  <a:cubicBezTo>
                    <a:pt x="789" y="1322"/>
                    <a:pt x="789" y="1322"/>
                    <a:pt x="788" y="1323"/>
                  </a:cubicBezTo>
                  <a:cubicBezTo>
                    <a:pt x="788" y="1323"/>
                    <a:pt x="788" y="1324"/>
                    <a:pt x="788" y="1325"/>
                  </a:cubicBezTo>
                  <a:cubicBezTo>
                    <a:pt x="788" y="1325"/>
                    <a:pt x="788" y="1326"/>
                    <a:pt x="788" y="1327"/>
                  </a:cubicBezTo>
                  <a:cubicBezTo>
                    <a:pt x="788" y="1327"/>
                    <a:pt x="788" y="1327"/>
                    <a:pt x="788" y="1328"/>
                  </a:cubicBezTo>
                  <a:cubicBezTo>
                    <a:pt x="788" y="1328"/>
                    <a:pt x="788" y="1328"/>
                    <a:pt x="788" y="1329"/>
                  </a:cubicBezTo>
                  <a:cubicBezTo>
                    <a:pt x="788" y="1330"/>
                    <a:pt x="788" y="1330"/>
                    <a:pt x="788" y="1331"/>
                  </a:cubicBezTo>
                  <a:cubicBezTo>
                    <a:pt x="788" y="1333"/>
                    <a:pt x="788" y="1334"/>
                    <a:pt x="788" y="1336"/>
                  </a:cubicBezTo>
                  <a:cubicBezTo>
                    <a:pt x="788" y="1337"/>
                    <a:pt x="788" y="1339"/>
                    <a:pt x="788" y="1341"/>
                  </a:cubicBezTo>
                  <a:cubicBezTo>
                    <a:pt x="789" y="1342"/>
                    <a:pt x="789" y="1344"/>
                    <a:pt x="789" y="1346"/>
                  </a:cubicBezTo>
                  <a:cubicBezTo>
                    <a:pt x="789" y="1346"/>
                    <a:pt x="790" y="1347"/>
                    <a:pt x="790" y="1348"/>
                  </a:cubicBezTo>
                  <a:cubicBezTo>
                    <a:pt x="788" y="1348"/>
                    <a:pt x="788" y="1348"/>
                    <a:pt x="788" y="1348"/>
                  </a:cubicBezTo>
                  <a:cubicBezTo>
                    <a:pt x="789" y="1348"/>
                    <a:pt x="789" y="1348"/>
                    <a:pt x="790" y="1348"/>
                  </a:cubicBezTo>
                  <a:cubicBezTo>
                    <a:pt x="790" y="1348"/>
                    <a:pt x="790" y="1348"/>
                    <a:pt x="790" y="1349"/>
                  </a:cubicBezTo>
                  <a:cubicBezTo>
                    <a:pt x="775" y="1362"/>
                    <a:pt x="795" y="1373"/>
                    <a:pt x="804" y="1383"/>
                  </a:cubicBezTo>
                  <a:cubicBezTo>
                    <a:pt x="807" y="1376"/>
                    <a:pt x="813" y="1368"/>
                    <a:pt x="810" y="1360"/>
                  </a:cubicBezTo>
                  <a:cubicBezTo>
                    <a:pt x="807" y="1354"/>
                    <a:pt x="799" y="1350"/>
                    <a:pt x="793" y="1349"/>
                  </a:cubicBezTo>
                  <a:cubicBezTo>
                    <a:pt x="792" y="1348"/>
                    <a:pt x="792" y="1346"/>
                    <a:pt x="792" y="1345"/>
                  </a:cubicBezTo>
                  <a:cubicBezTo>
                    <a:pt x="791" y="1344"/>
                    <a:pt x="791" y="1342"/>
                    <a:pt x="791" y="1341"/>
                  </a:cubicBezTo>
                  <a:cubicBezTo>
                    <a:pt x="791" y="1339"/>
                    <a:pt x="790" y="1337"/>
                    <a:pt x="790" y="1336"/>
                  </a:cubicBezTo>
                  <a:cubicBezTo>
                    <a:pt x="790" y="1334"/>
                    <a:pt x="790" y="1333"/>
                    <a:pt x="790" y="1331"/>
                  </a:cubicBezTo>
                  <a:cubicBezTo>
                    <a:pt x="790" y="1331"/>
                    <a:pt x="790" y="1330"/>
                    <a:pt x="790" y="1329"/>
                  </a:cubicBezTo>
                  <a:cubicBezTo>
                    <a:pt x="790" y="1329"/>
                    <a:pt x="790" y="1328"/>
                    <a:pt x="790" y="1328"/>
                  </a:cubicBezTo>
                  <a:cubicBezTo>
                    <a:pt x="790" y="1328"/>
                    <a:pt x="790" y="1327"/>
                    <a:pt x="790" y="1327"/>
                  </a:cubicBezTo>
                  <a:cubicBezTo>
                    <a:pt x="790" y="1326"/>
                    <a:pt x="791" y="1326"/>
                    <a:pt x="791" y="1325"/>
                  </a:cubicBezTo>
                  <a:cubicBezTo>
                    <a:pt x="791" y="1325"/>
                    <a:pt x="791" y="1324"/>
                    <a:pt x="791" y="1323"/>
                  </a:cubicBezTo>
                  <a:cubicBezTo>
                    <a:pt x="791" y="1323"/>
                    <a:pt x="791" y="1323"/>
                    <a:pt x="791" y="1323"/>
                  </a:cubicBezTo>
                  <a:cubicBezTo>
                    <a:pt x="791" y="1322"/>
                    <a:pt x="791" y="1322"/>
                    <a:pt x="791" y="1322"/>
                  </a:cubicBezTo>
                  <a:cubicBezTo>
                    <a:pt x="791" y="1321"/>
                    <a:pt x="791" y="1321"/>
                    <a:pt x="791" y="1320"/>
                  </a:cubicBezTo>
                  <a:cubicBezTo>
                    <a:pt x="791" y="1320"/>
                    <a:pt x="791" y="1319"/>
                    <a:pt x="791" y="1319"/>
                  </a:cubicBezTo>
                  <a:cubicBezTo>
                    <a:pt x="792" y="1319"/>
                    <a:pt x="793" y="1318"/>
                    <a:pt x="794" y="1317"/>
                  </a:cubicBezTo>
                  <a:cubicBezTo>
                    <a:pt x="796" y="1316"/>
                    <a:pt x="797" y="1315"/>
                    <a:pt x="799" y="1313"/>
                  </a:cubicBezTo>
                  <a:cubicBezTo>
                    <a:pt x="799" y="1313"/>
                    <a:pt x="800" y="1313"/>
                    <a:pt x="800" y="1312"/>
                  </a:cubicBezTo>
                  <a:cubicBezTo>
                    <a:pt x="801" y="1312"/>
                    <a:pt x="801" y="1312"/>
                    <a:pt x="801" y="1312"/>
                  </a:cubicBezTo>
                  <a:cubicBezTo>
                    <a:pt x="801" y="1311"/>
                    <a:pt x="801" y="1311"/>
                    <a:pt x="801" y="1311"/>
                  </a:cubicBezTo>
                  <a:cubicBezTo>
                    <a:pt x="801" y="1311"/>
                    <a:pt x="801" y="1311"/>
                    <a:pt x="801" y="1311"/>
                  </a:cubicBezTo>
                  <a:cubicBezTo>
                    <a:pt x="802" y="1310"/>
                    <a:pt x="803" y="1309"/>
                    <a:pt x="803" y="1308"/>
                  </a:cubicBezTo>
                  <a:cubicBezTo>
                    <a:pt x="804" y="1307"/>
                    <a:pt x="805" y="1305"/>
                    <a:pt x="806" y="1304"/>
                  </a:cubicBezTo>
                  <a:cubicBezTo>
                    <a:pt x="806" y="1304"/>
                    <a:pt x="806" y="1304"/>
                    <a:pt x="806" y="1304"/>
                  </a:cubicBezTo>
                  <a:cubicBezTo>
                    <a:pt x="806" y="1305"/>
                    <a:pt x="806" y="1305"/>
                    <a:pt x="806" y="1306"/>
                  </a:cubicBezTo>
                  <a:cubicBezTo>
                    <a:pt x="806" y="1306"/>
                    <a:pt x="806" y="1306"/>
                    <a:pt x="806" y="1307"/>
                  </a:cubicBezTo>
                  <a:cubicBezTo>
                    <a:pt x="806" y="1307"/>
                    <a:pt x="806" y="1307"/>
                    <a:pt x="806" y="1307"/>
                  </a:cubicBezTo>
                  <a:cubicBezTo>
                    <a:pt x="806" y="1307"/>
                    <a:pt x="806" y="1307"/>
                    <a:pt x="806" y="1308"/>
                  </a:cubicBezTo>
                  <a:cubicBezTo>
                    <a:pt x="807" y="1308"/>
                    <a:pt x="807" y="1309"/>
                    <a:pt x="807" y="1310"/>
                  </a:cubicBezTo>
                  <a:cubicBezTo>
                    <a:pt x="807" y="1310"/>
                    <a:pt x="808" y="1311"/>
                    <a:pt x="808" y="1312"/>
                  </a:cubicBezTo>
                  <a:cubicBezTo>
                    <a:pt x="808" y="1313"/>
                    <a:pt x="809" y="1314"/>
                    <a:pt x="809" y="1314"/>
                  </a:cubicBezTo>
                  <a:cubicBezTo>
                    <a:pt x="809" y="1315"/>
                    <a:pt x="810" y="1316"/>
                    <a:pt x="810" y="1317"/>
                  </a:cubicBezTo>
                  <a:cubicBezTo>
                    <a:pt x="810" y="1317"/>
                    <a:pt x="811" y="1318"/>
                    <a:pt x="811" y="1319"/>
                  </a:cubicBezTo>
                  <a:cubicBezTo>
                    <a:pt x="811" y="1319"/>
                    <a:pt x="811" y="1319"/>
                    <a:pt x="811" y="1319"/>
                  </a:cubicBezTo>
                  <a:cubicBezTo>
                    <a:pt x="812" y="1320"/>
                    <a:pt x="812" y="1320"/>
                    <a:pt x="812" y="1320"/>
                  </a:cubicBezTo>
                  <a:cubicBezTo>
                    <a:pt x="805" y="1332"/>
                    <a:pt x="817" y="1336"/>
                    <a:pt x="824" y="1342"/>
                  </a:cubicBezTo>
                  <a:cubicBezTo>
                    <a:pt x="832" y="1328"/>
                    <a:pt x="830" y="1318"/>
                    <a:pt x="814" y="1318"/>
                  </a:cubicBezTo>
                  <a:cubicBezTo>
                    <a:pt x="814" y="1318"/>
                    <a:pt x="813" y="1318"/>
                    <a:pt x="813" y="1318"/>
                  </a:cubicBezTo>
                  <a:cubicBezTo>
                    <a:pt x="813" y="1317"/>
                    <a:pt x="813" y="1316"/>
                    <a:pt x="812" y="1316"/>
                  </a:cubicBezTo>
                  <a:cubicBezTo>
                    <a:pt x="812" y="1315"/>
                    <a:pt x="811" y="1314"/>
                    <a:pt x="811" y="1313"/>
                  </a:cubicBezTo>
                  <a:cubicBezTo>
                    <a:pt x="811" y="1313"/>
                    <a:pt x="810" y="1312"/>
                    <a:pt x="810" y="1311"/>
                  </a:cubicBezTo>
                  <a:cubicBezTo>
                    <a:pt x="810" y="1310"/>
                    <a:pt x="809" y="1310"/>
                    <a:pt x="809" y="1309"/>
                  </a:cubicBezTo>
                  <a:cubicBezTo>
                    <a:pt x="809" y="1308"/>
                    <a:pt x="809" y="1307"/>
                    <a:pt x="808" y="1307"/>
                  </a:cubicBezTo>
                  <a:cubicBezTo>
                    <a:pt x="808" y="1307"/>
                    <a:pt x="808" y="1307"/>
                    <a:pt x="808" y="1306"/>
                  </a:cubicBezTo>
                  <a:cubicBezTo>
                    <a:pt x="808" y="1306"/>
                    <a:pt x="808" y="1306"/>
                    <a:pt x="808" y="1306"/>
                  </a:cubicBezTo>
                  <a:cubicBezTo>
                    <a:pt x="808" y="1306"/>
                    <a:pt x="808" y="1305"/>
                    <a:pt x="808" y="1305"/>
                  </a:cubicBezTo>
                  <a:cubicBezTo>
                    <a:pt x="808" y="1305"/>
                    <a:pt x="807" y="1304"/>
                    <a:pt x="807" y="1304"/>
                  </a:cubicBezTo>
                  <a:cubicBezTo>
                    <a:pt x="807" y="1304"/>
                    <a:pt x="807" y="1303"/>
                    <a:pt x="807" y="1303"/>
                  </a:cubicBezTo>
                  <a:cubicBezTo>
                    <a:pt x="808" y="1301"/>
                    <a:pt x="809" y="1299"/>
                    <a:pt x="809" y="1297"/>
                  </a:cubicBezTo>
                  <a:cubicBezTo>
                    <a:pt x="811" y="1293"/>
                    <a:pt x="812" y="1288"/>
                    <a:pt x="814" y="1285"/>
                  </a:cubicBezTo>
                  <a:cubicBezTo>
                    <a:pt x="815" y="1281"/>
                    <a:pt x="817" y="1277"/>
                    <a:pt x="820" y="1274"/>
                  </a:cubicBezTo>
                  <a:cubicBezTo>
                    <a:pt x="820" y="1273"/>
                    <a:pt x="820" y="1273"/>
                    <a:pt x="820" y="1273"/>
                  </a:cubicBezTo>
                  <a:cubicBezTo>
                    <a:pt x="821" y="1273"/>
                    <a:pt x="821" y="1272"/>
                    <a:pt x="821" y="1272"/>
                  </a:cubicBezTo>
                  <a:cubicBezTo>
                    <a:pt x="822" y="1271"/>
                    <a:pt x="822" y="1271"/>
                    <a:pt x="822" y="1271"/>
                  </a:cubicBezTo>
                  <a:cubicBezTo>
                    <a:pt x="822" y="1271"/>
                    <a:pt x="822" y="1271"/>
                    <a:pt x="822" y="1271"/>
                  </a:cubicBezTo>
                  <a:cubicBezTo>
                    <a:pt x="822" y="1271"/>
                    <a:pt x="822" y="1271"/>
                    <a:pt x="822" y="1271"/>
                  </a:cubicBezTo>
                  <a:cubicBezTo>
                    <a:pt x="823" y="1270"/>
                    <a:pt x="823" y="1270"/>
                    <a:pt x="823" y="1270"/>
                  </a:cubicBezTo>
                  <a:cubicBezTo>
                    <a:pt x="824" y="1269"/>
                    <a:pt x="825" y="1269"/>
                    <a:pt x="826" y="1268"/>
                  </a:cubicBezTo>
                  <a:cubicBezTo>
                    <a:pt x="826" y="1267"/>
                    <a:pt x="827" y="1267"/>
                    <a:pt x="828" y="1266"/>
                  </a:cubicBezTo>
                  <a:cubicBezTo>
                    <a:pt x="834" y="1261"/>
                    <a:pt x="840" y="1257"/>
                    <a:pt x="845" y="1253"/>
                  </a:cubicBezTo>
                  <a:cubicBezTo>
                    <a:pt x="851" y="1249"/>
                    <a:pt x="857" y="1245"/>
                    <a:pt x="862" y="1242"/>
                  </a:cubicBezTo>
                  <a:cubicBezTo>
                    <a:pt x="864" y="1242"/>
                    <a:pt x="865" y="1241"/>
                    <a:pt x="866" y="1240"/>
                  </a:cubicBezTo>
                  <a:cubicBezTo>
                    <a:pt x="866" y="1240"/>
                    <a:pt x="866" y="1240"/>
                    <a:pt x="866" y="1240"/>
                  </a:cubicBezTo>
                  <a:cubicBezTo>
                    <a:pt x="850" y="1263"/>
                    <a:pt x="833" y="1293"/>
                    <a:pt x="812" y="1309"/>
                  </a:cubicBezTo>
                  <a:cubicBezTo>
                    <a:pt x="837" y="1296"/>
                    <a:pt x="853" y="1268"/>
                    <a:pt x="872" y="1250"/>
                  </a:cubicBezTo>
                  <a:cubicBezTo>
                    <a:pt x="891" y="1232"/>
                    <a:pt x="910" y="1218"/>
                    <a:pt x="932" y="1200"/>
                  </a:cubicBezTo>
                  <a:cubicBezTo>
                    <a:pt x="948" y="1187"/>
                    <a:pt x="994" y="1198"/>
                    <a:pt x="1011" y="1212"/>
                  </a:cubicBezTo>
                  <a:cubicBezTo>
                    <a:pt x="1033" y="1231"/>
                    <a:pt x="1038" y="1265"/>
                    <a:pt x="1057" y="1286"/>
                  </a:cubicBezTo>
                  <a:cubicBezTo>
                    <a:pt x="1073" y="1304"/>
                    <a:pt x="1087" y="1321"/>
                    <a:pt x="1097" y="1344"/>
                  </a:cubicBezTo>
                  <a:cubicBezTo>
                    <a:pt x="1107" y="1367"/>
                    <a:pt x="1102" y="1385"/>
                    <a:pt x="1106" y="1409"/>
                  </a:cubicBezTo>
                  <a:cubicBezTo>
                    <a:pt x="1110" y="1433"/>
                    <a:pt x="1125" y="1451"/>
                    <a:pt x="1132" y="1474"/>
                  </a:cubicBezTo>
                  <a:cubicBezTo>
                    <a:pt x="1139" y="1495"/>
                    <a:pt x="1144" y="1514"/>
                    <a:pt x="1154" y="1535"/>
                  </a:cubicBezTo>
                  <a:cubicBezTo>
                    <a:pt x="1176" y="1585"/>
                    <a:pt x="1178" y="1642"/>
                    <a:pt x="1190" y="1692"/>
                  </a:cubicBezTo>
                  <a:cubicBezTo>
                    <a:pt x="1199" y="1733"/>
                    <a:pt x="1200" y="1766"/>
                    <a:pt x="1168" y="1807"/>
                  </a:cubicBezTo>
                  <a:cubicBezTo>
                    <a:pt x="1146" y="1835"/>
                    <a:pt x="1128" y="1854"/>
                    <a:pt x="1095" y="1877"/>
                  </a:cubicBezTo>
                  <a:cubicBezTo>
                    <a:pt x="1059" y="1895"/>
                    <a:pt x="1011" y="1896"/>
                    <a:pt x="972" y="1904"/>
                  </a:cubicBezTo>
                  <a:cubicBezTo>
                    <a:pt x="920" y="1914"/>
                    <a:pt x="859" y="1908"/>
                    <a:pt x="811" y="1938"/>
                  </a:cubicBezTo>
                  <a:cubicBezTo>
                    <a:pt x="774" y="1960"/>
                    <a:pt x="754" y="1985"/>
                    <a:pt x="711" y="2003"/>
                  </a:cubicBezTo>
                  <a:cubicBezTo>
                    <a:pt x="701" y="2007"/>
                    <a:pt x="692" y="2011"/>
                    <a:pt x="683" y="2015"/>
                  </a:cubicBezTo>
                  <a:cubicBezTo>
                    <a:pt x="682" y="2015"/>
                    <a:pt x="682" y="2015"/>
                    <a:pt x="682" y="2015"/>
                  </a:cubicBezTo>
                  <a:cubicBezTo>
                    <a:pt x="679" y="2015"/>
                    <a:pt x="675" y="2014"/>
                    <a:pt x="672" y="2014"/>
                  </a:cubicBezTo>
                  <a:cubicBezTo>
                    <a:pt x="668" y="2013"/>
                    <a:pt x="664" y="2012"/>
                    <a:pt x="660" y="2011"/>
                  </a:cubicBezTo>
                  <a:cubicBezTo>
                    <a:pt x="657" y="2011"/>
                    <a:pt x="655" y="2010"/>
                    <a:pt x="653" y="2010"/>
                  </a:cubicBezTo>
                  <a:cubicBezTo>
                    <a:pt x="651" y="2009"/>
                    <a:pt x="649" y="2009"/>
                    <a:pt x="647" y="2009"/>
                  </a:cubicBezTo>
                  <a:cubicBezTo>
                    <a:pt x="642" y="2008"/>
                    <a:pt x="637" y="2007"/>
                    <a:pt x="633" y="2006"/>
                  </a:cubicBezTo>
                  <a:cubicBezTo>
                    <a:pt x="630" y="2006"/>
                    <a:pt x="628" y="2006"/>
                    <a:pt x="626" y="2006"/>
                  </a:cubicBezTo>
                  <a:cubicBezTo>
                    <a:pt x="624" y="2006"/>
                    <a:pt x="623" y="2006"/>
                    <a:pt x="622" y="2006"/>
                  </a:cubicBezTo>
                  <a:cubicBezTo>
                    <a:pt x="621" y="2006"/>
                    <a:pt x="621" y="2006"/>
                    <a:pt x="620" y="2006"/>
                  </a:cubicBezTo>
                  <a:cubicBezTo>
                    <a:pt x="619" y="2006"/>
                    <a:pt x="619" y="2006"/>
                    <a:pt x="619" y="2006"/>
                  </a:cubicBezTo>
                  <a:cubicBezTo>
                    <a:pt x="619" y="2006"/>
                    <a:pt x="619" y="2006"/>
                    <a:pt x="619" y="2006"/>
                  </a:cubicBezTo>
                  <a:cubicBezTo>
                    <a:pt x="618" y="2006"/>
                    <a:pt x="618" y="2006"/>
                    <a:pt x="618" y="2006"/>
                  </a:cubicBezTo>
                  <a:cubicBezTo>
                    <a:pt x="617" y="2006"/>
                    <a:pt x="616" y="2006"/>
                    <a:pt x="615" y="2006"/>
                  </a:cubicBezTo>
                  <a:cubicBezTo>
                    <a:pt x="614" y="2007"/>
                    <a:pt x="613" y="2007"/>
                    <a:pt x="611" y="2007"/>
                  </a:cubicBezTo>
                  <a:cubicBezTo>
                    <a:pt x="609" y="2007"/>
                    <a:pt x="607" y="2008"/>
                    <a:pt x="605" y="2008"/>
                  </a:cubicBezTo>
                  <a:cubicBezTo>
                    <a:pt x="600" y="2010"/>
                    <a:pt x="596" y="2011"/>
                    <a:pt x="593" y="2013"/>
                  </a:cubicBezTo>
                  <a:cubicBezTo>
                    <a:pt x="589" y="2014"/>
                    <a:pt x="585" y="2016"/>
                    <a:pt x="582" y="2017"/>
                  </a:cubicBezTo>
                  <a:cubicBezTo>
                    <a:pt x="579" y="2019"/>
                    <a:pt x="577" y="2021"/>
                    <a:pt x="574" y="2022"/>
                  </a:cubicBezTo>
                  <a:cubicBezTo>
                    <a:pt x="572" y="2024"/>
                    <a:pt x="570" y="2025"/>
                    <a:pt x="568" y="2026"/>
                  </a:cubicBezTo>
                  <a:cubicBezTo>
                    <a:pt x="566" y="2027"/>
                    <a:pt x="565" y="2028"/>
                    <a:pt x="564" y="2029"/>
                  </a:cubicBezTo>
                  <a:cubicBezTo>
                    <a:pt x="563" y="2030"/>
                    <a:pt x="563" y="2030"/>
                    <a:pt x="563" y="2030"/>
                  </a:cubicBezTo>
                  <a:cubicBezTo>
                    <a:pt x="563" y="2030"/>
                    <a:pt x="563" y="2030"/>
                    <a:pt x="564" y="2029"/>
                  </a:cubicBezTo>
                  <a:cubicBezTo>
                    <a:pt x="565" y="2029"/>
                    <a:pt x="567" y="2028"/>
                    <a:pt x="569" y="2028"/>
                  </a:cubicBezTo>
                  <a:cubicBezTo>
                    <a:pt x="571" y="2027"/>
                    <a:pt x="573" y="2026"/>
                    <a:pt x="576" y="2025"/>
                  </a:cubicBezTo>
                  <a:cubicBezTo>
                    <a:pt x="578" y="2024"/>
                    <a:pt x="581" y="2023"/>
                    <a:pt x="584" y="2022"/>
                  </a:cubicBezTo>
                  <a:cubicBezTo>
                    <a:pt x="587" y="2020"/>
                    <a:pt x="591" y="2019"/>
                    <a:pt x="595" y="2018"/>
                  </a:cubicBezTo>
                  <a:cubicBezTo>
                    <a:pt x="598" y="2017"/>
                    <a:pt x="602" y="2016"/>
                    <a:pt x="606" y="2015"/>
                  </a:cubicBezTo>
                  <a:cubicBezTo>
                    <a:pt x="608" y="2015"/>
                    <a:pt x="610" y="2015"/>
                    <a:pt x="612" y="2014"/>
                  </a:cubicBezTo>
                  <a:cubicBezTo>
                    <a:pt x="613" y="2014"/>
                    <a:pt x="615" y="2014"/>
                    <a:pt x="616" y="2014"/>
                  </a:cubicBezTo>
                  <a:cubicBezTo>
                    <a:pt x="617" y="2014"/>
                    <a:pt x="618" y="2014"/>
                    <a:pt x="619" y="2014"/>
                  </a:cubicBezTo>
                  <a:cubicBezTo>
                    <a:pt x="619" y="2014"/>
                    <a:pt x="619" y="2014"/>
                    <a:pt x="619" y="2014"/>
                  </a:cubicBezTo>
                  <a:cubicBezTo>
                    <a:pt x="619" y="2014"/>
                    <a:pt x="619" y="2014"/>
                    <a:pt x="619" y="2014"/>
                  </a:cubicBezTo>
                  <a:cubicBezTo>
                    <a:pt x="619" y="2014"/>
                    <a:pt x="619" y="2014"/>
                    <a:pt x="619" y="2014"/>
                  </a:cubicBezTo>
                  <a:cubicBezTo>
                    <a:pt x="619" y="2014"/>
                    <a:pt x="619" y="2014"/>
                    <a:pt x="619" y="2014"/>
                  </a:cubicBezTo>
                  <a:cubicBezTo>
                    <a:pt x="620" y="2014"/>
                    <a:pt x="620" y="2014"/>
                    <a:pt x="620" y="2014"/>
                  </a:cubicBezTo>
                  <a:cubicBezTo>
                    <a:pt x="620" y="2014"/>
                    <a:pt x="620" y="2014"/>
                    <a:pt x="620" y="2014"/>
                  </a:cubicBezTo>
                  <a:cubicBezTo>
                    <a:pt x="621" y="2014"/>
                    <a:pt x="622" y="2014"/>
                    <a:pt x="622" y="2014"/>
                  </a:cubicBezTo>
                  <a:cubicBezTo>
                    <a:pt x="623" y="2014"/>
                    <a:pt x="624" y="2014"/>
                    <a:pt x="625" y="2014"/>
                  </a:cubicBezTo>
                  <a:cubicBezTo>
                    <a:pt x="627" y="2014"/>
                    <a:pt x="630" y="2014"/>
                    <a:pt x="632" y="2014"/>
                  </a:cubicBezTo>
                  <a:cubicBezTo>
                    <a:pt x="636" y="2015"/>
                    <a:pt x="641" y="2015"/>
                    <a:pt x="645" y="2016"/>
                  </a:cubicBezTo>
                  <a:cubicBezTo>
                    <a:pt x="647" y="2016"/>
                    <a:pt x="650" y="2017"/>
                    <a:pt x="652" y="2017"/>
                  </a:cubicBezTo>
                  <a:cubicBezTo>
                    <a:pt x="654" y="2018"/>
                    <a:pt x="656" y="2018"/>
                    <a:pt x="658" y="2018"/>
                  </a:cubicBezTo>
                  <a:cubicBezTo>
                    <a:pt x="663" y="2019"/>
                    <a:pt x="667" y="2019"/>
                    <a:pt x="671" y="2020"/>
                  </a:cubicBezTo>
                  <a:cubicBezTo>
                    <a:pt x="671" y="2020"/>
                    <a:pt x="671" y="2020"/>
                    <a:pt x="671" y="2020"/>
                  </a:cubicBezTo>
                  <a:cubicBezTo>
                    <a:pt x="653" y="2026"/>
                    <a:pt x="635" y="2033"/>
                    <a:pt x="617" y="2038"/>
                  </a:cubicBezTo>
                  <a:cubicBezTo>
                    <a:pt x="602" y="2042"/>
                    <a:pt x="588" y="2047"/>
                    <a:pt x="573" y="2053"/>
                  </a:cubicBezTo>
                  <a:cubicBezTo>
                    <a:pt x="573" y="2053"/>
                    <a:pt x="572" y="2053"/>
                    <a:pt x="572" y="2052"/>
                  </a:cubicBezTo>
                  <a:cubicBezTo>
                    <a:pt x="571" y="2052"/>
                    <a:pt x="569" y="2052"/>
                    <a:pt x="568" y="2052"/>
                  </a:cubicBezTo>
                  <a:cubicBezTo>
                    <a:pt x="567" y="2052"/>
                    <a:pt x="566" y="2052"/>
                    <a:pt x="565" y="2052"/>
                  </a:cubicBezTo>
                  <a:cubicBezTo>
                    <a:pt x="563" y="2051"/>
                    <a:pt x="562" y="2051"/>
                    <a:pt x="561" y="2051"/>
                  </a:cubicBezTo>
                  <a:cubicBezTo>
                    <a:pt x="559" y="2051"/>
                    <a:pt x="558" y="2051"/>
                    <a:pt x="556" y="2051"/>
                  </a:cubicBezTo>
                  <a:cubicBezTo>
                    <a:pt x="555" y="2051"/>
                    <a:pt x="553" y="2051"/>
                    <a:pt x="552" y="2051"/>
                  </a:cubicBezTo>
                  <a:cubicBezTo>
                    <a:pt x="550" y="2051"/>
                    <a:pt x="549" y="2051"/>
                    <a:pt x="547" y="2051"/>
                  </a:cubicBezTo>
                  <a:cubicBezTo>
                    <a:pt x="544" y="2051"/>
                    <a:pt x="541" y="2051"/>
                    <a:pt x="537" y="2052"/>
                  </a:cubicBezTo>
                  <a:cubicBezTo>
                    <a:pt x="534" y="2052"/>
                    <a:pt x="531" y="2053"/>
                    <a:pt x="527" y="2053"/>
                  </a:cubicBezTo>
                  <a:cubicBezTo>
                    <a:pt x="524" y="2054"/>
                    <a:pt x="520" y="2054"/>
                    <a:pt x="517" y="2055"/>
                  </a:cubicBezTo>
                  <a:cubicBezTo>
                    <a:pt x="514" y="2056"/>
                    <a:pt x="511" y="2057"/>
                    <a:pt x="508" y="2058"/>
                  </a:cubicBezTo>
                  <a:cubicBezTo>
                    <a:pt x="506" y="2058"/>
                    <a:pt x="505" y="2059"/>
                    <a:pt x="503" y="2059"/>
                  </a:cubicBezTo>
                  <a:cubicBezTo>
                    <a:pt x="502" y="2060"/>
                    <a:pt x="500" y="2060"/>
                    <a:pt x="499" y="2061"/>
                  </a:cubicBezTo>
                  <a:cubicBezTo>
                    <a:pt x="498" y="2062"/>
                    <a:pt x="496" y="2062"/>
                    <a:pt x="495" y="2063"/>
                  </a:cubicBezTo>
                  <a:cubicBezTo>
                    <a:pt x="494" y="2063"/>
                    <a:pt x="493" y="2064"/>
                    <a:pt x="491" y="2064"/>
                  </a:cubicBezTo>
                  <a:cubicBezTo>
                    <a:pt x="490" y="2065"/>
                    <a:pt x="489" y="2065"/>
                    <a:pt x="488" y="2066"/>
                  </a:cubicBezTo>
                  <a:cubicBezTo>
                    <a:pt x="487" y="2066"/>
                    <a:pt x="486" y="2067"/>
                    <a:pt x="485" y="2067"/>
                  </a:cubicBezTo>
                  <a:cubicBezTo>
                    <a:pt x="484" y="2068"/>
                    <a:pt x="483" y="2068"/>
                    <a:pt x="483" y="2069"/>
                  </a:cubicBezTo>
                  <a:cubicBezTo>
                    <a:pt x="482" y="2069"/>
                    <a:pt x="481" y="2070"/>
                    <a:pt x="481" y="2070"/>
                  </a:cubicBezTo>
                  <a:cubicBezTo>
                    <a:pt x="479" y="2071"/>
                    <a:pt x="478" y="2072"/>
                    <a:pt x="478" y="2072"/>
                  </a:cubicBezTo>
                  <a:cubicBezTo>
                    <a:pt x="477" y="2072"/>
                    <a:pt x="477" y="2073"/>
                    <a:pt x="477" y="2073"/>
                  </a:cubicBezTo>
                  <a:cubicBezTo>
                    <a:pt x="477" y="2073"/>
                    <a:pt x="477" y="2073"/>
                    <a:pt x="478" y="2072"/>
                  </a:cubicBezTo>
                  <a:cubicBezTo>
                    <a:pt x="479" y="2072"/>
                    <a:pt x="480" y="2072"/>
                    <a:pt x="481" y="2072"/>
                  </a:cubicBezTo>
                  <a:cubicBezTo>
                    <a:pt x="482" y="2071"/>
                    <a:pt x="483" y="2071"/>
                    <a:pt x="484" y="2071"/>
                  </a:cubicBezTo>
                  <a:cubicBezTo>
                    <a:pt x="484" y="2071"/>
                    <a:pt x="485" y="2071"/>
                    <a:pt x="486" y="2070"/>
                  </a:cubicBezTo>
                  <a:cubicBezTo>
                    <a:pt x="487" y="2070"/>
                    <a:pt x="488" y="2070"/>
                    <a:pt x="490" y="2069"/>
                  </a:cubicBezTo>
                  <a:cubicBezTo>
                    <a:pt x="491" y="2069"/>
                    <a:pt x="492" y="2069"/>
                    <a:pt x="493" y="2069"/>
                  </a:cubicBezTo>
                  <a:cubicBezTo>
                    <a:pt x="494" y="2068"/>
                    <a:pt x="495" y="2068"/>
                    <a:pt x="497" y="2068"/>
                  </a:cubicBezTo>
                  <a:cubicBezTo>
                    <a:pt x="498" y="2067"/>
                    <a:pt x="499" y="2067"/>
                    <a:pt x="501" y="2067"/>
                  </a:cubicBezTo>
                  <a:cubicBezTo>
                    <a:pt x="502" y="2067"/>
                    <a:pt x="502" y="2066"/>
                    <a:pt x="503" y="2066"/>
                  </a:cubicBezTo>
                  <a:cubicBezTo>
                    <a:pt x="504" y="2066"/>
                    <a:pt x="504" y="2066"/>
                    <a:pt x="505" y="2066"/>
                  </a:cubicBezTo>
                  <a:cubicBezTo>
                    <a:pt x="507" y="2065"/>
                    <a:pt x="508" y="2065"/>
                    <a:pt x="510" y="2065"/>
                  </a:cubicBezTo>
                  <a:cubicBezTo>
                    <a:pt x="511" y="2064"/>
                    <a:pt x="513" y="2064"/>
                    <a:pt x="514" y="2064"/>
                  </a:cubicBezTo>
                  <a:cubicBezTo>
                    <a:pt x="516" y="2063"/>
                    <a:pt x="517" y="2063"/>
                    <a:pt x="519" y="2063"/>
                  </a:cubicBezTo>
                  <a:cubicBezTo>
                    <a:pt x="522" y="2062"/>
                    <a:pt x="525" y="2062"/>
                    <a:pt x="529" y="2061"/>
                  </a:cubicBezTo>
                  <a:cubicBezTo>
                    <a:pt x="532" y="2060"/>
                    <a:pt x="535" y="2060"/>
                    <a:pt x="538" y="2059"/>
                  </a:cubicBezTo>
                  <a:cubicBezTo>
                    <a:pt x="540" y="2059"/>
                    <a:pt x="541" y="2059"/>
                    <a:pt x="543" y="2059"/>
                  </a:cubicBezTo>
                  <a:cubicBezTo>
                    <a:pt x="545" y="2058"/>
                    <a:pt x="546" y="2058"/>
                    <a:pt x="548" y="2058"/>
                  </a:cubicBezTo>
                  <a:cubicBezTo>
                    <a:pt x="549" y="2058"/>
                    <a:pt x="551" y="2058"/>
                    <a:pt x="552" y="2057"/>
                  </a:cubicBezTo>
                  <a:cubicBezTo>
                    <a:pt x="553" y="2057"/>
                    <a:pt x="554" y="2057"/>
                    <a:pt x="554" y="2057"/>
                  </a:cubicBezTo>
                  <a:cubicBezTo>
                    <a:pt x="555" y="2057"/>
                    <a:pt x="556" y="2057"/>
                    <a:pt x="557" y="2057"/>
                  </a:cubicBezTo>
                  <a:cubicBezTo>
                    <a:pt x="558" y="2057"/>
                    <a:pt x="559" y="2057"/>
                    <a:pt x="561" y="2057"/>
                  </a:cubicBezTo>
                  <a:cubicBezTo>
                    <a:pt x="562" y="2056"/>
                    <a:pt x="563" y="2056"/>
                    <a:pt x="565" y="2056"/>
                  </a:cubicBezTo>
                  <a:cubicBezTo>
                    <a:pt x="565" y="2056"/>
                    <a:pt x="565" y="2056"/>
                    <a:pt x="565" y="2056"/>
                  </a:cubicBezTo>
                  <a:cubicBezTo>
                    <a:pt x="536" y="2068"/>
                    <a:pt x="509" y="2083"/>
                    <a:pt x="484" y="2102"/>
                  </a:cubicBezTo>
                  <a:cubicBezTo>
                    <a:pt x="484" y="2102"/>
                    <a:pt x="483" y="2103"/>
                    <a:pt x="483" y="2103"/>
                  </a:cubicBezTo>
                  <a:cubicBezTo>
                    <a:pt x="478" y="2107"/>
                    <a:pt x="473" y="2110"/>
                    <a:pt x="468" y="2114"/>
                  </a:cubicBezTo>
                  <a:cubicBezTo>
                    <a:pt x="466" y="2116"/>
                    <a:pt x="463" y="2118"/>
                    <a:pt x="461" y="2120"/>
                  </a:cubicBezTo>
                  <a:cubicBezTo>
                    <a:pt x="458" y="2122"/>
                    <a:pt x="456" y="2124"/>
                    <a:pt x="453" y="2126"/>
                  </a:cubicBezTo>
                  <a:cubicBezTo>
                    <a:pt x="448" y="2130"/>
                    <a:pt x="443" y="2134"/>
                    <a:pt x="438" y="2138"/>
                  </a:cubicBezTo>
                  <a:cubicBezTo>
                    <a:pt x="433" y="2142"/>
                    <a:pt x="427" y="2146"/>
                    <a:pt x="422" y="2149"/>
                  </a:cubicBezTo>
                  <a:cubicBezTo>
                    <a:pt x="419" y="2150"/>
                    <a:pt x="416" y="2152"/>
                    <a:pt x="413" y="2153"/>
                  </a:cubicBezTo>
                  <a:cubicBezTo>
                    <a:pt x="411" y="2154"/>
                    <a:pt x="408" y="2155"/>
                    <a:pt x="405" y="2156"/>
                  </a:cubicBezTo>
                  <a:cubicBezTo>
                    <a:pt x="404" y="2157"/>
                    <a:pt x="404" y="2157"/>
                    <a:pt x="403" y="2157"/>
                  </a:cubicBezTo>
                  <a:cubicBezTo>
                    <a:pt x="402" y="2157"/>
                    <a:pt x="402" y="2158"/>
                    <a:pt x="401" y="2158"/>
                  </a:cubicBezTo>
                  <a:cubicBezTo>
                    <a:pt x="400" y="2158"/>
                    <a:pt x="399" y="2158"/>
                    <a:pt x="399" y="2158"/>
                  </a:cubicBezTo>
                  <a:cubicBezTo>
                    <a:pt x="398" y="2159"/>
                    <a:pt x="398" y="2159"/>
                    <a:pt x="398"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7" y="2159"/>
                    <a:pt x="397" y="2159"/>
                    <a:pt x="397" y="2159"/>
                  </a:cubicBezTo>
                  <a:cubicBezTo>
                    <a:pt x="395" y="2159"/>
                    <a:pt x="394" y="2160"/>
                    <a:pt x="392" y="2160"/>
                  </a:cubicBezTo>
                  <a:cubicBezTo>
                    <a:pt x="392" y="2160"/>
                    <a:pt x="391" y="2160"/>
                    <a:pt x="390" y="2160"/>
                  </a:cubicBezTo>
                  <a:cubicBezTo>
                    <a:pt x="390" y="2160"/>
                    <a:pt x="389" y="2161"/>
                    <a:pt x="388" y="2161"/>
                  </a:cubicBezTo>
                  <a:cubicBezTo>
                    <a:pt x="383" y="2162"/>
                    <a:pt x="377" y="2162"/>
                    <a:pt x="373" y="2163"/>
                  </a:cubicBezTo>
                  <a:cubicBezTo>
                    <a:pt x="368" y="2164"/>
                    <a:pt x="363" y="2165"/>
                    <a:pt x="359" y="2166"/>
                  </a:cubicBezTo>
                  <a:cubicBezTo>
                    <a:pt x="359" y="2166"/>
                    <a:pt x="358" y="2166"/>
                    <a:pt x="358" y="2166"/>
                  </a:cubicBezTo>
                  <a:cubicBezTo>
                    <a:pt x="357" y="2167"/>
                    <a:pt x="357" y="2167"/>
                    <a:pt x="356" y="2167"/>
                  </a:cubicBezTo>
                  <a:cubicBezTo>
                    <a:pt x="355" y="2167"/>
                    <a:pt x="354" y="2167"/>
                    <a:pt x="354" y="2168"/>
                  </a:cubicBezTo>
                  <a:cubicBezTo>
                    <a:pt x="352" y="2169"/>
                    <a:pt x="350" y="2169"/>
                    <a:pt x="349" y="2170"/>
                  </a:cubicBezTo>
                  <a:cubicBezTo>
                    <a:pt x="348" y="2170"/>
                    <a:pt x="348" y="2171"/>
                    <a:pt x="347" y="2171"/>
                  </a:cubicBezTo>
                  <a:cubicBezTo>
                    <a:pt x="347" y="2171"/>
                    <a:pt x="346" y="2172"/>
                    <a:pt x="346" y="2172"/>
                  </a:cubicBezTo>
                  <a:cubicBezTo>
                    <a:pt x="345" y="2172"/>
                    <a:pt x="345" y="2172"/>
                    <a:pt x="344" y="2173"/>
                  </a:cubicBezTo>
                  <a:cubicBezTo>
                    <a:pt x="344" y="2173"/>
                    <a:pt x="344" y="2173"/>
                    <a:pt x="343" y="2174"/>
                  </a:cubicBezTo>
                  <a:cubicBezTo>
                    <a:pt x="342" y="2175"/>
                    <a:pt x="342" y="2175"/>
                    <a:pt x="342" y="2175"/>
                  </a:cubicBezTo>
                  <a:cubicBezTo>
                    <a:pt x="342" y="2175"/>
                    <a:pt x="342" y="2175"/>
                    <a:pt x="344" y="2174"/>
                  </a:cubicBezTo>
                  <a:cubicBezTo>
                    <a:pt x="344" y="2174"/>
                    <a:pt x="344" y="2174"/>
                    <a:pt x="345" y="2173"/>
                  </a:cubicBezTo>
                  <a:cubicBezTo>
                    <a:pt x="345" y="2173"/>
                    <a:pt x="346" y="2173"/>
                    <a:pt x="346" y="2173"/>
                  </a:cubicBezTo>
                  <a:cubicBezTo>
                    <a:pt x="347" y="2173"/>
                    <a:pt x="347" y="2172"/>
                    <a:pt x="348" y="2172"/>
                  </a:cubicBezTo>
                  <a:cubicBezTo>
                    <a:pt x="348" y="2172"/>
                    <a:pt x="349" y="2172"/>
                    <a:pt x="350" y="2171"/>
                  </a:cubicBezTo>
                  <a:cubicBezTo>
                    <a:pt x="352" y="2170"/>
                    <a:pt x="356" y="2170"/>
                    <a:pt x="360" y="2169"/>
                  </a:cubicBezTo>
                  <a:cubicBezTo>
                    <a:pt x="364" y="2168"/>
                    <a:pt x="368" y="2168"/>
                    <a:pt x="373" y="2168"/>
                  </a:cubicBezTo>
                  <a:cubicBezTo>
                    <a:pt x="378" y="2167"/>
                    <a:pt x="383" y="2167"/>
                    <a:pt x="389" y="2167"/>
                  </a:cubicBezTo>
                  <a:cubicBezTo>
                    <a:pt x="390" y="2167"/>
                    <a:pt x="391" y="2166"/>
                    <a:pt x="391" y="2166"/>
                  </a:cubicBezTo>
                  <a:cubicBezTo>
                    <a:pt x="392" y="2166"/>
                    <a:pt x="393" y="2166"/>
                    <a:pt x="394" y="2166"/>
                  </a:cubicBezTo>
                  <a:cubicBezTo>
                    <a:pt x="395" y="2166"/>
                    <a:pt x="396" y="2166"/>
                    <a:pt x="398" y="2165"/>
                  </a:cubicBezTo>
                  <a:cubicBezTo>
                    <a:pt x="400" y="2165"/>
                    <a:pt x="401" y="2165"/>
                    <a:pt x="403" y="2164"/>
                  </a:cubicBezTo>
                  <a:cubicBezTo>
                    <a:pt x="403" y="2164"/>
                    <a:pt x="404" y="2164"/>
                    <a:pt x="405" y="2164"/>
                  </a:cubicBezTo>
                  <a:cubicBezTo>
                    <a:pt x="406" y="2164"/>
                    <a:pt x="406" y="2163"/>
                    <a:pt x="407" y="2163"/>
                  </a:cubicBezTo>
                  <a:cubicBezTo>
                    <a:pt x="410" y="2162"/>
                    <a:pt x="413" y="2161"/>
                    <a:pt x="416" y="2160"/>
                  </a:cubicBezTo>
                  <a:cubicBezTo>
                    <a:pt x="418" y="2159"/>
                    <a:pt x="419" y="2158"/>
                    <a:pt x="421" y="2158"/>
                  </a:cubicBezTo>
                  <a:cubicBezTo>
                    <a:pt x="423" y="2157"/>
                    <a:pt x="424" y="2156"/>
                    <a:pt x="425" y="2155"/>
                  </a:cubicBezTo>
                  <a:cubicBezTo>
                    <a:pt x="431" y="2152"/>
                    <a:pt x="437" y="2148"/>
                    <a:pt x="442" y="2144"/>
                  </a:cubicBezTo>
                  <a:cubicBezTo>
                    <a:pt x="445" y="2142"/>
                    <a:pt x="448" y="2140"/>
                    <a:pt x="450" y="2138"/>
                  </a:cubicBezTo>
                  <a:cubicBezTo>
                    <a:pt x="450" y="2138"/>
                    <a:pt x="450" y="2138"/>
                    <a:pt x="450" y="2138"/>
                  </a:cubicBezTo>
                  <a:cubicBezTo>
                    <a:pt x="450" y="2138"/>
                    <a:pt x="450" y="2138"/>
                    <a:pt x="451" y="2138"/>
                  </a:cubicBezTo>
                  <a:cubicBezTo>
                    <a:pt x="453" y="2136"/>
                    <a:pt x="456" y="2134"/>
                    <a:pt x="458" y="2132"/>
                  </a:cubicBezTo>
                  <a:cubicBezTo>
                    <a:pt x="461" y="2130"/>
                    <a:pt x="463" y="2128"/>
                    <a:pt x="465" y="2126"/>
                  </a:cubicBezTo>
                  <a:cubicBezTo>
                    <a:pt x="468" y="2124"/>
                    <a:pt x="470" y="2121"/>
                    <a:pt x="473" y="2119"/>
                  </a:cubicBezTo>
                  <a:cubicBezTo>
                    <a:pt x="477" y="2115"/>
                    <a:pt x="482" y="2112"/>
                    <a:pt x="486" y="2108"/>
                  </a:cubicBezTo>
                  <a:cubicBezTo>
                    <a:pt x="489" y="2106"/>
                    <a:pt x="491" y="2104"/>
                    <a:pt x="493" y="2102"/>
                  </a:cubicBezTo>
                  <a:cubicBezTo>
                    <a:pt x="508" y="2096"/>
                    <a:pt x="524" y="2091"/>
                    <a:pt x="539" y="2085"/>
                  </a:cubicBezTo>
                  <a:cubicBezTo>
                    <a:pt x="539" y="2086"/>
                    <a:pt x="539" y="2086"/>
                    <a:pt x="539" y="2086"/>
                  </a:cubicBezTo>
                  <a:cubicBezTo>
                    <a:pt x="538" y="2087"/>
                    <a:pt x="537" y="2087"/>
                    <a:pt x="537" y="2088"/>
                  </a:cubicBezTo>
                  <a:cubicBezTo>
                    <a:pt x="536" y="2089"/>
                    <a:pt x="535" y="2089"/>
                    <a:pt x="535" y="2090"/>
                  </a:cubicBezTo>
                  <a:cubicBezTo>
                    <a:pt x="533" y="2091"/>
                    <a:pt x="532" y="2093"/>
                    <a:pt x="531" y="2094"/>
                  </a:cubicBezTo>
                  <a:cubicBezTo>
                    <a:pt x="528" y="2097"/>
                    <a:pt x="526" y="2100"/>
                    <a:pt x="523" y="2103"/>
                  </a:cubicBezTo>
                  <a:cubicBezTo>
                    <a:pt x="521" y="2106"/>
                    <a:pt x="518" y="2109"/>
                    <a:pt x="516" y="2112"/>
                  </a:cubicBezTo>
                  <a:cubicBezTo>
                    <a:pt x="514" y="2115"/>
                    <a:pt x="512" y="2118"/>
                    <a:pt x="509" y="2121"/>
                  </a:cubicBezTo>
                  <a:cubicBezTo>
                    <a:pt x="507" y="2124"/>
                    <a:pt x="505" y="2126"/>
                    <a:pt x="503" y="2128"/>
                  </a:cubicBezTo>
                  <a:cubicBezTo>
                    <a:pt x="502" y="2129"/>
                    <a:pt x="502" y="2130"/>
                    <a:pt x="501" y="2130"/>
                  </a:cubicBezTo>
                  <a:cubicBezTo>
                    <a:pt x="500" y="2131"/>
                    <a:pt x="500" y="2131"/>
                    <a:pt x="499" y="2132"/>
                  </a:cubicBezTo>
                  <a:cubicBezTo>
                    <a:pt x="499" y="2132"/>
                    <a:pt x="499" y="2132"/>
                    <a:pt x="499" y="2133"/>
                  </a:cubicBezTo>
                  <a:cubicBezTo>
                    <a:pt x="498" y="2133"/>
                    <a:pt x="498" y="2133"/>
                    <a:pt x="498" y="2133"/>
                  </a:cubicBezTo>
                  <a:cubicBezTo>
                    <a:pt x="497" y="2134"/>
                    <a:pt x="497" y="2134"/>
                    <a:pt x="496" y="2135"/>
                  </a:cubicBezTo>
                  <a:cubicBezTo>
                    <a:pt x="495" y="2136"/>
                    <a:pt x="494" y="2136"/>
                    <a:pt x="493" y="2137"/>
                  </a:cubicBezTo>
                  <a:cubicBezTo>
                    <a:pt x="492" y="2138"/>
                    <a:pt x="491" y="2139"/>
                    <a:pt x="490" y="2139"/>
                  </a:cubicBezTo>
                  <a:cubicBezTo>
                    <a:pt x="489" y="2140"/>
                    <a:pt x="488" y="2140"/>
                    <a:pt x="487" y="2141"/>
                  </a:cubicBezTo>
                  <a:cubicBezTo>
                    <a:pt x="486" y="2142"/>
                    <a:pt x="486" y="2142"/>
                    <a:pt x="485" y="2142"/>
                  </a:cubicBezTo>
                  <a:cubicBezTo>
                    <a:pt x="483" y="2143"/>
                    <a:pt x="482" y="2144"/>
                    <a:pt x="481" y="2144"/>
                  </a:cubicBezTo>
                  <a:cubicBezTo>
                    <a:pt x="480" y="2144"/>
                    <a:pt x="480" y="2145"/>
                    <a:pt x="480" y="2145"/>
                  </a:cubicBezTo>
                  <a:cubicBezTo>
                    <a:pt x="480" y="2145"/>
                    <a:pt x="480" y="2145"/>
                    <a:pt x="481" y="2144"/>
                  </a:cubicBezTo>
                  <a:cubicBezTo>
                    <a:pt x="482" y="2144"/>
                    <a:pt x="482" y="2144"/>
                    <a:pt x="483" y="2144"/>
                  </a:cubicBezTo>
                  <a:cubicBezTo>
                    <a:pt x="484" y="2144"/>
                    <a:pt x="484" y="2144"/>
                    <a:pt x="485" y="2144"/>
                  </a:cubicBezTo>
                  <a:cubicBezTo>
                    <a:pt x="486" y="2144"/>
                    <a:pt x="487" y="2143"/>
                    <a:pt x="488" y="2143"/>
                  </a:cubicBezTo>
                  <a:cubicBezTo>
                    <a:pt x="489" y="2143"/>
                    <a:pt x="490" y="2142"/>
                    <a:pt x="491" y="2142"/>
                  </a:cubicBezTo>
                  <a:cubicBezTo>
                    <a:pt x="492" y="2142"/>
                    <a:pt x="494" y="2141"/>
                    <a:pt x="495" y="2141"/>
                  </a:cubicBezTo>
                  <a:cubicBezTo>
                    <a:pt x="496" y="2140"/>
                    <a:pt x="497" y="2139"/>
                    <a:pt x="499" y="2138"/>
                  </a:cubicBezTo>
                  <a:cubicBezTo>
                    <a:pt x="501" y="2137"/>
                    <a:pt x="504" y="2135"/>
                    <a:pt x="507" y="2133"/>
                  </a:cubicBezTo>
                  <a:cubicBezTo>
                    <a:pt x="509" y="2131"/>
                    <a:pt x="512" y="2128"/>
                    <a:pt x="515" y="2126"/>
                  </a:cubicBezTo>
                  <a:cubicBezTo>
                    <a:pt x="515" y="2125"/>
                    <a:pt x="516" y="2124"/>
                    <a:pt x="517" y="2124"/>
                  </a:cubicBezTo>
                  <a:cubicBezTo>
                    <a:pt x="517" y="2123"/>
                    <a:pt x="518" y="2122"/>
                    <a:pt x="518" y="2121"/>
                  </a:cubicBezTo>
                  <a:cubicBezTo>
                    <a:pt x="520" y="2120"/>
                    <a:pt x="521" y="2119"/>
                    <a:pt x="522" y="2117"/>
                  </a:cubicBezTo>
                  <a:cubicBezTo>
                    <a:pt x="525" y="2114"/>
                    <a:pt x="527" y="2111"/>
                    <a:pt x="529" y="2108"/>
                  </a:cubicBezTo>
                  <a:cubicBezTo>
                    <a:pt x="532" y="2105"/>
                    <a:pt x="534" y="2102"/>
                    <a:pt x="536" y="2099"/>
                  </a:cubicBezTo>
                  <a:cubicBezTo>
                    <a:pt x="539" y="2096"/>
                    <a:pt x="541" y="2094"/>
                    <a:pt x="544" y="2091"/>
                  </a:cubicBezTo>
                  <a:cubicBezTo>
                    <a:pt x="544" y="2090"/>
                    <a:pt x="545" y="2090"/>
                    <a:pt x="545" y="2089"/>
                  </a:cubicBezTo>
                  <a:cubicBezTo>
                    <a:pt x="546" y="2089"/>
                    <a:pt x="547" y="2088"/>
                    <a:pt x="547" y="2087"/>
                  </a:cubicBezTo>
                  <a:cubicBezTo>
                    <a:pt x="548" y="2086"/>
                    <a:pt x="550" y="2085"/>
                    <a:pt x="551" y="2084"/>
                  </a:cubicBezTo>
                  <a:cubicBezTo>
                    <a:pt x="552" y="2084"/>
                    <a:pt x="552" y="2083"/>
                    <a:pt x="553" y="2083"/>
                  </a:cubicBezTo>
                  <a:cubicBezTo>
                    <a:pt x="553" y="2082"/>
                    <a:pt x="554" y="2082"/>
                    <a:pt x="555" y="2081"/>
                  </a:cubicBezTo>
                  <a:cubicBezTo>
                    <a:pt x="555" y="2081"/>
                    <a:pt x="555" y="2081"/>
                    <a:pt x="555" y="2081"/>
                  </a:cubicBezTo>
                  <a:cubicBezTo>
                    <a:pt x="556" y="2080"/>
                    <a:pt x="556" y="2080"/>
                    <a:pt x="556" y="2080"/>
                  </a:cubicBezTo>
                  <a:cubicBezTo>
                    <a:pt x="557" y="2080"/>
                    <a:pt x="557" y="2079"/>
                    <a:pt x="558" y="2079"/>
                  </a:cubicBezTo>
                  <a:cubicBezTo>
                    <a:pt x="559" y="2078"/>
                    <a:pt x="559" y="2078"/>
                    <a:pt x="560" y="2078"/>
                  </a:cubicBezTo>
                  <a:cubicBezTo>
                    <a:pt x="563" y="2076"/>
                    <a:pt x="567" y="2075"/>
                    <a:pt x="570" y="2073"/>
                  </a:cubicBezTo>
                  <a:cubicBezTo>
                    <a:pt x="572" y="2072"/>
                    <a:pt x="573" y="2072"/>
                    <a:pt x="574" y="2072"/>
                  </a:cubicBezTo>
                  <a:cubicBezTo>
                    <a:pt x="575" y="2072"/>
                    <a:pt x="575" y="2071"/>
                    <a:pt x="575" y="2071"/>
                  </a:cubicBezTo>
                  <a:cubicBezTo>
                    <a:pt x="575" y="2071"/>
                    <a:pt x="575" y="2071"/>
                    <a:pt x="574" y="2071"/>
                  </a:cubicBezTo>
                  <a:cubicBezTo>
                    <a:pt x="574" y="2071"/>
                    <a:pt x="574" y="2071"/>
                    <a:pt x="573" y="2071"/>
                  </a:cubicBezTo>
                  <a:cubicBezTo>
                    <a:pt x="574" y="2071"/>
                    <a:pt x="575" y="2070"/>
                    <a:pt x="576" y="2070"/>
                  </a:cubicBezTo>
                  <a:cubicBezTo>
                    <a:pt x="615" y="2048"/>
                    <a:pt x="656" y="2033"/>
                    <a:pt x="697" y="2025"/>
                  </a:cubicBezTo>
                  <a:cubicBezTo>
                    <a:pt x="696" y="2026"/>
                    <a:pt x="695" y="2026"/>
                    <a:pt x="694" y="2027"/>
                  </a:cubicBezTo>
                  <a:cubicBezTo>
                    <a:pt x="689" y="2031"/>
                    <a:pt x="683" y="2035"/>
                    <a:pt x="678" y="2038"/>
                  </a:cubicBezTo>
                  <a:cubicBezTo>
                    <a:pt x="672" y="2042"/>
                    <a:pt x="666" y="2046"/>
                    <a:pt x="661" y="2050"/>
                  </a:cubicBezTo>
                  <a:cubicBezTo>
                    <a:pt x="659" y="2051"/>
                    <a:pt x="658" y="2052"/>
                    <a:pt x="656" y="2053"/>
                  </a:cubicBezTo>
                  <a:cubicBezTo>
                    <a:pt x="655" y="2054"/>
                    <a:pt x="653" y="2055"/>
                    <a:pt x="652" y="2056"/>
                  </a:cubicBezTo>
                  <a:cubicBezTo>
                    <a:pt x="651" y="2057"/>
                    <a:pt x="649" y="2059"/>
                    <a:pt x="648" y="2060"/>
                  </a:cubicBezTo>
                  <a:cubicBezTo>
                    <a:pt x="646" y="2061"/>
                    <a:pt x="645" y="2062"/>
                    <a:pt x="643" y="2063"/>
                  </a:cubicBezTo>
                  <a:cubicBezTo>
                    <a:pt x="641" y="2065"/>
                    <a:pt x="638" y="2068"/>
                    <a:pt x="635" y="2070"/>
                  </a:cubicBezTo>
                  <a:cubicBezTo>
                    <a:pt x="634" y="2072"/>
                    <a:pt x="632" y="2073"/>
                    <a:pt x="631" y="2074"/>
                  </a:cubicBezTo>
                  <a:cubicBezTo>
                    <a:pt x="629" y="2076"/>
                    <a:pt x="629" y="2076"/>
                    <a:pt x="629" y="2076"/>
                  </a:cubicBezTo>
                  <a:cubicBezTo>
                    <a:pt x="627" y="2078"/>
                    <a:pt x="627" y="2078"/>
                    <a:pt x="627" y="2078"/>
                  </a:cubicBezTo>
                  <a:cubicBezTo>
                    <a:pt x="625" y="2079"/>
                    <a:pt x="624" y="2080"/>
                    <a:pt x="622" y="2082"/>
                  </a:cubicBezTo>
                  <a:cubicBezTo>
                    <a:pt x="621" y="2083"/>
                    <a:pt x="620" y="2084"/>
                    <a:pt x="618" y="2086"/>
                  </a:cubicBezTo>
                  <a:cubicBezTo>
                    <a:pt x="617" y="2087"/>
                    <a:pt x="615" y="2088"/>
                    <a:pt x="614" y="2090"/>
                  </a:cubicBezTo>
                  <a:cubicBezTo>
                    <a:pt x="613" y="2091"/>
                    <a:pt x="611" y="2092"/>
                    <a:pt x="610" y="2094"/>
                  </a:cubicBezTo>
                  <a:cubicBezTo>
                    <a:pt x="599" y="2105"/>
                    <a:pt x="589" y="2116"/>
                    <a:pt x="578" y="2128"/>
                  </a:cubicBezTo>
                  <a:cubicBezTo>
                    <a:pt x="577" y="2130"/>
                    <a:pt x="576" y="2131"/>
                    <a:pt x="575" y="2132"/>
                  </a:cubicBezTo>
                  <a:cubicBezTo>
                    <a:pt x="571" y="2135"/>
                    <a:pt x="566" y="2137"/>
                    <a:pt x="561" y="2140"/>
                  </a:cubicBezTo>
                  <a:cubicBezTo>
                    <a:pt x="558" y="2142"/>
                    <a:pt x="555" y="2143"/>
                    <a:pt x="552" y="2145"/>
                  </a:cubicBezTo>
                  <a:cubicBezTo>
                    <a:pt x="549" y="2147"/>
                    <a:pt x="546" y="2148"/>
                    <a:pt x="542" y="2150"/>
                  </a:cubicBezTo>
                  <a:cubicBezTo>
                    <a:pt x="536" y="2153"/>
                    <a:pt x="528" y="2157"/>
                    <a:pt x="521" y="2160"/>
                  </a:cubicBezTo>
                  <a:cubicBezTo>
                    <a:pt x="519" y="2161"/>
                    <a:pt x="517" y="2162"/>
                    <a:pt x="515" y="2163"/>
                  </a:cubicBezTo>
                  <a:cubicBezTo>
                    <a:pt x="514" y="2164"/>
                    <a:pt x="512" y="2164"/>
                    <a:pt x="510" y="2165"/>
                  </a:cubicBezTo>
                  <a:cubicBezTo>
                    <a:pt x="508" y="2166"/>
                    <a:pt x="506" y="2167"/>
                    <a:pt x="504" y="2168"/>
                  </a:cubicBezTo>
                  <a:cubicBezTo>
                    <a:pt x="502" y="2168"/>
                    <a:pt x="500" y="2169"/>
                    <a:pt x="498" y="2170"/>
                  </a:cubicBezTo>
                  <a:cubicBezTo>
                    <a:pt x="497" y="2170"/>
                    <a:pt x="496" y="2171"/>
                    <a:pt x="495" y="2171"/>
                  </a:cubicBezTo>
                  <a:cubicBezTo>
                    <a:pt x="494" y="2172"/>
                    <a:pt x="493" y="2172"/>
                    <a:pt x="492" y="2172"/>
                  </a:cubicBezTo>
                  <a:cubicBezTo>
                    <a:pt x="490" y="2173"/>
                    <a:pt x="488" y="2174"/>
                    <a:pt x="486" y="2175"/>
                  </a:cubicBezTo>
                  <a:cubicBezTo>
                    <a:pt x="484" y="2176"/>
                    <a:pt x="482" y="2176"/>
                    <a:pt x="480" y="2177"/>
                  </a:cubicBezTo>
                  <a:cubicBezTo>
                    <a:pt x="478" y="2178"/>
                    <a:pt x="476" y="2179"/>
                    <a:pt x="474" y="2179"/>
                  </a:cubicBezTo>
                  <a:cubicBezTo>
                    <a:pt x="470" y="2181"/>
                    <a:pt x="466" y="2182"/>
                    <a:pt x="461" y="2183"/>
                  </a:cubicBezTo>
                  <a:cubicBezTo>
                    <a:pt x="459" y="2184"/>
                    <a:pt x="457" y="2185"/>
                    <a:pt x="455" y="2185"/>
                  </a:cubicBezTo>
                  <a:cubicBezTo>
                    <a:pt x="453" y="2186"/>
                    <a:pt x="451" y="2187"/>
                    <a:pt x="449" y="2187"/>
                  </a:cubicBezTo>
                  <a:cubicBezTo>
                    <a:pt x="448" y="2188"/>
                    <a:pt x="447" y="2188"/>
                    <a:pt x="446" y="2188"/>
                  </a:cubicBezTo>
                  <a:cubicBezTo>
                    <a:pt x="445" y="2189"/>
                    <a:pt x="445" y="2189"/>
                    <a:pt x="445" y="2189"/>
                  </a:cubicBezTo>
                  <a:cubicBezTo>
                    <a:pt x="443" y="2189"/>
                    <a:pt x="443" y="2189"/>
                    <a:pt x="443" y="2189"/>
                  </a:cubicBezTo>
                  <a:cubicBezTo>
                    <a:pt x="441" y="2190"/>
                    <a:pt x="439" y="2190"/>
                    <a:pt x="437" y="2191"/>
                  </a:cubicBezTo>
                  <a:cubicBezTo>
                    <a:pt x="433" y="2192"/>
                    <a:pt x="429" y="2193"/>
                    <a:pt x="425" y="2194"/>
                  </a:cubicBezTo>
                  <a:cubicBezTo>
                    <a:pt x="417" y="2197"/>
                    <a:pt x="409" y="2199"/>
                    <a:pt x="402" y="2201"/>
                  </a:cubicBezTo>
                  <a:cubicBezTo>
                    <a:pt x="399" y="2202"/>
                    <a:pt x="395" y="2204"/>
                    <a:pt x="392" y="2205"/>
                  </a:cubicBezTo>
                  <a:cubicBezTo>
                    <a:pt x="388" y="2206"/>
                    <a:pt x="385" y="2208"/>
                    <a:pt x="382" y="2209"/>
                  </a:cubicBezTo>
                  <a:cubicBezTo>
                    <a:pt x="379" y="2210"/>
                    <a:pt x="376" y="2212"/>
                    <a:pt x="374" y="2213"/>
                  </a:cubicBezTo>
                  <a:cubicBezTo>
                    <a:pt x="372" y="2214"/>
                    <a:pt x="371" y="2214"/>
                    <a:pt x="370" y="2215"/>
                  </a:cubicBezTo>
                  <a:cubicBezTo>
                    <a:pt x="368" y="2216"/>
                    <a:pt x="367" y="2217"/>
                    <a:pt x="366" y="2217"/>
                  </a:cubicBezTo>
                  <a:cubicBezTo>
                    <a:pt x="361" y="2220"/>
                    <a:pt x="358" y="2223"/>
                    <a:pt x="355" y="2225"/>
                  </a:cubicBezTo>
                  <a:cubicBezTo>
                    <a:pt x="353" y="2226"/>
                    <a:pt x="352" y="2227"/>
                    <a:pt x="351" y="2228"/>
                  </a:cubicBezTo>
                  <a:cubicBezTo>
                    <a:pt x="349" y="2229"/>
                    <a:pt x="348" y="2230"/>
                    <a:pt x="348" y="2231"/>
                  </a:cubicBezTo>
                  <a:cubicBezTo>
                    <a:pt x="346" y="2232"/>
                    <a:pt x="345" y="2233"/>
                    <a:pt x="345" y="2233"/>
                  </a:cubicBezTo>
                  <a:cubicBezTo>
                    <a:pt x="345" y="2233"/>
                    <a:pt x="346" y="2233"/>
                    <a:pt x="348" y="2231"/>
                  </a:cubicBezTo>
                  <a:cubicBezTo>
                    <a:pt x="349" y="2231"/>
                    <a:pt x="350" y="2230"/>
                    <a:pt x="351" y="2229"/>
                  </a:cubicBezTo>
                  <a:cubicBezTo>
                    <a:pt x="352" y="2228"/>
                    <a:pt x="354" y="2227"/>
                    <a:pt x="355" y="2226"/>
                  </a:cubicBezTo>
                  <a:cubicBezTo>
                    <a:pt x="359" y="2224"/>
                    <a:pt x="363" y="2222"/>
                    <a:pt x="367" y="2220"/>
                  </a:cubicBezTo>
                  <a:cubicBezTo>
                    <a:pt x="369" y="2219"/>
                    <a:pt x="370" y="2219"/>
                    <a:pt x="371" y="2218"/>
                  </a:cubicBezTo>
                  <a:cubicBezTo>
                    <a:pt x="372" y="2218"/>
                    <a:pt x="374" y="2217"/>
                    <a:pt x="375" y="2217"/>
                  </a:cubicBezTo>
                  <a:cubicBezTo>
                    <a:pt x="378" y="2215"/>
                    <a:pt x="381" y="2214"/>
                    <a:pt x="384" y="2213"/>
                  </a:cubicBezTo>
                  <a:cubicBezTo>
                    <a:pt x="390" y="2211"/>
                    <a:pt x="397" y="2209"/>
                    <a:pt x="404" y="2207"/>
                  </a:cubicBezTo>
                  <a:cubicBezTo>
                    <a:pt x="411" y="2205"/>
                    <a:pt x="419" y="2203"/>
                    <a:pt x="427" y="2201"/>
                  </a:cubicBezTo>
                  <a:cubicBezTo>
                    <a:pt x="431" y="2200"/>
                    <a:pt x="435" y="2199"/>
                    <a:pt x="439" y="2198"/>
                  </a:cubicBezTo>
                  <a:cubicBezTo>
                    <a:pt x="441" y="2198"/>
                    <a:pt x="443" y="2197"/>
                    <a:pt x="445" y="2196"/>
                  </a:cubicBezTo>
                  <a:cubicBezTo>
                    <a:pt x="447" y="2196"/>
                    <a:pt x="447" y="2196"/>
                    <a:pt x="447" y="2196"/>
                  </a:cubicBezTo>
                  <a:cubicBezTo>
                    <a:pt x="448" y="2196"/>
                    <a:pt x="448" y="2196"/>
                    <a:pt x="448" y="2196"/>
                  </a:cubicBezTo>
                  <a:cubicBezTo>
                    <a:pt x="449" y="2195"/>
                    <a:pt x="450" y="2195"/>
                    <a:pt x="451" y="2195"/>
                  </a:cubicBezTo>
                  <a:cubicBezTo>
                    <a:pt x="453" y="2194"/>
                    <a:pt x="455" y="2194"/>
                    <a:pt x="457" y="2193"/>
                  </a:cubicBezTo>
                  <a:cubicBezTo>
                    <a:pt x="455" y="2194"/>
                    <a:pt x="454" y="2195"/>
                    <a:pt x="452" y="2196"/>
                  </a:cubicBezTo>
                  <a:cubicBezTo>
                    <a:pt x="451" y="2197"/>
                    <a:pt x="450" y="2197"/>
                    <a:pt x="449" y="2198"/>
                  </a:cubicBezTo>
                  <a:cubicBezTo>
                    <a:pt x="448" y="2198"/>
                    <a:pt x="447" y="2199"/>
                    <a:pt x="446" y="2200"/>
                  </a:cubicBezTo>
                  <a:cubicBezTo>
                    <a:pt x="444" y="2201"/>
                    <a:pt x="442" y="2203"/>
                    <a:pt x="440" y="2204"/>
                  </a:cubicBezTo>
                  <a:cubicBezTo>
                    <a:pt x="435" y="2207"/>
                    <a:pt x="431" y="2210"/>
                    <a:pt x="427" y="2213"/>
                  </a:cubicBezTo>
                  <a:cubicBezTo>
                    <a:pt x="423" y="2217"/>
                    <a:pt x="419" y="2220"/>
                    <a:pt x="414" y="2224"/>
                  </a:cubicBezTo>
                  <a:cubicBezTo>
                    <a:pt x="411" y="2228"/>
                    <a:pt x="406" y="2231"/>
                    <a:pt x="403" y="2235"/>
                  </a:cubicBezTo>
                  <a:cubicBezTo>
                    <a:pt x="399" y="2239"/>
                    <a:pt x="396" y="2243"/>
                    <a:pt x="392" y="2247"/>
                  </a:cubicBezTo>
                  <a:cubicBezTo>
                    <a:pt x="390" y="2249"/>
                    <a:pt x="389" y="2251"/>
                    <a:pt x="387" y="2253"/>
                  </a:cubicBezTo>
                  <a:cubicBezTo>
                    <a:pt x="387" y="2254"/>
                    <a:pt x="386" y="2255"/>
                    <a:pt x="385" y="2256"/>
                  </a:cubicBezTo>
                  <a:cubicBezTo>
                    <a:pt x="384" y="2257"/>
                    <a:pt x="384" y="2258"/>
                    <a:pt x="383" y="2259"/>
                  </a:cubicBezTo>
                  <a:cubicBezTo>
                    <a:pt x="382" y="2260"/>
                    <a:pt x="380" y="2262"/>
                    <a:pt x="379" y="2264"/>
                  </a:cubicBezTo>
                  <a:cubicBezTo>
                    <a:pt x="378" y="2266"/>
                    <a:pt x="376" y="2268"/>
                    <a:pt x="375" y="2269"/>
                  </a:cubicBezTo>
                  <a:cubicBezTo>
                    <a:pt x="374" y="2271"/>
                    <a:pt x="373" y="2273"/>
                    <a:pt x="372" y="2274"/>
                  </a:cubicBezTo>
                  <a:cubicBezTo>
                    <a:pt x="371" y="2276"/>
                    <a:pt x="370" y="2277"/>
                    <a:pt x="369" y="2279"/>
                  </a:cubicBezTo>
                  <a:cubicBezTo>
                    <a:pt x="368" y="2280"/>
                    <a:pt x="368" y="2282"/>
                    <a:pt x="367" y="2283"/>
                  </a:cubicBezTo>
                  <a:cubicBezTo>
                    <a:pt x="366" y="2284"/>
                    <a:pt x="366" y="2285"/>
                    <a:pt x="365" y="2286"/>
                  </a:cubicBezTo>
                  <a:cubicBezTo>
                    <a:pt x="364" y="2288"/>
                    <a:pt x="363" y="2290"/>
                    <a:pt x="363" y="2291"/>
                  </a:cubicBezTo>
                  <a:cubicBezTo>
                    <a:pt x="362" y="2292"/>
                    <a:pt x="362" y="2293"/>
                    <a:pt x="362" y="2293"/>
                  </a:cubicBezTo>
                  <a:cubicBezTo>
                    <a:pt x="362" y="2293"/>
                    <a:pt x="362" y="2292"/>
                    <a:pt x="363" y="2291"/>
                  </a:cubicBezTo>
                  <a:cubicBezTo>
                    <a:pt x="364" y="2290"/>
                    <a:pt x="365" y="2289"/>
                    <a:pt x="366" y="2287"/>
                  </a:cubicBezTo>
                  <a:cubicBezTo>
                    <a:pt x="367" y="2286"/>
                    <a:pt x="368" y="2285"/>
                    <a:pt x="369" y="2284"/>
                  </a:cubicBezTo>
                  <a:cubicBezTo>
                    <a:pt x="370" y="2283"/>
                    <a:pt x="371" y="2282"/>
                    <a:pt x="372" y="2281"/>
                  </a:cubicBezTo>
                  <a:cubicBezTo>
                    <a:pt x="373" y="2279"/>
                    <a:pt x="374" y="2278"/>
                    <a:pt x="375" y="2276"/>
                  </a:cubicBezTo>
                  <a:cubicBezTo>
                    <a:pt x="376" y="2275"/>
                    <a:pt x="378" y="2274"/>
                    <a:pt x="379" y="2272"/>
                  </a:cubicBezTo>
                  <a:cubicBezTo>
                    <a:pt x="380" y="2271"/>
                    <a:pt x="382" y="2269"/>
                    <a:pt x="383" y="2267"/>
                  </a:cubicBezTo>
                  <a:cubicBezTo>
                    <a:pt x="384" y="2266"/>
                    <a:pt x="386" y="2264"/>
                    <a:pt x="387" y="2262"/>
                  </a:cubicBezTo>
                  <a:cubicBezTo>
                    <a:pt x="388" y="2261"/>
                    <a:pt x="389" y="2261"/>
                    <a:pt x="390" y="2260"/>
                  </a:cubicBezTo>
                  <a:cubicBezTo>
                    <a:pt x="391" y="2259"/>
                    <a:pt x="391" y="2258"/>
                    <a:pt x="392" y="2257"/>
                  </a:cubicBezTo>
                  <a:cubicBezTo>
                    <a:pt x="394" y="2255"/>
                    <a:pt x="396" y="2254"/>
                    <a:pt x="397" y="2252"/>
                  </a:cubicBezTo>
                  <a:cubicBezTo>
                    <a:pt x="399" y="2250"/>
                    <a:pt x="401" y="2248"/>
                    <a:pt x="403" y="2246"/>
                  </a:cubicBezTo>
                  <a:cubicBezTo>
                    <a:pt x="404" y="2245"/>
                    <a:pt x="404" y="2244"/>
                    <a:pt x="405" y="2244"/>
                  </a:cubicBezTo>
                  <a:cubicBezTo>
                    <a:pt x="406" y="2243"/>
                    <a:pt x="407" y="2242"/>
                    <a:pt x="408" y="2241"/>
                  </a:cubicBezTo>
                  <a:cubicBezTo>
                    <a:pt x="412" y="2237"/>
                    <a:pt x="416" y="2233"/>
                    <a:pt x="420" y="2230"/>
                  </a:cubicBezTo>
                  <a:cubicBezTo>
                    <a:pt x="424" y="2226"/>
                    <a:pt x="428" y="2223"/>
                    <a:pt x="432" y="2219"/>
                  </a:cubicBezTo>
                  <a:cubicBezTo>
                    <a:pt x="434" y="2218"/>
                    <a:pt x="436" y="2216"/>
                    <a:pt x="438" y="2214"/>
                  </a:cubicBezTo>
                  <a:cubicBezTo>
                    <a:pt x="440" y="2213"/>
                    <a:pt x="442" y="2211"/>
                    <a:pt x="444" y="2210"/>
                  </a:cubicBezTo>
                  <a:cubicBezTo>
                    <a:pt x="446" y="2208"/>
                    <a:pt x="448" y="2207"/>
                    <a:pt x="450" y="2205"/>
                  </a:cubicBezTo>
                  <a:cubicBezTo>
                    <a:pt x="451" y="2204"/>
                    <a:pt x="452" y="2204"/>
                    <a:pt x="452" y="2203"/>
                  </a:cubicBezTo>
                  <a:cubicBezTo>
                    <a:pt x="453" y="2202"/>
                    <a:pt x="454" y="2202"/>
                    <a:pt x="455" y="2201"/>
                  </a:cubicBezTo>
                  <a:cubicBezTo>
                    <a:pt x="457" y="2199"/>
                    <a:pt x="459" y="2198"/>
                    <a:pt x="461" y="2197"/>
                  </a:cubicBezTo>
                  <a:cubicBezTo>
                    <a:pt x="462" y="2196"/>
                    <a:pt x="464" y="2194"/>
                    <a:pt x="466" y="2193"/>
                  </a:cubicBezTo>
                  <a:cubicBezTo>
                    <a:pt x="467" y="2192"/>
                    <a:pt x="469" y="2191"/>
                    <a:pt x="471" y="2190"/>
                  </a:cubicBezTo>
                  <a:cubicBezTo>
                    <a:pt x="472" y="2189"/>
                    <a:pt x="473" y="2188"/>
                    <a:pt x="474" y="2187"/>
                  </a:cubicBezTo>
                  <a:cubicBezTo>
                    <a:pt x="475" y="2187"/>
                    <a:pt x="476" y="2187"/>
                    <a:pt x="476" y="2187"/>
                  </a:cubicBezTo>
                  <a:cubicBezTo>
                    <a:pt x="478" y="2186"/>
                    <a:pt x="481" y="2185"/>
                    <a:pt x="483" y="2184"/>
                  </a:cubicBezTo>
                  <a:cubicBezTo>
                    <a:pt x="485" y="2184"/>
                    <a:pt x="487" y="2183"/>
                    <a:pt x="489" y="2182"/>
                  </a:cubicBezTo>
                  <a:cubicBezTo>
                    <a:pt x="491" y="2181"/>
                    <a:pt x="493" y="2180"/>
                    <a:pt x="495" y="2180"/>
                  </a:cubicBezTo>
                  <a:cubicBezTo>
                    <a:pt x="496" y="2179"/>
                    <a:pt x="497" y="2179"/>
                    <a:pt x="498" y="2178"/>
                  </a:cubicBezTo>
                  <a:cubicBezTo>
                    <a:pt x="499" y="2178"/>
                    <a:pt x="500" y="2178"/>
                    <a:pt x="501" y="2177"/>
                  </a:cubicBezTo>
                  <a:cubicBezTo>
                    <a:pt x="503" y="2176"/>
                    <a:pt x="505" y="2175"/>
                    <a:pt x="507" y="2175"/>
                  </a:cubicBezTo>
                  <a:cubicBezTo>
                    <a:pt x="509" y="2174"/>
                    <a:pt x="511" y="2173"/>
                    <a:pt x="513" y="2172"/>
                  </a:cubicBezTo>
                  <a:cubicBezTo>
                    <a:pt x="515" y="2171"/>
                    <a:pt x="517" y="2170"/>
                    <a:pt x="518" y="2169"/>
                  </a:cubicBezTo>
                  <a:cubicBezTo>
                    <a:pt x="520" y="2168"/>
                    <a:pt x="522" y="2167"/>
                    <a:pt x="524" y="2166"/>
                  </a:cubicBezTo>
                  <a:cubicBezTo>
                    <a:pt x="526" y="2166"/>
                    <a:pt x="528" y="2165"/>
                    <a:pt x="530" y="2164"/>
                  </a:cubicBezTo>
                  <a:cubicBezTo>
                    <a:pt x="531" y="2163"/>
                    <a:pt x="533" y="2162"/>
                    <a:pt x="535" y="2161"/>
                  </a:cubicBezTo>
                  <a:cubicBezTo>
                    <a:pt x="538" y="2159"/>
                    <a:pt x="542" y="2157"/>
                    <a:pt x="545" y="2155"/>
                  </a:cubicBezTo>
                  <a:cubicBezTo>
                    <a:pt x="548" y="2153"/>
                    <a:pt x="552" y="2151"/>
                    <a:pt x="555" y="2150"/>
                  </a:cubicBezTo>
                  <a:cubicBezTo>
                    <a:pt x="558" y="2148"/>
                    <a:pt x="560" y="2146"/>
                    <a:pt x="563" y="2144"/>
                  </a:cubicBezTo>
                  <a:cubicBezTo>
                    <a:pt x="565" y="2143"/>
                    <a:pt x="566" y="2142"/>
                    <a:pt x="568" y="2141"/>
                  </a:cubicBezTo>
                  <a:cubicBezTo>
                    <a:pt x="561" y="2149"/>
                    <a:pt x="555" y="2157"/>
                    <a:pt x="549" y="2164"/>
                  </a:cubicBezTo>
                  <a:cubicBezTo>
                    <a:pt x="547" y="2167"/>
                    <a:pt x="544" y="2170"/>
                    <a:pt x="542" y="2173"/>
                  </a:cubicBezTo>
                  <a:cubicBezTo>
                    <a:pt x="540" y="2176"/>
                    <a:pt x="537" y="2179"/>
                    <a:pt x="535" y="2182"/>
                  </a:cubicBezTo>
                  <a:cubicBezTo>
                    <a:pt x="530" y="2188"/>
                    <a:pt x="526" y="2194"/>
                    <a:pt x="521" y="2200"/>
                  </a:cubicBezTo>
                  <a:cubicBezTo>
                    <a:pt x="512" y="2211"/>
                    <a:pt x="503" y="2222"/>
                    <a:pt x="495" y="2233"/>
                  </a:cubicBezTo>
                  <a:cubicBezTo>
                    <a:pt x="486" y="2243"/>
                    <a:pt x="478" y="2252"/>
                    <a:pt x="470" y="2261"/>
                  </a:cubicBezTo>
                  <a:cubicBezTo>
                    <a:pt x="462" y="2269"/>
                    <a:pt x="455" y="2277"/>
                    <a:pt x="448" y="2284"/>
                  </a:cubicBezTo>
                  <a:cubicBezTo>
                    <a:pt x="441" y="2290"/>
                    <a:pt x="435" y="2296"/>
                    <a:pt x="430" y="2300"/>
                  </a:cubicBezTo>
                  <a:cubicBezTo>
                    <a:pt x="428" y="2302"/>
                    <a:pt x="425" y="2304"/>
                    <a:pt x="423" y="2306"/>
                  </a:cubicBezTo>
                  <a:cubicBezTo>
                    <a:pt x="421" y="2308"/>
                    <a:pt x="419" y="2309"/>
                    <a:pt x="418" y="2310"/>
                  </a:cubicBezTo>
                  <a:cubicBezTo>
                    <a:pt x="415" y="2313"/>
                    <a:pt x="414" y="2314"/>
                    <a:pt x="414" y="2314"/>
                  </a:cubicBezTo>
                  <a:cubicBezTo>
                    <a:pt x="414" y="2314"/>
                    <a:pt x="415" y="2313"/>
                    <a:pt x="418" y="2311"/>
                  </a:cubicBezTo>
                  <a:cubicBezTo>
                    <a:pt x="420" y="2310"/>
                    <a:pt x="422" y="2308"/>
                    <a:pt x="424" y="2307"/>
                  </a:cubicBezTo>
                  <a:cubicBezTo>
                    <a:pt x="426" y="2305"/>
                    <a:pt x="428" y="2304"/>
                    <a:pt x="431" y="2301"/>
                  </a:cubicBezTo>
                  <a:cubicBezTo>
                    <a:pt x="437" y="2297"/>
                    <a:pt x="443" y="2292"/>
                    <a:pt x="450" y="2286"/>
                  </a:cubicBezTo>
                  <a:cubicBezTo>
                    <a:pt x="452" y="2284"/>
                    <a:pt x="454" y="2283"/>
                    <a:pt x="456" y="2281"/>
                  </a:cubicBezTo>
                  <a:cubicBezTo>
                    <a:pt x="458" y="2279"/>
                    <a:pt x="460" y="2278"/>
                    <a:pt x="462" y="2276"/>
                  </a:cubicBezTo>
                  <a:cubicBezTo>
                    <a:pt x="465" y="2272"/>
                    <a:pt x="469" y="2268"/>
                    <a:pt x="474" y="2264"/>
                  </a:cubicBezTo>
                  <a:cubicBezTo>
                    <a:pt x="476" y="2262"/>
                    <a:pt x="478" y="2260"/>
                    <a:pt x="480" y="2258"/>
                  </a:cubicBezTo>
                  <a:cubicBezTo>
                    <a:pt x="482" y="2255"/>
                    <a:pt x="484" y="2253"/>
                    <a:pt x="486" y="2251"/>
                  </a:cubicBezTo>
                  <a:cubicBezTo>
                    <a:pt x="488" y="2249"/>
                    <a:pt x="491" y="2246"/>
                    <a:pt x="493" y="2244"/>
                  </a:cubicBezTo>
                  <a:cubicBezTo>
                    <a:pt x="495" y="2241"/>
                    <a:pt x="497" y="2239"/>
                    <a:pt x="499" y="2236"/>
                  </a:cubicBezTo>
                  <a:cubicBezTo>
                    <a:pt x="504" y="2231"/>
                    <a:pt x="509" y="2226"/>
                    <a:pt x="513" y="2220"/>
                  </a:cubicBezTo>
                  <a:cubicBezTo>
                    <a:pt x="513" y="2221"/>
                    <a:pt x="513" y="2221"/>
                    <a:pt x="513" y="2221"/>
                  </a:cubicBezTo>
                  <a:cubicBezTo>
                    <a:pt x="512" y="2223"/>
                    <a:pt x="512" y="2224"/>
                    <a:pt x="511" y="2226"/>
                  </a:cubicBezTo>
                  <a:cubicBezTo>
                    <a:pt x="510" y="2228"/>
                    <a:pt x="509" y="2229"/>
                    <a:pt x="508" y="2231"/>
                  </a:cubicBezTo>
                  <a:cubicBezTo>
                    <a:pt x="507" y="2233"/>
                    <a:pt x="507" y="2235"/>
                    <a:pt x="506" y="2237"/>
                  </a:cubicBezTo>
                  <a:cubicBezTo>
                    <a:pt x="505" y="2238"/>
                    <a:pt x="505" y="2239"/>
                    <a:pt x="504" y="2240"/>
                  </a:cubicBezTo>
                  <a:cubicBezTo>
                    <a:pt x="504" y="2241"/>
                    <a:pt x="503" y="2242"/>
                    <a:pt x="503" y="2243"/>
                  </a:cubicBezTo>
                  <a:cubicBezTo>
                    <a:pt x="502" y="2245"/>
                    <a:pt x="501" y="2247"/>
                    <a:pt x="500" y="2249"/>
                  </a:cubicBezTo>
                  <a:cubicBezTo>
                    <a:pt x="498" y="2251"/>
                    <a:pt x="497" y="2253"/>
                    <a:pt x="496" y="2255"/>
                  </a:cubicBezTo>
                  <a:cubicBezTo>
                    <a:pt x="495" y="2257"/>
                    <a:pt x="494" y="2260"/>
                    <a:pt x="493" y="2262"/>
                  </a:cubicBezTo>
                  <a:cubicBezTo>
                    <a:pt x="491" y="2266"/>
                    <a:pt x="488" y="2270"/>
                    <a:pt x="486" y="2275"/>
                  </a:cubicBezTo>
                  <a:cubicBezTo>
                    <a:pt x="483" y="2279"/>
                    <a:pt x="480" y="2283"/>
                    <a:pt x="478" y="2287"/>
                  </a:cubicBezTo>
                  <a:cubicBezTo>
                    <a:pt x="477" y="2288"/>
                    <a:pt x="476" y="2289"/>
                    <a:pt x="476" y="2290"/>
                  </a:cubicBezTo>
                  <a:cubicBezTo>
                    <a:pt x="475" y="2291"/>
                    <a:pt x="475" y="2292"/>
                    <a:pt x="474" y="2293"/>
                  </a:cubicBezTo>
                  <a:cubicBezTo>
                    <a:pt x="473" y="2295"/>
                    <a:pt x="471" y="2297"/>
                    <a:pt x="470" y="2299"/>
                  </a:cubicBezTo>
                  <a:cubicBezTo>
                    <a:pt x="469" y="2301"/>
                    <a:pt x="467" y="2303"/>
                    <a:pt x="466" y="2305"/>
                  </a:cubicBezTo>
                  <a:cubicBezTo>
                    <a:pt x="465" y="2306"/>
                    <a:pt x="465" y="2307"/>
                    <a:pt x="464" y="2308"/>
                  </a:cubicBezTo>
                  <a:cubicBezTo>
                    <a:pt x="464" y="2309"/>
                    <a:pt x="463" y="2310"/>
                    <a:pt x="462" y="2310"/>
                  </a:cubicBezTo>
                  <a:cubicBezTo>
                    <a:pt x="461" y="2312"/>
                    <a:pt x="460" y="2314"/>
                    <a:pt x="459" y="2316"/>
                  </a:cubicBezTo>
                  <a:cubicBezTo>
                    <a:pt x="458" y="2317"/>
                    <a:pt x="456" y="2319"/>
                    <a:pt x="455" y="2320"/>
                  </a:cubicBezTo>
                  <a:cubicBezTo>
                    <a:pt x="454" y="2322"/>
                    <a:pt x="453" y="2323"/>
                    <a:pt x="452" y="2325"/>
                  </a:cubicBezTo>
                  <a:cubicBezTo>
                    <a:pt x="451" y="2326"/>
                    <a:pt x="450" y="2327"/>
                    <a:pt x="449" y="2329"/>
                  </a:cubicBezTo>
                  <a:cubicBezTo>
                    <a:pt x="448" y="2330"/>
                    <a:pt x="447" y="2331"/>
                    <a:pt x="447" y="2332"/>
                  </a:cubicBezTo>
                  <a:cubicBezTo>
                    <a:pt x="446" y="2333"/>
                    <a:pt x="445" y="2334"/>
                    <a:pt x="444" y="2335"/>
                  </a:cubicBezTo>
                  <a:cubicBezTo>
                    <a:pt x="443" y="2337"/>
                    <a:pt x="442" y="2338"/>
                    <a:pt x="441" y="2339"/>
                  </a:cubicBezTo>
                  <a:cubicBezTo>
                    <a:pt x="441" y="2340"/>
                    <a:pt x="440" y="2340"/>
                    <a:pt x="440" y="2340"/>
                  </a:cubicBezTo>
                  <a:cubicBezTo>
                    <a:pt x="440" y="2340"/>
                    <a:pt x="441" y="2340"/>
                    <a:pt x="442" y="2339"/>
                  </a:cubicBezTo>
                  <a:cubicBezTo>
                    <a:pt x="442" y="2338"/>
                    <a:pt x="444" y="2337"/>
                    <a:pt x="445" y="2336"/>
                  </a:cubicBezTo>
                  <a:cubicBezTo>
                    <a:pt x="446" y="2335"/>
                    <a:pt x="447" y="2334"/>
                    <a:pt x="448" y="2333"/>
                  </a:cubicBezTo>
                  <a:cubicBezTo>
                    <a:pt x="449" y="2333"/>
                    <a:pt x="450" y="2332"/>
                    <a:pt x="451" y="2331"/>
                  </a:cubicBezTo>
                  <a:cubicBezTo>
                    <a:pt x="453" y="2329"/>
                    <a:pt x="454" y="2328"/>
                    <a:pt x="455" y="2327"/>
                  </a:cubicBezTo>
                  <a:cubicBezTo>
                    <a:pt x="456" y="2326"/>
                    <a:pt x="457" y="2325"/>
                    <a:pt x="459" y="2323"/>
                  </a:cubicBezTo>
                  <a:cubicBezTo>
                    <a:pt x="460" y="2322"/>
                    <a:pt x="461" y="2320"/>
                    <a:pt x="463" y="2319"/>
                  </a:cubicBezTo>
                  <a:cubicBezTo>
                    <a:pt x="464" y="2317"/>
                    <a:pt x="466" y="2316"/>
                    <a:pt x="467" y="2314"/>
                  </a:cubicBezTo>
                  <a:cubicBezTo>
                    <a:pt x="468" y="2313"/>
                    <a:pt x="468" y="2312"/>
                    <a:pt x="469" y="2312"/>
                  </a:cubicBezTo>
                  <a:cubicBezTo>
                    <a:pt x="470" y="2311"/>
                    <a:pt x="471" y="2310"/>
                    <a:pt x="471" y="2309"/>
                  </a:cubicBezTo>
                  <a:cubicBezTo>
                    <a:pt x="473" y="2307"/>
                    <a:pt x="474" y="2305"/>
                    <a:pt x="476" y="2303"/>
                  </a:cubicBezTo>
                  <a:cubicBezTo>
                    <a:pt x="479" y="2300"/>
                    <a:pt x="481" y="2296"/>
                    <a:pt x="484" y="2291"/>
                  </a:cubicBezTo>
                  <a:cubicBezTo>
                    <a:pt x="487" y="2287"/>
                    <a:pt x="490" y="2283"/>
                    <a:pt x="492" y="2279"/>
                  </a:cubicBezTo>
                  <a:cubicBezTo>
                    <a:pt x="495" y="2274"/>
                    <a:pt x="497" y="2270"/>
                    <a:pt x="500" y="2265"/>
                  </a:cubicBezTo>
                  <a:cubicBezTo>
                    <a:pt x="502" y="2261"/>
                    <a:pt x="504" y="2256"/>
                    <a:pt x="506" y="2252"/>
                  </a:cubicBezTo>
                  <a:cubicBezTo>
                    <a:pt x="507" y="2250"/>
                    <a:pt x="508" y="2248"/>
                    <a:pt x="509" y="2246"/>
                  </a:cubicBezTo>
                  <a:cubicBezTo>
                    <a:pt x="509" y="2244"/>
                    <a:pt x="509" y="2243"/>
                    <a:pt x="510" y="2242"/>
                  </a:cubicBezTo>
                  <a:cubicBezTo>
                    <a:pt x="510" y="2241"/>
                    <a:pt x="511" y="2240"/>
                    <a:pt x="511" y="2239"/>
                  </a:cubicBezTo>
                  <a:cubicBezTo>
                    <a:pt x="512" y="2237"/>
                    <a:pt x="513" y="2235"/>
                    <a:pt x="513" y="2233"/>
                  </a:cubicBezTo>
                  <a:cubicBezTo>
                    <a:pt x="514" y="2231"/>
                    <a:pt x="514" y="2229"/>
                    <a:pt x="515" y="2228"/>
                  </a:cubicBezTo>
                  <a:cubicBezTo>
                    <a:pt x="516" y="2226"/>
                    <a:pt x="516" y="2224"/>
                    <a:pt x="517" y="2222"/>
                  </a:cubicBezTo>
                  <a:cubicBezTo>
                    <a:pt x="517" y="2221"/>
                    <a:pt x="517" y="2219"/>
                    <a:pt x="518" y="2218"/>
                  </a:cubicBezTo>
                  <a:cubicBezTo>
                    <a:pt x="518" y="2216"/>
                    <a:pt x="519" y="2215"/>
                    <a:pt x="519" y="2214"/>
                  </a:cubicBezTo>
                  <a:cubicBezTo>
                    <a:pt x="521" y="2211"/>
                    <a:pt x="524" y="2207"/>
                    <a:pt x="527" y="2204"/>
                  </a:cubicBezTo>
                  <a:cubicBezTo>
                    <a:pt x="531" y="2198"/>
                    <a:pt x="536" y="2193"/>
                    <a:pt x="541" y="2187"/>
                  </a:cubicBezTo>
                  <a:cubicBezTo>
                    <a:pt x="543" y="2184"/>
                    <a:pt x="545" y="2181"/>
                    <a:pt x="548" y="2178"/>
                  </a:cubicBezTo>
                  <a:cubicBezTo>
                    <a:pt x="550" y="2175"/>
                    <a:pt x="553" y="2172"/>
                    <a:pt x="555" y="2169"/>
                  </a:cubicBezTo>
                  <a:cubicBezTo>
                    <a:pt x="558" y="2166"/>
                    <a:pt x="560" y="2163"/>
                    <a:pt x="563" y="2159"/>
                  </a:cubicBezTo>
                  <a:cubicBezTo>
                    <a:pt x="563" y="2160"/>
                    <a:pt x="562" y="2160"/>
                    <a:pt x="562" y="2161"/>
                  </a:cubicBezTo>
                  <a:cubicBezTo>
                    <a:pt x="561" y="2164"/>
                    <a:pt x="559" y="2167"/>
                    <a:pt x="558" y="2171"/>
                  </a:cubicBezTo>
                  <a:cubicBezTo>
                    <a:pt x="556" y="2174"/>
                    <a:pt x="555" y="2178"/>
                    <a:pt x="554" y="2182"/>
                  </a:cubicBezTo>
                  <a:cubicBezTo>
                    <a:pt x="553" y="2183"/>
                    <a:pt x="553" y="2184"/>
                    <a:pt x="553" y="2185"/>
                  </a:cubicBezTo>
                  <a:cubicBezTo>
                    <a:pt x="553" y="2186"/>
                    <a:pt x="552" y="2188"/>
                    <a:pt x="552" y="2189"/>
                  </a:cubicBezTo>
                  <a:cubicBezTo>
                    <a:pt x="551" y="2191"/>
                    <a:pt x="551" y="2193"/>
                    <a:pt x="550" y="2195"/>
                  </a:cubicBezTo>
                  <a:cubicBezTo>
                    <a:pt x="549" y="2199"/>
                    <a:pt x="548" y="2204"/>
                    <a:pt x="548" y="2208"/>
                  </a:cubicBezTo>
                  <a:cubicBezTo>
                    <a:pt x="547" y="2212"/>
                    <a:pt x="546" y="2217"/>
                    <a:pt x="545" y="2221"/>
                  </a:cubicBezTo>
                  <a:cubicBezTo>
                    <a:pt x="544" y="2225"/>
                    <a:pt x="544" y="2229"/>
                    <a:pt x="543" y="2233"/>
                  </a:cubicBezTo>
                  <a:cubicBezTo>
                    <a:pt x="542" y="2237"/>
                    <a:pt x="541" y="2241"/>
                    <a:pt x="540" y="2245"/>
                  </a:cubicBezTo>
                  <a:cubicBezTo>
                    <a:pt x="539" y="2248"/>
                    <a:pt x="539" y="2252"/>
                    <a:pt x="538" y="2255"/>
                  </a:cubicBezTo>
                  <a:cubicBezTo>
                    <a:pt x="537" y="2257"/>
                    <a:pt x="537" y="2258"/>
                    <a:pt x="536" y="2260"/>
                  </a:cubicBezTo>
                  <a:cubicBezTo>
                    <a:pt x="536" y="2261"/>
                    <a:pt x="535" y="2262"/>
                    <a:pt x="535" y="2264"/>
                  </a:cubicBezTo>
                  <a:cubicBezTo>
                    <a:pt x="535" y="2265"/>
                    <a:pt x="534" y="2266"/>
                    <a:pt x="534" y="2267"/>
                  </a:cubicBezTo>
                  <a:cubicBezTo>
                    <a:pt x="533" y="2268"/>
                    <a:pt x="533" y="2269"/>
                    <a:pt x="533" y="2270"/>
                  </a:cubicBezTo>
                  <a:cubicBezTo>
                    <a:pt x="532" y="2272"/>
                    <a:pt x="531" y="2273"/>
                    <a:pt x="531" y="2274"/>
                  </a:cubicBezTo>
                  <a:cubicBezTo>
                    <a:pt x="530" y="2275"/>
                    <a:pt x="530" y="2276"/>
                    <a:pt x="530" y="2276"/>
                  </a:cubicBezTo>
                  <a:cubicBezTo>
                    <a:pt x="530" y="2276"/>
                    <a:pt x="531" y="2275"/>
                    <a:pt x="531" y="2274"/>
                  </a:cubicBezTo>
                  <a:cubicBezTo>
                    <a:pt x="532" y="2274"/>
                    <a:pt x="533" y="2272"/>
                    <a:pt x="534" y="2271"/>
                  </a:cubicBezTo>
                  <a:cubicBezTo>
                    <a:pt x="535" y="2270"/>
                    <a:pt x="535" y="2269"/>
                    <a:pt x="536" y="2268"/>
                  </a:cubicBezTo>
                  <a:cubicBezTo>
                    <a:pt x="536" y="2267"/>
                    <a:pt x="537" y="2266"/>
                    <a:pt x="538" y="2265"/>
                  </a:cubicBezTo>
                  <a:cubicBezTo>
                    <a:pt x="538" y="2264"/>
                    <a:pt x="539" y="2262"/>
                    <a:pt x="540" y="2261"/>
                  </a:cubicBezTo>
                  <a:cubicBezTo>
                    <a:pt x="541" y="2260"/>
                    <a:pt x="541" y="2258"/>
                    <a:pt x="542" y="2257"/>
                  </a:cubicBezTo>
                  <a:cubicBezTo>
                    <a:pt x="543" y="2254"/>
                    <a:pt x="545" y="2250"/>
                    <a:pt x="546" y="2247"/>
                  </a:cubicBezTo>
                  <a:cubicBezTo>
                    <a:pt x="547" y="2243"/>
                    <a:pt x="549" y="2239"/>
                    <a:pt x="550" y="2235"/>
                  </a:cubicBezTo>
                  <a:cubicBezTo>
                    <a:pt x="550" y="2233"/>
                    <a:pt x="551" y="2231"/>
                    <a:pt x="551" y="2229"/>
                  </a:cubicBezTo>
                  <a:cubicBezTo>
                    <a:pt x="552" y="2227"/>
                    <a:pt x="552" y="2225"/>
                    <a:pt x="553" y="2222"/>
                  </a:cubicBezTo>
                  <a:cubicBezTo>
                    <a:pt x="554" y="2218"/>
                    <a:pt x="555" y="2214"/>
                    <a:pt x="555" y="2209"/>
                  </a:cubicBezTo>
                  <a:cubicBezTo>
                    <a:pt x="556" y="2205"/>
                    <a:pt x="557" y="2201"/>
                    <a:pt x="558" y="2197"/>
                  </a:cubicBezTo>
                  <a:cubicBezTo>
                    <a:pt x="559" y="2192"/>
                    <a:pt x="560" y="2188"/>
                    <a:pt x="560" y="2184"/>
                  </a:cubicBezTo>
                  <a:cubicBezTo>
                    <a:pt x="561" y="2180"/>
                    <a:pt x="562" y="2176"/>
                    <a:pt x="563" y="2173"/>
                  </a:cubicBezTo>
                  <a:cubicBezTo>
                    <a:pt x="564" y="2169"/>
                    <a:pt x="565" y="2166"/>
                    <a:pt x="566" y="2163"/>
                  </a:cubicBezTo>
                  <a:cubicBezTo>
                    <a:pt x="567" y="2161"/>
                    <a:pt x="567" y="2160"/>
                    <a:pt x="568" y="2158"/>
                  </a:cubicBezTo>
                  <a:cubicBezTo>
                    <a:pt x="568" y="2157"/>
                    <a:pt x="569" y="2156"/>
                    <a:pt x="569" y="2154"/>
                  </a:cubicBezTo>
                  <a:cubicBezTo>
                    <a:pt x="570" y="2153"/>
                    <a:pt x="571" y="2152"/>
                    <a:pt x="571" y="2151"/>
                  </a:cubicBezTo>
                  <a:cubicBezTo>
                    <a:pt x="571" y="2150"/>
                    <a:pt x="572" y="2149"/>
                    <a:pt x="572" y="2148"/>
                  </a:cubicBezTo>
                  <a:cubicBezTo>
                    <a:pt x="572" y="2148"/>
                    <a:pt x="572" y="2148"/>
                    <a:pt x="572" y="2148"/>
                  </a:cubicBezTo>
                  <a:cubicBezTo>
                    <a:pt x="576" y="2143"/>
                    <a:pt x="580" y="2138"/>
                    <a:pt x="585" y="2133"/>
                  </a:cubicBezTo>
                  <a:cubicBezTo>
                    <a:pt x="588" y="2129"/>
                    <a:pt x="592" y="2125"/>
                    <a:pt x="595" y="2121"/>
                  </a:cubicBezTo>
                  <a:cubicBezTo>
                    <a:pt x="596" y="2121"/>
                    <a:pt x="596" y="2120"/>
                    <a:pt x="596" y="2120"/>
                  </a:cubicBezTo>
                  <a:cubicBezTo>
                    <a:pt x="598" y="2119"/>
                    <a:pt x="599" y="2118"/>
                    <a:pt x="599" y="2118"/>
                  </a:cubicBezTo>
                  <a:cubicBezTo>
                    <a:pt x="599" y="2118"/>
                    <a:pt x="598" y="2119"/>
                    <a:pt x="597" y="2119"/>
                  </a:cubicBezTo>
                  <a:cubicBezTo>
                    <a:pt x="603" y="2112"/>
                    <a:pt x="609" y="2106"/>
                    <a:pt x="615" y="2099"/>
                  </a:cubicBezTo>
                  <a:cubicBezTo>
                    <a:pt x="621" y="2094"/>
                    <a:pt x="626" y="2088"/>
                    <a:pt x="632" y="2083"/>
                  </a:cubicBezTo>
                  <a:cubicBezTo>
                    <a:pt x="634" y="2081"/>
                    <a:pt x="634" y="2081"/>
                    <a:pt x="634" y="2081"/>
                  </a:cubicBezTo>
                  <a:cubicBezTo>
                    <a:pt x="636" y="2079"/>
                    <a:pt x="636" y="2079"/>
                    <a:pt x="636" y="2079"/>
                  </a:cubicBezTo>
                  <a:cubicBezTo>
                    <a:pt x="637" y="2078"/>
                    <a:pt x="638" y="2077"/>
                    <a:pt x="640" y="2076"/>
                  </a:cubicBezTo>
                  <a:cubicBezTo>
                    <a:pt x="642" y="2073"/>
                    <a:pt x="645" y="2071"/>
                    <a:pt x="648" y="2068"/>
                  </a:cubicBezTo>
                  <a:cubicBezTo>
                    <a:pt x="659" y="2059"/>
                    <a:pt x="670" y="2051"/>
                    <a:pt x="681" y="2043"/>
                  </a:cubicBezTo>
                  <a:cubicBezTo>
                    <a:pt x="691" y="2036"/>
                    <a:pt x="699" y="2029"/>
                    <a:pt x="708" y="2023"/>
                  </a:cubicBezTo>
                  <a:cubicBezTo>
                    <a:pt x="708" y="2023"/>
                    <a:pt x="709" y="2023"/>
                    <a:pt x="709" y="2023"/>
                  </a:cubicBezTo>
                  <a:cubicBezTo>
                    <a:pt x="767" y="2013"/>
                    <a:pt x="780" y="1970"/>
                    <a:pt x="835" y="1951"/>
                  </a:cubicBezTo>
                  <a:cubicBezTo>
                    <a:pt x="851" y="1945"/>
                    <a:pt x="870" y="1941"/>
                    <a:pt x="890" y="1938"/>
                  </a:cubicBezTo>
                  <a:cubicBezTo>
                    <a:pt x="887" y="1939"/>
                    <a:pt x="884" y="1942"/>
                    <a:pt x="881" y="1944"/>
                  </a:cubicBezTo>
                  <a:cubicBezTo>
                    <a:pt x="880" y="1945"/>
                    <a:pt x="879" y="1946"/>
                    <a:pt x="878" y="1947"/>
                  </a:cubicBezTo>
                  <a:cubicBezTo>
                    <a:pt x="877" y="1947"/>
                    <a:pt x="877" y="1947"/>
                    <a:pt x="877" y="1947"/>
                  </a:cubicBezTo>
                  <a:cubicBezTo>
                    <a:pt x="877" y="1948"/>
                    <a:pt x="877" y="1948"/>
                    <a:pt x="877" y="1948"/>
                  </a:cubicBezTo>
                  <a:cubicBezTo>
                    <a:pt x="876" y="1948"/>
                    <a:pt x="876" y="1948"/>
                    <a:pt x="876" y="1948"/>
                  </a:cubicBezTo>
                  <a:cubicBezTo>
                    <a:pt x="876" y="1949"/>
                    <a:pt x="875" y="1949"/>
                    <a:pt x="875" y="1949"/>
                  </a:cubicBezTo>
                  <a:cubicBezTo>
                    <a:pt x="873" y="1951"/>
                    <a:pt x="871" y="1953"/>
                    <a:pt x="870" y="1955"/>
                  </a:cubicBezTo>
                  <a:cubicBezTo>
                    <a:pt x="866" y="1959"/>
                    <a:pt x="863" y="1963"/>
                    <a:pt x="860" y="1967"/>
                  </a:cubicBezTo>
                  <a:cubicBezTo>
                    <a:pt x="860" y="1967"/>
                    <a:pt x="860" y="1967"/>
                    <a:pt x="860" y="1967"/>
                  </a:cubicBezTo>
                  <a:cubicBezTo>
                    <a:pt x="858" y="1968"/>
                    <a:pt x="857" y="1969"/>
                    <a:pt x="855" y="1969"/>
                  </a:cubicBezTo>
                  <a:cubicBezTo>
                    <a:pt x="855" y="1969"/>
                    <a:pt x="854" y="1970"/>
                    <a:pt x="854" y="1970"/>
                  </a:cubicBezTo>
                  <a:cubicBezTo>
                    <a:pt x="853" y="1970"/>
                    <a:pt x="853" y="1970"/>
                    <a:pt x="853" y="1970"/>
                  </a:cubicBezTo>
                  <a:cubicBezTo>
                    <a:pt x="852" y="1970"/>
                    <a:pt x="851" y="1971"/>
                    <a:pt x="850" y="1971"/>
                  </a:cubicBezTo>
                  <a:cubicBezTo>
                    <a:pt x="849" y="1971"/>
                    <a:pt x="848" y="1972"/>
                    <a:pt x="847" y="1972"/>
                  </a:cubicBezTo>
                  <a:cubicBezTo>
                    <a:pt x="846" y="1972"/>
                    <a:pt x="845" y="1973"/>
                    <a:pt x="845" y="1973"/>
                  </a:cubicBezTo>
                  <a:cubicBezTo>
                    <a:pt x="843" y="1974"/>
                    <a:pt x="841" y="1974"/>
                    <a:pt x="839" y="1975"/>
                  </a:cubicBezTo>
                  <a:cubicBezTo>
                    <a:pt x="837" y="1975"/>
                    <a:pt x="835" y="1976"/>
                    <a:pt x="833" y="1977"/>
                  </a:cubicBezTo>
                  <a:cubicBezTo>
                    <a:pt x="832" y="1977"/>
                    <a:pt x="831" y="1977"/>
                    <a:pt x="830" y="1977"/>
                  </a:cubicBezTo>
                  <a:cubicBezTo>
                    <a:pt x="829" y="1978"/>
                    <a:pt x="829" y="1978"/>
                    <a:pt x="828" y="1978"/>
                  </a:cubicBezTo>
                  <a:cubicBezTo>
                    <a:pt x="827" y="1978"/>
                    <a:pt x="826" y="1979"/>
                    <a:pt x="825" y="1979"/>
                  </a:cubicBezTo>
                  <a:cubicBezTo>
                    <a:pt x="825" y="1979"/>
                    <a:pt x="824" y="1979"/>
                    <a:pt x="824" y="1979"/>
                  </a:cubicBezTo>
                  <a:cubicBezTo>
                    <a:pt x="823" y="1979"/>
                    <a:pt x="823" y="1979"/>
                    <a:pt x="822" y="1979"/>
                  </a:cubicBezTo>
                  <a:cubicBezTo>
                    <a:pt x="821" y="1980"/>
                    <a:pt x="819" y="1980"/>
                    <a:pt x="818" y="1981"/>
                  </a:cubicBezTo>
                  <a:cubicBezTo>
                    <a:pt x="817" y="1981"/>
                    <a:pt x="816" y="1981"/>
                    <a:pt x="815" y="1981"/>
                  </a:cubicBezTo>
                  <a:cubicBezTo>
                    <a:pt x="815" y="1981"/>
                    <a:pt x="814" y="1981"/>
                    <a:pt x="813" y="1981"/>
                  </a:cubicBezTo>
                  <a:cubicBezTo>
                    <a:pt x="813" y="1982"/>
                    <a:pt x="812" y="1982"/>
                    <a:pt x="812" y="1982"/>
                  </a:cubicBezTo>
                  <a:cubicBezTo>
                    <a:pt x="811" y="1982"/>
                    <a:pt x="811" y="1982"/>
                    <a:pt x="810" y="1982"/>
                  </a:cubicBezTo>
                  <a:cubicBezTo>
                    <a:pt x="809" y="1982"/>
                    <a:pt x="809" y="1983"/>
                    <a:pt x="808" y="1983"/>
                  </a:cubicBezTo>
                  <a:cubicBezTo>
                    <a:pt x="808" y="1983"/>
                    <a:pt x="807" y="1983"/>
                    <a:pt x="807" y="1983"/>
                  </a:cubicBezTo>
                  <a:cubicBezTo>
                    <a:pt x="807" y="1983"/>
                    <a:pt x="808" y="1983"/>
                    <a:pt x="808" y="1983"/>
                  </a:cubicBezTo>
                  <a:cubicBezTo>
                    <a:pt x="809" y="1983"/>
                    <a:pt x="809" y="1984"/>
                    <a:pt x="810" y="1984"/>
                  </a:cubicBezTo>
                  <a:cubicBezTo>
                    <a:pt x="811" y="1984"/>
                    <a:pt x="812" y="1984"/>
                    <a:pt x="814" y="1985"/>
                  </a:cubicBezTo>
                  <a:cubicBezTo>
                    <a:pt x="814" y="1985"/>
                    <a:pt x="815" y="1985"/>
                    <a:pt x="816" y="1985"/>
                  </a:cubicBezTo>
                  <a:cubicBezTo>
                    <a:pt x="816" y="1985"/>
                    <a:pt x="817" y="1985"/>
                    <a:pt x="818" y="1985"/>
                  </a:cubicBezTo>
                  <a:cubicBezTo>
                    <a:pt x="819" y="1985"/>
                    <a:pt x="820" y="1985"/>
                    <a:pt x="820" y="1985"/>
                  </a:cubicBezTo>
                  <a:cubicBezTo>
                    <a:pt x="821" y="1985"/>
                    <a:pt x="822" y="1985"/>
                    <a:pt x="823" y="1985"/>
                  </a:cubicBezTo>
                  <a:cubicBezTo>
                    <a:pt x="824" y="1985"/>
                    <a:pt x="825" y="1985"/>
                    <a:pt x="826" y="1985"/>
                  </a:cubicBezTo>
                  <a:cubicBezTo>
                    <a:pt x="827" y="1985"/>
                    <a:pt x="828" y="1985"/>
                    <a:pt x="829" y="1985"/>
                  </a:cubicBezTo>
                  <a:cubicBezTo>
                    <a:pt x="831" y="1985"/>
                    <a:pt x="833" y="1985"/>
                    <a:pt x="835" y="1984"/>
                  </a:cubicBezTo>
                  <a:cubicBezTo>
                    <a:pt x="837" y="1984"/>
                    <a:pt x="839" y="1983"/>
                    <a:pt x="841" y="1982"/>
                  </a:cubicBezTo>
                  <a:cubicBezTo>
                    <a:pt x="843" y="1982"/>
                    <a:pt x="845" y="1981"/>
                    <a:pt x="847" y="1980"/>
                  </a:cubicBezTo>
                  <a:cubicBezTo>
                    <a:pt x="848" y="1980"/>
                    <a:pt x="849" y="1980"/>
                    <a:pt x="849" y="1979"/>
                  </a:cubicBezTo>
                  <a:cubicBezTo>
                    <a:pt x="849" y="1980"/>
                    <a:pt x="849" y="1980"/>
                    <a:pt x="849" y="1980"/>
                  </a:cubicBezTo>
                  <a:cubicBezTo>
                    <a:pt x="848" y="1981"/>
                    <a:pt x="848" y="1981"/>
                    <a:pt x="848" y="1981"/>
                  </a:cubicBezTo>
                  <a:cubicBezTo>
                    <a:pt x="847" y="1981"/>
                    <a:pt x="847" y="1981"/>
                    <a:pt x="847" y="1981"/>
                  </a:cubicBezTo>
                  <a:cubicBezTo>
                    <a:pt x="846" y="1982"/>
                    <a:pt x="846" y="1983"/>
                    <a:pt x="845" y="1984"/>
                  </a:cubicBezTo>
                  <a:cubicBezTo>
                    <a:pt x="844" y="1984"/>
                    <a:pt x="843" y="1985"/>
                    <a:pt x="842" y="1986"/>
                  </a:cubicBezTo>
                  <a:cubicBezTo>
                    <a:pt x="841" y="1987"/>
                    <a:pt x="840" y="1987"/>
                    <a:pt x="839" y="1988"/>
                  </a:cubicBezTo>
                  <a:cubicBezTo>
                    <a:pt x="835" y="1991"/>
                    <a:pt x="831" y="1993"/>
                    <a:pt x="828" y="1995"/>
                  </a:cubicBezTo>
                  <a:cubicBezTo>
                    <a:pt x="824" y="1997"/>
                    <a:pt x="820" y="1999"/>
                    <a:pt x="816" y="2000"/>
                  </a:cubicBezTo>
                  <a:cubicBezTo>
                    <a:pt x="813" y="2001"/>
                    <a:pt x="809" y="2002"/>
                    <a:pt x="806" y="2003"/>
                  </a:cubicBezTo>
                  <a:cubicBezTo>
                    <a:pt x="806" y="2003"/>
                    <a:pt x="805" y="2003"/>
                    <a:pt x="804" y="2003"/>
                  </a:cubicBezTo>
                  <a:cubicBezTo>
                    <a:pt x="803" y="2004"/>
                    <a:pt x="803" y="2004"/>
                    <a:pt x="802" y="2004"/>
                  </a:cubicBezTo>
                  <a:cubicBezTo>
                    <a:pt x="801" y="2004"/>
                    <a:pt x="801" y="2004"/>
                    <a:pt x="800" y="2004"/>
                  </a:cubicBezTo>
                  <a:cubicBezTo>
                    <a:pt x="800" y="2004"/>
                    <a:pt x="799" y="2004"/>
                    <a:pt x="798" y="2005"/>
                  </a:cubicBezTo>
                  <a:cubicBezTo>
                    <a:pt x="797" y="2005"/>
                    <a:pt x="796" y="2005"/>
                    <a:pt x="795" y="2005"/>
                  </a:cubicBezTo>
                  <a:cubicBezTo>
                    <a:pt x="795" y="2005"/>
                    <a:pt x="794" y="2005"/>
                    <a:pt x="793" y="2005"/>
                  </a:cubicBezTo>
                  <a:cubicBezTo>
                    <a:pt x="792" y="2005"/>
                    <a:pt x="791" y="2005"/>
                    <a:pt x="791" y="2005"/>
                  </a:cubicBezTo>
                  <a:cubicBezTo>
                    <a:pt x="791" y="2005"/>
                    <a:pt x="792" y="2006"/>
                    <a:pt x="793" y="2006"/>
                  </a:cubicBezTo>
                  <a:cubicBezTo>
                    <a:pt x="794" y="2006"/>
                    <a:pt x="795" y="2006"/>
                    <a:pt x="795" y="2006"/>
                  </a:cubicBezTo>
                  <a:cubicBezTo>
                    <a:pt x="796" y="2006"/>
                    <a:pt x="797" y="2006"/>
                    <a:pt x="799" y="2006"/>
                  </a:cubicBezTo>
                  <a:cubicBezTo>
                    <a:pt x="799" y="2006"/>
                    <a:pt x="800" y="2006"/>
                    <a:pt x="800" y="2006"/>
                  </a:cubicBezTo>
                  <a:cubicBezTo>
                    <a:pt x="801" y="2006"/>
                    <a:pt x="802" y="2006"/>
                    <a:pt x="802" y="2006"/>
                  </a:cubicBezTo>
                  <a:cubicBezTo>
                    <a:pt x="803" y="2006"/>
                    <a:pt x="804" y="2006"/>
                    <a:pt x="805" y="2006"/>
                  </a:cubicBezTo>
                  <a:cubicBezTo>
                    <a:pt x="805" y="2006"/>
                    <a:pt x="806" y="2006"/>
                    <a:pt x="807" y="2006"/>
                  </a:cubicBezTo>
                  <a:cubicBezTo>
                    <a:pt x="810" y="2006"/>
                    <a:pt x="814" y="2005"/>
                    <a:pt x="818" y="2004"/>
                  </a:cubicBezTo>
                  <a:cubicBezTo>
                    <a:pt x="822" y="2003"/>
                    <a:pt x="826" y="2002"/>
                    <a:pt x="830" y="2000"/>
                  </a:cubicBezTo>
                  <a:cubicBezTo>
                    <a:pt x="834" y="1999"/>
                    <a:pt x="839" y="1996"/>
                    <a:pt x="843" y="1994"/>
                  </a:cubicBezTo>
                  <a:cubicBezTo>
                    <a:pt x="844" y="1993"/>
                    <a:pt x="845" y="1992"/>
                    <a:pt x="846" y="1992"/>
                  </a:cubicBezTo>
                  <a:cubicBezTo>
                    <a:pt x="847" y="1991"/>
                    <a:pt x="848" y="1990"/>
                    <a:pt x="849" y="1989"/>
                  </a:cubicBezTo>
                  <a:cubicBezTo>
                    <a:pt x="850" y="1989"/>
                    <a:pt x="851" y="1988"/>
                    <a:pt x="852" y="1987"/>
                  </a:cubicBezTo>
                  <a:cubicBezTo>
                    <a:pt x="853" y="1986"/>
                    <a:pt x="853" y="1986"/>
                    <a:pt x="853" y="1986"/>
                  </a:cubicBezTo>
                  <a:cubicBezTo>
                    <a:pt x="854" y="1985"/>
                    <a:pt x="854" y="1985"/>
                    <a:pt x="854" y="1985"/>
                  </a:cubicBezTo>
                  <a:cubicBezTo>
                    <a:pt x="855" y="1984"/>
                    <a:pt x="855" y="1984"/>
                    <a:pt x="855" y="1984"/>
                  </a:cubicBezTo>
                  <a:cubicBezTo>
                    <a:pt x="857" y="1982"/>
                    <a:pt x="859" y="1980"/>
                    <a:pt x="861" y="1978"/>
                  </a:cubicBezTo>
                  <a:cubicBezTo>
                    <a:pt x="863" y="1976"/>
                    <a:pt x="864" y="1974"/>
                    <a:pt x="866" y="1972"/>
                  </a:cubicBezTo>
                  <a:cubicBezTo>
                    <a:pt x="869" y="1968"/>
                    <a:pt x="872" y="1964"/>
                    <a:pt x="876" y="1960"/>
                  </a:cubicBezTo>
                  <a:cubicBezTo>
                    <a:pt x="877" y="1958"/>
                    <a:pt x="879" y="1956"/>
                    <a:pt x="880" y="1955"/>
                  </a:cubicBezTo>
                  <a:cubicBezTo>
                    <a:pt x="881" y="1954"/>
                    <a:pt x="881" y="1954"/>
                    <a:pt x="882" y="1953"/>
                  </a:cubicBezTo>
                  <a:cubicBezTo>
                    <a:pt x="882" y="1953"/>
                    <a:pt x="882" y="1953"/>
                    <a:pt x="882" y="1953"/>
                  </a:cubicBezTo>
                  <a:cubicBezTo>
                    <a:pt x="882" y="1953"/>
                    <a:pt x="882" y="1953"/>
                    <a:pt x="882" y="1953"/>
                  </a:cubicBezTo>
                  <a:cubicBezTo>
                    <a:pt x="883" y="1952"/>
                    <a:pt x="883" y="1952"/>
                    <a:pt x="883" y="1952"/>
                  </a:cubicBezTo>
                  <a:cubicBezTo>
                    <a:pt x="884" y="1951"/>
                    <a:pt x="884" y="1950"/>
                    <a:pt x="885" y="1949"/>
                  </a:cubicBezTo>
                  <a:cubicBezTo>
                    <a:pt x="889" y="1946"/>
                    <a:pt x="892" y="1943"/>
                    <a:pt x="896" y="1941"/>
                  </a:cubicBezTo>
                  <a:cubicBezTo>
                    <a:pt x="899" y="1939"/>
                    <a:pt x="903" y="1937"/>
                    <a:pt x="906" y="1935"/>
                  </a:cubicBezTo>
                  <a:cubicBezTo>
                    <a:pt x="926" y="1932"/>
                    <a:pt x="945" y="1931"/>
                    <a:pt x="960" y="1930"/>
                  </a:cubicBezTo>
                  <a:cubicBezTo>
                    <a:pt x="960" y="1930"/>
                    <a:pt x="960" y="1930"/>
                    <a:pt x="959" y="1930"/>
                  </a:cubicBezTo>
                  <a:cubicBezTo>
                    <a:pt x="958" y="1931"/>
                    <a:pt x="956" y="1931"/>
                    <a:pt x="955" y="1932"/>
                  </a:cubicBezTo>
                  <a:cubicBezTo>
                    <a:pt x="954" y="1932"/>
                    <a:pt x="953" y="1933"/>
                    <a:pt x="952" y="1933"/>
                  </a:cubicBezTo>
                  <a:cubicBezTo>
                    <a:pt x="950" y="1935"/>
                    <a:pt x="950" y="1935"/>
                    <a:pt x="950" y="1935"/>
                  </a:cubicBezTo>
                  <a:cubicBezTo>
                    <a:pt x="947" y="1936"/>
                    <a:pt x="944" y="1938"/>
                    <a:pt x="941" y="1940"/>
                  </a:cubicBezTo>
                  <a:cubicBezTo>
                    <a:pt x="939" y="1941"/>
                    <a:pt x="938" y="1942"/>
                    <a:pt x="937" y="1943"/>
                  </a:cubicBezTo>
                  <a:cubicBezTo>
                    <a:pt x="935" y="1944"/>
                    <a:pt x="934" y="1945"/>
                    <a:pt x="933" y="1946"/>
                  </a:cubicBezTo>
                  <a:cubicBezTo>
                    <a:pt x="930" y="1948"/>
                    <a:pt x="928" y="1950"/>
                    <a:pt x="925" y="1952"/>
                  </a:cubicBezTo>
                  <a:cubicBezTo>
                    <a:pt x="923" y="1954"/>
                    <a:pt x="921" y="1956"/>
                    <a:pt x="919" y="1958"/>
                  </a:cubicBezTo>
                  <a:cubicBezTo>
                    <a:pt x="918" y="1960"/>
                    <a:pt x="916" y="1962"/>
                    <a:pt x="915" y="1963"/>
                  </a:cubicBezTo>
                  <a:cubicBezTo>
                    <a:pt x="913" y="1965"/>
                    <a:pt x="912" y="1966"/>
                    <a:pt x="911" y="1967"/>
                  </a:cubicBezTo>
                  <a:cubicBezTo>
                    <a:pt x="910" y="1969"/>
                    <a:pt x="909" y="1970"/>
                    <a:pt x="909" y="1970"/>
                  </a:cubicBezTo>
                  <a:cubicBezTo>
                    <a:pt x="908" y="1971"/>
                    <a:pt x="908" y="1971"/>
                    <a:pt x="908" y="1971"/>
                  </a:cubicBezTo>
                  <a:cubicBezTo>
                    <a:pt x="908" y="1971"/>
                    <a:pt x="908" y="1971"/>
                    <a:pt x="909" y="1971"/>
                  </a:cubicBezTo>
                  <a:cubicBezTo>
                    <a:pt x="910" y="1970"/>
                    <a:pt x="911" y="1969"/>
                    <a:pt x="912" y="1969"/>
                  </a:cubicBezTo>
                  <a:cubicBezTo>
                    <a:pt x="915" y="1967"/>
                    <a:pt x="918" y="1964"/>
                    <a:pt x="922" y="1962"/>
                  </a:cubicBezTo>
                  <a:cubicBezTo>
                    <a:pt x="924" y="1960"/>
                    <a:pt x="927" y="1959"/>
                    <a:pt x="929" y="1957"/>
                  </a:cubicBezTo>
                  <a:cubicBezTo>
                    <a:pt x="932" y="1955"/>
                    <a:pt x="934" y="1953"/>
                    <a:pt x="937" y="1952"/>
                  </a:cubicBezTo>
                  <a:cubicBezTo>
                    <a:pt x="938" y="1951"/>
                    <a:pt x="939" y="1950"/>
                    <a:pt x="941" y="1949"/>
                  </a:cubicBezTo>
                  <a:cubicBezTo>
                    <a:pt x="942" y="1948"/>
                    <a:pt x="944" y="1947"/>
                    <a:pt x="945" y="1946"/>
                  </a:cubicBezTo>
                  <a:cubicBezTo>
                    <a:pt x="948" y="1945"/>
                    <a:pt x="951" y="1943"/>
                    <a:pt x="954" y="1941"/>
                  </a:cubicBezTo>
                  <a:cubicBezTo>
                    <a:pt x="956" y="1940"/>
                    <a:pt x="956" y="1940"/>
                    <a:pt x="956" y="1940"/>
                  </a:cubicBezTo>
                  <a:cubicBezTo>
                    <a:pt x="957" y="1940"/>
                    <a:pt x="957" y="1939"/>
                    <a:pt x="958" y="1939"/>
                  </a:cubicBezTo>
                  <a:cubicBezTo>
                    <a:pt x="959" y="1938"/>
                    <a:pt x="961" y="1938"/>
                    <a:pt x="962" y="1937"/>
                  </a:cubicBezTo>
                  <a:cubicBezTo>
                    <a:pt x="965" y="1936"/>
                    <a:pt x="968" y="1934"/>
                    <a:pt x="971" y="1933"/>
                  </a:cubicBezTo>
                  <a:cubicBezTo>
                    <a:pt x="974" y="1932"/>
                    <a:pt x="977" y="1931"/>
                    <a:pt x="980" y="1930"/>
                  </a:cubicBezTo>
                  <a:cubicBezTo>
                    <a:pt x="982" y="1929"/>
                    <a:pt x="984" y="1929"/>
                    <a:pt x="986" y="1928"/>
                  </a:cubicBezTo>
                  <a:cubicBezTo>
                    <a:pt x="985" y="1930"/>
                    <a:pt x="977" y="1944"/>
                    <a:pt x="962" y="1964"/>
                  </a:cubicBezTo>
                  <a:cubicBezTo>
                    <a:pt x="961" y="1964"/>
                    <a:pt x="961" y="1965"/>
                    <a:pt x="960" y="1965"/>
                  </a:cubicBezTo>
                  <a:cubicBezTo>
                    <a:pt x="959" y="1965"/>
                    <a:pt x="958" y="1966"/>
                    <a:pt x="957" y="1966"/>
                  </a:cubicBezTo>
                  <a:cubicBezTo>
                    <a:pt x="956" y="1967"/>
                    <a:pt x="955" y="1967"/>
                    <a:pt x="954" y="1968"/>
                  </a:cubicBezTo>
                  <a:cubicBezTo>
                    <a:pt x="953" y="1969"/>
                    <a:pt x="952" y="1969"/>
                    <a:pt x="951" y="1970"/>
                  </a:cubicBezTo>
                  <a:cubicBezTo>
                    <a:pt x="948" y="1971"/>
                    <a:pt x="945" y="1972"/>
                    <a:pt x="943" y="1973"/>
                  </a:cubicBezTo>
                  <a:cubicBezTo>
                    <a:pt x="940" y="1974"/>
                    <a:pt x="937" y="1975"/>
                    <a:pt x="933" y="1976"/>
                  </a:cubicBezTo>
                  <a:cubicBezTo>
                    <a:pt x="930" y="1977"/>
                    <a:pt x="927" y="1978"/>
                    <a:pt x="923" y="1979"/>
                  </a:cubicBezTo>
                  <a:cubicBezTo>
                    <a:pt x="920" y="1980"/>
                    <a:pt x="916" y="1981"/>
                    <a:pt x="913" y="1982"/>
                  </a:cubicBezTo>
                  <a:cubicBezTo>
                    <a:pt x="909" y="1983"/>
                    <a:pt x="906" y="1984"/>
                    <a:pt x="902" y="1986"/>
                  </a:cubicBezTo>
                  <a:cubicBezTo>
                    <a:pt x="900" y="1986"/>
                    <a:pt x="899" y="1987"/>
                    <a:pt x="897" y="1987"/>
                  </a:cubicBezTo>
                  <a:cubicBezTo>
                    <a:pt x="895" y="1988"/>
                    <a:pt x="894" y="1989"/>
                    <a:pt x="892" y="1989"/>
                  </a:cubicBezTo>
                  <a:cubicBezTo>
                    <a:pt x="889" y="1991"/>
                    <a:pt x="886" y="1992"/>
                    <a:pt x="883" y="1994"/>
                  </a:cubicBezTo>
                  <a:cubicBezTo>
                    <a:pt x="880" y="1995"/>
                    <a:pt x="877" y="1997"/>
                    <a:pt x="875" y="1998"/>
                  </a:cubicBezTo>
                  <a:cubicBezTo>
                    <a:pt x="874" y="1999"/>
                    <a:pt x="873" y="2000"/>
                    <a:pt x="872" y="2001"/>
                  </a:cubicBezTo>
                  <a:cubicBezTo>
                    <a:pt x="871" y="2002"/>
                    <a:pt x="870" y="2002"/>
                    <a:pt x="869" y="2003"/>
                  </a:cubicBezTo>
                  <a:cubicBezTo>
                    <a:pt x="868" y="2004"/>
                    <a:pt x="867" y="2005"/>
                    <a:pt x="866" y="2005"/>
                  </a:cubicBezTo>
                  <a:cubicBezTo>
                    <a:pt x="866" y="2006"/>
                    <a:pt x="865" y="2007"/>
                    <a:pt x="864" y="2007"/>
                  </a:cubicBezTo>
                  <a:cubicBezTo>
                    <a:pt x="863" y="2008"/>
                    <a:pt x="863" y="2009"/>
                    <a:pt x="862" y="2010"/>
                  </a:cubicBezTo>
                  <a:cubicBezTo>
                    <a:pt x="861" y="2011"/>
                    <a:pt x="861" y="2011"/>
                    <a:pt x="861" y="2011"/>
                  </a:cubicBezTo>
                  <a:cubicBezTo>
                    <a:pt x="861" y="2011"/>
                    <a:pt x="862" y="2011"/>
                    <a:pt x="862" y="2010"/>
                  </a:cubicBezTo>
                  <a:cubicBezTo>
                    <a:pt x="863" y="2010"/>
                    <a:pt x="864" y="2009"/>
                    <a:pt x="865" y="2008"/>
                  </a:cubicBezTo>
                  <a:cubicBezTo>
                    <a:pt x="866" y="2008"/>
                    <a:pt x="867" y="2008"/>
                    <a:pt x="868" y="2007"/>
                  </a:cubicBezTo>
                  <a:cubicBezTo>
                    <a:pt x="869" y="2007"/>
                    <a:pt x="869" y="2006"/>
                    <a:pt x="870" y="2006"/>
                  </a:cubicBezTo>
                  <a:cubicBezTo>
                    <a:pt x="871" y="2005"/>
                    <a:pt x="872" y="2005"/>
                    <a:pt x="874" y="2004"/>
                  </a:cubicBezTo>
                  <a:cubicBezTo>
                    <a:pt x="875" y="2003"/>
                    <a:pt x="876" y="2003"/>
                    <a:pt x="877" y="2002"/>
                  </a:cubicBezTo>
                  <a:cubicBezTo>
                    <a:pt x="880" y="2001"/>
                    <a:pt x="882" y="2000"/>
                    <a:pt x="885" y="1999"/>
                  </a:cubicBezTo>
                  <a:cubicBezTo>
                    <a:pt x="888" y="1998"/>
                    <a:pt x="891" y="1997"/>
                    <a:pt x="894" y="1996"/>
                  </a:cubicBezTo>
                  <a:cubicBezTo>
                    <a:pt x="898" y="1995"/>
                    <a:pt x="901" y="1994"/>
                    <a:pt x="905" y="1993"/>
                  </a:cubicBezTo>
                  <a:cubicBezTo>
                    <a:pt x="908" y="1992"/>
                    <a:pt x="911" y="1991"/>
                    <a:pt x="915" y="1990"/>
                  </a:cubicBezTo>
                  <a:cubicBezTo>
                    <a:pt x="919" y="1989"/>
                    <a:pt x="922" y="1988"/>
                    <a:pt x="926" y="1986"/>
                  </a:cubicBezTo>
                  <a:cubicBezTo>
                    <a:pt x="927" y="1986"/>
                    <a:pt x="929" y="1985"/>
                    <a:pt x="931" y="1985"/>
                  </a:cubicBezTo>
                  <a:cubicBezTo>
                    <a:pt x="932" y="1984"/>
                    <a:pt x="934" y="1983"/>
                    <a:pt x="936" y="1983"/>
                  </a:cubicBezTo>
                  <a:cubicBezTo>
                    <a:pt x="939" y="1981"/>
                    <a:pt x="942" y="1980"/>
                    <a:pt x="945" y="1978"/>
                  </a:cubicBezTo>
                  <a:cubicBezTo>
                    <a:pt x="948" y="1977"/>
                    <a:pt x="951" y="1975"/>
                    <a:pt x="953" y="1974"/>
                  </a:cubicBezTo>
                  <a:cubicBezTo>
                    <a:pt x="954" y="1973"/>
                    <a:pt x="955" y="1972"/>
                    <a:pt x="956" y="1971"/>
                  </a:cubicBezTo>
                  <a:cubicBezTo>
                    <a:pt x="943" y="1988"/>
                    <a:pt x="926" y="2008"/>
                    <a:pt x="906" y="2027"/>
                  </a:cubicBezTo>
                  <a:cubicBezTo>
                    <a:pt x="905" y="2028"/>
                    <a:pt x="903" y="2029"/>
                    <a:pt x="901" y="2030"/>
                  </a:cubicBezTo>
                  <a:cubicBezTo>
                    <a:pt x="897" y="2031"/>
                    <a:pt x="893" y="2033"/>
                    <a:pt x="889" y="2034"/>
                  </a:cubicBezTo>
                  <a:cubicBezTo>
                    <a:pt x="884" y="2035"/>
                    <a:pt x="880" y="2036"/>
                    <a:pt x="875" y="2037"/>
                  </a:cubicBezTo>
                  <a:cubicBezTo>
                    <a:pt x="872" y="2038"/>
                    <a:pt x="870" y="2038"/>
                    <a:pt x="867" y="2038"/>
                  </a:cubicBezTo>
                  <a:cubicBezTo>
                    <a:pt x="867" y="2038"/>
                    <a:pt x="867" y="2038"/>
                    <a:pt x="867" y="2038"/>
                  </a:cubicBezTo>
                  <a:cubicBezTo>
                    <a:pt x="867" y="2038"/>
                    <a:pt x="867" y="2038"/>
                    <a:pt x="867" y="2038"/>
                  </a:cubicBezTo>
                  <a:cubicBezTo>
                    <a:pt x="866" y="2038"/>
                    <a:pt x="867" y="2038"/>
                    <a:pt x="867" y="2038"/>
                  </a:cubicBezTo>
                  <a:cubicBezTo>
                    <a:pt x="866" y="2038"/>
                    <a:pt x="866" y="2038"/>
                    <a:pt x="866" y="2038"/>
                  </a:cubicBezTo>
                  <a:cubicBezTo>
                    <a:pt x="866" y="2038"/>
                    <a:pt x="866" y="2038"/>
                    <a:pt x="866" y="2038"/>
                  </a:cubicBezTo>
                  <a:cubicBezTo>
                    <a:pt x="865" y="2038"/>
                    <a:pt x="865" y="2038"/>
                    <a:pt x="865" y="2038"/>
                  </a:cubicBezTo>
                  <a:cubicBezTo>
                    <a:pt x="865" y="2039"/>
                    <a:pt x="864" y="2039"/>
                    <a:pt x="863" y="2039"/>
                  </a:cubicBezTo>
                  <a:cubicBezTo>
                    <a:pt x="862" y="2039"/>
                    <a:pt x="861" y="2039"/>
                    <a:pt x="859" y="2039"/>
                  </a:cubicBezTo>
                  <a:cubicBezTo>
                    <a:pt x="859" y="2039"/>
                    <a:pt x="858" y="2039"/>
                    <a:pt x="858" y="2039"/>
                  </a:cubicBezTo>
                  <a:cubicBezTo>
                    <a:pt x="857" y="2039"/>
                    <a:pt x="856" y="2038"/>
                    <a:pt x="854" y="2038"/>
                  </a:cubicBezTo>
                  <a:cubicBezTo>
                    <a:pt x="853" y="2037"/>
                    <a:pt x="852" y="2036"/>
                    <a:pt x="850" y="2036"/>
                  </a:cubicBezTo>
                  <a:cubicBezTo>
                    <a:pt x="850" y="2036"/>
                    <a:pt x="849" y="2035"/>
                    <a:pt x="848" y="2035"/>
                  </a:cubicBezTo>
                  <a:cubicBezTo>
                    <a:pt x="847" y="2035"/>
                    <a:pt x="847" y="2034"/>
                    <a:pt x="846" y="2034"/>
                  </a:cubicBezTo>
                  <a:cubicBezTo>
                    <a:pt x="844" y="2033"/>
                    <a:pt x="843" y="2033"/>
                    <a:pt x="841" y="2032"/>
                  </a:cubicBezTo>
                  <a:cubicBezTo>
                    <a:pt x="840" y="2032"/>
                    <a:pt x="838" y="2031"/>
                    <a:pt x="837" y="2030"/>
                  </a:cubicBezTo>
                  <a:cubicBezTo>
                    <a:pt x="836" y="2030"/>
                    <a:pt x="835" y="2030"/>
                    <a:pt x="834" y="2029"/>
                  </a:cubicBezTo>
                  <a:cubicBezTo>
                    <a:pt x="834" y="2029"/>
                    <a:pt x="833" y="2029"/>
                    <a:pt x="832" y="2029"/>
                  </a:cubicBezTo>
                  <a:cubicBezTo>
                    <a:pt x="831" y="2028"/>
                    <a:pt x="829" y="2027"/>
                    <a:pt x="828" y="2027"/>
                  </a:cubicBezTo>
                  <a:cubicBezTo>
                    <a:pt x="827" y="2026"/>
                    <a:pt x="825" y="2026"/>
                    <a:pt x="824" y="2025"/>
                  </a:cubicBezTo>
                  <a:cubicBezTo>
                    <a:pt x="823" y="2025"/>
                    <a:pt x="822" y="2025"/>
                    <a:pt x="821" y="2024"/>
                  </a:cubicBezTo>
                  <a:cubicBezTo>
                    <a:pt x="820" y="2024"/>
                    <a:pt x="819" y="2023"/>
                    <a:pt x="818" y="2023"/>
                  </a:cubicBezTo>
                  <a:cubicBezTo>
                    <a:pt x="818" y="2023"/>
                    <a:pt x="817" y="2023"/>
                    <a:pt x="816" y="2023"/>
                  </a:cubicBezTo>
                  <a:cubicBezTo>
                    <a:pt x="816" y="2023"/>
                    <a:pt x="816" y="2022"/>
                    <a:pt x="816" y="2022"/>
                  </a:cubicBezTo>
                  <a:cubicBezTo>
                    <a:pt x="816" y="2022"/>
                    <a:pt x="816" y="2023"/>
                    <a:pt x="816" y="2023"/>
                  </a:cubicBezTo>
                  <a:cubicBezTo>
                    <a:pt x="816" y="2023"/>
                    <a:pt x="817" y="2024"/>
                    <a:pt x="817" y="2025"/>
                  </a:cubicBezTo>
                  <a:cubicBezTo>
                    <a:pt x="818" y="2025"/>
                    <a:pt x="818" y="2026"/>
                    <a:pt x="819" y="2027"/>
                  </a:cubicBezTo>
                  <a:cubicBezTo>
                    <a:pt x="820" y="2027"/>
                    <a:pt x="820" y="2028"/>
                    <a:pt x="820" y="2028"/>
                  </a:cubicBezTo>
                  <a:cubicBezTo>
                    <a:pt x="821" y="2028"/>
                    <a:pt x="821" y="2029"/>
                    <a:pt x="822" y="2029"/>
                  </a:cubicBezTo>
                  <a:cubicBezTo>
                    <a:pt x="822" y="2030"/>
                    <a:pt x="823" y="2030"/>
                    <a:pt x="823" y="2031"/>
                  </a:cubicBezTo>
                  <a:cubicBezTo>
                    <a:pt x="824" y="2031"/>
                    <a:pt x="824" y="2032"/>
                    <a:pt x="825" y="2032"/>
                  </a:cubicBezTo>
                  <a:cubicBezTo>
                    <a:pt x="826" y="2033"/>
                    <a:pt x="828" y="2034"/>
                    <a:pt x="829" y="2035"/>
                  </a:cubicBezTo>
                  <a:cubicBezTo>
                    <a:pt x="830" y="2035"/>
                    <a:pt x="830" y="2036"/>
                    <a:pt x="831" y="2036"/>
                  </a:cubicBezTo>
                  <a:cubicBezTo>
                    <a:pt x="832" y="2037"/>
                    <a:pt x="833" y="2037"/>
                    <a:pt x="833" y="2037"/>
                  </a:cubicBezTo>
                  <a:cubicBezTo>
                    <a:pt x="835" y="2038"/>
                    <a:pt x="836" y="2038"/>
                    <a:pt x="837" y="2039"/>
                  </a:cubicBezTo>
                  <a:cubicBezTo>
                    <a:pt x="834" y="2039"/>
                    <a:pt x="830" y="2039"/>
                    <a:pt x="827" y="2039"/>
                  </a:cubicBezTo>
                  <a:cubicBezTo>
                    <a:pt x="824" y="2039"/>
                    <a:pt x="822" y="2038"/>
                    <a:pt x="819" y="2038"/>
                  </a:cubicBezTo>
                  <a:cubicBezTo>
                    <a:pt x="816" y="2038"/>
                    <a:pt x="814" y="2038"/>
                    <a:pt x="811" y="2038"/>
                  </a:cubicBezTo>
                  <a:cubicBezTo>
                    <a:pt x="806" y="2038"/>
                    <a:pt x="801" y="2038"/>
                    <a:pt x="796" y="2039"/>
                  </a:cubicBezTo>
                  <a:cubicBezTo>
                    <a:pt x="791" y="2039"/>
                    <a:pt x="787" y="2040"/>
                    <a:pt x="783" y="2041"/>
                  </a:cubicBezTo>
                  <a:cubicBezTo>
                    <a:pt x="779" y="2042"/>
                    <a:pt x="775" y="2043"/>
                    <a:pt x="772" y="2044"/>
                  </a:cubicBezTo>
                  <a:cubicBezTo>
                    <a:pt x="771" y="2044"/>
                    <a:pt x="770" y="2044"/>
                    <a:pt x="769" y="2044"/>
                  </a:cubicBezTo>
                  <a:cubicBezTo>
                    <a:pt x="769" y="2045"/>
                    <a:pt x="768" y="2045"/>
                    <a:pt x="767" y="2045"/>
                  </a:cubicBezTo>
                  <a:cubicBezTo>
                    <a:pt x="766" y="2046"/>
                    <a:pt x="765" y="2047"/>
                    <a:pt x="763" y="2047"/>
                  </a:cubicBezTo>
                  <a:cubicBezTo>
                    <a:pt x="761" y="2048"/>
                    <a:pt x="760" y="2049"/>
                    <a:pt x="759" y="2050"/>
                  </a:cubicBezTo>
                  <a:cubicBezTo>
                    <a:pt x="757" y="2051"/>
                    <a:pt x="757" y="2051"/>
                    <a:pt x="757" y="2051"/>
                  </a:cubicBezTo>
                  <a:cubicBezTo>
                    <a:pt x="757" y="2051"/>
                    <a:pt x="758" y="2051"/>
                    <a:pt x="759" y="2050"/>
                  </a:cubicBezTo>
                  <a:cubicBezTo>
                    <a:pt x="760" y="2050"/>
                    <a:pt x="762" y="2049"/>
                    <a:pt x="764" y="2049"/>
                  </a:cubicBezTo>
                  <a:cubicBezTo>
                    <a:pt x="765" y="2048"/>
                    <a:pt x="766" y="2048"/>
                    <a:pt x="768" y="2048"/>
                  </a:cubicBezTo>
                  <a:cubicBezTo>
                    <a:pt x="769" y="2047"/>
                    <a:pt x="769" y="2047"/>
                    <a:pt x="770" y="2047"/>
                  </a:cubicBezTo>
                  <a:cubicBezTo>
                    <a:pt x="771" y="2047"/>
                    <a:pt x="772" y="2047"/>
                    <a:pt x="772" y="2047"/>
                  </a:cubicBezTo>
                  <a:cubicBezTo>
                    <a:pt x="776" y="2046"/>
                    <a:pt x="779" y="2046"/>
                    <a:pt x="783" y="2045"/>
                  </a:cubicBezTo>
                  <a:cubicBezTo>
                    <a:pt x="787" y="2045"/>
                    <a:pt x="792" y="2045"/>
                    <a:pt x="796" y="2045"/>
                  </a:cubicBezTo>
                  <a:cubicBezTo>
                    <a:pt x="801" y="2045"/>
                    <a:pt x="806" y="2045"/>
                    <a:pt x="811" y="2045"/>
                  </a:cubicBezTo>
                  <a:cubicBezTo>
                    <a:pt x="816" y="2046"/>
                    <a:pt x="821" y="2046"/>
                    <a:pt x="827" y="2046"/>
                  </a:cubicBezTo>
                  <a:cubicBezTo>
                    <a:pt x="832" y="2047"/>
                    <a:pt x="838" y="2047"/>
                    <a:pt x="843" y="2047"/>
                  </a:cubicBezTo>
                  <a:cubicBezTo>
                    <a:pt x="849" y="2047"/>
                    <a:pt x="854" y="2047"/>
                    <a:pt x="860" y="2047"/>
                  </a:cubicBezTo>
                  <a:cubicBezTo>
                    <a:pt x="861" y="2046"/>
                    <a:pt x="863" y="2046"/>
                    <a:pt x="864" y="2046"/>
                  </a:cubicBezTo>
                  <a:cubicBezTo>
                    <a:pt x="865" y="2046"/>
                    <a:pt x="865" y="2046"/>
                    <a:pt x="866" y="2046"/>
                  </a:cubicBezTo>
                  <a:cubicBezTo>
                    <a:pt x="867" y="2046"/>
                    <a:pt x="867" y="2046"/>
                    <a:pt x="867" y="2046"/>
                  </a:cubicBezTo>
                  <a:cubicBezTo>
                    <a:pt x="867" y="2046"/>
                    <a:pt x="867" y="2046"/>
                    <a:pt x="867" y="2046"/>
                  </a:cubicBezTo>
                  <a:cubicBezTo>
                    <a:pt x="868" y="2046"/>
                    <a:pt x="868" y="2046"/>
                    <a:pt x="868" y="2046"/>
                  </a:cubicBezTo>
                  <a:cubicBezTo>
                    <a:pt x="868" y="2046"/>
                    <a:pt x="868" y="2046"/>
                    <a:pt x="868" y="2046"/>
                  </a:cubicBezTo>
                  <a:cubicBezTo>
                    <a:pt x="869" y="2045"/>
                    <a:pt x="871" y="2045"/>
                    <a:pt x="872" y="2045"/>
                  </a:cubicBezTo>
                  <a:cubicBezTo>
                    <a:pt x="873" y="2045"/>
                    <a:pt x="875" y="2044"/>
                    <a:pt x="876" y="2044"/>
                  </a:cubicBezTo>
                  <a:cubicBezTo>
                    <a:pt x="881" y="2043"/>
                    <a:pt x="886" y="2041"/>
                    <a:pt x="891" y="2039"/>
                  </a:cubicBezTo>
                  <a:cubicBezTo>
                    <a:pt x="892" y="2039"/>
                    <a:pt x="894" y="2038"/>
                    <a:pt x="896" y="2037"/>
                  </a:cubicBezTo>
                  <a:cubicBezTo>
                    <a:pt x="892" y="2040"/>
                    <a:pt x="889" y="2044"/>
                    <a:pt x="885" y="2047"/>
                  </a:cubicBezTo>
                  <a:cubicBezTo>
                    <a:pt x="869" y="2060"/>
                    <a:pt x="850" y="2071"/>
                    <a:pt x="828" y="2080"/>
                  </a:cubicBezTo>
                  <a:cubicBezTo>
                    <a:pt x="828" y="2080"/>
                    <a:pt x="827" y="2081"/>
                    <a:pt x="826" y="2081"/>
                  </a:cubicBezTo>
                  <a:cubicBezTo>
                    <a:pt x="825" y="2081"/>
                    <a:pt x="824" y="2082"/>
                    <a:pt x="822" y="2082"/>
                  </a:cubicBezTo>
                  <a:cubicBezTo>
                    <a:pt x="821" y="2082"/>
                    <a:pt x="820" y="2083"/>
                    <a:pt x="819" y="2083"/>
                  </a:cubicBezTo>
                  <a:cubicBezTo>
                    <a:pt x="817" y="2083"/>
                    <a:pt x="816" y="2083"/>
                    <a:pt x="815" y="2084"/>
                  </a:cubicBezTo>
                  <a:cubicBezTo>
                    <a:pt x="814" y="2084"/>
                    <a:pt x="812" y="2084"/>
                    <a:pt x="811" y="2084"/>
                  </a:cubicBezTo>
                  <a:cubicBezTo>
                    <a:pt x="809" y="2084"/>
                    <a:pt x="807" y="2085"/>
                    <a:pt x="806" y="2085"/>
                  </a:cubicBezTo>
                  <a:cubicBezTo>
                    <a:pt x="802" y="2085"/>
                    <a:pt x="799" y="2085"/>
                    <a:pt x="795" y="2085"/>
                  </a:cubicBezTo>
                  <a:cubicBezTo>
                    <a:pt x="791" y="2086"/>
                    <a:pt x="787" y="2086"/>
                    <a:pt x="783" y="2086"/>
                  </a:cubicBezTo>
                  <a:cubicBezTo>
                    <a:pt x="778" y="2085"/>
                    <a:pt x="774" y="2085"/>
                    <a:pt x="770" y="2085"/>
                  </a:cubicBezTo>
                  <a:cubicBezTo>
                    <a:pt x="765" y="2085"/>
                    <a:pt x="760" y="2085"/>
                    <a:pt x="756" y="2085"/>
                  </a:cubicBezTo>
                  <a:cubicBezTo>
                    <a:pt x="751" y="2085"/>
                    <a:pt x="747" y="2085"/>
                    <a:pt x="742" y="2085"/>
                  </a:cubicBezTo>
                  <a:cubicBezTo>
                    <a:pt x="740" y="2085"/>
                    <a:pt x="738" y="2085"/>
                    <a:pt x="736" y="2085"/>
                  </a:cubicBezTo>
                  <a:cubicBezTo>
                    <a:pt x="735" y="2085"/>
                    <a:pt x="735" y="2085"/>
                    <a:pt x="735" y="2085"/>
                  </a:cubicBezTo>
                  <a:cubicBezTo>
                    <a:pt x="734" y="2085"/>
                    <a:pt x="733" y="2084"/>
                    <a:pt x="732" y="2084"/>
                  </a:cubicBezTo>
                  <a:cubicBezTo>
                    <a:pt x="731" y="2083"/>
                    <a:pt x="730" y="2083"/>
                    <a:pt x="729" y="2082"/>
                  </a:cubicBezTo>
                  <a:cubicBezTo>
                    <a:pt x="728" y="2082"/>
                    <a:pt x="727" y="2082"/>
                    <a:pt x="725" y="2081"/>
                  </a:cubicBezTo>
                  <a:cubicBezTo>
                    <a:pt x="723" y="2081"/>
                    <a:pt x="721" y="2080"/>
                    <a:pt x="718" y="2079"/>
                  </a:cubicBezTo>
                  <a:cubicBezTo>
                    <a:pt x="716" y="2079"/>
                    <a:pt x="713" y="2078"/>
                    <a:pt x="710" y="2078"/>
                  </a:cubicBezTo>
                  <a:cubicBezTo>
                    <a:pt x="708" y="2078"/>
                    <a:pt x="705" y="2077"/>
                    <a:pt x="703" y="2077"/>
                  </a:cubicBezTo>
                  <a:cubicBezTo>
                    <a:pt x="700" y="2077"/>
                    <a:pt x="697" y="2077"/>
                    <a:pt x="695" y="2077"/>
                  </a:cubicBezTo>
                  <a:cubicBezTo>
                    <a:pt x="694" y="2077"/>
                    <a:pt x="693" y="2078"/>
                    <a:pt x="691" y="2078"/>
                  </a:cubicBezTo>
                  <a:cubicBezTo>
                    <a:pt x="690" y="2078"/>
                    <a:pt x="689" y="2078"/>
                    <a:pt x="688" y="2078"/>
                  </a:cubicBezTo>
                  <a:cubicBezTo>
                    <a:pt x="687" y="2078"/>
                    <a:pt x="686" y="2079"/>
                    <a:pt x="685" y="2079"/>
                  </a:cubicBezTo>
                  <a:cubicBezTo>
                    <a:pt x="684" y="2079"/>
                    <a:pt x="683" y="2079"/>
                    <a:pt x="682" y="2079"/>
                  </a:cubicBezTo>
                  <a:cubicBezTo>
                    <a:pt x="681" y="2080"/>
                    <a:pt x="680" y="2080"/>
                    <a:pt x="679" y="2080"/>
                  </a:cubicBezTo>
                  <a:cubicBezTo>
                    <a:pt x="678" y="2080"/>
                    <a:pt x="677" y="2081"/>
                    <a:pt x="677" y="2081"/>
                  </a:cubicBezTo>
                  <a:cubicBezTo>
                    <a:pt x="676" y="2081"/>
                    <a:pt x="675" y="2081"/>
                    <a:pt x="675" y="2081"/>
                  </a:cubicBezTo>
                  <a:cubicBezTo>
                    <a:pt x="674" y="2082"/>
                    <a:pt x="673" y="2082"/>
                    <a:pt x="673" y="2082"/>
                  </a:cubicBezTo>
                  <a:cubicBezTo>
                    <a:pt x="672" y="2083"/>
                    <a:pt x="671" y="2083"/>
                    <a:pt x="670" y="2083"/>
                  </a:cubicBezTo>
                  <a:cubicBezTo>
                    <a:pt x="670" y="2084"/>
                    <a:pt x="670" y="2084"/>
                    <a:pt x="670" y="2084"/>
                  </a:cubicBezTo>
                  <a:cubicBezTo>
                    <a:pt x="670" y="2084"/>
                    <a:pt x="670" y="2084"/>
                    <a:pt x="670" y="2084"/>
                  </a:cubicBezTo>
                  <a:cubicBezTo>
                    <a:pt x="671" y="2084"/>
                    <a:pt x="672" y="2084"/>
                    <a:pt x="673" y="2084"/>
                  </a:cubicBezTo>
                  <a:cubicBezTo>
                    <a:pt x="674" y="2084"/>
                    <a:pt x="674" y="2084"/>
                    <a:pt x="675" y="2084"/>
                  </a:cubicBezTo>
                  <a:cubicBezTo>
                    <a:pt x="676" y="2084"/>
                    <a:pt x="676" y="2084"/>
                    <a:pt x="677" y="2084"/>
                  </a:cubicBezTo>
                  <a:cubicBezTo>
                    <a:pt x="678" y="2084"/>
                    <a:pt x="679" y="2084"/>
                    <a:pt x="680" y="2084"/>
                  </a:cubicBezTo>
                  <a:cubicBezTo>
                    <a:pt x="680" y="2084"/>
                    <a:pt x="681" y="2084"/>
                    <a:pt x="682" y="2084"/>
                  </a:cubicBezTo>
                  <a:cubicBezTo>
                    <a:pt x="683" y="2084"/>
                    <a:pt x="684" y="2084"/>
                    <a:pt x="685" y="2084"/>
                  </a:cubicBezTo>
                  <a:cubicBezTo>
                    <a:pt x="686" y="2084"/>
                    <a:pt x="687" y="2084"/>
                    <a:pt x="688" y="2084"/>
                  </a:cubicBezTo>
                  <a:cubicBezTo>
                    <a:pt x="689" y="2084"/>
                    <a:pt x="689" y="2084"/>
                    <a:pt x="690" y="2084"/>
                  </a:cubicBezTo>
                  <a:cubicBezTo>
                    <a:pt x="690" y="2084"/>
                    <a:pt x="691" y="2084"/>
                    <a:pt x="692" y="2084"/>
                  </a:cubicBezTo>
                  <a:cubicBezTo>
                    <a:pt x="693" y="2084"/>
                    <a:pt x="694" y="2084"/>
                    <a:pt x="695" y="2084"/>
                  </a:cubicBezTo>
                  <a:cubicBezTo>
                    <a:pt x="696" y="2085"/>
                    <a:pt x="697" y="2085"/>
                    <a:pt x="698" y="2085"/>
                  </a:cubicBezTo>
                  <a:cubicBezTo>
                    <a:pt x="700" y="2085"/>
                    <a:pt x="701" y="2085"/>
                    <a:pt x="702" y="2085"/>
                  </a:cubicBezTo>
                  <a:cubicBezTo>
                    <a:pt x="704" y="2085"/>
                    <a:pt x="707" y="2086"/>
                    <a:pt x="709" y="2086"/>
                  </a:cubicBezTo>
                  <a:cubicBezTo>
                    <a:pt x="712" y="2086"/>
                    <a:pt x="714" y="2086"/>
                    <a:pt x="717" y="2087"/>
                  </a:cubicBezTo>
                  <a:cubicBezTo>
                    <a:pt x="718" y="2087"/>
                    <a:pt x="719" y="2087"/>
                    <a:pt x="720" y="2087"/>
                  </a:cubicBezTo>
                  <a:cubicBezTo>
                    <a:pt x="720" y="2088"/>
                    <a:pt x="721" y="2088"/>
                    <a:pt x="721" y="2088"/>
                  </a:cubicBezTo>
                  <a:cubicBezTo>
                    <a:pt x="719" y="2088"/>
                    <a:pt x="718" y="2088"/>
                    <a:pt x="716" y="2089"/>
                  </a:cubicBezTo>
                  <a:cubicBezTo>
                    <a:pt x="712" y="2090"/>
                    <a:pt x="709" y="2091"/>
                    <a:pt x="705" y="2093"/>
                  </a:cubicBezTo>
                  <a:cubicBezTo>
                    <a:pt x="704" y="2094"/>
                    <a:pt x="702" y="2094"/>
                    <a:pt x="701" y="2095"/>
                  </a:cubicBezTo>
                  <a:cubicBezTo>
                    <a:pt x="699" y="2096"/>
                    <a:pt x="698" y="2097"/>
                    <a:pt x="697" y="2097"/>
                  </a:cubicBezTo>
                  <a:cubicBezTo>
                    <a:pt x="696" y="2098"/>
                    <a:pt x="695" y="2099"/>
                    <a:pt x="694" y="2100"/>
                  </a:cubicBezTo>
                  <a:cubicBezTo>
                    <a:pt x="693" y="2101"/>
                    <a:pt x="692" y="2101"/>
                    <a:pt x="691" y="2102"/>
                  </a:cubicBezTo>
                  <a:cubicBezTo>
                    <a:pt x="690" y="2103"/>
                    <a:pt x="689" y="2103"/>
                    <a:pt x="689" y="2104"/>
                  </a:cubicBezTo>
                  <a:cubicBezTo>
                    <a:pt x="688" y="2104"/>
                    <a:pt x="688" y="2105"/>
                    <a:pt x="688" y="2105"/>
                  </a:cubicBezTo>
                  <a:cubicBezTo>
                    <a:pt x="687" y="2106"/>
                    <a:pt x="686" y="2107"/>
                    <a:pt x="686" y="2107"/>
                  </a:cubicBezTo>
                  <a:cubicBezTo>
                    <a:pt x="686" y="2107"/>
                    <a:pt x="687" y="2106"/>
                    <a:pt x="688" y="2106"/>
                  </a:cubicBezTo>
                  <a:cubicBezTo>
                    <a:pt x="689" y="2105"/>
                    <a:pt x="690" y="2104"/>
                    <a:pt x="692" y="2103"/>
                  </a:cubicBezTo>
                  <a:cubicBezTo>
                    <a:pt x="693" y="2103"/>
                    <a:pt x="694" y="2102"/>
                    <a:pt x="695" y="2102"/>
                  </a:cubicBezTo>
                  <a:cubicBezTo>
                    <a:pt x="696" y="2101"/>
                    <a:pt x="697" y="2101"/>
                    <a:pt x="698" y="2100"/>
                  </a:cubicBezTo>
                  <a:cubicBezTo>
                    <a:pt x="700" y="2100"/>
                    <a:pt x="701" y="2099"/>
                    <a:pt x="702" y="2099"/>
                  </a:cubicBezTo>
                  <a:cubicBezTo>
                    <a:pt x="704" y="2098"/>
                    <a:pt x="705" y="2098"/>
                    <a:pt x="707" y="2097"/>
                  </a:cubicBezTo>
                  <a:cubicBezTo>
                    <a:pt x="710" y="2096"/>
                    <a:pt x="714" y="2095"/>
                    <a:pt x="717" y="2095"/>
                  </a:cubicBezTo>
                  <a:cubicBezTo>
                    <a:pt x="721" y="2094"/>
                    <a:pt x="725" y="2094"/>
                    <a:pt x="729" y="2093"/>
                  </a:cubicBezTo>
                  <a:cubicBezTo>
                    <a:pt x="734" y="2093"/>
                    <a:pt x="738" y="2093"/>
                    <a:pt x="742" y="2093"/>
                  </a:cubicBezTo>
                  <a:cubicBezTo>
                    <a:pt x="743" y="2093"/>
                    <a:pt x="743" y="2093"/>
                    <a:pt x="744" y="2093"/>
                  </a:cubicBezTo>
                  <a:cubicBezTo>
                    <a:pt x="744" y="2093"/>
                    <a:pt x="745" y="2093"/>
                    <a:pt x="745" y="2093"/>
                  </a:cubicBezTo>
                  <a:cubicBezTo>
                    <a:pt x="746" y="2093"/>
                    <a:pt x="747" y="2093"/>
                    <a:pt x="748" y="2094"/>
                  </a:cubicBezTo>
                  <a:cubicBezTo>
                    <a:pt x="748" y="2094"/>
                    <a:pt x="748" y="2094"/>
                    <a:pt x="748" y="2094"/>
                  </a:cubicBezTo>
                  <a:cubicBezTo>
                    <a:pt x="748" y="2094"/>
                    <a:pt x="748" y="2094"/>
                    <a:pt x="748" y="2093"/>
                  </a:cubicBezTo>
                  <a:cubicBezTo>
                    <a:pt x="748" y="2093"/>
                    <a:pt x="747" y="2093"/>
                    <a:pt x="747" y="2093"/>
                  </a:cubicBezTo>
                  <a:cubicBezTo>
                    <a:pt x="750" y="2093"/>
                    <a:pt x="753" y="2093"/>
                    <a:pt x="756" y="2093"/>
                  </a:cubicBezTo>
                  <a:cubicBezTo>
                    <a:pt x="760" y="2093"/>
                    <a:pt x="765" y="2093"/>
                    <a:pt x="769" y="2093"/>
                  </a:cubicBezTo>
                  <a:cubicBezTo>
                    <a:pt x="772" y="2093"/>
                    <a:pt x="774" y="2093"/>
                    <a:pt x="776" y="2093"/>
                  </a:cubicBezTo>
                  <a:cubicBezTo>
                    <a:pt x="778" y="2093"/>
                    <a:pt x="781" y="2093"/>
                    <a:pt x="783" y="2093"/>
                  </a:cubicBezTo>
                  <a:cubicBezTo>
                    <a:pt x="787" y="2092"/>
                    <a:pt x="791" y="2092"/>
                    <a:pt x="795" y="2091"/>
                  </a:cubicBezTo>
                  <a:cubicBezTo>
                    <a:pt x="798" y="2091"/>
                    <a:pt x="800" y="2091"/>
                    <a:pt x="803" y="2090"/>
                  </a:cubicBezTo>
                  <a:cubicBezTo>
                    <a:pt x="762" y="2105"/>
                    <a:pt x="717" y="2117"/>
                    <a:pt x="675" y="2135"/>
                  </a:cubicBezTo>
                  <a:cubicBezTo>
                    <a:pt x="671" y="2134"/>
                    <a:pt x="666" y="2133"/>
                    <a:pt x="660" y="2132"/>
                  </a:cubicBezTo>
                  <a:cubicBezTo>
                    <a:pt x="658" y="2132"/>
                    <a:pt x="657" y="2132"/>
                    <a:pt x="655" y="2131"/>
                  </a:cubicBezTo>
                  <a:cubicBezTo>
                    <a:pt x="653" y="2131"/>
                    <a:pt x="651" y="2131"/>
                    <a:pt x="649" y="2131"/>
                  </a:cubicBezTo>
                  <a:cubicBezTo>
                    <a:pt x="645" y="2130"/>
                    <a:pt x="641" y="2130"/>
                    <a:pt x="637" y="2129"/>
                  </a:cubicBezTo>
                  <a:cubicBezTo>
                    <a:pt x="633" y="2129"/>
                    <a:pt x="629" y="2129"/>
                    <a:pt x="625" y="2130"/>
                  </a:cubicBezTo>
                  <a:cubicBezTo>
                    <a:pt x="623" y="2130"/>
                    <a:pt x="621" y="2130"/>
                    <a:pt x="620" y="2131"/>
                  </a:cubicBezTo>
                  <a:cubicBezTo>
                    <a:pt x="619" y="2131"/>
                    <a:pt x="618" y="2131"/>
                    <a:pt x="617" y="2131"/>
                  </a:cubicBezTo>
                  <a:cubicBezTo>
                    <a:pt x="616" y="2131"/>
                    <a:pt x="616" y="2131"/>
                    <a:pt x="616" y="2131"/>
                  </a:cubicBezTo>
                  <a:cubicBezTo>
                    <a:pt x="616" y="2131"/>
                    <a:pt x="616" y="2131"/>
                    <a:pt x="616" y="2131"/>
                  </a:cubicBezTo>
                  <a:cubicBezTo>
                    <a:pt x="615" y="2132"/>
                    <a:pt x="615" y="2132"/>
                    <a:pt x="615" y="2132"/>
                  </a:cubicBezTo>
                  <a:cubicBezTo>
                    <a:pt x="615" y="2132"/>
                    <a:pt x="614" y="2132"/>
                    <a:pt x="614" y="2132"/>
                  </a:cubicBezTo>
                  <a:cubicBezTo>
                    <a:pt x="613" y="2132"/>
                    <a:pt x="612" y="2133"/>
                    <a:pt x="611" y="2133"/>
                  </a:cubicBezTo>
                  <a:cubicBezTo>
                    <a:pt x="610" y="2133"/>
                    <a:pt x="609" y="2134"/>
                    <a:pt x="608" y="2134"/>
                  </a:cubicBezTo>
                  <a:cubicBezTo>
                    <a:pt x="608" y="2134"/>
                    <a:pt x="607" y="2135"/>
                    <a:pt x="606" y="2135"/>
                  </a:cubicBezTo>
                  <a:cubicBezTo>
                    <a:pt x="605" y="2135"/>
                    <a:pt x="604" y="2136"/>
                    <a:pt x="604" y="2136"/>
                  </a:cubicBezTo>
                  <a:cubicBezTo>
                    <a:pt x="601" y="2138"/>
                    <a:pt x="598" y="2140"/>
                    <a:pt x="596" y="2142"/>
                  </a:cubicBezTo>
                  <a:cubicBezTo>
                    <a:pt x="594" y="2143"/>
                    <a:pt x="593" y="2144"/>
                    <a:pt x="593" y="2145"/>
                  </a:cubicBezTo>
                  <a:cubicBezTo>
                    <a:pt x="592" y="2146"/>
                    <a:pt x="591" y="2147"/>
                    <a:pt x="590" y="2148"/>
                  </a:cubicBezTo>
                  <a:cubicBezTo>
                    <a:pt x="589" y="2149"/>
                    <a:pt x="589" y="2150"/>
                    <a:pt x="588" y="2151"/>
                  </a:cubicBezTo>
                  <a:cubicBezTo>
                    <a:pt x="588" y="2152"/>
                    <a:pt x="587" y="2153"/>
                    <a:pt x="587" y="2154"/>
                  </a:cubicBezTo>
                  <a:cubicBezTo>
                    <a:pt x="586" y="2156"/>
                    <a:pt x="586" y="2157"/>
                    <a:pt x="586" y="2158"/>
                  </a:cubicBezTo>
                  <a:cubicBezTo>
                    <a:pt x="586" y="2159"/>
                    <a:pt x="586" y="2159"/>
                    <a:pt x="586" y="2159"/>
                  </a:cubicBezTo>
                  <a:cubicBezTo>
                    <a:pt x="586" y="2159"/>
                    <a:pt x="586" y="2159"/>
                    <a:pt x="586" y="2158"/>
                  </a:cubicBezTo>
                  <a:cubicBezTo>
                    <a:pt x="587" y="2158"/>
                    <a:pt x="587" y="2157"/>
                    <a:pt x="587" y="2156"/>
                  </a:cubicBezTo>
                  <a:cubicBezTo>
                    <a:pt x="588" y="2156"/>
                    <a:pt x="588" y="2155"/>
                    <a:pt x="588" y="2155"/>
                  </a:cubicBezTo>
                  <a:cubicBezTo>
                    <a:pt x="589" y="2154"/>
                    <a:pt x="590" y="2153"/>
                    <a:pt x="590" y="2153"/>
                  </a:cubicBezTo>
                  <a:cubicBezTo>
                    <a:pt x="591" y="2152"/>
                    <a:pt x="592" y="2151"/>
                    <a:pt x="592" y="2150"/>
                  </a:cubicBezTo>
                  <a:cubicBezTo>
                    <a:pt x="594" y="2149"/>
                    <a:pt x="596" y="2147"/>
                    <a:pt x="598" y="2146"/>
                  </a:cubicBezTo>
                  <a:cubicBezTo>
                    <a:pt x="601" y="2144"/>
                    <a:pt x="603" y="2143"/>
                    <a:pt x="606" y="2142"/>
                  </a:cubicBezTo>
                  <a:cubicBezTo>
                    <a:pt x="607" y="2141"/>
                    <a:pt x="608" y="2141"/>
                    <a:pt x="608" y="2141"/>
                  </a:cubicBezTo>
                  <a:cubicBezTo>
                    <a:pt x="609" y="2141"/>
                    <a:pt x="610" y="2140"/>
                    <a:pt x="611" y="2140"/>
                  </a:cubicBezTo>
                  <a:cubicBezTo>
                    <a:pt x="612" y="2140"/>
                    <a:pt x="612" y="2140"/>
                    <a:pt x="613" y="2139"/>
                  </a:cubicBezTo>
                  <a:cubicBezTo>
                    <a:pt x="614" y="2139"/>
                    <a:pt x="615" y="2139"/>
                    <a:pt x="616" y="2139"/>
                  </a:cubicBezTo>
                  <a:cubicBezTo>
                    <a:pt x="616" y="2139"/>
                    <a:pt x="616" y="2139"/>
                    <a:pt x="617" y="2139"/>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8" y="2138"/>
                    <a:pt x="618" y="2138"/>
                    <a:pt x="618" y="2138"/>
                  </a:cubicBezTo>
                  <a:cubicBezTo>
                    <a:pt x="619" y="2138"/>
                    <a:pt x="620" y="2138"/>
                    <a:pt x="621" y="2138"/>
                  </a:cubicBezTo>
                  <a:cubicBezTo>
                    <a:pt x="622" y="2138"/>
                    <a:pt x="624" y="2138"/>
                    <a:pt x="626" y="2137"/>
                  </a:cubicBezTo>
                  <a:cubicBezTo>
                    <a:pt x="630" y="2137"/>
                    <a:pt x="633" y="2137"/>
                    <a:pt x="637" y="2137"/>
                  </a:cubicBezTo>
                  <a:cubicBezTo>
                    <a:pt x="641" y="2137"/>
                    <a:pt x="645" y="2138"/>
                    <a:pt x="648" y="2138"/>
                  </a:cubicBezTo>
                  <a:cubicBezTo>
                    <a:pt x="652" y="2138"/>
                    <a:pt x="656" y="2139"/>
                    <a:pt x="659" y="2139"/>
                  </a:cubicBezTo>
                  <a:cubicBezTo>
                    <a:pt x="661" y="2139"/>
                    <a:pt x="663" y="2140"/>
                    <a:pt x="665" y="2140"/>
                  </a:cubicBezTo>
                  <a:cubicBezTo>
                    <a:pt x="638" y="2152"/>
                    <a:pt x="613" y="2168"/>
                    <a:pt x="593" y="2188"/>
                  </a:cubicBezTo>
                  <a:cubicBezTo>
                    <a:pt x="622" y="2165"/>
                    <a:pt x="648" y="2155"/>
                    <a:pt x="677" y="2147"/>
                  </a:cubicBezTo>
                  <a:cubicBezTo>
                    <a:pt x="673" y="2149"/>
                    <a:pt x="669" y="2152"/>
                    <a:pt x="665" y="2156"/>
                  </a:cubicBezTo>
                  <a:cubicBezTo>
                    <a:pt x="663" y="2158"/>
                    <a:pt x="660" y="2160"/>
                    <a:pt x="658" y="2163"/>
                  </a:cubicBezTo>
                  <a:cubicBezTo>
                    <a:pt x="655" y="2165"/>
                    <a:pt x="653" y="2168"/>
                    <a:pt x="650" y="2170"/>
                  </a:cubicBezTo>
                  <a:cubicBezTo>
                    <a:pt x="648" y="2173"/>
                    <a:pt x="646" y="2175"/>
                    <a:pt x="643" y="2178"/>
                  </a:cubicBezTo>
                  <a:cubicBezTo>
                    <a:pt x="641" y="2181"/>
                    <a:pt x="639" y="2184"/>
                    <a:pt x="636" y="2186"/>
                  </a:cubicBezTo>
                  <a:cubicBezTo>
                    <a:pt x="632" y="2192"/>
                    <a:pt x="628" y="2198"/>
                    <a:pt x="624" y="2203"/>
                  </a:cubicBezTo>
                  <a:cubicBezTo>
                    <a:pt x="622" y="2206"/>
                    <a:pt x="620" y="2209"/>
                    <a:pt x="618" y="2212"/>
                  </a:cubicBezTo>
                  <a:cubicBezTo>
                    <a:pt x="616" y="2214"/>
                    <a:pt x="614" y="2217"/>
                    <a:pt x="612" y="2220"/>
                  </a:cubicBezTo>
                  <a:cubicBezTo>
                    <a:pt x="608" y="2225"/>
                    <a:pt x="604" y="2230"/>
                    <a:pt x="601" y="2235"/>
                  </a:cubicBezTo>
                  <a:cubicBezTo>
                    <a:pt x="597" y="2240"/>
                    <a:pt x="593" y="2244"/>
                    <a:pt x="590" y="2248"/>
                  </a:cubicBezTo>
                  <a:cubicBezTo>
                    <a:pt x="588" y="2250"/>
                    <a:pt x="587" y="2252"/>
                    <a:pt x="585" y="2254"/>
                  </a:cubicBezTo>
                  <a:cubicBezTo>
                    <a:pt x="583" y="2255"/>
                    <a:pt x="582" y="2257"/>
                    <a:pt x="580" y="2259"/>
                  </a:cubicBezTo>
                  <a:cubicBezTo>
                    <a:pt x="579" y="2260"/>
                    <a:pt x="577" y="2262"/>
                    <a:pt x="576" y="2263"/>
                  </a:cubicBezTo>
                  <a:cubicBezTo>
                    <a:pt x="575" y="2264"/>
                    <a:pt x="574" y="2265"/>
                    <a:pt x="572" y="2266"/>
                  </a:cubicBezTo>
                  <a:cubicBezTo>
                    <a:pt x="570" y="2269"/>
                    <a:pt x="568" y="2270"/>
                    <a:pt x="567" y="2271"/>
                  </a:cubicBezTo>
                  <a:cubicBezTo>
                    <a:pt x="566" y="2272"/>
                    <a:pt x="565" y="2273"/>
                    <a:pt x="565" y="2273"/>
                  </a:cubicBezTo>
                  <a:cubicBezTo>
                    <a:pt x="565" y="2273"/>
                    <a:pt x="566" y="2272"/>
                    <a:pt x="567" y="2272"/>
                  </a:cubicBezTo>
                  <a:cubicBezTo>
                    <a:pt x="568" y="2271"/>
                    <a:pt x="569" y="2271"/>
                    <a:pt x="570" y="2270"/>
                  </a:cubicBezTo>
                  <a:cubicBezTo>
                    <a:pt x="571" y="2269"/>
                    <a:pt x="572" y="2269"/>
                    <a:pt x="573" y="2268"/>
                  </a:cubicBezTo>
                  <a:cubicBezTo>
                    <a:pt x="575" y="2267"/>
                    <a:pt x="576" y="2266"/>
                    <a:pt x="578" y="2265"/>
                  </a:cubicBezTo>
                  <a:cubicBezTo>
                    <a:pt x="579" y="2264"/>
                    <a:pt x="581" y="2262"/>
                    <a:pt x="582" y="2261"/>
                  </a:cubicBezTo>
                  <a:cubicBezTo>
                    <a:pt x="584" y="2260"/>
                    <a:pt x="586" y="2258"/>
                    <a:pt x="588" y="2256"/>
                  </a:cubicBezTo>
                  <a:cubicBezTo>
                    <a:pt x="590" y="2255"/>
                    <a:pt x="591" y="2253"/>
                    <a:pt x="593" y="2251"/>
                  </a:cubicBezTo>
                  <a:cubicBezTo>
                    <a:pt x="595" y="2249"/>
                    <a:pt x="597" y="2247"/>
                    <a:pt x="599" y="2245"/>
                  </a:cubicBezTo>
                  <a:cubicBezTo>
                    <a:pt x="601" y="2243"/>
                    <a:pt x="603" y="2241"/>
                    <a:pt x="605" y="2239"/>
                  </a:cubicBezTo>
                  <a:cubicBezTo>
                    <a:pt x="609" y="2234"/>
                    <a:pt x="613" y="2229"/>
                    <a:pt x="617" y="2224"/>
                  </a:cubicBezTo>
                  <a:cubicBezTo>
                    <a:pt x="619" y="2221"/>
                    <a:pt x="622" y="2219"/>
                    <a:pt x="624" y="2216"/>
                  </a:cubicBezTo>
                  <a:cubicBezTo>
                    <a:pt x="626" y="2213"/>
                    <a:pt x="628" y="2211"/>
                    <a:pt x="630" y="2208"/>
                  </a:cubicBezTo>
                  <a:cubicBezTo>
                    <a:pt x="634" y="2202"/>
                    <a:pt x="638" y="2197"/>
                    <a:pt x="643" y="2191"/>
                  </a:cubicBezTo>
                  <a:cubicBezTo>
                    <a:pt x="647" y="2186"/>
                    <a:pt x="651" y="2180"/>
                    <a:pt x="656" y="2175"/>
                  </a:cubicBezTo>
                  <a:cubicBezTo>
                    <a:pt x="658" y="2173"/>
                    <a:pt x="661" y="2170"/>
                    <a:pt x="663" y="2168"/>
                  </a:cubicBezTo>
                  <a:cubicBezTo>
                    <a:pt x="665" y="2166"/>
                    <a:pt x="668" y="2163"/>
                    <a:pt x="670" y="2161"/>
                  </a:cubicBezTo>
                  <a:cubicBezTo>
                    <a:pt x="675" y="2157"/>
                    <a:pt x="679" y="2153"/>
                    <a:pt x="684" y="2149"/>
                  </a:cubicBezTo>
                  <a:cubicBezTo>
                    <a:pt x="688" y="2146"/>
                    <a:pt x="691" y="2144"/>
                    <a:pt x="694" y="2142"/>
                  </a:cubicBezTo>
                  <a:cubicBezTo>
                    <a:pt x="701" y="2140"/>
                    <a:pt x="707" y="2139"/>
                    <a:pt x="714" y="2137"/>
                  </a:cubicBezTo>
                  <a:cubicBezTo>
                    <a:pt x="718" y="2136"/>
                    <a:pt x="722" y="2135"/>
                    <a:pt x="726" y="2134"/>
                  </a:cubicBezTo>
                  <a:cubicBezTo>
                    <a:pt x="725" y="2135"/>
                    <a:pt x="724" y="2136"/>
                    <a:pt x="723" y="2136"/>
                  </a:cubicBezTo>
                  <a:cubicBezTo>
                    <a:pt x="722" y="2137"/>
                    <a:pt x="722" y="2137"/>
                    <a:pt x="721" y="2137"/>
                  </a:cubicBezTo>
                  <a:cubicBezTo>
                    <a:pt x="720" y="2138"/>
                    <a:pt x="720" y="2138"/>
                    <a:pt x="719" y="2139"/>
                  </a:cubicBezTo>
                  <a:cubicBezTo>
                    <a:pt x="718" y="2139"/>
                    <a:pt x="717" y="2140"/>
                    <a:pt x="716" y="2141"/>
                  </a:cubicBezTo>
                  <a:cubicBezTo>
                    <a:pt x="715" y="2142"/>
                    <a:pt x="714" y="2143"/>
                    <a:pt x="712" y="2144"/>
                  </a:cubicBezTo>
                  <a:cubicBezTo>
                    <a:pt x="711" y="2145"/>
                    <a:pt x="710" y="2146"/>
                    <a:pt x="709" y="2146"/>
                  </a:cubicBezTo>
                  <a:cubicBezTo>
                    <a:pt x="707" y="2148"/>
                    <a:pt x="704" y="2150"/>
                    <a:pt x="702" y="2152"/>
                  </a:cubicBezTo>
                  <a:cubicBezTo>
                    <a:pt x="700" y="2154"/>
                    <a:pt x="698" y="2156"/>
                    <a:pt x="696" y="2158"/>
                  </a:cubicBezTo>
                  <a:cubicBezTo>
                    <a:pt x="694" y="2159"/>
                    <a:pt x="694" y="2159"/>
                    <a:pt x="694" y="2159"/>
                  </a:cubicBezTo>
                  <a:cubicBezTo>
                    <a:pt x="692" y="2161"/>
                    <a:pt x="692" y="2161"/>
                    <a:pt x="692" y="2161"/>
                  </a:cubicBezTo>
                  <a:cubicBezTo>
                    <a:pt x="691" y="2162"/>
                    <a:pt x="690" y="2163"/>
                    <a:pt x="689" y="2164"/>
                  </a:cubicBezTo>
                  <a:cubicBezTo>
                    <a:pt x="688" y="2165"/>
                    <a:pt x="687" y="2166"/>
                    <a:pt x="686" y="2167"/>
                  </a:cubicBezTo>
                  <a:cubicBezTo>
                    <a:pt x="685" y="2168"/>
                    <a:pt x="684" y="2169"/>
                    <a:pt x="683" y="2170"/>
                  </a:cubicBezTo>
                  <a:cubicBezTo>
                    <a:pt x="681" y="2172"/>
                    <a:pt x="679" y="2174"/>
                    <a:pt x="677" y="2176"/>
                  </a:cubicBezTo>
                  <a:cubicBezTo>
                    <a:pt x="676" y="2178"/>
                    <a:pt x="674" y="2180"/>
                    <a:pt x="672" y="2182"/>
                  </a:cubicBezTo>
                  <a:cubicBezTo>
                    <a:pt x="671" y="2183"/>
                    <a:pt x="670" y="2183"/>
                    <a:pt x="669" y="2184"/>
                  </a:cubicBezTo>
                  <a:cubicBezTo>
                    <a:pt x="668" y="2185"/>
                    <a:pt x="668" y="2186"/>
                    <a:pt x="667" y="2187"/>
                  </a:cubicBezTo>
                  <a:cubicBezTo>
                    <a:pt x="665" y="2189"/>
                    <a:pt x="663" y="2191"/>
                    <a:pt x="662" y="2193"/>
                  </a:cubicBezTo>
                  <a:cubicBezTo>
                    <a:pt x="660" y="2195"/>
                    <a:pt x="659" y="2196"/>
                    <a:pt x="658" y="2198"/>
                  </a:cubicBezTo>
                  <a:cubicBezTo>
                    <a:pt x="656" y="2200"/>
                    <a:pt x="655" y="2201"/>
                    <a:pt x="654" y="2203"/>
                  </a:cubicBezTo>
                  <a:cubicBezTo>
                    <a:pt x="652" y="2204"/>
                    <a:pt x="651" y="2206"/>
                    <a:pt x="650" y="2207"/>
                  </a:cubicBezTo>
                  <a:cubicBezTo>
                    <a:pt x="648" y="2210"/>
                    <a:pt x="646" y="2212"/>
                    <a:pt x="644" y="2214"/>
                  </a:cubicBezTo>
                  <a:cubicBezTo>
                    <a:pt x="643" y="2216"/>
                    <a:pt x="642" y="2218"/>
                    <a:pt x="641" y="2219"/>
                  </a:cubicBezTo>
                  <a:cubicBezTo>
                    <a:pt x="640" y="2220"/>
                    <a:pt x="640" y="2221"/>
                    <a:pt x="640" y="2221"/>
                  </a:cubicBezTo>
                  <a:cubicBezTo>
                    <a:pt x="640" y="2221"/>
                    <a:pt x="640" y="2220"/>
                    <a:pt x="641" y="2219"/>
                  </a:cubicBezTo>
                  <a:cubicBezTo>
                    <a:pt x="642" y="2219"/>
                    <a:pt x="644" y="2217"/>
                    <a:pt x="646" y="2215"/>
                  </a:cubicBezTo>
                  <a:cubicBezTo>
                    <a:pt x="648" y="2214"/>
                    <a:pt x="650" y="2212"/>
                    <a:pt x="652" y="2209"/>
                  </a:cubicBezTo>
                  <a:cubicBezTo>
                    <a:pt x="655" y="2207"/>
                    <a:pt x="658" y="2204"/>
                    <a:pt x="661" y="2201"/>
                  </a:cubicBezTo>
                  <a:cubicBezTo>
                    <a:pt x="664" y="2198"/>
                    <a:pt x="667" y="2195"/>
                    <a:pt x="671" y="2191"/>
                  </a:cubicBezTo>
                  <a:cubicBezTo>
                    <a:pt x="672" y="2191"/>
                    <a:pt x="673" y="2190"/>
                    <a:pt x="674" y="2189"/>
                  </a:cubicBezTo>
                  <a:cubicBezTo>
                    <a:pt x="675" y="2188"/>
                    <a:pt x="676" y="2187"/>
                    <a:pt x="677" y="2186"/>
                  </a:cubicBezTo>
                  <a:cubicBezTo>
                    <a:pt x="678" y="2184"/>
                    <a:pt x="680" y="2183"/>
                    <a:pt x="682" y="2181"/>
                  </a:cubicBezTo>
                  <a:cubicBezTo>
                    <a:pt x="686" y="2177"/>
                    <a:pt x="690" y="2173"/>
                    <a:pt x="695" y="2169"/>
                  </a:cubicBezTo>
                  <a:cubicBezTo>
                    <a:pt x="696" y="2168"/>
                    <a:pt x="697" y="2167"/>
                    <a:pt x="698" y="2167"/>
                  </a:cubicBezTo>
                  <a:cubicBezTo>
                    <a:pt x="699" y="2165"/>
                    <a:pt x="699" y="2165"/>
                    <a:pt x="699" y="2165"/>
                  </a:cubicBezTo>
                  <a:cubicBezTo>
                    <a:pt x="701" y="2164"/>
                    <a:pt x="701" y="2164"/>
                    <a:pt x="701" y="2164"/>
                  </a:cubicBezTo>
                  <a:cubicBezTo>
                    <a:pt x="703" y="2162"/>
                    <a:pt x="705" y="2160"/>
                    <a:pt x="707" y="2158"/>
                  </a:cubicBezTo>
                  <a:cubicBezTo>
                    <a:pt x="710" y="2156"/>
                    <a:pt x="712" y="2154"/>
                    <a:pt x="714" y="2153"/>
                  </a:cubicBezTo>
                  <a:cubicBezTo>
                    <a:pt x="715" y="2152"/>
                    <a:pt x="716" y="2151"/>
                    <a:pt x="717" y="2150"/>
                  </a:cubicBezTo>
                  <a:cubicBezTo>
                    <a:pt x="718" y="2149"/>
                    <a:pt x="719" y="2148"/>
                    <a:pt x="721" y="2147"/>
                  </a:cubicBezTo>
                  <a:cubicBezTo>
                    <a:pt x="722" y="2146"/>
                    <a:pt x="723" y="2146"/>
                    <a:pt x="724" y="2145"/>
                  </a:cubicBezTo>
                  <a:cubicBezTo>
                    <a:pt x="724" y="2144"/>
                    <a:pt x="725" y="2144"/>
                    <a:pt x="725" y="2143"/>
                  </a:cubicBezTo>
                  <a:cubicBezTo>
                    <a:pt x="726" y="2143"/>
                    <a:pt x="727" y="2143"/>
                    <a:pt x="727" y="2142"/>
                  </a:cubicBezTo>
                  <a:cubicBezTo>
                    <a:pt x="729" y="2141"/>
                    <a:pt x="732" y="2139"/>
                    <a:pt x="734" y="2137"/>
                  </a:cubicBezTo>
                  <a:cubicBezTo>
                    <a:pt x="735" y="2136"/>
                    <a:pt x="736" y="2136"/>
                    <a:pt x="737" y="2135"/>
                  </a:cubicBezTo>
                  <a:cubicBezTo>
                    <a:pt x="738" y="2134"/>
                    <a:pt x="739" y="2134"/>
                    <a:pt x="740" y="2133"/>
                  </a:cubicBezTo>
                  <a:cubicBezTo>
                    <a:pt x="741" y="2132"/>
                    <a:pt x="742" y="2131"/>
                    <a:pt x="743" y="2131"/>
                  </a:cubicBezTo>
                  <a:cubicBezTo>
                    <a:pt x="744" y="2130"/>
                    <a:pt x="744" y="2130"/>
                    <a:pt x="745" y="2130"/>
                  </a:cubicBezTo>
                  <a:cubicBezTo>
                    <a:pt x="745" y="2130"/>
                    <a:pt x="745" y="2130"/>
                    <a:pt x="745" y="2129"/>
                  </a:cubicBezTo>
                  <a:cubicBezTo>
                    <a:pt x="760" y="2126"/>
                    <a:pt x="775" y="2122"/>
                    <a:pt x="788" y="2118"/>
                  </a:cubicBezTo>
                  <a:cubicBezTo>
                    <a:pt x="773" y="2169"/>
                    <a:pt x="735" y="2195"/>
                    <a:pt x="710" y="2235"/>
                  </a:cubicBezTo>
                  <a:cubicBezTo>
                    <a:pt x="709" y="2236"/>
                    <a:pt x="708" y="2236"/>
                    <a:pt x="707" y="2236"/>
                  </a:cubicBezTo>
                  <a:cubicBezTo>
                    <a:pt x="703" y="2236"/>
                    <a:pt x="699" y="2237"/>
                    <a:pt x="694" y="2238"/>
                  </a:cubicBezTo>
                  <a:cubicBezTo>
                    <a:pt x="689" y="2238"/>
                    <a:pt x="683" y="2240"/>
                    <a:pt x="678" y="2241"/>
                  </a:cubicBezTo>
                  <a:cubicBezTo>
                    <a:pt x="676" y="2242"/>
                    <a:pt x="675" y="2242"/>
                    <a:pt x="673" y="2242"/>
                  </a:cubicBezTo>
                  <a:cubicBezTo>
                    <a:pt x="672" y="2243"/>
                    <a:pt x="671" y="2243"/>
                    <a:pt x="669" y="2244"/>
                  </a:cubicBezTo>
                  <a:cubicBezTo>
                    <a:pt x="668" y="2244"/>
                    <a:pt x="668" y="2244"/>
                    <a:pt x="667" y="2245"/>
                  </a:cubicBezTo>
                  <a:cubicBezTo>
                    <a:pt x="666" y="2245"/>
                    <a:pt x="666" y="2245"/>
                    <a:pt x="666" y="2245"/>
                  </a:cubicBezTo>
                  <a:cubicBezTo>
                    <a:pt x="666" y="2245"/>
                    <a:pt x="666" y="2245"/>
                    <a:pt x="666" y="2245"/>
                  </a:cubicBezTo>
                  <a:cubicBezTo>
                    <a:pt x="666" y="2245"/>
                    <a:pt x="666" y="2245"/>
                    <a:pt x="666" y="2245"/>
                  </a:cubicBezTo>
                  <a:cubicBezTo>
                    <a:pt x="665" y="2246"/>
                    <a:pt x="665" y="2246"/>
                    <a:pt x="665" y="2246"/>
                  </a:cubicBezTo>
                  <a:cubicBezTo>
                    <a:pt x="664" y="2246"/>
                    <a:pt x="663" y="2246"/>
                    <a:pt x="663" y="2246"/>
                  </a:cubicBezTo>
                  <a:cubicBezTo>
                    <a:pt x="662" y="2247"/>
                    <a:pt x="661" y="2247"/>
                    <a:pt x="660" y="2247"/>
                  </a:cubicBezTo>
                  <a:cubicBezTo>
                    <a:pt x="654" y="2250"/>
                    <a:pt x="649" y="2253"/>
                    <a:pt x="643" y="2257"/>
                  </a:cubicBezTo>
                  <a:cubicBezTo>
                    <a:pt x="638" y="2261"/>
                    <a:pt x="632" y="2266"/>
                    <a:pt x="628" y="2272"/>
                  </a:cubicBezTo>
                  <a:cubicBezTo>
                    <a:pt x="626" y="2273"/>
                    <a:pt x="625" y="2275"/>
                    <a:pt x="624" y="2277"/>
                  </a:cubicBezTo>
                  <a:cubicBezTo>
                    <a:pt x="621" y="2279"/>
                    <a:pt x="617" y="2281"/>
                    <a:pt x="614" y="2284"/>
                  </a:cubicBezTo>
                  <a:cubicBezTo>
                    <a:pt x="613" y="2284"/>
                    <a:pt x="612" y="2285"/>
                    <a:pt x="611" y="2286"/>
                  </a:cubicBezTo>
                  <a:cubicBezTo>
                    <a:pt x="610" y="2287"/>
                    <a:pt x="609" y="2287"/>
                    <a:pt x="608" y="2288"/>
                  </a:cubicBezTo>
                  <a:cubicBezTo>
                    <a:pt x="606" y="2290"/>
                    <a:pt x="604" y="2291"/>
                    <a:pt x="602" y="2293"/>
                  </a:cubicBezTo>
                  <a:cubicBezTo>
                    <a:pt x="600" y="2294"/>
                    <a:pt x="598" y="2296"/>
                    <a:pt x="596" y="2298"/>
                  </a:cubicBezTo>
                  <a:cubicBezTo>
                    <a:pt x="596" y="2298"/>
                    <a:pt x="595" y="2299"/>
                    <a:pt x="594" y="2300"/>
                  </a:cubicBezTo>
                  <a:cubicBezTo>
                    <a:pt x="593" y="2301"/>
                    <a:pt x="592" y="2302"/>
                    <a:pt x="591" y="2302"/>
                  </a:cubicBezTo>
                  <a:cubicBezTo>
                    <a:pt x="589" y="2304"/>
                    <a:pt x="588" y="2306"/>
                    <a:pt x="586" y="2307"/>
                  </a:cubicBezTo>
                  <a:cubicBezTo>
                    <a:pt x="585" y="2309"/>
                    <a:pt x="583" y="2310"/>
                    <a:pt x="582" y="2312"/>
                  </a:cubicBezTo>
                  <a:cubicBezTo>
                    <a:pt x="580" y="2313"/>
                    <a:pt x="579" y="2315"/>
                    <a:pt x="579" y="2316"/>
                  </a:cubicBezTo>
                  <a:cubicBezTo>
                    <a:pt x="578" y="2318"/>
                    <a:pt x="577" y="2319"/>
                    <a:pt x="577" y="2320"/>
                  </a:cubicBezTo>
                  <a:cubicBezTo>
                    <a:pt x="577" y="2321"/>
                    <a:pt x="577" y="2322"/>
                    <a:pt x="577" y="2323"/>
                  </a:cubicBezTo>
                  <a:cubicBezTo>
                    <a:pt x="577" y="2323"/>
                    <a:pt x="577" y="2324"/>
                    <a:pt x="577" y="2324"/>
                  </a:cubicBezTo>
                  <a:cubicBezTo>
                    <a:pt x="577" y="2324"/>
                    <a:pt x="577" y="2323"/>
                    <a:pt x="578" y="2323"/>
                  </a:cubicBezTo>
                  <a:cubicBezTo>
                    <a:pt x="578" y="2323"/>
                    <a:pt x="578" y="2322"/>
                    <a:pt x="578" y="2322"/>
                  </a:cubicBezTo>
                  <a:cubicBezTo>
                    <a:pt x="578" y="2322"/>
                    <a:pt x="578" y="2321"/>
                    <a:pt x="579" y="2321"/>
                  </a:cubicBezTo>
                  <a:cubicBezTo>
                    <a:pt x="579" y="2320"/>
                    <a:pt x="580" y="2319"/>
                    <a:pt x="581" y="2318"/>
                  </a:cubicBezTo>
                  <a:cubicBezTo>
                    <a:pt x="582" y="2317"/>
                    <a:pt x="583" y="2316"/>
                    <a:pt x="585" y="2315"/>
                  </a:cubicBezTo>
                  <a:cubicBezTo>
                    <a:pt x="586" y="2314"/>
                    <a:pt x="588" y="2313"/>
                    <a:pt x="590" y="2312"/>
                  </a:cubicBezTo>
                  <a:cubicBezTo>
                    <a:pt x="592" y="2310"/>
                    <a:pt x="594" y="2309"/>
                    <a:pt x="595" y="2308"/>
                  </a:cubicBezTo>
                  <a:cubicBezTo>
                    <a:pt x="596" y="2307"/>
                    <a:pt x="597" y="2306"/>
                    <a:pt x="598" y="2306"/>
                  </a:cubicBezTo>
                  <a:cubicBezTo>
                    <a:pt x="599" y="2305"/>
                    <a:pt x="600" y="2304"/>
                    <a:pt x="601" y="2304"/>
                  </a:cubicBezTo>
                  <a:cubicBezTo>
                    <a:pt x="603" y="2302"/>
                    <a:pt x="605" y="2300"/>
                    <a:pt x="607" y="2299"/>
                  </a:cubicBezTo>
                  <a:cubicBezTo>
                    <a:pt x="609" y="2297"/>
                    <a:pt x="611" y="2296"/>
                    <a:pt x="613" y="2294"/>
                  </a:cubicBezTo>
                  <a:cubicBezTo>
                    <a:pt x="614" y="2293"/>
                    <a:pt x="615" y="2292"/>
                    <a:pt x="616" y="2292"/>
                  </a:cubicBezTo>
                  <a:cubicBezTo>
                    <a:pt x="616" y="2291"/>
                    <a:pt x="617" y="2291"/>
                    <a:pt x="617" y="2290"/>
                  </a:cubicBezTo>
                  <a:cubicBezTo>
                    <a:pt x="615" y="2297"/>
                    <a:pt x="613" y="2302"/>
                    <a:pt x="611" y="2307"/>
                  </a:cubicBezTo>
                  <a:cubicBezTo>
                    <a:pt x="610" y="2308"/>
                    <a:pt x="610" y="2309"/>
                    <a:pt x="610" y="2310"/>
                  </a:cubicBezTo>
                  <a:cubicBezTo>
                    <a:pt x="609" y="2310"/>
                    <a:pt x="609" y="2311"/>
                    <a:pt x="609" y="2311"/>
                  </a:cubicBezTo>
                  <a:cubicBezTo>
                    <a:pt x="608" y="2312"/>
                    <a:pt x="608" y="2313"/>
                    <a:pt x="607" y="2313"/>
                  </a:cubicBezTo>
                  <a:cubicBezTo>
                    <a:pt x="607" y="2314"/>
                    <a:pt x="607" y="2315"/>
                    <a:pt x="606" y="2315"/>
                  </a:cubicBezTo>
                  <a:cubicBezTo>
                    <a:pt x="606" y="2316"/>
                    <a:pt x="605" y="2318"/>
                    <a:pt x="604" y="2319"/>
                  </a:cubicBezTo>
                  <a:cubicBezTo>
                    <a:pt x="603" y="2320"/>
                    <a:pt x="602" y="2321"/>
                    <a:pt x="601" y="2322"/>
                  </a:cubicBezTo>
                  <a:cubicBezTo>
                    <a:pt x="598" y="2326"/>
                    <a:pt x="594" y="2330"/>
                    <a:pt x="591" y="2334"/>
                  </a:cubicBezTo>
                  <a:cubicBezTo>
                    <a:pt x="587" y="2337"/>
                    <a:pt x="584" y="2340"/>
                    <a:pt x="581" y="2343"/>
                  </a:cubicBezTo>
                  <a:cubicBezTo>
                    <a:pt x="578" y="2346"/>
                    <a:pt x="575" y="2348"/>
                    <a:pt x="573" y="2350"/>
                  </a:cubicBezTo>
                  <a:cubicBezTo>
                    <a:pt x="571" y="2352"/>
                    <a:pt x="569" y="2353"/>
                    <a:pt x="568" y="2354"/>
                  </a:cubicBezTo>
                  <a:cubicBezTo>
                    <a:pt x="567" y="2355"/>
                    <a:pt x="566" y="2356"/>
                    <a:pt x="566" y="2356"/>
                  </a:cubicBezTo>
                  <a:cubicBezTo>
                    <a:pt x="566" y="2356"/>
                    <a:pt x="567" y="2355"/>
                    <a:pt x="568" y="2354"/>
                  </a:cubicBezTo>
                  <a:cubicBezTo>
                    <a:pt x="569" y="2354"/>
                    <a:pt x="571" y="2353"/>
                    <a:pt x="574" y="2351"/>
                  </a:cubicBezTo>
                  <a:cubicBezTo>
                    <a:pt x="576" y="2350"/>
                    <a:pt x="580" y="2348"/>
                    <a:pt x="583" y="2345"/>
                  </a:cubicBezTo>
                  <a:cubicBezTo>
                    <a:pt x="585" y="2344"/>
                    <a:pt x="586" y="2343"/>
                    <a:pt x="588" y="2342"/>
                  </a:cubicBezTo>
                  <a:cubicBezTo>
                    <a:pt x="590" y="2340"/>
                    <a:pt x="592" y="2339"/>
                    <a:pt x="594" y="2337"/>
                  </a:cubicBezTo>
                  <a:cubicBezTo>
                    <a:pt x="598" y="2334"/>
                    <a:pt x="602" y="2330"/>
                    <a:pt x="606" y="2326"/>
                  </a:cubicBezTo>
                  <a:cubicBezTo>
                    <a:pt x="607" y="2325"/>
                    <a:pt x="608" y="2324"/>
                    <a:pt x="609" y="2322"/>
                  </a:cubicBezTo>
                  <a:cubicBezTo>
                    <a:pt x="610" y="2321"/>
                    <a:pt x="611" y="2320"/>
                    <a:pt x="612" y="2319"/>
                  </a:cubicBezTo>
                  <a:cubicBezTo>
                    <a:pt x="612" y="2318"/>
                    <a:pt x="613" y="2317"/>
                    <a:pt x="613" y="2317"/>
                  </a:cubicBezTo>
                  <a:cubicBezTo>
                    <a:pt x="614" y="2316"/>
                    <a:pt x="614" y="2315"/>
                    <a:pt x="614" y="2315"/>
                  </a:cubicBezTo>
                  <a:cubicBezTo>
                    <a:pt x="615" y="2314"/>
                    <a:pt x="615" y="2313"/>
                    <a:pt x="616" y="2313"/>
                  </a:cubicBezTo>
                  <a:cubicBezTo>
                    <a:pt x="616" y="2312"/>
                    <a:pt x="616" y="2311"/>
                    <a:pt x="617" y="2311"/>
                  </a:cubicBezTo>
                  <a:cubicBezTo>
                    <a:pt x="618" y="2308"/>
                    <a:pt x="620" y="2305"/>
                    <a:pt x="621" y="2302"/>
                  </a:cubicBezTo>
                  <a:cubicBezTo>
                    <a:pt x="622" y="2298"/>
                    <a:pt x="623" y="2295"/>
                    <a:pt x="624" y="2293"/>
                  </a:cubicBezTo>
                  <a:cubicBezTo>
                    <a:pt x="625" y="2292"/>
                    <a:pt x="625" y="2291"/>
                    <a:pt x="625" y="2290"/>
                  </a:cubicBezTo>
                  <a:cubicBezTo>
                    <a:pt x="626" y="2289"/>
                    <a:pt x="626" y="2289"/>
                    <a:pt x="626" y="2289"/>
                  </a:cubicBezTo>
                  <a:cubicBezTo>
                    <a:pt x="626" y="2289"/>
                    <a:pt x="626" y="2289"/>
                    <a:pt x="626" y="2288"/>
                  </a:cubicBezTo>
                  <a:cubicBezTo>
                    <a:pt x="627" y="2286"/>
                    <a:pt x="627" y="2286"/>
                    <a:pt x="627" y="2286"/>
                  </a:cubicBezTo>
                  <a:cubicBezTo>
                    <a:pt x="628" y="2286"/>
                    <a:pt x="628" y="2285"/>
                    <a:pt x="629" y="2284"/>
                  </a:cubicBezTo>
                  <a:cubicBezTo>
                    <a:pt x="629" y="2283"/>
                    <a:pt x="630" y="2282"/>
                    <a:pt x="631" y="2280"/>
                  </a:cubicBezTo>
                  <a:cubicBezTo>
                    <a:pt x="632" y="2280"/>
                    <a:pt x="632" y="2279"/>
                    <a:pt x="633" y="2278"/>
                  </a:cubicBezTo>
                  <a:cubicBezTo>
                    <a:pt x="633" y="2278"/>
                    <a:pt x="634" y="2277"/>
                    <a:pt x="634" y="2277"/>
                  </a:cubicBezTo>
                  <a:cubicBezTo>
                    <a:pt x="638" y="2272"/>
                    <a:pt x="643" y="2267"/>
                    <a:pt x="648" y="2263"/>
                  </a:cubicBezTo>
                  <a:cubicBezTo>
                    <a:pt x="648" y="2263"/>
                    <a:pt x="649" y="2263"/>
                    <a:pt x="650" y="2262"/>
                  </a:cubicBezTo>
                  <a:cubicBezTo>
                    <a:pt x="650" y="2262"/>
                    <a:pt x="651" y="2261"/>
                    <a:pt x="651" y="2261"/>
                  </a:cubicBezTo>
                  <a:cubicBezTo>
                    <a:pt x="653" y="2260"/>
                    <a:pt x="654" y="2259"/>
                    <a:pt x="655" y="2258"/>
                  </a:cubicBezTo>
                  <a:cubicBezTo>
                    <a:pt x="658" y="2257"/>
                    <a:pt x="661" y="2255"/>
                    <a:pt x="663" y="2254"/>
                  </a:cubicBezTo>
                  <a:cubicBezTo>
                    <a:pt x="664" y="2253"/>
                    <a:pt x="665" y="2253"/>
                    <a:pt x="665" y="2253"/>
                  </a:cubicBezTo>
                  <a:cubicBezTo>
                    <a:pt x="666" y="2252"/>
                    <a:pt x="667" y="2252"/>
                    <a:pt x="667" y="2252"/>
                  </a:cubicBezTo>
                  <a:cubicBezTo>
                    <a:pt x="668" y="2251"/>
                    <a:pt x="668" y="2251"/>
                    <a:pt x="668" y="2251"/>
                  </a:cubicBezTo>
                  <a:cubicBezTo>
                    <a:pt x="669" y="2251"/>
                    <a:pt x="669" y="2251"/>
                    <a:pt x="669" y="2251"/>
                  </a:cubicBezTo>
                  <a:cubicBezTo>
                    <a:pt x="669" y="2251"/>
                    <a:pt x="669" y="2251"/>
                    <a:pt x="669" y="2251"/>
                  </a:cubicBezTo>
                  <a:cubicBezTo>
                    <a:pt x="669" y="2251"/>
                    <a:pt x="669" y="2251"/>
                    <a:pt x="669" y="2251"/>
                  </a:cubicBezTo>
                  <a:cubicBezTo>
                    <a:pt x="670" y="2251"/>
                    <a:pt x="671" y="2250"/>
                    <a:pt x="671" y="2250"/>
                  </a:cubicBezTo>
                  <a:cubicBezTo>
                    <a:pt x="673" y="2249"/>
                    <a:pt x="674" y="2249"/>
                    <a:pt x="676" y="2248"/>
                  </a:cubicBezTo>
                  <a:cubicBezTo>
                    <a:pt x="677" y="2248"/>
                    <a:pt x="678" y="2247"/>
                    <a:pt x="680" y="2247"/>
                  </a:cubicBezTo>
                  <a:cubicBezTo>
                    <a:pt x="685" y="2245"/>
                    <a:pt x="690" y="2243"/>
                    <a:pt x="695" y="2242"/>
                  </a:cubicBezTo>
                  <a:cubicBezTo>
                    <a:pt x="699" y="2241"/>
                    <a:pt x="704" y="2240"/>
                    <a:pt x="708" y="2239"/>
                  </a:cubicBezTo>
                  <a:cubicBezTo>
                    <a:pt x="708" y="2239"/>
                    <a:pt x="708" y="2239"/>
                    <a:pt x="708" y="2239"/>
                  </a:cubicBezTo>
                  <a:cubicBezTo>
                    <a:pt x="702" y="2250"/>
                    <a:pt x="697" y="2262"/>
                    <a:pt x="693" y="2276"/>
                  </a:cubicBezTo>
                  <a:cubicBezTo>
                    <a:pt x="692" y="2277"/>
                    <a:pt x="691" y="2278"/>
                    <a:pt x="690" y="2278"/>
                  </a:cubicBezTo>
                  <a:cubicBezTo>
                    <a:pt x="687" y="2281"/>
                    <a:pt x="684" y="2284"/>
                    <a:pt x="681" y="2287"/>
                  </a:cubicBezTo>
                  <a:cubicBezTo>
                    <a:pt x="674" y="2292"/>
                    <a:pt x="668" y="2298"/>
                    <a:pt x="662" y="2305"/>
                  </a:cubicBezTo>
                  <a:cubicBezTo>
                    <a:pt x="660" y="2307"/>
                    <a:pt x="659" y="2308"/>
                    <a:pt x="657" y="2310"/>
                  </a:cubicBezTo>
                  <a:cubicBezTo>
                    <a:pt x="655" y="2312"/>
                    <a:pt x="655" y="2312"/>
                    <a:pt x="655" y="2312"/>
                  </a:cubicBezTo>
                  <a:cubicBezTo>
                    <a:pt x="655" y="2313"/>
                    <a:pt x="654" y="2314"/>
                    <a:pt x="653" y="2315"/>
                  </a:cubicBezTo>
                  <a:cubicBezTo>
                    <a:pt x="651" y="2318"/>
                    <a:pt x="651" y="2318"/>
                    <a:pt x="651" y="2318"/>
                  </a:cubicBezTo>
                  <a:cubicBezTo>
                    <a:pt x="649" y="2320"/>
                    <a:pt x="649" y="2320"/>
                    <a:pt x="649" y="2320"/>
                  </a:cubicBezTo>
                  <a:cubicBezTo>
                    <a:pt x="648" y="2322"/>
                    <a:pt x="647" y="2324"/>
                    <a:pt x="646" y="2326"/>
                  </a:cubicBezTo>
                  <a:cubicBezTo>
                    <a:pt x="643" y="2329"/>
                    <a:pt x="641" y="2333"/>
                    <a:pt x="639" y="2337"/>
                  </a:cubicBezTo>
                  <a:cubicBezTo>
                    <a:pt x="637" y="2340"/>
                    <a:pt x="635" y="2344"/>
                    <a:pt x="633" y="2348"/>
                  </a:cubicBezTo>
                  <a:cubicBezTo>
                    <a:pt x="629" y="2355"/>
                    <a:pt x="626" y="2362"/>
                    <a:pt x="623" y="2369"/>
                  </a:cubicBezTo>
                  <a:cubicBezTo>
                    <a:pt x="620" y="2376"/>
                    <a:pt x="617" y="2382"/>
                    <a:pt x="615" y="2388"/>
                  </a:cubicBezTo>
                  <a:cubicBezTo>
                    <a:pt x="612" y="2394"/>
                    <a:pt x="610" y="2400"/>
                    <a:pt x="608" y="2405"/>
                  </a:cubicBezTo>
                  <a:cubicBezTo>
                    <a:pt x="606" y="2410"/>
                    <a:pt x="605" y="2414"/>
                    <a:pt x="603" y="2418"/>
                  </a:cubicBezTo>
                  <a:cubicBezTo>
                    <a:pt x="602" y="2421"/>
                    <a:pt x="601" y="2424"/>
                    <a:pt x="600" y="2426"/>
                  </a:cubicBezTo>
                  <a:cubicBezTo>
                    <a:pt x="599" y="2428"/>
                    <a:pt x="599" y="2429"/>
                    <a:pt x="599" y="2429"/>
                  </a:cubicBezTo>
                  <a:cubicBezTo>
                    <a:pt x="599" y="2429"/>
                    <a:pt x="600" y="2428"/>
                    <a:pt x="600" y="2426"/>
                  </a:cubicBezTo>
                  <a:cubicBezTo>
                    <a:pt x="601" y="2424"/>
                    <a:pt x="603" y="2422"/>
                    <a:pt x="605" y="2418"/>
                  </a:cubicBezTo>
                  <a:cubicBezTo>
                    <a:pt x="606" y="2415"/>
                    <a:pt x="609" y="2411"/>
                    <a:pt x="611" y="2406"/>
                  </a:cubicBezTo>
                  <a:cubicBezTo>
                    <a:pt x="613" y="2401"/>
                    <a:pt x="616" y="2396"/>
                    <a:pt x="619" y="2390"/>
                  </a:cubicBezTo>
                  <a:cubicBezTo>
                    <a:pt x="622" y="2384"/>
                    <a:pt x="625" y="2378"/>
                    <a:pt x="628" y="2372"/>
                  </a:cubicBezTo>
                  <a:cubicBezTo>
                    <a:pt x="629" y="2370"/>
                    <a:pt x="630" y="2368"/>
                    <a:pt x="631" y="2366"/>
                  </a:cubicBezTo>
                  <a:cubicBezTo>
                    <a:pt x="631" y="2367"/>
                    <a:pt x="631" y="2368"/>
                    <a:pt x="630" y="2369"/>
                  </a:cubicBezTo>
                  <a:cubicBezTo>
                    <a:pt x="630" y="2370"/>
                    <a:pt x="629" y="2372"/>
                    <a:pt x="629" y="2374"/>
                  </a:cubicBezTo>
                  <a:cubicBezTo>
                    <a:pt x="629" y="2376"/>
                    <a:pt x="628" y="2378"/>
                    <a:pt x="627" y="2380"/>
                  </a:cubicBezTo>
                  <a:cubicBezTo>
                    <a:pt x="627" y="2383"/>
                    <a:pt x="626" y="2385"/>
                    <a:pt x="626" y="2387"/>
                  </a:cubicBezTo>
                  <a:cubicBezTo>
                    <a:pt x="626" y="2389"/>
                    <a:pt x="625" y="2390"/>
                    <a:pt x="625" y="2391"/>
                  </a:cubicBezTo>
                  <a:cubicBezTo>
                    <a:pt x="625" y="2392"/>
                    <a:pt x="625" y="2394"/>
                    <a:pt x="624" y="2395"/>
                  </a:cubicBezTo>
                  <a:cubicBezTo>
                    <a:pt x="624" y="2397"/>
                    <a:pt x="623" y="2400"/>
                    <a:pt x="623" y="2402"/>
                  </a:cubicBezTo>
                  <a:cubicBezTo>
                    <a:pt x="622" y="2405"/>
                    <a:pt x="621" y="2408"/>
                    <a:pt x="621" y="2410"/>
                  </a:cubicBezTo>
                  <a:cubicBezTo>
                    <a:pt x="621" y="2411"/>
                    <a:pt x="620" y="2413"/>
                    <a:pt x="620" y="2414"/>
                  </a:cubicBezTo>
                  <a:cubicBezTo>
                    <a:pt x="620" y="2415"/>
                    <a:pt x="620" y="2416"/>
                    <a:pt x="619" y="2418"/>
                  </a:cubicBezTo>
                  <a:cubicBezTo>
                    <a:pt x="619" y="2420"/>
                    <a:pt x="618" y="2422"/>
                    <a:pt x="618" y="2425"/>
                  </a:cubicBezTo>
                  <a:cubicBezTo>
                    <a:pt x="617" y="2427"/>
                    <a:pt x="617" y="2429"/>
                    <a:pt x="617" y="2431"/>
                  </a:cubicBezTo>
                  <a:cubicBezTo>
                    <a:pt x="616" y="2433"/>
                    <a:pt x="616" y="2435"/>
                    <a:pt x="616" y="2436"/>
                  </a:cubicBezTo>
                  <a:cubicBezTo>
                    <a:pt x="615" y="2438"/>
                    <a:pt x="615" y="2439"/>
                    <a:pt x="615" y="2440"/>
                  </a:cubicBezTo>
                  <a:cubicBezTo>
                    <a:pt x="615" y="2442"/>
                    <a:pt x="615" y="2443"/>
                    <a:pt x="615" y="2443"/>
                  </a:cubicBezTo>
                  <a:cubicBezTo>
                    <a:pt x="614" y="2444"/>
                    <a:pt x="614" y="2444"/>
                    <a:pt x="614" y="2444"/>
                  </a:cubicBezTo>
                  <a:cubicBezTo>
                    <a:pt x="614" y="2444"/>
                    <a:pt x="615" y="2444"/>
                    <a:pt x="615" y="2443"/>
                  </a:cubicBezTo>
                  <a:cubicBezTo>
                    <a:pt x="615" y="2443"/>
                    <a:pt x="616" y="2442"/>
                    <a:pt x="616" y="2441"/>
                  </a:cubicBezTo>
                  <a:cubicBezTo>
                    <a:pt x="617" y="2440"/>
                    <a:pt x="618" y="2439"/>
                    <a:pt x="619" y="2437"/>
                  </a:cubicBezTo>
                  <a:cubicBezTo>
                    <a:pt x="619" y="2437"/>
                    <a:pt x="619" y="2436"/>
                    <a:pt x="620" y="2435"/>
                  </a:cubicBezTo>
                  <a:cubicBezTo>
                    <a:pt x="620" y="2434"/>
                    <a:pt x="621" y="2433"/>
                    <a:pt x="621" y="2432"/>
                  </a:cubicBezTo>
                  <a:cubicBezTo>
                    <a:pt x="621" y="2431"/>
                    <a:pt x="622" y="2430"/>
                    <a:pt x="622" y="2429"/>
                  </a:cubicBezTo>
                  <a:cubicBezTo>
                    <a:pt x="623" y="2428"/>
                    <a:pt x="623" y="2427"/>
                    <a:pt x="624" y="2426"/>
                  </a:cubicBezTo>
                  <a:cubicBezTo>
                    <a:pt x="624" y="2424"/>
                    <a:pt x="625" y="2422"/>
                    <a:pt x="626" y="2419"/>
                  </a:cubicBezTo>
                  <a:cubicBezTo>
                    <a:pt x="626" y="2418"/>
                    <a:pt x="627" y="2417"/>
                    <a:pt x="627" y="2416"/>
                  </a:cubicBezTo>
                  <a:cubicBezTo>
                    <a:pt x="628" y="2415"/>
                    <a:pt x="628" y="2413"/>
                    <a:pt x="628" y="2412"/>
                  </a:cubicBezTo>
                  <a:cubicBezTo>
                    <a:pt x="629" y="2409"/>
                    <a:pt x="630" y="2407"/>
                    <a:pt x="630" y="2404"/>
                  </a:cubicBezTo>
                  <a:cubicBezTo>
                    <a:pt x="631" y="2402"/>
                    <a:pt x="631" y="2399"/>
                    <a:pt x="632" y="2396"/>
                  </a:cubicBezTo>
                  <a:cubicBezTo>
                    <a:pt x="632" y="2395"/>
                    <a:pt x="632" y="2394"/>
                    <a:pt x="632" y="2392"/>
                  </a:cubicBezTo>
                  <a:cubicBezTo>
                    <a:pt x="633" y="2391"/>
                    <a:pt x="633" y="2390"/>
                    <a:pt x="633" y="2389"/>
                  </a:cubicBezTo>
                  <a:cubicBezTo>
                    <a:pt x="633" y="2386"/>
                    <a:pt x="633" y="2384"/>
                    <a:pt x="633" y="2381"/>
                  </a:cubicBezTo>
                  <a:cubicBezTo>
                    <a:pt x="633" y="2380"/>
                    <a:pt x="633" y="2379"/>
                    <a:pt x="633" y="2378"/>
                  </a:cubicBezTo>
                  <a:cubicBezTo>
                    <a:pt x="634" y="2377"/>
                    <a:pt x="634" y="2376"/>
                    <a:pt x="634" y="2375"/>
                  </a:cubicBezTo>
                  <a:cubicBezTo>
                    <a:pt x="634" y="2374"/>
                    <a:pt x="634" y="2373"/>
                    <a:pt x="633" y="2372"/>
                  </a:cubicBezTo>
                  <a:cubicBezTo>
                    <a:pt x="633" y="2371"/>
                    <a:pt x="633" y="2370"/>
                    <a:pt x="633" y="2369"/>
                  </a:cubicBezTo>
                  <a:cubicBezTo>
                    <a:pt x="633" y="2367"/>
                    <a:pt x="633" y="2366"/>
                    <a:pt x="633" y="2365"/>
                  </a:cubicBezTo>
                  <a:cubicBezTo>
                    <a:pt x="633" y="2364"/>
                    <a:pt x="633" y="2363"/>
                    <a:pt x="633" y="2363"/>
                  </a:cubicBezTo>
                  <a:cubicBezTo>
                    <a:pt x="635" y="2359"/>
                    <a:pt x="637" y="2355"/>
                    <a:pt x="639" y="2351"/>
                  </a:cubicBezTo>
                  <a:cubicBezTo>
                    <a:pt x="641" y="2348"/>
                    <a:pt x="643" y="2344"/>
                    <a:pt x="645" y="2341"/>
                  </a:cubicBezTo>
                  <a:cubicBezTo>
                    <a:pt x="646" y="2339"/>
                    <a:pt x="647" y="2337"/>
                    <a:pt x="649" y="2335"/>
                  </a:cubicBezTo>
                  <a:cubicBezTo>
                    <a:pt x="650" y="2334"/>
                    <a:pt x="651" y="2332"/>
                    <a:pt x="652" y="2330"/>
                  </a:cubicBezTo>
                  <a:cubicBezTo>
                    <a:pt x="653" y="2328"/>
                    <a:pt x="654" y="2327"/>
                    <a:pt x="656" y="2325"/>
                  </a:cubicBezTo>
                  <a:cubicBezTo>
                    <a:pt x="658" y="2322"/>
                    <a:pt x="658" y="2322"/>
                    <a:pt x="658" y="2322"/>
                  </a:cubicBezTo>
                  <a:cubicBezTo>
                    <a:pt x="659" y="2320"/>
                    <a:pt x="659" y="2320"/>
                    <a:pt x="659" y="2320"/>
                  </a:cubicBezTo>
                  <a:cubicBezTo>
                    <a:pt x="660" y="2319"/>
                    <a:pt x="661" y="2318"/>
                    <a:pt x="661" y="2317"/>
                  </a:cubicBezTo>
                  <a:cubicBezTo>
                    <a:pt x="663" y="2315"/>
                    <a:pt x="663" y="2315"/>
                    <a:pt x="663" y="2315"/>
                  </a:cubicBezTo>
                  <a:cubicBezTo>
                    <a:pt x="665" y="2313"/>
                    <a:pt x="666" y="2312"/>
                    <a:pt x="668" y="2310"/>
                  </a:cubicBezTo>
                  <a:cubicBezTo>
                    <a:pt x="673" y="2304"/>
                    <a:pt x="679" y="2298"/>
                    <a:pt x="686" y="2292"/>
                  </a:cubicBezTo>
                  <a:cubicBezTo>
                    <a:pt x="687" y="2291"/>
                    <a:pt x="689" y="2290"/>
                    <a:pt x="690" y="2288"/>
                  </a:cubicBezTo>
                  <a:cubicBezTo>
                    <a:pt x="679" y="2349"/>
                    <a:pt x="682" y="2411"/>
                    <a:pt x="633" y="2460"/>
                  </a:cubicBezTo>
                  <a:cubicBezTo>
                    <a:pt x="620" y="2473"/>
                    <a:pt x="606" y="2484"/>
                    <a:pt x="592" y="2491"/>
                  </a:cubicBezTo>
                  <a:cubicBezTo>
                    <a:pt x="590" y="2490"/>
                    <a:pt x="588" y="2489"/>
                    <a:pt x="585" y="2488"/>
                  </a:cubicBezTo>
                  <a:cubicBezTo>
                    <a:pt x="581" y="2487"/>
                    <a:pt x="577" y="2484"/>
                    <a:pt x="572" y="2482"/>
                  </a:cubicBezTo>
                  <a:cubicBezTo>
                    <a:pt x="567" y="2479"/>
                    <a:pt x="562" y="2476"/>
                    <a:pt x="557" y="2473"/>
                  </a:cubicBezTo>
                  <a:cubicBezTo>
                    <a:pt x="555" y="2472"/>
                    <a:pt x="552" y="2470"/>
                    <a:pt x="549" y="2469"/>
                  </a:cubicBezTo>
                  <a:cubicBezTo>
                    <a:pt x="547" y="2467"/>
                    <a:pt x="544" y="2466"/>
                    <a:pt x="541" y="2464"/>
                  </a:cubicBezTo>
                  <a:cubicBezTo>
                    <a:pt x="540" y="2464"/>
                    <a:pt x="540" y="2464"/>
                    <a:pt x="540" y="2464"/>
                  </a:cubicBezTo>
                  <a:cubicBezTo>
                    <a:pt x="540" y="2463"/>
                    <a:pt x="540" y="2463"/>
                    <a:pt x="540" y="2463"/>
                  </a:cubicBezTo>
                  <a:cubicBezTo>
                    <a:pt x="539" y="2463"/>
                    <a:pt x="539" y="2463"/>
                    <a:pt x="539" y="2463"/>
                  </a:cubicBezTo>
                  <a:cubicBezTo>
                    <a:pt x="539" y="2463"/>
                    <a:pt x="539" y="2463"/>
                    <a:pt x="539" y="2463"/>
                  </a:cubicBezTo>
                  <a:cubicBezTo>
                    <a:pt x="539" y="2463"/>
                    <a:pt x="539" y="2463"/>
                    <a:pt x="539" y="2463"/>
                  </a:cubicBezTo>
                  <a:cubicBezTo>
                    <a:pt x="537" y="2462"/>
                    <a:pt x="537" y="2462"/>
                    <a:pt x="537" y="2462"/>
                  </a:cubicBezTo>
                  <a:cubicBezTo>
                    <a:pt x="535" y="2461"/>
                    <a:pt x="534" y="2461"/>
                    <a:pt x="532" y="2460"/>
                  </a:cubicBezTo>
                  <a:cubicBezTo>
                    <a:pt x="531" y="2460"/>
                    <a:pt x="529" y="2459"/>
                    <a:pt x="528" y="2458"/>
                  </a:cubicBezTo>
                  <a:cubicBezTo>
                    <a:pt x="525" y="2457"/>
                    <a:pt x="525" y="2457"/>
                    <a:pt x="525" y="2457"/>
                  </a:cubicBezTo>
                  <a:cubicBezTo>
                    <a:pt x="523" y="2457"/>
                    <a:pt x="523" y="2457"/>
                    <a:pt x="523" y="2457"/>
                  </a:cubicBezTo>
                  <a:cubicBezTo>
                    <a:pt x="518" y="2455"/>
                    <a:pt x="518" y="2455"/>
                    <a:pt x="518" y="2455"/>
                  </a:cubicBezTo>
                  <a:cubicBezTo>
                    <a:pt x="517" y="2455"/>
                    <a:pt x="515" y="2454"/>
                    <a:pt x="514" y="2454"/>
                  </a:cubicBezTo>
                  <a:cubicBezTo>
                    <a:pt x="511" y="2453"/>
                    <a:pt x="511" y="2453"/>
                    <a:pt x="511" y="2453"/>
                  </a:cubicBezTo>
                  <a:cubicBezTo>
                    <a:pt x="510" y="2453"/>
                    <a:pt x="510" y="2453"/>
                    <a:pt x="509" y="2453"/>
                  </a:cubicBezTo>
                  <a:cubicBezTo>
                    <a:pt x="507" y="2453"/>
                    <a:pt x="506" y="2452"/>
                    <a:pt x="504" y="2452"/>
                  </a:cubicBezTo>
                  <a:cubicBezTo>
                    <a:pt x="502" y="2452"/>
                    <a:pt x="501" y="2451"/>
                    <a:pt x="499" y="2451"/>
                  </a:cubicBezTo>
                  <a:cubicBezTo>
                    <a:pt x="498" y="2451"/>
                    <a:pt x="498" y="2451"/>
                    <a:pt x="497" y="2451"/>
                  </a:cubicBezTo>
                  <a:cubicBezTo>
                    <a:pt x="496" y="2451"/>
                    <a:pt x="495" y="2451"/>
                    <a:pt x="495" y="2451"/>
                  </a:cubicBezTo>
                  <a:cubicBezTo>
                    <a:pt x="493" y="2450"/>
                    <a:pt x="491" y="2450"/>
                    <a:pt x="490" y="2450"/>
                  </a:cubicBezTo>
                  <a:cubicBezTo>
                    <a:pt x="489" y="2450"/>
                    <a:pt x="488" y="2450"/>
                    <a:pt x="488" y="2450"/>
                  </a:cubicBezTo>
                  <a:cubicBezTo>
                    <a:pt x="487" y="2450"/>
                    <a:pt x="486" y="2450"/>
                    <a:pt x="485" y="2450"/>
                  </a:cubicBezTo>
                  <a:cubicBezTo>
                    <a:pt x="484" y="2450"/>
                    <a:pt x="482" y="2450"/>
                    <a:pt x="481" y="2450"/>
                  </a:cubicBezTo>
                  <a:cubicBezTo>
                    <a:pt x="479" y="2450"/>
                    <a:pt x="478" y="2450"/>
                    <a:pt x="476" y="2450"/>
                  </a:cubicBezTo>
                  <a:cubicBezTo>
                    <a:pt x="475" y="2450"/>
                    <a:pt x="473" y="2450"/>
                    <a:pt x="472" y="2450"/>
                  </a:cubicBezTo>
                  <a:cubicBezTo>
                    <a:pt x="471" y="2450"/>
                    <a:pt x="469" y="2451"/>
                    <a:pt x="468" y="2451"/>
                  </a:cubicBezTo>
                  <a:cubicBezTo>
                    <a:pt x="462" y="2451"/>
                    <a:pt x="457" y="2452"/>
                    <a:pt x="452" y="2453"/>
                  </a:cubicBezTo>
                  <a:cubicBezTo>
                    <a:pt x="452" y="2453"/>
                    <a:pt x="451" y="2453"/>
                    <a:pt x="451" y="2454"/>
                  </a:cubicBezTo>
                  <a:cubicBezTo>
                    <a:pt x="450" y="2454"/>
                    <a:pt x="449" y="2454"/>
                    <a:pt x="449" y="2454"/>
                  </a:cubicBezTo>
                  <a:cubicBezTo>
                    <a:pt x="448" y="2454"/>
                    <a:pt x="447" y="2455"/>
                    <a:pt x="446" y="2455"/>
                  </a:cubicBezTo>
                  <a:cubicBezTo>
                    <a:pt x="444" y="2455"/>
                    <a:pt x="443" y="2455"/>
                    <a:pt x="442" y="2456"/>
                  </a:cubicBezTo>
                  <a:cubicBezTo>
                    <a:pt x="441" y="2456"/>
                    <a:pt x="440" y="2457"/>
                    <a:pt x="440" y="2457"/>
                  </a:cubicBezTo>
                  <a:cubicBezTo>
                    <a:pt x="436" y="2458"/>
                    <a:pt x="433" y="2459"/>
                    <a:pt x="430" y="2461"/>
                  </a:cubicBezTo>
                  <a:cubicBezTo>
                    <a:pt x="429" y="2461"/>
                    <a:pt x="428" y="2462"/>
                    <a:pt x="427" y="2462"/>
                  </a:cubicBezTo>
                  <a:cubicBezTo>
                    <a:pt x="426" y="2463"/>
                    <a:pt x="425" y="2463"/>
                    <a:pt x="424" y="2463"/>
                  </a:cubicBezTo>
                  <a:cubicBezTo>
                    <a:pt x="423" y="2464"/>
                    <a:pt x="422" y="2464"/>
                    <a:pt x="422" y="2464"/>
                  </a:cubicBezTo>
                  <a:cubicBezTo>
                    <a:pt x="422" y="2464"/>
                    <a:pt x="423" y="2464"/>
                    <a:pt x="424" y="2464"/>
                  </a:cubicBezTo>
                  <a:cubicBezTo>
                    <a:pt x="425" y="2464"/>
                    <a:pt x="426" y="2463"/>
                    <a:pt x="427" y="2463"/>
                  </a:cubicBezTo>
                  <a:cubicBezTo>
                    <a:pt x="428" y="2463"/>
                    <a:pt x="429" y="2462"/>
                    <a:pt x="431" y="2462"/>
                  </a:cubicBezTo>
                  <a:cubicBezTo>
                    <a:pt x="433" y="2461"/>
                    <a:pt x="437" y="2460"/>
                    <a:pt x="440" y="2460"/>
                  </a:cubicBezTo>
                  <a:cubicBezTo>
                    <a:pt x="441" y="2460"/>
                    <a:pt x="442" y="2459"/>
                    <a:pt x="443" y="2459"/>
                  </a:cubicBezTo>
                  <a:cubicBezTo>
                    <a:pt x="444" y="2459"/>
                    <a:pt x="445" y="2459"/>
                    <a:pt x="446" y="2459"/>
                  </a:cubicBezTo>
                  <a:cubicBezTo>
                    <a:pt x="449" y="2458"/>
                    <a:pt x="451" y="2458"/>
                    <a:pt x="453" y="2458"/>
                  </a:cubicBezTo>
                  <a:cubicBezTo>
                    <a:pt x="454" y="2458"/>
                    <a:pt x="455" y="2457"/>
                    <a:pt x="457" y="2457"/>
                  </a:cubicBezTo>
                  <a:cubicBezTo>
                    <a:pt x="457" y="2457"/>
                    <a:pt x="458" y="2457"/>
                    <a:pt x="458" y="2457"/>
                  </a:cubicBezTo>
                  <a:cubicBezTo>
                    <a:pt x="459" y="2457"/>
                    <a:pt x="460" y="2457"/>
                    <a:pt x="460" y="2457"/>
                  </a:cubicBezTo>
                  <a:cubicBezTo>
                    <a:pt x="463" y="2457"/>
                    <a:pt x="465" y="2457"/>
                    <a:pt x="468" y="2457"/>
                  </a:cubicBezTo>
                  <a:cubicBezTo>
                    <a:pt x="469" y="2457"/>
                    <a:pt x="471" y="2457"/>
                    <a:pt x="472" y="2457"/>
                  </a:cubicBezTo>
                  <a:cubicBezTo>
                    <a:pt x="474" y="2456"/>
                    <a:pt x="475" y="2457"/>
                    <a:pt x="476" y="2457"/>
                  </a:cubicBezTo>
                  <a:cubicBezTo>
                    <a:pt x="478" y="2457"/>
                    <a:pt x="479" y="2457"/>
                    <a:pt x="481" y="2457"/>
                  </a:cubicBezTo>
                  <a:cubicBezTo>
                    <a:pt x="482" y="2457"/>
                    <a:pt x="483" y="2457"/>
                    <a:pt x="485" y="2457"/>
                  </a:cubicBezTo>
                  <a:cubicBezTo>
                    <a:pt x="486" y="2457"/>
                    <a:pt x="486" y="2457"/>
                    <a:pt x="487" y="2457"/>
                  </a:cubicBezTo>
                  <a:cubicBezTo>
                    <a:pt x="488" y="2457"/>
                    <a:pt x="489" y="2457"/>
                    <a:pt x="489" y="2457"/>
                  </a:cubicBezTo>
                  <a:cubicBezTo>
                    <a:pt x="491" y="2458"/>
                    <a:pt x="492" y="2458"/>
                    <a:pt x="494" y="2458"/>
                  </a:cubicBezTo>
                  <a:cubicBezTo>
                    <a:pt x="494" y="2458"/>
                    <a:pt x="495" y="2458"/>
                    <a:pt x="496" y="2458"/>
                  </a:cubicBezTo>
                  <a:cubicBezTo>
                    <a:pt x="497" y="2458"/>
                    <a:pt x="497" y="2459"/>
                    <a:pt x="498" y="2459"/>
                  </a:cubicBezTo>
                  <a:cubicBezTo>
                    <a:pt x="500" y="2459"/>
                    <a:pt x="501" y="2459"/>
                    <a:pt x="503" y="2459"/>
                  </a:cubicBezTo>
                  <a:cubicBezTo>
                    <a:pt x="505" y="2460"/>
                    <a:pt x="508" y="2461"/>
                    <a:pt x="511" y="2461"/>
                  </a:cubicBezTo>
                  <a:cubicBezTo>
                    <a:pt x="511" y="2461"/>
                    <a:pt x="511" y="2461"/>
                    <a:pt x="510" y="2461"/>
                  </a:cubicBezTo>
                  <a:cubicBezTo>
                    <a:pt x="509" y="2461"/>
                    <a:pt x="507" y="2461"/>
                    <a:pt x="505" y="2461"/>
                  </a:cubicBezTo>
                  <a:cubicBezTo>
                    <a:pt x="504" y="2461"/>
                    <a:pt x="503" y="2461"/>
                    <a:pt x="502" y="2461"/>
                  </a:cubicBezTo>
                  <a:cubicBezTo>
                    <a:pt x="501" y="2461"/>
                    <a:pt x="500" y="2461"/>
                    <a:pt x="499" y="2461"/>
                  </a:cubicBezTo>
                  <a:cubicBezTo>
                    <a:pt x="497" y="2461"/>
                    <a:pt x="496" y="2461"/>
                    <a:pt x="495" y="2461"/>
                  </a:cubicBezTo>
                  <a:cubicBezTo>
                    <a:pt x="493" y="2461"/>
                    <a:pt x="492" y="2461"/>
                    <a:pt x="491" y="2462"/>
                  </a:cubicBezTo>
                  <a:cubicBezTo>
                    <a:pt x="489" y="2462"/>
                    <a:pt x="488" y="2462"/>
                    <a:pt x="486" y="2462"/>
                  </a:cubicBezTo>
                  <a:cubicBezTo>
                    <a:pt x="485" y="2462"/>
                    <a:pt x="483" y="2462"/>
                    <a:pt x="482" y="2463"/>
                  </a:cubicBezTo>
                  <a:cubicBezTo>
                    <a:pt x="479" y="2463"/>
                    <a:pt x="476" y="2464"/>
                    <a:pt x="473" y="2465"/>
                  </a:cubicBezTo>
                  <a:cubicBezTo>
                    <a:pt x="469" y="2465"/>
                    <a:pt x="466" y="2466"/>
                    <a:pt x="463" y="2467"/>
                  </a:cubicBezTo>
                  <a:cubicBezTo>
                    <a:pt x="460" y="2468"/>
                    <a:pt x="457" y="2469"/>
                    <a:pt x="454" y="2470"/>
                  </a:cubicBezTo>
                  <a:cubicBezTo>
                    <a:pt x="451" y="2472"/>
                    <a:pt x="448" y="2473"/>
                    <a:pt x="445" y="2474"/>
                  </a:cubicBezTo>
                  <a:cubicBezTo>
                    <a:pt x="444" y="2475"/>
                    <a:pt x="442" y="2476"/>
                    <a:pt x="441" y="2476"/>
                  </a:cubicBezTo>
                  <a:cubicBezTo>
                    <a:pt x="440" y="2477"/>
                    <a:pt x="438" y="2478"/>
                    <a:pt x="437" y="2478"/>
                  </a:cubicBezTo>
                  <a:cubicBezTo>
                    <a:pt x="436" y="2479"/>
                    <a:pt x="435" y="2480"/>
                    <a:pt x="434" y="2480"/>
                  </a:cubicBezTo>
                  <a:cubicBezTo>
                    <a:pt x="433" y="2481"/>
                    <a:pt x="432" y="2482"/>
                    <a:pt x="430" y="2482"/>
                  </a:cubicBezTo>
                  <a:cubicBezTo>
                    <a:pt x="429" y="2483"/>
                    <a:pt x="428" y="2484"/>
                    <a:pt x="428" y="2484"/>
                  </a:cubicBezTo>
                  <a:cubicBezTo>
                    <a:pt x="427" y="2485"/>
                    <a:pt x="426" y="2486"/>
                    <a:pt x="425" y="2486"/>
                  </a:cubicBezTo>
                  <a:cubicBezTo>
                    <a:pt x="423" y="2487"/>
                    <a:pt x="422" y="2488"/>
                    <a:pt x="421" y="2489"/>
                  </a:cubicBezTo>
                  <a:cubicBezTo>
                    <a:pt x="420" y="2490"/>
                    <a:pt x="419" y="2491"/>
                    <a:pt x="418" y="2491"/>
                  </a:cubicBezTo>
                  <a:cubicBezTo>
                    <a:pt x="418" y="2492"/>
                    <a:pt x="417" y="2492"/>
                    <a:pt x="417" y="2492"/>
                  </a:cubicBezTo>
                  <a:cubicBezTo>
                    <a:pt x="417" y="2492"/>
                    <a:pt x="418" y="2492"/>
                    <a:pt x="419" y="2492"/>
                  </a:cubicBezTo>
                  <a:cubicBezTo>
                    <a:pt x="419" y="2492"/>
                    <a:pt x="420" y="2491"/>
                    <a:pt x="422" y="2491"/>
                  </a:cubicBezTo>
                  <a:cubicBezTo>
                    <a:pt x="422" y="2490"/>
                    <a:pt x="423" y="2490"/>
                    <a:pt x="424" y="2490"/>
                  </a:cubicBezTo>
                  <a:cubicBezTo>
                    <a:pt x="425" y="2489"/>
                    <a:pt x="426" y="2489"/>
                    <a:pt x="426" y="2489"/>
                  </a:cubicBezTo>
                  <a:cubicBezTo>
                    <a:pt x="427" y="2488"/>
                    <a:pt x="428" y="2488"/>
                    <a:pt x="429" y="2488"/>
                  </a:cubicBezTo>
                  <a:cubicBezTo>
                    <a:pt x="430" y="2487"/>
                    <a:pt x="431" y="2487"/>
                    <a:pt x="433" y="2486"/>
                  </a:cubicBezTo>
                  <a:cubicBezTo>
                    <a:pt x="435" y="2486"/>
                    <a:pt x="437" y="2485"/>
                    <a:pt x="440" y="2484"/>
                  </a:cubicBezTo>
                  <a:cubicBezTo>
                    <a:pt x="440" y="2483"/>
                    <a:pt x="441" y="2483"/>
                    <a:pt x="442" y="2483"/>
                  </a:cubicBezTo>
                  <a:cubicBezTo>
                    <a:pt x="442" y="2483"/>
                    <a:pt x="443" y="2482"/>
                    <a:pt x="444" y="2482"/>
                  </a:cubicBezTo>
                  <a:cubicBezTo>
                    <a:pt x="445" y="2482"/>
                    <a:pt x="446" y="2481"/>
                    <a:pt x="448" y="2481"/>
                  </a:cubicBezTo>
                  <a:cubicBezTo>
                    <a:pt x="449" y="2480"/>
                    <a:pt x="451" y="2480"/>
                    <a:pt x="452" y="2479"/>
                  </a:cubicBezTo>
                  <a:cubicBezTo>
                    <a:pt x="454" y="2479"/>
                    <a:pt x="455" y="2478"/>
                    <a:pt x="456" y="2478"/>
                  </a:cubicBezTo>
                  <a:cubicBezTo>
                    <a:pt x="459" y="2477"/>
                    <a:pt x="462" y="2476"/>
                    <a:pt x="465" y="2475"/>
                  </a:cubicBezTo>
                  <a:cubicBezTo>
                    <a:pt x="468" y="2474"/>
                    <a:pt x="472" y="2473"/>
                    <a:pt x="475" y="2472"/>
                  </a:cubicBezTo>
                  <a:cubicBezTo>
                    <a:pt x="476" y="2472"/>
                    <a:pt x="477" y="2471"/>
                    <a:pt x="479" y="2471"/>
                  </a:cubicBezTo>
                  <a:cubicBezTo>
                    <a:pt x="480" y="2470"/>
                    <a:pt x="482" y="2470"/>
                    <a:pt x="483" y="2470"/>
                  </a:cubicBezTo>
                  <a:cubicBezTo>
                    <a:pt x="485" y="2469"/>
                    <a:pt x="486" y="2469"/>
                    <a:pt x="488" y="2468"/>
                  </a:cubicBezTo>
                  <a:cubicBezTo>
                    <a:pt x="488" y="2468"/>
                    <a:pt x="489" y="2468"/>
                    <a:pt x="490" y="2468"/>
                  </a:cubicBezTo>
                  <a:cubicBezTo>
                    <a:pt x="490" y="2468"/>
                    <a:pt x="491" y="2468"/>
                    <a:pt x="492" y="2467"/>
                  </a:cubicBezTo>
                  <a:cubicBezTo>
                    <a:pt x="493" y="2467"/>
                    <a:pt x="494" y="2467"/>
                    <a:pt x="496" y="2466"/>
                  </a:cubicBezTo>
                  <a:cubicBezTo>
                    <a:pt x="497" y="2466"/>
                    <a:pt x="498" y="2466"/>
                    <a:pt x="499" y="2466"/>
                  </a:cubicBezTo>
                  <a:cubicBezTo>
                    <a:pt x="500" y="2465"/>
                    <a:pt x="501" y="2465"/>
                    <a:pt x="503" y="2465"/>
                  </a:cubicBezTo>
                  <a:cubicBezTo>
                    <a:pt x="504" y="2465"/>
                    <a:pt x="505" y="2464"/>
                    <a:pt x="506" y="2464"/>
                  </a:cubicBezTo>
                  <a:cubicBezTo>
                    <a:pt x="506" y="2464"/>
                    <a:pt x="507" y="2464"/>
                    <a:pt x="508" y="2463"/>
                  </a:cubicBezTo>
                  <a:cubicBezTo>
                    <a:pt x="509" y="2463"/>
                    <a:pt x="510" y="2463"/>
                    <a:pt x="511" y="2463"/>
                  </a:cubicBezTo>
                  <a:cubicBezTo>
                    <a:pt x="512" y="2463"/>
                    <a:pt x="513" y="2462"/>
                    <a:pt x="514" y="2462"/>
                  </a:cubicBezTo>
                  <a:cubicBezTo>
                    <a:pt x="514" y="2462"/>
                    <a:pt x="515" y="2463"/>
                    <a:pt x="516" y="2463"/>
                  </a:cubicBezTo>
                  <a:cubicBezTo>
                    <a:pt x="520" y="2464"/>
                    <a:pt x="520" y="2464"/>
                    <a:pt x="520" y="2464"/>
                  </a:cubicBezTo>
                  <a:cubicBezTo>
                    <a:pt x="523" y="2465"/>
                    <a:pt x="523" y="2465"/>
                    <a:pt x="523" y="2465"/>
                  </a:cubicBezTo>
                  <a:cubicBezTo>
                    <a:pt x="525" y="2466"/>
                    <a:pt x="525" y="2466"/>
                    <a:pt x="525" y="2466"/>
                  </a:cubicBezTo>
                  <a:cubicBezTo>
                    <a:pt x="526" y="2466"/>
                    <a:pt x="528" y="2467"/>
                    <a:pt x="529" y="2467"/>
                  </a:cubicBezTo>
                  <a:cubicBezTo>
                    <a:pt x="530" y="2468"/>
                    <a:pt x="532" y="2469"/>
                    <a:pt x="533" y="2469"/>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0"/>
                    <a:pt x="536" y="2470"/>
                    <a:pt x="536" y="2470"/>
                  </a:cubicBezTo>
                  <a:cubicBezTo>
                    <a:pt x="536" y="2471"/>
                    <a:pt x="536" y="2471"/>
                    <a:pt x="536" y="2471"/>
                  </a:cubicBezTo>
                  <a:cubicBezTo>
                    <a:pt x="538" y="2471"/>
                    <a:pt x="538" y="2471"/>
                    <a:pt x="538" y="2471"/>
                  </a:cubicBezTo>
                  <a:cubicBezTo>
                    <a:pt x="540" y="2472"/>
                    <a:pt x="543" y="2474"/>
                    <a:pt x="546" y="2475"/>
                  </a:cubicBezTo>
                  <a:cubicBezTo>
                    <a:pt x="548" y="2477"/>
                    <a:pt x="551" y="2478"/>
                    <a:pt x="554" y="2479"/>
                  </a:cubicBezTo>
                  <a:cubicBezTo>
                    <a:pt x="559" y="2482"/>
                    <a:pt x="564" y="2485"/>
                    <a:pt x="569" y="2487"/>
                  </a:cubicBezTo>
                  <a:cubicBezTo>
                    <a:pt x="574" y="2489"/>
                    <a:pt x="579" y="2491"/>
                    <a:pt x="584" y="2493"/>
                  </a:cubicBezTo>
                  <a:cubicBezTo>
                    <a:pt x="585" y="2493"/>
                    <a:pt x="585" y="2493"/>
                    <a:pt x="586" y="2493"/>
                  </a:cubicBezTo>
                  <a:cubicBezTo>
                    <a:pt x="572" y="2500"/>
                    <a:pt x="556" y="2503"/>
                    <a:pt x="539" y="2503"/>
                  </a:cubicBezTo>
                  <a:cubicBezTo>
                    <a:pt x="493" y="2504"/>
                    <a:pt x="454" y="2512"/>
                    <a:pt x="437" y="2549"/>
                  </a:cubicBezTo>
                  <a:cubicBezTo>
                    <a:pt x="469" y="2517"/>
                    <a:pt x="511" y="2512"/>
                    <a:pt x="566" y="2511"/>
                  </a:cubicBezTo>
                  <a:cubicBezTo>
                    <a:pt x="589" y="2511"/>
                    <a:pt x="607" y="2503"/>
                    <a:pt x="624" y="2490"/>
                  </a:cubicBezTo>
                  <a:cubicBezTo>
                    <a:pt x="623" y="2492"/>
                    <a:pt x="622" y="2493"/>
                    <a:pt x="621" y="2495"/>
                  </a:cubicBezTo>
                  <a:cubicBezTo>
                    <a:pt x="620" y="2496"/>
                    <a:pt x="619" y="2498"/>
                    <a:pt x="617" y="2500"/>
                  </a:cubicBezTo>
                  <a:cubicBezTo>
                    <a:pt x="617" y="2501"/>
                    <a:pt x="616" y="2502"/>
                    <a:pt x="615" y="2503"/>
                  </a:cubicBezTo>
                  <a:cubicBezTo>
                    <a:pt x="614" y="2503"/>
                    <a:pt x="614" y="2504"/>
                    <a:pt x="613" y="2505"/>
                  </a:cubicBezTo>
                  <a:cubicBezTo>
                    <a:pt x="611" y="2507"/>
                    <a:pt x="610" y="2509"/>
                    <a:pt x="608" y="2511"/>
                  </a:cubicBezTo>
                  <a:cubicBezTo>
                    <a:pt x="607" y="2512"/>
                    <a:pt x="607" y="2513"/>
                    <a:pt x="606" y="2514"/>
                  </a:cubicBezTo>
                  <a:cubicBezTo>
                    <a:pt x="605" y="2515"/>
                    <a:pt x="604" y="2516"/>
                    <a:pt x="603" y="2517"/>
                  </a:cubicBezTo>
                  <a:cubicBezTo>
                    <a:pt x="601" y="2519"/>
                    <a:pt x="599" y="2521"/>
                    <a:pt x="597" y="2523"/>
                  </a:cubicBezTo>
                  <a:cubicBezTo>
                    <a:pt x="595" y="2525"/>
                    <a:pt x="593" y="2527"/>
                    <a:pt x="591" y="2529"/>
                  </a:cubicBezTo>
                  <a:cubicBezTo>
                    <a:pt x="590" y="2530"/>
                    <a:pt x="589" y="2531"/>
                    <a:pt x="588" y="2532"/>
                  </a:cubicBezTo>
                  <a:cubicBezTo>
                    <a:pt x="587" y="2533"/>
                    <a:pt x="586" y="2534"/>
                    <a:pt x="585" y="2535"/>
                  </a:cubicBezTo>
                  <a:cubicBezTo>
                    <a:pt x="581" y="2538"/>
                    <a:pt x="577" y="2542"/>
                    <a:pt x="573" y="2545"/>
                  </a:cubicBezTo>
                  <a:cubicBezTo>
                    <a:pt x="572" y="2545"/>
                    <a:pt x="572" y="2545"/>
                    <a:pt x="572" y="2545"/>
                  </a:cubicBezTo>
                  <a:cubicBezTo>
                    <a:pt x="571" y="2546"/>
                    <a:pt x="570" y="2546"/>
                    <a:pt x="569" y="2546"/>
                  </a:cubicBezTo>
                  <a:cubicBezTo>
                    <a:pt x="568" y="2546"/>
                    <a:pt x="567" y="2547"/>
                    <a:pt x="566" y="2547"/>
                  </a:cubicBezTo>
                  <a:cubicBezTo>
                    <a:pt x="565" y="2547"/>
                    <a:pt x="564" y="2547"/>
                    <a:pt x="563" y="2548"/>
                  </a:cubicBezTo>
                  <a:cubicBezTo>
                    <a:pt x="562" y="2548"/>
                    <a:pt x="561" y="2548"/>
                    <a:pt x="560" y="2548"/>
                  </a:cubicBezTo>
                  <a:cubicBezTo>
                    <a:pt x="558" y="2548"/>
                    <a:pt x="556" y="2549"/>
                    <a:pt x="554" y="2549"/>
                  </a:cubicBezTo>
                  <a:cubicBezTo>
                    <a:pt x="552" y="2550"/>
                    <a:pt x="550" y="2550"/>
                    <a:pt x="548" y="2550"/>
                  </a:cubicBezTo>
                  <a:cubicBezTo>
                    <a:pt x="547" y="2550"/>
                    <a:pt x="546" y="2550"/>
                    <a:pt x="545" y="2551"/>
                  </a:cubicBezTo>
                  <a:cubicBezTo>
                    <a:pt x="543" y="2551"/>
                    <a:pt x="542" y="2551"/>
                    <a:pt x="541" y="2551"/>
                  </a:cubicBezTo>
                  <a:cubicBezTo>
                    <a:pt x="537" y="2551"/>
                    <a:pt x="532" y="2552"/>
                    <a:pt x="528" y="2552"/>
                  </a:cubicBezTo>
                  <a:cubicBezTo>
                    <a:pt x="523" y="2553"/>
                    <a:pt x="518" y="2553"/>
                    <a:pt x="514" y="2554"/>
                  </a:cubicBezTo>
                  <a:cubicBezTo>
                    <a:pt x="512" y="2554"/>
                    <a:pt x="509" y="2554"/>
                    <a:pt x="507" y="2554"/>
                  </a:cubicBezTo>
                  <a:cubicBezTo>
                    <a:pt x="505" y="2555"/>
                    <a:pt x="503" y="2555"/>
                    <a:pt x="500" y="2555"/>
                  </a:cubicBezTo>
                  <a:cubicBezTo>
                    <a:pt x="496" y="2556"/>
                    <a:pt x="492" y="2557"/>
                    <a:pt x="488" y="2558"/>
                  </a:cubicBezTo>
                  <a:cubicBezTo>
                    <a:pt x="486" y="2559"/>
                    <a:pt x="484" y="2559"/>
                    <a:pt x="482" y="2560"/>
                  </a:cubicBezTo>
                  <a:cubicBezTo>
                    <a:pt x="480" y="2560"/>
                    <a:pt x="479" y="2561"/>
                    <a:pt x="477" y="2562"/>
                  </a:cubicBezTo>
                  <a:cubicBezTo>
                    <a:pt x="475" y="2562"/>
                    <a:pt x="474" y="2563"/>
                    <a:pt x="472" y="2564"/>
                  </a:cubicBezTo>
                  <a:cubicBezTo>
                    <a:pt x="471" y="2564"/>
                    <a:pt x="470" y="2565"/>
                    <a:pt x="468" y="2566"/>
                  </a:cubicBezTo>
                  <a:cubicBezTo>
                    <a:pt x="467" y="2566"/>
                    <a:pt x="466" y="2567"/>
                    <a:pt x="465" y="2568"/>
                  </a:cubicBezTo>
                  <a:cubicBezTo>
                    <a:pt x="464" y="2568"/>
                    <a:pt x="463" y="2569"/>
                    <a:pt x="462" y="2570"/>
                  </a:cubicBezTo>
                  <a:cubicBezTo>
                    <a:pt x="461" y="2570"/>
                    <a:pt x="460" y="2571"/>
                    <a:pt x="460" y="2571"/>
                  </a:cubicBezTo>
                  <a:cubicBezTo>
                    <a:pt x="459" y="2572"/>
                    <a:pt x="459" y="2572"/>
                    <a:pt x="458" y="2573"/>
                  </a:cubicBezTo>
                  <a:cubicBezTo>
                    <a:pt x="457" y="2573"/>
                    <a:pt x="457" y="2574"/>
                    <a:pt x="457" y="2574"/>
                  </a:cubicBezTo>
                  <a:cubicBezTo>
                    <a:pt x="457" y="2574"/>
                    <a:pt x="457" y="2573"/>
                    <a:pt x="458" y="2573"/>
                  </a:cubicBezTo>
                  <a:cubicBezTo>
                    <a:pt x="459" y="2572"/>
                    <a:pt x="461" y="2572"/>
                    <a:pt x="463" y="2571"/>
                  </a:cubicBezTo>
                  <a:cubicBezTo>
                    <a:pt x="464" y="2571"/>
                    <a:pt x="465" y="2570"/>
                    <a:pt x="466" y="2570"/>
                  </a:cubicBezTo>
                  <a:cubicBezTo>
                    <a:pt x="467" y="2569"/>
                    <a:pt x="468" y="2569"/>
                    <a:pt x="469" y="2569"/>
                  </a:cubicBezTo>
                  <a:cubicBezTo>
                    <a:pt x="471" y="2568"/>
                    <a:pt x="472" y="2568"/>
                    <a:pt x="474" y="2567"/>
                  </a:cubicBezTo>
                  <a:cubicBezTo>
                    <a:pt x="475" y="2567"/>
                    <a:pt x="477" y="2566"/>
                    <a:pt x="478" y="2566"/>
                  </a:cubicBezTo>
                  <a:cubicBezTo>
                    <a:pt x="482" y="2565"/>
                    <a:pt x="485" y="2565"/>
                    <a:pt x="489" y="2564"/>
                  </a:cubicBezTo>
                  <a:cubicBezTo>
                    <a:pt x="493" y="2563"/>
                    <a:pt x="497" y="2563"/>
                    <a:pt x="501" y="2562"/>
                  </a:cubicBezTo>
                  <a:cubicBezTo>
                    <a:pt x="506" y="2562"/>
                    <a:pt x="510" y="2562"/>
                    <a:pt x="515" y="2561"/>
                  </a:cubicBezTo>
                  <a:cubicBezTo>
                    <a:pt x="519" y="2561"/>
                    <a:pt x="524" y="2560"/>
                    <a:pt x="528" y="2560"/>
                  </a:cubicBezTo>
                  <a:cubicBezTo>
                    <a:pt x="533" y="2560"/>
                    <a:pt x="538" y="2559"/>
                    <a:pt x="542" y="2558"/>
                  </a:cubicBezTo>
                  <a:cubicBezTo>
                    <a:pt x="547" y="2558"/>
                    <a:pt x="551" y="2557"/>
                    <a:pt x="556" y="2556"/>
                  </a:cubicBezTo>
                  <a:cubicBezTo>
                    <a:pt x="557" y="2556"/>
                    <a:pt x="558" y="2556"/>
                    <a:pt x="559" y="2555"/>
                  </a:cubicBezTo>
                  <a:cubicBezTo>
                    <a:pt x="558" y="2556"/>
                    <a:pt x="557" y="2556"/>
                    <a:pt x="557" y="2557"/>
                  </a:cubicBezTo>
                  <a:cubicBezTo>
                    <a:pt x="556" y="2557"/>
                    <a:pt x="554" y="2558"/>
                    <a:pt x="553" y="2559"/>
                  </a:cubicBezTo>
                  <a:cubicBezTo>
                    <a:pt x="552" y="2560"/>
                    <a:pt x="551" y="2561"/>
                    <a:pt x="550" y="2561"/>
                  </a:cubicBezTo>
                  <a:cubicBezTo>
                    <a:pt x="547" y="2563"/>
                    <a:pt x="545" y="2564"/>
                    <a:pt x="542" y="2566"/>
                  </a:cubicBezTo>
                  <a:cubicBezTo>
                    <a:pt x="540" y="2567"/>
                    <a:pt x="537" y="2568"/>
                    <a:pt x="535" y="2570"/>
                  </a:cubicBezTo>
                  <a:cubicBezTo>
                    <a:pt x="534" y="2570"/>
                    <a:pt x="533" y="2571"/>
                    <a:pt x="532" y="2572"/>
                  </a:cubicBezTo>
                  <a:cubicBezTo>
                    <a:pt x="530" y="2572"/>
                    <a:pt x="529" y="2573"/>
                    <a:pt x="528" y="2573"/>
                  </a:cubicBezTo>
                  <a:cubicBezTo>
                    <a:pt x="526" y="2574"/>
                    <a:pt x="523" y="2575"/>
                    <a:pt x="521" y="2576"/>
                  </a:cubicBezTo>
                  <a:cubicBezTo>
                    <a:pt x="520" y="2577"/>
                    <a:pt x="519" y="2577"/>
                    <a:pt x="518" y="2578"/>
                  </a:cubicBezTo>
                  <a:cubicBezTo>
                    <a:pt x="517" y="2578"/>
                    <a:pt x="516" y="2579"/>
                    <a:pt x="515" y="2579"/>
                  </a:cubicBezTo>
                  <a:cubicBezTo>
                    <a:pt x="513" y="2580"/>
                    <a:pt x="511" y="2581"/>
                    <a:pt x="509" y="2582"/>
                  </a:cubicBezTo>
                  <a:cubicBezTo>
                    <a:pt x="507" y="2583"/>
                    <a:pt x="505" y="2583"/>
                    <a:pt x="503" y="2584"/>
                  </a:cubicBezTo>
                  <a:cubicBezTo>
                    <a:pt x="502" y="2584"/>
                    <a:pt x="500" y="2585"/>
                    <a:pt x="499" y="2586"/>
                  </a:cubicBezTo>
                  <a:cubicBezTo>
                    <a:pt x="497" y="2586"/>
                    <a:pt x="496" y="2587"/>
                    <a:pt x="494" y="2587"/>
                  </a:cubicBezTo>
                  <a:cubicBezTo>
                    <a:pt x="492" y="2588"/>
                    <a:pt x="490" y="2589"/>
                    <a:pt x="489" y="2589"/>
                  </a:cubicBezTo>
                  <a:cubicBezTo>
                    <a:pt x="487" y="2589"/>
                    <a:pt x="487" y="2590"/>
                    <a:pt x="487" y="2590"/>
                  </a:cubicBezTo>
                  <a:cubicBezTo>
                    <a:pt x="487" y="2590"/>
                    <a:pt x="487" y="2590"/>
                    <a:pt x="489" y="2589"/>
                  </a:cubicBezTo>
                  <a:cubicBezTo>
                    <a:pt x="490" y="2589"/>
                    <a:pt x="492" y="2589"/>
                    <a:pt x="495" y="2589"/>
                  </a:cubicBezTo>
                  <a:cubicBezTo>
                    <a:pt x="496" y="2588"/>
                    <a:pt x="498" y="2588"/>
                    <a:pt x="499" y="2588"/>
                  </a:cubicBezTo>
                  <a:cubicBezTo>
                    <a:pt x="501" y="2588"/>
                    <a:pt x="502" y="2587"/>
                    <a:pt x="504" y="2587"/>
                  </a:cubicBezTo>
                  <a:cubicBezTo>
                    <a:pt x="506" y="2586"/>
                    <a:pt x="508" y="2586"/>
                    <a:pt x="510" y="2585"/>
                  </a:cubicBezTo>
                  <a:cubicBezTo>
                    <a:pt x="512" y="2585"/>
                    <a:pt x="514" y="2584"/>
                    <a:pt x="516" y="2584"/>
                  </a:cubicBezTo>
                  <a:cubicBezTo>
                    <a:pt x="518" y="2583"/>
                    <a:pt x="519" y="2583"/>
                    <a:pt x="520" y="2583"/>
                  </a:cubicBezTo>
                  <a:cubicBezTo>
                    <a:pt x="521" y="2582"/>
                    <a:pt x="522" y="2582"/>
                    <a:pt x="523" y="2581"/>
                  </a:cubicBezTo>
                  <a:cubicBezTo>
                    <a:pt x="526" y="2581"/>
                    <a:pt x="528" y="2580"/>
                    <a:pt x="530" y="2579"/>
                  </a:cubicBezTo>
                  <a:cubicBezTo>
                    <a:pt x="532" y="2578"/>
                    <a:pt x="533" y="2578"/>
                    <a:pt x="534" y="2577"/>
                  </a:cubicBezTo>
                  <a:cubicBezTo>
                    <a:pt x="535" y="2577"/>
                    <a:pt x="537" y="2576"/>
                    <a:pt x="538" y="2575"/>
                  </a:cubicBezTo>
                  <a:cubicBezTo>
                    <a:pt x="539" y="2575"/>
                    <a:pt x="540" y="2574"/>
                    <a:pt x="542" y="2574"/>
                  </a:cubicBezTo>
                  <a:cubicBezTo>
                    <a:pt x="543" y="2573"/>
                    <a:pt x="544" y="2573"/>
                    <a:pt x="546" y="2572"/>
                  </a:cubicBezTo>
                  <a:cubicBezTo>
                    <a:pt x="551" y="2569"/>
                    <a:pt x="556" y="2566"/>
                    <a:pt x="561" y="2563"/>
                  </a:cubicBezTo>
                  <a:cubicBezTo>
                    <a:pt x="566" y="2560"/>
                    <a:pt x="571" y="2556"/>
                    <a:pt x="576" y="2553"/>
                  </a:cubicBezTo>
                  <a:cubicBezTo>
                    <a:pt x="581" y="2549"/>
                    <a:pt x="586" y="2545"/>
                    <a:pt x="590" y="2540"/>
                  </a:cubicBezTo>
                  <a:cubicBezTo>
                    <a:pt x="595" y="2536"/>
                    <a:pt x="599" y="2532"/>
                    <a:pt x="602" y="2528"/>
                  </a:cubicBezTo>
                  <a:cubicBezTo>
                    <a:pt x="603" y="2527"/>
                    <a:pt x="604" y="2526"/>
                    <a:pt x="605" y="2524"/>
                  </a:cubicBezTo>
                  <a:cubicBezTo>
                    <a:pt x="606" y="2523"/>
                    <a:pt x="607" y="2522"/>
                    <a:pt x="608" y="2521"/>
                  </a:cubicBezTo>
                  <a:cubicBezTo>
                    <a:pt x="609" y="2520"/>
                    <a:pt x="610" y="2519"/>
                    <a:pt x="610" y="2518"/>
                  </a:cubicBezTo>
                  <a:cubicBezTo>
                    <a:pt x="611" y="2517"/>
                    <a:pt x="612" y="2516"/>
                    <a:pt x="613" y="2515"/>
                  </a:cubicBezTo>
                  <a:cubicBezTo>
                    <a:pt x="614" y="2513"/>
                    <a:pt x="616" y="2510"/>
                    <a:pt x="617" y="2508"/>
                  </a:cubicBezTo>
                  <a:cubicBezTo>
                    <a:pt x="618" y="2507"/>
                    <a:pt x="619" y="2506"/>
                    <a:pt x="619" y="2505"/>
                  </a:cubicBezTo>
                  <a:cubicBezTo>
                    <a:pt x="620" y="2504"/>
                    <a:pt x="620" y="2503"/>
                    <a:pt x="621" y="2502"/>
                  </a:cubicBezTo>
                  <a:cubicBezTo>
                    <a:pt x="622" y="2500"/>
                    <a:pt x="623" y="2499"/>
                    <a:pt x="624" y="2497"/>
                  </a:cubicBezTo>
                  <a:cubicBezTo>
                    <a:pt x="625" y="2495"/>
                    <a:pt x="626" y="2493"/>
                    <a:pt x="627" y="2491"/>
                  </a:cubicBezTo>
                  <a:cubicBezTo>
                    <a:pt x="628" y="2490"/>
                    <a:pt x="629" y="2488"/>
                    <a:pt x="629" y="2487"/>
                  </a:cubicBezTo>
                  <a:cubicBezTo>
                    <a:pt x="630" y="2486"/>
                    <a:pt x="630" y="2486"/>
                    <a:pt x="630" y="2486"/>
                  </a:cubicBezTo>
                  <a:cubicBezTo>
                    <a:pt x="646" y="2473"/>
                    <a:pt x="660" y="2457"/>
                    <a:pt x="677" y="2441"/>
                  </a:cubicBezTo>
                  <a:cubicBezTo>
                    <a:pt x="684" y="2447"/>
                    <a:pt x="689" y="2456"/>
                    <a:pt x="691" y="2465"/>
                  </a:cubicBezTo>
                  <a:cubicBezTo>
                    <a:pt x="691" y="2466"/>
                    <a:pt x="692" y="2467"/>
                    <a:pt x="692" y="2468"/>
                  </a:cubicBezTo>
                  <a:cubicBezTo>
                    <a:pt x="691" y="2469"/>
                    <a:pt x="691" y="2471"/>
                    <a:pt x="691" y="2472"/>
                  </a:cubicBezTo>
                  <a:cubicBezTo>
                    <a:pt x="691" y="2473"/>
                    <a:pt x="691" y="2475"/>
                    <a:pt x="691" y="2476"/>
                  </a:cubicBezTo>
                  <a:cubicBezTo>
                    <a:pt x="691" y="2477"/>
                    <a:pt x="691" y="2478"/>
                    <a:pt x="691" y="2478"/>
                  </a:cubicBezTo>
                  <a:cubicBezTo>
                    <a:pt x="691" y="2479"/>
                    <a:pt x="690" y="2480"/>
                    <a:pt x="690" y="2480"/>
                  </a:cubicBezTo>
                  <a:cubicBezTo>
                    <a:pt x="690" y="2481"/>
                    <a:pt x="689" y="2482"/>
                    <a:pt x="689" y="2483"/>
                  </a:cubicBezTo>
                  <a:cubicBezTo>
                    <a:pt x="689" y="2483"/>
                    <a:pt x="689" y="2484"/>
                    <a:pt x="688" y="2485"/>
                  </a:cubicBezTo>
                  <a:cubicBezTo>
                    <a:pt x="688" y="2486"/>
                    <a:pt x="687" y="2488"/>
                    <a:pt x="686" y="2489"/>
                  </a:cubicBezTo>
                  <a:cubicBezTo>
                    <a:pt x="685" y="2491"/>
                    <a:pt x="685" y="2493"/>
                    <a:pt x="684" y="2494"/>
                  </a:cubicBezTo>
                  <a:cubicBezTo>
                    <a:pt x="683" y="2495"/>
                    <a:pt x="683" y="2496"/>
                    <a:pt x="682" y="2497"/>
                  </a:cubicBezTo>
                  <a:cubicBezTo>
                    <a:pt x="682" y="2497"/>
                    <a:pt x="682" y="2498"/>
                    <a:pt x="681" y="2499"/>
                  </a:cubicBezTo>
                  <a:cubicBezTo>
                    <a:pt x="679" y="2502"/>
                    <a:pt x="678" y="2505"/>
                    <a:pt x="676" y="2509"/>
                  </a:cubicBezTo>
                  <a:cubicBezTo>
                    <a:pt x="674" y="2512"/>
                    <a:pt x="672" y="2515"/>
                    <a:pt x="670" y="2519"/>
                  </a:cubicBezTo>
                  <a:cubicBezTo>
                    <a:pt x="670" y="2521"/>
                    <a:pt x="669" y="2522"/>
                    <a:pt x="668" y="2524"/>
                  </a:cubicBezTo>
                  <a:cubicBezTo>
                    <a:pt x="667" y="2526"/>
                    <a:pt x="666" y="2527"/>
                    <a:pt x="666" y="2529"/>
                  </a:cubicBezTo>
                  <a:cubicBezTo>
                    <a:pt x="664" y="2532"/>
                    <a:pt x="663" y="2536"/>
                    <a:pt x="662" y="2539"/>
                  </a:cubicBezTo>
                  <a:cubicBezTo>
                    <a:pt x="661" y="2542"/>
                    <a:pt x="660" y="2545"/>
                    <a:pt x="659" y="2548"/>
                  </a:cubicBezTo>
                  <a:cubicBezTo>
                    <a:pt x="659" y="2549"/>
                    <a:pt x="659" y="2551"/>
                    <a:pt x="659" y="2552"/>
                  </a:cubicBezTo>
                  <a:cubicBezTo>
                    <a:pt x="659" y="2554"/>
                    <a:pt x="659" y="2555"/>
                    <a:pt x="659" y="2556"/>
                  </a:cubicBezTo>
                  <a:cubicBezTo>
                    <a:pt x="659" y="2557"/>
                    <a:pt x="659" y="2558"/>
                    <a:pt x="659" y="2559"/>
                  </a:cubicBezTo>
                  <a:cubicBezTo>
                    <a:pt x="659" y="2560"/>
                    <a:pt x="659" y="2561"/>
                    <a:pt x="659" y="2562"/>
                  </a:cubicBezTo>
                  <a:cubicBezTo>
                    <a:pt x="659" y="2564"/>
                    <a:pt x="659" y="2565"/>
                    <a:pt x="659" y="2566"/>
                  </a:cubicBezTo>
                  <a:cubicBezTo>
                    <a:pt x="660" y="2567"/>
                    <a:pt x="660" y="2567"/>
                    <a:pt x="660" y="2567"/>
                  </a:cubicBezTo>
                  <a:cubicBezTo>
                    <a:pt x="660" y="2567"/>
                    <a:pt x="660" y="2567"/>
                    <a:pt x="660" y="2566"/>
                  </a:cubicBezTo>
                  <a:cubicBezTo>
                    <a:pt x="660" y="2565"/>
                    <a:pt x="660" y="2564"/>
                    <a:pt x="660" y="2562"/>
                  </a:cubicBezTo>
                  <a:cubicBezTo>
                    <a:pt x="661" y="2561"/>
                    <a:pt x="661" y="2561"/>
                    <a:pt x="661" y="2560"/>
                  </a:cubicBezTo>
                  <a:cubicBezTo>
                    <a:pt x="661" y="2559"/>
                    <a:pt x="661" y="2558"/>
                    <a:pt x="662" y="2556"/>
                  </a:cubicBezTo>
                  <a:cubicBezTo>
                    <a:pt x="662" y="2555"/>
                    <a:pt x="662" y="2554"/>
                    <a:pt x="663" y="2553"/>
                  </a:cubicBezTo>
                  <a:cubicBezTo>
                    <a:pt x="663" y="2552"/>
                    <a:pt x="663" y="2550"/>
                    <a:pt x="664" y="2549"/>
                  </a:cubicBezTo>
                  <a:cubicBezTo>
                    <a:pt x="665" y="2547"/>
                    <a:pt x="666" y="2544"/>
                    <a:pt x="667" y="2541"/>
                  </a:cubicBezTo>
                  <a:cubicBezTo>
                    <a:pt x="669" y="2538"/>
                    <a:pt x="670" y="2535"/>
                    <a:pt x="672" y="2532"/>
                  </a:cubicBezTo>
                  <a:cubicBezTo>
                    <a:pt x="674" y="2529"/>
                    <a:pt x="675" y="2526"/>
                    <a:pt x="677" y="2522"/>
                  </a:cubicBezTo>
                  <a:cubicBezTo>
                    <a:pt x="679" y="2519"/>
                    <a:pt x="681" y="2516"/>
                    <a:pt x="683" y="2513"/>
                  </a:cubicBezTo>
                  <a:cubicBezTo>
                    <a:pt x="685" y="2509"/>
                    <a:pt x="686" y="2506"/>
                    <a:pt x="688" y="2502"/>
                  </a:cubicBezTo>
                  <a:cubicBezTo>
                    <a:pt x="689" y="2501"/>
                    <a:pt x="690" y="2499"/>
                    <a:pt x="690" y="2497"/>
                  </a:cubicBezTo>
                  <a:cubicBezTo>
                    <a:pt x="690" y="2503"/>
                    <a:pt x="690" y="2508"/>
                    <a:pt x="689" y="2513"/>
                  </a:cubicBezTo>
                  <a:cubicBezTo>
                    <a:pt x="688" y="2519"/>
                    <a:pt x="688" y="2524"/>
                    <a:pt x="687" y="2530"/>
                  </a:cubicBezTo>
                  <a:cubicBezTo>
                    <a:pt x="687" y="2531"/>
                    <a:pt x="687" y="2533"/>
                    <a:pt x="687" y="2534"/>
                  </a:cubicBezTo>
                  <a:cubicBezTo>
                    <a:pt x="686" y="2535"/>
                    <a:pt x="686" y="2537"/>
                    <a:pt x="686" y="2538"/>
                  </a:cubicBezTo>
                  <a:cubicBezTo>
                    <a:pt x="685" y="2541"/>
                    <a:pt x="685" y="2544"/>
                    <a:pt x="685" y="2546"/>
                  </a:cubicBezTo>
                  <a:cubicBezTo>
                    <a:pt x="684" y="2549"/>
                    <a:pt x="684" y="2551"/>
                    <a:pt x="683" y="2554"/>
                  </a:cubicBezTo>
                  <a:cubicBezTo>
                    <a:pt x="683" y="2555"/>
                    <a:pt x="683" y="2556"/>
                    <a:pt x="683" y="2558"/>
                  </a:cubicBezTo>
                  <a:cubicBezTo>
                    <a:pt x="682" y="2559"/>
                    <a:pt x="682" y="2560"/>
                    <a:pt x="682" y="2561"/>
                  </a:cubicBezTo>
                  <a:cubicBezTo>
                    <a:pt x="681" y="2564"/>
                    <a:pt x="681" y="2566"/>
                    <a:pt x="680" y="2568"/>
                  </a:cubicBezTo>
                  <a:cubicBezTo>
                    <a:pt x="680" y="2571"/>
                    <a:pt x="679" y="2573"/>
                    <a:pt x="679" y="2575"/>
                  </a:cubicBezTo>
                  <a:cubicBezTo>
                    <a:pt x="678" y="2577"/>
                    <a:pt x="678" y="2579"/>
                    <a:pt x="678" y="2581"/>
                  </a:cubicBezTo>
                  <a:cubicBezTo>
                    <a:pt x="677" y="2583"/>
                    <a:pt x="677" y="2585"/>
                    <a:pt x="676" y="2586"/>
                  </a:cubicBezTo>
                  <a:cubicBezTo>
                    <a:pt x="676" y="2588"/>
                    <a:pt x="675" y="2590"/>
                    <a:pt x="675" y="2591"/>
                  </a:cubicBezTo>
                  <a:cubicBezTo>
                    <a:pt x="675" y="2592"/>
                    <a:pt x="674" y="2594"/>
                    <a:pt x="674" y="2595"/>
                  </a:cubicBezTo>
                  <a:cubicBezTo>
                    <a:pt x="673" y="2597"/>
                    <a:pt x="673" y="2599"/>
                    <a:pt x="673" y="2601"/>
                  </a:cubicBezTo>
                  <a:cubicBezTo>
                    <a:pt x="672" y="2602"/>
                    <a:pt x="672" y="2603"/>
                    <a:pt x="672" y="2603"/>
                  </a:cubicBezTo>
                  <a:cubicBezTo>
                    <a:pt x="672" y="2603"/>
                    <a:pt x="672" y="2602"/>
                    <a:pt x="673" y="2601"/>
                  </a:cubicBezTo>
                  <a:cubicBezTo>
                    <a:pt x="674" y="2600"/>
                    <a:pt x="674" y="2598"/>
                    <a:pt x="676" y="2596"/>
                  </a:cubicBezTo>
                  <a:cubicBezTo>
                    <a:pt x="676" y="2594"/>
                    <a:pt x="677" y="2593"/>
                    <a:pt x="677" y="2592"/>
                  </a:cubicBezTo>
                  <a:cubicBezTo>
                    <a:pt x="678" y="2590"/>
                    <a:pt x="678" y="2589"/>
                    <a:pt x="679" y="2587"/>
                  </a:cubicBezTo>
                  <a:cubicBezTo>
                    <a:pt x="680" y="2586"/>
                    <a:pt x="681" y="2584"/>
                    <a:pt x="681" y="2582"/>
                  </a:cubicBezTo>
                  <a:cubicBezTo>
                    <a:pt x="682" y="2580"/>
                    <a:pt x="683" y="2578"/>
                    <a:pt x="683" y="2576"/>
                  </a:cubicBezTo>
                  <a:cubicBezTo>
                    <a:pt x="684" y="2574"/>
                    <a:pt x="685" y="2572"/>
                    <a:pt x="686" y="2570"/>
                  </a:cubicBezTo>
                  <a:cubicBezTo>
                    <a:pt x="686" y="2567"/>
                    <a:pt x="687" y="2565"/>
                    <a:pt x="688" y="2563"/>
                  </a:cubicBezTo>
                  <a:cubicBezTo>
                    <a:pt x="688" y="2562"/>
                    <a:pt x="688" y="2560"/>
                    <a:pt x="689" y="2559"/>
                  </a:cubicBezTo>
                  <a:cubicBezTo>
                    <a:pt x="689" y="2558"/>
                    <a:pt x="689" y="2557"/>
                    <a:pt x="690" y="2555"/>
                  </a:cubicBezTo>
                  <a:cubicBezTo>
                    <a:pt x="690" y="2553"/>
                    <a:pt x="691" y="2550"/>
                    <a:pt x="692" y="2548"/>
                  </a:cubicBezTo>
                  <a:cubicBezTo>
                    <a:pt x="693" y="2542"/>
                    <a:pt x="694" y="2537"/>
                    <a:pt x="695" y="2531"/>
                  </a:cubicBezTo>
                  <a:cubicBezTo>
                    <a:pt x="696" y="2525"/>
                    <a:pt x="696" y="2520"/>
                    <a:pt x="697" y="2514"/>
                  </a:cubicBezTo>
                  <a:cubicBezTo>
                    <a:pt x="697" y="2508"/>
                    <a:pt x="698" y="2502"/>
                    <a:pt x="698" y="2497"/>
                  </a:cubicBezTo>
                  <a:cubicBezTo>
                    <a:pt x="698" y="2491"/>
                    <a:pt x="698" y="2485"/>
                    <a:pt x="698" y="2480"/>
                  </a:cubicBezTo>
                  <a:cubicBezTo>
                    <a:pt x="698" y="2477"/>
                    <a:pt x="698" y="2474"/>
                    <a:pt x="698" y="2472"/>
                  </a:cubicBezTo>
                  <a:cubicBezTo>
                    <a:pt x="698" y="2471"/>
                    <a:pt x="698" y="2470"/>
                    <a:pt x="698" y="2469"/>
                  </a:cubicBezTo>
                  <a:cubicBezTo>
                    <a:pt x="699" y="2460"/>
                    <a:pt x="699" y="2452"/>
                    <a:pt x="699" y="2444"/>
                  </a:cubicBezTo>
                  <a:cubicBezTo>
                    <a:pt x="700" y="2447"/>
                    <a:pt x="702" y="2451"/>
                    <a:pt x="703" y="2454"/>
                  </a:cubicBezTo>
                  <a:cubicBezTo>
                    <a:pt x="705" y="2460"/>
                    <a:pt x="707" y="2466"/>
                    <a:pt x="709" y="2472"/>
                  </a:cubicBezTo>
                  <a:cubicBezTo>
                    <a:pt x="711" y="2478"/>
                    <a:pt x="712" y="2483"/>
                    <a:pt x="714" y="2489"/>
                  </a:cubicBezTo>
                  <a:cubicBezTo>
                    <a:pt x="715" y="2494"/>
                    <a:pt x="717" y="2499"/>
                    <a:pt x="718" y="2504"/>
                  </a:cubicBezTo>
                  <a:cubicBezTo>
                    <a:pt x="718" y="2506"/>
                    <a:pt x="718" y="2508"/>
                    <a:pt x="719" y="2511"/>
                  </a:cubicBezTo>
                  <a:cubicBezTo>
                    <a:pt x="719" y="2513"/>
                    <a:pt x="720" y="2515"/>
                    <a:pt x="720" y="2517"/>
                  </a:cubicBezTo>
                  <a:cubicBezTo>
                    <a:pt x="720" y="2519"/>
                    <a:pt x="720" y="2521"/>
                    <a:pt x="720" y="2522"/>
                  </a:cubicBezTo>
                  <a:cubicBezTo>
                    <a:pt x="721" y="2524"/>
                    <a:pt x="721" y="2525"/>
                    <a:pt x="721" y="2527"/>
                  </a:cubicBezTo>
                  <a:cubicBezTo>
                    <a:pt x="721" y="2530"/>
                    <a:pt x="721" y="2532"/>
                    <a:pt x="721" y="2534"/>
                  </a:cubicBezTo>
                  <a:cubicBezTo>
                    <a:pt x="721" y="2535"/>
                    <a:pt x="721" y="2536"/>
                    <a:pt x="721" y="2536"/>
                  </a:cubicBezTo>
                  <a:cubicBezTo>
                    <a:pt x="721" y="2536"/>
                    <a:pt x="721" y="2535"/>
                    <a:pt x="721" y="2534"/>
                  </a:cubicBezTo>
                  <a:cubicBezTo>
                    <a:pt x="722" y="2533"/>
                    <a:pt x="722" y="2532"/>
                    <a:pt x="722" y="2531"/>
                  </a:cubicBezTo>
                  <a:cubicBezTo>
                    <a:pt x="722" y="2530"/>
                    <a:pt x="722" y="2530"/>
                    <a:pt x="722" y="2529"/>
                  </a:cubicBezTo>
                  <a:cubicBezTo>
                    <a:pt x="722" y="2528"/>
                    <a:pt x="722" y="2528"/>
                    <a:pt x="722" y="2527"/>
                  </a:cubicBezTo>
                  <a:cubicBezTo>
                    <a:pt x="722" y="2526"/>
                    <a:pt x="723" y="2524"/>
                    <a:pt x="723" y="2522"/>
                  </a:cubicBezTo>
                  <a:cubicBezTo>
                    <a:pt x="723" y="2520"/>
                    <a:pt x="723" y="2519"/>
                    <a:pt x="723" y="2517"/>
                  </a:cubicBezTo>
                  <a:cubicBezTo>
                    <a:pt x="723" y="2515"/>
                    <a:pt x="723" y="2512"/>
                    <a:pt x="723" y="2510"/>
                  </a:cubicBezTo>
                  <a:cubicBezTo>
                    <a:pt x="723" y="2508"/>
                    <a:pt x="722" y="2506"/>
                    <a:pt x="722" y="2503"/>
                  </a:cubicBezTo>
                  <a:cubicBezTo>
                    <a:pt x="722" y="2502"/>
                    <a:pt x="722" y="2501"/>
                    <a:pt x="722" y="2499"/>
                  </a:cubicBezTo>
                  <a:cubicBezTo>
                    <a:pt x="721" y="2498"/>
                    <a:pt x="721" y="2497"/>
                    <a:pt x="721" y="2495"/>
                  </a:cubicBezTo>
                  <a:cubicBezTo>
                    <a:pt x="721" y="2493"/>
                    <a:pt x="720" y="2490"/>
                    <a:pt x="720" y="2487"/>
                  </a:cubicBezTo>
                  <a:cubicBezTo>
                    <a:pt x="718" y="2482"/>
                    <a:pt x="717" y="2476"/>
                    <a:pt x="715" y="2470"/>
                  </a:cubicBezTo>
                  <a:cubicBezTo>
                    <a:pt x="715" y="2467"/>
                    <a:pt x="714" y="2464"/>
                    <a:pt x="713" y="2461"/>
                  </a:cubicBezTo>
                  <a:cubicBezTo>
                    <a:pt x="712" y="2458"/>
                    <a:pt x="711" y="2455"/>
                    <a:pt x="710" y="2452"/>
                  </a:cubicBezTo>
                  <a:cubicBezTo>
                    <a:pt x="708" y="2446"/>
                    <a:pt x="706" y="2440"/>
                    <a:pt x="704" y="2433"/>
                  </a:cubicBezTo>
                  <a:cubicBezTo>
                    <a:pt x="702" y="2427"/>
                    <a:pt x="701" y="2421"/>
                    <a:pt x="699" y="2415"/>
                  </a:cubicBezTo>
                  <a:cubicBezTo>
                    <a:pt x="699" y="2414"/>
                    <a:pt x="699" y="2413"/>
                    <a:pt x="699" y="2413"/>
                  </a:cubicBezTo>
                  <a:cubicBezTo>
                    <a:pt x="699" y="2404"/>
                    <a:pt x="699" y="2394"/>
                    <a:pt x="700" y="2382"/>
                  </a:cubicBezTo>
                  <a:cubicBezTo>
                    <a:pt x="700" y="2375"/>
                    <a:pt x="701" y="2367"/>
                    <a:pt x="702" y="2360"/>
                  </a:cubicBezTo>
                  <a:cubicBezTo>
                    <a:pt x="703" y="2362"/>
                    <a:pt x="704" y="2364"/>
                    <a:pt x="704" y="2366"/>
                  </a:cubicBezTo>
                  <a:cubicBezTo>
                    <a:pt x="707" y="2373"/>
                    <a:pt x="710" y="2379"/>
                    <a:pt x="713" y="2385"/>
                  </a:cubicBezTo>
                  <a:cubicBezTo>
                    <a:pt x="715" y="2389"/>
                    <a:pt x="717" y="2392"/>
                    <a:pt x="719" y="2395"/>
                  </a:cubicBezTo>
                  <a:cubicBezTo>
                    <a:pt x="721" y="2398"/>
                    <a:pt x="723" y="2401"/>
                    <a:pt x="725" y="2404"/>
                  </a:cubicBezTo>
                  <a:cubicBezTo>
                    <a:pt x="729" y="2411"/>
                    <a:pt x="733" y="2417"/>
                    <a:pt x="737" y="2423"/>
                  </a:cubicBezTo>
                  <a:cubicBezTo>
                    <a:pt x="742" y="2429"/>
                    <a:pt x="746" y="2435"/>
                    <a:pt x="750" y="2441"/>
                  </a:cubicBezTo>
                  <a:cubicBezTo>
                    <a:pt x="752" y="2445"/>
                    <a:pt x="755" y="2448"/>
                    <a:pt x="757" y="2450"/>
                  </a:cubicBezTo>
                  <a:cubicBezTo>
                    <a:pt x="759" y="2453"/>
                    <a:pt x="761" y="2456"/>
                    <a:pt x="763" y="2459"/>
                  </a:cubicBezTo>
                  <a:cubicBezTo>
                    <a:pt x="765" y="2462"/>
                    <a:pt x="767" y="2465"/>
                    <a:pt x="768" y="2468"/>
                  </a:cubicBezTo>
                  <a:cubicBezTo>
                    <a:pt x="769" y="2469"/>
                    <a:pt x="769" y="2471"/>
                    <a:pt x="770" y="2472"/>
                  </a:cubicBezTo>
                  <a:cubicBezTo>
                    <a:pt x="770" y="2473"/>
                    <a:pt x="770" y="2474"/>
                    <a:pt x="770" y="2474"/>
                  </a:cubicBezTo>
                  <a:cubicBezTo>
                    <a:pt x="770" y="2475"/>
                    <a:pt x="771" y="2476"/>
                    <a:pt x="771" y="2477"/>
                  </a:cubicBezTo>
                  <a:cubicBezTo>
                    <a:pt x="772" y="2483"/>
                    <a:pt x="773" y="2489"/>
                    <a:pt x="775" y="2495"/>
                  </a:cubicBezTo>
                  <a:cubicBezTo>
                    <a:pt x="775" y="2495"/>
                    <a:pt x="775" y="2495"/>
                    <a:pt x="775" y="2496"/>
                  </a:cubicBezTo>
                  <a:cubicBezTo>
                    <a:pt x="775" y="2496"/>
                    <a:pt x="775" y="2496"/>
                    <a:pt x="776" y="2497"/>
                  </a:cubicBezTo>
                  <a:cubicBezTo>
                    <a:pt x="776" y="2498"/>
                    <a:pt x="776" y="2498"/>
                    <a:pt x="776" y="2499"/>
                  </a:cubicBezTo>
                  <a:cubicBezTo>
                    <a:pt x="777" y="2499"/>
                    <a:pt x="777" y="2500"/>
                    <a:pt x="777" y="2501"/>
                  </a:cubicBezTo>
                  <a:cubicBezTo>
                    <a:pt x="778" y="2501"/>
                    <a:pt x="778" y="2502"/>
                    <a:pt x="779" y="2502"/>
                  </a:cubicBezTo>
                  <a:cubicBezTo>
                    <a:pt x="780" y="2505"/>
                    <a:pt x="782" y="2507"/>
                    <a:pt x="783" y="2508"/>
                  </a:cubicBezTo>
                  <a:cubicBezTo>
                    <a:pt x="787" y="2512"/>
                    <a:pt x="790" y="2514"/>
                    <a:pt x="793" y="2516"/>
                  </a:cubicBezTo>
                  <a:cubicBezTo>
                    <a:pt x="796" y="2517"/>
                    <a:pt x="799" y="2518"/>
                    <a:pt x="800" y="2519"/>
                  </a:cubicBezTo>
                  <a:cubicBezTo>
                    <a:pt x="801" y="2519"/>
                    <a:pt x="802" y="2519"/>
                    <a:pt x="802" y="2519"/>
                  </a:cubicBezTo>
                  <a:cubicBezTo>
                    <a:pt x="803" y="2519"/>
                    <a:pt x="803" y="2519"/>
                    <a:pt x="803" y="2519"/>
                  </a:cubicBezTo>
                  <a:cubicBezTo>
                    <a:pt x="803" y="2519"/>
                    <a:pt x="802" y="2519"/>
                    <a:pt x="801" y="2518"/>
                  </a:cubicBezTo>
                  <a:cubicBezTo>
                    <a:pt x="799" y="2518"/>
                    <a:pt x="797" y="2516"/>
                    <a:pt x="794" y="2514"/>
                  </a:cubicBezTo>
                  <a:cubicBezTo>
                    <a:pt x="791" y="2513"/>
                    <a:pt x="788" y="2510"/>
                    <a:pt x="786" y="2506"/>
                  </a:cubicBezTo>
                  <a:cubicBezTo>
                    <a:pt x="783" y="2503"/>
                    <a:pt x="780" y="2499"/>
                    <a:pt x="779" y="2493"/>
                  </a:cubicBezTo>
                  <a:cubicBezTo>
                    <a:pt x="778" y="2488"/>
                    <a:pt x="778" y="2482"/>
                    <a:pt x="777" y="2476"/>
                  </a:cubicBezTo>
                  <a:cubicBezTo>
                    <a:pt x="776" y="2475"/>
                    <a:pt x="776" y="2474"/>
                    <a:pt x="776" y="2473"/>
                  </a:cubicBezTo>
                  <a:cubicBezTo>
                    <a:pt x="776" y="2472"/>
                    <a:pt x="776" y="2471"/>
                    <a:pt x="776" y="2470"/>
                  </a:cubicBezTo>
                  <a:cubicBezTo>
                    <a:pt x="775" y="2469"/>
                    <a:pt x="775" y="2467"/>
                    <a:pt x="774" y="2465"/>
                  </a:cubicBezTo>
                  <a:cubicBezTo>
                    <a:pt x="773" y="2462"/>
                    <a:pt x="771" y="2459"/>
                    <a:pt x="769" y="2455"/>
                  </a:cubicBezTo>
                  <a:cubicBezTo>
                    <a:pt x="767" y="2452"/>
                    <a:pt x="765" y="2449"/>
                    <a:pt x="763" y="2446"/>
                  </a:cubicBezTo>
                  <a:cubicBezTo>
                    <a:pt x="762" y="2445"/>
                    <a:pt x="761" y="2444"/>
                    <a:pt x="761" y="2443"/>
                  </a:cubicBezTo>
                  <a:cubicBezTo>
                    <a:pt x="762" y="2444"/>
                    <a:pt x="762" y="2444"/>
                    <a:pt x="763" y="2445"/>
                  </a:cubicBezTo>
                  <a:cubicBezTo>
                    <a:pt x="766" y="2446"/>
                    <a:pt x="768" y="2447"/>
                    <a:pt x="771" y="2448"/>
                  </a:cubicBezTo>
                  <a:cubicBezTo>
                    <a:pt x="772" y="2449"/>
                    <a:pt x="774" y="2450"/>
                    <a:pt x="775" y="2450"/>
                  </a:cubicBezTo>
                  <a:cubicBezTo>
                    <a:pt x="776" y="2451"/>
                    <a:pt x="778" y="2451"/>
                    <a:pt x="779" y="2452"/>
                  </a:cubicBezTo>
                  <a:cubicBezTo>
                    <a:pt x="782" y="2453"/>
                    <a:pt x="785" y="2454"/>
                    <a:pt x="788" y="2455"/>
                  </a:cubicBezTo>
                  <a:cubicBezTo>
                    <a:pt x="789" y="2455"/>
                    <a:pt x="791" y="2456"/>
                    <a:pt x="792" y="2457"/>
                  </a:cubicBezTo>
                  <a:cubicBezTo>
                    <a:pt x="793" y="2457"/>
                    <a:pt x="794" y="2458"/>
                    <a:pt x="796" y="2458"/>
                  </a:cubicBezTo>
                  <a:cubicBezTo>
                    <a:pt x="798" y="2460"/>
                    <a:pt x="801" y="2461"/>
                    <a:pt x="803" y="2462"/>
                  </a:cubicBezTo>
                  <a:cubicBezTo>
                    <a:pt x="804" y="2463"/>
                    <a:pt x="805" y="2464"/>
                    <a:pt x="806" y="2464"/>
                  </a:cubicBezTo>
                  <a:cubicBezTo>
                    <a:pt x="808" y="2465"/>
                    <a:pt x="809" y="2466"/>
                    <a:pt x="810" y="2466"/>
                  </a:cubicBezTo>
                  <a:cubicBezTo>
                    <a:pt x="810" y="2467"/>
                    <a:pt x="811" y="2467"/>
                    <a:pt x="811" y="2467"/>
                  </a:cubicBezTo>
                  <a:cubicBezTo>
                    <a:pt x="811" y="2468"/>
                    <a:pt x="812" y="2468"/>
                    <a:pt x="812" y="2469"/>
                  </a:cubicBezTo>
                  <a:cubicBezTo>
                    <a:pt x="813" y="2469"/>
                    <a:pt x="814" y="2470"/>
                    <a:pt x="815" y="2471"/>
                  </a:cubicBezTo>
                  <a:cubicBezTo>
                    <a:pt x="816" y="2472"/>
                    <a:pt x="816" y="2472"/>
                    <a:pt x="817" y="2473"/>
                  </a:cubicBezTo>
                  <a:cubicBezTo>
                    <a:pt x="817" y="2474"/>
                    <a:pt x="818" y="2475"/>
                    <a:pt x="819" y="2475"/>
                  </a:cubicBezTo>
                  <a:cubicBezTo>
                    <a:pt x="819" y="2476"/>
                    <a:pt x="819" y="2477"/>
                    <a:pt x="820" y="2478"/>
                  </a:cubicBezTo>
                  <a:cubicBezTo>
                    <a:pt x="820" y="2478"/>
                    <a:pt x="820" y="2478"/>
                    <a:pt x="820" y="2479"/>
                  </a:cubicBezTo>
                  <a:cubicBezTo>
                    <a:pt x="821" y="2479"/>
                    <a:pt x="821" y="2479"/>
                    <a:pt x="821" y="2479"/>
                  </a:cubicBezTo>
                  <a:cubicBezTo>
                    <a:pt x="821" y="2481"/>
                    <a:pt x="822" y="2482"/>
                    <a:pt x="822" y="2482"/>
                  </a:cubicBezTo>
                  <a:cubicBezTo>
                    <a:pt x="822" y="2483"/>
                    <a:pt x="822" y="2483"/>
                    <a:pt x="822" y="2483"/>
                  </a:cubicBezTo>
                  <a:cubicBezTo>
                    <a:pt x="822" y="2483"/>
                    <a:pt x="822" y="2483"/>
                    <a:pt x="822" y="2482"/>
                  </a:cubicBezTo>
                  <a:cubicBezTo>
                    <a:pt x="822" y="2481"/>
                    <a:pt x="823" y="2480"/>
                    <a:pt x="822" y="2479"/>
                  </a:cubicBezTo>
                  <a:cubicBezTo>
                    <a:pt x="822" y="2478"/>
                    <a:pt x="822" y="2478"/>
                    <a:pt x="822" y="2477"/>
                  </a:cubicBezTo>
                  <a:cubicBezTo>
                    <a:pt x="822" y="2476"/>
                    <a:pt x="822" y="2475"/>
                    <a:pt x="821" y="2474"/>
                  </a:cubicBezTo>
                  <a:cubicBezTo>
                    <a:pt x="821" y="2473"/>
                    <a:pt x="821" y="2472"/>
                    <a:pt x="820" y="2471"/>
                  </a:cubicBezTo>
                  <a:cubicBezTo>
                    <a:pt x="820" y="2471"/>
                    <a:pt x="820" y="2470"/>
                    <a:pt x="819" y="2470"/>
                  </a:cubicBezTo>
                  <a:cubicBezTo>
                    <a:pt x="819" y="2469"/>
                    <a:pt x="819" y="2469"/>
                    <a:pt x="818" y="2468"/>
                  </a:cubicBezTo>
                  <a:cubicBezTo>
                    <a:pt x="818" y="2467"/>
                    <a:pt x="817" y="2466"/>
                    <a:pt x="816" y="2465"/>
                  </a:cubicBezTo>
                  <a:cubicBezTo>
                    <a:pt x="816" y="2464"/>
                    <a:pt x="815" y="2464"/>
                    <a:pt x="815" y="2463"/>
                  </a:cubicBezTo>
                  <a:cubicBezTo>
                    <a:pt x="814" y="2463"/>
                    <a:pt x="814" y="2462"/>
                    <a:pt x="814" y="2462"/>
                  </a:cubicBezTo>
                  <a:cubicBezTo>
                    <a:pt x="813" y="2461"/>
                    <a:pt x="813" y="2461"/>
                    <a:pt x="812" y="2460"/>
                  </a:cubicBezTo>
                  <a:cubicBezTo>
                    <a:pt x="812" y="2460"/>
                    <a:pt x="811" y="2459"/>
                    <a:pt x="810" y="2459"/>
                  </a:cubicBezTo>
                  <a:cubicBezTo>
                    <a:pt x="810" y="2459"/>
                    <a:pt x="809" y="2458"/>
                    <a:pt x="809" y="2458"/>
                  </a:cubicBezTo>
                  <a:cubicBezTo>
                    <a:pt x="808" y="2457"/>
                    <a:pt x="808" y="2457"/>
                    <a:pt x="807" y="2456"/>
                  </a:cubicBezTo>
                  <a:cubicBezTo>
                    <a:pt x="806" y="2456"/>
                    <a:pt x="806" y="2455"/>
                    <a:pt x="805" y="2455"/>
                  </a:cubicBezTo>
                  <a:cubicBezTo>
                    <a:pt x="804" y="2455"/>
                    <a:pt x="804" y="2454"/>
                    <a:pt x="803" y="2454"/>
                  </a:cubicBezTo>
                  <a:cubicBezTo>
                    <a:pt x="802" y="2453"/>
                    <a:pt x="800" y="2452"/>
                    <a:pt x="799" y="2451"/>
                  </a:cubicBezTo>
                  <a:cubicBezTo>
                    <a:pt x="798" y="2451"/>
                    <a:pt x="796" y="2450"/>
                    <a:pt x="795" y="2449"/>
                  </a:cubicBezTo>
                  <a:cubicBezTo>
                    <a:pt x="794" y="2449"/>
                    <a:pt x="793" y="2449"/>
                    <a:pt x="793" y="2448"/>
                  </a:cubicBezTo>
                  <a:cubicBezTo>
                    <a:pt x="790" y="2448"/>
                    <a:pt x="790" y="2448"/>
                    <a:pt x="790" y="2448"/>
                  </a:cubicBezTo>
                  <a:cubicBezTo>
                    <a:pt x="788" y="2447"/>
                    <a:pt x="785" y="2446"/>
                    <a:pt x="782" y="2445"/>
                  </a:cubicBezTo>
                  <a:cubicBezTo>
                    <a:pt x="779" y="2444"/>
                    <a:pt x="776" y="2443"/>
                    <a:pt x="774" y="2442"/>
                  </a:cubicBezTo>
                  <a:cubicBezTo>
                    <a:pt x="771" y="2441"/>
                    <a:pt x="768" y="2440"/>
                    <a:pt x="766" y="2439"/>
                  </a:cubicBezTo>
                  <a:cubicBezTo>
                    <a:pt x="764" y="2438"/>
                    <a:pt x="761" y="2437"/>
                    <a:pt x="759" y="2437"/>
                  </a:cubicBezTo>
                  <a:cubicBezTo>
                    <a:pt x="758" y="2436"/>
                    <a:pt x="758" y="2436"/>
                    <a:pt x="757" y="2435"/>
                  </a:cubicBezTo>
                  <a:cubicBezTo>
                    <a:pt x="756" y="2435"/>
                    <a:pt x="755" y="2434"/>
                    <a:pt x="755" y="2434"/>
                  </a:cubicBezTo>
                  <a:cubicBezTo>
                    <a:pt x="751" y="2429"/>
                    <a:pt x="747" y="2424"/>
                    <a:pt x="744" y="2418"/>
                  </a:cubicBezTo>
                  <a:cubicBezTo>
                    <a:pt x="740" y="2412"/>
                    <a:pt x="735" y="2406"/>
                    <a:pt x="731" y="2400"/>
                  </a:cubicBezTo>
                  <a:cubicBezTo>
                    <a:pt x="727" y="2394"/>
                    <a:pt x="723" y="2388"/>
                    <a:pt x="719" y="2382"/>
                  </a:cubicBezTo>
                  <a:cubicBezTo>
                    <a:pt x="716" y="2376"/>
                    <a:pt x="712" y="2370"/>
                    <a:pt x="710" y="2364"/>
                  </a:cubicBezTo>
                  <a:cubicBezTo>
                    <a:pt x="709" y="2363"/>
                    <a:pt x="709" y="2363"/>
                    <a:pt x="709" y="2363"/>
                  </a:cubicBezTo>
                  <a:cubicBezTo>
                    <a:pt x="709" y="2363"/>
                    <a:pt x="709" y="2362"/>
                    <a:pt x="709" y="2362"/>
                  </a:cubicBezTo>
                  <a:cubicBezTo>
                    <a:pt x="709" y="2361"/>
                    <a:pt x="708" y="2361"/>
                    <a:pt x="708" y="2360"/>
                  </a:cubicBezTo>
                  <a:cubicBezTo>
                    <a:pt x="708" y="2358"/>
                    <a:pt x="707" y="2357"/>
                    <a:pt x="707" y="2356"/>
                  </a:cubicBezTo>
                  <a:cubicBezTo>
                    <a:pt x="706" y="2353"/>
                    <a:pt x="705" y="2350"/>
                    <a:pt x="704" y="2348"/>
                  </a:cubicBezTo>
                  <a:cubicBezTo>
                    <a:pt x="709" y="2326"/>
                    <a:pt x="716" y="2302"/>
                    <a:pt x="726" y="2280"/>
                  </a:cubicBezTo>
                  <a:cubicBezTo>
                    <a:pt x="726" y="2285"/>
                    <a:pt x="726" y="2290"/>
                    <a:pt x="727" y="2294"/>
                  </a:cubicBezTo>
                  <a:cubicBezTo>
                    <a:pt x="727" y="2295"/>
                    <a:pt x="728" y="2296"/>
                    <a:pt x="728" y="2297"/>
                  </a:cubicBezTo>
                  <a:cubicBezTo>
                    <a:pt x="728" y="2297"/>
                    <a:pt x="728" y="2297"/>
                    <a:pt x="728" y="2297"/>
                  </a:cubicBezTo>
                  <a:cubicBezTo>
                    <a:pt x="728" y="2297"/>
                    <a:pt x="728" y="2297"/>
                    <a:pt x="728" y="2297"/>
                  </a:cubicBezTo>
                  <a:cubicBezTo>
                    <a:pt x="728" y="2297"/>
                    <a:pt x="728" y="2297"/>
                    <a:pt x="728" y="2297"/>
                  </a:cubicBezTo>
                  <a:cubicBezTo>
                    <a:pt x="728" y="2297"/>
                    <a:pt x="728" y="2297"/>
                    <a:pt x="728" y="2298"/>
                  </a:cubicBezTo>
                  <a:cubicBezTo>
                    <a:pt x="728" y="2298"/>
                    <a:pt x="728" y="2298"/>
                    <a:pt x="728" y="2298"/>
                  </a:cubicBezTo>
                  <a:cubicBezTo>
                    <a:pt x="728" y="2299"/>
                    <a:pt x="728" y="2299"/>
                    <a:pt x="728" y="2299"/>
                  </a:cubicBezTo>
                  <a:cubicBezTo>
                    <a:pt x="729" y="2300"/>
                    <a:pt x="729" y="2301"/>
                    <a:pt x="729" y="2302"/>
                  </a:cubicBezTo>
                  <a:cubicBezTo>
                    <a:pt x="730" y="2303"/>
                    <a:pt x="730" y="2304"/>
                    <a:pt x="730" y="2304"/>
                  </a:cubicBezTo>
                  <a:cubicBezTo>
                    <a:pt x="730" y="2305"/>
                    <a:pt x="731" y="2306"/>
                    <a:pt x="731" y="2306"/>
                  </a:cubicBezTo>
                  <a:cubicBezTo>
                    <a:pt x="731" y="2307"/>
                    <a:pt x="732" y="2308"/>
                    <a:pt x="732" y="2308"/>
                  </a:cubicBezTo>
                  <a:cubicBezTo>
                    <a:pt x="732" y="2309"/>
                    <a:pt x="732" y="2310"/>
                    <a:pt x="733" y="2310"/>
                  </a:cubicBezTo>
                  <a:cubicBezTo>
                    <a:pt x="735" y="2315"/>
                    <a:pt x="738" y="2320"/>
                    <a:pt x="741" y="2325"/>
                  </a:cubicBezTo>
                  <a:cubicBezTo>
                    <a:pt x="744" y="2330"/>
                    <a:pt x="747" y="2335"/>
                    <a:pt x="750" y="2339"/>
                  </a:cubicBezTo>
                  <a:cubicBezTo>
                    <a:pt x="751" y="2341"/>
                    <a:pt x="752" y="2343"/>
                    <a:pt x="753" y="2345"/>
                  </a:cubicBezTo>
                  <a:cubicBezTo>
                    <a:pt x="754" y="2346"/>
                    <a:pt x="754" y="2347"/>
                    <a:pt x="754" y="2348"/>
                  </a:cubicBezTo>
                  <a:cubicBezTo>
                    <a:pt x="754" y="2350"/>
                    <a:pt x="754" y="2352"/>
                    <a:pt x="754" y="2354"/>
                  </a:cubicBezTo>
                  <a:cubicBezTo>
                    <a:pt x="754" y="2355"/>
                    <a:pt x="754" y="2356"/>
                    <a:pt x="754" y="2357"/>
                  </a:cubicBezTo>
                  <a:cubicBezTo>
                    <a:pt x="754" y="2358"/>
                    <a:pt x="754" y="2359"/>
                    <a:pt x="754" y="2360"/>
                  </a:cubicBezTo>
                  <a:cubicBezTo>
                    <a:pt x="754" y="2362"/>
                    <a:pt x="755" y="2365"/>
                    <a:pt x="755" y="2367"/>
                  </a:cubicBezTo>
                  <a:cubicBezTo>
                    <a:pt x="755" y="2369"/>
                    <a:pt x="755" y="2371"/>
                    <a:pt x="755" y="2374"/>
                  </a:cubicBezTo>
                  <a:cubicBezTo>
                    <a:pt x="755" y="2376"/>
                    <a:pt x="755" y="2378"/>
                    <a:pt x="755" y="2381"/>
                  </a:cubicBezTo>
                  <a:cubicBezTo>
                    <a:pt x="755" y="2383"/>
                    <a:pt x="755" y="2385"/>
                    <a:pt x="755" y="2388"/>
                  </a:cubicBezTo>
                  <a:cubicBezTo>
                    <a:pt x="755" y="2389"/>
                    <a:pt x="755" y="2390"/>
                    <a:pt x="755" y="2391"/>
                  </a:cubicBezTo>
                  <a:cubicBezTo>
                    <a:pt x="755" y="2392"/>
                    <a:pt x="755" y="2393"/>
                    <a:pt x="755" y="2394"/>
                  </a:cubicBezTo>
                  <a:cubicBezTo>
                    <a:pt x="755" y="2396"/>
                    <a:pt x="755" y="2398"/>
                    <a:pt x="755" y="2400"/>
                  </a:cubicBezTo>
                  <a:cubicBezTo>
                    <a:pt x="755" y="2401"/>
                    <a:pt x="755" y="2401"/>
                    <a:pt x="755" y="2402"/>
                  </a:cubicBezTo>
                  <a:cubicBezTo>
                    <a:pt x="755" y="2403"/>
                    <a:pt x="754" y="2404"/>
                    <a:pt x="754" y="2405"/>
                  </a:cubicBezTo>
                  <a:cubicBezTo>
                    <a:pt x="754" y="2406"/>
                    <a:pt x="754" y="2407"/>
                    <a:pt x="754" y="2408"/>
                  </a:cubicBezTo>
                  <a:cubicBezTo>
                    <a:pt x="754" y="2409"/>
                    <a:pt x="754" y="2410"/>
                    <a:pt x="754" y="2411"/>
                  </a:cubicBezTo>
                  <a:cubicBezTo>
                    <a:pt x="754" y="2411"/>
                    <a:pt x="754" y="2412"/>
                    <a:pt x="754" y="2412"/>
                  </a:cubicBezTo>
                  <a:cubicBezTo>
                    <a:pt x="754" y="2412"/>
                    <a:pt x="755" y="2411"/>
                    <a:pt x="755" y="2411"/>
                  </a:cubicBezTo>
                  <a:cubicBezTo>
                    <a:pt x="755" y="2410"/>
                    <a:pt x="755" y="2410"/>
                    <a:pt x="756" y="2409"/>
                  </a:cubicBezTo>
                  <a:cubicBezTo>
                    <a:pt x="756" y="2408"/>
                    <a:pt x="757" y="2407"/>
                    <a:pt x="757" y="2405"/>
                  </a:cubicBezTo>
                  <a:cubicBezTo>
                    <a:pt x="758" y="2404"/>
                    <a:pt x="758" y="2404"/>
                    <a:pt x="758" y="2403"/>
                  </a:cubicBezTo>
                  <a:cubicBezTo>
                    <a:pt x="759" y="2402"/>
                    <a:pt x="759" y="2401"/>
                    <a:pt x="759" y="2400"/>
                  </a:cubicBezTo>
                  <a:cubicBezTo>
                    <a:pt x="759" y="2399"/>
                    <a:pt x="760" y="2399"/>
                    <a:pt x="760" y="2398"/>
                  </a:cubicBezTo>
                  <a:cubicBezTo>
                    <a:pt x="760" y="2397"/>
                    <a:pt x="760" y="2396"/>
                    <a:pt x="761" y="2395"/>
                  </a:cubicBezTo>
                  <a:cubicBezTo>
                    <a:pt x="761" y="2394"/>
                    <a:pt x="761" y="2393"/>
                    <a:pt x="761" y="2391"/>
                  </a:cubicBezTo>
                  <a:cubicBezTo>
                    <a:pt x="762" y="2390"/>
                    <a:pt x="762" y="2389"/>
                    <a:pt x="762" y="2388"/>
                  </a:cubicBezTo>
                  <a:cubicBezTo>
                    <a:pt x="762" y="2387"/>
                    <a:pt x="762" y="2386"/>
                    <a:pt x="762" y="2385"/>
                  </a:cubicBezTo>
                  <a:cubicBezTo>
                    <a:pt x="762" y="2383"/>
                    <a:pt x="763" y="2382"/>
                    <a:pt x="763" y="2381"/>
                  </a:cubicBezTo>
                  <a:cubicBezTo>
                    <a:pt x="763" y="2379"/>
                    <a:pt x="763" y="2376"/>
                    <a:pt x="763" y="2374"/>
                  </a:cubicBezTo>
                  <a:cubicBezTo>
                    <a:pt x="763" y="2371"/>
                    <a:pt x="763" y="2369"/>
                    <a:pt x="762" y="2366"/>
                  </a:cubicBezTo>
                  <a:cubicBezTo>
                    <a:pt x="762" y="2364"/>
                    <a:pt x="762" y="2362"/>
                    <a:pt x="761" y="2359"/>
                  </a:cubicBezTo>
                  <a:cubicBezTo>
                    <a:pt x="761" y="2358"/>
                    <a:pt x="761" y="2357"/>
                    <a:pt x="761" y="2356"/>
                  </a:cubicBezTo>
                  <a:cubicBezTo>
                    <a:pt x="762" y="2359"/>
                    <a:pt x="764" y="2362"/>
                    <a:pt x="766" y="2365"/>
                  </a:cubicBezTo>
                  <a:cubicBezTo>
                    <a:pt x="768" y="2369"/>
                    <a:pt x="769" y="2373"/>
                    <a:pt x="771" y="2377"/>
                  </a:cubicBezTo>
                  <a:cubicBezTo>
                    <a:pt x="771" y="2379"/>
                    <a:pt x="772" y="2381"/>
                    <a:pt x="772" y="2383"/>
                  </a:cubicBezTo>
                  <a:cubicBezTo>
                    <a:pt x="773" y="2384"/>
                    <a:pt x="773" y="2386"/>
                    <a:pt x="773" y="2388"/>
                  </a:cubicBezTo>
                  <a:cubicBezTo>
                    <a:pt x="774" y="2391"/>
                    <a:pt x="774" y="2394"/>
                    <a:pt x="774" y="2396"/>
                  </a:cubicBezTo>
                  <a:cubicBezTo>
                    <a:pt x="774" y="2398"/>
                    <a:pt x="774" y="2399"/>
                    <a:pt x="774" y="2400"/>
                  </a:cubicBezTo>
                  <a:cubicBezTo>
                    <a:pt x="774" y="2401"/>
                    <a:pt x="774" y="2401"/>
                    <a:pt x="774" y="2402"/>
                  </a:cubicBezTo>
                  <a:cubicBezTo>
                    <a:pt x="774" y="2403"/>
                    <a:pt x="774" y="2404"/>
                    <a:pt x="774" y="2404"/>
                  </a:cubicBezTo>
                  <a:cubicBezTo>
                    <a:pt x="774" y="2404"/>
                    <a:pt x="774" y="2403"/>
                    <a:pt x="775" y="2402"/>
                  </a:cubicBezTo>
                  <a:cubicBezTo>
                    <a:pt x="775" y="2401"/>
                    <a:pt x="775" y="2399"/>
                    <a:pt x="776" y="2396"/>
                  </a:cubicBezTo>
                  <a:cubicBezTo>
                    <a:pt x="776" y="2395"/>
                    <a:pt x="776" y="2394"/>
                    <a:pt x="776" y="2392"/>
                  </a:cubicBezTo>
                  <a:cubicBezTo>
                    <a:pt x="776" y="2391"/>
                    <a:pt x="776" y="2389"/>
                    <a:pt x="776" y="2388"/>
                  </a:cubicBezTo>
                  <a:cubicBezTo>
                    <a:pt x="776" y="2386"/>
                    <a:pt x="776" y="2384"/>
                    <a:pt x="776" y="2382"/>
                  </a:cubicBezTo>
                  <a:cubicBezTo>
                    <a:pt x="776" y="2380"/>
                    <a:pt x="775" y="2378"/>
                    <a:pt x="775" y="2376"/>
                  </a:cubicBezTo>
                  <a:cubicBezTo>
                    <a:pt x="774" y="2372"/>
                    <a:pt x="773" y="2367"/>
                    <a:pt x="771" y="2363"/>
                  </a:cubicBezTo>
                  <a:cubicBezTo>
                    <a:pt x="769" y="2358"/>
                    <a:pt x="767" y="2354"/>
                    <a:pt x="764" y="2349"/>
                  </a:cubicBezTo>
                  <a:cubicBezTo>
                    <a:pt x="764" y="2348"/>
                    <a:pt x="764" y="2348"/>
                    <a:pt x="764" y="2347"/>
                  </a:cubicBezTo>
                  <a:cubicBezTo>
                    <a:pt x="763" y="2346"/>
                    <a:pt x="763" y="2346"/>
                    <a:pt x="763" y="2346"/>
                  </a:cubicBezTo>
                  <a:cubicBezTo>
                    <a:pt x="763" y="2345"/>
                    <a:pt x="763" y="2345"/>
                    <a:pt x="763" y="2345"/>
                  </a:cubicBezTo>
                  <a:cubicBezTo>
                    <a:pt x="762" y="2344"/>
                    <a:pt x="761" y="2343"/>
                    <a:pt x="760" y="2342"/>
                  </a:cubicBezTo>
                  <a:cubicBezTo>
                    <a:pt x="759" y="2340"/>
                    <a:pt x="758" y="2337"/>
                    <a:pt x="756" y="2335"/>
                  </a:cubicBezTo>
                  <a:cubicBezTo>
                    <a:pt x="753" y="2330"/>
                    <a:pt x="750" y="2326"/>
                    <a:pt x="747" y="2321"/>
                  </a:cubicBezTo>
                  <a:cubicBezTo>
                    <a:pt x="745" y="2316"/>
                    <a:pt x="742" y="2312"/>
                    <a:pt x="740" y="2307"/>
                  </a:cubicBezTo>
                  <a:cubicBezTo>
                    <a:pt x="739" y="2305"/>
                    <a:pt x="739" y="2305"/>
                    <a:pt x="739" y="2305"/>
                  </a:cubicBezTo>
                  <a:cubicBezTo>
                    <a:pt x="738" y="2305"/>
                    <a:pt x="738" y="2304"/>
                    <a:pt x="738" y="2303"/>
                  </a:cubicBezTo>
                  <a:cubicBezTo>
                    <a:pt x="738" y="2303"/>
                    <a:pt x="737" y="2302"/>
                    <a:pt x="737" y="2302"/>
                  </a:cubicBezTo>
                  <a:cubicBezTo>
                    <a:pt x="737" y="2301"/>
                    <a:pt x="737" y="2301"/>
                    <a:pt x="736" y="2300"/>
                  </a:cubicBezTo>
                  <a:cubicBezTo>
                    <a:pt x="736" y="2299"/>
                    <a:pt x="736" y="2298"/>
                    <a:pt x="735" y="2296"/>
                  </a:cubicBezTo>
                  <a:cubicBezTo>
                    <a:pt x="735" y="2295"/>
                    <a:pt x="735" y="2295"/>
                    <a:pt x="735" y="2295"/>
                  </a:cubicBezTo>
                  <a:cubicBezTo>
                    <a:pt x="735" y="2295"/>
                    <a:pt x="735" y="2295"/>
                    <a:pt x="735" y="2295"/>
                  </a:cubicBezTo>
                  <a:cubicBezTo>
                    <a:pt x="734" y="2294"/>
                    <a:pt x="734" y="2293"/>
                    <a:pt x="734" y="2293"/>
                  </a:cubicBezTo>
                  <a:cubicBezTo>
                    <a:pt x="733" y="2288"/>
                    <a:pt x="732" y="2283"/>
                    <a:pt x="732" y="2279"/>
                  </a:cubicBezTo>
                  <a:cubicBezTo>
                    <a:pt x="731" y="2274"/>
                    <a:pt x="732" y="2270"/>
                    <a:pt x="732" y="2266"/>
                  </a:cubicBezTo>
                  <a:cubicBezTo>
                    <a:pt x="733" y="2265"/>
                    <a:pt x="733" y="2265"/>
                    <a:pt x="733" y="2264"/>
                  </a:cubicBezTo>
                  <a:cubicBezTo>
                    <a:pt x="736" y="2258"/>
                    <a:pt x="739" y="2252"/>
                    <a:pt x="742" y="2245"/>
                  </a:cubicBezTo>
                  <a:cubicBezTo>
                    <a:pt x="742" y="2245"/>
                    <a:pt x="742" y="2245"/>
                    <a:pt x="742" y="2245"/>
                  </a:cubicBezTo>
                  <a:cubicBezTo>
                    <a:pt x="742" y="2245"/>
                    <a:pt x="743" y="2245"/>
                    <a:pt x="743" y="2245"/>
                  </a:cubicBezTo>
                  <a:cubicBezTo>
                    <a:pt x="743" y="2245"/>
                    <a:pt x="743" y="2244"/>
                    <a:pt x="744" y="2244"/>
                  </a:cubicBezTo>
                  <a:cubicBezTo>
                    <a:pt x="744" y="2243"/>
                    <a:pt x="745" y="2243"/>
                    <a:pt x="745" y="2243"/>
                  </a:cubicBezTo>
                  <a:cubicBezTo>
                    <a:pt x="745" y="2243"/>
                    <a:pt x="744" y="2243"/>
                    <a:pt x="743" y="2244"/>
                  </a:cubicBezTo>
                  <a:cubicBezTo>
                    <a:pt x="743" y="2244"/>
                    <a:pt x="743" y="2244"/>
                    <a:pt x="743" y="2244"/>
                  </a:cubicBezTo>
                  <a:cubicBezTo>
                    <a:pt x="756" y="2221"/>
                    <a:pt x="770" y="2201"/>
                    <a:pt x="785" y="2186"/>
                  </a:cubicBezTo>
                  <a:cubicBezTo>
                    <a:pt x="790" y="2203"/>
                    <a:pt x="796" y="2216"/>
                    <a:pt x="802" y="2228"/>
                  </a:cubicBezTo>
                  <a:cubicBezTo>
                    <a:pt x="802" y="2229"/>
                    <a:pt x="802" y="2230"/>
                    <a:pt x="801" y="2231"/>
                  </a:cubicBezTo>
                  <a:cubicBezTo>
                    <a:pt x="801" y="2233"/>
                    <a:pt x="800" y="2235"/>
                    <a:pt x="800" y="2237"/>
                  </a:cubicBezTo>
                  <a:cubicBezTo>
                    <a:pt x="799" y="2239"/>
                    <a:pt x="799" y="2241"/>
                    <a:pt x="798" y="2243"/>
                  </a:cubicBezTo>
                  <a:cubicBezTo>
                    <a:pt x="798" y="2244"/>
                    <a:pt x="798" y="2245"/>
                    <a:pt x="798" y="2246"/>
                  </a:cubicBezTo>
                  <a:cubicBezTo>
                    <a:pt x="798" y="2247"/>
                    <a:pt x="797" y="2248"/>
                    <a:pt x="797" y="2249"/>
                  </a:cubicBezTo>
                  <a:cubicBezTo>
                    <a:pt x="797" y="2252"/>
                    <a:pt x="797" y="2254"/>
                    <a:pt x="797" y="2256"/>
                  </a:cubicBezTo>
                  <a:cubicBezTo>
                    <a:pt x="796" y="2261"/>
                    <a:pt x="796" y="2267"/>
                    <a:pt x="796" y="2272"/>
                  </a:cubicBezTo>
                  <a:cubicBezTo>
                    <a:pt x="796" y="2273"/>
                    <a:pt x="796" y="2275"/>
                    <a:pt x="796" y="2276"/>
                  </a:cubicBezTo>
                  <a:cubicBezTo>
                    <a:pt x="796" y="2277"/>
                    <a:pt x="796" y="2279"/>
                    <a:pt x="796" y="2280"/>
                  </a:cubicBezTo>
                  <a:cubicBezTo>
                    <a:pt x="797" y="2283"/>
                    <a:pt x="797" y="2286"/>
                    <a:pt x="797" y="2288"/>
                  </a:cubicBezTo>
                  <a:cubicBezTo>
                    <a:pt x="798" y="2294"/>
                    <a:pt x="799" y="2300"/>
                    <a:pt x="800" y="2305"/>
                  </a:cubicBezTo>
                  <a:cubicBezTo>
                    <a:pt x="801" y="2311"/>
                    <a:pt x="802" y="2316"/>
                    <a:pt x="803" y="2322"/>
                  </a:cubicBezTo>
                  <a:cubicBezTo>
                    <a:pt x="804" y="2325"/>
                    <a:pt x="804" y="2327"/>
                    <a:pt x="805" y="2330"/>
                  </a:cubicBezTo>
                  <a:cubicBezTo>
                    <a:pt x="806" y="2333"/>
                    <a:pt x="806" y="2335"/>
                    <a:pt x="807" y="2338"/>
                  </a:cubicBezTo>
                  <a:cubicBezTo>
                    <a:pt x="808" y="2343"/>
                    <a:pt x="809" y="2348"/>
                    <a:pt x="810" y="2352"/>
                  </a:cubicBezTo>
                  <a:cubicBezTo>
                    <a:pt x="812" y="2357"/>
                    <a:pt x="813" y="2362"/>
                    <a:pt x="814" y="2366"/>
                  </a:cubicBezTo>
                  <a:cubicBezTo>
                    <a:pt x="814" y="2368"/>
                    <a:pt x="815" y="2370"/>
                    <a:pt x="815" y="2372"/>
                  </a:cubicBezTo>
                  <a:cubicBezTo>
                    <a:pt x="815" y="2373"/>
                    <a:pt x="816" y="2375"/>
                    <a:pt x="816" y="2377"/>
                  </a:cubicBezTo>
                  <a:cubicBezTo>
                    <a:pt x="817" y="2379"/>
                    <a:pt x="817" y="2380"/>
                    <a:pt x="817" y="2382"/>
                  </a:cubicBezTo>
                  <a:cubicBezTo>
                    <a:pt x="818" y="2383"/>
                    <a:pt x="818" y="2384"/>
                    <a:pt x="818" y="2386"/>
                  </a:cubicBezTo>
                  <a:cubicBezTo>
                    <a:pt x="819" y="2390"/>
                    <a:pt x="819" y="2393"/>
                    <a:pt x="819" y="2393"/>
                  </a:cubicBezTo>
                  <a:cubicBezTo>
                    <a:pt x="819" y="2393"/>
                    <a:pt x="819" y="2393"/>
                    <a:pt x="820" y="2391"/>
                  </a:cubicBezTo>
                  <a:cubicBezTo>
                    <a:pt x="820" y="2390"/>
                    <a:pt x="820" y="2388"/>
                    <a:pt x="820" y="2385"/>
                  </a:cubicBezTo>
                  <a:cubicBezTo>
                    <a:pt x="820" y="2384"/>
                    <a:pt x="820" y="2383"/>
                    <a:pt x="819" y="2381"/>
                  </a:cubicBezTo>
                  <a:cubicBezTo>
                    <a:pt x="819" y="2380"/>
                    <a:pt x="819" y="2378"/>
                    <a:pt x="819" y="2376"/>
                  </a:cubicBezTo>
                  <a:cubicBezTo>
                    <a:pt x="819" y="2375"/>
                    <a:pt x="819" y="2373"/>
                    <a:pt x="819" y="2371"/>
                  </a:cubicBezTo>
                  <a:cubicBezTo>
                    <a:pt x="819" y="2369"/>
                    <a:pt x="818" y="2367"/>
                    <a:pt x="818" y="2365"/>
                  </a:cubicBezTo>
                  <a:cubicBezTo>
                    <a:pt x="818" y="2361"/>
                    <a:pt x="817" y="2356"/>
                    <a:pt x="816" y="2351"/>
                  </a:cubicBezTo>
                  <a:cubicBezTo>
                    <a:pt x="816" y="2347"/>
                    <a:pt x="815" y="2341"/>
                    <a:pt x="814" y="2336"/>
                  </a:cubicBezTo>
                  <a:cubicBezTo>
                    <a:pt x="813" y="2334"/>
                    <a:pt x="813" y="2332"/>
                    <a:pt x="812" y="2330"/>
                  </a:cubicBezTo>
                  <a:cubicBezTo>
                    <a:pt x="813" y="2330"/>
                    <a:pt x="813" y="2331"/>
                    <a:pt x="814" y="2332"/>
                  </a:cubicBezTo>
                  <a:cubicBezTo>
                    <a:pt x="814" y="2333"/>
                    <a:pt x="815" y="2334"/>
                    <a:pt x="815" y="2335"/>
                  </a:cubicBezTo>
                  <a:cubicBezTo>
                    <a:pt x="816" y="2336"/>
                    <a:pt x="816" y="2336"/>
                    <a:pt x="816" y="2337"/>
                  </a:cubicBezTo>
                  <a:cubicBezTo>
                    <a:pt x="817" y="2337"/>
                    <a:pt x="817" y="2338"/>
                    <a:pt x="817" y="2339"/>
                  </a:cubicBezTo>
                  <a:cubicBezTo>
                    <a:pt x="818" y="2340"/>
                    <a:pt x="819" y="2341"/>
                    <a:pt x="819" y="2342"/>
                  </a:cubicBezTo>
                  <a:cubicBezTo>
                    <a:pt x="820" y="2343"/>
                    <a:pt x="821" y="2345"/>
                    <a:pt x="821" y="2346"/>
                  </a:cubicBezTo>
                  <a:cubicBezTo>
                    <a:pt x="822" y="2347"/>
                    <a:pt x="823" y="2349"/>
                    <a:pt x="823" y="2350"/>
                  </a:cubicBezTo>
                  <a:cubicBezTo>
                    <a:pt x="825" y="2352"/>
                    <a:pt x="826" y="2355"/>
                    <a:pt x="827" y="2358"/>
                  </a:cubicBezTo>
                  <a:cubicBezTo>
                    <a:pt x="829" y="2360"/>
                    <a:pt x="830" y="2363"/>
                    <a:pt x="831" y="2366"/>
                  </a:cubicBezTo>
                  <a:cubicBezTo>
                    <a:pt x="832" y="2367"/>
                    <a:pt x="832" y="2368"/>
                    <a:pt x="833" y="2370"/>
                  </a:cubicBezTo>
                  <a:cubicBezTo>
                    <a:pt x="834" y="2371"/>
                    <a:pt x="834" y="2372"/>
                    <a:pt x="835" y="2374"/>
                  </a:cubicBezTo>
                  <a:cubicBezTo>
                    <a:pt x="835" y="2375"/>
                    <a:pt x="836" y="2376"/>
                    <a:pt x="836" y="2378"/>
                  </a:cubicBezTo>
                  <a:cubicBezTo>
                    <a:pt x="837" y="2378"/>
                    <a:pt x="837" y="2379"/>
                    <a:pt x="837" y="2379"/>
                  </a:cubicBezTo>
                  <a:cubicBezTo>
                    <a:pt x="837" y="2380"/>
                    <a:pt x="838" y="2381"/>
                    <a:pt x="838" y="2381"/>
                  </a:cubicBezTo>
                  <a:cubicBezTo>
                    <a:pt x="839" y="2384"/>
                    <a:pt x="840" y="2386"/>
                    <a:pt x="841" y="2388"/>
                  </a:cubicBezTo>
                  <a:cubicBezTo>
                    <a:pt x="841" y="2389"/>
                    <a:pt x="841" y="2390"/>
                    <a:pt x="842" y="2391"/>
                  </a:cubicBezTo>
                  <a:cubicBezTo>
                    <a:pt x="842" y="2392"/>
                    <a:pt x="842" y="2393"/>
                    <a:pt x="843" y="2394"/>
                  </a:cubicBezTo>
                  <a:cubicBezTo>
                    <a:pt x="843" y="2395"/>
                    <a:pt x="843" y="2395"/>
                    <a:pt x="844" y="2396"/>
                  </a:cubicBezTo>
                  <a:cubicBezTo>
                    <a:pt x="844" y="2397"/>
                    <a:pt x="844" y="2398"/>
                    <a:pt x="845" y="2398"/>
                  </a:cubicBezTo>
                  <a:cubicBezTo>
                    <a:pt x="845" y="2399"/>
                    <a:pt x="846" y="2400"/>
                    <a:pt x="846" y="2401"/>
                  </a:cubicBezTo>
                  <a:cubicBezTo>
                    <a:pt x="846" y="2402"/>
                    <a:pt x="846" y="2402"/>
                    <a:pt x="846" y="2402"/>
                  </a:cubicBezTo>
                  <a:cubicBezTo>
                    <a:pt x="846" y="2402"/>
                    <a:pt x="846" y="2402"/>
                    <a:pt x="846" y="2401"/>
                  </a:cubicBezTo>
                  <a:cubicBezTo>
                    <a:pt x="846" y="2400"/>
                    <a:pt x="846" y="2399"/>
                    <a:pt x="846" y="2398"/>
                  </a:cubicBezTo>
                  <a:cubicBezTo>
                    <a:pt x="846" y="2396"/>
                    <a:pt x="846" y="2395"/>
                    <a:pt x="846" y="2393"/>
                  </a:cubicBezTo>
                  <a:cubicBezTo>
                    <a:pt x="846" y="2392"/>
                    <a:pt x="846" y="2391"/>
                    <a:pt x="845" y="2390"/>
                  </a:cubicBezTo>
                  <a:cubicBezTo>
                    <a:pt x="845" y="2389"/>
                    <a:pt x="845" y="2388"/>
                    <a:pt x="845" y="2387"/>
                  </a:cubicBezTo>
                  <a:cubicBezTo>
                    <a:pt x="845" y="2386"/>
                    <a:pt x="845" y="2384"/>
                    <a:pt x="844" y="2383"/>
                  </a:cubicBezTo>
                  <a:cubicBezTo>
                    <a:pt x="844" y="2382"/>
                    <a:pt x="844" y="2381"/>
                    <a:pt x="843" y="2379"/>
                  </a:cubicBezTo>
                  <a:cubicBezTo>
                    <a:pt x="843" y="2378"/>
                    <a:pt x="843" y="2377"/>
                    <a:pt x="842" y="2375"/>
                  </a:cubicBezTo>
                  <a:cubicBezTo>
                    <a:pt x="842" y="2374"/>
                    <a:pt x="842" y="2373"/>
                    <a:pt x="841" y="2371"/>
                  </a:cubicBezTo>
                  <a:cubicBezTo>
                    <a:pt x="840" y="2369"/>
                    <a:pt x="839" y="2366"/>
                    <a:pt x="838" y="2363"/>
                  </a:cubicBezTo>
                  <a:cubicBezTo>
                    <a:pt x="837" y="2360"/>
                    <a:pt x="836" y="2357"/>
                    <a:pt x="835" y="2354"/>
                  </a:cubicBezTo>
                  <a:cubicBezTo>
                    <a:pt x="833" y="2352"/>
                    <a:pt x="832" y="2349"/>
                    <a:pt x="830" y="2346"/>
                  </a:cubicBezTo>
                  <a:cubicBezTo>
                    <a:pt x="829" y="2343"/>
                    <a:pt x="827" y="2341"/>
                    <a:pt x="825" y="2339"/>
                  </a:cubicBezTo>
                  <a:cubicBezTo>
                    <a:pt x="825" y="2337"/>
                    <a:pt x="824" y="2336"/>
                    <a:pt x="823" y="2335"/>
                  </a:cubicBezTo>
                  <a:cubicBezTo>
                    <a:pt x="822" y="2334"/>
                    <a:pt x="821" y="2333"/>
                    <a:pt x="820" y="2332"/>
                  </a:cubicBezTo>
                  <a:cubicBezTo>
                    <a:pt x="820" y="2331"/>
                    <a:pt x="819" y="2330"/>
                    <a:pt x="818" y="2329"/>
                  </a:cubicBezTo>
                  <a:cubicBezTo>
                    <a:pt x="817" y="2328"/>
                    <a:pt x="816" y="2327"/>
                    <a:pt x="816" y="2326"/>
                  </a:cubicBezTo>
                  <a:cubicBezTo>
                    <a:pt x="815" y="2325"/>
                    <a:pt x="814" y="2324"/>
                    <a:pt x="813" y="2324"/>
                  </a:cubicBezTo>
                  <a:cubicBezTo>
                    <a:pt x="813" y="2323"/>
                    <a:pt x="812" y="2322"/>
                    <a:pt x="811" y="2322"/>
                  </a:cubicBezTo>
                  <a:cubicBezTo>
                    <a:pt x="811" y="2321"/>
                    <a:pt x="811" y="2321"/>
                    <a:pt x="811" y="2321"/>
                  </a:cubicBezTo>
                  <a:cubicBezTo>
                    <a:pt x="811" y="2321"/>
                    <a:pt x="811" y="2321"/>
                    <a:pt x="811" y="2320"/>
                  </a:cubicBezTo>
                  <a:cubicBezTo>
                    <a:pt x="810" y="2315"/>
                    <a:pt x="808" y="2309"/>
                    <a:pt x="807" y="2304"/>
                  </a:cubicBezTo>
                  <a:cubicBezTo>
                    <a:pt x="806" y="2298"/>
                    <a:pt x="806" y="2293"/>
                    <a:pt x="805" y="2288"/>
                  </a:cubicBezTo>
                  <a:cubicBezTo>
                    <a:pt x="804" y="2282"/>
                    <a:pt x="804" y="2277"/>
                    <a:pt x="803" y="2272"/>
                  </a:cubicBezTo>
                  <a:cubicBezTo>
                    <a:pt x="803" y="2266"/>
                    <a:pt x="802" y="2261"/>
                    <a:pt x="802" y="2257"/>
                  </a:cubicBezTo>
                  <a:cubicBezTo>
                    <a:pt x="802" y="2252"/>
                    <a:pt x="803" y="2247"/>
                    <a:pt x="803" y="2243"/>
                  </a:cubicBezTo>
                  <a:cubicBezTo>
                    <a:pt x="803" y="2241"/>
                    <a:pt x="803" y="2239"/>
                    <a:pt x="803" y="2237"/>
                  </a:cubicBezTo>
                  <a:cubicBezTo>
                    <a:pt x="804" y="2235"/>
                    <a:pt x="804" y="2234"/>
                    <a:pt x="804" y="2232"/>
                  </a:cubicBezTo>
                  <a:cubicBezTo>
                    <a:pt x="804" y="2232"/>
                    <a:pt x="804" y="2232"/>
                    <a:pt x="804" y="2231"/>
                  </a:cubicBezTo>
                  <a:cubicBezTo>
                    <a:pt x="831" y="2276"/>
                    <a:pt x="866" y="2286"/>
                    <a:pt x="866" y="2286"/>
                  </a:cubicBezTo>
                  <a:cubicBezTo>
                    <a:pt x="866" y="2286"/>
                    <a:pt x="871" y="2302"/>
                    <a:pt x="871" y="2329"/>
                  </a:cubicBezTo>
                  <a:cubicBezTo>
                    <a:pt x="871" y="2339"/>
                    <a:pt x="872" y="2350"/>
                    <a:pt x="873" y="2360"/>
                  </a:cubicBezTo>
                  <a:cubicBezTo>
                    <a:pt x="873" y="2363"/>
                    <a:pt x="872" y="2366"/>
                    <a:pt x="871" y="2370"/>
                  </a:cubicBezTo>
                  <a:cubicBezTo>
                    <a:pt x="870" y="2374"/>
                    <a:pt x="869" y="2379"/>
                    <a:pt x="868" y="2383"/>
                  </a:cubicBezTo>
                  <a:cubicBezTo>
                    <a:pt x="867" y="2386"/>
                    <a:pt x="867" y="2388"/>
                    <a:pt x="866" y="2390"/>
                  </a:cubicBezTo>
                  <a:cubicBezTo>
                    <a:pt x="865" y="2393"/>
                    <a:pt x="865" y="2395"/>
                    <a:pt x="864" y="2398"/>
                  </a:cubicBezTo>
                  <a:cubicBezTo>
                    <a:pt x="863" y="2403"/>
                    <a:pt x="862" y="2408"/>
                    <a:pt x="861" y="2413"/>
                  </a:cubicBezTo>
                  <a:cubicBezTo>
                    <a:pt x="861" y="2414"/>
                    <a:pt x="861" y="2416"/>
                    <a:pt x="861" y="2417"/>
                  </a:cubicBezTo>
                  <a:cubicBezTo>
                    <a:pt x="861" y="2418"/>
                    <a:pt x="860" y="2420"/>
                    <a:pt x="860" y="2421"/>
                  </a:cubicBezTo>
                  <a:cubicBezTo>
                    <a:pt x="860" y="2422"/>
                    <a:pt x="860" y="2424"/>
                    <a:pt x="860" y="2426"/>
                  </a:cubicBezTo>
                  <a:cubicBezTo>
                    <a:pt x="860" y="2426"/>
                    <a:pt x="860" y="2426"/>
                    <a:pt x="859" y="2427"/>
                  </a:cubicBezTo>
                  <a:cubicBezTo>
                    <a:pt x="859" y="2427"/>
                    <a:pt x="859" y="2428"/>
                    <a:pt x="859" y="2428"/>
                  </a:cubicBezTo>
                  <a:cubicBezTo>
                    <a:pt x="858" y="2429"/>
                    <a:pt x="858" y="2430"/>
                    <a:pt x="858" y="2430"/>
                  </a:cubicBezTo>
                  <a:cubicBezTo>
                    <a:pt x="857" y="2431"/>
                    <a:pt x="857" y="2432"/>
                    <a:pt x="857" y="2433"/>
                  </a:cubicBezTo>
                  <a:cubicBezTo>
                    <a:pt x="856" y="2433"/>
                    <a:pt x="856" y="2434"/>
                    <a:pt x="856" y="2435"/>
                  </a:cubicBezTo>
                  <a:cubicBezTo>
                    <a:pt x="855" y="2437"/>
                    <a:pt x="854" y="2438"/>
                    <a:pt x="854" y="2440"/>
                  </a:cubicBezTo>
                  <a:cubicBezTo>
                    <a:pt x="854" y="2441"/>
                    <a:pt x="853" y="2442"/>
                    <a:pt x="853" y="2443"/>
                  </a:cubicBezTo>
                  <a:cubicBezTo>
                    <a:pt x="853" y="2444"/>
                    <a:pt x="853" y="2445"/>
                    <a:pt x="852" y="2446"/>
                  </a:cubicBezTo>
                  <a:cubicBezTo>
                    <a:pt x="852" y="2448"/>
                    <a:pt x="852" y="2450"/>
                    <a:pt x="851" y="2452"/>
                  </a:cubicBezTo>
                  <a:cubicBezTo>
                    <a:pt x="851" y="2454"/>
                    <a:pt x="851" y="2456"/>
                    <a:pt x="851" y="2458"/>
                  </a:cubicBezTo>
                  <a:cubicBezTo>
                    <a:pt x="850" y="2459"/>
                    <a:pt x="850" y="2460"/>
                    <a:pt x="850" y="2461"/>
                  </a:cubicBezTo>
                  <a:cubicBezTo>
                    <a:pt x="850" y="2462"/>
                    <a:pt x="850" y="2463"/>
                    <a:pt x="850" y="2464"/>
                  </a:cubicBezTo>
                  <a:cubicBezTo>
                    <a:pt x="850" y="2466"/>
                    <a:pt x="850" y="2468"/>
                    <a:pt x="851" y="2470"/>
                  </a:cubicBezTo>
                  <a:cubicBezTo>
                    <a:pt x="851" y="2471"/>
                    <a:pt x="851" y="2471"/>
                    <a:pt x="851" y="2472"/>
                  </a:cubicBezTo>
                  <a:cubicBezTo>
                    <a:pt x="851" y="2473"/>
                    <a:pt x="851" y="2474"/>
                    <a:pt x="851" y="2475"/>
                  </a:cubicBezTo>
                  <a:cubicBezTo>
                    <a:pt x="851" y="2475"/>
                    <a:pt x="851" y="2476"/>
                    <a:pt x="851" y="2477"/>
                  </a:cubicBezTo>
                  <a:cubicBezTo>
                    <a:pt x="852" y="2478"/>
                    <a:pt x="852" y="2478"/>
                    <a:pt x="852" y="2479"/>
                  </a:cubicBezTo>
                  <a:cubicBezTo>
                    <a:pt x="852" y="2480"/>
                    <a:pt x="852" y="2481"/>
                    <a:pt x="853" y="2482"/>
                  </a:cubicBezTo>
                  <a:cubicBezTo>
                    <a:pt x="853" y="2483"/>
                    <a:pt x="853" y="2484"/>
                    <a:pt x="853" y="2484"/>
                  </a:cubicBezTo>
                  <a:cubicBezTo>
                    <a:pt x="854" y="2485"/>
                    <a:pt x="854" y="2485"/>
                    <a:pt x="854" y="2485"/>
                  </a:cubicBezTo>
                  <a:cubicBezTo>
                    <a:pt x="854" y="2485"/>
                    <a:pt x="854" y="2485"/>
                    <a:pt x="854" y="2484"/>
                  </a:cubicBezTo>
                  <a:cubicBezTo>
                    <a:pt x="854" y="2484"/>
                    <a:pt x="854" y="2483"/>
                    <a:pt x="854" y="2482"/>
                  </a:cubicBezTo>
                  <a:cubicBezTo>
                    <a:pt x="854" y="2481"/>
                    <a:pt x="855" y="2480"/>
                    <a:pt x="855" y="2479"/>
                  </a:cubicBezTo>
                  <a:cubicBezTo>
                    <a:pt x="855" y="2478"/>
                    <a:pt x="855" y="2476"/>
                    <a:pt x="856" y="2475"/>
                  </a:cubicBezTo>
                  <a:cubicBezTo>
                    <a:pt x="856" y="2473"/>
                    <a:pt x="856" y="2472"/>
                    <a:pt x="857" y="2470"/>
                  </a:cubicBezTo>
                  <a:cubicBezTo>
                    <a:pt x="857" y="2468"/>
                    <a:pt x="857" y="2467"/>
                    <a:pt x="857" y="2465"/>
                  </a:cubicBezTo>
                  <a:cubicBezTo>
                    <a:pt x="857" y="2464"/>
                    <a:pt x="858" y="2463"/>
                    <a:pt x="858" y="2462"/>
                  </a:cubicBezTo>
                  <a:cubicBezTo>
                    <a:pt x="858" y="2461"/>
                    <a:pt x="858" y="2460"/>
                    <a:pt x="858" y="2459"/>
                  </a:cubicBezTo>
                  <a:cubicBezTo>
                    <a:pt x="858" y="2457"/>
                    <a:pt x="859" y="2455"/>
                    <a:pt x="859" y="2453"/>
                  </a:cubicBezTo>
                  <a:cubicBezTo>
                    <a:pt x="859" y="2451"/>
                    <a:pt x="860" y="2449"/>
                    <a:pt x="860" y="2447"/>
                  </a:cubicBezTo>
                  <a:cubicBezTo>
                    <a:pt x="860" y="2446"/>
                    <a:pt x="860" y="2445"/>
                    <a:pt x="860" y="2445"/>
                  </a:cubicBezTo>
                  <a:cubicBezTo>
                    <a:pt x="860" y="2444"/>
                    <a:pt x="861" y="2443"/>
                    <a:pt x="861" y="2442"/>
                  </a:cubicBezTo>
                  <a:cubicBezTo>
                    <a:pt x="861" y="2442"/>
                    <a:pt x="861" y="2442"/>
                    <a:pt x="861" y="2441"/>
                  </a:cubicBezTo>
                  <a:cubicBezTo>
                    <a:pt x="861" y="2442"/>
                    <a:pt x="861" y="2443"/>
                    <a:pt x="861" y="2444"/>
                  </a:cubicBezTo>
                  <a:cubicBezTo>
                    <a:pt x="862" y="2449"/>
                    <a:pt x="863" y="2454"/>
                    <a:pt x="865" y="2458"/>
                  </a:cubicBezTo>
                  <a:cubicBezTo>
                    <a:pt x="866" y="2462"/>
                    <a:pt x="868" y="2466"/>
                    <a:pt x="870" y="2470"/>
                  </a:cubicBezTo>
                  <a:cubicBezTo>
                    <a:pt x="872" y="2473"/>
                    <a:pt x="875" y="2476"/>
                    <a:pt x="877" y="2478"/>
                  </a:cubicBezTo>
                  <a:cubicBezTo>
                    <a:pt x="879" y="2481"/>
                    <a:pt x="881" y="2482"/>
                    <a:pt x="883" y="2484"/>
                  </a:cubicBezTo>
                  <a:cubicBezTo>
                    <a:pt x="884" y="2484"/>
                    <a:pt x="885" y="2485"/>
                    <a:pt x="886" y="2485"/>
                  </a:cubicBezTo>
                  <a:cubicBezTo>
                    <a:pt x="887" y="2486"/>
                    <a:pt x="887" y="2486"/>
                    <a:pt x="888" y="2486"/>
                  </a:cubicBezTo>
                  <a:cubicBezTo>
                    <a:pt x="889" y="2487"/>
                    <a:pt x="890" y="2487"/>
                    <a:pt x="890" y="2487"/>
                  </a:cubicBezTo>
                  <a:cubicBezTo>
                    <a:pt x="890" y="2487"/>
                    <a:pt x="889" y="2487"/>
                    <a:pt x="888" y="2486"/>
                  </a:cubicBezTo>
                  <a:cubicBezTo>
                    <a:pt x="887" y="2485"/>
                    <a:pt x="886" y="2484"/>
                    <a:pt x="884" y="2482"/>
                  </a:cubicBezTo>
                  <a:cubicBezTo>
                    <a:pt x="883" y="2481"/>
                    <a:pt x="881" y="2479"/>
                    <a:pt x="879" y="2476"/>
                  </a:cubicBezTo>
                  <a:cubicBezTo>
                    <a:pt x="877" y="2474"/>
                    <a:pt x="876" y="2471"/>
                    <a:pt x="874" y="2468"/>
                  </a:cubicBezTo>
                  <a:cubicBezTo>
                    <a:pt x="873" y="2464"/>
                    <a:pt x="871" y="2460"/>
                    <a:pt x="870" y="2456"/>
                  </a:cubicBezTo>
                  <a:cubicBezTo>
                    <a:pt x="869" y="2452"/>
                    <a:pt x="868" y="2448"/>
                    <a:pt x="868" y="2443"/>
                  </a:cubicBezTo>
                  <a:cubicBezTo>
                    <a:pt x="868" y="2439"/>
                    <a:pt x="868" y="2434"/>
                    <a:pt x="868" y="2429"/>
                  </a:cubicBezTo>
                  <a:cubicBezTo>
                    <a:pt x="868" y="2426"/>
                    <a:pt x="868" y="2424"/>
                    <a:pt x="868" y="2422"/>
                  </a:cubicBezTo>
                  <a:cubicBezTo>
                    <a:pt x="868" y="2420"/>
                    <a:pt x="868" y="2419"/>
                    <a:pt x="869" y="2418"/>
                  </a:cubicBezTo>
                  <a:cubicBezTo>
                    <a:pt x="869" y="2417"/>
                    <a:pt x="869" y="2415"/>
                    <a:pt x="869" y="2414"/>
                  </a:cubicBezTo>
                  <a:cubicBezTo>
                    <a:pt x="870" y="2409"/>
                    <a:pt x="871" y="2404"/>
                    <a:pt x="872" y="2399"/>
                  </a:cubicBezTo>
                  <a:cubicBezTo>
                    <a:pt x="872" y="2397"/>
                    <a:pt x="873" y="2394"/>
                    <a:pt x="873" y="2392"/>
                  </a:cubicBezTo>
                  <a:cubicBezTo>
                    <a:pt x="874" y="2390"/>
                    <a:pt x="874" y="2387"/>
                    <a:pt x="875" y="2385"/>
                  </a:cubicBezTo>
                  <a:cubicBezTo>
                    <a:pt x="875" y="2382"/>
                    <a:pt x="876" y="2379"/>
                    <a:pt x="876" y="2376"/>
                  </a:cubicBezTo>
                  <a:cubicBezTo>
                    <a:pt x="881" y="2400"/>
                    <a:pt x="889" y="2423"/>
                    <a:pt x="894" y="2444"/>
                  </a:cubicBezTo>
                  <a:cubicBezTo>
                    <a:pt x="884" y="2399"/>
                    <a:pt x="885" y="2352"/>
                    <a:pt x="887" y="2322"/>
                  </a:cubicBezTo>
                  <a:cubicBezTo>
                    <a:pt x="888" y="2323"/>
                    <a:pt x="888" y="2325"/>
                    <a:pt x="888" y="2326"/>
                  </a:cubicBezTo>
                  <a:cubicBezTo>
                    <a:pt x="890" y="2331"/>
                    <a:pt x="892" y="2337"/>
                    <a:pt x="894" y="2342"/>
                  </a:cubicBezTo>
                  <a:cubicBezTo>
                    <a:pt x="896" y="2348"/>
                    <a:pt x="899" y="2353"/>
                    <a:pt x="902" y="2359"/>
                  </a:cubicBezTo>
                  <a:cubicBezTo>
                    <a:pt x="904" y="2362"/>
                    <a:pt x="905" y="2365"/>
                    <a:pt x="907" y="2367"/>
                  </a:cubicBezTo>
                  <a:cubicBezTo>
                    <a:pt x="909" y="2370"/>
                    <a:pt x="910" y="2373"/>
                    <a:pt x="912" y="2376"/>
                  </a:cubicBezTo>
                  <a:cubicBezTo>
                    <a:pt x="914" y="2379"/>
                    <a:pt x="915" y="2382"/>
                    <a:pt x="917" y="2385"/>
                  </a:cubicBezTo>
                  <a:cubicBezTo>
                    <a:pt x="918" y="2386"/>
                    <a:pt x="918" y="2386"/>
                    <a:pt x="918" y="2386"/>
                  </a:cubicBezTo>
                  <a:cubicBezTo>
                    <a:pt x="918" y="2387"/>
                    <a:pt x="918" y="2387"/>
                    <a:pt x="918" y="2387"/>
                  </a:cubicBezTo>
                  <a:cubicBezTo>
                    <a:pt x="919" y="2389"/>
                    <a:pt x="919" y="2389"/>
                    <a:pt x="919" y="2389"/>
                  </a:cubicBezTo>
                  <a:cubicBezTo>
                    <a:pt x="920" y="2391"/>
                    <a:pt x="921" y="2392"/>
                    <a:pt x="922" y="2394"/>
                  </a:cubicBezTo>
                  <a:cubicBezTo>
                    <a:pt x="924" y="2398"/>
                    <a:pt x="924" y="2398"/>
                    <a:pt x="924" y="2398"/>
                  </a:cubicBezTo>
                  <a:cubicBezTo>
                    <a:pt x="925" y="2399"/>
                    <a:pt x="925" y="2400"/>
                    <a:pt x="925" y="2401"/>
                  </a:cubicBezTo>
                  <a:cubicBezTo>
                    <a:pt x="925" y="2402"/>
                    <a:pt x="925" y="2404"/>
                    <a:pt x="924" y="2405"/>
                  </a:cubicBezTo>
                  <a:cubicBezTo>
                    <a:pt x="924" y="2408"/>
                    <a:pt x="923" y="2412"/>
                    <a:pt x="923" y="2415"/>
                  </a:cubicBezTo>
                  <a:cubicBezTo>
                    <a:pt x="922" y="2416"/>
                    <a:pt x="922" y="2417"/>
                    <a:pt x="922" y="2418"/>
                  </a:cubicBezTo>
                  <a:cubicBezTo>
                    <a:pt x="922" y="2419"/>
                    <a:pt x="922" y="2420"/>
                    <a:pt x="922" y="2420"/>
                  </a:cubicBezTo>
                  <a:cubicBezTo>
                    <a:pt x="922" y="2422"/>
                    <a:pt x="922" y="2424"/>
                    <a:pt x="921" y="2426"/>
                  </a:cubicBezTo>
                  <a:cubicBezTo>
                    <a:pt x="921" y="2428"/>
                    <a:pt x="921" y="2430"/>
                    <a:pt x="921" y="2432"/>
                  </a:cubicBezTo>
                  <a:cubicBezTo>
                    <a:pt x="921" y="2433"/>
                    <a:pt x="921" y="2434"/>
                    <a:pt x="921" y="2434"/>
                  </a:cubicBezTo>
                  <a:cubicBezTo>
                    <a:pt x="921" y="2435"/>
                    <a:pt x="921" y="2436"/>
                    <a:pt x="921" y="2437"/>
                  </a:cubicBezTo>
                  <a:cubicBezTo>
                    <a:pt x="921" y="2441"/>
                    <a:pt x="921" y="2444"/>
                    <a:pt x="922" y="2447"/>
                  </a:cubicBezTo>
                  <a:cubicBezTo>
                    <a:pt x="922" y="2450"/>
                    <a:pt x="922" y="2452"/>
                    <a:pt x="923" y="2454"/>
                  </a:cubicBezTo>
                  <a:cubicBezTo>
                    <a:pt x="923" y="2455"/>
                    <a:pt x="923" y="2455"/>
                    <a:pt x="923" y="2456"/>
                  </a:cubicBezTo>
                  <a:cubicBezTo>
                    <a:pt x="923" y="2456"/>
                    <a:pt x="923" y="2456"/>
                    <a:pt x="923" y="2456"/>
                  </a:cubicBezTo>
                  <a:cubicBezTo>
                    <a:pt x="923" y="2456"/>
                    <a:pt x="924" y="2456"/>
                    <a:pt x="924" y="2456"/>
                  </a:cubicBezTo>
                  <a:cubicBezTo>
                    <a:pt x="924" y="2455"/>
                    <a:pt x="924" y="2455"/>
                    <a:pt x="924" y="2454"/>
                  </a:cubicBezTo>
                  <a:cubicBezTo>
                    <a:pt x="925" y="2452"/>
                    <a:pt x="926" y="2450"/>
                    <a:pt x="926" y="2447"/>
                  </a:cubicBezTo>
                  <a:cubicBezTo>
                    <a:pt x="927" y="2444"/>
                    <a:pt x="928" y="2441"/>
                    <a:pt x="928" y="2438"/>
                  </a:cubicBezTo>
                  <a:cubicBezTo>
                    <a:pt x="928" y="2437"/>
                    <a:pt x="928" y="2436"/>
                    <a:pt x="928" y="2435"/>
                  </a:cubicBezTo>
                  <a:cubicBezTo>
                    <a:pt x="929" y="2434"/>
                    <a:pt x="929" y="2433"/>
                    <a:pt x="929" y="2432"/>
                  </a:cubicBezTo>
                  <a:cubicBezTo>
                    <a:pt x="929" y="2430"/>
                    <a:pt x="929" y="2428"/>
                    <a:pt x="929" y="2427"/>
                  </a:cubicBezTo>
                  <a:cubicBezTo>
                    <a:pt x="929" y="2425"/>
                    <a:pt x="929" y="2423"/>
                    <a:pt x="929" y="2421"/>
                  </a:cubicBezTo>
                  <a:cubicBezTo>
                    <a:pt x="930" y="2420"/>
                    <a:pt x="930" y="2419"/>
                    <a:pt x="930" y="2418"/>
                  </a:cubicBezTo>
                  <a:cubicBezTo>
                    <a:pt x="930" y="2417"/>
                    <a:pt x="930" y="2416"/>
                    <a:pt x="930" y="2415"/>
                  </a:cubicBezTo>
                  <a:cubicBezTo>
                    <a:pt x="929" y="2414"/>
                    <a:pt x="929" y="2412"/>
                    <a:pt x="929" y="2410"/>
                  </a:cubicBezTo>
                  <a:cubicBezTo>
                    <a:pt x="930" y="2410"/>
                    <a:pt x="930" y="2411"/>
                    <a:pt x="930" y="2412"/>
                  </a:cubicBezTo>
                  <a:cubicBezTo>
                    <a:pt x="932" y="2418"/>
                    <a:pt x="935" y="2424"/>
                    <a:pt x="937" y="2430"/>
                  </a:cubicBezTo>
                  <a:cubicBezTo>
                    <a:pt x="938" y="2433"/>
                    <a:pt x="938" y="2436"/>
                    <a:pt x="939" y="2439"/>
                  </a:cubicBezTo>
                  <a:cubicBezTo>
                    <a:pt x="939" y="2440"/>
                    <a:pt x="940" y="2442"/>
                    <a:pt x="940" y="2443"/>
                  </a:cubicBezTo>
                  <a:cubicBezTo>
                    <a:pt x="940" y="2445"/>
                    <a:pt x="941" y="2446"/>
                    <a:pt x="941" y="2448"/>
                  </a:cubicBezTo>
                  <a:cubicBezTo>
                    <a:pt x="942" y="2453"/>
                    <a:pt x="943" y="2459"/>
                    <a:pt x="943" y="2464"/>
                  </a:cubicBezTo>
                  <a:cubicBezTo>
                    <a:pt x="944" y="2466"/>
                    <a:pt x="944" y="2469"/>
                    <a:pt x="944" y="2471"/>
                  </a:cubicBezTo>
                  <a:cubicBezTo>
                    <a:pt x="944" y="2473"/>
                    <a:pt x="944" y="2475"/>
                    <a:pt x="944" y="2478"/>
                  </a:cubicBezTo>
                  <a:cubicBezTo>
                    <a:pt x="944" y="2480"/>
                    <a:pt x="944" y="2482"/>
                    <a:pt x="944" y="2483"/>
                  </a:cubicBezTo>
                  <a:cubicBezTo>
                    <a:pt x="944" y="2485"/>
                    <a:pt x="944" y="2487"/>
                    <a:pt x="944" y="2488"/>
                  </a:cubicBezTo>
                  <a:cubicBezTo>
                    <a:pt x="944" y="2489"/>
                    <a:pt x="944" y="2490"/>
                    <a:pt x="944" y="2490"/>
                  </a:cubicBezTo>
                  <a:cubicBezTo>
                    <a:pt x="944" y="2491"/>
                    <a:pt x="944" y="2492"/>
                    <a:pt x="944" y="2492"/>
                  </a:cubicBezTo>
                  <a:cubicBezTo>
                    <a:pt x="944" y="2493"/>
                    <a:pt x="944" y="2494"/>
                    <a:pt x="944" y="2495"/>
                  </a:cubicBezTo>
                  <a:cubicBezTo>
                    <a:pt x="944" y="2497"/>
                    <a:pt x="943" y="2498"/>
                    <a:pt x="943" y="2498"/>
                  </a:cubicBezTo>
                  <a:cubicBezTo>
                    <a:pt x="943" y="2498"/>
                    <a:pt x="944" y="2497"/>
                    <a:pt x="944" y="2495"/>
                  </a:cubicBezTo>
                  <a:cubicBezTo>
                    <a:pt x="944" y="2494"/>
                    <a:pt x="945" y="2493"/>
                    <a:pt x="945" y="2492"/>
                  </a:cubicBezTo>
                  <a:cubicBezTo>
                    <a:pt x="945" y="2492"/>
                    <a:pt x="945" y="2491"/>
                    <a:pt x="945" y="2490"/>
                  </a:cubicBezTo>
                  <a:cubicBezTo>
                    <a:pt x="945" y="2490"/>
                    <a:pt x="946" y="2489"/>
                    <a:pt x="946" y="2488"/>
                  </a:cubicBezTo>
                  <a:cubicBezTo>
                    <a:pt x="946" y="2487"/>
                    <a:pt x="946" y="2485"/>
                    <a:pt x="947" y="2483"/>
                  </a:cubicBezTo>
                  <a:cubicBezTo>
                    <a:pt x="947" y="2482"/>
                    <a:pt x="947" y="2480"/>
                    <a:pt x="947" y="2478"/>
                  </a:cubicBezTo>
                  <a:cubicBezTo>
                    <a:pt x="948" y="2476"/>
                    <a:pt x="948" y="2473"/>
                    <a:pt x="948" y="2471"/>
                  </a:cubicBezTo>
                  <a:cubicBezTo>
                    <a:pt x="948" y="2469"/>
                    <a:pt x="948" y="2466"/>
                    <a:pt x="948" y="2463"/>
                  </a:cubicBezTo>
                  <a:cubicBezTo>
                    <a:pt x="948" y="2458"/>
                    <a:pt x="948" y="2453"/>
                    <a:pt x="947" y="2447"/>
                  </a:cubicBezTo>
                  <a:cubicBezTo>
                    <a:pt x="947" y="2445"/>
                    <a:pt x="946" y="2444"/>
                    <a:pt x="946" y="2442"/>
                  </a:cubicBezTo>
                  <a:cubicBezTo>
                    <a:pt x="946" y="2441"/>
                    <a:pt x="946" y="2439"/>
                    <a:pt x="945" y="2438"/>
                  </a:cubicBezTo>
                  <a:cubicBezTo>
                    <a:pt x="945" y="2436"/>
                    <a:pt x="945" y="2435"/>
                    <a:pt x="944" y="2433"/>
                  </a:cubicBezTo>
                  <a:cubicBezTo>
                    <a:pt x="944" y="2431"/>
                    <a:pt x="944" y="2430"/>
                    <a:pt x="943" y="2428"/>
                  </a:cubicBezTo>
                  <a:cubicBezTo>
                    <a:pt x="943" y="2427"/>
                    <a:pt x="943" y="2425"/>
                    <a:pt x="942" y="2423"/>
                  </a:cubicBezTo>
                  <a:cubicBezTo>
                    <a:pt x="942" y="2422"/>
                    <a:pt x="941" y="2420"/>
                    <a:pt x="941" y="2419"/>
                  </a:cubicBezTo>
                  <a:cubicBezTo>
                    <a:pt x="940" y="2418"/>
                    <a:pt x="940" y="2417"/>
                    <a:pt x="940" y="2416"/>
                  </a:cubicBezTo>
                  <a:cubicBezTo>
                    <a:pt x="940" y="2415"/>
                    <a:pt x="939" y="2415"/>
                    <a:pt x="939" y="2414"/>
                  </a:cubicBezTo>
                  <a:cubicBezTo>
                    <a:pt x="938" y="2412"/>
                    <a:pt x="938" y="2411"/>
                    <a:pt x="937" y="2409"/>
                  </a:cubicBezTo>
                  <a:cubicBezTo>
                    <a:pt x="936" y="2406"/>
                    <a:pt x="935" y="2403"/>
                    <a:pt x="933" y="2399"/>
                  </a:cubicBezTo>
                  <a:cubicBezTo>
                    <a:pt x="933" y="2398"/>
                    <a:pt x="932" y="2396"/>
                    <a:pt x="931" y="2395"/>
                  </a:cubicBezTo>
                  <a:cubicBezTo>
                    <a:pt x="929" y="2390"/>
                    <a:pt x="929" y="2390"/>
                    <a:pt x="929" y="2390"/>
                  </a:cubicBezTo>
                  <a:cubicBezTo>
                    <a:pt x="928" y="2388"/>
                    <a:pt x="927" y="2387"/>
                    <a:pt x="926" y="2385"/>
                  </a:cubicBezTo>
                  <a:cubicBezTo>
                    <a:pt x="925" y="2383"/>
                    <a:pt x="925" y="2383"/>
                    <a:pt x="925" y="2383"/>
                  </a:cubicBezTo>
                  <a:cubicBezTo>
                    <a:pt x="925" y="2382"/>
                    <a:pt x="925" y="2382"/>
                    <a:pt x="925" y="2382"/>
                  </a:cubicBezTo>
                  <a:cubicBezTo>
                    <a:pt x="924" y="2381"/>
                    <a:pt x="924" y="2381"/>
                    <a:pt x="924" y="2381"/>
                  </a:cubicBezTo>
                  <a:cubicBezTo>
                    <a:pt x="922" y="2378"/>
                    <a:pt x="920" y="2375"/>
                    <a:pt x="919" y="2372"/>
                  </a:cubicBezTo>
                  <a:cubicBezTo>
                    <a:pt x="915" y="2366"/>
                    <a:pt x="912" y="2361"/>
                    <a:pt x="908" y="2355"/>
                  </a:cubicBezTo>
                  <a:cubicBezTo>
                    <a:pt x="905" y="2350"/>
                    <a:pt x="902" y="2345"/>
                    <a:pt x="899" y="2340"/>
                  </a:cubicBezTo>
                  <a:cubicBezTo>
                    <a:pt x="897" y="2334"/>
                    <a:pt x="894" y="2330"/>
                    <a:pt x="893" y="2325"/>
                  </a:cubicBezTo>
                  <a:cubicBezTo>
                    <a:pt x="891" y="2320"/>
                    <a:pt x="890" y="2316"/>
                    <a:pt x="889" y="2312"/>
                  </a:cubicBezTo>
                  <a:cubicBezTo>
                    <a:pt x="889" y="2310"/>
                    <a:pt x="889" y="2309"/>
                    <a:pt x="889" y="2308"/>
                  </a:cubicBezTo>
                  <a:cubicBezTo>
                    <a:pt x="890" y="2296"/>
                    <a:pt x="891" y="2289"/>
                    <a:pt x="891" y="2289"/>
                  </a:cubicBezTo>
                  <a:cubicBezTo>
                    <a:pt x="891" y="2289"/>
                    <a:pt x="932" y="2298"/>
                    <a:pt x="960" y="2337"/>
                  </a:cubicBezTo>
                  <a:cubicBezTo>
                    <a:pt x="960" y="2337"/>
                    <a:pt x="961" y="2338"/>
                    <a:pt x="961" y="2338"/>
                  </a:cubicBezTo>
                  <a:cubicBezTo>
                    <a:pt x="961" y="2339"/>
                    <a:pt x="961" y="2340"/>
                    <a:pt x="962" y="2341"/>
                  </a:cubicBezTo>
                  <a:cubicBezTo>
                    <a:pt x="963" y="2342"/>
                    <a:pt x="963" y="2344"/>
                    <a:pt x="964" y="2346"/>
                  </a:cubicBezTo>
                  <a:cubicBezTo>
                    <a:pt x="965" y="2348"/>
                    <a:pt x="966" y="2350"/>
                    <a:pt x="966" y="2351"/>
                  </a:cubicBezTo>
                  <a:cubicBezTo>
                    <a:pt x="967" y="2353"/>
                    <a:pt x="968" y="2355"/>
                    <a:pt x="968" y="2357"/>
                  </a:cubicBezTo>
                  <a:cubicBezTo>
                    <a:pt x="970" y="2361"/>
                    <a:pt x="971" y="2365"/>
                    <a:pt x="973" y="2369"/>
                  </a:cubicBezTo>
                  <a:cubicBezTo>
                    <a:pt x="974" y="2373"/>
                    <a:pt x="975" y="2377"/>
                    <a:pt x="976" y="2381"/>
                  </a:cubicBezTo>
                  <a:cubicBezTo>
                    <a:pt x="977" y="2382"/>
                    <a:pt x="977" y="2383"/>
                    <a:pt x="977" y="2384"/>
                  </a:cubicBezTo>
                  <a:cubicBezTo>
                    <a:pt x="977" y="2385"/>
                    <a:pt x="978" y="2386"/>
                    <a:pt x="978" y="2387"/>
                  </a:cubicBezTo>
                  <a:cubicBezTo>
                    <a:pt x="979" y="2389"/>
                    <a:pt x="979" y="2390"/>
                    <a:pt x="980" y="2392"/>
                  </a:cubicBezTo>
                  <a:cubicBezTo>
                    <a:pt x="980" y="2394"/>
                    <a:pt x="980" y="2396"/>
                    <a:pt x="981" y="2398"/>
                  </a:cubicBezTo>
                  <a:cubicBezTo>
                    <a:pt x="981" y="2399"/>
                    <a:pt x="981" y="2400"/>
                    <a:pt x="982" y="2401"/>
                  </a:cubicBezTo>
                  <a:cubicBezTo>
                    <a:pt x="982" y="2402"/>
                    <a:pt x="982" y="2403"/>
                    <a:pt x="982" y="2403"/>
                  </a:cubicBezTo>
                  <a:cubicBezTo>
                    <a:pt x="983" y="2405"/>
                    <a:pt x="983" y="2407"/>
                    <a:pt x="983" y="2409"/>
                  </a:cubicBezTo>
                  <a:cubicBezTo>
                    <a:pt x="984" y="2410"/>
                    <a:pt x="984" y="2412"/>
                    <a:pt x="984" y="2413"/>
                  </a:cubicBezTo>
                  <a:cubicBezTo>
                    <a:pt x="985" y="2415"/>
                    <a:pt x="985" y="2416"/>
                    <a:pt x="985" y="2418"/>
                  </a:cubicBezTo>
                  <a:cubicBezTo>
                    <a:pt x="985" y="2419"/>
                    <a:pt x="986" y="2421"/>
                    <a:pt x="986" y="2422"/>
                  </a:cubicBezTo>
                  <a:cubicBezTo>
                    <a:pt x="986" y="2423"/>
                    <a:pt x="986" y="2424"/>
                    <a:pt x="987" y="2425"/>
                  </a:cubicBezTo>
                  <a:cubicBezTo>
                    <a:pt x="987" y="2426"/>
                    <a:pt x="987" y="2428"/>
                    <a:pt x="987" y="2428"/>
                  </a:cubicBezTo>
                  <a:cubicBezTo>
                    <a:pt x="987" y="2430"/>
                    <a:pt x="988" y="2432"/>
                    <a:pt x="988" y="2433"/>
                  </a:cubicBezTo>
                  <a:cubicBezTo>
                    <a:pt x="988" y="2434"/>
                    <a:pt x="988" y="2434"/>
                    <a:pt x="988" y="2434"/>
                  </a:cubicBezTo>
                  <a:cubicBezTo>
                    <a:pt x="988" y="2434"/>
                    <a:pt x="988" y="2434"/>
                    <a:pt x="988" y="2433"/>
                  </a:cubicBezTo>
                  <a:cubicBezTo>
                    <a:pt x="988" y="2432"/>
                    <a:pt x="988" y="2430"/>
                    <a:pt x="989" y="2428"/>
                  </a:cubicBezTo>
                  <a:cubicBezTo>
                    <a:pt x="989" y="2427"/>
                    <a:pt x="989" y="2426"/>
                    <a:pt x="989" y="2425"/>
                  </a:cubicBezTo>
                  <a:cubicBezTo>
                    <a:pt x="989" y="2424"/>
                    <a:pt x="989" y="2423"/>
                    <a:pt x="989" y="2422"/>
                  </a:cubicBezTo>
                  <a:cubicBezTo>
                    <a:pt x="989" y="2420"/>
                    <a:pt x="989" y="2419"/>
                    <a:pt x="989" y="2417"/>
                  </a:cubicBezTo>
                  <a:cubicBezTo>
                    <a:pt x="989" y="2416"/>
                    <a:pt x="989" y="2414"/>
                    <a:pt x="989" y="2413"/>
                  </a:cubicBezTo>
                  <a:cubicBezTo>
                    <a:pt x="989" y="2411"/>
                    <a:pt x="989" y="2410"/>
                    <a:pt x="989" y="2408"/>
                  </a:cubicBezTo>
                  <a:cubicBezTo>
                    <a:pt x="988" y="2406"/>
                    <a:pt x="988" y="2404"/>
                    <a:pt x="988" y="2402"/>
                  </a:cubicBezTo>
                  <a:cubicBezTo>
                    <a:pt x="988" y="2401"/>
                    <a:pt x="988" y="2401"/>
                    <a:pt x="988" y="2400"/>
                  </a:cubicBezTo>
                  <a:cubicBezTo>
                    <a:pt x="988" y="2399"/>
                    <a:pt x="987" y="2398"/>
                    <a:pt x="987" y="2397"/>
                  </a:cubicBezTo>
                  <a:cubicBezTo>
                    <a:pt x="987" y="2395"/>
                    <a:pt x="987" y="2393"/>
                    <a:pt x="986" y="2391"/>
                  </a:cubicBezTo>
                  <a:cubicBezTo>
                    <a:pt x="986" y="2387"/>
                    <a:pt x="985" y="2383"/>
                    <a:pt x="984" y="2379"/>
                  </a:cubicBezTo>
                  <a:cubicBezTo>
                    <a:pt x="983" y="2375"/>
                    <a:pt x="981" y="2370"/>
                    <a:pt x="980" y="2366"/>
                  </a:cubicBezTo>
                  <a:cubicBezTo>
                    <a:pt x="979" y="2362"/>
                    <a:pt x="977" y="2358"/>
                    <a:pt x="976" y="2354"/>
                  </a:cubicBezTo>
                  <a:cubicBezTo>
                    <a:pt x="974" y="2350"/>
                    <a:pt x="972" y="2347"/>
                    <a:pt x="970" y="2343"/>
                  </a:cubicBezTo>
                  <a:cubicBezTo>
                    <a:pt x="970" y="2341"/>
                    <a:pt x="969" y="2339"/>
                    <a:pt x="968" y="2338"/>
                  </a:cubicBezTo>
                  <a:cubicBezTo>
                    <a:pt x="967" y="2337"/>
                    <a:pt x="967" y="2336"/>
                    <a:pt x="966" y="2335"/>
                  </a:cubicBezTo>
                  <a:cubicBezTo>
                    <a:pt x="966" y="2334"/>
                    <a:pt x="965" y="2334"/>
                    <a:pt x="965" y="2333"/>
                  </a:cubicBezTo>
                  <a:cubicBezTo>
                    <a:pt x="964" y="2331"/>
                    <a:pt x="963" y="2330"/>
                    <a:pt x="962" y="2328"/>
                  </a:cubicBezTo>
                  <a:cubicBezTo>
                    <a:pt x="961" y="2327"/>
                    <a:pt x="961" y="2326"/>
                    <a:pt x="960" y="2325"/>
                  </a:cubicBezTo>
                  <a:cubicBezTo>
                    <a:pt x="949" y="2278"/>
                    <a:pt x="899" y="2267"/>
                    <a:pt x="860" y="2242"/>
                  </a:cubicBezTo>
                  <a:cubicBezTo>
                    <a:pt x="865" y="2244"/>
                    <a:pt x="870" y="2245"/>
                    <a:pt x="875" y="2246"/>
                  </a:cubicBezTo>
                  <a:cubicBezTo>
                    <a:pt x="879" y="2247"/>
                    <a:pt x="882" y="2247"/>
                    <a:pt x="886" y="2248"/>
                  </a:cubicBezTo>
                  <a:cubicBezTo>
                    <a:pt x="890" y="2248"/>
                    <a:pt x="894" y="2248"/>
                    <a:pt x="897" y="2248"/>
                  </a:cubicBezTo>
                  <a:cubicBezTo>
                    <a:pt x="905" y="2249"/>
                    <a:pt x="913" y="2249"/>
                    <a:pt x="920" y="2249"/>
                  </a:cubicBezTo>
                  <a:cubicBezTo>
                    <a:pt x="928" y="2249"/>
                    <a:pt x="935" y="2248"/>
                    <a:pt x="942" y="2249"/>
                  </a:cubicBezTo>
                  <a:cubicBezTo>
                    <a:pt x="946" y="2249"/>
                    <a:pt x="950" y="2249"/>
                    <a:pt x="953" y="2250"/>
                  </a:cubicBezTo>
                  <a:cubicBezTo>
                    <a:pt x="955" y="2250"/>
                    <a:pt x="957" y="2250"/>
                    <a:pt x="958" y="2250"/>
                  </a:cubicBezTo>
                  <a:cubicBezTo>
                    <a:pt x="960" y="2251"/>
                    <a:pt x="962" y="2251"/>
                    <a:pt x="963" y="2251"/>
                  </a:cubicBezTo>
                  <a:cubicBezTo>
                    <a:pt x="964" y="2251"/>
                    <a:pt x="965" y="2252"/>
                    <a:pt x="966" y="2252"/>
                  </a:cubicBezTo>
                  <a:cubicBezTo>
                    <a:pt x="967" y="2252"/>
                    <a:pt x="968" y="2252"/>
                    <a:pt x="968" y="2252"/>
                  </a:cubicBezTo>
                  <a:cubicBezTo>
                    <a:pt x="970" y="2253"/>
                    <a:pt x="970" y="2253"/>
                    <a:pt x="970" y="2253"/>
                  </a:cubicBezTo>
                  <a:cubicBezTo>
                    <a:pt x="971" y="2253"/>
                    <a:pt x="971" y="2253"/>
                    <a:pt x="971" y="2253"/>
                  </a:cubicBezTo>
                  <a:cubicBezTo>
                    <a:pt x="971" y="2253"/>
                    <a:pt x="972" y="2253"/>
                    <a:pt x="973" y="2254"/>
                  </a:cubicBezTo>
                  <a:cubicBezTo>
                    <a:pt x="973" y="2254"/>
                    <a:pt x="973" y="2254"/>
                    <a:pt x="974" y="2255"/>
                  </a:cubicBezTo>
                  <a:cubicBezTo>
                    <a:pt x="975" y="2256"/>
                    <a:pt x="976" y="2258"/>
                    <a:pt x="977" y="2260"/>
                  </a:cubicBezTo>
                  <a:cubicBezTo>
                    <a:pt x="980" y="2263"/>
                    <a:pt x="983" y="2268"/>
                    <a:pt x="985" y="2273"/>
                  </a:cubicBezTo>
                  <a:cubicBezTo>
                    <a:pt x="985" y="2274"/>
                    <a:pt x="985" y="2275"/>
                    <a:pt x="986" y="2275"/>
                  </a:cubicBezTo>
                  <a:cubicBezTo>
                    <a:pt x="986" y="2276"/>
                    <a:pt x="986" y="2277"/>
                    <a:pt x="987" y="2277"/>
                  </a:cubicBezTo>
                  <a:cubicBezTo>
                    <a:pt x="987" y="2278"/>
                    <a:pt x="987" y="2279"/>
                    <a:pt x="987" y="2279"/>
                  </a:cubicBezTo>
                  <a:cubicBezTo>
                    <a:pt x="987" y="2280"/>
                    <a:pt x="988" y="2281"/>
                    <a:pt x="988" y="2282"/>
                  </a:cubicBezTo>
                  <a:cubicBezTo>
                    <a:pt x="989" y="2284"/>
                    <a:pt x="990" y="2287"/>
                    <a:pt x="990" y="2290"/>
                  </a:cubicBezTo>
                  <a:cubicBezTo>
                    <a:pt x="991" y="2293"/>
                    <a:pt x="991" y="2296"/>
                    <a:pt x="992" y="2299"/>
                  </a:cubicBezTo>
                  <a:cubicBezTo>
                    <a:pt x="992" y="2300"/>
                    <a:pt x="992" y="2301"/>
                    <a:pt x="992" y="2302"/>
                  </a:cubicBezTo>
                  <a:cubicBezTo>
                    <a:pt x="992" y="2302"/>
                    <a:pt x="992" y="2303"/>
                    <a:pt x="992" y="2304"/>
                  </a:cubicBezTo>
                  <a:cubicBezTo>
                    <a:pt x="993" y="2305"/>
                    <a:pt x="993" y="2307"/>
                    <a:pt x="993" y="2308"/>
                  </a:cubicBezTo>
                  <a:cubicBezTo>
                    <a:pt x="993" y="2311"/>
                    <a:pt x="993" y="2314"/>
                    <a:pt x="994" y="2317"/>
                  </a:cubicBezTo>
                  <a:cubicBezTo>
                    <a:pt x="994" y="2320"/>
                    <a:pt x="994" y="2322"/>
                    <a:pt x="994" y="2325"/>
                  </a:cubicBezTo>
                  <a:cubicBezTo>
                    <a:pt x="995" y="2327"/>
                    <a:pt x="995" y="2329"/>
                    <a:pt x="995" y="2331"/>
                  </a:cubicBezTo>
                  <a:cubicBezTo>
                    <a:pt x="996" y="2333"/>
                    <a:pt x="996" y="2335"/>
                    <a:pt x="997" y="2336"/>
                  </a:cubicBezTo>
                  <a:cubicBezTo>
                    <a:pt x="997" y="2338"/>
                    <a:pt x="998" y="2339"/>
                    <a:pt x="998" y="2339"/>
                  </a:cubicBezTo>
                  <a:cubicBezTo>
                    <a:pt x="999" y="2340"/>
                    <a:pt x="999" y="2340"/>
                    <a:pt x="999" y="2340"/>
                  </a:cubicBezTo>
                  <a:cubicBezTo>
                    <a:pt x="999" y="2340"/>
                    <a:pt x="999" y="2340"/>
                    <a:pt x="999" y="2339"/>
                  </a:cubicBezTo>
                  <a:cubicBezTo>
                    <a:pt x="999" y="2338"/>
                    <a:pt x="999" y="2337"/>
                    <a:pt x="999" y="2336"/>
                  </a:cubicBezTo>
                  <a:cubicBezTo>
                    <a:pt x="998" y="2334"/>
                    <a:pt x="998" y="2333"/>
                    <a:pt x="999" y="2331"/>
                  </a:cubicBezTo>
                  <a:cubicBezTo>
                    <a:pt x="999" y="2329"/>
                    <a:pt x="999" y="2327"/>
                    <a:pt x="999" y="2324"/>
                  </a:cubicBezTo>
                  <a:cubicBezTo>
                    <a:pt x="999" y="2322"/>
                    <a:pt x="999" y="2320"/>
                    <a:pt x="1000" y="2317"/>
                  </a:cubicBezTo>
                  <a:cubicBezTo>
                    <a:pt x="1000" y="2314"/>
                    <a:pt x="1000" y="2311"/>
                    <a:pt x="1000" y="2308"/>
                  </a:cubicBezTo>
                  <a:cubicBezTo>
                    <a:pt x="1000" y="2306"/>
                    <a:pt x="1000" y="2305"/>
                    <a:pt x="1000" y="2303"/>
                  </a:cubicBezTo>
                  <a:cubicBezTo>
                    <a:pt x="1000" y="2302"/>
                    <a:pt x="1000" y="2300"/>
                    <a:pt x="999" y="2298"/>
                  </a:cubicBezTo>
                  <a:cubicBezTo>
                    <a:pt x="999" y="2295"/>
                    <a:pt x="999" y="2292"/>
                    <a:pt x="998" y="2289"/>
                  </a:cubicBezTo>
                  <a:cubicBezTo>
                    <a:pt x="997" y="2285"/>
                    <a:pt x="996" y="2282"/>
                    <a:pt x="995" y="2279"/>
                  </a:cubicBezTo>
                  <a:cubicBezTo>
                    <a:pt x="995" y="2278"/>
                    <a:pt x="995" y="2278"/>
                    <a:pt x="995" y="2278"/>
                  </a:cubicBezTo>
                  <a:cubicBezTo>
                    <a:pt x="995" y="2277"/>
                    <a:pt x="995" y="2277"/>
                    <a:pt x="995" y="2277"/>
                  </a:cubicBezTo>
                  <a:cubicBezTo>
                    <a:pt x="994" y="2277"/>
                    <a:pt x="994" y="2277"/>
                    <a:pt x="994" y="2277"/>
                  </a:cubicBezTo>
                  <a:cubicBezTo>
                    <a:pt x="994" y="2277"/>
                    <a:pt x="994" y="2277"/>
                    <a:pt x="994" y="2277"/>
                  </a:cubicBezTo>
                  <a:cubicBezTo>
                    <a:pt x="994" y="2276"/>
                    <a:pt x="994" y="2275"/>
                    <a:pt x="993" y="2275"/>
                  </a:cubicBezTo>
                  <a:cubicBezTo>
                    <a:pt x="993" y="2274"/>
                    <a:pt x="993" y="2273"/>
                    <a:pt x="992" y="2272"/>
                  </a:cubicBezTo>
                  <a:cubicBezTo>
                    <a:pt x="992" y="2272"/>
                    <a:pt x="992" y="2271"/>
                    <a:pt x="991" y="2270"/>
                  </a:cubicBezTo>
                  <a:cubicBezTo>
                    <a:pt x="990" y="2268"/>
                    <a:pt x="988" y="2265"/>
                    <a:pt x="986" y="2263"/>
                  </a:cubicBezTo>
                  <a:cubicBezTo>
                    <a:pt x="985" y="2262"/>
                    <a:pt x="984" y="2260"/>
                    <a:pt x="984" y="2259"/>
                  </a:cubicBezTo>
                  <a:cubicBezTo>
                    <a:pt x="983" y="2258"/>
                    <a:pt x="982" y="2258"/>
                    <a:pt x="981" y="2257"/>
                  </a:cubicBezTo>
                  <a:cubicBezTo>
                    <a:pt x="981" y="2257"/>
                    <a:pt x="981" y="2256"/>
                    <a:pt x="980" y="2256"/>
                  </a:cubicBezTo>
                  <a:cubicBezTo>
                    <a:pt x="981" y="2257"/>
                    <a:pt x="982" y="2257"/>
                    <a:pt x="982" y="2257"/>
                  </a:cubicBezTo>
                  <a:cubicBezTo>
                    <a:pt x="988" y="2260"/>
                    <a:pt x="993" y="2262"/>
                    <a:pt x="998" y="2266"/>
                  </a:cubicBezTo>
                  <a:cubicBezTo>
                    <a:pt x="999" y="2266"/>
                    <a:pt x="1000" y="2267"/>
                    <a:pt x="1001" y="2268"/>
                  </a:cubicBezTo>
                  <a:cubicBezTo>
                    <a:pt x="1002" y="2269"/>
                    <a:pt x="1003" y="2269"/>
                    <a:pt x="1004" y="2270"/>
                  </a:cubicBezTo>
                  <a:cubicBezTo>
                    <a:pt x="1005" y="2271"/>
                    <a:pt x="1006" y="2272"/>
                    <a:pt x="1007" y="2273"/>
                  </a:cubicBezTo>
                  <a:cubicBezTo>
                    <a:pt x="1008" y="2273"/>
                    <a:pt x="1009" y="2274"/>
                    <a:pt x="1010" y="2275"/>
                  </a:cubicBezTo>
                  <a:cubicBezTo>
                    <a:pt x="1011" y="2276"/>
                    <a:pt x="1011" y="2276"/>
                    <a:pt x="1012" y="2277"/>
                  </a:cubicBezTo>
                  <a:cubicBezTo>
                    <a:pt x="1013" y="2278"/>
                    <a:pt x="1014" y="2279"/>
                    <a:pt x="1014" y="2279"/>
                  </a:cubicBezTo>
                  <a:cubicBezTo>
                    <a:pt x="1015" y="2280"/>
                    <a:pt x="1016" y="2281"/>
                    <a:pt x="1016" y="2281"/>
                  </a:cubicBezTo>
                  <a:cubicBezTo>
                    <a:pt x="1017" y="2282"/>
                    <a:pt x="1018" y="2283"/>
                    <a:pt x="1018" y="2283"/>
                  </a:cubicBezTo>
                  <a:cubicBezTo>
                    <a:pt x="1019" y="2285"/>
                    <a:pt x="1020" y="2286"/>
                    <a:pt x="1021" y="2287"/>
                  </a:cubicBezTo>
                  <a:cubicBezTo>
                    <a:pt x="1021" y="2287"/>
                    <a:pt x="1022" y="2288"/>
                    <a:pt x="1022" y="2288"/>
                  </a:cubicBezTo>
                  <a:cubicBezTo>
                    <a:pt x="1022" y="2289"/>
                    <a:pt x="1023" y="2289"/>
                    <a:pt x="1023" y="2289"/>
                  </a:cubicBezTo>
                  <a:cubicBezTo>
                    <a:pt x="1024" y="2291"/>
                    <a:pt x="1024" y="2291"/>
                    <a:pt x="1024" y="2291"/>
                  </a:cubicBezTo>
                  <a:cubicBezTo>
                    <a:pt x="1024" y="2291"/>
                    <a:pt x="1024" y="2291"/>
                    <a:pt x="1023" y="2289"/>
                  </a:cubicBezTo>
                  <a:cubicBezTo>
                    <a:pt x="1023" y="2289"/>
                    <a:pt x="1023" y="2288"/>
                    <a:pt x="1023" y="2288"/>
                  </a:cubicBezTo>
                  <a:cubicBezTo>
                    <a:pt x="1022" y="2287"/>
                    <a:pt x="1022" y="2287"/>
                    <a:pt x="1022" y="2286"/>
                  </a:cubicBezTo>
                  <a:cubicBezTo>
                    <a:pt x="1021" y="2285"/>
                    <a:pt x="1020" y="2284"/>
                    <a:pt x="1019" y="2282"/>
                  </a:cubicBezTo>
                  <a:cubicBezTo>
                    <a:pt x="1019" y="2282"/>
                    <a:pt x="1018" y="2281"/>
                    <a:pt x="1018" y="2280"/>
                  </a:cubicBezTo>
                  <a:cubicBezTo>
                    <a:pt x="1017" y="2279"/>
                    <a:pt x="1017" y="2279"/>
                    <a:pt x="1016" y="2278"/>
                  </a:cubicBezTo>
                  <a:cubicBezTo>
                    <a:pt x="1016" y="2277"/>
                    <a:pt x="1016" y="2277"/>
                    <a:pt x="1015" y="2277"/>
                  </a:cubicBezTo>
                  <a:cubicBezTo>
                    <a:pt x="1015" y="2276"/>
                    <a:pt x="1015" y="2276"/>
                    <a:pt x="1014" y="2275"/>
                  </a:cubicBezTo>
                  <a:cubicBezTo>
                    <a:pt x="1013" y="2274"/>
                    <a:pt x="1013" y="2274"/>
                    <a:pt x="1012" y="2273"/>
                  </a:cubicBezTo>
                  <a:cubicBezTo>
                    <a:pt x="1009" y="2269"/>
                    <a:pt x="1005" y="2265"/>
                    <a:pt x="1001" y="2262"/>
                  </a:cubicBezTo>
                  <a:cubicBezTo>
                    <a:pt x="996" y="2258"/>
                    <a:pt x="991" y="2255"/>
                    <a:pt x="985" y="2252"/>
                  </a:cubicBezTo>
                  <a:cubicBezTo>
                    <a:pt x="983" y="2251"/>
                    <a:pt x="982" y="2250"/>
                    <a:pt x="980" y="2249"/>
                  </a:cubicBezTo>
                  <a:cubicBezTo>
                    <a:pt x="979" y="2249"/>
                    <a:pt x="977" y="2248"/>
                    <a:pt x="975" y="2248"/>
                  </a:cubicBezTo>
                  <a:cubicBezTo>
                    <a:pt x="974" y="2247"/>
                    <a:pt x="974" y="2247"/>
                    <a:pt x="973" y="2247"/>
                  </a:cubicBezTo>
                  <a:cubicBezTo>
                    <a:pt x="972" y="2246"/>
                    <a:pt x="972" y="2246"/>
                    <a:pt x="972" y="2246"/>
                  </a:cubicBezTo>
                  <a:cubicBezTo>
                    <a:pt x="971" y="2246"/>
                    <a:pt x="971" y="2246"/>
                    <a:pt x="971" y="2246"/>
                  </a:cubicBezTo>
                  <a:cubicBezTo>
                    <a:pt x="971" y="2246"/>
                    <a:pt x="971" y="2246"/>
                    <a:pt x="971" y="2246"/>
                  </a:cubicBezTo>
                  <a:cubicBezTo>
                    <a:pt x="971" y="2246"/>
                    <a:pt x="971" y="2246"/>
                    <a:pt x="971" y="2246"/>
                  </a:cubicBezTo>
                  <a:cubicBezTo>
                    <a:pt x="970" y="2246"/>
                    <a:pt x="970" y="2246"/>
                    <a:pt x="970" y="2246"/>
                  </a:cubicBezTo>
                  <a:cubicBezTo>
                    <a:pt x="969" y="2246"/>
                    <a:pt x="968" y="2245"/>
                    <a:pt x="968" y="2245"/>
                  </a:cubicBezTo>
                  <a:cubicBezTo>
                    <a:pt x="967" y="2245"/>
                    <a:pt x="966" y="2245"/>
                    <a:pt x="965" y="2244"/>
                  </a:cubicBezTo>
                  <a:cubicBezTo>
                    <a:pt x="964" y="2244"/>
                    <a:pt x="963" y="2244"/>
                    <a:pt x="962" y="2244"/>
                  </a:cubicBezTo>
                  <a:cubicBezTo>
                    <a:pt x="961" y="2244"/>
                    <a:pt x="960" y="2243"/>
                    <a:pt x="960" y="2243"/>
                  </a:cubicBezTo>
                  <a:cubicBezTo>
                    <a:pt x="958" y="2243"/>
                    <a:pt x="956" y="2243"/>
                    <a:pt x="954" y="2242"/>
                  </a:cubicBezTo>
                  <a:cubicBezTo>
                    <a:pt x="950" y="2242"/>
                    <a:pt x="947" y="2241"/>
                    <a:pt x="943" y="2241"/>
                  </a:cubicBezTo>
                  <a:cubicBezTo>
                    <a:pt x="935" y="2241"/>
                    <a:pt x="928" y="2241"/>
                    <a:pt x="920" y="2241"/>
                  </a:cubicBezTo>
                  <a:cubicBezTo>
                    <a:pt x="912" y="2241"/>
                    <a:pt x="905" y="2241"/>
                    <a:pt x="898" y="2241"/>
                  </a:cubicBezTo>
                  <a:cubicBezTo>
                    <a:pt x="896" y="2241"/>
                    <a:pt x="894" y="2241"/>
                    <a:pt x="892" y="2241"/>
                  </a:cubicBezTo>
                  <a:cubicBezTo>
                    <a:pt x="890" y="2241"/>
                    <a:pt x="888" y="2240"/>
                    <a:pt x="887" y="2240"/>
                  </a:cubicBezTo>
                  <a:cubicBezTo>
                    <a:pt x="883" y="2240"/>
                    <a:pt x="880" y="2240"/>
                    <a:pt x="876" y="2239"/>
                  </a:cubicBezTo>
                  <a:cubicBezTo>
                    <a:pt x="870" y="2238"/>
                    <a:pt x="863" y="2237"/>
                    <a:pt x="857" y="2235"/>
                  </a:cubicBezTo>
                  <a:cubicBezTo>
                    <a:pt x="851" y="2233"/>
                    <a:pt x="846" y="2230"/>
                    <a:pt x="841" y="2227"/>
                  </a:cubicBezTo>
                  <a:cubicBezTo>
                    <a:pt x="839" y="2226"/>
                    <a:pt x="837" y="2225"/>
                    <a:pt x="835" y="2223"/>
                  </a:cubicBezTo>
                  <a:cubicBezTo>
                    <a:pt x="829" y="2217"/>
                    <a:pt x="823" y="2209"/>
                    <a:pt x="819" y="2201"/>
                  </a:cubicBezTo>
                  <a:cubicBezTo>
                    <a:pt x="818" y="2200"/>
                    <a:pt x="818" y="2199"/>
                    <a:pt x="818" y="2199"/>
                  </a:cubicBezTo>
                  <a:cubicBezTo>
                    <a:pt x="818" y="2199"/>
                    <a:pt x="818" y="2199"/>
                    <a:pt x="818" y="2200"/>
                  </a:cubicBezTo>
                  <a:cubicBezTo>
                    <a:pt x="802" y="2168"/>
                    <a:pt x="820" y="2140"/>
                    <a:pt x="848" y="2114"/>
                  </a:cubicBezTo>
                  <a:cubicBezTo>
                    <a:pt x="848" y="2114"/>
                    <a:pt x="848" y="2115"/>
                    <a:pt x="848" y="2115"/>
                  </a:cubicBezTo>
                  <a:cubicBezTo>
                    <a:pt x="846" y="2119"/>
                    <a:pt x="844" y="2123"/>
                    <a:pt x="842" y="2128"/>
                  </a:cubicBezTo>
                  <a:cubicBezTo>
                    <a:pt x="841" y="2130"/>
                    <a:pt x="841" y="2132"/>
                    <a:pt x="840" y="2135"/>
                  </a:cubicBezTo>
                  <a:cubicBezTo>
                    <a:pt x="840" y="2137"/>
                    <a:pt x="839" y="2139"/>
                    <a:pt x="839" y="2142"/>
                  </a:cubicBezTo>
                  <a:cubicBezTo>
                    <a:pt x="839" y="2144"/>
                    <a:pt x="839" y="2147"/>
                    <a:pt x="839" y="2150"/>
                  </a:cubicBezTo>
                  <a:cubicBezTo>
                    <a:pt x="839" y="2150"/>
                    <a:pt x="839" y="2151"/>
                    <a:pt x="839" y="2152"/>
                  </a:cubicBezTo>
                  <a:cubicBezTo>
                    <a:pt x="839" y="2152"/>
                    <a:pt x="839" y="2153"/>
                    <a:pt x="839" y="2154"/>
                  </a:cubicBezTo>
                  <a:cubicBezTo>
                    <a:pt x="840" y="2155"/>
                    <a:pt x="840" y="2155"/>
                    <a:pt x="840" y="2155"/>
                  </a:cubicBezTo>
                  <a:cubicBezTo>
                    <a:pt x="840" y="2155"/>
                    <a:pt x="840" y="2155"/>
                    <a:pt x="840" y="2155"/>
                  </a:cubicBezTo>
                  <a:cubicBezTo>
                    <a:pt x="840" y="2155"/>
                    <a:pt x="840" y="2155"/>
                    <a:pt x="840" y="2155"/>
                  </a:cubicBezTo>
                  <a:cubicBezTo>
                    <a:pt x="840" y="2155"/>
                    <a:pt x="840" y="2155"/>
                    <a:pt x="840" y="2155"/>
                  </a:cubicBezTo>
                  <a:cubicBezTo>
                    <a:pt x="840" y="2156"/>
                    <a:pt x="840" y="2156"/>
                    <a:pt x="840" y="2156"/>
                  </a:cubicBezTo>
                  <a:cubicBezTo>
                    <a:pt x="840" y="2156"/>
                    <a:pt x="840" y="2156"/>
                    <a:pt x="840" y="2156"/>
                  </a:cubicBezTo>
                  <a:cubicBezTo>
                    <a:pt x="840" y="2157"/>
                    <a:pt x="840" y="2157"/>
                    <a:pt x="840" y="2157"/>
                  </a:cubicBezTo>
                  <a:cubicBezTo>
                    <a:pt x="841" y="2159"/>
                    <a:pt x="841" y="2159"/>
                    <a:pt x="841" y="2159"/>
                  </a:cubicBezTo>
                  <a:cubicBezTo>
                    <a:pt x="841" y="2160"/>
                    <a:pt x="842" y="2161"/>
                    <a:pt x="842" y="2161"/>
                  </a:cubicBezTo>
                  <a:cubicBezTo>
                    <a:pt x="842" y="2162"/>
                    <a:pt x="843" y="2163"/>
                    <a:pt x="843" y="2163"/>
                  </a:cubicBezTo>
                  <a:cubicBezTo>
                    <a:pt x="843" y="2164"/>
                    <a:pt x="843" y="2164"/>
                    <a:pt x="844" y="2165"/>
                  </a:cubicBezTo>
                  <a:cubicBezTo>
                    <a:pt x="845" y="2167"/>
                    <a:pt x="847" y="2169"/>
                    <a:pt x="848" y="2171"/>
                  </a:cubicBezTo>
                  <a:cubicBezTo>
                    <a:pt x="848" y="2171"/>
                    <a:pt x="849" y="2172"/>
                    <a:pt x="849" y="2172"/>
                  </a:cubicBezTo>
                  <a:cubicBezTo>
                    <a:pt x="849" y="2173"/>
                    <a:pt x="849" y="2174"/>
                    <a:pt x="849" y="2176"/>
                  </a:cubicBezTo>
                  <a:cubicBezTo>
                    <a:pt x="849" y="2178"/>
                    <a:pt x="849" y="2181"/>
                    <a:pt x="849" y="2184"/>
                  </a:cubicBezTo>
                  <a:cubicBezTo>
                    <a:pt x="850" y="2185"/>
                    <a:pt x="850" y="2185"/>
                    <a:pt x="850" y="2186"/>
                  </a:cubicBezTo>
                  <a:cubicBezTo>
                    <a:pt x="850" y="2187"/>
                    <a:pt x="850" y="2188"/>
                    <a:pt x="850" y="2188"/>
                  </a:cubicBezTo>
                  <a:cubicBezTo>
                    <a:pt x="850" y="2190"/>
                    <a:pt x="851" y="2191"/>
                    <a:pt x="851" y="2193"/>
                  </a:cubicBezTo>
                  <a:cubicBezTo>
                    <a:pt x="851" y="2194"/>
                    <a:pt x="852" y="2194"/>
                    <a:pt x="852" y="2195"/>
                  </a:cubicBezTo>
                  <a:cubicBezTo>
                    <a:pt x="852" y="2196"/>
                    <a:pt x="852" y="2196"/>
                    <a:pt x="852" y="2196"/>
                  </a:cubicBezTo>
                  <a:cubicBezTo>
                    <a:pt x="852" y="2197"/>
                    <a:pt x="852" y="2197"/>
                    <a:pt x="852" y="2197"/>
                  </a:cubicBezTo>
                  <a:cubicBezTo>
                    <a:pt x="853" y="2198"/>
                    <a:pt x="853" y="2199"/>
                    <a:pt x="853" y="2200"/>
                  </a:cubicBezTo>
                  <a:cubicBezTo>
                    <a:pt x="853" y="2200"/>
                    <a:pt x="854" y="2201"/>
                    <a:pt x="854" y="2202"/>
                  </a:cubicBezTo>
                  <a:cubicBezTo>
                    <a:pt x="855" y="2203"/>
                    <a:pt x="855" y="2205"/>
                    <a:pt x="856" y="2206"/>
                  </a:cubicBezTo>
                  <a:cubicBezTo>
                    <a:pt x="857" y="2207"/>
                    <a:pt x="858" y="2208"/>
                    <a:pt x="859" y="2209"/>
                  </a:cubicBezTo>
                  <a:cubicBezTo>
                    <a:pt x="860" y="2210"/>
                    <a:pt x="861" y="2211"/>
                    <a:pt x="862" y="2211"/>
                  </a:cubicBezTo>
                  <a:cubicBezTo>
                    <a:pt x="863" y="2211"/>
                    <a:pt x="863" y="2212"/>
                    <a:pt x="863" y="2212"/>
                  </a:cubicBezTo>
                  <a:cubicBezTo>
                    <a:pt x="863" y="2212"/>
                    <a:pt x="864" y="2212"/>
                    <a:pt x="864" y="2212"/>
                  </a:cubicBezTo>
                  <a:cubicBezTo>
                    <a:pt x="864" y="2212"/>
                    <a:pt x="865" y="2212"/>
                    <a:pt x="865" y="2212"/>
                  </a:cubicBezTo>
                  <a:cubicBezTo>
                    <a:pt x="865" y="2212"/>
                    <a:pt x="866" y="2212"/>
                    <a:pt x="866" y="2212"/>
                  </a:cubicBezTo>
                  <a:cubicBezTo>
                    <a:pt x="866" y="2212"/>
                    <a:pt x="867" y="2212"/>
                    <a:pt x="867" y="2212"/>
                  </a:cubicBezTo>
                  <a:cubicBezTo>
                    <a:pt x="867" y="2212"/>
                    <a:pt x="867" y="2212"/>
                    <a:pt x="867" y="2212"/>
                  </a:cubicBezTo>
                  <a:cubicBezTo>
                    <a:pt x="867" y="2212"/>
                    <a:pt x="867" y="2212"/>
                    <a:pt x="867" y="2212"/>
                  </a:cubicBezTo>
                  <a:cubicBezTo>
                    <a:pt x="867" y="2212"/>
                    <a:pt x="867" y="2211"/>
                    <a:pt x="866" y="2211"/>
                  </a:cubicBezTo>
                  <a:cubicBezTo>
                    <a:pt x="866" y="2211"/>
                    <a:pt x="866" y="2211"/>
                    <a:pt x="866" y="2211"/>
                  </a:cubicBezTo>
                  <a:cubicBezTo>
                    <a:pt x="865" y="2210"/>
                    <a:pt x="865" y="2210"/>
                    <a:pt x="865" y="2210"/>
                  </a:cubicBezTo>
                  <a:cubicBezTo>
                    <a:pt x="865" y="2210"/>
                    <a:pt x="865" y="2210"/>
                    <a:pt x="865" y="2209"/>
                  </a:cubicBezTo>
                  <a:cubicBezTo>
                    <a:pt x="864" y="2209"/>
                    <a:pt x="864" y="2209"/>
                    <a:pt x="864" y="2209"/>
                  </a:cubicBezTo>
                  <a:cubicBezTo>
                    <a:pt x="864" y="2208"/>
                    <a:pt x="863" y="2207"/>
                    <a:pt x="863" y="2206"/>
                  </a:cubicBezTo>
                  <a:cubicBezTo>
                    <a:pt x="862" y="2206"/>
                    <a:pt x="862" y="2204"/>
                    <a:pt x="862" y="2203"/>
                  </a:cubicBezTo>
                  <a:cubicBezTo>
                    <a:pt x="861" y="2202"/>
                    <a:pt x="861" y="2201"/>
                    <a:pt x="861" y="2200"/>
                  </a:cubicBezTo>
                  <a:cubicBezTo>
                    <a:pt x="861" y="2199"/>
                    <a:pt x="860" y="2198"/>
                    <a:pt x="860" y="2198"/>
                  </a:cubicBezTo>
                  <a:cubicBezTo>
                    <a:pt x="860" y="2197"/>
                    <a:pt x="860" y="2196"/>
                    <a:pt x="860" y="2196"/>
                  </a:cubicBezTo>
                  <a:cubicBezTo>
                    <a:pt x="860" y="2195"/>
                    <a:pt x="860" y="2194"/>
                    <a:pt x="859" y="2193"/>
                  </a:cubicBezTo>
                  <a:cubicBezTo>
                    <a:pt x="859" y="2193"/>
                    <a:pt x="859" y="2192"/>
                    <a:pt x="859" y="2191"/>
                  </a:cubicBezTo>
                  <a:cubicBezTo>
                    <a:pt x="858" y="2190"/>
                    <a:pt x="858" y="2188"/>
                    <a:pt x="858" y="2187"/>
                  </a:cubicBezTo>
                  <a:cubicBezTo>
                    <a:pt x="857" y="2186"/>
                    <a:pt x="857" y="2185"/>
                    <a:pt x="857" y="2184"/>
                  </a:cubicBezTo>
                  <a:cubicBezTo>
                    <a:pt x="857" y="2184"/>
                    <a:pt x="857" y="2183"/>
                    <a:pt x="856" y="2182"/>
                  </a:cubicBezTo>
                  <a:cubicBezTo>
                    <a:pt x="856" y="2181"/>
                    <a:pt x="856" y="2180"/>
                    <a:pt x="855" y="2180"/>
                  </a:cubicBezTo>
                  <a:cubicBezTo>
                    <a:pt x="856" y="2180"/>
                    <a:pt x="857" y="2181"/>
                    <a:pt x="857" y="2182"/>
                  </a:cubicBezTo>
                  <a:cubicBezTo>
                    <a:pt x="858" y="2183"/>
                    <a:pt x="859" y="2183"/>
                    <a:pt x="859" y="2184"/>
                  </a:cubicBezTo>
                  <a:cubicBezTo>
                    <a:pt x="860" y="2185"/>
                    <a:pt x="860" y="2185"/>
                    <a:pt x="860" y="2185"/>
                  </a:cubicBezTo>
                  <a:cubicBezTo>
                    <a:pt x="860" y="2185"/>
                    <a:pt x="860" y="2185"/>
                    <a:pt x="860" y="2185"/>
                  </a:cubicBezTo>
                  <a:cubicBezTo>
                    <a:pt x="860" y="2185"/>
                    <a:pt x="860" y="2185"/>
                    <a:pt x="860" y="2185"/>
                  </a:cubicBezTo>
                  <a:cubicBezTo>
                    <a:pt x="861" y="2186"/>
                    <a:pt x="861" y="2186"/>
                    <a:pt x="861" y="2187"/>
                  </a:cubicBezTo>
                  <a:cubicBezTo>
                    <a:pt x="862" y="2187"/>
                    <a:pt x="863" y="2188"/>
                    <a:pt x="863" y="2189"/>
                  </a:cubicBezTo>
                  <a:cubicBezTo>
                    <a:pt x="864" y="2190"/>
                    <a:pt x="865" y="2191"/>
                    <a:pt x="865" y="2191"/>
                  </a:cubicBezTo>
                  <a:cubicBezTo>
                    <a:pt x="867" y="2195"/>
                    <a:pt x="869" y="2198"/>
                    <a:pt x="871" y="2201"/>
                  </a:cubicBezTo>
                  <a:cubicBezTo>
                    <a:pt x="873" y="2204"/>
                    <a:pt x="874" y="2207"/>
                    <a:pt x="875" y="2210"/>
                  </a:cubicBezTo>
                  <a:cubicBezTo>
                    <a:pt x="875" y="2210"/>
                    <a:pt x="875" y="2211"/>
                    <a:pt x="875" y="2212"/>
                  </a:cubicBezTo>
                  <a:cubicBezTo>
                    <a:pt x="875" y="2212"/>
                    <a:pt x="876" y="2213"/>
                    <a:pt x="876" y="2214"/>
                  </a:cubicBezTo>
                  <a:cubicBezTo>
                    <a:pt x="876" y="2214"/>
                    <a:pt x="876" y="2215"/>
                    <a:pt x="876" y="2215"/>
                  </a:cubicBezTo>
                  <a:cubicBezTo>
                    <a:pt x="876" y="2216"/>
                    <a:pt x="876" y="2216"/>
                    <a:pt x="876" y="2217"/>
                  </a:cubicBezTo>
                  <a:cubicBezTo>
                    <a:pt x="876" y="2218"/>
                    <a:pt x="877" y="2219"/>
                    <a:pt x="877" y="2220"/>
                  </a:cubicBezTo>
                  <a:cubicBezTo>
                    <a:pt x="877" y="2220"/>
                    <a:pt x="877" y="2221"/>
                    <a:pt x="877" y="2221"/>
                  </a:cubicBezTo>
                  <a:cubicBezTo>
                    <a:pt x="877" y="2221"/>
                    <a:pt x="877" y="2222"/>
                    <a:pt x="877" y="2222"/>
                  </a:cubicBezTo>
                  <a:cubicBezTo>
                    <a:pt x="877" y="2223"/>
                    <a:pt x="877" y="2224"/>
                    <a:pt x="877" y="2224"/>
                  </a:cubicBezTo>
                  <a:cubicBezTo>
                    <a:pt x="877" y="2224"/>
                    <a:pt x="877" y="2223"/>
                    <a:pt x="877" y="2222"/>
                  </a:cubicBezTo>
                  <a:cubicBezTo>
                    <a:pt x="877" y="2222"/>
                    <a:pt x="877" y="2221"/>
                    <a:pt x="877" y="2221"/>
                  </a:cubicBezTo>
                  <a:cubicBezTo>
                    <a:pt x="878" y="2221"/>
                    <a:pt x="878" y="2220"/>
                    <a:pt x="878" y="2220"/>
                  </a:cubicBezTo>
                  <a:cubicBezTo>
                    <a:pt x="878" y="2219"/>
                    <a:pt x="878" y="2218"/>
                    <a:pt x="878" y="2217"/>
                  </a:cubicBezTo>
                  <a:cubicBezTo>
                    <a:pt x="878" y="2215"/>
                    <a:pt x="878" y="2212"/>
                    <a:pt x="878" y="2209"/>
                  </a:cubicBezTo>
                  <a:cubicBezTo>
                    <a:pt x="877" y="2206"/>
                    <a:pt x="876" y="2203"/>
                    <a:pt x="875" y="2199"/>
                  </a:cubicBezTo>
                  <a:cubicBezTo>
                    <a:pt x="874" y="2196"/>
                    <a:pt x="872" y="2192"/>
                    <a:pt x="870" y="2188"/>
                  </a:cubicBezTo>
                  <a:cubicBezTo>
                    <a:pt x="870" y="2187"/>
                    <a:pt x="869" y="2186"/>
                    <a:pt x="869" y="2185"/>
                  </a:cubicBezTo>
                  <a:cubicBezTo>
                    <a:pt x="868" y="2185"/>
                    <a:pt x="867" y="2184"/>
                    <a:pt x="867" y="2183"/>
                  </a:cubicBezTo>
                  <a:cubicBezTo>
                    <a:pt x="866" y="2182"/>
                    <a:pt x="866" y="2182"/>
                    <a:pt x="866" y="2181"/>
                  </a:cubicBezTo>
                  <a:cubicBezTo>
                    <a:pt x="865" y="2181"/>
                    <a:pt x="865" y="2181"/>
                    <a:pt x="865" y="2181"/>
                  </a:cubicBezTo>
                  <a:cubicBezTo>
                    <a:pt x="865" y="2180"/>
                    <a:pt x="865" y="2180"/>
                    <a:pt x="865" y="2180"/>
                  </a:cubicBezTo>
                  <a:cubicBezTo>
                    <a:pt x="864" y="2179"/>
                    <a:pt x="863" y="2178"/>
                    <a:pt x="863" y="2177"/>
                  </a:cubicBezTo>
                  <a:cubicBezTo>
                    <a:pt x="861" y="2175"/>
                    <a:pt x="860" y="2174"/>
                    <a:pt x="858" y="2172"/>
                  </a:cubicBezTo>
                  <a:cubicBezTo>
                    <a:pt x="857" y="2170"/>
                    <a:pt x="856" y="2168"/>
                    <a:pt x="854" y="2167"/>
                  </a:cubicBezTo>
                  <a:cubicBezTo>
                    <a:pt x="853" y="2165"/>
                    <a:pt x="852" y="2163"/>
                    <a:pt x="851" y="2161"/>
                  </a:cubicBezTo>
                  <a:cubicBezTo>
                    <a:pt x="850" y="2160"/>
                    <a:pt x="850" y="2160"/>
                    <a:pt x="850" y="2160"/>
                  </a:cubicBezTo>
                  <a:cubicBezTo>
                    <a:pt x="850" y="2159"/>
                    <a:pt x="849" y="2159"/>
                    <a:pt x="849" y="2158"/>
                  </a:cubicBezTo>
                  <a:cubicBezTo>
                    <a:pt x="849" y="2158"/>
                    <a:pt x="849" y="2157"/>
                    <a:pt x="849" y="2157"/>
                  </a:cubicBezTo>
                  <a:cubicBezTo>
                    <a:pt x="848" y="2155"/>
                    <a:pt x="848" y="2155"/>
                    <a:pt x="848" y="2155"/>
                  </a:cubicBezTo>
                  <a:cubicBezTo>
                    <a:pt x="847" y="2154"/>
                    <a:pt x="847" y="2154"/>
                    <a:pt x="847" y="2154"/>
                  </a:cubicBezTo>
                  <a:cubicBezTo>
                    <a:pt x="847" y="2153"/>
                    <a:pt x="847" y="2153"/>
                    <a:pt x="847" y="2153"/>
                  </a:cubicBezTo>
                  <a:cubicBezTo>
                    <a:pt x="847" y="2153"/>
                    <a:pt x="847" y="2153"/>
                    <a:pt x="847" y="2153"/>
                  </a:cubicBezTo>
                  <a:cubicBezTo>
                    <a:pt x="847" y="2153"/>
                    <a:pt x="847" y="2153"/>
                    <a:pt x="847" y="2153"/>
                  </a:cubicBezTo>
                  <a:cubicBezTo>
                    <a:pt x="847" y="2153"/>
                    <a:pt x="847" y="2153"/>
                    <a:pt x="847" y="2153"/>
                  </a:cubicBezTo>
                  <a:cubicBezTo>
                    <a:pt x="847" y="2152"/>
                    <a:pt x="847" y="2152"/>
                    <a:pt x="847" y="2152"/>
                  </a:cubicBezTo>
                  <a:cubicBezTo>
                    <a:pt x="847" y="2152"/>
                    <a:pt x="847" y="2151"/>
                    <a:pt x="847" y="2151"/>
                  </a:cubicBezTo>
                  <a:cubicBezTo>
                    <a:pt x="847" y="2150"/>
                    <a:pt x="847" y="2150"/>
                    <a:pt x="847" y="2149"/>
                  </a:cubicBezTo>
                  <a:cubicBezTo>
                    <a:pt x="846" y="2147"/>
                    <a:pt x="846" y="2145"/>
                    <a:pt x="847" y="2143"/>
                  </a:cubicBezTo>
                  <a:cubicBezTo>
                    <a:pt x="847" y="2140"/>
                    <a:pt x="847" y="2138"/>
                    <a:pt x="847" y="2136"/>
                  </a:cubicBezTo>
                  <a:cubicBezTo>
                    <a:pt x="848" y="2134"/>
                    <a:pt x="848" y="2132"/>
                    <a:pt x="849" y="2130"/>
                  </a:cubicBezTo>
                  <a:cubicBezTo>
                    <a:pt x="851" y="2121"/>
                    <a:pt x="854" y="2114"/>
                    <a:pt x="858" y="2108"/>
                  </a:cubicBezTo>
                  <a:cubicBezTo>
                    <a:pt x="858" y="2107"/>
                    <a:pt x="859" y="2106"/>
                    <a:pt x="859" y="2105"/>
                  </a:cubicBezTo>
                  <a:cubicBezTo>
                    <a:pt x="877" y="2090"/>
                    <a:pt x="897" y="2077"/>
                    <a:pt x="916" y="2064"/>
                  </a:cubicBezTo>
                  <a:cubicBezTo>
                    <a:pt x="913" y="2068"/>
                    <a:pt x="911" y="2073"/>
                    <a:pt x="908" y="2079"/>
                  </a:cubicBezTo>
                  <a:cubicBezTo>
                    <a:pt x="906" y="2082"/>
                    <a:pt x="905" y="2084"/>
                    <a:pt x="903" y="2087"/>
                  </a:cubicBezTo>
                  <a:cubicBezTo>
                    <a:pt x="903" y="2088"/>
                    <a:pt x="902" y="2089"/>
                    <a:pt x="902" y="2090"/>
                  </a:cubicBezTo>
                  <a:cubicBezTo>
                    <a:pt x="902" y="2090"/>
                    <a:pt x="901" y="2091"/>
                    <a:pt x="901" y="2092"/>
                  </a:cubicBezTo>
                  <a:cubicBezTo>
                    <a:pt x="900" y="2094"/>
                    <a:pt x="899" y="2095"/>
                    <a:pt x="899" y="2097"/>
                  </a:cubicBezTo>
                  <a:cubicBezTo>
                    <a:pt x="897" y="2100"/>
                    <a:pt x="896" y="2103"/>
                    <a:pt x="895" y="2107"/>
                  </a:cubicBezTo>
                  <a:cubicBezTo>
                    <a:pt x="894" y="2110"/>
                    <a:pt x="893" y="2114"/>
                    <a:pt x="892" y="2118"/>
                  </a:cubicBezTo>
                  <a:cubicBezTo>
                    <a:pt x="892" y="2122"/>
                    <a:pt x="892" y="2126"/>
                    <a:pt x="892" y="2130"/>
                  </a:cubicBezTo>
                  <a:cubicBezTo>
                    <a:pt x="893" y="2132"/>
                    <a:pt x="893" y="2134"/>
                    <a:pt x="893" y="2136"/>
                  </a:cubicBezTo>
                  <a:cubicBezTo>
                    <a:pt x="894" y="2136"/>
                    <a:pt x="894" y="2136"/>
                    <a:pt x="894" y="2136"/>
                  </a:cubicBezTo>
                  <a:cubicBezTo>
                    <a:pt x="894" y="2137"/>
                    <a:pt x="894" y="2137"/>
                    <a:pt x="894" y="2137"/>
                  </a:cubicBezTo>
                  <a:cubicBezTo>
                    <a:pt x="894" y="2137"/>
                    <a:pt x="894" y="2137"/>
                    <a:pt x="894" y="2137"/>
                  </a:cubicBezTo>
                  <a:cubicBezTo>
                    <a:pt x="894" y="2137"/>
                    <a:pt x="894" y="2137"/>
                    <a:pt x="894" y="2137"/>
                  </a:cubicBezTo>
                  <a:cubicBezTo>
                    <a:pt x="894" y="2137"/>
                    <a:pt x="894" y="2137"/>
                    <a:pt x="894" y="2137"/>
                  </a:cubicBezTo>
                  <a:cubicBezTo>
                    <a:pt x="894" y="2138"/>
                    <a:pt x="894" y="2138"/>
                    <a:pt x="894" y="2138"/>
                  </a:cubicBezTo>
                  <a:cubicBezTo>
                    <a:pt x="895" y="2140"/>
                    <a:pt x="895" y="2140"/>
                    <a:pt x="895" y="2140"/>
                  </a:cubicBezTo>
                  <a:cubicBezTo>
                    <a:pt x="895" y="2140"/>
                    <a:pt x="895" y="2141"/>
                    <a:pt x="895" y="2141"/>
                  </a:cubicBezTo>
                  <a:cubicBezTo>
                    <a:pt x="896" y="2143"/>
                    <a:pt x="897" y="2145"/>
                    <a:pt x="898" y="2147"/>
                  </a:cubicBezTo>
                  <a:cubicBezTo>
                    <a:pt x="899" y="2148"/>
                    <a:pt x="899" y="2148"/>
                    <a:pt x="899" y="2148"/>
                  </a:cubicBezTo>
                  <a:cubicBezTo>
                    <a:pt x="900" y="2148"/>
                    <a:pt x="900" y="2148"/>
                    <a:pt x="900" y="2148"/>
                  </a:cubicBezTo>
                  <a:cubicBezTo>
                    <a:pt x="900" y="2149"/>
                    <a:pt x="900" y="2149"/>
                    <a:pt x="900" y="2149"/>
                  </a:cubicBezTo>
                  <a:cubicBezTo>
                    <a:pt x="902" y="2151"/>
                    <a:pt x="902" y="2151"/>
                    <a:pt x="902" y="2151"/>
                  </a:cubicBezTo>
                  <a:cubicBezTo>
                    <a:pt x="904" y="2154"/>
                    <a:pt x="907" y="2157"/>
                    <a:pt x="910" y="2160"/>
                  </a:cubicBezTo>
                  <a:cubicBezTo>
                    <a:pt x="911" y="2161"/>
                    <a:pt x="913" y="2162"/>
                    <a:pt x="914" y="2163"/>
                  </a:cubicBezTo>
                  <a:cubicBezTo>
                    <a:pt x="915" y="2164"/>
                    <a:pt x="917" y="2166"/>
                    <a:pt x="918" y="2167"/>
                  </a:cubicBezTo>
                  <a:cubicBezTo>
                    <a:pt x="921" y="2169"/>
                    <a:pt x="924" y="2171"/>
                    <a:pt x="927" y="2173"/>
                  </a:cubicBezTo>
                  <a:cubicBezTo>
                    <a:pt x="932" y="2177"/>
                    <a:pt x="937" y="2181"/>
                    <a:pt x="942" y="2185"/>
                  </a:cubicBezTo>
                  <a:cubicBezTo>
                    <a:pt x="946" y="2189"/>
                    <a:pt x="950" y="2193"/>
                    <a:pt x="953" y="2198"/>
                  </a:cubicBezTo>
                  <a:cubicBezTo>
                    <a:pt x="956" y="2202"/>
                    <a:pt x="958" y="2207"/>
                    <a:pt x="960" y="2211"/>
                  </a:cubicBezTo>
                  <a:cubicBezTo>
                    <a:pt x="962" y="2215"/>
                    <a:pt x="963" y="2218"/>
                    <a:pt x="964" y="2221"/>
                  </a:cubicBezTo>
                  <a:cubicBezTo>
                    <a:pt x="965" y="2224"/>
                    <a:pt x="965" y="2227"/>
                    <a:pt x="965" y="2228"/>
                  </a:cubicBezTo>
                  <a:cubicBezTo>
                    <a:pt x="966" y="2230"/>
                    <a:pt x="966" y="2231"/>
                    <a:pt x="966" y="2231"/>
                  </a:cubicBezTo>
                  <a:cubicBezTo>
                    <a:pt x="966" y="2231"/>
                    <a:pt x="966" y="2230"/>
                    <a:pt x="966" y="2228"/>
                  </a:cubicBezTo>
                  <a:cubicBezTo>
                    <a:pt x="966" y="2228"/>
                    <a:pt x="966" y="2226"/>
                    <a:pt x="966" y="2225"/>
                  </a:cubicBezTo>
                  <a:cubicBezTo>
                    <a:pt x="966" y="2224"/>
                    <a:pt x="965" y="2223"/>
                    <a:pt x="965" y="2221"/>
                  </a:cubicBezTo>
                  <a:cubicBezTo>
                    <a:pt x="965" y="2218"/>
                    <a:pt x="964" y="2214"/>
                    <a:pt x="963" y="2210"/>
                  </a:cubicBezTo>
                  <a:cubicBezTo>
                    <a:pt x="961" y="2205"/>
                    <a:pt x="959" y="2200"/>
                    <a:pt x="957" y="2195"/>
                  </a:cubicBezTo>
                  <a:cubicBezTo>
                    <a:pt x="956" y="2195"/>
                    <a:pt x="956" y="2194"/>
                    <a:pt x="956" y="2194"/>
                  </a:cubicBezTo>
                  <a:cubicBezTo>
                    <a:pt x="955" y="2193"/>
                    <a:pt x="955" y="2192"/>
                    <a:pt x="954" y="2192"/>
                  </a:cubicBezTo>
                  <a:cubicBezTo>
                    <a:pt x="954" y="2190"/>
                    <a:pt x="953" y="2189"/>
                    <a:pt x="952" y="2188"/>
                  </a:cubicBezTo>
                  <a:cubicBezTo>
                    <a:pt x="952" y="2187"/>
                    <a:pt x="951" y="2187"/>
                    <a:pt x="951" y="2186"/>
                  </a:cubicBezTo>
                  <a:cubicBezTo>
                    <a:pt x="950" y="2185"/>
                    <a:pt x="950" y="2185"/>
                    <a:pt x="949" y="2184"/>
                  </a:cubicBezTo>
                  <a:cubicBezTo>
                    <a:pt x="948" y="2183"/>
                    <a:pt x="947" y="2182"/>
                    <a:pt x="946" y="2181"/>
                  </a:cubicBezTo>
                  <a:cubicBezTo>
                    <a:pt x="942" y="2176"/>
                    <a:pt x="936" y="2171"/>
                    <a:pt x="931" y="2167"/>
                  </a:cubicBezTo>
                  <a:cubicBezTo>
                    <a:pt x="928" y="2165"/>
                    <a:pt x="924" y="2162"/>
                    <a:pt x="921" y="2159"/>
                  </a:cubicBezTo>
                  <a:cubicBezTo>
                    <a:pt x="921" y="2160"/>
                    <a:pt x="922" y="2160"/>
                    <a:pt x="922" y="2160"/>
                  </a:cubicBezTo>
                  <a:cubicBezTo>
                    <a:pt x="924" y="2160"/>
                    <a:pt x="926" y="2161"/>
                    <a:pt x="929" y="2161"/>
                  </a:cubicBezTo>
                  <a:cubicBezTo>
                    <a:pt x="930" y="2161"/>
                    <a:pt x="931" y="2161"/>
                    <a:pt x="932" y="2161"/>
                  </a:cubicBezTo>
                  <a:cubicBezTo>
                    <a:pt x="933" y="2162"/>
                    <a:pt x="934" y="2162"/>
                    <a:pt x="935" y="2162"/>
                  </a:cubicBezTo>
                  <a:cubicBezTo>
                    <a:pt x="938" y="2162"/>
                    <a:pt x="940" y="2162"/>
                    <a:pt x="942" y="2162"/>
                  </a:cubicBezTo>
                  <a:cubicBezTo>
                    <a:pt x="945" y="2162"/>
                    <a:pt x="947" y="2163"/>
                    <a:pt x="949" y="2163"/>
                  </a:cubicBezTo>
                  <a:cubicBezTo>
                    <a:pt x="951" y="2163"/>
                    <a:pt x="953" y="2163"/>
                    <a:pt x="955" y="2163"/>
                  </a:cubicBezTo>
                  <a:cubicBezTo>
                    <a:pt x="957" y="2164"/>
                    <a:pt x="959" y="2164"/>
                    <a:pt x="961" y="2165"/>
                  </a:cubicBezTo>
                  <a:cubicBezTo>
                    <a:pt x="962" y="2165"/>
                    <a:pt x="962" y="2165"/>
                    <a:pt x="963" y="2165"/>
                  </a:cubicBezTo>
                  <a:cubicBezTo>
                    <a:pt x="963" y="2165"/>
                    <a:pt x="963" y="2165"/>
                    <a:pt x="964" y="2165"/>
                  </a:cubicBezTo>
                  <a:cubicBezTo>
                    <a:pt x="965" y="2165"/>
                    <a:pt x="966" y="2166"/>
                    <a:pt x="966" y="2166"/>
                  </a:cubicBezTo>
                  <a:cubicBezTo>
                    <a:pt x="967" y="2166"/>
                    <a:pt x="968" y="2167"/>
                    <a:pt x="969" y="2167"/>
                  </a:cubicBezTo>
                  <a:cubicBezTo>
                    <a:pt x="969" y="2167"/>
                    <a:pt x="970" y="2167"/>
                    <a:pt x="971" y="2168"/>
                  </a:cubicBezTo>
                  <a:cubicBezTo>
                    <a:pt x="971" y="2168"/>
                    <a:pt x="972" y="2168"/>
                    <a:pt x="972" y="2169"/>
                  </a:cubicBezTo>
                  <a:cubicBezTo>
                    <a:pt x="973" y="2169"/>
                    <a:pt x="973" y="2169"/>
                    <a:pt x="974" y="2169"/>
                  </a:cubicBezTo>
                  <a:cubicBezTo>
                    <a:pt x="975" y="2170"/>
                    <a:pt x="975" y="2170"/>
                    <a:pt x="976" y="2171"/>
                  </a:cubicBezTo>
                  <a:cubicBezTo>
                    <a:pt x="976" y="2171"/>
                    <a:pt x="976" y="2171"/>
                    <a:pt x="976" y="2171"/>
                  </a:cubicBezTo>
                  <a:cubicBezTo>
                    <a:pt x="976" y="2171"/>
                    <a:pt x="976" y="2171"/>
                    <a:pt x="976" y="2171"/>
                  </a:cubicBezTo>
                  <a:cubicBezTo>
                    <a:pt x="976" y="2170"/>
                    <a:pt x="975" y="2169"/>
                    <a:pt x="975" y="2168"/>
                  </a:cubicBezTo>
                  <a:cubicBezTo>
                    <a:pt x="975" y="2168"/>
                    <a:pt x="974" y="2167"/>
                    <a:pt x="974" y="2167"/>
                  </a:cubicBezTo>
                  <a:cubicBezTo>
                    <a:pt x="973" y="2166"/>
                    <a:pt x="973" y="2166"/>
                    <a:pt x="972" y="2165"/>
                  </a:cubicBezTo>
                  <a:cubicBezTo>
                    <a:pt x="972" y="2165"/>
                    <a:pt x="971" y="2164"/>
                    <a:pt x="971" y="2164"/>
                  </a:cubicBezTo>
                  <a:cubicBezTo>
                    <a:pt x="970" y="2163"/>
                    <a:pt x="969" y="2163"/>
                    <a:pt x="968" y="2162"/>
                  </a:cubicBezTo>
                  <a:cubicBezTo>
                    <a:pt x="967" y="2161"/>
                    <a:pt x="965" y="2160"/>
                    <a:pt x="963" y="2159"/>
                  </a:cubicBezTo>
                  <a:cubicBezTo>
                    <a:pt x="961" y="2158"/>
                    <a:pt x="959" y="2157"/>
                    <a:pt x="957" y="2157"/>
                  </a:cubicBezTo>
                  <a:cubicBezTo>
                    <a:pt x="956" y="2156"/>
                    <a:pt x="955" y="2156"/>
                    <a:pt x="953" y="2156"/>
                  </a:cubicBezTo>
                  <a:cubicBezTo>
                    <a:pt x="952" y="2155"/>
                    <a:pt x="951" y="2155"/>
                    <a:pt x="950" y="2155"/>
                  </a:cubicBezTo>
                  <a:cubicBezTo>
                    <a:pt x="948" y="2155"/>
                    <a:pt x="945" y="2154"/>
                    <a:pt x="943" y="2154"/>
                  </a:cubicBezTo>
                  <a:cubicBezTo>
                    <a:pt x="940" y="2154"/>
                    <a:pt x="938" y="2154"/>
                    <a:pt x="936" y="2154"/>
                  </a:cubicBezTo>
                  <a:cubicBezTo>
                    <a:pt x="935" y="2154"/>
                    <a:pt x="933" y="2154"/>
                    <a:pt x="932" y="2154"/>
                  </a:cubicBezTo>
                  <a:cubicBezTo>
                    <a:pt x="931" y="2154"/>
                    <a:pt x="930" y="2154"/>
                    <a:pt x="929" y="2154"/>
                  </a:cubicBezTo>
                  <a:cubicBezTo>
                    <a:pt x="927" y="2154"/>
                    <a:pt x="925" y="2154"/>
                    <a:pt x="923" y="2154"/>
                  </a:cubicBezTo>
                  <a:cubicBezTo>
                    <a:pt x="921" y="2154"/>
                    <a:pt x="919" y="2154"/>
                    <a:pt x="918" y="2153"/>
                  </a:cubicBezTo>
                  <a:cubicBezTo>
                    <a:pt x="917" y="2153"/>
                    <a:pt x="916" y="2153"/>
                    <a:pt x="915" y="2153"/>
                  </a:cubicBezTo>
                  <a:cubicBezTo>
                    <a:pt x="915" y="2153"/>
                    <a:pt x="914" y="2153"/>
                    <a:pt x="914" y="2153"/>
                  </a:cubicBezTo>
                  <a:cubicBezTo>
                    <a:pt x="912" y="2151"/>
                    <a:pt x="910" y="2149"/>
                    <a:pt x="908" y="2147"/>
                  </a:cubicBezTo>
                  <a:cubicBezTo>
                    <a:pt x="906" y="2145"/>
                    <a:pt x="906" y="2145"/>
                    <a:pt x="906" y="2145"/>
                  </a:cubicBezTo>
                  <a:cubicBezTo>
                    <a:pt x="906" y="2144"/>
                    <a:pt x="906" y="2144"/>
                    <a:pt x="906" y="2144"/>
                  </a:cubicBezTo>
                  <a:cubicBezTo>
                    <a:pt x="906" y="2143"/>
                    <a:pt x="906" y="2143"/>
                    <a:pt x="906" y="2143"/>
                  </a:cubicBezTo>
                  <a:cubicBezTo>
                    <a:pt x="905" y="2142"/>
                    <a:pt x="905" y="2142"/>
                    <a:pt x="905" y="2142"/>
                  </a:cubicBezTo>
                  <a:cubicBezTo>
                    <a:pt x="904" y="2141"/>
                    <a:pt x="904" y="2140"/>
                    <a:pt x="903" y="2138"/>
                  </a:cubicBezTo>
                  <a:cubicBezTo>
                    <a:pt x="903" y="2138"/>
                    <a:pt x="903" y="2138"/>
                    <a:pt x="903" y="2138"/>
                  </a:cubicBezTo>
                  <a:cubicBezTo>
                    <a:pt x="903" y="2138"/>
                    <a:pt x="903" y="2138"/>
                    <a:pt x="903" y="2138"/>
                  </a:cubicBezTo>
                  <a:cubicBezTo>
                    <a:pt x="902" y="2137"/>
                    <a:pt x="902" y="2137"/>
                    <a:pt x="902" y="2137"/>
                  </a:cubicBezTo>
                  <a:cubicBezTo>
                    <a:pt x="902" y="2136"/>
                    <a:pt x="902" y="2136"/>
                    <a:pt x="902" y="2136"/>
                  </a:cubicBezTo>
                  <a:cubicBezTo>
                    <a:pt x="901" y="2134"/>
                    <a:pt x="901" y="2134"/>
                    <a:pt x="901" y="2134"/>
                  </a:cubicBezTo>
                  <a:cubicBezTo>
                    <a:pt x="901" y="2134"/>
                    <a:pt x="901" y="2134"/>
                    <a:pt x="901" y="2134"/>
                  </a:cubicBezTo>
                  <a:cubicBezTo>
                    <a:pt x="901" y="2134"/>
                    <a:pt x="901" y="2134"/>
                    <a:pt x="901" y="2134"/>
                  </a:cubicBezTo>
                  <a:cubicBezTo>
                    <a:pt x="901" y="2133"/>
                    <a:pt x="901" y="2133"/>
                    <a:pt x="901" y="2133"/>
                  </a:cubicBezTo>
                  <a:cubicBezTo>
                    <a:pt x="901" y="2132"/>
                    <a:pt x="900" y="2130"/>
                    <a:pt x="900" y="2129"/>
                  </a:cubicBezTo>
                  <a:cubicBezTo>
                    <a:pt x="900" y="2125"/>
                    <a:pt x="900" y="2122"/>
                    <a:pt x="900" y="2119"/>
                  </a:cubicBezTo>
                  <a:cubicBezTo>
                    <a:pt x="901" y="2112"/>
                    <a:pt x="903" y="2106"/>
                    <a:pt x="905" y="2099"/>
                  </a:cubicBezTo>
                  <a:cubicBezTo>
                    <a:pt x="906" y="2098"/>
                    <a:pt x="906" y="2096"/>
                    <a:pt x="907" y="2095"/>
                  </a:cubicBezTo>
                  <a:cubicBezTo>
                    <a:pt x="907" y="2094"/>
                    <a:pt x="908" y="2093"/>
                    <a:pt x="908" y="2092"/>
                  </a:cubicBezTo>
                  <a:cubicBezTo>
                    <a:pt x="908" y="2092"/>
                    <a:pt x="909" y="2091"/>
                    <a:pt x="909" y="2090"/>
                  </a:cubicBezTo>
                  <a:cubicBezTo>
                    <a:pt x="910" y="2087"/>
                    <a:pt x="912" y="2084"/>
                    <a:pt x="913" y="2081"/>
                  </a:cubicBezTo>
                  <a:cubicBezTo>
                    <a:pt x="915" y="2076"/>
                    <a:pt x="918" y="2070"/>
                    <a:pt x="920" y="2066"/>
                  </a:cubicBezTo>
                  <a:cubicBezTo>
                    <a:pt x="922" y="2063"/>
                    <a:pt x="923" y="2061"/>
                    <a:pt x="924" y="2058"/>
                  </a:cubicBezTo>
                  <a:cubicBezTo>
                    <a:pt x="952" y="2039"/>
                    <a:pt x="975" y="2022"/>
                    <a:pt x="982" y="2005"/>
                  </a:cubicBezTo>
                  <a:cubicBezTo>
                    <a:pt x="978" y="2019"/>
                    <a:pt x="976" y="2035"/>
                    <a:pt x="977" y="2052"/>
                  </a:cubicBezTo>
                  <a:cubicBezTo>
                    <a:pt x="976" y="2052"/>
                    <a:pt x="976" y="2053"/>
                    <a:pt x="976" y="2054"/>
                  </a:cubicBezTo>
                  <a:cubicBezTo>
                    <a:pt x="974" y="2056"/>
                    <a:pt x="973" y="2059"/>
                    <a:pt x="971" y="2062"/>
                  </a:cubicBezTo>
                  <a:cubicBezTo>
                    <a:pt x="970" y="2063"/>
                    <a:pt x="969" y="2064"/>
                    <a:pt x="968" y="2066"/>
                  </a:cubicBezTo>
                  <a:cubicBezTo>
                    <a:pt x="967" y="2066"/>
                    <a:pt x="967" y="2067"/>
                    <a:pt x="966" y="2068"/>
                  </a:cubicBezTo>
                  <a:cubicBezTo>
                    <a:pt x="966" y="2068"/>
                    <a:pt x="965" y="2069"/>
                    <a:pt x="964" y="2070"/>
                  </a:cubicBezTo>
                  <a:cubicBezTo>
                    <a:pt x="963" y="2071"/>
                    <a:pt x="962" y="2072"/>
                    <a:pt x="960" y="2074"/>
                  </a:cubicBezTo>
                  <a:cubicBezTo>
                    <a:pt x="959" y="2075"/>
                    <a:pt x="958" y="2076"/>
                    <a:pt x="956" y="2078"/>
                  </a:cubicBezTo>
                  <a:cubicBezTo>
                    <a:pt x="955" y="2079"/>
                    <a:pt x="953" y="2081"/>
                    <a:pt x="952" y="2082"/>
                  </a:cubicBezTo>
                  <a:cubicBezTo>
                    <a:pt x="952" y="2083"/>
                    <a:pt x="951" y="2083"/>
                    <a:pt x="951" y="2084"/>
                  </a:cubicBezTo>
                  <a:cubicBezTo>
                    <a:pt x="951" y="2084"/>
                    <a:pt x="951" y="2084"/>
                    <a:pt x="951" y="2084"/>
                  </a:cubicBezTo>
                  <a:cubicBezTo>
                    <a:pt x="950" y="2084"/>
                    <a:pt x="950" y="2084"/>
                    <a:pt x="950" y="2084"/>
                  </a:cubicBezTo>
                  <a:cubicBezTo>
                    <a:pt x="950" y="2085"/>
                    <a:pt x="950" y="2085"/>
                    <a:pt x="950" y="2085"/>
                  </a:cubicBezTo>
                  <a:cubicBezTo>
                    <a:pt x="950" y="2085"/>
                    <a:pt x="950" y="2085"/>
                    <a:pt x="950" y="2085"/>
                  </a:cubicBezTo>
                  <a:cubicBezTo>
                    <a:pt x="948" y="2087"/>
                    <a:pt x="948" y="2087"/>
                    <a:pt x="948" y="2087"/>
                  </a:cubicBezTo>
                  <a:cubicBezTo>
                    <a:pt x="948" y="2088"/>
                    <a:pt x="947" y="2089"/>
                    <a:pt x="946" y="2090"/>
                  </a:cubicBezTo>
                  <a:cubicBezTo>
                    <a:pt x="946" y="2091"/>
                    <a:pt x="946" y="2091"/>
                    <a:pt x="946" y="2091"/>
                  </a:cubicBezTo>
                  <a:cubicBezTo>
                    <a:pt x="945" y="2092"/>
                    <a:pt x="945" y="2092"/>
                    <a:pt x="945" y="2092"/>
                  </a:cubicBezTo>
                  <a:cubicBezTo>
                    <a:pt x="945" y="2093"/>
                    <a:pt x="945" y="2093"/>
                    <a:pt x="945" y="2093"/>
                  </a:cubicBezTo>
                  <a:cubicBezTo>
                    <a:pt x="944" y="2094"/>
                    <a:pt x="944" y="2095"/>
                    <a:pt x="943" y="2096"/>
                  </a:cubicBezTo>
                  <a:cubicBezTo>
                    <a:pt x="943" y="2097"/>
                    <a:pt x="942" y="2098"/>
                    <a:pt x="942" y="2099"/>
                  </a:cubicBezTo>
                  <a:cubicBezTo>
                    <a:pt x="941" y="2100"/>
                    <a:pt x="941" y="2102"/>
                    <a:pt x="940" y="2104"/>
                  </a:cubicBezTo>
                  <a:cubicBezTo>
                    <a:pt x="940" y="2105"/>
                    <a:pt x="939" y="2106"/>
                    <a:pt x="939" y="2107"/>
                  </a:cubicBezTo>
                  <a:cubicBezTo>
                    <a:pt x="939" y="2108"/>
                    <a:pt x="939" y="2108"/>
                    <a:pt x="939" y="2109"/>
                  </a:cubicBezTo>
                  <a:cubicBezTo>
                    <a:pt x="939" y="2109"/>
                    <a:pt x="939" y="2110"/>
                    <a:pt x="939" y="2110"/>
                  </a:cubicBezTo>
                  <a:cubicBezTo>
                    <a:pt x="938" y="2111"/>
                    <a:pt x="938" y="2112"/>
                    <a:pt x="938" y="2113"/>
                  </a:cubicBezTo>
                  <a:cubicBezTo>
                    <a:pt x="938" y="2114"/>
                    <a:pt x="938" y="2115"/>
                    <a:pt x="938" y="2116"/>
                  </a:cubicBezTo>
                  <a:cubicBezTo>
                    <a:pt x="938" y="2117"/>
                    <a:pt x="938" y="2117"/>
                    <a:pt x="938" y="2117"/>
                  </a:cubicBezTo>
                  <a:cubicBezTo>
                    <a:pt x="938" y="2118"/>
                    <a:pt x="938" y="2118"/>
                    <a:pt x="938" y="2119"/>
                  </a:cubicBezTo>
                  <a:cubicBezTo>
                    <a:pt x="937" y="2120"/>
                    <a:pt x="937" y="2121"/>
                    <a:pt x="937" y="2122"/>
                  </a:cubicBezTo>
                  <a:cubicBezTo>
                    <a:pt x="937" y="2123"/>
                    <a:pt x="937" y="2123"/>
                    <a:pt x="937" y="2124"/>
                  </a:cubicBezTo>
                  <a:cubicBezTo>
                    <a:pt x="938" y="2125"/>
                    <a:pt x="938" y="2126"/>
                    <a:pt x="938" y="2127"/>
                  </a:cubicBezTo>
                  <a:cubicBezTo>
                    <a:pt x="938" y="2128"/>
                    <a:pt x="938" y="2129"/>
                    <a:pt x="938" y="2129"/>
                  </a:cubicBezTo>
                  <a:cubicBezTo>
                    <a:pt x="938" y="2130"/>
                    <a:pt x="938" y="2131"/>
                    <a:pt x="938" y="2132"/>
                  </a:cubicBezTo>
                  <a:cubicBezTo>
                    <a:pt x="939" y="2135"/>
                    <a:pt x="940" y="2138"/>
                    <a:pt x="940" y="2140"/>
                  </a:cubicBezTo>
                  <a:cubicBezTo>
                    <a:pt x="941" y="2141"/>
                    <a:pt x="941" y="2142"/>
                    <a:pt x="942" y="2143"/>
                  </a:cubicBezTo>
                  <a:cubicBezTo>
                    <a:pt x="942" y="2144"/>
                    <a:pt x="942" y="2145"/>
                    <a:pt x="943" y="2146"/>
                  </a:cubicBezTo>
                  <a:cubicBezTo>
                    <a:pt x="943" y="2146"/>
                    <a:pt x="943" y="2147"/>
                    <a:pt x="943" y="2147"/>
                  </a:cubicBezTo>
                  <a:cubicBezTo>
                    <a:pt x="943" y="2147"/>
                    <a:pt x="944" y="2148"/>
                    <a:pt x="944" y="2148"/>
                  </a:cubicBezTo>
                  <a:cubicBezTo>
                    <a:pt x="944" y="2149"/>
                    <a:pt x="944" y="2149"/>
                    <a:pt x="945" y="2150"/>
                  </a:cubicBezTo>
                  <a:cubicBezTo>
                    <a:pt x="945" y="2150"/>
                    <a:pt x="945" y="2151"/>
                    <a:pt x="945" y="2151"/>
                  </a:cubicBezTo>
                  <a:cubicBezTo>
                    <a:pt x="945" y="2151"/>
                    <a:pt x="945" y="2150"/>
                    <a:pt x="945" y="2149"/>
                  </a:cubicBezTo>
                  <a:cubicBezTo>
                    <a:pt x="945" y="2149"/>
                    <a:pt x="945" y="2148"/>
                    <a:pt x="945" y="2148"/>
                  </a:cubicBezTo>
                  <a:cubicBezTo>
                    <a:pt x="945" y="2147"/>
                    <a:pt x="945" y="2147"/>
                    <a:pt x="944" y="2147"/>
                  </a:cubicBezTo>
                  <a:cubicBezTo>
                    <a:pt x="944" y="2146"/>
                    <a:pt x="944" y="2146"/>
                    <a:pt x="944" y="2145"/>
                  </a:cubicBezTo>
                  <a:cubicBezTo>
                    <a:pt x="944" y="2145"/>
                    <a:pt x="944" y="2144"/>
                    <a:pt x="944" y="2143"/>
                  </a:cubicBezTo>
                  <a:cubicBezTo>
                    <a:pt x="944" y="2142"/>
                    <a:pt x="943" y="2140"/>
                    <a:pt x="943" y="2139"/>
                  </a:cubicBezTo>
                  <a:cubicBezTo>
                    <a:pt x="943" y="2137"/>
                    <a:pt x="943" y="2134"/>
                    <a:pt x="943" y="2131"/>
                  </a:cubicBezTo>
                  <a:cubicBezTo>
                    <a:pt x="943" y="2131"/>
                    <a:pt x="943" y="2130"/>
                    <a:pt x="943" y="2129"/>
                  </a:cubicBezTo>
                  <a:cubicBezTo>
                    <a:pt x="943" y="2128"/>
                    <a:pt x="943" y="2128"/>
                    <a:pt x="943" y="2127"/>
                  </a:cubicBezTo>
                  <a:cubicBezTo>
                    <a:pt x="943" y="2125"/>
                    <a:pt x="943" y="2124"/>
                    <a:pt x="943" y="2122"/>
                  </a:cubicBezTo>
                  <a:cubicBezTo>
                    <a:pt x="943" y="2121"/>
                    <a:pt x="944" y="2120"/>
                    <a:pt x="944" y="2120"/>
                  </a:cubicBezTo>
                  <a:cubicBezTo>
                    <a:pt x="944" y="2119"/>
                    <a:pt x="944" y="2119"/>
                    <a:pt x="944" y="2118"/>
                  </a:cubicBezTo>
                  <a:cubicBezTo>
                    <a:pt x="944" y="2118"/>
                    <a:pt x="944" y="2117"/>
                    <a:pt x="944" y="2117"/>
                  </a:cubicBezTo>
                  <a:cubicBezTo>
                    <a:pt x="944" y="2116"/>
                    <a:pt x="945" y="2115"/>
                    <a:pt x="945" y="2114"/>
                  </a:cubicBezTo>
                  <a:cubicBezTo>
                    <a:pt x="945" y="2114"/>
                    <a:pt x="945" y="2113"/>
                    <a:pt x="945" y="2112"/>
                  </a:cubicBezTo>
                  <a:cubicBezTo>
                    <a:pt x="946" y="2111"/>
                    <a:pt x="946" y="2111"/>
                    <a:pt x="946" y="2111"/>
                  </a:cubicBezTo>
                  <a:cubicBezTo>
                    <a:pt x="946" y="2110"/>
                    <a:pt x="946" y="2110"/>
                    <a:pt x="946" y="2109"/>
                  </a:cubicBezTo>
                  <a:cubicBezTo>
                    <a:pt x="946" y="2108"/>
                    <a:pt x="947" y="2108"/>
                    <a:pt x="947" y="2107"/>
                  </a:cubicBezTo>
                  <a:cubicBezTo>
                    <a:pt x="947" y="2106"/>
                    <a:pt x="948" y="2105"/>
                    <a:pt x="948" y="2104"/>
                  </a:cubicBezTo>
                  <a:cubicBezTo>
                    <a:pt x="948" y="2104"/>
                    <a:pt x="948" y="2103"/>
                    <a:pt x="949" y="2103"/>
                  </a:cubicBezTo>
                  <a:cubicBezTo>
                    <a:pt x="949" y="2102"/>
                    <a:pt x="949" y="2102"/>
                    <a:pt x="949" y="2102"/>
                  </a:cubicBezTo>
                  <a:cubicBezTo>
                    <a:pt x="949" y="2101"/>
                    <a:pt x="949" y="2101"/>
                    <a:pt x="950" y="2101"/>
                  </a:cubicBezTo>
                  <a:cubicBezTo>
                    <a:pt x="949" y="2102"/>
                    <a:pt x="949" y="2104"/>
                    <a:pt x="950" y="2106"/>
                  </a:cubicBezTo>
                  <a:cubicBezTo>
                    <a:pt x="950" y="2107"/>
                    <a:pt x="950" y="2109"/>
                    <a:pt x="950" y="2110"/>
                  </a:cubicBezTo>
                  <a:cubicBezTo>
                    <a:pt x="950" y="2112"/>
                    <a:pt x="951" y="2113"/>
                    <a:pt x="951" y="2115"/>
                  </a:cubicBezTo>
                  <a:cubicBezTo>
                    <a:pt x="951" y="2115"/>
                    <a:pt x="952" y="2115"/>
                    <a:pt x="952" y="2116"/>
                  </a:cubicBezTo>
                  <a:cubicBezTo>
                    <a:pt x="952" y="2117"/>
                    <a:pt x="952" y="2117"/>
                    <a:pt x="952" y="2117"/>
                  </a:cubicBezTo>
                  <a:cubicBezTo>
                    <a:pt x="952" y="2117"/>
                    <a:pt x="952" y="2117"/>
                    <a:pt x="952" y="2117"/>
                  </a:cubicBezTo>
                  <a:cubicBezTo>
                    <a:pt x="953" y="2118"/>
                    <a:pt x="953" y="2118"/>
                    <a:pt x="953" y="2118"/>
                  </a:cubicBezTo>
                  <a:cubicBezTo>
                    <a:pt x="953" y="2118"/>
                    <a:pt x="953" y="2118"/>
                    <a:pt x="953" y="2119"/>
                  </a:cubicBezTo>
                  <a:cubicBezTo>
                    <a:pt x="954" y="2120"/>
                    <a:pt x="955" y="2121"/>
                    <a:pt x="956" y="2122"/>
                  </a:cubicBezTo>
                  <a:cubicBezTo>
                    <a:pt x="958" y="2125"/>
                    <a:pt x="960" y="2127"/>
                    <a:pt x="961" y="2129"/>
                  </a:cubicBezTo>
                  <a:cubicBezTo>
                    <a:pt x="962" y="2129"/>
                    <a:pt x="962" y="2130"/>
                    <a:pt x="963" y="2130"/>
                  </a:cubicBezTo>
                  <a:cubicBezTo>
                    <a:pt x="963" y="2131"/>
                    <a:pt x="963" y="2131"/>
                    <a:pt x="963" y="2131"/>
                  </a:cubicBezTo>
                  <a:cubicBezTo>
                    <a:pt x="964" y="2131"/>
                    <a:pt x="964" y="2131"/>
                    <a:pt x="964" y="2131"/>
                  </a:cubicBezTo>
                  <a:cubicBezTo>
                    <a:pt x="965" y="2132"/>
                    <a:pt x="965" y="2132"/>
                    <a:pt x="965" y="2132"/>
                  </a:cubicBezTo>
                  <a:cubicBezTo>
                    <a:pt x="965" y="2133"/>
                    <a:pt x="965" y="2133"/>
                    <a:pt x="965" y="2133"/>
                  </a:cubicBezTo>
                  <a:cubicBezTo>
                    <a:pt x="965" y="2133"/>
                    <a:pt x="966" y="2134"/>
                    <a:pt x="966" y="2134"/>
                  </a:cubicBezTo>
                  <a:cubicBezTo>
                    <a:pt x="968" y="2136"/>
                    <a:pt x="969" y="2138"/>
                    <a:pt x="970" y="2140"/>
                  </a:cubicBezTo>
                  <a:cubicBezTo>
                    <a:pt x="972" y="2142"/>
                    <a:pt x="973" y="2143"/>
                    <a:pt x="974" y="2145"/>
                  </a:cubicBezTo>
                  <a:cubicBezTo>
                    <a:pt x="975" y="2147"/>
                    <a:pt x="975" y="2148"/>
                    <a:pt x="976" y="2150"/>
                  </a:cubicBezTo>
                  <a:cubicBezTo>
                    <a:pt x="977" y="2151"/>
                    <a:pt x="978" y="2153"/>
                    <a:pt x="978" y="2154"/>
                  </a:cubicBezTo>
                  <a:cubicBezTo>
                    <a:pt x="979" y="2155"/>
                    <a:pt x="979" y="2156"/>
                    <a:pt x="979" y="2156"/>
                  </a:cubicBezTo>
                  <a:cubicBezTo>
                    <a:pt x="979" y="2157"/>
                    <a:pt x="980" y="2157"/>
                    <a:pt x="980" y="2157"/>
                  </a:cubicBezTo>
                  <a:cubicBezTo>
                    <a:pt x="980" y="2157"/>
                    <a:pt x="980" y="2157"/>
                    <a:pt x="980" y="2156"/>
                  </a:cubicBezTo>
                  <a:cubicBezTo>
                    <a:pt x="980" y="2156"/>
                    <a:pt x="980" y="2155"/>
                    <a:pt x="980" y="2153"/>
                  </a:cubicBezTo>
                  <a:cubicBezTo>
                    <a:pt x="980" y="2152"/>
                    <a:pt x="979" y="2151"/>
                    <a:pt x="979" y="2149"/>
                  </a:cubicBezTo>
                  <a:cubicBezTo>
                    <a:pt x="979" y="2147"/>
                    <a:pt x="979" y="2145"/>
                    <a:pt x="978" y="2143"/>
                  </a:cubicBezTo>
                  <a:cubicBezTo>
                    <a:pt x="977" y="2141"/>
                    <a:pt x="977" y="2139"/>
                    <a:pt x="976" y="2137"/>
                  </a:cubicBezTo>
                  <a:cubicBezTo>
                    <a:pt x="975" y="2135"/>
                    <a:pt x="973" y="2132"/>
                    <a:pt x="972" y="2130"/>
                  </a:cubicBezTo>
                  <a:cubicBezTo>
                    <a:pt x="972" y="2130"/>
                    <a:pt x="971" y="2129"/>
                    <a:pt x="971" y="2128"/>
                  </a:cubicBezTo>
                  <a:cubicBezTo>
                    <a:pt x="970" y="2128"/>
                    <a:pt x="970" y="2128"/>
                    <a:pt x="970" y="2128"/>
                  </a:cubicBezTo>
                  <a:cubicBezTo>
                    <a:pt x="970" y="2127"/>
                    <a:pt x="970" y="2127"/>
                    <a:pt x="970" y="2127"/>
                  </a:cubicBezTo>
                  <a:cubicBezTo>
                    <a:pt x="969" y="2126"/>
                    <a:pt x="969" y="2126"/>
                    <a:pt x="969" y="2126"/>
                  </a:cubicBezTo>
                  <a:cubicBezTo>
                    <a:pt x="968" y="2125"/>
                    <a:pt x="968" y="2125"/>
                    <a:pt x="968" y="2125"/>
                  </a:cubicBezTo>
                  <a:cubicBezTo>
                    <a:pt x="968" y="2125"/>
                    <a:pt x="968" y="2124"/>
                    <a:pt x="967" y="2124"/>
                  </a:cubicBezTo>
                  <a:cubicBezTo>
                    <a:pt x="965" y="2121"/>
                    <a:pt x="964" y="2120"/>
                    <a:pt x="962" y="2118"/>
                  </a:cubicBezTo>
                  <a:cubicBezTo>
                    <a:pt x="961" y="2117"/>
                    <a:pt x="961" y="2116"/>
                    <a:pt x="960" y="2115"/>
                  </a:cubicBezTo>
                  <a:cubicBezTo>
                    <a:pt x="960" y="2114"/>
                    <a:pt x="960" y="2114"/>
                    <a:pt x="960" y="2114"/>
                  </a:cubicBezTo>
                  <a:cubicBezTo>
                    <a:pt x="959" y="2114"/>
                    <a:pt x="959" y="2114"/>
                    <a:pt x="959" y="2114"/>
                  </a:cubicBezTo>
                  <a:cubicBezTo>
                    <a:pt x="959" y="2114"/>
                    <a:pt x="959" y="2113"/>
                    <a:pt x="959" y="2113"/>
                  </a:cubicBezTo>
                  <a:cubicBezTo>
                    <a:pt x="959" y="2112"/>
                    <a:pt x="959" y="2112"/>
                    <a:pt x="959" y="2112"/>
                  </a:cubicBezTo>
                  <a:cubicBezTo>
                    <a:pt x="958" y="2112"/>
                    <a:pt x="958" y="2112"/>
                    <a:pt x="958" y="2112"/>
                  </a:cubicBezTo>
                  <a:cubicBezTo>
                    <a:pt x="958" y="2111"/>
                    <a:pt x="958" y="2110"/>
                    <a:pt x="957" y="2109"/>
                  </a:cubicBezTo>
                  <a:cubicBezTo>
                    <a:pt x="957" y="2107"/>
                    <a:pt x="957" y="2106"/>
                    <a:pt x="957" y="2105"/>
                  </a:cubicBezTo>
                  <a:cubicBezTo>
                    <a:pt x="956" y="2103"/>
                    <a:pt x="956" y="2101"/>
                    <a:pt x="956" y="2098"/>
                  </a:cubicBezTo>
                  <a:cubicBezTo>
                    <a:pt x="955" y="2096"/>
                    <a:pt x="955" y="2094"/>
                    <a:pt x="955" y="2092"/>
                  </a:cubicBezTo>
                  <a:cubicBezTo>
                    <a:pt x="955" y="2092"/>
                    <a:pt x="955" y="2091"/>
                    <a:pt x="955" y="2091"/>
                  </a:cubicBezTo>
                  <a:cubicBezTo>
                    <a:pt x="956" y="2089"/>
                    <a:pt x="956" y="2089"/>
                    <a:pt x="956" y="2089"/>
                  </a:cubicBezTo>
                  <a:cubicBezTo>
                    <a:pt x="957" y="2088"/>
                    <a:pt x="957" y="2088"/>
                    <a:pt x="957" y="2088"/>
                  </a:cubicBezTo>
                  <a:cubicBezTo>
                    <a:pt x="957" y="2088"/>
                    <a:pt x="958" y="2088"/>
                    <a:pt x="958" y="2087"/>
                  </a:cubicBezTo>
                  <a:cubicBezTo>
                    <a:pt x="959" y="2086"/>
                    <a:pt x="960" y="2084"/>
                    <a:pt x="962" y="2083"/>
                  </a:cubicBezTo>
                  <a:cubicBezTo>
                    <a:pt x="963" y="2082"/>
                    <a:pt x="964" y="2080"/>
                    <a:pt x="966" y="2079"/>
                  </a:cubicBezTo>
                  <a:cubicBezTo>
                    <a:pt x="967" y="2077"/>
                    <a:pt x="968" y="2076"/>
                    <a:pt x="970" y="2074"/>
                  </a:cubicBezTo>
                  <a:cubicBezTo>
                    <a:pt x="970" y="2073"/>
                    <a:pt x="971" y="2073"/>
                    <a:pt x="971" y="2072"/>
                  </a:cubicBezTo>
                  <a:cubicBezTo>
                    <a:pt x="972" y="2071"/>
                    <a:pt x="973" y="2070"/>
                    <a:pt x="973" y="2070"/>
                  </a:cubicBezTo>
                  <a:cubicBezTo>
                    <a:pt x="974" y="2068"/>
                    <a:pt x="975" y="2066"/>
                    <a:pt x="976" y="2065"/>
                  </a:cubicBezTo>
                  <a:cubicBezTo>
                    <a:pt x="976" y="2064"/>
                    <a:pt x="977" y="2063"/>
                    <a:pt x="977" y="2062"/>
                  </a:cubicBezTo>
                  <a:cubicBezTo>
                    <a:pt x="980" y="2095"/>
                    <a:pt x="994" y="2134"/>
                    <a:pt x="1028" y="2180"/>
                  </a:cubicBezTo>
                  <a:cubicBezTo>
                    <a:pt x="1031" y="2184"/>
                    <a:pt x="1033" y="2188"/>
                    <a:pt x="1036" y="2193"/>
                  </a:cubicBezTo>
                  <a:cubicBezTo>
                    <a:pt x="1036" y="2194"/>
                    <a:pt x="1036" y="2196"/>
                    <a:pt x="1037" y="2198"/>
                  </a:cubicBezTo>
                  <a:cubicBezTo>
                    <a:pt x="1038" y="2203"/>
                    <a:pt x="1039" y="2209"/>
                    <a:pt x="1041" y="2216"/>
                  </a:cubicBezTo>
                  <a:cubicBezTo>
                    <a:pt x="1042" y="2219"/>
                    <a:pt x="1043" y="2223"/>
                    <a:pt x="1044" y="2227"/>
                  </a:cubicBezTo>
                  <a:cubicBezTo>
                    <a:pt x="1045" y="2230"/>
                    <a:pt x="1046" y="2234"/>
                    <a:pt x="1046" y="2239"/>
                  </a:cubicBezTo>
                  <a:cubicBezTo>
                    <a:pt x="1047" y="2239"/>
                    <a:pt x="1047" y="2240"/>
                    <a:pt x="1047" y="2240"/>
                  </a:cubicBezTo>
                  <a:cubicBezTo>
                    <a:pt x="1047" y="2241"/>
                    <a:pt x="1047" y="2241"/>
                    <a:pt x="1047" y="2241"/>
                  </a:cubicBezTo>
                  <a:cubicBezTo>
                    <a:pt x="1047" y="2241"/>
                    <a:pt x="1047" y="2241"/>
                    <a:pt x="1047" y="2241"/>
                  </a:cubicBezTo>
                  <a:cubicBezTo>
                    <a:pt x="1047" y="2242"/>
                    <a:pt x="1047" y="2242"/>
                    <a:pt x="1047" y="2242"/>
                  </a:cubicBezTo>
                  <a:cubicBezTo>
                    <a:pt x="1047" y="2243"/>
                    <a:pt x="1047" y="2244"/>
                    <a:pt x="1048" y="2245"/>
                  </a:cubicBezTo>
                  <a:cubicBezTo>
                    <a:pt x="1048" y="2246"/>
                    <a:pt x="1048" y="2247"/>
                    <a:pt x="1048" y="2248"/>
                  </a:cubicBezTo>
                  <a:cubicBezTo>
                    <a:pt x="1048" y="2249"/>
                    <a:pt x="1048" y="2250"/>
                    <a:pt x="1049" y="2250"/>
                  </a:cubicBezTo>
                  <a:cubicBezTo>
                    <a:pt x="1049" y="2251"/>
                    <a:pt x="1049" y="2251"/>
                    <a:pt x="1049" y="2252"/>
                  </a:cubicBezTo>
                  <a:cubicBezTo>
                    <a:pt x="1049" y="2254"/>
                    <a:pt x="1049" y="2256"/>
                    <a:pt x="1050" y="2259"/>
                  </a:cubicBezTo>
                  <a:cubicBezTo>
                    <a:pt x="1050" y="2261"/>
                    <a:pt x="1050" y="2264"/>
                    <a:pt x="1050" y="2266"/>
                  </a:cubicBezTo>
                  <a:cubicBezTo>
                    <a:pt x="1051" y="2276"/>
                    <a:pt x="1050" y="2286"/>
                    <a:pt x="1049" y="2297"/>
                  </a:cubicBezTo>
                  <a:cubicBezTo>
                    <a:pt x="1049" y="2300"/>
                    <a:pt x="1049" y="2302"/>
                    <a:pt x="1049" y="2305"/>
                  </a:cubicBezTo>
                  <a:cubicBezTo>
                    <a:pt x="1049" y="2306"/>
                    <a:pt x="1048" y="2306"/>
                    <a:pt x="1048" y="2307"/>
                  </a:cubicBezTo>
                  <a:cubicBezTo>
                    <a:pt x="1048" y="2309"/>
                    <a:pt x="1047" y="2311"/>
                    <a:pt x="1046" y="2313"/>
                  </a:cubicBezTo>
                  <a:cubicBezTo>
                    <a:pt x="1045" y="2315"/>
                    <a:pt x="1043" y="2318"/>
                    <a:pt x="1041" y="2321"/>
                  </a:cubicBezTo>
                  <a:cubicBezTo>
                    <a:pt x="1039" y="2324"/>
                    <a:pt x="1037" y="2327"/>
                    <a:pt x="1035" y="2330"/>
                  </a:cubicBezTo>
                  <a:cubicBezTo>
                    <a:pt x="1034" y="2331"/>
                    <a:pt x="1034" y="2332"/>
                    <a:pt x="1033" y="2333"/>
                  </a:cubicBezTo>
                  <a:cubicBezTo>
                    <a:pt x="1033" y="2333"/>
                    <a:pt x="1032" y="2334"/>
                    <a:pt x="1031" y="2335"/>
                  </a:cubicBezTo>
                  <a:cubicBezTo>
                    <a:pt x="1030" y="2337"/>
                    <a:pt x="1029" y="2338"/>
                    <a:pt x="1028" y="2340"/>
                  </a:cubicBezTo>
                  <a:cubicBezTo>
                    <a:pt x="1025" y="2343"/>
                    <a:pt x="1022" y="2346"/>
                    <a:pt x="1020" y="2349"/>
                  </a:cubicBezTo>
                  <a:cubicBezTo>
                    <a:pt x="1017" y="2353"/>
                    <a:pt x="1014" y="2356"/>
                    <a:pt x="1012" y="2360"/>
                  </a:cubicBezTo>
                  <a:cubicBezTo>
                    <a:pt x="1011" y="2361"/>
                    <a:pt x="1010" y="2363"/>
                    <a:pt x="1009" y="2365"/>
                  </a:cubicBezTo>
                  <a:cubicBezTo>
                    <a:pt x="1008" y="2366"/>
                    <a:pt x="1008" y="2367"/>
                    <a:pt x="1007" y="2368"/>
                  </a:cubicBezTo>
                  <a:cubicBezTo>
                    <a:pt x="1007" y="2368"/>
                    <a:pt x="1007" y="2368"/>
                    <a:pt x="1007" y="2368"/>
                  </a:cubicBezTo>
                  <a:cubicBezTo>
                    <a:pt x="1006" y="2369"/>
                    <a:pt x="1006" y="2369"/>
                    <a:pt x="1006" y="2369"/>
                  </a:cubicBezTo>
                  <a:cubicBezTo>
                    <a:pt x="1006" y="2370"/>
                    <a:pt x="1006" y="2370"/>
                    <a:pt x="1006" y="2370"/>
                  </a:cubicBezTo>
                  <a:cubicBezTo>
                    <a:pt x="1004" y="2374"/>
                    <a:pt x="1002" y="2378"/>
                    <a:pt x="1001" y="2381"/>
                  </a:cubicBezTo>
                  <a:cubicBezTo>
                    <a:pt x="1000" y="2385"/>
                    <a:pt x="1000" y="2389"/>
                    <a:pt x="999" y="2392"/>
                  </a:cubicBezTo>
                  <a:cubicBezTo>
                    <a:pt x="999" y="2393"/>
                    <a:pt x="999" y="2395"/>
                    <a:pt x="999" y="2397"/>
                  </a:cubicBezTo>
                  <a:cubicBezTo>
                    <a:pt x="999" y="2398"/>
                    <a:pt x="999" y="2399"/>
                    <a:pt x="999" y="2401"/>
                  </a:cubicBezTo>
                  <a:cubicBezTo>
                    <a:pt x="999" y="2403"/>
                    <a:pt x="1000" y="2406"/>
                    <a:pt x="1000" y="2407"/>
                  </a:cubicBezTo>
                  <a:cubicBezTo>
                    <a:pt x="1001" y="2409"/>
                    <a:pt x="1001" y="2411"/>
                    <a:pt x="1002" y="2412"/>
                  </a:cubicBezTo>
                  <a:cubicBezTo>
                    <a:pt x="1002" y="2412"/>
                    <a:pt x="1003" y="2413"/>
                    <a:pt x="1003" y="2413"/>
                  </a:cubicBezTo>
                  <a:cubicBezTo>
                    <a:pt x="1003" y="2413"/>
                    <a:pt x="1002" y="2412"/>
                    <a:pt x="1002" y="2411"/>
                  </a:cubicBezTo>
                  <a:cubicBezTo>
                    <a:pt x="1002" y="2410"/>
                    <a:pt x="1002" y="2409"/>
                    <a:pt x="1002" y="2407"/>
                  </a:cubicBezTo>
                  <a:cubicBezTo>
                    <a:pt x="1002" y="2405"/>
                    <a:pt x="1002" y="2403"/>
                    <a:pt x="1002" y="2401"/>
                  </a:cubicBezTo>
                  <a:cubicBezTo>
                    <a:pt x="1002" y="2398"/>
                    <a:pt x="1003" y="2396"/>
                    <a:pt x="1004" y="2393"/>
                  </a:cubicBezTo>
                  <a:cubicBezTo>
                    <a:pt x="1004" y="2390"/>
                    <a:pt x="1006" y="2387"/>
                    <a:pt x="1007" y="2383"/>
                  </a:cubicBezTo>
                  <a:cubicBezTo>
                    <a:pt x="1008" y="2380"/>
                    <a:pt x="1010" y="2377"/>
                    <a:pt x="1012" y="2374"/>
                  </a:cubicBezTo>
                  <a:cubicBezTo>
                    <a:pt x="1012" y="2373"/>
                    <a:pt x="1012" y="2373"/>
                    <a:pt x="1013" y="2373"/>
                  </a:cubicBezTo>
                  <a:cubicBezTo>
                    <a:pt x="1013" y="2372"/>
                    <a:pt x="1013" y="2372"/>
                    <a:pt x="1013" y="2372"/>
                  </a:cubicBezTo>
                  <a:cubicBezTo>
                    <a:pt x="1013" y="2371"/>
                    <a:pt x="1013" y="2371"/>
                    <a:pt x="1013" y="2371"/>
                  </a:cubicBezTo>
                  <a:cubicBezTo>
                    <a:pt x="1014" y="2371"/>
                    <a:pt x="1014" y="2370"/>
                    <a:pt x="1015" y="2369"/>
                  </a:cubicBezTo>
                  <a:cubicBezTo>
                    <a:pt x="1016" y="2368"/>
                    <a:pt x="1016" y="2367"/>
                    <a:pt x="1017" y="2367"/>
                  </a:cubicBezTo>
                  <a:cubicBezTo>
                    <a:pt x="1017" y="2366"/>
                    <a:pt x="1018" y="2365"/>
                    <a:pt x="1018" y="2364"/>
                  </a:cubicBezTo>
                  <a:cubicBezTo>
                    <a:pt x="1021" y="2361"/>
                    <a:pt x="1023" y="2358"/>
                    <a:pt x="1026" y="2354"/>
                  </a:cubicBezTo>
                  <a:cubicBezTo>
                    <a:pt x="1028" y="2351"/>
                    <a:pt x="1031" y="2348"/>
                    <a:pt x="1034" y="2344"/>
                  </a:cubicBezTo>
                  <a:cubicBezTo>
                    <a:pt x="1035" y="2343"/>
                    <a:pt x="1036" y="2341"/>
                    <a:pt x="1037" y="2339"/>
                  </a:cubicBezTo>
                  <a:cubicBezTo>
                    <a:pt x="1038" y="2339"/>
                    <a:pt x="1038" y="2338"/>
                    <a:pt x="1039" y="2337"/>
                  </a:cubicBezTo>
                  <a:cubicBezTo>
                    <a:pt x="1040" y="2336"/>
                    <a:pt x="1040" y="2335"/>
                    <a:pt x="1041" y="2334"/>
                  </a:cubicBezTo>
                  <a:cubicBezTo>
                    <a:pt x="1042" y="2332"/>
                    <a:pt x="1044" y="2329"/>
                    <a:pt x="1045" y="2326"/>
                  </a:cubicBezTo>
                  <a:cubicBezTo>
                    <a:pt x="1045" y="2327"/>
                    <a:pt x="1045" y="2328"/>
                    <a:pt x="1045" y="2330"/>
                  </a:cubicBezTo>
                  <a:cubicBezTo>
                    <a:pt x="1043" y="2341"/>
                    <a:pt x="1040" y="2352"/>
                    <a:pt x="1038" y="2363"/>
                  </a:cubicBezTo>
                  <a:cubicBezTo>
                    <a:pt x="1035" y="2375"/>
                    <a:pt x="1032" y="2386"/>
                    <a:pt x="1029" y="2397"/>
                  </a:cubicBezTo>
                  <a:cubicBezTo>
                    <a:pt x="1029" y="2400"/>
                    <a:pt x="1028" y="2402"/>
                    <a:pt x="1028" y="2405"/>
                  </a:cubicBezTo>
                  <a:cubicBezTo>
                    <a:pt x="1027" y="2408"/>
                    <a:pt x="1026" y="2411"/>
                    <a:pt x="1026" y="2414"/>
                  </a:cubicBezTo>
                  <a:cubicBezTo>
                    <a:pt x="1025" y="2419"/>
                    <a:pt x="1024" y="2424"/>
                    <a:pt x="1023" y="2430"/>
                  </a:cubicBezTo>
                  <a:cubicBezTo>
                    <a:pt x="1022" y="2435"/>
                    <a:pt x="1021" y="2441"/>
                    <a:pt x="1020" y="2446"/>
                  </a:cubicBezTo>
                  <a:cubicBezTo>
                    <a:pt x="1020" y="2451"/>
                    <a:pt x="1019" y="2456"/>
                    <a:pt x="1019" y="2461"/>
                  </a:cubicBezTo>
                  <a:cubicBezTo>
                    <a:pt x="1018" y="2466"/>
                    <a:pt x="1018" y="2470"/>
                    <a:pt x="1018" y="2474"/>
                  </a:cubicBezTo>
                  <a:cubicBezTo>
                    <a:pt x="1018" y="2475"/>
                    <a:pt x="1018" y="2475"/>
                    <a:pt x="1017" y="2476"/>
                  </a:cubicBezTo>
                  <a:cubicBezTo>
                    <a:pt x="1017" y="2476"/>
                    <a:pt x="1017" y="2477"/>
                    <a:pt x="1016" y="2478"/>
                  </a:cubicBezTo>
                  <a:cubicBezTo>
                    <a:pt x="1016" y="2478"/>
                    <a:pt x="1015" y="2479"/>
                    <a:pt x="1014" y="2480"/>
                  </a:cubicBezTo>
                  <a:cubicBezTo>
                    <a:pt x="1014" y="2481"/>
                    <a:pt x="1013" y="2481"/>
                    <a:pt x="1013" y="2482"/>
                  </a:cubicBezTo>
                  <a:cubicBezTo>
                    <a:pt x="1012" y="2483"/>
                    <a:pt x="1012" y="2483"/>
                    <a:pt x="1012" y="2483"/>
                  </a:cubicBezTo>
                  <a:cubicBezTo>
                    <a:pt x="1011" y="2484"/>
                    <a:pt x="1011" y="2484"/>
                    <a:pt x="1010" y="2484"/>
                  </a:cubicBezTo>
                  <a:cubicBezTo>
                    <a:pt x="1009" y="2486"/>
                    <a:pt x="1007" y="2488"/>
                    <a:pt x="1005" y="2489"/>
                  </a:cubicBezTo>
                  <a:cubicBezTo>
                    <a:pt x="1003" y="2491"/>
                    <a:pt x="1001" y="2492"/>
                    <a:pt x="999" y="2494"/>
                  </a:cubicBezTo>
                  <a:cubicBezTo>
                    <a:pt x="997" y="2495"/>
                    <a:pt x="995" y="2497"/>
                    <a:pt x="993" y="2499"/>
                  </a:cubicBezTo>
                  <a:cubicBezTo>
                    <a:pt x="991" y="2500"/>
                    <a:pt x="989" y="2502"/>
                    <a:pt x="987" y="2504"/>
                  </a:cubicBezTo>
                  <a:cubicBezTo>
                    <a:pt x="986" y="2505"/>
                    <a:pt x="985" y="2505"/>
                    <a:pt x="984" y="2506"/>
                  </a:cubicBezTo>
                  <a:cubicBezTo>
                    <a:pt x="983" y="2507"/>
                    <a:pt x="982" y="2508"/>
                    <a:pt x="981" y="2509"/>
                  </a:cubicBezTo>
                  <a:cubicBezTo>
                    <a:pt x="979" y="2511"/>
                    <a:pt x="977" y="2513"/>
                    <a:pt x="976" y="2515"/>
                  </a:cubicBezTo>
                  <a:cubicBezTo>
                    <a:pt x="974" y="2517"/>
                    <a:pt x="973" y="2519"/>
                    <a:pt x="972" y="2521"/>
                  </a:cubicBezTo>
                  <a:cubicBezTo>
                    <a:pt x="971" y="2522"/>
                    <a:pt x="971" y="2523"/>
                    <a:pt x="971" y="2523"/>
                  </a:cubicBezTo>
                  <a:cubicBezTo>
                    <a:pt x="970" y="2524"/>
                    <a:pt x="970" y="2525"/>
                    <a:pt x="970" y="2526"/>
                  </a:cubicBezTo>
                  <a:cubicBezTo>
                    <a:pt x="969" y="2527"/>
                    <a:pt x="969" y="2528"/>
                    <a:pt x="969" y="2528"/>
                  </a:cubicBezTo>
                  <a:cubicBezTo>
                    <a:pt x="969" y="2529"/>
                    <a:pt x="969" y="2530"/>
                    <a:pt x="969" y="2530"/>
                  </a:cubicBezTo>
                  <a:cubicBezTo>
                    <a:pt x="968" y="2532"/>
                    <a:pt x="969" y="2533"/>
                    <a:pt x="968" y="2533"/>
                  </a:cubicBezTo>
                  <a:cubicBezTo>
                    <a:pt x="968" y="2534"/>
                    <a:pt x="968" y="2534"/>
                    <a:pt x="968" y="2534"/>
                  </a:cubicBezTo>
                  <a:cubicBezTo>
                    <a:pt x="968" y="2534"/>
                    <a:pt x="969" y="2534"/>
                    <a:pt x="969" y="2533"/>
                  </a:cubicBezTo>
                  <a:cubicBezTo>
                    <a:pt x="969" y="2533"/>
                    <a:pt x="970" y="2532"/>
                    <a:pt x="970" y="2531"/>
                  </a:cubicBezTo>
                  <a:cubicBezTo>
                    <a:pt x="970" y="2530"/>
                    <a:pt x="971" y="2530"/>
                    <a:pt x="971" y="2529"/>
                  </a:cubicBezTo>
                  <a:cubicBezTo>
                    <a:pt x="972" y="2529"/>
                    <a:pt x="972" y="2528"/>
                    <a:pt x="972" y="2527"/>
                  </a:cubicBezTo>
                  <a:cubicBezTo>
                    <a:pt x="973" y="2527"/>
                    <a:pt x="973" y="2526"/>
                    <a:pt x="974" y="2525"/>
                  </a:cubicBezTo>
                  <a:cubicBezTo>
                    <a:pt x="974" y="2525"/>
                    <a:pt x="975" y="2524"/>
                    <a:pt x="976" y="2523"/>
                  </a:cubicBezTo>
                  <a:cubicBezTo>
                    <a:pt x="976" y="2522"/>
                    <a:pt x="977" y="2522"/>
                    <a:pt x="978" y="2521"/>
                  </a:cubicBezTo>
                  <a:cubicBezTo>
                    <a:pt x="978" y="2521"/>
                    <a:pt x="978" y="2520"/>
                    <a:pt x="979" y="2520"/>
                  </a:cubicBezTo>
                  <a:cubicBezTo>
                    <a:pt x="979" y="2520"/>
                    <a:pt x="980" y="2519"/>
                    <a:pt x="980" y="2519"/>
                  </a:cubicBezTo>
                  <a:cubicBezTo>
                    <a:pt x="982" y="2517"/>
                    <a:pt x="983" y="2516"/>
                    <a:pt x="985" y="2514"/>
                  </a:cubicBezTo>
                  <a:cubicBezTo>
                    <a:pt x="987" y="2513"/>
                    <a:pt x="989" y="2511"/>
                    <a:pt x="991" y="2510"/>
                  </a:cubicBezTo>
                  <a:cubicBezTo>
                    <a:pt x="994" y="2508"/>
                    <a:pt x="996" y="2507"/>
                    <a:pt x="998" y="2505"/>
                  </a:cubicBezTo>
                  <a:cubicBezTo>
                    <a:pt x="1000" y="2503"/>
                    <a:pt x="1002" y="2502"/>
                    <a:pt x="1004" y="2500"/>
                  </a:cubicBezTo>
                  <a:cubicBezTo>
                    <a:pt x="1005" y="2499"/>
                    <a:pt x="1006" y="2498"/>
                    <a:pt x="1007" y="2497"/>
                  </a:cubicBezTo>
                  <a:cubicBezTo>
                    <a:pt x="1008" y="2497"/>
                    <a:pt x="1008" y="2496"/>
                    <a:pt x="1009" y="2496"/>
                  </a:cubicBezTo>
                  <a:cubicBezTo>
                    <a:pt x="1009" y="2495"/>
                    <a:pt x="1010" y="2495"/>
                    <a:pt x="1010" y="2494"/>
                  </a:cubicBezTo>
                  <a:cubicBezTo>
                    <a:pt x="1012" y="2492"/>
                    <a:pt x="1014" y="2490"/>
                    <a:pt x="1015" y="2488"/>
                  </a:cubicBezTo>
                  <a:cubicBezTo>
                    <a:pt x="1016" y="2486"/>
                    <a:pt x="1017" y="2485"/>
                    <a:pt x="1018" y="2483"/>
                  </a:cubicBezTo>
                  <a:cubicBezTo>
                    <a:pt x="1018" y="2485"/>
                    <a:pt x="1018" y="2487"/>
                    <a:pt x="1018" y="2490"/>
                  </a:cubicBezTo>
                  <a:cubicBezTo>
                    <a:pt x="1019" y="2498"/>
                    <a:pt x="1020" y="2506"/>
                    <a:pt x="1021" y="2513"/>
                  </a:cubicBezTo>
                  <a:cubicBezTo>
                    <a:pt x="1023" y="2520"/>
                    <a:pt x="1024" y="2526"/>
                    <a:pt x="1026" y="2531"/>
                  </a:cubicBezTo>
                  <a:cubicBezTo>
                    <a:pt x="1026" y="2532"/>
                    <a:pt x="1027" y="2534"/>
                    <a:pt x="1027" y="2535"/>
                  </a:cubicBezTo>
                  <a:cubicBezTo>
                    <a:pt x="1028" y="2536"/>
                    <a:pt x="1028" y="2537"/>
                    <a:pt x="1028" y="2538"/>
                  </a:cubicBezTo>
                  <a:cubicBezTo>
                    <a:pt x="1029" y="2539"/>
                    <a:pt x="1030" y="2541"/>
                    <a:pt x="1030" y="2542"/>
                  </a:cubicBezTo>
                  <a:cubicBezTo>
                    <a:pt x="1031" y="2545"/>
                    <a:pt x="1032" y="2546"/>
                    <a:pt x="1032" y="2546"/>
                  </a:cubicBezTo>
                  <a:cubicBezTo>
                    <a:pt x="1032" y="2546"/>
                    <a:pt x="1032" y="2545"/>
                    <a:pt x="1031" y="2542"/>
                  </a:cubicBezTo>
                  <a:cubicBezTo>
                    <a:pt x="1030" y="2541"/>
                    <a:pt x="1030" y="2539"/>
                    <a:pt x="1029" y="2537"/>
                  </a:cubicBezTo>
                  <a:cubicBezTo>
                    <a:pt x="1029" y="2536"/>
                    <a:pt x="1029" y="2535"/>
                    <a:pt x="1028" y="2534"/>
                  </a:cubicBezTo>
                  <a:cubicBezTo>
                    <a:pt x="1028" y="2533"/>
                    <a:pt x="1028" y="2532"/>
                    <a:pt x="1027" y="2531"/>
                  </a:cubicBezTo>
                  <a:cubicBezTo>
                    <a:pt x="1026" y="2526"/>
                    <a:pt x="1025" y="2520"/>
                    <a:pt x="1024" y="2513"/>
                  </a:cubicBezTo>
                  <a:cubicBezTo>
                    <a:pt x="1024" y="2509"/>
                    <a:pt x="1023" y="2506"/>
                    <a:pt x="1023" y="2502"/>
                  </a:cubicBezTo>
                  <a:cubicBezTo>
                    <a:pt x="1023" y="2498"/>
                    <a:pt x="1023" y="2494"/>
                    <a:pt x="1023" y="2490"/>
                  </a:cubicBezTo>
                  <a:cubicBezTo>
                    <a:pt x="1023" y="2481"/>
                    <a:pt x="1024" y="2472"/>
                    <a:pt x="1025" y="2462"/>
                  </a:cubicBezTo>
                  <a:cubicBezTo>
                    <a:pt x="1026" y="2452"/>
                    <a:pt x="1027" y="2442"/>
                    <a:pt x="1030" y="2431"/>
                  </a:cubicBezTo>
                  <a:cubicBezTo>
                    <a:pt x="1032" y="2421"/>
                    <a:pt x="1034" y="2410"/>
                    <a:pt x="1037" y="2399"/>
                  </a:cubicBezTo>
                  <a:cubicBezTo>
                    <a:pt x="1037" y="2398"/>
                    <a:pt x="1037" y="2398"/>
                    <a:pt x="1037" y="2398"/>
                  </a:cubicBezTo>
                  <a:cubicBezTo>
                    <a:pt x="1037" y="2398"/>
                    <a:pt x="1037" y="2399"/>
                    <a:pt x="1037" y="2399"/>
                  </a:cubicBezTo>
                  <a:cubicBezTo>
                    <a:pt x="1038" y="2400"/>
                    <a:pt x="1038" y="2401"/>
                    <a:pt x="1039" y="2402"/>
                  </a:cubicBezTo>
                  <a:cubicBezTo>
                    <a:pt x="1039" y="2403"/>
                    <a:pt x="1039" y="2403"/>
                    <a:pt x="1039" y="2403"/>
                  </a:cubicBezTo>
                  <a:cubicBezTo>
                    <a:pt x="1039" y="2404"/>
                    <a:pt x="1039" y="2404"/>
                    <a:pt x="1039" y="2404"/>
                  </a:cubicBezTo>
                  <a:cubicBezTo>
                    <a:pt x="1039" y="2405"/>
                    <a:pt x="1039" y="2405"/>
                    <a:pt x="1040" y="2406"/>
                  </a:cubicBezTo>
                  <a:cubicBezTo>
                    <a:pt x="1040" y="2407"/>
                    <a:pt x="1040" y="2408"/>
                    <a:pt x="1041" y="2409"/>
                  </a:cubicBezTo>
                  <a:cubicBezTo>
                    <a:pt x="1041" y="2411"/>
                    <a:pt x="1041" y="2412"/>
                    <a:pt x="1041" y="2413"/>
                  </a:cubicBezTo>
                  <a:cubicBezTo>
                    <a:pt x="1042" y="2414"/>
                    <a:pt x="1042" y="2416"/>
                    <a:pt x="1042" y="2417"/>
                  </a:cubicBezTo>
                  <a:cubicBezTo>
                    <a:pt x="1042" y="2417"/>
                    <a:pt x="1042" y="2418"/>
                    <a:pt x="1042" y="2419"/>
                  </a:cubicBezTo>
                  <a:cubicBezTo>
                    <a:pt x="1043" y="2419"/>
                    <a:pt x="1043" y="2420"/>
                    <a:pt x="1043" y="2420"/>
                  </a:cubicBezTo>
                  <a:cubicBezTo>
                    <a:pt x="1043" y="2422"/>
                    <a:pt x="1043" y="2423"/>
                    <a:pt x="1043" y="2424"/>
                  </a:cubicBezTo>
                  <a:cubicBezTo>
                    <a:pt x="1044" y="2425"/>
                    <a:pt x="1044" y="2426"/>
                    <a:pt x="1044" y="2428"/>
                  </a:cubicBezTo>
                  <a:cubicBezTo>
                    <a:pt x="1044" y="2429"/>
                    <a:pt x="1044" y="2430"/>
                    <a:pt x="1044" y="2431"/>
                  </a:cubicBezTo>
                  <a:cubicBezTo>
                    <a:pt x="1044" y="2432"/>
                    <a:pt x="1044" y="2433"/>
                    <a:pt x="1044" y="2434"/>
                  </a:cubicBezTo>
                  <a:cubicBezTo>
                    <a:pt x="1044" y="2435"/>
                    <a:pt x="1045" y="2437"/>
                    <a:pt x="1045" y="2438"/>
                  </a:cubicBezTo>
                  <a:cubicBezTo>
                    <a:pt x="1045" y="2439"/>
                    <a:pt x="1045" y="2440"/>
                    <a:pt x="1045" y="2441"/>
                  </a:cubicBezTo>
                  <a:cubicBezTo>
                    <a:pt x="1045" y="2442"/>
                    <a:pt x="1045" y="2444"/>
                    <a:pt x="1045" y="2446"/>
                  </a:cubicBezTo>
                  <a:cubicBezTo>
                    <a:pt x="1045" y="2447"/>
                    <a:pt x="1045" y="2449"/>
                    <a:pt x="1045" y="2450"/>
                  </a:cubicBezTo>
                  <a:cubicBezTo>
                    <a:pt x="1045" y="2451"/>
                    <a:pt x="1045" y="2452"/>
                    <a:pt x="1045" y="2453"/>
                  </a:cubicBezTo>
                  <a:cubicBezTo>
                    <a:pt x="1045" y="2453"/>
                    <a:pt x="1045" y="2454"/>
                    <a:pt x="1045" y="2454"/>
                  </a:cubicBezTo>
                  <a:cubicBezTo>
                    <a:pt x="1045" y="2454"/>
                    <a:pt x="1045" y="2453"/>
                    <a:pt x="1045" y="2453"/>
                  </a:cubicBezTo>
                  <a:cubicBezTo>
                    <a:pt x="1045" y="2452"/>
                    <a:pt x="1046" y="2451"/>
                    <a:pt x="1046" y="2450"/>
                  </a:cubicBezTo>
                  <a:cubicBezTo>
                    <a:pt x="1047" y="2449"/>
                    <a:pt x="1047" y="2448"/>
                    <a:pt x="1048" y="2446"/>
                  </a:cubicBezTo>
                  <a:cubicBezTo>
                    <a:pt x="1048" y="2446"/>
                    <a:pt x="1048" y="2445"/>
                    <a:pt x="1049" y="2444"/>
                  </a:cubicBezTo>
                  <a:cubicBezTo>
                    <a:pt x="1049" y="2443"/>
                    <a:pt x="1049" y="2442"/>
                    <a:pt x="1049" y="2441"/>
                  </a:cubicBezTo>
                  <a:cubicBezTo>
                    <a:pt x="1049" y="2440"/>
                    <a:pt x="1050" y="2439"/>
                    <a:pt x="1050" y="2438"/>
                  </a:cubicBezTo>
                  <a:cubicBezTo>
                    <a:pt x="1050" y="2437"/>
                    <a:pt x="1050" y="2436"/>
                    <a:pt x="1050" y="2435"/>
                  </a:cubicBezTo>
                  <a:cubicBezTo>
                    <a:pt x="1050" y="2433"/>
                    <a:pt x="1051" y="2432"/>
                    <a:pt x="1051" y="2431"/>
                  </a:cubicBezTo>
                  <a:cubicBezTo>
                    <a:pt x="1051" y="2430"/>
                    <a:pt x="1051" y="2429"/>
                    <a:pt x="1051" y="2427"/>
                  </a:cubicBezTo>
                  <a:cubicBezTo>
                    <a:pt x="1051" y="2425"/>
                    <a:pt x="1051" y="2422"/>
                    <a:pt x="1050" y="2419"/>
                  </a:cubicBezTo>
                  <a:cubicBezTo>
                    <a:pt x="1050" y="2419"/>
                    <a:pt x="1050" y="2418"/>
                    <a:pt x="1050" y="2417"/>
                  </a:cubicBezTo>
                  <a:cubicBezTo>
                    <a:pt x="1050" y="2417"/>
                    <a:pt x="1050" y="2416"/>
                    <a:pt x="1050" y="2415"/>
                  </a:cubicBezTo>
                  <a:cubicBezTo>
                    <a:pt x="1050" y="2414"/>
                    <a:pt x="1049" y="2413"/>
                    <a:pt x="1049" y="2411"/>
                  </a:cubicBezTo>
                  <a:cubicBezTo>
                    <a:pt x="1049" y="2410"/>
                    <a:pt x="1048" y="2409"/>
                    <a:pt x="1048" y="2407"/>
                  </a:cubicBezTo>
                  <a:cubicBezTo>
                    <a:pt x="1048" y="2407"/>
                    <a:pt x="1048" y="2406"/>
                    <a:pt x="1047" y="2405"/>
                  </a:cubicBezTo>
                  <a:cubicBezTo>
                    <a:pt x="1047" y="2405"/>
                    <a:pt x="1047" y="2404"/>
                    <a:pt x="1047" y="2404"/>
                  </a:cubicBezTo>
                  <a:cubicBezTo>
                    <a:pt x="1047" y="2403"/>
                    <a:pt x="1046" y="2402"/>
                    <a:pt x="1046" y="2402"/>
                  </a:cubicBezTo>
                  <a:cubicBezTo>
                    <a:pt x="1046" y="2401"/>
                    <a:pt x="1046" y="2401"/>
                    <a:pt x="1046" y="2401"/>
                  </a:cubicBezTo>
                  <a:cubicBezTo>
                    <a:pt x="1045" y="2400"/>
                    <a:pt x="1045" y="2400"/>
                    <a:pt x="1045" y="2400"/>
                  </a:cubicBezTo>
                  <a:cubicBezTo>
                    <a:pt x="1045" y="2399"/>
                    <a:pt x="1044" y="2398"/>
                    <a:pt x="1044" y="2396"/>
                  </a:cubicBezTo>
                  <a:cubicBezTo>
                    <a:pt x="1043" y="2394"/>
                    <a:pt x="1042" y="2392"/>
                    <a:pt x="1041" y="2390"/>
                  </a:cubicBezTo>
                  <a:cubicBezTo>
                    <a:pt x="1041" y="2389"/>
                    <a:pt x="1040" y="2387"/>
                    <a:pt x="1040" y="2386"/>
                  </a:cubicBezTo>
                  <a:cubicBezTo>
                    <a:pt x="1042" y="2379"/>
                    <a:pt x="1044" y="2372"/>
                    <a:pt x="1045" y="2365"/>
                  </a:cubicBezTo>
                  <a:cubicBezTo>
                    <a:pt x="1048" y="2354"/>
                    <a:pt x="1050" y="2342"/>
                    <a:pt x="1052" y="2331"/>
                  </a:cubicBezTo>
                  <a:cubicBezTo>
                    <a:pt x="1054" y="2320"/>
                    <a:pt x="1056" y="2308"/>
                    <a:pt x="1056" y="2297"/>
                  </a:cubicBezTo>
                  <a:cubicBezTo>
                    <a:pt x="1057" y="2286"/>
                    <a:pt x="1057" y="2276"/>
                    <a:pt x="1056" y="2266"/>
                  </a:cubicBezTo>
                  <a:cubicBezTo>
                    <a:pt x="1056" y="2263"/>
                    <a:pt x="1055" y="2261"/>
                    <a:pt x="1055" y="2258"/>
                  </a:cubicBezTo>
                  <a:cubicBezTo>
                    <a:pt x="1055" y="2256"/>
                    <a:pt x="1054" y="2253"/>
                    <a:pt x="1054" y="2251"/>
                  </a:cubicBezTo>
                  <a:cubicBezTo>
                    <a:pt x="1054" y="2250"/>
                    <a:pt x="1054" y="2250"/>
                    <a:pt x="1054" y="2249"/>
                  </a:cubicBezTo>
                  <a:cubicBezTo>
                    <a:pt x="1054" y="2249"/>
                    <a:pt x="1053" y="2248"/>
                    <a:pt x="1053" y="2247"/>
                  </a:cubicBezTo>
                  <a:cubicBezTo>
                    <a:pt x="1053" y="2246"/>
                    <a:pt x="1053" y="2245"/>
                    <a:pt x="1052" y="2244"/>
                  </a:cubicBezTo>
                  <a:cubicBezTo>
                    <a:pt x="1052" y="2243"/>
                    <a:pt x="1052" y="2242"/>
                    <a:pt x="1052" y="2241"/>
                  </a:cubicBezTo>
                  <a:cubicBezTo>
                    <a:pt x="1052" y="2240"/>
                    <a:pt x="1052" y="2240"/>
                    <a:pt x="1052" y="2240"/>
                  </a:cubicBezTo>
                  <a:cubicBezTo>
                    <a:pt x="1051" y="2240"/>
                    <a:pt x="1051" y="2240"/>
                    <a:pt x="1051" y="2240"/>
                  </a:cubicBezTo>
                  <a:cubicBezTo>
                    <a:pt x="1051" y="2239"/>
                    <a:pt x="1051" y="2239"/>
                    <a:pt x="1051" y="2239"/>
                  </a:cubicBezTo>
                  <a:cubicBezTo>
                    <a:pt x="1051" y="2239"/>
                    <a:pt x="1051" y="2238"/>
                    <a:pt x="1051" y="2238"/>
                  </a:cubicBezTo>
                  <a:cubicBezTo>
                    <a:pt x="1049" y="2229"/>
                    <a:pt x="1046" y="2222"/>
                    <a:pt x="1044" y="2215"/>
                  </a:cubicBezTo>
                  <a:cubicBezTo>
                    <a:pt x="1041" y="2208"/>
                    <a:pt x="1040" y="2202"/>
                    <a:pt x="1038" y="2197"/>
                  </a:cubicBezTo>
                  <a:cubicBezTo>
                    <a:pt x="1038" y="2197"/>
                    <a:pt x="1038" y="2196"/>
                    <a:pt x="1038" y="2195"/>
                  </a:cubicBezTo>
                  <a:cubicBezTo>
                    <a:pt x="1056" y="2224"/>
                    <a:pt x="1069" y="2257"/>
                    <a:pt x="1078" y="2283"/>
                  </a:cubicBezTo>
                  <a:cubicBezTo>
                    <a:pt x="1087" y="2310"/>
                    <a:pt x="1083" y="2322"/>
                    <a:pt x="1067" y="2358"/>
                  </a:cubicBezTo>
                  <a:cubicBezTo>
                    <a:pt x="1076" y="2346"/>
                    <a:pt x="1083" y="2335"/>
                    <a:pt x="1086" y="2323"/>
                  </a:cubicBezTo>
                  <a:cubicBezTo>
                    <a:pt x="1087" y="2331"/>
                    <a:pt x="1087" y="2339"/>
                    <a:pt x="1088" y="2348"/>
                  </a:cubicBezTo>
                  <a:cubicBezTo>
                    <a:pt x="1088" y="2351"/>
                    <a:pt x="1089" y="2353"/>
                    <a:pt x="1089" y="2356"/>
                  </a:cubicBezTo>
                  <a:cubicBezTo>
                    <a:pt x="1089" y="2358"/>
                    <a:pt x="1089" y="2361"/>
                    <a:pt x="1090" y="2363"/>
                  </a:cubicBezTo>
                  <a:cubicBezTo>
                    <a:pt x="1090" y="2368"/>
                    <a:pt x="1091" y="2373"/>
                    <a:pt x="1091" y="2378"/>
                  </a:cubicBezTo>
                  <a:cubicBezTo>
                    <a:pt x="1092" y="2384"/>
                    <a:pt x="1092" y="2389"/>
                    <a:pt x="1093" y="2393"/>
                  </a:cubicBezTo>
                  <a:cubicBezTo>
                    <a:pt x="1093" y="2395"/>
                    <a:pt x="1093" y="2397"/>
                    <a:pt x="1093" y="2399"/>
                  </a:cubicBezTo>
                  <a:cubicBezTo>
                    <a:pt x="1092" y="2400"/>
                    <a:pt x="1090" y="2403"/>
                    <a:pt x="1089" y="2405"/>
                  </a:cubicBezTo>
                  <a:cubicBezTo>
                    <a:pt x="1088" y="2406"/>
                    <a:pt x="1087" y="2408"/>
                    <a:pt x="1086" y="2410"/>
                  </a:cubicBezTo>
                  <a:cubicBezTo>
                    <a:pt x="1085" y="2410"/>
                    <a:pt x="1085" y="2411"/>
                    <a:pt x="1085" y="2411"/>
                  </a:cubicBezTo>
                  <a:cubicBezTo>
                    <a:pt x="1084" y="2412"/>
                    <a:pt x="1084" y="2412"/>
                    <a:pt x="1084" y="2413"/>
                  </a:cubicBezTo>
                  <a:cubicBezTo>
                    <a:pt x="1083" y="2414"/>
                    <a:pt x="1082" y="2415"/>
                    <a:pt x="1081" y="2416"/>
                  </a:cubicBezTo>
                  <a:cubicBezTo>
                    <a:pt x="1081" y="2417"/>
                    <a:pt x="1080" y="2417"/>
                    <a:pt x="1079" y="2418"/>
                  </a:cubicBezTo>
                  <a:cubicBezTo>
                    <a:pt x="1078" y="2419"/>
                    <a:pt x="1078" y="2420"/>
                    <a:pt x="1077" y="2421"/>
                  </a:cubicBezTo>
                  <a:cubicBezTo>
                    <a:pt x="1075" y="2423"/>
                    <a:pt x="1074" y="2425"/>
                    <a:pt x="1072" y="2428"/>
                  </a:cubicBezTo>
                  <a:cubicBezTo>
                    <a:pt x="1070" y="2430"/>
                    <a:pt x="1069" y="2432"/>
                    <a:pt x="1067" y="2434"/>
                  </a:cubicBezTo>
                  <a:cubicBezTo>
                    <a:pt x="1067" y="2435"/>
                    <a:pt x="1067" y="2435"/>
                    <a:pt x="1066" y="2436"/>
                  </a:cubicBezTo>
                  <a:cubicBezTo>
                    <a:pt x="1066" y="2436"/>
                    <a:pt x="1066" y="2437"/>
                    <a:pt x="1065" y="2437"/>
                  </a:cubicBezTo>
                  <a:cubicBezTo>
                    <a:pt x="1065" y="2439"/>
                    <a:pt x="1064" y="2440"/>
                    <a:pt x="1063" y="2441"/>
                  </a:cubicBezTo>
                  <a:cubicBezTo>
                    <a:pt x="1062" y="2443"/>
                    <a:pt x="1061" y="2445"/>
                    <a:pt x="1060" y="2447"/>
                  </a:cubicBezTo>
                  <a:cubicBezTo>
                    <a:pt x="1060" y="2449"/>
                    <a:pt x="1059" y="2450"/>
                    <a:pt x="1059" y="2451"/>
                  </a:cubicBezTo>
                  <a:cubicBezTo>
                    <a:pt x="1059" y="2452"/>
                    <a:pt x="1058" y="2453"/>
                    <a:pt x="1058" y="2454"/>
                  </a:cubicBezTo>
                  <a:cubicBezTo>
                    <a:pt x="1058" y="2456"/>
                    <a:pt x="1057" y="2458"/>
                    <a:pt x="1057" y="2459"/>
                  </a:cubicBezTo>
                  <a:cubicBezTo>
                    <a:pt x="1057" y="2461"/>
                    <a:pt x="1057" y="2463"/>
                    <a:pt x="1057" y="2464"/>
                  </a:cubicBezTo>
                  <a:cubicBezTo>
                    <a:pt x="1057" y="2464"/>
                    <a:pt x="1057" y="2465"/>
                    <a:pt x="1057" y="2465"/>
                  </a:cubicBezTo>
                  <a:cubicBezTo>
                    <a:pt x="1057" y="2466"/>
                    <a:pt x="1057" y="2466"/>
                    <a:pt x="1057" y="2467"/>
                  </a:cubicBezTo>
                  <a:cubicBezTo>
                    <a:pt x="1057" y="2467"/>
                    <a:pt x="1057" y="2467"/>
                    <a:pt x="1057" y="2467"/>
                  </a:cubicBezTo>
                  <a:cubicBezTo>
                    <a:pt x="1057" y="2467"/>
                    <a:pt x="1058" y="2467"/>
                    <a:pt x="1058" y="2467"/>
                  </a:cubicBezTo>
                  <a:cubicBezTo>
                    <a:pt x="1058" y="2466"/>
                    <a:pt x="1058" y="2466"/>
                    <a:pt x="1058" y="2465"/>
                  </a:cubicBezTo>
                  <a:cubicBezTo>
                    <a:pt x="1058" y="2465"/>
                    <a:pt x="1058" y="2465"/>
                    <a:pt x="1059" y="2464"/>
                  </a:cubicBezTo>
                  <a:cubicBezTo>
                    <a:pt x="1059" y="2463"/>
                    <a:pt x="1060" y="2462"/>
                    <a:pt x="1060" y="2460"/>
                  </a:cubicBezTo>
                  <a:cubicBezTo>
                    <a:pt x="1061" y="2459"/>
                    <a:pt x="1061" y="2457"/>
                    <a:pt x="1062" y="2455"/>
                  </a:cubicBezTo>
                  <a:cubicBezTo>
                    <a:pt x="1064" y="2452"/>
                    <a:pt x="1067" y="2448"/>
                    <a:pt x="1069" y="2444"/>
                  </a:cubicBezTo>
                  <a:cubicBezTo>
                    <a:pt x="1070" y="2444"/>
                    <a:pt x="1071" y="2443"/>
                    <a:pt x="1071" y="2442"/>
                  </a:cubicBezTo>
                  <a:cubicBezTo>
                    <a:pt x="1072" y="2441"/>
                    <a:pt x="1073" y="2440"/>
                    <a:pt x="1074" y="2439"/>
                  </a:cubicBezTo>
                  <a:cubicBezTo>
                    <a:pt x="1075" y="2436"/>
                    <a:pt x="1077" y="2434"/>
                    <a:pt x="1078" y="2432"/>
                  </a:cubicBezTo>
                  <a:cubicBezTo>
                    <a:pt x="1080" y="2430"/>
                    <a:pt x="1082" y="2428"/>
                    <a:pt x="1083" y="2426"/>
                  </a:cubicBezTo>
                  <a:cubicBezTo>
                    <a:pt x="1084" y="2425"/>
                    <a:pt x="1085" y="2424"/>
                    <a:pt x="1085" y="2423"/>
                  </a:cubicBezTo>
                  <a:cubicBezTo>
                    <a:pt x="1086" y="2422"/>
                    <a:pt x="1087" y="2421"/>
                    <a:pt x="1087" y="2419"/>
                  </a:cubicBezTo>
                  <a:cubicBezTo>
                    <a:pt x="1088" y="2418"/>
                    <a:pt x="1089" y="2417"/>
                    <a:pt x="1089" y="2416"/>
                  </a:cubicBezTo>
                  <a:cubicBezTo>
                    <a:pt x="1089" y="2416"/>
                    <a:pt x="1090" y="2415"/>
                    <a:pt x="1090" y="2415"/>
                  </a:cubicBezTo>
                  <a:cubicBezTo>
                    <a:pt x="1090" y="2414"/>
                    <a:pt x="1090" y="2413"/>
                    <a:pt x="1091" y="2413"/>
                  </a:cubicBezTo>
                  <a:cubicBezTo>
                    <a:pt x="1091" y="2412"/>
                    <a:pt x="1092" y="2411"/>
                    <a:pt x="1092" y="2410"/>
                  </a:cubicBezTo>
                  <a:cubicBezTo>
                    <a:pt x="1092" y="2412"/>
                    <a:pt x="1092" y="2413"/>
                    <a:pt x="1091" y="2414"/>
                  </a:cubicBezTo>
                  <a:cubicBezTo>
                    <a:pt x="1091" y="2415"/>
                    <a:pt x="1091" y="2416"/>
                    <a:pt x="1091" y="2416"/>
                  </a:cubicBezTo>
                  <a:cubicBezTo>
                    <a:pt x="1091" y="2417"/>
                    <a:pt x="1091" y="2417"/>
                    <a:pt x="1091" y="2418"/>
                  </a:cubicBezTo>
                  <a:cubicBezTo>
                    <a:pt x="1090" y="2419"/>
                    <a:pt x="1090" y="2420"/>
                    <a:pt x="1090" y="2421"/>
                  </a:cubicBezTo>
                  <a:cubicBezTo>
                    <a:pt x="1089" y="2425"/>
                    <a:pt x="1087" y="2429"/>
                    <a:pt x="1086" y="2432"/>
                  </a:cubicBezTo>
                  <a:cubicBezTo>
                    <a:pt x="1084" y="2436"/>
                    <a:pt x="1083" y="2439"/>
                    <a:pt x="1081" y="2442"/>
                  </a:cubicBezTo>
                  <a:cubicBezTo>
                    <a:pt x="1080" y="2445"/>
                    <a:pt x="1079" y="2447"/>
                    <a:pt x="1078" y="2449"/>
                  </a:cubicBezTo>
                  <a:cubicBezTo>
                    <a:pt x="1077" y="2451"/>
                    <a:pt x="1076" y="2453"/>
                    <a:pt x="1076" y="2454"/>
                  </a:cubicBezTo>
                  <a:cubicBezTo>
                    <a:pt x="1075" y="2455"/>
                    <a:pt x="1075" y="2456"/>
                    <a:pt x="1075" y="2456"/>
                  </a:cubicBezTo>
                  <a:cubicBezTo>
                    <a:pt x="1075" y="2456"/>
                    <a:pt x="1075" y="2455"/>
                    <a:pt x="1076" y="2454"/>
                  </a:cubicBezTo>
                  <a:cubicBezTo>
                    <a:pt x="1077" y="2453"/>
                    <a:pt x="1078" y="2452"/>
                    <a:pt x="1079" y="2450"/>
                  </a:cubicBezTo>
                  <a:cubicBezTo>
                    <a:pt x="1082" y="2446"/>
                    <a:pt x="1086" y="2441"/>
                    <a:pt x="1090" y="2434"/>
                  </a:cubicBezTo>
                  <a:cubicBezTo>
                    <a:pt x="1092" y="2431"/>
                    <a:pt x="1094" y="2427"/>
                    <a:pt x="1095" y="2423"/>
                  </a:cubicBezTo>
                  <a:cubicBezTo>
                    <a:pt x="1096" y="2422"/>
                    <a:pt x="1096" y="2421"/>
                    <a:pt x="1097" y="2419"/>
                  </a:cubicBezTo>
                  <a:cubicBezTo>
                    <a:pt x="1097" y="2419"/>
                    <a:pt x="1097" y="2418"/>
                    <a:pt x="1097" y="2418"/>
                  </a:cubicBezTo>
                  <a:cubicBezTo>
                    <a:pt x="1097" y="2417"/>
                    <a:pt x="1097" y="2417"/>
                    <a:pt x="1098" y="2416"/>
                  </a:cubicBezTo>
                  <a:cubicBezTo>
                    <a:pt x="1098" y="2414"/>
                    <a:pt x="1099" y="2411"/>
                    <a:pt x="1099" y="2409"/>
                  </a:cubicBezTo>
                  <a:cubicBezTo>
                    <a:pt x="1100" y="2404"/>
                    <a:pt x="1100" y="2399"/>
                    <a:pt x="1100" y="2393"/>
                  </a:cubicBezTo>
                  <a:cubicBezTo>
                    <a:pt x="1100" y="2388"/>
                    <a:pt x="1100" y="2383"/>
                    <a:pt x="1099" y="2378"/>
                  </a:cubicBezTo>
                  <a:cubicBezTo>
                    <a:pt x="1099" y="2372"/>
                    <a:pt x="1098" y="2367"/>
                    <a:pt x="1097" y="2362"/>
                  </a:cubicBezTo>
                  <a:cubicBezTo>
                    <a:pt x="1097" y="2360"/>
                    <a:pt x="1097" y="2357"/>
                    <a:pt x="1096" y="2355"/>
                  </a:cubicBezTo>
                  <a:cubicBezTo>
                    <a:pt x="1096" y="2352"/>
                    <a:pt x="1096" y="2350"/>
                    <a:pt x="1095" y="2348"/>
                  </a:cubicBezTo>
                  <a:cubicBezTo>
                    <a:pt x="1094" y="2338"/>
                    <a:pt x="1092" y="2329"/>
                    <a:pt x="1091" y="2321"/>
                  </a:cubicBezTo>
                  <a:cubicBezTo>
                    <a:pt x="1090" y="2318"/>
                    <a:pt x="1090" y="2315"/>
                    <a:pt x="1089" y="2312"/>
                  </a:cubicBezTo>
                  <a:cubicBezTo>
                    <a:pt x="1100" y="2256"/>
                    <a:pt x="1054" y="2196"/>
                    <a:pt x="1027" y="2138"/>
                  </a:cubicBezTo>
                  <a:cubicBezTo>
                    <a:pt x="1029" y="2141"/>
                    <a:pt x="1031" y="2143"/>
                    <a:pt x="1033" y="2145"/>
                  </a:cubicBezTo>
                  <a:cubicBezTo>
                    <a:pt x="1039" y="2150"/>
                    <a:pt x="1045" y="2155"/>
                    <a:pt x="1051" y="2160"/>
                  </a:cubicBezTo>
                  <a:cubicBezTo>
                    <a:pt x="1054" y="2163"/>
                    <a:pt x="1056" y="2165"/>
                    <a:pt x="1059" y="2168"/>
                  </a:cubicBezTo>
                  <a:cubicBezTo>
                    <a:pt x="1062" y="2170"/>
                    <a:pt x="1065" y="2173"/>
                    <a:pt x="1068" y="2175"/>
                  </a:cubicBezTo>
                  <a:cubicBezTo>
                    <a:pt x="1072" y="2179"/>
                    <a:pt x="1076" y="2183"/>
                    <a:pt x="1080" y="2186"/>
                  </a:cubicBezTo>
                  <a:cubicBezTo>
                    <a:pt x="1080" y="2187"/>
                    <a:pt x="1080" y="2187"/>
                    <a:pt x="1080" y="2187"/>
                  </a:cubicBezTo>
                  <a:cubicBezTo>
                    <a:pt x="1081" y="2188"/>
                    <a:pt x="1081" y="2189"/>
                    <a:pt x="1081" y="2190"/>
                  </a:cubicBezTo>
                  <a:cubicBezTo>
                    <a:pt x="1082" y="2192"/>
                    <a:pt x="1082" y="2195"/>
                    <a:pt x="1082" y="2198"/>
                  </a:cubicBezTo>
                  <a:cubicBezTo>
                    <a:pt x="1082" y="2200"/>
                    <a:pt x="1082" y="2202"/>
                    <a:pt x="1082" y="2204"/>
                  </a:cubicBezTo>
                  <a:cubicBezTo>
                    <a:pt x="1082" y="2207"/>
                    <a:pt x="1082" y="2209"/>
                    <a:pt x="1083" y="2211"/>
                  </a:cubicBezTo>
                  <a:cubicBezTo>
                    <a:pt x="1083" y="2212"/>
                    <a:pt x="1083" y="2214"/>
                    <a:pt x="1083" y="2215"/>
                  </a:cubicBezTo>
                  <a:cubicBezTo>
                    <a:pt x="1083" y="2216"/>
                    <a:pt x="1083" y="2217"/>
                    <a:pt x="1083" y="2219"/>
                  </a:cubicBezTo>
                  <a:cubicBezTo>
                    <a:pt x="1083" y="2221"/>
                    <a:pt x="1083" y="2224"/>
                    <a:pt x="1084" y="2226"/>
                  </a:cubicBezTo>
                  <a:cubicBezTo>
                    <a:pt x="1084" y="2229"/>
                    <a:pt x="1084" y="2231"/>
                    <a:pt x="1084" y="2234"/>
                  </a:cubicBezTo>
                  <a:cubicBezTo>
                    <a:pt x="1085" y="2234"/>
                    <a:pt x="1085" y="2235"/>
                    <a:pt x="1085" y="2236"/>
                  </a:cubicBezTo>
                  <a:cubicBezTo>
                    <a:pt x="1085" y="2236"/>
                    <a:pt x="1085" y="2237"/>
                    <a:pt x="1085" y="2238"/>
                  </a:cubicBezTo>
                  <a:cubicBezTo>
                    <a:pt x="1085" y="2239"/>
                    <a:pt x="1085" y="2240"/>
                    <a:pt x="1086" y="2241"/>
                  </a:cubicBezTo>
                  <a:cubicBezTo>
                    <a:pt x="1086" y="2244"/>
                    <a:pt x="1087" y="2246"/>
                    <a:pt x="1088" y="2248"/>
                  </a:cubicBezTo>
                  <a:cubicBezTo>
                    <a:pt x="1089" y="2250"/>
                    <a:pt x="1090" y="2252"/>
                    <a:pt x="1091" y="2254"/>
                  </a:cubicBezTo>
                  <a:cubicBezTo>
                    <a:pt x="1091" y="2255"/>
                    <a:pt x="1091" y="2255"/>
                    <a:pt x="1092" y="2255"/>
                  </a:cubicBezTo>
                  <a:cubicBezTo>
                    <a:pt x="1092" y="2256"/>
                    <a:pt x="1092" y="2256"/>
                    <a:pt x="1092" y="2257"/>
                  </a:cubicBezTo>
                  <a:cubicBezTo>
                    <a:pt x="1093" y="2257"/>
                    <a:pt x="1093" y="2257"/>
                    <a:pt x="1093" y="2258"/>
                  </a:cubicBezTo>
                  <a:cubicBezTo>
                    <a:pt x="1093" y="2258"/>
                    <a:pt x="1094" y="2258"/>
                    <a:pt x="1094" y="2258"/>
                  </a:cubicBezTo>
                  <a:cubicBezTo>
                    <a:pt x="1094" y="2258"/>
                    <a:pt x="1094" y="2258"/>
                    <a:pt x="1094" y="2258"/>
                  </a:cubicBezTo>
                  <a:cubicBezTo>
                    <a:pt x="1095" y="2259"/>
                    <a:pt x="1095" y="2260"/>
                    <a:pt x="1096" y="2260"/>
                  </a:cubicBezTo>
                  <a:cubicBezTo>
                    <a:pt x="1097" y="2260"/>
                    <a:pt x="1097" y="2261"/>
                    <a:pt x="1098" y="2261"/>
                  </a:cubicBezTo>
                  <a:cubicBezTo>
                    <a:pt x="1098" y="2261"/>
                    <a:pt x="1099" y="2262"/>
                    <a:pt x="1099" y="2262"/>
                  </a:cubicBezTo>
                  <a:cubicBezTo>
                    <a:pt x="1099" y="2262"/>
                    <a:pt x="1100" y="2262"/>
                    <a:pt x="1100" y="2262"/>
                  </a:cubicBezTo>
                  <a:cubicBezTo>
                    <a:pt x="1101" y="2263"/>
                    <a:pt x="1101" y="2263"/>
                    <a:pt x="1101" y="2263"/>
                  </a:cubicBezTo>
                  <a:cubicBezTo>
                    <a:pt x="1101" y="2263"/>
                    <a:pt x="1101" y="2262"/>
                    <a:pt x="1100" y="2262"/>
                  </a:cubicBezTo>
                  <a:cubicBezTo>
                    <a:pt x="1100" y="2262"/>
                    <a:pt x="1100" y="2261"/>
                    <a:pt x="1099" y="2261"/>
                  </a:cubicBezTo>
                  <a:cubicBezTo>
                    <a:pt x="1099" y="2261"/>
                    <a:pt x="1099" y="2260"/>
                    <a:pt x="1099" y="2260"/>
                  </a:cubicBezTo>
                  <a:cubicBezTo>
                    <a:pt x="1098" y="2260"/>
                    <a:pt x="1098" y="2259"/>
                    <a:pt x="1098" y="2258"/>
                  </a:cubicBezTo>
                  <a:cubicBezTo>
                    <a:pt x="1097" y="2258"/>
                    <a:pt x="1097" y="2257"/>
                    <a:pt x="1097" y="2257"/>
                  </a:cubicBezTo>
                  <a:cubicBezTo>
                    <a:pt x="1096" y="2256"/>
                    <a:pt x="1096" y="2255"/>
                    <a:pt x="1096" y="2255"/>
                  </a:cubicBezTo>
                  <a:cubicBezTo>
                    <a:pt x="1095" y="2254"/>
                    <a:pt x="1095" y="2253"/>
                    <a:pt x="1095" y="2252"/>
                  </a:cubicBezTo>
                  <a:cubicBezTo>
                    <a:pt x="1095" y="2252"/>
                    <a:pt x="1095" y="2251"/>
                    <a:pt x="1094" y="2251"/>
                  </a:cubicBezTo>
                  <a:cubicBezTo>
                    <a:pt x="1094" y="2250"/>
                    <a:pt x="1094" y="2250"/>
                    <a:pt x="1094" y="2249"/>
                  </a:cubicBezTo>
                  <a:cubicBezTo>
                    <a:pt x="1094" y="2249"/>
                    <a:pt x="1094" y="2248"/>
                    <a:pt x="1094" y="2247"/>
                  </a:cubicBezTo>
                  <a:cubicBezTo>
                    <a:pt x="1093" y="2245"/>
                    <a:pt x="1093" y="2242"/>
                    <a:pt x="1093" y="2240"/>
                  </a:cubicBezTo>
                  <a:cubicBezTo>
                    <a:pt x="1093" y="2239"/>
                    <a:pt x="1092" y="2238"/>
                    <a:pt x="1092" y="2237"/>
                  </a:cubicBezTo>
                  <a:cubicBezTo>
                    <a:pt x="1092" y="2235"/>
                    <a:pt x="1092" y="2234"/>
                    <a:pt x="1092" y="2233"/>
                  </a:cubicBezTo>
                  <a:cubicBezTo>
                    <a:pt x="1092" y="2230"/>
                    <a:pt x="1092" y="2228"/>
                    <a:pt x="1091" y="2225"/>
                  </a:cubicBezTo>
                  <a:cubicBezTo>
                    <a:pt x="1091" y="2223"/>
                    <a:pt x="1091" y="2220"/>
                    <a:pt x="1091" y="2218"/>
                  </a:cubicBezTo>
                  <a:cubicBezTo>
                    <a:pt x="1090" y="2217"/>
                    <a:pt x="1090" y="2215"/>
                    <a:pt x="1090" y="2214"/>
                  </a:cubicBezTo>
                  <a:cubicBezTo>
                    <a:pt x="1090" y="2213"/>
                    <a:pt x="1090" y="2212"/>
                    <a:pt x="1089" y="2211"/>
                  </a:cubicBezTo>
                  <a:cubicBezTo>
                    <a:pt x="1089" y="2208"/>
                    <a:pt x="1089" y="2206"/>
                    <a:pt x="1088" y="2204"/>
                  </a:cubicBezTo>
                  <a:cubicBezTo>
                    <a:pt x="1088" y="2202"/>
                    <a:pt x="1087" y="2200"/>
                    <a:pt x="1087" y="2198"/>
                  </a:cubicBezTo>
                  <a:cubicBezTo>
                    <a:pt x="1086" y="2196"/>
                    <a:pt x="1086" y="2194"/>
                    <a:pt x="1085" y="2192"/>
                  </a:cubicBezTo>
                  <a:cubicBezTo>
                    <a:pt x="1085" y="2192"/>
                    <a:pt x="1084" y="2191"/>
                    <a:pt x="1084" y="2190"/>
                  </a:cubicBezTo>
                  <a:cubicBezTo>
                    <a:pt x="1084" y="2191"/>
                    <a:pt x="1084" y="2191"/>
                    <a:pt x="1084" y="2191"/>
                  </a:cubicBezTo>
                  <a:cubicBezTo>
                    <a:pt x="1084" y="2191"/>
                    <a:pt x="1084" y="2191"/>
                    <a:pt x="1084" y="2191"/>
                  </a:cubicBezTo>
                  <a:cubicBezTo>
                    <a:pt x="1085" y="2192"/>
                    <a:pt x="1085" y="2192"/>
                    <a:pt x="1086" y="2193"/>
                  </a:cubicBezTo>
                  <a:cubicBezTo>
                    <a:pt x="1087" y="2194"/>
                    <a:pt x="1088" y="2195"/>
                    <a:pt x="1089" y="2197"/>
                  </a:cubicBezTo>
                  <a:cubicBezTo>
                    <a:pt x="1091" y="2199"/>
                    <a:pt x="1093" y="2201"/>
                    <a:pt x="1095" y="2204"/>
                  </a:cubicBezTo>
                  <a:cubicBezTo>
                    <a:pt x="1098" y="2208"/>
                    <a:pt x="1101" y="2213"/>
                    <a:pt x="1103" y="2217"/>
                  </a:cubicBezTo>
                  <a:cubicBezTo>
                    <a:pt x="1106" y="2221"/>
                    <a:pt x="1108" y="2225"/>
                    <a:pt x="1109" y="2228"/>
                  </a:cubicBezTo>
                  <a:cubicBezTo>
                    <a:pt x="1110" y="2231"/>
                    <a:pt x="1112" y="2233"/>
                    <a:pt x="1112" y="2235"/>
                  </a:cubicBezTo>
                  <a:cubicBezTo>
                    <a:pt x="1113" y="2237"/>
                    <a:pt x="1113" y="2237"/>
                    <a:pt x="1113" y="2237"/>
                  </a:cubicBezTo>
                  <a:cubicBezTo>
                    <a:pt x="1113" y="2237"/>
                    <a:pt x="1113" y="2236"/>
                    <a:pt x="1113" y="2235"/>
                  </a:cubicBezTo>
                  <a:cubicBezTo>
                    <a:pt x="1112" y="2233"/>
                    <a:pt x="1112" y="2230"/>
                    <a:pt x="1110" y="2227"/>
                  </a:cubicBezTo>
                  <a:cubicBezTo>
                    <a:pt x="1109" y="2224"/>
                    <a:pt x="1108" y="2220"/>
                    <a:pt x="1106" y="2215"/>
                  </a:cubicBezTo>
                  <a:cubicBezTo>
                    <a:pt x="1104" y="2211"/>
                    <a:pt x="1102" y="2206"/>
                    <a:pt x="1098" y="2201"/>
                  </a:cubicBezTo>
                  <a:cubicBezTo>
                    <a:pt x="1097" y="2199"/>
                    <a:pt x="1095" y="2196"/>
                    <a:pt x="1093" y="2193"/>
                  </a:cubicBezTo>
                  <a:cubicBezTo>
                    <a:pt x="1092" y="2192"/>
                    <a:pt x="1091" y="2191"/>
                    <a:pt x="1090" y="2189"/>
                  </a:cubicBezTo>
                  <a:cubicBezTo>
                    <a:pt x="1090" y="2189"/>
                    <a:pt x="1089" y="2188"/>
                    <a:pt x="1089" y="2187"/>
                  </a:cubicBezTo>
                  <a:cubicBezTo>
                    <a:pt x="1088" y="2187"/>
                    <a:pt x="1088" y="2187"/>
                    <a:pt x="1088" y="2187"/>
                  </a:cubicBezTo>
                  <a:cubicBezTo>
                    <a:pt x="1088" y="2186"/>
                    <a:pt x="1088" y="2186"/>
                    <a:pt x="1088" y="2186"/>
                  </a:cubicBezTo>
                  <a:cubicBezTo>
                    <a:pt x="1087" y="2185"/>
                    <a:pt x="1087" y="2185"/>
                    <a:pt x="1087" y="2185"/>
                  </a:cubicBezTo>
                  <a:cubicBezTo>
                    <a:pt x="1083" y="2180"/>
                    <a:pt x="1078" y="2175"/>
                    <a:pt x="1072" y="2170"/>
                  </a:cubicBezTo>
                  <a:cubicBezTo>
                    <a:pt x="1070" y="2167"/>
                    <a:pt x="1067" y="2165"/>
                    <a:pt x="1064" y="2162"/>
                  </a:cubicBezTo>
                  <a:cubicBezTo>
                    <a:pt x="1061" y="2160"/>
                    <a:pt x="1059" y="2157"/>
                    <a:pt x="1056" y="2155"/>
                  </a:cubicBezTo>
                  <a:cubicBezTo>
                    <a:pt x="1050" y="2150"/>
                    <a:pt x="1044" y="2144"/>
                    <a:pt x="1039" y="2139"/>
                  </a:cubicBezTo>
                  <a:cubicBezTo>
                    <a:pt x="1036" y="2136"/>
                    <a:pt x="1033" y="2134"/>
                    <a:pt x="1031" y="2131"/>
                  </a:cubicBezTo>
                  <a:cubicBezTo>
                    <a:pt x="1030" y="2130"/>
                    <a:pt x="1029" y="2129"/>
                    <a:pt x="1029" y="2129"/>
                  </a:cubicBezTo>
                  <a:cubicBezTo>
                    <a:pt x="1027" y="2127"/>
                    <a:pt x="1027" y="2127"/>
                    <a:pt x="1027" y="2127"/>
                  </a:cubicBezTo>
                  <a:cubicBezTo>
                    <a:pt x="1027" y="2126"/>
                    <a:pt x="1027" y="2126"/>
                    <a:pt x="1027" y="2126"/>
                  </a:cubicBezTo>
                  <a:cubicBezTo>
                    <a:pt x="1027" y="2126"/>
                    <a:pt x="1027" y="2126"/>
                    <a:pt x="1027" y="2126"/>
                  </a:cubicBezTo>
                  <a:cubicBezTo>
                    <a:pt x="1027" y="2126"/>
                    <a:pt x="1027" y="2126"/>
                    <a:pt x="1027" y="2126"/>
                  </a:cubicBezTo>
                  <a:cubicBezTo>
                    <a:pt x="1026" y="2126"/>
                    <a:pt x="1026" y="2126"/>
                    <a:pt x="1026" y="2126"/>
                  </a:cubicBezTo>
                  <a:cubicBezTo>
                    <a:pt x="1026" y="2125"/>
                    <a:pt x="1026" y="2125"/>
                    <a:pt x="1026" y="2125"/>
                  </a:cubicBezTo>
                  <a:cubicBezTo>
                    <a:pt x="1025" y="2124"/>
                    <a:pt x="1025" y="2124"/>
                    <a:pt x="1025" y="2124"/>
                  </a:cubicBezTo>
                  <a:cubicBezTo>
                    <a:pt x="1025" y="2124"/>
                    <a:pt x="1024" y="2123"/>
                    <a:pt x="1023" y="2122"/>
                  </a:cubicBezTo>
                  <a:cubicBezTo>
                    <a:pt x="1023" y="2121"/>
                    <a:pt x="1023" y="2121"/>
                    <a:pt x="1023" y="2121"/>
                  </a:cubicBezTo>
                  <a:cubicBezTo>
                    <a:pt x="1022" y="2120"/>
                    <a:pt x="1022" y="2120"/>
                    <a:pt x="1022" y="2120"/>
                  </a:cubicBezTo>
                  <a:cubicBezTo>
                    <a:pt x="1021" y="2119"/>
                    <a:pt x="1021" y="2118"/>
                    <a:pt x="1020" y="2118"/>
                  </a:cubicBezTo>
                  <a:cubicBezTo>
                    <a:pt x="1020" y="2117"/>
                    <a:pt x="1019" y="2116"/>
                    <a:pt x="1019" y="2115"/>
                  </a:cubicBezTo>
                  <a:cubicBezTo>
                    <a:pt x="1018" y="2115"/>
                    <a:pt x="1018" y="2114"/>
                    <a:pt x="1017" y="2113"/>
                  </a:cubicBezTo>
                  <a:cubicBezTo>
                    <a:pt x="1017" y="2112"/>
                    <a:pt x="1016" y="2112"/>
                    <a:pt x="1016" y="2111"/>
                  </a:cubicBezTo>
                  <a:cubicBezTo>
                    <a:pt x="1011" y="2098"/>
                    <a:pt x="1008" y="2085"/>
                    <a:pt x="1008" y="2072"/>
                  </a:cubicBezTo>
                  <a:cubicBezTo>
                    <a:pt x="1007" y="2052"/>
                    <a:pt x="1007" y="2035"/>
                    <a:pt x="1010" y="2018"/>
                  </a:cubicBezTo>
                  <a:cubicBezTo>
                    <a:pt x="1010" y="2019"/>
                    <a:pt x="1010" y="2020"/>
                    <a:pt x="1010" y="2021"/>
                  </a:cubicBezTo>
                  <a:cubicBezTo>
                    <a:pt x="1010" y="2023"/>
                    <a:pt x="1010" y="2024"/>
                    <a:pt x="1010" y="2025"/>
                  </a:cubicBezTo>
                  <a:cubicBezTo>
                    <a:pt x="1011" y="2026"/>
                    <a:pt x="1011" y="2026"/>
                    <a:pt x="1011" y="2027"/>
                  </a:cubicBezTo>
                  <a:cubicBezTo>
                    <a:pt x="1011" y="2027"/>
                    <a:pt x="1011" y="2028"/>
                    <a:pt x="1011" y="2029"/>
                  </a:cubicBezTo>
                  <a:cubicBezTo>
                    <a:pt x="1011" y="2030"/>
                    <a:pt x="1011" y="2031"/>
                    <a:pt x="1012" y="2033"/>
                  </a:cubicBezTo>
                  <a:cubicBezTo>
                    <a:pt x="1013" y="2038"/>
                    <a:pt x="1014" y="2043"/>
                    <a:pt x="1016" y="2048"/>
                  </a:cubicBezTo>
                  <a:cubicBezTo>
                    <a:pt x="1017" y="2051"/>
                    <a:pt x="1019" y="2054"/>
                    <a:pt x="1020" y="2056"/>
                  </a:cubicBezTo>
                  <a:cubicBezTo>
                    <a:pt x="1021" y="2059"/>
                    <a:pt x="1022" y="2062"/>
                    <a:pt x="1024" y="2065"/>
                  </a:cubicBezTo>
                  <a:cubicBezTo>
                    <a:pt x="1025" y="2066"/>
                    <a:pt x="1025" y="2067"/>
                    <a:pt x="1026" y="2068"/>
                  </a:cubicBezTo>
                  <a:cubicBezTo>
                    <a:pt x="1027" y="2070"/>
                    <a:pt x="1028" y="2071"/>
                    <a:pt x="1028" y="2072"/>
                  </a:cubicBezTo>
                  <a:cubicBezTo>
                    <a:pt x="1029" y="2073"/>
                    <a:pt x="1029" y="2073"/>
                    <a:pt x="1029" y="2073"/>
                  </a:cubicBezTo>
                  <a:cubicBezTo>
                    <a:pt x="1029" y="2074"/>
                    <a:pt x="1029" y="2074"/>
                    <a:pt x="1029" y="2074"/>
                  </a:cubicBezTo>
                  <a:cubicBezTo>
                    <a:pt x="1030" y="2074"/>
                    <a:pt x="1030" y="2074"/>
                    <a:pt x="1030" y="2074"/>
                  </a:cubicBezTo>
                  <a:cubicBezTo>
                    <a:pt x="1030" y="2074"/>
                    <a:pt x="1030" y="2074"/>
                    <a:pt x="1030" y="2074"/>
                  </a:cubicBezTo>
                  <a:cubicBezTo>
                    <a:pt x="1031" y="2076"/>
                    <a:pt x="1031" y="2076"/>
                    <a:pt x="1031" y="2076"/>
                  </a:cubicBezTo>
                  <a:cubicBezTo>
                    <a:pt x="1032" y="2077"/>
                    <a:pt x="1033" y="2079"/>
                    <a:pt x="1034" y="2080"/>
                  </a:cubicBezTo>
                  <a:cubicBezTo>
                    <a:pt x="1035" y="2081"/>
                    <a:pt x="1036" y="2082"/>
                    <a:pt x="1036" y="2084"/>
                  </a:cubicBezTo>
                  <a:cubicBezTo>
                    <a:pt x="1037" y="2085"/>
                    <a:pt x="1038" y="2086"/>
                    <a:pt x="1039" y="2087"/>
                  </a:cubicBezTo>
                  <a:cubicBezTo>
                    <a:pt x="1040" y="2088"/>
                    <a:pt x="1041" y="2089"/>
                    <a:pt x="1042" y="2091"/>
                  </a:cubicBezTo>
                  <a:cubicBezTo>
                    <a:pt x="1043" y="2092"/>
                    <a:pt x="1044" y="2093"/>
                    <a:pt x="1045" y="2094"/>
                  </a:cubicBezTo>
                  <a:cubicBezTo>
                    <a:pt x="1049" y="2098"/>
                    <a:pt x="1054" y="2102"/>
                    <a:pt x="1058" y="2106"/>
                  </a:cubicBezTo>
                  <a:cubicBezTo>
                    <a:pt x="1060" y="2108"/>
                    <a:pt x="1063" y="2110"/>
                    <a:pt x="1065" y="2112"/>
                  </a:cubicBezTo>
                  <a:cubicBezTo>
                    <a:pt x="1065" y="2112"/>
                    <a:pt x="1065" y="2113"/>
                    <a:pt x="1065" y="2114"/>
                  </a:cubicBezTo>
                  <a:cubicBezTo>
                    <a:pt x="1066" y="2115"/>
                    <a:pt x="1067" y="2117"/>
                    <a:pt x="1067" y="2119"/>
                  </a:cubicBezTo>
                  <a:cubicBezTo>
                    <a:pt x="1068" y="2121"/>
                    <a:pt x="1069" y="2123"/>
                    <a:pt x="1070" y="2126"/>
                  </a:cubicBezTo>
                  <a:cubicBezTo>
                    <a:pt x="1071" y="2128"/>
                    <a:pt x="1072" y="2130"/>
                    <a:pt x="1073" y="2133"/>
                  </a:cubicBezTo>
                  <a:cubicBezTo>
                    <a:pt x="1074" y="2134"/>
                    <a:pt x="1074" y="2135"/>
                    <a:pt x="1075" y="2136"/>
                  </a:cubicBezTo>
                  <a:cubicBezTo>
                    <a:pt x="1076" y="2137"/>
                    <a:pt x="1076" y="2138"/>
                    <a:pt x="1077" y="2140"/>
                  </a:cubicBezTo>
                  <a:cubicBezTo>
                    <a:pt x="1078" y="2142"/>
                    <a:pt x="1080" y="2145"/>
                    <a:pt x="1081" y="2147"/>
                  </a:cubicBezTo>
                  <a:cubicBezTo>
                    <a:pt x="1083" y="2149"/>
                    <a:pt x="1084" y="2152"/>
                    <a:pt x="1086" y="2154"/>
                  </a:cubicBezTo>
                  <a:cubicBezTo>
                    <a:pt x="1087" y="2155"/>
                    <a:pt x="1088" y="2156"/>
                    <a:pt x="1088" y="2157"/>
                  </a:cubicBezTo>
                  <a:cubicBezTo>
                    <a:pt x="1089" y="2158"/>
                    <a:pt x="1090" y="2159"/>
                    <a:pt x="1091" y="2160"/>
                  </a:cubicBezTo>
                  <a:cubicBezTo>
                    <a:pt x="1092" y="2163"/>
                    <a:pt x="1094" y="2164"/>
                    <a:pt x="1096" y="2166"/>
                  </a:cubicBezTo>
                  <a:cubicBezTo>
                    <a:pt x="1096" y="2167"/>
                    <a:pt x="1097" y="2168"/>
                    <a:pt x="1098" y="2169"/>
                  </a:cubicBezTo>
                  <a:cubicBezTo>
                    <a:pt x="1099" y="2170"/>
                    <a:pt x="1099" y="2171"/>
                    <a:pt x="1100" y="2171"/>
                  </a:cubicBezTo>
                  <a:cubicBezTo>
                    <a:pt x="1101" y="2172"/>
                    <a:pt x="1102" y="2173"/>
                    <a:pt x="1102" y="2174"/>
                  </a:cubicBezTo>
                  <a:cubicBezTo>
                    <a:pt x="1103" y="2174"/>
                    <a:pt x="1104" y="2175"/>
                    <a:pt x="1104" y="2175"/>
                  </a:cubicBezTo>
                  <a:cubicBezTo>
                    <a:pt x="1106" y="2177"/>
                    <a:pt x="1107" y="2178"/>
                    <a:pt x="1108" y="2178"/>
                  </a:cubicBezTo>
                  <a:cubicBezTo>
                    <a:pt x="1109" y="2179"/>
                    <a:pt x="1109" y="2180"/>
                    <a:pt x="1110" y="2180"/>
                  </a:cubicBezTo>
                  <a:cubicBezTo>
                    <a:pt x="1110" y="2181"/>
                    <a:pt x="1111" y="2181"/>
                    <a:pt x="1111" y="2181"/>
                  </a:cubicBezTo>
                  <a:cubicBezTo>
                    <a:pt x="1111" y="2181"/>
                    <a:pt x="1110" y="2181"/>
                    <a:pt x="1110" y="2180"/>
                  </a:cubicBezTo>
                  <a:cubicBezTo>
                    <a:pt x="1110" y="2179"/>
                    <a:pt x="1109" y="2179"/>
                    <a:pt x="1109" y="2177"/>
                  </a:cubicBezTo>
                  <a:cubicBezTo>
                    <a:pt x="1108" y="2176"/>
                    <a:pt x="1108" y="2175"/>
                    <a:pt x="1107" y="2174"/>
                  </a:cubicBezTo>
                  <a:cubicBezTo>
                    <a:pt x="1106" y="2172"/>
                    <a:pt x="1105" y="2170"/>
                    <a:pt x="1104" y="2169"/>
                  </a:cubicBezTo>
                  <a:cubicBezTo>
                    <a:pt x="1103" y="2167"/>
                    <a:pt x="1102" y="2165"/>
                    <a:pt x="1100" y="2163"/>
                  </a:cubicBezTo>
                  <a:cubicBezTo>
                    <a:pt x="1099" y="2161"/>
                    <a:pt x="1098" y="2159"/>
                    <a:pt x="1097" y="2156"/>
                  </a:cubicBezTo>
                  <a:cubicBezTo>
                    <a:pt x="1096" y="2155"/>
                    <a:pt x="1095" y="2154"/>
                    <a:pt x="1094" y="2153"/>
                  </a:cubicBezTo>
                  <a:cubicBezTo>
                    <a:pt x="1094" y="2152"/>
                    <a:pt x="1093" y="2151"/>
                    <a:pt x="1092" y="2150"/>
                  </a:cubicBezTo>
                  <a:cubicBezTo>
                    <a:pt x="1091" y="2147"/>
                    <a:pt x="1089" y="2145"/>
                    <a:pt x="1088" y="2143"/>
                  </a:cubicBezTo>
                  <a:cubicBezTo>
                    <a:pt x="1086" y="2140"/>
                    <a:pt x="1085" y="2138"/>
                    <a:pt x="1084" y="2136"/>
                  </a:cubicBezTo>
                  <a:cubicBezTo>
                    <a:pt x="1083" y="2135"/>
                    <a:pt x="1082" y="2133"/>
                    <a:pt x="1081" y="2132"/>
                  </a:cubicBezTo>
                  <a:cubicBezTo>
                    <a:pt x="1081" y="2131"/>
                    <a:pt x="1080" y="2130"/>
                    <a:pt x="1079" y="2129"/>
                  </a:cubicBezTo>
                  <a:cubicBezTo>
                    <a:pt x="1078" y="2127"/>
                    <a:pt x="1076" y="2125"/>
                    <a:pt x="1075" y="2123"/>
                  </a:cubicBezTo>
                  <a:cubicBezTo>
                    <a:pt x="1074" y="2121"/>
                    <a:pt x="1073" y="2119"/>
                    <a:pt x="1071" y="2117"/>
                  </a:cubicBezTo>
                  <a:cubicBezTo>
                    <a:pt x="1071" y="2117"/>
                    <a:pt x="1071" y="2117"/>
                    <a:pt x="1071" y="2117"/>
                  </a:cubicBezTo>
                  <a:cubicBezTo>
                    <a:pt x="1075" y="2120"/>
                    <a:pt x="1079" y="2122"/>
                    <a:pt x="1083" y="2125"/>
                  </a:cubicBezTo>
                  <a:cubicBezTo>
                    <a:pt x="1086" y="2127"/>
                    <a:pt x="1090" y="2129"/>
                    <a:pt x="1093" y="2131"/>
                  </a:cubicBezTo>
                  <a:cubicBezTo>
                    <a:pt x="1096" y="2133"/>
                    <a:pt x="1099" y="2135"/>
                    <a:pt x="1101" y="2136"/>
                  </a:cubicBezTo>
                  <a:cubicBezTo>
                    <a:pt x="1104" y="2137"/>
                    <a:pt x="1106" y="2138"/>
                    <a:pt x="1107" y="2138"/>
                  </a:cubicBezTo>
                  <a:cubicBezTo>
                    <a:pt x="1108" y="2138"/>
                    <a:pt x="1109" y="2138"/>
                    <a:pt x="1109" y="2138"/>
                  </a:cubicBezTo>
                  <a:cubicBezTo>
                    <a:pt x="1109" y="2138"/>
                    <a:pt x="1109" y="2138"/>
                    <a:pt x="1109" y="2138"/>
                  </a:cubicBezTo>
                  <a:cubicBezTo>
                    <a:pt x="1109" y="2138"/>
                    <a:pt x="1109" y="2138"/>
                    <a:pt x="1107" y="2137"/>
                  </a:cubicBezTo>
                  <a:cubicBezTo>
                    <a:pt x="1106" y="2137"/>
                    <a:pt x="1104" y="2136"/>
                    <a:pt x="1102" y="2134"/>
                  </a:cubicBezTo>
                  <a:cubicBezTo>
                    <a:pt x="1100" y="2133"/>
                    <a:pt x="1098" y="2131"/>
                    <a:pt x="1095" y="2129"/>
                  </a:cubicBezTo>
                  <a:cubicBezTo>
                    <a:pt x="1092" y="2126"/>
                    <a:pt x="1089" y="2124"/>
                    <a:pt x="1085" y="2121"/>
                  </a:cubicBezTo>
                  <a:cubicBezTo>
                    <a:pt x="1082" y="2118"/>
                    <a:pt x="1078" y="2115"/>
                    <a:pt x="1074" y="2112"/>
                  </a:cubicBezTo>
                  <a:cubicBezTo>
                    <a:pt x="1071" y="2108"/>
                    <a:pt x="1067" y="2105"/>
                    <a:pt x="1063" y="2101"/>
                  </a:cubicBezTo>
                  <a:cubicBezTo>
                    <a:pt x="1061" y="2099"/>
                    <a:pt x="1059" y="2097"/>
                    <a:pt x="1057" y="2095"/>
                  </a:cubicBezTo>
                  <a:cubicBezTo>
                    <a:pt x="1055" y="2093"/>
                    <a:pt x="1053" y="2091"/>
                    <a:pt x="1051" y="2089"/>
                  </a:cubicBezTo>
                  <a:cubicBezTo>
                    <a:pt x="1050" y="2088"/>
                    <a:pt x="1049" y="2087"/>
                    <a:pt x="1048" y="2086"/>
                  </a:cubicBezTo>
                  <a:cubicBezTo>
                    <a:pt x="1049" y="2086"/>
                    <a:pt x="1049" y="2086"/>
                    <a:pt x="1050" y="2087"/>
                  </a:cubicBezTo>
                  <a:cubicBezTo>
                    <a:pt x="1052" y="2088"/>
                    <a:pt x="1055" y="2090"/>
                    <a:pt x="1058" y="2092"/>
                  </a:cubicBezTo>
                  <a:cubicBezTo>
                    <a:pt x="1060" y="2094"/>
                    <a:pt x="1063" y="2095"/>
                    <a:pt x="1065" y="2097"/>
                  </a:cubicBezTo>
                  <a:cubicBezTo>
                    <a:pt x="1067" y="2097"/>
                    <a:pt x="1068" y="2098"/>
                    <a:pt x="1069" y="2099"/>
                  </a:cubicBezTo>
                  <a:cubicBezTo>
                    <a:pt x="1071" y="2100"/>
                    <a:pt x="1072" y="2100"/>
                    <a:pt x="1073" y="2101"/>
                  </a:cubicBezTo>
                  <a:cubicBezTo>
                    <a:pt x="1076" y="2103"/>
                    <a:pt x="1078" y="2104"/>
                    <a:pt x="1080" y="2105"/>
                  </a:cubicBezTo>
                  <a:cubicBezTo>
                    <a:pt x="1083" y="2107"/>
                    <a:pt x="1085" y="2108"/>
                    <a:pt x="1087" y="2109"/>
                  </a:cubicBezTo>
                  <a:cubicBezTo>
                    <a:pt x="1088" y="2110"/>
                    <a:pt x="1089" y="2110"/>
                    <a:pt x="1089" y="2111"/>
                  </a:cubicBezTo>
                  <a:cubicBezTo>
                    <a:pt x="1090" y="2112"/>
                    <a:pt x="1091" y="2112"/>
                    <a:pt x="1092" y="2113"/>
                  </a:cubicBezTo>
                  <a:cubicBezTo>
                    <a:pt x="1093" y="2113"/>
                    <a:pt x="1093" y="2114"/>
                    <a:pt x="1094" y="2114"/>
                  </a:cubicBezTo>
                  <a:cubicBezTo>
                    <a:pt x="1095" y="2115"/>
                    <a:pt x="1095" y="2115"/>
                    <a:pt x="1096" y="2115"/>
                  </a:cubicBezTo>
                  <a:cubicBezTo>
                    <a:pt x="1097" y="2116"/>
                    <a:pt x="1098" y="2117"/>
                    <a:pt x="1098" y="2117"/>
                  </a:cubicBezTo>
                  <a:cubicBezTo>
                    <a:pt x="1099" y="2118"/>
                    <a:pt x="1099" y="2118"/>
                    <a:pt x="1099" y="2118"/>
                  </a:cubicBezTo>
                  <a:cubicBezTo>
                    <a:pt x="1099" y="2118"/>
                    <a:pt x="1099" y="2118"/>
                    <a:pt x="1099" y="2117"/>
                  </a:cubicBezTo>
                  <a:cubicBezTo>
                    <a:pt x="1098" y="2116"/>
                    <a:pt x="1098" y="2116"/>
                    <a:pt x="1097" y="2114"/>
                  </a:cubicBezTo>
                  <a:cubicBezTo>
                    <a:pt x="1097" y="2114"/>
                    <a:pt x="1096" y="2113"/>
                    <a:pt x="1096" y="2113"/>
                  </a:cubicBezTo>
                  <a:cubicBezTo>
                    <a:pt x="1095" y="2112"/>
                    <a:pt x="1095" y="2111"/>
                    <a:pt x="1094" y="2110"/>
                  </a:cubicBezTo>
                  <a:cubicBezTo>
                    <a:pt x="1093" y="2110"/>
                    <a:pt x="1093" y="2109"/>
                    <a:pt x="1092" y="2108"/>
                  </a:cubicBezTo>
                  <a:cubicBezTo>
                    <a:pt x="1091" y="2107"/>
                    <a:pt x="1090" y="2106"/>
                    <a:pt x="1090" y="2106"/>
                  </a:cubicBezTo>
                  <a:cubicBezTo>
                    <a:pt x="1089" y="2105"/>
                    <a:pt x="1088" y="2104"/>
                    <a:pt x="1087" y="2103"/>
                  </a:cubicBezTo>
                  <a:cubicBezTo>
                    <a:pt x="1086" y="2102"/>
                    <a:pt x="1085" y="2101"/>
                    <a:pt x="1084" y="2100"/>
                  </a:cubicBezTo>
                  <a:cubicBezTo>
                    <a:pt x="1082" y="2099"/>
                    <a:pt x="1079" y="2097"/>
                    <a:pt x="1077" y="2095"/>
                  </a:cubicBezTo>
                  <a:cubicBezTo>
                    <a:pt x="1076" y="2094"/>
                    <a:pt x="1075" y="2094"/>
                    <a:pt x="1073" y="2093"/>
                  </a:cubicBezTo>
                  <a:cubicBezTo>
                    <a:pt x="1072" y="2092"/>
                    <a:pt x="1071" y="2091"/>
                    <a:pt x="1070" y="2090"/>
                  </a:cubicBezTo>
                  <a:cubicBezTo>
                    <a:pt x="1067" y="2088"/>
                    <a:pt x="1064" y="2087"/>
                    <a:pt x="1062" y="2085"/>
                  </a:cubicBezTo>
                  <a:cubicBezTo>
                    <a:pt x="1059" y="2084"/>
                    <a:pt x="1057" y="2082"/>
                    <a:pt x="1054" y="2080"/>
                  </a:cubicBezTo>
                  <a:cubicBezTo>
                    <a:pt x="1053" y="2079"/>
                    <a:pt x="1052" y="2079"/>
                    <a:pt x="1050" y="2078"/>
                  </a:cubicBezTo>
                  <a:cubicBezTo>
                    <a:pt x="1049" y="2077"/>
                    <a:pt x="1048" y="2076"/>
                    <a:pt x="1047" y="2075"/>
                  </a:cubicBezTo>
                  <a:cubicBezTo>
                    <a:pt x="1046" y="2075"/>
                    <a:pt x="1044" y="2074"/>
                    <a:pt x="1043" y="2073"/>
                  </a:cubicBezTo>
                  <a:cubicBezTo>
                    <a:pt x="1042" y="2072"/>
                    <a:pt x="1041" y="2071"/>
                    <a:pt x="1040" y="2071"/>
                  </a:cubicBezTo>
                  <a:cubicBezTo>
                    <a:pt x="1040" y="2070"/>
                    <a:pt x="1039" y="2070"/>
                    <a:pt x="1039" y="2069"/>
                  </a:cubicBezTo>
                  <a:cubicBezTo>
                    <a:pt x="1038" y="2069"/>
                    <a:pt x="1038" y="2069"/>
                    <a:pt x="1037" y="2068"/>
                  </a:cubicBezTo>
                  <a:cubicBezTo>
                    <a:pt x="1036" y="2067"/>
                    <a:pt x="1035" y="2067"/>
                    <a:pt x="1035" y="2066"/>
                  </a:cubicBezTo>
                  <a:cubicBezTo>
                    <a:pt x="1034" y="2065"/>
                    <a:pt x="1033" y="2064"/>
                    <a:pt x="1032" y="2064"/>
                  </a:cubicBezTo>
                  <a:cubicBezTo>
                    <a:pt x="1032" y="2063"/>
                    <a:pt x="1031" y="2062"/>
                    <a:pt x="1030" y="2061"/>
                  </a:cubicBezTo>
                  <a:cubicBezTo>
                    <a:pt x="1029" y="2058"/>
                    <a:pt x="1028" y="2056"/>
                    <a:pt x="1026" y="2053"/>
                  </a:cubicBezTo>
                  <a:cubicBezTo>
                    <a:pt x="1026" y="2052"/>
                    <a:pt x="1025" y="2051"/>
                    <a:pt x="1025" y="2050"/>
                  </a:cubicBezTo>
                  <a:cubicBezTo>
                    <a:pt x="1024" y="2048"/>
                    <a:pt x="1023" y="2047"/>
                    <a:pt x="1023" y="2046"/>
                  </a:cubicBezTo>
                  <a:cubicBezTo>
                    <a:pt x="1021" y="2041"/>
                    <a:pt x="1019" y="2036"/>
                    <a:pt x="1018" y="2031"/>
                  </a:cubicBezTo>
                  <a:cubicBezTo>
                    <a:pt x="1017" y="2030"/>
                    <a:pt x="1017" y="2029"/>
                    <a:pt x="1017" y="2028"/>
                  </a:cubicBezTo>
                  <a:cubicBezTo>
                    <a:pt x="1016" y="2027"/>
                    <a:pt x="1016" y="2026"/>
                    <a:pt x="1016" y="2026"/>
                  </a:cubicBezTo>
                  <a:cubicBezTo>
                    <a:pt x="1016" y="2025"/>
                    <a:pt x="1016" y="2025"/>
                    <a:pt x="1016" y="2024"/>
                  </a:cubicBezTo>
                  <a:cubicBezTo>
                    <a:pt x="1015" y="2023"/>
                    <a:pt x="1015" y="2022"/>
                    <a:pt x="1015" y="2021"/>
                  </a:cubicBezTo>
                  <a:cubicBezTo>
                    <a:pt x="1015" y="2020"/>
                    <a:pt x="1014" y="2018"/>
                    <a:pt x="1014" y="2017"/>
                  </a:cubicBezTo>
                  <a:cubicBezTo>
                    <a:pt x="1013" y="2013"/>
                    <a:pt x="1013" y="2009"/>
                    <a:pt x="1013" y="2005"/>
                  </a:cubicBezTo>
                  <a:cubicBezTo>
                    <a:pt x="1013" y="2005"/>
                    <a:pt x="1013" y="2005"/>
                    <a:pt x="1013" y="2005"/>
                  </a:cubicBezTo>
                  <a:cubicBezTo>
                    <a:pt x="1015" y="1997"/>
                    <a:pt x="1018" y="1988"/>
                    <a:pt x="1023" y="1980"/>
                  </a:cubicBezTo>
                  <a:cubicBezTo>
                    <a:pt x="1048" y="1932"/>
                    <a:pt x="1078" y="1949"/>
                    <a:pt x="1117" y="1928"/>
                  </a:cubicBezTo>
                  <a:cubicBezTo>
                    <a:pt x="1106" y="1944"/>
                    <a:pt x="1100" y="1962"/>
                    <a:pt x="1098" y="1980"/>
                  </a:cubicBezTo>
                  <a:cubicBezTo>
                    <a:pt x="1098" y="1980"/>
                    <a:pt x="1097" y="1981"/>
                    <a:pt x="1097" y="1982"/>
                  </a:cubicBezTo>
                  <a:cubicBezTo>
                    <a:pt x="1096" y="1983"/>
                    <a:pt x="1095" y="1983"/>
                    <a:pt x="1095" y="1984"/>
                  </a:cubicBezTo>
                  <a:cubicBezTo>
                    <a:pt x="1094" y="1985"/>
                    <a:pt x="1093" y="1986"/>
                    <a:pt x="1093" y="1987"/>
                  </a:cubicBezTo>
                  <a:cubicBezTo>
                    <a:pt x="1092" y="1988"/>
                    <a:pt x="1091" y="1990"/>
                    <a:pt x="1090" y="1991"/>
                  </a:cubicBezTo>
                  <a:cubicBezTo>
                    <a:pt x="1090" y="1992"/>
                    <a:pt x="1089" y="1993"/>
                    <a:pt x="1088" y="1994"/>
                  </a:cubicBezTo>
                  <a:cubicBezTo>
                    <a:pt x="1088" y="1995"/>
                    <a:pt x="1088" y="1996"/>
                    <a:pt x="1087" y="1996"/>
                  </a:cubicBezTo>
                  <a:cubicBezTo>
                    <a:pt x="1087" y="1997"/>
                    <a:pt x="1087" y="1998"/>
                    <a:pt x="1086" y="1998"/>
                  </a:cubicBezTo>
                  <a:cubicBezTo>
                    <a:pt x="1086" y="2000"/>
                    <a:pt x="1085" y="2001"/>
                    <a:pt x="1084" y="2003"/>
                  </a:cubicBezTo>
                  <a:cubicBezTo>
                    <a:pt x="1083" y="2006"/>
                    <a:pt x="1082" y="2009"/>
                    <a:pt x="1081" y="2012"/>
                  </a:cubicBezTo>
                  <a:cubicBezTo>
                    <a:pt x="1080" y="2015"/>
                    <a:pt x="1079" y="2018"/>
                    <a:pt x="1078" y="2022"/>
                  </a:cubicBezTo>
                  <a:cubicBezTo>
                    <a:pt x="1077" y="2025"/>
                    <a:pt x="1077" y="2029"/>
                    <a:pt x="1076" y="2032"/>
                  </a:cubicBezTo>
                  <a:cubicBezTo>
                    <a:pt x="1076" y="2035"/>
                    <a:pt x="1076" y="2039"/>
                    <a:pt x="1075" y="2042"/>
                  </a:cubicBezTo>
                  <a:cubicBezTo>
                    <a:pt x="1075" y="2043"/>
                    <a:pt x="1075" y="2045"/>
                    <a:pt x="1075" y="2046"/>
                  </a:cubicBezTo>
                  <a:cubicBezTo>
                    <a:pt x="1075" y="2047"/>
                    <a:pt x="1075" y="2048"/>
                    <a:pt x="1075" y="2049"/>
                  </a:cubicBezTo>
                  <a:cubicBezTo>
                    <a:pt x="1075" y="2049"/>
                    <a:pt x="1075" y="2050"/>
                    <a:pt x="1075" y="2051"/>
                  </a:cubicBezTo>
                  <a:cubicBezTo>
                    <a:pt x="1076" y="2052"/>
                    <a:pt x="1076" y="2054"/>
                    <a:pt x="1076" y="2055"/>
                  </a:cubicBezTo>
                  <a:cubicBezTo>
                    <a:pt x="1076" y="2057"/>
                    <a:pt x="1076" y="2058"/>
                    <a:pt x="1076" y="2059"/>
                  </a:cubicBezTo>
                  <a:cubicBezTo>
                    <a:pt x="1076" y="2060"/>
                    <a:pt x="1077" y="2062"/>
                    <a:pt x="1077" y="2063"/>
                  </a:cubicBezTo>
                  <a:cubicBezTo>
                    <a:pt x="1077" y="2064"/>
                    <a:pt x="1077" y="2065"/>
                    <a:pt x="1078" y="2066"/>
                  </a:cubicBezTo>
                  <a:cubicBezTo>
                    <a:pt x="1078" y="2067"/>
                    <a:pt x="1078" y="2068"/>
                    <a:pt x="1078" y="2069"/>
                  </a:cubicBezTo>
                  <a:cubicBezTo>
                    <a:pt x="1078" y="2070"/>
                    <a:pt x="1079" y="2071"/>
                    <a:pt x="1079" y="2071"/>
                  </a:cubicBezTo>
                  <a:cubicBezTo>
                    <a:pt x="1079" y="2073"/>
                    <a:pt x="1080" y="2074"/>
                    <a:pt x="1080" y="2075"/>
                  </a:cubicBezTo>
                  <a:cubicBezTo>
                    <a:pt x="1080" y="2075"/>
                    <a:pt x="1080" y="2076"/>
                    <a:pt x="1080" y="2076"/>
                  </a:cubicBezTo>
                  <a:cubicBezTo>
                    <a:pt x="1080" y="2076"/>
                    <a:pt x="1080" y="2075"/>
                    <a:pt x="1080" y="2074"/>
                  </a:cubicBezTo>
                  <a:cubicBezTo>
                    <a:pt x="1080" y="2074"/>
                    <a:pt x="1080" y="2072"/>
                    <a:pt x="1080" y="2071"/>
                  </a:cubicBezTo>
                  <a:cubicBezTo>
                    <a:pt x="1080" y="2070"/>
                    <a:pt x="1080" y="2069"/>
                    <a:pt x="1080" y="2069"/>
                  </a:cubicBezTo>
                  <a:cubicBezTo>
                    <a:pt x="1080" y="2068"/>
                    <a:pt x="1081" y="2067"/>
                    <a:pt x="1081" y="2066"/>
                  </a:cubicBezTo>
                  <a:cubicBezTo>
                    <a:pt x="1081" y="2065"/>
                    <a:pt x="1081" y="2064"/>
                    <a:pt x="1081" y="2063"/>
                  </a:cubicBezTo>
                  <a:cubicBezTo>
                    <a:pt x="1081" y="2061"/>
                    <a:pt x="1081" y="2060"/>
                    <a:pt x="1081" y="2059"/>
                  </a:cubicBezTo>
                  <a:cubicBezTo>
                    <a:pt x="1081" y="2058"/>
                    <a:pt x="1081" y="2056"/>
                    <a:pt x="1081" y="2055"/>
                  </a:cubicBezTo>
                  <a:cubicBezTo>
                    <a:pt x="1081" y="2054"/>
                    <a:pt x="1081" y="2052"/>
                    <a:pt x="1081" y="2051"/>
                  </a:cubicBezTo>
                  <a:cubicBezTo>
                    <a:pt x="1081" y="2050"/>
                    <a:pt x="1082" y="2050"/>
                    <a:pt x="1082" y="2049"/>
                  </a:cubicBezTo>
                  <a:cubicBezTo>
                    <a:pt x="1082" y="2048"/>
                    <a:pt x="1082" y="2048"/>
                    <a:pt x="1082" y="2047"/>
                  </a:cubicBezTo>
                  <a:cubicBezTo>
                    <a:pt x="1082" y="2048"/>
                    <a:pt x="1082" y="2049"/>
                    <a:pt x="1082" y="2050"/>
                  </a:cubicBezTo>
                  <a:cubicBezTo>
                    <a:pt x="1083" y="2051"/>
                    <a:pt x="1083" y="2052"/>
                    <a:pt x="1083" y="2052"/>
                  </a:cubicBezTo>
                  <a:cubicBezTo>
                    <a:pt x="1083" y="2053"/>
                    <a:pt x="1084" y="2054"/>
                    <a:pt x="1084" y="2055"/>
                  </a:cubicBezTo>
                  <a:cubicBezTo>
                    <a:pt x="1084" y="2057"/>
                    <a:pt x="1085" y="2059"/>
                    <a:pt x="1086" y="2061"/>
                  </a:cubicBezTo>
                  <a:cubicBezTo>
                    <a:pt x="1086" y="2062"/>
                    <a:pt x="1087" y="2064"/>
                    <a:pt x="1087" y="2066"/>
                  </a:cubicBezTo>
                  <a:cubicBezTo>
                    <a:pt x="1088" y="2067"/>
                    <a:pt x="1088" y="2068"/>
                    <a:pt x="1088" y="2069"/>
                  </a:cubicBezTo>
                  <a:cubicBezTo>
                    <a:pt x="1089" y="2069"/>
                    <a:pt x="1089" y="2070"/>
                    <a:pt x="1089" y="2071"/>
                  </a:cubicBezTo>
                  <a:cubicBezTo>
                    <a:pt x="1090" y="2073"/>
                    <a:pt x="1090" y="2074"/>
                    <a:pt x="1090" y="2076"/>
                  </a:cubicBezTo>
                  <a:cubicBezTo>
                    <a:pt x="1090" y="2077"/>
                    <a:pt x="1091" y="2077"/>
                    <a:pt x="1091" y="2078"/>
                  </a:cubicBezTo>
                  <a:cubicBezTo>
                    <a:pt x="1091" y="2079"/>
                    <a:pt x="1091" y="2079"/>
                    <a:pt x="1091" y="2080"/>
                  </a:cubicBezTo>
                  <a:cubicBezTo>
                    <a:pt x="1091" y="2081"/>
                    <a:pt x="1091" y="2081"/>
                    <a:pt x="1091" y="2082"/>
                  </a:cubicBezTo>
                  <a:cubicBezTo>
                    <a:pt x="1091" y="2083"/>
                    <a:pt x="1091" y="2083"/>
                    <a:pt x="1091" y="2084"/>
                  </a:cubicBezTo>
                  <a:cubicBezTo>
                    <a:pt x="1091" y="2085"/>
                    <a:pt x="1092" y="2086"/>
                    <a:pt x="1092" y="2087"/>
                  </a:cubicBezTo>
                  <a:cubicBezTo>
                    <a:pt x="1092" y="2088"/>
                    <a:pt x="1091" y="2088"/>
                    <a:pt x="1091" y="2089"/>
                  </a:cubicBezTo>
                  <a:cubicBezTo>
                    <a:pt x="1091" y="2089"/>
                    <a:pt x="1091" y="2090"/>
                    <a:pt x="1091" y="2090"/>
                  </a:cubicBezTo>
                  <a:cubicBezTo>
                    <a:pt x="1091" y="2090"/>
                    <a:pt x="1092" y="2089"/>
                    <a:pt x="1092" y="2089"/>
                  </a:cubicBezTo>
                  <a:cubicBezTo>
                    <a:pt x="1092" y="2089"/>
                    <a:pt x="1093" y="2088"/>
                    <a:pt x="1093" y="2087"/>
                  </a:cubicBezTo>
                  <a:cubicBezTo>
                    <a:pt x="1094" y="2087"/>
                    <a:pt x="1094" y="2086"/>
                    <a:pt x="1094" y="2084"/>
                  </a:cubicBezTo>
                  <a:cubicBezTo>
                    <a:pt x="1095" y="2084"/>
                    <a:pt x="1095" y="2083"/>
                    <a:pt x="1095" y="2082"/>
                  </a:cubicBezTo>
                  <a:cubicBezTo>
                    <a:pt x="1095" y="2082"/>
                    <a:pt x="1095" y="2081"/>
                    <a:pt x="1096" y="2080"/>
                  </a:cubicBezTo>
                  <a:cubicBezTo>
                    <a:pt x="1096" y="2079"/>
                    <a:pt x="1096" y="2077"/>
                    <a:pt x="1096" y="2075"/>
                  </a:cubicBezTo>
                  <a:cubicBezTo>
                    <a:pt x="1096" y="2073"/>
                    <a:pt x="1096" y="2072"/>
                    <a:pt x="1096" y="2070"/>
                  </a:cubicBezTo>
                  <a:cubicBezTo>
                    <a:pt x="1096" y="2068"/>
                    <a:pt x="1095" y="2066"/>
                    <a:pt x="1095" y="2064"/>
                  </a:cubicBezTo>
                  <a:cubicBezTo>
                    <a:pt x="1094" y="2062"/>
                    <a:pt x="1094" y="2060"/>
                    <a:pt x="1093" y="2058"/>
                  </a:cubicBezTo>
                  <a:cubicBezTo>
                    <a:pt x="1092" y="2056"/>
                    <a:pt x="1092" y="2054"/>
                    <a:pt x="1091" y="2053"/>
                  </a:cubicBezTo>
                  <a:cubicBezTo>
                    <a:pt x="1091" y="2052"/>
                    <a:pt x="1090" y="2051"/>
                    <a:pt x="1090" y="2050"/>
                  </a:cubicBezTo>
                  <a:cubicBezTo>
                    <a:pt x="1090" y="2049"/>
                    <a:pt x="1089" y="2048"/>
                    <a:pt x="1089" y="2048"/>
                  </a:cubicBezTo>
                  <a:cubicBezTo>
                    <a:pt x="1087" y="2044"/>
                    <a:pt x="1086" y="2041"/>
                    <a:pt x="1085" y="2039"/>
                  </a:cubicBezTo>
                  <a:cubicBezTo>
                    <a:pt x="1084" y="2037"/>
                    <a:pt x="1084" y="2036"/>
                    <a:pt x="1083" y="2035"/>
                  </a:cubicBezTo>
                  <a:cubicBezTo>
                    <a:pt x="1084" y="2034"/>
                    <a:pt x="1084" y="2034"/>
                    <a:pt x="1084" y="2033"/>
                  </a:cubicBezTo>
                  <a:cubicBezTo>
                    <a:pt x="1084" y="2030"/>
                    <a:pt x="1085" y="2027"/>
                    <a:pt x="1086" y="2024"/>
                  </a:cubicBezTo>
                  <a:cubicBezTo>
                    <a:pt x="1086" y="2020"/>
                    <a:pt x="1087" y="2017"/>
                    <a:pt x="1088" y="2014"/>
                  </a:cubicBezTo>
                  <a:cubicBezTo>
                    <a:pt x="1088" y="2013"/>
                    <a:pt x="1089" y="2011"/>
                    <a:pt x="1089" y="2010"/>
                  </a:cubicBezTo>
                  <a:cubicBezTo>
                    <a:pt x="1090" y="2008"/>
                    <a:pt x="1090" y="2007"/>
                    <a:pt x="1091" y="2005"/>
                  </a:cubicBezTo>
                  <a:cubicBezTo>
                    <a:pt x="1091" y="2004"/>
                    <a:pt x="1092" y="2002"/>
                    <a:pt x="1092" y="2001"/>
                  </a:cubicBezTo>
                  <a:cubicBezTo>
                    <a:pt x="1092" y="2000"/>
                    <a:pt x="1093" y="2000"/>
                    <a:pt x="1093" y="1999"/>
                  </a:cubicBezTo>
                  <a:cubicBezTo>
                    <a:pt x="1093" y="1998"/>
                    <a:pt x="1093" y="1998"/>
                    <a:pt x="1094" y="1997"/>
                  </a:cubicBezTo>
                  <a:cubicBezTo>
                    <a:pt x="1094" y="1996"/>
                    <a:pt x="1095" y="1994"/>
                    <a:pt x="1095" y="1993"/>
                  </a:cubicBezTo>
                  <a:cubicBezTo>
                    <a:pt x="1096" y="1992"/>
                    <a:pt x="1096" y="1991"/>
                    <a:pt x="1097" y="1990"/>
                  </a:cubicBezTo>
                  <a:cubicBezTo>
                    <a:pt x="1097" y="1989"/>
                    <a:pt x="1097" y="1988"/>
                    <a:pt x="1098" y="1987"/>
                  </a:cubicBezTo>
                  <a:cubicBezTo>
                    <a:pt x="1095" y="2039"/>
                    <a:pt x="1124" y="2098"/>
                    <a:pt x="1153" y="2156"/>
                  </a:cubicBezTo>
                  <a:cubicBezTo>
                    <a:pt x="1152" y="2156"/>
                    <a:pt x="1152" y="2157"/>
                    <a:pt x="1152" y="2157"/>
                  </a:cubicBezTo>
                  <a:cubicBezTo>
                    <a:pt x="1151" y="2161"/>
                    <a:pt x="1150" y="2166"/>
                    <a:pt x="1149" y="2171"/>
                  </a:cubicBezTo>
                  <a:cubicBezTo>
                    <a:pt x="1149" y="2173"/>
                    <a:pt x="1149" y="2176"/>
                    <a:pt x="1149" y="2178"/>
                  </a:cubicBezTo>
                  <a:cubicBezTo>
                    <a:pt x="1149" y="2179"/>
                    <a:pt x="1149" y="2180"/>
                    <a:pt x="1149" y="2180"/>
                  </a:cubicBezTo>
                  <a:cubicBezTo>
                    <a:pt x="1149" y="2181"/>
                    <a:pt x="1149" y="2182"/>
                    <a:pt x="1149" y="2183"/>
                  </a:cubicBezTo>
                  <a:cubicBezTo>
                    <a:pt x="1149" y="2184"/>
                    <a:pt x="1149" y="2185"/>
                    <a:pt x="1149" y="2187"/>
                  </a:cubicBezTo>
                  <a:cubicBezTo>
                    <a:pt x="1150" y="2192"/>
                    <a:pt x="1151" y="2198"/>
                    <a:pt x="1152" y="2204"/>
                  </a:cubicBezTo>
                  <a:cubicBezTo>
                    <a:pt x="1152" y="2207"/>
                    <a:pt x="1153" y="2210"/>
                    <a:pt x="1153" y="2213"/>
                  </a:cubicBezTo>
                  <a:cubicBezTo>
                    <a:pt x="1154" y="2215"/>
                    <a:pt x="1154" y="2216"/>
                    <a:pt x="1154" y="2218"/>
                  </a:cubicBezTo>
                  <a:cubicBezTo>
                    <a:pt x="1154" y="2219"/>
                    <a:pt x="1154" y="2220"/>
                    <a:pt x="1154" y="2220"/>
                  </a:cubicBezTo>
                  <a:cubicBezTo>
                    <a:pt x="1155" y="2221"/>
                    <a:pt x="1155" y="2221"/>
                    <a:pt x="1155" y="2221"/>
                  </a:cubicBezTo>
                  <a:cubicBezTo>
                    <a:pt x="1155" y="2222"/>
                    <a:pt x="1155" y="2222"/>
                    <a:pt x="1155" y="2222"/>
                  </a:cubicBezTo>
                  <a:cubicBezTo>
                    <a:pt x="1155" y="2222"/>
                    <a:pt x="1155" y="2222"/>
                    <a:pt x="1155" y="2222"/>
                  </a:cubicBezTo>
                  <a:cubicBezTo>
                    <a:pt x="1155" y="2222"/>
                    <a:pt x="1155" y="2222"/>
                    <a:pt x="1155" y="2222"/>
                  </a:cubicBezTo>
                  <a:cubicBezTo>
                    <a:pt x="1155" y="2223"/>
                    <a:pt x="1155" y="2223"/>
                    <a:pt x="1155" y="2223"/>
                  </a:cubicBezTo>
                  <a:cubicBezTo>
                    <a:pt x="1155" y="2224"/>
                    <a:pt x="1155" y="2226"/>
                    <a:pt x="1155" y="2227"/>
                  </a:cubicBezTo>
                  <a:cubicBezTo>
                    <a:pt x="1155" y="2228"/>
                    <a:pt x="1155" y="2229"/>
                    <a:pt x="1154" y="2229"/>
                  </a:cubicBezTo>
                  <a:cubicBezTo>
                    <a:pt x="1154" y="2231"/>
                    <a:pt x="1153" y="2232"/>
                    <a:pt x="1152" y="2234"/>
                  </a:cubicBezTo>
                  <a:cubicBezTo>
                    <a:pt x="1152" y="2235"/>
                    <a:pt x="1151" y="2236"/>
                    <a:pt x="1151" y="2237"/>
                  </a:cubicBezTo>
                  <a:cubicBezTo>
                    <a:pt x="1151" y="2237"/>
                    <a:pt x="1150" y="2238"/>
                    <a:pt x="1150" y="2238"/>
                  </a:cubicBezTo>
                  <a:cubicBezTo>
                    <a:pt x="1150" y="2238"/>
                    <a:pt x="1150" y="2239"/>
                    <a:pt x="1149" y="2239"/>
                  </a:cubicBezTo>
                  <a:cubicBezTo>
                    <a:pt x="1149" y="2240"/>
                    <a:pt x="1148" y="2241"/>
                    <a:pt x="1147" y="2242"/>
                  </a:cubicBezTo>
                  <a:cubicBezTo>
                    <a:pt x="1147" y="2242"/>
                    <a:pt x="1147" y="2243"/>
                    <a:pt x="1146" y="2243"/>
                  </a:cubicBezTo>
                  <a:cubicBezTo>
                    <a:pt x="1146" y="2243"/>
                    <a:pt x="1146" y="2244"/>
                    <a:pt x="1145" y="2244"/>
                  </a:cubicBezTo>
                  <a:cubicBezTo>
                    <a:pt x="1144" y="2246"/>
                    <a:pt x="1142" y="2248"/>
                    <a:pt x="1141" y="2249"/>
                  </a:cubicBezTo>
                  <a:cubicBezTo>
                    <a:pt x="1139" y="2251"/>
                    <a:pt x="1138" y="2253"/>
                    <a:pt x="1136" y="2255"/>
                  </a:cubicBezTo>
                  <a:cubicBezTo>
                    <a:pt x="1136" y="2255"/>
                    <a:pt x="1135" y="2256"/>
                    <a:pt x="1135" y="2256"/>
                  </a:cubicBezTo>
                  <a:cubicBezTo>
                    <a:pt x="1135" y="2257"/>
                    <a:pt x="1134" y="2257"/>
                    <a:pt x="1134" y="2258"/>
                  </a:cubicBezTo>
                  <a:cubicBezTo>
                    <a:pt x="1133" y="2259"/>
                    <a:pt x="1133" y="2260"/>
                    <a:pt x="1132" y="2261"/>
                  </a:cubicBezTo>
                  <a:cubicBezTo>
                    <a:pt x="1131" y="2263"/>
                    <a:pt x="1130" y="2265"/>
                    <a:pt x="1129" y="2267"/>
                  </a:cubicBezTo>
                  <a:cubicBezTo>
                    <a:pt x="1128" y="2269"/>
                    <a:pt x="1128" y="2271"/>
                    <a:pt x="1127" y="2272"/>
                  </a:cubicBezTo>
                  <a:cubicBezTo>
                    <a:pt x="1127" y="2274"/>
                    <a:pt x="1126" y="2276"/>
                    <a:pt x="1126" y="2277"/>
                  </a:cubicBezTo>
                  <a:cubicBezTo>
                    <a:pt x="1126" y="2279"/>
                    <a:pt x="1126" y="2280"/>
                    <a:pt x="1125" y="2281"/>
                  </a:cubicBezTo>
                  <a:cubicBezTo>
                    <a:pt x="1125" y="2282"/>
                    <a:pt x="1125" y="2283"/>
                    <a:pt x="1125" y="2284"/>
                  </a:cubicBezTo>
                  <a:cubicBezTo>
                    <a:pt x="1125" y="2284"/>
                    <a:pt x="1125" y="2285"/>
                    <a:pt x="1125" y="2285"/>
                  </a:cubicBezTo>
                  <a:cubicBezTo>
                    <a:pt x="1125" y="2285"/>
                    <a:pt x="1126" y="2284"/>
                    <a:pt x="1126" y="2284"/>
                  </a:cubicBezTo>
                  <a:cubicBezTo>
                    <a:pt x="1126" y="2283"/>
                    <a:pt x="1127" y="2283"/>
                    <a:pt x="1127" y="2282"/>
                  </a:cubicBezTo>
                  <a:cubicBezTo>
                    <a:pt x="1128" y="2280"/>
                    <a:pt x="1129" y="2277"/>
                    <a:pt x="1131" y="2274"/>
                  </a:cubicBezTo>
                  <a:cubicBezTo>
                    <a:pt x="1133" y="2271"/>
                    <a:pt x="1135" y="2268"/>
                    <a:pt x="1138" y="2265"/>
                  </a:cubicBezTo>
                  <a:cubicBezTo>
                    <a:pt x="1139" y="2264"/>
                    <a:pt x="1139" y="2263"/>
                    <a:pt x="1140" y="2262"/>
                  </a:cubicBezTo>
                  <a:cubicBezTo>
                    <a:pt x="1141" y="2261"/>
                    <a:pt x="1141" y="2261"/>
                    <a:pt x="1142" y="2260"/>
                  </a:cubicBezTo>
                  <a:cubicBezTo>
                    <a:pt x="1144" y="2258"/>
                    <a:pt x="1145" y="2256"/>
                    <a:pt x="1147" y="2255"/>
                  </a:cubicBezTo>
                  <a:cubicBezTo>
                    <a:pt x="1148" y="2253"/>
                    <a:pt x="1150" y="2251"/>
                    <a:pt x="1151" y="2249"/>
                  </a:cubicBezTo>
                  <a:cubicBezTo>
                    <a:pt x="1152" y="2248"/>
                    <a:pt x="1153" y="2247"/>
                    <a:pt x="1153" y="2246"/>
                  </a:cubicBezTo>
                  <a:cubicBezTo>
                    <a:pt x="1154" y="2245"/>
                    <a:pt x="1155" y="2244"/>
                    <a:pt x="1155" y="2243"/>
                  </a:cubicBezTo>
                  <a:cubicBezTo>
                    <a:pt x="1156" y="2242"/>
                    <a:pt x="1156" y="2242"/>
                    <a:pt x="1156" y="2242"/>
                  </a:cubicBezTo>
                  <a:cubicBezTo>
                    <a:pt x="1156" y="2245"/>
                    <a:pt x="1156" y="2248"/>
                    <a:pt x="1155" y="2251"/>
                  </a:cubicBezTo>
                  <a:cubicBezTo>
                    <a:pt x="1155" y="2252"/>
                    <a:pt x="1155" y="2254"/>
                    <a:pt x="1155" y="2255"/>
                  </a:cubicBezTo>
                  <a:cubicBezTo>
                    <a:pt x="1155" y="2257"/>
                    <a:pt x="1155" y="2259"/>
                    <a:pt x="1155" y="2260"/>
                  </a:cubicBezTo>
                  <a:cubicBezTo>
                    <a:pt x="1154" y="2266"/>
                    <a:pt x="1153" y="2272"/>
                    <a:pt x="1151" y="2278"/>
                  </a:cubicBezTo>
                  <a:cubicBezTo>
                    <a:pt x="1151" y="2279"/>
                    <a:pt x="1150" y="2281"/>
                    <a:pt x="1150" y="2282"/>
                  </a:cubicBezTo>
                  <a:cubicBezTo>
                    <a:pt x="1150" y="2284"/>
                    <a:pt x="1149" y="2285"/>
                    <a:pt x="1149" y="2286"/>
                  </a:cubicBezTo>
                  <a:cubicBezTo>
                    <a:pt x="1148" y="2289"/>
                    <a:pt x="1147" y="2292"/>
                    <a:pt x="1146" y="2294"/>
                  </a:cubicBezTo>
                  <a:cubicBezTo>
                    <a:pt x="1146" y="2295"/>
                    <a:pt x="1146" y="2296"/>
                    <a:pt x="1145" y="2296"/>
                  </a:cubicBezTo>
                  <a:cubicBezTo>
                    <a:pt x="1145" y="2297"/>
                    <a:pt x="1145" y="2298"/>
                    <a:pt x="1145" y="2298"/>
                  </a:cubicBezTo>
                  <a:cubicBezTo>
                    <a:pt x="1144" y="2299"/>
                    <a:pt x="1144" y="2301"/>
                    <a:pt x="1143" y="2302"/>
                  </a:cubicBezTo>
                  <a:cubicBezTo>
                    <a:pt x="1143" y="2303"/>
                    <a:pt x="1142" y="2304"/>
                    <a:pt x="1142" y="2305"/>
                  </a:cubicBezTo>
                  <a:cubicBezTo>
                    <a:pt x="1141" y="2306"/>
                    <a:pt x="1140" y="2307"/>
                    <a:pt x="1140" y="2309"/>
                  </a:cubicBezTo>
                  <a:cubicBezTo>
                    <a:pt x="1140" y="2309"/>
                    <a:pt x="1139" y="2310"/>
                    <a:pt x="1139" y="2310"/>
                  </a:cubicBezTo>
                  <a:cubicBezTo>
                    <a:pt x="1139" y="2311"/>
                    <a:pt x="1139" y="2311"/>
                    <a:pt x="1138" y="2312"/>
                  </a:cubicBezTo>
                  <a:cubicBezTo>
                    <a:pt x="1138" y="2313"/>
                    <a:pt x="1137" y="2314"/>
                    <a:pt x="1137" y="2315"/>
                  </a:cubicBezTo>
                  <a:cubicBezTo>
                    <a:pt x="1136" y="2317"/>
                    <a:pt x="1135" y="2318"/>
                    <a:pt x="1134" y="2320"/>
                  </a:cubicBezTo>
                  <a:cubicBezTo>
                    <a:pt x="1132" y="2324"/>
                    <a:pt x="1130" y="2326"/>
                    <a:pt x="1128" y="2329"/>
                  </a:cubicBezTo>
                  <a:cubicBezTo>
                    <a:pt x="1128" y="2330"/>
                    <a:pt x="1127" y="2331"/>
                    <a:pt x="1126" y="2332"/>
                  </a:cubicBezTo>
                  <a:cubicBezTo>
                    <a:pt x="1126" y="2333"/>
                    <a:pt x="1125" y="2333"/>
                    <a:pt x="1125" y="2334"/>
                  </a:cubicBezTo>
                  <a:cubicBezTo>
                    <a:pt x="1124" y="2335"/>
                    <a:pt x="1123" y="2336"/>
                    <a:pt x="1123" y="2336"/>
                  </a:cubicBezTo>
                  <a:cubicBezTo>
                    <a:pt x="1123" y="2336"/>
                    <a:pt x="1124" y="2335"/>
                    <a:pt x="1125" y="2334"/>
                  </a:cubicBezTo>
                  <a:cubicBezTo>
                    <a:pt x="1125" y="2334"/>
                    <a:pt x="1126" y="2333"/>
                    <a:pt x="1127" y="2332"/>
                  </a:cubicBezTo>
                  <a:cubicBezTo>
                    <a:pt x="1128" y="2332"/>
                    <a:pt x="1129" y="2331"/>
                    <a:pt x="1130" y="2330"/>
                  </a:cubicBezTo>
                  <a:cubicBezTo>
                    <a:pt x="1131" y="2328"/>
                    <a:pt x="1134" y="2325"/>
                    <a:pt x="1136" y="2322"/>
                  </a:cubicBezTo>
                  <a:cubicBezTo>
                    <a:pt x="1137" y="2320"/>
                    <a:pt x="1139" y="2319"/>
                    <a:pt x="1140" y="2317"/>
                  </a:cubicBezTo>
                  <a:cubicBezTo>
                    <a:pt x="1141" y="2316"/>
                    <a:pt x="1141" y="2315"/>
                    <a:pt x="1142" y="2314"/>
                  </a:cubicBezTo>
                  <a:cubicBezTo>
                    <a:pt x="1142" y="2313"/>
                    <a:pt x="1143" y="2313"/>
                    <a:pt x="1143" y="2312"/>
                  </a:cubicBezTo>
                  <a:cubicBezTo>
                    <a:pt x="1143" y="2312"/>
                    <a:pt x="1144" y="2311"/>
                    <a:pt x="1144" y="2311"/>
                  </a:cubicBezTo>
                  <a:cubicBezTo>
                    <a:pt x="1145" y="2310"/>
                    <a:pt x="1145" y="2309"/>
                    <a:pt x="1146" y="2308"/>
                  </a:cubicBezTo>
                  <a:cubicBezTo>
                    <a:pt x="1147" y="2306"/>
                    <a:pt x="1147" y="2305"/>
                    <a:pt x="1148" y="2304"/>
                  </a:cubicBezTo>
                  <a:cubicBezTo>
                    <a:pt x="1148" y="2303"/>
                    <a:pt x="1149" y="2302"/>
                    <a:pt x="1150" y="2300"/>
                  </a:cubicBezTo>
                  <a:cubicBezTo>
                    <a:pt x="1150" y="2300"/>
                    <a:pt x="1150" y="2299"/>
                    <a:pt x="1151" y="2299"/>
                  </a:cubicBezTo>
                  <a:cubicBezTo>
                    <a:pt x="1151" y="2298"/>
                    <a:pt x="1151" y="2297"/>
                    <a:pt x="1152" y="2297"/>
                  </a:cubicBezTo>
                  <a:cubicBezTo>
                    <a:pt x="1152" y="2295"/>
                    <a:pt x="1153" y="2293"/>
                    <a:pt x="1154" y="2291"/>
                  </a:cubicBezTo>
                  <a:cubicBezTo>
                    <a:pt x="1154" y="2292"/>
                    <a:pt x="1154" y="2292"/>
                    <a:pt x="1154" y="2292"/>
                  </a:cubicBezTo>
                  <a:cubicBezTo>
                    <a:pt x="1154" y="2294"/>
                    <a:pt x="1154" y="2295"/>
                    <a:pt x="1154" y="2297"/>
                  </a:cubicBezTo>
                  <a:cubicBezTo>
                    <a:pt x="1154" y="2298"/>
                    <a:pt x="1154" y="2300"/>
                    <a:pt x="1154" y="2302"/>
                  </a:cubicBezTo>
                  <a:cubicBezTo>
                    <a:pt x="1154" y="2305"/>
                    <a:pt x="1154" y="2308"/>
                    <a:pt x="1154" y="2311"/>
                  </a:cubicBezTo>
                  <a:cubicBezTo>
                    <a:pt x="1154" y="2312"/>
                    <a:pt x="1154" y="2314"/>
                    <a:pt x="1154" y="2316"/>
                  </a:cubicBezTo>
                  <a:cubicBezTo>
                    <a:pt x="1153" y="2317"/>
                    <a:pt x="1153" y="2319"/>
                    <a:pt x="1153" y="2320"/>
                  </a:cubicBezTo>
                  <a:cubicBezTo>
                    <a:pt x="1153" y="2323"/>
                    <a:pt x="1153" y="2326"/>
                    <a:pt x="1152" y="2329"/>
                  </a:cubicBezTo>
                  <a:cubicBezTo>
                    <a:pt x="1152" y="2332"/>
                    <a:pt x="1152" y="2335"/>
                    <a:pt x="1151" y="2337"/>
                  </a:cubicBezTo>
                  <a:cubicBezTo>
                    <a:pt x="1150" y="2340"/>
                    <a:pt x="1150" y="2342"/>
                    <a:pt x="1149" y="2344"/>
                  </a:cubicBezTo>
                  <a:cubicBezTo>
                    <a:pt x="1149" y="2346"/>
                    <a:pt x="1148" y="2347"/>
                    <a:pt x="1148" y="2348"/>
                  </a:cubicBezTo>
                  <a:cubicBezTo>
                    <a:pt x="1148" y="2349"/>
                    <a:pt x="1147" y="2350"/>
                    <a:pt x="1147" y="2350"/>
                  </a:cubicBezTo>
                  <a:cubicBezTo>
                    <a:pt x="1146" y="2351"/>
                    <a:pt x="1146" y="2352"/>
                    <a:pt x="1146" y="2353"/>
                  </a:cubicBezTo>
                  <a:cubicBezTo>
                    <a:pt x="1145" y="2354"/>
                    <a:pt x="1145" y="2354"/>
                    <a:pt x="1145" y="2355"/>
                  </a:cubicBezTo>
                  <a:cubicBezTo>
                    <a:pt x="1144" y="2356"/>
                    <a:pt x="1144" y="2357"/>
                    <a:pt x="1143" y="2358"/>
                  </a:cubicBezTo>
                  <a:cubicBezTo>
                    <a:pt x="1143" y="2358"/>
                    <a:pt x="1143" y="2359"/>
                    <a:pt x="1143" y="2359"/>
                  </a:cubicBezTo>
                  <a:cubicBezTo>
                    <a:pt x="1143" y="2359"/>
                    <a:pt x="1143" y="2359"/>
                    <a:pt x="1144" y="2358"/>
                  </a:cubicBezTo>
                  <a:cubicBezTo>
                    <a:pt x="1144" y="2358"/>
                    <a:pt x="1145" y="2357"/>
                    <a:pt x="1146" y="2356"/>
                  </a:cubicBezTo>
                  <a:cubicBezTo>
                    <a:pt x="1147" y="2355"/>
                    <a:pt x="1147" y="2355"/>
                    <a:pt x="1148" y="2354"/>
                  </a:cubicBezTo>
                  <a:cubicBezTo>
                    <a:pt x="1148" y="2353"/>
                    <a:pt x="1149" y="2353"/>
                    <a:pt x="1149" y="2352"/>
                  </a:cubicBezTo>
                  <a:cubicBezTo>
                    <a:pt x="1150" y="2351"/>
                    <a:pt x="1151" y="2350"/>
                    <a:pt x="1151" y="2349"/>
                  </a:cubicBezTo>
                  <a:cubicBezTo>
                    <a:pt x="1152" y="2348"/>
                    <a:pt x="1153" y="2347"/>
                    <a:pt x="1153" y="2346"/>
                  </a:cubicBezTo>
                  <a:cubicBezTo>
                    <a:pt x="1154" y="2344"/>
                    <a:pt x="1156" y="2342"/>
                    <a:pt x="1157" y="2339"/>
                  </a:cubicBezTo>
                  <a:cubicBezTo>
                    <a:pt x="1158" y="2336"/>
                    <a:pt x="1159" y="2333"/>
                    <a:pt x="1159" y="2330"/>
                  </a:cubicBezTo>
                  <a:cubicBezTo>
                    <a:pt x="1160" y="2329"/>
                    <a:pt x="1160" y="2327"/>
                    <a:pt x="1160" y="2326"/>
                  </a:cubicBezTo>
                  <a:cubicBezTo>
                    <a:pt x="1161" y="2324"/>
                    <a:pt x="1161" y="2323"/>
                    <a:pt x="1161" y="2321"/>
                  </a:cubicBezTo>
                  <a:cubicBezTo>
                    <a:pt x="1161" y="2319"/>
                    <a:pt x="1161" y="2318"/>
                    <a:pt x="1161" y="2316"/>
                  </a:cubicBezTo>
                  <a:cubicBezTo>
                    <a:pt x="1161" y="2314"/>
                    <a:pt x="1162" y="2313"/>
                    <a:pt x="1162" y="2311"/>
                  </a:cubicBezTo>
                  <a:cubicBezTo>
                    <a:pt x="1162" y="2308"/>
                    <a:pt x="1162" y="2305"/>
                    <a:pt x="1161" y="2301"/>
                  </a:cubicBezTo>
                  <a:cubicBezTo>
                    <a:pt x="1161" y="2300"/>
                    <a:pt x="1161" y="2298"/>
                    <a:pt x="1161" y="2297"/>
                  </a:cubicBezTo>
                  <a:cubicBezTo>
                    <a:pt x="1161" y="2295"/>
                    <a:pt x="1161" y="2294"/>
                    <a:pt x="1161" y="2292"/>
                  </a:cubicBezTo>
                  <a:cubicBezTo>
                    <a:pt x="1160" y="2286"/>
                    <a:pt x="1160" y="2281"/>
                    <a:pt x="1159" y="2276"/>
                  </a:cubicBezTo>
                  <a:cubicBezTo>
                    <a:pt x="1159" y="2276"/>
                    <a:pt x="1159" y="2276"/>
                    <a:pt x="1159" y="2275"/>
                  </a:cubicBezTo>
                  <a:cubicBezTo>
                    <a:pt x="1160" y="2274"/>
                    <a:pt x="1160" y="2272"/>
                    <a:pt x="1160" y="2271"/>
                  </a:cubicBezTo>
                  <a:cubicBezTo>
                    <a:pt x="1160" y="2270"/>
                    <a:pt x="1161" y="2269"/>
                    <a:pt x="1161" y="2268"/>
                  </a:cubicBezTo>
                  <a:cubicBezTo>
                    <a:pt x="1161" y="2268"/>
                    <a:pt x="1161" y="2267"/>
                    <a:pt x="1161" y="2266"/>
                  </a:cubicBezTo>
                  <a:cubicBezTo>
                    <a:pt x="1162" y="2264"/>
                    <a:pt x="1162" y="2263"/>
                    <a:pt x="1162" y="2261"/>
                  </a:cubicBezTo>
                  <a:cubicBezTo>
                    <a:pt x="1162" y="2260"/>
                    <a:pt x="1163" y="2258"/>
                    <a:pt x="1163" y="2256"/>
                  </a:cubicBezTo>
                  <a:cubicBezTo>
                    <a:pt x="1163" y="2255"/>
                    <a:pt x="1163" y="2253"/>
                    <a:pt x="1163" y="2251"/>
                  </a:cubicBezTo>
                  <a:cubicBezTo>
                    <a:pt x="1164" y="2248"/>
                    <a:pt x="1164" y="2245"/>
                    <a:pt x="1164" y="2241"/>
                  </a:cubicBezTo>
                  <a:cubicBezTo>
                    <a:pt x="1164" y="2240"/>
                    <a:pt x="1164" y="2238"/>
                    <a:pt x="1164" y="2236"/>
                  </a:cubicBezTo>
                  <a:cubicBezTo>
                    <a:pt x="1164" y="2235"/>
                    <a:pt x="1163" y="2233"/>
                    <a:pt x="1163" y="2231"/>
                  </a:cubicBezTo>
                  <a:cubicBezTo>
                    <a:pt x="1163" y="2230"/>
                    <a:pt x="1163" y="2230"/>
                    <a:pt x="1163" y="2229"/>
                  </a:cubicBezTo>
                  <a:cubicBezTo>
                    <a:pt x="1163" y="2226"/>
                    <a:pt x="1163" y="2226"/>
                    <a:pt x="1163" y="2226"/>
                  </a:cubicBezTo>
                  <a:cubicBezTo>
                    <a:pt x="1163" y="2225"/>
                    <a:pt x="1163" y="2223"/>
                    <a:pt x="1162" y="2222"/>
                  </a:cubicBezTo>
                  <a:cubicBezTo>
                    <a:pt x="1162" y="2221"/>
                    <a:pt x="1162" y="2221"/>
                    <a:pt x="1162" y="2221"/>
                  </a:cubicBezTo>
                  <a:cubicBezTo>
                    <a:pt x="1162" y="2221"/>
                    <a:pt x="1162" y="2221"/>
                    <a:pt x="1162" y="2221"/>
                  </a:cubicBezTo>
                  <a:cubicBezTo>
                    <a:pt x="1162" y="2220"/>
                    <a:pt x="1162" y="2220"/>
                    <a:pt x="1162" y="2220"/>
                  </a:cubicBezTo>
                  <a:cubicBezTo>
                    <a:pt x="1162" y="2219"/>
                    <a:pt x="1162" y="2219"/>
                    <a:pt x="1162" y="2219"/>
                  </a:cubicBezTo>
                  <a:cubicBezTo>
                    <a:pt x="1162" y="2218"/>
                    <a:pt x="1162" y="2218"/>
                    <a:pt x="1162" y="2217"/>
                  </a:cubicBezTo>
                  <a:cubicBezTo>
                    <a:pt x="1161" y="2215"/>
                    <a:pt x="1161" y="2214"/>
                    <a:pt x="1161" y="2212"/>
                  </a:cubicBezTo>
                  <a:cubicBezTo>
                    <a:pt x="1160" y="2209"/>
                    <a:pt x="1159" y="2206"/>
                    <a:pt x="1159" y="2203"/>
                  </a:cubicBezTo>
                  <a:cubicBezTo>
                    <a:pt x="1157" y="2197"/>
                    <a:pt x="1156" y="2191"/>
                    <a:pt x="1155" y="2186"/>
                  </a:cubicBezTo>
                  <a:cubicBezTo>
                    <a:pt x="1155" y="2185"/>
                    <a:pt x="1155" y="2183"/>
                    <a:pt x="1154" y="2182"/>
                  </a:cubicBezTo>
                  <a:cubicBezTo>
                    <a:pt x="1154" y="2181"/>
                    <a:pt x="1154" y="2181"/>
                    <a:pt x="1154" y="2180"/>
                  </a:cubicBezTo>
                  <a:cubicBezTo>
                    <a:pt x="1154" y="2179"/>
                    <a:pt x="1154" y="2179"/>
                    <a:pt x="1154" y="2178"/>
                  </a:cubicBezTo>
                  <a:cubicBezTo>
                    <a:pt x="1154" y="2176"/>
                    <a:pt x="1154" y="2173"/>
                    <a:pt x="1154" y="2171"/>
                  </a:cubicBezTo>
                  <a:cubicBezTo>
                    <a:pt x="1154" y="2170"/>
                    <a:pt x="1154" y="2169"/>
                    <a:pt x="1154" y="2167"/>
                  </a:cubicBezTo>
                  <a:cubicBezTo>
                    <a:pt x="1154" y="2166"/>
                    <a:pt x="1154" y="2165"/>
                    <a:pt x="1154" y="2164"/>
                  </a:cubicBezTo>
                  <a:cubicBezTo>
                    <a:pt x="1154" y="2163"/>
                    <a:pt x="1154" y="2162"/>
                    <a:pt x="1154" y="2161"/>
                  </a:cubicBezTo>
                  <a:cubicBezTo>
                    <a:pt x="1154" y="2161"/>
                    <a:pt x="1155" y="2160"/>
                    <a:pt x="1155" y="2160"/>
                  </a:cubicBezTo>
                  <a:cubicBezTo>
                    <a:pt x="1181" y="2214"/>
                    <a:pt x="1207" y="2267"/>
                    <a:pt x="1205" y="2315"/>
                  </a:cubicBezTo>
                  <a:cubicBezTo>
                    <a:pt x="1205" y="2322"/>
                    <a:pt x="1204" y="2329"/>
                    <a:pt x="1203" y="2336"/>
                  </a:cubicBezTo>
                  <a:cubicBezTo>
                    <a:pt x="1203" y="2337"/>
                    <a:pt x="1202" y="2338"/>
                    <a:pt x="1201" y="2339"/>
                  </a:cubicBezTo>
                  <a:cubicBezTo>
                    <a:pt x="1201" y="2340"/>
                    <a:pt x="1201" y="2340"/>
                    <a:pt x="1200" y="2341"/>
                  </a:cubicBezTo>
                  <a:cubicBezTo>
                    <a:pt x="1200" y="2341"/>
                    <a:pt x="1200" y="2342"/>
                    <a:pt x="1200" y="2342"/>
                  </a:cubicBezTo>
                  <a:cubicBezTo>
                    <a:pt x="1199" y="2342"/>
                    <a:pt x="1199" y="2342"/>
                    <a:pt x="1199" y="2342"/>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9" y="2343"/>
                    <a:pt x="1199" y="2343"/>
                  </a:cubicBezTo>
                  <a:cubicBezTo>
                    <a:pt x="1199" y="2343"/>
                    <a:pt x="1198" y="2344"/>
                    <a:pt x="1198" y="2345"/>
                  </a:cubicBezTo>
                  <a:cubicBezTo>
                    <a:pt x="1198" y="2345"/>
                    <a:pt x="1198" y="2345"/>
                    <a:pt x="1197" y="2345"/>
                  </a:cubicBezTo>
                  <a:cubicBezTo>
                    <a:pt x="1197" y="2346"/>
                    <a:pt x="1197" y="2346"/>
                    <a:pt x="1197" y="2346"/>
                  </a:cubicBezTo>
                  <a:cubicBezTo>
                    <a:pt x="1196" y="2347"/>
                    <a:pt x="1196" y="2347"/>
                    <a:pt x="1195" y="2348"/>
                  </a:cubicBezTo>
                  <a:cubicBezTo>
                    <a:pt x="1195" y="2349"/>
                    <a:pt x="1194" y="2349"/>
                    <a:pt x="1194" y="2350"/>
                  </a:cubicBezTo>
                  <a:cubicBezTo>
                    <a:pt x="1193" y="2350"/>
                    <a:pt x="1193" y="2350"/>
                    <a:pt x="1193" y="2351"/>
                  </a:cubicBezTo>
                  <a:cubicBezTo>
                    <a:pt x="1193" y="2351"/>
                    <a:pt x="1192" y="2351"/>
                    <a:pt x="1192" y="2352"/>
                  </a:cubicBezTo>
                  <a:cubicBezTo>
                    <a:pt x="1191" y="2352"/>
                    <a:pt x="1191" y="2353"/>
                    <a:pt x="1190" y="2353"/>
                  </a:cubicBezTo>
                  <a:cubicBezTo>
                    <a:pt x="1188" y="2356"/>
                    <a:pt x="1185" y="2358"/>
                    <a:pt x="1182" y="2361"/>
                  </a:cubicBezTo>
                  <a:cubicBezTo>
                    <a:pt x="1179" y="2363"/>
                    <a:pt x="1176" y="2365"/>
                    <a:pt x="1173" y="2367"/>
                  </a:cubicBezTo>
                  <a:cubicBezTo>
                    <a:pt x="1169" y="2370"/>
                    <a:pt x="1166" y="2372"/>
                    <a:pt x="1162" y="2374"/>
                  </a:cubicBezTo>
                  <a:cubicBezTo>
                    <a:pt x="1161" y="2376"/>
                    <a:pt x="1159" y="2377"/>
                    <a:pt x="1157" y="2378"/>
                  </a:cubicBezTo>
                  <a:cubicBezTo>
                    <a:pt x="1156" y="2379"/>
                    <a:pt x="1156" y="2379"/>
                    <a:pt x="1156" y="2379"/>
                  </a:cubicBezTo>
                  <a:cubicBezTo>
                    <a:pt x="1156" y="2379"/>
                    <a:pt x="1156" y="2379"/>
                    <a:pt x="1156" y="2379"/>
                  </a:cubicBezTo>
                  <a:cubicBezTo>
                    <a:pt x="1155" y="2379"/>
                    <a:pt x="1155" y="2379"/>
                    <a:pt x="1155" y="2379"/>
                  </a:cubicBezTo>
                  <a:cubicBezTo>
                    <a:pt x="1155" y="2380"/>
                    <a:pt x="1155" y="2380"/>
                    <a:pt x="1155" y="2380"/>
                  </a:cubicBezTo>
                  <a:cubicBezTo>
                    <a:pt x="1154" y="2381"/>
                    <a:pt x="1153" y="2381"/>
                    <a:pt x="1152" y="2382"/>
                  </a:cubicBezTo>
                  <a:cubicBezTo>
                    <a:pt x="1151" y="2382"/>
                    <a:pt x="1151" y="2383"/>
                    <a:pt x="1150" y="2384"/>
                  </a:cubicBezTo>
                  <a:cubicBezTo>
                    <a:pt x="1149" y="2385"/>
                    <a:pt x="1148" y="2385"/>
                    <a:pt x="1147" y="2386"/>
                  </a:cubicBezTo>
                  <a:cubicBezTo>
                    <a:pt x="1147" y="2387"/>
                    <a:pt x="1146" y="2387"/>
                    <a:pt x="1145" y="2388"/>
                  </a:cubicBezTo>
                  <a:cubicBezTo>
                    <a:pt x="1144" y="2389"/>
                    <a:pt x="1144" y="2389"/>
                    <a:pt x="1143" y="2390"/>
                  </a:cubicBezTo>
                  <a:cubicBezTo>
                    <a:pt x="1142" y="2392"/>
                    <a:pt x="1140" y="2393"/>
                    <a:pt x="1139" y="2394"/>
                  </a:cubicBezTo>
                  <a:cubicBezTo>
                    <a:pt x="1138" y="2395"/>
                    <a:pt x="1138" y="2396"/>
                    <a:pt x="1137" y="2397"/>
                  </a:cubicBezTo>
                  <a:cubicBezTo>
                    <a:pt x="1137" y="2397"/>
                    <a:pt x="1137" y="2397"/>
                    <a:pt x="1136" y="2398"/>
                  </a:cubicBezTo>
                  <a:cubicBezTo>
                    <a:pt x="1136" y="2398"/>
                    <a:pt x="1136" y="2399"/>
                    <a:pt x="1135" y="2399"/>
                  </a:cubicBezTo>
                  <a:cubicBezTo>
                    <a:pt x="1135" y="2400"/>
                    <a:pt x="1134" y="2400"/>
                    <a:pt x="1134" y="2401"/>
                  </a:cubicBezTo>
                  <a:cubicBezTo>
                    <a:pt x="1133" y="2402"/>
                    <a:pt x="1133" y="2403"/>
                    <a:pt x="1132" y="2404"/>
                  </a:cubicBezTo>
                  <a:cubicBezTo>
                    <a:pt x="1132" y="2404"/>
                    <a:pt x="1132" y="2405"/>
                    <a:pt x="1131" y="2406"/>
                  </a:cubicBezTo>
                  <a:cubicBezTo>
                    <a:pt x="1131" y="2407"/>
                    <a:pt x="1130" y="2407"/>
                    <a:pt x="1130" y="2408"/>
                  </a:cubicBezTo>
                  <a:cubicBezTo>
                    <a:pt x="1129" y="2410"/>
                    <a:pt x="1129" y="2411"/>
                    <a:pt x="1128" y="2412"/>
                  </a:cubicBezTo>
                  <a:cubicBezTo>
                    <a:pt x="1128" y="2413"/>
                    <a:pt x="1128" y="2414"/>
                    <a:pt x="1128" y="2414"/>
                  </a:cubicBezTo>
                  <a:cubicBezTo>
                    <a:pt x="1127" y="2415"/>
                    <a:pt x="1127" y="2416"/>
                    <a:pt x="1127" y="2416"/>
                  </a:cubicBezTo>
                  <a:cubicBezTo>
                    <a:pt x="1127" y="2417"/>
                    <a:pt x="1127" y="2418"/>
                    <a:pt x="1127" y="2418"/>
                  </a:cubicBezTo>
                  <a:cubicBezTo>
                    <a:pt x="1127" y="2419"/>
                    <a:pt x="1127" y="2419"/>
                    <a:pt x="1127" y="2420"/>
                  </a:cubicBezTo>
                  <a:cubicBezTo>
                    <a:pt x="1126" y="2421"/>
                    <a:pt x="1126" y="2421"/>
                    <a:pt x="1126" y="2422"/>
                  </a:cubicBezTo>
                  <a:cubicBezTo>
                    <a:pt x="1126" y="2422"/>
                    <a:pt x="1126" y="2423"/>
                    <a:pt x="1126" y="2423"/>
                  </a:cubicBezTo>
                  <a:cubicBezTo>
                    <a:pt x="1126" y="2424"/>
                    <a:pt x="1126" y="2425"/>
                    <a:pt x="1126" y="2426"/>
                  </a:cubicBezTo>
                  <a:cubicBezTo>
                    <a:pt x="1126" y="2426"/>
                    <a:pt x="1126" y="2427"/>
                    <a:pt x="1126" y="2427"/>
                  </a:cubicBezTo>
                  <a:cubicBezTo>
                    <a:pt x="1126" y="2428"/>
                    <a:pt x="1127" y="2429"/>
                    <a:pt x="1127" y="2429"/>
                  </a:cubicBezTo>
                  <a:cubicBezTo>
                    <a:pt x="1127" y="2429"/>
                    <a:pt x="1127" y="2428"/>
                    <a:pt x="1127" y="2427"/>
                  </a:cubicBezTo>
                  <a:cubicBezTo>
                    <a:pt x="1127" y="2427"/>
                    <a:pt x="1127" y="2426"/>
                    <a:pt x="1127" y="2426"/>
                  </a:cubicBezTo>
                  <a:cubicBezTo>
                    <a:pt x="1127" y="2425"/>
                    <a:pt x="1127" y="2425"/>
                    <a:pt x="1127" y="2425"/>
                  </a:cubicBezTo>
                  <a:cubicBezTo>
                    <a:pt x="1128" y="2424"/>
                    <a:pt x="1128" y="2424"/>
                    <a:pt x="1128" y="2423"/>
                  </a:cubicBezTo>
                  <a:cubicBezTo>
                    <a:pt x="1128" y="2423"/>
                    <a:pt x="1128" y="2422"/>
                    <a:pt x="1128" y="2422"/>
                  </a:cubicBezTo>
                  <a:cubicBezTo>
                    <a:pt x="1128" y="2422"/>
                    <a:pt x="1129" y="2421"/>
                    <a:pt x="1129" y="2421"/>
                  </a:cubicBezTo>
                  <a:cubicBezTo>
                    <a:pt x="1129" y="2420"/>
                    <a:pt x="1129" y="2420"/>
                    <a:pt x="1129" y="2419"/>
                  </a:cubicBezTo>
                  <a:cubicBezTo>
                    <a:pt x="1130" y="2418"/>
                    <a:pt x="1130" y="2418"/>
                    <a:pt x="1130" y="2417"/>
                  </a:cubicBezTo>
                  <a:cubicBezTo>
                    <a:pt x="1130" y="2417"/>
                    <a:pt x="1131" y="2416"/>
                    <a:pt x="1131" y="2416"/>
                  </a:cubicBezTo>
                  <a:cubicBezTo>
                    <a:pt x="1131" y="2415"/>
                    <a:pt x="1131" y="2415"/>
                    <a:pt x="1132" y="2414"/>
                  </a:cubicBezTo>
                  <a:cubicBezTo>
                    <a:pt x="1132" y="2413"/>
                    <a:pt x="1133" y="2412"/>
                    <a:pt x="1134" y="2410"/>
                  </a:cubicBezTo>
                  <a:cubicBezTo>
                    <a:pt x="1136" y="2408"/>
                    <a:pt x="1138" y="2405"/>
                    <a:pt x="1140" y="2403"/>
                  </a:cubicBezTo>
                  <a:cubicBezTo>
                    <a:pt x="1142" y="2400"/>
                    <a:pt x="1145" y="2398"/>
                    <a:pt x="1148" y="2395"/>
                  </a:cubicBezTo>
                  <a:cubicBezTo>
                    <a:pt x="1148" y="2395"/>
                    <a:pt x="1149" y="2395"/>
                    <a:pt x="1149" y="2394"/>
                  </a:cubicBezTo>
                  <a:cubicBezTo>
                    <a:pt x="1149" y="2394"/>
                    <a:pt x="1150" y="2394"/>
                    <a:pt x="1150" y="2393"/>
                  </a:cubicBezTo>
                  <a:cubicBezTo>
                    <a:pt x="1151" y="2393"/>
                    <a:pt x="1151" y="2392"/>
                    <a:pt x="1152" y="2392"/>
                  </a:cubicBezTo>
                  <a:cubicBezTo>
                    <a:pt x="1153" y="2391"/>
                    <a:pt x="1154" y="2390"/>
                    <a:pt x="1155" y="2390"/>
                  </a:cubicBezTo>
                  <a:cubicBezTo>
                    <a:pt x="1155" y="2389"/>
                    <a:pt x="1156" y="2389"/>
                    <a:pt x="1157" y="2388"/>
                  </a:cubicBezTo>
                  <a:cubicBezTo>
                    <a:pt x="1158" y="2387"/>
                    <a:pt x="1159" y="2387"/>
                    <a:pt x="1159" y="2386"/>
                  </a:cubicBezTo>
                  <a:cubicBezTo>
                    <a:pt x="1160" y="2386"/>
                    <a:pt x="1161" y="2385"/>
                    <a:pt x="1162" y="2384"/>
                  </a:cubicBezTo>
                  <a:cubicBezTo>
                    <a:pt x="1164" y="2383"/>
                    <a:pt x="1165" y="2382"/>
                    <a:pt x="1167" y="2381"/>
                  </a:cubicBezTo>
                  <a:cubicBezTo>
                    <a:pt x="1170" y="2379"/>
                    <a:pt x="1174" y="2376"/>
                    <a:pt x="1177" y="2374"/>
                  </a:cubicBezTo>
                  <a:cubicBezTo>
                    <a:pt x="1179" y="2372"/>
                    <a:pt x="1180" y="2371"/>
                    <a:pt x="1182" y="2370"/>
                  </a:cubicBezTo>
                  <a:cubicBezTo>
                    <a:pt x="1183" y="2369"/>
                    <a:pt x="1184" y="2369"/>
                    <a:pt x="1184" y="2368"/>
                  </a:cubicBezTo>
                  <a:cubicBezTo>
                    <a:pt x="1185" y="2367"/>
                    <a:pt x="1186" y="2367"/>
                    <a:pt x="1187" y="2366"/>
                  </a:cubicBezTo>
                  <a:cubicBezTo>
                    <a:pt x="1190" y="2363"/>
                    <a:pt x="1192" y="2360"/>
                    <a:pt x="1195" y="2357"/>
                  </a:cubicBezTo>
                  <a:cubicBezTo>
                    <a:pt x="1195" y="2357"/>
                    <a:pt x="1196" y="2356"/>
                    <a:pt x="1196" y="2355"/>
                  </a:cubicBezTo>
                  <a:cubicBezTo>
                    <a:pt x="1197" y="2355"/>
                    <a:pt x="1197" y="2355"/>
                    <a:pt x="1197" y="2354"/>
                  </a:cubicBezTo>
                  <a:cubicBezTo>
                    <a:pt x="1197" y="2354"/>
                    <a:pt x="1198" y="2353"/>
                    <a:pt x="1198" y="2353"/>
                  </a:cubicBezTo>
                  <a:cubicBezTo>
                    <a:pt x="1198" y="2352"/>
                    <a:pt x="1199" y="2352"/>
                    <a:pt x="1199" y="2351"/>
                  </a:cubicBezTo>
                  <a:cubicBezTo>
                    <a:pt x="1200" y="2350"/>
                    <a:pt x="1200" y="2349"/>
                    <a:pt x="1201" y="2349"/>
                  </a:cubicBezTo>
                  <a:cubicBezTo>
                    <a:pt x="1201" y="2348"/>
                    <a:pt x="1201" y="2348"/>
                    <a:pt x="1201" y="2348"/>
                  </a:cubicBezTo>
                  <a:cubicBezTo>
                    <a:pt x="1193" y="2381"/>
                    <a:pt x="1175" y="2411"/>
                    <a:pt x="1156" y="2440"/>
                  </a:cubicBezTo>
                  <a:cubicBezTo>
                    <a:pt x="1156" y="2441"/>
                    <a:pt x="1155" y="2442"/>
                    <a:pt x="1154" y="2442"/>
                  </a:cubicBezTo>
                  <a:cubicBezTo>
                    <a:pt x="1150" y="2445"/>
                    <a:pt x="1145" y="2449"/>
                    <a:pt x="1140" y="2452"/>
                  </a:cubicBezTo>
                  <a:cubicBezTo>
                    <a:pt x="1135" y="2455"/>
                    <a:pt x="1130" y="2459"/>
                    <a:pt x="1124" y="2462"/>
                  </a:cubicBezTo>
                  <a:cubicBezTo>
                    <a:pt x="1122" y="2464"/>
                    <a:pt x="1119" y="2465"/>
                    <a:pt x="1116" y="2467"/>
                  </a:cubicBezTo>
                  <a:cubicBezTo>
                    <a:pt x="1113" y="2469"/>
                    <a:pt x="1110" y="2471"/>
                    <a:pt x="1107" y="2473"/>
                  </a:cubicBezTo>
                  <a:cubicBezTo>
                    <a:pt x="1107" y="2473"/>
                    <a:pt x="1107" y="2473"/>
                    <a:pt x="1107" y="2473"/>
                  </a:cubicBezTo>
                  <a:cubicBezTo>
                    <a:pt x="1106" y="2473"/>
                    <a:pt x="1106" y="2474"/>
                    <a:pt x="1105" y="2474"/>
                  </a:cubicBezTo>
                  <a:cubicBezTo>
                    <a:pt x="1101" y="2474"/>
                    <a:pt x="1097" y="2476"/>
                    <a:pt x="1093" y="2477"/>
                  </a:cubicBezTo>
                  <a:cubicBezTo>
                    <a:pt x="1092" y="2477"/>
                    <a:pt x="1090" y="2478"/>
                    <a:pt x="1089" y="2478"/>
                  </a:cubicBezTo>
                  <a:cubicBezTo>
                    <a:pt x="1088" y="2478"/>
                    <a:pt x="1087" y="2479"/>
                    <a:pt x="1086" y="2479"/>
                  </a:cubicBezTo>
                  <a:cubicBezTo>
                    <a:pt x="1083" y="2480"/>
                    <a:pt x="1081" y="2481"/>
                    <a:pt x="1079" y="2482"/>
                  </a:cubicBezTo>
                  <a:cubicBezTo>
                    <a:pt x="1076" y="2483"/>
                    <a:pt x="1074" y="2484"/>
                    <a:pt x="1072" y="2485"/>
                  </a:cubicBezTo>
                  <a:cubicBezTo>
                    <a:pt x="1070" y="2486"/>
                    <a:pt x="1069" y="2486"/>
                    <a:pt x="1068" y="2487"/>
                  </a:cubicBezTo>
                  <a:cubicBezTo>
                    <a:pt x="1067" y="2488"/>
                    <a:pt x="1066" y="2488"/>
                    <a:pt x="1065" y="2489"/>
                  </a:cubicBezTo>
                  <a:cubicBezTo>
                    <a:pt x="1064" y="2490"/>
                    <a:pt x="1064" y="2490"/>
                    <a:pt x="1064" y="2490"/>
                  </a:cubicBezTo>
                  <a:cubicBezTo>
                    <a:pt x="1064" y="2490"/>
                    <a:pt x="1064" y="2490"/>
                    <a:pt x="1064" y="2490"/>
                  </a:cubicBezTo>
                  <a:cubicBezTo>
                    <a:pt x="1064" y="2490"/>
                    <a:pt x="1064" y="2490"/>
                    <a:pt x="1064" y="2490"/>
                  </a:cubicBezTo>
                  <a:cubicBezTo>
                    <a:pt x="1064" y="2490"/>
                    <a:pt x="1064" y="2490"/>
                    <a:pt x="1064" y="2490"/>
                  </a:cubicBezTo>
                  <a:cubicBezTo>
                    <a:pt x="1063" y="2491"/>
                    <a:pt x="1063" y="2491"/>
                    <a:pt x="1063" y="2491"/>
                  </a:cubicBezTo>
                  <a:cubicBezTo>
                    <a:pt x="1062" y="2491"/>
                    <a:pt x="1062" y="2491"/>
                    <a:pt x="1062" y="2491"/>
                  </a:cubicBezTo>
                  <a:cubicBezTo>
                    <a:pt x="1061" y="2492"/>
                    <a:pt x="1060" y="2493"/>
                    <a:pt x="1060" y="2494"/>
                  </a:cubicBezTo>
                  <a:cubicBezTo>
                    <a:pt x="1058" y="2496"/>
                    <a:pt x="1057" y="2497"/>
                    <a:pt x="1056" y="2499"/>
                  </a:cubicBezTo>
                  <a:cubicBezTo>
                    <a:pt x="1055" y="2501"/>
                    <a:pt x="1054" y="2502"/>
                    <a:pt x="1053" y="2504"/>
                  </a:cubicBezTo>
                  <a:cubicBezTo>
                    <a:pt x="1053" y="2505"/>
                    <a:pt x="1052" y="2507"/>
                    <a:pt x="1052" y="2508"/>
                  </a:cubicBezTo>
                  <a:cubicBezTo>
                    <a:pt x="1052" y="2509"/>
                    <a:pt x="1052" y="2510"/>
                    <a:pt x="1052" y="2511"/>
                  </a:cubicBezTo>
                  <a:cubicBezTo>
                    <a:pt x="1052" y="2511"/>
                    <a:pt x="1052" y="2511"/>
                    <a:pt x="1052" y="2511"/>
                  </a:cubicBezTo>
                  <a:cubicBezTo>
                    <a:pt x="1052" y="2511"/>
                    <a:pt x="1052" y="2511"/>
                    <a:pt x="1052" y="2511"/>
                  </a:cubicBezTo>
                  <a:cubicBezTo>
                    <a:pt x="1053" y="2510"/>
                    <a:pt x="1053" y="2509"/>
                    <a:pt x="1054" y="2509"/>
                  </a:cubicBezTo>
                  <a:cubicBezTo>
                    <a:pt x="1054" y="2508"/>
                    <a:pt x="1055" y="2507"/>
                    <a:pt x="1056" y="2505"/>
                  </a:cubicBezTo>
                  <a:cubicBezTo>
                    <a:pt x="1057" y="2504"/>
                    <a:pt x="1058" y="2503"/>
                    <a:pt x="1059" y="2502"/>
                  </a:cubicBezTo>
                  <a:cubicBezTo>
                    <a:pt x="1061" y="2501"/>
                    <a:pt x="1062" y="2499"/>
                    <a:pt x="1064" y="2498"/>
                  </a:cubicBezTo>
                  <a:cubicBezTo>
                    <a:pt x="1064" y="2498"/>
                    <a:pt x="1065" y="2497"/>
                    <a:pt x="1066" y="2497"/>
                  </a:cubicBezTo>
                  <a:cubicBezTo>
                    <a:pt x="1067" y="2496"/>
                    <a:pt x="1067" y="2496"/>
                    <a:pt x="1068" y="2496"/>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8" y="2495"/>
                    <a:pt x="1068" y="2495"/>
                    <a:pt x="1068" y="2495"/>
                  </a:cubicBezTo>
                  <a:cubicBezTo>
                    <a:pt x="1069" y="2495"/>
                    <a:pt x="1069" y="2495"/>
                    <a:pt x="1069" y="2495"/>
                  </a:cubicBezTo>
                  <a:cubicBezTo>
                    <a:pt x="1070" y="2494"/>
                    <a:pt x="1071" y="2494"/>
                    <a:pt x="1072" y="2493"/>
                  </a:cubicBezTo>
                  <a:cubicBezTo>
                    <a:pt x="1073" y="2493"/>
                    <a:pt x="1074" y="2492"/>
                    <a:pt x="1075" y="2492"/>
                  </a:cubicBezTo>
                  <a:cubicBezTo>
                    <a:pt x="1077" y="2491"/>
                    <a:pt x="1079" y="2490"/>
                    <a:pt x="1082" y="2489"/>
                  </a:cubicBezTo>
                  <a:cubicBezTo>
                    <a:pt x="1084" y="2488"/>
                    <a:pt x="1086" y="2487"/>
                    <a:pt x="1088" y="2486"/>
                  </a:cubicBezTo>
                  <a:cubicBezTo>
                    <a:pt x="1083" y="2490"/>
                    <a:pt x="1078" y="2494"/>
                    <a:pt x="1074" y="2499"/>
                  </a:cubicBezTo>
                  <a:cubicBezTo>
                    <a:pt x="1072" y="2501"/>
                    <a:pt x="1069" y="2504"/>
                    <a:pt x="1067" y="2506"/>
                  </a:cubicBezTo>
                  <a:cubicBezTo>
                    <a:pt x="1067" y="2507"/>
                    <a:pt x="1067" y="2507"/>
                    <a:pt x="1067" y="2507"/>
                  </a:cubicBezTo>
                  <a:cubicBezTo>
                    <a:pt x="1066" y="2507"/>
                    <a:pt x="1066" y="2507"/>
                    <a:pt x="1066" y="2507"/>
                  </a:cubicBezTo>
                  <a:cubicBezTo>
                    <a:pt x="1066" y="2507"/>
                    <a:pt x="1066" y="2507"/>
                    <a:pt x="1066" y="2507"/>
                  </a:cubicBezTo>
                  <a:cubicBezTo>
                    <a:pt x="1065" y="2508"/>
                    <a:pt x="1065" y="2508"/>
                    <a:pt x="1065" y="2508"/>
                  </a:cubicBezTo>
                  <a:cubicBezTo>
                    <a:pt x="1065" y="2509"/>
                    <a:pt x="1064" y="2510"/>
                    <a:pt x="1064" y="2510"/>
                  </a:cubicBezTo>
                  <a:cubicBezTo>
                    <a:pt x="1063" y="2512"/>
                    <a:pt x="1062" y="2513"/>
                    <a:pt x="1061" y="2514"/>
                  </a:cubicBezTo>
                  <a:cubicBezTo>
                    <a:pt x="1057" y="2520"/>
                    <a:pt x="1054" y="2526"/>
                    <a:pt x="1051" y="2531"/>
                  </a:cubicBezTo>
                  <a:cubicBezTo>
                    <a:pt x="1048" y="2537"/>
                    <a:pt x="1046" y="2542"/>
                    <a:pt x="1045" y="2547"/>
                  </a:cubicBezTo>
                  <a:cubicBezTo>
                    <a:pt x="1043" y="2552"/>
                    <a:pt x="1042" y="2557"/>
                    <a:pt x="1041" y="2561"/>
                  </a:cubicBezTo>
                  <a:cubicBezTo>
                    <a:pt x="1041" y="2562"/>
                    <a:pt x="1041" y="2563"/>
                    <a:pt x="1041" y="2564"/>
                  </a:cubicBezTo>
                  <a:cubicBezTo>
                    <a:pt x="1041" y="2565"/>
                    <a:pt x="1041" y="2566"/>
                    <a:pt x="1041" y="2567"/>
                  </a:cubicBezTo>
                  <a:cubicBezTo>
                    <a:pt x="1041" y="2569"/>
                    <a:pt x="1040" y="2571"/>
                    <a:pt x="1040" y="2572"/>
                  </a:cubicBezTo>
                  <a:cubicBezTo>
                    <a:pt x="1040" y="2574"/>
                    <a:pt x="1040" y="2575"/>
                    <a:pt x="1040" y="2577"/>
                  </a:cubicBezTo>
                  <a:cubicBezTo>
                    <a:pt x="1040" y="2578"/>
                    <a:pt x="1040" y="2579"/>
                    <a:pt x="1040" y="2580"/>
                  </a:cubicBezTo>
                  <a:cubicBezTo>
                    <a:pt x="1040" y="2581"/>
                    <a:pt x="1040" y="2582"/>
                    <a:pt x="1040" y="2582"/>
                  </a:cubicBezTo>
                  <a:cubicBezTo>
                    <a:pt x="1040" y="2582"/>
                    <a:pt x="1040" y="2581"/>
                    <a:pt x="1041" y="2580"/>
                  </a:cubicBezTo>
                  <a:cubicBezTo>
                    <a:pt x="1041" y="2579"/>
                    <a:pt x="1041" y="2578"/>
                    <a:pt x="1041" y="2577"/>
                  </a:cubicBezTo>
                  <a:cubicBezTo>
                    <a:pt x="1041" y="2575"/>
                    <a:pt x="1042" y="2574"/>
                    <a:pt x="1042" y="2573"/>
                  </a:cubicBezTo>
                  <a:cubicBezTo>
                    <a:pt x="1042" y="2571"/>
                    <a:pt x="1043" y="2569"/>
                    <a:pt x="1043" y="2568"/>
                  </a:cubicBezTo>
                  <a:cubicBezTo>
                    <a:pt x="1043" y="2566"/>
                    <a:pt x="1044" y="2564"/>
                    <a:pt x="1044" y="2562"/>
                  </a:cubicBezTo>
                  <a:cubicBezTo>
                    <a:pt x="1045" y="2560"/>
                    <a:pt x="1046" y="2558"/>
                    <a:pt x="1046" y="2556"/>
                  </a:cubicBezTo>
                  <a:cubicBezTo>
                    <a:pt x="1047" y="2553"/>
                    <a:pt x="1048" y="2551"/>
                    <a:pt x="1049" y="2549"/>
                  </a:cubicBezTo>
                  <a:cubicBezTo>
                    <a:pt x="1051" y="2544"/>
                    <a:pt x="1053" y="2539"/>
                    <a:pt x="1056" y="2534"/>
                  </a:cubicBezTo>
                  <a:cubicBezTo>
                    <a:pt x="1058" y="2531"/>
                    <a:pt x="1059" y="2529"/>
                    <a:pt x="1061" y="2526"/>
                  </a:cubicBezTo>
                  <a:cubicBezTo>
                    <a:pt x="1061" y="2527"/>
                    <a:pt x="1060" y="2528"/>
                    <a:pt x="1060" y="2529"/>
                  </a:cubicBezTo>
                  <a:cubicBezTo>
                    <a:pt x="1060" y="2531"/>
                    <a:pt x="1059" y="2534"/>
                    <a:pt x="1058" y="2537"/>
                  </a:cubicBezTo>
                  <a:cubicBezTo>
                    <a:pt x="1058" y="2539"/>
                    <a:pt x="1058" y="2540"/>
                    <a:pt x="1058" y="2541"/>
                  </a:cubicBezTo>
                  <a:cubicBezTo>
                    <a:pt x="1057" y="2543"/>
                    <a:pt x="1057" y="2544"/>
                    <a:pt x="1057" y="2545"/>
                  </a:cubicBezTo>
                  <a:cubicBezTo>
                    <a:pt x="1056" y="2548"/>
                    <a:pt x="1056" y="2550"/>
                    <a:pt x="1056" y="2553"/>
                  </a:cubicBezTo>
                  <a:cubicBezTo>
                    <a:pt x="1055" y="2555"/>
                    <a:pt x="1055" y="2557"/>
                    <a:pt x="1054" y="2559"/>
                  </a:cubicBezTo>
                  <a:cubicBezTo>
                    <a:pt x="1054" y="2560"/>
                    <a:pt x="1054" y="2561"/>
                    <a:pt x="1054" y="2562"/>
                  </a:cubicBezTo>
                  <a:cubicBezTo>
                    <a:pt x="1054" y="2563"/>
                    <a:pt x="1053" y="2564"/>
                    <a:pt x="1053" y="2565"/>
                  </a:cubicBezTo>
                  <a:cubicBezTo>
                    <a:pt x="1053" y="2566"/>
                    <a:pt x="1053" y="2567"/>
                    <a:pt x="1053" y="2567"/>
                  </a:cubicBezTo>
                  <a:cubicBezTo>
                    <a:pt x="1052" y="2568"/>
                    <a:pt x="1052" y="2569"/>
                    <a:pt x="1052" y="2569"/>
                  </a:cubicBezTo>
                  <a:cubicBezTo>
                    <a:pt x="1052" y="2571"/>
                    <a:pt x="1051" y="2572"/>
                    <a:pt x="1051" y="2572"/>
                  </a:cubicBezTo>
                  <a:cubicBezTo>
                    <a:pt x="1051" y="2573"/>
                    <a:pt x="1051" y="2573"/>
                    <a:pt x="1051" y="2573"/>
                  </a:cubicBezTo>
                  <a:cubicBezTo>
                    <a:pt x="1051" y="2573"/>
                    <a:pt x="1051" y="2573"/>
                    <a:pt x="1052" y="2572"/>
                  </a:cubicBezTo>
                  <a:cubicBezTo>
                    <a:pt x="1052" y="2572"/>
                    <a:pt x="1053" y="2571"/>
                    <a:pt x="1053" y="2570"/>
                  </a:cubicBezTo>
                  <a:cubicBezTo>
                    <a:pt x="1054" y="2570"/>
                    <a:pt x="1054" y="2569"/>
                    <a:pt x="1055" y="2568"/>
                  </a:cubicBezTo>
                  <a:cubicBezTo>
                    <a:pt x="1055" y="2568"/>
                    <a:pt x="1055" y="2567"/>
                    <a:pt x="1056" y="2566"/>
                  </a:cubicBezTo>
                  <a:cubicBezTo>
                    <a:pt x="1056" y="2565"/>
                    <a:pt x="1057" y="2565"/>
                    <a:pt x="1057" y="2564"/>
                  </a:cubicBezTo>
                  <a:cubicBezTo>
                    <a:pt x="1058" y="2563"/>
                    <a:pt x="1058" y="2562"/>
                    <a:pt x="1059" y="2561"/>
                  </a:cubicBezTo>
                  <a:cubicBezTo>
                    <a:pt x="1060" y="2559"/>
                    <a:pt x="1061" y="2557"/>
                    <a:pt x="1061" y="2554"/>
                  </a:cubicBezTo>
                  <a:cubicBezTo>
                    <a:pt x="1062" y="2552"/>
                    <a:pt x="1063" y="2549"/>
                    <a:pt x="1064" y="2547"/>
                  </a:cubicBezTo>
                  <a:cubicBezTo>
                    <a:pt x="1064" y="2545"/>
                    <a:pt x="1064" y="2544"/>
                    <a:pt x="1065" y="2543"/>
                  </a:cubicBezTo>
                  <a:cubicBezTo>
                    <a:pt x="1065" y="2541"/>
                    <a:pt x="1066" y="2540"/>
                    <a:pt x="1066" y="2539"/>
                  </a:cubicBezTo>
                  <a:cubicBezTo>
                    <a:pt x="1067" y="2536"/>
                    <a:pt x="1067" y="2533"/>
                    <a:pt x="1068" y="2531"/>
                  </a:cubicBezTo>
                  <a:cubicBezTo>
                    <a:pt x="1069" y="2528"/>
                    <a:pt x="1069" y="2525"/>
                    <a:pt x="1070" y="2523"/>
                  </a:cubicBezTo>
                  <a:cubicBezTo>
                    <a:pt x="1071" y="2520"/>
                    <a:pt x="1072" y="2518"/>
                    <a:pt x="1073" y="2515"/>
                  </a:cubicBezTo>
                  <a:cubicBezTo>
                    <a:pt x="1074" y="2513"/>
                    <a:pt x="1074" y="2511"/>
                    <a:pt x="1076" y="2508"/>
                  </a:cubicBezTo>
                  <a:cubicBezTo>
                    <a:pt x="1076" y="2508"/>
                    <a:pt x="1076" y="2508"/>
                    <a:pt x="1076" y="2508"/>
                  </a:cubicBezTo>
                  <a:cubicBezTo>
                    <a:pt x="1077" y="2507"/>
                    <a:pt x="1078" y="2505"/>
                    <a:pt x="1079" y="2504"/>
                  </a:cubicBezTo>
                  <a:cubicBezTo>
                    <a:pt x="1084" y="2500"/>
                    <a:pt x="1089" y="2495"/>
                    <a:pt x="1095" y="2491"/>
                  </a:cubicBezTo>
                  <a:cubicBezTo>
                    <a:pt x="1100" y="2487"/>
                    <a:pt x="1106" y="2483"/>
                    <a:pt x="1112" y="2479"/>
                  </a:cubicBezTo>
                  <a:cubicBezTo>
                    <a:pt x="1114" y="2477"/>
                    <a:pt x="1117" y="2475"/>
                    <a:pt x="1120" y="2473"/>
                  </a:cubicBezTo>
                  <a:cubicBezTo>
                    <a:pt x="1123" y="2472"/>
                    <a:pt x="1125" y="2470"/>
                    <a:pt x="1128" y="2468"/>
                  </a:cubicBezTo>
                  <a:cubicBezTo>
                    <a:pt x="1134" y="2464"/>
                    <a:pt x="1139" y="2460"/>
                    <a:pt x="1144" y="2457"/>
                  </a:cubicBezTo>
                  <a:cubicBezTo>
                    <a:pt x="1145" y="2455"/>
                    <a:pt x="1147" y="2454"/>
                    <a:pt x="1149" y="2453"/>
                  </a:cubicBezTo>
                  <a:cubicBezTo>
                    <a:pt x="1135" y="2476"/>
                    <a:pt x="1121" y="2499"/>
                    <a:pt x="1112" y="2524"/>
                  </a:cubicBezTo>
                  <a:cubicBezTo>
                    <a:pt x="1111" y="2525"/>
                    <a:pt x="1110" y="2526"/>
                    <a:pt x="1108" y="2528"/>
                  </a:cubicBezTo>
                  <a:cubicBezTo>
                    <a:pt x="1107" y="2529"/>
                    <a:pt x="1105" y="2531"/>
                    <a:pt x="1103" y="2534"/>
                  </a:cubicBezTo>
                  <a:cubicBezTo>
                    <a:pt x="1101" y="2536"/>
                    <a:pt x="1099" y="2538"/>
                    <a:pt x="1097" y="2541"/>
                  </a:cubicBezTo>
                  <a:cubicBezTo>
                    <a:pt x="1095" y="2544"/>
                    <a:pt x="1093" y="2547"/>
                    <a:pt x="1091" y="2550"/>
                  </a:cubicBezTo>
                  <a:cubicBezTo>
                    <a:pt x="1090" y="2551"/>
                    <a:pt x="1089" y="2553"/>
                    <a:pt x="1088" y="2554"/>
                  </a:cubicBezTo>
                  <a:cubicBezTo>
                    <a:pt x="1087" y="2556"/>
                    <a:pt x="1086" y="2558"/>
                    <a:pt x="1085" y="2559"/>
                  </a:cubicBezTo>
                  <a:cubicBezTo>
                    <a:pt x="1083" y="2563"/>
                    <a:pt x="1081" y="2566"/>
                    <a:pt x="1079" y="2570"/>
                  </a:cubicBezTo>
                  <a:cubicBezTo>
                    <a:pt x="1078" y="2572"/>
                    <a:pt x="1078" y="2572"/>
                    <a:pt x="1078" y="2572"/>
                  </a:cubicBezTo>
                  <a:cubicBezTo>
                    <a:pt x="1078" y="2573"/>
                    <a:pt x="1077" y="2574"/>
                    <a:pt x="1077" y="2575"/>
                  </a:cubicBezTo>
                  <a:cubicBezTo>
                    <a:pt x="1076" y="2577"/>
                    <a:pt x="1076" y="2579"/>
                    <a:pt x="1075" y="2581"/>
                  </a:cubicBezTo>
                  <a:cubicBezTo>
                    <a:pt x="1074" y="2582"/>
                    <a:pt x="1074" y="2584"/>
                    <a:pt x="1073" y="2586"/>
                  </a:cubicBezTo>
                  <a:cubicBezTo>
                    <a:pt x="1073" y="2586"/>
                    <a:pt x="1073" y="2587"/>
                    <a:pt x="1073" y="2587"/>
                  </a:cubicBezTo>
                  <a:cubicBezTo>
                    <a:pt x="1073" y="2587"/>
                    <a:pt x="1072" y="2588"/>
                    <a:pt x="1072" y="2588"/>
                  </a:cubicBezTo>
                  <a:cubicBezTo>
                    <a:pt x="1071" y="2589"/>
                    <a:pt x="1070" y="2589"/>
                    <a:pt x="1070" y="2590"/>
                  </a:cubicBezTo>
                  <a:cubicBezTo>
                    <a:pt x="1069" y="2590"/>
                    <a:pt x="1068" y="2591"/>
                    <a:pt x="1068" y="2592"/>
                  </a:cubicBezTo>
                  <a:cubicBezTo>
                    <a:pt x="1067" y="2593"/>
                    <a:pt x="1066" y="2593"/>
                    <a:pt x="1065" y="2594"/>
                  </a:cubicBezTo>
                  <a:cubicBezTo>
                    <a:pt x="1065" y="2595"/>
                    <a:pt x="1064" y="2596"/>
                    <a:pt x="1063" y="2597"/>
                  </a:cubicBezTo>
                  <a:cubicBezTo>
                    <a:pt x="1062" y="2598"/>
                    <a:pt x="1062" y="2599"/>
                    <a:pt x="1061" y="2600"/>
                  </a:cubicBezTo>
                  <a:cubicBezTo>
                    <a:pt x="1060" y="2601"/>
                    <a:pt x="1060" y="2602"/>
                    <a:pt x="1059" y="2603"/>
                  </a:cubicBezTo>
                  <a:cubicBezTo>
                    <a:pt x="1057" y="2605"/>
                    <a:pt x="1056" y="2608"/>
                    <a:pt x="1055" y="2610"/>
                  </a:cubicBezTo>
                  <a:cubicBezTo>
                    <a:pt x="1053" y="2613"/>
                    <a:pt x="1052" y="2615"/>
                    <a:pt x="1051" y="2618"/>
                  </a:cubicBezTo>
                  <a:cubicBezTo>
                    <a:pt x="1050" y="2620"/>
                    <a:pt x="1049" y="2623"/>
                    <a:pt x="1048" y="2625"/>
                  </a:cubicBezTo>
                  <a:cubicBezTo>
                    <a:pt x="1048" y="2627"/>
                    <a:pt x="1047" y="2628"/>
                    <a:pt x="1047" y="2629"/>
                  </a:cubicBezTo>
                  <a:cubicBezTo>
                    <a:pt x="1047" y="2631"/>
                    <a:pt x="1046" y="2632"/>
                    <a:pt x="1046" y="2633"/>
                  </a:cubicBezTo>
                  <a:cubicBezTo>
                    <a:pt x="1045" y="2636"/>
                    <a:pt x="1045" y="2638"/>
                    <a:pt x="1044" y="2640"/>
                  </a:cubicBezTo>
                  <a:cubicBezTo>
                    <a:pt x="1044" y="2641"/>
                    <a:pt x="1044" y="2643"/>
                    <a:pt x="1043" y="2644"/>
                  </a:cubicBezTo>
                  <a:cubicBezTo>
                    <a:pt x="1043" y="2645"/>
                    <a:pt x="1043" y="2646"/>
                    <a:pt x="1043" y="2647"/>
                  </a:cubicBezTo>
                  <a:cubicBezTo>
                    <a:pt x="1042" y="2651"/>
                    <a:pt x="1042" y="2654"/>
                    <a:pt x="1041" y="2657"/>
                  </a:cubicBezTo>
                  <a:cubicBezTo>
                    <a:pt x="1041" y="2658"/>
                    <a:pt x="1041" y="2659"/>
                    <a:pt x="1041" y="2659"/>
                  </a:cubicBezTo>
                  <a:cubicBezTo>
                    <a:pt x="1041" y="2660"/>
                    <a:pt x="1041" y="2660"/>
                    <a:pt x="1041" y="2660"/>
                  </a:cubicBezTo>
                  <a:cubicBezTo>
                    <a:pt x="1041" y="2660"/>
                    <a:pt x="1041" y="2660"/>
                    <a:pt x="1042" y="2660"/>
                  </a:cubicBezTo>
                  <a:cubicBezTo>
                    <a:pt x="1042" y="2659"/>
                    <a:pt x="1042" y="2658"/>
                    <a:pt x="1043" y="2657"/>
                  </a:cubicBezTo>
                  <a:cubicBezTo>
                    <a:pt x="1044" y="2655"/>
                    <a:pt x="1046" y="2652"/>
                    <a:pt x="1047" y="2648"/>
                  </a:cubicBezTo>
                  <a:cubicBezTo>
                    <a:pt x="1048" y="2646"/>
                    <a:pt x="1049" y="2644"/>
                    <a:pt x="1050" y="2642"/>
                  </a:cubicBezTo>
                  <a:cubicBezTo>
                    <a:pt x="1051" y="2640"/>
                    <a:pt x="1052" y="2638"/>
                    <a:pt x="1053" y="2635"/>
                  </a:cubicBezTo>
                  <a:cubicBezTo>
                    <a:pt x="1053" y="2633"/>
                    <a:pt x="1054" y="2631"/>
                    <a:pt x="1055" y="2628"/>
                  </a:cubicBezTo>
                  <a:cubicBezTo>
                    <a:pt x="1056" y="2626"/>
                    <a:pt x="1057" y="2623"/>
                    <a:pt x="1058" y="2621"/>
                  </a:cubicBezTo>
                  <a:cubicBezTo>
                    <a:pt x="1059" y="2620"/>
                    <a:pt x="1060" y="2618"/>
                    <a:pt x="1060" y="2617"/>
                  </a:cubicBezTo>
                  <a:cubicBezTo>
                    <a:pt x="1060" y="2617"/>
                    <a:pt x="1061" y="2616"/>
                    <a:pt x="1061" y="2615"/>
                  </a:cubicBezTo>
                  <a:cubicBezTo>
                    <a:pt x="1061" y="2615"/>
                    <a:pt x="1061" y="2614"/>
                    <a:pt x="1062" y="2614"/>
                  </a:cubicBezTo>
                  <a:cubicBezTo>
                    <a:pt x="1062" y="2613"/>
                    <a:pt x="1062" y="2612"/>
                    <a:pt x="1062" y="2612"/>
                  </a:cubicBezTo>
                  <a:cubicBezTo>
                    <a:pt x="1063" y="2611"/>
                    <a:pt x="1063" y="2611"/>
                    <a:pt x="1063" y="2610"/>
                  </a:cubicBezTo>
                  <a:cubicBezTo>
                    <a:pt x="1064" y="2609"/>
                    <a:pt x="1064" y="2608"/>
                    <a:pt x="1065" y="2607"/>
                  </a:cubicBezTo>
                  <a:cubicBezTo>
                    <a:pt x="1065" y="2606"/>
                    <a:pt x="1066" y="2604"/>
                    <a:pt x="1067" y="2603"/>
                  </a:cubicBezTo>
                  <a:cubicBezTo>
                    <a:pt x="1067" y="2602"/>
                    <a:pt x="1068" y="2601"/>
                    <a:pt x="1068" y="2600"/>
                  </a:cubicBezTo>
                  <a:cubicBezTo>
                    <a:pt x="1069" y="2599"/>
                    <a:pt x="1069" y="2598"/>
                    <a:pt x="1070" y="2597"/>
                  </a:cubicBezTo>
                  <a:cubicBezTo>
                    <a:pt x="1070" y="2597"/>
                    <a:pt x="1071" y="2596"/>
                    <a:pt x="1071" y="2595"/>
                  </a:cubicBezTo>
                  <a:cubicBezTo>
                    <a:pt x="1071" y="2598"/>
                    <a:pt x="1070" y="2600"/>
                    <a:pt x="1070" y="2602"/>
                  </a:cubicBezTo>
                  <a:cubicBezTo>
                    <a:pt x="1070" y="2604"/>
                    <a:pt x="1070" y="2606"/>
                    <a:pt x="1070" y="2607"/>
                  </a:cubicBezTo>
                  <a:cubicBezTo>
                    <a:pt x="1069" y="2609"/>
                    <a:pt x="1069" y="2610"/>
                    <a:pt x="1069" y="2612"/>
                  </a:cubicBezTo>
                  <a:cubicBezTo>
                    <a:pt x="1070" y="2613"/>
                    <a:pt x="1070" y="2615"/>
                    <a:pt x="1070" y="2616"/>
                  </a:cubicBezTo>
                  <a:cubicBezTo>
                    <a:pt x="1070" y="2618"/>
                    <a:pt x="1070" y="2619"/>
                    <a:pt x="1070" y="2620"/>
                  </a:cubicBezTo>
                  <a:cubicBezTo>
                    <a:pt x="1070" y="2621"/>
                    <a:pt x="1070" y="2622"/>
                    <a:pt x="1071" y="2623"/>
                  </a:cubicBezTo>
                  <a:cubicBezTo>
                    <a:pt x="1071" y="2624"/>
                    <a:pt x="1071" y="2625"/>
                    <a:pt x="1071" y="2626"/>
                  </a:cubicBezTo>
                  <a:cubicBezTo>
                    <a:pt x="1072" y="2628"/>
                    <a:pt x="1072" y="2629"/>
                    <a:pt x="1072" y="2630"/>
                  </a:cubicBezTo>
                  <a:cubicBezTo>
                    <a:pt x="1073" y="2631"/>
                    <a:pt x="1073" y="2631"/>
                    <a:pt x="1073" y="2631"/>
                  </a:cubicBezTo>
                  <a:cubicBezTo>
                    <a:pt x="1073" y="2631"/>
                    <a:pt x="1073" y="2631"/>
                    <a:pt x="1073" y="2630"/>
                  </a:cubicBezTo>
                  <a:cubicBezTo>
                    <a:pt x="1073" y="2629"/>
                    <a:pt x="1073" y="2628"/>
                    <a:pt x="1073" y="2626"/>
                  </a:cubicBezTo>
                  <a:cubicBezTo>
                    <a:pt x="1073" y="2625"/>
                    <a:pt x="1073" y="2624"/>
                    <a:pt x="1073" y="2623"/>
                  </a:cubicBezTo>
                  <a:cubicBezTo>
                    <a:pt x="1073" y="2622"/>
                    <a:pt x="1073" y="2621"/>
                    <a:pt x="1073" y="2620"/>
                  </a:cubicBezTo>
                  <a:cubicBezTo>
                    <a:pt x="1073" y="2619"/>
                    <a:pt x="1073" y="2618"/>
                    <a:pt x="1074" y="2616"/>
                  </a:cubicBezTo>
                  <a:cubicBezTo>
                    <a:pt x="1074" y="2615"/>
                    <a:pt x="1074" y="2614"/>
                    <a:pt x="1074" y="2612"/>
                  </a:cubicBezTo>
                  <a:cubicBezTo>
                    <a:pt x="1075" y="2609"/>
                    <a:pt x="1075" y="2606"/>
                    <a:pt x="1076" y="2603"/>
                  </a:cubicBezTo>
                  <a:cubicBezTo>
                    <a:pt x="1077" y="2600"/>
                    <a:pt x="1077" y="2597"/>
                    <a:pt x="1078" y="2594"/>
                  </a:cubicBezTo>
                  <a:cubicBezTo>
                    <a:pt x="1080" y="2590"/>
                    <a:pt x="1081" y="2587"/>
                    <a:pt x="1082" y="2583"/>
                  </a:cubicBezTo>
                  <a:cubicBezTo>
                    <a:pt x="1083" y="2582"/>
                    <a:pt x="1083" y="2580"/>
                    <a:pt x="1084" y="2578"/>
                  </a:cubicBezTo>
                  <a:cubicBezTo>
                    <a:pt x="1085" y="2577"/>
                    <a:pt x="1085" y="2576"/>
                    <a:pt x="1085" y="2576"/>
                  </a:cubicBezTo>
                  <a:cubicBezTo>
                    <a:pt x="1087" y="2573"/>
                    <a:pt x="1087" y="2573"/>
                    <a:pt x="1087" y="2573"/>
                  </a:cubicBezTo>
                  <a:cubicBezTo>
                    <a:pt x="1088" y="2570"/>
                    <a:pt x="1090" y="2566"/>
                    <a:pt x="1092" y="2563"/>
                  </a:cubicBezTo>
                  <a:cubicBezTo>
                    <a:pt x="1092" y="2561"/>
                    <a:pt x="1093" y="2560"/>
                    <a:pt x="1094" y="2558"/>
                  </a:cubicBezTo>
                  <a:cubicBezTo>
                    <a:pt x="1095" y="2556"/>
                    <a:pt x="1096" y="2555"/>
                    <a:pt x="1097" y="2553"/>
                  </a:cubicBezTo>
                  <a:cubicBezTo>
                    <a:pt x="1099" y="2550"/>
                    <a:pt x="1100" y="2547"/>
                    <a:pt x="1102" y="2544"/>
                  </a:cubicBezTo>
                  <a:cubicBezTo>
                    <a:pt x="1104" y="2542"/>
                    <a:pt x="1105" y="2539"/>
                    <a:pt x="1107" y="2536"/>
                  </a:cubicBezTo>
                  <a:cubicBezTo>
                    <a:pt x="1108" y="2535"/>
                    <a:pt x="1109" y="2533"/>
                    <a:pt x="1109" y="2532"/>
                  </a:cubicBezTo>
                  <a:cubicBezTo>
                    <a:pt x="1105" y="2546"/>
                    <a:pt x="1103" y="2561"/>
                    <a:pt x="1102" y="2576"/>
                  </a:cubicBezTo>
                  <a:cubicBezTo>
                    <a:pt x="1102" y="2576"/>
                    <a:pt x="1102" y="2576"/>
                    <a:pt x="1102" y="2577"/>
                  </a:cubicBezTo>
                  <a:cubicBezTo>
                    <a:pt x="1102" y="2577"/>
                    <a:pt x="1102" y="2578"/>
                    <a:pt x="1102" y="2579"/>
                  </a:cubicBezTo>
                  <a:cubicBezTo>
                    <a:pt x="1101" y="2581"/>
                    <a:pt x="1101" y="2583"/>
                    <a:pt x="1100" y="2586"/>
                  </a:cubicBezTo>
                  <a:cubicBezTo>
                    <a:pt x="1100" y="2588"/>
                    <a:pt x="1099" y="2590"/>
                    <a:pt x="1098" y="2593"/>
                  </a:cubicBezTo>
                  <a:cubicBezTo>
                    <a:pt x="1098" y="2595"/>
                    <a:pt x="1097" y="2597"/>
                    <a:pt x="1096" y="2600"/>
                  </a:cubicBezTo>
                  <a:cubicBezTo>
                    <a:pt x="1095" y="2603"/>
                    <a:pt x="1095" y="2605"/>
                    <a:pt x="1094" y="2608"/>
                  </a:cubicBezTo>
                  <a:cubicBezTo>
                    <a:pt x="1093" y="2610"/>
                    <a:pt x="1092" y="2613"/>
                    <a:pt x="1092" y="2616"/>
                  </a:cubicBezTo>
                  <a:cubicBezTo>
                    <a:pt x="1091" y="2617"/>
                    <a:pt x="1091" y="2618"/>
                    <a:pt x="1091" y="2620"/>
                  </a:cubicBezTo>
                  <a:cubicBezTo>
                    <a:pt x="1091" y="2621"/>
                    <a:pt x="1090" y="2622"/>
                    <a:pt x="1090" y="2624"/>
                  </a:cubicBezTo>
                  <a:cubicBezTo>
                    <a:pt x="1090" y="2626"/>
                    <a:pt x="1090" y="2629"/>
                    <a:pt x="1089" y="2631"/>
                  </a:cubicBezTo>
                  <a:cubicBezTo>
                    <a:pt x="1089" y="2634"/>
                    <a:pt x="1089" y="2636"/>
                    <a:pt x="1090" y="2638"/>
                  </a:cubicBezTo>
                  <a:cubicBezTo>
                    <a:pt x="1090" y="2639"/>
                    <a:pt x="1090" y="2640"/>
                    <a:pt x="1090" y="2641"/>
                  </a:cubicBezTo>
                  <a:cubicBezTo>
                    <a:pt x="1090" y="2642"/>
                    <a:pt x="1090" y="2643"/>
                    <a:pt x="1091" y="2644"/>
                  </a:cubicBezTo>
                  <a:cubicBezTo>
                    <a:pt x="1091" y="2645"/>
                    <a:pt x="1091" y="2646"/>
                    <a:pt x="1091" y="2646"/>
                  </a:cubicBezTo>
                  <a:cubicBezTo>
                    <a:pt x="1092" y="2647"/>
                    <a:pt x="1092" y="2648"/>
                    <a:pt x="1092" y="2648"/>
                  </a:cubicBezTo>
                  <a:cubicBezTo>
                    <a:pt x="1092" y="2649"/>
                    <a:pt x="1093" y="2650"/>
                    <a:pt x="1093" y="2651"/>
                  </a:cubicBezTo>
                  <a:cubicBezTo>
                    <a:pt x="1093" y="2651"/>
                    <a:pt x="1094" y="2652"/>
                    <a:pt x="1094" y="2652"/>
                  </a:cubicBezTo>
                  <a:cubicBezTo>
                    <a:pt x="1094" y="2652"/>
                    <a:pt x="1094" y="2651"/>
                    <a:pt x="1094" y="2651"/>
                  </a:cubicBezTo>
                  <a:cubicBezTo>
                    <a:pt x="1094" y="2650"/>
                    <a:pt x="1094" y="2649"/>
                    <a:pt x="1094" y="2648"/>
                  </a:cubicBezTo>
                  <a:cubicBezTo>
                    <a:pt x="1094" y="2647"/>
                    <a:pt x="1094" y="2647"/>
                    <a:pt x="1094" y="2646"/>
                  </a:cubicBezTo>
                  <a:cubicBezTo>
                    <a:pt x="1094" y="2645"/>
                    <a:pt x="1094" y="2645"/>
                    <a:pt x="1094" y="2644"/>
                  </a:cubicBezTo>
                  <a:cubicBezTo>
                    <a:pt x="1094" y="2643"/>
                    <a:pt x="1094" y="2642"/>
                    <a:pt x="1094" y="2641"/>
                  </a:cubicBezTo>
                  <a:cubicBezTo>
                    <a:pt x="1094" y="2640"/>
                    <a:pt x="1094" y="2639"/>
                    <a:pt x="1094" y="2638"/>
                  </a:cubicBezTo>
                  <a:cubicBezTo>
                    <a:pt x="1095" y="2636"/>
                    <a:pt x="1095" y="2634"/>
                    <a:pt x="1095" y="2632"/>
                  </a:cubicBezTo>
                  <a:cubicBezTo>
                    <a:pt x="1096" y="2630"/>
                    <a:pt x="1096" y="2628"/>
                    <a:pt x="1097" y="2625"/>
                  </a:cubicBezTo>
                  <a:cubicBezTo>
                    <a:pt x="1098" y="2623"/>
                    <a:pt x="1098" y="2620"/>
                    <a:pt x="1099" y="2618"/>
                  </a:cubicBezTo>
                  <a:cubicBezTo>
                    <a:pt x="1100" y="2616"/>
                    <a:pt x="1100" y="2613"/>
                    <a:pt x="1101" y="2611"/>
                  </a:cubicBezTo>
                  <a:cubicBezTo>
                    <a:pt x="1101" y="2614"/>
                    <a:pt x="1101" y="2617"/>
                    <a:pt x="1101" y="2619"/>
                  </a:cubicBezTo>
                  <a:cubicBezTo>
                    <a:pt x="1101" y="2621"/>
                    <a:pt x="1101" y="2623"/>
                    <a:pt x="1102" y="2625"/>
                  </a:cubicBezTo>
                  <a:cubicBezTo>
                    <a:pt x="1102" y="2626"/>
                    <a:pt x="1102" y="2628"/>
                    <a:pt x="1102" y="2630"/>
                  </a:cubicBezTo>
                  <a:cubicBezTo>
                    <a:pt x="1102" y="2632"/>
                    <a:pt x="1102" y="2633"/>
                    <a:pt x="1103" y="2635"/>
                  </a:cubicBezTo>
                  <a:cubicBezTo>
                    <a:pt x="1103" y="2637"/>
                    <a:pt x="1103" y="2639"/>
                    <a:pt x="1104" y="2641"/>
                  </a:cubicBezTo>
                  <a:cubicBezTo>
                    <a:pt x="1104" y="2642"/>
                    <a:pt x="1104" y="2644"/>
                    <a:pt x="1105" y="2646"/>
                  </a:cubicBezTo>
                  <a:cubicBezTo>
                    <a:pt x="1105" y="2647"/>
                    <a:pt x="1105" y="2648"/>
                    <a:pt x="1105" y="2649"/>
                  </a:cubicBezTo>
                  <a:cubicBezTo>
                    <a:pt x="1106" y="2651"/>
                    <a:pt x="1106" y="2651"/>
                    <a:pt x="1106" y="2651"/>
                  </a:cubicBezTo>
                  <a:cubicBezTo>
                    <a:pt x="1107" y="2655"/>
                    <a:pt x="1108" y="2658"/>
                    <a:pt x="1108" y="2662"/>
                  </a:cubicBezTo>
                  <a:cubicBezTo>
                    <a:pt x="1110" y="2669"/>
                    <a:pt x="1112" y="2676"/>
                    <a:pt x="1114" y="2682"/>
                  </a:cubicBezTo>
                  <a:cubicBezTo>
                    <a:pt x="1114" y="2683"/>
                    <a:pt x="1114" y="2684"/>
                    <a:pt x="1114" y="2685"/>
                  </a:cubicBezTo>
                  <a:cubicBezTo>
                    <a:pt x="1114" y="2686"/>
                    <a:pt x="1114" y="2687"/>
                    <a:pt x="1114" y="2687"/>
                  </a:cubicBezTo>
                  <a:cubicBezTo>
                    <a:pt x="1115" y="2688"/>
                    <a:pt x="1115" y="2689"/>
                    <a:pt x="1115" y="2690"/>
                  </a:cubicBezTo>
                  <a:cubicBezTo>
                    <a:pt x="1115" y="2691"/>
                    <a:pt x="1115" y="2692"/>
                    <a:pt x="1115" y="2693"/>
                  </a:cubicBezTo>
                  <a:cubicBezTo>
                    <a:pt x="1115" y="2693"/>
                    <a:pt x="1115" y="2694"/>
                    <a:pt x="1115" y="2695"/>
                  </a:cubicBezTo>
                  <a:cubicBezTo>
                    <a:pt x="1115" y="2696"/>
                    <a:pt x="1115" y="2697"/>
                    <a:pt x="1115" y="2698"/>
                  </a:cubicBezTo>
                  <a:cubicBezTo>
                    <a:pt x="1115" y="2698"/>
                    <a:pt x="1115" y="2699"/>
                    <a:pt x="1116" y="2700"/>
                  </a:cubicBezTo>
                  <a:cubicBezTo>
                    <a:pt x="1116" y="2701"/>
                    <a:pt x="1116" y="2702"/>
                    <a:pt x="1116" y="2702"/>
                  </a:cubicBezTo>
                  <a:cubicBezTo>
                    <a:pt x="1116" y="2709"/>
                    <a:pt x="1115" y="2715"/>
                    <a:pt x="1114" y="2721"/>
                  </a:cubicBezTo>
                  <a:cubicBezTo>
                    <a:pt x="1113" y="2727"/>
                    <a:pt x="1112" y="2733"/>
                    <a:pt x="1111" y="2738"/>
                  </a:cubicBezTo>
                  <a:cubicBezTo>
                    <a:pt x="1111" y="2740"/>
                    <a:pt x="1111" y="2741"/>
                    <a:pt x="1110" y="2742"/>
                  </a:cubicBezTo>
                  <a:cubicBezTo>
                    <a:pt x="1110" y="2743"/>
                    <a:pt x="1110" y="2745"/>
                    <a:pt x="1109" y="2746"/>
                  </a:cubicBezTo>
                  <a:cubicBezTo>
                    <a:pt x="1109" y="2748"/>
                    <a:pt x="1108" y="2751"/>
                    <a:pt x="1108" y="2753"/>
                  </a:cubicBezTo>
                  <a:cubicBezTo>
                    <a:pt x="1107" y="2757"/>
                    <a:pt x="1106" y="2761"/>
                    <a:pt x="1105" y="2764"/>
                  </a:cubicBezTo>
                  <a:cubicBezTo>
                    <a:pt x="1104" y="2767"/>
                    <a:pt x="1103" y="2769"/>
                    <a:pt x="1103" y="2771"/>
                  </a:cubicBezTo>
                  <a:cubicBezTo>
                    <a:pt x="1102" y="2772"/>
                    <a:pt x="1102" y="2773"/>
                    <a:pt x="1102" y="2773"/>
                  </a:cubicBezTo>
                  <a:cubicBezTo>
                    <a:pt x="1102" y="2773"/>
                    <a:pt x="1103" y="2772"/>
                    <a:pt x="1103" y="2771"/>
                  </a:cubicBezTo>
                  <a:cubicBezTo>
                    <a:pt x="1104" y="2769"/>
                    <a:pt x="1105" y="2767"/>
                    <a:pt x="1106" y="2764"/>
                  </a:cubicBezTo>
                  <a:cubicBezTo>
                    <a:pt x="1107" y="2761"/>
                    <a:pt x="1109" y="2758"/>
                    <a:pt x="1111" y="2754"/>
                  </a:cubicBezTo>
                  <a:cubicBezTo>
                    <a:pt x="1112" y="2749"/>
                    <a:pt x="1114" y="2745"/>
                    <a:pt x="1116" y="2740"/>
                  </a:cubicBezTo>
                  <a:cubicBezTo>
                    <a:pt x="1117" y="2734"/>
                    <a:pt x="1119" y="2729"/>
                    <a:pt x="1120" y="2722"/>
                  </a:cubicBezTo>
                  <a:cubicBezTo>
                    <a:pt x="1121" y="2716"/>
                    <a:pt x="1122" y="2710"/>
                    <a:pt x="1123" y="2703"/>
                  </a:cubicBezTo>
                  <a:cubicBezTo>
                    <a:pt x="1123" y="2702"/>
                    <a:pt x="1123" y="2701"/>
                    <a:pt x="1123" y="2700"/>
                  </a:cubicBezTo>
                  <a:cubicBezTo>
                    <a:pt x="1123" y="2699"/>
                    <a:pt x="1123" y="2698"/>
                    <a:pt x="1123" y="2697"/>
                  </a:cubicBezTo>
                  <a:cubicBezTo>
                    <a:pt x="1123" y="2696"/>
                    <a:pt x="1123" y="2695"/>
                    <a:pt x="1123" y="2694"/>
                  </a:cubicBezTo>
                  <a:cubicBezTo>
                    <a:pt x="1123" y="2694"/>
                    <a:pt x="1122" y="2693"/>
                    <a:pt x="1122" y="2692"/>
                  </a:cubicBezTo>
                  <a:cubicBezTo>
                    <a:pt x="1122" y="2688"/>
                    <a:pt x="1122" y="2685"/>
                    <a:pt x="1121" y="2681"/>
                  </a:cubicBezTo>
                  <a:cubicBezTo>
                    <a:pt x="1120" y="2674"/>
                    <a:pt x="1118" y="2667"/>
                    <a:pt x="1116" y="2660"/>
                  </a:cubicBezTo>
                  <a:cubicBezTo>
                    <a:pt x="1115" y="2656"/>
                    <a:pt x="1114" y="2653"/>
                    <a:pt x="1113" y="2649"/>
                  </a:cubicBezTo>
                  <a:cubicBezTo>
                    <a:pt x="1113" y="2647"/>
                    <a:pt x="1113" y="2647"/>
                    <a:pt x="1113" y="2647"/>
                  </a:cubicBezTo>
                  <a:cubicBezTo>
                    <a:pt x="1113" y="2646"/>
                    <a:pt x="1112" y="2645"/>
                    <a:pt x="1112" y="2644"/>
                  </a:cubicBezTo>
                  <a:cubicBezTo>
                    <a:pt x="1112" y="2643"/>
                    <a:pt x="1111" y="2641"/>
                    <a:pt x="1111" y="2639"/>
                  </a:cubicBezTo>
                  <a:cubicBezTo>
                    <a:pt x="1110" y="2634"/>
                    <a:pt x="1109" y="2629"/>
                    <a:pt x="1109" y="2625"/>
                  </a:cubicBezTo>
                  <a:cubicBezTo>
                    <a:pt x="1107" y="2553"/>
                    <a:pt x="1123" y="2523"/>
                    <a:pt x="1157" y="2471"/>
                  </a:cubicBezTo>
                  <a:cubicBezTo>
                    <a:pt x="1157" y="2471"/>
                    <a:pt x="1157" y="2471"/>
                    <a:pt x="1157" y="2472"/>
                  </a:cubicBezTo>
                  <a:cubicBezTo>
                    <a:pt x="1156" y="2474"/>
                    <a:pt x="1156" y="2476"/>
                    <a:pt x="1156" y="2479"/>
                  </a:cubicBezTo>
                  <a:cubicBezTo>
                    <a:pt x="1156" y="2480"/>
                    <a:pt x="1155" y="2481"/>
                    <a:pt x="1155" y="2482"/>
                  </a:cubicBezTo>
                  <a:cubicBezTo>
                    <a:pt x="1155" y="2484"/>
                    <a:pt x="1155" y="2485"/>
                    <a:pt x="1155" y="2486"/>
                  </a:cubicBezTo>
                  <a:cubicBezTo>
                    <a:pt x="1155" y="2487"/>
                    <a:pt x="1155" y="2487"/>
                    <a:pt x="1155" y="2488"/>
                  </a:cubicBezTo>
                  <a:cubicBezTo>
                    <a:pt x="1155" y="2489"/>
                    <a:pt x="1155" y="2489"/>
                    <a:pt x="1155" y="2490"/>
                  </a:cubicBezTo>
                  <a:cubicBezTo>
                    <a:pt x="1155" y="2491"/>
                    <a:pt x="1154" y="2493"/>
                    <a:pt x="1154" y="2494"/>
                  </a:cubicBezTo>
                  <a:cubicBezTo>
                    <a:pt x="1154" y="2497"/>
                    <a:pt x="1154" y="2499"/>
                    <a:pt x="1154" y="2502"/>
                  </a:cubicBezTo>
                  <a:cubicBezTo>
                    <a:pt x="1154" y="2508"/>
                    <a:pt x="1155" y="2514"/>
                    <a:pt x="1156" y="2520"/>
                  </a:cubicBezTo>
                  <a:cubicBezTo>
                    <a:pt x="1156" y="2522"/>
                    <a:pt x="1157" y="2525"/>
                    <a:pt x="1157" y="2528"/>
                  </a:cubicBezTo>
                  <a:cubicBezTo>
                    <a:pt x="1158" y="2531"/>
                    <a:pt x="1159" y="2534"/>
                    <a:pt x="1159" y="2537"/>
                  </a:cubicBezTo>
                  <a:cubicBezTo>
                    <a:pt x="1161" y="2543"/>
                    <a:pt x="1163" y="2548"/>
                    <a:pt x="1164" y="2554"/>
                  </a:cubicBezTo>
                  <a:cubicBezTo>
                    <a:pt x="1164" y="2555"/>
                    <a:pt x="1165" y="2557"/>
                    <a:pt x="1165" y="2558"/>
                  </a:cubicBezTo>
                  <a:cubicBezTo>
                    <a:pt x="1165" y="2559"/>
                    <a:pt x="1165" y="2559"/>
                    <a:pt x="1165" y="2560"/>
                  </a:cubicBezTo>
                  <a:cubicBezTo>
                    <a:pt x="1165" y="2560"/>
                    <a:pt x="1165" y="2561"/>
                    <a:pt x="1165" y="2562"/>
                  </a:cubicBezTo>
                  <a:cubicBezTo>
                    <a:pt x="1166" y="2563"/>
                    <a:pt x="1166" y="2563"/>
                    <a:pt x="1166" y="2564"/>
                  </a:cubicBezTo>
                  <a:cubicBezTo>
                    <a:pt x="1166" y="2565"/>
                    <a:pt x="1166" y="2565"/>
                    <a:pt x="1166" y="2566"/>
                  </a:cubicBezTo>
                  <a:cubicBezTo>
                    <a:pt x="1166" y="2567"/>
                    <a:pt x="1166" y="2567"/>
                    <a:pt x="1166" y="2568"/>
                  </a:cubicBezTo>
                  <a:cubicBezTo>
                    <a:pt x="1166" y="2569"/>
                    <a:pt x="1166" y="2569"/>
                    <a:pt x="1166" y="2570"/>
                  </a:cubicBezTo>
                  <a:cubicBezTo>
                    <a:pt x="1167" y="2575"/>
                    <a:pt x="1166" y="2580"/>
                    <a:pt x="1166" y="2585"/>
                  </a:cubicBezTo>
                  <a:cubicBezTo>
                    <a:pt x="1166" y="2590"/>
                    <a:pt x="1165" y="2595"/>
                    <a:pt x="1164" y="2599"/>
                  </a:cubicBezTo>
                  <a:cubicBezTo>
                    <a:pt x="1164" y="2603"/>
                    <a:pt x="1163" y="2607"/>
                    <a:pt x="1162" y="2611"/>
                  </a:cubicBezTo>
                  <a:cubicBezTo>
                    <a:pt x="1161" y="2614"/>
                    <a:pt x="1161" y="2617"/>
                    <a:pt x="1160" y="2620"/>
                  </a:cubicBezTo>
                  <a:cubicBezTo>
                    <a:pt x="1160" y="2622"/>
                    <a:pt x="1159" y="2624"/>
                    <a:pt x="1159" y="2626"/>
                  </a:cubicBezTo>
                  <a:cubicBezTo>
                    <a:pt x="1159" y="2627"/>
                    <a:pt x="1159" y="2628"/>
                    <a:pt x="1159" y="2628"/>
                  </a:cubicBezTo>
                  <a:cubicBezTo>
                    <a:pt x="1159" y="2628"/>
                    <a:pt x="1159" y="2627"/>
                    <a:pt x="1160" y="2626"/>
                  </a:cubicBezTo>
                  <a:cubicBezTo>
                    <a:pt x="1160" y="2625"/>
                    <a:pt x="1161" y="2623"/>
                    <a:pt x="1162" y="2620"/>
                  </a:cubicBezTo>
                  <a:cubicBezTo>
                    <a:pt x="1163" y="2618"/>
                    <a:pt x="1164" y="2615"/>
                    <a:pt x="1165" y="2612"/>
                  </a:cubicBezTo>
                  <a:cubicBezTo>
                    <a:pt x="1166" y="2608"/>
                    <a:pt x="1168" y="2604"/>
                    <a:pt x="1169" y="2600"/>
                  </a:cubicBezTo>
                  <a:cubicBezTo>
                    <a:pt x="1170" y="2596"/>
                    <a:pt x="1171" y="2591"/>
                    <a:pt x="1172" y="2586"/>
                  </a:cubicBezTo>
                  <a:cubicBezTo>
                    <a:pt x="1173" y="2581"/>
                    <a:pt x="1173" y="2575"/>
                    <a:pt x="1173" y="2570"/>
                  </a:cubicBezTo>
                  <a:cubicBezTo>
                    <a:pt x="1173" y="2569"/>
                    <a:pt x="1173" y="2568"/>
                    <a:pt x="1173" y="2568"/>
                  </a:cubicBezTo>
                  <a:cubicBezTo>
                    <a:pt x="1173" y="2567"/>
                    <a:pt x="1173" y="2566"/>
                    <a:pt x="1173" y="2565"/>
                  </a:cubicBezTo>
                  <a:cubicBezTo>
                    <a:pt x="1173" y="2565"/>
                    <a:pt x="1173" y="2564"/>
                    <a:pt x="1173" y="2563"/>
                  </a:cubicBezTo>
                  <a:cubicBezTo>
                    <a:pt x="1173" y="2562"/>
                    <a:pt x="1173" y="2562"/>
                    <a:pt x="1173" y="2561"/>
                  </a:cubicBezTo>
                  <a:cubicBezTo>
                    <a:pt x="1173" y="2560"/>
                    <a:pt x="1173" y="2560"/>
                    <a:pt x="1173" y="2559"/>
                  </a:cubicBezTo>
                  <a:cubicBezTo>
                    <a:pt x="1172" y="2558"/>
                    <a:pt x="1172" y="2558"/>
                    <a:pt x="1172" y="2558"/>
                  </a:cubicBezTo>
                  <a:cubicBezTo>
                    <a:pt x="1172" y="2557"/>
                    <a:pt x="1172" y="2557"/>
                    <a:pt x="1172" y="2557"/>
                  </a:cubicBezTo>
                  <a:cubicBezTo>
                    <a:pt x="1172" y="2555"/>
                    <a:pt x="1172" y="2554"/>
                    <a:pt x="1171" y="2552"/>
                  </a:cubicBezTo>
                  <a:cubicBezTo>
                    <a:pt x="1170" y="2546"/>
                    <a:pt x="1168" y="2541"/>
                    <a:pt x="1167" y="2535"/>
                  </a:cubicBezTo>
                  <a:cubicBezTo>
                    <a:pt x="1166" y="2532"/>
                    <a:pt x="1166" y="2529"/>
                    <a:pt x="1165" y="2527"/>
                  </a:cubicBezTo>
                  <a:cubicBezTo>
                    <a:pt x="1164" y="2524"/>
                    <a:pt x="1164" y="2521"/>
                    <a:pt x="1163" y="2518"/>
                  </a:cubicBezTo>
                  <a:cubicBezTo>
                    <a:pt x="1163" y="2516"/>
                    <a:pt x="1163" y="2513"/>
                    <a:pt x="1162" y="2510"/>
                  </a:cubicBezTo>
                  <a:cubicBezTo>
                    <a:pt x="1162" y="2507"/>
                    <a:pt x="1162" y="2505"/>
                    <a:pt x="1161" y="2502"/>
                  </a:cubicBezTo>
                  <a:cubicBezTo>
                    <a:pt x="1161" y="2499"/>
                    <a:pt x="1161" y="2497"/>
                    <a:pt x="1161" y="2494"/>
                  </a:cubicBezTo>
                  <a:cubicBezTo>
                    <a:pt x="1161" y="2493"/>
                    <a:pt x="1161" y="2491"/>
                    <a:pt x="1161" y="2490"/>
                  </a:cubicBezTo>
                  <a:cubicBezTo>
                    <a:pt x="1161" y="2489"/>
                    <a:pt x="1161" y="2488"/>
                    <a:pt x="1161" y="2486"/>
                  </a:cubicBezTo>
                  <a:cubicBezTo>
                    <a:pt x="1161" y="2485"/>
                    <a:pt x="1161" y="2484"/>
                    <a:pt x="1161" y="2483"/>
                  </a:cubicBezTo>
                  <a:cubicBezTo>
                    <a:pt x="1161" y="2482"/>
                    <a:pt x="1161" y="2480"/>
                    <a:pt x="1161" y="2479"/>
                  </a:cubicBezTo>
                  <a:cubicBezTo>
                    <a:pt x="1161" y="2477"/>
                    <a:pt x="1161" y="2475"/>
                    <a:pt x="1161" y="2472"/>
                  </a:cubicBezTo>
                  <a:cubicBezTo>
                    <a:pt x="1162" y="2470"/>
                    <a:pt x="1162" y="2468"/>
                    <a:pt x="1162" y="2466"/>
                  </a:cubicBezTo>
                  <a:cubicBezTo>
                    <a:pt x="1162" y="2465"/>
                    <a:pt x="1162" y="2464"/>
                    <a:pt x="1162" y="2462"/>
                  </a:cubicBezTo>
                  <a:cubicBezTo>
                    <a:pt x="1165" y="2458"/>
                    <a:pt x="1168" y="2454"/>
                    <a:pt x="1171" y="2449"/>
                  </a:cubicBezTo>
                  <a:cubicBezTo>
                    <a:pt x="1179" y="2438"/>
                    <a:pt x="1185" y="2427"/>
                    <a:pt x="1191" y="2417"/>
                  </a:cubicBezTo>
                  <a:cubicBezTo>
                    <a:pt x="1190" y="2421"/>
                    <a:pt x="1189" y="2426"/>
                    <a:pt x="1189" y="2431"/>
                  </a:cubicBezTo>
                  <a:cubicBezTo>
                    <a:pt x="1189" y="2439"/>
                    <a:pt x="1189" y="2447"/>
                    <a:pt x="1190" y="2456"/>
                  </a:cubicBezTo>
                  <a:cubicBezTo>
                    <a:pt x="1191" y="2464"/>
                    <a:pt x="1193" y="2473"/>
                    <a:pt x="1197" y="2482"/>
                  </a:cubicBezTo>
                  <a:cubicBezTo>
                    <a:pt x="1197" y="2483"/>
                    <a:pt x="1198" y="2484"/>
                    <a:pt x="1198" y="2486"/>
                  </a:cubicBezTo>
                  <a:cubicBezTo>
                    <a:pt x="1198" y="2487"/>
                    <a:pt x="1199" y="2488"/>
                    <a:pt x="1199" y="2489"/>
                  </a:cubicBezTo>
                  <a:cubicBezTo>
                    <a:pt x="1200" y="2490"/>
                    <a:pt x="1200" y="2491"/>
                    <a:pt x="1201" y="2492"/>
                  </a:cubicBezTo>
                  <a:cubicBezTo>
                    <a:pt x="1201" y="2493"/>
                    <a:pt x="1202" y="2494"/>
                    <a:pt x="1203" y="2495"/>
                  </a:cubicBezTo>
                  <a:cubicBezTo>
                    <a:pt x="1203" y="2497"/>
                    <a:pt x="1204" y="2498"/>
                    <a:pt x="1204" y="2499"/>
                  </a:cubicBezTo>
                  <a:cubicBezTo>
                    <a:pt x="1205" y="2500"/>
                    <a:pt x="1205" y="2501"/>
                    <a:pt x="1206" y="2502"/>
                  </a:cubicBezTo>
                  <a:cubicBezTo>
                    <a:pt x="1207" y="2504"/>
                    <a:pt x="1209" y="2506"/>
                    <a:pt x="1210" y="2508"/>
                  </a:cubicBezTo>
                  <a:cubicBezTo>
                    <a:pt x="1212" y="2511"/>
                    <a:pt x="1214" y="2514"/>
                    <a:pt x="1216" y="2517"/>
                  </a:cubicBezTo>
                  <a:cubicBezTo>
                    <a:pt x="1216" y="2517"/>
                    <a:pt x="1216" y="2518"/>
                    <a:pt x="1216" y="2518"/>
                  </a:cubicBezTo>
                  <a:cubicBezTo>
                    <a:pt x="1216" y="2519"/>
                    <a:pt x="1216" y="2521"/>
                    <a:pt x="1216" y="2522"/>
                  </a:cubicBezTo>
                  <a:cubicBezTo>
                    <a:pt x="1216" y="2525"/>
                    <a:pt x="1216" y="2528"/>
                    <a:pt x="1216" y="2531"/>
                  </a:cubicBezTo>
                  <a:cubicBezTo>
                    <a:pt x="1216" y="2535"/>
                    <a:pt x="1215" y="2538"/>
                    <a:pt x="1214" y="2542"/>
                  </a:cubicBezTo>
                  <a:cubicBezTo>
                    <a:pt x="1214" y="2543"/>
                    <a:pt x="1213" y="2544"/>
                    <a:pt x="1213" y="2545"/>
                  </a:cubicBezTo>
                  <a:cubicBezTo>
                    <a:pt x="1213" y="2546"/>
                    <a:pt x="1213" y="2547"/>
                    <a:pt x="1212" y="2548"/>
                  </a:cubicBezTo>
                  <a:cubicBezTo>
                    <a:pt x="1212" y="2549"/>
                    <a:pt x="1212" y="2550"/>
                    <a:pt x="1211" y="2551"/>
                  </a:cubicBezTo>
                  <a:cubicBezTo>
                    <a:pt x="1211" y="2551"/>
                    <a:pt x="1211" y="2551"/>
                    <a:pt x="1211" y="2551"/>
                  </a:cubicBezTo>
                  <a:cubicBezTo>
                    <a:pt x="1211" y="2552"/>
                    <a:pt x="1211" y="2552"/>
                    <a:pt x="1211" y="2552"/>
                  </a:cubicBezTo>
                  <a:cubicBezTo>
                    <a:pt x="1211" y="2553"/>
                    <a:pt x="1210" y="2553"/>
                    <a:pt x="1210" y="2554"/>
                  </a:cubicBezTo>
                  <a:cubicBezTo>
                    <a:pt x="1210" y="2555"/>
                    <a:pt x="1210" y="2556"/>
                    <a:pt x="1209" y="2557"/>
                  </a:cubicBezTo>
                  <a:cubicBezTo>
                    <a:pt x="1209" y="2558"/>
                    <a:pt x="1208" y="2559"/>
                    <a:pt x="1208" y="2560"/>
                  </a:cubicBezTo>
                  <a:cubicBezTo>
                    <a:pt x="1207" y="2561"/>
                    <a:pt x="1207" y="2562"/>
                    <a:pt x="1206" y="2563"/>
                  </a:cubicBezTo>
                  <a:cubicBezTo>
                    <a:pt x="1206" y="2564"/>
                    <a:pt x="1206" y="2565"/>
                    <a:pt x="1205" y="2566"/>
                  </a:cubicBezTo>
                  <a:cubicBezTo>
                    <a:pt x="1203" y="2570"/>
                    <a:pt x="1201" y="2574"/>
                    <a:pt x="1199" y="2578"/>
                  </a:cubicBezTo>
                  <a:cubicBezTo>
                    <a:pt x="1197" y="2582"/>
                    <a:pt x="1194" y="2586"/>
                    <a:pt x="1192" y="2590"/>
                  </a:cubicBezTo>
                  <a:cubicBezTo>
                    <a:pt x="1191" y="2592"/>
                    <a:pt x="1190" y="2594"/>
                    <a:pt x="1189" y="2596"/>
                  </a:cubicBezTo>
                  <a:cubicBezTo>
                    <a:pt x="1188" y="2598"/>
                    <a:pt x="1187" y="2600"/>
                    <a:pt x="1185" y="2602"/>
                  </a:cubicBezTo>
                  <a:cubicBezTo>
                    <a:pt x="1183" y="2606"/>
                    <a:pt x="1181" y="2609"/>
                    <a:pt x="1180" y="2613"/>
                  </a:cubicBezTo>
                  <a:cubicBezTo>
                    <a:pt x="1178" y="2616"/>
                    <a:pt x="1176" y="2620"/>
                    <a:pt x="1175" y="2623"/>
                  </a:cubicBezTo>
                  <a:cubicBezTo>
                    <a:pt x="1173" y="2626"/>
                    <a:pt x="1172" y="2629"/>
                    <a:pt x="1171" y="2632"/>
                  </a:cubicBezTo>
                  <a:cubicBezTo>
                    <a:pt x="1170" y="2635"/>
                    <a:pt x="1170" y="2638"/>
                    <a:pt x="1170" y="2640"/>
                  </a:cubicBezTo>
                  <a:cubicBezTo>
                    <a:pt x="1169" y="2642"/>
                    <a:pt x="1170" y="2643"/>
                    <a:pt x="1170" y="2645"/>
                  </a:cubicBezTo>
                  <a:cubicBezTo>
                    <a:pt x="1170" y="2646"/>
                    <a:pt x="1170" y="2646"/>
                    <a:pt x="1170" y="2646"/>
                  </a:cubicBezTo>
                  <a:cubicBezTo>
                    <a:pt x="1170" y="2646"/>
                    <a:pt x="1170" y="2646"/>
                    <a:pt x="1170" y="2645"/>
                  </a:cubicBezTo>
                  <a:cubicBezTo>
                    <a:pt x="1170" y="2644"/>
                    <a:pt x="1170" y="2643"/>
                    <a:pt x="1171" y="2643"/>
                  </a:cubicBezTo>
                  <a:cubicBezTo>
                    <a:pt x="1171" y="2642"/>
                    <a:pt x="1171" y="2641"/>
                    <a:pt x="1171" y="2640"/>
                  </a:cubicBezTo>
                  <a:cubicBezTo>
                    <a:pt x="1172" y="2638"/>
                    <a:pt x="1173" y="2636"/>
                    <a:pt x="1174" y="2633"/>
                  </a:cubicBezTo>
                  <a:cubicBezTo>
                    <a:pt x="1175" y="2631"/>
                    <a:pt x="1177" y="2628"/>
                    <a:pt x="1179" y="2625"/>
                  </a:cubicBezTo>
                  <a:cubicBezTo>
                    <a:pt x="1180" y="2622"/>
                    <a:pt x="1183" y="2619"/>
                    <a:pt x="1185" y="2616"/>
                  </a:cubicBezTo>
                  <a:cubicBezTo>
                    <a:pt x="1187" y="2612"/>
                    <a:pt x="1189" y="2609"/>
                    <a:pt x="1192" y="2605"/>
                  </a:cubicBezTo>
                  <a:cubicBezTo>
                    <a:pt x="1193" y="2603"/>
                    <a:pt x="1194" y="2601"/>
                    <a:pt x="1195" y="2600"/>
                  </a:cubicBezTo>
                  <a:cubicBezTo>
                    <a:pt x="1196" y="2598"/>
                    <a:pt x="1197" y="2596"/>
                    <a:pt x="1199" y="2594"/>
                  </a:cubicBezTo>
                  <a:cubicBezTo>
                    <a:pt x="1201" y="2590"/>
                    <a:pt x="1203" y="2586"/>
                    <a:pt x="1206" y="2582"/>
                  </a:cubicBezTo>
                  <a:cubicBezTo>
                    <a:pt x="1208" y="2577"/>
                    <a:pt x="1210" y="2573"/>
                    <a:pt x="1212" y="2569"/>
                  </a:cubicBezTo>
                  <a:cubicBezTo>
                    <a:pt x="1213" y="2567"/>
                    <a:pt x="1214" y="2565"/>
                    <a:pt x="1215" y="2562"/>
                  </a:cubicBezTo>
                  <a:cubicBezTo>
                    <a:pt x="1215" y="2561"/>
                    <a:pt x="1215" y="2560"/>
                    <a:pt x="1216" y="2559"/>
                  </a:cubicBezTo>
                  <a:cubicBezTo>
                    <a:pt x="1216" y="2558"/>
                    <a:pt x="1217" y="2557"/>
                    <a:pt x="1217" y="2556"/>
                  </a:cubicBezTo>
                  <a:cubicBezTo>
                    <a:pt x="1217" y="2555"/>
                    <a:pt x="1217" y="2555"/>
                    <a:pt x="1217" y="2554"/>
                  </a:cubicBezTo>
                  <a:cubicBezTo>
                    <a:pt x="1218" y="2553"/>
                    <a:pt x="1218" y="2553"/>
                    <a:pt x="1218" y="2553"/>
                  </a:cubicBezTo>
                  <a:cubicBezTo>
                    <a:pt x="1218" y="2553"/>
                    <a:pt x="1218" y="2553"/>
                    <a:pt x="1218" y="2553"/>
                  </a:cubicBezTo>
                  <a:cubicBezTo>
                    <a:pt x="1218" y="2552"/>
                    <a:pt x="1218" y="2550"/>
                    <a:pt x="1219" y="2549"/>
                  </a:cubicBezTo>
                  <a:cubicBezTo>
                    <a:pt x="1219" y="2548"/>
                    <a:pt x="1219" y="2547"/>
                    <a:pt x="1219" y="2546"/>
                  </a:cubicBezTo>
                  <a:cubicBezTo>
                    <a:pt x="1219" y="2546"/>
                    <a:pt x="1219" y="2545"/>
                    <a:pt x="1220" y="2545"/>
                  </a:cubicBezTo>
                  <a:cubicBezTo>
                    <a:pt x="1220" y="2544"/>
                    <a:pt x="1220" y="2544"/>
                    <a:pt x="1220" y="2543"/>
                  </a:cubicBezTo>
                  <a:cubicBezTo>
                    <a:pt x="1220" y="2539"/>
                    <a:pt x="1221" y="2535"/>
                    <a:pt x="1220" y="2531"/>
                  </a:cubicBezTo>
                  <a:cubicBezTo>
                    <a:pt x="1220" y="2528"/>
                    <a:pt x="1220" y="2525"/>
                    <a:pt x="1219" y="2522"/>
                  </a:cubicBezTo>
                  <a:cubicBezTo>
                    <a:pt x="1220" y="2523"/>
                    <a:pt x="1221" y="2525"/>
                    <a:pt x="1222" y="2526"/>
                  </a:cubicBezTo>
                  <a:cubicBezTo>
                    <a:pt x="1223" y="2528"/>
                    <a:pt x="1223" y="2528"/>
                    <a:pt x="1223" y="2528"/>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4" y="2529"/>
                    <a:pt x="1224" y="2529"/>
                    <a:pt x="1224" y="2529"/>
                  </a:cubicBezTo>
                  <a:cubicBezTo>
                    <a:pt x="1226" y="2533"/>
                    <a:pt x="1226" y="2533"/>
                    <a:pt x="1226" y="2533"/>
                  </a:cubicBezTo>
                  <a:cubicBezTo>
                    <a:pt x="1228" y="2536"/>
                    <a:pt x="1228" y="2536"/>
                    <a:pt x="1228" y="2536"/>
                  </a:cubicBezTo>
                  <a:cubicBezTo>
                    <a:pt x="1229" y="2537"/>
                    <a:pt x="1230" y="2538"/>
                    <a:pt x="1230" y="2539"/>
                  </a:cubicBezTo>
                  <a:cubicBezTo>
                    <a:pt x="1231" y="2541"/>
                    <a:pt x="1232" y="2543"/>
                    <a:pt x="1233" y="2545"/>
                  </a:cubicBezTo>
                  <a:cubicBezTo>
                    <a:pt x="1234" y="2546"/>
                    <a:pt x="1235" y="2547"/>
                    <a:pt x="1235" y="2548"/>
                  </a:cubicBezTo>
                  <a:cubicBezTo>
                    <a:pt x="1236" y="2549"/>
                    <a:pt x="1236" y="2551"/>
                    <a:pt x="1237" y="2552"/>
                  </a:cubicBezTo>
                  <a:cubicBezTo>
                    <a:pt x="1237" y="2553"/>
                    <a:pt x="1238" y="2554"/>
                    <a:pt x="1238" y="2555"/>
                  </a:cubicBezTo>
                  <a:cubicBezTo>
                    <a:pt x="1239" y="2556"/>
                    <a:pt x="1239" y="2557"/>
                    <a:pt x="1240" y="2558"/>
                  </a:cubicBezTo>
                  <a:cubicBezTo>
                    <a:pt x="1242" y="2564"/>
                    <a:pt x="1245" y="2571"/>
                    <a:pt x="1247" y="2577"/>
                  </a:cubicBezTo>
                  <a:cubicBezTo>
                    <a:pt x="1247" y="2578"/>
                    <a:pt x="1247" y="2578"/>
                    <a:pt x="1247" y="2579"/>
                  </a:cubicBezTo>
                  <a:cubicBezTo>
                    <a:pt x="1247" y="2580"/>
                    <a:pt x="1246" y="2582"/>
                    <a:pt x="1246" y="2583"/>
                  </a:cubicBezTo>
                  <a:cubicBezTo>
                    <a:pt x="1246" y="2584"/>
                    <a:pt x="1246" y="2586"/>
                    <a:pt x="1246" y="2587"/>
                  </a:cubicBezTo>
                  <a:cubicBezTo>
                    <a:pt x="1245" y="2589"/>
                    <a:pt x="1245" y="2590"/>
                    <a:pt x="1244" y="2592"/>
                  </a:cubicBezTo>
                  <a:cubicBezTo>
                    <a:pt x="1244" y="2595"/>
                    <a:pt x="1243" y="2598"/>
                    <a:pt x="1241" y="2602"/>
                  </a:cubicBezTo>
                  <a:cubicBezTo>
                    <a:pt x="1240" y="2605"/>
                    <a:pt x="1238" y="2609"/>
                    <a:pt x="1237" y="2613"/>
                  </a:cubicBezTo>
                  <a:cubicBezTo>
                    <a:pt x="1235" y="2616"/>
                    <a:pt x="1233" y="2620"/>
                    <a:pt x="1231" y="2624"/>
                  </a:cubicBezTo>
                  <a:cubicBezTo>
                    <a:pt x="1229" y="2628"/>
                    <a:pt x="1227" y="2632"/>
                    <a:pt x="1225" y="2636"/>
                  </a:cubicBezTo>
                  <a:cubicBezTo>
                    <a:pt x="1223" y="2640"/>
                    <a:pt x="1221" y="2644"/>
                    <a:pt x="1220" y="2648"/>
                  </a:cubicBezTo>
                  <a:cubicBezTo>
                    <a:pt x="1219" y="2650"/>
                    <a:pt x="1218" y="2652"/>
                    <a:pt x="1217" y="2654"/>
                  </a:cubicBezTo>
                  <a:cubicBezTo>
                    <a:pt x="1217" y="2655"/>
                    <a:pt x="1216" y="2656"/>
                    <a:pt x="1216" y="2657"/>
                  </a:cubicBezTo>
                  <a:cubicBezTo>
                    <a:pt x="1215" y="2658"/>
                    <a:pt x="1215" y="2659"/>
                    <a:pt x="1215" y="2660"/>
                  </a:cubicBezTo>
                  <a:cubicBezTo>
                    <a:pt x="1213" y="2664"/>
                    <a:pt x="1212" y="2668"/>
                    <a:pt x="1211" y="2672"/>
                  </a:cubicBezTo>
                  <a:cubicBezTo>
                    <a:pt x="1210" y="2676"/>
                    <a:pt x="1210" y="2679"/>
                    <a:pt x="1209" y="2683"/>
                  </a:cubicBezTo>
                  <a:cubicBezTo>
                    <a:pt x="1209" y="2685"/>
                    <a:pt x="1209" y="2686"/>
                    <a:pt x="1209" y="2688"/>
                  </a:cubicBezTo>
                  <a:cubicBezTo>
                    <a:pt x="1209" y="2689"/>
                    <a:pt x="1209" y="2691"/>
                    <a:pt x="1209" y="2692"/>
                  </a:cubicBezTo>
                  <a:cubicBezTo>
                    <a:pt x="1209" y="2694"/>
                    <a:pt x="1209" y="2695"/>
                    <a:pt x="1209" y="2696"/>
                  </a:cubicBezTo>
                  <a:cubicBezTo>
                    <a:pt x="1209" y="2697"/>
                    <a:pt x="1209" y="2698"/>
                    <a:pt x="1210" y="2699"/>
                  </a:cubicBezTo>
                  <a:cubicBezTo>
                    <a:pt x="1210" y="2700"/>
                    <a:pt x="1210" y="2701"/>
                    <a:pt x="1210" y="2702"/>
                  </a:cubicBezTo>
                  <a:cubicBezTo>
                    <a:pt x="1210" y="2703"/>
                    <a:pt x="1210" y="2703"/>
                    <a:pt x="1211" y="2704"/>
                  </a:cubicBezTo>
                  <a:cubicBezTo>
                    <a:pt x="1211" y="2705"/>
                    <a:pt x="1211" y="2705"/>
                    <a:pt x="1211" y="2705"/>
                  </a:cubicBezTo>
                  <a:cubicBezTo>
                    <a:pt x="1211" y="2705"/>
                    <a:pt x="1211" y="2705"/>
                    <a:pt x="1211" y="2704"/>
                  </a:cubicBezTo>
                  <a:cubicBezTo>
                    <a:pt x="1211" y="2703"/>
                    <a:pt x="1211" y="2701"/>
                    <a:pt x="1211" y="2699"/>
                  </a:cubicBezTo>
                  <a:cubicBezTo>
                    <a:pt x="1211" y="2698"/>
                    <a:pt x="1211" y="2697"/>
                    <a:pt x="1211" y="2696"/>
                  </a:cubicBezTo>
                  <a:cubicBezTo>
                    <a:pt x="1212" y="2695"/>
                    <a:pt x="1212" y="2694"/>
                    <a:pt x="1212" y="2692"/>
                  </a:cubicBezTo>
                  <a:cubicBezTo>
                    <a:pt x="1212" y="2691"/>
                    <a:pt x="1212" y="2690"/>
                    <a:pt x="1213" y="2688"/>
                  </a:cubicBezTo>
                  <a:cubicBezTo>
                    <a:pt x="1213" y="2687"/>
                    <a:pt x="1213" y="2685"/>
                    <a:pt x="1214" y="2684"/>
                  </a:cubicBezTo>
                  <a:cubicBezTo>
                    <a:pt x="1215" y="2681"/>
                    <a:pt x="1215" y="2677"/>
                    <a:pt x="1217" y="2674"/>
                  </a:cubicBezTo>
                  <a:cubicBezTo>
                    <a:pt x="1218" y="2670"/>
                    <a:pt x="1220" y="2666"/>
                    <a:pt x="1221" y="2663"/>
                  </a:cubicBezTo>
                  <a:cubicBezTo>
                    <a:pt x="1223" y="2659"/>
                    <a:pt x="1225" y="2655"/>
                    <a:pt x="1227" y="2651"/>
                  </a:cubicBezTo>
                  <a:cubicBezTo>
                    <a:pt x="1228" y="2647"/>
                    <a:pt x="1230" y="2643"/>
                    <a:pt x="1232" y="2639"/>
                  </a:cubicBezTo>
                  <a:cubicBezTo>
                    <a:pt x="1234" y="2635"/>
                    <a:pt x="1236" y="2631"/>
                    <a:pt x="1238" y="2627"/>
                  </a:cubicBezTo>
                  <a:cubicBezTo>
                    <a:pt x="1239" y="2625"/>
                    <a:pt x="1240" y="2623"/>
                    <a:pt x="1241" y="2621"/>
                  </a:cubicBezTo>
                  <a:cubicBezTo>
                    <a:pt x="1241" y="2620"/>
                    <a:pt x="1242" y="2619"/>
                    <a:pt x="1242" y="2618"/>
                  </a:cubicBezTo>
                  <a:cubicBezTo>
                    <a:pt x="1242" y="2617"/>
                    <a:pt x="1243" y="2616"/>
                    <a:pt x="1243" y="2615"/>
                  </a:cubicBezTo>
                  <a:cubicBezTo>
                    <a:pt x="1245" y="2611"/>
                    <a:pt x="1246" y="2607"/>
                    <a:pt x="1247" y="2603"/>
                  </a:cubicBezTo>
                  <a:cubicBezTo>
                    <a:pt x="1248" y="2600"/>
                    <a:pt x="1248" y="2596"/>
                    <a:pt x="1249" y="2593"/>
                  </a:cubicBezTo>
                  <a:cubicBezTo>
                    <a:pt x="1249" y="2591"/>
                    <a:pt x="1249" y="2589"/>
                    <a:pt x="1249" y="2588"/>
                  </a:cubicBezTo>
                  <a:cubicBezTo>
                    <a:pt x="1249" y="2586"/>
                    <a:pt x="1249" y="2585"/>
                    <a:pt x="1249" y="2584"/>
                  </a:cubicBezTo>
                  <a:cubicBezTo>
                    <a:pt x="1249" y="2584"/>
                    <a:pt x="1249" y="2584"/>
                    <a:pt x="1250" y="2584"/>
                  </a:cubicBezTo>
                  <a:cubicBezTo>
                    <a:pt x="1250" y="2587"/>
                    <a:pt x="1251" y="2589"/>
                    <a:pt x="1252" y="2591"/>
                  </a:cubicBezTo>
                  <a:cubicBezTo>
                    <a:pt x="1252" y="2592"/>
                    <a:pt x="1252" y="2593"/>
                    <a:pt x="1253" y="2594"/>
                  </a:cubicBezTo>
                  <a:cubicBezTo>
                    <a:pt x="1253" y="2595"/>
                    <a:pt x="1253" y="2596"/>
                    <a:pt x="1253" y="2597"/>
                  </a:cubicBezTo>
                  <a:cubicBezTo>
                    <a:pt x="1255" y="2602"/>
                    <a:pt x="1256" y="2606"/>
                    <a:pt x="1257" y="2610"/>
                  </a:cubicBezTo>
                  <a:cubicBezTo>
                    <a:pt x="1258" y="2614"/>
                    <a:pt x="1259" y="2618"/>
                    <a:pt x="1260" y="2622"/>
                  </a:cubicBezTo>
                  <a:cubicBezTo>
                    <a:pt x="1260" y="2626"/>
                    <a:pt x="1261" y="2629"/>
                    <a:pt x="1262" y="2633"/>
                  </a:cubicBezTo>
                  <a:cubicBezTo>
                    <a:pt x="1264" y="2640"/>
                    <a:pt x="1265" y="2647"/>
                    <a:pt x="1266" y="2653"/>
                  </a:cubicBezTo>
                  <a:cubicBezTo>
                    <a:pt x="1267" y="2659"/>
                    <a:pt x="1268" y="2664"/>
                    <a:pt x="1269" y="2668"/>
                  </a:cubicBezTo>
                  <a:cubicBezTo>
                    <a:pt x="1270" y="2672"/>
                    <a:pt x="1270" y="2676"/>
                    <a:pt x="1271" y="2678"/>
                  </a:cubicBezTo>
                  <a:cubicBezTo>
                    <a:pt x="1271" y="2680"/>
                    <a:pt x="1271" y="2681"/>
                    <a:pt x="1271" y="2681"/>
                  </a:cubicBezTo>
                  <a:cubicBezTo>
                    <a:pt x="1271" y="2681"/>
                    <a:pt x="1271" y="2680"/>
                    <a:pt x="1271" y="2678"/>
                  </a:cubicBezTo>
                  <a:cubicBezTo>
                    <a:pt x="1271" y="2675"/>
                    <a:pt x="1271" y="2672"/>
                    <a:pt x="1270" y="2668"/>
                  </a:cubicBezTo>
                  <a:cubicBezTo>
                    <a:pt x="1270" y="2666"/>
                    <a:pt x="1270" y="2663"/>
                    <a:pt x="1270" y="2661"/>
                  </a:cubicBezTo>
                  <a:cubicBezTo>
                    <a:pt x="1270" y="2658"/>
                    <a:pt x="1269" y="2655"/>
                    <a:pt x="1269" y="2652"/>
                  </a:cubicBezTo>
                  <a:cubicBezTo>
                    <a:pt x="1269" y="2649"/>
                    <a:pt x="1268" y="2646"/>
                    <a:pt x="1268" y="2643"/>
                  </a:cubicBezTo>
                  <a:cubicBezTo>
                    <a:pt x="1268" y="2639"/>
                    <a:pt x="1267" y="2636"/>
                    <a:pt x="1267" y="2632"/>
                  </a:cubicBezTo>
                  <a:cubicBezTo>
                    <a:pt x="1266" y="2628"/>
                    <a:pt x="1265" y="2625"/>
                    <a:pt x="1265" y="2621"/>
                  </a:cubicBezTo>
                  <a:cubicBezTo>
                    <a:pt x="1264" y="2619"/>
                    <a:pt x="1264" y="2617"/>
                    <a:pt x="1264" y="2615"/>
                  </a:cubicBezTo>
                  <a:cubicBezTo>
                    <a:pt x="1263" y="2613"/>
                    <a:pt x="1263" y="2611"/>
                    <a:pt x="1263" y="2609"/>
                  </a:cubicBezTo>
                  <a:cubicBezTo>
                    <a:pt x="1262" y="2604"/>
                    <a:pt x="1261" y="2600"/>
                    <a:pt x="1260" y="2596"/>
                  </a:cubicBezTo>
                  <a:cubicBezTo>
                    <a:pt x="1259" y="2591"/>
                    <a:pt x="1258" y="2587"/>
                    <a:pt x="1256" y="2582"/>
                  </a:cubicBezTo>
                  <a:cubicBezTo>
                    <a:pt x="1256" y="2581"/>
                    <a:pt x="1256" y="2581"/>
                    <a:pt x="1256" y="2581"/>
                  </a:cubicBezTo>
                  <a:cubicBezTo>
                    <a:pt x="1255" y="2579"/>
                    <a:pt x="1255" y="2579"/>
                    <a:pt x="1255" y="2579"/>
                  </a:cubicBezTo>
                  <a:cubicBezTo>
                    <a:pt x="1255" y="2578"/>
                    <a:pt x="1255" y="2577"/>
                    <a:pt x="1254" y="2576"/>
                  </a:cubicBezTo>
                  <a:cubicBezTo>
                    <a:pt x="1253" y="2573"/>
                    <a:pt x="1253" y="2571"/>
                    <a:pt x="1252" y="2569"/>
                  </a:cubicBezTo>
                  <a:cubicBezTo>
                    <a:pt x="1251" y="2566"/>
                    <a:pt x="1250" y="2564"/>
                    <a:pt x="1249" y="2562"/>
                  </a:cubicBezTo>
                  <a:cubicBezTo>
                    <a:pt x="1249" y="2560"/>
                    <a:pt x="1248" y="2557"/>
                    <a:pt x="1247" y="2555"/>
                  </a:cubicBezTo>
                  <a:cubicBezTo>
                    <a:pt x="1246" y="2554"/>
                    <a:pt x="1246" y="2553"/>
                    <a:pt x="1245" y="2552"/>
                  </a:cubicBezTo>
                  <a:cubicBezTo>
                    <a:pt x="1245" y="2551"/>
                    <a:pt x="1244" y="2549"/>
                    <a:pt x="1244" y="2548"/>
                  </a:cubicBezTo>
                  <a:cubicBezTo>
                    <a:pt x="1243" y="2547"/>
                    <a:pt x="1243" y="2546"/>
                    <a:pt x="1242" y="2545"/>
                  </a:cubicBezTo>
                  <a:cubicBezTo>
                    <a:pt x="1242" y="2544"/>
                    <a:pt x="1241" y="2543"/>
                    <a:pt x="1240" y="2542"/>
                  </a:cubicBezTo>
                  <a:cubicBezTo>
                    <a:pt x="1239" y="2539"/>
                    <a:pt x="1238" y="2537"/>
                    <a:pt x="1237" y="2535"/>
                  </a:cubicBezTo>
                  <a:cubicBezTo>
                    <a:pt x="1236" y="2534"/>
                    <a:pt x="1236" y="2533"/>
                    <a:pt x="1235" y="2532"/>
                  </a:cubicBezTo>
                  <a:cubicBezTo>
                    <a:pt x="1233" y="2528"/>
                    <a:pt x="1233" y="2528"/>
                    <a:pt x="1233" y="2528"/>
                  </a:cubicBezTo>
                  <a:cubicBezTo>
                    <a:pt x="1228" y="2520"/>
                    <a:pt x="1222" y="2512"/>
                    <a:pt x="1216" y="2504"/>
                  </a:cubicBezTo>
                  <a:cubicBezTo>
                    <a:pt x="1213" y="2498"/>
                    <a:pt x="1209" y="2493"/>
                    <a:pt x="1206" y="2487"/>
                  </a:cubicBezTo>
                  <a:cubicBezTo>
                    <a:pt x="1207" y="2488"/>
                    <a:pt x="1208" y="2490"/>
                    <a:pt x="1210" y="2491"/>
                  </a:cubicBezTo>
                  <a:cubicBezTo>
                    <a:pt x="1210" y="2491"/>
                    <a:pt x="1210" y="2491"/>
                    <a:pt x="1210" y="2491"/>
                  </a:cubicBezTo>
                  <a:cubicBezTo>
                    <a:pt x="1210" y="2492"/>
                    <a:pt x="1210" y="2492"/>
                    <a:pt x="1210" y="2492"/>
                  </a:cubicBezTo>
                  <a:cubicBezTo>
                    <a:pt x="1211" y="2492"/>
                    <a:pt x="1211" y="2492"/>
                    <a:pt x="1211" y="2492"/>
                  </a:cubicBezTo>
                  <a:cubicBezTo>
                    <a:pt x="1211" y="2493"/>
                    <a:pt x="1211" y="2493"/>
                    <a:pt x="1212" y="2494"/>
                  </a:cubicBezTo>
                  <a:cubicBezTo>
                    <a:pt x="1213" y="2494"/>
                    <a:pt x="1213" y="2495"/>
                    <a:pt x="1214" y="2496"/>
                  </a:cubicBezTo>
                  <a:cubicBezTo>
                    <a:pt x="1216" y="2498"/>
                    <a:pt x="1217" y="2500"/>
                    <a:pt x="1219" y="2501"/>
                  </a:cubicBezTo>
                  <a:cubicBezTo>
                    <a:pt x="1223" y="2504"/>
                    <a:pt x="1226" y="2507"/>
                    <a:pt x="1230" y="2510"/>
                  </a:cubicBezTo>
                  <a:cubicBezTo>
                    <a:pt x="1234" y="2513"/>
                    <a:pt x="1238" y="2516"/>
                    <a:pt x="1242" y="2518"/>
                  </a:cubicBezTo>
                  <a:cubicBezTo>
                    <a:pt x="1243" y="2520"/>
                    <a:pt x="1245" y="2521"/>
                    <a:pt x="1247" y="2522"/>
                  </a:cubicBezTo>
                  <a:cubicBezTo>
                    <a:pt x="1249" y="2523"/>
                    <a:pt x="1251" y="2524"/>
                    <a:pt x="1253" y="2526"/>
                  </a:cubicBezTo>
                  <a:cubicBezTo>
                    <a:pt x="1260" y="2530"/>
                    <a:pt x="1267" y="2534"/>
                    <a:pt x="1273" y="2538"/>
                  </a:cubicBezTo>
                  <a:cubicBezTo>
                    <a:pt x="1276" y="2540"/>
                    <a:pt x="1279" y="2541"/>
                    <a:pt x="1282" y="2543"/>
                  </a:cubicBezTo>
                  <a:cubicBezTo>
                    <a:pt x="1284" y="2544"/>
                    <a:pt x="1286" y="2545"/>
                    <a:pt x="1288" y="2546"/>
                  </a:cubicBezTo>
                  <a:cubicBezTo>
                    <a:pt x="1290" y="2547"/>
                    <a:pt x="1291" y="2548"/>
                    <a:pt x="1292" y="2548"/>
                  </a:cubicBezTo>
                  <a:cubicBezTo>
                    <a:pt x="1293" y="2549"/>
                    <a:pt x="1294" y="2549"/>
                    <a:pt x="1294" y="2549"/>
                  </a:cubicBezTo>
                  <a:cubicBezTo>
                    <a:pt x="1294" y="2549"/>
                    <a:pt x="1293" y="2549"/>
                    <a:pt x="1292" y="2548"/>
                  </a:cubicBezTo>
                  <a:cubicBezTo>
                    <a:pt x="1292" y="2547"/>
                    <a:pt x="1290" y="2546"/>
                    <a:pt x="1289" y="2545"/>
                  </a:cubicBezTo>
                  <a:cubicBezTo>
                    <a:pt x="1287" y="2544"/>
                    <a:pt x="1285" y="2542"/>
                    <a:pt x="1283" y="2540"/>
                  </a:cubicBezTo>
                  <a:cubicBezTo>
                    <a:pt x="1281" y="2538"/>
                    <a:pt x="1279" y="2536"/>
                    <a:pt x="1276" y="2534"/>
                  </a:cubicBezTo>
                  <a:cubicBezTo>
                    <a:pt x="1270" y="2530"/>
                    <a:pt x="1264" y="2525"/>
                    <a:pt x="1257" y="2520"/>
                  </a:cubicBezTo>
                  <a:cubicBezTo>
                    <a:pt x="1255" y="2518"/>
                    <a:pt x="1253" y="2517"/>
                    <a:pt x="1251" y="2516"/>
                  </a:cubicBezTo>
                  <a:cubicBezTo>
                    <a:pt x="1250" y="2515"/>
                    <a:pt x="1248" y="2513"/>
                    <a:pt x="1246" y="2512"/>
                  </a:cubicBezTo>
                  <a:cubicBezTo>
                    <a:pt x="1242" y="2509"/>
                    <a:pt x="1238" y="2507"/>
                    <a:pt x="1235" y="2504"/>
                  </a:cubicBezTo>
                  <a:cubicBezTo>
                    <a:pt x="1231" y="2501"/>
                    <a:pt x="1228" y="2498"/>
                    <a:pt x="1224" y="2495"/>
                  </a:cubicBezTo>
                  <a:cubicBezTo>
                    <a:pt x="1223" y="2494"/>
                    <a:pt x="1221" y="2492"/>
                    <a:pt x="1219" y="2491"/>
                  </a:cubicBezTo>
                  <a:cubicBezTo>
                    <a:pt x="1219" y="2490"/>
                    <a:pt x="1218" y="2490"/>
                    <a:pt x="1217" y="2489"/>
                  </a:cubicBezTo>
                  <a:cubicBezTo>
                    <a:pt x="1217" y="2488"/>
                    <a:pt x="1216" y="2488"/>
                    <a:pt x="1216" y="2488"/>
                  </a:cubicBezTo>
                  <a:cubicBezTo>
                    <a:pt x="1215" y="2487"/>
                    <a:pt x="1215" y="2487"/>
                    <a:pt x="1215" y="2487"/>
                  </a:cubicBezTo>
                  <a:cubicBezTo>
                    <a:pt x="1215" y="2487"/>
                    <a:pt x="1215" y="2487"/>
                    <a:pt x="1215" y="2487"/>
                  </a:cubicBezTo>
                  <a:cubicBezTo>
                    <a:pt x="1215" y="2486"/>
                    <a:pt x="1215" y="2486"/>
                    <a:pt x="1215" y="2486"/>
                  </a:cubicBezTo>
                  <a:cubicBezTo>
                    <a:pt x="1212" y="2483"/>
                    <a:pt x="1209" y="2480"/>
                    <a:pt x="1207" y="2477"/>
                  </a:cubicBezTo>
                  <a:cubicBezTo>
                    <a:pt x="1205" y="2474"/>
                    <a:pt x="1203" y="2471"/>
                    <a:pt x="1202" y="2468"/>
                  </a:cubicBezTo>
                  <a:cubicBezTo>
                    <a:pt x="1200" y="2465"/>
                    <a:pt x="1199" y="2462"/>
                    <a:pt x="1198" y="2459"/>
                  </a:cubicBezTo>
                  <a:cubicBezTo>
                    <a:pt x="1198" y="2459"/>
                    <a:pt x="1198" y="2458"/>
                    <a:pt x="1197" y="2457"/>
                  </a:cubicBezTo>
                  <a:cubicBezTo>
                    <a:pt x="1197" y="2457"/>
                    <a:pt x="1197" y="2456"/>
                    <a:pt x="1197" y="2456"/>
                  </a:cubicBezTo>
                  <a:cubicBezTo>
                    <a:pt x="1197" y="2455"/>
                    <a:pt x="1197" y="2455"/>
                    <a:pt x="1197" y="2455"/>
                  </a:cubicBezTo>
                  <a:cubicBezTo>
                    <a:pt x="1197" y="2455"/>
                    <a:pt x="1196" y="2454"/>
                    <a:pt x="1196" y="2454"/>
                  </a:cubicBezTo>
                  <a:cubicBezTo>
                    <a:pt x="1196" y="2453"/>
                    <a:pt x="1196" y="2453"/>
                    <a:pt x="1196" y="2452"/>
                  </a:cubicBezTo>
                  <a:cubicBezTo>
                    <a:pt x="1196" y="2451"/>
                    <a:pt x="1195" y="2449"/>
                    <a:pt x="1195" y="2448"/>
                  </a:cubicBezTo>
                  <a:cubicBezTo>
                    <a:pt x="1195" y="2447"/>
                    <a:pt x="1195" y="2446"/>
                    <a:pt x="1195" y="2446"/>
                  </a:cubicBezTo>
                  <a:cubicBezTo>
                    <a:pt x="1195" y="2446"/>
                    <a:pt x="1195" y="2447"/>
                    <a:pt x="1195" y="2448"/>
                  </a:cubicBezTo>
                  <a:cubicBezTo>
                    <a:pt x="1195" y="2446"/>
                    <a:pt x="1194" y="2445"/>
                    <a:pt x="1194" y="2443"/>
                  </a:cubicBezTo>
                  <a:cubicBezTo>
                    <a:pt x="1194" y="2441"/>
                    <a:pt x="1194" y="2439"/>
                    <a:pt x="1194" y="2437"/>
                  </a:cubicBezTo>
                  <a:cubicBezTo>
                    <a:pt x="1194" y="2436"/>
                    <a:pt x="1194" y="2435"/>
                    <a:pt x="1194" y="2434"/>
                  </a:cubicBezTo>
                  <a:cubicBezTo>
                    <a:pt x="1194" y="2433"/>
                    <a:pt x="1194" y="2433"/>
                    <a:pt x="1194" y="2432"/>
                  </a:cubicBezTo>
                  <a:cubicBezTo>
                    <a:pt x="1194" y="2430"/>
                    <a:pt x="1194" y="2428"/>
                    <a:pt x="1194" y="2426"/>
                  </a:cubicBezTo>
                  <a:cubicBezTo>
                    <a:pt x="1194" y="2425"/>
                    <a:pt x="1194" y="2423"/>
                    <a:pt x="1194" y="2421"/>
                  </a:cubicBezTo>
                  <a:cubicBezTo>
                    <a:pt x="1194" y="2420"/>
                    <a:pt x="1194" y="2418"/>
                    <a:pt x="1194" y="2416"/>
                  </a:cubicBezTo>
                  <a:cubicBezTo>
                    <a:pt x="1195" y="2415"/>
                    <a:pt x="1195" y="2413"/>
                    <a:pt x="1195" y="2412"/>
                  </a:cubicBezTo>
                  <a:cubicBezTo>
                    <a:pt x="1195" y="2411"/>
                    <a:pt x="1195" y="2409"/>
                    <a:pt x="1196" y="2408"/>
                  </a:cubicBezTo>
                  <a:cubicBezTo>
                    <a:pt x="1199" y="2401"/>
                    <a:pt x="1203" y="2394"/>
                    <a:pt x="1206" y="2388"/>
                  </a:cubicBezTo>
                  <a:cubicBezTo>
                    <a:pt x="1206" y="2389"/>
                    <a:pt x="1206" y="2391"/>
                    <a:pt x="1206" y="2392"/>
                  </a:cubicBezTo>
                  <a:cubicBezTo>
                    <a:pt x="1207" y="2394"/>
                    <a:pt x="1207" y="2396"/>
                    <a:pt x="1208" y="2398"/>
                  </a:cubicBezTo>
                  <a:cubicBezTo>
                    <a:pt x="1208" y="2399"/>
                    <a:pt x="1209" y="2401"/>
                    <a:pt x="1209" y="2403"/>
                  </a:cubicBezTo>
                  <a:cubicBezTo>
                    <a:pt x="1210" y="2405"/>
                    <a:pt x="1210" y="2407"/>
                    <a:pt x="1211" y="2408"/>
                  </a:cubicBezTo>
                  <a:cubicBezTo>
                    <a:pt x="1211" y="2410"/>
                    <a:pt x="1212" y="2412"/>
                    <a:pt x="1213" y="2414"/>
                  </a:cubicBezTo>
                  <a:cubicBezTo>
                    <a:pt x="1213" y="2416"/>
                    <a:pt x="1214" y="2417"/>
                    <a:pt x="1215" y="2419"/>
                  </a:cubicBezTo>
                  <a:cubicBezTo>
                    <a:pt x="1216" y="2421"/>
                    <a:pt x="1217" y="2423"/>
                    <a:pt x="1218" y="2425"/>
                  </a:cubicBezTo>
                  <a:cubicBezTo>
                    <a:pt x="1218" y="2426"/>
                    <a:pt x="1219" y="2428"/>
                    <a:pt x="1220" y="2430"/>
                  </a:cubicBezTo>
                  <a:cubicBezTo>
                    <a:pt x="1221" y="2431"/>
                    <a:pt x="1222" y="2433"/>
                    <a:pt x="1223" y="2435"/>
                  </a:cubicBezTo>
                  <a:cubicBezTo>
                    <a:pt x="1224" y="2436"/>
                    <a:pt x="1225" y="2438"/>
                    <a:pt x="1226" y="2439"/>
                  </a:cubicBezTo>
                  <a:cubicBezTo>
                    <a:pt x="1227" y="2440"/>
                    <a:pt x="1227" y="2441"/>
                    <a:pt x="1228" y="2441"/>
                  </a:cubicBezTo>
                  <a:cubicBezTo>
                    <a:pt x="1229" y="2442"/>
                    <a:pt x="1229" y="2443"/>
                    <a:pt x="1230" y="2444"/>
                  </a:cubicBezTo>
                  <a:cubicBezTo>
                    <a:pt x="1231" y="2445"/>
                    <a:pt x="1232" y="2446"/>
                    <a:pt x="1233" y="2448"/>
                  </a:cubicBezTo>
                  <a:cubicBezTo>
                    <a:pt x="1235" y="2450"/>
                    <a:pt x="1237" y="2452"/>
                    <a:pt x="1239" y="2455"/>
                  </a:cubicBezTo>
                  <a:cubicBezTo>
                    <a:pt x="1243" y="2459"/>
                    <a:pt x="1246" y="2462"/>
                    <a:pt x="1248" y="2465"/>
                  </a:cubicBezTo>
                  <a:cubicBezTo>
                    <a:pt x="1249" y="2467"/>
                    <a:pt x="1249" y="2468"/>
                    <a:pt x="1250" y="2468"/>
                  </a:cubicBezTo>
                  <a:cubicBezTo>
                    <a:pt x="1250" y="2469"/>
                    <a:pt x="1250" y="2470"/>
                    <a:pt x="1250" y="2470"/>
                  </a:cubicBezTo>
                  <a:cubicBezTo>
                    <a:pt x="1250" y="2470"/>
                    <a:pt x="1250" y="2469"/>
                    <a:pt x="1250" y="2468"/>
                  </a:cubicBezTo>
                  <a:cubicBezTo>
                    <a:pt x="1250" y="2468"/>
                    <a:pt x="1250" y="2467"/>
                    <a:pt x="1250" y="2467"/>
                  </a:cubicBezTo>
                  <a:cubicBezTo>
                    <a:pt x="1250" y="2466"/>
                    <a:pt x="1249" y="2465"/>
                    <a:pt x="1249" y="2465"/>
                  </a:cubicBezTo>
                  <a:cubicBezTo>
                    <a:pt x="1248" y="2463"/>
                    <a:pt x="1248" y="2461"/>
                    <a:pt x="1247" y="2459"/>
                  </a:cubicBezTo>
                  <a:cubicBezTo>
                    <a:pt x="1246" y="2457"/>
                    <a:pt x="1244" y="2454"/>
                    <a:pt x="1243" y="2452"/>
                  </a:cubicBezTo>
                  <a:cubicBezTo>
                    <a:pt x="1241" y="2449"/>
                    <a:pt x="1239" y="2447"/>
                    <a:pt x="1238" y="2444"/>
                  </a:cubicBezTo>
                  <a:cubicBezTo>
                    <a:pt x="1237" y="2443"/>
                    <a:pt x="1237" y="2443"/>
                    <a:pt x="1236" y="2442"/>
                  </a:cubicBezTo>
                  <a:cubicBezTo>
                    <a:pt x="1236" y="2441"/>
                    <a:pt x="1235" y="2441"/>
                    <a:pt x="1235" y="2440"/>
                  </a:cubicBezTo>
                  <a:cubicBezTo>
                    <a:pt x="1235" y="2439"/>
                    <a:pt x="1234" y="2438"/>
                    <a:pt x="1234" y="2438"/>
                  </a:cubicBezTo>
                  <a:cubicBezTo>
                    <a:pt x="1233" y="2437"/>
                    <a:pt x="1233" y="2436"/>
                    <a:pt x="1232" y="2435"/>
                  </a:cubicBezTo>
                  <a:cubicBezTo>
                    <a:pt x="1231" y="2434"/>
                    <a:pt x="1231" y="2432"/>
                    <a:pt x="1230" y="2431"/>
                  </a:cubicBezTo>
                  <a:cubicBezTo>
                    <a:pt x="1229" y="2429"/>
                    <a:pt x="1228" y="2428"/>
                    <a:pt x="1227" y="2426"/>
                  </a:cubicBezTo>
                  <a:cubicBezTo>
                    <a:pt x="1226" y="2424"/>
                    <a:pt x="1225" y="2423"/>
                    <a:pt x="1225" y="2421"/>
                  </a:cubicBezTo>
                  <a:cubicBezTo>
                    <a:pt x="1224" y="2419"/>
                    <a:pt x="1223" y="2418"/>
                    <a:pt x="1222" y="2416"/>
                  </a:cubicBezTo>
                  <a:cubicBezTo>
                    <a:pt x="1222" y="2414"/>
                    <a:pt x="1221" y="2413"/>
                    <a:pt x="1220" y="2411"/>
                  </a:cubicBezTo>
                  <a:cubicBezTo>
                    <a:pt x="1219" y="2409"/>
                    <a:pt x="1219" y="2408"/>
                    <a:pt x="1218" y="2406"/>
                  </a:cubicBezTo>
                  <a:cubicBezTo>
                    <a:pt x="1217" y="2402"/>
                    <a:pt x="1215" y="2399"/>
                    <a:pt x="1214" y="2396"/>
                  </a:cubicBezTo>
                  <a:cubicBezTo>
                    <a:pt x="1214" y="2394"/>
                    <a:pt x="1213" y="2392"/>
                    <a:pt x="1213" y="2391"/>
                  </a:cubicBezTo>
                  <a:cubicBezTo>
                    <a:pt x="1212" y="2389"/>
                    <a:pt x="1212" y="2388"/>
                    <a:pt x="1211" y="2386"/>
                  </a:cubicBezTo>
                  <a:cubicBezTo>
                    <a:pt x="1211" y="2384"/>
                    <a:pt x="1211" y="2383"/>
                    <a:pt x="1210" y="2381"/>
                  </a:cubicBezTo>
                  <a:cubicBezTo>
                    <a:pt x="1210" y="2380"/>
                    <a:pt x="1210" y="2379"/>
                    <a:pt x="1209" y="2378"/>
                  </a:cubicBezTo>
                  <a:cubicBezTo>
                    <a:pt x="1228" y="2331"/>
                    <a:pt x="1222" y="2299"/>
                    <a:pt x="1215" y="2246"/>
                  </a:cubicBezTo>
                  <a:cubicBezTo>
                    <a:pt x="1248" y="2280"/>
                    <a:pt x="1246" y="2314"/>
                    <a:pt x="1246" y="2349"/>
                  </a:cubicBezTo>
                  <a:cubicBezTo>
                    <a:pt x="1246" y="2349"/>
                    <a:pt x="1246" y="2349"/>
                    <a:pt x="1246" y="2349"/>
                  </a:cubicBezTo>
                  <a:cubicBezTo>
                    <a:pt x="1245" y="2350"/>
                    <a:pt x="1245" y="2350"/>
                    <a:pt x="1244" y="2351"/>
                  </a:cubicBezTo>
                  <a:cubicBezTo>
                    <a:pt x="1243" y="2352"/>
                    <a:pt x="1243" y="2353"/>
                    <a:pt x="1242" y="2354"/>
                  </a:cubicBezTo>
                  <a:cubicBezTo>
                    <a:pt x="1241" y="2355"/>
                    <a:pt x="1241" y="2357"/>
                    <a:pt x="1240" y="2358"/>
                  </a:cubicBezTo>
                  <a:cubicBezTo>
                    <a:pt x="1239" y="2359"/>
                    <a:pt x="1239" y="2360"/>
                    <a:pt x="1238" y="2362"/>
                  </a:cubicBezTo>
                  <a:cubicBezTo>
                    <a:pt x="1238" y="2363"/>
                    <a:pt x="1238" y="2364"/>
                    <a:pt x="1237" y="2365"/>
                  </a:cubicBezTo>
                  <a:cubicBezTo>
                    <a:pt x="1237" y="2367"/>
                    <a:pt x="1237" y="2368"/>
                    <a:pt x="1236" y="2369"/>
                  </a:cubicBezTo>
                  <a:cubicBezTo>
                    <a:pt x="1236" y="2370"/>
                    <a:pt x="1236" y="2372"/>
                    <a:pt x="1236" y="2373"/>
                  </a:cubicBezTo>
                  <a:cubicBezTo>
                    <a:pt x="1236" y="2373"/>
                    <a:pt x="1236" y="2374"/>
                    <a:pt x="1236" y="2375"/>
                  </a:cubicBezTo>
                  <a:cubicBezTo>
                    <a:pt x="1236" y="2375"/>
                    <a:pt x="1236" y="2376"/>
                    <a:pt x="1236" y="2376"/>
                  </a:cubicBezTo>
                  <a:cubicBezTo>
                    <a:pt x="1236" y="2377"/>
                    <a:pt x="1236" y="2378"/>
                    <a:pt x="1236" y="2379"/>
                  </a:cubicBezTo>
                  <a:cubicBezTo>
                    <a:pt x="1236" y="2380"/>
                    <a:pt x="1237" y="2380"/>
                    <a:pt x="1237" y="2381"/>
                  </a:cubicBezTo>
                  <a:cubicBezTo>
                    <a:pt x="1237" y="2382"/>
                    <a:pt x="1237" y="2382"/>
                    <a:pt x="1237" y="2382"/>
                  </a:cubicBezTo>
                  <a:cubicBezTo>
                    <a:pt x="1237" y="2383"/>
                    <a:pt x="1237" y="2383"/>
                    <a:pt x="1237" y="2383"/>
                  </a:cubicBezTo>
                  <a:cubicBezTo>
                    <a:pt x="1237" y="2383"/>
                    <a:pt x="1237" y="2383"/>
                    <a:pt x="1238" y="2383"/>
                  </a:cubicBezTo>
                  <a:cubicBezTo>
                    <a:pt x="1238" y="2382"/>
                    <a:pt x="1238" y="2382"/>
                    <a:pt x="1238" y="2381"/>
                  </a:cubicBezTo>
                  <a:cubicBezTo>
                    <a:pt x="1239" y="2381"/>
                    <a:pt x="1239" y="2380"/>
                    <a:pt x="1239" y="2379"/>
                  </a:cubicBezTo>
                  <a:cubicBezTo>
                    <a:pt x="1240" y="2379"/>
                    <a:pt x="1240" y="2378"/>
                    <a:pt x="1241" y="2377"/>
                  </a:cubicBezTo>
                  <a:cubicBezTo>
                    <a:pt x="1241" y="2376"/>
                    <a:pt x="1241" y="2375"/>
                    <a:pt x="1242" y="2374"/>
                  </a:cubicBezTo>
                  <a:cubicBezTo>
                    <a:pt x="1242" y="2373"/>
                    <a:pt x="1243" y="2372"/>
                    <a:pt x="1243" y="2371"/>
                  </a:cubicBezTo>
                  <a:cubicBezTo>
                    <a:pt x="1244" y="2370"/>
                    <a:pt x="1244" y="2369"/>
                    <a:pt x="1245" y="2368"/>
                  </a:cubicBezTo>
                  <a:cubicBezTo>
                    <a:pt x="1245" y="2367"/>
                    <a:pt x="1245" y="2365"/>
                    <a:pt x="1246" y="2364"/>
                  </a:cubicBezTo>
                  <a:cubicBezTo>
                    <a:pt x="1246" y="2364"/>
                    <a:pt x="1246" y="2363"/>
                    <a:pt x="1246" y="2363"/>
                  </a:cubicBezTo>
                  <a:cubicBezTo>
                    <a:pt x="1247" y="2377"/>
                    <a:pt x="1249" y="2391"/>
                    <a:pt x="1254" y="2405"/>
                  </a:cubicBezTo>
                  <a:cubicBezTo>
                    <a:pt x="1254" y="2404"/>
                    <a:pt x="1254" y="2403"/>
                    <a:pt x="1254" y="2402"/>
                  </a:cubicBezTo>
                  <a:cubicBezTo>
                    <a:pt x="1255" y="2403"/>
                    <a:pt x="1255" y="2405"/>
                    <a:pt x="1256" y="2406"/>
                  </a:cubicBezTo>
                  <a:cubicBezTo>
                    <a:pt x="1256" y="2407"/>
                    <a:pt x="1257" y="2409"/>
                    <a:pt x="1257" y="2410"/>
                  </a:cubicBezTo>
                  <a:cubicBezTo>
                    <a:pt x="1258" y="2411"/>
                    <a:pt x="1258" y="2412"/>
                    <a:pt x="1259" y="2413"/>
                  </a:cubicBezTo>
                  <a:cubicBezTo>
                    <a:pt x="1259" y="2415"/>
                    <a:pt x="1261" y="2418"/>
                    <a:pt x="1262" y="2420"/>
                  </a:cubicBezTo>
                  <a:cubicBezTo>
                    <a:pt x="1264" y="2425"/>
                    <a:pt x="1266" y="2429"/>
                    <a:pt x="1268" y="2433"/>
                  </a:cubicBezTo>
                  <a:cubicBezTo>
                    <a:pt x="1268" y="2434"/>
                    <a:pt x="1269" y="2435"/>
                    <a:pt x="1269" y="2436"/>
                  </a:cubicBezTo>
                  <a:cubicBezTo>
                    <a:pt x="1270" y="2437"/>
                    <a:pt x="1270" y="2438"/>
                    <a:pt x="1271" y="2439"/>
                  </a:cubicBezTo>
                  <a:cubicBezTo>
                    <a:pt x="1272" y="2441"/>
                    <a:pt x="1272" y="2443"/>
                    <a:pt x="1273" y="2445"/>
                  </a:cubicBezTo>
                  <a:cubicBezTo>
                    <a:pt x="1273" y="2446"/>
                    <a:pt x="1274" y="2447"/>
                    <a:pt x="1274" y="2448"/>
                  </a:cubicBezTo>
                  <a:cubicBezTo>
                    <a:pt x="1274" y="2448"/>
                    <a:pt x="1275" y="2449"/>
                    <a:pt x="1275" y="2450"/>
                  </a:cubicBezTo>
                  <a:cubicBezTo>
                    <a:pt x="1275" y="2451"/>
                    <a:pt x="1275" y="2451"/>
                    <a:pt x="1276" y="2452"/>
                  </a:cubicBezTo>
                  <a:cubicBezTo>
                    <a:pt x="1276" y="2452"/>
                    <a:pt x="1276" y="2453"/>
                    <a:pt x="1276" y="2454"/>
                  </a:cubicBezTo>
                  <a:cubicBezTo>
                    <a:pt x="1277" y="2455"/>
                    <a:pt x="1277" y="2455"/>
                    <a:pt x="1277" y="2456"/>
                  </a:cubicBezTo>
                  <a:cubicBezTo>
                    <a:pt x="1277" y="2457"/>
                    <a:pt x="1278" y="2457"/>
                    <a:pt x="1278" y="2457"/>
                  </a:cubicBezTo>
                  <a:cubicBezTo>
                    <a:pt x="1278" y="2457"/>
                    <a:pt x="1278" y="2457"/>
                    <a:pt x="1278" y="2456"/>
                  </a:cubicBezTo>
                  <a:cubicBezTo>
                    <a:pt x="1278" y="2455"/>
                    <a:pt x="1278" y="2454"/>
                    <a:pt x="1278" y="2453"/>
                  </a:cubicBezTo>
                  <a:cubicBezTo>
                    <a:pt x="1278" y="2453"/>
                    <a:pt x="1278" y="2452"/>
                    <a:pt x="1278" y="2451"/>
                  </a:cubicBezTo>
                  <a:cubicBezTo>
                    <a:pt x="1278" y="2451"/>
                    <a:pt x="1278" y="2450"/>
                    <a:pt x="1278" y="2449"/>
                  </a:cubicBezTo>
                  <a:cubicBezTo>
                    <a:pt x="1278" y="2448"/>
                    <a:pt x="1278" y="2448"/>
                    <a:pt x="1278" y="2447"/>
                  </a:cubicBezTo>
                  <a:cubicBezTo>
                    <a:pt x="1278" y="2446"/>
                    <a:pt x="1278" y="2445"/>
                    <a:pt x="1277" y="2444"/>
                  </a:cubicBezTo>
                  <a:cubicBezTo>
                    <a:pt x="1277" y="2443"/>
                    <a:pt x="1277" y="2442"/>
                    <a:pt x="1277" y="2441"/>
                  </a:cubicBezTo>
                  <a:cubicBezTo>
                    <a:pt x="1277" y="2440"/>
                    <a:pt x="1277" y="2439"/>
                    <a:pt x="1276" y="2438"/>
                  </a:cubicBezTo>
                  <a:cubicBezTo>
                    <a:pt x="1276" y="2436"/>
                    <a:pt x="1276" y="2435"/>
                    <a:pt x="1275" y="2434"/>
                  </a:cubicBezTo>
                  <a:cubicBezTo>
                    <a:pt x="1275" y="2433"/>
                    <a:pt x="1275" y="2432"/>
                    <a:pt x="1274" y="2431"/>
                  </a:cubicBezTo>
                  <a:cubicBezTo>
                    <a:pt x="1274" y="2428"/>
                    <a:pt x="1273" y="2426"/>
                    <a:pt x="1272" y="2424"/>
                  </a:cubicBezTo>
                  <a:cubicBezTo>
                    <a:pt x="1271" y="2421"/>
                    <a:pt x="1270" y="2419"/>
                    <a:pt x="1269" y="2417"/>
                  </a:cubicBezTo>
                  <a:cubicBezTo>
                    <a:pt x="1268" y="2414"/>
                    <a:pt x="1267" y="2412"/>
                    <a:pt x="1265" y="2410"/>
                  </a:cubicBezTo>
                  <a:cubicBezTo>
                    <a:pt x="1265" y="2409"/>
                    <a:pt x="1264" y="2408"/>
                    <a:pt x="1264" y="2407"/>
                  </a:cubicBezTo>
                  <a:cubicBezTo>
                    <a:pt x="1263" y="2406"/>
                    <a:pt x="1263" y="2404"/>
                    <a:pt x="1262" y="2403"/>
                  </a:cubicBezTo>
                  <a:cubicBezTo>
                    <a:pt x="1261" y="2401"/>
                    <a:pt x="1260" y="2399"/>
                    <a:pt x="1259" y="2397"/>
                  </a:cubicBezTo>
                  <a:cubicBezTo>
                    <a:pt x="1258" y="2395"/>
                    <a:pt x="1257" y="2394"/>
                    <a:pt x="1256" y="2392"/>
                  </a:cubicBezTo>
                  <a:cubicBezTo>
                    <a:pt x="1256" y="2391"/>
                    <a:pt x="1255" y="2391"/>
                    <a:pt x="1255" y="2390"/>
                  </a:cubicBezTo>
                  <a:cubicBezTo>
                    <a:pt x="1258" y="2357"/>
                    <a:pt x="1260" y="2330"/>
                    <a:pt x="1257" y="2304"/>
                  </a:cubicBezTo>
                  <a:cubicBezTo>
                    <a:pt x="1259" y="2307"/>
                    <a:pt x="1260" y="2310"/>
                    <a:pt x="1262" y="2313"/>
                  </a:cubicBezTo>
                  <a:cubicBezTo>
                    <a:pt x="1263" y="2316"/>
                    <a:pt x="1265" y="2319"/>
                    <a:pt x="1266" y="2322"/>
                  </a:cubicBezTo>
                  <a:cubicBezTo>
                    <a:pt x="1268" y="2325"/>
                    <a:pt x="1270" y="2329"/>
                    <a:pt x="1271" y="2332"/>
                  </a:cubicBezTo>
                  <a:cubicBezTo>
                    <a:pt x="1273" y="2335"/>
                    <a:pt x="1274" y="2339"/>
                    <a:pt x="1276" y="2342"/>
                  </a:cubicBezTo>
                  <a:cubicBezTo>
                    <a:pt x="1277" y="2345"/>
                    <a:pt x="1278" y="2349"/>
                    <a:pt x="1280" y="2352"/>
                  </a:cubicBezTo>
                  <a:cubicBezTo>
                    <a:pt x="1281" y="2355"/>
                    <a:pt x="1282" y="2358"/>
                    <a:pt x="1283" y="2361"/>
                  </a:cubicBezTo>
                  <a:cubicBezTo>
                    <a:pt x="1284" y="2364"/>
                    <a:pt x="1285" y="2367"/>
                    <a:pt x="1286" y="2369"/>
                  </a:cubicBezTo>
                  <a:cubicBezTo>
                    <a:pt x="1286" y="2371"/>
                    <a:pt x="1286" y="2372"/>
                    <a:pt x="1287" y="2373"/>
                  </a:cubicBezTo>
                  <a:cubicBezTo>
                    <a:pt x="1287" y="2374"/>
                    <a:pt x="1287" y="2376"/>
                    <a:pt x="1287" y="2377"/>
                  </a:cubicBezTo>
                  <a:cubicBezTo>
                    <a:pt x="1288" y="2378"/>
                    <a:pt x="1288" y="2379"/>
                    <a:pt x="1288" y="2380"/>
                  </a:cubicBezTo>
                  <a:cubicBezTo>
                    <a:pt x="1288" y="2381"/>
                    <a:pt x="1289" y="2382"/>
                    <a:pt x="1289" y="2382"/>
                  </a:cubicBezTo>
                  <a:cubicBezTo>
                    <a:pt x="1289" y="2384"/>
                    <a:pt x="1289" y="2385"/>
                    <a:pt x="1289" y="2386"/>
                  </a:cubicBezTo>
                  <a:cubicBezTo>
                    <a:pt x="1290" y="2387"/>
                    <a:pt x="1290" y="2387"/>
                    <a:pt x="1290" y="2387"/>
                  </a:cubicBezTo>
                  <a:cubicBezTo>
                    <a:pt x="1290" y="2387"/>
                    <a:pt x="1290" y="2387"/>
                    <a:pt x="1290" y="2386"/>
                  </a:cubicBezTo>
                  <a:cubicBezTo>
                    <a:pt x="1290" y="2385"/>
                    <a:pt x="1290" y="2384"/>
                    <a:pt x="1290" y="2382"/>
                  </a:cubicBezTo>
                  <a:cubicBezTo>
                    <a:pt x="1290" y="2381"/>
                    <a:pt x="1290" y="2380"/>
                    <a:pt x="1290" y="2379"/>
                  </a:cubicBezTo>
                  <a:cubicBezTo>
                    <a:pt x="1290" y="2378"/>
                    <a:pt x="1290" y="2377"/>
                    <a:pt x="1291" y="2376"/>
                  </a:cubicBezTo>
                  <a:cubicBezTo>
                    <a:pt x="1291" y="2375"/>
                    <a:pt x="1290" y="2374"/>
                    <a:pt x="1290" y="2373"/>
                  </a:cubicBezTo>
                  <a:cubicBezTo>
                    <a:pt x="1290" y="2371"/>
                    <a:pt x="1290" y="2370"/>
                    <a:pt x="1290" y="2369"/>
                  </a:cubicBezTo>
                  <a:cubicBezTo>
                    <a:pt x="1290" y="2367"/>
                    <a:pt x="1290" y="2366"/>
                    <a:pt x="1290" y="2364"/>
                  </a:cubicBezTo>
                  <a:cubicBezTo>
                    <a:pt x="1289" y="2363"/>
                    <a:pt x="1289" y="2361"/>
                    <a:pt x="1289" y="2359"/>
                  </a:cubicBezTo>
                  <a:cubicBezTo>
                    <a:pt x="1288" y="2356"/>
                    <a:pt x="1287" y="2353"/>
                    <a:pt x="1286" y="2349"/>
                  </a:cubicBezTo>
                  <a:cubicBezTo>
                    <a:pt x="1286" y="2348"/>
                    <a:pt x="1285" y="2346"/>
                    <a:pt x="1285" y="2344"/>
                  </a:cubicBezTo>
                  <a:cubicBezTo>
                    <a:pt x="1284" y="2343"/>
                    <a:pt x="1283" y="2341"/>
                    <a:pt x="1283" y="2339"/>
                  </a:cubicBezTo>
                  <a:cubicBezTo>
                    <a:pt x="1281" y="2336"/>
                    <a:pt x="1280" y="2332"/>
                    <a:pt x="1278" y="2329"/>
                  </a:cubicBezTo>
                  <a:cubicBezTo>
                    <a:pt x="1277" y="2325"/>
                    <a:pt x="1275" y="2322"/>
                    <a:pt x="1273" y="2319"/>
                  </a:cubicBezTo>
                  <a:cubicBezTo>
                    <a:pt x="1272" y="2317"/>
                    <a:pt x="1271" y="2315"/>
                    <a:pt x="1270" y="2314"/>
                  </a:cubicBezTo>
                  <a:cubicBezTo>
                    <a:pt x="1269" y="2312"/>
                    <a:pt x="1269" y="2311"/>
                    <a:pt x="1268" y="2309"/>
                  </a:cubicBezTo>
                  <a:cubicBezTo>
                    <a:pt x="1264" y="2303"/>
                    <a:pt x="1260" y="2298"/>
                    <a:pt x="1257" y="2293"/>
                  </a:cubicBezTo>
                  <a:cubicBezTo>
                    <a:pt x="1257" y="2292"/>
                    <a:pt x="1256" y="2291"/>
                    <a:pt x="1255" y="2290"/>
                  </a:cubicBezTo>
                  <a:cubicBezTo>
                    <a:pt x="1254" y="2282"/>
                    <a:pt x="1251" y="2274"/>
                    <a:pt x="1249" y="2265"/>
                  </a:cubicBezTo>
                  <a:cubicBezTo>
                    <a:pt x="1249" y="2265"/>
                    <a:pt x="1249" y="2265"/>
                    <a:pt x="1249" y="2266"/>
                  </a:cubicBezTo>
                  <a:cubicBezTo>
                    <a:pt x="1251" y="2268"/>
                    <a:pt x="1254" y="2271"/>
                    <a:pt x="1257" y="2274"/>
                  </a:cubicBezTo>
                  <a:cubicBezTo>
                    <a:pt x="1258" y="2276"/>
                    <a:pt x="1260" y="2277"/>
                    <a:pt x="1261" y="2279"/>
                  </a:cubicBezTo>
                  <a:cubicBezTo>
                    <a:pt x="1263" y="2280"/>
                    <a:pt x="1264" y="2282"/>
                    <a:pt x="1266" y="2283"/>
                  </a:cubicBezTo>
                  <a:cubicBezTo>
                    <a:pt x="1269" y="2286"/>
                    <a:pt x="1272" y="2289"/>
                    <a:pt x="1276" y="2292"/>
                  </a:cubicBezTo>
                  <a:cubicBezTo>
                    <a:pt x="1279" y="2295"/>
                    <a:pt x="1282" y="2298"/>
                    <a:pt x="1285" y="2301"/>
                  </a:cubicBezTo>
                  <a:cubicBezTo>
                    <a:pt x="1289" y="2303"/>
                    <a:pt x="1292" y="2306"/>
                    <a:pt x="1295" y="2309"/>
                  </a:cubicBezTo>
                  <a:cubicBezTo>
                    <a:pt x="1298" y="2311"/>
                    <a:pt x="1301" y="2314"/>
                    <a:pt x="1305" y="2316"/>
                  </a:cubicBezTo>
                  <a:cubicBezTo>
                    <a:pt x="1308" y="2318"/>
                    <a:pt x="1310" y="2320"/>
                    <a:pt x="1313" y="2322"/>
                  </a:cubicBezTo>
                  <a:cubicBezTo>
                    <a:pt x="1316" y="2324"/>
                    <a:pt x="1318" y="2326"/>
                    <a:pt x="1320" y="2328"/>
                  </a:cubicBezTo>
                  <a:cubicBezTo>
                    <a:pt x="1322" y="2329"/>
                    <a:pt x="1324" y="2331"/>
                    <a:pt x="1325" y="2332"/>
                  </a:cubicBezTo>
                  <a:cubicBezTo>
                    <a:pt x="1326" y="2334"/>
                    <a:pt x="1327" y="2335"/>
                    <a:pt x="1328" y="2336"/>
                  </a:cubicBezTo>
                  <a:cubicBezTo>
                    <a:pt x="1328" y="2336"/>
                    <a:pt x="1329" y="2337"/>
                    <a:pt x="1329" y="2337"/>
                  </a:cubicBezTo>
                  <a:cubicBezTo>
                    <a:pt x="1329" y="2337"/>
                    <a:pt x="1329" y="2336"/>
                    <a:pt x="1328" y="2335"/>
                  </a:cubicBezTo>
                  <a:cubicBezTo>
                    <a:pt x="1328" y="2334"/>
                    <a:pt x="1327" y="2333"/>
                    <a:pt x="1326" y="2331"/>
                  </a:cubicBezTo>
                  <a:cubicBezTo>
                    <a:pt x="1325" y="2330"/>
                    <a:pt x="1324" y="2328"/>
                    <a:pt x="1322" y="2326"/>
                  </a:cubicBezTo>
                  <a:cubicBezTo>
                    <a:pt x="1320" y="2323"/>
                    <a:pt x="1318" y="2321"/>
                    <a:pt x="1316" y="2319"/>
                  </a:cubicBezTo>
                  <a:cubicBezTo>
                    <a:pt x="1314" y="2316"/>
                    <a:pt x="1311" y="2314"/>
                    <a:pt x="1308" y="2311"/>
                  </a:cubicBezTo>
                  <a:cubicBezTo>
                    <a:pt x="1306" y="2309"/>
                    <a:pt x="1303" y="2306"/>
                    <a:pt x="1300" y="2303"/>
                  </a:cubicBezTo>
                  <a:cubicBezTo>
                    <a:pt x="1298" y="2302"/>
                    <a:pt x="1297" y="2301"/>
                    <a:pt x="1295" y="2299"/>
                  </a:cubicBezTo>
                  <a:cubicBezTo>
                    <a:pt x="1294" y="2298"/>
                    <a:pt x="1292" y="2296"/>
                    <a:pt x="1290" y="2295"/>
                  </a:cubicBezTo>
                  <a:cubicBezTo>
                    <a:pt x="1287" y="2292"/>
                    <a:pt x="1284" y="2289"/>
                    <a:pt x="1281" y="2286"/>
                  </a:cubicBezTo>
                  <a:cubicBezTo>
                    <a:pt x="1278" y="2283"/>
                    <a:pt x="1274" y="2280"/>
                    <a:pt x="1271" y="2277"/>
                  </a:cubicBezTo>
                  <a:cubicBezTo>
                    <a:pt x="1270" y="2276"/>
                    <a:pt x="1268" y="2275"/>
                    <a:pt x="1266" y="2273"/>
                  </a:cubicBezTo>
                  <a:cubicBezTo>
                    <a:pt x="1265" y="2272"/>
                    <a:pt x="1263" y="2270"/>
                    <a:pt x="1262" y="2269"/>
                  </a:cubicBezTo>
                  <a:cubicBezTo>
                    <a:pt x="1259" y="2266"/>
                    <a:pt x="1256" y="2264"/>
                    <a:pt x="1253" y="2261"/>
                  </a:cubicBezTo>
                  <a:cubicBezTo>
                    <a:pt x="1250" y="2259"/>
                    <a:pt x="1247" y="2257"/>
                    <a:pt x="1245" y="2254"/>
                  </a:cubicBezTo>
                  <a:cubicBezTo>
                    <a:pt x="1245" y="2254"/>
                    <a:pt x="1244" y="2254"/>
                    <a:pt x="1244" y="2254"/>
                  </a:cubicBezTo>
                  <a:cubicBezTo>
                    <a:pt x="1238" y="2238"/>
                    <a:pt x="1229" y="2222"/>
                    <a:pt x="1217" y="2204"/>
                  </a:cubicBezTo>
                  <a:cubicBezTo>
                    <a:pt x="1206" y="2188"/>
                    <a:pt x="1196" y="2172"/>
                    <a:pt x="1188" y="2156"/>
                  </a:cubicBezTo>
                  <a:cubicBezTo>
                    <a:pt x="1189" y="2158"/>
                    <a:pt x="1190" y="2159"/>
                    <a:pt x="1191" y="2160"/>
                  </a:cubicBezTo>
                  <a:cubicBezTo>
                    <a:pt x="1193" y="2162"/>
                    <a:pt x="1194" y="2163"/>
                    <a:pt x="1196" y="2165"/>
                  </a:cubicBezTo>
                  <a:cubicBezTo>
                    <a:pt x="1198" y="2166"/>
                    <a:pt x="1200" y="2168"/>
                    <a:pt x="1201" y="2170"/>
                  </a:cubicBezTo>
                  <a:cubicBezTo>
                    <a:pt x="1205" y="2173"/>
                    <a:pt x="1209" y="2176"/>
                    <a:pt x="1213" y="2179"/>
                  </a:cubicBezTo>
                  <a:cubicBezTo>
                    <a:pt x="1214" y="2181"/>
                    <a:pt x="1216" y="2182"/>
                    <a:pt x="1218" y="2184"/>
                  </a:cubicBezTo>
                  <a:cubicBezTo>
                    <a:pt x="1220" y="2185"/>
                    <a:pt x="1222" y="2186"/>
                    <a:pt x="1224" y="2188"/>
                  </a:cubicBezTo>
                  <a:cubicBezTo>
                    <a:pt x="1228" y="2190"/>
                    <a:pt x="1232" y="2193"/>
                    <a:pt x="1236" y="2195"/>
                  </a:cubicBezTo>
                  <a:cubicBezTo>
                    <a:pt x="1239" y="2197"/>
                    <a:pt x="1241" y="2198"/>
                    <a:pt x="1243" y="2199"/>
                  </a:cubicBezTo>
                  <a:cubicBezTo>
                    <a:pt x="1244" y="2200"/>
                    <a:pt x="1244" y="2200"/>
                    <a:pt x="1244" y="2200"/>
                  </a:cubicBezTo>
                  <a:cubicBezTo>
                    <a:pt x="1244" y="2201"/>
                    <a:pt x="1245" y="2202"/>
                    <a:pt x="1245" y="2202"/>
                  </a:cubicBezTo>
                  <a:cubicBezTo>
                    <a:pt x="1246" y="2203"/>
                    <a:pt x="1246" y="2204"/>
                    <a:pt x="1247" y="2205"/>
                  </a:cubicBezTo>
                  <a:cubicBezTo>
                    <a:pt x="1247" y="2205"/>
                    <a:pt x="1247" y="2206"/>
                    <a:pt x="1248" y="2207"/>
                  </a:cubicBezTo>
                  <a:cubicBezTo>
                    <a:pt x="1248" y="2208"/>
                    <a:pt x="1248" y="2208"/>
                    <a:pt x="1248" y="2208"/>
                  </a:cubicBezTo>
                  <a:cubicBezTo>
                    <a:pt x="1249" y="2209"/>
                    <a:pt x="1249" y="2209"/>
                    <a:pt x="1249" y="2210"/>
                  </a:cubicBezTo>
                  <a:cubicBezTo>
                    <a:pt x="1250" y="2212"/>
                    <a:pt x="1251" y="2214"/>
                    <a:pt x="1251" y="2216"/>
                  </a:cubicBezTo>
                  <a:cubicBezTo>
                    <a:pt x="1252" y="2218"/>
                    <a:pt x="1253" y="2220"/>
                    <a:pt x="1254" y="2222"/>
                  </a:cubicBezTo>
                  <a:cubicBezTo>
                    <a:pt x="1255" y="2225"/>
                    <a:pt x="1255" y="2227"/>
                    <a:pt x="1256" y="2229"/>
                  </a:cubicBezTo>
                  <a:cubicBezTo>
                    <a:pt x="1257" y="2232"/>
                    <a:pt x="1258" y="2234"/>
                    <a:pt x="1259" y="2236"/>
                  </a:cubicBezTo>
                  <a:cubicBezTo>
                    <a:pt x="1259" y="2237"/>
                    <a:pt x="1260" y="2239"/>
                    <a:pt x="1260" y="2240"/>
                  </a:cubicBezTo>
                  <a:cubicBezTo>
                    <a:pt x="1261" y="2241"/>
                    <a:pt x="1261" y="2242"/>
                    <a:pt x="1262" y="2243"/>
                  </a:cubicBezTo>
                  <a:cubicBezTo>
                    <a:pt x="1263" y="2245"/>
                    <a:pt x="1264" y="2247"/>
                    <a:pt x="1266" y="2249"/>
                  </a:cubicBezTo>
                  <a:cubicBezTo>
                    <a:pt x="1267" y="2251"/>
                    <a:pt x="1268" y="2252"/>
                    <a:pt x="1270" y="2254"/>
                  </a:cubicBezTo>
                  <a:cubicBezTo>
                    <a:pt x="1270" y="2255"/>
                    <a:pt x="1271" y="2255"/>
                    <a:pt x="1272" y="2256"/>
                  </a:cubicBezTo>
                  <a:cubicBezTo>
                    <a:pt x="1272" y="2256"/>
                    <a:pt x="1273" y="2257"/>
                    <a:pt x="1273" y="2258"/>
                  </a:cubicBezTo>
                  <a:cubicBezTo>
                    <a:pt x="1274" y="2258"/>
                    <a:pt x="1275" y="2258"/>
                    <a:pt x="1275" y="2259"/>
                  </a:cubicBezTo>
                  <a:cubicBezTo>
                    <a:pt x="1276" y="2259"/>
                    <a:pt x="1276" y="2260"/>
                    <a:pt x="1277" y="2260"/>
                  </a:cubicBezTo>
                  <a:cubicBezTo>
                    <a:pt x="1278" y="2260"/>
                    <a:pt x="1279" y="2261"/>
                    <a:pt x="1279" y="2261"/>
                  </a:cubicBezTo>
                  <a:cubicBezTo>
                    <a:pt x="1280" y="2261"/>
                    <a:pt x="1280" y="2261"/>
                    <a:pt x="1280" y="2261"/>
                  </a:cubicBezTo>
                  <a:cubicBezTo>
                    <a:pt x="1280" y="2261"/>
                    <a:pt x="1280" y="2261"/>
                    <a:pt x="1280" y="2261"/>
                  </a:cubicBezTo>
                  <a:cubicBezTo>
                    <a:pt x="1279" y="2260"/>
                    <a:pt x="1279" y="2259"/>
                    <a:pt x="1278" y="2259"/>
                  </a:cubicBezTo>
                  <a:cubicBezTo>
                    <a:pt x="1278" y="2258"/>
                    <a:pt x="1277" y="2258"/>
                    <a:pt x="1277" y="2257"/>
                  </a:cubicBezTo>
                  <a:cubicBezTo>
                    <a:pt x="1277" y="2257"/>
                    <a:pt x="1276" y="2256"/>
                    <a:pt x="1276" y="2255"/>
                  </a:cubicBezTo>
                  <a:cubicBezTo>
                    <a:pt x="1275" y="2255"/>
                    <a:pt x="1275" y="2254"/>
                    <a:pt x="1274" y="2253"/>
                  </a:cubicBezTo>
                  <a:cubicBezTo>
                    <a:pt x="1274" y="2253"/>
                    <a:pt x="1274" y="2252"/>
                    <a:pt x="1273" y="2251"/>
                  </a:cubicBezTo>
                  <a:cubicBezTo>
                    <a:pt x="1273" y="2250"/>
                    <a:pt x="1272" y="2250"/>
                    <a:pt x="1272" y="2249"/>
                  </a:cubicBezTo>
                  <a:cubicBezTo>
                    <a:pt x="1272" y="2248"/>
                    <a:pt x="1272" y="2248"/>
                    <a:pt x="1271" y="2247"/>
                  </a:cubicBezTo>
                  <a:cubicBezTo>
                    <a:pt x="1271" y="2247"/>
                    <a:pt x="1271" y="2247"/>
                    <a:pt x="1271" y="2246"/>
                  </a:cubicBezTo>
                  <a:cubicBezTo>
                    <a:pt x="1270" y="2244"/>
                    <a:pt x="1269" y="2242"/>
                    <a:pt x="1268" y="2240"/>
                  </a:cubicBezTo>
                  <a:cubicBezTo>
                    <a:pt x="1268" y="2238"/>
                    <a:pt x="1267" y="2236"/>
                    <a:pt x="1266" y="2233"/>
                  </a:cubicBezTo>
                  <a:cubicBezTo>
                    <a:pt x="1265" y="2231"/>
                    <a:pt x="1264" y="2229"/>
                    <a:pt x="1264" y="2227"/>
                  </a:cubicBezTo>
                  <a:cubicBezTo>
                    <a:pt x="1263" y="2224"/>
                    <a:pt x="1262" y="2222"/>
                    <a:pt x="1261" y="2220"/>
                  </a:cubicBezTo>
                  <a:cubicBezTo>
                    <a:pt x="1260" y="2218"/>
                    <a:pt x="1260" y="2217"/>
                    <a:pt x="1259" y="2216"/>
                  </a:cubicBezTo>
                  <a:cubicBezTo>
                    <a:pt x="1259" y="2216"/>
                    <a:pt x="1259" y="2215"/>
                    <a:pt x="1259" y="2215"/>
                  </a:cubicBezTo>
                  <a:cubicBezTo>
                    <a:pt x="1258" y="2214"/>
                    <a:pt x="1258" y="2213"/>
                    <a:pt x="1258" y="2213"/>
                  </a:cubicBezTo>
                  <a:cubicBezTo>
                    <a:pt x="1257" y="2211"/>
                    <a:pt x="1255" y="2209"/>
                    <a:pt x="1254" y="2207"/>
                  </a:cubicBezTo>
                  <a:cubicBezTo>
                    <a:pt x="1254" y="2206"/>
                    <a:pt x="1253" y="2205"/>
                    <a:pt x="1253" y="2205"/>
                  </a:cubicBezTo>
                  <a:cubicBezTo>
                    <a:pt x="1254" y="2206"/>
                    <a:pt x="1256" y="2207"/>
                    <a:pt x="1257" y="2208"/>
                  </a:cubicBezTo>
                  <a:cubicBezTo>
                    <a:pt x="1260" y="2210"/>
                    <a:pt x="1263" y="2211"/>
                    <a:pt x="1266" y="2213"/>
                  </a:cubicBezTo>
                  <a:cubicBezTo>
                    <a:pt x="1268" y="2215"/>
                    <a:pt x="1270" y="2216"/>
                    <a:pt x="1272" y="2218"/>
                  </a:cubicBezTo>
                  <a:cubicBezTo>
                    <a:pt x="1272" y="2218"/>
                    <a:pt x="1273" y="2219"/>
                    <a:pt x="1274" y="2219"/>
                  </a:cubicBezTo>
                  <a:cubicBezTo>
                    <a:pt x="1274" y="2220"/>
                    <a:pt x="1275" y="2220"/>
                    <a:pt x="1275" y="2221"/>
                  </a:cubicBezTo>
                  <a:cubicBezTo>
                    <a:pt x="1276" y="2222"/>
                    <a:pt x="1277" y="2222"/>
                    <a:pt x="1277" y="2222"/>
                  </a:cubicBezTo>
                  <a:cubicBezTo>
                    <a:pt x="1277" y="2222"/>
                    <a:pt x="1276" y="2221"/>
                    <a:pt x="1276" y="2221"/>
                  </a:cubicBezTo>
                  <a:cubicBezTo>
                    <a:pt x="1275" y="2220"/>
                    <a:pt x="1275" y="2219"/>
                    <a:pt x="1274" y="2219"/>
                  </a:cubicBezTo>
                  <a:cubicBezTo>
                    <a:pt x="1274" y="2218"/>
                    <a:pt x="1273" y="2217"/>
                    <a:pt x="1273" y="2217"/>
                  </a:cubicBezTo>
                  <a:cubicBezTo>
                    <a:pt x="1272" y="2216"/>
                    <a:pt x="1271" y="2215"/>
                    <a:pt x="1270" y="2214"/>
                  </a:cubicBezTo>
                  <a:cubicBezTo>
                    <a:pt x="1270" y="2213"/>
                    <a:pt x="1269" y="2212"/>
                    <a:pt x="1268" y="2211"/>
                  </a:cubicBezTo>
                  <a:cubicBezTo>
                    <a:pt x="1265" y="2209"/>
                    <a:pt x="1263" y="2206"/>
                    <a:pt x="1260" y="2204"/>
                  </a:cubicBezTo>
                  <a:cubicBezTo>
                    <a:pt x="1257" y="2202"/>
                    <a:pt x="1254" y="2199"/>
                    <a:pt x="1251" y="2197"/>
                  </a:cubicBezTo>
                  <a:cubicBezTo>
                    <a:pt x="1247" y="2194"/>
                    <a:pt x="1244" y="2192"/>
                    <a:pt x="1240" y="2189"/>
                  </a:cubicBezTo>
                  <a:cubicBezTo>
                    <a:pt x="1238" y="2188"/>
                    <a:pt x="1236" y="2187"/>
                    <a:pt x="1234" y="2185"/>
                  </a:cubicBezTo>
                  <a:cubicBezTo>
                    <a:pt x="1234" y="2185"/>
                    <a:pt x="1233" y="2185"/>
                    <a:pt x="1233" y="2184"/>
                  </a:cubicBezTo>
                  <a:cubicBezTo>
                    <a:pt x="1232" y="2184"/>
                    <a:pt x="1232" y="2184"/>
                    <a:pt x="1232" y="2184"/>
                  </a:cubicBezTo>
                  <a:cubicBezTo>
                    <a:pt x="1232" y="2183"/>
                    <a:pt x="1232" y="2183"/>
                    <a:pt x="1232" y="2183"/>
                  </a:cubicBezTo>
                  <a:cubicBezTo>
                    <a:pt x="1231" y="2183"/>
                    <a:pt x="1230" y="2182"/>
                    <a:pt x="1229" y="2181"/>
                  </a:cubicBezTo>
                  <a:cubicBezTo>
                    <a:pt x="1227" y="2180"/>
                    <a:pt x="1225" y="2179"/>
                    <a:pt x="1223" y="2177"/>
                  </a:cubicBezTo>
                  <a:cubicBezTo>
                    <a:pt x="1221" y="2176"/>
                    <a:pt x="1219" y="2174"/>
                    <a:pt x="1217" y="2173"/>
                  </a:cubicBezTo>
                  <a:cubicBezTo>
                    <a:pt x="1216" y="2171"/>
                    <a:pt x="1214" y="2170"/>
                    <a:pt x="1212" y="2168"/>
                  </a:cubicBezTo>
                  <a:cubicBezTo>
                    <a:pt x="1211" y="2168"/>
                    <a:pt x="1210" y="2167"/>
                    <a:pt x="1209" y="2166"/>
                  </a:cubicBezTo>
                  <a:cubicBezTo>
                    <a:pt x="1208" y="2165"/>
                    <a:pt x="1207" y="2165"/>
                    <a:pt x="1206" y="2164"/>
                  </a:cubicBezTo>
                  <a:cubicBezTo>
                    <a:pt x="1205" y="2162"/>
                    <a:pt x="1203" y="2161"/>
                    <a:pt x="1201" y="2159"/>
                  </a:cubicBezTo>
                  <a:cubicBezTo>
                    <a:pt x="1199" y="2158"/>
                    <a:pt x="1198" y="2156"/>
                    <a:pt x="1196" y="2155"/>
                  </a:cubicBezTo>
                  <a:cubicBezTo>
                    <a:pt x="1194" y="2153"/>
                    <a:pt x="1193" y="2152"/>
                    <a:pt x="1191" y="2150"/>
                  </a:cubicBezTo>
                  <a:cubicBezTo>
                    <a:pt x="1190" y="2149"/>
                    <a:pt x="1188" y="2148"/>
                    <a:pt x="1187" y="2146"/>
                  </a:cubicBezTo>
                  <a:cubicBezTo>
                    <a:pt x="1185" y="2145"/>
                    <a:pt x="1184" y="2143"/>
                    <a:pt x="1182" y="2142"/>
                  </a:cubicBezTo>
                  <a:cubicBezTo>
                    <a:pt x="1181" y="2141"/>
                    <a:pt x="1180" y="2140"/>
                    <a:pt x="1179" y="2139"/>
                  </a:cubicBezTo>
                  <a:cubicBezTo>
                    <a:pt x="1174" y="2129"/>
                    <a:pt x="1170" y="2118"/>
                    <a:pt x="1166" y="2109"/>
                  </a:cubicBezTo>
                  <a:cubicBezTo>
                    <a:pt x="1168" y="2110"/>
                    <a:pt x="1169" y="2111"/>
                    <a:pt x="1171" y="2111"/>
                  </a:cubicBezTo>
                  <a:cubicBezTo>
                    <a:pt x="1173" y="2112"/>
                    <a:pt x="1174" y="2113"/>
                    <a:pt x="1176" y="2114"/>
                  </a:cubicBezTo>
                  <a:cubicBezTo>
                    <a:pt x="1180" y="2116"/>
                    <a:pt x="1185" y="2117"/>
                    <a:pt x="1189" y="2118"/>
                  </a:cubicBezTo>
                  <a:cubicBezTo>
                    <a:pt x="1191" y="2119"/>
                    <a:pt x="1193" y="2119"/>
                    <a:pt x="1196" y="2120"/>
                  </a:cubicBezTo>
                  <a:cubicBezTo>
                    <a:pt x="1198" y="2121"/>
                    <a:pt x="1200" y="2121"/>
                    <a:pt x="1202" y="2122"/>
                  </a:cubicBezTo>
                  <a:cubicBezTo>
                    <a:pt x="1203" y="2122"/>
                    <a:pt x="1204" y="2123"/>
                    <a:pt x="1205" y="2123"/>
                  </a:cubicBezTo>
                  <a:cubicBezTo>
                    <a:pt x="1207" y="2123"/>
                    <a:pt x="1208" y="2124"/>
                    <a:pt x="1209" y="2124"/>
                  </a:cubicBezTo>
                  <a:cubicBezTo>
                    <a:pt x="1210" y="2125"/>
                    <a:pt x="1211" y="2125"/>
                    <a:pt x="1212" y="2125"/>
                  </a:cubicBezTo>
                  <a:cubicBezTo>
                    <a:pt x="1213" y="2126"/>
                    <a:pt x="1214" y="2126"/>
                    <a:pt x="1215" y="2127"/>
                  </a:cubicBezTo>
                  <a:cubicBezTo>
                    <a:pt x="1219" y="2129"/>
                    <a:pt x="1223" y="2131"/>
                    <a:pt x="1227" y="2133"/>
                  </a:cubicBezTo>
                  <a:cubicBezTo>
                    <a:pt x="1228" y="2134"/>
                    <a:pt x="1229" y="2134"/>
                    <a:pt x="1230" y="2135"/>
                  </a:cubicBezTo>
                  <a:cubicBezTo>
                    <a:pt x="1231" y="2136"/>
                    <a:pt x="1232" y="2136"/>
                    <a:pt x="1233" y="2137"/>
                  </a:cubicBezTo>
                  <a:cubicBezTo>
                    <a:pt x="1235" y="2138"/>
                    <a:pt x="1237" y="2139"/>
                    <a:pt x="1239" y="2141"/>
                  </a:cubicBezTo>
                  <a:cubicBezTo>
                    <a:pt x="1240" y="2141"/>
                    <a:pt x="1240" y="2142"/>
                    <a:pt x="1241" y="2143"/>
                  </a:cubicBezTo>
                  <a:cubicBezTo>
                    <a:pt x="1242" y="2143"/>
                    <a:pt x="1243" y="2144"/>
                    <a:pt x="1244" y="2145"/>
                  </a:cubicBezTo>
                  <a:cubicBezTo>
                    <a:pt x="1246" y="2146"/>
                    <a:pt x="1247" y="2147"/>
                    <a:pt x="1249" y="2149"/>
                  </a:cubicBezTo>
                  <a:cubicBezTo>
                    <a:pt x="1252" y="2151"/>
                    <a:pt x="1254" y="2154"/>
                    <a:pt x="1257" y="2156"/>
                  </a:cubicBezTo>
                  <a:cubicBezTo>
                    <a:pt x="1257" y="2157"/>
                    <a:pt x="1257" y="2157"/>
                    <a:pt x="1258" y="2157"/>
                  </a:cubicBezTo>
                  <a:cubicBezTo>
                    <a:pt x="1258" y="2158"/>
                    <a:pt x="1258" y="2158"/>
                    <a:pt x="1259" y="2158"/>
                  </a:cubicBezTo>
                  <a:cubicBezTo>
                    <a:pt x="1259" y="2159"/>
                    <a:pt x="1260" y="2160"/>
                    <a:pt x="1260" y="2160"/>
                  </a:cubicBezTo>
                  <a:cubicBezTo>
                    <a:pt x="1261" y="2161"/>
                    <a:pt x="1262" y="2162"/>
                    <a:pt x="1263" y="2164"/>
                  </a:cubicBezTo>
                  <a:cubicBezTo>
                    <a:pt x="1265" y="2166"/>
                    <a:pt x="1267" y="2168"/>
                    <a:pt x="1268" y="2169"/>
                  </a:cubicBezTo>
                  <a:cubicBezTo>
                    <a:pt x="1269" y="2171"/>
                    <a:pt x="1270" y="2172"/>
                    <a:pt x="1271" y="2173"/>
                  </a:cubicBezTo>
                  <a:cubicBezTo>
                    <a:pt x="1272" y="2174"/>
                    <a:pt x="1272" y="2175"/>
                    <a:pt x="1272" y="2175"/>
                  </a:cubicBezTo>
                  <a:cubicBezTo>
                    <a:pt x="1272" y="2175"/>
                    <a:pt x="1272" y="2174"/>
                    <a:pt x="1271" y="2173"/>
                  </a:cubicBezTo>
                  <a:cubicBezTo>
                    <a:pt x="1271" y="2173"/>
                    <a:pt x="1271" y="2172"/>
                    <a:pt x="1271" y="2171"/>
                  </a:cubicBezTo>
                  <a:cubicBezTo>
                    <a:pt x="1270" y="2170"/>
                    <a:pt x="1270" y="2170"/>
                    <a:pt x="1269" y="2169"/>
                  </a:cubicBezTo>
                  <a:cubicBezTo>
                    <a:pt x="1268" y="2167"/>
                    <a:pt x="1267" y="2164"/>
                    <a:pt x="1266" y="2162"/>
                  </a:cubicBezTo>
                  <a:cubicBezTo>
                    <a:pt x="1265" y="2161"/>
                    <a:pt x="1264" y="2159"/>
                    <a:pt x="1263" y="2158"/>
                  </a:cubicBezTo>
                  <a:cubicBezTo>
                    <a:pt x="1263" y="2157"/>
                    <a:pt x="1262" y="2156"/>
                    <a:pt x="1262" y="2156"/>
                  </a:cubicBezTo>
                  <a:cubicBezTo>
                    <a:pt x="1262" y="2155"/>
                    <a:pt x="1261" y="2155"/>
                    <a:pt x="1261" y="2155"/>
                  </a:cubicBezTo>
                  <a:cubicBezTo>
                    <a:pt x="1261" y="2154"/>
                    <a:pt x="1261" y="2154"/>
                    <a:pt x="1260" y="2153"/>
                  </a:cubicBezTo>
                  <a:cubicBezTo>
                    <a:pt x="1260" y="2153"/>
                    <a:pt x="1259" y="2152"/>
                    <a:pt x="1259" y="2151"/>
                  </a:cubicBezTo>
                  <a:cubicBezTo>
                    <a:pt x="1258" y="2150"/>
                    <a:pt x="1257" y="2150"/>
                    <a:pt x="1257" y="2149"/>
                  </a:cubicBezTo>
                  <a:cubicBezTo>
                    <a:pt x="1256" y="2148"/>
                    <a:pt x="1256" y="2147"/>
                    <a:pt x="1255" y="2147"/>
                  </a:cubicBezTo>
                  <a:cubicBezTo>
                    <a:pt x="1254" y="2146"/>
                    <a:pt x="1254" y="2146"/>
                    <a:pt x="1254" y="2145"/>
                  </a:cubicBezTo>
                  <a:cubicBezTo>
                    <a:pt x="1253" y="2145"/>
                    <a:pt x="1253" y="2145"/>
                    <a:pt x="1253" y="2144"/>
                  </a:cubicBezTo>
                  <a:cubicBezTo>
                    <a:pt x="1251" y="2143"/>
                    <a:pt x="1250" y="2141"/>
                    <a:pt x="1248" y="2140"/>
                  </a:cubicBezTo>
                  <a:cubicBezTo>
                    <a:pt x="1247" y="2139"/>
                    <a:pt x="1246" y="2138"/>
                    <a:pt x="1246" y="2137"/>
                  </a:cubicBezTo>
                  <a:cubicBezTo>
                    <a:pt x="1245" y="2137"/>
                    <a:pt x="1244" y="2136"/>
                    <a:pt x="1243" y="2135"/>
                  </a:cubicBezTo>
                  <a:cubicBezTo>
                    <a:pt x="1242" y="2134"/>
                    <a:pt x="1241" y="2134"/>
                    <a:pt x="1240" y="2133"/>
                  </a:cubicBezTo>
                  <a:cubicBezTo>
                    <a:pt x="1239" y="2132"/>
                    <a:pt x="1238" y="2131"/>
                    <a:pt x="1237" y="2131"/>
                  </a:cubicBezTo>
                  <a:cubicBezTo>
                    <a:pt x="1238" y="2131"/>
                    <a:pt x="1239" y="2131"/>
                    <a:pt x="1240" y="2132"/>
                  </a:cubicBezTo>
                  <a:cubicBezTo>
                    <a:pt x="1240" y="2132"/>
                    <a:pt x="1240" y="2132"/>
                    <a:pt x="1241" y="2132"/>
                  </a:cubicBezTo>
                  <a:cubicBezTo>
                    <a:pt x="1241" y="2132"/>
                    <a:pt x="1242" y="2133"/>
                    <a:pt x="1242" y="2133"/>
                  </a:cubicBezTo>
                  <a:cubicBezTo>
                    <a:pt x="1244" y="2133"/>
                    <a:pt x="1245" y="2134"/>
                    <a:pt x="1247" y="2135"/>
                  </a:cubicBezTo>
                  <a:cubicBezTo>
                    <a:pt x="1248" y="2135"/>
                    <a:pt x="1248" y="2135"/>
                    <a:pt x="1249" y="2136"/>
                  </a:cubicBezTo>
                  <a:cubicBezTo>
                    <a:pt x="1250" y="2136"/>
                    <a:pt x="1250" y="2136"/>
                    <a:pt x="1251" y="2136"/>
                  </a:cubicBezTo>
                  <a:cubicBezTo>
                    <a:pt x="1252" y="2137"/>
                    <a:pt x="1252" y="2137"/>
                    <a:pt x="1253" y="2137"/>
                  </a:cubicBezTo>
                  <a:cubicBezTo>
                    <a:pt x="1253" y="2137"/>
                    <a:pt x="1254" y="2138"/>
                    <a:pt x="1254" y="2138"/>
                  </a:cubicBezTo>
                  <a:cubicBezTo>
                    <a:pt x="1255" y="2138"/>
                    <a:pt x="1256" y="2139"/>
                    <a:pt x="1256" y="2139"/>
                  </a:cubicBezTo>
                  <a:cubicBezTo>
                    <a:pt x="1257" y="2139"/>
                    <a:pt x="1257" y="2139"/>
                    <a:pt x="1257" y="2139"/>
                  </a:cubicBezTo>
                  <a:cubicBezTo>
                    <a:pt x="1257" y="2139"/>
                    <a:pt x="1257" y="2139"/>
                    <a:pt x="1257" y="2138"/>
                  </a:cubicBezTo>
                  <a:cubicBezTo>
                    <a:pt x="1256" y="2138"/>
                    <a:pt x="1256" y="2137"/>
                    <a:pt x="1255" y="2137"/>
                  </a:cubicBezTo>
                  <a:cubicBezTo>
                    <a:pt x="1255" y="2136"/>
                    <a:pt x="1254" y="2135"/>
                    <a:pt x="1253" y="2134"/>
                  </a:cubicBezTo>
                  <a:cubicBezTo>
                    <a:pt x="1252" y="2133"/>
                    <a:pt x="1252" y="2133"/>
                    <a:pt x="1251" y="2132"/>
                  </a:cubicBezTo>
                  <a:cubicBezTo>
                    <a:pt x="1251" y="2132"/>
                    <a:pt x="1250" y="2131"/>
                    <a:pt x="1249" y="2131"/>
                  </a:cubicBezTo>
                  <a:cubicBezTo>
                    <a:pt x="1249" y="2130"/>
                    <a:pt x="1248" y="2130"/>
                    <a:pt x="1247" y="2129"/>
                  </a:cubicBezTo>
                  <a:cubicBezTo>
                    <a:pt x="1247" y="2129"/>
                    <a:pt x="1246" y="2128"/>
                    <a:pt x="1245" y="2127"/>
                  </a:cubicBezTo>
                  <a:cubicBezTo>
                    <a:pt x="1244" y="2127"/>
                    <a:pt x="1243" y="2126"/>
                    <a:pt x="1243" y="2126"/>
                  </a:cubicBezTo>
                  <a:cubicBezTo>
                    <a:pt x="1242" y="2125"/>
                    <a:pt x="1241" y="2125"/>
                    <a:pt x="1240" y="2124"/>
                  </a:cubicBezTo>
                  <a:cubicBezTo>
                    <a:pt x="1238" y="2123"/>
                    <a:pt x="1236" y="2122"/>
                    <a:pt x="1234" y="2121"/>
                  </a:cubicBezTo>
                  <a:cubicBezTo>
                    <a:pt x="1232" y="2120"/>
                    <a:pt x="1230" y="2120"/>
                    <a:pt x="1228" y="2119"/>
                  </a:cubicBezTo>
                  <a:cubicBezTo>
                    <a:pt x="1226" y="2118"/>
                    <a:pt x="1224" y="2117"/>
                    <a:pt x="1221" y="2117"/>
                  </a:cubicBezTo>
                  <a:cubicBezTo>
                    <a:pt x="1219" y="2116"/>
                    <a:pt x="1217" y="2116"/>
                    <a:pt x="1215" y="2116"/>
                  </a:cubicBezTo>
                  <a:cubicBezTo>
                    <a:pt x="1214" y="2115"/>
                    <a:pt x="1213" y="2115"/>
                    <a:pt x="1212" y="2115"/>
                  </a:cubicBezTo>
                  <a:cubicBezTo>
                    <a:pt x="1211" y="2115"/>
                    <a:pt x="1210" y="2115"/>
                    <a:pt x="1209" y="2115"/>
                  </a:cubicBezTo>
                  <a:cubicBezTo>
                    <a:pt x="1208" y="2115"/>
                    <a:pt x="1207" y="2115"/>
                    <a:pt x="1206" y="2115"/>
                  </a:cubicBezTo>
                  <a:cubicBezTo>
                    <a:pt x="1206" y="2115"/>
                    <a:pt x="1206" y="2115"/>
                    <a:pt x="1206" y="2115"/>
                  </a:cubicBezTo>
                  <a:cubicBezTo>
                    <a:pt x="1205" y="2115"/>
                    <a:pt x="1205" y="2115"/>
                    <a:pt x="1204" y="2115"/>
                  </a:cubicBezTo>
                  <a:cubicBezTo>
                    <a:pt x="1202" y="2114"/>
                    <a:pt x="1200" y="2113"/>
                    <a:pt x="1197" y="2113"/>
                  </a:cubicBezTo>
                  <a:cubicBezTo>
                    <a:pt x="1195" y="2112"/>
                    <a:pt x="1193" y="2112"/>
                    <a:pt x="1191" y="2111"/>
                  </a:cubicBezTo>
                  <a:cubicBezTo>
                    <a:pt x="1186" y="2110"/>
                    <a:pt x="1182" y="2109"/>
                    <a:pt x="1178" y="2108"/>
                  </a:cubicBezTo>
                  <a:cubicBezTo>
                    <a:pt x="1175" y="2107"/>
                    <a:pt x="1171" y="2106"/>
                    <a:pt x="1168" y="2105"/>
                  </a:cubicBezTo>
                  <a:cubicBezTo>
                    <a:pt x="1166" y="2104"/>
                    <a:pt x="1165" y="2103"/>
                    <a:pt x="1164" y="2102"/>
                  </a:cubicBezTo>
                  <a:cubicBezTo>
                    <a:pt x="1148" y="2061"/>
                    <a:pt x="1144" y="2032"/>
                    <a:pt x="1144" y="2032"/>
                  </a:cubicBezTo>
                  <a:cubicBezTo>
                    <a:pt x="1144" y="2032"/>
                    <a:pt x="1160" y="2033"/>
                    <a:pt x="1183" y="2040"/>
                  </a:cubicBezTo>
                  <a:cubicBezTo>
                    <a:pt x="1183" y="2040"/>
                    <a:pt x="1183" y="2040"/>
                    <a:pt x="1183" y="2040"/>
                  </a:cubicBezTo>
                  <a:cubicBezTo>
                    <a:pt x="1183" y="2041"/>
                    <a:pt x="1183" y="2042"/>
                    <a:pt x="1184" y="2043"/>
                  </a:cubicBezTo>
                  <a:cubicBezTo>
                    <a:pt x="1184" y="2044"/>
                    <a:pt x="1184" y="2045"/>
                    <a:pt x="1185" y="2046"/>
                  </a:cubicBezTo>
                  <a:cubicBezTo>
                    <a:pt x="1185" y="2047"/>
                    <a:pt x="1185" y="2048"/>
                    <a:pt x="1186" y="2049"/>
                  </a:cubicBezTo>
                  <a:cubicBezTo>
                    <a:pt x="1186" y="2051"/>
                    <a:pt x="1187" y="2053"/>
                    <a:pt x="1188" y="2055"/>
                  </a:cubicBezTo>
                  <a:cubicBezTo>
                    <a:pt x="1189" y="2056"/>
                    <a:pt x="1189" y="2057"/>
                    <a:pt x="1190" y="2058"/>
                  </a:cubicBezTo>
                  <a:cubicBezTo>
                    <a:pt x="1190" y="2059"/>
                    <a:pt x="1191" y="2060"/>
                    <a:pt x="1191" y="2061"/>
                  </a:cubicBezTo>
                  <a:cubicBezTo>
                    <a:pt x="1193" y="2064"/>
                    <a:pt x="1194" y="2066"/>
                    <a:pt x="1195" y="2068"/>
                  </a:cubicBezTo>
                  <a:cubicBezTo>
                    <a:pt x="1196" y="2070"/>
                    <a:pt x="1198" y="2072"/>
                    <a:pt x="1199" y="2074"/>
                  </a:cubicBezTo>
                  <a:cubicBezTo>
                    <a:pt x="1200" y="2075"/>
                    <a:pt x="1201" y="2076"/>
                    <a:pt x="1201" y="2077"/>
                  </a:cubicBezTo>
                  <a:cubicBezTo>
                    <a:pt x="1202" y="2078"/>
                    <a:pt x="1203" y="2079"/>
                    <a:pt x="1204" y="2080"/>
                  </a:cubicBezTo>
                  <a:cubicBezTo>
                    <a:pt x="1205" y="2082"/>
                    <a:pt x="1206" y="2084"/>
                    <a:pt x="1208" y="2085"/>
                  </a:cubicBezTo>
                  <a:cubicBezTo>
                    <a:pt x="1209" y="2086"/>
                    <a:pt x="1209" y="2087"/>
                    <a:pt x="1210" y="2088"/>
                  </a:cubicBezTo>
                  <a:cubicBezTo>
                    <a:pt x="1211" y="2089"/>
                    <a:pt x="1211" y="2089"/>
                    <a:pt x="1212" y="2090"/>
                  </a:cubicBezTo>
                  <a:cubicBezTo>
                    <a:pt x="1213" y="2091"/>
                    <a:pt x="1213" y="2091"/>
                    <a:pt x="1214" y="2092"/>
                  </a:cubicBezTo>
                  <a:cubicBezTo>
                    <a:pt x="1215" y="2092"/>
                    <a:pt x="1215" y="2093"/>
                    <a:pt x="1216" y="2094"/>
                  </a:cubicBezTo>
                  <a:cubicBezTo>
                    <a:pt x="1217" y="2095"/>
                    <a:pt x="1218" y="2095"/>
                    <a:pt x="1219" y="2096"/>
                  </a:cubicBezTo>
                  <a:cubicBezTo>
                    <a:pt x="1220" y="2097"/>
                    <a:pt x="1220" y="2097"/>
                    <a:pt x="1221" y="2098"/>
                  </a:cubicBezTo>
                  <a:cubicBezTo>
                    <a:pt x="1221" y="2098"/>
                    <a:pt x="1222" y="2098"/>
                    <a:pt x="1222" y="2098"/>
                  </a:cubicBezTo>
                  <a:cubicBezTo>
                    <a:pt x="1222" y="2098"/>
                    <a:pt x="1222" y="2098"/>
                    <a:pt x="1221" y="2097"/>
                  </a:cubicBezTo>
                  <a:cubicBezTo>
                    <a:pt x="1221" y="2097"/>
                    <a:pt x="1221" y="2096"/>
                    <a:pt x="1220" y="2095"/>
                  </a:cubicBezTo>
                  <a:cubicBezTo>
                    <a:pt x="1220" y="2094"/>
                    <a:pt x="1219" y="2093"/>
                    <a:pt x="1218" y="2092"/>
                  </a:cubicBezTo>
                  <a:cubicBezTo>
                    <a:pt x="1217" y="2090"/>
                    <a:pt x="1217" y="2089"/>
                    <a:pt x="1216" y="2087"/>
                  </a:cubicBezTo>
                  <a:cubicBezTo>
                    <a:pt x="1215" y="2086"/>
                    <a:pt x="1214" y="2084"/>
                    <a:pt x="1213" y="2082"/>
                  </a:cubicBezTo>
                  <a:cubicBezTo>
                    <a:pt x="1212" y="2080"/>
                    <a:pt x="1211" y="2078"/>
                    <a:pt x="1209" y="2076"/>
                  </a:cubicBezTo>
                  <a:cubicBezTo>
                    <a:pt x="1209" y="2075"/>
                    <a:pt x="1208" y="2074"/>
                    <a:pt x="1208" y="2073"/>
                  </a:cubicBezTo>
                  <a:cubicBezTo>
                    <a:pt x="1207" y="2072"/>
                    <a:pt x="1206" y="2071"/>
                    <a:pt x="1206" y="2070"/>
                  </a:cubicBezTo>
                  <a:cubicBezTo>
                    <a:pt x="1204" y="2068"/>
                    <a:pt x="1203" y="2066"/>
                    <a:pt x="1202" y="2064"/>
                  </a:cubicBezTo>
                  <a:cubicBezTo>
                    <a:pt x="1201" y="2062"/>
                    <a:pt x="1199" y="2060"/>
                    <a:pt x="1198" y="2058"/>
                  </a:cubicBezTo>
                  <a:cubicBezTo>
                    <a:pt x="1198" y="2057"/>
                    <a:pt x="1197" y="2056"/>
                    <a:pt x="1196" y="2055"/>
                  </a:cubicBezTo>
                  <a:cubicBezTo>
                    <a:pt x="1196" y="2054"/>
                    <a:pt x="1195" y="2053"/>
                    <a:pt x="1194" y="2052"/>
                  </a:cubicBezTo>
                  <a:cubicBezTo>
                    <a:pt x="1193" y="2050"/>
                    <a:pt x="1192" y="2048"/>
                    <a:pt x="1191" y="2046"/>
                  </a:cubicBezTo>
                  <a:cubicBezTo>
                    <a:pt x="1190" y="2045"/>
                    <a:pt x="1189" y="2043"/>
                    <a:pt x="1189" y="2042"/>
                  </a:cubicBezTo>
                  <a:cubicBezTo>
                    <a:pt x="1217" y="2053"/>
                    <a:pt x="1255" y="2075"/>
                    <a:pt x="1285" y="2123"/>
                  </a:cubicBezTo>
                  <a:cubicBezTo>
                    <a:pt x="1309" y="2160"/>
                    <a:pt x="1315" y="2204"/>
                    <a:pt x="1329" y="2244"/>
                  </a:cubicBezTo>
                  <a:cubicBezTo>
                    <a:pt x="1329" y="2244"/>
                    <a:pt x="1329" y="2244"/>
                    <a:pt x="1329" y="2245"/>
                  </a:cubicBezTo>
                  <a:cubicBezTo>
                    <a:pt x="1329" y="2246"/>
                    <a:pt x="1328" y="2246"/>
                    <a:pt x="1328" y="2247"/>
                  </a:cubicBezTo>
                  <a:cubicBezTo>
                    <a:pt x="1327" y="2249"/>
                    <a:pt x="1327" y="2251"/>
                    <a:pt x="1326" y="2253"/>
                  </a:cubicBezTo>
                  <a:cubicBezTo>
                    <a:pt x="1326" y="2254"/>
                    <a:pt x="1326" y="2255"/>
                    <a:pt x="1325" y="2256"/>
                  </a:cubicBezTo>
                  <a:cubicBezTo>
                    <a:pt x="1325" y="2257"/>
                    <a:pt x="1325" y="2258"/>
                    <a:pt x="1325" y="2259"/>
                  </a:cubicBezTo>
                  <a:cubicBezTo>
                    <a:pt x="1324" y="2261"/>
                    <a:pt x="1324" y="2264"/>
                    <a:pt x="1323" y="2266"/>
                  </a:cubicBezTo>
                  <a:cubicBezTo>
                    <a:pt x="1323" y="2268"/>
                    <a:pt x="1323" y="2270"/>
                    <a:pt x="1323" y="2272"/>
                  </a:cubicBezTo>
                  <a:cubicBezTo>
                    <a:pt x="1323" y="2273"/>
                    <a:pt x="1322" y="2275"/>
                    <a:pt x="1322" y="2276"/>
                  </a:cubicBezTo>
                  <a:cubicBezTo>
                    <a:pt x="1322" y="2277"/>
                    <a:pt x="1322" y="2278"/>
                    <a:pt x="1322" y="2279"/>
                  </a:cubicBezTo>
                  <a:cubicBezTo>
                    <a:pt x="1322" y="2281"/>
                    <a:pt x="1322" y="2283"/>
                    <a:pt x="1322" y="2285"/>
                  </a:cubicBezTo>
                  <a:cubicBezTo>
                    <a:pt x="1322" y="2286"/>
                    <a:pt x="1323" y="2287"/>
                    <a:pt x="1323" y="2288"/>
                  </a:cubicBezTo>
                  <a:cubicBezTo>
                    <a:pt x="1323" y="2288"/>
                    <a:pt x="1323" y="2289"/>
                    <a:pt x="1323" y="2290"/>
                  </a:cubicBezTo>
                  <a:cubicBezTo>
                    <a:pt x="1323" y="2291"/>
                    <a:pt x="1323" y="2292"/>
                    <a:pt x="1323" y="2293"/>
                  </a:cubicBezTo>
                  <a:cubicBezTo>
                    <a:pt x="1323" y="2293"/>
                    <a:pt x="1323" y="2294"/>
                    <a:pt x="1324" y="2295"/>
                  </a:cubicBezTo>
                  <a:cubicBezTo>
                    <a:pt x="1324" y="2296"/>
                    <a:pt x="1324" y="2297"/>
                    <a:pt x="1324" y="2298"/>
                  </a:cubicBezTo>
                  <a:cubicBezTo>
                    <a:pt x="1324" y="2299"/>
                    <a:pt x="1325" y="2300"/>
                    <a:pt x="1325" y="2300"/>
                  </a:cubicBezTo>
                  <a:cubicBezTo>
                    <a:pt x="1325" y="2301"/>
                    <a:pt x="1325" y="2301"/>
                    <a:pt x="1325" y="2301"/>
                  </a:cubicBezTo>
                  <a:cubicBezTo>
                    <a:pt x="1325" y="2301"/>
                    <a:pt x="1325" y="2301"/>
                    <a:pt x="1325" y="2300"/>
                  </a:cubicBezTo>
                  <a:cubicBezTo>
                    <a:pt x="1325" y="2300"/>
                    <a:pt x="1326" y="2299"/>
                    <a:pt x="1326" y="2298"/>
                  </a:cubicBezTo>
                  <a:cubicBezTo>
                    <a:pt x="1326" y="2297"/>
                    <a:pt x="1326" y="2296"/>
                    <a:pt x="1327" y="2295"/>
                  </a:cubicBezTo>
                  <a:cubicBezTo>
                    <a:pt x="1327" y="2293"/>
                    <a:pt x="1327" y="2292"/>
                    <a:pt x="1327" y="2290"/>
                  </a:cubicBezTo>
                  <a:cubicBezTo>
                    <a:pt x="1328" y="2289"/>
                    <a:pt x="1328" y="2287"/>
                    <a:pt x="1328" y="2285"/>
                  </a:cubicBezTo>
                  <a:cubicBezTo>
                    <a:pt x="1329" y="2283"/>
                    <a:pt x="1329" y="2281"/>
                    <a:pt x="1329" y="2279"/>
                  </a:cubicBezTo>
                  <a:cubicBezTo>
                    <a:pt x="1329" y="2278"/>
                    <a:pt x="1330" y="2277"/>
                    <a:pt x="1330" y="2276"/>
                  </a:cubicBezTo>
                  <a:cubicBezTo>
                    <a:pt x="1330" y="2275"/>
                    <a:pt x="1330" y="2274"/>
                    <a:pt x="1330" y="2273"/>
                  </a:cubicBezTo>
                  <a:cubicBezTo>
                    <a:pt x="1331" y="2271"/>
                    <a:pt x="1331" y="2269"/>
                    <a:pt x="1331" y="2267"/>
                  </a:cubicBezTo>
                  <a:cubicBezTo>
                    <a:pt x="1332" y="2265"/>
                    <a:pt x="1332" y="2263"/>
                    <a:pt x="1332" y="2261"/>
                  </a:cubicBezTo>
                  <a:cubicBezTo>
                    <a:pt x="1332" y="2260"/>
                    <a:pt x="1332" y="2259"/>
                    <a:pt x="1333" y="2257"/>
                  </a:cubicBezTo>
                  <a:cubicBezTo>
                    <a:pt x="1333" y="2256"/>
                    <a:pt x="1333" y="2255"/>
                    <a:pt x="1333" y="2254"/>
                  </a:cubicBezTo>
                  <a:cubicBezTo>
                    <a:pt x="1333" y="2254"/>
                    <a:pt x="1333" y="2254"/>
                    <a:pt x="1333" y="2254"/>
                  </a:cubicBezTo>
                  <a:cubicBezTo>
                    <a:pt x="1339" y="2268"/>
                    <a:pt x="1346" y="2282"/>
                    <a:pt x="1355" y="2295"/>
                  </a:cubicBezTo>
                  <a:cubicBezTo>
                    <a:pt x="1357" y="2296"/>
                    <a:pt x="1358" y="2298"/>
                    <a:pt x="1360" y="2300"/>
                  </a:cubicBezTo>
                  <a:cubicBezTo>
                    <a:pt x="1360" y="2302"/>
                    <a:pt x="1360" y="2304"/>
                    <a:pt x="1360" y="2306"/>
                  </a:cubicBezTo>
                  <a:cubicBezTo>
                    <a:pt x="1361" y="2309"/>
                    <a:pt x="1361" y="2311"/>
                    <a:pt x="1361" y="2314"/>
                  </a:cubicBezTo>
                  <a:cubicBezTo>
                    <a:pt x="1361" y="2317"/>
                    <a:pt x="1361" y="2320"/>
                    <a:pt x="1360" y="2323"/>
                  </a:cubicBezTo>
                  <a:cubicBezTo>
                    <a:pt x="1360" y="2324"/>
                    <a:pt x="1360" y="2326"/>
                    <a:pt x="1360" y="2327"/>
                  </a:cubicBezTo>
                  <a:cubicBezTo>
                    <a:pt x="1360" y="2328"/>
                    <a:pt x="1360" y="2329"/>
                    <a:pt x="1359" y="2330"/>
                  </a:cubicBezTo>
                  <a:cubicBezTo>
                    <a:pt x="1359" y="2331"/>
                    <a:pt x="1359" y="2331"/>
                    <a:pt x="1359" y="2331"/>
                  </a:cubicBezTo>
                  <a:cubicBezTo>
                    <a:pt x="1359" y="2332"/>
                    <a:pt x="1359" y="2332"/>
                    <a:pt x="1359" y="2332"/>
                  </a:cubicBezTo>
                  <a:cubicBezTo>
                    <a:pt x="1358" y="2335"/>
                    <a:pt x="1357" y="2338"/>
                    <a:pt x="1356" y="2340"/>
                  </a:cubicBezTo>
                  <a:cubicBezTo>
                    <a:pt x="1355" y="2343"/>
                    <a:pt x="1354" y="2346"/>
                    <a:pt x="1352" y="2349"/>
                  </a:cubicBezTo>
                  <a:cubicBezTo>
                    <a:pt x="1351" y="2350"/>
                    <a:pt x="1350" y="2351"/>
                    <a:pt x="1350" y="2353"/>
                  </a:cubicBezTo>
                  <a:cubicBezTo>
                    <a:pt x="1349" y="2354"/>
                    <a:pt x="1348" y="2356"/>
                    <a:pt x="1347" y="2357"/>
                  </a:cubicBezTo>
                  <a:cubicBezTo>
                    <a:pt x="1347" y="2357"/>
                    <a:pt x="1347" y="2358"/>
                    <a:pt x="1347" y="2358"/>
                  </a:cubicBezTo>
                  <a:cubicBezTo>
                    <a:pt x="1346" y="2359"/>
                    <a:pt x="1346" y="2359"/>
                    <a:pt x="1346" y="2359"/>
                  </a:cubicBezTo>
                  <a:cubicBezTo>
                    <a:pt x="1346" y="2360"/>
                    <a:pt x="1346" y="2360"/>
                    <a:pt x="1346" y="2360"/>
                  </a:cubicBezTo>
                  <a:cubicBezTo>
                    <a:pt x="1345" y="2361"/>
                    <a:pt x="1345" y="2361"/>
                    <a:pt x="1345" y="2362"/>
                  </a:cubicBezTo>
                  <a:cubicBezTo>
                    <a:pt x="1345" y="2362"/>
                    <a:pt x="1345" y="2363"/>
                    <a:pt x="1344" y="2364"/>
                  </a:cubicBezTo>
                  <a:cubicBezTo>
                    <a:pt x="1344" y="2365"/>
                    <a:pt x="1344" y="2365"/>
                    <a:pt x="1344" y="2366"/>
                  </a:cubicBezTo>
                  <a:cubicBezTo>
                    <a:pt x="1343" y="2369"/>
                    <a:pt x="1342" y="2372"/>
                    <a:pt x="1342" y="2374"/>
                  </a:cubicBezTo>
                  <a:cubicBezTo>
                    <a:pt x="1342" y="2377"/>
                    <a:pt x="1342" y="2379"/>
                    <a:pt x="1342" y="2382"/>
                  </a:cubicBezTo>
                  <a:cubicBezTo>
                    <a:pt x="1343" y="2384"/>
                    <a:pt x="1343" y="2385"/>
                    <a:pt x="1343" y="2387"/>
                  </a:cubicBezTo>
                  <a:cubicBezTo>
                    <a:pt x="1343" y="2388"/>
                    <a:pt x="1344" y="2388"/>
                    <a:pt x="1344" y="2389"/>
                  </a:cubicBezTo>
                  <a:cubicBezTo>
                    <a:pt x="1344" y="2389"/>
                    <a:pt x="1344" y="2390"/>
                    <a:pt x="1344" y="2390"/>
                  </a:cubicBezTo>
                  <a:cubicBezTo>
                    <a:pt x="1345" y="2391"/>
                    <a:pt x="1345" y="2391"/>
                    <a:pt x="1345" y="2391"/>
                  </a:cubicBezTo>
                  <a:cubicBezTo>
                    <a:pt x="1345" y="2391"/>
                    <a:pt x="1345" y="2391"/>
                    <a:pt x="1345" y="2390"/>
                  </a:cubicBezTo>
                  <a:cubicBezTo>
                    <a:pt x="1345" y="2389"/>
                    <a:pt x="1345" y="2388"/>
                    <a:pt x="1345" y="2387"/>
                  </a:cubicBezTo>
                  <a:cubicBezTo>
                    <a:pt x="1345" y="2385"/>
                    <a:pt x="1345" y="2384"/>
                    <a:pt x="1345" y="2382"/>
                  </a:cubicBezTo>
                  <a:cubicBezTo>
                    <a:pt x="1346" y="2380"/>
                    <a:pt x="1346" y="2377"/>
                    <a:pt x="1347" y="2375"/>
                  </a:cubicBezTo>
                  <a:cubicBezTo>
                    <a:pt x="1347" y="2373"/>
                    <a:pt x="1348" y="2370"/>
                    <a:pt x="1349" y="2368"/>
                  </a:cubicBezTo>
                  <a:cubicBezTo>
                    <a:pt x="1350" y="2367"/>
                    <a:pt x="1350" y="2365"/>
                    <a:pt x="1351" y="2364"/>
                  </a:cubicBezTo>
                  <a:cubicBezTo>
                    <a:pt x="1351" y="2364"/>
                    <a:pt x="1351" y="2364"/>
                    <a:pt x="1352" y="2363"/>
                  </a:cubicBezTo>
                  <a:cubicBezTo>
                    <a:pt x="1352" y="2363"/>
                    <a:pt x="1352" y="2363"/>
                    <a:pt x="1352" y="2362"/>
                  </a:cubicBezTo>
                  <a:cubicBezTo>
                    <a:pt x="1352" y="2362"/>
                    <a:pt x="1353" y="2362"/>
                    <a:pt x="1353" y="2362"/>
                  </a:cubicBezTo>
                  <a:cubicBezTo>
                    <a:pt x="1353" y="2361"/>
                    <a:pt x="1353" y="2361"/>
                    <a:pt x="1353" y="2361"/>
                  </a:cubicBezTo>
                  <a:cubicBezTo>
                    <a:pt x="1354" y="2359"/>
                    <a:pt x="1355" y="2358"/>
                    <a:pt x="1356" y="2357"/>
                  </a:cubicBezTo>
                  <a:cubicBezTo>
                    <a:pt x="1357" y="2355"/>
                    <a:pt x="1358" y="2354"/>
                    <a:pt x="1359" y="2353"/>
                  </a:cubicBezTo>
                  <a:cubicBezTo>
                    <a:pt x="1360" y="2350"/>
                    <a:pt x="1362" y="2347"/>
                    <a:pt x="1364" y="2343"/>
                  </a:cubicBezTo>
                  <a:cubicBezTo>
                    <a:pt x="1365" y="2340"/>
                    <a:pt x="1366" y="2337"/>
                    <a:pt x="1367" y="2333"/>
                  </a:cubicBezTo>
                  <a:cubicBezTo>
                    <a:pt x="1367" y="2330"/>
                    <a:pt x="1367" y="2326"/>
                    <a:pt x="1367" y="2323"/>
                  </a:cubicBezTo>
                  <a:cubicBezTo>
                    <a:pt x="1367" y="2320"/>
                    <a:pt x="1367" y="2317"/>
                    <a:pt x="1367" y="2314"/>
                  </a:cubicBezTo>
                  <a:cubicBezTo>
                    <a:pt x="1366" y="2312"/>
                    <a:pt x="1366" y="2311"/>
                    <a:pt x="1366" y="2310"/>
                  </a:cubicBezTo>
                  <a:cubicBezTo>
                    <a:pt x="1365" y="2308"/>
                    <a:pt x="1365" y="2307"/>
                    <a:pt x="1365" y="2306"/>
                  </a:cubicBezTo>
                  <a:cubicBezTo>
                    <a:pt x="1365" y="2305"/>
                    <a:pt x="1365" y="2304"/>
                    <a:pt x="1364" y="2303"/>
                  </a:cubicBezTo>
                  <a:cubicBezTo>
                    <a:pt x="1381" y="2316"/>
                    <a:pt x="1408" y="2320"/>
                    <a:pt x="1432" y="2325"/>
                  </a:cubicBezTo>
                  <a:cubicBezTo>
                    <a:pt x="1432" y="2326"/>
                    <a:pt x="1432" y="2327"/>
                    <a:pt x="1432" y="2328"/>
                  </a:cubicBezTo>
                  <a:cubicBezTo>
                    <a:pt x="1432" y="2329"/>
                    <a:pt x="1433" y="2330"/>
                    <a:pt x="1433" y="2331"/>
                  </a:cubicBezTo>
                  <a:cubicBezTo>
                    <a:pt x="1433" y="2332"/>
                    <a:pt x="1433" y="2333"/>
                    <a:pt x="1433" y="2334"/>
                  </a:cubicBezTo>
                  <a:cubicBezTo>
                    <a:pt x="1433" y="2334"/>
                    <a:pt x="1433" y="2335"/>
                    <a:pt x="1433" y="2336"/>
                  </a:cubicBezTo>
                  <a:cubicBezTo>
                    <a:pt x="1433" y="2336"/>
                    <a:pt x="1433" y="2337"/>
                    <a:pt x="1433" y="2337"/>
                  </a:cubicBezTo>
                  <a:cubicBezTo>
                    <a:pt x="1434" y="2339"/>
                    <a:pt x="1434" y="2340"/>
                    <a:pt x="1434" y="2341"/>
                  </a:cubicBezTo>
                  <a:cubicBezTo>
                    <a:pt x="1433" y="2342"/>
                    <a:pt x="1433" y="2344"/>
                    <a:pt x="1433" y="2345"/>
                  </a:cubicBezTo>
                  <a:cubicBezTo>
                    <a:pt x="1433" y="2348"/>
                    <a:pt x="1433" y="2351"/>
                    <a:pt x="1433" y="2353"/>
                  </a:cubicBezTo>
                  <a:cubicBezTo>
                    <a:pt x="1433" y="2356"/>
                    <a:pt x="1432" y="2359"/>
                    <a:pt x="1432" y="2362"/>
                  </a:cubicBezTo>
                  <a:cubicBezTo>
                    <a:pt x="1432" y="2363"/>
                    <a:pt x="1432" y="2364"/>
                    <a:pt x="1432" y="2365"/>
                  </a:cubicBezTo>
                  <a:cubicBezTo>
                    <a:pt x="1432" y="2365"/>
                    <a:pt x="1432" y="2366"/>
                    <a:pt x="1432" y="2367"/>
                  </a:cubicBezTo>
                  <a:cubicBezTo>
                    <a:pt x="1432" y="2369"/>
                    <a:pt x="1432" y="2370"/>
                    <a:pt x="1432" y="2372"/>
                  </a:cubicBezTo>
                  <a:cubicBezTo>
                    <a:pt x="1432" y="2373"/>
                    <a:pt x="1432" y="2375"/>
                    <a:pt x="1433" y="2376"/>
                  </a:cubicBezTo>
                  <a:cubicBezTo>
                    <a:pt x="1433" y="2378"/>
                    <a:pt x="1433" y="2379"/>
                    <a:pt x="1433" y="2381"/>
                  </a:cubicBezTo>
                  <a:cubicBezTo>
                    <a:pt x="1434" y="2383"/>
                    <a:pt x="1435" y="2386"/>
                    <a:pt x="1436" y="2389"/>
                  </a:cubicBezTo>
                  <a:cubicBezTo>
                    <a:pt x="1437" y="2391"/>
                    <a:pt x="1438" y="2394"/>
                    <a:pt x="1440" y="2396"/>
                  </a:cubicBezTo>
                  <a:cubicBezTo>
                    <a:pt x="1441" y="2398"/>
                    <a:pt x="1443" y="2399"/>
                    <a:pt x="1444" y="2400"/>
                  </a:cubicBezTo>
                  <a:cubicBezTo>
                    <a:pt x="1446" y="2402"/>
                    <a:pt x="1447" y="2402"/>
                    <a:pt x="1448" y="2403"/>
                  </a:cubicBezTo>
                  <a:cubicBezTo>
                    <a:pt x="1449" y="2403"/>
                    <a:pt x="1450" y="2404"/>
                    <a:pt x="1450" y="2404"/>
                  </a:cubicBezTo>
                  <a:cubicBezTo>
                    <a:pt x="1451" y="2404"/>
                    <a:pt x="1451" y="2404"/>
                    <a:pt x="1451" y="2404"/>
                  </a:cubicBezTo>
                  <a:cubicBezTo>
                    <a:pt x="1452" y="2404"/>
                    <a:pt x="1452" y="2404"/>
                    <a:pt x="1452" y="2404"/>
                  </a:cubicBezTo>
                  <a:cubicBezTo>
                    <a:pt x="1452" y="2404"/>
                    <a:pt x="1452" y="2404"/>
                    <a:pt x="1452" y="2404"/>
                  </a:cubicBezTo>
                  <a:cubicBezTo>
                    <a:pt x="1451" y="2403"/>
                    <a:pt x="1450" y="2403"/>
                    <a:pt x="1449" y="2402"/>
                  </a:cubicBezTo>
                  <a:cubicBezTo>
                    <a:pt x="1448" y="2401"/>
                    <a:pt x="1447" y="2400"/>
                    <a:pt x="1446" y="2398"/>
                  </a:cubicBezTo>
                  <a:cubicBezTo>
                    <a:pt x="1445" y="2397"/>
                    <a:pt x="1444" y="2395"/>
                    <a:pt x="1444" y="2393"/>
                  </a:cubicBezTo>
                  <a:cubicBezTo>
                    <a:pt x="1442" y="2389"/>
                    <a:pt x="1441" y="2385"/>
                    <a:pt x="1440" y="2379"/>
                  </a:cubicBezTo>
                  <a:cubicBezTo>
                    <a:pt x="1440" y="2378"/>
                    <a:pt x="1440" y="2376"/>
                    <a:pt x="1440" y="2374"/>
                  </a:cubicBezTo>
                  <a:cubicBezTo>
                    <a:pt x="1440" y="2375"/>
                    <a:pt x="1440" y="2375"/>
                    <a:pt x="1440" y="2375"/>
                  </a:cubicBezTo>
                  <a:cubicBezTo>
                    <a:pt x="1441" y="2376"/>
                    <a:pt x="1442" y="2377"/>
                    <a:pt x="1443" y="2378"/>
                  </a:cubicBezTo>
                  <a:cubicBezTo>
                    <a:pt x="1444" y="2379"/>
                    <a:pt x="1445" y="2380"/>
                    <a:pt x="1446" y="2381"/>
                  </a:cubicBezTo>
                  <a:cubicBezTo>
                    <a:pt x="1447" y="2382"/>
                    <a:pt x="1448" y="2382"/>
                    <a:pt x="1449" y="2383"/>
                  </a:cubicBezTo>
                  <a:cubicBezTo>
                    <a:pt x="1450" y="2384"/>
                    <a:pt x="1451" y="2384"/>
                    <a:pt x="1452" y="2385"/>
                  </a:cubicBezTo>
                  <a:cubicBezTo>
                    <a:pt x="1453" y="2385"/>
                    <a:pt x="1454" y="2385"/>
                    <a:pt x="1454" y="2385"/>
                  </a:cubicBezTo>
                  <a:cubicBezTo>
                    <a:pt x="1455" y="2385"/>
                    <a:pt x="1455" y="2385"/>
                    <a:pt x="1456" y="2385"/>
                  </a:cubicBezTo>
                  <a:cubicBezTo>
                    <a:pt x="1456" y="2385"/>
                    <a:pt x="1457" y="2386"/>
                    <a:pt x="1458" y="2386"/>
                  </a:cubicBezTo>
                  <a:cubicBezTo>
                    <a:pt x="1458" y="2386"/>
                    <a:pt x="1459" y="2386"/>
                    <a:pt x="1459" y="2386"/>
                  </a:cubicBezTo>
                  <a:cubicBezTo>
                    <a:pt x="1460" y="2386"/>
                    <a:pt x="1460" y="2386"/>
                    <a:pt x="1460" y="2386"/>
                  </a:cubicBezTo>
                  <a:cubicBezTo>
                    <a:pt x="1461" y="2386"/>
                    <a:pt x="1461" y="2386"/>
                    <a:pt x="1462" y="2386"/>
                  </a:cubicBezTo>
                  <a:cubicBezTo>
                    <a:pt x="1462" y="2386"/>
                    <a:pt x="1463" y="2385"/>
                    <a:pt x="1464" y="2385"/>
                  </a:cubicBezTo>
                  <a:cubicBezTo>
                    <a:pt x="1464" y="2385"/>
                    <a:pt x="1465" y="2385"/>
                    <a:pt x="1465" y="2385"/>
                  </a:cubicBezTo>
                  <a:cubicBezTo>
                    <a:pt x="1465" y="2385"/>
                    <a:pt x="1465" y="2385"/>
                    <a:pt x="1465" y="2385"/>
                  </a:cubicBezTo>
                  <a:cubicBezTo>
                    <a:pt x="1465" y="2385"/>
                    <a:pt x="1465" y="2385"/>
                    <a:pt x="1465" y="2384"/>
                  </a:cubicBezTo>
                  <a:cubicBezTo>
                    <a:pt x="1465" y="2384"/>
                    <a:pt x="1464" y="2384"/>
                    <a:pt x="1464" y="2384"/>
                  </a:cubicBezTo>
                  <a:cubicBezTo>
                    <a:pt x="1463" y="2383"/>
                    <a:pt x="1463" y="2383"/>
                    <a:pt x="1462" y="2383"/>
                  </a:cubicBezTo>
                  <a:cubicBezTo>
                    <a:pt x="1462" y="2382"/>
                    <a:pt x="1462" y="2382"/>
                    <a:pt x="1461" y="2382"/>
                  </a:cubicBezTo>
                  <a:cubicBezTo>
                    <a:pt x="1461" y="2382"/>
                    <a:pt x="1461" y="2382"/>
                    <a:pt x="1460" y="2381"/>
                  </a:cubicBezTo>
                  <a:cubicBezTo>
                    <a:pt x="1460" y="2381"/>
                    <a:pt x="1459" y="2380"/>
                    <a:pt x="1458" y="2380"/>
                  </a:cubicBezTo>
                  <a:cubicBezTo>
                    <a:pt x="1458" y="2380"/>
                    <a:pt x="1457" y="2379"/>
                    <a:pt x="1457" y="2379"/>
                  </a:cubicBezTo>
                  <a:cubicBezTo>
                    <a:pt x="1456" y="2379"/>
                    <a:pt x="1456" y="2378"/>
                    <a:pt x="1456" y="2378"/>
                  </a:cubicBezTo>
                  <a:cubicBezTo>
                    <a:pt x="1455" y="2378"/>
                    <a:pt x="1454" y="2377"/>
                    <a:pt x="1453" y="2376"/>
                  </a:cubicBezTo>
                  <a:cubicBezTo>
                    <a:pt x="1452" y="2376"/>
                    <a:pt x="1451" y="2375"/>
                    <a:pt x="1451" y="2375"/>
                  </a:cubicBezTo>
                  <a:cubicBezTo>
                    <a:pt x="1450" y="2374"/>
                    <a:pt x="1449" y="2373"/>
                    <a:pt x="1448" y="2373"/>
                  </a:cubicBezTo>
                  <a:cubicBezTo>
                    <a:pt x="1447" y="2372"/>
                    <a:pt x="1446" y="2371"/>
                    <a:pt x="1446" y="2371"/>
                  </a:cubicBezTo>
                  <a:cubicBezTo>
                    <a:pt x="1445" y="2370"/>
                    <a:pt x="1444" y="2369"/>
                    <a:pt x="1443" y="2369"/>
                  </a:cubicBezTo>
                  <a:cubicBezTo>
                    <a:pt x="1443" y="2368"/>
                    <a:pt x="1442" y="2368"/>
                    <a:pt x="1441" y="2367"/>
                  </a:cubicBezTo>
                  <a:cubicBezTo>
                    <a:pt x="1441" y="2367"/>
                    <a:pt x="1441" y="2366"/>
                    <a:pt x="1440" y="2366"/>
                  </a:cubicBezTo>
                  <a:cubicBezTo>
                    <a:pt x="1440" y="2366"/>
                    <a:pt x="1440" y="2366"/>
                    <a:pt x="1440" y="2366"/>
                  </a:cubicBezTo>
                  <a:cubicBezTo>
                    <a:pt x="1440" y="2365"/>
                    <a:pt x="1440" y="2365"/>
                    <a:pt x="1440" y="2365"/>
                  </a:cubicBezTo>
                  <a:cubicBezTo>
                    <a:pt x="1440" y="2363"/>
                    <a:pt x="1440" y="2363"/>
                    <a:pt x="1440" y="2363"/>
                  </a:cubicBezTo>
                  <a:cubicBezTo>
                    <a:pt x="1440" y="2360"/>
                    <a:pt x="1440" y="2357"/>
                    <a:pt x="1441" y="2354"/>
                  </a:cubicBezTo>
                  <a:cubicBezTo>
                    <a:pt x="1441" y="2352"/>
                    <a:pt x="1441" y="2351"/>
                    <a:pt x="1441" y="2349"/>
                  </a:cubicBezTo>
                  <a:cubicBezTo>
                    <a:pt x="1441" y="2349"/>
                    <a:pt x="1441" y="2348"/>
                    <a:pt x="1441" y="2347"/>
                  </a:cubicBezTo>
                  <a:cubicBezTo>
                    <a:pt x="1440" y="2346"/>
                    <a:pt x="1440" y="2346"/>
                    <a:pt x="1440" y="2345"/>
                  </a:cubicBezTo>
                  <a:cubicBezTo>
                    <a:pt x="1440" y="2344"/>
                    <a:pt x="1440" y="2342"/>
                    <a:pt x="1440" y="2341"/>
                  </a:cubicBezTo>
                  <a:cubicBezTo>
                    <a:pt x="1440" y="2339"/>
                    <a:pt x="1440" y="2338"/>
                    <a:pt x="1439" y="2337"/>
                  </a:cubicBezTo>
                  <a:cubicBezTo>
                    <a:pt x="1439" y="2336"/>
                    <a:pt x="1439" y="2335"/>
                    <a:pt x="1439" y="2335"/>
                  </a:cubicBezTo>
                  <a:cubicBezTo>
                    <a:pt x="1439" y="2334"/>
                    <a:pt x="1439" y="2333"/>
                    <a:pt x="1438" y="2333"/>
                  </a:cubicBezTo>
                  <a:cubicBezTo>
                    <a:pt x="1438" y="2332"/>
                    <a:pt x="1438" y="2330"/>
                    <a:pt x="1437" y="2329"/>
                  </a:cubicBezTo>
                  <a:cubicBezTo>
                    <a:pt x="1437" y="2328"/>
                    <a:pt x="1436" y="2327"/>
                    <a:pt x="1436" y="2326"/>
                  </a:cubicBezTo>
                  <a:cubicBezTo>
                    <a:pt x="1436" y="2326"/>
                    <a:pt x="1436" y="2326"/>
                    <a:pt x="1436" y="2326"/>
                  </a:cubicBezTo>
                  <a:cubicBezTo>
                    <a:pt x="1460" y="2332"/>
                    <a:pt x="1481" y="2341"/>
                    <a:pt x="1486" y="2363"/>
                  </a:cubicBezTo>
                  <a:cubicBezTo>
                    <a:pt x="1489" y="2376"/>
                    <a:pt x="1489" y="2410"/>
                    <a:pt x="1477" y="2411"/>
                  </a:cubicBezTo>
                  <a:cubicBezTo>
                    <a:pt x="1466" y="2413"/>
                    <a:pt x="1453" y="2416"/>
                    <a:pt x="1446" y="2417"/>
                  </a:cubicBezTo>
                  <a:cubicBezTo>
                    <a:pt x="1436" y="2420"/>
                    <a:pt x="1425" y="2424"/>
                    <a:pt x="1414" y="2431"/>
                  </a:cubicBezTo>
                  <a:cubicBezTo>
                    <a:pt x="1414" y="2431"/>
                    <a:pt x="1414" y="2431"/>
                    <a:pt x="1413" y="2431"/>
                  </a:cubicBezTo>
                  <a:cubicBezTo>
                    <a:pt x="1412" y="2431"/>
                    <a:pt x="1412" y="2431"/>
                    <a:pt x="1411" y="2431"/>
                  </a:cubicBezTo>
                  <a:cubicBezTo>
                    <a:pt x="1410" y="2431"/>
                    <a:pt x="1410" y="2431"/>
                    <a:pt x="1409" y="2431"/>
                  </a:cubicBezTo>
                  <a:cubicBezTo>
                    <a:pt x="1409" y="2431"/>
                    <a:pt x="1408" y="2431"/>
                    <a:pt x="1408" y="2431"/>
                  </a:cubicBezTo>
                  <a:cubicBezTo>
                    <a:pt x="1407" y="2430"/>
                    <a:pt x="1406" y="2430"/>
                    <a:pt x="1405" y="2430"/>
                  </a:cubicBezTo>
                  <a:cubicBezTo>
                    <a:pt x="1403" y="2430"/>
                    <a:pt x="1401" y="2430"/>
                    <a:pt x="1399" y="2429"/>
                  </a:cubicBezTo>
                  <a:cubicBezTo>
                    <a:pt x="1397" y="2429"/>
                    <a:pt x="1395" y="2428"/>
                    <a:pt x="1394" y="2428"/>
                  </a:cubicBezTo>
                  <a:cubicBezTo>
                    <a:pt x="1394" y="2428"/>
                    <a:pt x="1393" y="2428"/>
                    <a:pt x="1393" y="2428"/>
                  </a:cubicBezTo>
                  <a:cubicBezTo>
                    <a:pt x="1393" y="2427"/>
                    <a:pt x="1393" y="2427"/>
                    <a:pt x="1393" y="2426"/>
                  </a:cubicBezTo>
                  <a:cubicBezTo>
                    <a:pt x="1392" y="2426"/>
                    <a:pt x="1392" y="2425"/>
                    <a:pt x="1392" y="2425"/>
                  </a:cubicBezTo>
                  <a:cubicBezTo>
                    <a:pt x="1391" y="2424"/>
                    <a:pt x="1390" y="2422"/>
                    <a:pt x="1390" y="2421"/>
                  </a:cubicBezTo>
                  <a:cubicBezTo>
                    <a:pt x="1389" y="2420"/>
                    <a:pt x="1389" y="2420"/>
                    <a:pt x="1389" y="2419"/>
                  </a:cubicBezTo>
                  <a:cubicBezTo>
                    <a:pt x="1388" y="2419"/>
                    <a:pt x="1388" y="2418"/>
                    <a:pt x="1387" y="2417"/>
                  </a:cubicBezTo>
                  <a:cubicBezTo>
                    <a:pt x="1387" y="2417"/>
                    <a:pt x="1387" y="2416"/>
                    <a:pt x="1386" y="2415"/>
                  </a:cubicBezTo>
                  <a:cubicBezTo>
                    <a:pt x="1386" y="2414"/>
                    <a:pt x="1385" y="2414"/>
                    <a:pt x="1385" y="2413"/>
                  </a:cubicBezTo>
                  <a:cubicBezTo>
                    <a:pt x="1384" y="2412"/>
                    <a:pt x="1384" y="2410"/>
                    <a:pt x="1383" y="2409"/>
                  </a:cubicBezTo>
                  <a:cubicBezTo>
                    <a:pt x="1382" y="2407"/>
                    <a:pt x="1381" y="2406"/>
                    <a:pt x="1381" y="2404"/>
                  </a:cubicBezTo>
                  <a:cubicBezTo>
                    <a:pt x="1380" y="2403"/>
                    <a:pt x="1379" y="2401"/>
                    <a:pt x="1379" y="2400"/>
                  </a:cubicBezTo>
                  <a:cubicBezTo>
                    <a:pt x="1378" y="2399"/>
                    <a:pt x="1378" y="2399"/>
                    <a:pt x="1378" y="2398"/>
                  </a:cubicBezTo>
                  <a:cubicBezTo>
                    <a:pt x="1377" y="2397"/>
                    <a:pt x="1377" y="2397"/>
                    <a:pt x="1377" y="2396"/>
                  </a:cubicBezTo>
                  <a:cubicBezTo>
                    <a:pt x="1376" y="2395"/>
                    <a:pt x="1375" y="2393"/>
                    <a:pt x="1375" y="2392"/>
                  </a:cubicBezTo>
                  <a:cubicBezTo>
                    <a:pt x="1375" y="2392"/>
                    <a:pt x="1374" y="2391"/>
                    <a:pt x="1374" y="2390"/>
                  </a:cubicBezTo>
                  <a:cubicBezTo>
                    <a:pt x="1374" y="2390"/>
                    <a:pt x="1374" y="2389"/>
                    <a:pt x="1374" y="2389"/>
                  </a:cubicBezTo>
                  <a:cubicBezTo>
                    <a:pt x="1373" y="2388"/>
                    <a:pt x="1373" y="2387"/>
                    <a:pt x="1372" y="2386"/>
                  </a:cubicBezTo>
                  <a:cubicBezTo>
                    <a:pt x="1372" y="2386"/>
                    <a:pt x="1372" y="2385"/>
                    <a:pt x="1372" y="2385"/>
                  </a:cubicBezTo>
                  <a:cubicBezTo>
                    <a:pt x="1371" y="2384"/>
                    <a:pt x="1371" y="2384"/>
                    <a:pt x="1371" y="2384"/>
                  </a:cubicBezTo>
                  <a:cubicBezTo>
                    <a:pt x="1371" y="2384"/>
                    <a:pt x="1371" y="2384"/>
                    <a:pt x="1371" y="2385"/>
                  </a:cubicBezTo>
                  <a:cubicBezTo>
                    <a:pt x="1371" y="2385"/>
                    <a:pt x="1371" y="2386"/>
                    <a:pt x="1371" y="2387"/>
                  </a:cubicBezTo>
                  <a:cubicBezTo>
                    <a:pt x="1371" y="2387"/>
                    <a:pt x="1371" y="2388"/>
                    <a:pt x="1371" y="2389"/>
                  </a:cubicBezTo>
                  <a:cubicBezTo>
                    <a:pt x="1370" y="2390"/>
                    <a:pt x="1370" y="2391"/>
                    <a:pt x="1370" y="2391"/>
                  </a:cubicBezTo>
                  <a:cubicBezTo>
                    <a:pt x="1370" y="2392"/>
                    <a:pt x="1370" y="2393"/>
                    <a:pt x="1370" y="2393"/>
                  </a:cubicBezTo>
                  <a:cubicBezTo>
                    <a:pt x="1371" y="2394"/>
                    <a:pt x="1371" y="2395"/>
                    <a:pt x="1371" y="2395"/>
                  </a:cubicBezTo>
                  <a:cubicBezTo>
                    <a:pt x="1371" y="2396"/>
                    <a:pt x="1371" y="2397"/>
                    <a:pt x="1371" y="2398"/>
                  </a:cubicBezTo>
                  <a:cubicBezTo>
                    <a:pt x="1371" y="2398"/>
                    <a:pt x="1371" y="2399"/>
                    <a:pt x="1371" y="2400"/>
                  </a:cubicBezTo>
                  <a:cubicBezTo>
                    <a:pt x="1371" y="2401"/>
                    <a:pt x="1372" y="2402"/>
                    <a:pt x="1372" y="2402"/>
                  </a:cubicBezTo>
                  <a:cubicBezTo>
                    <a:pt x="1372" y="2403"/>
                    <a:pt x="1372" y="2404"/>
                    <a:pt x="1373" y="2405"/>
                  </a:cubicBezTo>
                  <a:cubicBezTo>
                    <a:pt x="1373" y="2406"/>
                    <a:pt x="1373" y="2407"/>
                    <a:pt x="1374" y="2407"/>
                  </a:cubicBezTo>
                  <a:cubicBezTo>
                    <a:pt x="1374" y="2409"/>
                    <a:pt x="1375" y="2411"/>
                    <a:pt x="1376" y="2412"/>
                  </a:cubicBezTo>
                  <a:cubicBezTo>
                    <a:pt x="1377" y="2414"/>
                    <a:pt x="1377" y="2416"/>
                    <a:pt x="1379" y="2417"/>
                  </a:cubicBezTo>
                  <a:cubicBezTo>
                    <a:pt x="1379" y="2419"/>
                    <a:pt x="1381" y="2420"/>
                    <a:pt x="1382" y="2421"/>
                  </a:cubicBezTo>
                  <a:cubicBezTo>
                    <a:pt x="1382" y="2422"/>
                    <a:pt x="1383" y="2422"/>
                    <a:pt x="1383" y="2423"/>
                  </a:cubicBezTo>
                  <a:cubicBezTo>
                    <a:pt x="1384" y="2424"/>
                    <a:pt x="1384" y="2424"/>
                    <a:pt x="1385" y="2425"/>
                  </a:cubicBezTo>
                  <a:cubicBezTo>
                    <a:pt x="1385" y="2425"/>
                    <a:pt x="1384" y="2424"/>
                    <a:pt x="1384" y="2424"/>
                  </a:cubicBezTo>
                  <a:cubicBezTo>
                    <a:pt x="1383" y="2424"/>
                    <a:pt x="1382" y="2423"/>
                    <a:pt x="1381" y="2423"/>
                  </a:cubicBezTo>
                  <a:cubicBezTo>
                    <a:pt x="1379" y="2422"/>
                    <a:pt x="1377" y="2421"/>
                    <a:pt x="1375" y="2420"/>
                  </a:cubicBezTo>
                  <a:cubicBezTo>
                    <a:pt x="1371" y="2418"/>
                    <a:pt x="1367" y="2415"/>
                    <a:pt x="1362" y="2414"/>
                  </a:cubicBezTo>
                  <a:cubicBezTo>
                    <a:pt x="1361" y="2414"/>
                    <a:pt x="1361" y="2413"/>
                    <a:pt x="1360" y="2413"/>
                  </a:cubicBezTo>
                  <a:cubicBezTo>
                    <a:pt x="1360" y="2413"/>
                    <a:pt x="1360" y="2413"/>
                    <a:pt x="1360" y="2413"/>
                  </a:cubicBezTo>
                  <a:cubicBezTo>
                    <a:pt x="1359" y="2413"/>
                    <a:pt x="1359" y="2413"/>
                    <a:pt x="1359" y="2413"/>
                  </a:cubicBezTo>
                  <a:cubicBezTo>
                    <a:pt x="1358" y="2413"/>
                    <a:pt x="1358" y="2413"/>
                    <a:pt x="1358" y="2413"/>
                  </a:cubicBezTo>
                  <a:cubicBezTo>
                    <a:pt x="1358" y="2413"/>
                    <a:pt x="1357" y="2413"/>
                    <a:pt x="1357" y="2412"/>
                  </a:cubicBezTo>
                  <a:cubicBezTo>
                    <a:pt x="1356" y="2412"/>
                    <a:pt x="1355" y="2412"/>
                    <a:pt x="1355" y="2412"/>
                  </a:cubicBezTo>
                  <a:cubicBezTo>
                    <a:pt x="1352" y="2412"/>
                    <a:pt x="1350" y="2412"/>
                    <a:pt x="1347" y="2412"/>
                  </a:cubicBezTo>
                  <a:cubicBezTo>
                    <a:pt x="1343" y="2413"/>
                    <a:pt x="1338" y="2414"/>
                    <a:pt x="1335" y="2416"/>
                  </a:cubicBezTo>
                  <a:cubicBezTo>
                    <a:pt x="1331" y="2418"/>
                    <a:pt x="1328" y="2420"/>
                    <a:pt x="1325" y="2423"/>
                  </a:cubicBezTo>
                  <a:cubicBezTo>
                    <a:pt x="1322" y="2425"/>
                    <a:pt x="1320" y="2427"/>
                    <a:pt x="1318" y="2429"/>
                  </a:cubicBezTo>
                  <a:cubicBezTo>
                    <a:pt x="1316" y="2431"/>
                    <a:pt x="1314" y="2433"/>
                    <a:pt x="1313" y="2435"/>
                  </a:cubicBezTo>
                  <a:cubicBezTo>
                    <a:pt x="1312" y="2436"/>
                    <a:pt x="1311" y="2438"/>
                    <a:pt x="1311" y="2439"/>
                  </a:cubicBezTo>
                  <a:cubicBezTo>
                    <a:pt x="1310" y="2440"/>
                    <a:pt x="1310" y="2440"/>
                    <a:pt x="1310" y="2440"/>
                  </a:cubicBezTo>
                  <a:cubicBezTo>
                    <a:pt x="1310" y="2440"/>
                    <a:pt x="1310" y="2440"/>
                    <a:pt x="1311" y="2439"/>
                  </a:cubicBezTo>
                  <a:cubicBezTo>
                    <a:pt x="1312" y="2438"/>
                    <a:pt x="1313" y="2437"/>
                    <a:pt x="1314" y="2436"/>
                  </a:cubicBezTo>
                  <a:cubicBezTo>
                    <a:pt x="1316" y="2435"/>
                    <a:pt x="1318" y="2433"/>
                    <a:pt x="1320" y="2431"/>
                  </a:cubicBezTo>
                  <a:cubicBezTo>
                    <a:pt x="1322" y="2430"/>
                    <a:pt x="1325" y="2428"/>
                    <a:pt x="1328" y="2426"/>
                  </a:cubicBezTo>
                  <a:cubicBezTo>
                    <a:pt x="1330" y="2425"/>
                    <a:pt x="1334" y="2423"/>
                    <a:pt x="1337" y="2422"/>
                  </a:cubicBezTo>
                  <a:cubicBezTo>
                    <a:pt x="1340" y="2420"/>
                    <a:pt x="1344" y="2419"/>
                    <a:pt x="1348" y="2419"/>
                  </a:cubicBezTo>
                  <a:cubicBezTo>
                    <a:pt x="1350" y="2419"/>
                    <a:pt x="1352" y="2419"/>
                    <a:pt x="1354" y="2420"/>
                  </a:cubicBezTo>
                  <a:cubicBezTo>
                    <a:pt x="1354" y="2420"/>
                    <a:pt x="1355" y="2420"/>
                    <a:pt x="1355" y="2420"/>
                  </a:cubicBezTo>
                  <a:cubicBezTo>
                    <a:pt x="1356" y="2420"/>
                    <a:pt x="1356" y="2420"/>
                    <a:pt x="1357" y="2420"/>
                  </a:cubicBezTo>
                  <a:cubicBezTo>
                    <a:pt x="1357" y="2420"/>
                    <a:pt x="1357" y="2420"/>
                    <a:pt x="1357" y="2420"/>
                  </a:cubicBezTo>
                  <a:cubicBezTo>
                    <a:pt x="1358" y="2420"/>
                    <a:pt x="1358" y="2420"/>
                    <a:pt x="1358" y="2420"/>
                  </a:cubicBezTo>
                  <a:cubicBezTo>
                    <a:pt x="1358" y="2420"/>
                    <a:pt x="1358" y="2420"/>
                    <a:pt x="1358" y="2420"/>
                  </a:cubicBezTo>
                  <a:cubicBezTo>
                    <a:pt x="1358" y="2420"/>
                    <a:pt x="1358" y="2420"/>
                    <a:pt x="1358" y="2420"/>
                  </a:cubicBezTo>
                  <a:cubicBezTo>
                    <a:pt x="1358" y="2420"/>
                    <a:pt x="1358" y="2420"/>
                    <a:pt x="1358" y="2420"/>
                  </a:cubicBezTo>
                  <a:cubicBezTo>
                    <a:pt x="1358" y="2421"/>
                    <a:pt x="1358" y="2421"/>
                    <a:pt x="1358" y="2421"/>
                  </a:cubicBezTo>
                  <a:cubicBezTo>
                    <a:pt x="1359" y="2421"/>
                    <a:pt x="1359" y="2421"/>
                    <a:pt x="1359" y="2421"/>
                  </a:cubicBezTo>
                  <a:cubicBezTo>
                    <a:pt x="1363" y="2422"/>
                    <a:pt x="1367" y="2425"/>
                    <a:pt x="1371" y="2427"/>
                  </a:cubicBezTo>
                  <a:cubicBezTo>
                    <a:pt x="1373" y="2428"/>
                    <a:pt x="1375" y="2429"/>
                    <a:pt x="1377" y="2430"/>
                  </a:cubicBezTo>
                  <a:cubicBezTo>
                    <a:pt x="1376" y="2430"/>
                    <a:pt x="1375" y="2430"/>
                    <a:pt x="1375" y="2430"/>
                  </a:cubicBezTo>
                  <a:cubicBezTo>
                    <a:pt x="1374" y="2430"/>
                    <a:pt x="1373" y="2430"/>
                    <a:pt x="1372" y="2430"/>
                  </a:cubicBezTo>
                  <a:cubicBezTo>
                    <a:pt x="1371" y="2430"/>
                    <a:pt x="1370" y="2430"/>
                    <a:pt x="1369" y="2430"/>
                  </a:cubicBezTo>
                  <a:cubicBezTo>
                    <a:pt x="1368" y="2430"/>
                    <a:pt x="1368" y="2430"/>
                    <a:pt x="1367" y="2431"/>
                  </a:cubicBezTo>
                  <a:cubicBezTo>
                    <a:pt x="1367" y="2431"/>
                    <a:pt x="1366" y="2431"/>
                    <a:pt x="1365" y="2431"/>
                  </a:cubicBezTo>
                  <a:cubicBezTo>
                    <a:pt x="1364" y="2431"/>
                    <a:pt x="1363" y="2431"/>
                    <a:pt x="1362" y="2432"/>
                  </a:cubicBezTo>
                  <a:cubicBezTo>
                    <a:pt x="1360" y="2432"/>
                    <a:pt x="1357" y="2433"/>
                    <a:pt x="1355" y="2434"/>
                  </a:cubicBezTo>
                  <a:cubicBezTo>
                    <a:pt x="1353" y="2435"/>
                    <a:pt x="1351" y="2436"/>
                    <a:pt x="1348" y="2437"/>
                  </a:cubicBezTo>
                  <a:cubicBezTo>
                    <a:pt x="1346" y="2439"/>
                    <a:pt x="1344" y="2440"/>
                    <a:pt x="1342" y="2441"/>
                  </a:cubicBezTo>
                  <a:cubicBezTo>
                    <a:pt x="1340" y="2443"/>
                    <a:pt x="1338" y="2444"/>
                    <a:pt x="1336" y="2446"/>
                  </a:cubicBezTo>
                  <a:cubicBezTo>
                    <a:pt x="1335" y="2447"/>
                    <a:pt x="1335" y="2448"/>
                    <a:pt x="1334" y="2448"/>
                  </a:cubicBezTo>
                  <a:cubicBezTo>
                    <a:pt x="1333" y="2449"/>
                    <a:pt x="1333" y="2449"/>
                    <a:pt x="1333" y="2450"/>
                  </a:cubicBezTo>
                  <a:cubicBezTo>
                    <a:pt x="1332" y="2450"/>
                    <a:pt x="1332" y="2450"/>
                    <a:pt x="1332" y="2451"/>
                  </a:cubicBezTo>
                  <a:cubicBezTo>
                    <a:pt x="1331" y="2452"/>
                    <a:pt x="1330" y="2453"/>
                    <a:pt x="1330" y="2453"/>
                  </a:cubicBezTo>
                  <a:cubicBezTo>
                    <a:pt x="1329" y="2454"/>
                    <a:pt x="1328" y="2455"/>
                    <a:pt x="1328" y="2456"/>
                  </a:cubicBezTo>
                  <a:cubicBezTo>
                    <a:pt x="1327" y="2457"/>
                    <a:pt x="1327" y="2457"/>
                    <a:pt x="1326" y="2458"/>
                  </a:cubicBezTo>
                  <a:cubicBezTo>
                    <a:pt x="1326" y="2459"/>
                    <a:pt x="1326" y="2459"/>
                    <a:pt x="1325" y="2460"/>
                  </a:cubicBezTo>
                  <a:cubicBezTo>
                    <a:pt x="1325" y="2461"/>
                    <a:pt x="1324" y="2461"/>
                    <a:pt x="1324" y="2462"/>
                  </a:cubicBezTo>
                  <a:cubicBezTo>
                    <a:pt x="1324" y="2463"/>
                    <a:pt x="1324" y="2463"/>
                    <a:pt x="1323" y="2464"/>
                  </a:cubicBezTo>
                  <a:cubicBezTo>
                    <a:pt x="1323" y="2465"/>
                    <a:pt x="1323" y="2465"/>
                    <a:pt x="1323" y="2466"/>
                  </a:cubicBezTo>
                  <a:cubicBezTo>
                    <a:pt x="1322" y="2467"/>
                    <a:pt x="1322" y="2467"/>
                    <a:pt x="1322" y="2467"/>
                  </a:cubicBezTo>
                  <a:cubicBezTo>
                    <a:pt x="1322" y="2467"/>
                    <a:pt x="1323" y="2467"/>
                    <a:pt x="1323" y="2466"/>
                  </a:cubicBezTo>
                  <a:cubicBezTo>
                    <a:pt x="1323" y="2466"/>
                    <a:pt x="1324" y="2465"/>
                    <a:pt x="1325" y="2465"/>
                  </a:cubicBezTo>
                  <a:cubicBezTo>
                    <a:pt x="1325" y="2464"/>
                    <a:pt x="1326" y="2464"/>
                    <a:pt x="1326" y="2463"/>
                  </a:cubicBezTo>
                  <a:cubicBezTo>
                    <a:pt x="1327" y="2463"/>
                    <a:pt x="1327" y="2462"/>
                    <a:pt x="1328" y="2462"/>
                  </a:cubicBezTo>
                  <a:cubicBezTo>
                    <a:pt x="1328" y="2461"/>
                    <a:pt x="1329" y="2461"/>
                    <a:pt x="1329" y="2460"/>
                  </a:cubicBezTo>
                  <a:cubicBezTo>
                    <a:pt x="1330" y="2460"/>
                    <a:pt x="1331" y="2459"/>
                    <a:pt x="1331" y="2459"/>
                  </a:cubicBezTo>
                  <a:cubicBezTo>
                    <a:pt x="1332" y="2458"/>
                    <a:pt x="1333" y="2458"/>
                    <a:pt x="1333" y="2457"/>
                  </a:cubicBezTo>
                  <a:cubicBezTo>
                    <a:pt x="1334" y="2456"/>
                    <a:pt x="1335" y="2456"/>
                    <a:pt x="1336" y="2455"/>
                  </a:cubicBezTo>
                  <a:cubicBezTo>
                    <a:pt x="1336" y="2455"/>
                    <a:pt x="1336" y="2454"/>
                    <a:pt x="1337" y="2454"/>
                  </a:cubicBezTo>
                  <a:cubicBezTo>
                    <a:pt x="1337" y="2454"/>
                    <a:pt x="1338" y="2454"/>
                    <a:pt x="1338" y="2453"/>
                  </a:cubicBezTo>
                  <a:cubicBezTo>
                    <a:pt x="1339" y="2453"/>
                    <a:pt x="1340" y="2452"/>
                    <a:pt x="1341" y="2451"/>
                  </a:cubicBezTo>
                  <a:cubicBezTo>
                    <a:pt x="1342" y="2451"/>
                    <a:pt x="1342" y="2450"/>
                    <a:pt x="1343" y="2450"/>
                  </a:cubicBezTo>
                  <a:cubicBezTo>
                    <a:pt x="1344" y="2449"/>
                    <a:pt x="1344" y="2449"/>
                    <a:pt x="1345" y="2449"/>
                  </a:cubicBezTo>
                  <a:cubicBezTo>
                    <a:pt x="1345" y="2448"/>
                    <a:pt x="1346" y="2448"/>
                    <a:pt x="1346" y="2448"/>
                  </a:cubicBezTo>
                  <a:cubicBezTo>
                    <a:pt x="1348" y="2446"/>
                    <a:pt x="1350" y="2445"/>
                    <a:pt x="1352" y="2444"/>
                  </a:cubicBezTo>
                  <a:cubicBezTo>
                    <a:pt x="1354" y="2443"/>
                    <a:pt x="1356" y="2442"/>
                    <a:pt x="1358" y="2441"/>
                  </a:cubicBezTo>
                  <a:cubicBezTo>
                    <a:pt x="1359" y="2441"/>
                    <a:pt x="1360" y="2440"/>
                    <a:pt x="1361" y="2440"/>
                  </a:cubicBezTo>
                  <a:cubicBezTo>
                    <a:pt x="1362" y="2439"/>
                    <a:pt x="1363" y="2439"/>
                    <a:pt x="1364" y="2438"/>
                  </a:cubicBezTo>
                  <a:cubicBezTo>
                    <a:pt x="1365" y="2438"/>
                    <a:pt x="1366" y="2438"/>
                    <a:pt x="1367" y="2437"/>
                  </a:cubicBezTo>
                  <a:cubicBezTo>
                    <a:pt x="1368" y="2437"/>
                    <a:pt x="1368" y="2437"/>
                    <a:pt x="1369" y="2437"/>
                  </a:cubicBezTo>
                  <a:cubicBezTo>
                    <a:pt x="1369" y="2436"/>
                    <a:pt x="1370" y="2436"/>
                    <a:pt x="1370" y="2436"/>
                  </a:cubicBezTo>
                  <a:cubicBezTo>
                    <a:pt x="1371" y="2436"/>
                    <a:pt x="1372" y="2435"/>
                    <a:pt x="1373" y="2435"/>
                  </a:cubicBezTo>
                  <a:cubicBezTo>
                    <a:pt x="1374" y="2435"/>
                    <a:pt x="1375" y="2435"/>
                    <a:pt x="1375" y="2434"/>
                  </a:cubicBezTo>
                  <a:cubicBezTo>
                    <a:pt x="1376" y="2434"/>
                    <a:pt x="1377" y="2434"/>
                    <a:pt x="1378" y="2433"/>
                  </a:cubicBezTo>
                  <a:cubicBezTo>
                    <a:pt x="1379" y="2433"/>
                    <a:pt x="1379" y="2433"/>
                    <a:pt x="1380" y="2433"/>
                  </a:cubicBezTo>
                  <a:cubicBezTo>
                    <a:pt x="1381" y="2433"/>
                    <a:pt x="1381" y="2432"/>
                    <a:pt x="1382" y="2432"/>
                  </a:cubicBezTo>
                  <a:cubicBezTo>
                    <a:pt x="1382" y="2432"/>
                    <a:pt x="1382" y="2432"/>
                    <a:pt x="1383" y="2432"/>
                  </a:cubicBezTo>
                  <a:cubicBezTo>
                    <a:pt x="1383" y="2432"/>
                    <a:pt x="1384" y="2432"/>
                    <a:pt x="1384" y="2433"/>
                  </a:cubicBezTo>
                  <a:cubicBezTo>
                    <a:pt x="1389" y="2434"/>
                    <a:pt x="1393" y="2435"/>
                    <a:pt x="1398" y="2436"/>
                  </a:cubicBezTo>
                  <a:cubicBezTo>
                    <a:pt x="1400" y="2436"/>
                    <a:pt x="1402" y="2436"/>
                    <a:pt x="1404" y="2437"/>
                  </a:cubicBezTo>
                  <a:cubicBezTo>
                    <a:pt x="1405" y="2437"/>
                    <a:pt x="1406" y="2437"/>
                    <a:pt x="1406" y="2437"/>
                  </a:cubicBezTo>
                  <a:cubicBezTo>
                    <a:pt x="1398" y="2443"/>
                    <a:pt x="1391" y="2451"/>
                    <a:pt x="1384" y="2462"/>
                  </a:cubicBezTo>
                  <a:cubicBezTo>
                    <a:pt x="1384" y="2462"/>
                    <a:pt x="1384" y="2462"/>
                    <a:pt x="1384" y="2462"/>
                  </a:cubicBezTo>
                  <a:cubicBezTo>
                    <a:pt x="1382" y="2462"/>
                    <a:pt x="1381" y="2463"/>
                    <a:pt x="1379" y="2464"/>
                  </a:cubicBezTo>
                  <a:cubicBezTo>
                    <a:pt x="1378" y="2464"/>
                    <a:pt x="1376" y="2465"/>
                    <a:pt x="1375" y="2466"/>
                  </a:cubicBezTo>
                  <a:cubicBezTo>
                    <a:pt x="1373" y="2467"/>
                    <a:pt x="1372" y="2468"/>
                    <a:pt x="1370" y="2469"/>
                  </a:cubicBezTo>
                  <a:cubicBezTo>
                    <a:pt x="1369" y="2471"/>
                    <a:pt x="1367" y="2472"/>
                    <a:pt x="1365" y="2473"/>
                  </a:cubicBezTo>
                  <a:cubicBezTo>
                    <a:pt x="1362" y="2476"/>
                    <a:pt x="1359" y="2479"/>
                    <a:pt x="1355" y="2482"/>
                  </a:cubicBezTo>
                  <a:cubicBezTo>
                    <a:pt x="1355" y="2483"/>
                    <a:pt x="1354" y="2484"/>
                    <a:pt x="1353" y="2485"/>
                  </a:cubicBezTo>
                  <a:cubicBezTo>
                    <a:pt x="1352" y="2486"/>
                    <a:pt x="1351" y="2486"/>
                    <a:pt x="1351" y="2487"/>
                  </a:cubicBezTo>
                  <a:cubicBezTo>
                    <a:pt x="1349" y="2489"/>
                    <a:pt x="1348" y="2491"/>
                    <a:pt x="1346" y="2493"/>
                  </a:cubicBezTo>
                  <a:cubicBezTo>
                    <a:pt x="1343" y="2497"/>
                    <a:pt x="1341" y="2501"/>
                    <a:pt x="1338" y="2505"/>
                  </a:cubicBezTo>
                  <a:cubicBezTo>
                    <a:pt x="1336" y="2510"/>
                    <a:pt x="1334" y="2514"/>
                    <a:pt x="1332" y="2519"/>
                  </a:cubicBezTo>
                  <a:cubicBezTo>
                    <a:pt x="1331" y="2521"/>
                    <a:pt x="1330" y="2523"/>
                    <a:pt x="1330" y="2526"/>
                  </a:cubicBezTo>
                  <a:cubicBezTo>
                    <a:pt x="1329" y="2527"/>
                    <a:pt x="1329" y="2528"/>
                    <a:pt x="1329" y="2529"/>
                  </a:cubicBezTo>
                  <a:cubicBezTo>
                    <a:pt x="1328" y="2530"/>
                    <a:pt x="1328" y="2531"/>
                    <a:pt x="1328" y="2532"/>
                  </a:cubicBezTo>
                  <a:cubicBezTo>
                    <a:pt x="1327" y="2537"/>
                    <a:pt x="1326" y="2541"/>
                    <a:pt x="1325" y="2545"/>
                  </a:cubicBezTo>
                  <a:cubicBezTo>
                    <a:pt x="1325" y="2547"/>
                    <a:pt x="1325" y="2550"/>
                    <a:pt x="1325" y="2551"/>
                  </a:cubicBezTo>
                  <a:cubicBezTo>
                    <a:pt x="1325" y="2553"/>
                    <a:pt x="1325" y="2555"/>
                    <a:pt x="1325" y="2557"/>
                  </a:cubicBezTo>
                  <a:cubicBezTo>
                    <a:pt x="1325" y="2559"/>
                    <a:pt x="1325" y="2561"/>
                    <a:pt x="1325" y="2562"/>
                  </a:cubicBezTo>
                  <a:cubicBezTo>
                    <a:pt x="1325" y="2564"/>
                    <a:pt x="1325" y="2566"/>
                    <a:pt x="1325" y="2567"/>
                  </a:cubicBezTo>
                  <a:cubicBezTo>
                    <a:pt x="1326" y="2569"/>
                    <a:pt x="1326" y="2570"/>
                    <a:pt x="1326" y="2571"/>
                  </a:cubicBezTo>
                  <a:cubicBezTo>
                    <a:pt x="1326" y="2573"/>
                    <a:pt x="1327" y="2574"/>
                    <a:pt x="1327" y="2575"/>
                  </a:cubicBezTo>
                  <a:cubicBezTo>
                    <a:pt x="1327" y="2577"/>
                    <a:pt x="1328" y="2578"/>
                    <a:pt x="1328" y="2580"/>
                  </a:cubicBezTo>
                  <a:cubicBezTo>
                    <a:pt x="1328" y="2581"/>
                    <a:pt x="1328" y="2581"/>
                    <a:pt x="1328" y="2581"/>
                  </a:cubicBezTo>
                  <a:cubicBezTo>
                    <a:pt x="1328" y="2581"/>
                    <a:pt x="1328" y="2581"/>
                    <a:pt x="1328" y="2579"/>
                  </a:cubicBezTo>
                  <a:cubicBezTo>
                    <a:pt x="1328" y="2578"/>
                    <a:pt x="1328" y="2577"/>
                    <a:pt x="1328" y="2575"/>
                  </a:cubicBezTo>
                  <a:cubicBezTo>
                    <a:pt x="1328" y="2574"/>
                    <a:pt x="1328" y="2572"/>
                    <a:pt x="1328" y="2571"/>
                  </a:cubicBezTo>
                  <a:cubicBezTo>
                    <a:pt x="1328" y="2570"/>
                    <a:pt x="1328" y="2569"/>
                    <a:pt x="1329" y="2567"/>
                  </a:cubicBezTo>
                  <a:cubicBezTo>
                    <a:pt x="1329" y="2566"/>
                    <a:pt x="1329" y="2564"/>
                    <a:pt x="1329" y="2563"/>
                  </a:cubicBezTo>
                  <a:cubicBezTo>
                    <a:pt x="1329" y="2561"/>
                    <a:pt x="1329" y="2559"/>
                    <a:pt x="1329" y="2557"/>
                  </a:cubicBezTo>
                  <a:cubicBezTo>
                    <a:pt x="1330" y="2554"/>
                    <a:pt x="1330" y="2550"/>
                    <a:pt x="1331" y="2546"/>
                  </a:cubicBezTo>
                  <a:cubicBezTo>
                    <a:pt x="1332" y="2542"/>
                    <a:pt x="1333" y="2538"/>
                    <a:pt x="1335" y="2534"/>
                  </a:cubicBezTo>
                  <a:cubicBezTo>
                    <a:pt x="1336" y="2530"/>
                    <a:pt x="1337" y="2526"/>
                    <a:pt x="1339" y="2522"/>
                  </a:cubicBezTo>
                  <a:cubicBezTo>
                    <a:pt x="1341" y="2517"/>
                    <a:pt x="1343" y="2513"/>
                    <a:pt x="1345" y="2509"/>
                  </a:cubicBezTo>
                  <a:cubicBezTo>
                    <a:pt x="1347" y="2505"/>
                    <a:pt x="1350" y="2501"/>
                    <a:pt x="1352" y="2497"/>
                  </a:cubicBezTo>
                  <a:cubicBezTo>
                    <a:pt x="1355" y="2494"/>
                    <a:pt x="1358" y="2490"/>
                    <a:pt x="1361" y="2487"/>
                  </a:cubicBezTo>
                  <a:cubicBezTo>
                    <a:pt x="1363" y="2484"/>
                    <a:pt x="1366" y="2480"/>
                    <a:pt x="1369" y="2478"/>
                  </a:cubicBezTo>
                  <a:cubicBezTo>
                    <a:pt x="1372" y="2475"/>
                    <a:pt x="1375" y="2472"/>
                    <a:pt x="1378" y="2470"/>
                  </a:cubicBezTo>
                  <a:cubicBezTo>
                    <a:pt x="1378" y="2470"/>
                    <a:pt x="1379" y="2469"/>
                    <a:pt x="1379" y="2469"/>
                  </a:cubicBezTo>
                  <a:cubicBezTo>
                    <a:pt x="1371" y="2482"/>
                    <a:pt x="1365" y="2499"/>
                    <a:pt x="1361" y="2520"/>
                  </a:cubicBezTo>
                  <a:cubicBezTo>
                    <a:pt x="1364" y="2513"/>
                    <a:pt x="1368" y="2506"/>
                    <a:pt x="1372" y="2499"/>
                  </a:cubicBezTo>
                  <a:cubicBezTo>
                    <a:pt x="1372" y="2499"/>
                    <a:pt x="1372" y="2499"/>
                    <a:pt x="1372" y="2499"/>
                  </a:cubicBezTo>
                  <a:cubicBezTo>
                    <a:pt x="1371" y="2502"/>
                    <a:pt x="1370" y="2504"/>
                    <a:pt x="1369" y="2506"/>
                  </a:cubicBezTo>
                  <a:cubicBezTo>
                    <a:pt x="1369" y="2507"/>
                    <a:pt x="1369" y="2508"/>
                    <a:pt x="1368" y="2509"/>
                  </a:cubicBezTo>
                  <a:cubicBezTo>
                    <a:pt x="1368" y="2510"/>
                    <a:pt x="1368" y="2511"/>
                    <a:pt x="1367" y="2512"/>
                  </a:cubicBezTo>
                  <a:cubicBezTo>
                    <a:pt x="1367" y="2513"/>
                    <a:pt x="1366" y="2514"/>
                    <a:pt x="1366" y="2516"/>
                  </a:cubicBezTo>
                  <a:cubicBezTo>
                    <a:pt x="1366" y="2517"/>
                    <a:pt x="1365" y="2518"/>
                    <a:pt x="1365" y="2519"/>
                  </a:cubicBezTo>
                  <a:cubicBezTo>
                    <a:pt x="1364" y="2521"/>
                    <a:pt x="1364" y="2524"/>
                    <a:pt x="1363" y="2526"/>
                  </a:cubicBezTo>
                  <a:cubicBezTo>
                    <a:pt x="1362" y="2531"/>
                    <a:pt x="1361" y="2535"/>
                    <a:pt x="1360" y="2540"/>
                  </a:cubicBezTo>
                  <a:cubicBezTo>
                    <a:pt x="1359" y="2545"/>
                    <a:pt x="1359" y="2550"/>
                    <a:pt x="1358" y="2555"/>
                  </a:cubicBezTo>
                  <a:cubicBezTo>
                    <a:pt x="1358" y="2560"/>
                    <a:pt x="1357" y="2565"/>
                    <a:pt x="1357" y="2570"/>
                  </a:cubicBezTo>
                  <a:cubicBezTo>
                    <a:pt x="1357" y="2575"/>
                    <a:pt x="1358" y="2580"/>
                    <a:pt x="1358" y="2584"/>
                  </a:cubicBezTo>
                  <a:cubicBezTo>
                    <a:pt x="1358" y="2589"/>
                    <a:pt x="1359" y="2594"/>
                    <a:pt x="1360" y="2599"/>
                  </a:cubicBezTo>
                  <a:cubicBezTo>
                    <a:pt x="1360" y="2602"/>
                    <a:pt x="1360" y="2604"/>
                    <a:pt x="1361" y="2606"/>
                  </a:cubicBezTo>
                  <a:cubicBezTo>
                    <a:pt x="1361" y="2609"/>
                    <a:pt x="1362" y="2611"/>
                    <a:pt x="1362" y="2613"/>
                  </a:cubicBezTo>
                  <a:cubicBezTo>
                    <a:pt x="1363" y="2616"/>
                    <a:pt x="1363" y="2618"/>
                    <a:pt x="1364" y="2620"/>
                  </a:cubicBezTo>
                  <a:cubicBezTo>
                    <a:pt x="1365" y="2622"/>
                    <a:pt x="1365" y="2622"/>
                    <a:pt x="1365" y="2622"/>
                  </a:cubicBezTo>
                  <a:cubicBezTo>
                    <a:pt x="1365" y="2623"/>
                    <a:pt x="1365" y="2623"/>
                    <a:pt x="1365" y="2623"/>
                  </a:cubicBezTo>
                  <a:cubicBezTo>
                    <a:pt x="1365" y="2623"/>
                    <a:pt x="1365" y="2623"/>
                    <a:pt x="1365" y="2623"/>
                  </a:cubicBezTo>
                  <a:cubicBezTo>
                    <a:pt x="1365" y="2624"/>
                    <a:pt x="1365" y="2624"/>
                    <a:pt x="1365" y="2624"/>
                  </a:cubicBezTo>
                  <a:cubicBezTo>
                    <a:pt x="1365" y="2625"/>
                    <a:pt x="1366" y="2626"/>
                    <a:pt x="1366" y="2627"/>
                  </a:cubicBezTo>
                  <a:cubicBezTo>
                    <a:pt x="1367" y="2629"/>
                    <a:pt x="1368" y="2631"/>
                    <a:pt x="1368" y="2634"/>
                  </a:cubicBezTo>
                  <a:cubicBezTo>
                    <a:pt x="1369" y="2636"/>
                    <a:pt x="1370" y="2638"/>
                    <a:pt x="1371" y="2640"/>
                  </a:cubicBezTo>
                  <a:cubicBezTo>
                    <a:pt x="1373" y="2644"/>
                    <a:pt x="1374" y="2648"/>
                    <a:pt x="1376" y="2652"/>
                  </a:cubicBezTo>
                  <a:cubicBezTo>
                    <a:pt x="1377" y="2654"/>
                    <a:pt x="1378" y="2656"/>
                    <a:pt x="1379" y="2657"/>
                  </a:cubicBezTo>
                  <a:cubicBezTo>
                    <a:pt x="1380" y="2659"/>
                    <a:pt x="1381" y="2661"/>
                    <a:pt x="1382" y="2663"/>
                  </a:cubicBezTo>
                  <a:cubicBezTo>
                    <a:pt x="1383" y="2665"/>
                    <a:pt x="1384" y="2666"/>
                    <a:pt x="1385" y="2668"/>
                  </a:cubicBezTo>
                  <a:cubicBezTo>
                    <a:pt x="1385" y="2669"/>
                    <a:pt x="1386" y="2670"/>
                    <a:pt x="1386" y="2670"/>
                  </a:cubicBezTo>
                  <a:cubicBezTo>
                    <a:pt x="1387" y="2671"/>
                    <a:pt x="1387" y="2672"/>
                    <a:pt x="1387" y="2673"/>
                  </a:cubicBezTo>
                  <a:cubicBezTo>
                    <a:pt x="1389" y="2676"/>
                    <a:pt x="1391" y="2679"/>
                    <a:pt x="1393" y="2682"/>
                  </a:cubicBezTo>
                  <a:cubicBezTo>
                    <a:pt x="1395" y="2685"/>
                    <a:pt x="1397" y="2687"/>
                    <a:pt x="1398" y="2690"/>
                  </a:cubicBezTo>
                  <a:cubicBezTo>
                    <a:pt x="1402" y="2695"/>
                    <a:pt x="1405" y="2699"/>
                    <a:pt x="1407" y="2702"/>
                  </a:cubicBezTo>
                  <a:cubicBezTo>
                    <a:pt x="1410" y="2706"/>
                    <a:pt x="1412" y="2708"/>
                    <a:pt x="1413" y="2710"/>
                  </a:cubicBezTo>
                  <a:cubicBezTo>
                    <a:pt x="1415" y="2712"/>
                    <a:pt x="1415" y="2713"/>
                    <a:pt x="1415" y="2713"/>
                  </a:cubicBezTo>
                  <a:cubicBezTo>
                    <a:pt x="1415" y="2713"/>
                    <a:pt x="1413" y="2709"/>
                    <a:pt x="1409" y="2701"/>
                  </a:cubicBezTo>
                  <a:cubicBezTo>
                    <a:pt x="1406" y="2698"/>
                    <a:pt x="1404" y="2693"/>
                    <a:pt x="1401" y="2688"/>
                  </a:cubicBezTo>
                  <a:cubicBezTo>
                    <a:pt x="1398" y="2683"/>
                    <a:pt x="1395" y="2677"/>
                    <a:pt x="1391" y="2671"/>
                  </a:cubicBezTo>
                  <a:cubicBezTo>
                    <a:pt x="1391" y="2670"/>
                    <a:pt x="1391" y="2669"/>
                    <a:pt x="1390" y="2668"/>
                  </a:cubicBezTo>
                  <a:cubicBezTo>
                    <a:pt x="1390" y="2667"/>
                    <a:pt x="1389" y="2666"/>
                    <a:pt x="1389" y="2666"/>
                  </a:cubicBezTo>
                  <a:cubicBezTo>
                    <a:pt x="1388" y="2664"/>
                    <a:pt x="1387" y="2662"/>
                    <a:pt x="1386" y="2660"/>
                  </a:cubicBezTo>
                  <a:cubicBezTo>
                    <a:pt x="1385" y="2657"/>
                    <a:pt x="1383" y="2653"/>
                    <a:pt x="1382" y="2649"/>
                  </a:cubicBezTo>
                  <a:cubicBezTo>
                    <a:pt x="1380" y="2646"/>
                    <a:pt x="1378" y="2642"/>
                    <a:pt x="1377" y="2638"/>
                  </a:cubicBezTo>
                  <a:cubicBezTo>
                    <a:pt x="1376" y="2636"/>
                    <a:pt x="1375" y="2633"/>
                    <a:pt x="1375" y="2631"/>
                  </a:cubicBezTo>
                  <a:cubicBezTo>
                    <a:pt x="1374" y="2629"/>
                    <a:pt x="1373" y="2627"/>
                    <a:pt x="1373" y="2625"/>
                  </a:cubicBezTo>
                  <a:cubicBezTo>
                    <a:pt x="1373" y="2624"/>
                    <a:pt x="1372" y="2623"/>
                    <a:pt x="1372" y="2622"/>
                  </a:cubicBezTo>
                  <a:cubicBezTo>
                    <a:pt x="1372" y="2621"/>
                    <a:pt x="1372" y="2621"/>
                    <a:pt x="1372" y="2621"/>
                  </a:cubicBezTo>
                  <a:cubicBezTo>
                    <a:pt x="1372" y="2621"/>
                    <a:pt x="1372" y="2621"/>
                    <a:pt x="1372" y="2621"/>
                  </a:cubicBezTo>
                  <a:cubicBezTo>
                    <a:pt x="1371" y="2620"/>
                    <a:pt x="1371" y="2620"/>
                    <a:pt x="1371" y="2620"/>
                  </a:cubicBezTo>
                  <a:cubicBezTo>
                    <a:pt x="1371" y="2618"/>
                    <a:pt x="1371" y="2618"/>
                    <a:pt x="1371" y="2618"/>
                  </a:cubicBezTo>
                  <a:cubicBezTo>
                    <a:pt x="1371" y="2618"/>
                    <a:pt x="1371" y="2618"/>
                    <a:pt x="1371" y="2617"/>
                  </a:cubicBezTo>
                  <a:cubicBezTo>
                    <a:pt x="1372" y="2619"/>
                    <a:pt x="1373" y="2620"/>
                    <a:pt x="1374" y="2621"/>
                  </a:cubicBezTo>
                  <a:cubicBezTo>
                    <a:pt x="1375" y="2623"/>
                    <a:pt x="1377" y="2626"/>
                    <a:pt x="1380" y="2628"/>
                  </a:cubicBezTo>
                  <a:cubicBezTo>
                    <a:pt x="1384" y="2633"/>
                    <a:pt x="1389" y="2639"/>
                    <a:pt x="1395" y="2646"/>
                  </a:cubicBezTo>
                  <a:cubicBezTo>
                    <a:pt x="1397" y="2647"/>
                    <a:pt x="1398" y="2649"/>
                    <a:pt x="1400" y="2651"/>
                  </a:cubicBezTo>
                  <a:cubicBezTo>
                    <a:pt x="1401" y="2652"/>
                    <a:pt x="1403" y="2654"/>
                    <a:pt x="1404" y="2656"/>
                  </a:cubicBezTo>
                  <a:cubicBezTo>
                    <a:pt x="1407" y="2659"/>
                    <a:pt x="1410" y="2662"/>
                    <a:pt x="1414" y="2665"/>
                  </a:cubicBezTo>
                  <a:cubicBezTo>
                    <a:pt x="1417" y="2669"/>
                    <a:pt x="1420" y="2672"/>
                    <a:pt x="1423" y="2675"/>
                  </a:cubicBezTo>
                  <a:cubicBezTo>
                    <a:pt x="1425" y="2677"/>
                    <a:pt x="1427" y="2678"/>
                    <a:pt x="1428" y="2680"/>
                  </a:cubicBezTo>
                  <a:cubicBezTo>
                    <a:pt x="1430" y="2681"/>
                    <a:pt x="1431" y="2683"/>
                    <a:pt x="1433" y="2684"/>
                  </a:cubicBezTo>
                  <a:cubicBezTo>
                    <a:pt x="1439" y="2690"/>
                    <a:pt x="1444" y="2696"/>
                    <a:pt x="1448" y="2701"/>
                  </a:cubicBezTo>
                  <a:cubicBezTo>
                    <a:pt x="1449" y="2702"/>
                    <a:pt x="1449" y="2703"/>
                    <a:pt x="1450" y="2703"/>
                  </a:cubicBezTo>
                  <a:cubicBezTo>
                    <a:pt x="1450" y="2704"/>
                    <a:pt x="1451" y="2705"/>
                    <a:pt x="1451" y="2705"/>
                  </a:cubicBezTo>
                  <a:cubicBezTo>
                    <a:pt x="1452" y="2706"/>
                    <a:pt x="1452" y="2706"/>
                    <a:pt x="1452" y="2707"/>
                  </a:cubicBezTo>
                  <a:cubicBezTo>
                    <a:pt x="1453" y="2708"/>
                    <a:pt x="1453" y="2708"/>
                    <a:pt x="1453" y="2709"/>
                  </a:cubicBezTo>
                  <a:cubicBezTo>
                    <a:pt x="1454" y="2710"/>
                    <a:pt x="1455" y="2711"/>
                    <a:pt x="1455" y="2712"/>
                  </a:cubicBezTo>
                  <a:cubicBezTo>
                    <a:pt x="1456" y="2713"/>
                    <a:pt x="1456" y="2714"/>
                    <a:pt x="1457" y="2715"/>
                  </a:cubicBezTo>
                  <a:cubicBezTo>
                    <a:pt x="1457" y="2716"/>
                    <a:pt x="1457" y="2717"/>
                    <a:pt x="1457" y="2718"/>
                  </a:cubicBezTo>
                  <a:cubicBezTo>
                    <a:pt x="1458" y="2718"/>
                    <a:pt x="1458" y="2719"/>
                    <a:pt x="1458" y="2720"/>
                  </a:cubicBezTo>
                  <a:cubicBezTo>
                    <a:pt x="1458" y="2721"/>
                    <a:pt x="1459" y="2721"/>
                    <a:pt x="1459" y="2721"/>
                  </a:cubicBezTo>
                  <a:cubicBezTo>
                    <a:pt x="1459" y="2721"/>
                    <a:pt x="1459" y="2721"/>
                    <a:pt x="1459" y="2720"/>
                  </a:cubicBezTo>
                  <a:cubicBezTo>
                    <a:pt x="1458" y="2719"/>
                    <a:pt x="1459" y="2718"/>
                    <a:pt x="1458" y="2718"/>
                  </a:cubicBezTo>
                  <a:cubicBezTo>
                    <a:pt x="1458" y="2717"/>
                    <a:pt x="1458" y="2716"/>
                    <a:pt x="1458" y="2715"/>
                  </a:cubicBezTo>
                  <a:cubicBezTo>
                    <a:pt x="1458" y="2714"/>
                    <a:pt x="1458" y="2713"/>
                    <a:pt x="1457" y="2711"/>
                  </a:cubicBezTo>
                  <a:cubicBezTo>
                    <a:pt x="1457" y="2711"/>
                    <a:pt x="1457" y="2710"/>
                    <a:pt x="1457" y="2710"/>
                  </a:cubicBezTo>
                  <a:cubicBezTo>
                    <a:pt x="1457" y="2709"/>
                    <a:pt x="1456" y="2708"/>
                    <a:pt x="1456" y="2708"/>
                  </a:cubicBezTo>
                  <a:cubicBezTo>
                    <a:pt x="1455" y="2705"/>
                    <a:pt x="1454" y="2702"/>
                    <a:pt x="1452" y="2699"/>
                  </a:cubicBezTo>
                  <a:cubicBezTo>
                    <a:pt x="1450" y="2696"/>
                    <a:pt x="1448" y="2692"/>
                    <a:pt x="1446" y="2689"/>
                  </a:cubicBezTo>
                  <a:cubicBezTo>
                    <a:pt x="1443" y="2686"/>
                    <a:pt x="1441" y="2683"/>
                    <a:pt x="1438" y="2679"/>
                  </a:cubicBezTo>
                  <a:cubicBezTo>
                    <a:pt x="1437" y="2679"/>
                    <a:pt x="1436" y="2678"/>
                    <a:pt x="1436" y="2677"/>
                  </a:cubicBezTo>
                  <a:cubicBezTo>
                    <a:pt x="1435" y="2676"/>
                    <a:pt x="1434" y="2675"/>
                    <a:pt x="1433" y="2675"/>
                  </a:cubicBezTo>
                  <a:cubicBezTo>
                    <a:pt x="1432" y="2673"/>
                    <a:pt x="1430" y="2671"/>
                    <a:pt x="1429" y="2670"/>
                  </a:cubicBezTo>
                  <a:cubicBezTo>
                    <a:pt x="1426" y="2666"/>
                    <a:pt x="1423" y="2663"/>
                    <a:pt x="1419" y="2660"/>
                  </a:cubicBezTo>
                  <a:cubicBezTo>
                    <a:pt x="1416" y="2657"/>
                    <a:pt x="1413" y="2653"/>
                    <a:pt x="1410" y="2650"/>
                  </a:cubicBezTo>
                  <a:cubicBezTo>
                    <a:pt x="1408" y="2649"/>
                    <a:pt x="1406" y="2647"/>
                    <a:pt x="1405" y="2645"/>
                  </a:cubicBezTo>
                  <a:cubicBezTo>
                    <a:pt x="1403" y="2644"/>
                    <a:pt x="1402" y="2642"/>
                    <a:pt x="1400" y="2641"/>
                  </a:cubicBezTo>
                  <a:cubicBezTo>
                    <a:pt x="1394" y="2635"/>
                    <a:pt x="1388" y="2630"/>
                    <a:pt x="1383" y="2625"/>
                  </a:cubicBezTo>
                  <a:cubicBezTo>
                    <a:pt x="1380" y="2623"/>
                    <a:pt x="1378" y="2621"/>
                    <a:pt x="1376" y="2619"/>
                  </a:cubicBezTo>
                  <a:cubicBezTo>
                    <a:pt x="1374" y="2617"/>
                    <a:pt x="1372" y="2615"/>
                    <a:pt x="1370" y="2614"/>
                  </a:cubicBezTo>
                  <a:cubicBezTo>
                    <a:pt x="1370" y="2614"/>
                    <a:pt x="1370" y="2614"/>
                    <a:pt x="1370" y="2614"/>
                  </a:cubicBezTo>
                  <a:cubicBezTo>
                    <a:pt x="1370" y="2613"/>
                    <a:pt x="1370" y="2612"/>
                    <a:pt x="1369" y="2612"/>
                  </a:cubicBezTo>
                  <a:cubicBezTo>
                    <a:pt x="1369" y="2607"/>
                    <a:pt x="1368" y="2603"/>
                    <a:pt x="1367" y="2598"/>
                  </a:cubicBezTo>
                  <a:cubicBezTo>
                    <a:pt x="1366" y="2593"/>
                    <a:pt x="1366" y="2589"/>
                    <a:pt x="1366" y="2584"/>
                  </a:cubicBezTo>
                  <a:cubicBezTo>
                    <a:pt x="1365" y="2579"/>
                    <a:pt x="1365" y="2574"/>
                    <a:pt x="1365" y="2570"/>
                  </a:cubicBezTo>
                  <a:cubicBezTo>
                    <a:pt x="1365" y="2565"/>
                    <a:pt x="1366" y="2560"/>
                    <a:pt x="1366" y="2555"/>
                  </a:cubicBezTo>
                  <a:cubicBezTo>
                    <a:pt x="1366" y="2551"/>
                    <a:pt x="1367" y="2546"/>
                    <a:pt x="1368" y="2541"/>
                  </a:cubicBezTo>
                  <a:cubicBezTo>
                    <a:pt x="1368" y="2537"/>
                    <a:pt x="1369" y="2532"/>
                    <a:pt x="1370" y="2528"/>
                  </a:cubicBezTo>
                  <a:cubicBezTo>
                    <a:pt x="1371" y="2525"/>
                    <a:pt x="1371" y="2523"/>
                    <a:pt x="1372" y="2521"/>
                  </a:cubicBezTo>
                  <a:cubicBezTo>
                    <a:pt x="1372" y="2520"/>
                    <a:pt x="1373" y="2519"/>
                    <a:pt x="1373" y="2518"/>
                  </a:cubicBezTo>
                  <a:cubicBezTo>
                    <a:pt x="1373" y="2517"/>
                    <a:pt x="1374" y="2516"/>
                    <a:pt x="1374" y="2514"/>
                  </a:cubicBezTo>
                  <a:cubicBezTo>
                    <a:pt x="1376" y="2506"/>
                    <a:pt x="1380" y="2498"/>
                    <a:pt x="1383" y="2490"/>
                  </a:cubicBezTo>
                  <a:cubicBezTo>
                    <a:pt x="1385" y="2487"/>
                    <a:pt x="1386" y="2483"/>
                    <a:pt x="1388" y="2480"/>
                  </a:cubicBezTo>
                  <a:cubicBezTo>
                    <a:pt x="1389" y="2478"/>
                    <a:pt x="1390" y="2476"/>
                    <a:pt x="1391" y="2474"/>
                  </a:cubicBezTo>
                  <a:cubicBezTo>
                    <a:pt x="1392" y="2473"/>
                    <a:pt x="1393" y="2471"/>
                    <a:pt x="1394" y="2470"/>
                  </a:cubicBezTo>
                  <a:cubicBezTo>
                    <a:pt x="1395" y="2468"/>
                    <a:pt x="1395" y="2467"/>
                    <a:pt x="1396" y="2466"/>
                  </a:cubicBezTo>
                  <a:cubicBezTo>
                    <a:pt x="1425" y="2434"/>
                    <a:pt x="1454" y="2428"/>
                    <a:pt x="1486" y="2433"/>
                  </a:cubicBezTo>
                  <a:cubicBezTo>
                    <a:pt x="1486" y="2433"/>
                    <a:pt x="1487" y="2434"/>
                    <a:pt x="1487" y="2435"/>
                  </a:cubicBezTo>
                  <a:cubicBezTo>
                    <a:pt x="1485" y="2438"/>
                    <a:pt x="1482" y="2440"/>
                    <a:pt x="1479" y="2442"/>
                  </a:cubicBezTo>
                  <a:cubicBezTo>
                    <a:pt x="1476" y="2445"/>
                    <a:pt x="1472" y="2448"/>
                    <a:pt x="1467" y="2450"/>
                  </a:cubicBezTo>
                  <a:cubicBezTo>
                    <a:pt x="1465" y="2452"/>
                    <a:pt x="1462" y="2453"/>
                    <a:pt x="1460" y="2454"/>
                  </a:cubicBezTo>
                  <a:cubicBezTo>
                    <a:pt x="1459" y="2454"/>
                    <a:pt x="1457" y="2455"/>
                    <a:pt x="1456" y="2456"/>
                  </a:cubicBezTo>
                  <a:cubicBezTo>
                    <a:pt x="1455" y="2456"/>
                    <a:pt x="1453" y="2457"/>
                    <a:pt x="1452" y="2457"/>
                  </a:cubicBezTo>
                  <a:cubicBezTo>
                    <a:pt x="1449" y="2459"/>
                    <a:pt x="1447" y="2460"/>
                    <a:pt x="1444" y="2461"/>
                  </a:cubicBezTo>
                  <a:cubicBezTo>
                    <a:pt x="1441" y="2462"/>
                    <a:pt x="1438" y="2464"/>
                    <a:pt x="1436" y="2465"/>
                  </a:cubicBezTo>
                  <a:cubicBezTo>
                    <a:pt x="1433" y="2467"/>
                    <a:pt x="1430" y="2468"/>
                    <a:pt x="1427" y="2470"/>
                  </a:cubicBezTo>
                  <a:cubicBezTo>
                    <a:pt x="1424" y="2472"/>
                    <a:pt x="1422" y="2474"/>
                    <a:pt x="1419" y="2476"/>
                  </a:cubicBezTo>
                  <a:cubicBezTo>
                    <a:pt x="1419" y="2476"/>
                    <a:pt x="1418" y="2477"/>
                    <a:pt x="1417" y="2478"/>
                  </a:cubicBezTo>
                  <a:cubicBezTo>
                    <a:pt x="1417" y="2478"/>
                    <a:pt x="1416" y="2479"/>
                    <a:pt x="1416" y="2479"/>
                  </a:cubicBezTo>
                  <a:cubicBezTo>
                    <a:pt x="1414" y="2481"/>
                    <a:pt x="1414" y="2481"/>
                    <a:pt x="1414" y="2481"/>
                  </a:cubicBezTo>
                  <a:cubicBezTo>
                    <a:pt x="1413" y="2482"/>
                    <a:pt x="1413" y="2482"/>
                    <a:pt x="1412" y="2483"/>
                  </a:cubicBezTo>
                  <a:cubicBezTo>
                    <a:pt x="1411" y="2484"/>
                    <a:pt x="1411" y="2484"/>
                    <a:pt x="1411" y="2484"/>
                  </a:cubicBezTo>
                  <a:cubicBezTo>
                    <a:pt x="1411" y="2484"/>
                    <a:pt x="1411" y="2484"/>
                    <a:pt x="1411" y="2484"/>
                  </a:cubicBezTo>
                  <a:cubicBezTo>
                    <a:pt x="1411" y="2484"/>
                    <a:pt x="1411" y="2484"/>
                    <a:pt x="1411" y="2484"/>
                  </a:cubicBezTo>
                  <a:cubicBezTo>
                    <a:pt x="1411" y="2484"/>
                    <a:pt x="1411" y="2484"/>
                    <a:pt x="1411" y="2484"/>
                  </a:cubicBezTo>
                  <a:cubicBezTo>
                    <a:pt x="1411" y="2485"/>
                    <a:pt x="1411" y="2485"/>
                    <a:pt x="1411" y="2485"/>
                  </a:cubicBezTo>
                  <a:cubicBezTo>
                    <a:pt x="1411" y="2485"/>
                    <a:pt x="1411" y="2485"/>
                    <a:pt x="1411" y="2485"/>
                  </a:cubicBezTo>
                  <a:cubicBezTo>
                    <a:pt x="1410" y="2486"/>
                    <a:pt x="1410" y="2486"/>
                    <a:pt x="1410" y="2486"/>
                  </a:cubicBezTo>
                  <a:cubicBezTo>
                    <a:pt x="1410" y="2487"/>
                    <a:pt x="1410" y="2487"/>
                    <a:pt x="1410" y="2487"/>
                  </a:cubicBezTo>
                  <a:cubicBezTo>
                    <a:pt x="1409" y="2487"/>
                    <a:pt x="1409" y="2487"/>
                    <a:pt x="1409" y="2487"/>
                  </a:cubicBezTo>
                  <a:cubicBezTo>
                    <a:pt x="1409" y="2488"/>
                    <a:pt x="1408" y="2489"/>
                    <a:pt x="1408" y="2489"/>
                  </a:cubicBezTo>
                  <a:cubicBezTo>
                    <a:pt x="1407" y="2490"/>
                    <a:pt x="1407" y="2491"/>
                    <a:pt x="1407" y="2491"/>
                  </a:cubicBezTo>
                  <a:cubicBezTo>
                    <a:pt x="1403" y="2497"/>
                    <a:pt x="1401" y="2503"/>
                    <a:pt x="1400" y="2509"/>
                  </a:cubicBezTo>
                  <a:cubicBezTo>
                    <a:pt x="1398" y="2515"/>
                    <a:pt x="1397" y="2521"/>
                    <a:pt x="1396" y="2526"/>
                  </a:cubicBezTo>
                  <a:cubicBezTo>
                    <a:pt x="1395" y="2531"/>
                    <a:pt x="1395" y="2536"/>
                    <a:pt x="1395" y="2541"/>
                  </a:cubicBezTo>
                  <a:cubicBezTo>
                    <a:pt x="1394" y="2546"/>
                    <a:pt x="1395" y="2551"/>
                    <a:pt x="1396" y="2555"/>
                  </a:cubicBezTo>
                  <a:cubicBezTo>
                    <a:pt x="1397" y="2558"/>
                    <a:pt x="1399" y="2561"/>
                    <a:pt x="1401" y="2564"/>
                  </a:cubicBezTo>
                  <a:cubicBezTo>
                    <a:pt x="1403" y="2566"/>
                    <a:pt x="1405" y="2567"/>
                    <a:pt x="1406" y="2568"/>
                  </a:cubicBezTo>
                  <a:cubicBezTo>
                    <a:pt x="1407" y="2568"/>
                    <a:pt x="1407" y="2568"/>
                    <a:pt x="1408" y="2568"/>
                  </a:cubicBezTo>
                  <a:cubicBezTo>
                    <a:pt x="1408" y="2569"/>
                    <a:pt x="1408" y="2569"/>
                    <a:pt x="1408" y="2569"/>
                  </a:cubicBezTo>
                  <a:cubicBezTo>
                    <a:pt x="1408" y="2569"/>
                    <a:pt x="1408" y="2568"/>
                    <a:pt x="1408" y="2568"/>
                  </a:cubicBezTo>
                  <a:cubicBezTo>
                    <a:pt x="1407" y="2568"/>
                    <a:pt x="1407" y="2568"/>
                    <a:pt x="1406" y="2567"/>
                  </a:cubicBezTo>
                  <a:cubicBezTo>
                    <a:pt x="1405" y="2566"/>
                    <a:pt x="1404" y="2565"/>
                    <a:pt x="1402" y="2563"/>
                  </a:cubicBezTo>
                  <a:cubicBezTo>
                    <a:pt x="1401" y="2560"/>
                    <a:pt x="1400" y="2557"/>
                    <a:pt x="1399" y="2554"/>
                  </a:cubicBezTo>
                  <a:cubicBezTo>
                    <a:pt x="1399" y="2552"/>
                    <a:pt x="1399" y="2550"/>
                    <a:pt x="1399" y="2548"/>
                  </a:cubicBezTo>
                  <a:cubicBezTo>
                    <a:pt x="1399" y="2546"/>
                    <a:pt x="1399" y="2544"/>
                    <a:pt x="1399" y="2542"/>
                  </a:cubicBezTo>
                  <a:cubicBezTo>
                    <a:pt x="1400" y="2537"/>
                    <a:pt x="1401" y="2532"/>
                    <a:pt x="1402" y="2527"/>
                  </a:cubicBezTo>
                  <a:cubicBezTo>
                    <a:pt x="1403" y="2524"/>
                    <a:pt x="1404" y="2520"/>
                    <a:pt x="1405" y="2516"/>
                  </a:cubicBezTo>
                  <a:cubicBezTo>
                    <a:pt x="1405" y="2517"/>
                    <a:pt x="1405" y="2517"/>
                    <a:pt x="1405" y="2518"/>
                  </a:cubicBezTo>
                  <a:cubicBezTo>
                    <a:pt x="1405" y="2518"/>
                    <a:pt x="1405" y="2519"/>
                    <a:pt x="1405" y="2520"/>
                  </a:cubicBezTo>
                  <a:cubicBezTo>
                    <a:pt x="1405" y="2521"/>
                    <a:pt x="1406" y="2522"/>
                    <a:pt x="1406" y="2522"/>
                  </a:cubicBezTo>
                  <a:cubicBezTo>
                    <a:pt x="1406" y="2524"/>
                    <a:pt x="1407" y="2526"/>
                    <a:pt x="1407" y="2527"/>
                  </a:cubicBezTo>
                  <a:cubicBezTo>
                    <a:pt x="1408" y="2529"/>
                    <a:pt x="1408" y="2530"/>
                    <a:pt x="1409" y="2532"/>
                  </a:cubicBezTo>
                  <a:cubicBezTo>
                    <a:pt x="1409" y="2532"/>
                    <a:pt x="1409" y="2533"/>
                    <a:pt x="1410" y="2534"/>
                  </a:cubicBezTo>
                  <a:cubicBezTo>
                    <a:pt x="1410" y="2535"/>
                    <a:pt x="1410" y="2535"/>
                    <a:pt x="1410" y="2535"/>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1" y="2536"/>
                    <a:pt x="1411" y="2536"/>
                    <a:pt x="1411" y="2536"/>
                  </a:cubicBezTo>
                  <a:cubicBezTo>
                    <a:pt x="1412" y="2539"/>
                    <a:pt x="1415" y="2542"/>
                    <a:pt x="1416" y="2544"/>
                  </a:cubicBezTo>
                  <a:cubicBezTo>
                    <a:pt x="1418" y="2545"/>
                    <a:pt x="1419" y="2547"/>
                    <a:pt x="1420" y="2548"/>
                  </a:cubicBezTo>
                  <a:cubicBezTo>
                    <a:pt x="1421" y="2549"/>
                    <a:pt x="1422" y="2550"/>
                    <a:pt x="1423" y="2551"/>
                  </a:cubicBezTo>
                  <a:cubicBezTo>
                    <a:pt x="1425" y="2553"/>
                    <a:pt x="1427" y="2555"/>
                    <a:pt x="1430" y="2556"/>
                  </a:cubicBezTo>
                  <a:cubicBezTo>
                    <a:pt x="1431" y="2557"/>
                    <a:pt x="1432" y="2558"/>
                    <a:pt x="1433" y="2559"/>
                  </a:cubicBezTo>
                  <a:cubicBezTo>
                    <a:pt x="1434" y="2559"/>
                    <a:pt x="1435" y="2560"/>
                    <a:pt x="1436" y="2561"/>
                  </a:cubicBezTo>
                  <a:cubicBezTo>
                    <a:pt x="1437" y="2561"/>
                    <a:pt x="1438" y="2562"/>
                    <a:pt x="1439" y="2562"/>
                  </a:cubicBezTo>
                  <a:cubicBezTo>
                    <a:pt x="1440" y="2563"/>
                    <a:pt x="1441" y="2563"/>
                    <a:pt x="1442" y="2563"/>
                  </a:cubicBezTo>
                  <a:cubicBezTo>
                    <a:pt x="1444" y="2564"/>
                    <a:pt x="1445" y="2565"/>
                    <a:pt x="1447" y="2565"/>
                  </a:cubicBezTo>
                  <a:cubicBezTo>
                    <a:pt x="1448" y="2566"/>
                    <a:pt x="1449" y="2566"/>
                    <a:pt x="1450" y="2566"/>
                  </a:cubicBezTo>
                  <a:cubicBezTo>
                    <a:pt x="1450" y="2567"/>
                    <a:pt x="1451" y="2567"/>
                    <a:pt x="1451" y="2567"/>
                  </a:cubicBezTo>
                  <a:cubicBezTo>
                    <a:pt x="1451" y="2567"/>
                    <a:pt x="1451" y="2566"/>
                    <a:pt x="1450" y="2566"/>
                  </a:cubicBezTo>
                  <a:cubicBezTo>
                    <a:pt x="1449" y="2566"/>
                    <a:pt x="1449" y="2565"/>
                    <a:pt x="1447" y="2564"/>
                  </a:cubicBezTo>
                  <a:cubicBezTo>
                    <a:pt x="1446" y="2563"/>
                    <a:pt x="1445" y="2562"/>
                    <a:pt x="1444" y="2561"/>
                  </a:cubicBezTo>
                  <a:cubicBezTo>
                    <a:pt x="1442" y="2560"/>
                    <a:pt x="1441" y="2558"/>
                    <a:pt x="1439" y="2557"/>
                  </a:cubicBezTo>
                  <a:cubicBezTo>
                    <a:pt x="1437" y="2555"/>
                    <a:pt x="1435" y="2554"/>
                    <a:pt x="1434" y="2552"/>
                  </a:cubicBezTo>
                  <a:cubicBezTo>
                    <a:pt x="1432" y="2550"/>
                    <a:pt x="1430" y="2548"/>
                    <a:pt x="1428" y="2546"/>
                  </a:cubicBezTo>
                  <a:cubicBezTo>
                    <a:pt x="1426" y="2544"/>
                    <a:pt x="1424" y="2542"/>
                    <a:pt x="1423" y="2540"/>
                  </a:cubicBezTo>
                  <a:cubicBezTo>
                    <a:pt x="1421" y="2537"/>
                    <a:pt x="1419" y="2535"/>
                    <a:pt x="1418" y="2532"/>
                  </a:cubicBezTo>
                  <a:cubicBezTo>
                    <a:pt x="1417" y="2530"/>
                    <a:pt x="1417" y="2530"/>
                    <a:pt x="1417" y="2530"/>
                  </a:cubicBezTo>
                  <a:cubicBezTo>
                    <a:pt x="1417" y="2530"/>
                    <a:pt x="1416" y="2529"/>
                    <a:pt x="1416" y="2528"/>
                  </a:cubicBezTo>
                  <a:cubicBezTo>
                    <a:pt x="1415" y="2527"/>
                    <a:pt x="1415" y="2526"/>
                    <a:pt x="1414" y="2525"/>
                  </a:cubicBezTo>
                  <a:cubicBezTo>
                    <a:pt x="1413" y="2522"/>
                    <a:pt x="1412" y="2519"/>
                    <a:pt x="1412" y="2517"/>
                  </a:cubicBezTo>
                  <a:cubicBezTo>
                    <a:pt x="1411" y="2514"/>
                    <a:pt x="1411" y="2511"/>
                    <a:pt x="1411" y="2509"/>
                  </a:cubicBezTo>
                  <a:cubicBezTo>
                    <a:pt x="1411" y="2506"/>
                    <a:pt x="1411" y="2504"/>
                    <a:pt x="1411" y="2502"/>
                  </a:cubicBezTo>
                  <a:cubicBezTo>
                    <a:pt x="1411" y="2501"/>
                    <a:pt x="1411" y="2500"/>
                    <a:pt x="1411" y="2499"/>
                  </a:cubicBezTo>
                  <a:cubicBezTo>
                    <a:pt x="1412" y="2498"/>
                    <a:pt x="1413" y="2496"/>
                    <a:pt x="1413" y="2495"/>
                  </a:cubicBezTo>
                  <a:cubicBezTo>
                    <a:pt x="1414" y="2493"/>
                    <a:pt x="1414" y="2493"/>
                    <a:pt x="1414" y="2493"/>
                  </a:cubicBezTo>
                  <a:cubicBezTo>
                    <a:pt x="1416" y="2492"/>
                    <a:pt x="1416" y="2492"/>
                    <a:pt x="1416" y="2492"/>
                  </a:cubicBezTo>
                  <a:cubicBezTo>
                    <a:pt x="1416" y="2491"/>
                    <a:pt x="1416" y="2491"/>
                    <a:pt x="1416" y="2491"/>
                  </a:cubicBezTo>
                  <a:cubicBezTo>
                    <a:pt x="1416" y="2491"/>
                    <a:pt x="1416" y="2491"/>
                    <a:pt x="1416" y="2491"/>
                  </a:cubicBezTo>
                  <a:cubicBezTo>
                    <a:pt x="1417" y="2490"/>
                    <a:pt x="1417" y="2490"/>
                    <a:pt x="1417" y="2490"/>
                  </a:cubicBezTo>
                  <a:cubicBezTo>
                    <a:pt x="1418" y="2489"/>
                    <a:pt x="1418" y="2489"/>
                    <a:pt x="1418" y="2489"/>
                  </a:cubicBezTo>
                  <a:cubicBezTo>
                    <a:pt x="1418" y="2488"/>
                    <a:pt x="1418" y="2488"/>
                    <a:pt x="1418" y="2488"/>
                  </a:cubicBezTo>
                  <a:cubicBezTo>
                    <a:pt x="1420" y="2486"/>
                    <a:pt x="1422" y="2484"/>
                    <a:pt x="1424" y="2482"/>
                  </a:cubicBezTo>
                  <a:cubicBezTo>
                    <a:pt x="1428" y="2478"/>
                    <a:pt x="1433" y="2475"/>
                    <a:pt x="1438" y="2473"/>
                  </a:cubicBezTo>
                  <a:cubicBezTo>
                    <a:pt x="1438" y="2473"/>
                    <a:pt x="1438" y="2473"/>
                    <a:pt x="1438" y="2474"/>
                  </a:cubicBezTo>
                  <a:cubicBezTo>
                    <a:pt x="1438" y="2474"/>
                    <a:pt x="1439" y="2475"/>
                    <a:pt x="1439" y="2475"/>
                  </a:cubicBezTo>
                  <a:cubicBezTo>
                    <a:pt x="1439" y="2476"/>
                    <a:pt x="1439" y="2476"/>
                    <a:pt x="1439" y="2477"/>
                  </a:cubicBezTo>
                  <a:cubicBezTo>
                    <a:pt x="1440" y="2478"/>
                    <a:pt x="1440" y="2478"/>
                    <a:pt x="1440" y="2479"/>
                  </a:cubicBezTo>
                  <a:cubicBezTo>
                    <a:pt x="1440" y="2480"/>
                    <a:pt x="1441" y="2480"/>
                    <a:pt x="1441" y="2481"/>
                  </a:cubicBezTo>
                  <a:cubicBezTo>
                    <a:pt x="1441" y="2482"/>
                    <a:pt x="1441" y="2483"/>
                    <a:pt x="1442" y="2483"/>
                  </a:cubicBezTo>
                  <a:cubicBezTo>
                    <a:pt x="1442" y="2484"/>
                    <a:pt x="1442" y="2484"/>
                    <a:pt x="1442" y="2485"/>
                  </a:cubicBezTo>
                  <a:cubicBezTo>
                    <a:pt x="1442" y="2485"/>
                    <a:pt x="1442" y="2485"/>
                    <a:pt x="1442" y="2486"/>
                  </a:cubicBezTo>
                  <a:cubicBezTo>
                    <a:pt x="1443" y="2487"/>
                    <a:pt x="1443" y="2487"/>
                    <a:pt x="1443" y="2488"/>
                  </a:cubicBezTo>
                  <a:cubicBezTo>
                    <a:pt x="1443" y="2489"/>
                    <a:pt x="1444" y="2490"/>
                    <a:pt x="1444" y="2491"/>
                  </a:cubicBezTo>
                  <a:cubicBezTo>
                    <a:pt x="1444" y="2492"/>
                    <a:pt x="1444" y="2493"/>
                    <a:pt x="1445" y="2494"/>
                  </a:cubicBezTo>
                  <a:cubicBezTo>
                    <a:pt x="1445" y="2495"/>
                    <a:pt x="1446" y="2497"/>
                    <a:pt x="1446" y="2499"/>
                  </a:cubicBezTo>
                  <a:cubicBezTo>
                    <a:pt x="1446" y="2501"/>
                    <a:pt x="1447" y="2503"/>
                    <a:pt x="1447" y="2504"/>
                  </a:cubicBezTo>
                  <a:cubicBezTo>
                    <a:pt x="1447" y="2505"/>
                    <a:pt x="1448" y="2506"/>
                    <a:pt x="1448" y="2507"/>
                  </a:cubicBezTo>
                  <a:cubicBezTo>
                    <a:pt x="1448" y="2508"/>
                    <a:pt x="1448" y="2509"/>
                    <a:pt x="1448" y="2510"/>
                  </a:cubicBezTo>
                  <a:cubicBezTo>
                    <a:pt x="1448" y="2511"/>
                    <a:pt x="1448" y="2511"/>
                    <a:pt x="1449" y="2512"/>
                  </a:cubicBezTo>
                  <a:cubicBezTo>
                    <a:pt x="1449" y="2513"/>
                    <a:pt x="1449" y="2513"/>
                    <a:pt x="1449" y="2514"/>
                  </a:cubicBezTo>
                  <a:cubicBezTo>
                    <a:pt x="1449" y="2514"/>
                    <a:pt x="1449" y="2514"/>
                    <a:pt x="1449" y="2515"/>
                  </a:cubicBezTo>
                  <a:cubicBezTo>
                    <a:pt x="1449" y="2516"/>
                    <a:pt x="1450" y="2518"/>
                    <a:pt x="1450" y="2519"/>
                  </a:cubicBezTo>
                  <a:cubicBezTo>
                    <a:pt x="1450" y="2520"/>
                    <a:pt x="1450" y="2521"/>
                    <a:pt x="1450" y="2521"/>
                  </a:cubicBezTo>
                  <a:cubicBezTo>
                    <a:pt x="1450" y="2522"/>
                    <a:pt x="1450" y="2523"/>
                    <a:pt x="1450" y="2523"/>
                  </a:cubicBezTo>
                  <a:cubicBezTo>
                    <a:pt x="1450" y="2524"/>
                    <a:pt x="1450" y="2525"/>
                    <a:pt x="1450" y="2525"/>
                  </a:cubicBezTo>
                  <a:cubicBezTo>
                    <a:pt x="1451" y="2526"/>
                    <a:pt x="1451" y="2526"/>
                    <a:pt x="1451" y="2526"/>
                  </a:cubicBezTo>
                  <a:cubicBezTo>
                    <a:pt x="1451" y="2527"/>
                    <a:pt x="1451" y="2528"/>
                    <a:pt x="1451" y="2529"/>
                  </a:cubicBezTo>
                  <a:cubicBezTo>
                    <a:pt x="1451" y="2529"/>
                    <a:pt x="1451" y="2529"/>
                    <a:pt x="1451" y="2529"/>
                  </a:cubicBezTo>
                  <a:cubicBezTo>
                    <a:pt x="1451" y="2529"/>
                    <a:pt x="1451" y="2529"/>
                    <a:pt x="1451" y="2529"/>
                  </a:cubicBezTo>
                  <a:cubicBezTo>
                    <a:pt x="1452" y="2528"/>
                    <a:pt x="1452" y="2527"/>
                    <a:pt x="1452" y="2527"/>
                  </a:cubicBezTo>
                  <a:cubicBezTo>
                    <a:pt x="1453" y="2526"/>
                    <a:pt x="1453" y="2525"/>
                    <a:pt x="1453" y="2524"/>
                  </a:cubicBezTo>
                  <a:cubicBezTo>
                    <a:pt x="1453" y="2523"/>
                    <a:pt x="1454" y="2522"/>
                    <a:pt x="1454" y="2522"/>
                  </a:cubicBezTo>
                  <a:cubicBezTo>
                    <a:pt x="1454" y="2521"/>
                    <a:pt x="1454" y="2520"/>
                    <a:pt x="1454" y="2520"/>
                  </a:cubicBezTo>
                  <a:cubicBezTo>
                    <a:pt x="1454" y="2519"/>
                    <a:pt x="1455" y="2518"/>
                    <a:pt x="1455" y="2517"/>
                  </a:cubicBezTo>
                  <a:cubicBezTo>
                    <a:pt x="1455" y="2516"/>
                    <a:pt x="1455" y="2516"/>
                    <a:pt x="1455" y="2515"/>
                  </a:cubicBezTo>
                  <a:cubicBezTo>
                    <a:pt x="1455" y="2514"/>
                    <a:pt x="1455" y="2513"/>
                    <a:pt x="1455" y="2512"/>
                  </a:cubicBezTo>
                  <a:cubicBezTo>
                    <a:pt x="1455" y="2511"/>
                    <a:pt x="1455" y="2510"/>
                    <a:pt x="1455" y="2509"/>
                  </a:cubicBezTo>
                  <a:cubicBezTo>
                    <a:pt x="1455" y="2507"/>
                    <a:pt x="1455" y="2505"/>
                    <a:pt x="1455" y="2503"/>
                  </a:cubicBezTo>
                  <a:cubicBezTo>
                    <a:pt x="1455" y="2501"/>
                    <a:pt x="1454" y="2499"/>
                    <a:pt x="1454" y="2497"/>
                  </a:cubicBezTo>
                  <a:cubicBezTo>
                    <a:pt x="1453" y="2495"/>
                    <a:pt x="1453" y="2493"/>
                    <a:pt x="1452" y="2491"/>
                  </a:cubicBezTo>
                  <a:cubicBezTo>
                    <a:pt x="1451" y="2489"/>
                    <a:pt x="1450" y="2488"/>
                    <a:pt x="1450" y="2486"/>
                  </a:cubicBezTo>
                  <a:cubicBezTo>
                    <a:pt x="1449" y="2485"/>
                    <a:pt x="1449" y="2484"/>
                    <a:pt x="1448" y="2483"/>
                  </a:cubicBezTo>
                  <a:cubicBezTo>
                    <a:pt x="1448" y="2482"/>
                    <a:pt x="1447" y="2482"/>
                    <a:pt x="1447" y="2481"/>
                  </a:cubicBezTo>
                  <a:cubicBezTo>
                    <a:pt x="1447" y="2480"/>
                    <a:pt x="1446" y="2479"/>
                    <a:pt x="1446" y="2479"/>
                  </a:cubicBezTo>
                  <a:cubicBezTo>
                    <a:pt x="1445" y="2478"/>
                    <a:pt x="1445" y="2477"/>
                    <a:pt x="1444" y="2477"/>
                  </a:cubicBezTo>
                  <a:cubicBezTo>
                    <a:pt x="1444" y="2476"/>
                    <a:pt x="1443" y="2476"/>
                    <a:pt x="1443" y="2475"/>
                  </a:cubicBezTo>
                  <a:cubicBezTo>
                    <a:pt x="1442" y="2475"/>
                    <a:pt x="1442" y="2474"/>
                    <a:pt x="1441" y="2474"/>
                  </a:cubicBezTo>
                  <a:cubicBezTo>
                    <a:pt x="1441" y="2473"/>
                    <a:pt x="1440" y="2472"/>
                    <a:pt x="1440" y="2472"/>
                  </a:cubicBezTo>
                  <a:cubicBezTo>
                    <a:pt x="1442" y="2470"/>
                    <a:pt x="1445" y="2469"/>
                    <a:pt x="1447" y="2468"/>
                  </a:cubicBezTo>
                  <a:cubicBezTo>
                    <a:pt x="1450" y="2466"/>
                    <a:pt x="1452" y="2465"/>
                    <a:pt x="1455" y="2464"/>
                  </a:cubicBezTo>
                  <a:cubicBezTo>
                    <a:pt x="1456" y="2463"/>
                    <a:pt x="1458" y="2462"/>
                    <a:pt x="1459" y="2462"/>
                  </a:cubicBezTo>
                  <a:cubicBezTo>
                    <a:pt x="1460" y="2461"/>
                    <a:pt x="1462" y="2460"/>
                    <a:pt x="1463" y="2460"/>
                  </a:cubicBezTo>
                  <a:cubicBezTo>
                    <a:pt x="1464" y="2459"/>
                    <a:pt x="1465" y="2458"/>
                    <a:pt x="1467" y="2458"/>
                  </a:cubicBezTo>
                  <a:cubicBezTo>
                    <a:pt x="1467" y="2457"/>
                    <a:pt x="1468" y="2457"/>
                    <a:pt x="1468" y="2457"/>
                  </a:cubicBezTo>
                  <a:cubicBezTo>
                    <a:pt x="1469" y="2456"/>
                    <a:pt x="1470" y="2456"/>
                    <a:pt x="1470" y="2455"/>
                  </a:cubicBezTo>
                  <a:cubicBezTo>
                    <a:pt x="1475" y="2452"/>
                    <a:pt x="1479" y="2449"/>
                    <a:pt x="1482" y="2446"/>
                  </a:cubicBezTo>
                  <a:cubicBezTo>
                    <a:pt x="1485" y="2444"/>
                    <a:pt x="1487" y="2441"/>
                    <a:pt x="1489" y="2439"/>
                  </a:cubicBezTo>
                  <a:cubicBezTo>
                    <a:pt x="1490" y="2444"/>
                    <a:pt x="1493" y="2451"/>
                    <a:pt x="1495" y="2459"/>
                  </a:cubicBezTo>
                  <a:cubicBezTo>
                    <a:pt x="1495" y="2462"/>
                    <a:pt x="1495" y="2466"/>
                    <a:pt x="1494" y="2469"/>
                  </a:cubicBezTo>
                  <a:cubicBezTo>
                    <a:pt x="1493" y="2474"/>
                    <a:pt x="1492" y="2479"/>
                    <a:pt x="1490" y="2484"/>
                  </a:cubicBezTo>
                  <a:cubicBezTo>
                    <a:pt x="1489" y="2489"/>
                    <a:pt x="1487" y="2494"/>
                    <a:pt x="1486" y="2499"/>
                  </a:cubicBezTo>
                  <a:cubicBezTo>
                    <a:pt x="1484" y="2505"/>
                    <a:pt x="1482" y="2510"/>
                    <a:pt x="1480" y="2515"/>
                  </a:cubicBezTo>
                  <a:cubicBezTo>
                    <a:pt x="1478" y="2521"/>
                    <a:pt x="1476" y="2526"/>
                    <a:pt x="1474" y="2532"/>
                  </a:cubicBezTo>
                  <a:cubicBezTo>
                    <a:pt x="1473" y="2534"/>
                    <a:pt x="1473" y="2537"/>
                    <a:pt x="1472" y="2540"/>
                  </a:cubicBezTo>
                  <a:cubicBezTo>
                    <a:pt x="1471" y="2541"/>
                    <a:pt x="1471" y="2542"/>
                    <a:pt x="1471" y="2544"/>
                  </a:cubicBezTo>
                  <a:cubicBezTo>
                    <a:pt x="1470" y="2545"/>
                    <a:pt x="1470" y="2546"/>
                    <a:pt x="1470" y="2548"/>
                  </a:cubicBezTo>
                  <a:cubicBezTo>
                    <a:pt x="1468" y="2553"/>
                    <a:pt x="1467" y="2558"/>
                    <a:pt x="1466" y="2563"/>
                  </a:cubicBezTo>
                  <a:cubicBezTo>
                    <a:pt x="1466" y="2565"/>
                    <a:pt x="1466" y="2567"/>
                    <a:pt x="1466" y="2568"/>
                  </a:cubicBezTo>
                  <a:cubicBezTo>
                    <a:pt x="1465" y="2569"/>
                    <a:pt x="1465" y="2569"/>
                    <a:pt x="1464" y="2569"/>
                  </a:cubicBezTo>
                  <a:cubicBezTo>
                    <a:pt x="1464" y="2570"/>
                    <a:pt x="1463" y="2570"/>
                    <a:pt x="1463" y="2570"/>
                  </a:cubicBezTo>
                  <a:cubicBezTo>
                    <a:pt x="1462" y="2571"/>
                    <a:pt x="1461" y="2571"/>
                    <a:pt x="1461" y="2572"/>
                  </a:cubicBezTo>
                  <a:cubicBezTo>
                    <a:pt x="1460" y="2572"/>
                    <a:pt x="1459" y="2573"/>
                    <a:pt x="1459" y="2574"/>
                  </a:cubicBezTo>
                  <a:cubicBezTo>
                    <a:pt x="1458" y="2574"/>
                    <a:pt x="1457" y="2575"/>
                    <a:pt x="1457" y="2576"/>
                  </a:cubicBezTo>
                  <a:cubicBezTo>
                    <a:pt x="1456" y="2577"/>
                    <a:pt x="1455" y="2578"/>
                    <a:pt x="1454" y="2578"/>
                  </a:cubicBezTo>
                  <a:cubicBezTo>
                    <a:pt x="1454" y="2579"/>
                    <a:pt x="1453" y="2580"/>
                    <a:pt x="1452" y="2581"/>
                  </a:cubicBezTo>
                  <a:cubicBezTo>
                    <a:pt x="1451" y="2583"/>
                    <a:pt x="1450" y="2585"/>
                    <a:pt x="1449" y="2588"/>
                  </a:cubicBezTo>
                  <a:cubicBezTo>
                    <a:pt x="1448" y="2589"/>
                    <a:pt x="1447" y="2590"/>
                    <a:pt x="1447" y="2592"/>
                  </a:cubicBezTo>
                  <a:cubicBezTo>
                    <a:pt x="1446" y="2593"/>
                    <a:pt x="1446" y="2594"/>
                    <a:pt x="1446" y="2596"/>
                  </a:cubicBezTo>
                  <a:cubicBezTo>
                    <a:pt x="1445" y="2598"/>
                    <a:pt x="1444" y="2601"/>
                    <a:pt x="1444" y="2604"/>
                  </a:cubicBezTo>
                  <a:cubicBezTo>
                    <a:pt x="1443" y="2607"/>
                    <a:pt x="1443" y="2609"/>
                    <a:pt x="1443" y="2612"/>
                  </a:cubicBezTo>
                  <a:cubicBezTo>
                    <a:pt x="1443" y="2614"/>
                    <a:pt x="1443" y="2615"/>
                    <a:pt x="1444" y="2616"/>
                  </a:cubicBezTo>
                  <a:cubicBezTo>
                    <a:pt x="1444" y="2618"/>
                    <a:pt x="1444" y="2619"/>
                    <a:pt x="1444" y="2620"/>
                  </a:cubicBezTo>
                  <a:cubicBezTo>
                    <a:pt x="1444" y="2623"/>
                    <a:pt x="1445" y="2626"/>
                    <a:pt x="1446" y="2628"/>
                  </a:cubicBezTo>
                  <a:cubicBezTo>
                    <a:pt x="1446" y="2629"/>
                    <a:pt x="1447" y="2630"/>
                    <a:pt x="1447" y="2631"/>
                  </a:cubicBezTo>
                  <a:cubicBezTo>
                    <a:pt x="1448" y="2632"/>
                    <a:pt x="1448" y="2633"/>
                    <a:pt x="1448" y="2634"/>
                  </a:cubicBezTo>
                  <a:cubicBezTo>
                    <a:pt x="1449" y="2635"/>
                    <a:pt x="1449" y="2636"/>
                    <a:pt x="1450" y="2637"/>
                  </a:cubicBezTo>
                  <a:cubicBezTo>
                    <a:pt x="1450" y="2638"/>
                    <a:pt x="1451" y="2638"/>
                    <a:pt x="1451" y="2639"/>
                  </a:cubicBezTo>
                  <a:cubicBezTo>
                    <a:pt x="1452" y="2640"/>
                    <a:pt x="1452" y="2640"/>
                    <a:pt x="1453" y="2641"/>
                  </a:cubicBezTo>
                  <a:cubicBezTo>
                    <a:pt x="1453" y="2642"/>
                    <a:pt x="1454" y="2642"/>
                    <a:pt x="1454" y="2643"/>
                  </a:cubicBezTo>
                  <a:cubicBezTo>
                    <a:pt x="1455" y="2643"/>
                    <a:pt x="1456" y="2644"/>
                    <a:pt x="1456" y="2645"/>
                  </a:cubicBezTo>
                  <a:cubicBezTo>
                    <a:pt x="1456" y="2645"/>
                    <a:pt x="1457" y="2645"/>
                    <a:pt x="1457" y="2645"/>
                  </a:cubicBezTo>
                  <a:cubicBezTo>
                    <a:pt x="1457" y="2645"/>
                    <a:pt x="1457" y="2645"/>
                    <a:pt x="1456" y="2644"/>
                  </a:cubicBezTo>
                  <a:cubicBezTo>
                    <a:pt x="1456" y="2644"/>
                    <a:pt x="1456" y="2643"/>
                    <a:pt x="1455" y="2642"/>
                  </a:cubicBezTo>
                  <a:cubicBezTo>
                    <a:pt x="1455" y="2641"/>
                    <a:pt x="1455" y="2641"/>
                    <a:pt x="1455" y="2640"/>
                  </a:cubicBezTo>
                  <a:cubicBezTo>
                    <a:pt x="1455" y="2639"/>
                    <a:pt x="1454" y="2638"/>
                    <a:pt x="1454" y="2638"/>
                  </a:cubicBezTo>
                  <a:cubicBezTo>
                    <a:pt x="1454" y="2637"/>
                    <a:pt x="1454" y="2636"/>
                    <a:pt x="1453" y="2635"/>
                  </a:cubicBezTo>
                  <a:cubicBezTo>
                    <a:pt x="1453" y="2634"/>
                    <a:pt x="1453" y="2634"/>
                    <a:pt x="1453" y="2633"/>
                  </a:cubicBezTo>
                  <a:cubicBezTo>
                    <a:pt x="1452" y="2631"/>
                    <a:pt x="1452" y="2629"/>
                    <a:pt x="1452" y="2626"/>
                  </a:cubicBezTo>
                  <a:cubicBezTo>
                    <a:pt x="1451" y="2624"/>
                    <a:pt x="1451" y="2622"/>
                    <a:pt x="1451" y="2620"/>
                  </a:cubicBezTo>
                  <a:cubicBezTo>
                    <a:pt x="1451" y="2617"/>
                    <a:pt x="1451" y="2615"/>
                    <a:pt x="1451" y="2612"/>
                  </a:cubicBezTo>
                  <a:cubicBezTo>
                    <a:pt x="1451" y="2610"/>
                    <a:pt x="1451" y="2607"/>
                    <a:pt x="1452" y="2605"/>
                  </a:cubicBezTo>
                  <a:cubicBezTo>
                    <a:pt x="1452" y="2602"/>
                    <a:pt x="1452" y="2600"/>
                    <a:pt x="1453" y="2598"/>
                  </a:cubicBezTo>
                  <a:cubicBezTo>
                    <a:pt x="1454" y="2595"/>
                    <a:pt x="1454" y="2593"/>
                    <a:pt x="1455" y="2591"/>
                  </a:cubicBezTo>
                  <a:cubicBezTo>
                    <a:pt x="1456" y="2588"/>
                    <a:pt x="1457" y="2586"/>
                    <a:pt x="1457" y="2584"/>
                  </a:cubicBezTo>
                  <a:cubicBezTo>
                    <a:pt x="1458" y="2582"/>
                    <a:pt x="1459" y="2580"/>
                    <a:pt x="1460" y="2579"/>
                  </a:cubicBezTo>
                  <a:cubicBezTo>
                    <a:pt x="1461" y="2578"/>
                    <a:pt x="1461" y="2577"/>
                    <a:pt x="1462" y="2576"/>
                  </a:cubicBezTo>
                  <a:cubicBezTo>
                    <a:pt x="1462" y="2575"/>
                    <a:pt x="1463" y="2575"/>
                    <a:pt x="1463" y="2574"/>
                  </a:cubicBezTo>
                  <a:cubicBezTo>
                    <a:pt x="1463" y="2573"/>
                    <a:pt x="1464" y="2573"/>
                    <a:pt x="1464" y="2572"/>
                  </a:cubicBezTo>
                  <a:cubicBezTo>
                    <a:pt x="1465" y="2571"/>
                    <a:pt x="1465" y="2571"/>
                    <a:pt x="1465" y="2570"/>
                  </a:cubicBezTo>
                  <a:cubicBezTo>
                    <a:pt x="1465" y="2570"/>
                    <a:pt x="1465" y="2570"/>
                    <a:pt x="1466" y="2570"/>
                  </a:cubicBezTo>
                  <a:cubicBezTo>
                    <a:pt x="1465" y="2573"/>
                    <a:pt x="1465" y="2575"/>
                    <a:pt x="1465" y="2577"/>
                  </a:cubicBezTo>
                  <a:cubicBezTo>
                    <a:pt x="1465" y="2580"/>
                    <a:pt x="1465" y="2582"/>
                    <a:pt x="1465" y="2584"/>
                  </a:cubicBezTo>
                  <a:cubicBezTo>
                    <a:pt x="1465" y="2586"/>
                    <a:pt x="1465" y="2588"/>
                    <a:pt x="1465" y="2589"/>
                  </a:cubicBezTo>
                  <a:cubicBezTo>
                    <a:pt x="1466" y="2591"/>
                    <a:pt x="1466" y="2593"/>
                    <a:pt x="1466" y="2594"/>
                  </a:cubicBezTo>
                  <a:cubicBezTo>
                    <a:pt x="1466" y="2596"/>
                    <a:pt x="1467" y="2597"/>
                    <a:pt x="1467" y="2598"/>
                  </a:cubicBezTo>
                  <a:cubicBezTo>
                    <a:pt x="1467" y="2599"/>
                    <a:pt x="1467" y="2600"/>
                    <a:pt x="1467" y="2600"/>
                  </a:cubicBezTo>
                  <a:cubicBezTo>
                    <a:pt x="1467" y="2601"/>
                    <a:pt x="1467" y="2601"/>
                    <a:pt x="1468" y="2602"/>
                  </a:cubicBezTo>
                  <a:cubicBezTo>
                    <a:pt x="1468" y="2603"/>
                    <a:pt x="1468" y="2603"/>
                    <a:pt x="1468" y="2604"/>
                  </a:cubicBezTo>
                  <a:cubicBezTo>
                    <a:pt x="1469" y="2605"/>
                    <a:pt x="1469" y="2606"/>
                    <a:pt x="1469" y="2606"/>
                  </a:cubicBezTo>
                  <a:cubicBezTo>
                    <a:pt x="1469" y="2606"/>
                    <a:pt x="1469" y="2605"/>
                    <a:pt x="1469" y="2604"/>
                  </a:cubicBezTo>
                  <a:cubicBezTo>
                    <a:pt x="1469" y="2603"/>
                    <a:pt x="1468" y="2601"/>
                    <a:pt x="1468" y="2598"/>
                  </a:cubicBezTo>
                  <a:cubicBezTo>
                    <a:pt x="1468" y="2597"/>
                    <a:pt x="1468" y="2596"/>
                    <a:pt x="1468" y="2594"/>
                  </a:cubicBezTo>
                  <a:cubicBezTo>
                    <a:pt x="1468" y="2593"/>
                    <a:pt x="1468" y="2591"/>
                    <a:pt x="1468" y="2589"/>
                  </a:cubicBezTo>
                  <a:cubicBezTo>
                    <a:pt x="1469" y="2587"/>
                    <a:pt x="1469" y="2586"/>
                    <a:pt x="1469" y="2584"/>
                  </a:cubicBezTo>
                  <a:cubicBezTo>
                    <a:pt x="1469" y="2582"/>
                    <a:pt x="1469" y="2580"/>
                    <a:pt x="1470" y="2578"/>
                  </a:cubicBezTo>
                  <a:cubicBezTo>
                    <a:pt x="1470" y="2574"/>
                    <a:pt x="1471" y="2569"/>
                    <a:pt x="1472" y="2564"/>
                  </a:cubicBezTo>
                  <a:cubicBezTo>
                    <a:pt x="1473" y="2560"/>
                    <a:pt x="1475" y="2555"/>
                    <a:pt x="1476" y="2550"/>
                  </a:cubicBezTo>
                  <a:cubicBezTo>
                    <a:pt x="1477" y="2548"/>
                    <a:pt x="1477" y="2547"/>
                    <a:pt x="1478" y="2546"/>
                  </a:cubicBezTo>
                  <a:cubicBezTo>
                    <a:pt x="1478" y="2548"/>
                    <a:pt x="1477" y="2551"/>
                    <a:pt x="1477" y="2554"/>
                  </a:cubicBezTo>
                  <a:cubicBezTo>
                    <a:pt x="1477" y="2555"/>
                    <a:pt x="1477" y="2556"/>
                    <a:pt x="1477" y="2557"/>
                  </a:cubicBezTo>
                  <a:cubicBezTo>
                    <a:pt x="1477" y="2558"/>
                    <a:pt x="1477" y="2559"/>
                    <a:pt x="1477" y="2561"/>
                  </a:cubicBezTo>
                  <a:cubicBezTo>
                    <a:pt x="1477" y="2563"/>
                    <a:pt x="1477" y="2565"/>
                    <a:pt x="1477" y="2567"/>
                  </a:cubicBezTo>
                  <a:cubicBezTo>
                    <a:pt x="1477" y="2570"/>
                    <a:pt x="1477" y="2572"/>
                    <a:pt x="1477" y="2574"/>
                  </a:cubicBezTo>
                  <a:cubicBezTo>
                    <a:pt x="1477" y="2575"/>
                    <a:pt x="1477" y="2576"/>
                    <a:pt x="1477" y="2577"/>
                  </a:cubicBezTo>
                  <a:cubicBezTo>
                    <a:pt x="1477" y="2579"/>
                    <a:pt x="1478" y="2580"/>
                    <a:pt x="1478" y="2581"/>
                  </a:cubicBezTo>
                  <a:cubicBezTo>
                    <a:pt x="1478" y="2583"/>
                    <a:pt x="1478" y="2585"/>
                    <a:pt x="1478" y="2587"/>
                  </a:cubicBezTo>
                  <a:cubicBezTo>
                    <a:pt x="1478" y="2589"/>
                    <a:pt x="1478" y="2591"/>
                    <a:pt x="1479" y="2592"/>
                  </a:cubicBezTo>
                  <a:cubicBezTo>
                    <a:pt x="1479" y="2596"/>
                    <a:pt x="1479" y="2599"/>
                    <a:pt x="1480" y="2601"/>
                  </a:cubicBezTo>
                  <a:cubicBezTo>
                    <a:pt x="1480" y="2602"/>
                    <a:pt x="1480" y="2602"/>
                    <a:pt x="1480" y="2603"/>
                  </a:cubicBezTo>
                  <a:cubicBezTo>
                    <a:pt x="1480" y="2603"/>
                    <a:pt x="1481" y="2604"/>
                    <a:pt x="1481" y="2604"/>
                  </a:cubicBezTo>
                  <a:cubicBezTo>
                    <a:pt x="1481" y="2604"/>
                    <a:pt x="1481" y="2603"/>
                    <a:pt x="1481" y="2603"/>
                  </a:cubicBezTo>
                  <a:cubicBezTo>
                    <a:pt x="1481" y="2602"/>
                    <a:pt x="1481" y="2602"/>
                    <a:pt x="1481" y="2601"/>
                  </a:cubicBezTo>
                  <a:cubicBezTo>
                    <a:pt x="1482" y="2599"/>
                    <a:pt x="1483" y="2596"/>
                    <a:pt x="1483" y="2592"/>
                  </a:cubicBezTo>
                  <a:cubicBezTo>
                    <a:pt x="1483" y="2591"/>
                    <a:pt x="1484" y="2589"/>
                    <a:pt x="1484" y="2587"/>
                  </a:cubicBezTo>
                  <a:cubicBezTo>
                    <a:pt x="1484" y="2585"/>
                    <a:pt x="1484" y="2583"/>
                    <a:pt x="1485" y="2581"/>
                  </a:cubicBezTo>
                  <a:cubicBezTo>
                    <a:pt x="1485" y="2580"/>
                    <a:pt x="1485" y="2579"/>
                    <a:pt x="1485" y="2577"/>
                  </a:cubicBezTo>
                  <a:cubicBezTo>
                    <a:pt x="1485" y="2576"/>
                    <a:pt x="1485" y="2575"/>
                    <a:pt x="1485" y="2574"/>
                  </a:cubicBezTo>
                  <a:cubicBezTo>
                    <a:pt x="1485" y="2572"/>
                    <a:pt x="1485" y="2570"/>
                    <a:pt x="1485" y="2567"/>
                  </a:cubicBezTo>
                  <a:cubicBezTo>
                    <a:pt x="1485" y="2565"/>
                    <a:pt x="1485" y="2563"/>
                    <a:pt x="1485" y="2560"/>
                  </a:cubicBezTo>
                  <a:cubicBezTo>
                    <a:pt x="1485" y="2559"/>
                    <a:pt x="1485" y="2558"/>
                    <a:pt x="1485" y="2557"/>
                  </a:cubicBezTo>
                  <a:cubicBezTo>
                    <a:pt x="1484" y="2556"/>
                    <a:pt x="1484" y="2555"/>
                    <a:pt x="1484" y="2554"/>
                  </a:cubicBezTo>
                  <a:cubicBezTo>
                    <a:pt x="1484" y="2550"/>
                    <a:pt x="1483" y="2546"/>
                    <a:pt x="1483" y="2542"/>
                  </a:cubicBezTo>
                  <a:cubicBezTo>
                    <a:pt x="1482" y="2540"/>
                    <a:pt x="1482" y="2538"/>
                    <a:pt x="1481" y="2536"/>
                  </a:cubicBezTo>
                  <a:cubicBezTo>
                    <a:pt x="1481" y="2535"/>
                    <a:pt x="1481" y="2535"/>
                    <a:pt x="1482" y="2534"/>
                  </a:cubicBezTo>
                  <a:cubicBezTo>
                    <a:pt x="1483" y="2529"/>
                    <a:pt x="1485" y="2524"/>
                    <a:pt x="1487" y="2518"/>
                  </a:cubicBezTo>
                  <a:cubicBezTo>
                    <a:pt x="1489" y="2513"/>
                    <a:pt x="1491" y="2507"/>
                    <a:pt x="1493" y="2502"/>
                  </a:cubicBezTo>
                  <a:cubicBezTo>
                    <a:pt x="1494" y="2499"/>
                    <a:pt x="1494" y="2496"/>
                    <a:pt x="1495" y="2494"/>
                  </a:cubicBezTo>
                  <a:cubicBezTo>
                    <a:pt x="1496" y="2492"/>
                    <a:pt x="1496" y="2491"/>
                    <a:pt x="1496" y="2490"/>
                  </a:cubicBezTo>
                  <a:cubicBezTo>
                    <a:pt x="1497" y="2488"/>
                    <a:pt x="1497" y="2487"/>
                    <a:pt x="1497" y="2486"/>
                  </a:cubicBezTo>
                  <a:cubicBezTo>
                    <a:pt x="1498" y="2481"/>
                    <a:pt x="1499" y="2476"/>
                    <a:pt x="1499" y="2472"/>
                  </a:cubicBezTo>
                  <a:cubicBezTo>
                    <a:pt x="1501" y="2478"/>
                    <a:pt x="1503" y="2484"/>
                    <a:pt x="1505" y="2490"/>
                  </a:cubicBezTo>
                  <a:cubicBezTo>
                    <a:pt x="1505" y="2492"/>
                    <a:pt x="1505" y="2494"/>
                    <a:pt x="1505" y="2496"/>
                  </a:cubicBezTo>
                  <a:cubicBezTo>
                    <a:pt x="1506" y="2503"/>
                    <a:pt x="1506" y="2510"/>
                    <a:pt x="1506" y="2517"/>
                  </a:cubicBezTo>
                  <a:cubicBezTo>
                    <a:pt x="1507" y="2524"/>
                    <a:pt x="1507" y="2531"/>
                    <a:pt x="1507" y="2538"/>
                  </a:cubicBezTo>
                  <a:cubicBezTo>
                    <a:pt x="1507" y="2542"/>
                    <a:pt x="1507" y="2545"/>
                    <a:pt x="1507" y="2548"/>
                  </a:cubicBezTo>
                  <a:cubicBezTo>
                    <a:pt x="1507" y="2552"/>
                    <a:pt x="1507" y="2555"/>
                    <a:pt x="1507" y="2558"/>
                  </a:cubicBezTo>
                  <a:cubicBezTo>
                    <a:pt x="1507" y="2562"/>
                    <a:pt x="1507" y="2565"/>
                    <a:pt x="1507" y="2568"/>
                  </a:cubicBezTo>
                  <a:cubicBezTo>
                    <a:pt x="1507" y="2571"/>
                    <a:pt x="1506" y="2574"/>
                    <a:pt x="1506" y="2577"/>
                  </a:cubicBezTo>
                  <a:cubicBezTo>
                    <a:pt x="1506" y="2583"/>
                    <a:pt x="1505" y="2589"/>
                    <a:pt x="1504" y="2594"/>
                  </a:cubicBezTo>
                  <a:cubicBezTo>
                    <a:pt x="1503" y="2599"/>
                    <a:pt x="1502" y="2604"/>
                    <a:pt x="1501" y="2608"/>
                  </a:cubicBezTo>
                  <a:cubicBezTo>
                    <a:pt x="1501" y="2612"/>
                    <a:pt x="1500" y="2616"/>
                    <a:pt x="1499" y="2619"/>
                  </a:cubicBezTo>
                  <a:cubicBezTo>
                    <a:pt x="1498" y="2622"/>
                    <a:pt x="1497" y="2624"/>
                    <a:pt x="1496" y="2625"/>
                  </a:cubicBezTo>
                  <a:cubicBezTo>
                    <a:pt x="1495" y="2627"/>
                    <a:pt x="1495" y="2627"/>
                    <a:pt x="1495" y="2627"/>
                  </a:cubicBezTo>
                  <a:cubicBezTo>
                    <a:pt x="1495" y="2627"/>
                    <a:pt x="1495" y="2627"/>
                    <a:pt x="1495" y="2627"/>
                  </a:cubicBezTo>
                  <a:cubicBezTo>
                    <a:pt x="1496" y="2627"/>
                    <a:pt x="1496" y="2626"/>
                    <a:pt x="1497" y="2625"/>
                  </a:cubicBezTo>
                  <a:cubicBezTo>
                    <a:pt x="1498" y="2624"/>
                    <a:pt x="1499" y="2622"/>
                    <a:pt x="1500" y="2619"/>
                  </a:cubicBezTo>
                  <a:cubicBezTo>
                    <a:pt x="1501" y="2618"/>
                    <a:pt x="1502" y="2616"/>
                    <a:pt x="1502" y="2614"/>
                  </a:cubicBezTo>
                  <a:cubicBezTo>
                    <a:pt x="1503" y="2613"/>
                    <a:pt x="1504" y="2611"/>
                    <a:pt x="1504" y="2609"/>
                  </a:cubicBezTo>
                  <a:cubicBezTo>
                    <a:pt x="1506" y="2605"/>
                    <a:pt x="1507" y="2600"/>
                    <a:pt x="1509" y="2595"/>
                  </a:cubicBezTo>
                  <a:cubicBezTo>
                    <a:pt x="1509" y="2593"/>
                    <a:pt x="1509" y="2592"/>
                    <a:pt x="1510" y="2591"/>
                  </a:cubicBezTo>
                  <a:cubicBezTo>
                    <a:pt x="1510" y="2589"/>
                    <a:pt x="1510" y="2588"/>
                    <a:pt x="1510" y="2587"/>
                  </a:cubicBezTo>
                  <a:cubicBezTo>
                    <a:pt x="1511" y="2584"/>
                    <a:pt x="1512" y="2581"/>
                    <a:pt x="1512" y="2578"/>
                  </a:cubicBezTo>
                  <a:cubicBezTo>
                    <a:pt x="1513" y="2575"/>
                    <a:pt x="1513" y="2572"/>
                    <a:pt x="1513" y="2568"/>
                  </a:cubicBezTo>
                  <a:cubicBezTo>
                    <a:pt x="1514" y="2565"/>
                    <a:pt x="1514" y="2562"/>
                    <a:pt x="1514" y="2559"/>
                  </a:cubicBezTo>
                  <a:cubicBezTo>
                    <a:pt x="1515" y="2552"/>
                    <a:pt x="1515" y="2545"/>
                    <a:pt x="1515" y="2538"/>
                  </a:cubicBezTo>
                  <a:cubicBezTo>
                    <a:pt x="1515" y="2531"/>
                    <a:pt x="1515" y="2524"/>
                    <a:pt x="1514" y="2517"/>
                  </a:cubicBezTo>
                  <a:cubicBezTo>
                    <a:pt x="1514" y="2510"/>
                    <a:pt x="1513" y="2503"/>
                    <a:pt x="1513" y="2496"/>
                  </a:cubicBezTo>
                  <a:cubicBezTo>
                    <a:pt x="1512" y="2492"/>
                    <a:pt x="1512" y="2489"/>
                    <a:pt x="1512" y="2486"/>
                  </a:cubicBezTo>
                  <a:cubicBezTo>
                    <a:pt x="1512" y="2485"/>
                    <a:pt x="1512" y="2485"/>
                    <a:pt x="1512" y="2485"/>
                  </a:cubicBezTo>
                  <a:cubicBezTo>
                    <a:pt x="1511" y="2462"/>
                    <a:pt x="1508" y="2442"/>
                    <a:pt x="1511" y="2422"/>
                  </a:cubicBezTo>
                  <a:cubicBezTo>
                    <a:pt x="1511" y="2422"/>
                    <a:pt x="1511" y="2423"/>
                    <a:pt x="1511" y="2423"/>
                  </a:cubicBezTo>
                  <a:cubicBezTo>
                    <a:pt x="1511" y="2423"/>
                    <a:pt x="1511" y="2423"/>
                    <a:pt x="1511" y="2424"/>
                  </a:cubicBezTo>
                  <a:cubicBezTo>
                    <a:pt x="1511" y="2425"/>
                    <a:pt x="1511" y="2425"/>
                    <a:pt x="1512" y="2426"/>
                  </a:cubicBezTo>
                  <a:cubicBezTo>
                    <a:pt x="1512" y="2429"/>
                    <a:pt x="1513" y="2433"/>
                    <a:pt x="1515" y="2437"/>
                  </a:cubicBezTo>
                  <a:cubicBezTo>
                    <a:pt x="1517" y="2441"/>
                    <a:pt x="1519" y="2445"/>
                    <a:pt x="1521" y="2449"/>
                  </a:cubicBezTo>
                  <a:cubicBezTo>
                    <a:pt x="1523" y="2453"/>
                    <a:pt x="1526" y="2457"/>
                    <a:pt x="1528" y="2461"/>
                  </a:cubicBezTo>
                  <a:cubicBezTo>
                    <a:pt x="1530" y="2463"/>
                    <a:pt x="1531" y="2465"/>
                    <a:pt x="1532" y="2467"/>
                  </a:cubicBezTo>
                  <a:cubicBezTo>
                    <a:pt x="1534" y="2469"/>
                    <a:pt x="1535" y="2472"/>
                    <a:pt x="1536" y="2474"/>
                  </a:cubicBezTo>
                  <a:cubicBezTo>
                    <a:pt x="1537" y="2475"/>
                    <a:pt x="1537" y="2476"/>
                    <a:pt x="1538" y="2477"/>
                  </a:cubicBezTo>
                  <a:cubicBezTo>
                    <a:pt x="1539" y="2478"/>
                    <a:pt x="1539" y="2480"/>
                    <a:pt x="1540" y="2481"/>
                  </a:cubicBezTo>
                  <a:cubicBezTo>
                    <a:pt x="1540" y="2482"/>
                    <a:pt x="1541" y="2483"/>
                    <a:pt x="1541" y="2484"/>
                  </a:cubicBezTo>
                  <a:cubicBezTo>
                    <a:pt x="1543" y="2488"/>
                    <a:pt x="1543" y="2488"/>
                    <a:pt x="1543" y="2488"/>
                  </a:cubicBezTo>
                  <a:cubicBezTo>
                    <a:pt x="1544" y="2489"/>
                    <a:pt x="1544" y="2490"/>
                    <a:pt x="1545" y="2491"/>
                  </a:cubicBezTo>
                  <a:cubicBezTo>
                    <a:pt x="1545" y="2492"/>
                    <a:pt x="1546" y="2494"/>
                    <a:pt x="1547" y="2495"/>
                  </a:cubicBezTo>
                  <a:cubicBezTo>
                    <a:pt x="1547" y="2496"/>
                    <a:pt x="1548" y="2497"/>
                    <a:pt x="1548" y="2498"/>
                  </a:cubicBezTo>
                  <a:cubicBezTo>
                    <a:pt x="1548" y="2498"/>
                    <a:pt x="1548" y="2499"/>
                    <a:pt x="1548" y="2499"/>
                  </a:cubicBezTo>
                  <a:cubicBezTo>
                    <a:pt x="1548" y="2500"/>
                    <a:pt x="1548" y="2501"/>
                    <a:pt x="1547" y="2503"/>
                  </a:cubicBezTo>
                  <a:cubicBezTo>
                    <a:pt x="1547" y="2505"/>
                    <a:pt x="1547" y="2508"/>
                    <a:pt x="1546" y="2512"/>
                  </a:cubicBezTo>
                  <a:cubicBezTo>
                    <a:pt x="1546" y="2515"/>
                    <a:pt x="1545" y="2518"/>
                    <a:pt x="1544" y="2521"/>
                  </a:cubicBezTo>
                  <a:cubicBezTo>
                    <a:pt x="1543" y="2525"/>
                    <a:pt x="1543" y="2528"/>
                    <a:pt x="1542" y="2532"/>
                  </a:cubicBezTo>
                  <a:cubicBezTo>
                    <a:pt x="1541" y="2535"/>
                    <a:pt x="1541" y="2539"/>
                    <a:pt x="1540" y="2543"/>
                  </a:cubicBezTo>
                  <a:cubicBezTo>
                    <a:pt x="1539" y="2546"/>
                    <a:pt x="1538" y="2550"/>
                    <a:pt x="1538" y="2554"/>
                  </a:cubicBezTo>
                  <a:cubicBezTo>
                    <a:pt x="1538" y="2555"/>
                    <a:pt x="1537" y="2557"/>
                    <a:pt x="1537" y="2559"/>
                  </a:cubicBezTo>
                  <a:cubicBezTo>
                    <a:pt x="1537" y="2560"/>
                    <a:pt x="1537" y="2561"/>
                    <a:pt x="1537" y="2562"/>
                  </a:cubicBezTo>
                  <a:cubicBezTo>
                    <a:pt x="1537" y="2563"/>
                    <a:pt x="1537" y="2564"/>
                    <a:pt x="1537" y="2564"/>
                  </a:cubicBezTo>
                  <a:cubicBezTo>
                    <a:pt x="1536" y="2568"/>
                    <a:pt x="1536" y="2571"/>
                    <a:pt x="1536" y="2575"/>
                  </a:cubicBezTo>
                  <a:cubicBezTo>
                    <a:pt x="1536" y="2578"/>
                    <a:pt x="1537" y="2581"/>
                    <a:pt x="1537" y="2584"/>
                  </a:cubicBezTo>
                  <a:cubicBezTo>
                    <a:pt x="1537" y="2585"/>
                    <a:pt x="1537" y="2587"/>
                    <a:pt x="1538" y="2588"/>
                  </a:cubicBezTo>
                  <a:cubicBezTo>
                    <a:pt x="1538" y="2589"/>
                    <a:pt x="1538" y="2590"/>
                    <a:pt x="1538" y="2592"/>
                  </a:cubicBezTo>
                  <a:cubicBezTo>
                    <a:pt x="1539" y="2593"/>
                    <a:pt x="1539" y="2594"/>
                    <a:pt x="1539" y="2595"/>
                  </a:cubicBezTo>
                  <a:cubicBezTo>
                    <a:pt x="1540" y="2596"/>
                    <a:pt x="1540" y="2597"/>
                    <a:pt x="1540" y="2597"/>
                  </a:cubicBezTo>
                  <a:cubicBezTo>
                    <a:pt x="1541" y="2599"/>
                    <a:pt x="1541" y="2600"/>
                    <a:pt x="1542" y="2601"/>
                  </a:cubicBezTo>
                  <a:cubicBezTo>
                    <a:pt x="1542" y="2602"/>
                    <a:pt x="1542" y="2602"/>
                    <a:pt x="1542" y="2602"/>
                  </a:cubicBezTo>
                  <a:cubicBezTo>
                    <a:pt x="1542" y="2602"/>
                    <a:pt x="1542" y="2602"/>
                    <a:pt x="1542" y="2601"/>
                  </a:cubicBezTo>
                  <a:cubicBezTo>
                    <a:pt x="1542" y="2600"/>
                    <a:pt x="1542" y="2599"/>
                    <a:pt x="1542" y="2597"/>
                  </a:cubicBezTo>
                  <a:cubicBezTo>
                    <a:pt x="1542" y="2596"/>
                    <a:pt x="1542" y="2595"/>
                    <a:pt x="1542" y="2594"/>
                  </a:cubicBezTo>
                  <a:cubicBezTo>
                    <a:pt x="1542" y="2593"/>
                    <a:pt x="1542" y="2592"/>
                    <a:pt x="1541" y="2591"/>
                  </a:cubicBezTo>
                  <a:cubicBezTo>
                    <a:pt x="1542" y="2590"/>
                    <a:pt x="1542" y="2589"/>
                    <a:pt x="1542" y="2588"/>
                  </a:cubicBezTo>
                  <a:cubicBezTo>
                    <a:pt x="1542" y="2586"/>
                    <a:pt x="1542" y="2585"/>
                    <a:pt x="1542" y="2584"/>
                  </a:cubicBezTo>
                  <a:cubicBezTo>
                    <a:pt x="1542" y="2581"/>
                    <a:pt x="1542" y="2578"/>
                    <a:pt x="1542" y="2575"/>
                  </a:cubicBezTo>
                  <a:cubicBezTo>
                    <a:pt x="1543" y="2572"/>
                    <a:pt x="1543" y="2569"/>
                    <a:pt x="1544" y="2565"/>
                  </a:cubicBezTo>
                  <a:cubicBezTo>
                    <a:pt x="1544" y="2564"/>
                    <a:pt x="1544" y="2562"/>
                    <a:pt x="1544" y="2561"/>
                  </a:cubicBezTo>
                  <a:cubicBezTo>
                    <a:pt x="1545" y="2562"/>
                    <a:pt x="1545" y="2564"/>
                    <a:pt x="1546" y="2566"/>
                  </a:cubicBezTo>
                  <a:cubicBezTo>
                    <a:pt x="1547" y="2570"/>
                    <a:pt x="1549" y="2575"/>
                    <a:pt x="1551" y="2580"/>
                  </a:cubicBezTo>
                  <a:cubicBezTo>
                    <a:pt x="1552" y="2581"/>
                    <a:pt x="1552" y="2582"/>
                    <a:pt x="1553" y="2583"/>
                  </a:cubicBezTo>
                  <a:cubicBezTo>
                    <a:pt x="1553" y="2585"/>
                    <a:pt x="1554" y="2586"/>
                    <a:pt x="1554" y="2587"/>
                  </a:cubicBezTo>
                  <a:cubicBezTo>
                    <a:pt x="1555" y="2590"/>
                    <a:pt x="1557" y="2592"/>
                    <a:pt x="1558" y="2595"/>
                  </a:cubicBezTo>
                  <a:cubicBezTo>
                    <a:pt x="1559" y="2598"/>
                    <a:pt x="1560" y="2600"/>
                    <a:pt x="1562" y="2603"/>
                  </a:cubicBezTo>
                  <a:cubicBezTo>
                    <a:pt x="1562" y="2604"/>
                    <a:pt x="1563" y="2605"/>
                    <a:pt x="1564" y="2606"/>
                  </a:cubicBezTo>
                  <a:cubicBezTo>
                    <a:pt x="1564" y="2608"/>
                    <a:pt x="1565" y="2609"/>
                    <a:pt x="1565" y="2610"/>
                  </a:cubicBezTo>
                  <a:cubicBezTo>
                    <a:pt x="1567" y="2612"/>
                    <a:pt x="1568" y="2614"/>
                    <a:pt x="1569" y="2617"/>
                  </a:cubicBezTo>
                  <a:cubicBezTo>
                    <a:pt x="1570" y="2619"/>
                    <a:pt x="1571" y="2621"/>
                    <a:pt x="1571" y="2623"/>
                  </a:cubicBezTo>
                  <a:cubicBezTo>
                    <a:pt x="1572" y="2625"/>
                    <a:pt x="1573" y="2626"/>
                    <a:pt x="1573" y="2628"/>
                  </a:cubicBezTo>
                  <a:cubicBezTo>
                    <a:pt x="1573" y="2629"/>
                    <a:pt x="1574" y="2630"/>
                    <a:pt x="1574" y="2630"/>
                  </a:cubicBezTo>
                  <a:cubicBezTo>
                    <a:pt x="1574" y="2631"/>
                    <a:pt x="1574" y="2632"/>
                    <a:pt x="1574" y="2632"/>
                  </a:cubicBezTo>
                  <a:cubicBezTo>
                    <a:pt x="1574" y="2633"/>
                    <a:pt x="1574" y="2633"/>
                    <a:pt x="1574" y="2634"/>
                  </a:cubicBezTo>
                  <a:cubicBezTo>
                    <a:pt x="1574" y="2634"/>
                    <a:pt x="1574" y="2635"/>
                    <a:pt x="1574" y="2635"/>
                  </a:cubicBezTo>
                  <a:cubicBezTo>
                    <a:pt x="1574" y="2636"/>
                    <a:pt x="1574" y="2636"/>
                    <a:pt x="1574" y="2636"/>
                  </a:cubicBezTo>
                  <a:cubicBezTo>
                    <a:pt x="1574" y="2636"/>
                    <a:pt x="1575" y="2636"/>
                    <a:pt x="1575" y="2635"/>
                  </a:cubicBezTo>
                  <a:cubicBezTo>
                    <a:pt x="1575" y="2635"/>
                    <a:pt x="1575" y="2634"/>
                    <a:pt x="1576" y="2632"/>
                  </a:cubicBezTo>
                  <a:cubicBezTo>
                    <a:pt x="1576" y="2632"/>
                    <a:pt x="1576" y="2631"/>
                    <a:pt x="1576" y="2630"/>
                  </a:cubicBezTo>
                  <a:cubicBezTo>
                    <a:pt x="1576" y="2629"/>
                    <a:pt x="1576" y="2629"/>
                    <a:pt x="1576" y="2628"/>
                  </a:cubicBezTo>
                  <a:cubicBezTo>
                    <a:pt x="1576" y="2626"/>
                    <a:pt x="1576" y="2624"/>
                    <a:pt x="1576" y="2622"/>
                  </a:cubicBezTo>
                  <a:cubicBezTo>
                    <a:pt x="1575" y="2617"/>
                    <a:pt x="1574" y="2612"/>
                    <a:pt x="1572" y="2607"/>
                  </a:cubicBezTo>
                  <a:cubicBezTo>
                    <a:pt x="1571" y="2606"/>
                    <a:pt x="1571" y="2604"/>
                    <a:pt x="1570" y="2603"/>
                  </a:cubicBezTo>
                  <a:cubicBezTo>
                    <a:pt x="1570" y="2602"/>
                    <a:pt x="1569" y="2601"/>
                    <a:pt x="1569" y="2599"/>
                  </a:cubicBezTo>
                  <a:cubicBezTo>
                    <a:pt x="1567" y="2597"/>
                    <a:pt x="1566" y="2594"/>
                    <a:pt x="1565" y="2592"/>
                  </a:cubicBezTo>
                  <a:cubicBezTo>
                    <a:pt x="1564" y="2589"/>
                    <a:pt x="1563" y="2586"/>
                    <a:pt x="1561" y="2584"/>
                  </a:cubicBezTo>
                  <a:cubicBezTo>
                    <a:pt x="1561" y="2583"/>
                    <a:pt x="1560" y="2581"/>
                    <a:pt x="1559" y="2580"/>
                  </a:cubicBezTo>
                  <a:cubicBezTo>
                    <a:pt x="1559" y="2579"/>
                    <a:pt x="1558" y="2578"/>
                    <a:pt x="1558" y="2577"/>
                  </a:cubicBezTo>
                  <a:cubicBezTo>
                    <a:pt x="1555" y="2572"/>
                    <a:pt x="1552" y="2568"/>
                    <a:pt x="1550" y="2564"/>
                  </a:cubicBezTo>
                  <a:cubicBezTo>
                    <a:pt x="1548" y="2561"/>
                    <a:pt x="1547" y="2558"/>
                    <a:pt x="1545" y="2556"/>
                  </a:cubicBezTo>
                  <a:cubicBezTo>
                    <a:pt x="1545" y="2556"/>
                    <a:pt x="1545" y="2555"/>
                    <a:pt x="1546" y="2555"/>
                  </a:cubicBezTo>
                  <a:cubicBezTo>
                    <a:pt x="1546" y="2551"/>
                    <a:pt x="1547" y="2548"/>
                    <a:pt x="1548" y="2544"/>
                  </a:cubicBezTo>
                  <a:cubicBezTo>
                    <a:pt x="1548" y="2540"/>
                    <a:pt x="1549" y="2537"/>
                    <a:pt x="1550" y="2533"/>
                  </a:cubicBezTo>
                  <a:cubicBezTo>
                    <a:pt x="1550" y="2531"/>
                    <a:pt x="1550" y="2529"/>
                    <a:pt x="1550" y="2528"/>
                  </a:cubicBezTo>
                  <a:cubicBezTo>
                    <a:pt x="1551" y="2526"/>
                    <a:pt x="1551" y="2524"/>
                    <a:pt x="1551" y="2522"/>
                  </a:cubicBezTo>
                  <a:cubicBezTo>
                    <a:pt x="1552" y="2519"/>
                    <a:pt x="1552" y="2515"/>
                    <a:pt x="1552" y="2512"/>
                  </a:cubicBezTo>
                  <a:cubicBezTo>
                    <a:pt x="1552" y="2511"/>
                    <a:pt x="1552" y="2509"/>
                    <a:pt x="1552" y="2508"/>
                  </a:cubicBezTo>
                  <a:cubicBezTo>
                    <a:pt x="1553" y="2511"/>
                    <a:pt x="1554" y="2513"/>
                    <a:pt x="1555" y="2516"/>
                  </a:cubicBezTo>
                  <a:cubicBezTo>
                    <a:pt x="1557" y="2521"/>
                    <a:pt x="1558" y="2525"/>
                    <a:pt x="1560" y="2529"/>
                  </a:cubicBezTo>
                  <a:cubicBezTo>
                    <a:pt x="1561" y="2531"/>
                    <a:pt x="1561" y="2534"/>
                    <a:pt x="1562" y="2536"/>
                  </a:cubicBezTo>
                  <a:cubicBezTo>
                    <a:pt x="1562" y="2537"/>
                    <a:pt x="1562" y="2538"/>
                    <a:pt x="1563" y="2539"/>
                  </a:cubicBezTo>
                  <a:cubicBezTo>
                    <a:pt x="1563" y="2540"/>
                    <a:pt x="1563" y="2541"/>
                    <a:pt x="1564" y="2542"/>
                  </a:cubicBezTo>
                  <a:cubicBezTo>
                    <a:pt x="1565" y="2545"/>
                    <a:pt x="1566" y="2549"/>
                    <a:pt x="1566" y="2552"/>
                  </a:cubicBezTo>
                  <a:cubicBezTo>
                    <a:pt x="1567" y="2555"/>
                    <a:pt x="1568" y="2558"/>
                    <a:pt x="1568" y="2560"/>
                  </a:cubicBezTo>
                  <a:cubicBezTo>
                    <a:pt x="1569" y="2562"/>
                    <a:pt x="1569" y="2564"/>
                    <a:pt x="1570" y="2565"/>
                  </a:cubicBezTo>
                  <a:cubicBezTo>
                    <a:pt x="1570" y="2567"/>
                    <a:pt x="1570" y="2567"/>
                    <a:pt x="1570" y="2567"/>
                  </a:cubicBezTo>
                  <a:cubicBezTo>
                    <a:pt x="1570" y="2567"/>
                    <a:pt x="1570" y="2567"/>
                    <a:pt x="1570" y="2565"/>
                  </a:cubicBezTo>
                  <a:cubicBezTo>
                    <a:pt x="1570" y="2564"/>
                    <a:pt x="1570" y="2562"/>
                    <a:pt x="1570" y="2560"/>
                  </a:cubicBezTo>
                  <a:cubicBezTo>
                    <a:pt x="1570" y="2558"/>
                    <a:pt x="1570" y="2555"/>
                    <a:pt x="1569" y="2551"/>
                  </a:cubicBezTo>
                  <a:cubicBezTo>
                    <a:pt x="1569" y="2550"/>
                    <a:pt x="1569" y="2548"/>
                    <a:pt x="1569" y="2546"/>
                  </a:cubicBezTo>
                  <a:cubicBezTo>
                    <a:pt x="1569" y="2544"/>
                    <a:pt x="1568" y="2543"/>
                    <a:pt x="1568" y="2541"/>
                  </a:cubicBezTo>
                  <a:cubicBezTo>
                    <a:pt x="1568" y="2540"/>
                    <a:pt x="1568" y="2539"/>
                    <a:pt x="1568" y="2538"/>
                  </a:cubicBezTo>
                  <a:cubicBezTo>
                    <a:pt x="1567" y="2536"/>
                    <a:pt x="1567" y="2535"/>
                    <a:pt x="1567" y="2534"/>
                  </a:cubicBezTo>
                  <a:cubicBezTo>
                    <a:pt x="1567" y="2532"/>
                    <a:pt x="1566" y="2530"/>
                    <a:pt x="1566" y="2528"/>
                  </a:cubicBezTo>
                  <a:cubicBezTo>
                    <a:pt x="1565" y="2523"/>
                    <a:pt x="1563" y="2519"/>
                    <a:pt x="1562" y="2514"/>
                  </a:cubicBezTo>
                  <a:cubicBezTo>
                    <a:pt x="1561" y="2511"/>
                    <a:pt x="1560" y="2509"/>
                    <a:pt x="1559" y="2506"/>
                  </a:cubicBezTo>
                  <a:cubicBezTo>
                    <a:pt x="1559" y="2504"/>
                    <a:pt x="1558" y="2501"/>
                    <a:pt x="1557" y="2499"/>
                  </a:cubicBezTo>
                  <a:cubicBezTo>
                    <a:pt x="1556" y="2497"/>
                    <a:pt x="1555" y="2494"/>
                    <a:pt x="1554" y="2492"/>
                  </a:cubicBezTo>
                  <a:cubicBezTo>
                    <a:pt x="1553" y="2490"/>
                    <a:pt x="1553" y="2489"/>
                    <a:pt x="1552" y="2488"/>
                  </a:cubicBezTo>
                  <a:cubicBezTo>
                    <a:pt x="1552" y="2487"/>
                    <a:pt x="1551" y="2485"/>
                    <a:pt x="1550" y="2484"/>
                  </a:cubicBezTo>
                  <a:cubicBezTo>
                    <a:pt x="1549" y="2481"/>
                    <a:pt x="1549" y="2481"/>
                    <a:pt x="1549" y="2481"/>
                  </a:cubicBezTo>
                  <a:cubicBezTo>
                    <a:pt x="1548" y="2479"/>
                    <a:pt x="1547" y="2478"/>
                    <a:pt x="1547" y="2477"/>
                  </a:cubicBezTo>
                  <a:cubicBezTo>
                    <a:pt x="1546" y="2476"/>
                    <a:pt x="1545" y="2475"/>
                    <a:pt x="1545" y="2474"/>
                  </a:cubicBezTo>
                  <a:cubicBezTo>
                    <a:pt x="1544" y="2472"/>
                    <a:pt x="1543" y="2471"/>
                    <a:pt x="1543" y="2470"/>
                  </a:cubicBezTo>
                  <a:cubicBezTo>
                    <a:pt x="1542" y="2469"/>
                    <a:pt x="1541" y="2468"/>
                    <a:pt x="1541" y="2467"/>
                  </a:cubicBezTo>
                  <a:cubicBezTo>
                    <a:pt x="1540" y="2466"/>
                    <a:pt x="1539" y="2464"/>
                    <a:pt x="1539" y="2463"/>
                  </a:cubicBezTo>
                  <a:cubicBezTo>
                    <a:pt x="1537" y="2461"/>
                    <a:pt x="1536" y="2459"/>
                    <a:pt x="1534" y="2457"/>
                  </a:cubicBezTo>
                  <a:cubicBezTo>
                    <a:pt x="1531" y="2453"/>
                    <a:pt x="1529" y="2449"/>
                    <a:pt x="1526" y="2445"/>
                  </a:cubicBezTo>
                  <a:cubicBezTo>
                    <a:pt x="1523" y="2442"/>
                    <a:pt x="1521" y="2438"/>
                    <a:pt x="1519" y="2435"/>
                  </a:cubicBezTo>
                  <a:cubicBezTo>
                    <a:pt x="1517" y="2432"/>
                    <a:pt x="1516" y="2428"/>
                    <a:pt x="1515" y="2425"/>
                  </a:cubicBezTo>
                  <a:cubicBezTo>
                    <a:pt x="1514" y="2425"/>
                    <a:pt x="1514" y="2424"/>
                    <a:pt x="1514" y="2423"/>
                  </a:cubicBezTo>
                  <a:cubicBezTo>
                    <a:pt x="1514" y="2423"/>
                    <a:pt x="1513" y="2422"/>
                    <a:pt x="1513" y="2421"/>
                  </a:cubicBezTo>
                  <a:cubicBezTo>
                    <a:pt x="1513" y="2421"/>
                    <a:pt x="1513" y="2420"/>
                    <a:pt x="1513" y="2419"/>
                  </a:cubicBezTo>
                  <a:cubicBezTo>
                    <a:pt x="1513" y="2419"/>
                    <a:pt x="1513" y="2418"/>
                    <a:pt x="1513" y="2417"/>
                  </a:cubicBezTo>
                  <a:cubicBezTo>
                    <a:pt x="1512" y="2417"/>
                    <a:pt x="1512" y="2416"/>
                    <a:pt x="1512" y="2415"/>
                  </a:cubicBezTo>
                  <a:cubicBezTo>
                    <a:pt x="1513" y="2415"/>
                    <a:pt x="1513" y="2414"/>
                    <a:pt x="1513" y="2413"/>
                  </a:cubicBezTo>
                  <a:cubicBezTo>
                    <a:pt x="1516" y="2399"/>
                    <a:pt x="1517" y="2387"/>
                    <a:pt x="1516" y="2376"/>
                  </a:cubicBezTo>
                  <a:cubicBezTo>
                    <a:pt x="1516" y="2377"/>
                    <a:pt x="1516" y="2377"/>
                    <a:pt x="1516" y="2377"/>
                  </a:cubicBezTo>
                  <a:cubicBezTo>
                    <a:pt x="1517" y="2377"/>
                    <a:pt x="1517" y="2378"/>
                    <a:pt x="1518" y="2378"/>
                  </a:cubicBezTo>
                  <a:cubicBezTo>
                    <a:pt x="1518" y="2378"/>
                    <a:pt x="1518" y="2379"/>
                    <a:pt x="1519" y="2379"/>
                  </a:cubicBezTo>
                  <a:cubicBezTo>
                    <a:pt x="1521" y="2381"/>
                    <a:pt x="1523" y="2382"/>
                    <a:pt x="1525" y="2383"/>
                  </a:cubicBezTo>
                  <a:cubicBezTo>
                    <a:pt x="1527" y="2385"/>
                    <a:pt x="1529" y="2386"/>
                    <a:pt x="1532" y="2387"/>
                  </a:cubicBezTo>
                  <a:cubicBezTo>
                    <a:pt x="1533" y="2388"/>
                    <a:pt x="1534" y="2388"/>
                    <a:pt x="1535" y="2389"/>
                  </a:cubicBezTo>
                  <a:cubicBezTo>
                    <a:pt x="1537" y="2390"/>
                    <a:pt x="1538" y="2390"/>
                    <a:pt x="1539" y="2391"/>
                  </a:cubicBezTo>
                  <a:cubicBezTo>
                    <a:pt x="1540" y="2391"/>
                    <a:pt x="1540" y="2391"/>
                    <a:pt x="1540" y="2391"/>
                  </a:cubicBezTo>
                  <a:cubicBezTo>
                    <a:pt x="1541" y="2392"/>
                    <a:pt x="1541" y="2392"/>
                    <a:pt x="1541" y="2392"/>
                  </a:cubicBezTo>
                  <a:cubicBezTo>
                    <a:pt x="1541" y="2392"/>
                    <a:pt x="1542" y="2393"/>
                    <a:pt x="1542" y="2393"/>
                  </a:cubicBezTo>
                  <a:cubicBezTo>
                    <a:pt x="1544" y="2394"/>
                    <a:pt x="1544" y="2394"/>
                    <a:pt x="1544" y="2394"/>
                  </a:cubicBezTo>
                  <a:cubicBezTo>
                    <a:pt x="1545" y="2394"/>
                    <a:pt x="1545" y="2395"/>
                    <a:pt x="1546" y="2395"/>
                  </a:cubicBezTo>
                  <a:cubicBezTo>
                    <a:pt x="1547" y="2396"/>
                    <a:pt x="1547" y="2396"/>
                    <a:pt x="1547" y="2396"/>
                  </a:cubicBezTo>
                  <a:cubicBezTo>
                    <a:pt x="1547" y="2396"/>
                    <a:pt x="1547" y="2397"/>
                    <a:pt x="1547" y="2397"/>
                  </a:cubicBezTo>
                  <a:cubicBezTo>
                    <a:pt x="1547" y="2397"/>
                    <a:pt x="1547" y="2397"/>
                    <a:pt x="1547" y="2397"/>
                  </a:cubicBezTo>
                  <a:cubicBezTo>
                    <a:pt x="1547" y="2398"/>
                    <a:pt x="1547" y="2398"/>
                    <a:pt x="1547" y="2399"/>
                  </a:cubicBezTo>
                  <a:cubicBezTo>
                    <a:pt x="1547" y="2399"/>
                    <a:pt x="1546" y="2400"/>
                    <a:pt x="1546" y="2401"/>
                  </a:cubicBezTo>
                  <a:cubicBezTo>
                    <a:pt x="1546" y="2401"/>
                    <a:pt x="1546" y="2402"/>
                    <a:pt x="1546" y="2403"/>
                  </a:cubicBezTo>
                  <a:cubicBezTo>
                    <a:pt x="1545" y="2404"/>
                    <a:pt x="1545" y="2405"/>
                    <a:pt x="1545" y="2405"/>
                  </a:cubicBezTo>
                  <a:cubicBezTo>
                    <a:pt x="1545" y="2407"/>
                    <a:pt x="1545" y="2409"/>
                    <a:pt x="1545" y="2411"/>
                  </a:cubicBezTo>
                  <a:cubicBezTo>
                    <a:pt x="1544" y="2411"/>
                    <a:pt x="1544" y="2412"/>
                    <a:pt x="1544" y="2413"/>
                  </a:cubicBezTo>
                  <a:cubicBezTo>
                    <a:pt x="1544" y="2414"/>
                    <a:pt x="1544" y="2415"/>
                    <a:pt x="1544" y="2416"/>
                  </a:cubicBezTo>
                  <a:cubicBezTo>
                    <a:pt x="1544" y="2418"/>
                    <a:pt x="1544" y="2420"/>
                    <a:pt x="1545" y="2422"/>
                  </a:cubicBezTo>
                  <a:cubicBezTo>
                    <a:pt x="1545" y="2424"/>
                    <a:pt x="1545" y="2426"/>
                    <a:pt x="1545" y="2428"/>
                  </a:cubicBezTo>
                  <a:cubicBezTo>
                    <a:pt x="1545" y="2429"/>
                    <a:pt x="1546" y="2430"/>
                    <a:pt x="1546" y="2430"/>
                  </a:cubicBezTo>
                  <a:cubicBezTo>
                    <a:pt x="1546" y="2431"/>
                    <a:pt x="1546" y="2432"/>
                    <a:pt x="1546" y="2433"/>
                  </a:cubicBezTo>
                  <a:cubicBezTo>
                    <a:pt x="1547" y="2435"/>
                    <a:pt x="1547" y="2437"/>
                    <a:pt x="1548" y="2438"/>
                  </a:cubicBezTo>
                  <a:cubicBezTo>
                    <a:pt x="1548" y="2439"/>
                    <a:pt x="1549" y="2440"/>
                    <a:pt x="1549" y="2440"/>
                  </a:cubicBezTo>
                  <a:cubicBezTo>
                    <a:pt x="1549" y="2441"/>
                    <a:pt x="1549" y="2442"/>
                    <a:pt x="1550" y="2442"/>
                  </a:cubicBezTo>
                  <a:cubicBezTo>
                    <a:pt x="1550" y="2443"/>
                    <a:pt x="1550" y="2444"/>
                    <a:pt x="1551" y="2444"/>
                  </a:cubicBezTo>
                  <a:cubicBezTo>
                    <a:pt x="1551" y="2445"/>
                    <a:pt x="1551" y="2446"/>
                    <a:pt x="1551" y="2446"/>
                  </a:cubicBezTo>
                  <a:cubicBezTo>
                    <a:pt x="1552" y="2447"/>
                    <a:pt x="1553" y="2448"/>
                    <a:pt x="1553" y="2449"/>
                  </a:cubicBezTo>
                  <a:cubicBezTo>
                    <a:pt x="1554" y="2449"/>
                    <a:pt x="1554" y="2450"/>
                    <a:pt x="1554" y="2450"/>
                  </a:cubicBezTo>
                  <a:cubicBezTo>
                    <a:pt x="1554" y="2451"/>
                    <a:pt x="1555" y="2451"/>
                    <a:pt x="1555" y="2451"/>
                  </a:cubicBezTo>
                  <a:cubicBezTo>
                    <a:pt x="1555" y="2451"/>
                    <a:pt x="1555" y="2451"/>
                    <a:pt x="1555" y="2450"/>
                  </a:cubicBezTo>
                  <a:cubicBezTo>
                    <a:pt x="1555" y="2450"/>
                    <a:pt x="1555" y="2449"/>
                    <a:pt x="1555" y="2448"/>
                  </a:cubicBezTo>
                  <a:cubicBezTo>
                    <a:pt x="1555" y="2447"/>
                    <a:pt x="1554" y="2446"/>
                    <a:pt x="1554" y="2445"/>
                  </a:cubicBezTo>
                  <a:cubicBezTo>
                    <a:pt x="1554" y="2444"/>
                    <a:pt x="1554" y="2443"/>
                    <a:pt x="1554" y="2441"/>
                  </a:cubicBezTo>
                  <a:cubicBezTo>
                    <a:pt x="1554" y="2440"/>
                    <a:pt x="1554" y="2438"/>
                    <a:pt x="1554" y="2437"/>
                  </a:cubicBezTo>
                  <a:cubicBezTo>
                    <a:pt x="1554" y="2435"/>
                    <a:pt x="1554" y="2434"/>
                    <a:pt x="1553" y="2432"/>
                  </a:cubicBezTo>
                  <a:cubicBezTo>
                    <a:pt x="1553" y="2431"/>
                    <a:pt x="1553" y="2430"/>
                    <a:pt x="1553" y="2429"/>
                  </a:cubicBezTo>
                  <a:cubicBezTo>
                    <a:pt x="1553" y="2428"/>
                    <a:pt x="1553" y="2428"/>
                    <a:pt x="1553" y="2427"/>
                  </a:cubicBezTo>
                  <a:cubicBezTo>
                    <a:pt x="1553" y="2425"/>
                    <a:pt x="1553" y="2423"/>
                    <a:pt x="1552" y="2421"/>
                  </a:cubicBezTo>
                  <a:cubicBezTo>
                    <a:pt x="1552" y="2419"/>
                    <a:pt x="1552" y="2418"/>
                    <a:pt x="1552" y="2416"/>
                  </a:cubicBezTo>
                  <a:cubicBezTo>
                    <a:pt x="1552" y="2415"/>
                    <a:pt x="1552" y="2414"/>
                    <a:pt x="1552" y="2413"/>
                  </a:cubicBezTo>
                  <a:cubicBezTo>
                    <a:pt x="1552" y="2412"/>
                    <a:pt x="1552" y="2411"/>
                    <a:pt x="1552" y="2411"/>
                  </a:cubicBezTo>
                  <a:cubicBezTo>
                    <a:pt x="1551" y="2409"/>
                    <a:pt x="1551" y="2407"/>
                    <a:pt x="1551" y="2406"/>
                  </a:cubicBezTo>
                  <a:cubicBezTo>
                    <a:pt x="1551" y="2404"/>
                    <a:pt x="1551" y="2403"/>
                    <a:pt x="1551" y="2401"/>
                  </a:cubicBezTo>
                  <a:cubicBezTo>
                    <a:pt x="1551" y="2401"/>
                    <a:pt x="1551" y="2400"/>
                    <a:pt x="1551" y="2399"/>
                  </a:cubicBezTo>
                  <a:cubicBezTo>
                    <a:pt x="1551" y="2400"/>
                    <a:pt x="1551" y="2400"/>
                    <a:pt x="1552" y="2400"/>
                  </a:cubicBezTo>
                  <a:cubicBezTo>
                    <a:pt x="1552" y="2401"/>
                    <a:pt x="1553" y="2401"/>
                    <a:pt x="1553" y="2402"/>
                  </a:cubicBezTo>
                  <a:cubicBezTo>
                    <a:pt x="1553" y="2402"/>
                    <a:pt x="1554" y="2403"/>
                    <a:pt x="1554" y="2403"/>
                  </a:cubicBezTo>
                  <a:cubicBezTo>
                    <a:pt x="1555" y="2404"/>
                    <a:pt x="1555" y="2404"/>
                    <a:pt x="1556" y="2405"/>
                  </a:cubicBezTo>
                  <a:cubicBezTo>
                    <a:pt x="1556" y="2405"/>
                    <a:pt x="1556" y="2405"/>
                    <a:pt x="1556" y="2405"/>
                  </a:cubicBezTo>
                  <a:cubicBezTo>
                    <a:pt x="1557" y="2406"/>
                    <a:pt x="1557" y="2406"/>
                    <a:pt x="1557" y="2406"/>
                  </a:cubicBezTo>
                  <a:cubicBezTo>
                    <a:pt x="1557" y="2407"/>
                    <a:pt x="1558" y="2407"/>
                    <a:pt x="1558" y="2408"/>
                  </a:cubicBezTo>
                  <a:cubicBezTo>
                    <a:pt x="1558" y="2408"/>
                    <a:pt x="1559" y="2409"/>
                    <a:pt x="1559" y="2409"/>
                  </a:cubicBezTo>
                  <a:cubicBezTo>
                    <a:pt x="1559" y="2410"/>
                    <a:pt x="1560" y="2410"/>
                    <a:pt x="1560" y="2411"/>
                  </a:cubicBezTo>
                  <a:cubicBezTo>
                    <a:pt x="1560" y="2411"/>
                    <a:pt x="1561" y="2412"/>
                    <a:pt x="1561" y="2412"/>
                  </a:cubicBezTo>
                  <a:cubicBezTo>
                    <a:pt x="1562" y="2413"/>
                    <a:pt x="1562" y="2414"/>
                    <a:pt x="1563" y="2415"/>
                  </a:cubicBezTo>
                  <a:cubicBezTo>
                    <a:pt x="1563" y="2416"/>
                    <a:pt x="1564" y="2417"/>
                    <a:pt x="1564" y="2418"/>
                  </a:cubicBezTo>
                  <a:cubicBezTo>
                    <a:pt x="1565" y="2419"/>
                    <a:pt x="1565" y="2420"/>
                    <a:pt x="1565" y="2421"/>
                  </a:cubicBezTo>
                  <a:cubicBezTo>
                    <a:pt x="1566" y="2421"/>
                    <a:pt x="1566" y="2422"/>
                    <a:pt x="1566" y="2422"/>
                  </a:cubicBezTo>
                  <a:cubicBezTo>
                    <a:pt x="1566" y="2423"/>
                    <a:pt x="1566" y="2423"/>
                    <a:pt x="1566" y="2423"/>
                  </a:cubicBezTo>
                  <a:cubicBezTo>
                    <a:pt x="1567" y="2425"/>
                    <a:pt x="1567" y="2426"/>
                    <a:pt x="1568" y="2428"/>
                  </a:cubicBezTo>
                  <a:cubicBezTo>
                    <a:pt x="1568" y="2429"/>
                    <a:pt x="1569" y="2430"/>
                    <a:pt x="1569" y="2430"/>
                  </a:cubicBezTo>
                  <a:cubicBezTo>
                    <a:pt x="1569" y="2431"/>
                    <a:pt x="1569" y="2431"/>
                    <a:pt x="1569" y="2431"/>
                  </a:cubicBezTo>
                  <a:cubicBezTo>
                    <a:pt x="1569" y="2431"/>
                    <a:pt x="1569" y="2431"/>
                    <a:pt x="1569" y="2430"/>
                  </a:cubicBezTo>
                  <a:cubicBezTo>
                    <a:pt x="1569" y="2430"/>
                    <a:pt x="1569" y="2430"/>
                    <a:pt x="1569" y="2429"/>
                  </a:cubicBezTo>
                  <a:cubicBezTo>
                    <a:pt x="1569" y="2429"/>
                    <a:pt x="1569" y="2428"/>
                    <a:pt x="1569" y="2427"/>
                  </a:cubicBezTo>
                  <a:cubicBezTo>
                    <a:pt x="1569" y="2426"/>
                    <a:pt x="1570" y="2425"/>
                    <a:pt x="1569" y="2423"/>
                  </a:cubicBezTo>
                  <a:cubicBezTo>
                    <a:pt x="1569" y="2422"/>
                    <a:pt x="1569" y="2421"/>
                    <a:pt x="1569" y="2420"/>
                  </a:cubicBezTo>
                  <a:cubicBezTo>
                    <a:pt x="1569" y="2419"/>
                    <a:pt x="1569" y="2418"/>
                    <a:pt x="1568" y="2417"/>
                  </a:cubicBezTo>
                  <a:cubicBezTo>
                    <a:pt x="1568" y="2414"/>
                    <a:pt x="1567" y="2412"/>
                    <a:pt x="1566" y="2410"/>
                  </a:cubicBezTo>
                  <a:cubicBezTo>
                    <a:pt x="1566" y="2409"/>
                    <a:pt x="1566" y="2408"/>
                    <a:pt x="1565" y="2408"/>
                  </a:cubicBezTo>
                  <a:cubicBezTo>
                    <a:pt x="1565" y="2407"/>
                    <a:pt x="1565" y="2407"/>
                    <a:pt x="1565" y="2406"/>
                  </a:cubicBezTo>
                  <a:cubicBezTo>
                    <a:pt x="1564" y="2405"/>
                    <a:pt x="1563" y="2403"/>
                    <a:pt x="1563" y="2402"/>
                  </a:cubicBezTo>
                  <a:cubicBezTo>
                    <a:pt x="1562" y="2401"/>
                    <a:pt x="1562" y="2401"/>
                    <a:pt x="1562" y="2401"/>
                  </a:cubicBezTo>
                  <a:cubicBezTo>
                    <a:pt x="1561" y="2400"/>
                    <a:pt x="1561" y="2400"/>
                    <a:pt x="1561" y="2400"/>
                  </a:cubicBezTo>
                  <a:cubicBezTo>
                    <a:pt x="1561" y="2400"/>
                    <a:pt x="1560" y="2399"/>
                    <a:pt x="1560" y="2399"/>
                  </a:cubicBezTo>
                  <a:cubicBezTo>
                    <a:pt x="1559" y="2397"/>
                    <a:pt x="1558" y="2396"/>
                    <a:pt x="1557" y="2395"/>
                  </a:cubicBezTo>
                  <a:cubicBezTo>
                    <a:pt x="1556" y="2394"/>
                    <a:pt x="1555" y="2393"/>
                    <a:pt x="1554" y="2392"/>
                  </a:cubicBezTo>
                  <a:cubicBezTo>
                    <a:pt x="1553" y="2391"/>
                    <a:pt x="1553" y="2391"/>
                    <a:pt x="1552" y="2390"/>
                  </a:cubicBezTo>
                  <a:cubicBezTo>
                    <a:pt x="1550" y="2389"/>
                    <a:pt x="1550" y="2389"/>
                    <a:pt x="1550" y="2389"/>
                  </a:cubicBezTo>
                  <a:cubicBezTo>
                    <a:pt x="1550" y="2388"/>
                    <a:pt x="1549" y="2388"/>
                    <a:pt x="1548" y="2388"/>
                  </a:cubicBezTo>
                  <a:cubicBezTo>
                    <a:pt x="1546" y="2386"/>
                    <a:pt x="1546" y="2386"/>
                    <a:pt x="1546" y="2386"/>
                  </a:cubicBezTo>
                  <a:cubicBezTo>
                    <a:pt x="1546" y="2386"/>
                    <a:pt x="1545" y="2385"/>
                    <a:pt x="1545" y="2385"/>
                  </a:cubicBezTo>
                  <a:cubicBezTo>
                    <a:pt x="1544" y="2385"/>
                    <a:pt x="1544" y="2385"/>
                    <a:pt x="1544" y="2385"/>
                  </a:cubicBezTo>
                  <a:cubicBezTo>
                    <a:pt x="1543" y="2385"/>
                    <a:pt x="1543" y="2385"/>
                    <a:pt x="1543" y="2385"/>
                  </a:cubicBezTo>
                  <a:cubicBezTo>
                    <a:pt x="1543" y="2384"/>
                    <a:pt x="1543" y="2384"/>
                    <a:pt x="1543" y="2384"/>
                  </a:cubicBezTo>
                  <a:cubicBezTo>
                    <a:pt x="1543" y="2384"/>
                    <a:pt x="1543" y="2384"/>
                    <a:pt x="1543" y="2384"/>
                  </a:cubicBezTo>
                  <a:cubicBezTo>
                    <a:pt x="1543" y="2384"/>
                    <a:pt x="1543" y="2384"/>
                    <a:pt x="1543" y="2384"/>
                  </a:cubicBezTo>
                  <a:cubicBezTo>
                    <a:pt x="1543" y="2384"/>
                    <a:pt x="1543" y="2384"/>
                    <a:pt x="1543" y="2384"/>
                  </a:cubicBezTo>
                  <a:cubicBezTo>
                    <a:pt x="1541" y="2383"/>
                    <a:pt x="1540" y="2383"/>
                    <a:pt x="1539" y="2382"/>
                  </a:cubicBezTo>
                  <a:cubicBezTo>
                    <a:pt x="1537" y="2382"/>
                    <a:pt x="1536" y="2381"/>
                    <a:pt x="1535" y="2381"/>
                  </a:cubicBezTo>
                  <a:cubicBezTo>
                    <a:pt x="1532" y="2380"/>
                    <a:pt x="1530" y="2379"/>
                    <a:pt x="1527" y="2378"/>
                  </a:cubicBezTo>
                  <a:cubicBezTo>
                    <a:pt x="1525" y="2377"/>
                    <a:pt x="1523" y="2376"/>
                    <a:pt x="1521" y="2375"/>
                  </a:cubicBezTo>
                  <a:cubicBezTo>
                    <a:pt x="1520" y="2375"/>
                    <a:pt x="1520" y="2374"/>
                    <a:pt x="1519" y="2374"/>
                  </a:cubicBezTo>
                  <a:cubicBezTo>
                    <a:pt x="1518" y="2373"/>
                    <a:pt x="1517" y="2373"/>
                    <a:pt x="1517" y="2373"/>
                  </a:cubicBezTo>
                  <a:cubicBezTo>
                    <a:pt x="1516" y="2372"/>
                    <a:pt x="1516" y="2372"/>
                    <a:pt x="1515" y="2371"/>
                  </a:cubicBezTo>
                  <a:cubicBezTo>
                    <a:pt x="1512" y="2352"/>
                    <a:pt x="1502" y="2337"/>
                    <a:pt x="1490" y="2326"/>
                  </a:cubicBezTo>
                  <a:cubicBezTo>
                    <a:pt x="1492" y="2327"/>
                    <a:pt x="1494" y="2327"/>
                    <a:pt x="1497" y="2328"/>
                  </a:cubicBezTo>
                  <a:cubicBezTo>
                    <a:pt x="1498" y="2328"/>
                    <a:pt x="1500" y="2329"/>
                    <a:pt x="1502" y="2329"/>
                  </a:cubicBezTo>
                  <a:cubicBezTo>
                    <a:pt x="1504" y="2330"/>
                    <a:pt x="1506" y="2330"/>
                    <a:pt x="1507" y="2331"/>
                  </a:cubicBezTo>
                  <a:cubicBezTo>
                    <a:pt x="1511" y="2331"/>
                    <a:pt x="1515" y="2332"/>
                    <a:pt x="1518" y="2333"/>
                  </a:cubicBezTo>
                  <a:cubicBezTo>
                    <a:pt x="1518" y="2333"/>
                    <a:pt x="1519" y="2334"/>
                    <a:pt x="1519" y="2334"/>
                  </a:cubicBezTo>
                  <a:cubicBezTo>
                    <a:pt x="1519" y="2335"/>
                    <a:pt x="1520" y="2336"/>
                    <a:pt x="1520" y="2337"/>
                  </a:cubicBezTo>
                  <a:cubicBezTo>
                    <a:pt x="1521" y="2338"/>
                    <a:pt x="1522" y="2339"/>
                    <a:pt x="1522" y="2340"/>
                  </a:cubicBezTo>
                  <a:cubicBezTo>
                    <a:pt x="1523" y="2341"/>
                    <a:pt x="1523" y="2342"/>
                    <a:pt x="1524" y="2343"/>
                  </a:cubicBezTo>
                  <a:cubicBezTo>
                    <a:pt x="1525" y="2344"/>
                    <a:pt x="1525" y="2345"/>
                    <a:pt x="1526" y="2346"/>
                  </a:cubicBezTo>
                  <a:cubicBezTo>
                    <a:pt x="1526" y="2347"/>
                    <a:pt x="1527" y="2348"/>
                    <a:pt x="1527" y="2349"/>
                  </a:cubicBezTo>
                  <a:cubicBezTo>
                    <a:pt x="1528" y="2350"/>
                    <a:pt x="1528" y="2351"/>
                    <a:pt x="1529" y="2352"/>
                  </a:cubicBezTo>
                  <a:cubicBezTo>
                    <a:pt x="1529" y="2353"/>
                    <a:pt x="1529" y="2353"/>
                    <a:pt x="1530" y="2354"/>
                  </a:cubicBezTo>
                  <a:cubicBezTo>
                    <a:pt x="1530" y="2354"/>
                    <a:pt x="1530" y="2355"/>
                    <a:pt x="1530" y="2355"/>
                  </a:cubicBezTo>
                  <a:cubicBezTo>
                    <a:pt x="1531" y="2356"/>
                    <a:pt x="1531" y="2357"/>
                    <a:pt x="1532" y="2358"/>
                  </a:cubicBezTo>
                  <a:cubicBezTo>
                    <a:pt x="1532" y="2359"/>
                    <a:pt x="1532" y="2359"/>
                    <a:pt x="1532" y="2360"/>
                  </a:cubicBezTo>
                  <a:cubicBezTo>
                    <a:pt x="1532" y="2360"/>
                    <a:pt x="1532" y="2360"/>
                    <a:pt x="1533" y="2361"/>
                  </a:cubicBezTo>
                  <a:cubicBezTo>
                    <a:pt x="1533" y="2362"/>
                    <a:pt x="1533" y="2362"/>
                    <a:pt x="1534" y="2363"/>
                  </a:cubicBezTo>
                  <a:cubicBezTo>
                    <a:pt x="1534" y="2363"/>
                    <a:pt x="1534" y="2364"/>
                    <a:pt x="1534" y="2364"/>
                  </a:cubicBezTo>
                  <a:cubicBezTo>
                    <a:pt x="1534" y="2364"/>
                    <a:pt x="1534" y="2365"/>
                    <a:pt x="1534" y="2365"/>
                  </a:cubicBezTo>
                  <a:cubicBezTo>
                    <a:pt x="1534" y="2365"/>
                    <a:pt x="1534" y="2364"/>
                    <a:pt x="1535" y="2364"/>
                  </a:cubicBezTo>
                  <a:cubicBezTo>
                    <a:pt x="1535" y="2364"/>
                    <a:pt x="1535" y="2363"/>
                    <a:pt x="1535" y="2363"/>
                  </a:cubicBezTo>
                  <a:cubicBezTo>
                    <a:pt x="1535" y="2362"/>
                    <a:pt x="1536" y="2361"/>
                    <a:pt x="1536" y="2360"/>
                  </a:cubicBezTo>
                  <a:cubicBezTo>
                    <a:pt x="1536" y="2360"/>
                    <a:pt x="1536" y="2360"/>
                    <a:pt x="1536" y="2359"/>
                  </a:cubicBezTo>
                  <a:cubicBezTo>
                    <a:pt x="1536" y="2359"/>
                    <a:pt x="1536" y="2358"/>
                    <a:pt x="1536" y="2358"/>
                  </a:cubicBezTo>
                  <a:cubicBezTo>
                    <a:pt x="1536" y="2357"/>
                    <a:pt x="1536" y="2356"/>
                    <a:pt x="1536" y="2356"/>
                  </a:cubicBezTo>
                  <a:cubicBezTo>
                    <a:pt x="1536" y="2355"/>
                    <a:pt x="1536" y="2355"/>
                    <a:pt x="1536" y="2354"/>
                  </a:cubicBezTo>
                  <a:cubicBezTo>
                    <a:pt x="1536" y="2353"/>
                    <a:pt x="1536" y="2353"/>
                    <a:pt x="1536" y="2352"/>
                  </a:cubicBezTo>
                  <a:cubicBezTo>
                    <a:pt x="1536" y="2352"/>
                    <a:pt x="1536" y="2351"/>
                    <a:pt x="1536" y="2350"/>
                  </a:cubicBezTo>
                  <a:cubicBezTo>
                    <a:pt x="1535" y="2349"/>
                    <a:pt x="1535" y="2348"/>
                    <a:pt x="1534" y="2346"/>
                  </a:cubicBezTo>
                  <a:cubicBezTo>
                    <a:pt x="1534" y="2345"/>
                    <a:pt x="1533" y="2344"/>
                    <a:pt x="1533" y="2342"/>
                  </a:cubicBezTo>
                  <a:cubicBezTo>
                    <a:pt x="1532" y="2341"/>
                    <a:pt x="1531" y="2340"/>
                    <a:pt x="1530" y="2339"/>
                  </a:cubicBezTo>
                  <a:cubicBezTo>
                    <a:pt x="1530" y="2337"/>
                    <a:pt x="1529" y="2336"/>
                    <a:pt x="1528" y="2335"/>
                  </a:cubicBezTo>
                  <a:cubicBezTo>
                    <a:pt x="1528" y="2335"/>
                    <a:pt x="1527" y="2335"/>
                    <a:pt x="1527" y="2335"/>
                  </a:cubicBezTo>
                  <a:cubicBezTo>
                    <a:pt x="1528" y="2335"/>
                    <a:pt x="1529" y="2335"/>
                    <a:pt x="1530" y="2335"/>
                  </a:cubicBezTo>
                  <a:cubicBezTo>
                    <a:pt x="1532" y="2336"/>
                    <a:pt x="1533" y="2336"/>
                    <a:pt x="1535" y="2336"/>
                  </a:cubicBezTo>
                  <a:cubicBezTo>
                    <a:pt x="1537" y="2337"/>
                    <a:pt x="1538" y="2337"/>
                    <a:pt x="1540" y="2338"/>
                  </a:cubicBezTo>
                  <a:cubicBezTo>
                    <a:pt x="1541" y="2338"/>
                    <a:pt x="1541" y="2338"/>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2" y="2339"/>
                    <a:pt x="1542" y="2339"/>
                    <a:pt x="1542" y="2339"/>
                  </a:cubicBezTo>
                  <a:cubicBezTo>
                    <a:pt x="1543" y="2339"/>
                    <a:pt x="1543" y="2339"/>
                    <a:pt x="1543" y="2339"/>
                  </a:cubicBezTo>
                  <a:cubicBezTo>
                    <a:pt x="1543" y="2339"/>
                    <a:pt x="1544" y="2340"/>
                    <a:pt x="1544" y="2340"/>
                  </a:cubicBezTo>
                  <a:cubicBezTo>
                    <a:pt x="1545" y="2340"/>
                    <a:pt x="1545" y="2341"/>
                    <a:pt x="1546" y="2341"/>
                  </a:cubicBezTo>
                  <a:cubicBezTo>
                    <a:pt x="1546" y="2341"/>
                    <a:pt x="1546" y="2342"/>
                    <a:pt x="1546" y="2342"/>
                  </a:cubicBezTo>
                  <a:cubicBezTo>
                    <a:pt x="1547" y="2342"/>
                    <a:pt x="1547" y="2342"/>
                    <a:pt x="1547" y="2342"/>
                  </a:cubicBezTo>
                  <a:cubicBezTo>
                    <a:pt x="1547" y="2343"/>
                    <a:pt x="1547" y="2343"/>
                    <a:pt x="1547" y="2343"/>
                  </a:cubicBezTo>
                  <a:cubicBezTo>
                    <a:pt x="1549" y="2345"/>
                    <a:pt x="1551" y="2347"/>
                    <a:pt x="1553" y="2349"/>
                  </a:cubicBezTo>
                  <a:cubicBezTo>
                    <a:pt x="1554" y="2352"/>
                    <a:pt x="1555" y="2354"/>
                    <a:pt x="1556" y="2356"/>
                  </a:cubicBezTo>
                  <a:cubicBezTo>
                    <a:pt x="1557" y="2358"/>
                    <a:pt x="1558" y="2360"/>
                    <a:pt x="1558" y="2362"/>
                  </a:cubicBezTo>
                  <a:cubicBezTo>
                    <a:pt x="1559" y="2363"/>
                    <a:pt x="1559" y="2364"/>
                    <a:pt x="1560" y="2365"/>
                  </a:cubicBezTo>
                  <a:cubicBezTo>
                    <a:pt x="1560" y="2366"/>
                    <a:pt x="1560" y="2366"/>
                    <a:pt x="1560" y="2366"/>
                  </a:cubicBezTo>
                  <a:cubicBezTo>
                    <a:pt x="1560" y="2366"/>
                    <a:pt x="1560" y="2366"/>
                    <a:pt x="1560" y="2365"/>
                  </a:cubicBezTo>
                  <a:cubicBezTo>
                    <a:pt x="1560" y="2364"/>
                    <a:pt x="1560" y="2363"/>
                    <a:pt x="1560" y="2361"/>
                  </a:cubicBezTo>
                  <a:cubicBezTo>
                    <a:pt x="1560" y="2359"/>
                    <a:pt x="1559" y="2357"/>
                    <a:pt x="1559" y="2355"/>
                  </a:cubicBezTo>
                  <a:cubicBezTo>
                    <a:pt x="1558" y="2353"/>
                    <a:pt x="1558" y="2350"/>
                    <a:pt x="1557" y="2347"/>
                  </a:cubicBezTo>
                  <a:cubicBezTo>
                    <a:pt x="1556" y="2344"/>
                    <a:pt x="1554" y="2341"/>
                    <a:pt x="1552" y="2339"/>
                  </a:cubicBezTo>
                  <a:cubicBezTo>
                    <a:pt x="1551" y="2338"/>
                    <a:pt x="1551" y="2338"/>
                    <a:pt x="1551" y="2337"/>
                  </a:cubicBezTo>
                  <a:cubicBezTo>
                    <a:pt x="1551" y="2337"/>
                    <a:pt x="1550" y="2337"/>
                    <a:pt x="1550" y="2336"/>
                  </a:cubicBezTo>
                  <a:cubicBezTo>
                    <a:pt x="1549" y="2336"/>
                    <a:pt x="1548" y="2335"/>
                    <a:pt x="1548" y="2334"/>
                  </a:cubicBezTo>
                  <a:cubicBezTo>
                    <a:pt x="1547" y="2334"/>
                    <a:pt x="1547" y="2334"/>
                    <a:pt x="1547" y="2334"/>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6" y="2333"/>
                    <a:pt x="1546" y="2333"/>
                    <a:pt x="1546" y="2333"/>
                  </a:cubicBezTo>
                  <a:cubicBezTo>
                    <a:pt x="1545" y="2333"/>
                    <a:pt x="1545" y="2333"/>
                    <a:pt x="1545" y="2333"/>
                  </a:cubicBezTo>
                  <a:cubicBezTo>
                    <a:pt x="1544" y="2332"/>
                    <a:pt x="1543" y="2332"/>
                    <a:pt x="1543" y="2331"/>
                  </a:cubicBezTo>
                  <a:cubicBezTo>
                    <a:pt x="1541" y="2330"/>
                    <a:pt x="1539" y="2330"/>
                    <a:pt x="1537" y="2329"/>
                  </a:cubicBezTo>
                  <a:cubicBezTo>
                    <a:pt x="1535" y="2329"/>
                    <a:pt x="1533" y="2328"/>
                    <a:pt x="1531" y="2328"/>
                  </a:cubicBezTo>
                  <a:cubicBezTo>
                    <a:pt x="1528" y="2327"/>
                    <a:pt x="1524" y="2326"/>
                    <a:pt x="1520" y="2325"/>
                  </a:cubicBezTo>
                  <a:cubicBezTo>
                    <a:pt x="1516" y="2325"/>
                    <a:pt x="1513" y="2324"/>
                    <a:pt x="1509" y="2323"/>
                  </a:cubicBezTo>
                  <a:cubicBezTo>
                    <a:pt x="1507" y="2323"/>
                    <a:pt x="1505" y="2322"/>
                    <a:pt x="1503" y="2322"/>
                  </a:cubicBezTo>
                  <a:cubicBezTo>
                    <a:pt x="1502" y="2322"/>
                    <a:pt x="1500" y="2321"/>
                    <a:pt x="1498" y="2321"/>
                  </a:cubicBezTo>
                  <a:cubicBezTo>
                    <a:pt x="1492" y="2320"/>
                    <a:pt x="1486" y="2319"/>
                    <a:pt x="1480" y="2319"/>
                  </a:cubicBezTo>
                  <a:cubicBezTo>
                    <a:pt x="1452" y="2298"/>
                    <a:pt x="1418" y="2292"/>
                    <a:pt x="1418" y="2292"/>
                  </a:cubicBezTo>
                  <a:cubicBezTo>
                    <a:pt x="1429" y="2285"/>
                    <a:pt x="1441" y="2281"/>
                    <a:pt x="1454" y="2280"/>
                  </a:cubicBezTo>
                  <a:cubicBezTo>
                    <a:pt x="1456" y="2281"/>
                    <a:pt x="1458" y="2282"/>
                    <a:pt x="1461" y="2284"/>
                  </a:cubicBezTo>
                  <a:cubicBezTo>
                    <a:pt x="1464" y="2285"/>
                    <a:pt x="1466" y="2287"/>
                    <a:pt x="1470" y="2289"/>
                  </a:cubicBezTo>
                  <a:cubicBezTo>
                    <a:pt x="1471" y="2290"/>
                    <a:pt x="1473" y="2291"/>
                    <a:pt x="1474" y="2292"/>
                  </a:cubicBezTo>
                  <a:cubicBezTo>
                    <a:pt x="1476" y="2293"/>
                    <a:pt x="1477" y="2294"/>
                    <a:pt x="1479" y="2295"/>
                  </a:cubicBezTo>
                  <a:cubicBezTo>
                    <a:pt x="1482" y="2297"/>
                    <a:pt x="1486" y="2299"/>
                    <a:pt x="1489" y="2301"/>
                  </a:cubicBezTo>
                  <a:cubicBezTo>
                    <a:pt x="1492" y="2303"/>
                    <a:pt x="1496" y="2305"/>
                    <a:pt x="1499" y="2306"/>
                  </a:cubicBezTo>
                  <a:cubicBezTo>
                    <a:pt x="1500" y="2307"/>
                    <a:pt x="1501" y="2307"/>
                    <a:pt x="1501" y="2308"/>
                  </a:cubicBezTo>
                  <a:cubicBezTo>
                    <a:pt x="1502" y="2308"/>
                    <a:pt x="1503" y="2309"/>
                    <a:pt x="1504" y="2309"/>
                  </a:cubicBezTo>
                  <a:cubicBezTo>
                    <a:pt x="1506" y="2310"/>
                    <a:pt x="1507" y="2311"/>
                    <a:pt x="1509" y="2312"/>
                  </a:cubicBezTo>
                  <a:cubicBezTo>
                    <a:pt x="1512" y="2313"/>
                    <a:pt x="1516" y="2315"/>
                    <a:pt x="1519" y="2316"/>
                  </a:cubicBezTo>
                  <a:cubicBezTo>
                    <a:pt x="1522" y="2317"/>
                    <a:pt x="1525" y="2318"/>
                    <a:pt x="1528" y="2318"/>
                  </a:cubicBezTo>
                  <a:cubicBezTo>
                    <a:pt x="1529" y="2318"/>
                    <a:pt x="1530" y="2318"/>
                    <a:pt x="1530" y="2318"/>
                  </a:cubicBezTo>
                  <a:cubicBezTo>
                    <a:pt x="1531" y="2318"/>
                    <a:pt x="1532" y="2319"/>
                    <a:pt x="1532" y="2319"/>
                  </a:cubicBezTo>
                  <a:cubicBezTo>
                    <a:pt x="1533" y="2319"/>
                    <a:pt x="1534" y="2319"/>
                    <a:pt x="1534" y="2319"/>
                  </a:cubicBezTo>
                  <a:cubicBezTo>
                    <a:pt x="1535" y="2319"/>
                    <a:pt x="1536" y="2319"/>
                    <a:pt x="1536" y="2319"/>
                  </a:cubicBezTo>
                  <a:cubicBezTo>
                    <a:pt x="1538" y="2319"/>
                    <a:pt x="1539" y="2319"/>
                    <a:pt x="1540" y="2318"/>
                  </a:cubicBezTo>
                  <a:cubicBezTo>
                    <a:pt x="1541" y="2318"/>
                    <a:pt x="1542" y="2318"/>
                    <a:pt x="1543" y="2318"/>
                  </a:cubicBezTo>
                  <a:cubicBezTo>
                    <a:pt x="1543" y="2318"/>
                    <a:pt x="1544" y="2318"/>
                    <a:pt x="1545" y="2317"/>
                  </a:cubicBezTo>
                  <a:cubicBezTo>
                    <a:pt x="1545" y="2317"/>
                    <a:pt x="1546" y="2317"/>
                    <a:pt x="1546" y="2317"/>
                  </a:cubicBezTo>
                  <a:cubicBezTo>
                    <a:pt x="1547" y="2317"/>
                    <a:pt x="1548" y="2316"/>
                    <a:pt x="1548" y="2316"/>
                  </a:cubicBezTo>
                  <a:cubicBezTo>
                    <a:pt x="1548" y="2316"/>
                    <a:pt x="1547" y="2316"/>
                    <a:pt x="1546" y="2316"/>
                  </a:cubicBezTo>
                  <a:cubicBezTo>
                    <a:pt x="1546" y="2317"/>
                    <a:pt x="1545" y="2317"/>
                    <a:pt x="1545" y="2317"/>
                  </a:cubicBezTo>
                  <a:cubicBezTo>
                    <a:pt x="1544" y="2316"/>
                    <a:pt x="1543" y="2316"/>
                    <a:pt x="1542" y="2316"/>
                  </a:cubicBezTo>
                  <a:cubicBezTo>
                    <a:pt x="1542" y="2316"/>
                    <a:pt x="1541" y="2316"/>
                    <a:pt x="1540" y="2316"/>
                  </a:cubicBezTo>
                  <a:cubicBezTo>
                    <a:pt x="1539" y="2316"/>
                    <a:pt x="1539" y="2316"/>
                    <a:pt x="1538" y="2316"/>
                  </a:cubicBezTo>
                  <a:cubicBezTo>
                    <a:pt x="1538" y="2316"/>
                    <a:pt x="1537" y="2316"/>
                    <a:pt x="1537" y="2316"/>
                  </a:cubicBezTo>
                  <a:cubicBezTo>
                    <a:pt x="1535" y="2315"/>
                    <a:pt x="1534" y="2315"/>
                    <a:pt x="1533" y="2315"/>
                  </a:cubicBezTo>
                  <a:cubicBezTo>
                    <a:pt x="1532" y="2315"/>
                    <a:pt x="1532" y="2314"/>
                    <a:pt x="1531" y="2314"/>
                  </a:cubicBezTo>
                  <a:cubicBezTo>
                    <a:pt x="1531" y="2314"/>
                    <a:pt x="1530" y="2314"/>
                    <a:pt x="1529" y="2314"/>
                  </a:cubicBezTo>
                  <a:cubicBezTo>
                    <a:pt x="1529" y="2313"/>
                    <a:pt x="1528" y="2313"/>
                    <a:pt x="1527" y="2313"/>
                  </a:cubicBezTo>
                  <a:cubicBezTo>
                    <a:pt x="1527" y="2313"/>
                    <a:pt x="1526" y="2312"/>
                    <a:pt x="1525" y="2312"/>
                  </a:cubicBezTo>
                  <a:cubicBezTo>
                    <a:pt x="1525" y="2312"/>
                    <a:pt x="1524" y="2311"/>
                    <a:pt x="1523" y="2311"/>
                  </a:cubicBezTo>
                  <a:cubicBezTo>
                    <a:pt x="1522" y="2311"/>
                    <a:pt x="1522" y="2310"/>
                    <a:pt x="1521" y="2310"/>
                  </a:cubicBezTo>
                  <a:cubicBezTo>
                    <a:pt x="1518" y="2309"/>
                    <a:pt x="1515" y="2307"/>
                    <a:pt x="1512" y="2305"/>
                  </a:cubicBezTo>
                  <a:cubicBezTo>
                    <a:pt x="1511" y="2304"/>
                    <a:pt x="1509" y="2304"/>
                    <a:pt x="1507" y="2303"/>
                  </a:cubicBezTo>
                  <a:cubicBezTo>
                    <a:pt x="1506" y="2302"/>
                    <a:pt x="1504" y="2301"/>
                    <a:pt x="1503" y="2300"/>
                  </a:cubicBezTo>
                  <a:cubicBezTo>
                    <a:pt x="1499" y="2298"/>
                    <a:pt x="1496" y="2296"/>
                    <a:pt x="1493" y="2294"/>
                  </a:cubicBezTo>
                  <a:cubicBezTo>
                    <a:pt x="1489" y="2292"/>
                    <a:pt x="1486" y="2290"/>
                    <a:pt x="1483" y="2288"/>
                  </a:cubicBezTo>
                  <a:cubicBezTo>
                    <a:pt x="1481" y="2287"/>
                    <a:pt x="1480" y="2287"/>
                    <a:pt x="1478" y="2286"/>
                  </a:cubicBezTo>
                  <a:cubicBezTo>
                    <a:pt x="1476" y="2285"/>
                    <a:pt x="1475" y="2284"/>
                    <a:pt x="1473" y="2283"/>
                  </a:cubicBezTo>
                  <a:cubicBezTo>
                    <a:pt x="1470" y="2282"/>
                    <a:pt x="1467" y="2280"/>
                    <a:pt x="1464" y="2279"/>
                  </a:cubicBezTo>
                  <a:cubicBezTo>
                    <a:pt x="1480" y="2278"/>
                    <a:pt x="1497" y="2280"/>
                    <a:pt x="1513" y="2281"/>
                  </a:cubicBezTo>
                  <a:cubicBezTo>
                    <a:pt x="1516" y="2283"/>
                    <a:pt x="1520" y="2285"/>
                    <a:pt x="1523" y="2287"/>
                  </a:cubicBezTo>
                  <a:cubicBezTo>
                    <a:pt x="1525" y="2288"/>
                    <a:pt x="1528" y="2290"/>
                    <a:pt x="1531" y="2291"/>
                  </a:cubicBezTo>
                  <a:cubicBezTo>
                    <a:pt x="1532" y="2292"/>
                    <a:pt x="1533" y="2292"/>
                    <a:pt x="1534" y="2293"/>
                  </a:cubicBezTo>
                  <a:cubicBezTo>
                    <a:pt x="1536" y="2294"/>
                    <a:pt x="1537" y="2294"/>
                    <a:pt x="1538" y="2295"/>
                  </a:cubicBezTo>
                  <a:cubicBezTo>
                    <a:pt x="1541" y="2296"/>
                    <a:pt x="1543" y="2297"/>
                    <a:pt x="1546" y="2298"/>
                  </a:cubicBezTo>
                  <a:cubicBezTo>
                    <a:pt x="1548" y="2299"/>
                    <a:pt x="1550" y="2299"/>
                    <a:pt x="1552" y="2300"/>
                  </a:cubicBezTo>
                  <a:cubicBezTo>
                    <a:pt x="1555" y="2300"/>
                    <a:pt x="1557" y="2301"/>
                    <a:pt x="1558" y="2301"/>
                  </a:cubicBezTo>
                  <a:cubicBezTo>
                    <a:pt x="1559" y="2301"/>
                    <a:pt x="1560" y="2301"/>
                    <a:pt x="1561" y="2301"/>
                  </a:cubicBezTo>
                  <a:cubicBezTo>
                    <a:pt x="1562" y="2301"/>
                    <a:pt x="1563" y="2301"/>
                    <a:pt x="1563" y="2301"/>
                  </a:cubicBezTo>
                  <a:cubicBezTo>
                    <a:pt x="1564" y="2301"/>
                    <a:pt x="1564" y="2301"/>
                    <a:pt x="1565" y="2301"/>
                  </a:cubicBezTo>
                  <a:cubicBezTo>
                    <a:pt x="1565" y="2301"/>
                    <a:pt x="1566" y="2301"/>
                    <a:pt x="1566" y="2301"/>
                  </a:cubicBezTo>
                  <a:cubicBezTo>
                    <a:pt x="1567" y="2301"/>
                    <a:pt x="1567" y="2301"/>
                    <a:pt x="1567" y="2301"/>
                  </a:cubicBezTo>
                  <a:cubicBezTo>
                    <a:pt x="1567" y="2301"/>
                    <a:pt x="1567" y="2301"/>
                    <a:pt x="1566" y="2300"/>
                  </a:cubicBezTo>
                  <a:cubicBezTo>
                    <a:pt x="1566" y="2300"/>
                    <a:pt x="1566" y="2300"/>
                    <a:pt x="1565" y="2300"/>
                  </a:cubicBezTo>
                  <a:cubicBezTo>
                    <a:pt x="1565" y="2300"/>
                    <a:pt x="1564" y="2300"/>
                    <a:pt x="1563" y="2299"/>
                  </a:cubicBezTo>
                  <a:cubicBezTo>
                    <a:pt x="1562" y="2299"/>
                    <a:pt x="1561" y="2299"/>
                    <a:pt x="1559" y="2298"/>
                  </a:cubicBezTo>
                  <a:cubicBezTo>
                    <a:pt x="1558" y="2297"/>
                    <a:pt x="1556" y="2296"/>
                    <a:pt x="1554" y="2295"/>
                  </a:cubicBezTo>
                  <a:cubicBezTo>
                    <a:pt x="1552" y="2295"/>
                    <a:pt x="1550" y="2293"/>
                    <a:pt x="1548" y="2292"/>
                  </a:cubicBezTo>
                  <a:cubicBezTo>
                    <a:pt x="1546" y="2291"/>
                    <a:pt x="1544" y="2290"/>
                    <a:pt x="1541" y="2288"/>
                  </a:cubicBezTo>
                  <a:cubicBezTo>
                    <a:pt x="1540" y="2288"/>
                    <a:pt x="1539" y="2287"/>
                    <a:pt x="1538" y="2286"/>
                  </a:cubicBezTo>
                  <a:cubicBezTo>
                    <a:pt x="1537" y="2286"/>
                    <a:pt x="1535" y="2285"/>
                    <a:pt x="1534" y="2284"/>
                  </a:cubicBezTo>
                  <a:cubicBezTo>
                    <a:pt x="1533" y="2284"/>
                    <a:pt x="1532" y="2283"/>
                    <a:pt x="1531" y="2282"/>
                  </a:cubicBezTo>
                  <a:cubicBezTo>
                    <a:pt x="1553" y="2283"/>
                    <a:pt x="1574" y="2280"/>
                    <a:pt x="1592" y="2265"/>
                  </a:cubicBezTo>
                  <a:cubicBezTo>
                    <a:pt x="1557" y="2277"/>
                    <a:pt x="1512" y="2264"/>
                    <a:pt x="1476" y="2259"/>
                  </a:cubicBezTo>
                  <a:cubicBezTo>
                    <a:pt x="1477" y="2259"/>
                    <a:pt x="1477" y="2258"/>
                    <a:pt x="1478" y="2258"/>
                  </a:cubicBezTo>
                  <a:cubicBezTo>
                    <a:pt x="1480" y="2257"/>
                    <a:pt x="1482" y="2256"/>
                    <a:pt x="1484" y="2255"/>
                  </a:cubicBezTo>
                  <a:cubicBezTo>
                    <a:pt x="1485" y="2255"/>
                    <a:pt x="1485" y="2254"/>
                    <a:pt x="1486" y="2254"/>
                  </a:cubicBezTo>
                  <a:cubicBezTo>
                    <a:pt x="1486" y="2254"/>
                    <a:pt x="1487" y="2254"/>
                    <a:pt x="1487" y="2254"/>
                  </a:cubicBezTo>
                  <a:cubicBezTo>
                    <a:pt x="1488" y="2253"/>
                    <a:pt x="1489" y="2253"/>
                    <a:pt x="1490" y="2253"/>
                  </a:cubicBezTo>
                  <a:cubicBezTo>
                    <a:pt x="1491" y="2252"/>
                    <a:pt x="1492" y="2252"/>
                    <a:pt x="1493" y="2252"/>
                  </a:cubicBezTo>
                  <a:cubicBezTo>
                    <a:pt x="1494" y="2252"/>
                    <a:pt x="1495" y="2251"/>
                    <a:pt x="1496" y="2251"/>
                  </a:cubicBezTo>
                  <a:cubicBezTo>
                    <a:pt x="1496" y="2251"/>
                    <a:pt x="1497" y="2251"/>
                    <a:pt x="1498" y="2251"/>
                  </a:cubicBezTo>
                  <a:cubicBezTo>
                    <a:pt x="1499" y="2251"/>
                    <a:pt x="1499" y="2251"/>
                    <a:pt x="1500" y="2251"/>
                  </a:cubicBezTo>
                  <a:cubicBezTo>
                    <a:pt x="1501" y="2251"/>
                    <a:pt x="1502" y="2251"/>
                    <a:pt x="1503" y="2251"/>
                  </a:cubicBezTo>
                  <a:cubicBezTo>
                    <a:pt x="1503" y="2251"/>
                    <a:pt x="1504" y="2251"/>
                    <a:pt x="1504" y="2251"/>
                  </a:cubicBezTo>
                  <a:cubicBezTo>
                    <a:pt x="1504" y="2251"/>
                    <a:pt x="1503" y="2251"/>
                    <a:pt x="1503" y="2250"/>
                  </a:cubicBezTo>
                  <a:cubicBezTo>
                    <a:pt x="1502" y="2250"/>
                    <a:pt x="1501" y="2250"/>
                    <a:pt x="1500" y="2249"/>
                  </a:cubicBezTo>
                  <a:cubicBezTo>
                    <a:pt x="1499" y="2249"/>
                    <a:pt x="1499" y="2249"/>
                    <a:pt x="1498" y="2249"/>
                  </a:cubicBezTo>
                  <a:cubicBezTo>
                    <a:pt x="1497" y="2249"/>
                    <a:pt x="1496" y="2248"/>
                    <a:pt x="1496" y="2248"/>
                  </a:cubicBezTo>
                  <a:cubicBezTo>
                    <a:pt x="1495" y="2248"/>
                    <a:pt x="1494" y="2248"/>
                    <a:pt x="1493" y="2248"/>
                  </a:cubicBezTo>
                  <a:cubicBezTo>
                    <a:pt x="1492" y="2248"/>
                    <a:pt x="1491" y="2248"/>
                    <a:pt x="1490" y="2248"/>
                  </a:cubicBezTo>
                  <a:cubicBezTo>
                    <a:pt x="1487" y="2248"/>
                    <a:pt x="1485" y="2248"/>
                    <a:pt x="1482" y="2249"/>
                  </a:cubicBezTo>
                  <a:cubicBezTo>
                    <a:pt x="1480" y="2250"/>
                    <a:pt x="1477" y="2251"/>
                    <a:pt x="1475" y="2252"/>
                  </a:cubicBezTo>
                  <a:cubicBezTo>
                    <a:pt x="1474" y="2252"/>
                    <a:pt x="1474" y="2252"/>
                    <a:pt x="1473" y="2252"/>
                  </a:cubicBezTo>
                  <a:cubicBezTo>
                    <a:pt x="1472" y="2253"/>
                    <a:pt x="1472" y="2253"/>
                    <a:pt x="1471" y="2253"/>
                  </a:cubicBezTo>
                  <a:cubicBezTo>
                    <a:pt x="1470" y="2254"/>
                    <a:pt x="1469" y="2254"/>
                    <a:pt x="1467" y="2255"/>
                  </a:cubicBezTo>
                  <a:cubicBezTo>
                    <a:pt x="1466" y="2256"/>
                    <a:pt x="1465" y="2257"/>
                    <a:pt x="1463" y="2257"/>
                  </a:cubicBezTo>
                  <a:cubicBezTo>
                    <a:pt x="1463" y="2257"/>
                    <a:pt x="1463" y="2257"/>
                    <a:pt x="1463" y="2257"/>
                  </a:cubicBezTo>
                  <a:cubicBezTo>
                    <a:pt x="1418" y="2254"/>
                    <a:pt x="1401" y="2291"/>
                    <a:pt x="1380" y="2272"/>
                  </a:cubicBezTo>
                  <a:cubicBezTo>
                    <a:pt x="1365" y="2258"/>
                    <a:pt x="1335" y="2167"/>
                    <a:pt x="1328" y="2145"/>
                  </a:cubicBezTo>
                  <a:cubicBezTo>
                    <a:pt x="1324" y="2135"/>
                    <a:pt x="1321" y="2127"/>
                    <a:pt x="1317" y="2120"/>
                  </a:cubicBezTo>
                  <a:cubicBezTo>
                    <a:pt x="1317" y="2121"/>
                    <a:pt x="1317" y="2121"/>
                    <a:pt x="1317" y="2121"/>
                  </a:cubicBezTo>
                  <a:cubicBezTo>
                    <a:pt x="1318" y="2121"/>
                    <a:pt x="1319" y="2122"/>
                    <a:pt x="1320" y="2123"/>
                  </a:cubicBezTo>
                  <a:cubicBezTo>
                    <a:pt x="1321" y="2124"/>
                    <a:pt x="1322" y="2125"/>
                    <a:pt x="1323" y="2126"/>
                  </a:cubicBezTo>
                  <a:cubicBezTo>
                    <a:pt x="1324" y="2127"/>
                    <a:pt x="1325" y="2128"/>
                    <a:pt x="1326" y="2130"/>
                  </a:cubicBezTo>
                  <a:cubicBezTo>
                    <a:pt x="1327" y="2131"/>
                    <a:pt x="1328" y="2132"/>
                    <a:pt x="1329" y="2134"/>
                  </a:cubicBezTo>
                  <a:cubicBezTo>
                    <a:pt x="1331" y="2136"/>
                    <a:pt x="1334" y="2139"/>
                    <a:pt x="1336" y="2143"/>
                  </a:cubicBezTo>
                  <a:cubicBezTo>
                    <a:pt x="1339" y="2146"/>
                    <a:pt x="1341" y="2150"/>
                    <a:pt x="1344" y="2154"/>
                  </a:cubicBezTo>
                  <a:cubicBezTo>
                    <a:pt x="1345" y="2155"/>
                    <a:pt x="1346" y="2157"/>
                    <a:pt x="1348" y="2159"/>
                  </a:cubicBezTo>
                  <a:cubicBezTo>
                    <a:pt x="1349" y="2161"/>
                    <a:pt x="1350" y="2163"/>
                    <a:pt x="1352" y="2165"/>
                  </a:cubicBezTo>
                  <a:cubicBezTo>
                    <a:pt x="1352" y="2166"/>
                    <a:pt x="1352" y="2166"/>
                    <a:pt x="1353" y="2167"/>
                  </a:cubicBezTo>
                  <a:cubicBezTo>
                    <a:pt x="1353" y="2167"/>
                    <a:pt x="1353" y="2167"/>
                    <a:pt x="1353" y="2168"/>
                  </a:cubicBezTo>
                  <a:cubicBezTo>
                    <a:pt x="1353" y="2171"/>
                    <a:pt x="1354" y="2175"/>
                    <a:pt x="1356" y="2179"/>
                  </a:cubicBezTo>
                  <a:cubicBezTo>
                    <a:pt x="1357" y="2184"/>
                    <a:pt x="1359" y="2190"/>
                    <a:pt x="1361" y="2196"/>
                  </a:cubicBezTo>
                  <a:cubicBezTo>
                    <a:pt x="1361" y="2197"/>
                    <a:pt x="1362" y="2199"/>
                    <a:pt x="1363" y="2200"/>
                  </a:cubicBezTo>
                  <a:cubicBezTo>
                    <a:pt x="1363" y="2202"/>
                    <a:pt x="1364" y="2203"/>
                    <a:pt x="1364" y="2205"/>
                  </a:cubicBezTo>
                  <a:cubicBezTo>
                    <a:pt x="1365" y="2208"/>
                    <a:pt x="1367" y="2211"/>
                    <a:pt x="1368" y="2214"/>
                  </a:cubicBezTo>
                  <a:cubicBezTo>
                    <a:pt x="1369" y="2215"/>
                    <a:pt x="1369" y="2217"/>
                    <a:pt x="1370" y="2218"/>
                  </a:cubicBezTo>
                  <a:cubicBezTo>
                    <a:pt x="1371" y="2220"/>
                    <a:pt x="1372" y="2221"/>
                    <a:pt x="1372" y="2223"/>
                  </a:cubicBezTo>
                  <a:cubicBezTo>
                    <a:pt x="1373" y="2224"/>
                    <a:pt x="1374" y="2226"/>
                    <a:pt x="1375" y="2227"/>
                  </a:cubicBezTo>
                  <a:cubicBezTo>
                    <a:pt x="1375" y="2228"/>
                    <a:pt x="1376" y="2228"/>
                    <a:pt x="1376" y="2229"/>
                  </a:cubicBezTo>
                  <a:cubicBezTo>
                    <a:pt x="1377" y="2230"/>
                    <a:pt x="1377" y="2231"/>
                    <a:pt x="1378" y="2231"/>
                  </a:cubicBezTo>
                  <a:cubicBezTo>
                    <a:pt x="1378" y="2233"/>
                    <a:pt x="1379" y="2234"/>
                    <a:pt x="1380" y="2235"/>
                  </a:cubicBezTo>
                  <a:cubicBezTo>
                    <a:pt x="1381" y="2236"/>
                    <a:pt x="1381" y="2236"/>
                    <a:pt x="1382" y="2237"/>
                  </a:cubicBezTo>
                  <a:cubicBezTo>
                    <a:pt x="1382" y="2237"/>
                    <a:pt x="1383" y="2238"/>
                    <a:pt x="1383" y="2238"/>
                  </a:cubicBezTo>
                  <a:cubicBezTo>
                    <a:pt x="1384" y="2239"/>
                    <a:pt x="1385" y="2239"/>
                    <a:pt x="1385" y="2240"/>
                  </a:cubicBezTo>
                  <a:cubicBezTo>
                    <a:pt x="1386" y="2241"/>
                    <a:pt x="1386" y="2241"/>
                    <a:pt x="1387" y="2241"/>
                  </a:cubicBezTo>
                  <a:cubicBezTo>
                    <a:pt x="1388" y="2242"/>
                    <a:pt x="1389" y="2243"/>
                    <a:pt x="1390" y="2244"/>
                  </a:cubicBezTo>
                  <a:cubicBezTo>
                    <a:pt x="1390" y="2244"/>
                    <a:pt x="1391" y="2245"/>
                    <a:pt x="1392" y="2245"/>
                  </a:cubicBezTo>
                  <a:cubicBezTo>
                    <a:pt x="1392" y="2245"/>
                    <a:pt x="1393" y="2246"/>
                    <a:pt x="1393" y="2246"/>
                  </a:cubicBezTo>
                  <a:cubicBezTo>
                    <a:pt x="1394" y="2246"/>
                    <a:pt x="1395" y="2247"/>
                    <a:pt x="1396" y="2247"/>
                  </a:cubicBezTo>
                  <a:cubicBezTo>
                    <a:pt x="1397" y="2248"/>
                    <a:pt x="1398" y="2248"/>
                    <a:pt x="1399" y="2248"/>
                  </a:cubicBezTo>
                  <a:cubicBezTo>
                    <a:pt x="1399" y="2248"/>
                    <a:pt x="1400" y="2248"/>
                    <a:pt x="1400" y="2249"/>
                  </a:cubicBezTo>
                  <a:cubicBezTo>
                    <a:pt x="1401" y="2249"/>
                    <a:pt x="1401" y="2249"/>
                    <a:pt x="1401" y="2249"/>
                  </a:cubicBezTo>
                  <a:cubicBezTo>
                    <a:pt x="1403" y="2249"/>
                    <a:pt x="1404" y="2249"/>
                    <a:pt x="1405" y="2249"/>
                  </a:cubicBezTo>
                  <a:cubicBezTo>
                    <a:pt x="1406" y="2249"/>
                    <a:pt x="1406" y="2249"/>
                    <a:pt x="1406" y="2249"/>
                  </a:cubicBezTo>
                  <a:cubicBezTo>
                    <a:pt x="1406" y="2249"/>
                    <a:pt x="1406" y="2249"/>
                    <a:pt x="1405" y="2249"/>
                  </a:cubicBezTo>
                  <a:cubicBezTo>
                    <a:pt x="1404" y="2248"/>
                    <a:pt x="1403" y="2248"/>
                    <a:pt x="1402" y="2247"/>
                  </a:cubicBezTo>
                  <a:cubicBezTo>
                    <a:pt x="1402" y="2247"/>
                    <a:pt x="1401" y="2247"/>
                    <a:pt x="1401" y="2247"/>
                  </a:cubicBezTo>
                  <a:cubicBezTo>
                    <a:pt x="1401" y="2247"/>
                    <a:pt x="1400" y="2246"/>
                    <a:pt x="1400" y="2246"/>
                  </a:cubicBezTo>
                  <a:cubicBezTo>
                    <a:pt x="1399" y="2246"/>
                    <a:pt x="1398" y="2245"/>
                    <a:pt x="1398" y="2245"/>
                  </a:cubicBezTo>
                  <a:cubicBezTo>
                    <a:pt x="1397" y="2244"/>
                    <a:pt x="1396" y="2243"/>
                    <a:pt x="1395" y="2243"/>
                  </a:cubicBezTo>
                  <a:cubicBezTo>
                    <a:pt x="1395" y="2242"/>
                    <a:pt x="1394" y="2242"/>
                    <a:pt x="1394" y="2242"/>
                  </a:cubicBezTo>
                  <a:cubicBezTo>
                    <a:pt x="1394" y="2241"/>
                    <a:pt x="1393" y="2241"/>
                    <a:pt x="1393" y="2240"/>
                  </a:cubicBezTo>
                  <a:cubicBezTo>
                    <a:pt x="1392" y="2240"/>
                    <a:pt x="1391" y="2239"/>
                    <a:pt x="1390" y="2238"/>
                  </a:cubicBezTo>
                  <a:cubicBezTo>
                    <a:pt x="1390" y="2237"/>
                    <a:pt x="1390" y="2237"/>
                    <a:pt x="1389" y="2236"/>
                  </a:cubicBezTo>
                  <a:cubicBezTo>
                    <a:pt x="1389" y="2236"/>
                    <a:pt x="1388" y="2235"/>
                    <a:pt x="1388" y="2235"/>
                  </a:cubicBezTo>
                  <a:cubicBezTo>
                    <a:pt x="1388" y="2234"/>
                    <a:pt x="1387" y="2234"/>
                    <a:pt x="1387" y="2233"/>
                  </a:cubicBezTo>
                  <a:cubicBezTo>
                    <a:pt x="1386" y="2232"/>
                    <a:pt x="1386" y="2232"/>
                    <a:pt x="1386" y="2231"/>
                  </a:cubicBezTo>
                  <a:cubicBezTo>
                    <a:pt x="1385" y="2230"/>
                    <a:pt x="1384" y="2229"/>
                    <a:pt x="1383" y="2227"/>
                  </a:cubicBezTo>
                  <a:cubicBezTo>
                    <a:pt x="1383" y="2226"/>
                    <a:pt x="1382" y="2225"/>
                    <a:pt x="1381" y="2223"/>
                  </a:cubicBezTo>
                  <a:cubicBezTo>
                    <a:pt x="1381" y="2223"/>
                    <a:pt x="1382" y="2223"/>
                    <a:pt x="1382" y="2223"/>
                  </a:cubicBezTo>
                  <a:cubicBezTo>
                    <a:pt x="1382" y="2224"/>
                    <a:pt x="1383" y="2224"/>
                    <a:pt x="1383" y="2224"/>
                  </a:cubicBezTo>
                  <a:cubicBezTo>
                    <a:pt x="1385" y="2225"/>
                    <a:pt x="1386" y="2226"/>
                    <a:pt x="1387" y="2227"/>
                  </a:cubicBezTo>
                  <a:cubicBezTo>
                    <a:pt x="1388" y="2228"/>
                    <a:pt x="1390" y="2229"/>
                    <a:pt x="1391" y="2230"/>
                  </a:cubicBezTo>
                  <a:cubicBezTo>
                    <a:pt x="1392" y="2231"/>
                    <a:pt x="1394" y="2232"/>
                    <a:pt x="1395" y="2234"/>
                  </a:cubicBezTo>
                  <a:cubicBezTo>
                    <a:pt x="1397" y="2235"/>
                    <a:pt x="1398" y="2236"/>
                    <a:pt x="1400" y="2237"/>
                  </a:cubicBezTo>
                  <a:cubicBezTo>
                    <a:pt x="1401" y="2238"/>
                    <a:pt x="1403" y="2239"/>
                    <a:pt x="1405" y="2241"/>
                  </a:cubicBezTo>
                  <a:cubicBezTo>
                    <a:pt x="1405" y="2241"/>
                    <a:pt x="1405" y="2241"/>
                    <a:pt x="1406" y="2241"/>
                  </a:cubicBezTo>
                  <a:cubicBezTo>
                    <a:pt x="1406" y="2242"/>
                    <a:pt x="1407" y="2242"/>
                    <a:pt x="1407" y="2242"/>
                  </a:cubicBezTo>
                  <a:cubicBezTo>
                    <a:pt x="1408" y="2243"/>
                    <a:pt x="1409" y="2243"/>
                    <a:pt x="1410" y="2244"/>
                  </a:cubicBezTo>
                  <a:cubicBezTo>
                    <a:pt x="1411" y="2244"/>
                    <a:pt x="1413" y="2245"/>
                    <a:pt x="1415" y="2246"/>
                  </a:cubicBezTo>
                  <a:cubicBezTo>
                    <a:pt x="1417" y="2246"/>
                    <a:pt x="1418" y="2247"/>
                    <a:pt x="1420" y="2247"/>
                  </a:cubicBezTo>
                  <a:cubicBezTo>
                    <a:pt x="1421" y="2247"/>
                    <a:pt x="1422" y="2247"/>
                    <a:pt x="1422" y="2247"/>
                  </a:cubicBezTo>
                  <a:cubicBezTo>
                    <a:pt x="1423" y="2247"/>
                    <a:pt x="1424" y="2246"/>
                    <a:pt x="1424" y="2246"/>
                  </a:cubicBezTo>
                  <a:cubicBezTo>
                    <a:pt x="1426" y="2246"/>
                    <a:pt x="1427" y="2246"/>
                    <a:pt x="1428" y="2245"/>
                  </a:cubicBezTo>
                  <a:cubicBezTo>
                    <a:pt x="1429" y="2245"/>
                    <a:pt x="1429" y="2245"/>
                    <a:pt x="1430" y="2244"/>
                  </a:cubicBezTo>
                  <a:cubicBezTo>
                    <a:pt x="1430" y="2244"/>
                    <a:pt x="1430" y="2244"/>
                    <a:pt x="1430" y="2244"/>
                  </a:cubicBezTo>
                  <a:cubicBezTo>
                    <a:pt x="1430" y="2244"/>
                    <a:pt x="1430" y="2244"/>
                    <a:pt x="1429" y="2244"/>
                  </a:cubicBezTo>
                  <a:cubicBezTo>
                    <a:pt x="1429" y="2244"/>
                    <a:pt x="1428" y="2244"/>
                    <a:pt x="1427" y="2244"/>
                  </a:cubicBezTo>
                  <a:cubicBezTo>
                    <a:pt x="1427" y="2244"/>
                    <a:pt x="1426" y="2244"/>
                    <a:pt x="1425" y="2243"/>
                  </a:cubicBezTo>
                  <a:cubicBezTo>
                    <a:pt x="1423" y="2243"/>
                    <a:pt x="1422" y="2243"/>
                    <a:pt x="1421" y="2242"/>
                  </a:cubicBezTo>
                  <a:cubicBezTo>
                    <a:pt x="1421" y="2242"/>
                    <a:pt x="1420" y="2242"/>
                    <a:pt x="1420" y="2242"/>
                  </a:cubicBezTo>
                  <a:cubicBezTo>
                    <a:pt x="1420" y="2242"/>
                    <a:pt x="1420" y="2241"/>
                    <a:pt x="1419" y="2241"/>
                  </a:cubicBezTo>
                  <a:cubicBezTo>
                    <a:pt x="1419" y="2241"/>
                    <a:pt x="1418" y="2241"/>
                    <a:pt x="1417" y="2240"/>
                  </a:cubicBezTo>
                  <a:cubicBezTo>
                    <a:pt x="1416" y="2239"/>
                    <a:pt x="1415" y="2239"/>
                    <a:pt x="1413" y="2238"/>
                  </a:cubicBezTo>
                  <a:cubicBezTo>
                    <a:pt x="1413" y="2237"/>
                    <a:pt x="1412" y="2236"/>
                    <a:pt x="1411" y="2236"/>
                  </a:cubicBezTo>
                  <a:cubicBezTo>
                    <a:pt x="1410" y="2235"/>
                    <a:pt x="1410" y="2235"/>
                    <a:pt x="1409" y="2234"/>
                  </a:cubicBezTo>
                  <a:cubicBezTo>
                    <a:pt x="1408" y="2233"/>
                    <a:pt x="1406" y="2232"/>
                    <a:pt x="1405" y="2231"/>
                  </a:cubicBezTo>
                  <a:cubicBezTo>
                    <a:pt x="1403" y="2230"/>
                    <a:pt x="1401" y="2228"/>
                    <a:pt x="1400" y="2227"/>
                  </a:cubicBezTo>
                  <a:cubicBezTo>
                    <a:pt x="1399" y="2227"/>
                    <a:pt x="1398" y="2226"/>
                    <a:pt x="1397" y="2226"/>
                  </a:cubicBezTo>
                  <a:cubicBezTo>
                    <a:pt x="1397" y="2225"/>
                    <a:pt x="1396" y="2225"/>
                    <a:pt x="1395" y="2224"/>
                  </a:cubicBezTo>
                  <a:cubicBezTo>
                    <a:pt x="1393" y="2223"/>
                    <a:pt x="1392" y="2223"/>
                    <a:pt x="1390" y="2222"/>
                  </a:cubicBezTo>
                  <a:cubicBezTo>
                    <a:pt x="1388" y="2221"/>
                    <a:pt x="1387" y="2221"/>
                    <a:pt x="1385" y="2220"/>
                  </a:cubicBezTo>
                  <a:cubicBezTo>
                    <a:pt x="1384" y="2220"/>
                    <a:pt x="1384" y="2220"/>
                    <a:pt x="1383" y="2220"/>
                  </a:cubicBezTo>
                  <a:cubicBezTo>
                    <a:pt x="1382" y="2220"/>
                    <a:pt x="1382" y="2220"/>
                    <a:pt x="1381" y="2220"/>
                  </a:cubicBezTo>
                  <a:cubicBezTo>
                    <a:pt x="1380" y="2220"/>
                    <a:pt x="1380" y="2220"/>
                    <a:pt x="1379" y="2220"/>
                  </a:cubicBezTo>
                  <a:cubicBezTo>
                    <a:pt x="1379" y="2220"/>
                    <a:pt x="1379" y="2219"/>
                    <a:pt x="1379" y="2219"/>
                  </a:cubicBezTo>
                  <a:cubicBezTo>
                    <a:pt x="1379" y="2218"/>
                    <a:pt x="1378" y="2216"/>
                    <a:pt x="1377" y="2215"/>
                  </a:cubicBezTo>
                  <a:cubicBezTo>
                    <a:pt x="1377" y="2214"/>
                    <a:pt x="1376" y="2212"/>
                    <a:pt x="1375" y="2211"/>
                  </a:cubicBezTo>
                  <a:cubicBezTo>
                    <a:pt x="1374" y="2208"/>
                    <a:pt x="1373" y="2205"/>
                    <a:pt x="1371" y="2202"/>
                  </a:cubicBezTo>
                  <a:cubicBezTo>
                    <a:pt x="1371" y="2200"/>
                    <a:pt x="1370" y="2199"/>
                    <a:pt x="1369" y="2197"/>
                  </a:cubicBezTo>
                  <a:cubicBezTo>
                    <a:pt x="1369" y="2196"/>
                    <a:pt x="1368" y="2194"/>
                    <a:pt x="1367" y="2193"/>
                  </a:cubicBezTo>
                  <a:cubicBezTo>
                    <a:pt x="1365" y="2187"/>
                    <a:pt x="1362" y="2182"/>
                    <a:pt x="1360" y="2178"/>
                  </a:cubicBezTo>
                  <a:cubicBezTo>
                    <a:pt x="1359" y="2176"/>
                    <a:pt x="1359" y="2175"/>
                    <a:pt x="1358" y="2174"/>
                  </a:cubicBezTo>
                  <a:cubicBezTo>
                    <a:pt x="1359" y="2175"/>
                    <a:pt x="1360" y="2176"/>
                    <a:pt x="1360" y="2177"/>
                  </a:cubicBezTo>
                  <a:cubicBezTo>
                    <a:pt x="1361" y="2178"/>
                    <a:pt x="1362" y="2179"/>
                    <a:pt x="1363" y="2180"/>
                  </a:cubicBezTo>
                  <a:cubicBezTo>
                    <a:pt x="1364" y="2181"/>
                    <a:pt x="1364" y="2182"/>
                    <a:pt x="1365" y="2183"/>
                  </a:cubicBezTo>
                  <a:cubicBezTo>
                    <a:pt x="1367" y="2185"/>
                    <a:pt x="1369" y="2186"/>
                    <a:pt x="1371" y="2188"/>
                  </a:cubicBezTo>
                  <a:cubicBezTo>
                    <a:pt x="1372" y="2190"/>
                    <a:pt x="1374" y="2191"/>
                    <a:pt x="1376" y="2193"/>
                  </a:cubicBezTo>
                  <a:cubicBezTo>
                    <a:pt x="1378" y="2194"/>
                    <a:pt x="1380" y="2196"/>
                    <a:pt x="1382" y="2197"/>
                  </a:cubicBezTo>
                  <a:cubicBezTo>
                    <a:pt x="1386" y="2200"/>
                    <a:pt x="1390" y="2202"/>
                    <a:pt x="1394" y="2204"/>
                  </a:cubicBezTo>
                  <a:cubicBezTo>
                    <a:pt x="1398" y="2206"/>
                    <a:pt x="1402" y="2207"/>
                    <a:pt x="1405" y="2208"/>
                  </a:cubicBezTo>
                  <a:cubicBezTo>
                    <a:pt x="1409" y="2209"/>
                    <a:pt x="1413" y="2209"/>
                    <a:pt x="1416" y="2209"/>
                  </a:cubicBezTo>
                  <a:cubicBezTo>
                    <a:pt x="1419" y="2209"/>
                    <a:pt x="1421" y="2209"/>
                    <a:pt x="1424" y="2208"/>
                  </a:cubicBezTo>
                  <a:cubicBezTo>
                    <a:pt x="1425" y="2208"/>
                    <a:pt x="1426" y="2208"/>
                    <a:pt x="1426" y="2208"/>
                  </a:cubicBezTo>
                  <a:cubicBezTo>
                    <a:pt x="1427" y="2207"/>
                    <a:pt x="1428" y="2207"/>
                    <a:pt x="1428" y="2207"/>
                  </a:cubicBezTo>
                  <a:cubicBezTo>
                    <a:pt x="1429" y="2207"/>
                    <a:pt x="1430" y="2206"/>
                    <a:pt x="1430" y="2206"/>
                  </a:cubicBezTo>
                  <a:cubicBezTo>
                    <a:pt x="1430" y="2206"/>
                    <a:pt x="1429" y="2206"/>
                    <a:pt x="1428" y="2207"/>
                  </a:cubicBezTo>
                  <a:cubicBezTo>
                    <a:pt x="1427" y="2207"/>
                    <a:pt x="1425" y="2207"/>
                    <a:pt x="1423" y="2207"/>
                  </a:cubicBezTo>
                  <a:cubicBezTo>
                    <a:pt x="1421" y="2207"/>
                    <a:pt x="1419" y="2207"/>
                    <a:pt x="1416" y="2206"/>
                  </a:cubicBezTo>
                  <a:cubicBezTo>
                    <a:pt x="1413" y="2206"/>
                    <a:pt x="1410" y="2205"/>
                    <a:pt x="1407" y="2204"/>
                  </a:cubicBezTo>
                  <a:cubicBezTo>
                    <a:pt x="1403" y="2202"/>
                    <a:pt x="1400" y="2201"/>
                    <a:pt x="1396" y="2199"/>
                  </a:cubicBezTo>
                  <a:cubicBezTo>
                    <a:pt x="1394" y="2197"/>
                    <a:pt x="1391" y="2196"/>
                    <a:pt x="1389" y="2194"/>
                  </a:cubicBezTo>
                  <a:cubicBezTo>
                    <a:pt x="1389" y="2194"/>
                    <a:pt x="1389" y="2194"/>
                    <a:pt x="1389" y="2194"/>
                  </a:cubicBezTo>
                  <a:cubicBezTo>
                    <a:pt x="1390" y="2194"/>
                    <a:pt x="1392" y="2194"/>
                    <a:pt x="1393" y="2194"/>
                  </a:cubicBezTo>
                  <a:cubicBezTo>
                    <a:pt x="1395" y="2194"/>
                    <a:pt x="1396" y="2194"/>
                    <a:pt x="1398" y="2194"/>
                  </a:cubicBezTo>
                  <a:cubicBezTo>
                    <a:pt x="1400" y="2194"/>
                    <a:pt x="1402" y="2194"/>
                    <a:pt x="1404" y="2194"/>
                  </a:cubicBezTo>
                  <a:cubicBezTo>
                    <a:pt x="1405" y="2194"/>
                    <a:pt x="1406" y="2194"/>
                    <a:pt x="1407" y="2194"/>
                  </a:cubicBezTo>
                  <a:cubicBezTo>
                    <a:pt x="1408" y="2194"/>
                    <a:pt x="1409" y="2194"/>
                    <a:pt x="1410" y="2194"/>
                  </a:cubicBezTo>
                  <a:cubicBezTo>
                    <a:pt x="1412" y="2194"/>
                    <a:pt x="1414" y="2194"/>
                    <a:pt x="1416" y="2194"/>
                  </a:cubicBezTo>
                  <a:cubicBezTo>
                    <a:pt x="1418" y="2194"/>
                    <a:pt x="1420" y="2194"/>
                    <a:pt x="1422" y="2194"/>
                  </a:cubicBezTo>
                  <a:cubicBezTo>
                    <a:pt x="1423" y="2194"/>
                    <a:pt x="1424" y="2194"/>
                    <a:pt x="1425" y="2194"/>
                  </a:cubicBezTo>
                  <a:cubicBezTo>
                    <a:pt x="1426" y="2194"/>
                    <a:pt x="1427" y="2194"/>
                    <a:pt x="1428" y="2194"/>
                  </a:cubicBezTo>
                  <a:cubicBezTo>
                    <a:pt x="1430" y="2194"/>
                    <a:pt x="1432" y="2193"/>
                    <a:pt x="1434" y="2193"/>
                  </a:cubicBezTo>
                  <a:cubicBezTo>
                    <a:pt x="1435" y="2193"/>
                    <a:pt x="1437" y="2193"/>
                    <a:pt x="1439" y="2193"/>
                  </a:cubicBezTo>
                  <a:cubicBezTo>
                    <a:pt x="1440" y="2193"/>
                    <a:pt x="1442" y="2193"/>
                    <a:pt x="1443" y="2193"/>
                  </a:cubicBezTo>
                  <a:cubicBezTo>
                    <a:pt x="1444" y="2193"/>
                    <a:pt x="1445" y="2193"/>
                    <a:pt x="1446" y="2193"/>
                  </a:cubicBezTo>
                  <a:cubicBezTo>
                    <a:pt x="1447" y="2193"/>
                    <a:pt x="1448" y="2192"/>
                    <a:pt x="1448" y="2192"/>
                  </a:cubicBezTo>
                  <a:cubicBezTo>
                    <a:pt x="1449" y="2192"/>
                    <a:pt x="1449" y="2192"/>
                    <a:pt x="1449" y="2192"/>
                  </a:cubicBezTo>
                  <a:cubicBezTo>
                    <a:pt x="1449" y="2192"/>
                    <a:pt x="1449" y="2192"/>
                    <a:pt x="1448" y="2192"/>
                  </a:cubicBezTo>
                  <a:cubicBezTo>
                    <a:pt x="1448" y="2192"/>
                    <a:pt x="1447" y="2191"/>
                    <a:pt x="1446" y="2191"/>
                  </a:cubicBezTo>
                  <a:cubicBezTo>
                    <a:pt x="1446" y="2191"/>
                    <a:pt x="1444" y="2190"/>
                    <a:pt x="1443" y="2190"/>
                  </a:cubicBezTo>
                  <a:cubicBezTo>
                    <a:pt x="1443" y="2190"/>
                    <a:pt x="1442" y="2189"/>
                    <a:pt x="1441" y="2189"/>
                  </a:cubicBezTo>
                  <a:cubicBezTo>
                    <a:pt x="1441" y="2189"/>
                    <a:pt x="1440" y="2189"/>
                    <a:pt x="1439" y="2189"/>
                  </a:cubicBezTo>
                  <a:cubicBezTo>
                    <a:pt x="1438" y="2188"/>
                    <a:pt x="1437" y="2188"/>
                    <a:pt x="1437" y="2188"/>
                  </a:cubicBezTo>
                  <a:cubicBezTo>
                    <a:pt x="1436" y="2188"/>
                    <a:pt x="1435" y="2188"/>
                    <a:pt x="1434" y="2187"/>
                  </a:cubicBezTo>
                  <a:cubicBezTo>
                    <a:pt x="1432" y="2187"/>
                    <a:pt x="1430" y="2187"/>
                    <a:pt x="1428" y="2187"/>
                  </a:cubicBezTo>
                  <a:cubicBezTo>
                    <a:pt x="1427" y="2186"/>
                    <a:pt x="1426" y="2186"/>
                    <a:pt x="1425" y="2186"/>
                  </a:cubicBezTo>
                  <a:cubicBezTo>
                    <a:pt x="1424" y="2186"/>
                    <a:pt x="1423" y="2186"/>
                    <a:pt x="1422" y="2186"/>
                  </a:cubicBezTo>
                  <a:cubicBezTo>
                    <a:pt x="1420" y="2186"/>
                    <a:pt x="1418" y="2186"/>
                    <a:pt x="1416" y="2186"/>
                  </a:cubicBezTo>
                  <a:cubicBezTo>
                    <a:pt x="1414" y="2186"/>
                    <a:pt x="1412" y="2186"/>
                    <a:pt x="1409" y="2186"/>
                  </a:cubicBezTo>
                  <a:cubicBezTo>
                    <a:pt x="1408" y="2186"/>
                    <a:pt x="1407" y="2186"/>
                    <a:pt x="1406" y="2187"/>
                  </a:cubicBezTo>
                  <a:cubicBezTo>
                    <a:pt x="1405" y="2187"/>
                    <a:pt x="1404" y="2187"/>
                    <a:pt x="1403" y="2187"/>
                  </a:cubicBezTo>
                  <a:cubicBezTo>
                    <a:pt x="1401" y="2187"/>
                    <a:pt x="1399" y="2188"/>
                    <a:pt x="1398" y="2188"/>
                  </a:cubicBezTo>
                  <a:cubicBezTo>
                    <a:pt x="1396" y="2188"/>
                    <a:pt x="1394" y="2189"/>
                    <a:pt x="1393" y="2189"/>
                  </a:cubicBezTo>
                  <a:cubicBezTo>
                    <a:pt x="1391" y="2190"/>
                    <a:pt x="1390" y="2190"/>
                    <a:pt x="1388" y="2191"/>
                  </a:cubicBezTo>
                  <a:cubicBezTo>
                    <a:pt x="1388" y="2191"/>
                    <a:pt x="1387" y="2191"/>
                    <a:pt x="1386" y="2192"/>
                  </a:cubicBezTo>
                  <a:cubicBezTo>
                    <a:pt x="1383" y="2189"/>
                    <a:pt x="1379" y="2186"/>
                    <a:pt x="1376" y="2183"/>
                  </a:cubicBezTo>
                  <a:cubicBezTo>
                    <a:pt x="1374" y="2181"/>
                    <a:pt x="1373" y="2179"/>
                    <a:pt x="1371" y="2177"/>
                  </a:cubicBezTo>
                  <a:cubicBezTo>
                    <a:pt x="1370" y="2177"/>
                    <a:pt x="1370" y="2176"/>
                    <a:pt x="1369" y="2175"/>
                  </a:cubicBezTo>
                  <a:cubicBezTo>
                    <a:pt x="1368" y="2174"/>
                    <a:pt x="1367" y="2173"/>
                    <a:pt x="1367" y="2172"/>
                  </a:cubicBezTo>
                  <a:cubicBezTo>
                    <a:pt x="1364" y="2168"/>
                    <a:pt x="1361" y="2164"/>
                    <a:pt x="1358" y="2161"/>
                  </a:cubicBezTo>
                  <a:cubicBezTo>
                    <a:pt x="1356" y="2159"/>
                    <a:pt x="1355" y="2157"/>
                    <a:pt x="1354" y="2155"/>
                  </a:cubicBezTo>
                  <a:cubicBezTo>
                    <a:pt x="1352" y="2153"/>
                    <a:pt x="1351" y="2151"/>
                    <a:pt x="1349" y="2149"/>
                  </a:cubicBezTo>
                  <a:cubicBezTo>
                    <a:pt x="1347" y="2146"/>
                    <a:pt x="1344" y="2142"/>
                    <a:pt x="1341" y="2139"/>
                  </a:cubicBezTo>
                  <a:cubicBezTo>
                    <a:pt x="1338" y="2136"/>
                    <a:pt x="1335" y="2133"/>
                    <a:pt x="1333" y="2130"/>
                  </a:cubicBezTo>
                  <a:cubicBezTo>
                    <a:pt x="1331" y="2129"/>
                    <a:pt x="1330" y="2128"/>
                    <a:pt x="1329" y="2127"/>
                  </a:cubicBezTo>
                  <a:cubicBezTo>
                    <a:pt x="1327" y="2126"/>
                    <a:pt x="1326" y="2125"/>
                    <a:pt x="1325" y="2124"/>
                  </a:cubicBezTo>
                  <a:cubicBezTo>
                    <a:pt x="1324" y="2123"/>
                    <a:pt x="1322" y="2122"/>
                    <a:pt x="1321" y="2121"/>
                  </a:cubicBezTo>
                  <a:cubicBezTo>
                    <a:pt x="1320" y="2121"/>
                    <a:pt x="1319" y="2120"/>
                    <a:pt x="1318" y="2119"/>
                  </a:cubicBezTo>
                  <a:cubicBezTo>
                    <a:pt x="1317" y="2119"/>
                    <a:pt x="1317" y="2118"/>
                    <a:pt x="1316" y="2118"/>
                  </a:cubicBezTo>
                  <a:cubicBezTo>
                    <a:pt x="1316" y="2118"/>
                    <a:pt x="1316" y="2118"/>
                    <a:pt x="1316" y="2118"/>
                  </a:cubicBezTo>
                  <a:cubicBezTo>
                    <a:pt x="1306" y="2101"/>
                    <a:pt x="1298" y="2096"/>
                    <a:pt x="1298" y="2096"/>
                  </a:cubicBezTo>
                  <a:cubicBezTo>
                    <a:pt x="1298" y="2096"/>
                    <a:pt x="1332" y="2102"/>
                    <a:pt x="1371" y="2105"/>
                  </a:cubicBezTo>
                  <a:cubicBezTo>
                    <a:pt x="1371" y="2105"/>
                    <a:pt x="1372" y="2106"/>
                    <a:pt x="1372" y="2107"/>
                  </a:cubicBezTo>
                  <a:cubicBezTo>
                    <a:pt x="1372" y="2107"/>
                    <a:pt x="1373" y="2108"/>
                    <a:pt x="1373" y="2108"/>
                  </a:cubicBezTo>
                  <a:cubicBezTo>
                    <a:pt x="1373" y="2109"/>
                    <a:pt x="1374" y="2109"/>
                    <a:pt x="1374" y="2110"/>
                  </a:cubicBezTo>
                  <a:cubicBezTo>
                    <a:pt x="1375" y="2111"/>
                    <a:pt x="1375" y="2111"/>
                    <a:pt x="1376" y="2112"/>
                  </a:cubicBezTo>
                  <a:cubicBezTo>
                    <a:pt x="1376" y="2112"/>
                    <a:pt x="1377" y="2113"/>
                    <a:pt x="1377" y="2114"/>
                  </a:cubicBezTo>
                  <a:cubicBezTo>
                    <a:pt x="1378" y="2115"/>
                    <a:pt x="1378" y="2115"/>
                    <a:pt x="1379" y="2116"/>
                  </a:cubicBezTo>
                  <a:cubicBezTo>
                    <a:pt x="1380" y="2117"/>
                    <a:pt x="1380" y="2117"/>
                    <a:pt x="1381" y="2118"/>
                  </a:cubicBezTo>
                  <a:cubicBezTo>
                    <a:pt x="1382" y="2119"/>
                    <a:pt x="1383" y="2120"/>
                    <a:pt x="1383" y="2120"/>
                  </a:cubicBezTo>
                  <a:cubicBezTo>
                    <a:pt x="1384" y="2121"/>
                    <a:pt x="1385" y="2122"/>
                    <a:pt x="1386" y="2123"/>
                  </a:cubicBezTo>
                  <a:cubicBezTo>
                    <a:pt x="1388" y="2124"/>
                    <a:pt x="1389" y="2125"/>
                    <a:pt x="1391" y="2127"/>
                  </a:cubicBezTo>
                  <a:cubicBezTo>
                    <a:pt x="1393" y="2128"/>
                    <a:pt x="1396" y="2129"/>
                    <a:pt x="1398" y="2131"/>
                  </a:cubicBezTo>
                  <a:cubicBezTo>
                    <a:pt x="1400" y="2132"/>
                    <a:pt x="1402" y="2133"/>
                    <a:pt x="1404" y="2134"/>
                  </a:cubicBezTo>
                  <a:cubicBezTo>
                    <a:pt x="1406" y="2135"/>
                    <a:pt x="1409" y="2136"/>
                    <a:pt x="1411" y="2136"/>
                  </a:cubicBezTo>
                  <a:cubicBezTo>
                    <a:pt x="1412" y="2137"/>
                    <a:pt x="1413" y="2137"/>
                    <a:pt x="1414" y="2137"/>
                  </a:cubicBezTo>
                  <a:cubicBezTo>
                    <a:pt x="1415" y="2137"/>
                    <a:pt x="1416" y="2138"/>
                    <a:pt x="1417" y="2138"/>
                  </a:cubicBezTo>
                  <a:cubicBezTo>
                    <a:pt x="1418" y="2138"/>
                    <a:pt x="1419" y="2138"/>
                    <a:pt x="1420" y="2139"/>
                  </a:cubicBezTo>
                  <a:cubicBezTo>
                    <a:pt x="1421" y="2139"/>
                    <a:pt x="1422" y="2139"/>
                    <a:pt x="1423" y="2139"/>
                  </a:cubicBezTo>
                  <a:cubicBezTo>
                    <a:pt x="1424" y="2139"/>
                    <a:pt x="1425" y="2139"/>
                    <a:pt x="1425" y="2139"/>
                  </a:cubicBezTo>
                  <a:cubicBezTo>
                    <a:pt x="1426" y="2139"/>
                    <a:pt x="1427" y="2139"/>
                    <a:pt x="1428" y="2139"/>
                  </a:cubicBezTo>
                  <a:cubicBezTo>
                    <a:pt x="1428" y="2139"/>
                    <a:pt x="1429" y="2139"/>
                    <a:pt x="1430" y="2139"/>
                  </a:cubicBezTo>
                  <a:cubicBezTo>
                    <a:pt x="1430" y="2139"/>
                    <a:pt x="1431" y="2139"/>
                    <a:pt x="1431" y="2139"/>
                  </a:cubicBezTo>
                  <a:cubicBezTo>
                    <a:pt x="1433" y="2139"/>
                    <a:pt x="1433" y="2139"/>
                    <a:pt x="1434" y="2139"/>
                  </a:cubicBezTo>
                  <a:cubicBezTo>
                    <a:pt x="1434" y="2139"/>
                    <a:pt x="1435" y="2139"/>
                    <a:pt x="1435" y="2139"/>
                  </a:cubicBezTo>
                  <a:cubicBezTo>
                    <a:pt x="1435" y="2139"/>
                    <a:pt x="1435" y="2139"/>
                    <a:pt x="1434" y="2139"/>
                  </a:cubicBezTo>
                  <a:cubicBezTo>
                    <a:pt x="1433" y="2139"/>
                    <a:pt x="1433" y="2138"/>
                    <a:pt x="1432" y="2138"/>
                  </a:cubicBezTo>
                  <a:cubicBezTo>
                    <a:pt x="1431" y="2138"/>
                    <a:pt x="1431" y="2137"/>
                    <a:pt x="1430" y="2137"/>
                  </a:cubicBezTo>
                  <a:cubicBezTo>
                    <a:pt x="1430" y="2137"/>
                    <a:pt x="1429" y="2137"/>
                    <a:pt x="1428" y="2136"/>
                  </a:cubicBezTo>
                  <a:cubicBezTo>
                    <a:pt x="1428" y="2136"/>
                    <a:pt x="1427" y="2136"/>
                    <a:pt x="1426" y="2136"/>
                  </a:cubicBezTo>
                  <a:cubicBezTo>
                    <a:pt x="1426" y="2135"/>
                    <a:pt x="1425" y="2135"/>
                    <a:pt x="1424" y="2135"/>
                  </a:cubicBezTo>
                  <a:cubicBezTo>
                    <a:pt x="1423" y="2134"/>
                    <a:pt x="1422" y="2134"/>
                    <a:pt x="1421" y="2133"/>
                  </a:cubicBezTo>
                  <a:cubicBezTo>
                    <a:pt x="1421" y="2133"/>
                    <a:pt x="1420" y="2133"/>
                    <a:pt x="1419" y="2132"/>
                  </a:cubicBezTo>
                  <a:cubicBezTo>
                    <a:pt x="1418" y="2132"/>
                    <a:pt x="1418" y="2132"/>
                    <a:pt x="1417" y="2132"/>
                  </a:cubicBezTo>
                  <a:cubicBezTo>
                    <a:pt x="1417" y="2132"/>
                    <a:pt x="1417" y="2131"/>
                    <a:pt x="1416" y="2131"/>
                  </a:cubicBezTo>
                  <a:cubicBezTo>
                    <a:pt x="1415" y="2131"/>
                    <a:pt x="1414" y="2130"/>
                    <a:pt x="1413" y="2130"/>
                  </a:cubicBezTo>
                  <a:cubicBezTo>
                    <a:pt x="1412" y="2129"/>
                    <a:pt x="1411" y="2129"/>
                    <a:pt x="1410" y="2128"/>
                  </a:cubicBezTo>
                  <a:cubicBezTo>
                    <a:pt x="1409" y="2128"/>
                    <a:pt x="1408" y="2127"/>
                    <a:pt x="1407" y="2127"/>
                  </a:cubicBezTo>
                  <a:cubicBezTo>
                    <a:pt x="1407" y="2126"/>
                    <a:pt x="1406" y="2126"/>
                    <a:pt x="1405" y="2126"/>
                  </a:cubicBezTo>
                  <a:cubicBezTo>
                    <a:pt x="1406" y="2126"/>
                    <a:pt x="1408" y="2126"/>
                    <a:pt x="1409" y="2126"/>
                  </a:cubicBezTo>
                  <a:cubicBezTo>
                    <a:pt x="1412" y="2126"/>
                    <a:pt x="1415" y="2126"/>
                    <a:pt x="1418" y="2126"/>
                  </a:cubicBezTo>
                  <a:cubicBezTo>
                    <a:pt x="1419" y="2126"/>
                    <a:pt x="1420" y="2126"/>
                    <a:pt x="1420" y="2125"/>
                  </a:cubicBezTo>
                  <a:cubicBezTo>
                    <a:pt x="1421" y="2125"/>
                    <a:pt x="1422" y="2125"/>
                    <a:pt x="1423" y="2125"/>
                  </a:cubicBezTo>
                  <a:cubicBezTo>
                    <a:pt x="1425" y="2125"/>
                    <a:pt x="1426" y="2125"/>
                    <a:pt x="1428" y="2124"/>
                  </a:cubicBezTo>
                  <a:cubicBezTo>
                    <a:pt x="1429" y="2124"/>
                    <a:pt x="1431" y="2124"/>
                    <a:pt x="1433" y="2123"/>
                  </a:cubicBezTo>
                  <a:cubicBezTo>
                    <a:pt x="1434" y="2123"/>
                    <a:pt x="1434" y="2123"/>
                    <a:pt x="1435" y="2123"/>
                  </a:cubicBezTo>
                  <a:cubicBezTo>
                    <a:pt x="1436" y="2123"/>
                    <a:pt x="1437" y="2123"/>
                    <a:pt x="1437" y="2122"/>
                  </a:cubicBezTo>
                  <a:cubicBezTo>
                    <a:pt x="1441" y="2122"/>
                    <a:pt x="1443" y="2121"/>
                    <a:pt x="1446" y="2120"/>
                  </a:cubicBezTo>
                  <a:cubicBezTo>
                    <a:pt x="1448" y="2119"/>
                    <a:pt x="1450" y="2118"/>
                    <a:pt x="1452" y="2117"/>
                  </a:cubicBezTo>
                  <a:cubicBezTo>
                    <a:pt x="1452" y="2117"/>
                    <a:pt x="1453" y="2117"/>
                    <a:pt x="1453" y="2116"/>
                  </a:cubicBezTo>
                  <a:cubicBezTo>
                    <a:pt x="1453" y="2116"/>
                    <a:pt x="1454" y="2116"/>
                    <a:pt x="1454" y="2116"/>
                  </a:cubicBezTo>
                  <a:cubicBezTo>
                    <a:pt x="1454" y="2116"/>
                    <a:pt x="1453" y="2116"/>
                    <a:pt x="1453" y="2116"/>
                  </a:cubicBezTo>
                  <a:cubicBezTo>
                    <a:pt x="1453" y="2116"/>
                    <a:pt x="1452" y="2116"/>
                    <a:pt x="1451" y="2116"/>
                  </a:cubicBezTo>
                  <a:cubicBezTo>
                    <a:pt x="1450" y="2115"/>
                    <a:pt x="1448" y="2115"/>
                    <a:pt x="1445" y="2115"/>
                  </a:cubicBezTo>
                  <a:cubicBezTo>
                    <a:pt x="1442" y="2115"/>
                    <a:pt x="1439" y="2115"/>
                    <a:pt x="1436" y="2115"/>
                  </a:cubicBezTo>
                  <a:cubicBezTo>
                    <a:pt x="1436" y="2115"/>
                    <a:pt x="1435" y="2116"/>
                    <a:pt x="1434" y="2116"/>
                  </a:cubicBezTo>
                  <a:cubicBezTo>
                    <a:pt x="1433" y="2116"/>
                    <a:pt x="1432" y="2116"/>
                    <a:pt x="1431" y="2116"/>
                  </a:cubicBezTo>
                  <a:cubicBezTo>
                    <a:pt x="1430" y="2116"/>
                    <a:pt x="1428" y="2116"/>
                    <a:pt x="1426" y="2117"/>
                  </a:cubicBezTo>
                  <a:cubicBezTo>
                    <a:pt x="1425" y="2117"/>
                    <a:pt x="1423" y="2117"/>
                    <a:pt x="1422" y="2118"/>
                  </a:cubicBezTo>
                  <a:cubicBezTo>
                    <a:pt x="1421" y="2118"/>
                    <a:pt x="1420" y="2118"/>
                    <a:pt x="1419" y="2118"/>
                  </a:cubicBezTo>
                  <a:cubicBezTo>
                    <a:pt x="1418" y="2118"/>
                    <a:pt x="1418" y="2119"/>
                    <a:pt x="1417" y="2119"/>
                  </a:cubicBezTo>
                  <a:cubicBezTo>
                    <a:pt x="1414" y="2120"/>
                    <a:pt x="1411" y="2121"/>
                    <a:pt x="1409" y="2121"/>
                  </a:cubicBezTo>
                  <a:cubicBezTo>
                    <a:pt x="1406" y="2122"/>
                    <a:pt x="1404" y="2123"/>
                    <a:pt x="1403" y="2124"/>
                  </a:cubicBezTo>
                  <a:cubicBezTo>
                    <a:pt x="1403" y="2124"/>
                    <a:pt x="1402" y="2124"/>
                    <a:pt x="1402" y="2124"/>
                  </a:cubicBezTo>
                  <a:cubicBezTo>
                    <a:pt x="1402" y="2124"/>
                    <a:pt x="1402" y="2124"/>
                    <a:pt x="1401" y="2124"/>
                  </a:cubicBezTo>
                  <a:cubicBezTo>
                    <a:pt x="1399" y="2123"/>
                    <a:pt x="1398" y="2121"/>
                    <a:pt x="1396" y="2120"/>
                  </a:cubicBezTo>
                  <a:cubicBezTo>
                    <a:pt x="1395" y="2120"/>
                    <a:pt x="1394" y="2119"/>
                    <a:pt x="1393" y="2119"/>
                  </a:cubicBezTo>
                  <a:cubicBezTo>
                    <a:pt x="1392" y="2118"/>
                    <a:pt x="1391" y="2117"/>
                    <a:pt x="1390" y="2117"/>
                  </a:cubicBezTo>
                  <a:cubicBezTo>
                    <a:pt x="1389" y="2116"/>
                    <a:pt x="1388" y="2116"/>
                    <a:pt x="1387" y="2115"/>
                  </a:cubicBezTo>
                  <a:cubicBezTo>
                    <a:pt x="1387" y="2115"/>
                    <a:pt x="1387" y="2115"/>
                    <a:pt x="1386" y="2114"/>
                  </a:cubicBezTo>
                  <a:cubicBezTo>
                    <a:pt x="1386" y="2114"/>
                    <a:pt x="1385" y="2114"/>
                    <a:pt x="1385" y="2114"/>
                  </a:cubicBezTo>
                  <a:cubicBezTo>
                    <a:pt x="1384" y="2113"/>
                    <a:pt x="1383" y="2113"/>
                    <a:pt x="1382" y="2112"/>
                  </a:cubicBezTo>
                  <a:cubicBezTo>
                    <a:pt x="1382" y="2112"/>
                    <a:pt x="1381" y="2111"/>
                    <a:pt x="1380" y="2110"/>
                  </a:cubicBezTo>
                  <a:cubicBezTo>
                    <a:pt x="1380" y="2110"/>
                    <a:pt x="1379" y="2110"/>
                    <a:pt x="1378" y="2109"/>
                  </a:cubicBezTo>
                  <a:cubicBezTo>
                    <a:pt x="1378" y="2109"/>
                    <a:pt x="1377" y="2108"/>
                    <a:pt x="1376" y="2108"/>
                  </a:cubicBezTo>
                  <a:cubicBezTo>
                    <a:pt x="1376" y="2107"/>
                    <a:pt x="1375" y="2107"/>
                    <a:pt x="1375" y="2107"/>
                  </a:cubicBezTo>
                  <a:cubicBezTo>
                    <a:pt x="1374" y="2106"/>
                    <a:pt x="1374" y="2106"/>
                    <a:pt x="1373" y="2106"/>
                  </a:cubicBezTo>
                  <a:cubicBezTo>
                    <a:pt x="1373" y="2105"/>
                    <a:pt x="1372" y="2105"/>
                    <a:pt x="1372" y="2105"/>
                  </a:cubicBezTo>
                  <a:cubicBezTo>
                    <a:pt x="1395" y="2106"/>
                    <a:pt x="1418" y="2107"/>
                    <a:pt x="1437" y="2104"/>
                  </a:cubicBezTo>
                  <a:cubicBezTo>
                    <a:pt x="1410" y="2102"/>
                    <a:pt x="1389" y="2103"/>
                    <a:pt x="1359" y="2094"/>
                  </a:cubicBezTo>
                  <a:cubicBezTo>
                    <a:pt x="1325" y="2084"/>
                    <a:pt x="1306" y="2080"/>
                    <a:pt x="1282" y="2061"/>
                  </a:cubicBezTo>
                  <a:cubicBezTo>
                    <a:pt x="1283" y="2061"/>
                    <a:pt x="1284" y="2061"/>
                    <a:pt x="1285" y="2061"/>
                  </a:cubicBezTo>
                  <a:cubicBezTo>
                    <a:pt x="1287" y="2061"/>
                    <a:pt x="1289" y="2060"/>
                    <a:pt x="1291" y="2060"/>
                  </a:cubicBezTo>
                  <a:cubicBezTo>
                    <a:pt x="1293" y="2060"/>
                    <a:pt x="1295" y="2060"/>
                    <a:pt x="1297" y="2059"/>
                  </a:cubicBezTo>
                  <a:cubicBezTo>
                    <a:pt x="1300" y="2059"/>
                    <a:pt x="1304" y="2058"/>
                    <a:pt x="1308" y="2057"/>
                  </a:cubicBezTo>
                  <a:cubicBezTo>
                    <a:pt x="1310" y="2057"/>
                    <a:pt x="1311" y="2056"/>
                    <a:pt x="1313" y="2056"/>
                  </a:cubicBezTo>
                  <a:cubicBezTo>
                    <a:pt x="1313" y="2056"/>
                    <a:pt x="1313" y="2056"/>
                    <a:pt x="1313" y="2056"/>
                  </a:cubicBezTo>
                  <a:cubicBezTo>
                    <a:pt x="1313" y="2056"/>
                    <a:pt x="1314" y="2057"/>
                    <a:pt x="1315" y="2058"/>
                  </a:cubicBezTo>
                  <a:cubicBezTo>
                    <a:pt x="1316" y="2058"/>
                    <a:pt x="1317" y="2059"/>
                    <a:pt x="1318" y="2060"/>
                  </a:cubicBezTo>
                  <a:cubicBezTo>
                    <a:pt x="1319" y="2060"/>
                    <a:pt x="1320" y="2061"/>
                    <a:pt x="1321" y="2062"/>
                  </a:cubicBezTo>
                  <a:cubicBezTo>
                    <a:pt x="1322" y="2063"/>
                    <a:pt x="1324" y="2063"/>
                    <a:pt x="1325" y="2064"/>
                  </a:cubicBezTo>
                  <a:cubicBezTo>
                    <a:pt x="1326" y="2064"/>
                    <a:pt x="1327" y="2065"/>
                    <a:pt x="1327" y="2065"/>
                  </a:cubicBezTo>
                  <a:cubicBezTo>
                    <a:pt x="1328" y="2065"/>
                    <a:pt x="1329" y="2066"/>
                    <a:pt x="1330" y="2066"/>
                  </a:cubicBezTo>
                  <a:cubicBezTo>
                    <a:pt x="1331" y="2066"/>
                    <a:pt x="1333" y="2067"/>
                    <a:pt x="1334" y="2067"/>
                  </a:cubicBezTo>
                  <a:cubicBezTo>
                    <a:pt x="1336" y="2068"/>
                    <a:pt x="1338" y="2068"/>
                    <a:pt x="1339" y="2069"/>
                  </a:cubicBezTo>
                  <a:cubicBezTo>
                    <a:pt x="1340" y="2069"/>
                    <a:pt x="1341" y="2069"/>
                    <a:pt x="1342" y="2069"/>
                  </a:cubicBezTo>
                  <a:cubicBezTo>
                    <a:pt x="1342" y="2069"/>
                    <a:pt x="1343" y="2069"/>
                    <a:pt x="1344" y="2070"/>
                  </a:cubicBezTo>
                  <a:cubicBezTo>
                    <a:pt x="1345" y="2070"/>
                    <a:pt x="1347" y="2070"/>
                    <a:pt x="1348" y="2070"/>
                  </a:cubicBezTo>
                  <a:cubicBezTo>
                    <a:pt x="1350" y="2070"/>
                    <a:pt x="1351" y="2070"/>
                    <a:pt x="1352" y="2070"/>
                  </a:cubicBezTo>
                  <a:cubicBezTo>
                    <a:pt x="1354" y="2070"/>
                    <a:pt x="1355" y="2070"/>
                    <a:pt x="1356" y="2070"/>
                  </a:cubicBezTo>
                  <a:cubicBezTo>
                    <a:pt x="1357" y="2070"/>
                    <a:pt x="1358" y="2070"/>
                    <a:pt x="1359" y="2069"/>
                  </a:cubicBezTo>
                  <a:cubicBezTo>
                    <a:pt x="1359" y="2069"/>
                    <a:pt x="1360" y="2069"/>
                    <a:pt x="1360" y="2069"/>
                  </a:cubicBezTo>
                  <a:cubicBezTo>
                    <a:pt x="1361" y="2069"/>
                    <a:pt x="1361" y="2069"/>
                    <a:pt x="1361" y="2069"/>
                  </a:cubicBezTo>
                  <a:cubicBezTo>
                    <a:pt x="1361" y="2069"/>
                    <a:pt x="1361" y="2069"/>
                    <a:pt x="1360" y="2069"/>
                  </a:cubicBezTo>
                  <a:cubicBezTo>
                    <a:pt x="1360" y="2068"/>
                    <a:pt x="1360" y="2068"/>
                    <a:pt x="1359" y="2068"/>
                  </a:cubicBezTo>
                  <a:cubicBezTo>
                    <a:pt x="1358" y="2068"/>
                    <a:pt x="1357" y="2067"/>
                    <a:pt x="1356" y="2067"/>
                  </a:cubicBezTo>
                  <a:cubicBezTo>
                    <a:pt x="1355" y="2066"/>
                    <a:pt x="1354" y="2066"/>
                    <a:pt x="1353" y="2066"/>
                  </a:cubicBezTo>
                  <a:cubicBezTo>
                    <a:pt x="1352" y="2065"/>
                    <a:pt x="1351" y="2065"/>
                    <a:pt x="1350" y="2064"/>
                  </a:cubicBezTo>
                  <a:cubicBezTo>
                    <a:pt x="1348" y="2064"/>
                    <a:pt x="1347" y="2063"/>
                    <a:pt x="1345" y="2063"/>
                  </a:cubicBezTo>
                  <a:cubicBezTo>
                    <a:pt x="1345" y="2062"/>
                    <a:pt x="1344" y="2062"/>
                    <a:pt x="1343" y="2062"/>
                  </a:cubicBezTo>
                  <a:cubicBezTo>
                    <a:pt x="1343" y="2062"/>
                    <a:pt x="1342" y="2061"/>
                    <a:pt x="1341" y="2061"/>
                  </a:cubicBezTo>
                  <a:cubicBezTo>
                    <a:pt x="1340" y="2061"/>
                    <a:pt x="1338" y="2060"/>
                    <a:pt x="1337" y="2060"/>
                  </a:cubicBezTo>
                  <a:cubicBezTo>
                    <a:pt x="1335" y="2059"/>
                    <a:pt x="1334" y="2059"/>
                    <a:pt x="1332" y="2059"/>
                  </a:cubicBezTo>
                  <a:cubicBezTo>
                    <a:pt x="1331" y="2058"/>
                    <a:pt x="1331" y="2058"/>
                    <a:pt x="1330" y="2058"/>
                  </a:cubicBezTo>
                  <a:cubicBezTo>
                    <a:pt x="1329" y="2058"/>
                    <a:pt x="1328" y="2058"/>
                    <a:pt x="1328" y="2057"/>
                  </a:cubicBezTo>
                  <a:cubicBezTo>
                    <a:pt x="1326" y="2057"/>
                    <a:pt x="1325" y="2057"/>
                    <a:pt x="1323" y="2056"/>
                  </a:cubicBezTo>
                  <a:cubicBezTo>
                    <a:pt x="1322" y="2056"/>
                    <a:pt x="1321" y="2056"/>
                    <a:pt x="1319" y="2055"/>
                  </a:cubicBezTo>
                  <a:cubicBezTo>
                    <a:pt x="1318" y="2055"/>
                    <a:pt x="1318" y="2055"/>
                    <a:pt x="1317" y="2055"/>
                  </a:cubicBezTo>
                  <a:cubicBezTo>
                    <a:pt x="1317" y="2055"/>
                    <a:pt x="1318" y="2055"/>
                    <a:pt x="1319" y="2054"/>
                  </a:cubicBezTo>
                  <a:cubicBezTo>
                    <a:pt x="1322" y="2054"/>
                    <a:pt x="1325" y="2053"/>
                    <a:pt x="1329" y="2052"/>
                  </a:cubicBezTo>
                  <a:cubicBezTo>
                    <a:pt x="1332" y="2052"/>
                    <a:pt x="1335" y="2051"/>
                    <a:pt x="1338" y="2051"/>
                  </a:cubicBezTo>
                  <a:cubicBezTo>
                    <a:pt x="1339" y="2051"/>
                    <a:pt x="1340" y="2051"/>
                    <a:pt x="1342" y="2051"/>
                  </a:cubicBezTo>
                  <a:cubicBezTo>
                    <a:pt x="1343" y="2051"/>
                    <a:pt x="1344" y="2051"/>
                    <a:pt x="1345" y="2051"/>
                  </a:cubicBezTo>
                  <a:cubicBezTo>
                    <a:pt x="1346" y="2051"/>
                    <a:pt x="1347" y="2051"/>
                    <a:pt x="1349" y="2051"/>
                  </a:cubicBezTo>
                  <a:cubicBezTo>
                    <a:pt x="1350" y="2051"/>
                    <a:pt x="1350" y="2051"/>
                    <a:pt x="1351" y="2051"/>
                  </a:cubicBezTo>
                  <a:cubicBezTo>
                    <a:pt x="1353" y="2051"/>
                    <a:pt x="1354" y="2052"/>
                    <a:pt x="1355" y="2052"/>
                  </a:cubicBezTo>
                  <a:cubicBezTo>
                    <a:pt x="1356" y="2052"/>
                    <a:pt x="1356" y="2052"/>
                    <a:pt x="1356" y="2052"/>
                  </a:cubicBezTo>
                  <a:cubicBezTo>
                    <a:pt x="1356" y="2052"/>
                    <a:pt x="1356" y="2052"/>
                    <a:pt x="1355" y="2051"/>
                  </a:cubicBezTo>
                  <a:cubicBezTo>
                    <a:pt x="1355" y="2051"/>
                    <a:pt x="1354" y="2051"/>
                    <a:pt x="1354" y="2051"/>
                  </a:cubicBezTo>
                  <a:cubicBezTo>
                    <a:pt x="1353" y="2050"/>
                    <a:pt x="1352" y="2050"/>
                    <a:pt x="1352" y="2050"/>
                  </a:cubicBezTo>
                  <a:cubicBezTo>
                    <a:pt x="1351" y="2049"/>
                    <a:pt x="1350" y="2049"/>
                    <a:pt x="1349" y="2049"/>
                  </a:cubicBezTo>
                  <a:cubicBezTo>
                    <a:pt x="1348" y="2048"/>
                    <a:pt x="1347" y="2048"/>
                    <a:pt x="1346" y="2048"/>
                  </a:cubicBezTo>
                  <a:cubicBezTo>
                    <a:pt x="1344" y="2048"/>
                    <a:pt x="1343" y="2047"/>
                    <a:pt x="1342" y="2047"/>
                  </a:cubicBezTo>
                  <a:cubicBezTo>
                    <a:pt x="1341" y="2047"/>
                    <a:pt x="1339" y="2047"/>
                    <a:pt x="1338" y="2047"/>
                  </a:cubicBezTo>
                  <a:cubicBezTo>
                    <a:pt x="1335" y="2046"/>
                    <a:pt x="1331" y="2046"/>
                    <a:pt x="1328" y="2046"/>
                  </a:cubicBezTo>
                  <a:cubicBezTo>
                    <a:pt x="1325" y="2047"/>
                    <a:pt x="1321" y="2047"/>
                    <a:pt x="1317" y="2048"/>
                  </a:cubicBezTo>
                  <a:cubicBezTo>
                    <a:pt x="1316" y="2048"/>
                    <a:pt x="1314" y="2048"/>
                    <a:pt x="1312" y="2048"/>
                  </a:cubicBezTo>
                  <a:cubicBezTo>
                    <a:pt x="1310" y="2049"/>
                    <a:pt x="1308" y="2049"/>
                    <a:pt x="1306" y="2049"/>
                  </a:cubicBezTo>
                  <a:cubicBezTo>
                    <a:pt x="1303" y="2050"/>
                    <a:pt x="1299" y="2051"/>
                    <a:pt x="1295" y="2052"/>
                  </a:cubicBezTo>
                  <a:cubicBezTo>
                    <a:pt x="1292" y="2052"/>
                    <a:pt x="1288" y="2053"/>
                    <a:pt x="1284" y="2053"/>
                  </a:cubicBezTo>
                  <a:cubicBezTo>
                    <a:pt x="1281" y="2053"/>
                    <a:pt x="1277" y="2053"/>
                    <a:pt x="1274" y="2053"/>
                  </a:cubicBezTo>
                  <a:cubicBezTo>
                    <a:pt x="1273" y="2053"/>
                    <a:pt x="1273" y="2053"/>
                    <a:pt x="1273" y="2053"/>
                  </a:cubicBezTo>
                  <a:cubicBezTo>
                    <a:pt x="1271" y="2051"/>
                    <a:pt x="1269" y="2049"/>
                    <a:pt x="1266" y="2047"/>
                  </a:cubicBezTo>
                  <a:cubicBezTo>
                    <a:pt x="1252" y="2033"/>
                    <a:pt x="1239" y="2024"/>
                    <a:pt x="1227" y="2018"/>
                  </a:cubicBezTo>
                  <a:cubicBezTo>
                    <a:pt x="1228" y="2018"/>
                    <a:pt x="1230" y="2018"/>
                    <a:pt x="1231" y="2018"/>
                  </a:cubicBezTo>
                  <a:cubicBezTo>
                    <a:pt x="1232" y="2018"/>
                    <a:pt x="1234" y="2017"/>
                    <a:pt x="1236" y="2017"/>
                  </a:cubicBezTo>
                  <a:cubicBezTo>
                    <a:pt x="1237" y="2017"/>
                    <a:pt x="1239" y="2016"/>
                    <a:pt x="1241" y="2016"/>
                  </a:cubicBezTo>
                  <a:cubicBezTo>
                    <a:pt x="1244" y="2015"/>
                    <a:pt x="1248" y="2015"/>
                    <a:pt x="1251" y="2014"/>
                  </a:cubicBezTo>
                  <a:cubicBezTo>
                    <a:pt x="1254" y="2014"/>
                    <a:pt x="1254" y="2014"/>
                    <a:pt x="1254" y="2014"/>
                  </a:cubicBezTo>
                  <a:cubicBezTo>
                    <a:pt x="1255" y="2014"/>
                    <a:pt x="1256" y="2013"/>
                    <a:pt x="1257" y="2013"/>
                  </a:cubicBezTo>
                  <a:cubicBezTo>
                    <a:pt x="1258" y="2013"/>
                    <a:pt x="1260" y="2013"/>
                    <a:pt x="1262" y="2013"/>
                  </a:cubicBezTo>
                  <a:cubicBezTo>
                    <a:pt x="1265" y="2013"/>
                    <a:pt x="1269" y="2012"/>
                    <a:pt x="1272" y="2012"/>
                  </a:cubicBezTo>
                  <a:cubicBezTo>
                    <a:pt x="1273" y="2012"/>
                    <a:pt x="1273" y="2012"/>
                    <a:pt x="1274" y="2012"/>
                  </a:cubicBezTo>
                  <a:cubicBezTo>
                    <a:pt x="1275" y="2012"/>
                    <a:pt x="1276" y="2012"/>
                    <a:pt x="1277" y="2013"/>
                  </a:cubicBezTo>
                  <a:cubicBezTo>
                    <a:pt x="1278" y="2013"/>
                    <a:pt x="1280" y="2013"/>
                    <a:pt x="1281" y="2013"/>
                  </a:cubicBezTo>
                  <a:cubicBezTo>
                    <a:pt x="1282" y="2013"/>
                    <a:pt x="1283" y="2013"/>
                    <a:pt x="1283" y="2013"/>
                  </a:cubicBezTo>
                  <a:cubicBezTo>
                    <a:pt x="1284" y="2013"/>
                    <a:pt x="1285" y="2014"/>
                    <a:pt x="1285" y="2014"/>
                  </a:cubicBezTo>
                  <a:cubicBezTo>
                    <a:pt x="1286" y="2014"/>
                    <a:pt x="1286" y="2014"/>
                    <a:pt x="1286" y="2014"/>
                  </a:cubicBezTo>
                  <a:cubicBezTo>
                    <a:pt x="1287" y="2014"/>
                    <a:pt x="1287" y="2014"/>
                    <a:pt x="1287" y="2014"/>
                  </a:cubicBezTo>
                  <a:cubicBezTo>
                    <a:pt x="1288" y="2014"/>
                    <a:pt x="1289" y="2014"/>
                    <a:pt x="1289" y="2015"/>
                  </a:cubicBezTo>
                  <a:cubicBezTo>
                    <a:pt x="1291" y="2015"/>
                    <a:pt x="1292" y="2015"/>
                    <a:pt x="1293" y="2016"/>
                  </a:cubicBezTo>
                  <a:cubicBezTo>
                    <a:pt x="1294" y="2016"/>
                    <a:pt x="1295" y="2016"/>
                    <a:pt x="1296" y="2017"/>
                  </a:cubicBezTo>
                  <a:cubicBezTo>
                    <a:pt x="1297" y="2017"/>
                    <a:pt x="1298" y="2018"/>
                    <a:pt x="1299" y="2018"/>
                  </a:cubicBezTo>
                  <a:cubicBezTo>
                    <a:pt x="1300" y="2018"/>
                    <a:pt x="1300" y="2019"/>
                    <a:pt x="1301" y="2019"/>
                  </a:cubicBezTo>
                  <a:cubicBezTo>
                    <a:pt x="1303" y="2020"/>
                    <a:pt x="1304" y="2021"/>
                    <a:pt x="1304" y="2021"/>
                  </a:cubicBezTo>
                  <a:cubicBezTo>
                    <a:pt x="1305" y="2022"/>
                    <a:pt x="1305" y="2022"/>
                    <a:pt x="1305" y="2022"/>
                  </a:cubicBezTo>
                  <a:cubicBezTo>
                    <a:pt x="1305" y="2022"/>
                    <a:pt x="1305" y="2022"/>
                    <a:pt x="1305" y="2021"/>
                  </a:cubicBezTo>
                  <a:cubicBezTo>
                    <a:pt x="1304" y="2020"/>
                    <a:pt x="1303" y="2019"/>
                    <a:pt x="1302" y="2018"/>
                  </a:cubicBezTo>
                  <a:cubicBezTo>
                    <a:pt x="1302" y="2018"/>
                    <a:pt x="1301" y="2017"/>
                    <a:pt x="1300" y="2016"/>
                  </a:cubicBezTo>
                  <a:cubicBezTo>
                    <a:pt x="1299" y="2016"/>
                    <a:pt x="1299" y="2015"/>
                    <a:pt x="1298" y="2014"/>
                  </a:cubicBezTo>
                  <a:cubicBezTo>
                    <a:pt x="1297" y="2014"/>
                    <a:pt x="1296" y="2013"/>
                    <a:pt x="1295" y="2012"/>
                  </a:cubicBezTo>
                  <a:cubicBezTo>
                    <a:pt x="1293" y="2012"/>
                    <a:pt x="1292" y="2011"/>
                    <a:pt x="1291" y="2010"/>
                  </a:cubicBezTo>
                  <a:cubicBezTo>
                    <a:pt x="1288" y="2009"/>
                    <a:pt x="1285" y="2008"/>
                    <a:pt x="1282" y="2007"/>
                  </a:cubicBezTo>
                  <a:cubicBezTo>
                    <a:pt x="1281" y="2007"/>
                    <a:pt x="1279" y="2006"/>
                    <a:pt x="1277" y="2006"/>
                  </a:cubicBezTo>
                  <a:cubicBezTo>
                    <a:pt x="1277" y="2006"/>
                    <a:pt x="1276" y="2006"/>
                    <a:pt x="1275" y="2006"/>
                  </a:cubicBezTo>
                  <a:cubicBezTo>
                    <a:pt x="1274" y="2006"/>
                    <a:pt x="1273" y="2005"/>
                    <a:pt x="1272" y="2005"/>
                  </a:cubicBezTo>
                  <a:cubicBezTo>
                    <a:pt x="1271" y="2005"/>
                    <a:pt x="1270" y="2005"/>
                    <a:pt x="1269" y="2005"/>
                  </a:cubicBezTo>
                  <a:cubicBezTo>
                    <a:pt x="1269" y="2005"/>
                    <a:pt x="1268" y="2005"/>
                    <a:pt x="1267" y="2005"/>
                  </a:cubicBezTo>
                  <a:cubicBezTo>
                    <a:pt x="1265" y="2005"/>
                    <a:pt x="1263" y="2005"/>
                    <a:pt x="1261" y="2005"/>
                  </a:cubicBezTo>
                  <a:cubicBezTo>
                    <a:pt x="1259" y="2005"/>
                    <a:pt x="1258" y="2005"/>
                    <a:pt x="1256" y="2006"/>
                  </a:cubicBezTo>
                  <a:cubicBezTo>
                    <a:pt x="1255" y="2006"/>
                    <a:pt x="1254" y="2006"/>
                    <a:pt x="1253" y="2006"/>
                  </a:cubicBezTo>
                  <a:cubicBezTo>
                    <a:pt x="1250" y="2006"/>
                    <a:pt x="1250" y="2006"/>
                    <a:pt x="1250" y="2006"/>
                  </a:cubicBezTo>
                  <a:cubicBezTo>
                    <a:pt x="1246" y="2007"/>
                    <a:pt x="1243" y="2008"/>
                    <a:pt x="1239" y="2008"/>
                  </a:cubicBezTo>
                  <a:cubicBezTo>
                    <a:pt x="1238" y="2009"/>
                    <a:pt x="1236" y="2009"/>
                    <a:pt x="1234" y="2010"/>
                  </a:cubicBezTo>
                  <a:cubicBezTo>
                    <a:pt x="1232" y="2010"/>
                    <a:pt x="1231" y="2011"/>
                    <a:pt x="1229" y="2011"/>
                  </a:cubicBezTo>
                  <a:cubicBezTo>
                    <a:pt x="1226" y="2012"/>
                    <a:pt x="1223" y="2013"/>
                    <a:pt x="1220" y="2013"/>
                  </a:cubicBezTo>
                  <a:cubicBezTo>
                    <a:pt x="1219" y="2013"/>
                    <a:pt x="1219" y="2014"/>
                    <a:pt x="1218" y="2014"/>
                  </a:cubicBezTo>
                  <a:cubicBezTo>
                    <a:pt x="1197" y="2004"/>
                    <a:pt x="1181" y="2003"/>
                    <a:pt x="1172" y="1996"/>
                  </a:cubicBezTo>
                  <a:cubicBezTo>
                    <a:pt x="1136" y="1966"/>
                    <a:pt x="1187" y="1935"/>
                    <a:pt x="1218" y="1915"/>
                  </a:cubicBezTo>
                  <a:cubicBezTo>
                    <a:pt x="1242" y="1899"/>
                    <a:pt x="1273" y="1889"/>
                    <a:pt x="1299" y="1903"/>
                  </a:cubicBezTo>
                  <a:cubicBezTo>
                    <a:pt x="1342" y="1927"/>
                    <a:pt x="1344" y="1954"/>
                    <a:pt x="1380" y="1991"/>
                  </a:cubicBezTo>
                  <a:cubicBezTo>
                    <a:pt x="1380" y="1993"/>
                    <a:pt x="1380" y="1995"/>
                    <a:pt x="1380" y="1996"/>
                  </a:cubicBezTo>
                  <a:cubicBezTo>
                    <a:pt x="1380" y="1998"/>
                    <a:pt x="1380" y="2000"/>
                    <a:pt x="1380" y="2001"/>
                  </a:cubicBezTo>
                  <a:cubicBezTo>
                    <a:pt x="1381" y="2003"/>
                    <a:pt x="1381" y="2005"/>
                    <a:pt x="1381" y="2007"/>
                  </a:cubicBezTo>
                  <a:cubicBezTo>
                    <a:pt x="1382" y="2010"/>
                    <a:pt x="1383" y="2014"/>
                    <a:pt x="1384" y="2019"/>
                  </a:cubicBezTo>
                  <a:cubicBezTo>
                    <a:pt x="1386" y="2023"/>
                    <a:pt x="1388" y="2027"/>
                    <a:pt x="1391" y="2031"/>
                  </a:cubicBezTo>
                  <a:cubicBezTo>
                    <a:pt x="1392" y="2031"/>
                    <a:pt x="1392" y="2031"/>
                    <a:pt x="1392" y="2031"/>
                  </a:cubicBezTo>
                  <a:cubicBezTo>
                    <a:pt x="1392" y="2032"/>
                    <a:pt x="1392" y="2032"/>
                    <a:pt x="1392" y="2032"/>
                  </a:cubicBezTo>
                  <a:cubicBezTo>
                    <a:pt x="1392" y="2032"/>
                    <a:pt x="1392" y="2032"/>
                    <a:pt x="1392" y="2032"/>
                  </a:cubicBezTo>
                  <a:cubicBezTo>
                    <a:pt x="1392" y="2032"/>
                    <a:pt x="1392" y="2032"/>
                    <a:pt x="1392" y="2032"/>
                  </a:cubicBezTo>
                  <a:cubicBezTo>
                    <a:pt x="1393" y="2032"/>
                    <a:pt x="1393" y="2032"/>
                    <a:pt x="1393" y="2032"/>
                  </a:cubicBezTo>
                  <a:cubicBezTo>
                    <a:pt x="1393" y="2033"/>
                    <a:pt x="1393" y="2033"/>
                    <a:pt x="1394" y="2033"/>
                  </a:cubicBezTo>
                  <a:cubicBezTo>
                    <a:pt x="1395" y="2034"/>
                    <a:pt x="1396" y="2035"/>
                    <a:pt x="1397" y="2036"/>
                  </a:cubicBezTo>
                  <a:cubicBezTo>
                    <a:pt x="1399" y="2038"/>
                    <a:pt x="1401" y="2039"/>
                    <a:pt x="1403" y="2041"/>
                  </a:cubicBezTo>
                  <a:cubicBezTo>
                    <a:pt x="1404" y="2042"/>
                    <a:pt x="1406" y="2043"/>
                    <a:pt x="1408" y="2044"/>
                  </a:cubicBezTo>
                  <a:cubicBezTo>
                    <a:pt x="1408" y="2045"/>
                    <a:pt x="1408" y="2045"/>
                    <a:pt x="1409" y="2046"/>
                  </a:cubicBezTo>
                  <a:cubicBezTo>
                    <a:pt x="1409" y="2047"/>
                    <a:pt x="1410" y="2049"/>
                    <a:pt x="1410" y="2051"/>
                  </a:cubicBezTo>
                  <a:cubicBezTo>
                    <a:pt x="1411" y="2053"/>
                    <a:pt x="1412" y="2054"/>
                    <a:pt x="1412" y="2056"/>
                  </a:cubicBezTo>
                  <a:cubicBezTo>
                    <a:pt x="1412" y="2057"/>
                    <a:pt x="1413" y="2058"/>
                    <a:pt x="1413" y="2059"/>
                  </a:cubicBezTo>
                  <a:cubicBezTo>
                    <a:pt x="1413" y="2061"/>
                    <a:pt x="1414" y="2062"/>
                    <a:pt x="1414" y="2063"/>
                  </a:cubicBezTo>
                  <a:cubicBezTo>
                    <a:pt x="1415" y="2065"/>
                    <a:pt x="1415" y="2067"/>
                    <a:pt x="1416" y="2069"/>
                  </a:cubicBezTo>
                  <a:cubicBezTo>
                    <a:pt x="1416" y="2070"/>
                    <a:pt x="1417" y="2070"/>
                    <a:pt x="1417" y="2071"/>
                  </a:cubicBezTo>
                  <a:cubicBezTo>
                    <a:pt x="1417" y="2071"/>
                    <a:pt x="1417" y="2072"/>
                    <a:pt x="1418" y="2073"/>
                  </a:cubicBezTo>
                  <a:cubicBezTo>
                    <a:pt x="1418" y="2074"/>
                    <a:pt x="1419" y="2075"/>
                    <a:pt x="1420" y="2076"/>
                  </a:cubicBezTo>
                  <a:cubicBezTo>
                    <a:pt x="1420" y="2077"/>
                    <a:pt x="1421" y="2078"/>
                    <a:pt x="1422" y="2079"/>
                  </a:cubicBezTo>
                  <a:cubicBezTo>
                    <a:pt x="1422" y="2080"/>
                    <a:pt x="1423" y="2080"/>
                    <a:pt x="1424" y="2081"/>
                  </a:cubicBezTo>
                  <a:cubicBezTo>
                    <a:pt x="1425" y="2083"/>
                    <a:pt x="1427" y="2084"/>
                    <a:pt x="1429" y="2086"/>
                  </a:cubicBezTo>
                  <a:cubicBezTo>
                    <a:pt x="1431" y="2087"/>
                    <a:pt x="1433" y="2088"/>
                    <a:pt x="1435" y="2088"/>
                  </a:cubicBezTo>
                  <a:cubicBezTo>
                    <a:pt x="1436" y="2089"/>
                    <a:pt x="1438" y="2089"/>
                    <a:pt x="1440" y="2089"/>
                  </a:cubicBezTo>
                  <a:cubicBezTo>
                    <a:pt x="1441" y="2089"/>
                    <a:pt x="1442" y="2089"/>
                    <a:pt x="1443" y="2089"/>
                  </a:cubicBezTo>
                  <a:cubicBezTo>
                    <a:pt x="1445" y="2088"/>
                    <a:pt x="1445" y="2088"/>
                    <a:pt x="1446" y="2088"/>
                  </a:cubicBezTo>
                  <a:cubicBezTo>
                    <a:pt x="1446" y="2087"/>
                    <a:pt x="1446" y="2087"/>
                    <a:pt x="1446" y="2087"/>
                  </a:cubicBezTo>
                  <a:cubicBezTo>
                    <a:pt x="1446" y="2087"/>
                    <a:pt x="1446" y="2087"/>
                    <a:pt x="1446" y="2087"/>
                  </a:cubicBezTo>
                  <a:cubicBezTo>
                    <a:pt x="1445" y="2087"/>
                    <a:pt x="1444" y="2087"/>
                    <a:pt x="1443" y="2087"/>
                  </a:cubicBezTo>
                  <a:cubicBezTo>
                    <a:pt x="1442" y="2087"/>
                    <a:pt x="1441" y="2087"/>
                    <a:pt x="1440" y="2086"/>
                  </a:cubicBezTo>
                  <a:cubicBezTo>
                    <a:pt x="1439" y="2086"/>
                    <a:pt x="1438" y="2085"/>
                    <a:pt x="1436" y="2084"/>
                  </a:cubicBezTo>
                  <a:cubicBezTo>
                    <a:pt x="1434" y="2082"/>
                    <a:pt x="1431" y="2080"/>
                    <a:pt x="1429" y="2077"/>
                  </a:cubicBezTo>
                  <a:cubicBezTo>
                    <a:pt x="1428" y="2075"/>
                    <a:pt x="1427" y="2074"/>
                    <a:pt x="1426" y="2072"/>
                  </a:cubicBezTo>
                  <a:cubicBezTo>
                    <a:pt x="1426" y="2071"/>
                    <a:pt x="1425" y="2070"/>
                    <a:pt x="1425" y="2069"/>
                  </a:cubicBezTo>
                  <a:cubicBezTo>
                    <a:pt x="1425" y="2069"/>
                    <a:pt x="1424" y="2068"/>
                    <a:pt x="1424" y="2068"/>
                  </a:cubicBezTo>
                  <a:cubicBezTo>
                    <a:pt x="1424" y="2067"/>
                    <a:pt x="1424" y="2067"/>
                    <a:pt x="1424" y="2066"/>
                  </a:cubicBezTo>
                  <a:cubicBezTo>
                    <a:pt x="1423" y="2064"/>
                    <a:pt x="1422" y="2062"/>
                    <a:pt x="1421" y="2060"/>
                  </a:cubicBezTo>
                  <a:cubicBezTo>
                    <a:pt x="1421" y="2059"/>
                    <a:pt x="1420" y="2058"/>
                    <a:pt x="1420" y="2057"/>
                  </a:cubicBezTo>
                  <a:cubicBezTo>
                    <a:pt x="1420" y="2056"/>
                    <a:pt x="1419" y="2055"/>
                    <a:pt x="1419" y="2054"/>
                  </a:cubicBezTo>
                  <a:cubicBezTo>
                    <a:pt x="1418" y="2052"/>
                    <a:pt x="1417" y="2051"/>
                    <a:pt x="1416" y="2049"/>
                  </a:cubicBezTo>
                  <a:cubicBezTo>
                    <a:pt x="1416" y="2049"/>
                    <a:pt x="1416" y="2049"/>
                    <a:pt x="1416" y="2049"/>
                  </a:cubicBezTo>
                  <a:cubicBezTo>
                    <a:pt x="1418" y="2050"/>
                    <a:pt x="1418" y="2050"/>
                    <a:pt x="1418" y="2050"/>
                  </a:cubicBezTo>
                  <a:cubicBezTo>
                    <a:pt x="1419" y="2051"/>
                    <a:pt x="1419" y="2051"/>
                    <a:pt x="1419" y="2051"/>
                  </a:cubicBezTo>
                  <a:cubicBezTo>
                    <a:pt x="1420" y="2052"/>
                    <a:pt x="1420" y="2052"/>
                    <a:pt x="1421" y="2052"/>
                  </a:cubicBezTo>
                  <a:cubicBezTo>
                    <a:pt x="1422" y="2053"/>
                    <a:pt x="1423" y="2054"/>
                    <a:pt x="1424" y="2054"/>
                  </a:cubicBezTo>
                  <a:cubicBezTo>
                    <a:pt x="1425" y="2055"/>
                    <a:pt x="1426" y="2056"/>
                    <a:pt x="1426" y="2056"/>
                  </a:cubicBezTo>
                  <a:cubicBezTo>
                    <a:pt x="1430" y="2059"/>
                    <a:pt x="1434" y="2062"/>
                    <a:pt x="1437" y="2065"/>
                  </a:cubicBezTo>
                  <a:cubicBezTo>
                    <a:pt x="1440" y="2068"/>
                    <a:pt x="1443" y="2071"/>
                    <a:pt x="1446" y="2074"/>
                  </a:cubicBezTo>
                  <a:cubicBezTo>
                    <a:pt x="1448" y="2078"/>
                    <a:pt x="1451" y="2081"/>
                    <a:pt x="1453" y="2083"/>
                  </a:cubicBezTo>
                  <a:cubicBezTo>
                    <a:pt x="1454" y="2085"/>
                    <a:pt x="1455" y="2086"/>
                    <a:pt x="1456" y="2088"/>
                  </a:cubicBezTo>
                  <a:cubicBezTo>
                    <a:pt x="1457" y="2089"/>
                    <a:pt x="1458" y="2090"/>
                    <a:pt x="1459" y="2091"/>
                  </a:cubicBezTo>
                  <a:cubicBezTo>
                    <a:pt x="1460" y="2093"/>
                    <a:pt x="1460" y="2094"/>
                    <a:pt x="1461" y="2095"/>
                  </a:cubicBezTo>
                  <a:cubicBezTo>
                    <a:pt x="1462" y="2096"/>
                    <a:pt x="1462" y="2097"/>
                    <a:pt x="1463" y="2098"/>
                  </a:cubicBezTo>
                  <a:cubicBezTo>
                    <a:pt x="1464" y="2100"/>
                    <a:pt x="1465" y="2101"/>
                    <a:pt x="1466" y="2102"/>
                  </a:cubicBezTo>
                  <a:cubicBezTo>
                    <a:pt x="1466" y="2103"/>
                    <a:pt x="1466" y="2104"/>
                    <a:pt x="1466" y="2104"/>
                  </a:cubicBezTo>
                  <a:cubicBezTo>
                    <a:pt x="1466" y="2104"/>
                    <a:pt x="1466" y="2103"/>
                    <a:pt x="1466" y="2102"/>
                  </a:cubicBezTo>
                  <a:cubicBezTo>
                    <a:pt x="1466" y="2101"/>
                    <a:pt x="1465" y="2099"/>
                    <a:pt x="1464" y="2097"/>
                  </a:cubicBezTo>
                  <a:cubicBezTo>
                    <a:pt x="1464" y="2096"/>
                    <a:pt x="1464" y="2095"/>
                    <a:pt x="1463" y="2094"/>
                  </a:cubicBezTo>
                  <a:cubicBezTo>
                    <a:pt x="1463" y="2093"/>
                    <a:pt x="1462" y="2091"/>
                    <a:pt x="1462" y="2090"/>
                  </a:cubicBezTo>
                  <a:cubicBezTo>
                    <a:pt x="1461" y="2089"/>
                    <a:pt x="1460" y="2087"/>
                    <a:pt x="1459" y="2086"/>
                  </a:cubicBezTo>
                  <a:cubicBezTo>
                    <a:pt x="1459" y="2084"/>
                    <a:pt x="1458" y="2082"/>
                    <a:pt x="1457" y="2081"/>
                  </a:cubicBezTo>
                  <a:cubicBezTo>
                    <a:pt x="1455" y="2078"/>
                    <a:pt x="1453" y="2074"/>
                    <a:pt x="1450" y="2071"/>
                  </a:cubicBezTo>
                  <a:cubicBezTo>
                    <a:pt x="1448" y="2067"/>
                    <a:pt x="1445" y="2064"/>
                    <a:pt x="1442" y="2060"/>
                  </a:cubicBezTo>
                  <a:cubicBezTo>
                    <a:pt x="1441" y="2060"/>
                    <a:pt x="1440" y="2059"/>
                    <a:pt x="1439" y="2058"/>
                  </a:cubicBezTo>
                  <a:cubicBezTo>
                    <a:pt x="1438" y="2057"/>
                    <a:pt x="1438" y="2056"/>
                    <a:pt x="1437" y="2055"/>
                  </a:cubicBezTo>
                  <a:cubicBezTo>
                    <a:pt x="1436" y="2054"/>
                    <a:pt x="1435" y="2054"/>
                    <a:pt x="1434" y="2053"/>
                  </a:cubicBezTo>
                  <a:cubicBezTo>
                    <a:pt x="1433" y="2052"/>
                    <a:pt x="1432" y="2051"/>
                    <a:pt x="1431" y="2050"/>
                  </a:cubicBezTo>
                  <a:cubicBezTo>
                    <a:pt x="1430" y="2050"/>
                    <a:pt x="1429" y="2049"/>
                    <a:pt x="1428" y="2048"/>
                  </a:cubicBezTo>
                  <a:cubicBezTo>
                    <a:pt x="1427" y="2047"/>
                    <a:pt x="1426" y="2047"/>
                    <a:pt x="1425" y="2046"/>
                  </a:cubicBezTo>
                  <a:cubicBezTo>
                    <a:pt x="1425" y="2045"/>
                    <a:pt x="1424" y="2045"/>
                    <a:pt x="1424" y="2045"/>
                  </a:cubicBezTo>
                  <a:cubicBezTo>
                    <a:pt x="1422" y="2044"/>
                    <a:pt x="1422" y="2044"/>
                    <a:pt x="1422" y="2044"/>
                  </a:cubicBezTo>
                  <a:cubicBezTo>
                    <a:pt x="1421" y="2043"/>
                    <a:pt x="1421" y="2043"/>
                    <a:pt x="1421" y="2043"/>
                  </a:cubicBezTo>
                  <a:cubicBezTo>
                    <a:pt x="1420" y="2042"/>
                    <a:pt x="1420" y="2042"/>
                    <a:pt x="1420" y="2042"/>
                  </a:cubicBezTo>
                  <a:cubicBezTo>
                    <a:pt x="1419" y="2042"/>
                    <a:pt x="1419" y="2042"/>
                    <a:pt x="1419" y="2042"/>
                  </a:cubicBezTo>
                  <a:cubicBezTo>
                    <a:pt x="1415" y="2039"/>
                    <a:pt x="1411" y="2037"/>
                    <a:pt x="1407" y="2034"/>
                  </a:cubicBezTo>
                  <a:cubicBezTo>
                    <a:pt x="1405" y="2033"/>
                    <a:pt x="1403" y="2032"/>
                    <a:pt x="1401" y="2030"/>
                  </a:cubicBezTo>
                  <a:cubicBezTo>
                    <a:pt x="1400" y="2030"/>
                    <a:pt x="1400" y="2029"/>
                    <a:pt x="1399" y="2028"/>
                  </a:cubicBezTo>
                  <a:cubicBezTo>
                    <a:pt x="1399" y="2028"/>
                    <a:pt x="1398" y="2027"/>
                    <a:pt x="1398"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7"/>
                    <a:pt x="1397" y="2027"/>
                    <a:pt x="1397" y="2027"/>
                  </a:cubicBezTo>
                  <a:cubicBezTo>
                    <a:pt x="1397" y="2026"/>
                    <a:pt x="1397" y="2026"/>
                    <a:pt x="1397" y="2026"/>
                  </a:cubicBezTo>
                  <a:cubicBezTo>
                    <a:pt x="1394" y="2023"/>
                    <a:pt x="1391" y="2020"/>
                    <a:pt x="1390" y="2016"/>
                  </a:cubicBezTo>
                  <a:cubicBezTo>
                    <a:pt x="1388" y="2013"/>
                    <a:pt x="1386" y="2009"/>
                    <a:pt x="1385" y="2006"/>
                  </a:cubicBezTo>
                  <a:cubicBezTo>
                    <a:pt x="1384" y="2002"/>
                    <a:pt x="1384" y="1999"/>
                    <a:pt x="1383" y="1996"/>
                  </a:cubicBezTo>
                  <a:cubicBezTo>
                    <a:pt x="1383" y="1995"/>
                    <a:pt x="1383" y="1994"/>
                    <a:pt x="1383" y="1994"/>
                  </a:cubicBezTo>
                  <a:cubicBezTo>
                    <a:pt x="1385" y="1996"/>
                    <a:pt x="1387" y="1998"/>
                    <a:pt x="1389" y="2000"/>
                  </a:cubicBezTo>
                  <a:cubicBezTo>
                    <a:pt x="1414" y="2022"/>
                    <a:pt x="1452" y="2039"/>
                    <a:pt x="1482" y="2057"/>
                  </a:cubicBezTo>
                  <a:cubicBezTo>
                    <a:pt x="1497" y="2067"/>
                    <a:pt x="1510" y="2078"/>
                    <a:pt x="1521" y="2091"/>
                  </a:cubicBezTo>
                  <a:cubicBezTo>
                    <a:pt x="1521" y="2091"/>
                    <a:pt x="1522" y="2091"/>
                    <a:pt x="1522" y="2092"/>
                  </a:cubicBezTo>
                  <a:cubicBezTo>
                    <a:pt x="1522" y="2093"/>
                    <a:pt x="1522" y="2094"/>
                    <a:pt x="1523" y="2095"/>
                  </a:cubicBezTo>
                  <a:cubicBezTo>
                    <a:pt x="1523" y="2096"/>
                    <a:pt x="1524" y="2097"/>
                    <a:pt x="1524" y="2099"/>
                  </a:cubicBezTo>
                  <a:cubicBezTo>
                    <a:pt x="1524" y="2100"/>
                    <a:pt x="1525" y="2101"/>
                    <a:pt x="1525" y="2102"/>
                  </a:cubicBezTo>
                  <a:cubicBezTo>
                    <a:pt x="1525" y="2103"/>
                    <a:pt x="1525" y="2103"/>
                    <a:pt x="1525" y="2104"/>
                  </a:cubicBezTo>
                  <a:cubicBezTo>
                    <a:pt x="1526" y="2105"/>
                    <a:pt x="1526" y="2105"/>
                    <a:pt x="1526" y="2106"/>
                  </a:cubicBezTo>
                  <a:cubicBezTo>
                    <a:pt x="1526" y="2107"/>
                    <a:pt x="1526" y="2108"/>
                    <a:pt x="1527" y="2110"/>
                  </a:cubicBezTo>
                  <a:cubicBezTo>
                    <a:pt x="1527" y="2110"/>
                    <a:pt x="1527" y="2111"/>
                    <a:pt x="1527" y="2111"/>
                  </a:cubicBezTo>
                  <a:cubicBezTo>
                    <a:pt x="1527" y="2112"/>
                    <a:pt x="1527" y="2113"/>
                    <a:pt x="1527" y="2113"/>
                  </a:cubicBezTo>
                  <a:cubicBezTo>
                    <a:pt x="1528" y="2115"/>
                    <a:pt x="1528" y="2116"/>
                    <a:pt x="1528" y="2117"/>
                  </a:cubicBezTo>
                  <a:cubicBezTo>
                    <a:pt x="1528" y="2118"/>
                    <a:pt x="1528" y="2119"/>
                    <a:pt x="1528" y="2120"/>
                  </a:cubicBezTo>
                  <a:cubicBezTo>
                    <a:pt x="1528" y="2121"/>
                    <a:pt x="1528" y="2122"/>
                    <a:pt x="1527" y="2122"/>
                  </a:cubicBezTo>
                  <a:cubicBezTo>
                    <a:pt x="1527" y="2123"/>
                    <a:pt x="1526" y="2124"/>
                    <a:pt x="1526" y="2125"/>
                  </a:cubicBezTo>
                  <a:cubicBezTo>
                    <a:pt x="1525" y="2126"/>
                    <a:pt x="1525" y="2127"/>
                    <a:pt x="1524" y="2128"/>
                  </a:cubicBezTo>
                  <a:cubicBezTo>
                    <a:pt x="1524" y="2128"/>
                    <a:pt x="1523" y="2129"/>
                    <a:pt x="1522" y="2130"/>
                  </a:cubicBezTo>
                  <a:cubicBezTo>
                    <a:pt x="1522" y="2131"/>
                    <a:pt x="1521" y="2132"/>
                    <a:pt x="1520" y="2133"/>
                  </a:cubicBezTo>
                  <a:cubicBezTo>
                    <a:pt x="1519" y="2134"/>
                    <a:pt x="1517" y="2136"/>
                    <a:pt x="1515" y="2137"/>
                  </a:cubicBezTo>
                  <a:cubicBezTo>
                    <a:pt x="1515" y="2138"/>
                    <a:pt x="1514" y="2138"/>
                    <a:pt x="1514" y="2139"/>
                  </a:cubicBezTo>
                  <a:cubicBezTo>
                    <a:pt x="1513" y="2139"/>
                    <a:pt x="1513" y="2139"/>
                    <a:pt x="1512" y="2140"/>
                  </a:cubicBezTo>
                  <a:cubicBezTo>
                    <a:pt x="1511" y="2140"/>
                    <a:pt x="1510" y="2141"/>
                    <a:pt x="1509" y="2141"/>
                  </a:cubicBezTo>
                  <a:cubicBezTo>
                    <a:pt x="1509" y="2142"/>
                    <a:pt x="1508" y="2142"/>
                    <a:pt x="1508" y="2142"/>
                  </a:cubicBezTo>
                  <a:cubicBezTo>
                    <a:pt x="1507" y="2143"/>
                    <a:pt x="1507" y="2143"/>
                    <a:pt x="1506" y="2143"/>
                  </a:cubicBezTo>
                  <a:cubicBezTo>
                    <a:pt x="1506" y="2143"/>
                    <a:pt x="1505" y="2143"/>
                    <a:pt x="1505" y="2144"/>
                  </a:cubicBezTo>
                  <a:cubicBezTo>
                    <a:pt x="1504" y="2144"/>
                    <a:pt x="1504" y="2144"/>
                    <a:pt x="1504" y="2144"/>
                  </a:cubicBezTo>
                  <a:cubicBezTo>
                    <a:pt x="1503" y="2144"/>
                    <a:pt x="1503" y="2144"/>
                    <a:pt x="1503" y="2144"/>
                  </a:cubicBezTo>
                  <a:cubicBezTo>
                    <a:pt x="1502" y="2144"/>
                    <a:pt x="1502"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1" y="2145"/>
                    <a:pt x="1501" y="2145"/>
                    <a:pt x="1501" y="2145"/>
                  </a:cubicBezTo>
                  <a:cubicBezTo>
                    <a:pt x="1500" y="2145"/>
                    <a:pt x="1500" y="2145"/>
                    <a:pt x="1500" y="2145"/>
                  </a:cubicBezTo>
                  <a:cubicBezTo>
                    <a:pt x="1500" y="2145"/>
                    <a:pt x="1500" y="2145"/>
                    <a:pt x="1500" y="2145"/>
                  </a:cubicBezTo>
                  <a:cubicBezTo>
                    <a:pt x="1498" y="2145"/>
                    <a:pt x="1497" y="2146"/>
                    <a:pt x="1496" y="2146"/>
                  </a:cubicBezTo>
                  <a:cubicBezTo>
                    <a:pt x="1494" y="2146"/>
                    <a:pt x="1491" y="2147"/>
                    <a:pt x="1489" y="2148"/>
                  </a:cubicBezTo>
                  <a:cubicBezTo>
                    <a:pt x="1487" y="2148"/>
                    <a:pt x="1484" y="2149"/>
                    <a:pt x="1483" y="2150"/>
                  </a:cubicBezTo>
                  <a:cubicBezTo>
                    <a:pt x="1481" y="2151"/>
                    <a:pt x="1479" y="2152"/>
                    <a:pt x="1477" y="2153"/>
                  </a:cubicBezTo>
                  <a:cubicBezTo>
                    <a:pt x="1477" y="2153"/>
                    <a:pt x="1477" y="2153"/>
                    <a:pt x="1477" y="2154"/>
                  </a:cubicBezTo>
                  <a:cubicBezTo>
                    <a:pt x="1476" y="2154"/>
                    <a:pt x="1476" y="2154"/>
                    <a:pt x="1476" y="2155"/>
                  </a:cubicBezTo>
                  <a:cubicBezTo>
                    <a:pt x="1475" y="2155"/>
                    <a:pt x="1475" y="2156"/>
                    <a:pt x="1475" y="2156"/>
                  </a:cubicBezTo>
                  <a:cubicBezTo>
                    <a:pt x="1474" y="2157"/>
                    <a:pt x="1474" y="2157"/>
                    <a:pt x="1474" y="2158"/>
                  </a:cubicBezTo>
                  <a:cubicBezTo>
                    <a:pt x="1474" y="2158"/>
                    <a:pt x="1474" y="2159"/>
                    <a:pt x="1473" y="2159"/>
                  </a:cubicBezTo>
                  <a:cubicBezTo>
                    <a:pt x="1473" y="2160"/>
                    <a:pt x="1473" y="2160"/>
                    <a:pt x="1473" y="2160"/>
                  </a:cubicBezTo>
                  <a:cubicBezTo>
                    <a:pt x="1473" y="2160"/>
                    <a:pt x="1473" y="2160"/>
                    <a:pt x="1474" y="2159"/>
                  </a:cubicBezTo>
                  <a:cubicBezTo>
                    <a:pt x="1474" y="2159"/>
                    <a:pt x="1474" y="2159"/>
                    <a:pt x="1475" y="2158"/>
                  </a:cubicBezTo>
                  <a:cubicBezTo>
                    <a:pt x="1475" y="2158"/>
                    <a:pt x="1475" y="2158"/>
                    <a:pt x="1476" y="2157"/>
                  </a:cubicBezTo>
                  <a:cubicBezTo>
                    <a:pt x="1476" y="2157"/>
                    <a:pt x="1477" y="2157"/>
                    <a:pt x="1477" y="2156"/>
                  </a:cubicBezTo>
                  <a:cubicBezTo>
                    <a:pt x="1478" y="2156"/>
                    <a:pt x="1478" y="2156"/>
                    <a:pt x="1479" y="2155"/>
                  </a:cubicBezTo>
                  <a:cubicBezTo>
                    <a:pt x="1479" y="2155"/>
                    <a:pt x="1480" y="2155"/>
                    <a:pt x="1480" y="2155"/>
                  </a:cubicBezTo>
                  <a:cubicBezTo>
                    <a:pt x="1481" y="2155"/>
                    <a:pt x="1481" y="2155"/>
                    <a:pt x="1481" y="2155"/>
                  </a:cubicBezTo>
                  <a:cubicBezTo>
                    <a:pt x="1482" y="2154"/>
                    <a:pt x="1483" y="2154"/>
                    <a:pt x="1484" y="2154"/>
                  </a:cubicBezTo>
                  <a:cubicBezTo>
                    <a:pt x="1486" y="2154"/>
                    <a:pt x="1488" y="2154"/>
                    <a:pt x="1490" y="2153"/>
                  </a:cubicBezTo>
                  <a:cubicBezTo>
                    <a:pt x="1492" y="2153"/>
                    <a:pt x="1495" y="2153"/>
                    <a:pt x="1497" y="2153"/>
                  </a:cubicBezTo>
                  <a:cubicBezTo>
                    <a:pt x="1498" y="2153"/>
                    <a:pt x="1500" y="2153"/>
                    <a:pt x="1501" y="2152"/>
                  </a:cubicBezTo>
                  <a:cubicBezTo>
                    <a:pt x="1502" y="2152"/>
                    <a:pt x="1502" y="2152"/>
                    <a:pt x="1502" y="2152"/>
                  </a:cubicBezTo>
                  <a:cubicBezTo>
                    <a:pt x="1502" y="2152"/>
                    <a:pt x="1502" y="2152"/>
                    <a:pt x="1502" y="2152"/>
                  </a:cubicBezTo>
                  <a:cubicBezTo>
                    <a:pt x="1503" y="2152"/>
                    <a:pt x="1503" y="2152"/>
                    <a:pt x="1503" y="2152"/>
                  </a:cubicBezTo>
                  <a:cubicBezTo>
                    <a:pt x="1504" y="2152"/>
                    <a:pt x="1504" y="2152"/>
                    <a:pt x="1505" y="2152"/>
                  </a:cubicBezTo>
                  <a:cubicBezTo>
                    <a:pt x="1505" y="2152"/>
                    <a:pt x="1506" y="2151"/>
                    <a:pt x="1506" y="2151"/>
                  </a:cubicBezTo>
                  <a:cubicBezTo>
                    <a:pt x="1507" y="2151"/>
                    <a:pt x="1507" y="2151"/>
                    <a:pt x="1507" y="2151"/>
                  </a:cubicBezTo>
                  <a:cubicBezTo>
                    <a:pt x="1508" y="2151"/>
                    <a:pt x="1509" y="2151"/>
                    <a:pt x="1509" y="2150"/>
                  </a:cubicBezTo>
                  <a:cubicBezTo>
                    <a:pt x="1510" y="2150"/>
                    <a:pt x="1511" y="2150"/>
                    <a:pt x="1511" y="2149"/>
                  </a:cubicBezTo>
                  <a:cubicBezTo>
                    <a:pt x="1512" y="2149"/>
                    <a:pt x="1513" y="2149"/>
                    <a:pt x="1513" y="2148"/>
                  </a:cubicBezTo>
                  <a:cubicBezTo>
                    <a:pt x="1514" y="2148"/>
                    <a:pt x="1516" y="2147"/>
                    <a:pt x="1517" y="2146"/>
                  </a:cubicBezTo>
                  <a:cubicBezTo>
                    <a:pt x="1517" y="2146"/>
                    <a:pt x="1518" y="2145"/>
                    <a:pt x="1519" y="2145"/>
                  </a:cubicBezTo>
                  <a:cubicBezTo>
                    <a:pt x="1519" y="2144"/>
                    <a:pt x="1520" y="2144"/>
                    <a:pt x="1520" y="2143"/>
                  </a:cubicBezTo>
                  <a:cubicBezTo>
                    <a:pt x="1521" y="2143"/>
                    <a:pt x="1521" y="2142"/>
                    <a:pt x="1522" y="2142"/>
                  </a:cubicBezTo>
                  <a:cubicBezTo>
                    <a:pt x="1522" y="2141"/>
                    <a:pt x="1523" y="2141"/>
                    <a:pt x="1523" y="2140"/>
                  </a:cubicBezTo>
                  <a:cubicBezTo>
                    <a:pt x="1524" y="2140"/>
                    <a:pt x="1524" y="2140"/>
                    <a:pt x="1524" y="2140"/>
                  </a:cubicBezTo>
                  <a:cubicBezTo>
                    <a:pt x="1525" y="2139"/>
                    <a:pt x="1525" y="2139"/>
                    <a:pt x="1525" y="2139"/>
                  </a:cubicBezTo>
                  <a:cubicBezTo>
                    <a:pt x="1525" y="2138"/>
                    <a:pt x="1525" y="2138"/>
                    <a:pt x="1526" y="2137"/>
                  </a:cubicBezTo>
                  <a:cubicBezTo>
                    <a:pt x="1527" y="2136"/>
                    <a:pt x="1527" y="2135"/>
                    <a:pt x="1528" y="2134"/>
                  </a:cubicBezTo>
                  <a:cubicBezTo>
                    <a:pt x="1528" y="2133"/>
                    <a:pt x="1529" y="2132"/>
                    <a:pt x="1529" y="2131"/>
                  </a:cubicBezTo>
                  <a:cubicBezTo>
                    <a:pt x="1529" y="2132"/>
                    <a:pt x="1529" y="2133"/>
                    <a:pt x="1529" y="2134"/>
                  </a:cubicBezTo>
                  <a:cubicBezTo>
                    <a:pt x="1529" y="2135"/>
                    <a:pt x="1529" y="2135"/>
                    <a:pt x="1529" y="2136"/>
                  </a:cubicBezTo>
                  <a:cubicBezTo>
                    <a:pt x="1529" y="2138"/>
                    <a:pt x="1529" y="2138"/>
                    <a:pt x="1529" y="2138"/>
                  </a:cubicBezTo>
                  <a:cubicBezTo>
                    <a:pt x="1529" y="2140"/>
                    <a:pt x="1529" y="2141"/>
                    <a:pt x="1529" y="2142"/>
                  </a:cubicBezTo>
                  <a:cubicBezTo>
                    <a:pt x="1529" y="2145"/>
                    <a:pt x="1529" y="2148"/>
                    <a:pt x="1528" y="2151"/>
                  </a:cubicBezTo>
                  <a:cubicBezTo>
                    <a:pt x="1528" y="2152"/>
                    <a:pt x="1528" y="2153"/>
                    <a:pt x="1528" y="2154"/>
                  </a:cubicBezTo>
                  <a:cubicBezTo>
                    <a:pt x="1528" y="2155"/>
                    <a:pt x="1528" y="2155"/>
                    <a:pt x="1528" y="2155"/>
                  </a:cubicBezTo>
                  <a:cubicBezTo>
                    <a:pt x="1527" y="2157"/>
                    <a:pt x="1526" y="2159"/>
                    <a:pt x="1524" y="2161"/>
                  </a:cubicBezTo>
                  <a:cubicBezTo>
                    <a:pt x="1523" y="2163"/>
                    <a:pt x="1521" y="2166"/>
                    <a:pt x="1519" y="2167"/>
                  </a:cubicBezTo>
                  <a:cubicBezTo>
                    <a:pt x="1519" y="2168"/>
                    <a:pt x="1518" y="2168"/>
                    <a:pt x="1518" y="2169"/>
                  </a:cubicBezTo>
                  <a:cubicBezTo>
                    <a:pt x="1517" y="2169"/>
                    <a:pt x="1517" y="2170"/>
                    <a:pt x="1516" y="2170"/>
                  </a:cubicBezTo>
                  <a:cubicBezTo>
                    <a:pt x="1516" y="2171"/>
                    <a:pt x="1515" y="2171"/>
                    <a:pt x="1515" y="2172"/>
                  </a:cubicBezTo>
                  <a:cubicBezTo>
                    <a:pt x="1514" y="2172"/>
                    <a:pt x="1514" y="2172"/>
                    <a:pt x="1513" y="2173"/>
                  </a:cubicBezTo>
                  <a:cubicBezTo>
                    <a:pt x="1513" y="2173"/>
                    <a:pt x="1513" y="2173"/>
                    <a:pt x="1513" y="2173"/>
                  </a:cubicBezTo>
                  <a:cubicBezTo>
                    <a:pt x="1512" y="2173"/>
                    <a:pt x="1512" y="2173"/>
                    <a:pt x="1512" y="2173"/>
                  </a:cubicBezTo>
                  <a:cubicBezTo>
                    <a:pt x="1511" y="2174"/>
                    <a:pt x="1511" y="2174"/>
                    <a:pt x="1511" y="2174"/>
                  </a:cubicBezTo>
                  <a:cubicBezTo>
                    <a:pt x="1511" y="2174"/>
                    <a:pt x="1510" y="2175"/>
                    <a:pt x="1510" y="2175"/>
                  </a:cubicBezTo>
                  <a:cubicBezTo>
                    <a:pt x="1508" y="2176"/>
                    <a:pt x="1507" y="2177"/>
                    <a:pt x="1506" y="2177"/>
                  </a:cubicBezTo>
                  <a:cubicBezTo>
                    <a:pt x="1503" y="2179"/>
                    <a:pt x="1500" y="2180"/>
                    <a:pt x="1498" y="2181"/>
                  </a:cubicBezTo>
                  <a:cubicBezTo>
                    <a:pt x="1496" y="2182"/>
                    <a:pt x="1495" y="2183"/>
                    <a:pt x="1494" y="2183"/>
                  </a:cubicBezTo>
                  <a:cubicBezTo>
                    <a:pt x="1492" y="2184"/>
                    <a:pt x="1491" y="2185"/>
                    <a:pt x="1489" y="2186"/>
                  </a:cubicBezTo>
                  <a:cubicBezTo>
                    <a:pt x="1489" y="2186"/>
                    <a:pt x="1488" y="2187"/>
                    <a:pt x="1488" y="2187"/>
                  </a:cubicBezTo>
                  <a:cubicBezTo>
                    <a:pt x="1487" y="2187"/>
                    <a:pt x="1487" y="2187"/>
                    <a:pt x="1487" y="2187"/>
                  </a:cubicBezTo>
                  <a:cubicBezTo>
                    <a:pt x="1487" y="2187"/>
                    <a:pt x="1487" y="2187"/>
                    <a:pt x="1487" y="2187"/>
                  </a:cubicBezTo>
                  <a:cubicBezTo>
                    <a:pt x="1487" y="2187"/>
                    <a:pt x="1487" y="2187"/>
                    <a:pt x="1487" y="2187"/>
                  </a:cubicBezTo>
                  <a:cubicBezTo>
                    <a:pt x="1487" y="2188"/>
                    <a:pt x="1487" y="2188"/>
                    <a:pt x="1487" y="2188"/>
                  </a:cubicBezTo>
                  <a:cubicBezTo>
                    <a:pt x="1486" y="2188"/>
                    <a:pt x="1486" y="2188"/>
                    <a:pt x="1486" y="2188"/>
                  </a:cubicBezTo>
                  <a:cubicBezTo>
                    <a:pt x="1485" y="2189"/>
                    <a:pt x="1483" y="2190"/>
                    <a:pt x="1482" y="2191"/>
                  </a:cubicBezTo>
                  <a:cubicBezTo>
                    <a:pt x="1480" y="2193"/>
                    <a:pt x="1479" y="2195"/>
                    <a:pt x="1477" y="2198"/>
                  </a:cubicBezTo>
                  <a:cubicBezTo>
                    <a:pt x="1476" y="2200"/>
                    <a:pt x="1475" y="2202"/>
                    <a:pt x="1475" y="2204"/>
                  </a:cubicBezTo>
                  <a:cubicBezTo>
                    <a:pt x="1474" y="2204"/>
                    <a:pt x="1474" y="2205"/>
                    <a:pt x="1474" y="2205"/>
                  </a:cubicBezTo>
                  <a:cubicBezTo>
                    <a:pt x="1474" y="2206"/>
                    <a:pt x="1474" y="2206"/>
                    <a:pt x="1474" y="2206"/>
                  </a:cubicBezTo>
                  <a:cubicBezTo>
                    <a:pt x="1474" y="2206"/>
                    <a:pt x="1474" y="2206"/>
                    <a:pt x="1474" y="2207"/>
                  </a:cubicBezTo>
                  <a:cubicBezTo>
                    <a:pt x="1474" y="2207"/>
                    <a:pt x="1474" y="2208"/>
                    <a:pt x="1474" y="2208"/>
                  </a:cubicBezTo>
                  <a:cubicBezTo>
                    <a:pt x="1474" y="2208"/>
                    <a:pt x="1474" y="2209"/>
                    <a:pt x="1474" y="2209"/>
                  </a:cubicBezTo>
                  <a:cubicBezTo>
                    <a:pt x="1474" y="2210"/>
                    <a:pt x="1474" y="2210"/>
                    <a:pt x="1474" y="2211"/>
                  </a:cubicBezTo>
                  <a:cubicBezTo>
                    <a:pt x="1474" y="2212"/>
                    <a:pt x="1474" y="2212"/>
                    <a:pt x="1474" y="2212"/>
                  </a:cubicBezTo>
                  <a:cubicBezTo>
                    <a:pt x="1475" y="2213"/>
                    <a:pt x="1475" y="2213"/>
                    <a:pt x="1475" y="2213"/>
                  </a:cubicBezTo>
                  <a:cubicBezTo>
                    <a:pt x="1475" y="2213"/>
                    <a:pt x="1475" y="2213"/>
                    <a:pt x="1475" y="2212"/>
                  </a:cubicBezTo>
                  <a:cubicBezTo>
                    <a:pt x="1475" y="2212"/>
                    <a:pt x="1475" y="2211"/>
                    <a:pt x="1475" y="2211"/>
                  </a:cubicBezTo>
                  <a:cubicBezTo>
                    <a:pt x="1475" y="2210"/>
                    <a:pt x="1475" y="2210"/>
                    <a:pt x="1476" y="2209"/>
                  </a:cubicBezTo>
                  <a:cubicBezTo>
                    <a:pt x="1476" y="2209"/>
                    <a:pt x="1476" y="2209"/>
                    <a:pt x="1476" y="2208"/>
                  </a:cubicBezTo>
                  <a:cubicBezTo>
                    <a:pt x="1476" y="2208"/>
                    <a:pt x="1476" y="2208"/>
                    <a:pt x="1476" y="2207"/>
                  </a:cubicBezTo>
                  <a:cubicBezTo>
                    <a:pt x="1476" y="2207"/>
                    <a:pt x="1477" y="2207"/>
                    <a:pt x="1477" y="2206"/>
                  </a:cubicBezTo>
                  <a:cubicBezTo>
                    <a:pt x="1477" y="2206"/>
                    <a:pt x="1477" y="2205"/>
                    <a:pt x="1477" y="2205"/>
                  </a:cubicBezTo>
                  <a:cubicBezTo>
                    <a:pt x="1478" y="2203"/>
                    <a:pt x="1479" y="2202"/>
                    <a:pt x="1481" y="2200"/>
                  </a:cubicBezTo>
                  <a:cubicBezTo>
                    <a:pt x="1482" y="2199"/>
                    <a:pt x="1484" y="2197"/>
                    <a:pt x="1486" y="2196"/>
                  </a:cubicBezTo>
                  <a:cubicBezTo>
                    <a:pt x="1487" y="2195"/>
                    <a:pt x="1488" y="2194"/>
                    <a:pt x="1489" y="2194"/>
                  </a:cubicBezTo>
                  <a:cubicBezTo>
                    <a:pt x="1490" y="2193"/>
                    <a:pt x="1491" y="2193"/>
                    <a:pt x="1491" y="2193"/>
                  </a:cubicBezTo>
                  <a:cubicBezTo>
                    <a:pt x="1492" y="2192"/>
                    <a:pt x="1492" y="2192"/>
                    <a:pt x="1493" y="2192"/>
                  </a:cubicBezTo>
                  <a:cubicBezTo>
                    <a:pt x="1494" y="2191"/>
                    <a:pt x="1495" y="2191"/>
                    <a:pt x="1497" y="2190"/>
                  </a:cubicBezTo>
                  <a:cubicBezTo>
                    <a:pt x="1498" y="2189"/>
                    <a:pt x="1499" y="2189"/>
                    <a:pt x="1501" y="2188"/>
                  </a:cubicBezTo>
                  <a:cubicBezTo>
                    <a:pt x="1504" y="2187"/>
                    <a:pt x="1507" y="2186"/>
                    <a:pt x="1509" y="2184"/>
                  </a:cubicBezTo>
                  <a:cubicBezTo>
                    <a:pt x="1511" y="2184"/>
                    <a:pt x="1512" y="2183"/>
                    <a:pt x="1514" y="2182"/>
                  </a:cubicBezTo>
                  <a:cubicBezTo>
                    <a:pt x="1514" y="2181"/>
                    <a:pt x="1515" y="2181"/>
                    <a:pt x="1516" y="2180"/>
                  </a:cubicBezTo>
                  <a:cubicBezTo>
                    <a:pt x="1517" y="2180"/>
                    <a:pt x="1517" y="2180"/>
                    <a:pt x="1517" y="2180"/>
                  </a:cubicBezTo>
                  <a:cubicBezTo>
                    <a:pt x="1517" y="2179"/>
                    <a:pt x="1517" y="2179"/>
                    <a:pt x="1517" y="2179"/>
                  </a:cubicBezTo>
                  <a:cubicBezTo>
                    <a:pt x="1517" y="2179"/>
                    <a:pt x="1517" y="2179"/>
                    <a:pt x="1517" y="2179"/>
                  </a:cubicBezTo>
                  <a:cubicBezTo>
                    <a:pt x="1517" y="2179"/>
                    <a:pt x="1517" y="2179"/>
                    <a:pt x="1517" y="2179"/>
                  </a:cubicBezTo>
                  <a:cubicBezTo>
                    <a:pt x="1518" y="2179"/>
                    <a:pt x="1518" y="2179"/>
                    <a:pt x="1518" y="2179"/>
                  </a:cubicBezTo>
                  <a:cubicBezTo>
                    <a:pt x="1518" y="2179"/>
                    <a:pt x="1518" y="2179"/>
                    <a:pt x="1518" y="2179"/>
                  </a:cubicBezTo>
                  <a:cubicBezTo>
                    <a:pt x="1520" y="2177"/>
                    <a:pt x="1522" y="2175"/>
                    <a:pt x="1524" y="2173"/>
                  </a:cubicBezTo>
                  <a:cubicBezTo>
                    <a:pt x="1523" y="2174"/>
                    <a:pt x="1523" y="2175"/>
                    <a:pt x="1523" y="2176"/>
                  </a:cubicBezTo>
                  <a:cubicBezTo>
                    <a:pt x="1522" y="2179"/>
                    <a:pt x="1521" y="2181"/>
                    <a:pt x="1520" y="2184"/>
                  </a:cubicBezTo>
                  <a:cubicBezTo>
                    <a:pt x="1519" y="2190"/>
                    <a:pt x="1518" y="2195"/>
                    <a:pt x="1517" y="2200"/>
                  </a:cubicBezTo>
                  <a:cubicBezTo>
                    <a:pt x="1517" y="2201"/>
                    <a:pt x="1517" y="2201"/>
                    <a:pt x="1517" y="2202"/>
                  </a:cubicBezTo>
                  <a:cubicBezTo>
                    <a:pt x="1517" y="2203"/>
                    <a:pt x="1517" y="2203"/>
                    <a:pt x="1516" y="2204"/>
                  </a:cubicBezTo>
                  <a:cubicBezTo>
                    <a:pt x="1516" y="2205"/>
                    <a:pt x="1516" y="2205"/>
                    <a:pt x="1516" y="2206"/>
                  </a:cubicBezTo>
                  <a:cubicBezTo>
                    <a:pt x="1516" y="2207"/>
                    <a:pt x="1516" y="2207"/>
                    <a:pt x="1516" y="2208"/>
                  </a:cubicBezTo>
                  <a:cubicBezTo>
                    <a:pt x="1516" y="2209"/>
                    <a:pt x="1516" y="2210"/>
                    <a:pt x="1516" y="2211"/>
                  </a:cubicBezTo>
                  <a:cubicBezTo>
                    <a:pt x="1516" y="2213"/>
                    <a:pt x="1516" y="2214"/>
                    <a:pt x="1516" y="2215"/>
                  </a:cubicBezTo>
                  <a:cubicBezTo>
                    <a:pt x="1517" y="2220"/>
                    <a:pt x="1518" y="2224"/>
                    <a:pt x="1519" y="2227"/>
                  </a:cubicBezTo>
                  <a:cubicBezTo>
                    <a:pt x="1520" y="2231"/>
                    <a:pt x="1522" y="2234"/>
                    <a:pt x="1523" y="2236"/>
                  </a:cubicBezTo>
                  <a:cubicBezTo>
                    <a:pt x="1524" y="2238"/>
                    <a:pt x="1526" y="2240"/>
                    <a:pt x="1527" y="2241"/>
                  </a:cubicBezTo>
                  <a:cubicBezTo>
                    <a:pt x="1528" y="2242"/>
                    <a:pt x="1528" y="2242"/>
                    <a:pt x="1528" y="2242"/>
                  </a:cubicBezTo>
                  <a:cubicBezTo>
                    <a:pt x="1528" y="2242"/>
                    <a:pt x="1528" y="2242"/>
                    <a:pt x="1527" y="2241"/>
                  </a:cubicBezTo>
                  <a:cubicBezTo>
                    <a:pt x="1527" y="2240"/>
                    <a:pt x="1526" y="2239"/>
                    <a:pt x="1526" y="2238"/>
                  </a:cubicBezTo>
                  <a:cubicBezTo>
                    <a:pt x="1526" y="2238"/>
                    <a:pt x="1525" y="2237"/>
                    <a:pt x="1525" y="2237"/>
                  </a:cubicBezTo>
                  <a:cubicBezTo>
                    <a:pt x="1525" y="2236"/>
                    <a:pt x="1525" y="2236"/>
                    <a:pt x="1524" y="2235"/>
                  </a:cubicBezTo>
                  <a:cubicBezTo>
                    <a:pt x="1523" y="2233"/>
                    <a:pt x="1522" y="2230"/>
                    <a:pt x="1522" y="2227"/>
                  </a:cubicBezTo>
                  <a:cubicBezTo>
                    <a:pt x="1521" y="2223"/>
                    <a:pt x="1521" y="2219"/>
                    <a:pt x="1521" y="2215"/>
                  </a:cubicBezTo>
                  <a:cubicBezTo>
                    <a:pt x="1521" y="2213"/>
                    <a:pt x="1521" y="2211"/>
                    <a:pt x="1522" y="2208"/>
                  </a:cubicBezTo>
                  <a:cubicBezTo>
                    <a:pt x="1522" y="2208"/>
                    <a:pt x="1522" y="2207"/>
                    <a:pt x="1522" y="2207"/>
                  </a:cubicBezTo>
                  <a:cubicBezTo>
                    <a:pt x="1522" y="2206"/>
                    <a:pt x="1522" y="2205"/>
                    <a:pt x="1522" y="2205"/>
                  </a:cubicBezTo>
                  <a:cubicBezTo>
                    <a:pt x="1522" y="2204"/>
                    <a:pt x="1522" y="2204"/>
                    <a:pt x="1522" y="2203"/>
                  </a:cubicBezTo>
                  <a:cubicBezTo>
                    <a:pt x="1523" y="2202"/>
                    <a:pt x="1523" y="2202"/>
                    <a:pt x="1523" y="2201"/>
                  </a:cubicBezTo>
                  <a:cubicBezTo>
                    <a:pt x="1524" y="2196"/>
                    <a:pt x="1525" y="2191"/>
                    <a:pt x="1527" y="2186"/>
                  </a:cubicBezTo>
                  <a:cubicBezTo>
                    <a:pt x="1528" y="2184"/>
                    <a:pt x="1529" y="2181"/>
                    <a:pt x="1530" y="2178"/>
                  </a:cubicBezTo>
                  <a:cubicBezTo>
                    <a:pt x="1531" y="2175"/>
                    <a:pt x="1532" y="2173"/>
                    <a:pt x="1532" y="2170"/>
                  </a:cubicBezTo>
                  <a:cubicBezTo>
                    <a:pt x="1533" y="2168"/>
                    <a:pt x="1533" y="2167"/>
                    <a:pt x="1534" y="2165"/>
                  </a:cubicBezTo>
                  <a:cubicBezTo>
                    <a:pt x="1534" y="2163"/>
                    <a:pt x="1534" y="2163"/>
                    <a:pt x="1534" y="2163"/>
                  </a:cubicBezTo>
                  <a:cubicBezTo>
                    <a:pt x="1534" y="2163"/>
                    <a:pt x="1534" y="2163"/>
                    <a:pt x="1534" y="2163"/>
                  </a:cubicBezTo>
                  <a:cubicBezTo>
                    <a:pt x="1534" y="2162"/>
                    <a:pt x="1534" y="2162"/>
                    <a:pt x="1535" y="2162"/>
                  </a:cubicBezTo>
                  <a:cubicBezTo>
                    <a:pt x="1535" y="2161"/>
                    <a:pt x="1535" y="2161"/>
                    <a:pt x="1535" y="2161"/>
                  </a:cubicBezTo>
                  <a:cubicBezTo>
                    <a:pt x="1535" y="2160"/>
                    <a:pt x="1535" y="2158"/>
                    <a:pt x="1536" y="2157"/>
                  </a:cubicBezTo>
                  <a:cubicBezTo>
                    <a:pt x="1536" y="2155"/>
                    <a:pt x="1536" y="2153"/>
                    <a:pt x="1536" y="2152"/>
                  </a:cubicBezTo>
                  <a:cubicBezTo>
                    <a:pt x="1537" y="2149"/>
                    <a:pt x="1537" y="2146"/>
                    <a:pt x="1537" y="2143"/>
                  </a:cubicBezTo>
                  <a:cubicBezTo>
                    <a:pt x="1537" y="2141"/>
                    <a:pt x="1537" y="2140"/>
                    <a:pt x="1537" y="2138"/>
                  </a:cubicBezTo>
                  <a:cubicBezTo>
                    <a:pt x="1537" y="2136"/>
                    <a:pt x="1537" y="2136"/>
                    <a:pt x="1537" y="2136"/>
                  </a:cubicBezTo>
                  <a:cubicBezTo>
                    <a:pt x="1537" y="2135"/>
                    <a:pt x="1537" y="2134"/>
                    <a:pt x="1537" y="2134"/>
                  </a:cubicBezTo>
                  <a:cubicBezTo>
                    <a:pt x="1537" y="2132"/>
                    <a:pt x="1537" y="2131"/>
                    <a:pt x="1537" y="2129"/>
                  </a:cubicBezTo>
                  <a:cubicBezTo>
                    <a:pt x="1537" y="2128"/>
                    <a:pt x="1537" y="2126"/>
                    <a:pt x="1536" y="2125"/>
                  </a:cubicBezTo>
                  <a:cubicBezTo>
                    <a:pt x="1536" y="2122"/>
                    <a:pt x="1535" y="2119"/>
                    <a:pt x="1535" y="2116"/>
                  </a:cubicBezTo>
                  <a:cubicBezTo>
                    <a:pt x="1535" y="2115"/>
                    <a:pt x="1534" y="2113"/>
                    <a:pt x="1534" y="2112"/>
                  </a:cubicBezTo>
                  <a:cubicBezTo>
                    <a:pt x="1534" y="2111"/>
                    <a:pt x="1533" y="2109"/>
                    <a:pt x="1533" y="2108"/>
                  </a:cubicBezTo>
                  <a:cubicBezTo>
                    <a:pt x="1533" y="2107"/>
                    <a:pt x="1532" y="2106"/>
                    <a:pt x="1532" y="2104"/>
                  </a:cubicBezTo>
                  <a:cubicBezTo>
                    <a:pt x="1546" y="2125"/>
                    <a:pt x="1554" y="2147"/>
                    <a:pt x="1558" y="2173"/>
                  </a:cubicBezTo>
                  <a:cubicBezTo>
                    <a:pt x="1562" y="2193"/>
                    <a:pt x="1574" y="2211"/>
                    <a:pt x="1592" y="2222"/>
                  </a:cubicBezTo>
                  <a:cubicBezTo>
                    <a:pt x="1593" y="2222"/>
                    <a:pt x="1594" y="2223"/>
                    <a:pt x="1594" y="2223"/>
                  </a:cubicBezTo>
                  <a:cubicBezTo>
                    <a:pt x="1559" y="2181"/>
                    <a:pt x="1584" y="2137"/>
                    <a:pt x="1567" y="2113"/>
                  </a:cubicBezTo>
                  <a:cubicBezTo>
                    <a:pt x="1605" y="2125"/>
                    <a:pt x="1627" y="2145"/>
                    <a:pt x="1641" y="2169"/>
                  </a:cubicBezTo>
                  <a:cubicBezTo>
                    <a:pt x="1641" y="2169"/>
                    <a:pt x="1641" y="2170"/>
                    <a:pt x="1641" y="2170"/>
                  </a:cubicBezTo>
                  <a:cubicBezTo>
                    <a:pt x="1641" y="2173"/>
                    <a:pt x="1641" y="2176"/>
                    <a:pt x="1641" y="2179"/>
                  </a:cubicBezTo>
                  <a:cubicBezTo>
                    <a:pt x="1641" y="2182"/>
                    <a:pt x="1640" y="2185"/>
                    <a:pt x="1640" y="2189"/>
                  </a:cubicBezTo>
                  <a:cubicBezTo>
                    <a:pt x="1639" y="2190"/>
                    <a:pt x="1639" y="2191"/>
                    <a:pt x="1639" y="2191"/>
                  </a:cubicBezTo>
                  <a:cubicBezTo>
                    <a:pt x="1639" y="2192"/>
                    <a:pt x="1639" y="2193"/>
                    <a:pt x="1638" y="2194"/>
                  </a:cubicBezTo>
                  <a:cubicBezTo>
                    <a:pt x="1638" y="2195"/>
                    <a:pt x="1638" y="2196"/>
                    <a:pt x="1638" y="2197"/>
                  </a:cubicBezTo>
                  <a:cubicBezTo>
                    <a:pt x="1637" y="2198"/>
                    <a:pt x="1637" y="2198"/>
                    <a:pt x="1637" y="2198"/>
                  </a:cubicBezTo>
                  <a:cubicBezTo>
                    <a:pt x="1637" y="2199"/>
                    <a:pt x="1637" y="2199"/>
                    <a:pt x="1637" y="2199"/>
                  </a:cubicBezTo>
                  <a:cubicBezTo>
                    <a:pt x="1637" y="2199"/>
                    <a:pt x="1637" y="2199"/>
                    <a:pt x="1637" y="2199"/>
                  </a:cubicBezTo>
                  <a:cubicBezTo>
                    <a:pt x="1637" y="2201"/>
                    <a:pt x="1637" y="2201"/>
                    <a:pt x="1637" y="2201"/>
                  </a:cubicBezTo>
                  <a:cubicBezTo>
                    <a:pt x="1636" y="2202"/>
                    <a:pt x="1636" y="2202"/>
                    <a:pt x="1636" y="2202"/>
                  </a:cubicBezTo>
                  <a:cubicBezTo>
                    <a:pt x="1636" y="2203"/>
                    <a:pt x="1635" y="2204"/>
                    <a:pt x="1635" y="2205"/>
                  </a:cubicBezTo>
                  <a:cubicBezTo>
                    <a:pt x="1635" y="2206"/>
                    <a:pt x="1634" y="2208"/>
                    <a:pt x="1633" y="2210"/>
                  </a:cubicBezTo>
                  <a:cubicBezTo>
                    <a:pt x="1632" y="2213"/>
                    <a:pt x="1630" y="2217"/>
                    <a:pt x="1629" y="2220"/>
                  </a:cubicBezTo>
                  <a:cubicBezTo>
                    <a:pt x="1628" y="2222"/>
                    <a:pt x="1627" y="2224"/>
                    <a:pt x="1627" y="2226"/>
                  </a:cubicBezTo>
                  <a:cubicBezTo>
                    <a:pt x="1626" y="2228"/>
                    <a:pt x="1625" y="2229"/>
                    <a:pt x="1625" y="2231"/>
                  </a:cubicBezTo>
                  <a:cubicBezTo>
                    <a:pt x="1624" y="2232"/>
                    <a:pt x="1624" y="2233"/>
                    <a:pt x="1624" y="2234"/>
                  </a:cubicBezTo>
                  <a:cubicBezTo>
                    <a:pt x="1624" y="2235"/>
                    <a:pt x="1623" y="2236"/>
                    <a:pt x="1623" y="2237"/>
                  </a:cubicBezTo>
                  <a:cubicBezTo>
                    <a:pt x="1623" y="2238"/>
                    <a:pt x="1623" y="2238"/>
                    <a:pt x="1623" y="2239"/>
                  </a:cubicBezTo>
                  <a:cubicBezTo>
                    <a:pt x="1622" y="2240"/>
                    <a:pt x="1622" y="2241"/>
                    <a:pt x="1622" y="2242"/>
                  </a:cubicBezTo>
                  <a:cubicBezTo>
                    <a:pt x="1622" y="2245"/>
                    <a:pt x="1622" y="2249"/>
                    <a:pt x="1622" y="2252"/>
                  </a:cubicBezTo>
                  <a:cubicBezTo>
                    <a:pt x="1622" y="2255"/>
                    <a:pt x="1622" y="2258"/>
                    <a:pt x="1623" y="2260"/>
                  </a:cubicBezTo>
                  <a:cubicBezTo>
                    <a:pt x="1624" y="2263"/>
                    <a:pt x="1624" y="2265"/>
                    <a:pt x="1625" y="2266"/>
                  </a:cubicBezTo>
                  <a:cubicBezTo>
                    <a:pt x="1626" y="2267"/>
                    <a:pt x="1626" y="2268"/>
                    <a:pt x="1626" y="2268"/>
                  </a:cubicBezTo>
                  <a:cubicBezTo>
                    <a:pt x="1627" y="2269"/>
                    <a:pt x="1627" y="2269"/>
                    <a:pt x="1627" y="2270"/>
                  </a:cubicBezTo>
                  <a:cubicBezTo>
                    <a:pt x="1628" y="2270"/>
                    <a:pt x="1628" y="2271"/>
                    <a:pt x="1628" y="2271"/>
                  </a:cubicBezTo>
                  <a:cubicBezTo>
                    <a:pt x="1628" y="2271"/>
                    <a:pt x="1628" y="2270"/>
                    <a:pt x="1628" y="2269"/>
                  </a:cubicBezTo>
                  <a:cubicBezTo>
                    <a:pt x="1628" y="2269"/>
                    <a:pt x="1627" y="2268"/>
                    <a:pt x="1627" y="2268"/>
                  </a:cubicBezTo>
                  <a:cubicBezTo>
                    <a:pt x="1627" y="2267"/>
                    <a:pt x="1627" y="2266"/>
                    <a:pt x="1627" y="2266"/>
                  </a:cubicBezTo>
                  <a:cubicBezTo>
                    <a:pt x="1627" y="2265"/>
                    <a:pt x="1627" y="2265"/>
                    <a:pt x="1626" y="2264"/>
                  </a:cubicBezTo>
                  <a:cubicBezTo>
                    <a:pt x="1626" y="2264"/>
                    <a:pt x="1626" y="2263"/>
                    <a:pt x="1626" y="2263"/>
                  </a:cubicBezTo>
                  <a:cubicBezTo>
                    <a:pt x="1626" y="2262"/>
                    <a:pt x="1626" y="2261"/>
                    <a:pt x="1626" y="2260"/>
                  </a:cubicBezTo>
                  <a:cubicBezTo>
                    <a:pt x="1626" y="2257"/>
                    <a:pt x="1626" y="2255"/>
                    <a:pt x="1626" y="2252"/>
                  </a:cubicBezTo>
                  <a:cubicBezTo>
                    <a:pt x="1627" y="2249"/>
                    <a:pt x="1627" y="2246"/>
                    <a:pt x="1628" y="2243"/>
                  </a:cubicBezTo>
                  <a:cubicBezTo>
                    <a:pt x="1628" y="2242"/>
                    <a:pt x="1628" y="2242"/>
                    <a:pt x="1629" y="2241"/>
                  </a:cubicBezTo>
                  <a:cubicBezTo>
                    <a:pt x="1629" y="2240"/>
                    <a:pt x="1629" y="2239"/>
                    <a:pt x="1629" y="2239"/>
                  </a:cubicBezTo>
                  <a:cubicBezTo>
                    <a:pt x="1630" y="2238"/>
                    <a:pt x="1630" y="2237"/>
                    <a:pt x="1630" y="2236"/>
                  </a:cubicBezTo>
                  <a:cubicBezTo>
                    <a:pt x="1631" y="2235"/>
                    <a:pt x="1631" y="2234"/>
                    <a:pt x="1631" y="2234"/>
                  </a:cubicBezTo>
                  <a:cubicBezTo>
                    <a:pt x="1632" y="2232"/>
                    <a:pt x="1633" y="2230"/>
                    <a:pt x="1633" y="2229"/>
                  </a:cubicBezTo>
                  <a:cubicBezTo>
                    <a:pt x="1634" y="2227"/>
                    <a:pt x="1635" y="2226"/>
                    <a:pt x="1635" y="2224"/>
                  </a:cubicBezTo>
                  <a:cubicBezTo>
                    <a:pt x="1635" y="2225"/>
                    <a:pt x="1635" y="2225"/>
                    <a:pt x="1635" y="2226"/>
                  </a:cubicBezTo>
                  <a:cubicBezTo>
                    <a:pt x="1635" y="2228"/>
                    <a:pt x="1636" y="2230"/>
                    <a:pt x="1636" y="2231"/>
                  </a:cubicBezTo>
                  <a:cubicBezTo>
                    <a:pt x="1636" y="2232"/>
                    <a:pt x="1636" y="2233"/>
                    <a:pt x="1636" y="2234"/>
                  </a:cubicBezTo>
                  <a:cubicBezTo>
                    <a:pt x="1636" y="2235"/>
                    <a:pt x="1637" y="2236"/>
                    <a:pt x="1637" y="2237"/>
                  </a:cubicBezTo>
                  <a:cubicBezTo>
                    <a:pt x="1637" y="2238"/>
                    <a:pt x="1638" y="2240"/>
                    <a:pt x="1638" y="2241"/>
                  </a:cubicBezTo>
                  <a:cubicBezTo>
                    <a:pt x="1638" y="2242"/>
                    <a:pt x="1639" y="2243"/>
                    <a:pt x="1639" y="2243"/>
                  </a:cubicBezTo>
                  <a:cubicBezTo>
                    <a:pt x="1639" y="2244"/>
                    <a:pt x="1639" y="2245"/>
                    <a:pt x="1640" y="2245"/>
                  </a:cubicBezTo>
                  <a:cubicBezTo>
                    <a:pt x="1640" y="2246"/>
                    <a:pt x="1640" y="2247"/>
                    <a:pt x="1640" y="2247"/>
                  </a:cubicBezTo>
                  <a:cubicBezTo>
                    <a:pt x="1641" y="2248"/>
                    <a:pt x="1641" y="2248"/>
                    <a:pt x="1641" y="2249"/>
                  </a:cubicBezTo>
                  <a:cubicBezTo>
                    <a:pt x="1642" y="2250"/>
                    <a:pt x="1642" y="2251"/>
                    <a:pt x="1643" y="2251"/>
                  </a:cubicBezTo>
                  <a:cubicBezTo>
                    <a:pt x="1643" y="2252"/>
                    <a:pt x="1644" y="2252"/>
                    <a:pt x="1644" y="2253"/>
                  </a:cubicBezTo>
                  <a:cubicBezTo>
                    <a:pt x="1644" y="2253"/>
                    <a:pt x="1644" y="2253"/>
                    <a:pt x="1644" y="2253"/>
                  </a:cubicBezTo>
                  <a:cubicBezTo>
                    <a:pt x="1644" y="2253"/>
                    <a:pt x="1644" y="2253"/>
                    <a:pt x="1644" y="2253"/>
                  </a:cubicBezTo>
                  <a:cubicBezTo>
                    <a:pt x="1644" y="2252"/>
                    <a:pt x="1644" y="2252"/>
                    <a:pt x="1644" y="2251"/>
                  </a:cubicBezTo>
                  <a:cubicBezTo>
                    <a:pt x="1644" y="2250"/>
                    <a:pt x="1644" y="2249"/>
                    <a:pt x="1644" y="2248"/>
                  </a:cubicBezTo>
                  <a:cubicBezTo>
                    <a:pt x="1644" y="2247"/>
                    <a:pt x="1644" y="2246"/>
                    <a:pt x="1644" y="2244"/>
                  </a:cubicBezTo>
                  <a:cubicBezTo>
                    <a:pt x="1644" y="2242"/>
                    <a:pt x="1644" y="2239"/>
                    <a:pt x="1644" y="2236"/>
                  </a:cubicBezTo>
                  <a:cubicBezTo>
                    <a:pt x="1644" y="2235"/>
                    <a:pt x="1644" y="2234"/>
                    <a:pt x="1644" y="2233"/>
                  </a:cubicBezTo>
                  <a:cubicBezTo>
                    <a:pt x="1644" y="2232"/>
                    <a:pt x="1644" y="2232"/>
                    <a:pt x="1643" y="2231"/>
                  </a:cubicBezTo>
                  <a:cubicBezTo>
                    <a:pt x="1643" y="2229"/>
                    <a:pt x="1643" y="2227"/>
                    <a:pt x="1643" y="2226"/>
                  </a:cubicBezTo>
                  <a:cubicBezTo>
                    <a:pt x="1643" y="2224"/>
                    <a:pt x="1643" y="2222"/>
                    <a:pt x="1643" y="2221"/>
                  </a:cubicBezTo>
                  <a:cubicBezTo>
                    <a:pt x="1643" y="2220"/>
                    <a:pt x="1643" y="2219"/>
                    <a:pt x="1643" y="2218"/>
                  </a:cubicBezTo>
                  <a:cubicBezTo>
                    <a:pt x="1643" y="2217"/>
                    <a:pt x="1643" y="2217"/>
                    <a:pt x="1643" y="2216"/>
                  </a:cubicBezTo>
                  <a:cubicBezTo>
                    <a:pt x="1643" y="2214"/>
                    <a:pt x="1643" y="2213"/>
                    <a:pt x="1643" y="2211"/>
                  </a:cubicBezTo>
                  <a:cubicBezTo>
                    <a:pt x="1643" y="2210"/>
                    <a:pt x="1643" y="2208"/>
                    <a:pt x="1643" y="2207"/>
                  </a:cubicBezTo>
                  <a:cubicBezTo>
                    <a:pt x="1643" y="2207"/>
                    <a:pt x="1643" y="2206"/>
                    <a:pt x="1643" y="2206"/>
                  </a:cubicBezTo>
                  <a:cubicBezTo>
                    <a:pt x="1643" y="2205"/>
                    <a:pt x="1643" y="2205"/>
                    <a:pt x="1643" y="2204"/>
                  </a:cubicBezTo>
                  <a:cubicBezTo>
                    <a:pt x="1644" y="2203"/>
                    <a:pt x="1644" y="2203"/>
                    <a:pt x="1644" y="2203"/>
                  </a:cubicBezTo>
                  <a:cubicBezTo>
                    <a:pt x="1644" y="2201"/>
                    <a:pt x="1644" y="2201"/>
                    <a:pt x="1644" y="2201"/>
                  </a:cubicBezTo>
                  <a:cubicBezTo>
                    <a:pt x="1645" y="2199"/>
                    <a:pt x="1645" y="2198"/>
                    <a:pt x="1646" y="2196"/>
                  </a:cubicBezTo>
                  <a:cubicBezTo>
                    <a:pt x="1646" y="2195"/>
                    <a:pt x="1646" y="2194"/>
                    <a:pt x="1646" y="2193"/>
                  </a:cubicBezTo>
                  <a:cubicBezTo>
                    <a:pt x="1646" y="2192"/>
                    <a:pt x="1646" y="2191"/>
                    <a:pt x="1646" y="2190"/>
                  </a:cubicBezTo>
                  <a:cubicBezTo>
                    <a:pt x="1647" y="2187"/>
                    <a:pt x="1647" y="2184"/>
                    <a:pt x="1647" y="2181"/>
                  </a:cubicBezTo>
                  <a:cubicBezTo>
                    <a:pt x="1658" y="2208"/>
                    <a:pt x="1660" y="2238"/>
                    <a:pt x="1659" y="2267"/>
                  </a:cubicBezTo>
                  <a:cubicBezTo>
                    <a:pt x="1658" y="2268"/>
                    <a:pt x="1658" y="2269"/>
                    <a:pt x="1657" y="2270"/>
                  </a:cubicBezTo>
                  <a:cubicBezTo>
                    <a:pt x="1656" y="2272"/>
                    <a:pt x="1654" y="2274"/>
                    <a:pt x="1653" y="2275"/>
                  </a:cubicBezTo>
                  <a:cubicBezTo>
                    <a:pt x="1652" y="2276"/>
                    <a:pt x="1651" y="2277"/>
                    <a:pt x="1651" y="2278"/>
                  </a:cubicBezTo>
                  <a:cubicBezTo>
                    <a:pt x="1650" y="2279"/>
                    <a:pt x="1649" y="2279"/>
                    <a:pt x="1648" y="2280"/>
                  </a:cubicBezTo>
                  <a:cubicBezTo>
                    <a:pt x="1646" y="2282"/>
                    <a:pt x="1645" y="2283"/>
                    <a:pt x="1643" y="2285"/>
                  </a:cubicBezTo>
                  <a:cubicBezTo>
                    <a:pt x="1641" y="2286"/>
                    <a:pt x="1639" y="2288"/>
                    <a:pt x="1637" y="2289"/>
                  </a:cubicBezTo>
                  <a:cubicBezTo>
                    <a:pt x="1635" y="2291"/>
                    <a:pt x="1633" y="2292"/>
                    <a:pt x="1632" y="2294"/>
                  </a:cubicBezTo>
                  <a:cubicBezTo>
                    <a:pt x="1629" y="2296"/>
                    <a:pt x="1629" y="2296"/>
                    <a:pt x="1629" y="2296"/>
                  </a:cubicBezTo>
                  <a:cubicBezTo>
                    <a:pt x="1626" y="2298"/>
                    <a:pt x="1626" y="2298"/>
                    <a:pt x="1626" y="2298"/>
                  </a:cubicBezTo>
                  <a:cubicBezTo>
                    <a:pt x="1624" y="2300"/>
                    <a:pt x="1622" y="2302"/>
                    <a:pt x="1621" y="2303"/>
                  </a:cubicBezTo>
                  <a:cubicBezTo>
                    <a:pt x="1619" y="2305"/>
                    <a:pt x="1617" y="2307"/>
                    <a:pt x="1616" y="2309"/>
                  </a:cubicBezTo>
                  <a:cubicBezTo>
                    <a:pt x="1613" y="2311"/>
                    <a:pt x="1613" y="2311"/>
                    <a:pt x="1613" y="2311"/>
                  </a:cubicBezTo>
                  <a:cubicBezTo>
                    <a:pt x="1612" y="2312"/>
                    <a:pt x="1612" y="2313"/>
                    <a:pt x="1611" y="2314"/>
                  </a:cubicBezTo>
                  <a:cubicBezTo>
                    <a:pt x="1609" y="2316"/>
                    <a:pt x="1608" y="2318"/>
                    <a:pt x="1606" y="2320"/>
                  </a:cubicBezTo>
                  <a:cubicBezTo>
                    <a:pt x="1605" y="2322"/>
                    <a:pt x="1603" y="2324"/>
                    <a:pt x="1602" y="2326"/>
                  </a:cubicBezTo>
                  <a:cubicBezTo>
                    <a:pt x="1601" y="2328"/>
                    <a:pt x="1599" y="2330"/>
                    <a:pt x="1598" y="2332"/>
                  </a:cubicBezTo>
                  <a:cubicBezTo>
                    <a:pt x="1597" y="2334"/>
                    <a:pt x="1595" y="2336"/>
                    <a:pt x="1594" y="2338"/>
                  </a:cubicBezTo>
                  <a:cubicBezTo>
                    <a:pt x="1594" y="2339"/>
                    <a:pt x="1593" y="2340"/>
                    <a:pt x="1593" y="2341"/>
                  </a:cubicBezTo>
                  <a:cubicBezTo>
                    <a:pt x="1592" y="2343"/>
                    <a:pt x="1592" y="2343"/>
                    <a:pt x="1592" y="2343"/>
                  </a:cubicBezTo>
                  <a:cubicBezTo>
                    <a:pt x="1591" y="2345"/>
                    <a:pt x="1591" y="2345"/>
                    <a:pt x="1591" y="2345"/>
                  </a:cubicBezTo>
                  <a:cubicBezTo>
                    <a:pt x="1590" y="2346"/>
                    <a:pt x="1590" y="2347"/>
                    <a:pt x="1590" y="2348"/>
                  </a:cubicBezTo>
                  <a:cubicBezTo>
                    <a:pt x="1589" y="2349"/>
                    <a:pt x="1589" y="2350"/>
                    <a:pt x="1588" y="2351"/>
                  </a:cubicBezTo>
                  <a:cubicBezTo>
                    <a:pt x="1590" y="2350"/>
                    <a:pt x="1591" y="2348"/>
                    <a:pt x="1593" y="2346"/>
                  </a:cubicBezTo>
                  <a:cubicBezTo>
                    <a:pt x="1597" y="2340"/>
                    <a:pt x="1597" y="2340"/>
                    <a:pt x="1597" y="2340"/>
                  </a:cubicBezTo>
                  <a:cubicBezTo>
                    <a:pt x="1600" y="2337"/>
                    <a:pt x="1600" y="2337"/>
                    <a:pt x="1600" y="2337"/>
                  </a:cubicBezTo>
                  <a:cubicBezTo>
                    <a:pt x="1602" y="2335"/>
                    <a:pt x="1602" y="2335"/>
                    <a:pt x="1602" y="2335"/>
                  </a:cubicBezTo>
                  <a:cubicBezTo>
                    <a:pt x="1603" y="2334"/>
                    <a:pt x="1604" y="2333"/>
                    <a:pt x="1604" y="2332"/>
                  </a:cubicBezTo>
                  <a:cubicBezTo>
                    <a:pt x="1605" y="2331"/>
                    <a:pt x="1606" y="2330"/>
                    <a:pt x="1607" y="2329"/>
                  </a:cubicBezTo>
                  <a:cubicBezTo>
                    <a:pt x="1609" y="2327"/>
                    <a:pt x="1609" y="2327"/>
                    <a:pt x="1609" y="2327"/>
                  </a:cubicBezTo>
                  <a:cubicBezTo>
                    <a:pt x="1611" y="2324"/>
                    <a:pt x="1611" y="2324"/>
                    <a:pt x="1611" y="2324"/>
                  </a:cubicBezTo>
                  <a:cubicBezTo>
                    <a:pt x="1612" y="2323"/>
                    <a:pt x="1613" y="2322"/>
                    <a:pt x="1614" y="2322"/>
                  </a:cubicBezTo>
                  <a:cubicBezTo>
                    <a:pt x="1615" y="2321"/>
                    <a:pt x="1615" y="2320"/>
                    <a:pt x="1616" y="2319"/>
                  </a:cubicBezTo>
                  <a:cubicBezTo>
                    <a:pt x="1618" y="2317"/>
                    <a:pt x="1619" y="2316"/>
                    <a:pt x="1621" y="2314"/>
                  </a:cubicBezTo>
                  <a:cubicBezTo>
                    <a:pt x="1623" y="2312"/>
                    <a:pt x="1624" y="2311"/>
                    <a:pt x="1626" y="2309"/>
                  </a:cubicBezTo>
                  <a:cubicBezTo>
                    <a:pt x="1627" y="2308"/>
                    <a:pt x="1628" y="2307"/>
                    <a:pt x="1629" y="2307"/>
                  </a:cubicBezTo>
                  <a:cubicBezTo>
                    <a:pt x="1630" y="2306"/>
                    <a:pt x="1630" y="2305"/>
                    <a:pt x="1631" y="2304"/>
                  </a:cubicBezTo>
                  <a:cubicBezTo>
                    <a:pt x="1634" y="2302"/>
                    <a:pt x="1634" y="2302"/>
                    <a:pt x="1634" y="2302"/>
                  </a:cubicBezTo>
                  <a:cubicBezTo>
                    <a:pt x="1637" y="2299"/>
                    <a:pt x="1637" y="2299"/>
                    <a:pt x="1637" y="2299"/>
                  </a:cubicBezTo>
                  <a:cubicBezTo>
                    <a:pt x="1642" y="2295"/>
                    <a:pt x="1642" y="2295"/>
                    <a:pt x="1642" y="2295"/>
                  </a:cubicBezTo>
                  <a:cubicBezTo>
                    <a:pt x="1644" y="2293"/>
                    <a:pt x="1646" y="2291"/>
                    <a:pt x="1647" y="2290"/>
                  </a:cubicBezTo>
                  <a:cubicBezTo>
                    <a:pt x="1649" y="2288"/>
                    <a:pt x="1651" y="2286"/>
                    <a:pt x="1652" y="2284"/>
                  </a:cubicBezTo>
                  <a:cubicBezTo>
                    <a:pt x="1653" y="2283"/>
                    <a:pt x="1654" y="2282"/>
                    <a:pt x="1655" y="2281"/>
                  </a:cubicBezTo>
                  <a:cubicBezTo>
                    <a:pt x="1655" y="2281"/>
                    <a:pt x="1656" y="2280"/>
                    <a:pt x="1656" y="2280"/>
                  </a:cubicBezTo>
                  <a:cubicBezTo>
                    <a:pt x="1656" y="2279"/>
                    <a:pt x="1657" y="2279"/>
                    <a:pt x="1657" y="2278"/>
                  </a:cubicBezTo>
                  <a:cubicBezTo>
                    <a:pt x="1657" y="2278"/>
                    <a:pt x="1658" y="2277"/>
                    <a:pt x="1658" y="2276"/>
                  </a:cubicBezTo>
                  <a:cubicBezTo>
                    <a:pt x="1657" y="2286"/>
                    <a:pt x="1656" y="2296"/>
                    <a:pt x="1655" y="2305"/>
                  </a:cubicBezTo>
                  <a:cubicBezTo>
                    <a:pt x="1655" y="2305"/>
                    <a:pt x="1655" y="2305"/>
                    <a:pt x="1655" y="2305"/>
                  </a:cubicBezTo>
                  <a:cubicBezTo>
                    <a:pt x="1653" y="2310"/>
                    <a:pt x="1650" y="2315"/>
                    <a:pt x="1647" y="2321"/>
                  </a:cubicBezTo>
                  <a:cubicBezTo>
                    <a:pt x="1644" y="2326"/>
                    <a:pt x="1640" y="2332"/>
                    <a:pt x="1637" y="2338"/>
                  </a:cubicBezTo>
                  <a:cubicBezTo>
                    <a:pt x="1636" y="2338"/>
                    <a:pt x="1636" y="2339"/>
                    <a:pt x="1635" y="2340"/>
                  </a:cubicBezTo>
                  <a:cubicBezTo>
                    <a:pt x="1633" y="2341"/>
                    <a:pt x="1630" y="2343"/>
                    <a:pt x="1627" y="2345"/>
                  </a:cubicBezTo>
                  <a:cubicBezTo>
                    <a:pt x="1624" y="2347"/>
                    <a:pt x="1620" y="2350"/>
                    <a:pt x="1616" y="2353"/>
                  </a:cubicBezTo>
                  <a:cubicBezTo>
                    <a:pt x="1615" y="2354"/>
                    <a:pt x="1613" y="2355"/>
                    <a:pt x="1612" y="2355"/>
                  </a:cubicBezTo>
                  <a:cubicBezTo>
                    <a:pt x="1611" y="2356"/>
                    <a:pt x="1610" y="2357"/>
                    <a:pt x="1609" y="2358"/>
                  </a:cubicBezTo>
                  <a:cubicBezTo>
                    <a:pt x="1607" y="2360"/>
                    <a:pt x="1605" y="2361"/>
                    <a:pt x="1603" y="2363"/>
                  </a:cubicBezTo>
                  <a:cubicBezTo>
                    <a:pt x="1601" y="2365"/>
                    <a:pt x="1599" y="2367"/>
                    <a:pt x="1596" y="2369"/>
                  </a:cubicBezTo>
                  <a:cubicBezTo>
                    <a:pt x="1596" y="2369"/>
                    <a:pt x="1595" y="2370"/>
                    <a:pt x="1595" y="2370"/>
                  </a:cubicBezTo>
                  <a:cubicBezTo>
                    <a:pt x="1594" y="2370"/>
                    <a:pt x="1594" y="2371"/>
                    <a:pt x="1593" y="2371"/>
                  </a:cubicBezTo>
                  <a:cubicBezTo>
                    <a:pt x="1592" y="2372"/>
                    <a:pt x="1591" y="2373"/>
                    <a:pt x="1591" y="2374"/>
                  </a:cubicBezTo>
                  <a:cubicBezTo>
                    <a:pt x="1589" y="2376"/>
                    <a:pt x="1587" y="2378"/>
                    <a:pt x="1586" y="2380"/>
                  </a:cubicBezTo>
                  <a:cubicBezTo>
                    <a:pt x="1585" y="2382"/>
                    <a:pt x="1584" y="2383"/>
                    <a:pt x="1584" y="2384"/>
                  </a:cubicBezTo>
                  <a:cubicBezTo>
                    <a:pt x="1583" y="2384"/>
                    <a:pt x="1583" y="2385"/>
                    <a:pt x="1583" y="2385"/>
                  </a:cubicBezTo>
                  <a:cubicBezTo>
                    <a:pt x="1582" y="2386"/>
                    <a:pt x="1582" y="2386"/>
                    <a:pt x="1582" y="2387"/>
                  </a:cubicBezTo>
                  <a:cubicBezTo>
                    <a:pt x="1582" y="2388"/>
                    <a:pt x="1581" y="2389"/>
                    <a:pt x="1581" y="2390"/>
                  </a:cubicBezTo>
                  <a:cubicBezTo>
                    <a:pt x="1581" y="2390"/>
                    <a:pt x="1580" y="2391"/>
                    <a:pt x="1580" y="2391"/>
                  </a:cubicBezTo>
                  <a:cubicBezTo>
                    <a:pt x="1580" y="2391"/>
                    <a:pt x="1580" y="2392"/>
                    <a:pt x="1580" y="2392"/>
                  </a:cubicBezTo>
                  <a:cubicBezTo>
                    <a:pt x="1580" y="2393"/>
                    <a:pt x="1580" y="2394"/>
                    <a:pt x="1580" y="2395"/>
                  </a:cubicBezTo>
                  <a:cubicBezTo>
                    <a:pt x="1580" y="2395"/>
                    <a:pt x="1579" y="2396"/>
                    <a:pt x="1579" y="2396"/>
                  </a:cubicBezTo>
                  <a:cubicBezTo>
                    <a:pt x="1579" y="2396"/>
                    <a:pt x="1579" y="2397"/>
                    <a:pt x="1579" y="2397"/>
                  </a:cubicBezTo>
                  <a:cubicBezTo>
                    <a:pt x="1579" y="2398"/>
                    <a:pt x="1579" y="2398"/>
                    <a:pt x="1579" y="2399"/>
                  </a:cubicBezTo>
                  <a:cubicBezTo>
                    <a:pt x="1579" y="2399"/>
                    <a:pt x="1580" y="2400"/>
                    <a:pt x="1580" y="2400"/>
                  </a:cubicBezTo>
                  <a:cubicBezTo>
                    <a:pt x="1580" y="2401"/>
                    <a:pt x="1580" y="2401"/>
                    <a:pt x="1580" y="2401"/>
                  </a:cubicBezTo>
                  <a:cubicBezTo>
                    <a:pt x="1580" y="2401"/>
                    <a:pt x="1580" y="2401"/>
                    <a:pt x="1580" y="2400"/>
                  </a:cubicBezTo>
                  <a:cubicBezTo>
                    <a:pt x="1580" y="2400"/>
                    <a:pt x="1580" y="2399"/>
                    <a:pt x="1580" y="2399"/>
                  </a:cubicBezTo>
                  <a:cubicBezTo>
                    <a:pt x="1581" y="2398"/>
                    <a:pt x="1581" y="2398"/>
                    <a:pt x="1581" y="2397"/>
                  </a:cubicBezTo>
                  <a:cubicBezTo>
                    <a:pt x="1581" y="2397"/>
                    <a:pt x="1581" y="2397"/>
                    <a:pt x="1581" y="2396"/>
                  </a:cubicBezTo>
                  <a:cubicBezTo>
                    <a:pt x="1581" y="2396"/>
                    <a:pt x="1582" y="2396"/>
                    <a:pt x="1582" y="2395"/>
                  </a:cubicBezTo>
                  <a:cubicBezTo>
                    <a:pt x="1582" y="2395"/>
                    <a:pt x="1582" y="2395"/>
                    <a:pt x="1582" y="2395"/>
                  </a:cubicBezTo>
                  <a:cubicBezTo>
                    <a:pt x="1582" y="2394"/>
                    <a:pt x="1583" y="2394"/>
                    <a:pt x="1583" y="2393"/>
                  </a:cubicBezTo>
                  <a:cubicBezTo>
                    <a:pt x="1583" y="2393"/>
                    <a:pt x="1583" y="2393"/>
                    <a:pt x="1583" y="2392"/>
                  </a:cubicBezTo>
                  <a:cubicBezTo>
                    <a:pt x="1584" y="2392"/>
                    <a:pt x="1584" y="2392"/>
                    <a:pt x="1584" y="2391"/>
                  </a:cubicBezTo>
                  <a:cubicBezTo>
                    <a:pt x="1585" y="2391"/>
                    <a:pt x="1585" y="2390"/>
                    <a:pt x="1586" y="2389"/>
                  </a:cubicBezTo>
                  <a:cubicBezTo>
                    <a:pt x="1587" y="2387"/>
                    <a:pt x="1589" y="2386"/>
                    <a:pt x="1590" y="2384"/>
                  </a:cubicBezTo>
                  <a:cubicBezTo>
                    <a:pt x="1592" y="2383"/>
                    <a:pt x="1594" y="2381"/>
                    <a:pt x="1595" y="2379"/>
                  </a:cubicBezTo>
                  <a:cubicBezTo>
                    <a:pt x="1596" y="2379"/>
                    <a:pt x="1597" y="2378"/>
                    <a:pt x="1598" y="2377"/>
                  </a:cubicBezTo>
                  <a:cubicBezTo>
                    <a:pt x="1599" y="2376"/>
                    <a:pt x="1600" y="2375"/>
                    <a:pt x="1601" y="2374"/>
                  </a:cubicBezTo>
                  <a:cubicBezTo>
                    <a:pt x="1604" y="2373"/>
                    <a:pt x="1606" y="2371"/>
                    <a:pt x="1608" y="2369"/>
                  </a:cubicBezTo>
                  <a:cubicBezTo>
                    <a:pt x="1610" y="2367"/>
                    <a:pt x="1612" y="2366"/>
                    <a:pt x="1614" y="2364"/>
                  </a:cubicBezTo>
                  <a:cubicBezTo>
                    <a:pt x="1615" y="2363"/>
                    <a:pt x="1616" y="2362"/>
                    <a:pt x="1617" y="2361"/>
                  </a:cubicBezTo>
                  <a:cubicBezTo>
                    <a:pt x="1618" y="2360"/>
                    <a:pt x="1619" y="2359"/>
                    <a:pt x="1620" y="2358"/>
                  </a:cubicBezTo>
                  <a:cubicBezTo>
                    <a:pt x="1624" y="2355"/>
                    <a:pt x="1627" y="2351"/>
                    <a:pt x="1630" y="2348"/>
                  </a:cubicBezTo>
                  <a:cubicBezTo>
                    <a:pt x="1630" y="2348"/>
                    <a:pt x="1630" y="2348"/>
                    <a:pt x="1630" y="2348"/>
                  </a:cubicBezTo>
                  <a:cubicBezTo>
                    <a:pt x="1629" y="2351"/>
                    <a:pt x="1627" y="2353"/>
                    <a:pt x="1626" y="2356"/>
                  </a:cubicBezTo>
                  <a:cubicBezTo>
                    <a:pt x="1625" y="2357"/>
                    <a:pt x="1624" y="2359"/>
                    <a:pt x="1624" y="2361"/>
                  </a:cubicBezTo>
                  <a:cubicBezTo>
                    <a:pt x="1623" y="2361"/>
                    <a:pt x="1623" y="2362"/>
                    <a:pt x="1622" y="2363"/>
                  </a:cubicBezTo>
                  <a:cubicBezTo>
                    <a:pt x="1622" y="2364"/>
                    <a:pt x="1622" y="2364"/>
                    <a:pt x="1622" y="2364"/>
                  </a:cubicBezTo>
                  <a:cubicBezTo>
                    <a:pt x="1621" y="2365"/>
                    <a:pt x="1621" y="2365"/>
                    <a:pt x="1621" y="2365"/>
                  </a:cubicBezTo>
                  <a:cubicBezTo>
                    <a:pt x="1621" y="2365"/>
                    <a:pt x="1621" y="2365"/>
                    <a:pt x="1621" y="2365"/>
                  </a:cubicBezTo>
                  <a:cubicBezTo>
                    <a:pt x="1621" y="2366"/>
                    <a:pt x="1621" y="2366"/>
                    <a:pt x="1621" y="2366"/>
                  </a:cubicBezTo>
                  <a:cubicBezTo>
                    <a:pt x="1620" y="2367"/>
                    <a:pt x="1620" y="2369"/>
                    <a:pt x="1619" y="2370"/>
                  </a:cubicBezTo>
                  <a:cubicBezTo>
                    <a:pt x="1618" y="2371"/>
                    <a:pt x="1618" y="2372"/>
                    <a:pt x="1618" y="2373"/>
                  </a:cubicBezTo>
                  <a:cubicBezTo>
                    <a:pt x="1617" y="2376"/>
                    <a:pt x="1617" y="2376"/>
                    <a:pt x="1617" y="2376"/>
                  </a:cubicBezTo>
                  <a:cubicBezTo>
                    <a:pt x="1616" y="2377"/>
                    <a:pt x="1615" y="2379"/>
                    <a:pt x="1615" y="2381"/>
                  </a:cubicBezTo>
                  <a:cubicBezTo>
                    <a:pt x="1614" y="2383"/>
                    <a:pt x="1613" y="2384"/>
                    <a:pt x="1613" y="2386"/>
                  </a:cubicBezTo>
                  <a:cubicBezTo>
                    <a:pt x="1612" y="2388"/>
                    <a:pt x="1612" y="2390"/>
                    <a:pt x="1611" y="2391"/>
                  </a:cubicBezTo>
                  <a:cubicBezTo>
                    <a:pt x="1611" y="2392"/>
                    <a:pt x="1611" y="2393"/>
                    <a:pt x="1610" y="2394"/>
                  </a:cubicBezTo>
                  <a:cubicBezTo>
                    <a:pt x="1610" y="2395"/>
                    <a:pt x="1610" y="2396"/>
                    <a:pt x="1610" y="2397"/>
                  </a:cubicBezTo>
                  <a:cubicBezTo>
                    <a:pt x="1609" y="2399"/>
                    <a:pt x="1609" y="2400"/>
                    <a:pt x="1609" y="2402"/>
                  </a:cubicBezTo>
                  <a:cubicBezTo>
                    <a:pt x="1608" y="2404"/>
                    <a:pt x="1608" y="2406"/>
                    <a:pt x="1608" y="2407"/>
                  </a:cubicBezTo>
                  <a:cubicBezTo>
                    <a:pt x="1607" y="2409"/>
                    <a:pt x="1607" y="2411"/>
                    <a:pt x="1607" y="2413"/>
                  </a:cubicBezTo>
                  <a:cubicBezTo>
                    <a:pt x="1606" y="2414"/>
                    <a:pt x="1606" y="2416"/>
                    <a:pt x="1606" y="2418"/>
                  </a:cubicBezTo>
                  <a:cubicBezTo>
                    <a:pt x="1606" y="2420"/>
                    <a:pt x="1606" y="2421"/>
                    <a:pt x="1606" y="2423"/>
                  </a:cubicBezTo>
                  <a:cubicBezTo>
                    <a:pt x="1605" y="2425"/>
                    <a:pt x="1605" y="2426"/>
                    <a:pt x="1605" y="2428"/>
                  </a:cubicBezTo>
                  <a:cubicBezTo>
                    <a:pt x="1605" y="2430"/>
                    <a:pt x="1605" y="2431"/>
                    <a:pt x="1605" y="2433"/>
                  </a:cubicBezTo>
                  <a:cubicBezTo>
                    <a:pt x="1605" y="2435"/>
                    <a:pt x="1605" y="2436"/>
                    <a:pt x="1605" y="2438"/>
                  </a:cubicBezTo>
                  <a:cubicBezTo>
                    <a:pt x="1605" y="2441"/>
                    <a:pt x="1605" y="2444"/>
                    <a:pt x="1605" y="2447"/>
                  </a:cubicBezTo>
                  <a:cubicBezTo>
                    <a:pt x="1606" y="2448"/>
                    <a:pt x="1606" y="2450"/>
                    <a:pt x="1606" y="2451"/>
                  </a:cubicBezTo>
                  <a:cubicBezTo>
                    <a:pt x="1606" y="2453"/>
                    <a:pt x="1606" y="2454"/>
                    <a:pt x="1606" y="2456"/>
                  </a:cubicBezTo>
                  <a:cubicBezTo>
                    <a:pt x="1606" y="2457"/>
                    <a:pt x="1607" y="2458"/>
                    <a:pt x="1607" y="2460"/>
                  </a:cubicBezTo>
                  <a:cubicBezTo>
                    <a:pt x="1607" y="2461"/>
                    <a:pt x="1607" y="2462"/>
                    <a:pt x="1607" y="2463"/>
                  </a:cubicBezTo>
                  <a:cubicBezTo>
                    <a:pt x="1608" y="2466"/>
                    <a:pt x="1608" y="2468"/>
                    <a:pt x="1609" y="2470"/>
                  </a:cubicBezTo>
                  <a:cubicBezTo>
                    <a:pt x="1609" y="2473"/>
                    <a:pt x="1610" y="2475"/>
                    <a:pt x="1610" y="2476"/>
                  </a:cubicBezTo>
                  <a:cubicBezTo>
                    <a:pt x="1611" y="2478"/>
                    <a:pt x="1611" y="2480"/>
                    <a:pt x="1612" y="2482"/>
                  </a:cubicBezTo>
                  <a:cubicBezTo>
                    <a:pt x="1612" y="2482"/>
                    <a:pt x="1612" y="2483"/>
                    <a:pt x="1613" y="2484"/>
                  </a:cubicBezTo>
                  <a:cubicBezTo>
                    <a:pt x="1613" y="2484"/>
                    <a:pt x="1613" y="2485"/>
                    <a:pt x="1613" y="2486"/>
                  </a:cubicBezTo>
                  <a:cubicBezTo>
                    <a:pt x="1614" y="2487"/>
                    <a:pt x="1614" y="2488"/>
                    <a:pt x="1614" y="2489"/>
                  </a:cubicBezTo>
                  <a:cubicBezTo>
                    <a:pt x="1615" y="2490"/>
                    <a:pt x="1615" y="2491"/>
                    <a:pt x="1615" y="2491"/>
                  </a:cubicBezTo>
                  <a:cubicBezTo>
                    <a:pt x="1615" y="2491"/>
                    <a:pt x="1615" y="2490"/>
                    <a:pt x="1615" y="2488"/>
                  </a:cubicBezTo>
                  <a:cubicBezTo>
                    <a:pt x="1615" y="2488"/>
                    <a:pt x="1614" y="2487"/>
                    <a:pt x="1614" y="2485"/>
                  </a:cubicBezTo>
                  <a:cubicBezTo>
                    <a:pt x="1614" y="2485"/>
                    <a:pt x="1614" y="2484"/>
                    <a:pt x="1614" y="2483"/>
                  </a:cubicBezTo>
                  <a:cubicBezTo>
                    <a:pt x="1614" y="2483"/>
                    <a:pt x="1614" y="2482"/>
                    <a:pt x="1613" y="2481"/>
                  </a:cubicBezTo>
                  <a:cubicBezTo>
                    <a:pt x="1613" y="2480"/>
                    <a:pt x="1613" y="2478"/>
                    <a:pt x="1613" y="2476"/>
                  </a:cubicBezTo>
                  <a:cubicBezTo>
                    <a:pt x="1612" y="2474"/>
                    <a:pt x="1612" y="2472"/>
                    <a:pt x="1612" y="2470"/>
                  </a:cubicBezTo>
                  <a:cubicBezTo>
                    <a:pt x="1612" y="2468"/>
                    <a:pt x="1611" y="2465"/>
                    <a:pt x="1611" y="2463"/>
                  </a:cubicBezTo>
                  <a:cubicBezTo>
                    <a:pt x="1611" y="2462"/>
                    <a:pt x="1611" y="2460"/>
                    <a:pt x="1611" y="2459"/>
                  </a:cubicBezTo>
                  <a:cubicBezTo>
                    <a:pt x="1611" y="2458"/>
                    <a:pt x="1611" y="2457"/>
                    <a:pt x="1611" y="2455"/>
                  </a:cubicBezTo>
                  <a:cubicBezTo>
                    <a:pt x="1611" y="2454"/>
                    <a:pt x="1611" y="2452"/>
                    <a:pt x="1611" y="2451"/>
                  </a:cubicBezTo>
                  <a:cubicBezTo>
                    <a:pt x="1611" y="2450"/>
                    <a:pt x="1611" y="2448"/>
                    <a:pt x="1611" y="2447"/>
                  </a:cubicBezTo>
                  <a:cubicBezTo>
                    <a:pt x="1611" y="2444"/>
                    <a:pt x="1611" y="2441"/>
                    <a:pt x="1611" y="2438"/>
                  </a:cubicBezTo>
                  <a:cubicBezTo>
                    <a:pt x="1611" y="2436"/>
                    <a:pt x="1611" y="2435"/>
                    <a:pt x="1611" y="2433"/>
                  </a:cubicBezTo>
                  <a:cubicBezTo>
                    <a:pt x="1611" y="2432"/>
                    <a:pt x="1612" y="2430"/>
                    <a:pt x="1612" y="2428"/>
                  </a:cubicBezTo>
                  <a:cubicBezTo>
                    <a:pt x="1612" y="2427"/>
                    <a:pt x="1612" y="2425"/>
                    <a:pt x="1612" y="2424"/>
                  </a:cubicBezTo>
                  <a:cubicBezTo>
                    <a:pt x="1613" y="2422"/>
                    <a:pt x="1613" y="2420"/>
                    <a:pt x="1613" y="2419"/>
                  </a:cubicBezTo>
                  <a:cubicBezTo>
                    <a:pt x="1613" y="2417"/>
                    <a:pt x="1614" y="2415"/>
                    <a:pt x="1614" y="2414"/>
                  </a:cubicBezTo>
                  <a:cubicBezTo>
                    <a:pt x="1614" y="2412"/>
                    <a:pt x="1615" y="2410"/>
                    <a:pt x="1615" y="2409"/>
                  </a:cubicBezTo>
                  <a:cubicBezTo>
                    <a:pt x="1615" y="2405"/>
                    <a:pt x="1616" y="2402"/>
                    <a:pt x="1617" y="2399"/>
                  </a:cubicBezTo>
                  <a:cubicBezTo>
                    <a:pt x="1617" y="2398"/>
                    <a:pt x="1618" y="2398"/>
                    <a:pt x="1618" y="2397"/>
                  </a:cubicBezTo>
                  <a:cubicBezTo>
                    <a:pt x="1618" y="2397"/>
                    <a:pt x="1618" y="2397"/>
                    <a:pt x="1618" y="2397"/>
                  </a:cubicBezTo>
                  <a:cubicBezTo>
                    <a:pt x="1618" y="2398"/>
                    <a:pt x="1618" y="2400"/>
                    <a:pt x="1619" y="2401"/>
                  </a:cubicBezTo>
                  <a:cubicBezTo>
                    <a:pt x="1619" y="2402"/>
                    <a:pt x="1619" y="2403"/>
                    <a:pt x="1619" y="2404"/>
                  </a:cubicBezTo>
                  <a:cubicBezTo>
                    <a:pt x="1619" y="2404"/>
                    <a:pt x="1620" y="2405"/>
                    <a:pt x="1620" y="2406"/>
                  </a:cubicBezTo>
                  <a:cubicBezTo>
                    <a:pt x="1620" y="2408"/>
                    <a:pt x="1621" y="2410"/>
                    <a:pt x="1621" y="2412"/>
                  </a:cubicBezTo>
                  <a:cubicBezTo>
                    <a:pt x="1622" y="2414"/>
                    <a:pt x="1622" y="2416"/>
                    <a:pt x="1623" y="2419"/>
                  </a:cubicBezTo>
                  <a:cubicBezTo>
                    <a:pt x="1623" y="2421"/>
                    <a:pt x="1623" y="2423"/>
                    <a:pt x="1624" y="2426"/>
                  </a:cubicBezTo>
                  <a:cubicBezTo>
                    <a:pt x="1624" y="2428"/>
                    <a:pt x="1625" y="2430"/>
                    <a:pt x="1625" y="2433"/>
                  </a:cubicBezTo>
                  <a:cubicBezTo>
                    <a:pt x="1626" y="2435"/>
                    <a:pt x="1626" y="2437"/>
                    <a:pt x="1627" y="2440"/>
                  </a:cubicBezTo>
                  <a:cubicBezTo>
                    <a:pt x="1627" y="2442"/>
                    <a:pt x="1628" y="2445"/>
                    <a:pt x="1628" y="2447"/>
                  </a:cubicBezTo>
                  <a:cubicBezTo>
                    <a:pt x="1628" y="2448"/>
                    <a:pt x="1628" y="2449"/>
                    <a:pt x="1628" y="2450"/>
                  </a:cubicBezTo>
                  <a:cubicBezTo>
                    <a:pt x="1629" y="2451"/>
                    <a:pt x="1629" y="2452"/>
                    <a:pt x="1629" y="2453"/>
                  </a:cubicBezTo>
                  <a:cubicBezTo>
                    <a:pt x="1629" y="2455"/>
                    <a:pt x="1630" y="2457"/>
                    <a:pt x="1630" y="2459"/>
                  </a:cubicBezTo>
                  <a:cubicBezTo>
                    <a:pt x="1630" y="2461"/>
                    <a:pt x="1630" y="2463"/>
                    <a:pt x="1631" y="2464"/>
                  </a:cubicBezTo>
                  <a:cubicBezTo>
                    <a:pt x="1631" y="2466"/>
                    <a:pt x="1631" y="2467"/>
                    <a:pt x="1631" y="2468"/>
                  </a:cubicBezTo>
                  <a:cubicBezTo>
                    <a:pt x="1632" y="2469"/>
                    <a:pt x="1632" y="2470"/>
                    <a:pt x="1632" y="2471"/>
                  </a:cubicBezTo>
                  <a:cubicBezTo>
                    <a:pt x="1632" y="2471"/>
                    <a:pt x="1632" y="2472"/>
                    <a:pt x="1632" y="2472"/>
                  </a:cubicBezTo>
                  <a:cubicBezTo>
                    <a:pt x="1632" y="2472"/>
                    <a:pt x="1632" y="2471"/>
                    <a:pt x="1632" y="2471"/>
                  </a:cubicBezTo>
                  <a:cubicBezTo>
                    <a:pt x="1632" y="2470"/>
                    <a:pt x="1633" y="2469"/>
                    <a:pt x="1633" y="2468"/>
                  </a:cubicBezTo>
                  <a:cubicBezTo>
                    <a:pt x="1633" y="2467"/>
                    <a:pt x="1633" y="2466"/>
                    <a:pt x="1634" y="2464"/>
                  </a:cubicBezTo>
                  <a:cubicBezTo>
                    <a:pt x="1634" y="2464"/>
                    <a:pt x="1634" y="2463"/>
                    <a:pt x="1634" y="2462"/>
                  </a:cubicBezTo>
                  <a:cubicBezTo>
                    <a:pt x="1634" y="2461"/>
                    <a:pt x="1634" y="2460"/>
                    <a:pt x="1634" y="2459"/>
                  </a:cubicBezTo>
                  <a:cubicBezTo>
                    <a:pt x="1635" y="2458"/>
                    <a:pt x="1635" y="2457"/>
                    <a:pt x="1635" y="2456"/>
                  </a:cubicBezTo>
                  <a:cubicBezTo>
                    <a:pt x="1635" y="2455"/>
                    <a:pt x="1635" y="2454"/>
                    <a:pt x="1635" y="2453"/>
                  </a:cubicBezTo>
                  <a:cubicBezTo>
                    <a:pt x="1635" y="2452"/>
                    <a:pt x="1635" y="2451"/>
                    <a:pt x="1635" y="2450"/>
                  </a:cubicBezTo>
                  <a:cubicBezTo>
                    <a:pt x="1635" y="2448"/>
                    <a:pt x="1635" y="2447"/>
                    <a:pt x="1635" y="2446"/>
                  </a:cubicBezTo>
                  <a:cubicBezTo>
                    <a:pt x="1635" y="2445"/>
                    <a:pt x="1635" y="2444"/>
                    <a:pt x="1635" y="2442"/>
                  </a:cubicBezTo>
                  <a:cubicBezTo>
                    <a:pt x="1635" y="2441"/>
                    <a:pt x="1634" y="2440"/>
                    <a:pt x="1634" y="2439"/>
                  </a:cubicBezTo>
                  <a:cubicBezTo>
                    <a:pt x="1634" y="2436"/>
                    <a:pt x="1634" y="2434"/>
                    <a:pt x="1633" y="2431"/>
                  </a:cubicBezTo>
                  <a:cubicBezTo>
                    <a:pt x="1633" y="2429"/>
                    <a:pt x="1632" y="2426"/>
                    <a:pt x="1631" y="2424"/>
                  </a:cubicBezTo>
                  <a:cubicBezTo>
                    <a:pt x="1631" y="2423"/>
                    <a:pt x="1631" y="2421"/>
                    <a:pt x="1630" y="2420"/>
                  </a:cubicBezTo>
                  <a:cubicBezTo>
                    <a:pt x="1630" y="2419"/>
                    <a:pt x="1630" y="2418"/>
                    <a:pt x="1629" y="2417"/>
                  </a:cubicBezTo>
                  <a:cubicBezTo>
                    <a:pt x="1629" y="2416"/>
                    <a:pt x="1628" y="2414"/>
                    <a:pt x="1628" y="2413"/>
                  </a:cubicBezTo>
                  <a:cubicBezTo>
                    <a:pt x="1628" y="2412"/>
                    <a:pt x="1627" y="2411"/>
                    <a:pt x="1627" y="2410"/>
                  </a:cubicBezTo>
                  <a:cubicBezTo>
                    <a:pt x="1626" y="2409"/>
                    <a:pt x="1626" y="2408"/>
                    <a:pt x="1625" y="2407"/>
                  </a:cubicBezTo>
                  <a:cubicBezTo>
                    <a:pt x="1625" y="2406"/>
                    <a:pt x="1624" y="2406"/>
                    <a:pt x="1624" y="2405"/>
                  </a:cubicBezTo>
                  <a:cubicBezTo>
                    <a:pt x="1624" y="2404"/>
                    <a:pt x="1623" y="2403"/>
                    <a:pt x="1623" y="2402"/>
                  </a:cubicBezTo>
                  <a:cubicBezTo>
                    <a:pt x="1622" y="2401"/>
                    <a:pt x="1622" y="2401"/>
                    <a:pt x="1621" y="2400"/>
                  </a:cubicBezTo>
                  <a:cubicBezTo>
                    <a:pt x="1621" y="2399"/>
                    <a:pt x="1620" y="2398"/>
                    <a:pt x="1619" y="2397"/>
                  </a:cubicBezTo>
                  <a:cubicBezTo>
                    <a:pt x="1619" y="2396"/>
                    <a:pt x="1618" y="2396"/>
                    <a:pt x="1618" y="2395"/>
                  </a:cubicBezTo>
                  <a:cubicBezTo>
                    <a:pt x="1618" y="2395"/>
                    <a:pt x="1619" y="2394"/>
                    <a:pt x="1619" y="2394"/>
                  </a:cubicBezTo>
                  <a:cubicBezTo>
                    <a:pt x="1619" y="2392"/>
                    <a:pt x="1620" y="2390"/>
                    <a:pt x="1620" y="2389"/>
                  </a:cubicBezTo>
                  <a:cubicBezTo>
                    <a:pt x="1621" y="2387"/>
                    <a:pt x="1621" y="2385"/>
                    <a:pt x="1622" y="2384"/>
                  </a:cubicBezTo>
                  <a:cubicBezTo>
                    <a:pt x="1623" y="2382"/>
                    <a:pt x="1623" y="2380"/>
                    <a:pt x="1624" y="2379"/>
                  </a:cubicBezTo>
                  <a:cubicBezTo>
                    <a:pt x="1625" y="2376"/>
                    <a:pt x="1625" y="2376"/>
                    <a:pt x="1625" y="2376"/>
                  </a:cubicBezTo>
                  <a:cubicBezTo>
                    <a:pt x="1625" y="2375"/>
                    <a:pt x="1626" y="2375"/>
                    <a:pt x="1626" y="2374"/>
                  </a:cubicBezTo>
                  <a:cubicBezTo>
                    <a:pt x="1627" y="2372"/>
                    <a:pt x="1627" y="2370"/>
                    <a:pt x="1628" y="2369"/>
                  </a:cubicBezTo>
                  <a:cubicBezTo>
                    <a:pt x="1628" y="2368"/>
                    <a:pt x="1628" y="2368"/>
                    <a:pt x="1628" y="2368"/>
                  </a:cubicBezTo>
                  <a:cubicBezTo>
                    <a:pt x="1628" y="2368"/>
                    <a:pt x="1628" y="2368"/>
                    <a:pt x="1628" y="2368"/>
                  </a:cubicBezTo>
                  <a:cubicBezTo>
                    <a:pt x="1628" y="2368"/>
                    <a:pt x="1628" y="2368"/>
                    <a:pt x="1628" y="2368"/>
                  </a:cubicBezTo>
                  <a:cubicBezTo>
                    <a:pt x="1628" y="2368"/>
                    <a:pt x="1628" y="2368"/>
                    <a:pt x="1628" y="2368"/>
                  </a:cubicBezTo>
                  <a:cubicBezTo>
                    <a:pt x="1629" y="2368"/>
                    <a:pt x="1629" y="2368"/>
                    <a:pt x="1629" y="2368"/>
                  </a:cubicBezTo>
                  <a:cubicBezTo>
                    <a:pt x="1629" y="2366"/>
                    <a:pt x="1629" y="2366"/>
                    <a:pt x="1629" y="2366"/>
                  </a:cubicBezTo>
                  <a:cubicBezTo>
                    <a:pt x="1630" y="2366"/>
                    <a:pt x="1630" y="2365"/>
                    <a:pt x="1630" y="2364"/>
                  </a:cubicBezTo>
                  <a:cubicBezTo>
                    <a:pt x="1631" y="2362"/>
                    <a:pt x="1632" y="2361"/>
                    <a:pt x="1633" y="2359"/>
                  </a:cubicBezTo>
                  <a:cubicBezTo>
                    <a:pt x="1634" y="2356"/>
                    <a:pt x="1636" y="2353"/>
                    <a:pt x="1638" y="2350"/>
                  </a:cubicBezTo>
                  <a:cubicBezTo>
                    <a:pt x="1640" y="2347"/>
                    <a:pt x="1641" y="2344"/>
                    <a:pt x="1643" y="2341"/>
                  </a:cubicBezTo>
                  <a:cubicBezTo>
                    <a:pt x="1646" y="2335"/>
                    <a:pt x="1649" y="2329"/>
                    <a:pt x="1652" y="2324"/>
                  </a:cubicBezTo>
                  <a:cubicBezTo>
                    <a:pt x="1652" y="2324"/>
                    <a:pt x="1652" y="2324"/>
                    <a:pt x="1652" y="2323"/>
                  </a:cubicBezTo>
                  <a:cubicBezTo>
                    <a:pt x="1652" y="2327"/>
                    <a:pt x="1651" y="2330"/>
                    <a:pt x="1650" y="2334"/>
                  </a:cubicBezTo>
                  <a:cubicBezTo>
                    <a:pt x="1649" y="2341"/>
                    <a:pt x="1648" y="2349"/>
                    <a:pt x="1647" y="2357"/>
                  </a:cubicBezTo>
                  <a:cubicBezTo>
                    <a:pt x="1646" y="2361"/>
                    <a:pt x="1646" y="2365"/>
                    <a:pt x="1646" y="2369"/>
                  </a:cubicBezTo>
                  <a:cubicBezTo>
                    <a:pt x="1645" y="2371"/>
                    <a:pt x="1645" y="2373"/>
                    <a:pt x="1645" y="2375"/>
                  </a:cubicBezTo>
                  <a:cubicBezTo>
                    <a:pt x="1645" y="2377"/>
                    <a:pt x="1645" y="2379"/>
                    <a:pt x="1645" y="2381"/>
                  </a:cubicBezTo>
                  <a:cubicBezTo>
                    <a:pt x="1644" y="2390"/>
                    <a:pt x="1644" y="2398"/>
                    <a:pt x="1643" y="2407"/>
                  </a:cubicBezTo>
                  <a:cubicBezTo>
                    <a:pt x="1643" y="2415"/>
                    <a:pt x="1644" y="2424"/>
                    <a:pt x="1644" y="2432"/>
                  </a:cubicBezTo>
                  <a:cubicBezTo>
                    <a:pt x="1644" y="2434"/>
                    <a:pt x="1644" y="2436"/>
                    <a:pt x="1645" y="2438"/>
                  </a:cubicBezTo>
                  <a:cubicBezTo>
                    <a:pt x="1645" y="2439"/>
                    <a:pt x="1645" y="2440"/>
                    <a:pt x="1645" y="2442"/>
                  </a:cubicBezTo>
                  <a:cubicBezTo>
                    <a:pt x="1645" y="2443"/>
                    <a:pt x="1645" y="2444"/>
                    <a:pt x="1645" y="2445"/>
                  </a:cubicBezTo>
                  <a:cubicBezTo>
                    <a:pt x="1645" y="2447"/>
                    <a:pt x="1646" y="2449"/>
                    <a:pt x="1646" y="2451"/>
                  </a:cubicBezTo>
                  <a:cubicBezTo>
                    <a:pt x="1646" y="2453"/>
                    <a:pt x="1646" y="2455"/>
                    <a:pt x="1646" y="2457"/>
                  </a:cubicBezTo>
                  <a:cubicBezTo>
                    <a:pt x="1648" y="2465"/>
                    <a:pt x="1649" y="2472"/>
                    <a:pt x="1651" y="2479"/>
                  </a:cubicBezTo>
                  <a:cubicBezTo>
                    <a:pt x="1652" y="2487"/>
                    <a:pt x="1654" y="2493"/>
                    <a:pt x="1656" y="2500"/>
                  </a:cubicBezTo>
                  <a:cubicBezTo>
                    <a:pt x="1657" y="2503"/>
                    <a:pt x="1658" y="2506"/>
                    <a:pt x="1658" y="2508"/>
                  </a:cubicBezTo>
                  <a:cubicBezTo>
                    <a:pt x="1659" y="2511"/>
                    <a:pt x="1660" y="2514"/>
                    <a:pt x="1661" y="2516"/>
                  </a:cubicBezTo>
                  <a:cubicBezTo>
                    <a:pt x="1662" y="2518"/>
                    <a:pt x="1663" y="2521"/>
                    <a:pt x="1664" y="2523"/>
                  </a:cubicBezTo>
                  <a:cubicBezTo>
                    <a:pt x="1665" y="2525"/>
                    <a:pt x="1666" y="2527"/>
                    <a:pt x="1666" y="2528"/>
                  </a:cubicBezTo>
                  <a:cubicBezTo>
                    <a:pt x="1668" y="2532"/>
                    <a:pt x="1669" y="2534"/>
                    <a:pt x="1670" y="2536"/>
                  </a:cubicBezTo>
                  <a:cubicBezTo>
                    <a:pt x="1671" y="2538"/>
                    <a:pt x="1672" y="2539"/>
                    <a:pt x="1672" y="2539"/>
                  </a:cubicBezTo>
                  <a:cubicBezTo>
                    <a:pt x="1672" y="2539"/>
                    <a:pt x="1671" y="2538"/>
                    <a:pt x="1671" y="2536"/>
                  </a:cubicBezTo>
                  <a:cubicBezTo>
                    <a:pt x="1670" y="2534"/>
                    <a:pt x="1669" y="2531"/>
                    <a:pt x="1668" y="2528"/>
                  </a:cubicBezTo>
                  <a:cubicBezTo>
                    <a:pt x="1667" y="2526"/>
                    <a:pt x="1667" y="2524"/>
                    <a:pt x="1666" y="2522"/>
                  </a:cubicBezTo>
                  <a:cubicBezTo>
                    <a:pt x="1666" y="2520"/>
                    <a:pt x="1665" y="2518"/>
                    <a:pt x="1664" y="2515"/>
                  </a:cubicBezTo>
                  <a:cubicBezTo>
                    <a:pt x="1664" y="2513"/>
                    <a:pt x="1663" y="2510"/>
                    <a:pt x="1662" y="2507"/>
                  </a:cubicBezTo>
                  <a:cubicBezTo>
                    <a:pt x="1662" y="2504"/>
                    <a:pt x="1661" y="2501"/>
                    <a:pt x="1660" y="2498"/>
                  </a:cubicBezTo>
                  <a:cubicBezTo>
                    <a:pt x="1659" y="2492"/>
                    <a:pt x="1657" y="2486"/>
                    <a:pt x="1656" y="2478"/>
                  </a:cubicBezTo>
                  <a:cubicBezTo>
                    <a:pt x="1655" y="2471"/>
                    <a:pt x="1654" y="2464"/>
                    <a:pt x="1653" y="2456"/>
                  </a:cubicBezTo>
                  <a:cubicBezTo>
                    <a:pt x="1653" y="2448"/>
                    <a:pt x="1652" y="2440"/>
                    <a:pt x="1652" y="2432"/>
                  </a:cubicBezTo>
                  <a:cubicBezTo>
                    <a:pt x="1651" y="2423"/>
                    <a:pt x="1651" y="2415"/>
                    <a:pt x="1651" y="2407"/>
                  </a:cubicBezTo>
                  <a:cubicBezTo>
                    <a:pt x="1651" y="2398"/>
                    <a:pt x="1652" y="2390"/>
                    <a:pt x="1652" y="2382"/>
                  </a:cubicBezTo>
                  <a:cubicBezTo>
                    <a:pt x="1653" y="2373"/>
                    <a:pt x="1653" y="2365"/>
                    <a:pt x="1654" y="2357"/>
                  </a:cubicBezTo>
                  <a:cubicBezTo>
                    <a:pt x="1655" y="2350"/>
                    <a:pt x="1655" y="2342"/>
                    <a:pt x="1656" y="2335"/>
                  </a:cubicBezTo>
                  <a:cubicBezTo>
                    <a:pt x="1656" y="2333"/>
                    <a:pt x="1657" y="2331"/>
                    <a:pt x="1657" y="2328"/>
                  </a:cubicBezTo>
                  <a:cubicBezTo>
                    <a:pt x="1662" y="2309"/>
                    <a:pt x="1671" y="2290"/>
                    <a:pt x="1683" y="2277"/>
                  </a:cubicBezTo>
                  <a:cubicBezTo>
                    <a:pt x="1705" y="2304"/>
                    <a:pt x="1719" y="2331"/>
                    <a:pt x="1729" y="2361"/>
                  </a:cubicBezTo>
                  <a:cubicBezTo>
                    <a:pt x="1729" y="2361"/>
                    <a:pt x="1729" y="2361"/>
                    <a:pt x="1729" y="2361"/>
                  </a:cubicBezTo>
                  <a:cubicBezTo>
                    <a:pt x="1729" y="2364"/>
                    <a:pt x="1728" y="2367"/>
                    <a:pt x="1727" y="2370"/>
                  </a:cubicBezTo>
                  <a:cubicBezTo>
                    <a:pt x="1726" y="2373"/>
                    <a:pt x="1725" y="2376"/>
                    <a:pt x="1723" y="2379"/>
                  </a:cubicBezTo>
                  <a:cubicBezTo>
                    <a:pt x="1723" y="2380"/>
                    <a:pt x="1723" y="2380"/>
                    <a:pt x="1723" y="2381"/>
                  </a:cubicBezTo>
                  <a:cubicBezTo>
                    <a:pt x="1723" y="2381"/>
                    <a:pt x="1722" y="2381"/>
                    <a:pt x="1722" y="2382"/>
                  </a:cubicBezTo>
                  <a:cubicBezTo>
                    <a:pt x="1722" y="2383"/>
                    <a:pt x="1721" y="2383"/>
                    <a:pt x="1721" y="2384"/>
                  </a:cubicBezTo>
                  <a:cubicBezTo>
                    <a:pt x="1720" y="2385"/>
                    <a:pt x="1720" y="2386"/>
                    <a:pt x="1719" y="2387"/>
                  </a:cubicBezTo>
                  <a:cubicBezTo>
                    <a:pt x="1719" y="2388"/>
                    <a:pt x="1718" y="2389"/>
                    <a:pt x="1718" y="2389"/>
                  </a:cubicBezTo>
                  <a:cubicBezTo>
                    <a:pt x="1717" y="2391"/>
                    <a:pt x="1716" y="2393"/>
                    <a:pt x="1715" y="2395"/>
                  </a:cubicBezTo>
                  <a:cubicBezTo>
                    <a:pt x="1713" y="2397"/>
                    <a:pt x="1712" y="2398"/>
                    <a:pt x="1711" y="2400"/>
                  </a:cubicBezTo>
                  <a:cubicBezTo>
                    <a:pt x="1709" y="2404"/>
                    <a:pt x="1706" y="2407"/>
                    <a:pt x="1704" y="2411"/>
                  </a:cubicBezTo>
                  <a:cubicBezTo>
                    <a:pt x="1701" y="2415"/>
                    <a:pt x="1699" y="2419"/>
                    <a:pt x="1697" y="2422"/>
                  </a:cubicBezTo>
                  <a:cubicBezTo>
                    <a:pt x="1696" y="2424"/>
                    <a:pt x="1696" y="2424"/>
                    <a:pt x="1696" y="2424"/>
                  </a:cubicBezTo>
                  <a:cubicBezTo>
                    <a:pt x="1696" y="2425"/>
                    <a:pt x="1696" y="2425"/>
                    <a:pt x="1696" y="2425"/>
                  </a:cubicBezTo>
                  <a:cubicBezTo>
                    <a:pt x="1695" y="2425"/>
                    <a:pt x="1695" y="2425"/>
                    <a:pt x="1695" y="2425"/>
                  </a:cubicBezTo>
                  <a:cubicBezTo>
                    <a:pt x="1695" y="2426"/>
                    <a:pt x="1694" y="2427"/>
                    <a:pt x="1694" y="2428"/>
                  </a:cubicBezTo>
                  <a:cubicBezTo>
                    <a:pt x="1693" y="2429"/>
                    <a:pt x="1693" y="2430"/>
                    <a:pt x="1692" y="2431"/>
                  </a:cubicBezTo>
                  <a:cubicBezTo>
                    <a:pt x="1692" y="2432"/>
                    <a:pt x="1691" y="2433"/>
                    <a:pt x="1691" y="2434"/>
                  </a:cubicBezTo>
                  <a:cubicBezTo>
                    <a:pt x="1689" y="2438"/>
                    <a:pt x="1688" y="2442"/>
                    <a:pt x="1687" y="2446"/>
                  </a:cubicBezTo>
                  <a:cubicBezTo>
                    <a:pt x="1687" y="2448"/>
                    <a:pt x="1686" y="2450"/>
                    <a:pt x="1686" y="2452"/>
                  </a:cubicBezTo>
                  <a:cubicBezTo>
                    <a:pt x="1686" y="2453"/>
                    <a:pt x="1685" y="2455"/>
                    <a:pt x="1685" y="2457"/>
                  </a:cubicBezTo>
                  <a:cubicBezTo>
                    <a:pt x="1685" y="2459"/>
                    <a:pt x="1685" y="2460"/>
                    <a:pt x="1685" y="2462"/>
                  </a:cubicBezTo>
                  <a:cubicBezTo>
                    <a:pt x="1685" y="2463"/>
                    <a:pt x="1685" y="2463"/>
                    <a:pt x="1685" y="2464"/>
                  </a:cubicBezTo>
                  <a:cubicBezTo>
                    <a:pt x="1685" y="2465"/>
                    <a:pt x="1685" y="2465"/>
                    <a:pt x="1685" y="2466"/>
                  </a:cubicBezTo>
                  <a:cubicBezTo>
                    <a:pt x="1685" y="2469"/>
                    <a:pt x="1686" y="2471"/>
                    <a:pt x="1686" y="2473"/>
                  </a:cubicBezTo>
                  <a:cubicBezTo>
                    <a:pt x="1687" y="2474"/>
                    <a:pt x="1687" y="2475"/>
                    <a:pt x="1687" y="2476"/>
                  </a:cubicBezTo>
                  <a:cubicBezTo>
                    <a:pt x="1687" y="2476"/>
                    <a:pt x="1687" y="2477"/>
                    <a:pt x="1688" y="2478"/>
                  </a:cubicBezTo>
                  <a:cubicBezTo>
                    <a:pt x="1688" y="2479"/>
                    <a:pt x="1688" y="2479"/>
                    <a:pt x="1688" y="2479"/>
                  </a:cubicBezTo>
                  <a:cubicBezTo>
                    <a:pt x="1688" y="2479"/>
                    <a:pt x="1688" y="2479"/>
                    <a:pt x="1688" y="2477"/>
                  </a:cubicBezTo>
                  <a:cubicBezTo>
                    <a:pt x="1688" y="2477"/>
                    <a:pt x="1688" y="2476"/>
                    <a:pt x="1688" y="2476"/>
                  </a:cubicBezTo>
                  <a:cubicBezTo>
                    <a:pt x="1688" y="2475"/>
                    <a:pt x="1688" y="2474"/>
                    <a:pt x="1688" y="2473"/>
                  </a:cubicBezTo>
                  <a:cubicBezTo>
                    <a:pt x="1688" y="2471"/>
                    <a:pt x="1688" y="2469"/>
                    <a:pt x="1688" y="2466"/>
                  </a:cubicBezTo>
                  <a:cubicBezTo>
                    <a:pt x="1688" y="2465"/>
                    <a:pt x="1688" y="2464"/>
                    <a:pt x="1689" y="2462"/>
                  </a:cubicBezTo>
                  <a:cubicBezTo>
                    <a:pt x="1689" y="2461"/>
                    <a:pt x="1689" y="2459"/>
                    <a:pt x="1690" y="2458"/>
                  </a:cubicBezTo>
                  <a:cubicBezTo>
                    <a:pt x="1690" y="2454"/>
                    <a:pt x="1691" y="2451"/>
                    <a:pt x="1693" y="2448"/>
                  </a:cubicBezTo>
                  <a:cubicBezTo>
                    <a:pt x="1694" y="2444"/>
                    <a:pt x="1696" y="2441"/>
                    <a:pt x="1697" y="2437"/>
                  </a:cubicBezTo>
                  <a:cubicBezTo>
                    <a:pt x="1698" y="2436"/>
                    <a:pt x="1698" y="2435"/>
                    <a:pt x="1699" y="2434"/>
                  </a:cubicBezTo>
                  <a:cubicBezTo>
                    <a:pt x="1699" y="2434"/>
                    <a:pt x="1700" y="2433"/>
                    <a:pt x="1700" y="2432"/>
                  </a:cubicBezTo>
                  <a:cubicBezTo>
                    <a:pt x="1701" y="2431"/>
                    <a:pt x="1701" y="2430"/>
                    <a:pt x="1702" y="2429"/>
                  </a:cubicBezTo>
                  <a:cubicBezTo>
                    <a:pt x="1702" y="2428"/>
                    <a:pt x="1702" y="2428"/>
                    <a:pt x="1702" y="2428"/>
                  </a:cubicBezTo>
                  <a:cubicBezTo>
                    <a:pt x="1703" y="2428"/>
                    <a:pt x="1703" y="2428"/>
                    <a:pt x="1703" y="2428"/>
                  </a:cubicBezTo>
                  <a:cubicBezTo>
                    <a:pt x="1703" y="2426"/>
                    <a:pt x="1703" y="2426"/>
                    <a:pt x="1703" y="2426"/>
                  </a:cubicBezTo>
                  <a:cubicBezTo>
                    <a:pt x="1706" y="2423"/>
                    <a:pt x="1708" y="2419"/>
                    <a:pt x="1710" y="2415"/>
                  </a:cubicBezTo>
                  <a:cubicBezTo>
                    <a:pt x="1713" y="2412"/>
                    <a:pt x="1715" y="2408"/>
                    <a:pt x="1718" y="2404"/>
                  </a:cubicBezTo>
                  <a:cubicBezTo>
                    <a:pt x="1719" y="2402"/>
                    <a:pt x="1720" y="2400"/>
                    <a:pt x="1721" y="2399"/>
                  </a:cubicBezTo>
                  <a:cubicBezTo>
                    <a:pt x="1721" y="2398"/>
                    <a:pt x="1722" y="2397"/>
                    <a:pt x="1722" y="2396"/>
                  </a:cubicBezTo>
                  <a:cubicBezTo>
                    <a:pt x="1723" y="2395"/>
                    <a:pt x="1723" y="2394"/>
                    <a:pt x="1724" y="2393"/>
                  </a:cubicBezTo>
                  <a:cubicBezTo>
                    <a:pt x="1725" y="2391"/>
                    <a:pt x="1726" y="2389"/>
                    <a:pt x="1727" y="2387"/>
                  </a:cubicBezTo>
                  <a:cubicBezTo>
                    <a:pt x="1727" y="2386"/>
                    <a:pt x="1727" y="2385"/>
                    <a:pt x="1728" y="2384"/>
                  </a:cubicBezTo>
                  <a:cubicBezTo>
                    <a:pt x="1728" y="2384"/>
                    <a:pt x="1728" y="2383"/>
                    <a:pt x="1728" y="2383"/>
                  </a:cubicBezTo>
                  <a:cubicBezTo>
                    <a:pt x="1729" y="2383"/>
                    <a:pt x="1729" y="2382"/>
                    <a:pt x="1729" y="2382"/>
                  </a:cubicBezTo>
                  <a:cubicBezTo>
                    <a:pt x="1730" y="2378"/>
                    <a:pt x="1731" y="2374"/>
                    <a:pt x="1732" y="2371"/>
                  </a:cubicBezTo>
                  <a:cubicBezTo>
                    <a:pt x="1732" y="2370"/>
                    <a:pt x="1732" y="2369"/>
                    <a:pt x="1732" y="2368"/>
                  </a:cubicBezTo>
                  <a:cubicBezTo>
                    <a:pt x="1734" y="2372"/>
                    <a:pt x="1735" y="2376"/>
                    <a:pt x="1736" y="2380"/>
                  </a:cubicBezTo>
                  <a:cubicBezTo>
                    <a:pt x="1736" y="2381"/>
                    <a:pt x="1736" y="2382"/>
                    <a:pt x="1736" y="2383"/>
                  </a:cubicBezTo>
                  <a:cubicBezTo>
                    <a:pt x="1736" y="2388"/>
                    <a:pt x="1736" y="2392"/>
                    <a:pt x="1735" y="2397"/>
                  </a:cubicBezTo>
                  <a:cubicBezTo>
                    <a:pt x="1735" y="2399"/>
                    <a:pt x="1734" y="2402"/>
                    <a:pt x="1734" y="2404"/>
                  </a:cubicBezTo>
                  <a:cubicBezTo>
                    <a:pt x="1734" y="2405"/>
                    <a:pt x="1733" y="2406"/>
                    <a:pt x="1733" y="2408"/>
                  </a:cubicBezTo>
                  <a:cubicBezTo>
                    <a:pt x="1733" y="2409"/>
                    <a:pt x="1732" y="2410"/>
                    <a:pt x="1732" y="2411"/>
                  </a:cubicBezTo>
                  <a:cubicBezTo>
                    <a:pt x="1731" y="2414"/>
                    <a:pt x="1731" y="2416"/>
                    <a:pt x="1730" y="2419"/>
                  </a:cubicBezTo>
                  <a:cubicBezTo>
                    <a:pt x="1729" y="2421"/>
                    <a:pt x="1728" y="2424"/>
                    <a:pt x="1727" y="2427"/>
                  </a:cubicBezTo>
                  <a:cubicBezTo>
                    <a:pt x="1725" y="2432"/>
                    <a:pt x="1723" y="2437"/>
                    <a:pt x="1721" y="2443"/>
                  </a:cubicBezTo>
                  <a:cubicBezTo>
                    <a:pt x="1721" y="2445"/>
                    <a:pt x="1720" y="2448"/>
                    <a:pt x="1719" y="2451"/>
                  </a:cubicBezTo>
                  <a:cubicBezTo>
                    <a:pt x="1718" y="2453"/>
                    <a:pt x="1718" y="2453"/>
                    <a:pt x="1718" y="2453"/>
                  </a:cubicBezTo>
                  <a:cubicBezTo>
                    <a:pt x="1718" y="2455"/>
                    <a:pt x="1718" y="2455"/>
                    <a:pt x="1718" y="2455"/>
                  </a:cubicBezTo>
                  <a:cubicBezTo>
                    <a:pt x="1717" y="2456"/>
                    <a:pt x="1717" y="2458"/>
                    <a:pt x="1717" y="2459"/>
                  </a:cubicBezTo>
                  <a:cubicBezTo>
                    <a:pt x="1715" y="2465"/>
                    <a:pt x="1714" y="2470"/>
                    <a:pt x="1713" y="2476"/>
                  </a:cubicBezTo>
                  <a:cubicBezTo>
                    <a:pt x="1713" y="2481"/>
                    <a:pt x="1712" y="2486"/>
                    <a:pt x="1712" y="2491"/>
                  </a:cubicBezTo>
                  <a:cubicBezTo>
                    <a:pt x="1712" y="2494"/>
                    <a:pt x="1712" y="2496"/>
                    <a:pt x="1712" y="2498"/>
                  </a:cubicBezTo>
                  <a:cubicBezTo>
                    <a:pt x="1712" y="2501"/>
                    <a:pt x="1712" y="2503"/>
                    <a:pt x="1712" y="2505"/>
                  </a:cubicBezTo>
                  <a:cubicBezTo>
                    <a:pt x="1712" y="2510"/>
                    <a:pt x="1713" y="2513"/>
                    <a:pt x="1714" y="2517"/>
                  </a:cubicBezTo>
                  <a:cubicBezTo>
                    <a:pt x="1715" y="2520"/>
                    <a:pt x="1717" y="2523"/>
                    <a:pt x="1718" y="2525"/>
                  </a:cubicBezTo>
                  <a:cubicBezTo>
                    <a:pt x="1719" y="2526"/>
                    <a:pt x="1719" y="2526"/>
                    <a:pt x="1719" y="2527"/>
                  </a:cubicBezTo>
                  <a:cubicBezTo>
                    <a:pt x="1720" y="2527"/>
                    <a:pt x="1720" y="2528"/>
                    <a:pt x="1720" y="2528"/>
                  </a:cubicBezTo>
                  <a:cubicBezTo>
                    <a:pt x="1721" y="2529"/>
                    <a:pt x="1721" y="2529"/>
                    <a:pt x="1722" y="2530"/>
                  </a:cubicBezTo>
                  <a:cubicBezTo>
                    <a:pt x="1723" y="2531"/>
                    <a:pt x="1723" y="2531"/>
                    <a:pt x="1723" y="2531"/>
                  </a:cubicBezTo>
                  <a:cubicBezTo>
                    <a:pt x="1723" y="2531"/>
                    <a:pt x="1723" y="2531"/>
                    <a:pt x="1722" y="2530"/>
                  </a:cubicBezTo>
                  <a:cubicBezTo>
                    <a:pt x="1722" y="2529"/>
                    <a:pt x="1721" y="2528"/>
                    <a:pt x="1721" y="2528"/>
                  </a:cubicBezTo>
                  <a:cubicBezTo>
                    <a:pt x="1721" y="2527"/>
                    <a:pt x="1721" y="2527"/>
                    <a:pt x="1720" y="2526"/>
                  </a:cubicBezTo>
                  <a:cubicBezTo>
                    <a:pt x="1720" y="2526"/>
                    <a:pt x="1720" y="2525"/>
                    <a:pt x="1720" y="2525"/>
                  </a:cubicBezTo>
                  <a:cubicBezTo>
                    <a:pt x="1719" y="2522"/>
                    <a:pt x="1718" y="2520"/>
                    <a:pt x="1717" y="2516"/>
                  </a:cubicBezTo>
                  <a:cubicBezTo>
                    <a:pt x="1717" y="2513"/>
                    <a:pt x="1717" y="2509"/>
                    <a:pt x="1717" y="2505"/>
                  </a:cubicBezTo>
                  <a:cubicBezTo>
                    <a:pt x="1717" y="2503"/>
                    <a:pt x="1717" y="2501"/>
                    <a:pt x="1717" y="2499"/>
                  </a:cubicBezTo>
                  <a:cubicBezTo>
                    <a:pt x="1717" y="2496"/>
                    <a:pt x="1717" y="2494"/>
                    <a:pt x="1718" y="2492"/>
                  </a:cubicBezTo>
                  <a:cubicBezTo>
                    <a:pt x="1718" y="2487"/>
                    <a:pt x="1719" y="2482"/>
                    <a:pt x="1720" y="2477"/>
                  </a:cubicBezTo>
                  <a:cubicBezTo>
                    <a:pt x="1721" y="2474"/>
                    <a:pt x="1721" y="2472"/>
                    <a:pt x="1722" y="2469"/>
                  </a:cubicBezTo>
                  <a:cubicBezTo>
                    <a:pt x="1723" y="2466"/>
                    <a:pt x="1723" y="2464"/>
                    <a:pt x="1724" y="2461"/>
                  </a:cubicBezTo>
                  <a:cubicBezTo>
                    <a:pt x="1724" y="2460"/>
                    <a:pt x="1725" y="2458"/>
                    <a:pt x="1725" y="2457"/>
                  </a:cubicBezTo>
                  <a:cubicBezTo>
                    <a:pt x="1725" y="2456"/>
                    <a:pt x="1726" y="2454"/>
                    <a:pt x="1726" y="2453"/>
                  </a:cubicBezTo>
                  <a:cubicBezTo>
                    <a:pt x="1727" y="2450"/>
                    <a:pt x="1728" y="2448"/>
                    <a:pt x="1729" y="2445"/>
                  </a:cubicBezTo>
                  <a:cubicBezTo>
                    <a:pt x="1731" y="2440"/>
                    <a:pt x="1733" y="2435"/>
                    <a:pt x="1734" y="2429"/>
                  </a:cubicBezTo>
                  <a:cubicBezTo>
                    <a:pt x="1735" y="2426"/>
                    <a:pt x="1736" y="2424"/>
                    <a:pt x="1737" y="2421"/>
                  </a:cubicBezTo>
                  <a:cubicBezTo>
                    <a:pt x="1738" y="2418"/>
                    <a:pt x="1738" y="2416"/>
                    <a:pt x="1739" y="2413"/>
                  </a:cubicBezTo>
                  <a:cubicBezTo>
                    <a:pt x="1739" y="2412"/>
                    <a:pt x="1739" y="2410"/>
                    <a:pt x="1740" y="2409"/>
                  </a:cubicBezTo>
                  <a:cubicBezTo>
                    <a:pt x="1740" y="2408"/>
                    <a:pt x="1740" y="2406"/>
                    <a:pt x="1740" y="2405"/>
                  </a:cubicBezTo>
                  <a:cubicBezTo>
                    <a:pt x="1741" y="2402"/>
                    <a:pt x="1741" y="2400"/>
                    <a:pt x="1741" y="2397"/>
                  </a:cubicBezTo>
                  <a:cubicBezTo>
                    <a:pt x="1741" y="2397"/>
                    <a:pt x="1741" y="2396"/>
                    <a:pt x="1741" y="2396"/>
                  </a:cubicBezTo>
                  <a:cubicBezTo>
                    <a:pt x="1747" y="2417"/>
                    <a:pt x="1753" y="2439"/>
                    <a:pt x="1759" y="2464"/>
                  </a:cubicBezTo>
                  <a:cubicBezTo>
                    <a:pt x="1759" y="2467"/>
                    <a:pt x="1759" y="2470"/>
                    <a:pt x="1759" y="2474"/>
                  </a:cubicBezTo>
                  <a:cubicBezTo>
                    <a:pt x="1759" y="2481"/>
                    <a:pt x="1759" y="2488"/>
                    <a:pt x="1758" y="2495"/>
                  </a:cubicBezTo>
                  <a:cubicBezTo>
                    <a:pt x="1758" y="2503"/>
                    <a:pt x="1757" y="2510"/>
                    <a:pt x="1756" y="2517"/>
                  </a:cubicBezTo>
                  <a:cubicBezTo>
                    <a:pt x="1755" y="2525"/>
                    <a:pt x="1754" y="2532"/>
                    <a:pt x="1752" y="2539"/>
                  </a:cubicBezTo>
                  <a:cubicBezTo>
                    <a:pt x="1750" y="2546"/>
                    <a:pt x="1748" y="2553"/>
                    <a:pt x="1746" y="2560"/>
                  </a:cubicBezTo>
                  <a:cubicBezTo>
                    <a:pt x="1744" y="2567"/>
                    <a:pt x="1742" y="2573"/>
                    <a:pt x="1740" y="2579"/>
                  </a:cubicBezTo>
                  <a:cubicBezTo>
                    <a:pt x="1737" y="2585"/>
                    <a:pt x="1735" y="2591"/>
                    <a:pt x="1733" y="2596"/>
                  </a:cubicBezTo>
                  <a:cubicBezTo>
                    <a:pt x="1732" y="2598"/>
                    <a:pt x="1730" y="2601"/>
                    <a:pt x="1729" y="2603"/>
                  </a:cubicBezTo>
                  <a:cubicBezTo>
                    <a:pt x="1728" y="2605"/>
                    <a:pt x="1727" y="2608"/>
                    <a:pt x="1726" y="2610"/>
                  </a:cubicBezTo>
                  <a:cubicBezTo>
                    <a:pt x="1725" y="2612"/>
                    <a:pt x="1724" y="2614"/>
                    <a:pt x="1723" y="2615"/>
                  </a:cubicBezTo>
                  <a:cubicBezTo>
                    <a:pt x="1722" y="2617"/>
                    <a:pt x="1721" y="2619"/>
                    <a:pt x="1720" y="2620"/>
                  </a:cubicBezTo>
                  <a:cubicBezTo>
                    <a:pt x="1719" y="2623"/>
                    <a:pt x="1717" y="2625"/>
                    <a:pt x="1716" y="2627"/>
                  </a:cubicBezTo>
                  <a:cubicBezTo>
                    <a:pt x="1715" y="2628"/>
                    <a:pt x="1715" y="2629"/>
                    <a:pt x="1715" y="2629"/>
                  </a:cubicBezTo>
                  <a:cubicBezTo>
                    <a:pt x="1715" y="2629"/>
                    <a:pt x="1715" y="2628"/>
                    <a:pt x="1717" y="2627"/>
                  </a:cubicBezTo>
                  <a:cubicBezTo>
                    <a:pt x="1718" y="2626"/>
                    <a:pt x="1719" y="2624"/>
                    <a:pt x="1721" y="2621"/>
                  </a:cubicBezTo>
                  <a:cubicBezTo>
                    <a:pt x="1722" y="2620"/>
                    <a:pt x="1724" y="2618"/>
                    <a:pt x="1725" y="2617"/>
                  </a:cubicBezTo>
                  <a:cubicBezTo>
                    <a:pt x="1726" y="2615"/>
                    <a:pt x="1727" y="2613"/>
                    <a:pt x="1729" y="2611"/>
                  </a:cubicBezTo>
                  <a:cubicBezTo>
                    <a:pt x="1730" y="2609"/>
                    <a:pt x="1731" y="2607"/>
                    <a:pt x="1733" y="2605"/>
                  </a:cubicBezTo>
                  <a:cubicBezTo>
                    <a:pt x="1734" y="2603"/>
                    <a:pt x="1735" y="2600"/>
                    <a:pt x="1737" y="2598"/>
                  </a:cubicBezTo>
                  <a:cubicBezTo>
                    <a:pt x="1738" y="2595"/>
                    <a:pt x="1740" y="2593"/>
                    <a:pt x="1741" y="2590"/>
                  </a:cubicBezTo>
                  <a:cubicBezTo>
                    <a:pt x="1742" y="2587"/>
                    <a:pt x="1744" y="2584"/>
                    <a:pt x="1745" y="2581"/>
                  </a:cubicBezTo>
                  <a:cubicBezTo>
                    <a:pt x="1748" y="2575"/>
                    <a:pt x="1751" y="2569"/>
                    <a:pt x="1753" y="2562"/>
                  </a:cubicBezTo>
                  <a:cubicBezTo>
                    <a:pt x="1754" y="2561"/>
                    <a:pt x="1754" y="2559"/>
                    <a:pt x="1755" y="2557"/>
                  </a:cubicBezTo>
                  <a:cubicBezTo>
                    <a:pt x="1755" y="2555"/>
                    <a:pt x="1756" y="2554"/>
                    <a:pt x="1756" y="2552"/>
                  </a:cubicBezTo>
                  <a:cubicBezTo>
                    <a:pt x="1758" y="2548"/>
                    <a:pt x="1758" y="2545"/>
                    <a:pt x="1759" y="2541"/>
                  </a:cubicBezTo>
                  <a:cubicBezTo>
                    <a:pt x="1761" y="2534"/>
                    <a:pt x="1763" y="2526"/>
                    <a:pt x="1764" y="2518"/>
                  </a:cubicBezTo>
                  <a:cubicBezTo>
                    <a:pt x="1765" y="2511"/>
                    <a:pt x="1766" y="2503"/>
                    <a:pt x="1766" y="2496"/>
                  </a:cubicBezTo>
                  <a:cubicBezTo>
                    <a:pt x="1766" y="2492"/>
                    <a:pt x="1766" y="2488"/>
                    <a:pt x="1766" y="2484"/>
                  </a:cubicBezTo>
                  <a:cubicBezTo>
                    <a:pt x="1766" y="2483"/>
                    <a:pt x="1766" y="2481"/>
                    <a:pt x="1766" y="2479"/>
                  </a:cubicBezTo>
                  <a:cubicBezTo>
                    <a:pt x="1766" y="2477"/>
                    <a:pt x="1766" y="2475"/>
                    <a:pt x="1766" y="2473"/>
                  </a:cubicBezTo>
                  <a:cubicBezTo>
                    <a:pt x="1765" y="2466"/>
                    <a:pt x="1765" y="2459"/>
                    <a:pt x="1764" y="2453"/>
                  </a:cubicBezTo>
                  <a:cubicBezTo>
                    <a:pt x="1763" y="2449"/>
                    <a:pt x="1763" y="2446"/>
                    <a:pt x="1762" y="2443"/>
                  </a:cubicBezTo>
                  <a:cubicBezTo>
                    <a:pt x="1762" y="2442"/>
                    <a:pt x="1762" y="2440"/>
                    <a:pt x="1761" y="2439"/>
                  </a:cubicBezTo>
                  <a:cubicBezTo>
                    <a:pt x="1761" y="2437"/>
                    <a:pt x="1761" y="2436"/>
                    <a:pt x="1760" y="2435"/>
                  </a:cubicBezTo>
                  <a:cubicBezTo>
                    <a:pt x="1760" y="2434"/>
                    <a:pt x="1760" y="2434"/>
                    <a:pt x="1760" y="2433"/>
                  </a:cubicBezTo>
                  <a:cubicBezTo>
                    <a:pt x="1756" y="2400"/>
                    <a:pt x="1749" y="2367"/>
                    <a:pt x="1737" y="2339"/>
                  </a:cubicBezTo>
                  <a:cubicBezTo>
                    <a:pt x="1736" y="2338"/>
                    <a:pt x="1735" y="2337"/>
                    <a:pt x="1735" y="2335"/>
                  </a:cubicBezTo>
                  <a:cubicBezTo>
                    <a:pt x="1736" y="2337"/>
                    <a:pt x="1737" y="2340"/>
                    <a:pt x="1739" y="2342"/>
                  </a:cubicBezTo>
                  <a:cubicBezTo>
                    <a:pt x="1740" y="2344"/>
                    <a:pt x="1741" y="2345"/>
                    <a:pt x="1742" y="2347"/>
                  </a:cubicBezTo>
                  <a:cubicBezTo>
                    <a:pt x="1743" y="2349"/>
                    <a:pt x="1744" y="2351"/>
                    <a:pt x="1745" y="2353"/>
                  </a:cubicBezTo>
                  <a:cubicBezTo>
                    <a:pt x="1747" y="2356"/>
                    <a:pt x="1750" y="2360"/>
                    <a:pt x="1752" y="2363"/>
                  </a:cubicBezTo>
                  <a:cubicBezTo>
                    <a:pt x="1754" y="2367"/>
                    <a:pt x="1757" y="2371"/>
                    <a:pt x="1759" y="2374"/>
                  </a:cubicBezTo>
                  <a:cubicBezTo>
                    <a:pt x="1761" y="2378"/>
                    <a:pt x="1763" y="2381"/>
                    <a:pt x="1765" y="2384"/>
                  </a:cubicBezTo>
                  <a:cubicBezTo>
                    <a:pt x="1768" y="2388"/>
                    <a:pt x="1770" y="2391"/>
                    <a:pt x="1772" y="2394"/>
                  </a:cubicBezTo>
                  <a:cubicBezTo>
                    <a:pt x="1773" y="2396"/>
                    <a:pt x="1774" y="2397"/>
                    <a:pt x="1775" y="2399"/>
                  </a:cubicBezTo>
                  <a:cubicBezTo>
                    <a:pt x="1775" y="2399"/>
                    <a:pt x="1776" y="2400"/>
                    <a:pt x="1776" y="2401"/>
                  </a:cubicBezTo>
                  <a:cubicBezTo>
                    <a:pt x="1777" y="2401"/>
                    <a:pt x="1777" y="2402"/>
                    <a:pt x="1778" y="2403"/>
                  </a:cubicBezTo>
                  <a:cubicBezTo>
                    <a:pt x="1779" y="2405"/>
                    <a:pt x="1781" y="2408"/>
                    <a:pt x="1782" y="2410"/>
                  </a:cubicBezTo>
                  <a:cubicBezTo>
                    <a:pt x="1783" y="2412"/>
                    <a:pt x="1784" y="2414"/>
                    <a:pt x="1784" y="2416"/>
                  </a:cubicBezTo>
                  <a:cubicBezTo>
                    <a:pt x="1785" y="2418"/>
                    <a:pt x="1785" y="2419"/>
                    <a:pt x="1785" y="2420"/>
                  </a:cubicBezTo>
                  <a:cubicBezTo>
                    <a:pt x="1785" y="2421"/>
                    <a:pt x="1785" y="2422"/>
                    <a:pt x="1785" y="2422"/>
                  </a:cubicBezTo>
                  <a:cubicBezTo>
                    <a:pt x="1785" y="2422"/>
                    <a:pt x="1785" y="2421"/>
                    <a:pt x="1785" y="2420"/>
                  </a:cubicBezTo>
                  <a:cubicBezTo>
                    <a:pt x="1785" y="2419"/>
                    <a:pt x="1786" y="2418"/>
                    <a:pt x="1786" y="2416"/>
                  </a:cubicBezTo>
                  <a:cubicBezTo>
                    <a:pt x="1786" y="2414"/>
                    <a:pt x="1786" y="2412"/>
                    <a:pt x="1785" y="2409"/>
                  </a:cubicBezTo>
                  <a:cubicBezTo>
                    <a:pt x="1784" y="2406"/>
                    <a:pt x="1783" y="2403"/>
                    <a:pt x="1782" y="2400"/>
                  </a:cubicBezTo>
                  <a:cubicBezTo>
                    <a:pt x="1780" y="2397"/>
                    <a:pt x="1779" y="2394"/>
                    <a:pt x="1777" y="2391"/>
                  </a:cubicBezTo>
                  <a:cubicBezTo>
                    <a:pt x="1775" y="2388"/>
                    <a:pt x="1773" y="2384"/>
                    <a:pt x="1772" y="2381"/>
                  </a:cubicBezTo>
                  <a:cubicBezTo>
                    <a:pt x="1771" y="2379"/>
                    <a:pt x="1770" y="2377"/>
                    <a:pt x="1768" y="2376"/>
                  </a:cubicBezTo>
                  <a:cubicBezTo>
                    <a:pt x="1767" y="2374"/>
                    <a:pt x="1766" y="2372"/>
                    <a:pt x="1765" y="2370"/>
                  </a:cubicBezTo>
                  <a:cubicBezTo>
                    <a:pt x="1763" y="2366"/>
                    <a:pt x="1761" y="2363"/>
                    <a:pt x="1759" y="2359"/>
                  </a:cubicBezTo>
                  <a:cubicBezTo>
                    <a:pt x="1756" y="2356"/>
                    <a:pt x="1754" y="2352"/>
                    <a:pt x="1752" y="2348"/>
                  </a:cubicBezTo>
                  <a:cubicBezTo>
                    <a:pt x="1749" y="2345"/>
                    <a:pt x="1747" y="2341"/>
                    <a:pt x="1745" y="2338"/>
                  </a:cubicBezTo>
                  <a:cubicBezTo>
                    <a:pt x="1742" y="2335"/>
                    <a:pt x="1740" y="2332"/>
                    <a:pt x="1738" y="2329"/>
                  </a:cubicBezTo>
                  <a:cubicBezTo>
                    <a:pt x="1736" y="2326"/>
                    <a:pt x="1734" y="2323"/>
                    <a:pt x="1732" y="2321"/>
                  </a:cubicBezTo>
                  <a:cubicBezTo>
                    <a:pt x="1728" y="2316"/>
                    <a:pt x="1725" y="2313"/>
                    <a:pt x="1723" y="2310"/>
                  </a:cubicBezTo>
                  <a:cubicBezTo>
                    <a:pt x="1715" y="2294"/>
                    <a:pt x="1707" y="2278"/>
                    <a:pt x="1699" y="2261"/>
                  </a:cubicBezTo>
                  <a:cubicBezTo>
                    <a:pt x="1699" y="2261"/>
                    <a:pt x="1699" y="2261"/>
                    <a:pt x="1699" y="2261"/>
                  </a:cubicBezTo>
                  <a:cubicBezTo>
                    <a:pt x="1701" y="2263"/>
                    <a:pt x="1702" y="2264"/>
                    <a:pt x="1703" y="2265"/>
                  </a:cubicBezTo>
                  <a:cubicBezTo>
                    <a:pt x="1706" y="2267"/>
                    <a:pt x="1709" y="2270"/>
                    <a:pt x="1711" y="2272"/>
                  </a:cubicBezTo>
                  <a:cubicBezTo>
                    <a:pt x="1714" y="2274"/>
                    <a:pt x="1717" y="2276"/>
                    <a:pt x="1720" y="2279"/>
                  </a:cubicBezTo>
                  <a:cubicBezTo>
                    <a:pt x="1726" y="2283"/>
                    <a:pt x="1732" y="2287"/>
                    <a:pt x="1737" y="2291"/>
                  </a:cubicBezTo>
                  <a:cubicBezTo>
                    <a:pt x="1740" y="2293"/>
                    <a:pt x="1743" y="2295"/>
                    <a:pt x="1745" y="2297"/>
                  </a:cubicBezTo>
                  <a:cubicBezTo>
                    <a:pt x="1748" y="2299"/>
                    <a:pt x="1750" y="2301"/>
                    <a:pt x="1752" y="2304"/>
                  </a:cubicBezTo>
                  <a:cubicBezTo>
                    <a:pt x="1752" y="2304"/>
                    <a:pt x="1753" y="2305"/>
                    <a:pt x="1753" y="2305"/>
                  </a:cubicBezTo>
                  <a:cubicBezTo>
                    <a:pt x="1754" y="2306"/>
                    <a:pt x="1754" y="2307"/>
                    <a:pt x="1755" y="2307"/>
                  </a:cubicBezTo>
                  <a:cubicBezTo>
                    <a:pt x="1756" y="2309"/>
                    <a:pt x="1757" y="2310"/>
                    <a:pt x="1758" y="2311"/>
                  </a:cubicBezTo>
                  <a:cubicBezTo>
                    <a:pt x="1758" y="2312"/>
                    <a:pt x="1758" y="2312"/>
                    <a:pt x="1758" y="2312"/>
                  </a:cubicBezTo>
                  <a:cubicBezTo>
                    <a:pt x="1759" y="2313"/>
                    <a:pt x="1759" y="2313"/>
                    <a:pt x="1759" y="2313"/>
                  </a:cubicBezTo>
                  <a:cubicBezTo>
                    <a:pt x="1759" y="2314"/>
                    <a:pt x="1760" y="2314"/>
                    <a:pt x="1760" y="2315"/>
                  </a:cubicBezTo>
                  <a:cubicBezTo>
                    <a:pt x="1761" y="2316"/>
                    <a:pt x="1761" y="2317"/>
                    <a:pt x="1762" y="2319"/>
                  </a:cubicBezTo>
                  <a:cubicBezTo>
                    <a:pt x="1765" y="2324"/>
                    <a:pt x="1767" y="2329"/>
                    <a:pt x="1768" y="2334"/>
                  </a:cubicBezTo>
                  <a:cubicBezTo>
                    <a:pt x="1770" y="2339"/>
                    <a:pt x="1771" y="2344"/>
                    <a:pt x="1772" y="2348"/>
                  </a:cubicBezTo>
                  <a:cubicBezTo>
                    <a:pt x="1773" y="2352"/>
                    <a:pt x="1774" y="2356"/>
                    <a:pt x="1774" y="2359"/>
                  </a:cubicBezTo>
                  <a:cubicBezTo>
                    <a:pt x="1775" y="2362"/>
                    <a:pt x="1776" y="2364"/>
                    <a:pt x="1776" y="2366"/>
                  </a:cubicBezTo>
                  <a:cubicBezTo>
                    <a:pt x="1776" y="2367"/>
                    <a:pt x="1776" y="2368"/>
                    <a:pt x="1776" y="2368"/>
                  </a:cubicBezTo>
                  <a:cubicBezTo>
                    <a:pt x="1776" y="2368"/>
                    <a:pt x="1776" y="2367"/>
                    <a:pt x="1776" y="2366"/>
                  </a:cubicBezTo>
                  <a:cubicBezTo>
                    <a:pt x="1776" y="2364"/>
                    <a:pt x="1776" y="2362"/>
                    <a:pt x="1776" y="2359"/>
                  </a:cubicBezTo>
                  <a:cubicBezTo>
                    <a:pt x="1776" y="2355"/>
                    <a:pt x="1776" y="2352"/>
                    <a:pt x="1775" y="2347"/>
                  </a:cubicBezTo>
                  <a:cubicBezTo>
                    <a:pt x="1775" y="2343"/>
                    <a:pt x="1774" y="2338"/>
                    <a:pt x="1773" y="2333"/>
                  </a:cubicBezTo>
                  <a:cubicBezTo>
                    <a:pt x="1772" y="2328"/>
                    <a:pt x="1770" y="2322"/>
                    <a:pt x="1767" y="2316"/>
                  </a:cubicBezTo>
                  <a:cubicBezTo>
                    <a:pt x="1767" y="2315"/>
                    <a:pt x="1766" y="2313"/>
                    <a:pt x="1765" y="2312"/>
                  </a:cubicBezTo>
                  <a:cubicBezTo>
                    <a:pt x="1765" y="2311"/>
                    <a:pt x="1765" y="2310"/>
                    <a:pt x="1764" y="2310"/>
                  </a:cubicBezTo>
                  <a:cubicBezTo>
                    <a:pt x="1764" y="2309"/>
                    <a:pt x="1764" y="2309"/>
                    <a:pt x="1764" y="2309"/>
                  </a:cubicBezTo>
                  <a:cubicBezTo>
                    <a:pt x="1763" y="2307"/>
                    <a:pt x="1763" y="2307"/>
                    <a:pt x="1763" y="2307"/>
                  </a:cubicBezTo>
                  <a:cubicBezTo>
                    <a:pt x="1763" y="2307"/>
                    <a:pt x="1762" y="2306"/>
                    <a:pt x="1762" y="2305"/>
                  </a:cubicBezTo>
                  <a:cubicBezTo>
                    <a:pt x="1761" y="2305"/>
                    <a:pt x="1761" y="2305"/>
                    <a:pt x="1761" y="2305"/>
                  </a:cubicBezTo>
                  <a:cubicBezTo>
                    <a:pt x="1761" y="2304"/>
                    <a:pt x="1761" y="2304"/>
                    <a:pt x="1761" y="2304"/>
                  </a:cubicBezTo>
                  <a:cubicBezTo>
                    <a:pt x="1760" y="2303"/>
                    <a:pt x="1760" y="2303"/>
                    <a:pt x="1760" y="2303"/>
                  </a:cubicBezTo>
                  <a:cubicBezTo>
                    <a:pt x="1760" y="2303"/>
                    <a:pt x="1759" y="2302"/>
                    <a:pt x="1759" y="2301"/>
                  </a:cubicBezTo>
                  <a:cubicBezTo>
                    <a:pt x="1758" y="2300"/>
                    <a:pt x="1758" y="2300"/>
                    <a:pt x="1757" y="2299"/>
                  </a:cubicBezTo>
                  <a:cubicBezTo>
                    <a:pt x="1753" y="2294"/>
                    <a:pt x="1748" y="2289"/>
                    <a:pt x="1742" y="2285"/>
                  </a:cubicBezTo>
                  <a:cubicBezTo>
                    <a:pt x="1736" y="2280"/>
                    <a:pt x="1730" y="2276"/>
                    <a:pt x="1725" y="2272"/>
                  </a:cubicBezTo>
                  <a:cubicBezTo>
                    <a:pt x="1722" y="2270"/>
                    <a:pt x="1719" y="2268"/>
                    <a:pt x="1716" y="2266"/>
                  </a:cubicBezTo>
                  <a:cubicBezTo>
                    <a:pt x="1714" y="2264"/>
                    <a:pt x="1711" y="2262"/>
                    <a:pt x="1708" y="2259"/>
                  </a:cubicBezTo>
                  <a:cubicBezTo>
                    <a:pt x="1706" y="2257"/>
                    <a:pt x="1703" y="2255"/>
                    <a:pt x="1701" y="2253"/>
                  </a:cubicBezTo>
                  <a:cubicBezTo>
                    <a:pt x="1701" y="2252"/>
                    <a:pt x="1700" y="2251"/>
                    <a:pt x="1699" y="2251"/>
                  </a:cubicBezTo>
                  <a:cubicBezTo>
                    <a:pt x="1699" y="2250"/>
                    <a:pt x="1698" y="2250"/>
                    <a:pt x="1698" y="2249"/>
                  </a:cubicBezTo>
                  <a:cubicBezTo>
                    <a:pt x="1697" y="2248"/>
                    <a:pt x="1695" y="2247"/>
                    <a:pt x="1694" y="2245"/>
                  </a:cubicBezTo>
                  <a:cubicBezTo>
                    <a:pt x="1693" y="2244"/>
                    <a:pt x="1691" y="2242"/>
                    <a:pt x="1690" y="2240"/>
                  </a:cubicBezTo>
                  <a:cubicBezTo>
                    <a:pt x="1689" y="2239"/>
                    <a:pt x="1689" y="2239"/>
                    <a:pt x="1689" y="2238"/>
                  </a:cubicBezTo>
                  <a:cubicBezTo>
                    <a:pt x="1681" y="2221"/>
                    <a:pt x="1679" y="2207"/>
                    <a:pt x="1678" y="2195"/>
                  </a:cubicBezTo>
                  <a:cubicBezTo>
                    <a:pt x="1678" y="2196"/>
                    <a:pt x="1678" y="2197"/>
                    <a:pt x="1679" y="2198"/>
                  </a:cubicBezTo>
                  <a:cubicBezTo>
                    <a:pt x="1679" y="2199"/>
                    <a:pt x="1680" y="2199"/>
                    <a:pt x="1680" y="2200"/>
                  </a:cubicBezTo>
                  <a:cubicBezTo>
                    <a:pt x="1681" y="2201"/>
                    <a:pt x="1682" y="2202"/>
                    <a:pt x="1682" y="2203"/>
                  </a:cubicBezTo>
                  <a:cubicBezTo>
                    <a:pt x="1683" y="2204"/>
                    <a:pt x="1683" y="2205"/>
                    <a:pt x="1684" y="2206"/>
                  </a:cubicBezTo>
                  <a:cubicBezTo>
                    <a:pt x="1685" y="2207"/>
                    <a:pt x="1685" y="2209"/>
                    <a:pt x="1686" y="2210"/>
                  </a:cubicBezTo>
                  <a:cubicBezTo>
                    <a:pt x="1687" y="2211"/>
                    <a:pt x="1688" y="2212"/>
                    <a:pt x="1689" y="2213"/>
                  </a:cubicBezTo>
                  <a:cubicBezTo>
                    <a:pt x="1689" y="2214"/>
                    <a:pt x="1690" y="2215"/>
                    <a:pt x="1691" y="2216"/>
                  </a:cubicBezTo>
                  <a:cubicBezTo>
                    <a:pt x="1693" y="2218"/>
                    <a:pt x="1695" y="2220"/>
                    <a:pt x="1696" y="2222"/>
                  </a:cubicBezTo>
                  <a:cubicBezTo>
                    <a:pt x="1698" y="2224"/>
                    <a:pt x="1700" y="2226"/>
                    <a:pt x="1702" y="2228"/>
                  </a:cubicBezTo>
                  <a:cubicBezTo>
                    <a:pt x="1703" y="2229"/>
                    <a:pt x="1704" y="2230"/>
                    <a:pt x="1705" y="2230"/>
                  </a:cubicBezTo>
                  <a:cubicBezTo>
                    <a:pt x="1706" y="2231"/>
                    <a:pt x="1707" y="2232"/>
                    <a:pt x="1708" y="2233"/>
                  </a:cubicBezTo>
                  <a:cubicBezTo>
                    <a:pt x="1710" y="2234"/>
                    <a:pt x="1712" y="2236"/>
                    <a:pt x="1714" y="2237"/>
                  </a:cubicBezTo>
                  <a:cubicBezTo>
                    <a:pt x="1715" y="2238"/>
                    <a:pt x="1716" y="2239"/>
                    <a:pt x="1717" y="2239"/>
                  </a:cubicBezTo>
                  <a:cubicBezTo>
                    <a:pt x="1718" y="2240"/>
                    <a:pt x="1719" y="2240"/>
                    <a:pt x="1720" y="2241"/>
                  </a:cubicBezTo>
                  <a:cubicBezTo>
                    <a:pt x="1721" y="2242"/>
                    <a:pt x="1721" y="2242"/>
                    <a:pt x="1722" y="2242"/>
                  </a:cubicBezTo>
                  <a:cubicBezTo>
                    <a:pt x="1723" y="2243"/>
                    <a:pt x="1724" y="2243"/>
                    <a:pt x="1725" y="2244"/>
                  </a:cubicBezTo>
                  <a:cubicBezTo>
                    <a:pt x="1726" y="2245"/>
                    <a:pt x="1727" y="2245"/>
                    <a:pt x="1728" y="2246"/>
                  </a:cubicBezTo>
                  <a:cubicBezTo>
                    <a:pt x="1729" y="2246"/>
                    <a:pt x="1730" y="2247"/>
                    <a:pt x="1731" y="2247"/>
                  </a:cubicBezTo>
                  <a:cubicBezTo>
                    <a:pt x="1732" y="2247"/>
                    <a:pt x="1732" y="2247"/>
                    <a:pt x="1732" y="2247"/>
                  </a:cubicBezTo>
                  <a:cubicBezTo>
                    <a:pt x="1732" y="2247"/>
                    <a:pt x="1732" y="2247"/>
                    <a:pt x="1731" y="2246"/>
                  </a:cubicBezTo>
                  <a:cubicBezTo>
                    <a:pt x="1731" y="2246"/>
                    <a:pt x="1730" y="2245"/>
                    <a:pt x="1729" y="2244"/>
                  </a:cubicBezTo>
                  <a:cubicBezTo>
                    <a:pt x="1728" y="2244"/>
                    <a:pt x="1727" y="2242"/>
                    <a:pt x="1726" y="2241"/>
                  </a:cubicBezTo>
                  <a:cubicBezTo>
                    <a:pt x="1725" y="2240"/>
                    <a:pt x="1724" y="2239"/>
                    <a:pt x="1722" y="2237"/>
                  </a:cubicBezTo>
                  <a:cubicBezTo>
                    <a:pt x="1721" y="2236"/>
                    <a:pt x="1720" y="2234"/>
                    <a:pt x="1718" y="2233"/>
                  </a:cubicBezTo>
                  <a:cubicBezTo>
                    <a:pt x="1717" y="2232"/>
                    <a:pt x="1716" y="2231"/>
                    <a:pt x="1715" y="2230"/>
                  </a:cubicBezTo>
                  <a:cubicBezTo>
                    <a:pt x="1715" y="2229"/>
                    <a:pt x="1714" y="2229"/>
                    <a:pt x="1713" y="2228"/>
                  </a:cubicBezTo>
                  <a:cubicBezTo>
                    <a:pt x="1711" y="2226"/>
                    <a:pt x="1709" y="2224"/>
                    <a:pt x="1708" y="2222"/>
                  </a:cubicBezTo>
                  <a:cubicBezTo>
                    <a:pt x="1706" y="2220"/>
                    <a:pt x="1704" y="2218"/>
                    <a:pt x="1702" y="2217"/>
                  </a:cubicBezTo>
                  <a:cubicBezTo>
                    <a:pt x="1700" y="2215"/>
                    <a:pt x="1699" y="2213"/>
                    <a:pt x="1697" y="2211"/>
                  </a:cubicBezTo>
                  <a:cubicBezTo>
                    <a:pt x="1695" y="2209"/>
                    <a:pt x="1693" y="2207"/>
                    <a:pt x="1692" y="2205"/>
                  </a:cubicBezTo>
                  <a:cubicBezTo>
                    <a:pt x="1690" y="2203"/>
                    <a:pt x="1688" y="2202"/>
                    <a:pt x="1687" y="2200"/>
                  </a:cubicBezTo>
                  <a:cubicBezTo>
                    <a:pt x="1685" y="2198"/>
                    <a:pt x="1684" y="2197"/>
                    <a:pt x="1683" y="2195"/>
                  </a:cubicBezTo>
                  <a:cubicBezTo>
                    <a:pt x="1682" y="2194"/>
                    <a:pt x="1681" y="2194"/>
                    <a:pt x="1681" y="2193"/>
                  </a:cubicBezTo>
                  <a:cubicBezTo>
                    <a:pt x="1680" y="2192"/>
                    <a:pt x="1680" y="2192"/>
                    <a:pt x="1679" y="2191"/>
                  </a:cubicBezTo>
                  <a:cubicBezTo>
                    <a:pt x="1678" y="2190"/>
                    <a:pt x="1678" y="2190"/>
                    <a:pt x="1677" y="2189"/>
                  </a:cubicBezTo>
                  <a:cubicBezTo>
                    <a:pt x="1676" y="2180"/>
                    <a:pt x="1676" y="2171"/>
                    <a:pt x="1675" y="2162"/>
                  </a:cubicBezTo>
                  <a:cubicBezTo>
                    <a:pt x="1675" y="2153"/>
                    <a:pt x="1692" y="2158"/>
                    <a:pt x="1710" y="2160"/>
                  </a:cubicBezTo>
                  <a:cubicBezTo>
                    <a:pt x="1710" y="2160"/>
                    <a:pt x="1711" y="2161"/>
                    <a:pt x="1711" y="2161"/>
                  </a:cubicBezTo>
                  <a:cubicBezTo>
                    <a:pt x="1711" y="2161"/>
                    <a:pt x="1711" y="2161"/>
                    <a:pt x="1711" y="2161"/>
                  </a:cubicBezTo>
                  <a:cubicBezTo>
                    <a:pt x="1711" y="2161"/>
                    <a:pt x="1711" y="2161"/>
                    <a:pt x="1711" y="2161"/>
                  </a:cubicBezTo>
                  <a:cubicBezTo>
                    <a:pt x="1712" y="2162"/>
                    <a:pt x="1712" y="2162"/>
                    <a:pt x="1712" y="2162"/>
                  </a:cubicBezTo>
                  <a:cubicBezTo>
                    <a:pt x="1712" y="2162"/>
                    <a:pt x="1712" y="2163"/>
                    <a:pt x="1713" y="2163"/>
                  </a:cubicBezTo>
                  <a:cubicBezTo>
                    <a:pt x="1713" y="2163"/>
                    <a:pt x="1714" y="2164"/>
                    <a:pt x="1715" y="2165"/>
                  </a:cubicBezTo>
                  <a:cubicBezTo>
                    <a:pt x="1716" y="2165"/>
                    <a:pt x="1716" y="2166"/>
                    <a:pt x="1717" y="2166"/>
                  </a:cubicBezTo>
                  <a:cubicBezTo>
                    <a:pt x="1718" y="2167"/>
                    <a:pt x="1718" y="2167"/>
                    <a:pt x="1718" y="2167"/>
                  </a:cubicBezTo>
                  <a:cubicBezTo>
                    <a:pt x="1719" y="2167"/>
                    <a:pt x="1719" y="2168"/>
                    <a:pt x="1720" y="2168"/>
                  </a:cubicBezTo>
                  <a:cubicBezTo>
                    <a:pt x="1721" y="2168"/>
                    <a:pt x="1722" y="2169"/>
                    <a:pt x="1723" y="2169"/>
                  </a:cubicBezTo>
                  <a:cubicBezTo>
                    <a:pt x="1726" y="2171"/>
                    <a:pt x="1731" y="2172"/>
                    <a:pt x="1735" y="2174"/>
                  </a:cubicBezTo>
                  <a:cubicBezTo>
                    <a:pt x="1737" y="2175"/>
                    <a:pt x="1738" y="2176"/>
                    <a:pt x="1740" y="2178"/>
                  </a:cubicBezTo>
                  <a:cubicBezTo>
                    <a:pt x="1741" y="2178"/>
                    <a:pt x="1741" y="2178"/>
                    <a:pt x="1741" y="2178"/>
                  </a:cubicBezTo>
                  <a:cubicBezTo>
                    <a:pt x="1741" y="2178"/>
                    <a:pt x="1741" y="2178"/>
                    <a:pt x="1741" y="2178"/>
                  </a:cubicBezTo>
                  <a:cubicBezTo>
                    <a:pt x="1741" y="2179"/>
                    <a:pt x="1741" y="2179"/>
                    <a:pt x="1741" y="2179"/>
                  </a:cubicBezTo>
                  <a:cubicBezTo>
                    <a:pt x="1741" y="2179"/>
                    <a:pt x="1741" y="2179"/>
                    <a:pt x="1741" y="2179"/>
                  </a:cubicBezTo>
                  <a:cubicBezTo>
                    <a:pt x="1742" y="2179"/>
                    <a:pt x="1742" y="2179"/>
                    <a:pt x="1742" y="2179"/>
                  </a:cubicBezTo>
                  <a:cubicBezTo>
                    <a:pt x="1742" y="2180"/>
                    <a:pt x="1742" y="2180"/>
                    <a:pt x="1742" y="2180"/>
                  </a:cubicBezTo>
                  <a:cubicBezTo>
                    <a:pt x="1742" y="2180"/>
                    <a:pt x="1742" y="2180"/>
                    <a:pt x="1742" y="2180"/>
                  </a:cubicBezTo>
                  <a:cubicBezTo>
                    <a:pt x="1743" y="2180"/>
                    <a:pt x="1743" y="2181"/>
                    <a:pt x="1743" y="2181"/>
                  </a:cubicBezTo>
                  <a:cubicBezTo>
                    <a:pt x="1744" y="2182"/>
                    <a:pt x="1744" y="2182"/>
                    <a:pt x="1744" y="2182"/>
                  </a:cubicBezTo>
                  <a:cubicBezTo>
                    <a:pt x="1744" y="2183"/>
                    <a:pt x="1744" y="2183"/>
                    <a:pt x="1744" y="2183"/>
                  </a:cubicBezTo>
                  <a:cubicBezTo>
                    <a:pt x="1746" y="2186"/>
                    <a:pt x="1747" y="2191"/>
                    <a:pt x="1748" y="2196"/>
                  </a:cubicBezTo>
                  <a:cubicBezTo>
                    <a:pt x="1749" y="2199"/>
                    <a:pt x="1749" y="2202"/>
                    <a:pt x="1749" y="2204"/>
                  </a:cubicBezTo>
                  <a:cubicBezTo>
                    <a:pt x="1750" y="2207"/>
                    <a:pt x="1750" y="2210"/>
                    <a:pt x="1751" y="2212"/>
                  </a:cubicBezTo>
                  <a:cubicBezTo>
                    <a:pt x="1752" y="2218"/>
                    <a:pt x="1752" y="2223"/>
                    <a:pt x="1753" y="2228"/>
                  </a:cubicBezTo>
                  <a:cubicBezTo>
                    <a:pt x="1754" y="2231"/>
                    <a:pt x="1754" y="2234"/>
                    <a:pt x="1755" y="2236"/>
                  </a:cubicBezTo>
                  <a:cubicBezTo>
                    <a:pt x="1755" y="2239"/>
                    <a:pt x="1756" y="2241"/>
                    <a:pt x="1756" y="2244"/>
                  </a:cubicBezTo>
                  <a:cubicBezTo>
                    <a:pt x="1757" y="2249"/>
                    <a:pt x="1758" y="2254"/>
                    <a:pt x="1760" y="2259"/>
                  </a:cubicBezTo>
                  <a:cubicBezTo>
                    <a:pt x="1761" y="2261"/>
                    <a:pt x="1762" y="2263"/>
                    <a:pt x="1764" y="2265"/>
                  </a:cubicBezTo>
                  <a:cubicBezTo>
                    <a:pt x="1764" y="2266"/>
                    <a:pt x="1764" y="2266"/>
                    <a:pt x="1764" y="2267"/>
                  </a:cubicBezTo>
                  <a:cubicBezTo>
                    <a:pt x="1764" y="2267"/>
                    <a:pt x="1764" y="2267"/>
                    <a:pt x="1764" y="2267"/>
                  </a:cubicBezTo>
                  <a:cubicBezTo>
                    <a:pt x="1765" y="2267"/>
                    <a:pt x="1764" y="2267"/>
                    <a:pt x="1765" y="2267"/>
                  </a:cubicBezTo>
                  <a:cubicBezTo>
                    <a:pt x="1765" y="2267"/>
                    <a:pt x="1765" y="2267"/>
                    <a:pt x="1765" y="2267"/>
                  </a:cubicBezTo>
                  <a:cubicBezTo>
                    <a:pt x="1765" y="2267"/>
                    <a:pt x="1765" y="2267"/>
                    <a:pt x="1765" y="2267"/>
                  </a:cubicBezTo>
                  <a:cubicBezTo>
                    <a:pt x="1765" y="2267"/>
                    <a:pt x="1765" y="2267"/>
                    <a:pt x="1765" y="2267"/>
                  </a:cubicBezTo>
                  <a:cubicBezTo>
                    <a:pt x="1765" y="2268"/>
                    <a:pt x="1765" y="2268"/>
                    <a:pt x="1765" y="2268"/>
                  </a:cubicBezTo>
                  <a:cubicBezTo>
                    <a:pt x="1766" y="2269"/>
                    <a:pt x="1766" y="2269"/>
                    <a:pt x="1766" y="2269"/>
                  </a:cubicBezTo>
                  <a:cubicBezTo>
                    <a:pt x="1767" y="2270"/>
                    <a:pt x="1767" y="2270"/>
                    <a:pt x="1767" y="2271"/>
                  </a:cubicBezTo>
                  <a:cubicBezTo>
                    <a:pt x="1770" y="2274"/>
                    <a:pt x="1773" y="2277"/>
                    <a:pt x="1776" y="2278"/>
                  </a:cubicBezTo>
                  <a:cubicBezTo>
                    <a:pt x="1779" y="2280"/>
                    <a:pt x="1782" y="2281"/>
                    <a:pt x="1785" y="2282"/>
                  </a:cubicBezTo>
                  <a:cubicBezTo>
                    <a:pt x="1787" y="2282"/>
                    <a:pt x="1789" y="2282"/>
                    <a:pt x="1790" y="2282"/>
                  </a:cubicBezTo>
                  <a:cubicBezTo>
                    <a:pt x="1791" y="2282"/>
                    <a:pt x="1792" y="2282"/>
                    <a:pt x="1792" y="2282"/>
                  </a:cubicBezTo>
                  <a:cubicBezTo>
                    <a:pt x="1792" y="2282"/>
                    <a:pt x="1791" y="2282"/>
                    <a:pt x="1790" y="2282"/>
                  </a:cubicBezTo>
                  <a:cubicBezTo>
                    <a:pt x="1789" y="2282"/>
                    <a:pt x="1787" y="2281"/>
                    <a:pt x="1785" y="2280"/>
                  </a:cubicBezTo>
                  <a:cubicBezTo>
                    <a:pt x="1783" y="2279"/>
                    <a:pt x="1780" y="2278"/>
                    <a:pt x="1778" y="2276"/>
                  </a:cubicBezTo>
                  <a:cubicBezTo>
                    <a:pt x="1776" y="2274"/>
                    <a:pt x="1773" y="2271"/>
                    <a:pt x="1771" y="2268"/>
                  </a:cubicBezTo>
                  <a:cubicBezTo>
                    <a:pt x="1771" y="2268"/>
                    <a:pt x="1771" y="2267"/>
                    <a:pt x="1770" y="2267"/>
                  </a:cubicBezTo>
                  <a:cubicBezTo>
                    <a:pt x="1770" y="2266"/>
                    <a:pt x="1770" y="2266"/>
                    <a:pt x="1770" y="2266"/>
                  </a:cubicBezTo>
                  <a:cubicBezTo>
                    <a:pt x="1769" y="2265"/>
                    <a:pt x="1769" y="2265"/>
                    <a:pt x="1769" y="2265"/>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9" y="2264"/>
                    <a:pt x="1769" y="2264"/>
                  </a:cubicBezTo>
                  <a:cubicBezTo>
                    <a:pt x="1769" y="2264"/>
                    <a:pt x="1768" y="2263"/>
                    <a:pt x="1768" y="2263"/>
                  </a:cubicBezTo>
                  <a:cubicBezTo>
                    <a:pt x="1767" y="2261"/>
                    <a:pt x="1767" y="2259"/>
                    <a:pt x="1766" y="2257"/>
                  </a:cubicBezTo>
                  <a:cubicBezTo>
                    <a:pt x="1765" y="2253"/>
                    <a:pt x="1764" y="2248"/>
                    <a:pt x="1763" y="2243"/>
                  </a:cubicBezTo>
                  <a:cubicBezTo>
                    <a:pt x="1763" y="2244"/>
                    <a:pt x="1763" y="2244"/>
                    <a:pt x="1764" y="2244"/>
                  </a:cubicBezTo>
                  <a:cubicBezTo>
                    <a:pt x="1765" y="2245"/>
                    <a:pt x="1766" y="2247"/>
                    <a:pt x="1768" y="2248"/>
                  </a:cubicBezTo>
                  <a:cubicBezTo>
                    <a:pt x="1769" y="2249"/>
                    <a:pt x="1771" y="2250"/>
                    <a:pt x="1773" y="2251"/>
                  </a:cubicBezTo>
                  <a:cubicBezTo>
                    <a:pt x="1773" y="2252"/>
                    <a:pt x="1774" y="2252"/>
                    <a:pt x="1775" y="2252"/>
                  </a:cubicBezTo>
                  <a:cubicBezTo>
                    <a:pt x="1776" y="2253"/>
                    <a:pt x="1777" y="2253"/>
                    <a:pt x="1778" y="2253"/>
                  </a:cubicBezTo>
                  <a:cubicBezTo>
                    <a:pt x="1780" y="2254"/>
                    <a:pt x="1781" y="2254"/>
                    <a:pt x="1783" y="2254"/>
                  </a:cubicBezTo>
                  <a:cubicBezTo>
                    <a:pt x="1785" y="2254"/>
                    <a:pt x="1786" y="2254"/>
                    <a:pt x="1787" y="2254"/>
                  </a:cubicBezTo>
                  <a:cubicBezTo>
                    <a:pt x="1788" y="2254"/>
                    <a:pt x="1789" y="2254"/>
                    <a:pt x="1789" y="2254"/>
                  </a:cubicBezTo>
                  <a:cubicBezTo>
                    <a:pt x="1790" y="2254"/>
                    <a:pt x="1791" y="2254"/>
                    <a:pt x="1791" y="2253"/>
                  </a:cubicBezTo>
                  <a:cubicBezTo>
                    <a:pt x="1792" y="2253"/>
                    <a:pt x="1792" y="2253"/>
                    <a:pt x="1793" y="2253"/>
                  </a:cubicBezTo>
                  <a:cubicBezTo>
                    <a:pt x="1793" y="2253"/>
                    <a:pt x="1794" y="2252"/>
                    <a:pt x="1794" y="2252"/>
                  </a:cubicBezTo>
                  <a:cubicBezTo>
                    <a:pt x="1795" y="2252"/>
                    <a:pt x="1795" y="2252"/>
                    <a:pt x="1796" y="2251"/>
                  </a:cubicBezTo>
                  <a:cubicBezTo>
                    <a:pt x="1796" y="2251"/>
                    <a:pt x="1796" y="2251"/>
                    <a:pt x="1796" y="2251"/>
                  </a:cubicBezTo>
                  <a:cubicBezTo>
                    <a:pt x="1796" y="2251"/>
                    <a:pt x="1796" y="2251"/>
                    <a:pt x="1796" y="2251"/>
                  </a:cubicBezTo>
                  <a:cubicBezTo>
                    <a:pt x="1795" y="2251"/>
                    <a:pt x="1794" y="2251"/>
                    <a:pt x="1794" y="2251"/>
                  </a:cubicBezTo>
                  <a:cubicBezTo>
                    <a:pt x="1793" y="2251"/>
                    <a:pt x="1793" y="2251"/>
                    <a:pt x="1792" y="2251"/>
                  </a:cubicBezTo>
                  <a:cubicBezTo>
                    <a:pt x="1792" y="2250"/>
                    <a:pt x="1792" y="2250"/>
                    <a:pt x="1791" y="2250"/>
                  </a:cubicBezTo>
                  <a:cubicBezTo>
                    <a:pt x="1791" y="2250"/>
                    <a:pt x="1790" y="2250"/>
                    <a:pt x="1789" y="2250"/>
                  </a:cubicBezTo>
                  <a:cubicBezTo>
                    <a:pt x="1789" y="2250"/>
                    <a:pt x="1788" y="2250"/>
                    <a:pt x="1788" y="2250"/>
                  </a:cubicBezTo>
                  <a:cubicBezTo>
                    <a:pt x="1787" y="2249"/>
                    <a:pt x="1785" y="2249"/>
                    <a:pt x="1784" y="2248"/>
                  </a:cubicBezTo>
                  <a:cubicBezTo>
                    <a:pt x="1783" y="2248"/>
                    <a:pt x="1782" y="2247"/>
                    <a:pt x="1780" y="2247"/>
                  </a:cubicBezTo>
                  <a:cubicBezTo>
                    <a:pt x="1779" y="2246"/>
                    <a:pt x="1778" y="2245"/>
                    <a:pt x="1776" y="2244"/>
                  </a:cubicBezTo>
                  <a:cubicBezTo>
                    <a:pt x="1775" y="2244"/>
                    <a:pt x="1774" y="2243"/>
                    <a:pt x="1773" y="2242"/>
                  </a:cubicBezTo>
                  <a:cubicBezTo>
                    <a:pt x="1772" y="2241"/>
                    <a:pt x="1770" y="2240"/>
                    <a:pt x="1769" y="2239"/>
                  </a:cubicBezTo>
                  <a:cubicBezTo>
                    <a:pt x="1768" y="2238"/>
                    <a:pt x="1767" y="2237"/>
                    <a:pt x="1766" y="2236"/>
                  </a:cubicBezTo>
                  <a:cubicBezTo>
                    <a:pt x="1765" y="2234"/>
                    <a:pt x="1764" y="2233"/>
                    <a:pt x="1764" y="2232"/>
                  </a:cubicBezTo>
                  <a:cubicBezTo>
                    <a:pt x="1763" y="2231"/>
                    <a:pt x="1762" y="2230"/>
                    <a:pt x="1762" y="2229"/>
                  </a:cubicBezTo>
                  <a:cubicBezTo>
                    <a:pt x="1761" y="2228"/>
                    <a:pt x="1761" y="2228"/>
                    <a:pt x="1761" y="2227"/>
                  </a:cubicBezTo>
                  <a:cubicBezTo>
                    <a:pt x="1761" y="2227"/>
                    <a:pt x="1761" y="2227"/>
                    <a:pt x="1761" y="2227"/>
                  </a:cubicBezTo>
                  <a:cubicBezTo>
                    <a:pt x="1760" y="2222"/>
                    <a:pt x="1759" y="2217"/>
                    <a:pt x="1758" y="2211"/>
                  </a:cubicBezTo>
                  <a:cubicBezTo>
                    <a:pt x="1758" y="2208"/>
                    <a:pt x="1758" y="2206"/>
                    <a:pt x="1757" y="2203"/>
                  </a:cubicBezTo>
                  <a:cubicBezTo>
                    <a:pt x="1757" y="2200"/>
                    <a:pt x="1756" y="2198"/>
                    <a:pt x="1756" y="2195"/>
                  </a:cubicBezTo>
                  <a:cubicBezTo>
                    <a:pt x="1755" y="2192"/>
                    <a:pt x="1755" y="2189"/>
                    <a:pt x="1754" y="2187"/>
                  </a:cubicBezTo>
                  <a:cubicBezTo>
                    <a:pt x="1753" y="2184"/>
                    <a:pt x="1752" y="2181"/>
                    <a:pt x="1750" y="2179"/>
                  </a:cubicBezTo>
                  <a:cubicBezTo>
                    <a:pt x="1749" y="2178"/>
                    <a:pt x="1749" y="2178"/>
                    <a:pt x="1749" y="2178"/>
                  </a:cubicBezTo>
                  <a:cubicBezTo>
                    <a:pt x="1749" y="2177"/>
                    <a:pt x="1749" y="2177"/>
                    <a:pt x="1749" y="2177"/>
                  </a:cubicBezTo>
                  <a:cubicBezTo>
                    <a:pt x="1748" y="2177"/>
                    <a:pt x="1748" y="2176"/>
                    <a:pt x="1747" y="2175"/>
                  </a:cubicBezTo>
                  <a:cubicBezTo>
                    <a:pt x="1747" y="2175"/>
                    <a:pt x="1747" y="2175"/>
                    <a:pt x="1747" y="2175"/>
                  </a:cubicBezTo>
                  <a:cubicBezTo>
                    <a:pt x="1746" y="2175"/>
                    <a:pt x="1746" y="2175"/>
                    <a:pt x="1746" y="2175"/>
                  </a:cubicBezTo>
                  <a:cubicBezTo>
                    <a:pt x="1746" y="2174"/>
                    <a:pt x="1746" y="2174"/>
                    <a:pt x="1746" y="2174"/>
                  </a:cubicBezTo>
                  <a:cubicBezTo>
                    <a:pt x="1746" y="2174"/>
                    <a:pt x="1746" y="2174"/>
                    <a:pt x="1746" y="2174"/>
                  </a:cubicBezTo>
                  <a:cubicBezTo>
                    <a:pt x="1746" y="2174"/>
                    <a:pt x="1746" y="2174"/>
                    <a:pt x="1746" y="2174"/>
                  </a:cubicBezTo>
                  <a:cubicBezTo>
                    <a:pt x="1746" y="2174"/>
                    <a:pt x="1746" y="2174"/>
                    <a:pt x="1746" y="2174"/>
                  </a:cubicBezTo>
                  <a:cubicBezTo>
                    <a:pt x="1745" y="2174"/>
                    <a:pt x="1745" y="2174"/>
                    <a:pt x="1745" y="2174"/>
                  </a:cubicBezTo>
                  <a:cubicBezTo>
                    <a:pt x="1745" y="2173"/>
                    <a:pt x="1745" y="2173"/>
                    <a:pt x="1745" y="2173"/>
                  </a:cubicBezTo>
                  <a:cubicBezTo>
                    <a:pt x="1744" y="2173"/>
                    <a:pt x="1744" y="2173"/>
                    <a:pt x="1744" y="2173"/>
                  </a:cubicBezTo>
                  <a:cubicBezTo>
                    <a:pt x="1742" y="2171"/>
                    <a:pt x="1739" y="2170"/>
                    <a:pt x="1737" y="2169"/>
                  </a:cubicBezTo>
                  <a:cubicBezTo>
                    <a:pt x="1732" y="2167"/>
                    <a:pt x="1728" y="2166"/>
                    <a:pt x="1724" y="2165"/>
                  </a:cubicBezTo>
                  <a:cubicBezTo>
                    <a:pt x="1722" y="2164"/>
                    <a:pt x="1721" y="2164"/>
                    <a:pt x="1719" y="2163"/>
                  </a:cubicBezTo>
                  <a:cubicBezTo>
                    <a:pt x="1718" y="2163"/>
                    <a:pt x="1717" y="2162"/>
                    <a:pt x="1717" y="2162"/>
                  </a:cubicBezTo>
                  <a:cubicBezTo>
                    <a:pt x="1716" y="2161"/>
                    <a:pt x="1715" y="2161"/>
                    <a:pt x="1715" y="2161"/>
                  </a:cubicBezTo>
                  <a:cubicBezTo>
                    <a:pt x="1715" y="2161"/>
                    <a:pt x="1715" y="2161"/>
                    <a:pt x="1715" y="2161"/>
                  </a:cubicBezTo>
                  <a:cubicBezTo>
                    <a:pt x="1717" y="2161"/>
                    <a:pt x="1719" y="2161"/>
                    <a:pt x="1721" y="2161"/>
                  </a:cubicBezTo>
                  <a:cubicBezTo>
                    <a:pt x="1766" y="2162"/>
                    <a:pt x="1797" y="2191"/>
                    <a:pt x="1818" y="2228"/>
                  </a:cubicBezTo>
                  <a:cubicBezTo>
                    <a:pt x="1818" y="2229"/>
                    <a:pt x="1819" y="2232"/>
                    <a:pt x="1820" y="2236"/>
                  </a:cubicBezTo>
                  <a:cubicBezTo>
                    <a:pt x="1820" y="2238"/>
                    <a:pt x="1821" y="2242"/>
                    <a:pt x="1822" y="2246"/>
                  </a:cubicBezTo>
                  <a:cubicBezTo>
                    <a:pt x="1823" y="2249"/>
                    <a:pt x="1823" y="2254"/>
                    <a:pt x="1824" y="2259"/>
                  </a:cubicBezTo>
                  <a:cubicBezTo>
                    <a:pt x="1824" y="2263"/>
                    <a:pt x="1824" y="2269"/>
                    <a:pt x="1824" y="2274"/>
                  </a:cubicBezTo>
                  <a:cubicBezTo>
                    <a:pt x="1824" y="2275"/>
                    <a:pt x="1824" y="2275"/>
                    <a:pt x="1824" y="2276"/>
                  </a:cubicBezTo>
                  <a:cubicBezTo>
                    <a:pt x="1824" y="2277"/>
                    <a:pt x="1823" y="2277"/>
                    <a:pt x="1823" y="2278"/>
                  </a:cubicBezTo>
                  <a:cubicBezTo>
                    <a:pt x="1823" y="2279"/>
                    <a:pt x="1823" y="2279"/>
                    <a:pt x="1823" y="2280"/>
                  </a:cubicBezTo>
                  <a:cubicBezTo>
                    <a:pt x="1823" y="2280"/>
                    <a:pt x="1823" y="2281"/>
                    <a:pt x="1823" y="2281"/>
                  </a:cubicBezTo>
                  <a:cubicBezTo>
                    <a:pt x="1823" y="2282"/>
                    <a:pt x="1823" y="2282"/>
                    <a:pt x="1823" y="2282"/>
                  </a:cubicBezTo>
                  <a:cubicBezTo>
                    <a:pt x="1822" y="2285"/>
                    <a:pt x="1821" y="2288"/>
                    <a:pt x="1820" y="2291"/>
                  </a:cubicBezTo>
                  <a:cubicBezTo>
                    <a:pt x="1819" y="2293"/>
                    <a:pt x="1818" y="2296"/>
                    <a:pt x="1817" y="2299"/>
                  </a:cubicBezTo>
                  <a:cubicBezTo>
                    <a:pt x="1816" y="2302"/>
                    <a:pt x="1815" y="2305"/>
                    <a:pt x="1814" y="2308"/>
                  </a:cubicBezTo>
                  <a:cubicBezTo>
                    <a:pt x="1814" y="2310"/>
                    <a:pt x="1813" y="2311"/>
                    <a:pt x="1813" y="2313"/>
                  </a:cubicBezTo>
                  <a:cubicBezTo>
                    <a:pt x="1812" y="2315"/>
                    <a:pt x="1812" y="2316"/>
                    <a:pt x="1811" y="2318"/>
                  </a:cubicBezTo>
                  <a:cubicBezTo>
                    <a:pt x="1811" y="2319"/>
                    <a:pt x="1810" y="2321"/>
                    <a:pt x="1810" y="2323"/>
                  </a:cubicBezTo>
                  <a:cubicBezTo>
                    <a:pt x="1809" y="2328"/>
                    <a:pt x="1809" y="2328"/>
                    <a:pt x="1809" y="2328"/>
                  </a:cubicBezTo>
                  <a:cubicBezTo>
                    <a:pt x="1809" y="2329"/>
                    <a:pt x="1808" y="2331"/>
                    <a:pt x="1808" y="2332"/>
                  </a:cubicBezTo>
                  <a:cubicBezTo>
                    <a:pt x="1808" y="2334"/>
                    <a:pt x="1808" y="2336"/>
                    <a:pt x="1807" y="2337"/>
                  </a:cubicBezTo>
                  <a:cubicBezTo>
                    <a:pt x="1807" y="2339"/>
                    <a:pt x="1807" y="2341"/>
                    <a:pt x="1807" y="2342"/>
                  </a:cubicBezTo>
                  <a:cubicBezTo>
                    <a:pt x="1806" y="2344"/>
                    <a:pt x="1806" y="2346"/>
                    <a:pt x="1806" y="2347"/>
                  </a:cubicBezTo>
                  <a:cubicBezTo>
                    <a:pt x="1806" y="2349"/>
                    <a:pt x="1806" y="2350"/>
                    <a:pt x="1806" y="2352"/>
                  </a:cubicBezTo>
                  <a:cubicBezTo>
                    <a:pt x="1806" y="2354"/>
                    <a:pt x="1806" y="2355"/>
                    <a:pt x="1805" y="2357"/>
                  </a:cubicBezTo>
                  <a:cubicBezTo>
                    <a:pt x="1805" y="2359"/>
                    <a:pt x="1805" y="2360"/>
                    <a:pt x="1805" y="2362"/>
                  </a:cubicBezTo>
                  <a:cubicBezTo>
                    <a:pt x="1805" y="2363"/>
                    <a:pt x="1805" y="2365"/>
                    <a:pt x="1805" y="2366"/>
                  </a:cubicBezTo>
                  <a:cubicBezTo>
                    <a:pt x="1805" y="2373"/>
                    <a:pt x="1806" y="2379"/>
                    <a:pt x="1806" y="2384"/>
                  </a:cubicBezTo>
                  <a:cubicBezTo>
                    <a:pt x="1806" y="2386"/>
                    <a:pt x="1807" y="2387"/>
                    <a:pt x="1807" y="2389"/>
                  </a:cubicBezTo>
                  <a:cubicBezTo>
                    <a:pt x="1807" y="2390"/>
                    <a:pt x="1807" y="2391"/>
                    <a:pt x="1807" y="2393"/>
                  </a:cubicBezTo>
                  <a:cubicBezTo>
                    <a:pt x="1808" y="2395"/>
                    <a:pt x="1808" y="2398"/>
                    <a:pt x="1809" y="2400"/>
                  </a:cubicBezTo>
                  <a:cubicBezTo>
                    <a:pt x="1810" y="2405"/>
                    <a:pt x="1811" y="2410"/>
                    <a:pt x="1812" y="2413"/>
                  </a:cubicBezTo>
                  <a:cubicBezTo>
                    <a:pt x="1813" y="2417"/>
                    <a:pt x="1814" y="2421"/>
                    <a:pt x="1815" y="2423"/>
                  </a:cubicBezTo>
                  <a:cubicBezTo>
                    <a:pt x="1816" y="2425"/>
                    <a:pt x="1816" y="2426"/>
                    <a:pt x="1817" y="2427"/>
                  </a:cubicBezTo>
                  <a:cubicBezTo>
                    <a:pt x="1817" y="2428"/>
                    <a:pt x="1817" y="2429"/>
                    <a:pt x="1818" y="2429"/>
                  </a:cubicBezTo>
                  <a:cubicBezTo>
                    <a:pt x="1818" y="2431"/>
                    <a:pt x="1819" y="2432"/>
                    <a:pt x="1819" y="2432"/>
                  </a:cubicBezTo>
                  <a:cubicBezTo>
                    <a:pt x="1819" y="2432"/>
                    <a:pt x="1818" y="2431"/>
                    <a:pt x="1818" y="2429"/>
                  </a:cubicBezTo>
                  <a:cubicBezTo>
                    <a:pt x="1818" y="2428"/>
                    <a:pt x="1817" y="2426"/>
                    <a:pt x="1817" y="2423"/>
                  </a:cubicBezTo>
                  <a:cubicBezTo>
                    <a:pt x="1817" y="2421"/>
                    <a:pt x="1816" y="2420"/>
                    <a:pt x="1816" y="2418"/>
                  </a:cubicBezTo>
                  <a:cubicBezTo>
                    <a:pt x="1816" y="2417"/>
                    <a:pt x="1816" y="2416"/>
                    <a:pt x="1815" y="2416"/>
                  </a:cubicBezTo>
                  <a:cubicBezTo>
                    <a:pt x="1815" y="2415"/>
                    <a:pt x="1815" y="2414"/>
                    <a:pt x="1815" y="2413"/>
                  </a:cubicBezTo>
                  <a:cubicBezTo>
                    <a:pt x="1815" y="2411"/>
                    <a:pt x="1814" y="2409"/>
                    <a:pt x="1814" y="2406"/>
                  </a:cubicBezTo>
                  <a:cubicBezTo>
                    <a:pt x="1814" y="2404"/>
                    <a:pt x="1814" y="2402"/>
                    <a:pt x="1813" y="2400"/>
                  </a:cubicBezTo>
                  <a:cubicBezTo>
                    <a:pt x="1813" y="2397"/>
                    <a:pt x="1813" y="2395"/>
                    <a:pt x="1813" y="2392"/>
                  </a:cubicBezTo>
                  <a:cubicBezTo>
                    <a:pt x="1813" y="2389"/>
                    <a:pt x="1812" y="2387"/>
                    <a:pt x="1812" y="2384"/>
                  </a:cubicBezTo>
                  <a:cubicBezTo>
                    <a:pt x="1812" y="2378"/>
                    <a:pt x="1812" y="2373"/>
                    <a:pt x="1812" y="2367"/>
                  </a:cubicBezTo>
                  <a:cubicBezTo>
                    <a:pt x="1812" y="2365"/>
                    <a:pt x="1812" y="2364"/>
                    <a:pt x="1812" y="2362"/>
                  </a:cubicBezTo>
                  <a:cubicBezTo>
                    <a:pt x="1813" y="2360"/>
                    <a:pt x="1813" y="2359"/>
                    <a:pt x="1813" y="2357"/>
                  </a:cubicBezTo>
                  <a:cubicBezTo>
                    <a:pt x="1813" y="2354"/>
                    <a:pt x="1813" y="2351"/>
                    <a:pt x="1814" y="2348"/>
                  </a:cubicBezTo>
                  <a:cubicBezTo>
                    <a:pt x="1814" y="2346"/>
                    <a:pt x="1814" y="2345"/>
                    <a:pt x="1814" y="2343"/>
                  </a:cubicBezTo>
                  <a:cubicBezTo>
                    <a:pt x="1815" y="2342"/>
                    <a:pt x="1815" y="2340"/>
                    <a:pt x="1815" y="2339"/>
                  </a:cubicBezTo>
                  <a:cubicBezTo>
                    <a:pt x="1815" y="2337"/>
                    <a:pt x="1816" y="2335"/>
                    <a:pt x="1816" y="2334"/>
                  </a:cubicBezTo>
                  <a:cubicBezTo>
                    <a:pt x="1816" y="2332"/>
                    <a:pt x="1816" y="2331"/>
                    <a:pt x="1817" y="2329"/>
                  </a:cubicBezTo>
                  <a:cubicBezTo>
                    <a:pt x="1818" y="2324"/>
                    <a:pt x="1818" y="2324"/>
                    <a:pt x="1818" y="2324"/>
                  </a:cubicBezTo>
                  <a:cubicBezTo>
                    <a:pt x="1818" y="2323"/>
                    <a:pt x="1819" y="2321"/>
                    <a:pt x="1819" y="2320"/>
                  </a:cubicBezTo>
                  <a:cubicBezTo>
                    <a:pt x="1820" y="2318"/>
                    <a:pt x="1820" y="2318"/>
                    <a:pt x="1820" y="2318"/>
                  </a:cubicBezTo>
                  <a:cubicBezTo>
                    <a:pt x="1820" y="2317"/>
                    <a:pt x="1820" y="2316"/>
                    <a:pt x="1820" y="2315"/>
                  </a:cubicBezTo>
                  <a:cubicBezTo>
                    <a:pt x="1821" y="2314"/>
                    <a:pt x="1821" y="2312"/>
                    <a:pt x="1821" y="2311"/>
                  </a:cubicBezTo>
                  <a:cubicBezTo>
                    <a:pt x="1823" y="2305"/>
                    <a:pt x="1825" y="2299"/>
                    <a:pt x="1827" y="2292"/>
                  </a:cubicBezTo>
                  <a:cubicBezTo>
                    <a:pt x="1828" y="2289"/>
                    <a:pt x="1829" y="2286"/>
                    <a:pt x="1829" y="2283"/>
                  </a:cubicBezTo>
                  <a:cubicBezTo>
                    <a:pt x="1829" y="2282"/>
                    <a:pt x="1829" y="2282"/>
                    <a:pt x="1829" y="2282"/>
                  </a:cubicBezTo>
                  <a:cubicBezTo>
                    <a:pt x="1829" y="2282"/>
                    <a:pt x="1829" y="2281"/>
                    <a:pt x="1829" y="2281"/>
                  </a:cubicBezTo>
                  <a:cubicBezTo>
                    <a:pt x="1829" y="2280"/>
                    <a:pt x="1829" y="2279"/>
                    <a:pt x="1830" y="2279"/>
                  </a:cubicBezTo>
                  <a:cubicBezTo>
                    <a:pt x="1830" y="2277"/>
                    <a:pt x="1830" y="2276"/>
                    <a:pt x="1830" y="2274"/>
                  </a:cubicBezTo>
                  <a:cubicBezTo>
                    <a:pt x="1830" y="2268"/>
                    <a:pt x="1829" y="2263"/>
                    <a:pt x="1828" y="2258"/>
                  </a:cubicBezTo>
                  <a:cubicBezTo>
                    <a:pt x="1827" y="2253"/>
                    <a:pt x="1826" y="2249"/>
                    <a:pt x="1825" y="2245"/>
                  </a:cubicBezTo>
                  <a:cubicBezTo>
                    <a:pt x="1824" y="2241"/>
                    <a:pt x="1822" y="2238"/>
                    <a:pt x="1821" y="2235"/>
                  </a:cubicBezTo>
                  <a:cubicBezTo>
                    <a:pt x="1820" y="2232"/>
                    <a:pt x="1819" y="2230"/>
                    <a:pt x="1819" y="2229"/>
                  </a:cubicBezTo>
                  <a:cubicBezTo>
                    <a:pt x="1819" y="2229"/>
                    <a:pt x="1819" y="2229"/>
                    <a:pt x="1819" y="2229"/>
                  </a:cubicBezTo>
                  <a:cubicBezTo>
                    <a:pt x="1824" y="2238"/>
                    <a:pt x="1828" y="2248"/>
                    <a:pt x="1832" y="2257"/>
                  </a:cubicBezTo>
                  <a:cubicBezTo>
                    <a:pt x="1832" y="2258"/>
                    <a:pt x="1832" y="2258"/>
                    <a:pt x="1833" y="2259"/>
                  </a:cubicBezTo>
                  <a:cubicBezTo>
                    <a:pt x="1833" y="2260"/>
                    <a:pt x="1833" y="2261"/>
                    <a:pt x="1833" y="2263"/>
                  </a:cubicBezTo>
                  <a:cubicBezTo>
                    <a:pt x="1833" y="2263"/>
                    <a:pt x="1833" y="2264"/>
                    <a:pt x="1834" y="2265"/>
                  </a:cubicBezTo>
                  <a:cubicBezTo>
                    <a:pt x="1834" y="2267"/>
                    <a:pt x="1834" y="2267"/>
                    <a:pt x="1834" y="2267"/>
                  </a:cubicBezTo>
                  <a:cubicBezTo>
                    <a:pt x="1834" y="2270"/>
                    <a:pt x="1835" y="2273"/>
                    <a:pt x="1835" y="2276"/>
                  </a:cubicBezTo>
                  <a:cubicBezTo>
                    <a:pt x="1835" y="2278"/>
                    <a:pt x="1836" y="2281"/>
                    <a:pt x="1836" y="2284"/>
                  </a:cubicBezTo>
                  <a:cubicBezTo>
                    <a:pt x="1836" y="2286"/>
                    <a:pt x="1836" y="2287"/>
                    <a:pt x="1836" y="2289"/>
                  </a:cubicBezTo>
                  <a:cubicBezTo>
                    <a:pt x="1836" y="2290"/>
                    <a:pt x="1837" y="2292"/>
                    <a:pt x="1837" y="2293"/>
                  </a:cubicBezTo>
                  <a:cubicBezTo>
                    <a:pt x="1838" y="2305"/>
                    <a:pt x="1838" y="2317"/>
                    <a:pt x="1838" y="2329"/>
                  </a:cubicBezTo>
                  <a:cubicBezTo>
                    <a:pt x="1839" y="2341"/>
                    <a:pt x="1839" y="2353"/>
                    <a:pt x="1840" y="2365"/>
                  </a:cubicBezTo>
                  <a:cubicBezTo>
                    <a:pt x="1840" y="2371"/>
                    <a:pt x="1840" y="2377"/>
                    <a:pt x="1841" y="2383"/>
                  </a:cubicBezTo>
                  <a:cubicBezTo>
                    <a:pt x="1841" y="2386"/>
                    <a:pt x="1841" y="2389"/>
                    <a:pt x="1842" y="2392"/>
                  </a:cubicBezTo>
                  <a:cubicBezTo>
                    <a:pt x="1842" y="2393"/>
                    <a:pt x="1842" y="2393"/>
                    <a:pt x="1842" y="2394"/>
                  </a:cubicBezTo>
                  <a:cubicBezTo>
                    <a:pt x="1842" y="2395"/>
                    <a:pt x="1842" y="2396"/>
                    <a:pt x="1842" y="2396"/>
                  </a:cubicBezTo>
                  <a:cubicBezTo>
                    <a:pt x="1842" y="2398"/>
                    <a:pt x="1842" y="2399"/>
                    <a:pt x="1843" y="2400"/>
                  </a:cubicBezTo>
                  <a:cubicBezTo>
                    <a:pt x="1844" y="2412"/>
                    <a:pt x="1846" y="2423"/>
                    <a:pt x="1849" y="2433"/>
                  </a:cubicBezTo>
                  <a:cubicBezTo>
                    <a:pt x="1850" y="2438"/>
                    <a:pt x="1851" y="2443"/>
                    <a:pt x="1853" y="2448"/>
                  </a:cubicBezTo>
                  <a:cubicBezTo>
                    <a:pt x="1854" y="2450"/>
                    <a:pt x="1855" y="2453"/>
                    <a:pt x="1856" y="2455"/>
                  </a:cubicBezTo>
                  <a:cubicBezTo>
                    <a:pt x="1856" y="2456"/>
                    <a:pt x="1856" y="2457"/>
                    <a:pt x="1857" y="2458"/>
                  </a:cubicBezTo>
                  <a:cubicBezTo>
                    <a:pt x="1857" y="2459"/>
                    <a:pt x="1858" y="2460"/>
                    <a:pt x="1858" y="2461"/>
                  </a:cubicBezTo>
                  <a:cubicBezTo>
                    <a:pt x="1860" y="2466"/>
                    <a:pt x="1862" y="2470"/>
                    <a:pt x="1864" y="2473"/>
                  </a:cubicBezTo>
                  <a:cubicBezTo>
                    <a:pt x="1865" y="2475"/>
                    <a:pt x="1866" y="2477"/>
                    <a:pt x="1867" y="2479"/>
                  </a:cubicBezTo>
                  <a:cubicBezTo>
                    <a:pt x="1867" y="2479"/>
                    <a:pt x="1867" y="2479"/>
                    <a:pt x="1868" y="2480"/>
                  </a:cubicBezTo>
                  <a:cubicBezTo>
                    <a:pt x="1868" y="2480"/>
                    <a:pt x="1868" y="2481"/>
                    <a:pt x="1868" y="2481"/>
                  </a:cubicBezTo>
                  <a:cubicBezTo>
                    <a:pt x="1869" y="2482"/>
                    <a:pt x="1869" y="2483"/>
                    <a:pt x="1870" y="2484"/>
                  </a:cubicBezTo>
                  <a:cubicBezTo>
                    <a:pt x="1872" y="2487"/>
                    <a:pt x="1874" y="2490"/>
                    <a:pt x="1876" y="2492"/>
                  </a:cubicBezTo>
                  <a:cubicBezTo>
                    <a:pt x="1877" y="2493"/>
                    <a:pt x="1878" y="2495"/>
                    <a:pt x="1879" y="2496"/>
                  </a:cubicBezTo>
                  <a:cubicBezTo>
                    <a:pt x="1880" y="2497"/>
                    <a:pt x="1881" y="2498"/>
                    <a:pt x="1882" y="2499"/>
                  </a:cubicBezTo>
                  <a:cubicBezTo>
                    <a:pt x="1885" y="2503"/>
                    <a:pt x="1888" y="2506"/>
                    <a:pt x="1890" y="2508"/>
                  </a:cubicBezTo>
                  <a:cubicBezTo>
                    <a:pt x="1892" y="2510"/>
                    <a:pt x="1894" y="2511"/>
                    <a:pt x="1894" y="2511"/>
                  </a:cubicBezTo>
                  <a:cubicBezTo>
                    <a:pt x="1894" y="2511"/>
                    <a:pt x="1893" y="2510"/>
                    <a:pt x="1891" y="2507"/>
                  </a:cubicBezTo>
                  <a:cubicBezTo>
                    <a:pt x="1890" y="2507"/>
                    <a:pt x="1890" y="2506"/>
                    <a:pt x="1889" y="2506"/>
                  </a:cubicBezTo>
                  <a:cubicBezTo>
                    <a:pt x="1889" y="2505"/>
                    <a:pt x="1888" y="2505"/>
                    <a:pt x="1888" y="2505"/>
                  </a:cubicBezTo>
                  <a:cubicBezTo>
                    <a:pt x="1888" y="2504"/>
                    <a:pt x="1888" y="2504"/>
                    <a:pt x="1887" y="2504"/>
                  </a:cubicBezTo>
                  <a:cubicBezTo>
                    <a:pt x="1887" y="2503"/>
                    <a:pt x="1886" y="2502"/>
                    <a:pt x="1885" y="2501"/>
                  </a:cubicBezTo>
                  <a:cubicBezTo>
                    <a:pt x="1884" y="2500"/>
                    <a:pt x="1884" y="2499"/>
                    <a:pt x="1883" y="2498"/>
                  </a:cubicBezTo>
                  <a:cubicBezTo>
                    <a:pt x="1882" y="2497"/>
                    <a:pt x="1881" y="2496"/>
                    <a:pt x="1880" y="2495"/>
                  </a:cubicBezTo>
                  <a:cubicBezTo>
                    <a:pt x="1880" y="2493"/>
                    <a:pt x="1879" y="2492"/>
                    <a:pt x="1878" y="2491"/>
                  </a:cubicBezTo>
                  <a:cubicBezTo>
                    <a:pt x="1876" y="2488"/>
                    <a:pt x="1874" y="2485"/>
                    <a:pt x="1873" y="2482"/>
                  </a:cubicBezTo>
                  <a:cubicBezTo>
                    <a:pt x="1872" y="2481"/>
                    <a:pt x="1872" y="2480"/>
                    <a:pt x="1871" y="2480"/>
                  </a:cubicBezTo>
                  <a:cubicBezTo>
                    <a:pt x="1871" y="2479"/>
                    <a:pt x="1871" y="2479"/>
                    <a:pt x="1871" y="2478"/>
                  </a:cubicBezTo>
                  <a:cubicBezTo>
                    <a:pt x="1870" y="2478"/>
                    <a:pt x="1870" y="2477"/>
                    <a:pt x="1870" y="2477"/>
                  </a:cubicBezTo>
                  <a:cubicBezTo>
                    <a:pt x="1869" y="2475"/>
                    <a:pt x="1868" y="2473"/>
                    <a:pt x="1867" y="2472"/>
                  </a:cubicBezTo>
                  <a:cubicBezTo>
                    <a:pt x="1866" y="2468"/>
                    <a:pt x="1864" y="2464"/>
                    <a:pt x="1862" y="2460"/>
                  </a:cubicBezTo>
                  <a:cubicBezTo>
                    <a:pt x="1862" y="2459"/>
                    <a:pt x="1862" y="2458"/>
                    <a:pt x="1861" y="2456"/>
                  </a:cubicBezTo>
                  <a:cubicBezTo>
                    <a:pt x="1861" y="2455"/>
                    <a:pt x="1861" y="2454"/>
                    <a:pt x="1860" y="2453"/>
                  </a:cubicBezTo>
                  <a:cubicBezTo>
                    <a:pt x="1859" y="2451"/>
                    <a:pt x="1859" y="2449"/>
                    <a:pt x="1858" y="2446"/>
                  </a:cubicBezTo>
                  <a:cubicBezTo>
                    <a:pt x="1857" y="2442"/>
                    <a:pt x="1856" y="2437"/>
                    <a:pt x="1854" y="2432"/>
                  </a:cubicBezTo>
                  <a:cubicBezTo>
                    <a:pt x="1852" y="2422"/>
                    <a:pt x="1851" y="2411"/>
                    <a:pt x="1849" y="2400"/>
                  </a:cubicBezTo>
                  <a:cubicBezTo>
                    <a:pt x="1849" y="2392"/>
                    <a:pt x="1848" y="2384"/>
                    <a:pt x="1848" y="2377"/>
                  </a:cubicBezTo>
                  <a:cubicBezTo>
                    <a:pt x="1848" y="2377"/>
                    <a:pt x="1848" y="2378"/>
                    <a:pt x="1848" y="2378"/>
                  </a:cubicBezTo>
                  <a:cubicBezTo>
                    <a:pt x="1849" y="2380"/>
                    <a:pt x="1851" y="2383"/>
                    <a:pt x="1852" y="2385"/>
                  </a:cubicBezTo>
                  <a:cubicBezTo>
                    <a:pt x="1853" y="2386"/>
                    <a:pt x="1853" y="2388"/>
                    <a:pt x="1854" y="2389"/>
                  </a:cubicBezTo>
                  <a:cubicBezTo>
                    <a:pt x="1855" y="2390"/>
                    <a:pt x="1856" y="2391"/>
                    <a:pt x="1856" y="2392"/>
                  </a:cubicBezTo>
                  <a:cubicBezTo>
                    <a:pt x="1858" y="2395"/>
                    <a:pt x="1860" y="2397"/>
                    <a:pt x="1861" y="2400"/>
                  </a:cubicBezTo>
                  <a:cubicBezTo>
                    <a:pt x="1863" y="2402"/>
                    <a:pt x="1864" y="2404"/>
                    <a:pt x="1866" y="2406"/>
                  </a:cubicBezTo>
                  <a:cubicBezTo>
                    <a:pt x="1867" y="2408"/>
                    <a:pt x="1867" y="2409"/>
                    <a:pt x="1868" y="2410"/>
                  </a:cubicBezTo>
                  <a:cubicBezTo>
                    <a:pt x="1869" y="2411"/>
                    <a:pt x="1870" y="2412"/>
                    <a:pt x="1870" y="2413"/>
                  </a:cubicBezTo>
                  <a:cubicBezTo>
                    <a:pt x="1872" y="2415"/>
                    <a:pt x="1873" y="2418"/>
                    <a:pt x="1874" y="2420"/>
                  </a:cubicBezTo>
                  <a:cubicBezTo>
                    <a:pt x="1874" y="2420"/>
                    <a:pt x="1875" y="2421"/>
                    <a:pt x="1875" y="2421"/>
                  </a:cubicBezTo>
                  <a:cubicBezTo>
                    <a:pt x="1875" y="2422"/>
                    <a:pt x="1875" y="2422"/>
                    <a:pt x="1876" y="2423"/>
                  </a:cubicBezTo>
                  <a:cubicBezTo>
                    <a:pt x="1876" y="2424"/>
                    <a:pt x="1876" y="2425"/>
                    <a:pt x="1877" y="2426"/>
                  </a:cubicBezTo>
                  <a:cubicBezTo>
                    <a:pt x="1877" y="2427"/>
                    <a:pt x="1878" y="2428"/>
                    <a:pt x="1878" y="2428"/>
                  </a:cubicBezTo>
                  <a:cubicBezTo>
                    <a:pt x="1878" y="2429"/>
                    <a:pt x="1878" y="2430"/>
                    <a:pt x="1879" y="2431"/>
                  </a:cubicBezTo>
                  <a:cubicBezTo>
                    <a:pt x="1879" y="2432"/>
                    <a:pt x="1879" y="2433"/>
                    <a:pt x="1879" y="2433"/>
                  </a:cubicBezTo>
                  <a:cubicBezTo>
                    <a:pt x="1880" y="2434"/>
                    <a:pt x="1880" y="2435"/>
                    <a:pt x="1880" y="2435"/>
                  </a:cubicBezTo>
                  <a:cubicBezTo>
                    <a:pt x="1880" y="2437"/>
                    <a:pt x="1880" y="2438"/>
                    <a:pt x="1880" y="2438"/>
                  </a:cubicBezTo>
                  <a:cubicBezTo>
                    <a:pt x="1881" y="2439"/>
                    <a:pt x="1881" y="2439"/>
                    <a:pt x="1881" y="2439"/>
                  </a:cubicBezTo>
                  <a:cubicBezTo>
                    <a:pt x="1881" y="2439"/>
                    <a:pt x="1881" y="2439"/>
                    <a:pt x="1881" y="2438"/>
                  </a:cubicBezTo>
                  <a:cubicBezTo>
                    <a:pt x="1881" y="2438"/>
                    <a:pt x="1881" y="2437"/>
                    <a:pt x="1881" y="2435"/>
                  </a:cubicBezTo>
                  <a:cubicBezTo>
                    <a:pt x="1882" y="2435"/>
                    <a:pt x="1882" y="2434"/>
                    <a:pt x="1882" y="2433"/>
                  </a:cubicBezTo>
                  <a:cubicBezTo>
                    <a:pt x="1882" y="2432"/>
                    <a:pt x="1882" y="2432"/>
                    <a:pt x="1882" y="2431"/>
                  </a:cubicBezTo>
                  <a:cubicBezTo>
                    <a:pt x="1882" y="2430"/>
                    <a:pt x="1882" y="2429"/>
                    <a:pt x="1882" y="2428"/>
                  </a:cubicBezTo>
                  <a:cubicBezTo>
                    <a:pt x="1882" y="2427"/>
                    <a:pt x="1881" y="2426"/>
                    <a:pt x="1881" y="2424"/>
                  </a:cubicBezTo>
                  <a:cubicBezTo>
                    <a:pt x="1881" y="2422"/>
                    <a:pt x="1880" y="2420"/>
                    <a:pt x="1880" y="2417"/>
                  </a:cubicBezTo>
                  <a:cubicBezTo>
                    <a:pt x="1879" y="2417"/>
                    <a:pt x="1879" y="2416"/>
                    <a:pt x="1879" y="2416"/>
                  </a:cubicBezTo>
                  <a:cubicBezTo>
                    <a:pt x="1879" y="2415"/>
                    <a:pt x="1878" y="2414"/>
                    <a:pt x="1878" y="2414"/>
                  </a:cubicBezTo>
                  <a:cubicBezTo>
                    <a:pt x="1878" y="2412"/>
                    <a:pt x="1877" y="2411"/>
                    <a:pt x="1876" y="2410"/>
                  </a:cubicBezTo>
                  <a:cubicBezTo>
                    <a:pt x="1875" y="2407"/>
                    <a:pt x="1874" y="2405"/>
                    <a:pt x="1872" y="2402"/>
                  </a:cubicBezTo>
                  <a:cubicBezTo>
                    <a:pt x="1871" y="2400"/>
                    <a:pt x="1869" y="2397"/>
                    <a:pt x="1868" y="2395"/>
                  </a:cubicBezTo>
                  <a:cubicBezTo>
                    <a:pt x="1866" y="2393"/>
                    <a:pt x="1864" y="2390"/>
                    <a:pt x="1863" y="2388"/>
                  </a:cubicBezTo>
                  <a:cubicBezTo>
                    <a:pt x="1861" y="2386"/>
                    <a:pt x="1860" y="2384"/>
                    <a:pt x="1858" y="2381"/>
                  </a:cubicBezTo>
                  <a:cubicBezTo>
                    <a:pt x="1856" y="2379"/>
                    <a:pt x="1855" y="2377"/>
                    <a:pt x="1854" y="2375"/>
                  </a:cubicBezTo>
                  <a:cubicBezTo>
                    <a:pt x="1852" y="2373"/>
                    <a:pt x="1851" y="2371"/>
                    <a:pt x="1850" y="2369"/>
                  </a:cubicBezTo>
                  <a:cubicBezTo>
                    <a:pt x="1849" y="2369"/>
                    <a:pt x="1849" y="2368"/>
                    <a:pt x="1848" y="2367"/>
                  </a:cubicBezTo>
                  <a:cubicBezTo>
                    <a:pt x="1848" y="2366"/>
                    <a:pt x="1848" y="2365"/>
                    <a:pt x="1847" y="2365"/>
                  </a:cubicBezTo>
                  <a:cubicBezTo>
                    <a:pt x="1847" y="2353"/>
                    <a:pt x="1847" y="2341"/>
                    <a:pt x="1846" y="2329"/>
                  </a:cubicBezTo>
                  <a:cubicBezTo>
                    <a:pt x="1846" y="2319"/>
                    <a:pt x="1846" y="2309"/>
                    <a:pt x="1845" y="2299"/>
                  </a:cubicBezTo>
                  <a:cubicBezTo>
                    <a:pt x="1846" y="2301"/>
                    <a:pt x="1846" y="2303"/>
                    <a:pt x="1847" y="2305"/>
                  </a:cubicBezTo>
                  <a:cubicBezTo>
                    <a:pt x="1848" y="2307"/>
                    <a:pt x="1850" y="2310"/>
                    <a:pt x="1851" y="2313"/>
                  </a:cubicBezTo>
                  <a:cubicBezTo>
                    <a:pt x="1852" y="2314"/>
                    <a:pt x="1852" y="2315"/>
                    <a:pt x="1853" y="2317"/>
                  </a:cubicBezTo>
                  <a:cubicBezTo>
                    <a:pt x="1854" y="2318"/>
                    <a:pt x="1854" y="2319"/>
                    <a:pt x="1855" y="2321"/>
                  </a:cubicBezTo>
                  <a:cubicBezTo>
                    <a:pt x="1857" y="2323"/>
                    <a:pt x="1858" y="2325"/>
                    <a:pt x="1859" y="2327"/>
                  </a:cubicBezTo>
                  <a:cubicBezTo>
                    <a:pt x="1860" y="2329"/>
                    <a:pt x="1861" y="2330"/>
                    <a:pt x="1862" y="2331"/>
                  </a:cubicBezTo>
                  <a:cubicBezTo>
                    <a:pt x="1862" y="2332"/>
                    <a:pt x="1863" y="2333"/>
                    <a:pt x="1864" y="2333"/>
                  </a:cubicBezTo>
                  <a:cubicBezTo>
                    <a:pt x="1864" y="2334"/>
                    <a:pt x="1865" y="2335"/>
                    <a:pt x="1866" y="2336"/>
                  </a:cubicBezTo>
                  <a:cubicBezTo>
                    <a:pt x="1866" y="2337"/>
                    <a:pt x="1867" y="2338"/>
                    <a:pt x="1868" y="2338"/>
                  </a:cubicBezTo>
                  <a:cubicBezTo>
                    <a:pt x="1869" y="2340"/>
                    <a:pt x="1870" y="2341"/>
                    <a:pt x="1871" y="2342"/>
                  </a:cubicBezTo>
                  <a:cubicBezTo>
                    <a:pt x="1872" y="2343"/>
                    <a:pt x="1872" y="2344"/>
                    <a:pt x="1873" y="2344"/>
                  </a:cubicBezTo>
                  <a:cubicBezTo>
                    <a:pt x="1873" y="2345"/>
                    <a:pt x="1874" y="2345"/>
                    <a:pt x="1874" y="2345"/>
                  </a:cubicBezTo>
                  <a:cubicBezTo>
                    <a:pt x="1874" y="2345"/>
                    <a:pt x="1874" y="2345"/>
                    <a:pt x="1873" y="2344"/>
                  </a:cubicBezTo>
                  <a:cubicBezTo>
                    <a:pt x="1873" y="2343"/>
                    <a:pt x="1873" y="2342"/>
                    <a:pt x="1872" y="2341"/>
                  </a:cubicBezTo>
                  <a:cubicBezTo>
                    <a:pt x="1872" y="2340"/>
                    <a:pt x="1871" y="2338"/>
                    <a:pt x="1870" y="2337"/>
                  </a:cubicBezTo>
                  <a:cubicBezTo>
                    <a:pt x="1869" y="2335"/>
                    <a:pt x="1869" y="2333"/>
                    <a:pt x="1868" y="2331"/>
                  </a:cubicBezTo>
                  <a:cubicBezTo>
                    <a:pt x="1867" y="2329"/>
                    <a:pt x="1866" y="2327"/>
                    <a:pt x="1865" y="2325"/>
                  </a:cubicBezTo>
                  <a:cubicBezTo>
                    <a:pt x="1864" y="2323"/>
                    <a:pt x="1864" y="2322"/>
                    <a:pt x="1863" y="2321"/>
                  </a:cubicBezTo>
                  <a:cubicBezTo>
                    <a:pt x="1863" y="2320"/>
                    <a:pt x="1862" y="2319"/>
                    <a:pt x="1861" y="2317"/>
                  </a:cubicBezTo>
                  <a:cubicBezTo>
                    <a:pt x="1860" y="2315"/>
                    <a:pt x="1859" y="2312"/>
                    <a:pt x="1858" y="2310"/>
                  </a:cubicBezTo>
                  <a:cubicBezTo>
                    <a:pt x="1857" y="2307"/>
                    <a:pt x="1856" y="2304"/>
                    <a:pt x="1854" y="2301"/>
                  </a:cubicBezTo>
                  <a:cubicBezTo>
                    <a:pt x="1853" y="2299"/>
                    <a:pt x="1852" y="2296"/>
                    <a:pt x="1851" y="2293"/>
                  </a:cubicBezTo>
                  <a:cubicBezTo>
                    <a:pt x="1850" y="2291"/>
                    <a:pt x="1849" y="2288"/>
                    <a:pt x="1848" y="2285"/>
                  </a:cubicBezTo>
                  <a:cubicBezTo>
                    <a:pt x="1847" y="2283"/>
                    <a:pt x="1846" y="2280"/>
                    <a:pt x="1845" y="2278"/>
                  </a:cubicBezTo>
                  <a:cubicBezTo>
                    <a:pt x="1844" y="2277"/>
                    <a:pt x="1844" y="2276"/>
                    <a:pt x="1844" y="2275"/>
                  </a:cubicBezTo>
                  <a:cubicBezTo>
                    <a:pt x="1841" y="2256"/>
                    <a:pt x="1837" y="2237"/>
                    <a:pt x="1829" y="2218"/>
                  </a:cubicBezTo>
                  <a:cubicBezTo>
                    <a:pt x="1830" y="2219"/>
                    <a:pt x="1831" y="2221"/>
                    <a:pt x="1832" y="2222"/>
                  </a:cubicBezTo>
                  <a:cubicBezTo>
                    <a:pt x="1835" y="2225"/>
                    <a:pt x="1837" y="2228"/>
                    <a:pt x="1840" y="2231"/>
                  </a:cubicBezTo>
                  <a:cubicBezTo>
                    <a:pt x="1845" y="2237"/>
                    <a:pt x="1850" y="2244"/>
                    <a:pt x="1855" y="2251"/>
                  </a:cubicBezTo>
                  <a:cubicBezTo>
                    <a:pt x="1856" y="2252"/>
                    <a:pt x="1858" y="2254"/>
                    <a:pt x="1859" y="2256"/>
                  </a:cubicBezTo>
                  <a:cubicBezTo>
                    <a:pt x="1860" y="2258"/>
                    <a:pt x="1861" y="2260"/>
                    <a:pt x="1863" y="2261"/>
                  </a:cubicBezTo>
                  <a:cubicBezTo>
                    <a:pt x="1863" y="2262"/>
                    <a:pt x="1864" y="2263"/>
                    <a:pt x="1864" y="2264"/>
                  </a:cubicBezTo>
                  <a:cubicBezTo>
                    <a:pt x="1865" y="2266"/>
                    <a:pt x="1865" y="2266"/>
                    <a:pt x="1865" y="2266"/>
                  </a:cubicBezTo>
                  <a:cubicBezTo>
                    <a:pt x="1866" y="2267"/>
                    <a:pt x="1866" y="2267"/>
                    <a:pt x="1866" y="2267"/>
                  </a:cubicBezTo>
                  <a:cubicBezTo>
                    <a:pt x="1867" y="2269"/>
                    <a:pt x="1869" y="2271"/>
                    <a:pt x="1870" y="2273"/>
                  </a:cubicBezTo>
                  <a:cubicBezTo>
                    <a:pt x="1870" y="2274"/>
                    <a:pt x="1871" y="2275"/>
                    <a:pt x="1872" y="2276"/>
                  </a:cubicBezTo>
                  <a:cubicBezTo>
                    <a:pt x="1872" y="2277"/>
                    <a:pt x="1873" y="2278"/>
                    <a:pt x="1873" y="2279"/>
                  </a:cubicBezTo>
                  <a:cubicBezTo>
                    <a:pt x="1874" y="2280"/>
                    <a:pt x="1875" y="2282"/>
                    <a:pt x="1877" y="2284"/>
                  </a:cubicBezTo>
                  <a:cubicBezTo>
                    <a:pt x="1878" y="2286"/>
                    <a:pt x="1879" y="2288"/>
                    <a:pt x="1880" y="2291"/>
                  </a:cubicBezTo>
                  <a:cubicBezTo>
                    <a:pt x="1881" y="2294"/>
                    <a:pt x="1881" y="2294"/>
                    <a:pt x="1881" y="2294"/>
                  </a:cubicBezTo>
                  <a:cubicBezTo>
                    <a:pt x="1882" y="2295"/>
                    <a:pt x="1882" y="2296"/>
                    <a:pt x="1883" y="2297"/>
                  </a:cubicBezTo>
                  <a:cubicBezTo>
                    <a:pt x="1884" y="2299"/>
                    <a:pt x="1885" y="2301"/>
                    <a:pt x="1886" y="2303"/>
                  </a:cubicBezTo>
                  <a:cubicBezTo>
                    <a:pt x="1886" y="2304"/>
                    <a:pt x="1886" y="2305"/>
                    <a:pt x="1887" y="2306"/>
                  </a:cubicBezTo>
                  <a:cubicBezTo>
                    <a:pt x="1888" y="2309"/>
                    <a:pt x="1888" y="2309"/>
                    <a:pt x="1888" y="2309"/>
                  </a:cubicBezTo>
                  <a:cubicBezTo>
                    <a:pt x="1889" y="2312"/>
                    <a:pt x="1889" y="2312"/>
                    <a:pt x="1889" y="2312"/>
                  </a:cubicBezTo>
                  <a:cubicBezTo>
                    <a:pt x="1890" y="2314"/>
                    <a:pt x="1890" y="2314"/>
                    <a:pt x="1890" y="2314"/>
                  </a:cubicBezTo>
                  <a:cubicBezTo>
                    <a:pt x="1890" y="2314"/>
                    <a:pt x="1890" y="2315"/>
                    <a:pt x="1891" y="2316"/>
                  </a:cubicBezTo>
                  <a:cubicBezTo>
                    <a:pt x="1891" y="2318"/>
                    <a:pt x="1892" y="2320"/>
                    <a:pt x="1893" y="2322"/>
                  </a:cubicBezTo>
                  <a:cubicBezTo>
                    <a:pt x="1893" y="2324"/>
                    <a:pt x="1893" y="2324"/>
                    <a:pt x="1893" y="2324"/>
                  </a:cubicBezTo>
                  <a:cubicBezTo>
                    <a:pt x="1893" y="2324"/>
                    <a:pt x="1893" y="2324"/>
                    <a:pt x="1893" y="2324"/>
                  </a:cubicBezTo>
                  <a:cubicBezTo>
                    <a:pt x="1893" y="2324"/>
                    <a:pt x="1893" y="2324"/>
                    <a:pt x="1893" y="2324"/>
                  </a:cubicBezTo>
                  <a:cubicBezTo>
                    <a:pt x="1893" y="2324"/>
                    <a:pt x="1893" y="2324"/>
                    <a:pt x="1893" y="2324"/>
                  </a:cubicBezTo>
                  <a:cubicBezTo>
                    <a:pt x="1894" y="2325"/>
                    <a:pt x="1894" y="2325"/>
                    <a:pt x="1894" y="2325"/>
                  </a:cubicBezTo>
                  <a:cubicBezTo>
                    <a:pt x="1894" y="2325"/>
                    <a:pt x="1894" y="2325"/>
                    <a:pt x="1894" y="2325"/>
                  </a:cubicBezTo>
                  <a:cubicBezTo>
                    <a:pt x="1894" y="2326"/>
                    <a:pt x="1894" y="2327"/>
                    <a:pt x="1895" y="2328"/>
                  </a:cubicBezTo>
                  <a:cubicBezTo>
                    <a:pt x="1895" y="2329"/>
                    <a:pt x="1895" y="2331"/>
                    <a:pt x="1895" y="2332"/>
                  </a:cubicBezTo>
                  <a:cubicBezTo>
                    <a:pt x="1896" y="2333"/>
                    <a:pt x="1896" y="2334"/>
                    <a:pt x="1896" y="2335"/>
                  </a:cubicBezTo>
                  <a:cubicBezTo>
                    <a:pt x="1896" y="2336"/>
                    <a:pt x="1897" y="2337"/>
                    <a:pt x="1897" y="2338"/>
                  </a:cubicBezTo>
                  <a:cubicBezTo>
                    <a:pt x="1897" y="2339"/>
                    <a:pt x="1897" y="2340"/>
                    <a:pt x="1898" y="2341"/>
                  </a:cubicBezTo>
                  <a:cubicBezTo>
                    <a:pt x="1898" y="2343"/>
                    <a:pt x="1899" y="2345"/>
                    <a:pt x="1899" y="2348"/>
                  </a:cubicBezTo>
                  <a:cubicBezTo>
                    <a:pt x="1900" y="2356"/>
                    <a:pt x="1902" y="2364"/>
                    <a:pt x="1902" y="2372"/>
                  </a:cubicBezTo>
                  <a:cubicBezTo>
                    <a:pt x="1902" y="2374"/>
                    <a:pt x="1903" y="2376"/>
                    <a:pt x="1903" y="2378"/>
                  </a:cubicBezTo>
                  <a:cubicBezTo>
                    <a:pt x="1903" y="2380"/>
                    <a:pt x="1903" y="2382"/>
                    <a:pt x="1903" y="2384"/>
                  </a:cubicBezTo>
                  <a:cubicBezTo>
                    <a:pt x="1903" y="2386"/>
                    <a:pt x="1903" y="2387"/>
                    <a:pt x="1903" y="2389"/>
                  </a:cubicBezTo>
                  <a:cubicBezTo>
                    <a:pt x="1903" y="2391"/>
                    <a:pt x="1904" y="2393"/>
                    <a:pt x="1904" y="2394"/>
                  </a:cubicBezTo>
                  <a:cubicBezTo>
                    <a:pt x="1904" y="2401"/>
                    <a:pt x="1904" y="2408"/>
                    <a:pt x="1904" y="2413"/>
                  </a:cubicBezTo>
                  <a:cubicBezTo>
                    <a:pt x="1904" y="2419"/>
                    <a:pt x="1904" y="2424"/>
                    <a:pt x="1904" y="2428"/>
                  </a:cubicBezTo>
                  <a:cubicBezTo>
                    <a:pt x="1904" y="2432"/>
                    <a:pt x="1904" y="2435"/>
                    <a:pt x="1904" y="2438"/>
                  </a:cubicBezTo>
                  <a:cubicBezTo>
                    <a:pt x="1904" y="2440"/>
                    <a:pt x="1904" y="2441"/>
                    <a:pt x="1904" y="2441"/>
                  </a:cubicBezTo>
                  <a:cubicBezTo>
                    <a:pt x="1904" y="2441"/>
                    <a:pt x="1905" y="2440"/>
                    <a:pt x="1905" y="2438"/>
                  </a:cubicBezTo>
                  <a:cubicBezTo>
                    <a:pt x="1905" y="2435"/>
                    <a:pt x="1905" y="2432"/>
                    <a:pt x="1906" y="2428"/>
                  </a:cubicBezTo>
                  <a:cubicBezTo>
                    <a:pt x="1906" y="2424"/>
                    <a:pt x="1907" y="2419"/>
                    <a:pt x="1907" y="2414"/>
                  </a:cubicBezTo>
                  <a:cubicBezTo>
                    <a:pt x="1907" y="2411"/>
                    <a:pt x="1907" y="2408"/>
                    <a:pt x="1908" y="2405"/>
                  </a:cubicBezTo>
                  <a:cubicBezTo>
                    <a:pt x="1908" y="2403"/>
                    <a:pt x="1908" y="2401"/>
                    <a:pt x="1908" y="2400"/>
                  </a:cubicBezTo>
                  <a:cubicBezTo>
                    <a:pt x="1908" y="2398"/>
                    <a:pt x="1908" y="2396"/>
                    <a:pt x="1908" y="2394"/>
                  </a:cubicBezTo>
                  <a:cubicBezTo>
                    <a:pt x="1908" y="2387"/>
                    <a:pt x="1908" y="2380"/>
                    <a:pt x="1908" y="2372"/>
                  </a:cubicBezTo>
                  <a:cubicBezTo>
                    <a:pt x="1908" y="2370"/>
                    <a:pt x="1908" y="2368"/>
                    <a:pt x="1908" y="2366"/>
                  </a:cubicBezTo>
                  <a:cubicBezTo>
                    <a:pt x="1908" y="2364"/>
                    <a:pt x="1907" y="2361"/>
                    <a:pt x="1907" y="2359"/>
                  </a:cubicBezTo>
                  <a:cubicBezTo>
                    <a:pt x="1907" y="2357"/>
                    <a:pt x="1907" y="2355"/>
                    <a:pt x="1907" y="2353"/>
                  </a:cubicBezTo>
                  <a:cubicBezTo>
                    <a:pt x="1906" y="2351"/>
                    <a:pt x="1906" y="2349"/>
                    <a:pt x="1906" y="2346"/>
                  </a:cubicBezTo>
                  <a:cubicBezTo>
                    <a:pt x="1906" y="2344"/>
                    <a:pt x="1905" y="2342"/>
                    <a:pt x="1905" y="2340"/>
                  </a:cubicBezTo>
                  <a:cubicBezTo>
                    <a:pt x="1905" y="2339"/>
                    <a:pt x="1904" y="2338"/>
                    <a:pt x="1904" y="2336"/>
                  </a:cubicBezTo>
                  <a:cubicBezTo>
                    <a:pt x="1904" y="2335"/>
                    <a:pt x="1904" y="2334"/>
                    <a:pt x="1903" y="2333"/>
                  </a:cubicBezTo>
                  <a:cubicBezTo>
                    <a:pt x="1903" y="2332"/>
                    <a:pt x="1903" y="2331"/>
                    <a:pt x="1903" y="2330"/>
                  </a:cubicBezTo>
                  <a:cubicBezTo>
                    <a:pt x="1902" y="2329"/>
                    <a:pt x="1902" y="2328"/>
                    <a:pt x="1902" y="2326"/>
                  </a:cubicBezTo>
                  <a:cubicBezTo>
                    <a:pt x="1902" y="2325"/>
                    <a:pt x="1901" y="2324"/>
                    <a:pt x="1901" y="2323"/>
                  </a:cubicBezTo>
                  <a:cubicBezTo>
                    <a:pt x="1901" y="2323"/>
                    <a:pt x="1901" y="2323"/>
                    <a:pt x="1901" y="2323"/>
                  </a:cubicBezTo>
                  <a:cubicBezTo>
                    <a:pt x="1901" y="2323"/>
                    <a:pt x="1901" y="2323"/>
                    <a:pt x="1901" y="2323"/>
                  </a:cubicBezTo>
                  <a:cubicBezTo>
                    <a:pt x="1901" y="2322"/>
                    <a:pt x="1901" y="2322"/>
                    <a:pt x="1901" y="2322"/>
                  </a:cubicBezTo>
                  <a:cubicBezTo>
                    <a:pt x="1901" y="2322"/>
                    <a:pt x="1901" y="2322"/>
                    <a:pt x="1901" y="2322"/>
                  </a:cubicBezTo>
                  <a:cubicBezTo>
                    <a:pt x="1901" y="2321"/>
                    <a:pt x="1901" y="2321"/>
                    <a:pt x="1901" y="2321"/>
                  </a:cubicBezTo>
                  <a:cubicBezTo>
                    <a:pt x="1900" y="2320"/>
                    <a:pt x="1900" y="2320"/>
                    <a:pt x="1900" y="2320"/>
                  </a:cubicBezTo>
                  <a:cubicBezTo>
                    <a:pt x="1899" y="2317"/>
                    <a:pt x="1899" y="2315"/>
                    <a:pt x="1898" y="2313"/>
                  </a:cubicBezTo>
                  <a:cubicBezTo>
                    <a:pt x="1898" y="2312"/>
                    <a:pt x="1898" y="2312"/>
                    <a:pt x="1897" y="2311"/>
                  </a:cubicBezTo>
                  <a:cubicBezTo>
                    <a:pt x="1897" y="2310"/>
                    <a:pt x="1897" y="2310"/>
                    <a:pt x="1897" y="2310"/>
                  </a:cubicBezTo>
                  <a:cubicBezTo>
                    <a:pt x="1895" y="2306"/>
                    <a:pt x="1895" y="2306"/>
                    <a:pt x="1895" y="2306"/>
                  </a:cubicBezTo>
                  <a:cubicBezTo>
                    <a:pt x="1894" y="2303"/>
                    <a:pt x="1894" y="2303"/>
                    <a:pt x="1894" y="2303"/>
                  </a:cubicBezTo>
                  <a:cubicBezTo>
                    <a:pt x="1894" y="2302"/>
                    <a:pt x="1893" y="2301"/>
                    <a:pt x="1893" y="2300"/>
                  </a:cubicBezTo>
                  <a:cubicBezTo>
                    <a:pt x="1892" y="2298"/>
                    <a:pt x="1891" y="2295"/>
                    <a:pt x="1890" y="2293"/>
                  </a:cubicBezTo>
                  <a:cubicBezTo>
                    <a:pt x="1889" y="2292"/>
                    <a:pt x="1889" y="2291"/>
                    <a:pt x="1888" y="2290"/>
                  </a:cubicBezTo>
                  <a:cubicBezTo>
                    <a:pt x="1887" y="2287"/>
                    <a:pt x="1887" y="2287"/>
                    <a:pt x="1887" y="2287"/>
                  </a:cubicBezTo>
                  <a:cubicBezTo>
                    <a:pt x="1886" y="2285"/>
                    <a:pt x="1885" y="2283"/>
                    <a:pt x="1884" y="2281"/>
                  </a:cubicBezTo>
                  <a:cubicBezTo>
                    <a:pt x="1882" y="2279"/>
                    <a:pt x="1881" y="2277"/>
                    <a:pt x="1880" y="2275"/>
                  </a:cubicBezTo>
                  <a:cubicBezTo>
                    <a:pt x="1879" y="2274"/>
                    <a:pt x="1879" y="2273"/>
                    <a:pt x="1878" y="2272"/>
                  </a:cubicBezTo>
                  <a:cubicBezTo>
                    <a:pt x="1878" y="2271"/>
                    <a:pt x="1877" y="2270"/>
                    <a:pt x="1876" y="2269"/>
                  </a:cubicBezTo>
                  <a:cubicBezTo>
                    <a:pt x="1875" y="2267"/>
                    <a:pt x="1874" y="2265"/>
                    <a:pt x="1873" y="2263"/>
                  </a:cubicBezTo>
                  <a:cubicBezTo>
                    <a:pt x="1872" y="2261"/>
                    <a:pt x="1872" y="2261"/>
                    <a:pt x="1872" y="2261"/>
                  </a:cubicBezTo>
                  <a:cubicBezTo>
                    <a:pt x="1871" y="2260"/>
                    <a:pt x="1871" y="2260"/>
                    <a:pt x="1871" y="2260"/>
                  </a:cubicBezTo>
                  <a:cubicBezTo>
                    <a:pt x="1870" y="2259"/>
                    <a:pt x="1869" y="2258"/>
                    <a:pt x="1869" y="2257"/>
                  </a:cubicBezTo>
                  <a:cubicBezTo>
                    <a:pt x="1867" y="2255"/>
                    <a:pt x="1866" y="2253"/>
                    <a:pt x="1865" y="2252"/>
                  </a:cubicBezTo>
                  <a:cubicBezTo>
                    <a:pt x="1863" y="2250"/>
                    <a:pt x="1862" y="2248"/>
                    <a:pt x="1861" y="2246"/>
                  </a:cubicBezTo>
                  <a:cubicBezTo>
                    <a:pt x="1859" y="2245"/>
                    <a:pt x="1858" y="2243"/>
                    <a:pt x="1857" y="2241"/>
                  </a:cubicBezTo>
                  <a:cubicBezTo>
                    <a:pt x="1855" y="2240"/>
                    <a:pt x="1854" y="2238"/>
                    <a:pt x="1852" y="2236"/>
                  </a:cubicBezTo>
                  <a:cubicBezTo>
                    <a:pt x="1851" y="2235"/>
                    <a:pt x="1850" y="2233"/>
                    <a:pt x="1848" y="2232"/>
                  </a:cubicBezTo>
                  <a:cubicBezTo>
                    <a:pt x="1847" y="2230"/>
                    <a:pt x="1846" y="2229"/>
                    <a:pt x="1844" y="2227"/>
                  </a:cubicBezTo>
                  <a:cubicBezTo>
                    <a:pt x="1842" y="2224"/>
                    <a:pt x="1839" y="2221"/>
                    <a:pt x="1836" y="2218"/>
                  </a:cubicBezTo>
                  <a:cubicBezTo>
                    <a:pt x="1834" y="2216"/>
                    <a:pt x="1831" y="2213"/>
                    <a:pt x="1829" y="2211"/>
                  </a:cubicBezTo>
                  <a:cubicBezTo>
                    <a:pt x="1827" y="2209"/>
                    <a:pt x="1826" y="2207"/>
                    <a:pt x="1824" y="2206"/>
                  </a:cubicBezTo>
                  <a:cubicBezTo>
                    <a:pt x="1815" y="2186"/>
                    <a:pt x="1802" y="2168"/>
                    <a:pt x="1785" y="2155"/>
                  </a:cubicBezTo>
                  <a:cubicBezTo>
                    <a:pt x="1849" y="2131"/>
                    <a:pt x="1895" y="2170"/>
                    <a:pt x="1895" y="2170"/>
                  </a:cubicBezTo>
                  <a:cubicBezTo>
                    <a:pt x="1895" y="2170"/>
                    <a:pt x="1908" y="2182"/>
                    <a:pt x="1914" y="2194"/>
                  </a:cubicBezTo>
                  <a:cubicBezTo>
                    <a:pt x="1914" y="2195"/>
                    <a:pt x="1914" y="2196"/>
                    <a:pt x="1915" y="2197"/>
                  </a:cubicBezTo>
                  <a:cubicBezTo>
                    <a:pt x="1915" y="2198"/>
                    <a:pt x="1915" y="2199"/>
                    <a:pt x="1916" y="2200"/>
                  </a:cubicBezTo>
                  <a:cubicBezTo>
                    <a:pt x="1916" y="2201"/>
                    <a:pt x="1916" y="2202"/>
                    <a:pt x="1917" y="2203"/>
                  </a:cubicBezTo>
                  <a:cubicBezTo>
                    <a:pt x="1917" y="2206"/>
                    <a:pt x="1918" y="2208"/>
                    <a:pt x="1919" y="2211"/>
                  </a:cubicBezTo>
                  <a:cubicBezTo>
                    <a:pt x="1919" y="2213"/>
                    <a:pt x="1920" y="2216"/>
                    <a:pt x="1921" y="2218"/>
                  </a:cubicBezTo>
                  <a:cubicBezTo>
                    <a:pt x="1921" y="2221"/>
                    <a:pt x="1922" y="2224"/>
                    <a:pt x="1922" y="2227"/>
                  </a:cubicBezTo>
                  <a:cubicBezTo>
                    <a:pt x="1923" y="2229"/>
                    <a:pt x="1924" y="2232"/>
                    <a:pt x="1924" y="2235"/>
                  </a:cubicBezTo>
                  <a:cubicBezTo>
                    <a:pt x="1925" y="2238"/>
                    <a:pt x="1926" y="2241"/>
                    <a:pt x="1927" y="2244"/>
                  </a:cubicBezTo>
                  <a:cubicBezTo>
                    <a:pt x="1928" y="2250"/>
                    <a:pt x="1930" y="2256"/>
                    <a:pt x="1932" y="2261"/>
                  </a:cubicBezTo>
                  <a:cubicBezTo>
                    <a:pt x="1933" y="2264"/>
                    <a:pt x="1934" y="2267"/>
                    <a:pt x="1936" y="2270"/>
                  </a:cubicBezTo>
                  <a:cubicBezTo>
                    <a:pt x="1936" y="2271"/>
                    <a:pt x="1936" y="2271"/>
                    <a:pt x="1936" y="2271"/>
                  </a:cubicBezTo>
                  <a:cubicBezTo>
                    <a:pt x="1936" y="2271"/>
                    <a:pt x="1936" y="2271"/>
                    <a:pt x="1936" y="2271"/>
                  </a:cubicBezTo>
                  <a:cubicBezTo>
                    <a:pt x="1936" y="2271"/>
                    <a:pt x="1936" y="2271"/>
                    <a:pt x="1936" y="2271"/>
                  </a:cubicBezTo>
                  <a:cubicBezTo>
                    <a:pt x="1937" y="2272"/>
                    <a:pt x="1937" y="2272"/>
                    <a:pt x="1937" y="2272"/>
                  </a:cubicBezTo>
                  <a:cubicBezTo>
                    <a:pt x="1938" y="2274"/>
                    <a:pt x="1938" y="2274"/>
                    <a:pt x="1938" y="2274"/>
                  </a:cubicBezTo>
                  <a:cubicBezTo>
                    <a:pt x="1938" y="2275"/>
                    <a:pt x="1938" y="2276"/>
                    <a:pt x="1939" y="2276"/>
                  </a:cubicBezTo>
                  <a:cubicBezTo>
                    <a:pt x="1940" y="2279"/>
                    <a:pt x="1940" y="2279"/>
                    <a:pt x="1940" y="2279"/>
                  </a:cubicBezTo>
                  <a:cubicBezTo>
                    <a:pt x="1941" y="2281"/>
                    <a:pt x="1943" y="2284"/>
                    <a:pt x="1945" y="2286"/>
                  </a:cubicBezTo>
                  <a:cubicBezTo>
                    <a:pt x="1945" y="2288"/>
                    <a:pt x="1946" y="2289"/>
                    <a:pt x="1947" y="2290"/>
                  </a:cubicBezTo>
                  <a:cubicBezTo>
                    <a:pt x="1948" y="2291"/>
                    <a:pt x="1949" y="2293"/>
                    <a:pt x="1950" y="2294"/>
                  </a:cubicBezTo>
                  <a:cubicBezTo>
                    <a:pt x="1951" y="2295"/>
                    <a:pt x="1952" y="2296"/>
                    <a:pt x="1953" y="2297"/>
                  </a:cubicBezTo>
                  <a:cubicBezTo>
                    <a:pt x="1953" y="2298"/>
                    <a:pt x="1954" y="2299"/>
                    <a:pt x="1955" y="2300"/>
                  </a:cubicBezTo>
                  <a:cubicBezTo>
                    <a:pt x="1956" y="2301"/>
                    <a:pt x="1957" y="2302"/>
                    <a:pt x="1958" y="2303"/>
                  </a:cubicBezTo>
                  <a:cubicBezTo>
                    <a:pt x="1959" y="2304"/>
                    <a:pt x="1960" y="2305"/>
                    <a:pt x="1961" y="2306"/>
                  </a:cubicBezTo>
                  <a:cubicBezTo>
                    <a:pt x="1962" y="2307"/>
                    <a:pt x="1963" y="2308"/>
                    <a:pt x="1964" y="2309"/>
                  </a:cubicBezTo>
                  <a:cubicBezTo>
                    <a:pt x="1965" y="2310"/>
                    <a:pt x="1966" y="2311"/>
                    <a:pt x="1967" y="2311"/>
                  </a:cubicBezTo>
                  <a:cubicBezTo>
                    <a:pt x="1969" y="2313"/>
                    <a:pt x="1971" y="2315"/>
                    <a:pt x="1973" y="2316"/>
                  </a:cubicBezTo>
                  <a:cubicBezTo>
                    <a:pt x="1974" y="2317"/>
                    <a:pt x="1975" y="2317"/>
                    <a:pt x="1976" y="2318"/>
                  </a:cubicBezTo>
                  <a:cubicBezTo>
                    <a:pt x="1976" y="2319"/>
                    <a:pt x="1977" y="2319"/>
                    <a:pt x="1978" y="2320"/>
                  </a:cubicBezTo>
                  <a:cubicBezTo>
                    <a:pt x="1980" y="2321"/>
                    <a:pt x="1982" y="2322"/>
                    <a:pt x="1983" y="2323"/>
                  </a:cubicBezTo>
                  <a:cubicBezTo>
                    <a:pt x="1985" y="2324"/>
                    <a:pt x="1987" y="2324"/>
                    <a:pt x="1988" y="2325"/>
                  </a:cubicBezTo>
                  <a:cubicBezTo>
                    <a:pt x="1990" y="2326"/>
                    <a:pt x="1991" y="2327"/>
                    <a:pt x="1992" y="2327"/>
                  </a:cubicBezTo>
                  <a:cubicBezTo>
                    <a:pt x="1995" y="2328"/>
                    <a:pt x="1997" y="2329"/>
                    <a:pt x="1998" y="2329"/>
                  </a:cubicBezTo>
                  <a:cubicBezTo>
                    <a:pt x="1999" y="2330"/>
                    <a:pt x="2000" y="2330"/>
                    <a:pt x="2000" y="2330"/>
                  </a:cubicBezTo>
                  <a:cubicBezTo>
                    <a:pt x="2000" y="2330"/>
                    <a:pt x="1999" y="2330"/>
                    <a:pt x="1998" y="2329"/>
                  </a:cubicBezTo>
                  <a:cubicBezTo>
                    <a:pt x="1998" y="2329"/>
                    <a:pt x="1997" y="2328"/>
                    <a:pt x="1996" y="2328"/>
                  </a:cubicBezTo>
                  <a:cubicBezTo>
                    <a:pt x="1995" y="2327"/>
                    <a:pt x="1994" y="2326"/>
                    <a:pt x="1993" y="2326"/>
                  </a:cubicBezTo>
                  <a:cubicBezTo>
                    <a:pt x="1992" y="2325"/>
                    <a:pt x="1991" y="2324"/>
                    <a:pt x="1989" y="2323"/>
                  </a:cubicBezTo>
                  <a:cubicBezTo>
                    <a:pt x="1988" y="2322"/>
                    <a:pt x="1987" y="2321"/>
                    <a:pt x="1985" y="2320"/>
                  </a:cubicBezTo>
                  <a:cubicBezTo>
                    <a:pt x="1984" y="2319"/>
                    <a:pt x="1982" y="2318"/>
                    <a:pt x="1981" y="2317"/>
                  </a:cubicBezTo>
                  <a:cubicBezTo>
                    <a:pt x="1980" y="2316"/>
                    <a:pt x="1979" y="2315"/>
                    <a:pt x="1978" y="2315"/>
                  </a:cubicBezTo>
                  <a:cubicBezTo>
                    <a:pt x="1977" y="2314"/>
                    <a:pt x="1976" y="2313"/>
                    <a:pt x="1976" y="2312"/>
                  </a:cubicBezTo>
                  <a:cubicBezTo>
                    <a:pt x="1972" y="2309"/>
                    <a:pt x="1969" y="2306"/>
                    <a:pt x="1965" y="2302"/>
                  </a:cubicBezTo>
                  <a:cubicBezTo>
                    <a:pt x="1965" y="2301"/>
                    <a:pt x="1964" y="2300"/>
                    <a:pt x="1963" y="2299"/>
                  </a:cubicBezTo>
                  <a:cubicBezTo>
                    <a:pt x="1962" y="2298"/>
                    <a:pt x="1961" y="2297"/>
                    <a:pt x="1960" y="2296"/>
                  </a:cubicBezTo>
                  <a:cubicBezTo>
                    <a:pt x="1959" y="2295"/>
                    <a:pt x="1959" y="2294"/>
                    <a:pt x="1958" y="2293"/>
                  </a:cubicBezTo>
                  <a:cubicBezTo>
                    <a:pt x="1957" y="2292"/>
                    <a:pt x="1956" y="2291"/>
                    <a:pt x="1955" y="2290"/>
                  </a:cubicBezTo>
                  <a:cubicBezTo>
                    <a:pt x="1955" y="2288"/>
                    <a:pt x="1954" y="2287"/>
                    <a:pt x="1953" y="2286"/>
                  </a:cubicBezTo>
                  <a:cubicBezTo>
                    <a:pt x="1952" y="2285"/>
                    <a:pt x="1952" y="2284"/>
                    <a:pt x="1951" y="2282"/>
                  </a:cubicBezTo>
                  <a:cubicBezTo>
                    <a:pt x="1950" y="2281"/>
                    <a:pt x="1949" y="2280"/>
                    <a:pt x="1949" y="2279"/>
                  </a:cubicBezTo>
                  <a:cubicBezTo>
                    <a:pt x="1948" y="2277"/>
                    <a:pt x="1947" y="2276"/>
                    <a:pt x="1947" y="2275"/>
                  </a:cubicBezTo>
                  <a:cubicBezTo>
                    <a:pt x="1946" y="2273"/>
                    <a:pt x="1946" y="2273"/>
                    <a:pt x="1946" y="2273"/>
                  </a:cubicBezTo>
                  <a:cubicBezTo>
                    <a:pt x="1945" y="2272"/>
                    <a:pt x="1945" y="2272"/>
                    <a:pt x="1945" y="2271"/>
                  </a:cubicBezTo>
                  <a:cubicBezTo>
                    <a:pt x="1944" y="2269"/>
                    <a:pt x="1944" y="2269"/>
                    <a:pt x="1944" y="2269"/>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8"/>
                    <a:pt x="1943" y="2268"/>
                    <a:pt x="1943" y="2268"/>
                  </a:cubicBezTo>
                  <a:cubicBezTo>
                    <a:pt x="1943" y="2267"/>
                    <a:pt x="1943" y="2267"/>
                    <a:pt x="1943" y="2267"/>
                  </a:cubicBezTo>
                  <a:cubicBezTo>
                    <a:pt x="1942" y="2264"/>
                    <a:pt x="1941" y="2262"/>
                    <a:pt x="1940" y="2259"/>
                  </a:cubicBezTo>
                  <a:cubicBezTo>
                    <a:pt x="1939" y="2256"/>
                    <a:pt x="1938" y="2254"/>
                    <a:pt x="1937" y="2251"/>
                  </a:cubicBezTo>
                  <a:cubicBezTo>
                    <a:pt x="1937" y="2251"/>
                    <a:pt x="1937" y="2251"/>
                    <a:pt x="1937" y="2251"/>
                  </a:cubicBezTo>
                  <a:cubicBezTo>
                    <a:pt x="1938" y="2252"/>
                    <a:pt x="1938" y="2253"/>
                    <a:pt x="1939" y="2254"/>
                  </a:cubicBezTo>
                  <a:cubicBezTo>
                    <a:pt x="1939" y="2255"/>
                    <a:pt x="1940" y="2256"/>
                    <a:pt x="1941" y="2257"/>
                  </a:cubicBezTo>
                  <a:cubicBezTo>
                    <a:pt x="1942" y="2258"/>
                    <a:pt x="1942" y="2259"/>
                    <a:pt x="1943" y="2260"/>
                  </a:cubicBezTo>
                  <a:cubicBezTo>
                    <a:pt x="1945" y="2261"/>
                    <a:pt x="1947" y="2263"/>
                    <a:pt x="1949" y="2265"/>
                  </a:cubicBezTo>
                  <a:cubicBezTo>
                    <a:pt x="1951" y="2267"/>
                    <a:pt x="1953" y="2268"/>
                    <a:pt x="1955" y="2270"/>
                  </a:cubicBezTo>
                  <a:cubicBezTo>
                    <a:pt x="1957" y="2272"/>
                    <a:pt x="1959" y="2273"/>
                    <a:pt x="1961" y="2275"/>
                  </a:cubicBezTo>
                  <a:cubicBezTo>
                    <a:pt x="1963" y="2276"/>
                    <a:pt x="1966" y="2277"/>
                    <a:pt x="1968" y="2278"/>
                  </a:cubicBezTo>
                  <a:cubicBezTo>
                    <a:pt x="1969" y="2279"/>
                    <a:pt x="1970" y="2279"/>
                    <a:pt x="1971" y="2280"/>
                  </a:cubicBezTo>
                  <a:cubicBezTo>
                    <a:pt x="1972" y="2280"/>
                    <a:pt x="1974" y="2281"/>
                    <a:pt x="1975" y="2281"/>
                  </a:cubicBezTo>
                  <a:cubicBezTo>
                    <a:pt x="1976" y="2281"/>
                    <a:pt x="1977" y="2282"/>
                    <a:pt x="1978" y="2282"/>
                  </a:cubicBezTo>
                  <a:cubicBezTo>
                    <a:pt x="1979" y="2282"/>
                    <a:pt x="1980" y="2283"/>
                    <a:pt x="1981" y="2283"/>
                  </a:cubicBezTo>
                  <a:cubicBezTo>
                    <a:pt x="1982" y="2283"/>
                    <a:pt x="1983" y="2283"/>
                    <a:pt x="1984" y="2283"/>
                  </a:cubicBezTo>
                  <a:cubicBezTo>
                    <a:pt x="1984" y="2284"/>
                    <a:pt x="1985" y="2284"/>
                    <a:pt x="1986" y="2284"/>
                  </a:cubicBezTo>
                  <a:cubicBezTo>
                    <a:pt x="1987" y="2284"/>
                    <a:pt x="1988" y="2284"/>
                    <a:pt x="1988" y="2284"/>
                  </a:cubicBezTo>
                  <a:cubicBezTo>
                    <a:pt x="1989" y="2284"/>
                    <a:pt x="1990" y="2284"/>
                    <a:pt x="1990" y="2284"/>
                  </a:cubicBezTo>
                  <a:cubicBezTo>
                    <a:pt x="1991" y="2285"/>
                    <a:pt x="1992" y="2285"/>
                    <a:pt x="1993" y="2285"/>
                  </a:cubicBezTo>
                  <a:cubicBezTo>
                    <a:pt x="1993" y="2285"/>
                    <a:pt x="1994" y="2285"/>
                    <a:pt x="1994" y="2285"/>
                  </a:cubicBezTo>
                  <a:cubicBezTo>
                    <a:pt x="1994" y="2285"/>
                    <a:pt x="1993" y="2284"/>
                    <a:pt x="1993" y="2284"/>
                  </a:cubicBezTo>
                  <a:cubicBezTo>
                    <a:pt x="1992" y="2284"/>
                    <a:pt x="1992" y="2283"/>
                    <a:pt x="1991" y="2283"/>
                  </a:cubicBezTo>
                  <a:cubicBezTo>
                    <a:pt x="1990" y="2283"/>
                    <a:pt x="1990" y="2282"/>
                    <a:pt x="1989" y="2282"/>
                  </a:cubicBezTo>
                  <a:cubicBezTo>
                    <a:pt x="1988" y="2282"/>
                    <a:pt x="1988" y="2281"/>
                    <a:pt x="1987" y="2281"/>
                  </a:cubicBezTo>
                  <a:cubicBezTo>
                    <a:pt x="1986" y="2281"/>
                    <a:pt x="1986" y="2280"/>
                    <a:pt x="1985" y="2280"/>
                  </a:cubicBezTo>
                  <a:cubicBezTo>
                    <a:pt x="1984" y="2279"/>
                    <a:pt x="1983" y="2279"/>
                    <a:pt x="1982" y="2279"/>
                  </a:cubicBezTo>
                  <a:cubicBezTo>
                    <a:pt x="1982" y="2278"/>
                    <a:pt x="1981" y="2278"/>
                    <a:pt x="1980" y="2277"/>
                  </a:cubicBezTo>
                  <a:cubicBezTo>
                    <a:pt x="1979" y="2277"/>
                    <a:pt x="1978" y="2276"/>
                    <a:pt x="1977" y="2276"/>
                  </a:cubicBezTo>
                  <a:cubicBezTo>
                    <a:pt x="1977" y="2275"/>
                    <a:pt x="1976" y="2275"/>
                    <a:pt x="1976" y="2275"/>
                  </a:cubicBezTo>
                  <a:cubicBezTo>
                    <a:pt x="1975" y="2274"/>
                    <a:pt x="1975" y="2274"/>
                    <a:pt x="1974" y="2274"/>
                  </a:cubicBezTo>
                  <a:cubicBezTo>
                    <a:pt x="1973" y="2273"/>
                    <a:pt x="1972" y="2273"/>
                    <a:pt x="1971" y="2272"/>
                  </a:cubicBezTo>
                  <a:cubicBezTo>
                    <a:pt x="1970" y="2271"/>
                    <a:pt x="1969" y="2271"/>
                    <a:pt x="1968" y="2270"/>
                  </a:cubicBezTo>
                  <a:cubicBezTo>
                    <a:pt x="1967" y="2270"/>
                    <a:pt x="1966" y="2269"/>
                    <a:pt x="1965" y="2268"/>
                  </a:cubicBezTo>
                  <a:cubicBezTo>
                    <a:pt x="1963" y="2267"/>
                    <a:pt x="1961" y="2265"/>
                    <a:pt x="1959" y="2264"/>
                  </a:cubicBezTo>
                  <a:cubicBezTo>
                    <a:pt x="1958" y="2262"/>
                    <a:pt x="1956" y="2261"/>
                    <a:pt x="1954" y="2259"/>
                  </a:cubicBezTo>
                  <a:cubicBezTo>
                    <a:pt x="1953" y="2258"/>
                    <a:pt x="1952" y="2258"/>
                    <a:pt x="1951" y="2257"/>
                  </a:cubicBezTo>
                  <a:cubicBezTo>
                    <a:pt x="1950" y="2256"/>
                    <a:pt x="1949" y="2255"/>
                    <a:pt x="1948" y="2255"/>
                  </a:cubicBezTo>
                  <a:cubicBezTo>
                    <a:pt x="1947" y="2254"/>
                    <a:pt x="1947" y="2253"/>
                    <a:pt x="1946" y="2252"/>
                  </a:cubicBezTo>
                  <a:cubicBezTo>
                    <a:pt x="1945" y="2252"/>
                    <a:pt x="1945" y="2252"/>
                    <a:pt x="1945" y="2251"/>
                  </a:cubicBezTo>
                  <a:cubicBezTo>
                    <a:pt x="1944" y="2251"/>
                    <a:pt x="1944" y="2250"/>
                    <a:pt x="1943" y="2250"/>
                  </a:cubicBezTo>
                  <a:cubicBezTo>
                    <a:pt x="1943" y="2249"/>
                    <a:pt x="1942" y="2249"/>
                    <a:pt x="1941" y="2248"/>
                  </a:cubicBezTo>
                  <a:cubicBezTo>
                    <a:pt x="1940" y="2247"/>
                    <a:pt x="1940" y="2246"/>
                    <a:pt x="1939" y="2246"/>
                  </a:cubicBezTo>
                  <a:cubicBezTo>
                    <a:pt x="1938" y="2245"/>
                    <a:pt x="1938" y="2244"/>
                    <a:pt x="1937" y="2244"/>
                  </a:cubicBezTo>
                  <a:cubicBezTo>
                    <a:pt x="1937" y="2243"/>
                    <a:pt x="1936" y="2243"/>
                    <a:pt x="1935" y="2242"/>
                  </a:cubicBezTo>
                  <a:cubicBezTo>
                    <a:pt x="1935" y="2242"/>
                    <a:pt x="1934" y="2241"/>
                    <a:pt x="1934" y="2241"/>
                  </a:cubicBezTo>
                  <a:cubicBezTo>
                    <a:pt x="1934" y="2240"/>
                    <a:pt x="1934" y="2240"/>
                    <a:pt x="1934" y="2240"/>
                  </a:cubicBezTo>
                  <a:cubicBezTo>
                    <a:pt x="1932" y="2235"/>
                    <a:pt x="1931" y="2230"/>
                    <a:pt x="1929" y="2225"/>
                  </a:cubicBezTo>
                  <a:cubicBezTo>
                    <a:pt x="1928" y="2222"/>
                    <a:pt x="1928" y="2219"/>
                    <a:pt x="1927" y="2217"/>
                  </a:cubicBezTo>
                  <a:cubicBezTo>
                    <a:pt x="1926" y="2214"/>
                    <a:pt x="1925" y="2211"/>
                    <a:pt x="1924" y="2209"/>
                  </a:cubicBezTo>
                  <a:cubicBezTo>
                    <a:pt x="1923" y="2206"/>
                    <a:pt x="1923" y="2204"/>
                    <a:pt x="1922" y="2202"/>
                  </a:cubicBezTo>
                  <a:cubicBezTo>
                    <a:pt x="1921" y="2199"/>
                    <a:pt x="1920" y="2197"/>
                    <a:pt x="1919" y="2195"/>
                  </a:cubicBezTo>
                  <a:cubicBezTo>
                    <a:pt x="1918" y="2194"/>
                    <a:pt x="1918" y="2193"/>
                    <a:pt x="1917" y="2192"/>
                  </a:cubicBezTo>
                  <a:cubicBezTo>
                    <a:pt x="1917" y="2191"/>
                    <a:pt x="1916" y="2190"/>
                    <a:pt x="1916" y="2189"/>
                  </a:cubicBezTo>
                  <a:cubicBezTo>
                    <a:pt x="1915" y="2187"/>
                    <a:pt x="1914" y="2185"/>
                    <a:pt x="1913" y="2184"/>
                  </a:cubicBezTo>
                  <a:cubicBezTo>
                    <a:pt x="1912" y="2182"/>
                    <a:pt x="1911" y="2181"/>
                    <a:pt x="1910" y="2179"/>
                  </a:cubicBezTo>
                  <a:cubicBezTo>
                    <a:pt x="1910" y="2179"/>
                    <a:pt x="1909" y="2179"/>
                    <a:pt x="1909" y="2178"/>
                  </a:cubicBezTo>
                  <a:cubicBezTo>
                    <a:pt x="1904" y="2165"/>
                    <a:pt x="1896" y="2155"/>
                    <a:pt x="1886" y="2148"/>
                  </a:cubicBezTo>
                  <a:cubicBezTo>
                    <a:pt x="1888" y="2148"/>
                    <a:pt x="1891" y="2149"/>
                    <a:pt x="1896" y="2149"/>
                  </a:cubicBezTo>
                  <a:cubicBezTo>
                    <a:pt x="1899" y="2150"/>
                    <a:pt x="1904" y="2151"/>
                    <a:pt x="1909" y="2152"/>
                  </a:cubicBezTo>
                  <a:cubicBezTo>
                    <a:pt x="1913" y="2154"/>
                    <a:pt x="1919" y="2155"/>
                    <a:pt x="1924" y="2158"/>
                  </a:cubicBezTo>
                  <a:cubicBezTo>
                    <a:pt x="1925" y="2158"/>
                    <a:pt x="1926" y="2158"/>
                    <a:pt x="1927" y="2159"/>
                  </a:cubicBezTo>
                  <a:cubicBezTo>
                    <a:pt x="1927" y="2159"/>
                    <a:pt x="1928" y="2159"/>
                    <a:pt x="1929" y="2160"/>
                  </a:cubicBezTo>
                  <a:cubicBezTo>
                    <a:pt x="1929" y="2160"/>
                    <a:pt x="1930" y="2161"/>
                    <a:pt x="1931" y="2161"/>
                  </a:cubicBezTo>
                  <a:cubicBezTo>
                    <a:pt x="1931" y="2161"/>
                    <a:pt x="1932" y="2162"/>
                    <a:pt x="1933" y="2162"/>
                  </a:cubicBezTo>
                  <a:cubicBezTo>
                    <a:pt x="1936" y="2164"/>
                    <a:pt x="1939" y="2166"/>
                    <a:pt x="1941" y="2168"/>
                  </a:cubicBezTo>
                  <a:cubicBezTo>
                    <a:pt x="1947" y="2172"/>
                    <a:pt x="1952" y="2178"/>
                    <a:pt x="1957" y="2183"/>
                  </a:cubicBezTo>
                  <a:cubicBezTo>
                    <a:pt x="1958" y="2184"/>
                    <a:pt x="1959" y="2185"/>
                    <a:pt x="1959" y="2186"/>
                  </a:cubicBezTo>
                  <a:cubicBezTo>
                    <a:pt x="1960" y="2186"/>
                    <a:pt x="1961" y="2187"/>
                    <a:pt x="1961" y="2188"/>
                  </a:cubicBezTo>
                  <a:cubicBezTo>
                    <a:pt x="1963" y="2189"/>
                    <a:pt x="1964" y="2191"/>
                    <a:pt x="1965" y="2192"/>
                  </a:cubicBezTo>
                  <a:cubicBezTo>
                    <a:pt x="1968" y="2195"/>
                    <a:pt x="1970" y="2198"/>
                    <a:pt x="1973" y="2202"/>
                  </a:cubicBezTo>
                  <a:cubicBezTo>
                    <a:pt x="1978" y="2208"/>
                    <a:pt x="1983" y="2215"/>
                    <a:pt x="1988" y="2221"/>
                  </a:cubicBezTo>
                  <a:cubicBezTo>
                    <a:pt x="1993" y="2228"/>
                    <a:pt x="1997" y="2235"/>
                    <a:pt x="2002" y="2242"/>
                  </a:cubicBezTo>
                  <a:cubicBezTo>
                    <a:pt x="2002" y="2243"/>
                    <a:pt x="2002" y="2243"/>
                    <a:pt x="2003" y="2244"/>
                  </a:cubicBezTo>
                  <a:cubicBezTo>
                    <a:pt x="2003" y="2245"/>
                    <a:pt x="2003" y="2246"/>
                    <a:pt x="2003" y="2247"/>
                  </a:cubicBezTo>
                  <a:cubicBezTo>
                    <a:pt x="2004" y="2250"/>
                    <a:pt x="2005" y="2254"/>
                    <a:pt x="2006" y="2258"/>
                  </a:cubicBezTo>
                  <a:cubicBezTo>
                    <a:pt x="2007" y="2262"/>
                    <a:pt x="2008" y="2266"/>
                    <a:pt x="2009" y="2270"/>
                  </a:cubicBezTo>
                  <a:cubicBezTo>
                    <a:pt x="2009" y="2274"/>
                    <a:pt x="2010" y="2279"/>
                    <a:pt x="2011" y="2283"/>
                  </a:cubicBezTo>
                  <a:cubicBezTo>
                    <a:pt x="2012" y="2287"/>
                    <a:pt x="2013" y="2292"/>
                    <a:pt x="2015" y="2296"/>
                  </a:cubicBezTo>
                  <a:cubicBezTo>
                    <a:pt x="2015" y="2298"/>
                    <a:pt x="2016" y="2300"/>
                    <a:pt x="2017" y="2302"/>
                  </a:cubicBezTo>
                  <a:cubicBezTo>
                    <a:pt x="2017" y="2303"/>
                    <a:pt x="2017" y="2304"/>
                    <a:pt x="2018" y="2305"/>
                  </a:cubicBezTo>
                  <a:cubicBezTo>
                    <a:pt x="2018" y="2306"/>
                    <a:pt x="2018" y="2307"/>
                    <a:pt x="2019" y="2308"/>
                  </a:cubicBezTo>
                  <a:cubicBezTo>
                    <a:pt x="2020" y="2312"/>
                    <a:pt x="2022" y="2316"/>
                    <a:pt x="2024" y="2319"/>
                  </a:cubicBezTo>
                  <a:cubicBezTo>
                    <a:pt x="2026" y="2323"/>
                    <a:pt x="2028" y="2326"/>
                    <a:pt x="2030" y="2328"/>
                  </a:cubicBezTo>
                  <a:cubicBezTo>
                    <a:pt x="2031" y="2330"/>
                    <a:pt x="2032" y="2331"/>
                    <a:pt x="2033" y="2332"/>
                  </a:cubicBezTo>
                  <a:cubicBezTo>
                    <a:pt x="2034" y="2333"/>
                    <a:pt x="2035" y="2334"/>
                    <a:pt x="2036" y="2335"/>
                  </a:cubicBezTo>
                  <a:cubicBezTo>
                    <a:pt x="2037" y="2336"/>
                    <a:pt x="2038" y="2337"/>
                    <a:pt x="2039" y="2338"/>
                  </a:cubicBezTo>
                  <a:cubicBezTo>
                    <a:pt x="2040" y="2339"/>
                    <a:pt x="2041" y="2339"/>
                    <a:pt x="2041" y="2340"/>
                  </a:cubicBezTo>
                  <a:cubicBezTo>
                    <a:pt x="2042" y="2341"/>
                    <a:pt x="2043" y="2341"/>
                    <a:pt x="2043" y="2342"/>
                  </a:cubicBezTo>
                  <a:cubicBezTo>
                    <a:pt x="2044" y="2342"/>
                    <a:pt x="2045" y="2342"/>
                    <a:pt x="2045" y="2343"/>
                  </a:cubicBezTo>
                  <a:cubicBezTo>
                    <a:pt x="2046" y="2343"/>
                    <a:pt x="2046" y="2343"/>
                    <a:pt x="2046" y="2343"/>
                  </a:cubicBezTo>
                  <a:cubicBezTo>
                    <a:pt x="2046" y="2343"/>
                    <a:pt x="2046" y="2343"/>
                    <a:pt x="2045" y="2342"/>
                  </a:cubicBezTo>
                  <a:cubicBezTo>
                    <a:pt x="2045" y="2341"/>
                    <a:pt x="2044" y="2340"/>
                    <a:pt x="2042" y="2339"/>
                  </a:cubicBezTo>
                  <a:cubicBezTo>
                    <a:pt x="2042" y="2338"/>
                    <a:pt x="2041" y="2337"/>
                    <a:pt x="2040" y="2336"/>
                  </a:cubicBezTo>
                  <a:cubicBezTo>
                    <a:pt x="2040" y="2335"/>
                    <a:pt x="2039" y="2334"/>
                    <a:pt x="2038" y="2333"/>
                  </a:cubicBezTo>
                  <a:cubicBezTo>
                    <a:pt x="2038" y="2332"/>
                    <a:pt x="2037" y="2331"/>
                    <a:pt x="2036" y="2330"/>
                  </a:cubicBezTo>
                  <a:cubicBezTo>
                    <a:pt x="2035" y="2329"/>
                    <a:pt x="2035" y="2327"/>
                    <a:pt x="2034" y="2326"/>
                  </a:cubicBezTo>
                  <a:cubicBezTo>
                    <a:pt x="2032" y="2323"/>
                    <a:pt x="2031" y="2320"/>
                    <a:pt x="2029" y="2317"/>
                  </a:cubicBezTo>
                  <a:cubicBezTo>
                    <a:pt x="2028" y="2313"/>
                    <a:pt x="2027" y="2310"/>
                    <a:pt x="2025" y="2306"/>
                  </a:cubicBezTo>
                  <a:cubicBezTo>
                    <a:pt x="2024" y="2302"/>
                    <a:pt x="2023" y="2298"/>
                    <a:pt x="2022" y="2294"/>
                  </a:cubicBezTo>
                  <a:cubicBezTo>
                    <a:pt x="2021" y="2290"/>
                    <a:pt x="2020" y="2286"/>
                    <a:pt x="2019" y="2281"/>
                  </a:cubicBezTo>
                  <a:cubicBezTo>
                    <a:pt x="2018" y="2277"/>
                    <a:pt x="2017" y="2273"/>
                    <a:pt x="2016" y="2269"/>
                  </a:cubicBezTo>
                  <a:cubicBezTo>
                    <a:pt x="2016" y="2268"/>
                    <a:pt x="2016" y="2267"/>
                    <a:pt x="2016" y="2267"/>
                  </a:cubicBezTo>
                  <a:cubicBezTo>
                    <a:pt x="2019" y="2272"/>
                    <a:pt x="2022" y="2278"/>
                    <a:pt x="2025" y="2283"/>
                  </a:cubicBezTo>
                  <a:cubicBezTo>
                    <a:pt x="2027" y="2286"/>
                    <a:pt x="2029" y="2289"/>
                    <a:pt x="2031" y="2292"/>
                  </a:cubicBezTo>
                  <a:cubicBezTo>
                    <a:pt x="2032" y="2292"/>
                    <a:pt x="2032" y="2293"/>
                    <a:pt x="2033" y="2294"/>
                  </a:cubicBezTo>
                  <a:cubicBezTo>
                    <a:pt x="2033" y="2294"/>
                    <a:pt x="2033" y="2294"/>
                    <a:pt x="2034" y="2295"/>
                  </a:cubicBezTo>
                  <a:cubicBezTo>
                    <a:pt x="2034" y="2295"/>
                    <a:pt x="2034" y="2295"/>
                    <a:pt x="2034" y="2295"/>
                  </a:cubicBezTo>
                  <a:cubicBezTo>
                    <a:pt x="2034" y="2296"/>
                    <a:pt x="2034" y="2296"/>
                    <a:pt x="2034" y="2296"/>
                  </a:cubicBezTo>
                  <a:cubicBezTo>
                    <a:pt x="2035" y="2296"/>
                    <a:pt x="2035" y="2297"/>
                    <a:pt x="2036" y="2298"/>
                  </a:cubicBezTo>
                  <a:cubicBezTo>
                    <a:pt x="2036" y="2298"/>
                    <a:pt x="2037" y="2299"/>
                    <a:pt x="2038" y="2300"/>
                  </a:cubicBezTo>
                  <a:cubicBezTo>
                    <a:pt x="2040" y="2302"/>
                    <a:pt x="2042" y="2304"/>
                    <a:pt x="2044" y="2306"/>
                  </a:cubicBezTo>
                  <a:cubicBezTo>
                    <a:pt x="2046" y="2308"/>
                    <a:pt x="2049" y="2310"/>
                    <a:pt x="2051" y="2311"/>
                  </a:cubicBezTo>
                  <a:cubicBezTo>
                    <a:pt x="2055" y="2314"/>
                    <a:pt x="2059" y="2316"/>
                    <a:pt x="2063" y="2318"/>
                  </a:cubicBezTo>
                  <a:cubicBezTo>
                    <a:pt x="2066" y="2319"/>
                    <a:pt x="2069" y="2320"/>
                    <a:pt x="2071" y="2320"/>
                  </a:cubicBezTo>
                  <a:cubicBezTo>
                    <a:pt x="2073" y="2321"/>
                    <a:pt x="2074" y="2321"/>
                    <a:pt x="2074" y="2321"/>
                  </a:cubicBezTo>
                  <a:cubicBezTo>
                    <a:pt x="2074" y="2321"/>
                    <a:pt x="2073" y="2321"/>
                    <a:pt x="2071" y="2320"/>
                  </a:cubicBezTo>
                  <a:cubicBezTo>
                    <a:pt x="2069" y="2319"/>
                    <a:pt x="2066" y="2318"/>
                    <a:pt x="2063" y="2316"/>
                  </a:cubicBezTo>
                  <a:cubicBezTo>
                    <a:pt x="2060" y="2315"/>
                    <a:pt x="2056" y="2312"/>
                    <a:pt x="2053" y="2309"/>
                  </a:cubicBezTo>
                  <a:cubicBezTo>
                    <a:pt x="2049" y="2306"/>
                    <a:pt x="2045" y="2301"/>
                    <a:pt x="2041" y="2297"/>
                  </a:cubicBezTo>
                  <a:cubicBezTo>
                    <a:pt x="2041" y="2296"/>
                    <a:pt x="2040" y="2295"/>
                    <a:pt x="2040" y="2295"/>
                  </a:cubicBezTo>
                  <a:cubicBezTo>
                    <a:pt x="2039" y="2294"/>
                    <a:pt x="2039" y="2293"/>
                    <a:pt x="2038" y="2293"/>
                  </a:cubicBezTo>
                  <a:cubicBezTo>
                    <a:pt x="2038" y="2292"/>
                    <a:pt x="2038" y="2292"/>
                    <a:pt x="2038" y="2292"/>
                  </a:cubicBezTo>
                  <a:cubicBezTo>
                    <a:pt x="2038" y="2292"/>
                    <a:pt x="2038" y="2292"/>
                    <a:pt x="2038" y="2292"/>
                  </a:cubicBezTo>
                  <a:cubicBezTo>
                    <a:pt x="2037" y="2291"/>
                    <a:pt x="2037" y="2291"/>
                    <a:pt x="2037" y="2291"/>
                  </a:cubicBezTo>
                  <a:cubicBezTo>
                    <a:pt x="2036" y="2290"/>
                    <a:pt x="2036" y="2289"/>
                    <a:pt x="2036" y="2289"/>
                  </a:cubicBezTo>
                  <a:cubicBezTo>
                    <a:pt x="2034" y="2286"/>
                    <a:pt x="2032" y="2283"/>
                    <a:pt x="2030" y="2280"/>
                  </a:cubicBezTo>
                  <a:cubicBezTo>
                    <a:pt x="2027" y="2274"/>
                    <a:pt x="2023" y="2267"/>
                    <a:pt x="2020" y="2260"/>
                  </a:cubicBezTo>
                  <a:cubicBezTo>
                    <a:pt x="2019" y="2258"/>
                    <a:pt x="2018" y="2256"/>
                    <a:pt x="2017" y="2254"/>
                  </a:cubicBezTo>
                  <a:cubicBezTo>
                    <a:pt x="2017" y="2254"/>
                    <a:pt x="2016" y="2253"/>
                    <a:pt x="2016" y="2252"/>
                  </a:cubicBezTo>
                  <a:cubicBezTo>
                    <a:pt x="2015" y="2251"/>
                    <a:pt x="2015" y="2250"/>
                    <a:pt x="2014" y="2249"/>
                  </a:cubicBezTo>
                  <a:cubicBezTo>
                    <a:pt x="2012" y="2245"/>
                    <a:pt x="2010" y="2242"/>
                    <a:pt x="2008" y="2238"/>
                  </a:cubicBezTo>
                  <a:cubicBezTo>
                    <a:pt x="2004" y="2231"/>
                    <a:pt x="1999" y="2224"/>
                    <a:pt x="1994" y="2217"/>
                  </a:cubicBezTo>
                  <a:cubicBezTo>
                    <a:pt x="1989" y="2210"/>
                    <a:pt x="1984" y="2203"/>
                    <a:pt x="1979" y="2197"/>
                  </a:cubicBezTo>
                  <a:cubicBezTo>
                    <a:pt x="1978" y="2195"/>
                    <a:pt x="1976" y="2194"/>
                    <a:pt x="1975" y="2192"/>
                  </a:cubicBezTo>
                  <a:cubicBezTo>
                    <a:pt x="1973" y="2190"/>
                    <a:pt x="1972" y="2189"/>
                    <a:pt x="1971" y="2187"/>
                  </a:cubicBezTo>
                  <a:cubicBezTo>
                    <a:pt x="1969" y="2186"/>
                    <a:pt x="1968" y="2184"/>
                    <a:pt x="1967" y="2183"/>
                  </a:cubicBezTo>
                  <a:cubicBezTo>
                    <a:pt x="1966" y="2182"/>
                    <a:pt x="1965" y="2181"/>
                    <a:pt x="1964" y="2181"/>
                  </a:cubicBezTo>
                  <a:cubicBezTo>
                    <a:pt x="1964" y="2180"/>
                    <a:pt x="1963" y="2179"/>
                    <a:pt x="1962" y="2179"/>
                  </a:cubicBezTo>
                  <a:cubicBezTo>
                    <a:pt x="1957" y="2173"/>
                    <a:pt x="1951" y="2168"/>
                    <a:pt x="1945" y="2163"/>
                  </a:cubicBezTo>
                  <a:cubicBezTo>
                    <a:pt x="1942" y="2161"/>
                    <a:pt x="1939" y="2159"/>
                    <a:pt x="1935" y="2158"/>
                  </a:cubicBezTo>
                  <a:cubicBezTo>
                    <a:pt x="1935" y="2157"/>
                    <a:pt x="1934" y="2157"/>
                    <a:pt x="1933" y="2156"/>
                  </a:cubicBezTo>
                  <a:cubicBezTo>
                    <a:pt x="1932" y="2156"/>
                    <a:pt x="1932" y="2156"/>
                    <a:pt x="1931" y="2155"/>
                  </a:cubicBezTo>
                  <a:cubicBezTo>
                    <a:pt x="1930" y="2155"/>
                    <a:pt x="1929" y="2155"/>
                    <a:pt x="1928" y="2154"/>
                  </a:cubicBezTo>
                  <a:cubicBezTo>
                    <a:pt x="1928" y="2154"/>
                    <a:pt x="1927" y="2154"/>
                    <a:pt x="1926" y="2154"/>
                  </a:cubicBezTo>
                  <a:cubicBezTo>
                    <a:pt x="1920" y="2151"/>
                    <a:pt x="1914" y="2150"/>
                    <a:pt x="1909" y="2149"/>
                  </a:cubicBezTo>
                  <a:cubicBezTo>
                    <a:pt x="1904" y="2149"/>
                    <a:pt x="1900" y="2148"/>
                    <a:pt x="1896" y="2148"/>
                  </a:cubicBezTo>
                  <a:cubicBezTo>
                    <a:pt x="1892" y="2148"/>
                    <a:pt x="1889" y="2148"/>
                    <a:pt x="1887" y="2147"/>
                  </a:cubicBezTo>
                  <a:cubicBezTo>
                    <a:pt x="1887" y="2147"/>
                    <a:pt x="1886" y="2147"/>
                    <a:pt x="1885" y="2147"/>
                  </a:cubicBezTo>
                  <a:cubicBezTo>
                    <a:pt x="1865" y="2132"/>
                    <a:pt x="1836" y="2129"/>
                    <a:pt x="1805" y="2129"/>
                  </a:cubicBezTo>
                  <a:cubicBezTo>
                    <a:pt x="1807" y="2128"/>
                    <a:pt x="1808" y="2128"/>
                    <a:pt x="1809" y="2127"/>
                  </a:cubicBezTo>
                  <a:cubicBezTo>
                    <a:pt x="1812" y="2126"/>
                    <a:pt x="1814" y="2125"/>
                    <a:pt x="1816" y="2124"/>
                  </a:cubicBezTo>
                  <a:cubicBezTo>
                    <a:pt x="1820" y="2122"/>
                    <a:pt x="1824" y="2120"/>
                    <a:pt x="1829" y="2119"/>
                  </a:cubicBezTo>
                  <a:cubicBezTo>
                    <a:pt x="1833" y="2117"/>
                    <a:pt x="1837" y="2115"/>
                    <a:pt x="1841" y="2114"/>
                  </a:cubicBezTo>
                  <a:cubicBezTo>
                    <a:pt x="1843" y="2114"/>
                    <a:pt x="1843" y="2114"/>
                    <a:pt x="1843" y="2114"/>
                  </a:cubicBezTo>
                  <a:cubicBezTo>
                    <a:pt x="1845" y="2113"/>
                    <a:pt x="1845" y="2113"/>
                    <a:pt x="1845" y="2113"/>
                  </a:cubicBezTo>
                  <a:cubicBezTo>
                    <a:pt x="1846" y="2113"/>
                    <a:pt x="1847" y="2113"/>
                    <a:pt x="1848" y="2112"/>
                  </a:cubicBezTo>
                  <a:cubicBezTo>
                    <a:pt x="1849" y="2112"/>
                    <a:pt x="1850" y="2112"/>
                    <a:pt x="1851" y="2112"/>
                  </a:cubicBezTo>
                  <a:cubicBezTo>
                    <a:pt x="1852" y="2112"/>
                    <a:pt x="1852" y="2112"/>
                    <a:pt x="1852" y="2112"/>
                  </a:cubicBezTo>
                  <a:cubicBezTo>
                    <a:pt x="1853" y="2112"/>
                    <a:pt x="1853" y="2112"/>
                    <a:pt x="1853" y="2112"/>
                  </a:cubicBezTo>
                  <a:cubicBezTo>
                    <a:pt x="1853" y="2111"/>
                    <a:pt x="1854" y="2111"/>
                    <a:pt x="1854" y="2111"/>
                  </a:cubicBezTo>
                  <a:cubicBezTo>
                    <a:pt x="1858" y="2111"/>
                    <a:pt x="1863" y="2111"/>
                    <a:pt x="1866" y="2111"/>
                  </a:cubicBezTo>
                  <a:cubicBezTo>
                    <a:pt x="1870" y="2111"/>
                    <a:pt x="1874" y="2112"/>
                    <a:pt x="1877" y="2113"/>
                  </a:cubicBezTo>
                  <a:cubicBezTo>
                    <a:pt x="1879" y="2113"/>
                    <a:pt x="1880" y="2114"/>
                    <a:pt x="1882" y="2114"/>
                  </a:cubicBezTo>
                  <a:cubicBezTo>
                    <a:pt x="1883" y="2115"/>
                    <a:pt x="1885" y="2115"/>
                    <a:pt x="1886" y="2116"/>
                  </a:cubicBezTo>
                  <a:cubicBezTo>
                    <a:pt x="1888" y="2117"/>
                    <a:pt x="1891" y="2119"/>
                    <a:pt x="1892" y="2120"/>
                  </a:cubicBezTo>
                  <a:cubicBezTo>
                    <a:pt x="1893" y="2121"/>
                    <a:pt x="1894" y="2121"/>
                    <a:pt x="1894" y="2122"/>
                  </a:cubicBezTo>
                  <a:cubicBezTo>
                    <a:pt x="1895" y="2122"/>
                    <a:pt x="1895" y="2123"/>
                    <a:pt x="1896" y="2123"/>
                  </a:cubicBezTo>
                  <a:cubicBezTo>
                    <a:pt x="1897" y="2124"/>
                    <a:pt x="1897" y="2124"/>
                    <a:pt x="1897" y="2124"/>
                  </a:cubicBezTo>
                  <a:cubicBezTo>
                    <a:pt x="1897" y="2124"/>
                    <a:pt x="1897" y="2124"/>
                    <a:pt x="1896" y="2123"/>
                  </a:cubicBezTo>
                  <a:cubicBezTo>
                    <a:pt x="1896" y="2122"/>
                    <a:pt x="1895" y="2120"/>
                    <a:pt x="1893" y="2119"/>
                  </a:cubicBezTo>
                  <a:cubicBezTo>
                    <a:pt x="1893" y="2118"/>
                    <a:pt x="1893" y="2118"/>
                    <a:pt x="1892" y="2118"/>
                  </a:cubicBezTo>
                  <a:cubicBezTo>
                    <a:pt x="1892" y="2117"/>
                    <a:pt x="1891" y="2117"/>
                    <a:pt x="1891" y="2116"/>
                  </a:cubicBezTo>
                  <a:cubicBezTo>
                    <a:pt x="1890" y="2115"/>
                    <a:pt x="1889" y="2114"/>
                    <a:pt x="1888" y="2114"/>
                  </a:cubicBezTo>
                  <a:cubicBezTo>
                    <a:pt x="1886" y="2113"/>
                    <a:pt x="1885" y="2112"/>
                    <a:pt x="1884" y="2111"/>
                  </a:cubicBezTo>
                  <a:cubicBezTo>
                    <a:pt x="1882" y="2110"/>
                    <a:pt x="1880" y="2109"/>
                    <a:pt x="1879" y="2108"/>
                  </a:cubicBezTo>
                  <a:cubicBezTo>
                    <a:pt x="1875" y="2107"/>
                    <a:pt x="1871" y="2106"/>
                    <a:pt x="1867" y="2105"/>
                  </a:cubicBezTo>
                  <a:cubicBezTo>
                    <a:pt x="1863" y="2104"/>
                    <a:pt x="1858" y="2104"/>
                    <a:pt x="1854" y="2104"/>
                  </a:cubicBezTo>
                  <a:cubicBezTo>
                    <a:pt x="1853" y="2104"/>
                    <a:pt x="1852" y="2104"/>
                    <a:pt x="1852" y="2104"/>
                  </a:cubicBezTo>
                  <a:cubicBezTo>
                    <a:pt x="1851" y="2105"/>
                    <a:pt x="1851" y="2105"/>
                    <a:pt x="1851" y="2105"/>
                  </a:cubicBezTo>
                  <a:cubicBezTo>
                    <a:pt x="1851" y="2105"/>
                    <a:pt x="1851" y="2105"/>
                    <a:pt x="1851" y="2105"/>
                  </a:cubicBezTo>
                  <a:cubicBezTo>
                    <a:pt x="1851" y="2105"/>
                    <a:pt x="1851" y="2105"/>
                    <a:pt x="1851" y="2105"/>
                  </a:cubicBezTo>
                  <a:cubicBezTo>
                    <a:pt x="1851" y="2105"/>
                    <a:pt x="1851" y="2105"/>
                    <a:pt x="1851" y="2105"/>
                  </a:cubicBezTo>
                  <a:cubicBezTo>
                    <a:pt x="1850" y="2105"/>
                    <a:pt x="1850" y="2105"/>
                    <a:pt x="1850" y="2105"/>
                  </a:cubicBezTo>
                  <a:cubicBezTo>
                    <a:pt x="1849" y="2105"/>
                    <a:pt x="1848" y="2105"/>
                    <a:pt x="1847" y="2105"/>
                  </a:cubicBezTo>
                  <a:cubicBezTo>
                    <a:pt x="1845" y="2105"/>
                    <a:pt x="1844" y="2106"/>
                    <a:pt x="1843" y="2106"/>
                  </a:cubicBezTo>
                  <a:cubicBezTo>
                    <a:pt x="1842" y="2106"/>
                    <a:pt x="1842" y="2106"/>
                    <a:pt x="1841" y="2106"/>
                  </a:cubicBezTo>
                  <a:cubicBezTo>
                    <a:pt x="1839" y="2107"/>
                    <a:pt x="1839" y="2107"/>
                    <a:pt x="1839" y="2107"/>
                  </a:cubicBezTo>
                  <a:cubicBezTo>
                    <a:pt x="1835" y="2108"/>
                    <a:pt x="1830" y="2110"/>
                    <a:pt x="1826" y="2111"/>
                  </a:cubicBezTo>
                  <a:cubicBezTo>
                    <a:pt x="1821" y="2113"/>
                    <a:pt x="1817" y="2115"/>
                    <a:pt x="1812" y="2117"/>
                  </a:cubicBezTo>
                  <a:cubicBezTo>
                    <a:pt x="1810" y="2118"/>
                    <a:pt x="1808" y="2120"/>
                    <a:pt x="1806" y="2121"/>
                  </a:cubicBezTo>
                  <a:cubicBezTo>
                    <a:pt x="1804" y="2122"/>
                    <a:pt x="1802" y="2123"/>
                    <a:pt x="1800" y="2124"/>
                  </a:cubicBezTo>
                  <a:cubicBezTo>
                    <a:pt x="1796" y="2126"/>
                    <a:pt x="1792" y="2128"/>
                    <a:pt x="1789" y="2129"/>
                  </a:cubicBezTo>
                  <a:cubicBezTo>
                    <a:pt x="1789" y="2130"/>
                    <a:pt x="1789" y="2130"/>
                    <a:pt x="1789" y="2130"/>
                  </a:cubicBezTo>
                  <a:cubicBezTo>
                    <a:pt x="1755" y="2131"/>
                    <a:pt x="1720" y="2135"/>
                    <a:pt x="1692" y="2132"/>
                  </a:cubicBezTo>
                  <a:cubicBezTo>
                    <a:pt x="1644" y="2125"/>
                    <a:pt x="1603" y="2108"/>
                    <a:pt x="1564" y="2084"/>
                  </a:cubicBezTo>
                  <a:cubicBezTo>
                    <a:pt x="1565" y="2084"/>
                    <a:pt x="1566" y="2084"/>
                    <a:pt x="1567" y="2084"/>
                  </a:cubicBezTo>
                  <a:cubicBezTo>
                    <a:pt x="1572" y="2085"/>
                    <a:pt x="1576" y="2085"/>
                    <a:pt x="1581" y="2086"/>
                  </a:cubicBezTo>
                  <a:cubicBezTo>
                    <a:pt x="1586" y="2086"/>
                    <a:pt x="1592" y="2086"/>
                    <a:pt x="1597" y="2086"/>
                  </a:cubicBezTo>
                  <a:cubicBezTo>
                    <a:pt x="1600" y="2086"/>
                    <a:pt x="1603" y="2087"/>
                    <a:pt x="1606" y="2086"/>
                  </a:cubicBezTo>
                  <a:cubicBezTo>
                    <a:pt x="1608" y="2086"/>
                    <a:pt x="1611" y="2086"/>
                    <a:pt x="1614" y="2086"/>
                  </a:cubicBezTo>
                  <a:cubicBezTo>
                    <a:pt x="1616" y="2086"/>
                    <a:pt x="1617" y="2086"/>
                    <a:pt x="1619" y="2086"/>
                  </a:cubicBezTo>
                  <a:cubicBezTo>
                    <a:pt x="1620" y="2086"/>
                    <a:pt x="1620" y="2086"/>
                    <a:pt x="1621" y="2086"/>
                  </a:cubicBezTo>
                  <a:cubicBezTo>
                    <a:pt x="1622" y="2087"/>
                    <a:pt x="1623" y="2087"/>
                    <a:pt x="1624" y="2087"/>
                  </a:cubicBezTo>
                  <a:cubicBezTo>
                    <a:pt x="1626" y="2088"/>
                    <a:pt x="1629" y="2089"/>
                    <a:pt x="1631" y="2090"/>
                  </a:cubicBezTo>
                  <a:cubicBezTo>
                    <a:pt x="1632" y="2090"/>
                    <a:pt x="1632" y="2090"/>
                    <a:pt x="1633" y="2090"/>
                  </a:cubicBezTo>
                  <a:cubicBezTo>
                    <a:pt x="1633" y="2091"/>
                    <a:pt x="1634" y="2091"/>
                    <a:pt x="1635" y="2091"/>
                  </a:cubicBezTo>
                  <a:cubicBezTo>
                    <a:pt x="1636" y="2092"/>
                    <a:pt x="1637" y="2092"/>
                    <a:pt x="1638" y="2093"/>
                  </a:cubicBezTo>
                  <a:cubicBezTo>
                    <a:pt x="1639" y="2093"/>
                    <a:pt x="1639" y="2093"/>
                    <a:pt x="1640" y="2094"/>
                  </a:cubicBezTo>
                  <a:cubicBezTo>
                    <a:pt x="1641" y="2094"/>
                    <a:pt x="1641" y="2094"/>
                    <a:pt x="1642" y="2095"/>
                  </a:cubicBezTo>
                  <a:cubicBezTo>
                    <a:pt x="1643" y="2096"/>
                    <a:pt x="1643" y="2096"/>
                    <a:pt x="1643" y="2096"/>
                  </a:cubicBezTo>
                  <a:cubicBezTo>
                    <a:pt x="1644" y="2096"/>
                    <a:pt x="1645" y="2096"/>
                    <a:pt x="1645" y="2097"/>
                  </a:cubicBezTo>
                  <a:cubicBezTo>
                    <a:pt x="1647" y="2098"/>
                    <a:pt x="1650" y="2100"/>
                    <a:pt x="1652" y="2101"/>
                  </a:cubicBezTo>
                  <a:cubicBezTo>
                    <a:pt x="1654" y="2103"/>
                    <a:pt x="1657" y="2105"/>
                    <a:pt x="1659" y="2106"/>
                  </a:cubicBezTo>
                  <a:cubicBezTo>
                    <a:pt x="1662" y="2107"/>
                    <a:pt x="1664" y="2109"/>
                    <a:pt x="1667" y="2110"/>
                  </a:cubicBezTo>
                  <a:cubicBezTo>
                    <a:pt x="1669" y="2110"/>
                    <a:pt x="1672" y="2111"/>
                    <a:pt x="1674" y="2111"/>
                  </a:cubicBezTo>
                  <a:cubicBezTo>
                    <a:pt x="1677" y="2111"/>
                    <a:pt x="1679" y="2111"/>
                    <a:pt x="1681" y="2111"/>
                  </a:cubicBezTo>
                  <a:cubicBezTo>
                    <a:pt x="1682" y="2111"/>
                    <a:pt x="1684" y="2110"/>
                    <a:pt x="1685" y="2109"/>
                  </a:cubicBezTo>
                  <a:cubicBezTo>
                    <a:pt x="1686" y="2109"/>
                    <a:pt x="1686" y="2109"/>
                    <a:pt x="1686" y="2109"/>
                  </a:cubicBezTo>
                  <a:cubicBezTo>
                    <a:pt x="1686" y="2109"/>
                    <a:pt x="1687" y="2109"/>
                    <a:pt x="1687" y="2109"/>
                  </a:cubicBezTo>
                  <a:cubicBezTo>
                    <a:pt x="1687" y="2108"/>
                    <a:pt x="1688" y="2108"/>
                    <a:pt x="1688" y="2108"/>
                  </a:cubicBezTo>
                  <a:cubicBezTo>
                    <a:pt x="1688" y="2107"/>
                    <a:pt x="1689" y="2107"/>
                    <a:pt x="1689" y="2107"/>
                  </a:cubicBezTo>
                  <a:cubicBezTo>
                    <a:pt x="1689" y="2107"/>
                    <a:pt x="1688" y="2107"/>
                    <a:pt x="1688" y="2107"/>
                  </a:cubicBezTo>
                  <a:cubicBezTo>
                    <a:pt x="1687" y="2108"/>
                    <a:pt x="1687" y="2108"/>
                    <a:pt x="1686" y="2108"/>
                  </a:cubicBezTo>
                  <a:cubicBezTo>
                    <a:pt x="1686" y="2108"/>
                    <a:pt x="1685" y="2108"/>
                    <a:pt x="1685" y="2108"/>
                  </a:cubicBezTo>
                  <a:cubicBezTo>
                    <a:pt x="1684" y="2108"/>
                    <a:pt x="1682" y="2108"/>
                    <a:pt x="1681" y="2108"/>
                  </a:cubicBezTo>
                  <a:cubicBezTo>
                    <a:pt x="1679" y="2108"/>
                    <a:pt x="1677" y="2107"/>
                    <a:pt x="1675" y="2107"/>
                  </a:cubicBezTo>
                  <a:cubicBezTo>
                    <a:pt x="1673" y="2106"/>
                    <a:pt x="1671" y="2105"/>
                    <a:pt x="1669" y="2104"/>
                  </a:cubicBezTo>
                  <a:cubicBezTo>
                    <a:pt x="1667" y="2103"/>
                    <a:pt x="1665" y="2102"/>
                    <a:pt x="1663" y="2100"/>
                  </a:cubicBezTo>
                  <a:cubicBezTo>
                    <a:pt x="1662" y="2099"/>
                    <a:pt x="1661" y="2099"/>
                    <a:pt x="1660" y="2098"/>
                  </a:cubicBezTo>
                  <a:cubicBezTo>
                    <a:pt x="1659" y="2097"/>
                    <a:pt x="1658" y="2096"/>
                    <a:pt x="1657" y="2095"/>
                  </a:cubicBezTo>
                  <a:cubicBezTo>
                    <a:pt x="1654" y="2094"/>
                    <a:pt x="1652" y="2092"/>
                    <a:pt x="1649" y="2090"/>
                  </a:cubicBezTo>
                  <a:cubicBezTo>
                    <a:pt x="1649" y="2090"/>
                    <a:pt x="1648" y="2089"/>
                    <a:pt x="1648" y="2089"/>
                  </a:cubicBezTo>
                  <a:cubicBezTo>
                    <a:pt x="1646" y="2088"/>
                    <a:pt x="1646" y="2088"/>
                    <a:pt x="1646" y="2088"/>
                  </a:cubicBezTo>
                  <a:cubicBezTo>
                    <a:pt x="1645" y="2087"/>
                    <a:pt x="1644" y="2087"/>
                    <a:pt x="1643" y="2087"/>
                  </a:cubicBezTo>
                  <a:cubicBezTo>
                    <a:pt x="1643" y="2086"/>
                    <a:pt x="1642" y="2086"/>
                    <a:pt x="1641" y="2086"/>
                  </a:cubicBezTo>
                  <a:cubicBezTo>
                    <a:pt x="1641" y="2085"/>
                    <a:pt x="1640" y="2085"/>
                    <a:pt x="1639" y="2085"/>
                  </a:cubicBezTo>
                  <a:cubicBezTo>
                    <a:pt x="1639" y="2085"/>
                    <a:pt x="1638" y="2085"/>
                    <a:pt x="1638" y="2084"/>
                  </a:cubicBezTo>
                  <a:cubicBezTo>
                    <a:pt x="1642" y="2084"/>
                    <a:pt x="1645" y="2084"/>
                    <a:pt x="1649" y="2084"/>
                  </a:cubicBezTo>
                  <a:cubicBezTo>
                    <a:pt x="1649" y="2084"/>
                    <a:pt x="1650" y="2084"/>
                    <a:pt x="1651" y="2084"/>
                  </a:cubicBezTo>
                  <a:cubicBezTo>
                    <a:pt x="1651" y="2084"/>
                    <a:pt x="1652" y="2085"/>
                    <a:pt x="1653" y="2085"/>
                  </a:cubicBezTo>
                  <a:cubicBezTo>
                    <a:pt x="1653" y="2085"/>
                    <a:pt x="1654" y="2085"/>
                    <a:pt x="1655" y="2085"/>
                  </a:cubicBezTo>
                  <a:cubicBezTo>
                    <a:pt x="1656" y="2085"/>
                    <a:pt x="1656" y="2085"/>
                    <a:pt x="1656" y="2085"/>
                  </a:cubicBezTo>
                  <a:cubicBezTo>
                    <a:pt x="1657" y="2085"/>
                    <a:pt x="1657" y="2085"/>
                    <a:pt x="1657" y="2085"/>
                  </a:cubicBezTo>
                  <a:cubicBezTo>
                    <a:pt x="1658" y="2085"/>
                    <a:pt x="1659" y="2086"/>
                    <a:pt x="1661" y="2086"/>
                  </a:cubicBezTo>
                  <a:cubicBezTo>
                    <a:pt x="1662" y="2086"/>
                    <a:pt x="1663" y="2087"/>
                    <a:pt x="1664" y="2087"/>
                  </a:cubicBezTo>
                  <a:cubicBezTo>
                    <a:pt x="1669" y="2088"/>
                    <a:pt x="1674" y="2090"/>
                    <a:pt x="1679" y="2092"/>
                  </a:cubicBezTo>
                  <a:cubicBezTo>
                    <a:pt x="1680" y="2092"/>
                    <a:pt x="1681" y="2093"/>
                    <a:pt x="1682" y="2093"/>
                  </a:cubicBezTo>
                  <a:cubicBezTo>
                    <a:pt x="1683" y="2093"/>
                    <a:pt x="1684" y="2094"/>
                    <a:pt x="1686" y="2094"/>
                  </a:cubicBezTo>
                  <a:cubicBezTo>
                    <a:pt x="1688" y="2095"/>
                    <a:pt x="1690" y="2096"/>
                    <a:pt x="1692" y="2097"/>
                  </a:cubicBezTo>
                  <a:cubicBezTo>
                    <a:pt x="1696" y="2099"/>
                    <a:pt x="1699" y="2101"/>
                    <a:pt x="1702" y="2103"/>
                  </a:cubicBezTo>
                  <a:cubicBezTo>
                    <a:pt x="1704" y="2103"/>
                    <a:pt x="1705" y="2104"/>
                    <a:pt x="1707" y="2105"/>
                  </a:cubicBezTo>
                  <a:cubicBezTo>
                    <a:pt x="1708" y="2106"/>
                    <a:pt x="1709" y="2106"/>
                    <a:pt x="1710" y="2107"/>
                  </a:cubicBezTo>
                  <a:cubicBezTo>
                    <a:pt x="1713" y="2108"/>
                    <a:pt x="1714" y="2109"/>
                    <a:pt x="1716" y="2110"/>
                  </a:cubicBezTo>
                  <a:cubicBezTo>
                    <a:pt x="1717" y="2110"/>
                    <a:pt x="1717" y="2111"/>
                    <a:pt x="1717" y="2111"/>
                  </a:cubicBezTo>
                  <a:cubicBezTo>
                    <a:pt x="1717" y="2111"/>
                    <a:pt x="1717" y="2110"/>
                    <a:pt x="1716" y="2109"/>
                  </a:cubicBezTo>
                  <a:cubicBezTo>
                    <a:pt x="1715" y="2109"/>
                    <a:pt x="1713" y="2107"/>
                    <a:pt x="1711" y="2106"/>
                  </a:cubicBezTo>
                  <a:cubicBezTo>
                    <a:pt x="1709" y="2104"/>
                    <a:pt x="1707" y="2102"/>
                    <a:pt x="1704" y="2100"/>
                  </a:cubicBezTo>
                  <a:cubicBezTo>
                    <a:pt x="1701" y="2098"/>
                    <a:pt x="1698" y="2096"/>
                    <a:pt x="1694" y="2093"/>
                  </a:cubicBezTo>
                  <a:cubicBezTo>
                    <a:pt x="1690" y="2091"/>
                    <a:pt x="1686" y="2088"/>
                    <a:pt x="1681" y="2086"/>
                  </a:cubicBezTo>
                  <a:cubicBezTo>
                    <a:pt x="1677" y="2084"/>
                    <a:pt x="1672" y="2082"/>
                    <a:pt x="1666" y="2080"/>
                  </a:cubicBezTo>
                  <a:cubicBezTo>
                    <a:pt x="1665" y="2080"/>
                    <a:pt x="1664" y="2079"/>
                    <a:pt x="1662" y="2079"/>
                  </a:cubicBezTo>
                  <a:cubicBezTo>
                    <a:pt x="1661" y="2079"/>
                    <a:pt x="1659" y="2078"/>
                    <a:pt x="1658" y="2078"/>
                  </a:cubicBezTo>
                  <a:cubicBezTo>
                    <a:pt x="1657" y="2078"/>
                    <a:pt x="1657" y="2078"/>
                    <a:pt x="1657" y="2078"/>
                  </a:cubicBezTo>
                  <a:cubicBezTo>
                    <a:pt x="1656" y="2078"/>
                    <a:pt x="1656" y="2078"/>
                    <a:pt x="1656" y="2078"/>
                  </a:cubicBezTo>
                  <a:cubicBezTo>
                    <a:pt x="1655" y="2077"/>
                    <a:pt x="1654" y="2077"/>
                    <a:pt x="1653" y="2077"/>
                  </a:cubicBezTo>
                  <a:cubicBezTo>
                    <a:pt x="1653" y="2077"/>
                    <a:pt x="1652" y="2077"/>
                    <a:pt x="1651" y="2077"/>
                  </a:cubicBezTo>
                  <a:cubicBezTo>
                    <a:pt x="1650" y="2077"/>
                    <a:pt x="1650" y="2077"/>
                    <a:pt x="1649" y="2077"/>
                  </a:cubicBezTo>
                  <a:cubicBezTo>
                    <a:pt x="1643" y="2076"/>
                    <a:pt x="1637" y="2077"/>
                    <a:pt x="1631" y="2077"/>
                  </a:cubicBezTo>
                  <a:cubicBezTo>
                    <a:pt x="1625" y="2078"/>
                    <a:pt x="1619" y="2078"/>
                    <a:pt x="1614" y="2079"/>
                  </a:cubicBezTo>
                  <a:cubicBezTo>
                    <a:pt x="1612" y="2079"/>
                    <a:pt x="1611" y="2079"/>
                    <a:pt x="1610" y="2079"/>
                  </a:cubicBezTo>
                  <a:cubicBezTo>
                    <a:pt x="1608" y="2079"/>
                    <a:pt x="1607" y="2079"/>
                    <a:pt x="1605" y="2079"/>
                  </a:cubicBezTo>
                  <a:cubicBezTo>
                    <a:pt x="1603" y="2079"/>
                    <a:pt x="1600" y="2079"/>
                    <a:pt x="1597" y="2079"/>
                  </a:cubicBezTo>
                  <a:cubicBezTo>
                    <a:pt x="1592" y="2080"/>
                    <a:pt x="1587" y="2080"/>
                    <a:pt x="1582" y="2080"/>
                  </a:cubicBezTo>
                  <a:cubicBezTo>
                    <a:pt x="1577" y="2080"/>
                    <a:pt x="1572" y="2080"/>
                    <a:pt x="1568" y="2080"/>
                  </a:cubicBezTo>
                  <a:cubicBezTo>
                    <a:pt x="1564" y="2079"/>
                    <a:pt x="1560" y="2079"/>
                    <a:pt x="1557" y="2079"/>
                  </a:cubicBezTo>
                  <a:cubicBezTo>
                    <a:pt x="1531" y="2062"/>
                    <a:pt x="1506" y="2042"/>
                    <a:pt x="1480" y="2021"/>
                  </a:cubicBezTo>
                  <a:cubicBezTo>
                    <a:pt x="1495" y="2020"/>
                    <a:pt x="1509" y="2018"/>
                    <a:pt x="1522" y="2014"/>
                  </a:cubicBezTo>
                  <a:cubicBezTo>
                    <a:pt x="1523" y="2014"/>
                    <a:pt x="1523" y="2014"/>
                    <a:pt x="1523" y="2014"/>
                  </a:cubicBezTo>
                  <a:cubicBezTo>
                    <a:pt x="1523" y="2015"/>
                    <a:pt x="1524" y="2015"/>
                    <a:pt x="1524" y="2015"/>
                  </a:cubicBezTo>
                  <a:cubicBezTo>
                    <a:pt x="1524" y="2015"/>
                    <a:pt x="1525" y="2015"/>
                    <a:pt x="1525" y="2015"/>
                  </a:cubicBezTo>
                  <a:cubicBezTo>
                    <a:pt x="1525" y="2015"/>
                    <a:pt x="1525" y="2016"/>
                    <a:pt x="1525" y="2016"/>
                  </a:cubicBezTo>
                  <a:cubicBezTo>
                    <a:pt x="1526" y="2017"/>
                    <a:pt x="1527" y="2018"/>
                    <a:pt x="1527" y="2019"/>
                  </a:cubicBezTo>
                  <a:cubicBezTo>
                    <a:pt x="1528" y="2020"/>
                    <a:pt x="1529" y="2021"/>
                    <a:pt x="1529" y="2023"/>
                  </a:cubicBezTo>
                  <a:cubicBezTo>
                    <a:pt x="1531" y="2026"/>
                    <a:pt x="1533" y="2029"/>
                    <a:pt x="1535" y="2033"/>
                  </a:cubicBezTo>
                  <a:cubicBezTo>
                    <a:pt x="1536" y="2034"/>
                    <a:pt x="1536" y="2035"/>
                    <a:pt x="1537" y="2036"/>
                  </a:cubicBezTo>
                  <a:cubicBezTo>
                    <a:pt x="1538" y="2036"/>
                    <a:pt x="1538" y="2037"/>
                    <a:pt x="1539" y="2038"/>
                  </a:cubicBezTo>
                  <a:cubicBezTo>
                    <a:pt x="1539" y="2039"/>
                    <a:pt x="1539" y="2039"/>
                    <a:pt x="1539" y="2039"/>
                  </a:cubicBezTo>
                  <a:cubicBezTo>
                    <a:pt x="1540" y="2039"/>
                    <a:pt x="1540" y="2039"/>
                    <a:pt x="1540" y="2039"/>
                  </a:cubicBezTo>
                  <a:cubicBezTo>
                    <a:pt x="1540" y="2040"/>
                    <a:pt x="1540" y="2040"/>
                    <a:pt x="1540" y="2040"/>
                  </a:cubicBezTo>
                  <a:cubicBezTo>
                    <a:pt x="1541" y="2040"/>
                    <a:pt x="1541" y="2040"/>
                    <a:pt x="1541" y="2041"/>
                  </a:cubicBezTo>
                  <a:cubicBezTo>
                    <a:pt x="1542" y="2042"/>
                    <a:pt x="1543" y="2043"/>
                    <a:pt x="1544" y="2043"/>
                  </a:cubicBezTo>
                  <a:cubicBezTo>
                    <a:pt x="1546" y="2045"/>
                    <a:pt x="1548" y="2046"/>
                    <a:pt x="1550" y="2048"/>
                  </a:cubicBezTo>
                  <a:cubicBezTo>
                    <a:pt x="1552" y="2049"/>
                    <a:pt x="1554" y="2050"/>
                    <a:pt x="1556" y="2051"/>
                  </a:cubicBezTo>
                  <a:cubicBezTo>
                    <a:pt x="1557" y="2052"/>
                    <a:pt x="1557" y="2052"/>
                    <a:pt x="1558" y="2053"/>
                  </a:cubicBezTo>
                  <a:cubicBezTo>
                    <a:pt x="1559" y="2053"/>
                    <a:pt x="1560" y="2053"/>
                    <a:pt x="1561" y="2054"/>
                  </a:cubicBezTo>
                  <a:cubicBezTo>
                    <a:pt x="1563" y="2054"/>
                    <a:pt x="1565" y="2055"/>
                    <a:pt x="1567" y="2055"/>
                  </a:cubicBezTo>
                  <a:cubicBezTo>
                    <a:pt x="1569" y="2056"/>
                    <a:pt x="1570" y="2056"/>
                    <a:pt x="1572" y="2056"/>
                  </a:cubicBezTo>
                  <a:cubicBezTo>
                    <a:pt x="1573" y="2056"/>
                    <a:pt x="1574" y="2056"/>
                    <a:pt x="1575" y="2056"/>
                  </a:cubicBezTo>
                  <a:cubicBezTo>
                    <a:pt x="1576" y="2056"/>
                    <a:pt x="1577" y="2056"/>
                    <a:pt x="1578" y="2056"/>
                  </a:cubicBezTo>
                  <a:cubicBezTo>
                    <a:pt x="1578" y="2056"/>
                    <a:pt x="1578" y="2056"/>
                    <a:pt x="1578" y="2056"/>
                  </a:cubicBezTo>
                  <a:cubicBezTo>
                    <a:pt x="1578" y="2056"/>
                    <a:pt x="1578" y="2056"/>
                    <a:pt x="1578" y="2055"/>
                  </a:cubicBezTo>
                  <a:cubicBezTo>
                    <a:pt x="1577" y="2055"/>
                    <a:pt x="1576" y="2055"/>
                    <a:pt x="1576" y="2054"/>
                  </a:cubicBezTo>
                  <a:cubicBezTo>
                    <a:pt x="1575" y="2054"/>
                    <a:pt x="1574" y="2054"/>
                    <a:pt x="1572" y="2053"/>
                  </a:cubicBezTo>
                  <a:cubicBezTo>
                    <a:pt x="1572" y="2053"/>
                    <a:pt x="1571" y="2052"/>
                    <a:pt x="1570" y="2052"/>
                  </a:cubicBezTo>
                  <a:cubicBezTo>
                    <a:pt x="1570" y="2052"/>
                    <a:pt x="1569" y="2051"/>
                    <a:pt x="1568" y="2051"/>
                  </a:cubicBezTo>
                  <a:cubicBezTo>
                    <a:pt x="1567" y="2050"/>
                    <a:pt x="1565" y="2049"/>
                    <a:pt x="1564" y="2048"/>
                  </a:cubicBezTo>
                  <a:cubicBezTo>
                    <a:pt x="1563" y="2048"/>
                    <a:pt x="1562" y="2047"/>
                    <a:pt x="1561" y="2047"/>
                  </a:cubicBezTo>
                  <a:cubicBezTo>
                    <a:pt x="1561" y="2047"/>
                    <a:pt x="1561" y="2046"/>
                    <a:pt x="1560" y="2046"/>
                  </a:cubicBezTo>
                  <a:cubicBezTo>
                    <a:pt x="1560" y="2046"/>
                    <a:pt x="1559" y="2046"/>
                    <a:pt x="1559" y="2045"/>
                  </a:cubicBezTo>
                  <a:cubicBezTo>
                    <a:pt x="1558" y="2045"/>
                    <a:pt x="1557" y="2044"/>
                    <a:pt x="1557" y="2043"/>
                  </a:cubicBezTo>
                  <a:cubicBezTo>
                    <a:pt x="1556" y="2043"/>
                    <a:pt x="1555" y="2042"/>
                    <a:pt x="1554" y="2042"/>
                  </a:cubicBezTo>
                  <a:cubicBezTo>
                    <a:pt x="1553" y="2041"/>
                    <a:pt x="1553" y="2040"/>
                    <a:pt x="1552" y="2040"/>
                  </a:cubicBezTo>
                  <a:cubicBezTo>
                    <a:pt x="1551" y="2039"/>
                    <a:pt x="1551" y="2039"/>
                    <a:pt x="1551" y="2039"/>
                  </a:cubicBezTo>
                  <a:cubicBezTo>
                    <a:pt x="1549" y="2038"/>
                    <a:pt x="1549" y="2038"/>
                    <a:pt x="1549" y="2038"/>
                  </a:cubicBezTo>
                  <a:cubicBezTo>
                    <a:pt x="1549" y="2037"/>
                    <a:pt x="1548" y="2036"/>
                    <a:pt x="1547" y="2035"/>
                  </a:cubicBezTo>
                  <a:cubicBezTo>
                    <a:pt x="1546" y="2034"/>
                    <a:pt x="1546" y="2034"/>
                    <a:pt x="1546" y="2034"/>
                  </a:cubicBezTo>
                  <a:cubicBezTo>
                    <a:pt x="1546" y="2034"/>
                    <a:pt x="1546" y="2034"/>
                    <a:pt x="1546" y="2034"/>
                  </a:cubicBezTo>
                  <a:cubicBezTo>
                    <a:pt x="1545" y="2034"/>
                    <a:pt x="1545" y="2034"/>
                    <a:pt x="1545" y="2034"/>
                  </a:cubicBezTo>
                  <a:cubicBezTo>
                    <a:pt x="1545" y="2034"/>
                    <a:pt x="1545" y="2034"/>
                    <a:pt x="1545" y="2034"/>
                  </a:cubicBezTo>
                  <a:cubicBezTo>
                    <a:pt x="1545" y="2033"/>
                    <a:pt x="1545" y="2033"/>
                    <a:pt x="1545" y="2033"/>
                  </a:cubicBezTo>
                  <a:cubicBezTo>
                    <a:pt x="1545" y="2034"/>
                    <a:pt x="1545" y="2033"/>
                    <a:pt x="1545" y="2034"/>
                  </a:cubicBezTo>
                  <a:cubicBezTo>
                    <a:pt x="1545" y="2033"/>
                    <a:pt x="1545" y="2033"/>
                    <a:pt x="1545" y="2033"/>
                  </a:cubicBezTo>
                  <a:cubicBezTo>
                    <a:pt x="1545" y="2033"/>
                    <a:pt x="1545" y="2033"/>
                    <a:pt x="1545" y="2033"/>
                  </a:cubicBezTo>
                  <a:cubicBezTo>
                    <a:pt x="1544" y="2032"/>
                    <a:pt x="1544" y="2032"/>
                    <a:pt x="1543" y="2031"/>
                  </a:cubicBezTo>
                  <a:cubicBezTo>
                    <a:pt x="1542" y="2030"/>
                    <a:pt x="1542" y="2029"/>
                    <a:pt x="1541" y="2029"/>
                  </a:cubicBezTo>
                  <a:cubicBezTo>
                    <a:pt x="1540" y="2027"/>
                    <a:pt x="1538" y="2026"/>
                    <a:pt x="1537" y="2024"/>
                  </a:cubicBezTo>
                  <a:cubicBezTo>
                    <a:pt x="1536" y="2023"/>
                    <a:pt x="1534" y="2021"/>
                    <a:pt x="1533" y="2020"/>
                  </a:cubicBezTo>
                  <a:cubicBezTo>
                    <a:pt x="1532" y="2019"/>
                    <a:pt x="1531" y="2018"/>
                    <a:pt x="1529" y="2017"/>
                  </a:cubicBezTo>
                  <a:cubicBezTo>
                    <a:pt x="1529" y="2017"/>
                    <a:pt x="1528" y="2016"/>
                    <a:pt x="1528" y="2016"/>
                  </a:cubicBezTo>
                  <a:cubicBezTo>
                    <a:pt x="1527" y="2015"/>
                    <a:pt x="1527" y="2015"/>
                    <a:pt x="1526" y="2015"/>
                  </a:cubicBezTo>
                  <a:cubicBezTo>
                    <a:pt x="1526" y="2015"/>
                    <a:pt x="1526" y="2015"/>
                    <a:pt x="1526" y="2015"/>
                  </a:cubicBezTo>
                  <a:cubicBezTo>
                    <a:pt x="1527" y="2015"/>
                    <a:pt x="1528" y="2015"/>
                    <a:pt x="1529" y="2015"/>
                  </a:cubicBezTo>
                  <a:cubicBezTo>
                    <a:pt x="1531" y="2015"/>
                    <a:pt x="1533" y="2016"/>
                    <a:pt x="1535" y="2016"/>
                  </a:cubicBezTo>
                  <a:cubicBezTo>
                    <a:pt x="1537" y="2017"/>
                    <a:pt x="1540" y="2017"/>
                    <a:pt x="1542" y="2018"/>
                  </a:cubicBezTo>
                  <a:cubicBezTo>
                    <a:pt x="1544" y="2019"/>
                    <a:pt x="1547" y="2020"/>
                    <a:pt x="1549" y="2022"/>
                  </a:cubicBezTo>
                  <a:cubicBezTo>
                    <a:pt x="1549" y="2022"/>
                    <a:pt x="1550" y="2022"/>
                    <a:pt x="1551" y="2023"/>
                  </a:cubicBezTo>
                  <a:cubicBezTo>
                    <a:pt x="1551" y="2023"/>
                    <a:pt x="1552" y="2023"/>
                    <a:pt x="1552" y="2024"/>
                  </a:cubicBezTo>
                  <a:cubicBezTo>
                    <a:pt x="1553" y="2024"/>
                    <a:pt x="1553" y="2024"/>
                    <a:pt x="1554" y="2025"/>
                  </a:cubicBezTo>
                  <a:cubicBezTo>
                    <a:pt x="1555" y="2025"/>
                    <a:pt x="1555" y="2025"/>
                    <a:pt x="1555" y="2025"/>
                  </a:cubicBezTo>
                  <a:cubicBezTo>
                    <a:pt x="1555" y="2026"/>
                    <a:pt x="1555" y="2026"/>
                    <a:pt x="1555" y="2026"/>
                  </a:cubicBezTo>
                  <a:cubicBezTo>
                    <a:pt x="1558" y="2028"/>
                    <a:pt x="1560" y="2029"/>
                    <a:pt x="1562" y="2031"/>
                  </a:cubicBezTo>
                  <a:cubicBezTo>
                    <a:pt x="1563" y="2032"/>
                    <a:pt x="1564" y="2033"/>
                    <a:pt x="1565" y="2034"/>
                  </a:cubicBezTo>
                  <a:cubicBezTo>
                    <a:pt x="1566" y="2035"/>
                    <a:pt x="1567" y="2036"/>
                    <a:pt x="1568" y="2036"/>
                  </a:cubicBezTo>
                  <a:cubicBezTo>
                    <a:pt x="1570" y="2037"/>
                    <a:pt x="1571" y="2038"/>
                    <a:pt x="1572" y="2039"/>
                  </a:cubicBezTo>
                  <a:cubicBezTo>
                    <a:pt x="1573" y="2039"/>
                    <a:pt x="1573" y="2039"/>
                    <a:pt x="1574" y="2040"/>
                  </a:cubicBezTo>
                  <a:cubicBezTo>
                    <a:pt x="1574" y="2040"/>
                    <a:pt x="1575" y="2040"/>
                    <a:pt x="1575" y="2041"/>
                  </a:cubicBezTo>
                  <a:cubicBezTo>
                    <a:pt x="1578" y="2042"/>
                    <a:pt x="1580" y="2042"/>
                    <a:pt x="1583" y="2043"/>
                  </a:cubicBezTo>
                  <a:cubicBezTo>
                    <a:pt x="1585" y="2043"/>
                    <a:pt x="1587" y="2044"/>
                    <a:pt x="1589" y="2043"/>
                  </a:cubicBezTo>
                  <a:cubicBezTo>
                    <a:pt x="1591" y="2043"/>
                    <a:pt x="1592" y="2043"/>
                    <a:pt x="1594" y="2043"/>
                  </a:cubicBezTo>
                  <a:cubicBezTo>
                    <a:pt x="1594" y="2043"/>
                    <a:pt x="1594" y="2042"/>
                    <a:pt x="1594" y="2042"/>
                  </a:cubicBezTo>
                  <a:cubicBezTo>
                    <a:pt x="1595" y="2042"/>
                    <a:pt x="1595" y="2042"/>
                    <a:pt x="1595" y="2042"/>
                  </a:cubicBezTo>
                  <a:cubicBezTo>
                    <a:pt x="1596" y="2042"/>
                    <a:pt x="1596" y="2042"/>
                    <a:pt x="1596" y="2041"/>
                  </a:cubicBezTo>
                  <a:cubicBezTo>
                    <a:pt x="1597" y="2041"/>
                    <a:pt x="1597" y="2041"/>
                    <a:pt x="1597" y="2041"/>
                  </a:cubicBezTo>
                  <a:cubicBezTo>
                    <a:pt x="1597" y="2041"/>
                    <a:pt x="1597" y="2041"/>
                    <a:pt x="1596" y="2041"/>
                  </a:cubicBezTo>
                  <a:cubicBezTo>
                    <a:pt x="1596" y="2041"/>
                    <a:pt x="1595" y="2041"/>
                    <a:pt x="1595" y="2041"/>
                  </a:cubicBezTo>
                  <a:cubicBezTo>
                    <a:pt x="1595" y="2041"/>
                    <a:pt x="1594" y="2041"/>
                    <a:pt x="1594" y="2041"/>
                  </a:cubicBezTo>
                  <a:cubicBezTo>
                    <a:pt x="1594" y="2041"/>
                    <a:pt x="1594" y="2041"/>
                    <a:pt x="1593" y="2041"/>
                  </a:cubicBezTo>
                  <a:cubicBezTo>
                    <a:pt x="1592" y="2041"/>
                    <a:pt x="1591" y="2041"/>
                    <a:pt x="1589" y="2040"/>
                  </a:cubicBezTo>
                  <a:cubicBezTo>
                    <a:pt x="1588" y="2040"/>
                    <a:pt x="1586" y="2039"/>
                    <a:pt x="1584" y="2039"/>
                  </a:cubicBezTo>
                  <a:cubicBezTo>
                    <a:pt x="1582" y="2038"/>
                    <a:pt x="1580" y="2037"/>
                    <a:pt x="1578" y="2035"/>
                  </a:cubicBezTo>
                  <a:cubicBezTo>
                    <a:pt x="1578" y="2035"/>
                    <a:pt x="1578" y="2035"/>
                    <a:pt x="1577" y="2034"/>
                  </a:cubicBezTo>
                  <a:cubicBezTo>
                    <a:pt x="1577" y="2034"/>
                    <a:pt x="1576" y="2034"/>
                    <a:pt x="1576" y="2033"/>
                  </a:cubicBezTo>
                  <a:cubicBezTo>
                    <a:pt x="1575" y="2033"/>
                    <a:pt x="1574" y="2032"/>
                    <a:pt x="1573" y="2031"/>
                  </a:cubicBezTo>
                  <a:cubicBezTo>
                    <a:pt x="1572" y="2030"/>
                    <a:pt x="1571" y="2029"/>
                    <a:pt x="1570" y="2028"/>
                  </a:cubicBezTo>
                  <a:cubicBezTo>
                    <a:pt x="1569" y="2027"/>
                    <a:pt x="1568" y="2026"/>
                    <a:pt x="1567" y="2025"/>
                  </a:cubicBezTo>
                  <a:cubicBezTo>
                    <a:pt x="1565" y="2023"/>
                    <a:pt x="1563" y="2022"/>
                    <a:pt x="1560" y="2020"/>
                  </a:cubicBezTo>
                  <a:cubicBezTo>
                    <a:pt x="1559" y="2019"/>
                    <a:pt x="1559" y="2019"/>
                    <a:pt x="1559" y="2019"/>
                  </a:cubicBezTo>
                  <a:cubicBezTo>
                    <a:pt x="1558" y="2018"/>
                    <a:pt x="1558" y="2018"/>
                    <a:pt x="1558" y="2018"/>
                  </a:cubicBezTo>
                  <a:cubicBezTo>
                    <a:pt x="1558" y="2018"/>
                    <a:pt x="1557" y="2018"/>
                    <a:pt x="1556" y="2017"/>
                  </a:cubicBezTo>
                  <a:cubicBezTo>
                    <a:pt x="1555" y="2016"/>
                    <a:pt x="1554" y="2015"/>
                    <a:pt x="1552" y="2015"/>
                  </a:cubicBezTo>
                  <a:cubicBezTo>
                    <a:pt x="1552" y="2014"/>
                    <a:pt x="1551" y="2014"/>
                    <a:pt x="1550" y="2014"/>
                  </a:cubicBezTo>
                  <a:cubicBezTo>
                    <a:pt x="1550" y="2014"/>
                    <a:pt x="1549" y="2013"/>
                    <a:pt x="1548" y="2013"/>
                  </a:cubicBezTo>
                  <a:cubicBezTo>
                    <a:pt x="1548" y="2013"/>
                    <a:pt x="1547" y="2012"/>
                    <a:pt x="1546" y="2012"/>
                  </a:cubicBezTo>
                  <a:cubicBezTo>
                    <a:pt x="1546" y="2012"/>
                    <a:pt x="1545" y="2012"/>
                    <a:pt x="1544" y="2012"/>
                  </a:cubicBezTo>
                  <a:cubicBezTo>
                    <a:pt x="1541" y="2011"/>
                    <a:pt x="1539" y="2010"/>
                    <a:pt x="1536" y="2010"/>
                  </a:cubicBezTo>
                  <a:cubicBezTo>
                    <a:pt x="1536" y="2010"/>
                    <a:pt x="1536" y="2010"/>
                    <a:pt x="1536" y="2010"/>
                  </a:cubicBezTo>
                  <a:cubicBezTo>
                    <a:pt x="1541" y="2008"/>
                    <a:pt x="1546" y="2006"/>
                    <a:pt x="1550" y="2004"/>
                  </a:cubicBezTo>
                  <a:cubicBezTo>
                    <a:pt x="1480" y="2010"/>
                    <a:pt x="1436" y="1989"/>
                    <a:pt x="1409" y="1960"/>
                  </a:cubicBezTo>
                  <a:cubicBezTo>
                    <a:pt x="1414" y="1962"/>
                    <a:pt x="1419" y="1965"/>
                    <a:pt x="1424" y="1967"/>
                  </a:cubicBezTo>
                  <a:cubicBezTo>
                    <a:pt x="1427" y="1968"/>
                    <a:pt x="1431" y="1969"/>
                    <a:pt x="1434" y="1970"/>
                  </a:cubicBezTo>
                  <a:cubicBezTo>
                    <a:pt x="1435" y="1971"/>
                    <a:pt x="1436" y="1971"/>
                    <a:pt x="1437" y="1971"/>
                  </a:cubicBezTo>
                  <a:cubicBezTo>
                    <a:pt x="1438" y="1971"/>
                    <a:pt x="1438" y="1971"/>
                    <a:pt x="1438" y="1971"/>
                  </a:cubicBezTo>
                  <a:cubicBezTo>
                    <a:pt x="1439" y="1971"/>
                    <a:pt x="1439" y="1971"/>
                    <a:pt x="1439" y="1971"/>
                  </a:cubicBezTo>
                  <a:cubicBezTo>
                    <a:pt x="1439" y="1971"/>
                    <a:pt x="1439" y="1971"/>
                    <a:pt x="1439" y="1971"/>
                  </a:cubicBezTo>
                  <a:cubicBezTo>
                    <a:pt x="1439" y="1972"/>
                    <a:pt x="1439" y="1972"/>
                    <a:pt x="1439" y="1972"/>
                  </a:cubicBezTo>
                  <a:cubicBezTo>
                    <a:pt x="1440" y="1972"/>
                    <a:pt x="1441" y="1972"/>
                    <a:pt x="1442" y="1972"/>
                  </a:cubicBezTo>
                  <a:cubicBezTo>
                    <a:pt x="1443" y="1972"/>
                    <a:pt x="1444" y="1972"/>
                    <a:pt x="1445" y="1973"/>
                  </a:cubicBezTo>
                  <a:cubicBezTo>
                    <a:pt x="1447" y="1973"/>
                    <a:pt x="1448" y="1973"/>
                    <a:pt x="1450" y="1973"/>
                  </a:cubicBezTo>
                  <a:cubicBezTo>
                    <a:pt x="1452" y="1974"/>
                    <a:pt x="1454" y="1974"/>
                    <a:pt x="1456" y="1974"/>
                  </a:cubicBezTo>
                  <a:cubicBezTo>
                    <a:pt x="1458" y="1974"/>
                    <a:pt x="1460" y="1974"/>
                    <a:pt x="1461" y="1974"/>
                  </a:cubicBezTo>
                  <a:cubicBezTo>
                    <a:pt x="1463" y="1975"/>
                    <a:pt x="1465" y="1975"/>
                    <a:pt x="1467" y="1975"/>
                  </a:cubicBezTo>
                  <a:cubicBezTo>
                    <a:pt x="1475" y="1975"/>
                    <a:pt x="1483" y="1975"/>
                    <a:pt x="1490" y="1975"/>
                  </a:cubicBezTo>
                  <a:cubicBezTo>
                    <a:pt x="1498" y="1974"/>
                    <a:pt x="1506" y="1974"/>
                    <a:pt x="1513" y="1974"/>
                  </a:cubicBezTo>
                  <a:cubicBezTo>
                    <a:pt x="1517" y="1974"/>
                    <a:pt x="1520" y="1974"/>
                    <a:pt x="1524" y="1974"/>
                  </a:cubicBezTo>
                  <a:cubicBezTo>
                    <a:pt x="1527" y="1974"/>
                    <a:pt x="1531" y="1975"/>
                    <a:pt x="1534" y="1976"/>
                  </a:cubicBezTo>
                  <a:cubicBezTo>
                    <a:pt x="1535" y="1976"/>
                    <a:pt x="1535" y="1976"/>
                    <a:pt x="1535" y="1976"/>
                  </a:cubicBezTo>
                  <a:cubicBezTo>
                    <a:pt x="1535" y="1976"/>
                    <a:pt x="1535" y="1976"/>
                    <a:pt x="1535" y="1976"/>
                  </a:cubicBezTo>
                  <a:cubicBezTo>
                    <a:pt x="1535" y="1976"/>
                    <a:pt x="1535" y="1976"/>
                    <a:pt x="1535" y="1976"/>
                  </a:cubicBezTo>
                  <a:cubicBezTo>
                    <a:pt x="1535" y="1976"/>
                    <a:pt x="1535" y="1976"/>
                    <a:pt x="1535" y="1976"/>
                  </a:cubicBezTo>
                  <a:cubicBezTo>
                    <a:pt x="1536" y="1976"/>
                    <a:pt x="1536" y="1976"/>
                    <a:pt x="1536" y="1976"/>
                  </a:cubicBezTo>
                  <a:cubicBezTo>
                    <a:pt x="1536" y="1976"/>
                    <a:pt x="1536" y="1976"/>
                    <a:pt x="1536" y="1976"/>
                  </a:cubicBezTo>
                  <a:cubicBezTo>
                    <a:pt x="1537" y="1976"/>
                    <a:pt x="1537" y="1977"/>
                    <a:pt x="1538" y="1977"/>
                  </a:cubicBezTo>
                  <a:cubicBezTo>
                    <a:pt x="1539" y="1977"/>
                    <a:pt x="1539" y="1977"/>
                    <a:pt x="1539" y="1977"/>
                  </a:cubicBezTo>
                  <a:cubicBezTo>
                    <a:pt x="1540" y="1978"/>
                    <a:pt x="1542" y="1978"/>
                    <a:pt x="1543" y="1979"/>
                  </a:cubicBezTo>
                  <a:cubicBezTo>
                    <a:pt x="1546" y="1980"/>
                    <a:pt x="1549" y="1982"/>
                    <a:pt x="1552" y="1984"/>
                  </a:cubicBezTo>
                  <a:cubicBezTo>
                    <a:pt x="1557" y="1988"/>
                    <a:pt x="1562" y="1992"/>
                    <a:pt x="1566" y="1995"/>
                  </a:cubicBezTo>
                  <a:cubicBezTo>
                    <a:pt x="1570" y="1999"/>
                    <a:pt x="1575" y="2002"/>
                    <a:pt x="1579" y="2005"/>
                  </a:cubicBezTo>
                  <a:cubicBezTo>
                    <a:pt x="1582" y="2008"/>
                    <a:pt x="1586" y="2010"/>
                    <a:pt x="1589" y="2011"/>
                  </a:cubicBezTo>
                  <a:cubicBezTo>
                    <a:pt x="1592" y="2012"/>
                    <a:pt x="1595" y="2013"/>
                    <a:pt x="1597" y="2014"/>
                  </a:cubicBezTo>
                  <a:cubicBezTo>
                    <a:pt x="1597" y="2014"/>
                    <a:pt x="1598" y="2014"/>
                    <a:pt x="1599" y="2014"/>
                  </a:cubicBezTo>
                  <a:cubicBezTo>
                    <a:pt x="1599" y="2014"/>
                    <a:pt x="1599" y="2014"/>
                    <a:pt x="1599" y="2014"/>
                  </a:cubicBezTo>
                  <a:cubicBezTo>
                    <a:pt x="1599" y="2014"/>
                    <a:pt x="1598" y="2014"/>
                    <a:pt x="1597" y="2013"/>
                  </a:cubicBezTo>
                  <a:cubicBezTo>
                    <a:pt x="1595" y="2013"/>
                    <a:pt x="1593" y="2011"/>
                    <a:pt x="1590" y="2010"/>
                  </a:cubicBezTo>
                  <a:cubicBezTo>
                    <a:pt x="1587" y="2008"/>
                    <a:pt x="1584" y="2005"/>
                    <a:pt x="1580" y="2002"/>
                  </a:cubicBezTo>
                  <a:cubicBezTo>
                    <a:pt x="1577" y="1999"/>
                    <a:pt x="1573" y="1996"/>
                    <a:pt x="1569" y="1992"/>
                  </a:cubicBezTo>
                  <a:cubicBezTo>
                    <a:pt x="1565" y="1988"/>
                    <a:pt x="1560" y="1983"/>
                    <a:pt x="1555" y="1979"/>
                  </a:cubicBezTo>
                  <a:cubicBezTo>
                    <a:pt x="1552" y="1977"/>
                    <a:pt x="1549" y="1975"/>
                    <a:pt x="1546" y="1973"/>
                  </a:cubicBezTo>
                  <a:cubicBezTo>
                    <a:pt x="1545" y="1972"/>
                    <a:pt x="1543" y="1972"/>
                    <a:pt x="1541" y="1971"/>
                  </a:cubicBezTo>
                  <a:cubicBezTo>
                    <a:pt x="1540" y="1970"/>
                    <a:pt x="1540" y="1970"/>
                    <a:pt x="1540" y="1970"/>
                  </a:cubicBezTo>
                  <a:cubicBezTo>
                    <a:pt x="1539" y="1970"/>
                    <a:pt x="1539" y="1970"/>
                    <a:pt x="1539" y="1970"/>
                  </a:cubicBezTo>
                  <a:cubicBezTo>
                    <a:pt x="1538" y="1970"/>
                    <a:pt x="1538" y="1970"/>
                    <a:pt x="1538" y="1970"/>
                  </a:cubicBezTo>
                  <a:cubicBezTo>
                    <a:pt x="1538" y="1969"/>
                    <a:pt x="1538" y="1969"/>
                    <a:pt x="1538" y="1969"/>
                  </a:cubicBezTo>
                  <a:cubicBezTo>
                    <a:pt x="1538" y="1969"/>
                    <a:pt x="1538" y="1969"/>
                    <a:pt x="1538" y="1969"/>
                  </a:cubicBezTo>
                  <a:cubicBezTo>
                    <a:pt x="1537" y="1969"/>
                    <a:pt x="1537" y="1969"/>
                    <a:pt x="1537" y="1969"/>
                  </a:cubicBezTo>
                  <a:cubicBezTo>
                    <a:pt x="1536" y="1969"/>
                    <a:pt x="1536" y="1969"/>
                    <a:pt x="1536" y="1969"/>
                  </a:cubicBezTo>
                  <a:cubicBezTo>
                    <a:pt x="1532" y="1968"/>
                    <a:pt x="1528" y="1967"/>
                    <a:pt x="1525" y="1967"/>
                  </a:cubicBezTo>
                  <a:cubicBezTo>
                    <a:pt x="1521" y="1966"/>
                    <a:pt x="1517" y="1966"/>
                    <a:pt x="1513" y="1966"/>
                  </a:cubicBezTo>
                  <a:cubicBezTo>
                    <a:pt x="1505" y="1966"/>
                    <a:pt x="1498" y="1967"/>
                    <a:pt x="1490" y="1967"/>
                  </a:cubicBezTo>
                  <a:cubicBezTo>
                    <a:pt x="1489" y="1967"/>
                    <a:pt x="1488" y="1967"/>
                    <a:pt x="1486" y="1967"/>
                  </a:cubicBezTo>
                  <a:cubicBezTo>
                    <a:pt x="1487" y="1967"/>
                    <a:pt x="1488" y="1966"/>
                    <a:pt x="1489" y="1966"/>
                  </a:cubicBezTo>
                  <a:cubicBezTo>
                    <a:pt x="1490" y="1965"/>
                    <a:pt x="1491" y="1965"/>
                    <a:pt x="1492" y="1964"/>
                  </a:cubicBezTo>
                  <a:cubicBezTo>
                    <a:pt x="1493" y="1964"/>
                    <a:pt x="1494" y="1963"/>
                    <a:pt x="1495" y="1963"/>
                  </a:cubicBezTo>
                  <a:cubicBezTo>
                    <a:pt x="1496" y="1963"/>
                    <a:pt x="1497" y="1962"/>
                    <a:pt x="1497" y="1962"/>
                  </a:cubicBezTo>
                  <a:cubicBezTo>
                    <a:pt x="1498" y="1962"/>
                    <a:pt x="1498" y="1962"/>
                    <a:pt x="1498" y="1962"/>
                  </a:cubicBezTo>
                  <a:cubicBezTo>
                    <a:pt x="1498" y="1962"/>
                    <a:pt x="1498" y="1962"/>
                    <a:pt x="1498" y="1962"/>
                  </a:cubicBezTo>
                  <a:cubicBezTo>
                    <a:pt x="1498" y="1962"/>
                    <a:pt x="1498" y="1962"/>
                    <a:pt x="1498" y="1962"/>
                  </a:cubicBezTo>
                  <a:cubicBezTo>
                    <a:pt x="1499" y="1962"/>
                    <a:pt x="1499" y="1962"/>
                    <a:pt x="1499" y="1962"/>
                  </a:cubicBezTo>
                  <a:cubicBezTo>
                    <a:pt x="1500" y="1961"/>
                    <a:pt x="1500" y="1961"/>
                    <a:pt x="1500" y="1961"/>
                  </a:cubicBezTo>
                  <a:cubicBezTo>
                    <a:pt x="1502" y="1960"/>
                    <a:pt x="1502" y="1960"/>
                    <a:pt x="1502" y="1960"/>
                  </a:cubicBezTo>
                  <a:cubicBezTo>
                    <a:pt x="1503" y="1960"/>
                    <a:pt x="1504" y="1960"/>
                    <a:pt x="1505" y="1959"/>
                  </a:cubicBezTo>
                  <a:cubicBezTo>
                    <a:pt x="1507" y="1958"/>
                    <a:pt x="1510" y="1958"/>
                    <a:pt x="1512" y="1957"/>
                  </a:cubicBezTo>
                  <a:cubicBezTo>
                    <a:pt x="1514" y="1957"/>
                    <a:pt x="1516" y="1956"/>
                    <a:pt x="1518" y="1956"/>
                  </a:cubicBezTo>
                  <a:cubicBezTo>
                    <a:pt x="1520" y="1956"/>
                    <a:pt x="1522" y="1955"/>
                    <a:pt x="1524" y="1955"/>
                  </a:cubicBezTo>
                  <a:cubicBezTo>
                    <a:pt x="1526" y="1955"/>
                    <a:pt x="1527" y="1955"/>
                    <a:pt x="1529" y="1954"/>
                  </a:cubicBezTo>
                  <a:cubicBezTo>
                    <a:pt x="1529" y="1954"/>
                    <a:pt x="1530" y="1954"/>
                    <a:pt x="1531" y="1954"/>
                  </a:cubicBezTo>
                  <a:cubicBezTo>
                    <a:pt x="1532" y="1954"/>
                    <a:pt x="1532" y="1954"/>
                    <a:pt x="1533" y="1954"/>
                  </a:cubicBezTo>
                  <a:cubicBezTo>
                    <a:pt x="1534" y="1954"/>
                    <a:pt x="1535" y="1954"/>
                    <a:pt x="1535" y="1954"/>
                  </a:cubicBezTo>
                  <a:cubicBezTo>
                    <a:pt x="1536" y="1954"/>
                    <a:pt x="1536" y="1954"/>
                    <a:pt x="1536" y="1954"/>
                  </a:cubicBezTo>
                  <a:cubicBezTo>
                    <a:pt x="1536" y="1954"/>
                    <a:pt x="1536" y="1954"/>
                    <a:pt x="1535" y="1953"/>
                  </a:cubicBezTo>
                  <a:cubicBezTo>
                    <a:pt x="1535" y="1953"/>
                    <a:pt x="1534" y="1953"/>
                    <a:pt x="1533" y="1953"/>
                  </a:cubicBezTo>
                  <a:cubicBezTo>
                    <a:pt x="1532" y="1952"/>
                    <a:pt x="1532" y="1952"/>
                    <a:pt x="1531" y="1952"/>
                  </a:cubicBezTo>
                  <a:cubicBezTo>
                    <a:pt x="1530" y="1952"/>
                    <a:pt x="1530" y="1952"/>
                    <a:pt x="1529" y="1951"/>
                  </a:cubicBezTo>
                  <a:cubicBezTo>
                    <a:pt x="1528" y="1951"/>
                    <a:pt x="1527" y="1951"/>
                    <a:pt x="1527" y="1951"/>
                  </a:cubicBezTo>
                  <a:cubicBezTo>
                    <a:pt x="1526" y="1951"/>
                    <a:pt x="1525" y="1951"/>
                    <a:pt x="1524" y="1950"/>
                  </a:cubicBezTo>
                  <a:cubicBezTo>
                    <a:pt x="1523" y="1950"/>
                    <a:pt x="1522" y="1950"/>
                    <a:pt x="1521" y="1950"/>
                  </a:cubicBezTo>
                  <a:cubicBezTo>
                    <a:pt x="1520" y="1950"/>
                    <a:pt x="1519" y="1950"/>
                    <a:pt x="1518" y="1950"/>
                  </a:cubicBezTo>
                  <a:cubicBezTo>
                    <a:pt x="1515" y="1950"/>
                    <a:pt x="1513" y="1950"/>
                    <a:pt x="1511" y="1950"/>
                  </a:cubicBezTo>
                  <a:cubicBezTo>
                    <a:pt x="1509" y="1951"/>
                    <a:pt x="1508" y="1951"/>
                    <a:pt x="1507" y="1951"/>
                  </a:cubicBezTo>
                  <a:cubicBezTo>
                    <a:pt x="1506" y="1951"/>
                    <a:pt x="1506" y="1951"/>
                    <a:pt x="1505" y="1951"/>
                  </a:cubicBezTo>
                  <a:cubicBezTo>
                    <a:pt x="1504" y="1951"/>
                    <a:pt x="1504" y="1952"/>
                    <a:pt x="1503" y="1952"/>
                  </a:cubicBezTo>
                  <a:cubicBezTo>
                    <a:pt x="1502" y="1952"/>
                    <a:pt x="1502" y="1952"/>
                    <a:pt x="1501" y="1952"/>
                  </a:cubicBezTo>
                  <a:cubicBezTo>
                    <a:pt x="1501" y="1952"/>
                    <a:pt x="1500" y="1953"/>
                    <a:pt x="1499" y="1953"/>
                  </a:cubicBezTo>
                  <a:cubicBezTo>
                    <a:pt x="1497" y="1954"/>
                    <a:pt x="1497" y="1954"/>
                    <a:pt x="1497" y="1954"/>
                  </a:cubicBezTo>
                  <a:cubicBezTo>
                    <a:pt x="1496" y="1954"/>
                    <a:pt x="1496" y="1954"/>
                    <a:pt x="1496" y="1954"/>
                  </a:cubicBezTo>
                  <a:cubicBezTo>
                    <a:pt x="1495" y="1954"/>
                    <a:pt x="1495" y="1954"/>
                    <a:pt x="1495" y="1954"/>
                  </a:cubicBezTo>
                  <a:cubicBezTo>
                    <a:pt x="1495" y="1955"/>
                    <a:pt x="1495" y="1955"/>
                    <a:pt x="1495" y="1955"/>
                  </a:cubicBezTo>
                  <a:cubicBezTo>
                    <a:pt x="1495" y="1955"/>
                    <a:pt x="1495" y="1955"/>
                    <a:pt x="1495" y="1955"/>
                  </a:cubicBezTo>
                  <a:cubicBezTo>
                    <a:pt x="1494" y="1955"/>
                    <a:pt x="1494" y="1955"/>
                    <a:pt x="1494" y="1955"/>
                  </a:cubicBezTo>
                  <a:cubicBezTo>
                    <a:pt x="1493" y="1955"/>
                    <a:pt x="1493" y="1956"/>
                    <a:pt x="1492" y="1956"/>
                  </a:cubicBezTo>
                  <a:cubicBezTo>
                    <a:pt x="1491" y="1956"/>
                    <a:pt x="1490" y="1957"/>
                    <a:pt x="1489" y="1957"/>
                  </a:cubicBezTo>
                  <a:cubicBezTo>
                    <a:pt x="1488" y="1958"/>
                    <a:pt x="1487" y="1959"/>
                    <a:pt x="1486" y="1959"/>
                  </a:cubicBezTo>
                  <a:cubicBezTo>
                    <a:pt x="1485" y="1960"/>
                    <a:pt x="1484" y="1960"/>
                    <a:pt x="1483" y="1961"/>
                  </a:cubicBezTo>
                  <a:cubicBezTo>
                    <a:pt x="1481" y="1962"/>
                    <a:pt x="1479" y="1963"/>
                    <a:pt x="1477" y="1964"/>
                  </a:cubicBezTo>
                  <a:cubicBezTo>
                    <a:pt x="1476" y="1964"/>
                    <a:pt x="1476" y="1964"/>
                    <a:pt x="1475" y="1965"/>
                  </a:cubicBezTo>
                  <a:cubicBezTo>
                    <a:pt x="1475" y="1965"/>
                    <a:pt x="1475" y="1965"/>
                    <a:pt x="1474" y="1965"/>
                  </a:cubicBezTo>
                  <a:cubicBezTo>
                    <a:pt x="1473" y="1966"/>
                    <a:pt x="1472" y="1966"/>
                    <a:pt x="1472" y="1966"/>
                  </a:cubicBezTo>
                  <a:cubicBezTo>
                    <a:pt x="1471" y="1966"/>
                    <a:pt x="1470" y="1967"/>
                    <a:pt x="1469" y="1967"/>
                  </a:cubicBezTo>
                  <a:cubicBezTo>
                    <a:pt x="1469" y="1967"/>
                    <a:pt x="1469" y="1967"/>
                    <a:pt x="1469" y="1967"/>
                  </a:cubicBezTo>
                  <a:cubicBezTo>
                    <a:pt x="1468" y="1967"/>
                    <a:pt x="1468" y="1967"/>
                    <a:pt x="1467" y="1967"/>
                  </a:cubicBezTo>
                  <a:cubicBezTo>
                    <a:pt x="1464" y="1967"/>
                    <a:pt x="1460" y="1967"/>
                    <a:pt x="1456" y="1967"/>
                  </a:cubicBezTo>
                  <a:cubicBezTo>
                    <a:pt x="1455" y="1967"/>
                    <a:pt x="1453" y="1966"/>
                    <a:pt x="1451" y="1966"/>
                  </a:cubicBezTo>
                  <a:cubicBezTo>
                    <a:pt x="1449" y="1966"/>
                    <a:pt x="1448" y="1966"/>
                    <a:pt x="1446" y="1966"/>
                  </a:cubicBezTo>
                  <a:cubicBezTo>
                    <a:pt x="1445" y="1966"/>
                    <a:pt x="1444" y="1965"/>
                    <a:pt x="1443" y="1965"/>
                  </a:cubicBezTo>
                  <a:cubicBezTo>
                    <a:pt x="1442" y="1965"/>
                    <a:pt x="1441" y="1965"/>
                    <a:pt x="1441" y="1965"/>
                  </a:cubicBezTo>
                  <a:cubicBezTo>
                    <a:pt x="1440" y="1965"/>
                    <a:pt x="1440" y="1965"/>
                    <a:pt x="1440" y="1965"/>
                  </a:cubicBezTo>
                  <a:cubicBezTo>
                    <a:pt x="1440" y="1965"/>
                    <a:pt x="1440" y="1965"/>
                    <a:pt x="1440" y="1965"/>
                  </a:cubicBezTo>
                  <a:cubicBezTo>
                    <a:pt x="1439" y="1965"/>
                    <a:pt x="1439" y="1965"/>
                    <a:pt x="1439" y="1965"/>
                  </a:cubicBezTo>
                  <a:cubicBezTo>
                    <a:pt x="1438" y="1964"/>
                    <a:pt x="1438" y="1964"/>
                    <a:pt x="1438" y="1964"/>
                  </a:cubicBezTo>
                  <a:cubicBezTo>
                    <a:pt x="1437" y="1964"/>
                    <a:pt x="1436" y="1964"/>
                    <a:pt x="1436" y="1964"/>
                  </a:cubicBezTo>
                  <a:cubicBezTo>
                    <a:pt x="1432" y="1963"/>
                    <a:pt x="1429" y="1962"/>
                    <a:pt x="1426" y="1961"/>
                  </a:cubicBezTo>
                  <a:cubicBezTo>
                    <a:pt x="1420" y="1959"/>
                    <a:pt x="1415" y="1957"/>
                    <a:pt x="1410" y="1954"/>
                  </a:cubicBezTo>
                  <a:cubicBezTo>
                    <a:pt x="1408" y="1954"/>
                    <a:pt x="1407" y="1953"/>
                    <a:pt x="1406" y="1952"/>
                  </a:cubicBezTo>
                  <a:cubicBezTo>
                    <a:pt x="1406" y="1952"/>
                    <a:pt x="1405" y="1952"/>
                    <a:pt x="1404" y="1951"/>
                  </a:cubicBezTo>
                  <a:cubicBezTo>
                    <a:pt x="1404" y="1951"/>
                    <a:pt x="1404" y="1951"/>
                    <a:pt x="1404" y="1951"/>
                  </a:cubicBezTo>
                  <a:cubicBezTo>
                    <a:pt x="1403" y="1950"/>
                    <a:pt x="1403" y="1950"/>
                    <a:pt x="1403" y="1950"/>
                  </a:cubicBezTo>
                  <a:cubicBezTo>
                    <a:pt x="1402" y="1949"/>
                    <a:pt x="1401" y="1949"/>
                    <a:pt x="1400" y="1948"/>
                  </a:cubicBezTo>
                  <a:cubicBezTo>
                    <a:pt x="1383" y="1925"/>
                    <a:pt x="1375" y="1898"/>
                    <a:pt x="1371" y="1876"/>
                  </a:cubicBezTo>
                  <a:cubicBezTo>
                    <a:pt x="1371" y="1877"/>
                    <a:pt x="1371" y="1878"/>
                    <a:pt x="1372" y="1878"/>
                  </a:cubicBezTo>
                  <a:cubicBezTo>
                    <a:pt x="1372" y="1879"/>
                    <a:pt x="1373" y="1881"/>
                    <a:pt x="1374" y="1882"/>
                  </a:cubicBezTo>
                  <a:cubicBezTo>
                    <a:pt x="1374" y="1882"/>
                    <a:pt x="1375" y="1883"/>
                    <a:pt x="1375" y="1884"/>
                  </a:cubicBezTo>
                  <a:cubicBezTo>
                    <a:pt x="1375" y="1884"/>
                    <a:pt x="1376" y="1885"/>
                    <a:pt x="1376" y="1885"/>
                  </a:cubicBezTo>
                  <a:cubicBezTo>
                    <a:pt x="1377" y="1887"/>
                    <a:pt x="1378" y="1888"/>
                    <a:pt x="1379" y="1889"/>
                  </a:cubicBezTo>
                  <a:cubicBezTo>
                    <a:pt x="1381" y="1891"/>
                    <a:pt x="1382" y="1892"/>
                    <a:pt x="1383" y="1893"/>
                  </a:cubicBezTo>
                  <a:cubicBezTo>
                    <a:pt x="1384" y="1894"/>
                    <a:pt x="1384" y="1895"/>
                    <a:pt x="1385" y="1895"/>
                  </a:cubicBezTo>
                  <a:cubicBezTo>
                    <a:pt x="1386" y="1896"/>
                    <a:pt x="1386" y="1897"/>
                    <a:pt x="1387" y="1897"/>
                  </a:cubicBezTo>
                  <a:cubicBezTo>
                    <a:pt x="1387" y="1898"/>
                    <a:pt x="1388" y="1898"/>
                    <a:pt x="1388" y="1898"/>
                  </a:cubicBezTo>
                  <a:cubicBezTo>
                    <a:pt x="1388" y="1899"/>
                    <a:pt x="1389" y="1899"/>
                    <a:pt x="1389" y="1899"/>
                  </a:cubicBezTo>
                  <a:cubicBezTo>
                    <a:pt x="1390" y="1900"/>
                    <a:pt x="1391" y="1900"/>
                    <a:pt x="1392" y="1901"/>
                  </a:cubicBezTo>
                  <a:cubicBezTo>
                    <a:pt x="1393" y="1902"/>
                    <a:pt x="1395" y="1904"/>
                    <a:pt x="1396" y="1905"/>
                  </a:cubicBezTo>
                  <a:cubicBezTo>
                    <a:pt x="1397" y="1905"/>
                    <a:pt x="1398" y="1906"/>
                    <a:pt x="1399" y="1907"/>
                  </a:cubicBezTo>
                  <a:cubicBezTo>
                    <a:pt x="1400" y="1907"/>
                    <a:pt x="1401" y="1908"/>
                    <a:pt x="1402" y="1908"/>
                  </a:cubicBezTo>
                  <a:cubicBezTo>
                    <a:pt x="1403" y="1909"/>
                    <a:pt x="1403" y="1909"/>
                    <a:pt x="1404" y="1910"/>
                  </a:cubicBezTo>
                  <a:cubicBezTo>
                    <a:pt x="1405" y="1910"/>
                    <a:pt x="1406" y="1911"/>
                    <a:pt x="1407" y="1911"/>
                  </a:cubicBezTo>
                  <a:cubicBezTo>
                    <a:pt x="1408" y="1912"/>
                    <a:pt x="1409" y="1912"/>
                    <a:pt x="1410" y="1913"/>
                  </a:cubicBezTo>
                  <a:cubicBezTo>
                    <a:pt x="1413" y="1914"/>
                    <a:pt x="1413" y="1914"/>
                    <a:pt x="1413" y="1914"/>
                  </a:cubicBezTo>
                  <a:cubicBezTo>
                    <a:pt x="1414" y="1914"/>
                    <a:pt x="1415" y="1915"/>
                    <a:pt x="1416" y="1915"/>
                  </a:cubicBezTo>
                  <a:cubicBezTo>
                    <a:pt x="1417" y="1915"/>
                    <a:pt x="1418" y="1916"/>
                    <a:pt x="1419" y="1916"/>
                  </a:cubicBezTo>
                  <a:cubicBezTo>
                    <a:pt x="1419" y="1916"/>
                    <a:pt x="1420" y="1916"/>
                    <a:pt x="1420" y="1916"/>
                  </a:cubicBezTo>
                  <a:cubicBezTo>
                    <a:pt x="1420" y="1916"/>
                    <a:pt x="1420" y="1917"/>
                    <a:pt x="1420" y="1917"/>
                  </a:cubicBezTo>
                  <a:cubicBezTo>
                    <a:pt x="1422" y="1918"/>
                    <a:pt x="1423" y="1920"/>
                    <a:pt x="1426" y="1923"/>
                  </a:cubicBezTo>
                  <a:cubicBezTo>
                    <a:pt x="1428" y="1925"/>
                    <a:pt x="1431" y="1928"/>
                    <a:pt x="1434" y="1931"/>
                  </a:cubicBezTo>
                  <a:cubicBezTo>
                    <a:pt x="1435" y="1932"/>
                    <a:pt x="1436" y="1932"/>
                    <a:pt x="1437" y="1933"/>
                  </a:cubicBezTo>
                  <a:cubicBezTo>
                    <a:pt x="1437" y="1934"/>
                    <a:pt x="1438" y="1934"/>
                    <a:pt x="1439" y="1935"/>
                  </a:cubicBezTo>
                  <a:cubicBezTo>
                    <a:pt x="1441" y="1936"/>
                    <a:pt x="1443" y="1938"/>
                    <a:pt x="1444" y="1939"/>
                  </a:cubicBezTo>
                  <a:cubicBezTo>
                    <a:pt x="1446" y="1940"/>
                    <a:pt x="1448" y="1942"/>
                    <a:pt x="1450" y="1943"/>
                  </a:cubicBezTo>
                  <a:cubicBezTo>
                    <a:pt x="1450" y="1943"/>
                    <a:pt x="1451" y="1944"/>
                    <a:pt x="1451" y="1944"/>
                  </a:cubicBezTo>
                  <a:cubicBezTo>
                    <a:pt x="1452" y="1944"/>
                    <a:pt x="1452" y="1945"/>
                    <a:pt x="1453" y="1945"/>
                  </a:cubicBezTo>
                  <a:cubicBezTo>
                    <a:pt x="1454" y="1946"/>
                    <a:pt x="1455" y="1946"/>
                    <a:pt x="1456" y="1947"/>
                  </a:cubicBezTo>
                  <a:cubicBezTo>
                    <a:pt x="1458" y="1948"/>
                    <a:pt x="1460" y="1949"/>
                    <a:pt x="1462" y="1949"/>
                  </a:cubicBezTo>
                  <a:cubicBezTo>
                    <a:pt x="1464" y="1950"/>
                    <a:pt x="1465" y="1951"/>
                    <a:pt x="1467" y="1951"/>
                  </a:cubicBezTo>
                  <a:cubicBezTo>
                    <a:pt x="1469" y="1951"/>
                    <a:pt x="1471" y="1951"/>
                    <a:pt x="1472" y="1951"/>
                  </a:cubicBezTo>
                  <a:cubicBezTo>
                    <a:pt x="1474" y="1951"/>
                    <a:pt x="1475" y="1951"/>
                    <a:pt x="1476" y="1951"/>
                  </a:cubicBezTo>
                  <a:cubicBezTo>
                    <a:pt x="1477" y="1950"/>
                    <a:pt x="1478" y="1950"/>
                    <a:pt x="1478" y="1950"/>
                  </a:cubicBezTo>
                  <a:cubicBezTo>
                    <a:pt x="1479" y="1950"/>
                    <a:pt x="1479" y="1950"/>
                    <a:pt x="1479" y="1950"/>
                  </a:cubicBezTo>
                  <a:cubicBezTo>
                    <a:pt x="1479" y="1950"/>
                    <a:pt x="1479" y="1950"/>
                    <a:pt x="1478" y="1949"/>
                  </a:cubicBezTo>
                  <a:cubicBezTo>
                    <a:pt x="1478" y="1949"/>
                    <a:pt x="1477" y="1949"/>
                    <a:pt x="1476" y="1949"/>
                  </a:cubicBezTo>
                  <a:cubicBezTo>
                    <a:pt x="1475" y="1949"/>
                    <a:pt x="1474" y="1949"/>
                    <a:pt x="1473" y="1948"/>
                  </a:cubicBezTo>
                  <a:cubicBezTo>
                    <a:pt x="1471" y="1948"/>
                    <a:pt x="1470" y="1947"/>
                    <a:pt x="1469" y="1946"/>
                  </a:cubicBezTo>
                  <a:cubicBezTo>
                    <a:pt x="1467" y="1946"/>
                    <a:pt x="1466" y="1945"/>
                    <a:pt x="1464" y="1944"/>
                  </a:cubicBezTo>
                  <a:cubicBezTo>
                    <a:pt x="1463" y="1943"/>
                    <a:pt x="1461" y="1942"/>
                    <a:pt x="1459" y="1941"/>
                  </a:cubicBezTo>
                  <a:cubicBezTo>
                    <a:pt x="1459" y="1940"/>
                    <a:pt x="1458" y="1939"/>
                    <a:pt x="1457" y="1939"/>
                  </a:cubicBezTo>
                  <a:cubicBezTo>
                    <a:pt x="1456" y="1938"/>
                    <a:pt x="1455" y="1938"/>
                    <a:pt x="1454" y="1937"/>
                  </a:cubicBezTo>
                  <a:cubicBezTo>
                    <a:pt x="1453" y="1936"/>
                    <a:pt x="1451" y="1934"/>
                    <a:pt x="1449" y="1933"/>
                  </a:cubicBezTo>
                  <a:cubicBezTo>
                    <a:pt x="1447" y="1932"/>
                    <a:pt x="1446" y="1930"/>
                    <a:pt x="1444" y="1929"/>
                  </a:cubicBezTo>
                  <a:cubicBezTo>
                    <a:pt x="1443" y="1928"/>
                    <a:pt x="1442" y="1928"/>
                    <a:pt x="1441" y="1927"/>
                  </a:cubicBezTo>
                  <a:cubicBezTo>
                    <a:pt x="1440" y="1926"/>
                    <a:pt x="1439" y="1926"/>
                    <a:pt x="1438" y="1925"/>
                  </a:cubicBezTo>
                  <a:cubicBezTo>
                    <a:pt x="1435" y="1923"/>
                    <a:pt x="1432" y="1921"/>
                    <a:pt x="1429" y="1919"/>
                  </a:cubicBezTo>
                  <a:cubicBezTo>
                    <a:pt x="1428" y="1919"/>
                    <a:pt x="1427" y="1919"/>
                    <a:pt x="1427" y="1918"/>
                  </a:cubicBezTo>
                  <a:cubicBezTo>
                    <a:pt x="1427" y="1918"/>
                    <a:pt x="1428" y="1919"/>
                    <a:pt x="1428" y="1919"/>
                  </a:cubicBezTo>
                  <a:cubicBezTo>
                    <a:pt x="1429" y="1919"/>
                    <a:pt x="1430" y="1919"/>
                    <a:pt x="1431" y="1919"/>
                  </a:cubicBezTo>
                  <a:cubicBezTo>
                    <a:pt x="1432" y="1919"/>
                    <a:pt x="1433" y="1920"/>
                    <a:pt x="1434" y="1920"/>
                  </a:cubicBezTo>
                  <a:cubicBezTo>
                    <a:pt x="1435" y="1920"/>
                    <a:pt x="1436" y="1920"/>
                    <a:pt x="1437" y="1920"/>
                  </a:cubicBezTo>
                  <a:cubicBezTo>
                    <a:pt x="1438" y="1920"/>
                    <a:pt x="1439" y="1920"/>
                    <a:pt x="1440" y="1920"/>
                  </a:cubicBezTo>
                  <a:cubicBezTo>
                    <a:pt x="1441" y="1920"/>
                    <a:pt x="1442" y="1920"/>
                    <a:pt x="1443" y="1920"/>
                  </a:cubicBezTo>
                  <a:cubicBezTo>
                    <a:pt x="1444" y="1920"/>
                    <a:pt x="1445" y="1920"/>
                    <a:pt x="1446" y="1920"/>
                  </a:cubicBezTo>
                  <a:cubicBezTo>
                    <a:pt x="1447" y="1920"/>
                    <a:pt x="1447" y="1920"/>
                    <a:pt x="1448" y="1920"/>
                  </a:cubicBezTo>
                  <a:cubicBezTo>
                    <a:pt x="1448" y="1920"/>
                    <a:pt x="1448" y="1920"/>
                    <a:pt x="1449" y="1920"/>
                  </a:cubicBezTo>
                  <a:cubicBezTo>
                    <a:pt x="1453" y="1920"/>
                    <a:pt x="1456" y="1920"/>
                    <a:pt x="1459" y="1920"/>
                  </a:cubicBezTo>
                  <a:cubicBezTo>
                    <a:pt x="1462" y="1919"/>
                    <a:pt x="1465" y="1919"/>
                    <a:pt x="1467" y="1919"/>
                  </a:cubicBezTo>
                  <a:cubicBezTo>
                    <a:pt x="1470" y="1919"/>
                    <a:pt x="1472" y="1919"/>
                    <a:pt x="1474" y="1919"/>
                  </a:cubicBezTo>
                  <a:cubicBezTo>
                    <a:pt x="1475" y="1919"/>
                    <a:pt x="1477" y="1920"/>
                    <a:pt x="1478" y="1920"/>
                  </a:cubicBezTo>
                  <a:cubicBezTo>
                    <a:pt x="1479" y="1920"/>
                    <a:pt x="1479" y="1920"/>
                    <a:pt x="1479" y="1920"/>
                  </a:cubicBezTo>
                  <a:cubicBezTo>
                    <a:pt x="1479" y="1920"/>
                    <a:pt x="1479" y="1920"/>
                    <a:pt x="1478" y="1919"/>
                  </a:cubicBezTo>
                  <a:cubicBezTo>
                    <a:pt x="1477" y="1919"/>
                    <a:pt x="1477" y="1919"/>
                    <a:pt x="1476" y="1919"/>
                  </a:cubicBezTo>
                  <a:cubicBezTo>
                    <a:pt x="1476" y="1918"/>
                    <a:pt x="1475" y="1918"/>
                    <a:pt x="1474" y="1918"/>
                  </a:cubicBezTo>
                  <a:cubicBezTo>
                    <a:pt x="1472" y="1917"/>
                    <a:pt x="1470" y="1916"/>
                    <a:pt x="1468" y="1916"/>
                  </a:cubicBezTo>
                  <a:cubicBezTo>
                    <a:pt x="1465" y="1916"/>
                    <a:pt x="1462" y="1915"/>
                    <a:pt x="1459" y="1915"/>
                  </a:cubicBezTo>
                  <a:cubicBezTo>
                    <a:pt x="1456" y="1915"/>
                    <a:pt x="1453" y="1915"/>
                    <a:pt x="1449" y="1914"/>
                  </a:cubicBezTo>
                  <a:cubicBezTo>
                    <a:pt x="1449" y="1914"/>
                    <a:pt x="1448" y="1914"/>
                    <a:pt x="1448" y="1914"/>
                  </a:cubicBezTo>
                  <a:cubicBezTo>
                    <a:pt x="1447" y="1914"/>
                    <a:pt x="1447" y="1914"/>
                    <a:pt x="1446" y="1914"/>
                  </a:cubicBezTo>
                  <a:cubicBezTo>
                    <a:pt x="1446" y="1914"/>
                    <a:pt x="1445" y="1914"/>
                    <a:pt x="1444" y="1914"/>
                  </a:cubicBezTo>
                  <a:cubicBezTo>
                    <a:pt x="1443" y="1914"/>
                    <a:pt x="1443" y="1914"/>
                    <a:pt x="1442" y="1914"/>
                  </a:cubicBezTo>
                  <a:cubicBezTo>
                    <a:pt x="1442" y="1914"/>
                    <a:pt x="1442" y="1914"/>
                    <a:pt x="1441" y="1913"/>
                  </a:cubicBezTo>
                  <a:cubicBezTo>
                    <a:pt x="1440" y="1913"/>
                    <a:pt x="1439" y="1913"/>
                    <a:pt x="1438" y="1913"/>
                  </a:cubicBezTo>
                  <a:cubicBezTo>
                    <a:pt x="1437" y="1913"/>
                    <a:pt x="1437" y="1913"/>
                    <a:pt x="1436" y="1913"/>
                  </a:cubicBezTo>
                  <a:cubicBezTo>
                    <a:pt x="1435" y="1912"/>
                    <a:pt x="1434" y="1912"/>
                    <a:pt x="1433" y="1912"/>
                  </a:cubicBezTo>
                  <a:cubicBezTo>
                    <a:pt x="1432" y="1912"/>
                    <a:pt x="1431" y="1911"/>
                    <a:pt x="1430" y="1911"/>
                  </a:cubicBezTo>
                  <a:cubicBezTo>
                    <a:pt x="1429" y="1911"/>
                    <a:pt x="1428" y="1911"/>
                    <a:pt x="1427" y="1910"/>
                  </a:cubicBezTo>
                  <a:cubicBezTo>
                    <a:pt x="1426" y="1910"/>
                    <a:pt x="1425" y="1910"/>
                    <a:pt x="1424" y="1910"/>
                  </a:cubicBezTo>
                  <a:cubicBezTo>
                    <a:pt x="1423" y="1909"/>
                    <a:pt x="1423" y="1909"/>
                    <a:pt x="1422" y="1909"/>
                  </a:cubicBezTo>
                  <a:cubicBezTo>
                    <a:pt x="1421" y="1908"/>
                    <a:pt x="1420" y="1908"/>
                    <a:pt x="1419" y="1908"/>
                  </a:cubicBezTo>
                  <a:cubicBezTo>
                    <a:pt x="1418" y="1907"/>
                    <a:pt x="1417" y="1907"/>
                    <a:pt x="1416" y="1907"/>
                  </a:cubicBezTo>
                  <a:cubicBezTo>
                    <a:pt x="1413" y="1905"/>
                    <a:pt x="1413" y="1905"/>
                    <a:pt x="1413" y="1905"/>
                  </a:cubicBezTo>
                  <a:cubicBezTo>
                    <a:pt x="1412" y="1905"/>
                    <a:pt x="1412" y="1905"/>
                    <a:pt x="1411" y="1904"/>
                  </a:cubicBezTo>
                  <a:cubicBezTo>
                    <a:pt x="1410" y="1904"/>
                    <a:pt x="1409" y="1903"/>
                    <a:pt x="1408" y="1903"/>
                  </a:cubicBezTo>
                  <a:cubicBezTo>
                    <a:pt x="1407" y="1902"/>
                    <a:pt x="1406" y="1902"/>
                    <a:pt x="1405" y="1901"/>
                  </a:cubicBezTo>
                  <a:cubicBezTo>
                    <a:pt x="1404" y="1901"/>
                    <a:pt x="1402" y="1900"/>
                    <a:pt x="1400" y="1899"/>
                  </a:cubicBezTo>
                  <a:cubicBezTo>
                    <a:pt x="1399" y="1898"/>
                    <a:pt x="1397" y="1897"/>
                    <a:pt x="1396" y="1896"/>
                  </a:cubicBezTo>
                  <a:cubicBezTo>
                    <a:pt x="1395" y="1895"/>
                    <a:pt x="1394" y="1894"/>
                    <a:pt x="1393" y="1894"/>
                  </a:cubicBezTo>
                  <a:cubicBezTo>
                    <a:pt x="1393" y="1894"/>
                    <a:pt x="1393" y="1893"/>
                    <a:pt x="1392" y="1893"/>
                  </a:cubicBezTo>
                  <a:cubicBezTo>
                    <a:pt x="1392" y="1893"/>
                    <a:pt x="1392" y="1893"/>
                    <a:pt x="1391" y="1892"/>
                  </a:cubicBezTo>
                  <a:cubicBezTo>
                    <a:pt x="1390" y="1891"/>
                    <a:pt x="1388" y="1890"/>
                    <a:pt x="1387" y="1889"/>
                  </a:cubicBezTo>
                  <a:cubicBezTo>
                    <a:pt x="1386" y="1888"/>
                    <a:pt x="1385" y="1887"/>
                    <a:pt x="1383" y="1886"/>
                  </a:cubicBezTo>
                  <a:cubicBezTo>
                    <a:pt x="1382" y="1885"/>
                    <a:pt x="1381" y="1884"/>
                    <a:pt x="1380" y="1883"/>
                  </a:cubicBezTo>
                  <a:cubicBezTo>
                    <a:pt x="1379" y="1882"/>
                    <a:pt x="1379" y="1881"/>
                    <a:pt x="1378" y="1881"/>
                  </a:cubicBezTo>
                  <a:cubicBezTo>
                    <a:pt x="1378" y="1880"/>
                    <a:pt x="1377" y="1880"/>
                    <a:pt x="1377" y="1879"/>
                  </a:cubicBezTo>
                  <a:cubicBezTo>
                    <a:pt x="1376" y="1878"/>
                    <a:pt x="1375" y="1877"/>
                    <a:pt x="1374" y="1877"/>
                  </a:cubicBezTo>
                  <a:cubicBezTo>
                    <a:pt x="1373" y="1875"/>
                    <a:pt x="1371" y="1873"/>
                    <a:pt x="1370" y="1872"/>
                  </a:cubicBezTo>
                  <a:cubicBezTo>
                    <a:pt x="1370" y="1872"/>
                    <a:pt x="1370" y="1871"/>
                    <a:pt x="1370" y="1871"/>
                  </a:cubicBezTo>
                  <a:cubicBezTo>
                    <a:pt x="1366" y="1849"/>
                    <a:pt x="1367" y="1834"/>
                    <a:pt x="1367" y="1834"/>
                  </a:cubicBezTo>
                  <a:cubicBezTo>
                    <a:pt x="1367" y="1834"/>
                    <a:pt x="1432" y="1859"/>
                    <a:pt x="1495" y="1885"/>
                  </a:cubicBezTo>
                  <a:cubicBezTo>
                    <a:pt x="1495" y="1885"/>
                    <a:pt x="1496" y="1886"/>
                    <a:pt x="1496" y="1886"/>
                  </a:cubicBezTo>
                  <a:cubicBezTo>
                    <a:pt x="1499" y="1888"/>
                    <a:pt x="1502" y="1891"/>
                    <a:pt x="1506" y="1894"/>
                  </a:cubicBezTo>
                  <a:cubicBezTo>
                    <a:pt x="1507" y="1895"/>
                    <a:pt x="1509" y="1897"/>
                    <a:pt x="1511" y="1898"/>
                  </a:cubicBezTo>
                  <a:cubicBezTo>
                    <a:pt x="1512" y="1899"/>
                    <a:pt x="1514" y="1901"/>
                    <a:pt x="1516" y="1902"/>
                  </a:cubicBezTo>
                  <a:cubicBezTo>
                    <a:pt x="1522" y="1908"/>
                    <a:pt x="1529" y="1914"/>
                    <a:pt x="1536" y="1920"/>
                  </a:cubicBezTo>
                  <a:cubicBezTo>
                    <a:pt x="1542" y="1926"/>
                    <a:pt x="1549" y="1932"/>
                    <a:pt x="1555" y="1938"/>
                  </a:cubicBezTo>
                  <a:cubicBezTo>
                    <a:pt x="1559" y="1941"/>
                    <a:pt x="1562" y="1944"/>
                    <a:pt x="1565" y="1947"/>
                  </a:cubicBezTo>
                  <a:cubicBezTo>
                    <a:pt x="1568" y="1950"/>
                    <a:pt x="1572" y="1953"/>
                    <a:pt x="1575" y="1956"/>
                  </a:cubicBezTo>
                  <a:cubicBezTo>
                    <a:pt x="1581" y="1961"/>
                    <a:pt x="1588" y="1967"/>
                    <a:pt x="1594" y="1971"/>
                  </a:cubicBezTo>
                  <a:cubicBezTo>
                    <a:pt x="1595" y="1973"/>
                    <a:pt x="1597" y="1974"/>
                    <a:pt x="1598" y="1975"/>
                  </a:cubicBezTo>
                  <a:cubicBezTo>
                    <a:pt x="1600" y="1976"/>
                    <a:pt x="1601" y="1977"/>
                    <a:pt x="1603" y="1978"/>
                  </a:cubicBezTo>
                  <a:cubicBezTo>
                    <a:pt x="1604" y="1979"/>
                    <a:pt x="1604" y="1979"/>
                    <a:pt x="1605" y="1980"/>
                  </a:cubicBezTo>
                  <a:cubicBezTo>
                    <a:pt x="1606" y="1980"/>
                    <a:pt x="1607" y="1981"/>
                    <a:pt x="1607" y="1981"/>
                  </a:cubicBezTo>
                  <a:cubicBezTo>
                    <a:pt x="1609" y="1982"/>
                    <a:pt x="1610" y="1983"/>
                    <a:pt x="1612" y="1984"/>
                  </a:cubicBezTo>
                  <a:cubicBezTo>
                    <a:pt x="1617" y="1988"/>
                    <a:pt x="1623" y="1991"/>
                    <a:pt x="1628" y="1993"/>
                  </a:cubicBezTo>
                  <a:cubicBezTo>
                    <a:pt x="1634" y="1995"/>
                    <a:pt x="1638" y="1996"/>
                    <a:pt x="1642" y="1996"/>
                  </a:cubicBezTo>
                  <a:cubicBezTo>
                    <a:pt x="1646" y="1997"/>
                    <a:pt x="1650" y="1996"/>
                    <a:pt x="1652" y="1996"/>
                  </a:cubicBezTo>
                  <a:cubicBezTo>
                    <a:pt x="1654" y="1996"/>
                    <a:pt x="1655" y="1995"/>
                    <a:pt x="1655" y="1995"/>
                  </a:cubicBezTo>
                  <a:cubicBezTo>
                    <a:pt x="1655" y="1995"/>
                    <a:pt x="1654" y="1995"/>
                    <a:pt x="1652" y="1996"/>
                  </a:cubicBezTo>
                  <a:cubicBezTo>
                    <a:pt x="1651" y="1996"/>
                    <a:pt x="1651" y="1996"/>
                    <a:pt x="1650" y="1996"/>
                  </a:cubicBezTo>
                  <a:cubicBezTo>
                    <a:pt x="1650" y="1996"/>
                    <a:pt x="1649" y="1996"/>
                    <a:pt x="1649" y="1996"/>
                  </a:cubicBezTo>
                  <a:cubicBezTo>
                    <a:pt x="1649" y="1996"/>
                    <a:pt x="1648" y="1996"/>
                    <a:pt x="1648" y="1996"/>
                  </a:cubicBezTo>
                  <a:cubicBezTo>
                    <a:pt x="1647" y="1996"/>
                    <a:pt x="1646" y="1995"/>
                    <a:pt x="1645" y="1995"/>
                  </a:cubicBezTo>
                  <a:cubicBezTo>
                    <a:pt x="1644" y="1995"/>
                    <a:pt x="1644" y="1995"/>
                    <a:pt x="1643" y="1995"/>
                  </a:cubicBezTo>
                  <a:cubicBezTo>
                    <a:pt x="1639" y="1994"/>
                    <a:pt x="1634" y="1993"/>
                    <a:pt x="1630" y="1990"/>
                  </a:cubicBezTo>
                  <a:cubicBezTo>
                    <a:pt x="1628" y="1990"/>
                    <a:pt x="1627" y="1989"/>
                    <a:pt x="1626" y="1988"/>
                  </a:cubicBezTo>
                  <a:cubicBezTo>
                    <a:pt x="1625" y="1988"/>
                    <a:pt x="1625" y="1988"/>
                    <a:pt x="1624" y="1987"/>
                  </a:cubicBezTo>
                  <a:cubicBezTo>
                    <a:pt x="1623" y="1987"/>
                    <a:pt x="1623" y="1987"/>
                    <a:pt x="1622" y="1986"/>
                  </a:cubicBezTo>
                  <a:cubicBezTo>
                    <a:pt x="1621" y="1985"/>
                    <a:pt x="1620" y="1984"/>
                    <a:pt x="1618" y="1984"/>
                  </a:cubicBezTo>
                  <a:cubicBezTo>
                    <a:pt x="1617" y="1983"/>
                    <a:pt x="1616" y="1982"/>
                    <a:pt x="1614" y="1981"/>
                  </a:cubicBezTo>
                  <a:cubicBezTo>
                    <a:pt x="1613" y="1980"/>
                    <a:pt x="1612" y="1979"/>
                    <a:pt x="1610" y="1978"/>
                  </a:cubicBezTo>
                  <a:cubicBezTo>
                    <a:pt x="1610" y="1977"/>
                    <a:pt x="1609" y="1976"/>
                    <a:pt x="1608" y="1976"/>
                  </a:cubicBezTo>
                  <a:cubicBezTo>
                    <a:pt x="1608" y="1975"/>
                    <a:pt x="1607" y="1975"/>
                    <a:pt x="1606" y="1974"/>
                  </a:cubicBezTo>
                  <a:cubicBezTo>
                    <a:pt x="1605" y="1973"/>
                    <a:pt x="1603" y="1972"/>
                    <a:pt x="1602" y="1971"/>
                  </a:cubicBezTo>
                  <a:cubicBezTo>
                    <a:pt x="1600" y="1969"/>
                    <a:pt x="1599" y="1968"/>
                    <a:pt x="1598" y="1967"/>
                  </a:cubicBezTo>
                  <a:cubicBezTo>
                    <a:pt x="1597" y="1966"/>
                    <a:pt x="1596" y="1965"/>
                    <a:pt x="1595" y="1965"/>
                  </a:cubicBezTo>
                  <a:cubicBezTo>
                    <a:pt x="1595" y="1965"/>
                    <a:pt x="1595" y="1965"/>
                    <a:pt x="1595" y="1965"/>
                  </a:cubicBezTo>
                  <a:cubicBezTo>
                    <a:pt x="1597" y="1965"/>
                    <a:pt x="1598" y="1965"/>
                    <a:pt x="1599" y="1965"/>
                  </a:cubicBezTo>
                  <a:cubicBezTo>
                    <a:pt x="1600" y="1966"/>
                    <a:pt x="1601" y="1966"/>
                    <a:pt x="1603" y="1966"/>
                  </a:cubicBezTo>
                  <a:cubicBezTo>
                    <a:pt x="1605" y="1966"/>
                    <a:pt x="1607" y="1967"/>
                    <a:pt x="1610" y="1967"/>
                  </a:cubicBezTo>
                  <a:cubicBezTo>
                    <a:pt x="1611" y="1967"/>
                    <a:pt x="1612" y="1967"/>
                    <a:pt x="1613" y="1967"/>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4" y="1968"/>
                    <a:pt x="1614" y="1968"/>
                    <a:pt x="1614" y="1968"/>
                  </a:cubicBezTo>
                  <a:cubicBezTo>
                    <a:pt x="1615" y="1968"/>
                    <a:pt x="1615" y="1968"/>
                    <a:pt x="1615" y="1968"/>
                  </a:cubicBezTo>
                  <a:cubicBezTo>
                    <a:pt x="1615" y="1968"/>
                    <a:pt x="1615" y="1968"/>
                    <a:pt x="1615" y="1968"/>
                  </a:cubicBezTo>
                  <a:cubicBezTo>
                    <a:pt x="1616" y="1968"/>
                    <a:pt x="1616" y="1968"/>
                    <a:pt x="1617" y="1968"/>
                  </a:cubicBezTo>
                  <a:cubicBezTo>
                    <a:pt x="1617" y="1968"/>
                    <a:pt x="1618" y="1968"/>
                    <a:pt x="1618" y="1968"/>
                  </a:cubicBezTo>
                  <a:cubicBezTo>
                    <a:pt x="1619" y="1969"/>
                    <a:pt x="1619" y="1969"/>
                    <a:pt x="1620" y="1969"/>
                  </a:cubicBezTo>
                  <a:cubicBezTo>
                    <a:pt x="1621" y="1969"/>
                    <a:pt x="1622" y="1969"/>
                    <a:pt x="1623" y="1970"/>
                  </a:cubicBezTo>
                  <a:cubicBezTo>
                    <a:pt x="1625" y="1970"/>
                    <a:pt x="1627" y="1971"/>
                    <a:pt x="1629" y="1972"/>
                  </a:cubicBezTo>
                  <a:cubicBezTo>
                    <a:pt x="1631" y="1973"/>
                    <a:pt x="1633" y="1973"/>
                    <a:pt x="1634" y="1974"/>
                  </a:cubicBezTo>
                  <a:cubicBezTo>
                    <a:pt x="1635" y="1975"/>
                    <a:pt x="1636" y="1975"/>
                    <a:pt x="1636" y="1975"/>
                  </a:cubicBezTo>
                  <a:cubicBezTo>
                    <a:pt x="1637" y="1976"/>
                    <a:pt x="1638" y="1976"/>
                    <a:pt x="1639" y="1977"/>
                  </a:cubicBezTo>
                  <a:cubicBezTo>
                    <a:pt x="1639" y="1977"/>
                    <a:pt x="1640" y="1977"/>
                    <a:pt x="1640" y="1978"/>
                  </a:cubicBezTo>
                  <a:cubicBezTo>
                    <a:pt x="1641" y="1978"/>
                    <a:pt x="1641" y="1978"/>
                    <a:pt x="1642" y="1979"/>
                  </a:cubicBezTo>
                  <a:cubicBezTo>
                    <a:pt x="1643" y="1979"/>
                    <a:pt x="1643" y="1980"/>
                    <a:pt x="1644" y="1980"/>
                  </a:cubicBezTo>
                  <a:cubicBezTo>
                    <a:pt x="1644" y="1980"/>
                    <a:pt x="1645" y="1981"/>
                    <a:pt x="1645" y="1981"/>
                  </a:cubicBezTo>
                  <a:cubicBezTo>
                    <a:pt x="1645" y="1981"/>
                    <a:pt x="1645" y="1980"/>
                    <a:pt x="1644" y="1980"/>
                  </a:cubicBezTo>
                  <a:cubicBezTo>
                    <a:pt x="1644" y="1979"/>
                    <a:pt x="1644" y="1978"/>
                    <a:pt x="1643" y="1978"/>
                  </a:cubicBezTo>
                  <a:cubicBezTo>
                    <a:pt x="1643" y="1977"/>
                    <a:pt x="1642" y="1977"/>
                    <a:pt x="1642" y="1976"/>
                  </a:cubicBezTo>
                  <a:cubicBezTo>
                    <a:pt x="1641" y="1975"/>
                    <a:pt x="1641" y="1975"/>
                    <a:pt x="1640" y="1974"/>
                  </a:cubicBezTo>
                  <a:cubicBezTo>
                    <a:pt x="1639" y="1973"/>
                    <a:pt x="1638" y="1972"/>
                    <a:pt x="1637" y="1971"/>
                  </a:cubicBezTo>
                  <a:cubicBezTo>
                    <a:pt x="1636" y="1970"/>
                    <a:pt x="1635" y="1969"/>
                    <a:pt x="1634" y="1969"/>
                  </a:cubicBezTo>
                  <a:cubicBezTo>
                    <a:pt x="1634" y="1968"/>
                    <a:pt x="1633" y="1967"/>
                    <a:pt x="1632" y="1967"/>
                  </a:cubicBezTo>
                  <a:cubicBezTo>
                    <a:pt x="1630" y="1965"/>
                    <a:pt x="1628" y="1964"/>
                    <a:pt x="1626" y="1963"/>
                  </a:cubicBezTo>
                  <a:cubicBezTo>
                    <a:pt x="1625" y="1963"/>
                    <a:pt x="1623" y="1962"/>
                    <a:pt x="1622" y="1962"/>
                  </a:cubicBezTo>
                  <a:cubicBezTo>
                    <a:pt x="1622" y="1962"/>
                    <a:pt x="1621" y="1961"/>
                    <a:pt x="1620" y="1961"/>
                  </a:cubicBezTo>
                  <a:cubicBezTo>
                    <a:pt x="1620" y="1961"/>
                    <a:pt x="1619" y="1961"/>
                    <a:pt x="1618" y="1961"/>
                  </a:cubicBezTo>
                  <a:cubicBezTo>
                    <a:pt x="1618" y="1960"/>
                    <a:pt x="1617" y="1960"/>
                    <a:pt x="1617" y="1960"/>
                  </a:cubicBezTo>
                  <a:cubicBezTo>
                    <a:pt x="1616" y="1960"/>
                    <a:pt x="1616" y="1960"/>
                    <a:pt x="1616" y="1960"/>
                  </a:cubicBezTo>
                  <a:cubicBezTo>
                    <a:pt x="1616" y="1960"/>
                    <a:pt x="1616" y="1960"/>
                    <a:pt x="1616" y="1960"/>
                  </a:cubicBezTo>
                  <a:cubicBezTo>
                    <a:pt x="1616" y="1960"/>
                    <a:pt x="1616" y="1960"/>
                    <a:pt x="1616" y="1960"/>
                  </a:cubicBezTo>
                  <a:cubicBezTo>
                    <a:pt x="1615" y="1960"/>
                    <a:pt x="1615" y="1960"/>
                    <a:pt x="1615" y="1960"/>
                  </a:cubicBezTo>
                  <a:cubicBezTo>
                    <a:pt x="1613" y="1959"/>
                    <a:pt x="1612" y="1959"/>
                    <a:pt x="1611" y="1959"/>
                  </a:cubicBezTo>
                  <a:cubicBezTo>
                    <a:pt x="1608" y="1959"/>
                    <a:pt x="1606" y="1959"/>
                    <a:pt x="1603" y="1958"/>
                  </a:cubicBezTo>
                  <a:cubicBezTo>
                    <a:pt x="1602" y="1958"/>
                    <a:pt x="1601" y="1958"/>
                    <a:pt x="1600" y="1958"/>
                  </a:cubicBezTo>
                  <a:cubicBezTo>
                    <a:pt x="1599" y="1958"/>
                    <a:pt x="1598" y="1958"/>
                    <a:pt x="1596" y="1958"/>
                  </a:cubicBezTo>
                  <a:cubicBezTo>
                    <a:pt x="1596" y="1958"/>
                    <a:pt x="1595" y="1958"/>
                    <a:pt x="1595" y="1958"/>
                  </a:cubicBezTo>
                  <a:cubicBezTo>
                    <a:pt x="1594" y="1958"/>
                    <a:pt x="1594" y="1958"/>
                    <a:pt x="1593" y="1958"/>
                  </a:cubicBezTo>
                  <a:cubicBezTo>
                    <a:pt x="1592" y="1957"/>
                    <a:pt x="1591" y="1957"/>
                    <a:pt x="1590" y="1957"/>
                  </a:cubicBezTo>
                  <a:cubicBezTo>
                    <a:pt x="1588" y="1957"/>
                    <a:pt x="1587" y="1956"/>
                    <a:pt x="1585" y="1956"/>
                  </a:cubicBezTo>
                  <a:cubicBezTo>
                    <a:pt x="1585" y="1956"/>
                    <a:pt x="1585" y="1956"/>
                    <a:pt x="1585" y="1956"/>
                  </a:cubicBezTo>
                  <a:cubicBezTo>
                    <a:pt x="1583" y="1954"/>
                    <a:pt x="1581" y="1952"/>
                    <a:pt x="1580" y="1951"/>
                  </a:cubicBezTo>
                  <a:cubicBezTo>
                    <a:pt x="1577" y="1948"/>
                    <a:pt x="1573" y="1945"/>
                    <a:pt x="1570" y="1942"/>
                  </a:cubicBezTo>
                  <a:cubicBezTo>
                    <a:pt x="1567" y="1939"/>
                    <a:pt x="1564" y="1936"/>
                    <a:pt x="1561" y="1933"/>
                  </a:cubicBezTo>
                  <a:cubicBezTo>
                    <a:pt x="1554" y="1927"/>
                    <a:pt x="1548" y="1921"/>
                    <a:pt x="1541" y="1914"/>
                  </a:cubicBezTo>
                  <a:cubicBezTo>
                    <a:pt x="1538" y="1911"/>
                    <a:pt x="1534" y="1908"/>
                    <a:pt x="1531" y="1905"/>
                  </a:cubicBezTo>
                  <a:cubicBezTo>
                    <a:pt x="1529" y="1904"/>
                    <a:pt x="1528" y="1902"/>
                    <a:pt x="1526" y="1901"/>
                  </a:cubicBezTo>
                  <a:cubicBezTo>
                    <a:pt x="1524" y="1899"/>
                    <a:pt x="1522" y="1898"/>
                    <a:pt x="1521" y="1896"/>
                  </a:cubicBezTo>
                  <a:cubicBezTo>
                    <a:pt x="1520" y="1896"/>
                    <a:pt x="1520" y="1895"/>
                    <a:pt x="1519" y="1895"/>
                  </a:cubicBezTo>
                  <a:cubicBezTo>
                    <a:pt x="1550" y="1908"/>
                    <a:pt x="1578" y="1920"/>
                    <a:pt x="1596" y="1928"/>
                  </a:cubicBezTo>
                  <a:cubicBezTo>
                    <a:pt x="1628" y="1943"/>
                    <a:pt x="1663" y="1965"/>
                    <a:pt x="1698" y="1989"/>
                  </a:cubicBezTo>
                  <a:cubicBezTo>
                    <a:pt x="1698" y="1989"/>
                    <a:pt x="1698" y="1989"/>
                    <a:pt x="1698" y="1989"/>
                  </a:cubicBezTo>
                  <a:cubicBezTo>
                    <a:pt x="1699" y="1990"/>
                    <a:pt x="1699" y="1991"/>
                    <a:pt x="1699" y="1992"/>
                  </a:cubicBezTo>
                  <a:cubicBezTo>
                    <a:pt x="1700" y="1993"/>
                    <a:pt x="1700" y="1994"/>
                    <a:pt x="1701" y="1995"/>
                  </a:cubicBezTo>
                  <a:cubicBezTo>
                    <a:pt x="1701" y="1997"/>
                    <a:pt x="1702" y="2000"/>
                    <a:pt x="1703" y="2003"/>
                  </a:cubicBezTo>
                  <a:cubicBezTo>
                    <a:pt x="1703" y="2005"/>
                    <a:pt x="1704" y="2008"/>
                    <a:pt x="1705" y="2011"/>
                  </a:cubicBezTo>
                  <a:cubicBezTo>
                    <a:pt x="1705" y="2014"/>
                    <a:pt x="1706" y="2017"/>
                    <a:pt x="1707" y="2020"/>
                  </a:cubicBezTo>
                  <a:cubicBezTo>
                    <a:pt x="1707" y="2023"/>
                    <a:pt x="1708" y="2026"/>
                    <a:pt x="1709" y="2029"/>
                  </a:cubicBezTo>
                  <a:cubicBezTo>
                    <a:pt x="1709" y="2033"/>
                    <a:pt x="1710" y="2036"/>
                    <a:pt x="1711" y="2039"/>
                  </a:cubicBezTo>
                  <a:cubicBezTo>
                    <a:pt x="1711" y="2041"/>
                    <a:pt x="1712" y="2042"/>
                    <a:pt x="1712" y="2044"/>
                  </a:cubicBezTo>
                  <a:cubicBezTo>
                    <a:pt x="1712" y="2045"/>
                    <a:pt x="1713" y="2047"/>
                    <a:pt x="1713" y="2048"/>
                  </a:cubicBezTo>
                  <a:cubicBezTo>
                    <a:pt x="1714" y="2051"/>
                    <a:pt x="1715" y="2054"/>
                    <a:pt x="1717" y="2057"/>
                  </a:cubicBezTo>
                  <a:cubicBezTo>
                    <a:pt x="1718" y="2059"/>
                    <a:pt x="1719" y="2062"/>
                    <a:pt x="1720" y="2064"/>
                  </a:cubicBezTo>
                  <a:cubicBezTo>
                    <a:pt x="1721" y="2065"/>
                    <a:pt x="1722" y="2066"/>
                    <a:pt x="1722" y="2067"/>
                  </a:cubicBezTo>
                  <a:cubicBezTo>
                    <a:pt x="1723" y="2068"/>
                    <a:pt x="1723" y="2069"/>
                    <a:pt x="1724" y="2070"/>
                  </a:cubicBezTo>
                  <a:cubicBezTo>
                    <a:pt x="1725" y="2070"/>
                    <a:pt x="1725" y="2071"/>
                    <a:pt x="1726" y="2072"/>
                  </a:cubicBezTo>
                  <a:cubicBezTo>
                    <a:pt x="1726" y="2073"/>
                    <a:pt x="1727" y="2073"/>
                    <a:pt x="1727" y="2074"/>
                  </a:cubicBezTo>
                  <a:cubicBezTo>
                    <a:pt x="1728" y="2075"/>
                    <a:pt x="1729" y="2076"/>
                    <a:pt x="1730" y="2076"/>
                  </a:cubicBezTo>
                  <a:cubicBezTo>
                    <a:pt x="1730" y="2077"/>
                    <a:pt x="1731" y="2077"/>
                    <a:pt x="1731" y="2077"/>
                  </a:cubicBezTo>
                  <a:cubicBezTo>
                    <a:pt x="1731" y="2077"/>
                    <a:pt x="1730" y="2076"/>
                    <a:pt x="1730" y="2076"/>
                  </a:cubicBezTo>
                  <a:cubicBezTo>
                    <a:pt x="1730" y="2075"/>
                    <a:pt x="1729" y="2074"/>
                    <a:pt x="1729" y="2073"/>
                  </a:cubicBezTo>
                  <a:cubicBezTo>
                    <a:pt x="1728" y="2072"/>
                    <a:pt x="1728" y="2071"/>
                    <a:pt x="1728" y="2071"/>
                  </a:cubicBezTo>
                  <a:cubicBezTo>
                    <a:pt x="1727" y="2070"/>
                    <a:pt x="1727" y="2069"/>
                    <a:pt x="1727" y="2068"/>
                  </a:cubicBezTo>
                  <a:cubicBezTo>
                    <a:pt x="1726" y="2067"/>
                    <a:pt x="1726" y="2066"/>
                    <a:pt x="1726" y="2065"/>
                  </a:cubicBezTo>
                  <a:cubicBezTo>
                    <a:pt x="1725" y="2064"/>
                    <a:pt x="1725" y="2063"/>
                    <a:pt x="1724" y="2062"/>
                  </a:cubicBezTo>
                  <a:cubicBezTo>
                    <a:pt x="1724" y="2060"/>
                    <a:pt x="1723" y="2057"/>
                    <a:pt x="1722" y="2055"/>
                  </a:cubicBezTo>
                  <a:cubicBezTo>
                    <a:pt x="1722" y="2052"/>
                    <a:pt x="1721" y="2049"/>
                    <a:pt x="1720" y="2046"/>
                  </a:cubicBezTo>
                  <a:cubicBezTo>
                    <a:pt x="1720" y="2043"/>
                    <a:pt x="1719" y="2040"/>
                    <a:pt x="1718" y="2037"/>
                  </a:cubicBezTo>
                  <a:cubicBezTo>
                    <a:pt x="1718" y="2034"/>
                    <a:pt x="1717" y="2031"/>
                    <a:pt x="1716" y="2028"/>
                  </a:cubicBezTo>
                  <a:cubicBezTo>
                    <a:pt x="1716" y="2025"/>
                    <a:pt x="1715" y="2021"/>
                    <a:pt x="1714" y="2018"/>
                  </a:cubicBezTo>
                  <a:cubicBezTo>
                    <a:pt x="1714" y="2017"/>
                    <a:pt x="1713" y="2015"/>
                    <a:pt x="1713" y="2014"/>
                  </a:cubicBezTo>
                  <a:cubicBezTo>
                    <a:pt x="1712" y="2012"/>
                    <a:pt x="1712" y="2011"/>
                    <a:pt x="1711" y="2009"/>
                  </a:cubicBezTo>
                  <a:cubicBezTo>
                    <a:pt x="1710" y="2006"/>
                    <a:pt x="1709" y="2003"/>
                    <a:pt x="1708" y="2001"/>
                  </a:cubicBezTo>
                  <a:cubicBezTo>
                    <a:pt x="1707" y="1998"/>
                    <a:pt x="1706" y="1996"/>
                    <a:pt x="1705" y="1993"/>
                  </a:cubicBezTo>
                  <a:cubicBezTo>
                    <a:pt x="1705" y="1993"/>
                    <a:pt x="1705" y="1993"/>
                    <a:pt x="1705" y="1993"/>
                  </a:cubicBezTo>
                  <a:cubicBezTo>
                    <a:pt x="1711" y="1997"/>
                    <a:pt x="1718" y="2002"/>
                    <a:pt x="1724" y="2006"/>
                  </a:cubicBezTo>
                  <a:cubicBezTo>
                    <a:pt x="1725" y="2007"/>
                    <a:pt x="1725" y="2008"/>
                    <a:pt x="1725" y="2009"/>
                  </a:cubicBezTo>
                  <a:cubicBezTo>
                    <a:pt x="1726" y="2010"/>
                    <a:pt x="1726" y="2011"/>
                    <a:pt x="1727" y="2012"/>
                  </a:cubicBezTo>
                  <a:cubicBezTo>
                    <a:pt x="1727" y="2013"/>
                    <a:pt x="1728" y="2014"/>
                    <a:pt x="1728" y="2015"/>
                  </a:cubicBezTo>
                  <a:cubicBezTo>
                    <a:pt x="1729" y="2017"/>
                    <a:pt x="1729" y="2018"/>
                    <a:pt x="1730" y="2019"/>
                  </a:cubicBezTo>
                  <a:cubicBezTo>
                    <a:pt x="1731" y="2022"/>
                    <a:pt x="1732" y="2025"/>
                    <a:pt x="1733" y="2028"/>
                  </a:cubicBezTo>
                  <a:cubicBezTo>
                    <a:pt x="1734" y="2032"/>
                    <a:pt x="1735" y="2035"/>
                    <a:pt x="1736" y="2039"/>
                  </a:cubicBezTo>
                  <a:cubicBezTo>
                    <a:pt x="1737" y="2041"/>
                    <a:pt x="1737" y="2042"/>
                    <a:pt x="1738" y="2044"/>
                  </a:cubicBezTo>
                  <a:cubicBezTo>
                    <a:pt x="1738" y="2046"/>
                    <a:pt x="1739" y="2048"/>
                    <a:pt x="1740" y="2050"/>
                  </a:cubicBezTo>
                  <a:cubicBezTo>
                    <a:pt x="1741" y="2054"/>
                    <a:pt x="1742" y="2058"/>
                    <a:pt x="1743" y="2061"/>
                  </a:cubicBezTo>
                  <a:cubicBezTo>
                    <a:pt x="1745" y="2064"/>
                    <a:pt x="1745" y="2064"/>
                    <a:pt x="1745" y="2064"/>
                  </a:cubicBezTo>
                  <a:cubicBezTo>
                    <a:pt x="1745" y="2065"/>
                    <a:pt x="1745" y="2066"/>
                    <a:pt x="1746" y="2067"/>
                  </a:cubicBezTo>
                  <a:cubicBezTo>
                    <a:pt x="1747" y="2069"/>
                    <a:pt x="1747" y="2071"/>
                    <a:pt x="1748" y="2073"/>
                  </a:cubicBezTo>
                  <a:cubicBezTo>
                    <a:pt x="1749" y="2075"/>
                    <a:pt x="1750" y="2077"/>
                    <a:pt x="1751" y="2078"/>
                  </a:cubicBezTo>
                  <a:cubicBezTo>
                    <a:pt x="1752" y="2079"/>
                    <a:pt x="1752" y="2080"/>
                    <a:pt x="1753" y="2081"/>
                  </a:cubicBezTo>
                  <a:cubicBezTo>
                    <a:pt x="1753" y="2082"/>
                    <a:pt x="1754" y="2082"/>
                    <a:pt x="1755" y="2083"/>
                  </a:cubicBezTo>
                  <a:cubicBezTo>
                    <a:pt x="1755" y="2084"/>
                    <a:pt x="1756" y="2085"/>
                    <a:pt x="1756" y="2086"/>
                  </a:cubicBezTo>
                  <a:cubicBezTo>
                    <a:pt x="1757" y="2086"/>
                    <a:pt x="1757" y="2087"/>
                    <a:pt x="1758" y="2088"/>
                  </a:cubicBezTo>
                  <a:cubicBezTo>
                    <a:pt x="1759" y="2089"/>
                    <a:pt x="1760" y="2091"/>
                    <a:pt x="1762" y="2092"/>
                  </a:cubicBezTo>
                  <a:cubicBezTo>
                    <a:pt x="1762" y="2093"/>
                    <a:pt x="1763" y="2093"/>
                    <a:pt x="1764" y="2094"/>
                  </a:cubicBezTo>
                  <a:cubicBezTo>
                    <a:pt x="1764" y="2095"/>
                    <a:pt x="1765" y="2095"/>
                    <a:pt x="1766" y="2096"/>
                  </a:cubicBezTo>
                  <a:cubicBezTo>
                    <a:pt x="1766" y="2096"/>
                    <a:pt x="1766" y="2096"/>
                    <a:pt x="1767" y="2097"/>
                  </a:cubicBezTo>
                  <a:cubicBezTo>
                    <a:pt x="1767" y="2097"/>
                    <a:pt x="1767" y="2097"/>
                    <a:pt x="1767" y="2097"/>
                  </a:cubicBezTo>
                  <a:cubicBezTo>
                    <a:pt x="1768" y="2098"/>
                    <a:pt x="1769" y="2098"/>
                    <a:pt x="1769" y="2099"/>
                  </a:cubicBezTo>
                  <a:cubicBezTo>
                    <a:pt x="1771" y="2100"/>
                    <a:pt x="1772" y="2101"/>
                    <a:pt x="1773" y="2101"/>
                  </a:cubicBezTo>
                  <a:cubicBezTo>
                    <a:pt x="1775" y="2102"/>
                    <a:pt x="1776" y="2103"/>
                    <a:pt x="1777" y="2103"/>
                  </a:cubicBezTo>
                  <a:cubicBezTo>
                    <a:pt x="1778" y="2104"/>
                    <a:pt x="1779" y="2104"/>
                    <a:pt x="1780" y="2105"/>
                  </a:cubicBezTo>
                  <a:cubicBezTo>
                    <a:pt x="1781" y="2105"/>
                    <a:pt x="1781" y="2105"/>
                    <a:pt x="1782" y="2105"/>
                  </a:cubicBezTo>
                  <a:cubicBezTo>
                    <a:pt x="1782" y="2105"/>
                    <a:pt x="1783" y="2105"/>
                    <a:pt x="1783" y="2105"/>
                  </a:cubicBezTo>
                  <a:cubicBezTo>
                    <a:pt x="1784" y="2106"/>
                    <a:pt x="1785" y="2106"/>
                    <a:pt x="1785" y="2106"/>
                  </a:cubicBezTo>
                  <a:cubicBezTo>
                    <a:pt x="1786" y="2106"/>
                    <a:pt x="1787" y="2106"/>
                    <a:pt x="1787" y="2106"/>
                  </a:cubicBezTo>
                  <a:cubicBezTo>
                    <a:pt x="1788" y="2106"/>
                    <a:pt x="1789" y="2106"/>
                    <a:pt x="1789" y="2106"/>
                  </a:cubicBezTo>
                  <a:cubicBezTo>
                    <a:pt x="1789" y="2106"/>
                    <a:pt x="1788" y="2106"/>
                    <a:pt x="1787" y="2106"/>
                  </a:cubicBezTo>
                  <a:cubicBezTo>
                    <a:pt x="1787" y="2105"/>
                    <a:pt x="1785" y="2105"/>
                    <a:pt x="1784" y="2104"/>
                  </a:cubicBezTo>
                  <a:cubicBezTo>
                    <a:pt x="1783" y="2104"/>
                    <a:pt x="1783" y="2103"/>
                    <a:pt x="1783" y="2103"/>
                  </a:cubicBezTo>
                  <a:cubicBezTo>
                    <a:pt x="1782" y="2103"/>
                    <a:pt x="1782" y="2103"/>
                    <a:pt x="1781" y="2102"/>
                  </a:cubicBezTo>
                  <a:cubicBezTo>
                    <a:pt x="1780" y="2102"/>
                    <a:pt x="1779" y="2101"/>
                    <a:pt x="1778" y="2101"/>
                  </a:cubicBezTo>
                  <a:cubicBezTo>
                    <a:pt x="1777" y="2100"/>
                    <a:pt x="1776" y="2099"/>
                    <a:pt x="1775" y="2098"/>
                  </a:cubicBezTo>
                  <a:cubicBezTo>
                    <a:pt x="1774" y="2097"/>
                    <a:pt x="1773" y="2096"/>
                    <a:pt x="1772" y="2095"/>
                  </a:cubicBezTo>
                  <a:cubicBezTo>
                    <a:pt x="1772" y="2095"/>
                    <a:pt x="1771" y="2094"/>
                    <a:pt x="1771" y="2094"/>
                  </a:cubicBezTo>
                  <a:cubicBezTo>
                    <a:pt x="1771" y="2093"/>
                    <a:pt x="1770" y="2093"/>
                    <a:pt x="1770" y="2093"/>
                  </a:cubicBezTo>
                  <a:cubicBezTo>
                    <a:pt x="1770" y="2093"/>
                    <a:pt x="1770" y="2092"/>
                    <a:pt x="1769" y="2092"/>
                  </a:cubicBezTo>
                  <a:cubicBezTo>
                    <a:pt x="1769" y="2091"/>
                    <a:pt x="1768" y="2091"/>
                    <a:pt x="1768" y="2090"/>
                  </a:cubicBezTo>
                  <a:cubicBezTo>
                    <a:pt x="1767" y="2090"/>
                    <a:pt x="1767" y="2089"/>
                    <a:pt x="1766" y="2088"/>
                  </a:cubicBezTo>
                  <a:cubicBezTo>
                    <a:pt x="1765" y="2087"/>
                    <a:pt x="1764" y="2086"/>
                    <a:pt x="1763" y="2084"/>
                  </a:cubicBezTo>
                  <a:cubicBezTo>
                    <a:pt x="1763" y="2083"/>
                    <a:pt x="1762" y="2083"/>
                    <a:pt x="1762" y="2082"/>
                  </a:cubicBezTo>
                  <a:cubicBezTo>
                    <a:pt x="1761" y="2081"/>
                    <a:pt x="1761" y="2080"/>
                    <a:pt x="1760" y="2080"/>
                  </a:cubicBezTo>
                  <a:cubicBezTo>
                    <a:pt x="1759" y="2076"/>
                    <a:pt x="1757" y="2073"/>
                    <a:pt x="1755" y="2070"/>
                  </a:cubicBezTo>
                  <a:cubicBezTo>
                    <a:pt x="1754" y="2068"/>
                    <a:pt x="1754" y="2066"/>
                    <a:pt x="1753" y="2064"/>
                  </a:cubicBezTo>
                  <a:cubicBezTo>
                    <a:pt x="1753" y="2063"/>
                    <a:pt x="1752" y="2062"/>
                    <a:pt x="1752" y="2062"/>
                  </a:cubicBezTo>
                  <a:cubicBezTo>
                    <a:pt x="1751" y="2059"/>
                    <a:pt x="1751" y="2059"/>
                    <a:pt x="1751" y="2059"/>
                  </a:cubicBezTo>
                  <a:cubicBezTo>
                    <a:pt x="1749" y="2055"/>
                    <a:pt x="1748" y="2051"/>
                    <a:pt x="1747" y="2047"/>
                  </a:cubicBezTo>
                  <a:cubicBezTo>
                    <a:pt x="1746" y="2046"/>
                    <a:pt x="1746" y="2044"/>
                    <a:pt x="1745" y="2042"/>
                  </a:cubicBezTo>
                  <a:cubicBezTo>
                    <a:pt x="1744" y="2040"/>
                    <a:pt x="1744" y="2038"/>
                    <a:pt x="1743" y="2036"/>
                  </a:cubicBezTo>
                  <a:cubicBezTo>
                    <a:pt x="1741" y="2033"/>
                    <a:pt x="1740" y="2029"/>
                    <a:pt x="1739" y="2026"/>
                  </a:cubicBezTo>
                  <a:cubicBezTo>
                    <a:pt x="1737" y="2023"/>
                    <a:pt x="1736" y="2020"/>
                    <a:pt x="1734" y="2017"/>
                  </a:cubicBezTo>
                  <a:cubicBezTo>
                    <a:pt x="1733" y="2016"/>
                    <a:pt x="1733" y="2015"/>
                    <a:pt x="1732" y="2014"/>
                  </a:cubicBezTo>
                  <a:cubicBezTo>
                    <a:pt x="1731" y="2012"/>
                    <a:pt x="1730" y="2011"/>
                    <a:pt x="1729" y="2010"/>
                  </a:cubicBezTo>
                  <a:cubicBezTo>
                    <a:pt x="1729" y="2010"/>
                    <a:pt x="1729" y="2010"/>
                    <a:pt x="1729" y="2009"/>
                  </a:cubicBezTo>
                  <a:cubicBezTo>
                    <a:pt x="1756" y="2027"/>
                    <a:pt x="1782" y="2044"/>
                    <a:pt x="1808" y="2057"/>
                  </a:cubicBezTo>
                  <a:cubicBezTo>
                    <a:pt x="1779" y="2038"/>
                    <a:pt x="1757" y="2020"/>
                    <a:pt x="1740" y="2004"/>
                  </a:cubicBezTo>
                  <a:cubicBezTo>
                    <a:pt x="1742" y="2006"/>
                    <a:pt x="1745" y="2007"/>
                    <a:pt x="1748" y="2009"/>
                  </a:cubicBezTo>
                  <a:cubicBezTo>
                    <a:pt x="1750" y="2009"/>
                    <a:pt x="1751" y="2010"/>
                    <a:pt x="1752" y="2010"/>
                  </a:cubicBezTo>
                  <a:cubicBezTo>
                    <a:pt x="1753" y="2011"/>
                    <a:pt x="1754" y="2011"/>
                    <a:pt x="1755" y="2012"/>
                  </a:cubicBezTo>
                  <a:cubicBezTo>
                    <a:pt x="1756" y="2012"/>
                    <a:pt x="1758" y="2013"/>
                    <a:pt x="1759" y="2013"/>
                  </a:cubicBezTo>
                  <a:cubicBezTo>
                    <a:pt x="1760" y="2014"/>
                    <a:pt x="1761" y="2014"/>
                    <a:pt x="1762" y="2015"/>
                  </a:cubicBezTo>
                  <a:cubicBezTo>
                    <a:pt x="1767" y="2016"/>
                    <a:pt x="1772" y="2018"/>
                    <a:pt x="1777" y="2019"/>
                  </a:cubicBezTo>
                  <a:cubicBezTo>
                    <a:pt x="1782" y="2020"/>
                    <a:pt x="1787" y="2021"/>
                    <a:pt x="1792" y="2022"/>
                  </a:cubicBezTo>
                  <a:cubicBezTo>
                    <a:pt x="1795" y="2023"/>
                    <a:pt x="1797" y="2023"/>
                    <a:pt x="1799" y="2024"/>
                  </a:cubicBezTo>
                  <a:cubicBezTo>
                    <a:pt x="1800" y="2024"/>
                    <a:pt x="1800" y="2024"/>
                    <a:pt x="1801" y="2025"/>
                  </a:cubicBezTo>
                  <a:cubicBezTo>
                    <a:pt x="1802" y="2025"/>
                    <a:pt x="1802" y="2025"/>
                    <a:pt x="1803" y="2025"/>
                  </a:cubicBezTo>
                  <a:cubicBezTo>
                    <a:pt x="1803" y="2025"/>
                    <a:pt x="1804" y="2025"/>
                    <a:pt x="1804" y="2026"/>
                  </a:cubicBezTo>
                  <a:cubicBezTo>
                    <a:pt x="1805" y="2026"/>
                    <a:pt x="1805" y="2026"/>
                    <a:pt x="1806" y="2026"/>
                  </a:cubicBezTo>
                  <a:cubicBezTo>
                    <a:pt x="1810" y="2028"/>
                    <a:pt x="1814" y="2030"/>
                    <a:pt x="1818" y="2032"/>
                  </a:cubicBezTo>
                  <a:cubicBezTo>
                    <a:pt x="1822" y="2034"/>
                    <a:pt x="1825" y="2036"/>
                    <a:pt x="1828" y="2039"/>
                  </a:cubicBezTo>
                  <a:cubicBezTo>
                    <a:pt x="1829" y="2039"/>
                    <a:pt x="1829" y="2040"/>
                    <a:pt x="1830" y="2040"/>
                  </a:cubicBezTo>
                  <a:cubicBezTo>
                    <a:pt x="1831" y="2041"/>
                    <a:pt x="1831" y="2042"/>
                    <a:pt x="1832" y="2042"/>
                  </a:cubicBezTo>
                  <a:cubicBezTo>
                    <a:pt x="1833" y="2043"/>
                    <a:pt x="1833" y="2043"/>
                    <a:pt x="1834" y="2044"/>
                  </a:cubicBezTo>
                  <a:cubicBezTo>
                    <a:pt x="1834" y="2045"/>
                    <a:pt x="1835" y="2045"/>
                    <a:pt x="1835" y="2046"/>
                  </a:cubicBezTo>
                  <a:cubicBezTo>
                    <a:pt x="1837" y="2047"/>
                    <a:pt x="1837" y="2048"/>
                    <a:pt x="1838" y="2049"/>
                  </a:cubicBezTo>
                  <a:cubicBezTo>
                    <a:pt x="1839" y="2050"/>
                    <a:pt x="1840" y="2051"/>
                    <a:pt x="1841" y="2052"/>
                  </a:cubicBezTo>
                  <a:cubicBezTo>
                    <a:pt x="1841" y="2052"/>
                    <a:pt x="1842" y="2053"/>
                    <a:pt x="1843" y="2054"/>
                  </a:cubicBezTo>
                  <a:cubicBezTo>
                    <a:pt x="1843" y="2055"/>
                    <a:pt x="1844" y="2055"/>
                    <a:pt x="1844" y="2056"/>
                  </a:cubicBezTo>
                  <a:cubicBezTo>
                    <a:pt x="1845" y="2057"/>
                    <a:pt x="1845" y="2057"/>
                    <a:pt x="1845" y="2057"/>
                  </a:cubicBezTo>
                  <a:cubicBezTo>
                    <a:pt x="1845" y="2057"/>
                    <a:pt x="1845" y="2057"/>
                    <a:pt x="1844" y="2055"/>
                  </a:cubicBezTo>
                  <a:cubicBezTo>
                    <a:pt x="1844" y="2054"/>
                    <a:pt x="1843" y="2053"/>
                    <a:pt x="1842" y="2051"/>
                  </a:cubicBezTo>
                  <a:cubicBezTo>
                    <a:pt x="1842" y="2050"/>
                    <a:pt x="1841" y="2049"/>
                    <a:pt x="1840" y="2047"/>
                  </a:cubicBezTo>
                  <a:cubicBezTo>
                    <a:pt x="1839" y="2046"/>
                    <a:pt x="1839" y="2045"/>
                    <a:pt x="1838" y="2044"/>
                  </a:cubicBezTo>
                  <a:cubicBezTo>
                    <a:pt x="1836" y="2041"/>
                    <a:pt x="1834" y="2038"/>
                    <a:pt x="1831" y="2035"/>
                  </a:cubicBezTo>
                  <a:cubicBezTo>
                    <a:pt x="1828" y="2032"/>
                    <a:pt x="1825" y="2030"/>
                    <a:pt x="1821" y="2027"/>
                  </a:cubicBezTo>
                  <a:cubicBezTo>
                    <a:pt x="1817" y="2024"/>
                    <a:pt x="1813" y="2022"/>
                    <a:pt x="1809" y="2020"/>
                  </a:cubicBezTo>
                  <a:cubicBezTo>
                    <a:pt x="1804" y="2018"/>
                    <a:pt x="1799" y="2016"/>
                    <a:pt x="1794" y="2015"/>
                  </a:cubicBezTo>
                  <a:cubicBezTo>
                    <a:pt x="1789" y="2014"/>
                    <a:pt x="1784" y="2013"/>
                    <a:pt x="1779" y="2012"/>
                  </a:cubicBezTo>
                  <a:cubicBezTo>
                    <a:pt x="1774" y="2010"/>
                    <a:pt x="1770" y="2009"/>
                    <a:pt x="1765" y="2007"/>
                  </a:cubicBezTo>
                  <a:cubicBezTo>
                    <a:pt x="1760" y="2006"/>
                    <a:pt x="1756" y="2004"/>
                    <a:pt x="1751" y="2002"/>
                  </a:cubicBezTo>
                  <a:cubicBezTo>
                    <a:pt x="1747" y="2000"/>
                    <a:pt x="1743" y="1999"/>
                    <a:pt x="1739" y="1997"/>
                  </a:cubicBezTo>
                  <a:cubicBezTo>
                    <a:pt x="1735" y="1995"/>
                    <a:pt x="1731" y="1993"/>
                    <a:pt x="1728" y="1991"/>
                  </a:cubicBezTo>
                  <a:cubicBezTo>
                    <a:pt x="1727" y="1991"/>
                    <a:pt x="1726" y="1991"/>
                    <a:pt x="1726" y="1990"/>
                  </a:cubicBezTo>
                  <a:cubicBezTo>
                    <a:pt x="1712" y="1977"/>
                    <a:pt x="1702" y="1965"/>
                    <a:pt x="1694" y="1955"/>
                  </a:cubicBezTo>
                  <a:cubicBezTo>
                    <a:pt x="1749" y="1969"/>
                    <a:pt x="1792" y="1994"/>
                    <a:pt x="1845" y="2004"/>
                  </a:cubicBezTo>
                  <a:cubicBezTo>
                    <a:pt x="1845" y="2004"/>
                    <a:pt x="1845" y="2004"/>
                    <a:pt x="1846" y="2005"/>
                  </a:cubicBezTo>
                  <a:cubicBezTo>
                    <a:pt x="1847" y="2005"/>
                    <a:pt x="1849" y="2006"/>
                    <a:pt x="1852" y="2007"/>
                  </a:cubicBezTo>
                  <a:cubicBezTo>
                    <a:pt x="1854" y="2008"/>
                    <a:pt x="1856" y="2010"/>
                    <a:pt x="1859" y="2011"/>
                  </a:cubicBezTo>
                  <a:cubicBezTo>
                    <a:pt x="1860" y="2011"/>
                    <a:pt x="1861" y="2012"/>
                    <a:pt x="1862" y="2013"/>
                  </a:cubicBezTo>
                  <a:cubicBezTo>
                    <a:pt x="1864" y="2013"/>
                    <a:pt x="1865" y="2014"/>
                    <a:pt x="1866" y="2015"/>
                  </a:cubicBezTo>
                  <a:cubicBezTo>
                    <a:pt x="1868" y="2016"/>
                    <a:pt x="1869" y="2016"/>
                    <a:pt x="1871" y="2017"/>
                  </a:cubicBezTo>
                  <a:cubicBezTo>
                    <a:pt x="1871" y="2018"/>
                    <a:pt x="1872" y="2018"/>
                    <a:pt x="1873" y="2018"/>
                  </a:cubicBezTo>
                  <a:cubicBezTo>
                    <a:pt x="1873" y="2019"/>
                    <a:pt x="1874" y="2019"/>
                    <a:pt x="1875" y="2020"/>
                  </a:cubicBezTo>
                  <a:cubicBezTo>
                    <a:pt x="1876" y="2021"/>
                    <a:pt x="1878" y="2022"/>
                    <a:pt x="1879" y="2023"/>
                  </a:cubicBezTo>
                  <a:cubicBezTo>
                    <a:pt x="1881" y="2024"/>
                    <a:pt x="1882" y="2024"/>
                    <a:pt x="1884" y="2025"/>
                  </a:cubicBezTo>
                  <a:cubicBezTo>
                    <a:pt x="1885" y="2026"/>
                    <a:pt x="1887" y="2028"/>
                    <a:pt x="1888" y="2029"/>
                  </a:cubicBezTo>
                  <a:cubicBezTo>
                    <a:pt x="1889" y="2029"/>
                    <a:pt x="1890" y="2030"/>
                    <a:pt x="1891" y="2030"/>
                  </a:cubicBezTo>
                  <a:cubicBezTo>
                    <a:pt x="1892" y="2031"/>
                    <a:pt x="1892" y="2031"/>
                    <a:pt x="1893" y="2032"/>
                  </a:cubicBezTo>
                  <a:cubicBezTo>
                    <a:pt x="1900" y="2036"/>
                    <a:pt x="1906" y="2042"/>
                    <a:pt x="1912" y="2047"/>
                  </a:cubicBezTo>
                  <a:cubicBezTo>
                    <a:pt x="1919" y="2053"/>
                    <a:pt x="1925" y="2059"/>
                    <a:pt x="1931" y="2065"/>
                  </a:cubicBezTo>
                  <a:cubicBezTo>
                    <a:pt x="1932" y="2067"/>
                    <a:pt x="1934" y="2069"/>
                    <a:pt x="1936" y="2071"/>
                  </a:cubicBezTo>
                  <a:cubicBezTo>
                    <a:pt x="1937" y="2072"/>
                    <a:pt x="1938" y="2074"/>
                    <a:pt x="1940" y="2076"/>
                  </a:cubicBezTo>
                  <a:cubicBezTo>
                    <a:pt x="1943" y="2079"/>
                    <a:pt x="1945" y="2083"/>
                    <a:pt x="1948" y="2086"/>
                  </a:cubicBezTo>
                  <a:cubicBezTo>
                    <a:pt x="1950" y="2088"/>
                    <a:pt x="1951" y="2090"/>
                    <a:pt x="1952" y="2092"/>
                  </a:cubicBezTo>
                  <a:cubicBezTo>
                    <a:pt x="1954" y="2094"/>
                    <a:pt x="1955" y="2095"/>
                    <a:pt x="1956" y="2097"/>
                  </a:cubicBezTo>
                  <a:cubicBezTo>
                    <a:pt x="1957" y="2099"/>
                    <a:pt x="1959" y="2101"/>
                    <a:pt x="1960" y="2103"/>
                  </a:cubicBezTo>
                  <a:cubicBezTo>
                    <a:pt x="1961" y="2104"/>
                    <a:pt x="1961" y="2105"/>
                    <a:pt x="1962" y="2106"/>
                  </a:cubicBezTo>
                  <a:cubicBezTo>
                    <a:pt x="1962" y="2107"/>
                    <a:pt x="1963" y="2108"/>
                    <a:pt x="1964" y="2108"/>
                  </a:cubicBezTo>
                  <a:cubicBezTo>
                    <a:pt x="1965" y="2110"/>
                    <a:pt x="1966" y="2112"/>
                    <a:pt x="1967" y="2114"/>
                  </a:cubicBezTo>
                  <a:cubicBezTo>
                    <a:pt x="1968" y="2116"/>
                    <a:pt x="1970" y="2118"/>
                    <a:pt x="1971" y="2120"/>
                  </a:cubicBezTo>
                  <a:cubicBezTo>
                    <a:pt x="1972" y="2122"/>
                    <a:pt x="1973" y="2124"/>
                    <a:pt x="1974" y="2125"/>
                  </a:cubicBezTo>
                  <a:cubicBezTo>
                    <a:pt x="1975" y="2127"/>
                    <a:pt x="1976" y="2129"/>
                    <a:pt x="1977" y="2131"/>
                  </a:cubicBezTo>
                  <a:cubicBezTo>
                    <a:pt x="1981" y="2139"/>
                    <a:pt x="1985" y="2146"/>
                    <a:pt x="1989" y="2153"/>
                  </a:cubicBezTo>
                  <a:cubicBezTo>
                    <a:pt x="1991" y="2156"/>
                    <a:pt x="1992" y="2160"/>
                    <a:pt x="1994" y="2163"/>
                  </a:cubicBezTo>
                  <a:cubicBezTo>
                    <a:pt x="1996" y="2166"/>
                    <a:pt x="1997" y="2170"/>
                    <a:pt x="1999" y="2173"/>
                  </a:cubicBezTo>
                  <a:cubicBezTo>
                    <a:pt x="2005" y="2185"/>
                    <a:pt x="2010" y="2195"/>
                    <a:pt x="2013" y="2203"/>
                  </a:cubicBezTo>
                  <a:cubicBezTo>
                    <a:pt x="2015" y="2206"/>
                    <a:pt x="2016" y="2209"/>
                    <a:pt x="2017" y="2211"/>
                  </a:cubicBezTo>
                  <a:cubicBezTo>
                    <a:pt x="2018" y="2213"/>
                    <a:pt x="2019" y="2214"/>
                    <a:pt x="2019" y="2214"/>
                  </a:cubicBezTo>
                  <a:cubicBezTo>
                    <a:pt x="2019" y="2214"/>
                    <a:pt x="2018" y="2213"/>
                    <a:pt x="2018" y="2211"/>
                  </a:cubicBezTo>
                  <a:cubicBezTo>
                    <a:pt x="2017" y="2209"/>
                    <a:pt x="2016" y="2206"/>
                    <a:pt x="2015" y="2202"/>
                  </a:cubicBezTo>
                  <a:cubicBezTo>
                    <a:pt x="2013" y="2198"/>
                    <a:pt x="2012" y="2194"/>
                    <a:pt x="2010" y="2188"/>
                  </a:cubicBezTo>
                  <a:cubicBezTo>
                    <a:pt x="2009" y="2186"/>
                    <a:pt x="2008" y="2183"/>
                    <a:pt x="2006" y="2180"/>
                  </a:cubicBezTo>
                  <a:cubicBezTo>
                    <a:pt x="2005" y="2177"/>
                    <a:pt x="2004" y="2174"/>
                    <a:pt x="2003" y="2171"/>
                  </a:cubicBezTo>
                  <a:cubicBezTo>
                    <a:pt x="2002" y="2168"/>
                    <a:pt x="2000" y="2164"/>
                    <a:pt x="1999" y="2161"/>
                  </a:cubicBezTo>
                  <a:cubicBezTo>
                    <a:pt x="1997" y="2157"/>
                    <a:pt x="1996" y="2154"/>
                    <a:pt x="1994" y="2150"/>
                  </a:cubicBezTo>
                  <a:cubicBezTo>
                    <a:pt x="1992" y="2147"/>
                    <a:pt x="1991" y="2143"/>
                    <a:pt x="1989" y="2139"/>
                  </a:cubicBezTo>
                  <a:cubicBezTo>
                    <a:pt x="1988" y="2137"/>
                    <a:pt x="1987" y="2135"/>
                    <a:pt x="1986" y="2134"/>
                  </a:cubicBezTo>
                  <a:cubicBezTo>
                    <a:pt x="1986" y="2133"/>
                    <a:pt x="1985" y="2132"/>
                    <a:pt x="1985" y="2131"/>
                  </a:cubicBezTo>
                  <a:cubicBezTo>
                    <a:pt x="1985" y="2130"/>
                    <a:pt x="1984" y="2130"/>
                    <a:pt x="1984" y="2130"/>
                  </a:cubicBezTo>
                  <a:cubicBezTo>
                    <a:pt x="1985" y="2130"/>
                    <a:pt x="1987" y="2131"/>
                    <a:pt x="1988" y="2132"/>
                  </a:cubicBezTo>
                  <a:cubicBezTo>
                    <a:pt x="1990" y="2133"/>
                    <a:pt x="1993" y="2135"/>
                    <a:pt x="1995" y="2137"/>
                  </a:cubicBezTo>
                  <a:cubicBezTo>
                    <a:pt x="1998" y="2139"/>
                    <a:pt x="2001" y="2141"/>
                    <a:pt x="2004" y="2143"/>
                  </a:cubicBezTo>
                  <a:cubicBezTo>
                    <a:pt x="2007" y="2145"/>
                    <a:pt x="2010" y="2147"/>
                    <a:pt x="2014" y="2149"/>
                  </a:cubicBezTo>
                  <a:cubicBezTo>
                    <a:pt x="2017" y="2152"/>
                    <a:pt x="2020" y="2154"/>
                    <a:pt x="2024" y="2157"/>
                  </a:cubicBezTo>
                  <a:cubicBezTo>
                    <a:pt x="2027" y="2159"/>
                    <a:pt x="2030" y="2162"/>
                    <a:pt x="2034" y="2164"/>
                  </a:cubicBezTo>
                  <a:cubicBezTo>
                    <a:pt x="2036" y="2167"/>
                    <a:pt x="2036" y="2167"/>
                    <a:pt x="2036" y="2167"/>
                  </a:cubicBezTo>
                  <a:cubicBezTo>
                    <a:pt x="2037" y="2167"/>
                    <a:pt x="2038" y="2168"/>
                    <a:pt x="2038" y="2169"/>
                  </a:cubicBezTo>
                  <a:cubicBezTo>
                    <a:pt x="2040" y="2170"/>
                    <a:pt x="2041" y="2172"/>
                    <a:pt x="2043" y="2173"/>
                  </a:cubicBezTo>
                  <a:cubicBezTo>
                    <a:pt x="2046" y="2176"/>
                    <a:pt x="2049" y="2179"/>
                    <a:pt x="2051" y="2182"/>
                  </a:cubicBezTo>
                  <a:cubicBezTo>
                    <a:pt x="2054" y="2185"/>
                    <a:pt x="2056" y="2188"/>
                    <a:pt x="2058" y="2191"/>
                  </a:cubicBezTo>
                  <a:cubicBezTo>
                    <a:pt x="2060" y="2194"/>
                    <a:pt x="2062" y="2197"/>
                    <a:pt x="2064" y="2200"/>
                  </a:cubicBezTo>
                  <a:cubicBezTo>
                    <a:pt x="2064" y="2201"/>
                    <a:pt x="2065" y="2202"/>
                    <a:pt x="2066" y="2204"/>
                  </a:cubicBezTo>
                  <a:cubicBezTo>
                    <a:pt x="2067" y="2205"/>
                    <a:pt x="2067" y="2206"/>
                    <a:pt x="2068" y="2207"/>
                  </a:cubicBezTo>
                  <a:cubicBezTo>
                    <a:pt x="2068" y="2209"/>
                    <a:pt x="2069" y="2210"/>
                    <a:pt x="2069" y="2211"/>
                  </a:cubicBezTo>
                  <a:cubicBezTo>
                    <a:pt x="2070" y="2212"/>
                    <a:pt x="2070" y="2213"/>
                    <a:pt x="2071" y="2214"/>
                  </a:cubicBezTo>
                  <a:cubicBezTo>
                    <a:pt x="2071" y="2215"/>
                    <a:pt x="2072" y="2217"/>
                    <a:pt x="2072" y="2218"/>
                  </a:cubicBezTo>
                  <a:cubicBezTo>
                    <a:pt x="2073" y="2219"/>
                    <a:pt x="2073" y="2219"/>
                    <a:pt x="2073" y="2219"/>
                  </a:cubicBezTo>
                  <a:cubicBezTo>
                    <a:pt x="2073" y="2219"/>
                    <a:pt x="2073" y="2219"/>
                    <a:pt x="2073" y="2218"/>
                  </a:cubicBezTo>
                  <a:cubicBezTo>
                    <a:pt x="2072" y="2217"/>
                    <a:pt x="2072" y="2215"/>
                    <a:pt x="2072" y="2213"/>
                  </a:cubicBezTo>
                  <a:cubicBezTo>
                    <a:pt x="2072" y="2212"/>
                    <a:pt x="2072" y="2211"/>
                    <a:pt x="2072" y="2210"/>
                  </a:cubicBezTo>
                  <a:cubicBezTo>
                    <a:pt x="2071" y="2209"/>
                    <a:pt x="2071" y="2208"/>
                    <a:pt x="2071" y="2206"/>
                  </a:cubicBezTo>
                  <a:cubicBezTo>
                    <a:pt x="2070" y="2205"/>
                    <a:pt x="2070" y="2204"/>
                    <a:pt x="2069" y="2202"/>
                  </a:cubicBezTo>
                  <a:cubicBezTo>
                    <a:pt x="2069" y="2201"/>
                    <a:pt x="2068" y="2199"/>
                    <a:pt x="2068" y="2198"/>
                  </a:cubicBezTo>
                  <a:cubicBezTo>
                    <a:pt x="2067" y="2196"/>
                    <a:pt x="2067" y="2194"/>
                    <a:pt x="2066" y="2193"/>
                  </a:cubicBezTo>
                  <a:cubicBezTo>
                    <a:pt x="2065" y="2191"/>
                    <a:pt x="2064" y="2190"/>
                    <a:pt x="2063" y="2188"/>
                  </a:cubicBezTo>
                  <a:cubicBezTo>
                    <a:pt x="2061" y="2184"/>
                    <a:pt x="2059" y="2181"/>
                    <a:pt x="2057" y="2178"/>
                  </a:cubicBezTo>
                  <a:cubicBezTo>
                    <a:pt x="2056" y="2177"/>
                    <a:pt x="2055" y="2176"/>
                    <a:pt x="2055" y="2175"/>
                  </a:cubicBezTo>
                  <a:cubicBezTo>
                    <a:pt x="2054" y="2174"/>
                    <a:pt x="2053" y="2173"/>
                    <a:pt x="2053" y="2173"/>
                  </a:cubicBezTo>
                  <a:cubicBezTo>
                    <a:pt x="2051" y="2171"/>
                    <a:pt x="2050" y="2169"/>
                    <a:pt x="2048" y="2168"/>
                  </a:cubicBezTo>
                  <a:cubicBezTo>
                    <a:pt x="2047" y="2166"/>
                    <a:pt x="2045" y="2165"/>
                    <a:pt x="2044" y="2163"/>
                  </a:cubicBezTo>
                  <a:cubicBezTo>
                    <a:pt x="2043" y="2162"/>
                    <a:pt x="2042" y="2161"/>
                    <a:pt x="2041" y="2161"/>
                  </a:cubicBezTo>
                  <a:cubicBezTo>
                    <a:pt x="2039" y="2158"/>
                    <a:pt x="2039" y="2158"/>
                    <a:pt x="2039" y="2158"/>
                  </a:cubicBezTo>
                  <a:cubicBezTo>
                    <a:pt x="2035" y="2156"/>
                    <a:pt x="2032" y="2153"/>
                    <a:pt x="2028" y="2150"/>
                  </a:cubicBezTo>
                  <a:cubicBezTo>
                    <a:pt x="2026" y="2149"/>
                    <a:pt x="2025" y="2148"/>
                    <a:pt x="2023" y="2147"/>
                  </a:cubicBezTo>
                  <a:cubicBezTo>
                    <a:pt x="2021" y="2146"/>
                    <a:pt x="2019" y="2144"/>
                    <a:pt x="2018" y="2143"/>
                  </a:cubicBezTo>
                  <a:cubicBezTo>
                    <a:pt x="2014" y="2141"/>
                    <a:pt x="2010" y="2139"/>
                    <a:pt x="2007" y="2138"/>
                  </a:cubicBezTo>
                  <a:cubicBezTo>
                    <a:pt x="2004" y="2136"/>
                    <a:pt x="2001" y="2134"/>
                    <a:pt x="1998" y="2133"/>
                  </a:cubicBezTo>
                  <a:cubicBezTo>
                    <a:pt x="1995" y="2132"/>
                    <a:pt x="1992" y="2130"/>
                    <a:pt x="1989" y="2129"/>
                  </a:cubicBezTo>
                  <a:cubicBezTo>
                    <a:pt x="1987" y="2128"/>
                    <a:pt x="1985" y="2127"/>
                    <a:pt x="1983" y="2127"/>
                  </a:cubicBezTo>
                  <a:cubicBezTo>
                    <a:pt x="1983" y="2127"/>
                    <a:pt x="1983" y="2127"/>
                    <a:pt x="1983" y="2127"/>
                  </a:cubicBezTo>
                  <a:cubicBezTo>
                    <a:pt x="1982" y="2125"/>
                    <a:pt x="1981" y="2124"/>
                    <a:pt x="1980" y="2122"/>
                  </a:cubicBezTo>
                  <a:cubicBezTo>
                    <a:pt x="1979" y="2120"/>
                    <a:pt x="1978" y="2118"/>
                    <a:pt x="1977" y="2116"/>
                  </a:cubicBezTo>
                  <a:cubicBezTo>
                    <a:pt x="1976" y="2114"/>
                    <a:pt x="1975" y="2112"/>
                    <a:pt x="1974" y="2110"/>
                  </a:cubicBezTo>
                  <a:cubicBezTo>
                    <a:pt x="1973" y="2108"/>
                    <a:pt x="1971" y="2106"/>
                    <a:pt x="1970" y="2104"/>
                  </a:cubicBezTo>
                  <a:cubicBezTo>
                    <a:pt x="1970" y="2103"/>
                    <a:pt x="1969" y="2102"/>
                    <a:pt x="1968" y="2101"/>
                  </a:cubicBezTo>
                  <a:cubicBezTo>
                    <a:pt x="1968" y="2101"/>
                    <a:pt x="1967" y="2100"/>
                    <a:pt x="1967" y="2099"/>
                  </a:cubicBezTo>
                  <a:cubicBezTo>
                    <a:pt x="1965" y="2097"/>
                    <a:pt x="1964" y="2095"/>
                    <a:pt x="1963" y="2093"/>
                  </a:cubicBezTo>
                  <a:cubicBezTo>
                    <a:pt x="1961" y="2091"/>
                    <a:pt x="1960" y="2089"/>
                    <a:pt x="1959" y="2087"/>
                  </a:cubicBezTo>
                  <a:cubicBezTo>
                    <a:pt x="1957" y="2085"/>
                    <a:pt x="1956" y="2083"/>
                    <a:pt x="1955" y="2081"/>
                  </a:cubicBezTo>
                  <a:cubicBezTo>
                    <a:pt x="1952" y="2078"/>
                    <a:pt x="1949" y="2074"/>
                    <a:pt x="1946" y="2071"/>
                  </a:cubicBezTo>
                  <a:cubicBezTo>
                    <a:pt x="1944" y="2069"/>
                    <a:pt x="1943" y="2067"/>
                    <a:pt x="1941" y="2065"/>
                  </a:cubicBezTo>
                  <a:cubicBezTo>
                    <a:pt x="1940" y="2064"/>
                    <a:pt x="1938" y="2062"/>
                    <a:pt x="1937" y="2060"/>
                  </a:cubicBezTo>
                  <a:cubicBezTo>
                    <a:pt x="1936" y="2059"/>
                    <a:pt x="1935" y="2059"/>
                    <a:pt x="1934" y="2058"/>
                  </a:cubicBezTo>
                  <a:cubicBezTo>
                    <a:pt x="1934" y="2058"/>
                    <a:pt x="1934" y="2058"/>
                    <a:pt x="1934" y="2058"/>
                  </a:cubicBezTo>
                  <a:cubicBezTo>
                    <a:pt x="1934" y="2057"/>
                    <a:pt x="1934" y="2057"/>
                    <a:pt x="1934" y="2057"/>
                  </a:cubicBezTo>
                  <a:cubicBezTo>
                    <a:pt x="1934" y="2057"/>
                    <a:pt x="1934" y="2057"/>
                    <a:pt x="1934" y="2057"/>
                  </a:cubicBezTo>
                  <a:cubicBezTo>
                    <a:pt x="1934" y="2057"/>
                    <a:pt x="1934" y="2057"/>
                    <a:pt x="1934" y="2057"/>
                  </a:cubicBezTo>
                  <a:cubicBezTo>
                    <a:pt x="1933" y="2057"/>
                    <a:pt x="1933" y="2057"/>
                    <a:pt x="1933" y="2057"/>
                  </a:cubicBezTo>
                  <a:cubicBezTo>
                    <a:pt x="1932" y="2055"/>
                    <a:pt x="1932" y="2055"/>
                    <a:pt x="1932" y="2055"/>
                  </a:cubicBezTo>
                  <a:cubicBezTo>
                    <a:pt x="1931" y="2055"/>
                    <a:pt x="1930" y="2054"/>
                    <a:pt x="1930" y="2053"/>
                  </a:cubicBezTo>
                  <a:cubicBezTo>
                    <a:pt x="1930" y="2054"/>
                    <a:pt x="1931" y="2054"/>
                    <a:pt x="1932" y="2054"/>
                  </a:cubicBezTo>
                  <a:cubicBezTo>
                    <a:pt x="1933" y="2055"/>
                    <a:pt x="1935" y="2056"/>
                    <a:pt x="1936" y="2057"/>
                  </a:cubicBezTo>
                  <a:cubicBezTo>
                    <a:pt x="1942" y="2060"/>
                    <a:pt x="1949" y="2063"/>
                    <a:pt x="1955" y="2066"/>
                  </a:cubicBezTo>
                  <a:cubicBezTo>
                    <a:pt x="1956" y="2066"/>
                    <a:pt x="1956" y="2066"/>
                    <a:pt x="1956" y="2066"/>
                  </a:cubicBezTo>
                  <a:cubicBezTo>
                    <a:pt x="1958" y="2067"/>
                    <a:pt x="1958" y="2067"/>
                    <a:pt x="1958" y="2067"/>
                  </a:cubicBezTo>
                  <a:cubicBezTo>
                    <a:pt x="1960" y="2068"/>
                    <a:pt x="1960" y="2068"/>
                    <a:pt x="1960" y="2068"/>
                  </a:cubicBezTo>
                  <a:cubicBezTo>
                    <a:pt x="1962" y="2068"/>
                    <a:pt x="1963" y="2069"/>
                    <a:pt x="1965" y="2070"/>
                  </a:cubicBezTo>
                  <a:cubicBezTo>
                    <a:pt x="1968" y="2071"/>
                    <a:pt x="1971" y="2072"/>
                    <a:pt x="1975" y="2073"/>
                  </a:cubicBezTo>
                  <a:cubicBezTo>
                    <a:pt x="1981" y="2075"/>
                    <a:pt x="1988" y="2077"/>
                    <a:pt x="1994" y="2080"/>
                  </a:cubicBezTo>
                  <a:cubicBezTo>
                    <a:pt x="2000" y="2082"/>
                    <a:pt x="2005" y="2084"/>
                    <a:pt x="2011" y="2087"/>
                  </a:cubicBezTo>
                  <a:cubicBezTo>
                    <a:pt x="2016" y="2089"/>
                    <a:pt x="2021" y="2092"/>
                    <a:pt x="2025" y="2095"/>
                  </a:cubicBezTo>
                  <a:cubicBezTo>
                    <a:pt x="2029" y="2098"/>
                    <a:pt x="2033" y="2101"/>
                    <a:pt x="2036" y="2103"/>
                  </a:cubicBezTo>
                  <a:cubicBezTo>
                    <a:pt x="2039" y="2106"/>
                    <a:pt x="2041" y="2109"/>
                    <a:pt x="2043" y="2111"/>
                  </a:cubicBezTo>
                  <a:cubicBezTo>
                    <a:pt x="2044" y="2113"/>
                    <a:pt x="2045" y="2114"/>
                    <a:pt x="2045" y="2115"/>
                  </a:cubicBezTo>
                  <a:cubicBezTo>
                    <a:pt x="2046" y="2116"/>
                    <a:pt x="2046" y="2116"/>
                    <a:pt x="2047" y="2117"/>
                  </a:cubicBezTo>
                  <a:cubicBezTo>
                    <a:pt x="2048" y="2119"/>
                    <a:pt x="2048" y="2119"/>
                    <a:pt x="2048" y="2119"/>
                  </a:cubicBezTo>
                  <a:cubicBezTo>
                    <a:pt x="2048" y="2119"/>
                    <a:pt x="2048" y="2119"/>
                    <a:pt x="2047" y="2117"/>
                  </a:cubicBezTo>
                  <a:cubicBezTo>
                    <a:pt x="2047" y="2116"/>
                    <a:pt x="2047" y="2115"/>
                    <a:pt x="2046" y="2114"/>
                  </a:cubicBezTo>
                  <a:cubicBezTo>
                    <a:pt x="2046" y="2113"/>
                    <a:pt x="2045" y="2112"/>
                    <a:pt x="2044" y="2111"/>
                  </a:cubicBezTo>
                  <a:cubicBezTo>
                    <a:pt x="2043" y="2108"/>
                    <a:pt x="2041" y="2105"/>
                    <a:pt x="2038" y="2101"/>
                  </a:cubicBezTo>
                  <a:cubicBezTo>
                    <a:pt x="2035" y="2098"/>
                    <a:pt x="2032" y="2095"/>
                    <a:pt x="2027" y="2091"/>
                  </a:cubicBezTo>
                  <a:cubicBezTo>
                    <a:pt x="2023" y="2088"/>
                    <a:pt x="2019" y="2084"/>
                    <a:pt x="2013" y="2081"/>
                  </a:cubicBezTo>
                  <a:cubicBezTo>
                    <a:pt x="2008" y="2078"/>
                    <a:pt x="2002" y="2076"/>
                    <a:pt x="1996" y="2073"/>
                  </a:cubicBezTo>
                  <a:cubicBezTo>
                    <a:pt x="1993" y="2072"/>
                    <a:pt x="1990" y="2071"/>
                    <a:pt x="1987" y="2069"/>
                  </a:cubicBezTo>
                  <a:cubicBezTo>
                    <a:pt x="1984" y="2068"/>
                    <a:pt x="1980" y="2067"/>
                    <a:pt x="1977" y="2066"/>
                  </a:cubicBezTo>
                  <a:cubicBezTo>
                    <a:pt x="1974" y="2065"/>
                    <a:pt x="1971" y="2063"/>
                    <a:pt x="1968" y="2062"/>
                  </a:cubicBezTo>
                  <a:cubicBezTo>
                    <a:pt x="1966" y="2062"/>
                    <a:pt x="1964" y="2061"/>
                    <a:pt x="1963" y="2060"/>
                  </a:cubicBezTo>
                  <a:cubicBezTo>
                    <a:pt x="1960" y="2059"/>
                    <a:pt x="1960" y="2059"/>
                    <a:pt x="1960" y="2059"/>
                  </a:cubicBezTo>
                  <a:cubicBezTo>
                    <a:pt x="1960" y="2059"/>
                    <a:pt x="1960" y="2059"/>
                    <a:pt x="1959" y="2059"/>
                  </a:cubicBezTo>
                  <a:cubicBezTo>
                    <a:pt x="1958" y="2058"/>
                    <a:pt x="1958" y="2058"/>
                    <a:pt x="1958" y="2058"/>
                  </a:cubicBezTo>
                  <a:cubicBezTo>
                    <a:pt x="1953" y="2056"/>
                    <a:pt x="1953" y="2056"/>
                    <a:pt x="1953" y="2056"/>
                  </a:cubicBezTo>
                  <a:cubicBezTo>
                    <a:pt x="1952" y="2056"/>
                    <a:pt x="1950" y="2055"/>
                    <a:pt x="1949" y="2054"/>
                  </a:cubicBezTo>
                  <a:cubicBezTo>
                    <a:pt x="1947" y="2054"/>
                    <a:pt x="1946" y="2053"/>
                    <a:pt x="1944" y="2052"/>
                  </a:cubicBezTo>
                  <a:cubicBezTo>
                    <a:pt x="1943" y="2051"/>
                    <a:pt x="1941" y="2051"/>
                    <a:pt x="1940" y="2050"/>
                  </a:cubicBezTo>
                  <a:cubicBezTo>
                    <a:pt x="1936" y="2048"/>
                    <a:pt x="1933" y="2047"/>
                    <a:pt x="1930" y="2045"/>
                  </a:cubicBezTo>
                  <a:cubicBezTo>
                    <a:pt x="1934" y="2046"/>
                    <a:pt x="1938" y="2047"/>
                    <a:pt x="1942" y="2048"/>
                  </a:cubicBezTo>
                  <a:cubicBezTo>
                    <a:pt x="1945" y="2049"/>
                    <a:pt x="1947" y="2049"/>
                    <a:pt x="1950" y="2050"/>
                  </a:cubicBezTo>
                  <a:cubicBezTo>
                    <a:pt x="1951" y="2050"/>
                    <a:pt x="1953" y="2050"/>
                    <a:pt x="1954" y="2050"/>
                  </a:cubicBezTo>
                  <a:cubicBezTo>
                    <a:pt x="1955" y="2050"/>
                    <a:pt x="1957" y="2050"/>
                    <a:pt x="1958" y="2050"/>
                  </a:cubicBezTo>
                  <a:cubicBezTo>
                    <a:pt x="1964" y="2051"/>
                    <a:pt x="1969" y="2051"/>
                    <a:pt x="1974" y="2051"/>
                  </a:cubicBezTo>
                  <a:cubicBezTo>
                    <a:pt x="1977" y="2051"/>
                    <a:pt x="1980" y="2051"/>
                    <a:pt x="1982" y="2051"/>
                  </a:cubicBezTo>
                  <a:cubicBezTo>
                    <a:pt x="1985" y="2052"/>
                    <a:pt x="1988" y="2052"/>
                    <a:pt x="1990" y="2052"/>
                  </a:cubicBezTo>
                  <a:cubicBezTo>
                    <a:pt x="1993" y="2052"/>
                    <a:pt x="1996" y="2052"/>
                    <a:pt x="1998" y="2052"/>
                  </a:cubicBezTo>
                  <a:cubicBezTo>
                    <a:pt x="2001" y="2053"/>
                    <a:pt x="2003" y="2053"/>
                    <a:pt x="2006" y="2053"/>
                  </a:cubicBezTo>
                  <a:cubicBezTo>
                    <a:pt x="2011" y="2054"/>
                    <a:pt x="2015" y="2055"/>
                    <a:pt x="2020" y="2056"/>
                  </a:cubicBezTo>
                  <a:cubicBezTo>
                    <a:pt x="2022" y="2056"/>
                    <a:pt x="2024" y="2057"/>
                    <a:pt x="2026" y="2058"/>
                  </a:cubicBezTo>
                  <a:cubicBezTo>
                    <a:pt x="2027" y="2058"/>
                    <a:pt x="2027" y="2058"/>
                    <a:pt x="2028" y="2058"/>
                  </a:cubicBezTo>
                  <a:cubicBezTo>
                    <a:pt x="2028" y="2058"/>
                    <a:pt x="2028" y="2059"/>
                    <a:pt x="2029" y="2059"/>
                  </a:cubicBezTo>
                  <a:cubicBezTo>
                    <a:pt x="2029" y="2059"/>
                    <a:pt x="2030" y="2059"/>
                    <a:pt x="2030" y="2059"/>
                  </a:cubicBezTo>
                  <a:cubicBezTo>
                    <a:pt x="2031" y="2060"/>
                    <a:pt x="2031" y="2060"/>
                    <a:pt x="2032" y="2060"/>
                  </a:cubicBezTo>
                  <a:cubicBezTo>
                    <a:pt x="2035" y="2062"/>
                    <a:pt x="2038" y="2064"/>
                    <a:pt x="2041" y="2066"/>
                  </a:cubicBezTo>
                  <a:cubicBezTo>
                    <a:pt x="2043" y="2068"/>
                    <a:pt x="2045" y="2070"/>
                    <a:pt x="2047" y="2071"/>
                  </a:cubicBezTo>
                  <a:cubicBezTo>
                    <a:pt x="2049" y="2073"/>
                    <a:pt x="2050" y="2075"/>
                    <a:pt x="2051" y="2076"/>
                  </a:cubicBezTo>
                  <a:cubicBezTo>
                    <a:pt x="2051" y="2077"/>
                    <a:pt x="2052" y="2077"/>
                    <a:pt x="2052" y="2077"/>
                  </a:cubicBezTo>
                  <a:cubicBezTo>
                    <a:pt x="2052" y="2077"/>
                    <a:pt x="2051" y="2077"/>
                    <a:pt x="2051" y="2075"/>
                  </a:cubicBezTo>
                  <a:cubicBezTo>
                    <a:pt x="2050" y="2074"/>
                    <a:pt x="2050" y="2072"/>
                    <a:pt x="2048" y="2070"/>
                  </a:cubicBezTo>
                  <a:cubicBezTo>
                    <a:pt x="2047" y="2068"/>
                    <a:pt x="2045" y="2066"/>
                    <a:pt x="2043" y="2064"/>
                  </a:cubicBezTo>
                  <a:cubicBezTo>
                    <a:pt x="2040" y="2061"/>
                    <a:pt x="2037" y="2059"/>
                    <a:pt x="2034" y="2056"/>
                  </a:cubicBezTo>
                  <a:cubicBezTo>
                    <a:pt x="2033" y="2056"/>
                    <a:pt x="2033" y="2056"/>
                    <a:pt x="2033" y="2055"/>
                  </a:cubicBezTo>
                  <a:cubicBezTo>
                    <a:pt x="2032" y="2055"/>
                    <a:pt x="2032" y="2055"/>
                    <a:pt x="2031" y="2054"/>
                  </a:cubicBezTo>
                  <a:cubicBezTo>
                    <a:pt x="2031" y="2054"/>
                    <a:pt x="2030" y="2054"/>
                    <a:pt x="2030" y="2054"/>
                  </a:cubicBezTo>
                  <a:cubicBezTo>
                    <a:pt x="2029" y="2053"/>
                    <a:pt x="2029" y="2053"/>
                    <a:pt x="2028" y="2053"/>
                  </a:cubicBezTo>
                  <a:cubicBezTo>
                    <a:pt x="2027" y="2052"/>
                    <a:pt x="2027" y="2052"/>
                    <a:pt x="2027" y="2052"/>
                  </a:cubicBezTo>
                  <a:cubicBezTo>
                    <a:pt x="2027" y="2052"/>
                    <a:pt x="2027" y="2052"/>
                    <a:pt x="2027" y="2052"/>
                  </a:cubicBezTo>
                  <a:cubicBezTo>
                    <a:pt x="2027" y="2052"/>
                    <a:pt x="2027" y="2052"/>
                    <a:pt x="2027" y="2052"/>
                  </a:cubicBezTo>
                  <a:cubicBezTo>
                    <a:pt x="2026" y="2052"/>
                    <a:pt x="2025" y="2052"/>
                    <a:pt x="2025" y="2051"/>
                  </a:cubicBezTo>
                  <a:cubicBezTo>
                    <a:pt x="2024" y="2051"/>
                    <a:pt x="2023" y="2050"/>
                    <a:pt x="2022" y="2050"/>
                  </a:cubicBezTo>
                  <a:cubicBezTo>
                    <a:pt x="2017" y="2048"/>
                    <a:pt x="2012" y="2047"/>
                    <a:pt x="2007" y="2046"/>
                  </a:cubicBezTo>
                  <a:cubicBezTo>
                    <a:pt x="2004" y="2046"/>
                    <a:pt x="2002" y="2045"/>
                    <a:pt x="1999" y="2045"/>
                  </a:cubicBezTo>
                  <a:cubicBezTo>
                    <a:pt x="1996" y="2045"/>
                    <a:pt x="1994" y="2044"/>
                    <a:pt x="1991" y="2044"/>
                  </a:cubicBezTo>
                  <a:cubicBezTo>
                    <a:pt x="1988" y="2044"/>
                    <a:pt x="1986" y="2044"/>
                    <a:pt x="1983" y="2043"/>
                  </a:cubicBezTo>
                  <a:cubicBezTo>
                    <a:pt x="1980" y="2043"/>
                    <a:pt x="1977" y="2043"/>
                    <a:pt x="1975" y="2043"/>
                  </a:cubicBezTo>
                  <a:cubicBezTo>
                    <a:pt x="1969" y="2043"/>
                    <a:pt x="1964" y="2043"/>
                    <a:pt x="1958" y="2043"/>
                  </a:cubicBezTo>
                  <a:cubicBezTo>
                    <a:pt x="1953" y="2043"/>
                    <a:pt x="1948" y="2042"/>
                    <a:pt x="1943" y="2041"/>
                  </a:cubicBezTo>
                  <a:cubicBezTo>
                    <a:pt x="1938" y="2041"/>
                    <a:pt x="1933" y="2040"/>
                    <a:pt x="1929" y="2039"/>
                  </a:cubicBezTo>
                  <a:cubicBezTo>
                    <a:pt x="1925" y="2037"/>
                    <a:pt x="1920" y="2036"/>
                    <a:pt x="1917" y="2035"/>
                  </a:cubicBezTo>
                  <a:cubicBezTo>
                    <a:pt x="1915" y="2034"/>
                    <a:pt x="1913" y="2034"/>
                    <a:pt x="1911" y="2033"/>
                  </a:cubicBezTo>
                  <a:cubicBezTo>
                    <a:pt x="1910" y="2032"/>
                    <a:pt x="1909" y="2032"/>
                    <a:pt x="1909" y="2031"/>
                  </a:cubicBezTo>
                  <a:cubicBezTo>
                    <a:pt x="1907" y="2030"/>
                    <a:pt x="1906" y="2029"/>
                    <a:pt x="1904" y="2028"/>
                  </a:cubicBezTo>
                  <a:cubicBezTo>
                    <a:pt x="1903" y="2027"/>
                    <a:pt x="1901" y="2026"/>
                    <a:pt x="1900" y="2024"/>
                  </a:cubicBezTo>
                  <a:cubicBezTo>
                    <a:pt x="1899" y="2024"/>
                    <a:pt x="1898" y="2023"/>
                    <a:pt x="1897" y="2022"/>
                  </a:cubicBezTo>
                  <a:cubicBezTo>
                    <a:pt x="1896" y="2022"/>
                    <a:pt x="1895" y="2021"/>
                    <a:pt x="1894" y="2021"/>
                  </a:cubicBezTo>
                  <a:cubicBezTo>
                    <a:pt x="1892" y="2019"/>
                    <a:pt x="1891" y="2018"/>
                    <a:pt x="1889" y="2017"/>
                  </a:cubicBezTo>
                  <a:cubicBezTo>
                    <a:pt x="1887" y="2016"/>
                    <a:pt x="1885" y="2014"/>
                    <a:pt x="1883" y="2013"/>
                  </a:cubicBezTo>
                  <a:cubicBezTo>
                    <a:pt x="1882" y="2013"/>
                    <a:pt x="1881" y="2012"/>
                    <a:pt x="1880" y="2012"/>
                  </a:cubicBezTo>
                  <a:cubicBezTo>
                    <a:pt x="1880" y="2011"/>
                    <a:pt x="1879" y="2010"/>
                    <a:pt x="1878" y="2010"/>
                  </a:cubicBezTo>
                  <a:cubicBezTo>
                    <a:pt x="1877" y="2009"/>
                    <a:pt x="1876" y="2009"/>
                    <a:pt x="1875" y="2008"/>
                  </a:cubicBezTo>
                  <a:cubicBezTo>
                    <a:pt x="1876" y="2008"/>
                    <a:pt x="1878" y="2008"/>
                    <a:pt x="1879" y="2008"/>
                  </a:cubicBezTo>
                  <a:cubicBezTo>
                    <a:pt x="1937" y="2011"/>
                    <a:pt x="2010" y="2008"/>
                    <a:pt x="2045" y="2022"/>
                  </a:cubicBezTo>
                  <a:cubicBezTo>
                    <a:pt x="2061" y="2029"/>
                    <a:pt x="2077" y="2037"/>
                    <a:pt x="2091" y="2046"/>
                  </a:cubicBezTo>
                  <a:cubicBezTo>
                    <a:pt x="2091" y="2046"/>
                    <a:pt x="2091" y="2046"/>
                    <a:pt x="2092" y="2047"/>
                  </a:cubicBezTo>
                  <a:cubicBezTo>
                    <a:pt x="2092" y="2048"/>
                    <a:pt x="2092" y="2048"/>
                    <a:pt x="2093" y="2049"/>
                  </a:cubicBezTo>
                  <a:cubicBezTo>
                    <a:pt x="2093" y="2050"/>
                    <a:pt x="2094" y="2051"/>
                    <a:pt x="2094" y="2052"/>
                  </a:cubicBezTo>
                  <a:cubicBezTo>
                    <a:pt x="2095" y="2053"/>
                    <a:pt x="2095" y="2054"/>
                    <a:pt x="2096" y="2055"/>
                  </a:cubicBezTo>
                  <a:cubicBezTo>
                    <a:pt x="2098" y="2059"/>
                    <a:pt x="2100" y="2063"/>
                    <a:pt x="2101" y="2069"/>
                  </a:cubicBezTo>
                  <a:cubicBezTo>
                    <a:pt x="2103" y="2074"/>
                    <a:pt x="2104" y="2079"/>
                    <a:pt x="2105" y="2086"/>
                  </a:cubicBezTo>
                  <a:cubicBezTo>
                    <a:pt x="2107" y="2092"/>
                    <a:pt x="2108" y="2098"/>
                    <a:pt x="2108" y="2105"/>
                  </a:cubicBezTo>
                  <a:cubicBezTo>
                    <a:pt x="2109" y="2108"/>
                    <a:pt x="2109" y="2112"/>
                    <a:pt x="2110" y="2115"/>
                  </a:cubicBezTo>
                  <a:cubicBezTo>
                    <a:pt x="2110" y="2119"/>
                    <a:pt x="2111" y="2123"/>
                    <a:pt x="2111" y="2126"/>
                  </a:cubicBezTo>
                  <a:cubicBezTo>
                    <a:pt x="2112" y="2133"/>
                    <a:pt x="2113" y="2141"/>
                    <a:pt x="2115" y="2148"/>
                  </a:cubicBezTo>
                  <a:cubicBezTo>
                    <a:pt x="2116" y="2155"/>
                    <a:pt x="2118" y="2163"/>
                    <a:pt x="2121" y="2170"/>
                  </a:cubicBezTo>
                  <a:cubicBezTo>
                    <a:pt x="2122" y="2173"/>
                    <a:pt x="2124" y="2177"/>
                    <a:pt x="2125" y="2180"/>
                  </a:cubicBezTo>
                  <a:cubicBezTo>
                    <a:pt x="2126" y="2182"/>
                    <a:pt x="2127" y="2183"/>
                    <a:pt x="2128" y="2185"/>
                  </a:cubicBezTo>
                  <a:cubicBezTo>
                    <a:pt x="2129" y="2186"/>
                    <a:pt x="2130" y="2188"/>
                    <a:pt x="2131" y="2189"/>
                  </a:cubicBezTo>
                  <a:cubicBezTo>
                    <a:pt x="2135" y="2195"/>
                    <a:pt x="2140" y="2201"/>
                    <a:pt x="2145" y="2205"/>
                  </a:cubicBezTo>
                  <a:cubicBezTo>
                    <a:pt x="2145" y="2205"/>
                    <a:pt x="2146" y="2206"/>
                    <a:pt x="2147" y="2206"/>
                  </a:cubicBezTo>
                  <a:cubicBezTo>
                    <a:pt x="2147" y="2207"/>
                    <a:pt x="2148" y="2207"/>
                    <a:pt x="2149" y="2208"/>
                  </a:cubicBezTo>
                  <a:cubicBezTo>
                    <a:pt x="2149" y="2208"/>
                    <a:pt x="2150" y="2209"/>
                    <a:pt x="2151" y="2209"/>
                  </a:cubicBezTo>
                  <a:cubicBezTo>
                    <a:pt x="2151" y="2210"/>
                    <a:pt x="2152" y="2210"/>
                    <a:pt x="2153" y="2211"/>
                  </a:cubicBezTo>
                  <a:cubicBezTo>
                    <a:pt x="2155" y="2212"/>
                    <a:pt x="2158" y="2214"/>
                    <a:pt x="2160" y="2215"/>
                  </a:cubicBezTo>
                  <a:cubicBezTo>
                    <a:pt x="2166" y="2217"/>
                    <a:pt x="2170" y="2219"/>
                    <a:pt x="2175" y="2220"/>
                  </a:cubicBezTo>
                  <a:cubicBezTo>
                    <a:pt x="2179" y="2221"/>
                    <a:pt x="2183" y="2222"/>
                    <a:pt x="2186" y="2223"/>
                  </a:cubicBezTo>
                  <a:cubicBezTo>
                    <a:pt x="2189" y="2223"/>
                    <a:pt x="2192" y="2224"/>
                    <a:pt x="2194" y="2224"/>
                  </a:cubicBezTo>
                  <a:cubicBezTo>
                    <a:pt x="2195" y="2224"/>
                    <a:pt x="2196" y="2224"/>
                    <a:pt x="2196" y="2224"/>
                  </a:cubicBezTo>
                  <a:cubicBezTo>
                    <a:pt x="2196" y="2224"/>
                    <a:pt x="2195" y="2224"/>
                    <a:pt x="2194" y="2223"/>
                  </a:cubicBezTo>
                  <a:cubicBezTo>
                    <a:pt x="2192" y="2223"/>
                    <a:pt x="2190" y="2222"/>
                    <a:pt x="2187" y="2221"/>
                  </a:cubicBezTo>
                  <a:cubicBezTo>
                    <a:pt x="2184" y="2220"/>
                    <a:pt x="2180" y="2219"/>
                    <a:pt x="2176" y="2217"/>
                  </a:cubicBezTo>
                  <a:cubicBezTo>
                    <a:pt x="2172" y="2215"/>
                    <a:pt x="2167" y="2213"/>
                    <a:pt x="2163" y="2211"/>
                  </a:cubicBezTo>
                  <a:cubicBezTo>
                    <a:pt x="2160" y="2209"/>
                    <a:pt x="2158" y="2208"/>
                    <a:pt x="2156" y="2206"/>
                  </a:cubicBezTo>
                  <a:cubicBezTo>
                    <a:pt x="2155" y="2206"/>
                    <a:pt x="2154" y="2205"/>
                    <a:pt x="2154" y="2205"/>
                  </a:cubicBezTo>
                  <a:cubicBezTo>
                    <a:pt x="2153" y="2204"/>
                    <a:pt x="2153" y="2204"/>
                    <a:pt x="2152" y="2203"/>
                  </a:cubicBezTo>
                  <a:cubicBezTo>
                    <a:pt x="2152" y="2203"/>
                    <a:pt x="2151" y="2202"/>
                    <a:pt x="2150" y="2202"/>
                  </a:cubicBezTo>
                  <a:cubicBezTo>
                    <a:pt x="2150" y="2202"/>
                    <a:pt x="2149" y="2201"/>
                    <a:pt x="2149" y="2200"/>
                  </a:cubicBezTo>
                  <a:cubicBezTo>
                    <a:pt x="2144" y="2196"/>
                    <a:pt x="2140" y="2191"/>
                    <a:pt x="2137" y="2186"/>
                  </a:cubicBezTo>
                  <a:cubicBezTo>
                    <a:pt x="2136" y="2184"/>
                    <a:pt x="2135" y="2183"/>
                    <a:pt x="2134" y="2181"/>
                  </a:cubicBezTo>
                  <a:cubicBezTo>
                    <a:pt x="2134" y="2180"/>
                    <a:pt x="2133" y="2178"/>
                    <a:pt x="2132" y="2177"/>
                  </a:cubicBezTo>
                  <a:cubicBezTo>
                    <a:pt x="2131" y="2174"/>
                    <a:pt x="2129" y="2170"/>
                    <a:pt x="2128" y="2167"/>
                  </a:cubicBezTo>
                  <a:cubicBezTo>
                    <a:pt x="2127" y="2163"/>
                    <a:pt x="2125" y="2159"/>
                    <a:pt x="2124" y="2155"/>
                  </a:cubicBezTo>
                  <a:cubicBezTo>
                    <a:pt x="2125" y="2156"/>
                    <a:pt x="2126" y="2157"/>
                    <a:pt x="2128" y="2159"/>
                  </a:cubicBezTo>
                  <a:cubicBezTo>
                    <a:pt x="2128" y="2160"/>
                    <a:pt x="2129" y="2160"/>
                    <a:pt x="2129" y="2161"/>
                  </a:cubicBezTo>
                  <a:cubicBezTo>
                    <a:pt x="2130" y="2162"/>
                    <a:pt x="2130" y="2162"/>
                    <a:pt x="2130" y="2162"/>
                  </a:cubicBezTo>
                  <a:cubicBezTo>
                    <a:pt x="2131" y="2163"/>
                    <a:pt x="2131" y="2163"/>
                    <a:pt x="2131" y="2163"/>
                  </a:cubicBezTo>
                  <a:cubicBezTo>
                    <a:pt x="2132" y="2164"/>
                    <a:pt x="2133" y="2165"/>
                    <a:pt x="2133" y="2165"/>
                  </a:cubicBezTo>
                  <a:cubicBezTo>
                    <a:pt x="2134" y="2166"/>
                    <a:pt x="2135" y="2167"/>
                    <a:pt x="2136" y="2167"/>
                  </a:cubicBezTo>
                  <a:cubicBezTo>
                    <a:pt x="2137" y="2169"/>
                    <a:pt x="2139" y="2170"/>
                    <a:pt x="2140" y="2171"/>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2" y="2172"/>
                    <a:pt x="2142" y="2172"/>
                    <a:pt x="2142" y="2172"/>
                  </a:cubicBezTo>
                  <a:cubicBezTo>
                    <a:pt x="2143" y="2173"/>
                    <a:pt x="2143" y="2173"/>
                    <a:pt x="2143" y="2173"/>
                  </a:cubicBezTo>
                  <a:cubicBezTo>
                    <a:pt x="2145" y="2174"/>
                    <a:pt x="2145" y="2174"/>
                    <a:pt x="2145" y="2174"/>
                  </a:cubicBezTo>
                  <a:cubicBezTo>
                    <a:pt x="2149" y="2177"/>
                    <a:pt x="2152" y="2178"/>
                    <a:pt x="2156" y="2180"/>
                  </a:cubicBezTo>
                  <a:cubicBezTo>
                    <a:pt x="2159" y="2182"/>
                    <a:pt x="2163" y="2183"/>
                    <a:pt x="2166" y="2184"/>
                  </a:cubicBezTo>
                  <a:cubicBezTo>
                    <a:pt x="2170" y="2186"/>
                    <a:pt x="2173" y="2187"/>
                    <a:pt x="2176" y="2188"/>
                  </a:cubicBezTo>
                  <a:cubicBezTo>
                    <a:pt x="2179" y="2189"/>
                    <a:pt x="2182" y="2191"/>
                    <a:pt x="2184" y="2192"/>
                  </a:cubicBezTo>
                  <a:cubicBezTo>
                    <a:pt x="2187" y="2193"/>
                    <a:pt x="2189" y="2194"/>
                    <a:pt x="2191" y="2195"/>
                  </a:cubicBezTo>
                  <a:cubicBezTo>
                    <a:pt x="2192" y="2196"/>
                    <a:pt x="2193" y="2196"/>
                    <a:pt x="2194" y="2197"/>
                  </a:cubicBezTo>
                  <a:cubicBezTo>
                    <a:pt x="2195" y="2197"/>
                    <a:pt x="2196" y="2198"/>
                    <a:pt x="2196" y="2198"/>
                  </a:cubicBezTo>
                  <a:cubicBezTo>
                    <a:pt x="2197" y="2199"/>
                    <a:pt x="2197" y="2199"/>
                    <a:pt x="2197" y="2199"/>
                  </a:cubicBezTo>
                  <a:cubicBezTo>
                    <a:pt x="2198" y="2199"/>
                    <a:pt x="2198" y="2200"/>
                    <a:pt x="2198" y="2200"/>
                  </a:cubicBezTo>
                  <a:cubicBezTo>
                    <a:pt x="2199" y="2200"/>
                    <a:pt x="2199" y="2200"/>
                    <a:pt x="2199" y="2201"/>
                  </a:cubicBezTo>
                  <a:cubicBezTo>
                    <a:pt x="2200" y="2201"/>
                    <a:pt x="2201" y="2202"/>
                    <a:pt x="2201" y="2202"/>
                  </a:cubicBezTo>
                  <a:cubicBezTo>
                    <a:pt x="2201" y="2202"/>
                    <a:pt x="2200" y="2201"/>
                    <a:pt x="2200" y="2200"/>
                  </a:cubicBezTo>
                  <a:cubicBezTo>
                    <a:pt x="2199" y="2200"/>
                    <a:pt x="2199" y="2200"/>
                    <a:pt x="2199" y="2199"/>
                  </a:cubicBezTo>
                  <a:cubicBezTo>
                    <a:pt x="2199" y="2199"/>
                    <a:pt x="2198" y="2198"/>
                    <a:pt x="2198" y="2198"/>
                  </a:cubicBezTo>
                  <a:cubicBezTo>
                    <a:pt x="2198" y="2198"/>
                    <a:pt x="2198" y="2198"/>
                    <a:pt x="2197" y="2197"/>
                  </a:cubicBezTo>
                  <a:cubicBezTo>
                    <a:pt x="2197" y="2197"/>
                    <a:pt x="2196" y="2196"/>
                    <a:pt x="2195" y="2195"/>
                  </a:cubicBezTo>
                  <a:cubicBezTo>
                    <a:pt x="2195" y="2194"/>
                    <a:pt x="2194" y="2194"/>
                    <a:pt x="2193" y="2193"/>
                  </a:cubicBezTo>
                  <a:cubicBezTo>
                    <a:pt x="2191" y="2191"/>
                    <a:pt x="2189" y="2190"/>
                    <a:pt x="2187" y="2188"/>
                  </a:cubicBezTo>
                  <a:cubicBezTo>
                    <a:pt x="2185" y="2187"/>
                    <a:pt x="2184" y="2186"/>
                    <a:pt x="2183" y="2185"/>
                  </a:cubicBezTo>
                  <a:cubicBezTo>
                    <a:pt x="2181" y="2184"/>
                    <a:pt x="2180" y="2184"/>
                    <a:pt x="2178" y="2183"/>
                  </a:cubicBezTo>
                  <a:cubicBezTo>
                    <a:pt x="2175" y="2181"/>
                    <a:pt x="2172" y="2180"/>
                    <a:pt x="2169" y="2178"/>
                  </a:cubicBezTo>
                  <a:cubicBezTo>
                    <a:pt x="2167" y="2177"/>
                    <a:pt x="2166" y="2176"/>
                    <a:pt x="2164" y="2176"/>
                  </a:cubicBezTo>
                  <a:cubicBezTo>
                    <a:pt x="2163" y="2175"/>
                    <a:pt x="2161" y="2174"/>
                    <a:pt x="2159" y="2173"/>
                  </a:cubicBezTo>
                  <a:cubicBezTo>
                    <a:pt x="2156" y="2171"/>
                    <a:pt x="2153" y="2170"/>
                    <a:pt x="2150" y="2168"/>
                  </a:cubicBezTo>
                  <a:cubicBezTo>
                    <a:pt x="2147" y="2166"/>
                    <a:pt x="2147" y="2166"/>
                    <a:pt x="2147"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6" y="2166"/>
                    <a:pt x="2146" y="2166"/>
                    <a:pt x="2146" y="2166"/>
                  </a:cubicBezTo>
                  <a:cubicBezTo>
                    <a:pt x="2145" y="2165"/>
                    <a:pt x="2145" y="2165"/>
                    <a:pt x="2145" y="2165"/>
                  </a:cubicBezTo>
                  <a:cubicBezTo>
                    <a:pt x="2143" y="2164"/>
                    <a:pt x="2142" y="2163"/>
                    <a:pt x="2141" y="2161"/>
                  </a:cubicBezTo>
                  <a:cubicBezTo>
                    <a:pt x="2138" y="2159"/>
                    <a:pt x="2135" y="2157"/>
                    <a:pt x="2133" y="2154"/>
                  </a:cubicBezTo>
                  <a:cubicBezTo>
                    <a:pt x="2130" y="2152"/>
                    <a:pt x="2128" y="2149"/>
                    <a:pt x="2126" y="2147"/>
                  </a:cubicBezTo>
                  <a:cubicBezTo>
                    <a:pt x="2126" y="2145"/>
                    <a:pt x="2125" y="2144"/>
                    <a:pt x="2124" y="2143"/>
                  </a:cubicBezTo>
                  <a:cubicBezTo>
                    <a:pt x="2123" y="2142"/>
                    <a:pt x="2123" y="2142"/>
                    <a:pt x="2123" y="2141"/>
                  </a:cubicBezTo>
                  <a:cubicBezTo>
                    <a:pt x="2122" y="2140"/>
                    <a:pt x="2122" y="2140"/>
                    <a:pt x="2121" y="2139"/>
                  </a:cubicBezTo>
                  <a:cubicBezTo>
                    <a:pt x="2121" y="2139"/>
                    <a:pt x="2121" y="2138"/>
                    <a:pt x="2121" y="2138"/>
                  </a:cubicBezTo>
                  <a:cubicBezTo>
                    <a:pt x="2120" y="2134"/>
                    <a:pt x="2119" y="2129"/>
                    <a:pt x="2119" y="2125"/>
                  </a:cubicBezTo>
                  <a:cubicBezTo>
                    <a:pt x="2118" y="2122"/>
                    <a:pt x="2118" y="2118"/>
                    <a:pt x="2117" y="2114"/>
                  </a:cubicBezTo>
                  <a:cubicBezTo>
                    <a:pt x="2117" y="2111"/>
                    <a:pt x="2116" y="2107"/>
                    <a:pt x="2115" y="2104"/>
                  </a:cubicBezTo>
                  <a:cubicBezTo>
                    <a:pt x="2114" y="2097"/>
                    <a:pt x="2113" y="2090"/>
                    <a:pt x="2111" y="2084"/>
                  </a:cubicBezTo>
                  <a:cubicBezTo>
                    <a:pt x="2110" y="2078"/>
                    <a:pt x="2108" y="2072"/>
                    <a:pt x="2105" y="2067"/>
                  </a:cubicBezTo>
                  <a:cubicBezTo>
                    <a:pt x="2103" y="2062"/>
                    <a:pt x="2101" y="2057"/>
                    <a:pt x="2098" y="2053"/>
                  </a:cubicBezTo>
                  <a:cubicBezTo>
                    <a:pt x="2098" y="2052"/>
                    <a:pt x="2097" y="2051"/>
                    <a:pt x="2097" y="2051"/>
                  </a:cubicBezTo>
                  <a:cubicBezTo>
                    <a:pt x="2096" y="2050"/>
                    <a:pt x="2096" y="2049"/>
                    <a:pt x="2095" y="2048"/>
                  </a:cubicBezTo>
                  <a:cubicBezTo>
                    <a:pt x="2136" y="2075"/>
                    <a:pt x="2164" y="2104"/>
                    <a:pt x="2164" y="2104"/>
                  </a:cubicBezTo>
                  <a:cubicBezTo>
                    <a:pt x="2164" y="2104"/>
                    <a:pt x="2145" y="2076"/>
                    <a:pt x="2114" y="2049"/>
                  </a:cubicBezTo>
                  <a:cubicBezTo>
                    <a:pt x="2116" y="2049"/>
                    <a:pt x="2118" y="2050"/>
                    <a:pt x="2120" y="2050"/>
                  </a:cubicBezTo>
                  <a:cubicBezTo>
                    <a:pt x="2122" y="2051"/>
                    <a:pt x="2124" y="2051"/>
                    <a:pt x="2126" y="2052"/>
                  </a:cubicBezTo>
                  <a:cubicBezTo>
                    <a:pt x="2128" y="2053"/>
                    <a:pt x="2130" y="2053"/>
                    <a:pt x="2132" y="2054"/>
                  </a:cubicBezTo>
                  <a:cubicBezTo>
                    <a:pt x="2133" y="2054"/>
                    <a:pt x="2134" y="2055"/>
                    <a:pt x="2135" y="2055"/>
                  </a:cubicBezTo>
                  <a:cubicBezTo>
                    <a:pt x="2136" y="2055"/>
                    <a:pt x="2136"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7" y="2056"/>
                    <a:pt x="2137" y="2056"/>
                    <a:pt x="2137" y="2056"/>
                  </a:cubicBezTo>
                  <a:cubicBezTo>
                    <a:pt x="2138" y="2057"/>
                    <a:pt x="2138" y="2057"/>
                    <a:pt x="2138" y="2057"/>
                  </a:cubicBezTo>
                  <a:cubicBezTo>
                    <a:pt x="2140" y="2057"/>
                    <a:pt x="2140" y="2057"/>
                    <a:pt x="2140" y="2057"/>
                  </a:cubicBezTo>
                  <a:cubicBezTo>
                    <a:pt x="2140" y="2058"/>
                    <a:pt x="2140" y="2058"/>
                    <a:pt x="2141" y="2058"/>
                  </a:cubicBezTo>
                  <a:cubicBezTo>
                    <a:pt x="2142" y="2059"/>
                    <a:pt x="2143" y="2059"/>
                    <a:pt x="2144" y="2060"/>
                  </a:cubicBezTo>
                  <a:cubicBezTo>
                    <a:pt x="2145" y="2061"/>
                    <a:pt x="2147" y="2062"/>
                    <a:pt x="2149" y="2064"/>
                  </a:cubicBezTo>
                  <a:cubicBezTo>
                    <a:pt x="2151" y="2065"/>
                    <a:pt x="2152" y="2066"/>
                    <a:pt x="2154" y="2068"/>
                  </a:cubicBezTo>
                  <a:cubicBezTo>
                    <a:pt x="2156" y="2069"/>
                    <a:pt x="2157" y="2071"/>
                    <a:pt x="2159" y="2072"/>
                  </a:cubicBezTo>
                  <a:cubicBezTo>
                    <a:pt x="2165" y="2078"/>
                    <a:pt x="2171" y="2083"/>
                    <a:pt x="2177" y="2088"/>
                  </a:cubicBezTo>
                  <a:cubicBezTo>
                    <a:pt x="2182" y="2092"/>
                    <a:pt x="2186" y="2096"/>
                    <a:pt x="2189" y="2098"/>
                  </a:cubicBezTo>
                  <a:cubicBezTo>
                    <a:pt x="2191" y="2100"/>
                    <a:pt x="2192" y="2101"/>
                    <a:pt x="2193" y="2102"/>
                  </a:cubicBezTo>
                  <a:cubicBezTo>
                    <a:pt x="2194" y="2102"/>
                    <a:pt x="2194" y="2103"/>
                    <a:pt x="2194" y="2103"/>
                  </a:cubicBezTo>
                  <a:cubicBezTo>
                    <a:pt x="2194" y="2103"/>
                    <a:pt x="2194" y="2102"/>
                    <a:pt x="2193" y="2101"/>
                  </a:cubicBezTo>
                  <a:cubicBezTo>
                    <a:pt x="2193" y="2100"/>
                    <a:pt x="2192" y="2099"/>
                    <a:pt x="2190" y="2097"/>
                  </a:cubicBezTo>
                  <a:cubicBezTo>
                    <a:pt x="2189" y="2096"/>
                    <a:pt x="2188" y="2094"/>
                    <a:pt x="2186" y="2092"/>
                  </a:cubicBezTo>
                  <a:cubicBezTo>
                    <a:pt x="2184" y="2089"/>
                    <a:pt x="2182" y="2087"/>
                    <a:pt x="2180" y="2084"/>
                  </a:cubicBezTo>
                  <a:cubicBezTo>
                    <a:pt x="2175" y="2079"/>
                    <a:pt x="2170" y="2073"/>
                    <a:pt x="2164" y="2067"/>
                  </a:cubicBezTo>
                  <a:cubicBezTo>
                    <a:pt x="2162" y="2065"/>
                    <a:pt x="2161" y="2064"/>
                    <a:pt x="2159" y="2062"/>
                  </a:cubicBezTo>
                  <a:cubicBezTo>
                    <a:pt x="2157" y="2061"/>
                    <a:pt x="2156" y="2059"/>
                    <a:pt x="2154" y="2058"/>
                  </a:cubicBezTo>
                  <a:cubicBezTo>
                    <a:pt x="2152" y="2056"/>
                    <a:pt x="2150" y="2055"/>
                    <a:pt x="2148" y="2053"/>
                  </a:cubicBezTo>
                  <a:cubicBezTo>
                    <a:pt x="2147" y="2053"/>
                    <a:pt x="2146" y="2052"/>
                    <a:pt x="2145" y="2051"/>
                  </a:cubicBezTo>
                  <a:cubicBezTo>
                    <a:pt x="2144" y="2051"/>
                    <a:pt x="2144" y="2051"/>
                    <a:pt x="2143" y="2050"/>
                  </a:cubicBezTo>
                  <a:cubicBezTo>
                    <a:pt x="2143" y="2050"/>
                    <a:pt x="2142" y="2050"/>
                    <a:pt x="2142" y="2050"/>
                  </a:cubicBezTo>
                  <a:cubicBezTo>
                    <a:pt x="2141" y="2049"/>
                    <a:pt x="2141" y="2049"/>
                    <a:pt x="2141" y="2049"/>
                  </a:cubicBezTo>
                  <a:cubicBezTo>
                    <a:pt x="2141" y="2049"/>
                    <a:pt x="2141" y="2049"/>
                    <a:pt x="2141" y="2049"/>
                  </a:cubicBezTo>
                  <a:cubicBezTo>
                    <a:pt x="2140" y="2049"/>
                    <a:pt x="2140" y="2049"/>
                    <a:pt x="2140" y="2049"/>
                  </a:cubicBezTo>
                  <a:cubicBezTo>
                    <a:pt x="2139" y="2048"/>
                    <a:pt x="2139" y="2048"/>
                    <a:pt x="2138" y="2048"/>
                  </a:cubicBezTo>
                  <a:cubicBezTo>
                    <a:pt x="2137" y="2048"/>
                    <a:pt x="2136" y="2047"/>
                    <a:pt x="2135" y="2047"/>
                  </a:cubicBezTo>
                  <a:cubicBezTo>
                    <a:pt x="2133" y="2046"/>
                    <a:pt x="2130" y="2045"/>
                    <a:pt x="2128" y="2045"/>
                  </a:cubicBezTo>
                  <a:cubicBezTo>
                    <a:pt x="2126" y="2044"/>
                    <a:pt x="2124" y="2044"/>
                    <a:pt x="2121" y="2043"/>
                  </a:cubicBezTo>
                  <a:cubicBezTo>
                    <a:pt x="2119" y="2043"/>
                    <a:pt x="2117" y="2042"/>
                    <a:pt x="2115" y="2042"/>
                  </a:cubicBezTo>
                  <a:cubicBezTo>
                    <a:pt x="2110" y="2040"/>
                    <a:pt x="2106" y="2039"/>
                    <a:pt x="2101" y="2038"/>
                  </a:cubicBezTo>
                  <a:cubicBezTo>
                    <a:pt x="2085" y="2025"/>
                    <a:pt x="2066" y="2013"/>
                    <a:pt x="2045" y="2005"/>
                  </a:cubicBezTo>
                  <a:cubicBezTo>
                    <a:pt x="2043" y="2004"/>
                    <a:pt x="2042" y="2004"/>
                    <a:pt x="2040" y="2003"/>
                  </a:cubicBezTo>
                  <a:cubicBezTo>
                    <a:pt x="2046" y="2003"/>
                    <a:pt x="2052" y="2003"/>
                    <a:pt x="2059" y="2003"/>
                  </a:cubicBezTo>
                  <a:cubicBezTo>
                    <a:pt x="2061" y="2003"/>
                    <a:pt x="2063" y="2003"/>
                    <a:pt x="2065" y="2003"/>
                  </a:cubicBezTo>
                  <a:cubicBezTo>
                    <a:pt x="2067" y="2003"/>
                    <a:pt x="2069" y="2003"/>
                    <a:pt x="2071" y="2003"/>
                  </a:cubicBezTo>
                  <a:cubicBezTo>
                    <a:pt x="2075" y="2003"/>
                    <a:pt x="2078" y="2003"/>
                    <a:pt x="2082" y="2003"/>
                  </a:cubicBezTo>
                  <a:cubicBezTo>
                    <a:pt x="2090" y="2003"/>
                    <a:pt x="2099" y="2004"/>
                    <a:pt x="2107" y="2004"/>
                  </a:cubicBezTo>
                  <a:cubicBezTo>
                    <a:pt x="2115" y="2005"/>
                    <a:pt x="2123" y="2006"/>
                    <a:pt x="2131" y="2008"/>
                  </a:cubicBezTo>
                  <a:cubicBezTo>
                    <a:pt x="2131" y="2008"/>
                    <a:pt x="2133" y="2008"/>
                    <a:pt x="2133" y="2008"/>
                  </a:cubicBezTo>
                  <a:cubicBezTo>
                    <a:pt x="2134" y="2008"/>
                    <a:pt x="2135" y="2009"/>
                    <a:pt x="2136" y="2009"/>
                  </a:cubicBezTo>
                  <a:cubicBezTo>
                    <a:pt x="2136" y="2009"/>
                    <a:pt x="2137" y="2009"/>
                    <a:pt x="2138" y="2010"/>
                  </a:cubicBezTo>
                  <a:cubicBezTo>
                    <a:pt x="2139" y="2011"/>
                    <a:pt x="2140" y="2011"/>
                    <a:pt x="2141" y="2012"/>
                  </a:cubicBezTo>
                  <a:cubicBezTo>
                    <a:pt x="2142" y="2013"/>
                    <a:pt x="2142" y="2013"/>
                    <a:pt x="2143" y="2014"/>
                  </a:cubicBezTo>
                  <a:cubicBezTo>
                    <a:pt x="2143" y="2014"/>
                    <a:pt x="2144" y="2015"/>
                    <a:pt x="2145" y="2015"/>
                  </a:cubicBezTo>
                  <a:cubicBezTo>
                    <a:pt x="2147" y="2018"/>
                    <a:pt x="2150" y="2020"/>
                    <a:pt x="2153" y="2023"/>
                  </a:cubicBezTo>
                  <a:cubicBezTo>
                    <a:pt x="2155" y="2027"/>
                    <a:pt x="2158" y="2030"/>
                    <a:pt x="2161" y="2034"/>
                  </a:cubicBezTo>
                  <a:cubicBezTo>
                    <a:pt x="2164" y="2038"/>
                    <a:pt x="2166" y="2042"/>
                    <a:pt x="2169" y="2047"/>
                  </a:cubicBezTo>
                  <a:cubicBezTo>
                    <a:pt x="2170" y="2048"/>
                    <a:pt x="2170" y="2049"/>
                    <a:pt x="2171" y="2050"/>
                  </a:cubicBezTo>
                  <a:cubicBezTo>
                    <a:pt x="2172" y="2051"/>
                    <a:pt x="2172" y="2053"/>
                    <a:pt x="2173" y="2054"/>
                  </a:cubicBezTo>
                  <a:cubicBezTo>
                    <a:pt x="2174" y="2056"/>
                    <a:pt x="2176" y="2059"/>
                    <a:pt x="2177" y="2061"/>
                  </a:cubicBezTo>
                  <a:cubicBezTo>
                    <a:pt x="2180" y="2066"/>
                    <a:pt x="2182" y="2071"/>
                    <a:pt x="2185" y="2076"/>
                  </a:cubicBezTo>
                  <a:cubicBezTo>
                    <a:pt x="2189" y="2081"/>
                    <a:pt x="2192" y="2085"/>
                    <a:pt x="2195" y="2090"/>
                  </a:cubicBezTo>
                  <a:cubicBezTo>
                    <a:pt x="2196" y="2091"/>
                    <a:pt x="2197" y="2092"/>
                    <a:pt x="2198" y="2093"/>
                  </a:cubicBezTo>
                  <a:cubicBezTo>
                    <a:pt x="2199" y="2094"/>
                    <a:pt x="2199" y="2094"/>
                    <a:pt x="2199" y="2095"/>
                  </a:cubicBezTo>
                  <a:cubicBezTo>
                    <a:pt x="2200" y="2096"/>
                    <a:pt x="2200" y="2096"/>
                    <a:pt x="2200" y="2096"/>
                  </a:cubicBezTo>
                  <a:cubicBezTo>
                    <a:pt x="2201" y="2096"/>
                    <a:pt x="2201" y="2096"/>
                    <a:pt x="2201" y="2096"/>
                  </a:cubicBezTo>
                  <a:cubicBezTo>
                    <a:pt x="2201" y="2097"/>
                    <a:pt x="2201" y="2097"/>
                    <a:pt x="2201" y="2097"/>
                  </a:cubicBezTo>
                  <a:cubicBezTo>
                    <a:pt x="2202" y="2097"/>
                    <a:pt x="2203" y="2098"/>
                    <a:pt x="2204" y="2099"/>
                  </a:cubicBezTo>
                  <a:cubicBezTo>
                    <a:pt x="2205" y="2100"/>
                    <a:pt x="2206" y="2101"/>
                    <a:pt x="2207" y="2102"/>
                  </a:cubicBezTo>
                  <a:cubicBezTo>
                    <a:pt x="2211" y="2106"/>
                    <a:pt x="2215" y="2109"/>
                    <a:pt x="2219" y="2112"/>
                  </a:cubicBezTo>
                  <a:cubicBezTo>
                    <a:pt x="2224" y="2115"/>
                    <a:pt x="2228" y="2117"/>
                    <a:pt x="2232" y="2119"/>
                  </a:cubicBezTo>
                  <a:cubicBezTo>
                    <a:pt x="2236" y="2121"/>
                    <a:pt x="2239" y="2122"/>
                    <a:pt x="2243" y="2123"/>
                  </a:cubicBezTo>
                  <a:cubicBezTo>
                    <a:pt x="2245" y="2124"/>
                    <a:pt x="2246" y="2124"/>
                    <a:pt x="2248" y="2124"/>
                  </a:cubicBezTo>
                  <a:cubicBezTo>
                    <a:pt x="2249" y="2125"/>
                    <a:pt x="2250" y="2125"/>
                    <a:pt x="2252" y="2125"/>
                  </a:cubicBezTo>
                  <a:cubicBezTo>
                    <a:pt x="2253" y="2126"/>
                    <a:pt x="2254" y="2126"/>
                    <a:pt x="2255" y="2126"/>
                  </a:cubicBezTo>
                  <a:cubicBezTo>
                    <a:pt x="2256" y="2126"/>
                    <a:pt x="2257" y="2126"/>
                    <a:pt x="2257" y="2126"/>
                  </a:cubicBezTo>
                  <a:cubicBezTo>
                    <a:pt x="2259" y="2126"/>
                    <a:pt x="2259" y="2126"/>
                    <a:pt x="2259" y="2126"/>
                  </a:cubicBezTo>
                  <a:cubicBezTo>
                    <a:pt x="2259" y="2126"/>
                    <a:pt x="2259" y="2126"/>
                    <a:pt x="2257" y="2126"/>
                  </a:cubicBezTo>
                  <a:cubicBezTo>
                    <a:pt x="2257" y="2126"/>
                    <a:pt x="2256" y="2125"/>
                    <a:pt x="2255" y="2125"/>
                  </a:cubicBezTo>
                  <a:cubicBezTo>
                    <a:pt x="2254" y="2125"/>
                    <a:pt x="2253" y="2124"/>
                    <a:pt x="2252" y="2124"/>
                  </a:cubicBezTo>
                  <a:cubicBezTo>
                    <a:pt x="2251" y="2123"/>
                    <a:pt x="2250" y="2123"/>
                    <a:pt x="2248" y="2122"/>
                  </a:cubicBezTo>
                  <a:cubicBezTo>
                    <a:pt x="2247" y="2122"/>
                    <a:pt x="2246" y="2121"/>
                    <a:pt x="2244" y="2120"/>
                  </a:cubicBezTo>
                  <a:cubicBezTo>
                    <a:pt x="2241" y="2119"/>
                    <a:pt x="2237" y="2117"/>
                    <a:pt x="2234" y="2115"/>
                  </a:cubicBezTo>
                  <a:cubicBezTo>
                    <a:pt x="2230" y="2113"/>
                    <a:pt x="2227" y="2110"/>
                    <a:pt x="2223" y="2107"/>
                  </a:cubicBezTo>
                  <a:cubicBezTo>
                    <a:pt x="2219" y="2104"/>
                    <a:pt x="2215" y="2101"/>
                    <a:pt x="2212" y="2097"/>
                  </a:cubicBezTo>
                  <a:cubicBezTo>
                    <a:pt x="2211" y="2096"/>
                    <a:pt x="2210" y="2095"/>
                    <a:pt x="2209" y="2095"/>
                  </a:cubicBezTo>
                  <a:cubicBezTo>
                    <a:pt x="2208" y="2094"/>
                    <a:pt x="2207" y="2093"/>
                    <a:pt x="2206" y="2092"/>
                  </a:cubicBezTo>
                  <a:cubicBezTo>
                    <a:pt x="2206" y="2091"/>
                    <a:pt x="2206" y="2091"/>
                    <a:pt x="2206" y="2091"/>
                  </a:cubicBezTo>
                  <a:cubicBezTo>
                    <a:pt x="2206" y="2091"/>
                    <a:pt x="2206" y="2091"/>
                    <a:pt x="2206" y="2091"/>
                  </a:cubicBezTo>
                  <a:cubicBezTo>
                    <a:pt x="2205" y="2090"/>
                    <a:pt x="2205" y="2090"/>
                    <a:pt x="2205" y="2090"/>
                  </a:cubicBezTo>
                  <a:cubicBezTo>
                    <a:pt x="2205" y="2089"/>
                    <a:pt x="2204" y="2089"/>
                    <a:pt x="2204" y="2088"/>
                  </a:cubicBezTo>
                  <a:cubicBezTo>
                    <a:pt x="2203" y="2087"/>
                    <a:pt x="2202" y="2086"/>
                    <a:pt x="2201" y="2085"/>
                  </a:cubicBezTo>
                  <a:cubicBezTo>
                    <a:pt x="2198" y="2081"/>
                    <a:pt x="2195" y="2076"/>
                    <a:pt x="2192" y="2072"/>
                  </a:cubicBezTo>
                  <a:cubicBezTo>
                    <a:pt x="2189" y="2067"/>
                    <a:pt x="2186" y="2062"/>
                    <a:pt x="2184" y="2057"/>
                  </a:cubicBezTo>
                  <a:cubicBezTo>
                    <a:pt x="2182" y="2055"/>
                    <a:pt x="2181" y="2052"/>
                    <a:pt x="2179" y="2050"/>
                  </a:cubicBezTo>
                  <a:cubicBezTo>
                    <a:pt x="2178" y="2049"/>
                    <a:pt x="2178" y="2048"/>
                    <a:pt x="2177" y="2046"/>
                  </a:cubicBezTo>
                  <a:cubicBezTo>
                    <a:pt x="2176" y="2045"/>
                    <a:pt x="2176" y="2044"/>
                    <a:pt x="2175" y="2043"/>
                  </a:cubicBezTo>
                  <a:cubicBezTo>
                    <a:pt x="2172" y="2039"/>
                    <a:pt x="2169" y="2034"/>
                    <a:pt x="2165" y="2031"/>
                  </a:cubicBezTo>
                  <a:cubicBezTo>
                    <a:pt x="2162" y="2027"/>
                    <a:pt x="2159" y="2023"/>
                    <a:pt x="2156" y="2020"/>
                  </a:cubicBezTo>
                  <a:cubicBezTo>
                    <a:pt x="2153" y="2017"/>
                    <a:pt x="2149" y="2015"/>
                    <a:pt x="2146" y="2013"/>
                  </a:cubicBezTo>
                  <a:cubicBezTo>
                    <a:pt x="2146" y="2012"/>
                    <a:pt x="2145" y="2012"/>
                    <a:pt x="2144" y="2012"/>
                  </a:cubicBezTo>
                  <a:cubicBezTo>
                    <a:pt x="2144" y="2011"/>
                    <a:pt x="2143" y="2011"/>
                    <a:pt x="2142" y="2010"/>
                  </a:cubicBezTo>
                  <a:cubicBezTo>
                    <a:pt x="2142" y="2010"/>
                    <a:pt x="2141" y="2010"/>
                    <a:pt x="2141" y="2010"/>
                  </a:cubicBezTo>
                  <a:cubicBezTo>
                    <a:pt x="2141" y="2010"/>
                    <a:pt x="2142" y="2010"/>
                    <a:pt x="2142" y="2010"/>
                  </a:cubicBezTo>
                  <a:cubicBezTo>
                    <a:pt x="2144" y="2010"/>
                    <a:pt x="2146" y="2011"/>
                    <a:pt x="2148" y="2011"/>
                  </a:cubicBezTo>
                  <a:cubicBezTo>
                    <a:pt x="2150" y="2012"/>
                    <a:pt x="2151" y="2012"/>
                    <a:pt x="2153" y="2013"/>
                  </a:cubicBezTo>
                  <a:cubicBezTo>
                    <a:pt x="2155" y="2013"/>
                    <a:pt x="2157" y="2014"/>
                    <a:pt x="2159" y="2014"/>
                  </a:cubicBezTo>
                  <a:cubicBezTo>
                    <a:pt x="2160" y="2015"/>
                    <a:pt x="2162" y="2015"/>
                    <a:pt x="2164" y="2016"/>
                  </a:cubicBezTo>
                  <a:cubicBezTo>
                    <a:pt x="2166" y="2017"/>
                    <a:pt x="2167" y="2017"/>
                    <a:pt x="2169" y="2018"/>
                  </a:cubicBezTo>
                  <a:cubicBezTo>
                    <a:pt x="2171" y="2018"/>
                    <a:pt x="2172" y="2019"/>
                    <a:pt x="2174" y="2020"/>
                  </a:cubicBezTo>
                  <a:cubicBezTo>
                    <a:pt x="2175" y="2020"/>
                    <a:pt x="2176" y="2020"/>
                    <a:pt x="2176" y="2021"/>
                  </a:cubicBezTo>
                  <a:cubicBezTo>
                    <a:pt x="2177" y="2021"/>
                    <a:pt x="2178" y="2021"/>
                    <a:pt x="2179" y="2022"/>
                  </a:cubicBezTo>
                  <a:cubicBezTo>
                    <a:pt x="2180" y="2022"/>
                    <a:pt x="2182" y="2023"/>
                    <a:pt x="2183" y="2023"/>
                  </a:cubicBezTo>
                  <a:cubicBezTo>
                    <a:pt x="2185" y="2024"/>
                    <a:pt x="2186" y="2025"/>
                    <a:pt x="2188" y="2025"/>
                  </a:cubicBezTo>
                  <a:cubicBezTo>
                    <a:pt x="2189" y="2026"/>
                    <a:pt x="2191" y="2027"/>
                    <a:pt x="2192" y="2027"/>
                  </a:cubicBezTo>
                  <a:cubicBezTo>
                    <a:pt x="2193" y="2028"/>
                    <a:pt x="2193" y="2028"/>
                    <a:pt x="2194" y="2028"/>
                  </a:cubicBezTo>
                  <a:cubicBezTo>
                    <a:pt x="2195" y="2029"/>
                    <a:pt x="2195" y="2029"/>
                    <a:pt x="2196" y="2030"/>
                  </a:cubicBezTo>
                  <a:cubicBezTo>
                    <a:pt x="2197" y="2030"/>
                    <a:pt x="2198" y="2031"/>
                    <a:pt x="2200" y="2032"/>
                  </a:cubicBezTo>
                  <a:cubicBezTo>
                    <a:pt x="2201" y="2032"/>
                    <a:pt x="2202" y="2033"/>
                    <a:pt x="2203" y="2034"/>
                  </a:cubicBezTo>
                  <a:cubicBezTo>
                    <a:pt x="2204" y="2034"/>
                    <a:pt x="2204" y="2034"/>
                    <a:pt x="2205" y="2035"/>
                  </a:cubicBezTo>
                  <a:cubicBezTo>
                    <a:pt x="2205" y="2035"/>
                    <a:pt x="2206" y="2035"/>
                    <a:pt x="2206" y="2036"/>
                  </a:cubicBezTo>
                  <a:cubicBezTo>
                    <a:pt x="2209" y="2037"/>
                    <a:pt x="2211" y="2038"/>
                    <a:pt x="2212" y="2039"/>
                  </a:cubicBezTo>
                  <a:cubicBezTo>
                    <a:pt x="2214" y="2041"/>
                    <a:pt x="2216" y="2042"/>
                    <a:pt x="2217" y="2043"/>
                  </a:cubicBezTo>
                  <a:cubicBezTo>
                    <a:pt x="2219" y="2044"/>
                    <a:pt x="2220" y="2045"/>
                    <a:pt x="2221" y="2045"/>
                  </a:cubicBezTo>
                  <a:cubicBezTo>
                    <a:pt x="2222" y="2046"/>
                    <a:pt x="2223" y="2047"/>
                    <a:pt x="2224" y="2048"/>
                  </a:cubicBezTo>
                  <a:cubicBezTo>
                    <a:pt x="2225" y="2049"/>
                    <a:pt x="2226" y="2049"/>
                    <a:pt x="2226" y="2049"/>
                  </a:cubicBezTo>
                  <a:cubicBezTo>
                    <a:pt x="2226" y="2049"/>
                    <a:pt x="2225" y="2049"/>
                    <a:pt x="2224" y="2047"/>
                  </a:cubicBezTo>
                  <a:cubicBezTo>
                    <a:pt x="2223" y="2047"/>
                    <a:pt x="2223" y="2046"/>
                    <a:pt x="2222" y="2045"/>
                  </a:cubicBezTo>
                  <a:cubicBezTo>
                    <a:pt x="2221" y="2044"/>
                    <a:pt x="2220" y="2043"/>
                    <a:pt x="2218" y="2041"/>
                  </a:cubicBezTo>
                  <a:cubicBezTo>
                    <a:pt x="2217" y="2040"/>
                    <a:pt x="2215" y="2039"/>
                    <a:pt x="2214" y="2037"/>
                  </a:cubicBezTo>
                  <a:cubicBezTo>
                    <a:pt x="2212" y="2036"/>
                    <a:pt x="2210" y="2035"/>
                    <a:pt x="2208" y="2033"/>
                  </a:cubicBezTo>
                  <a:cubicBezTo>
                    <a:pt x="2208" y="2033"/>
                    <a:pt x="2207" y="2032"/>
                    <a:pt x="2207" y="2032"/>
                  </a:cubicBezTo>
                  <a:cubicBezTo>
                    <a:pt x="2206" y="2031"/>
                    <a:pt x="2206" y="2031"/>
                    <a:pt x="2205" y="2031"/>
                  </a:cubicBezTo>
                  <a:cubicBezTo>
                    <a:pt x="2204" y="2030"/>
                    <a:pt x="2203" y="2029"/>
                    <a:pt x="2202" y="2028"/>
                  </a:cubicBezTo>
                  <a:cubicBezTo>
                    <a:pt x="2201" y="2027"/>
                    <a:pt x="2199" y="2027"/>
                    <a:pt x="2198" y="2026"/>
                  </a:cubicBezTo>
                  <a:cubicBezTo>
                    <a:pt x="2197" y="2025"/>
                    <a:pt x="2197" y="2025"/>
                    <a:pt x="2196" y="2025"/>
                  </a:cubicBezTo>
                  <a:cubicBezTo>
                    <a:pt x="2195" y="2024"/>
                    <a:pt x="2195" y="2024"/>
                    <a:pt x="2194" y="2023"/>
                  </a:cubicBezTo>
                  <a:cubicBezTo>
                    <a:pt x="2189" y="2020"/>
                    <a:pt x="2183" y="2017"/>
                    <a:pt x="2176" y="2014"/>
                  </a:cubicBezTo>
                  <a:cubicBezTo>
                    <a:pt x="2175" y="2013"/>
                    <a:pt x="2173" y="2013"/>
                    <a:pt x="2171" y="2012"/>
                  </a:cubicBezTo>
                  <a:cubicBezTo>
                    <a:pt x="2170" y="2011"/>
                    <a:pt x="2168" y="2011"/>
                    <a:pt x="2166" y="2010"/>
                  </a:cubicBezTo>
                  <a:cubicBezTo>
                    <a:pt x="2164" y="2009"/>
                    <a:pt x="2163" y="2009"/>
                    <a:pt x="2161" y="2008"/>
                  </a:cubicBezTo>
                  <a:cubicBezTo>
                    <a:pt x="2159" y="2007"/>
                    <a:pt x="2157" y="2007"/>
                    <a:pt x="2155" y="2006"/>
                  </a:cubicBezTo>
                  <a:cubicBezTo>
                    <a:pt x="2153" y="2005"/>
                    <a:pt x="2152" y="2005"/>
                    <a:pt x="2150" y="2004"/>
                  </a:cubicBezTo>
                  <a:cubicBezTo>
                    <a:pt x="2148" y="2004"/>
                    <a:pt x="2146" y="2003"/>
                    <a:pt x="2144" y="2003"/>
                  </a:cubicBezTo>
                  <a:cubicBezTo>
                    <a:pt x="2143" y="2003"/>
                    <a:pt x="2142" y="2002"/>
                    <a:pt x="2141" y="2002"/>
                  </a:cubicBezTo>
                  <a:cubicBezTo>
                    <a:pt x="2140" y="2002"/>
                    <a:pt x="2139" y="2002"/>
                    <a:pt x="2138" y="2001"/>
                  </a:cubicBezTo>
                  <a:cubicBezTo>
                    <a:pt x="2137" y="2001"/>
                    <a:pt x="2136" y="2001"/>
                    <a:pt x="2135" y="2001"/>
                  </a:cubicBezTo>
                  <a:cubicBezTo>
                    <a:pt x="2134" y="2001"/>
                    <a:pt x="2133" y="2000"/>
                    <a:pt x="2132" y="2000"/>
                  </a:cubicBezTo>
                  <a:cubicBezTo>
                    <a:pt x="2124" y="1999"/>
                    <a:pt x="2116" y="1997"/>
                    <a:pt x="2107" y="1997"/>
                  </a:cubicBezTo>
                  <a:cubicBezTo>
                    <a:pt x="2099" y="1996"/>
                    <a:pt x="2091" y="1995"/>
                    <a:pt x="2083" y="1995"/>
                  </a:cubicBezTo>
                  <a:cubicBezTo>
                    <a:pt x="2079" y="1995"/>
                    <a:pt x="2075" y="1995"/>
                    <a:pt x="2071" y="1995"/>
                  </a:cubicBezTo>
                  <a:cubicBezTo>
                    <a:pt x="2067" y="1995"/>
                    <a:pt x="2063" y="1995"/>
                    <a:pt x="2059" y="1996"/>
                  </a:cubicBezTo>
                  <a:cubicBezTo>
                    <a:pt x="2051" y="1996"/>
                    <a:pt x="2044" y="1997"/>
                    <a:pt x="2037" y="1997"/>
                  </a:cubicBezTo>
                  <a:cubicBezTo>
                    <a:pt x="2033" y="1998"/>
                    <a:pt x="2030" y="1998"/>
                    <a:pt x="2026" y="1998"/>
                  </a:cubicBezTo>
                  <a:cubicBezTo>
                    <a:pt x="2025" y="1999"/>
                    <a:pt x="2023" y="1999"/>
                    <a:pt x="2021" y="1999"/>
                  </a:cubicBezTo>
                  <a:cubicBezTo>
                    <a:pt x="1949" y="1986"/>
                    <a:pt x="1797" y="1991"/>
                    <a:pt x="1751" y="1937"/>
                  </a:cubicBezTo>
                  <a:cubicBezTo>
                    <a:pt x="1759" y="1931"/>
                    <a:pt x="1767" y="1926"/>
                    <a:pt x="1774" y="1922"/>
                  </a:cubicBezTo>
                  <a:cubicBezTo>
                    <a:pt x="1777" y="1922"/>
                    <a:pt x="1780" y="1922"/>
                    <a:pt x="1783" y="1923"/>
                  </a:cubicBezTo>
                  <a:cubicBezTo>
                    <a:pt x="1787" y="1923"/>
                    <a:pt x="1791" y="1923"/>
                    <a:pt x="1796" y="1924"/>
                  </a:cubicBezTo>
                  <a:cubicBezTo>
                    <a:pt x="1798" y="1925"/>
                    <a:pt x="1800" y="1925"/>
                    <a:pt x="1802" y="1926"/>
                  </a:cubicBezTo>
                  <a:cubicBezTo>
                    <a:pt x="1803" y="1926"/>
                    <a:pt x="1805" y="1927"/>
                    <a:pt x="1806" y="1927"/>
                  </a:cubicBezTo>
                  <a:cubicBezTo>
                    <a:pt x="1806" y="1927"/>
                    <a:pt x="1806" y="1927"/>
                    <a:pt x="1806" y="1927"/>
                  </a:cubicBezTo>
                  <a:cubicBezTo>
                    <a:pt x="1807" y="1927"/>
                    <a:pt x="1807" y="1927"/>
                    <a:pt x="1807" y="1927"/>
                  </a:cubicBezTo>
                  <a:cubicBezTo>
                    <a:pt x="1807" y="1928"/>
                    <a:pt x="1807" y="1928"/>
                    <a:pt x="1807" y="1928"/>
                  </a:cubicBezTo>
                  <a:cubicBezTo>
                    <a:pt x="1807" y="1928"/>
                    <a:pt x="1807" y="1928"/>
                    <a:pt x="1807" y="1928"/>
                  </a:cubicBezTo>
                  <a:cubicBezTo>
                    <a:pt x="1807" y="1928"/>
                    <a:pt x="1807" y="1928"/>
                    <a:pt x="1807" y="1928"/>
                  </a:cubicBezTo>
                  <a:cubicBezTo>
                    <a:pt x="1807" y="1928"/>
                    <a:pt x="1807" y="1928"/>
                    <a:pt x="1807" y="1928"/>
                  </a:cubicBezTo>
                  <a:cubicBezTo>
                    <a:pt x="1808" y="1928"/>
                    <a:pt x="1808" y="1928"/>
                    <a:pt x="1809" y="1928"/>
                  </a:cubicBezTo>
                  <a:cubicBezTo>
                    <a:pt x="1809" y="1929"/>
                    <a:pt x="1810" y="1929"/>
                    <a:pt x="1810" y="1929"/>
                  </a:cubicBezTo>
                  <a:cubicBezTo>
                    <a:pt x="1811" y="1930"/>
                    <a:pt x="1811" y="1930"/>
                    <a:pt x="1811" y="1930"/>
                  </a:cubicBezTo>
                  <a:cubicBezTo>
                    <a:pt x="1812" y="1930"/>
                    <a:pt x="1812" y="1930"/>
                    <a:pt x="1812" y="1930"/>
                  </a:cubicBezTo>
                  <a:cubicBezTo>
                    <a:pt x="1813" y="1931"/>
                    <a:pt x="1814" y="1932"/>
                    <a:pt x="1815" y="1932"/>
                  </a:cubicBezTo>
                  <a:cubicBezTo>
                    <a:pt x="1817" y="1934"/>
                    <a:pt x="1819" y="1935"/>
                    <a:pt x="1821" y="1937"/>
                  </a:cubicBezTo>
                  <a:cubicBezTo>
                    <a:pt x="1825" y="1941"/>
                    <a:pt x="1828" y="1944"/>
                    <a:pt x="1832" y="1948"/>
                  </a:cubicBezTo>
                  <a:cubicBezTo>
                    <a:pt x="1833" y="1949"/>
                    <a:pt x="1834" y="1950"/>
                    <a:pt x="1836" y="1951"/>
                  </a:cubicBezTo>
                  <a:cubicBezTo>
                    <a:pt x="1837" y="1952"/>
                    <a:pt x="1837" y="1952"/>
                    <a:pt x="1837" y="1952"/>
                  </a:cubicBezTo>
                  <a:cubicBezTo>
                    <a:pt x="1839" y="1954"/>
                    <a:pt x="1839" y="1954"/>
                    <a:pt x="1839" y="1954"/>
                  </a:cubicBezTo>
                  <a:cubicBezTo>
                    <a:pt x="1841" y="1955"/>
                    <a:pt x="1843" y="1957"/>
                    <a:pt x="1845" y="1959"/>
                  </a:cubicBezTo>
                  <a:cubicBezTo>
                    <a:pt x="1847" y="1960"/>
                    <a:pt x="1848" y="1960"/>
                    <a:pt x="1849" y="1961"/>
                  </a:cubicBezTo>
                  <a:cubicBezTo>
                    <a:pt x="1850" y="1962"/>
                    <a:pt x="1851" y="1962"/>
                    <a:pt x="1853" y="1963"/>
                  </a:cubicBezTo>
                  <a:cubicBezTo>
                    <a:pt x="1853" y="1963"/>
                    <a:pt x="1854" y="1964"/>
                    <a:pt x="1854" y="1964"/>
                  </a:cubicBezTo>
                  <a:cubicBezTo>
                    <a:pt x="1855" y="1964"/>
                    <a:pt x="1856" y="1965"/>
                    <a:pt x="1856" y="1965"/>
                  </a:cubicBezTo>
                  <a:cubicBezTo>
                    <a:pt x="1857" y="1966"/>
                    <a:pt x="1859" y="1966"/>
                    <a:pt x="1860" y="1967"/>
                  </a:cubicBezTo>
                  <a:cubicBezTo>
                    <a:pt x="1865" y="1969"/>
                    <a:pt x="1869" y="1971"/>
                    <a:pt x="1874" y="1972"/>
                  </a:cubicBezTo>
                  <a:cubicBezTo>
                    <a:pt x="1875" y="1972"/>
                    <a:pt x="1876" y="1973"/>
                    <a:pt x="1877" y="1973"/>
                  </a:cubicBezTo>
                  <a:cubicBezTo>
                    <a:pt x="1879" y="1973"/>
                    <a:pt x="1880" y="1974"/>
                    <a:pt x="1881" y="1974"/>
                  </a:cubicBezTo>
                  <a:cubicBezTo>
                    <a:pt x="1882" y="1974"/>
                    <a:pt x="1883" y="1974"/>
                    <a:pt x="1884" y="1974"/>
                  </a:cubicBezTo>
                  <a:cubicBezTo>
                    <a:pt x="1885" y="1975"/>
                    <a:pt x="1886" y="1975"/>
                    <a:pt x="1887" y="1975"/>
                  </a:cubicBezTo>
                  <a:cubicBezTo>
                    <a:pt x="1891" y="1975"/>
                    <a:pt x="1895" y="1976"/>
                    <a:pt x="1899" y="1976"/>
                  </a:cubicBezTo>
                  <a:cubicBezTo>
                    <a:pt x="1902" y="1976"/>
                    <a:pt x="1905" y="1976"/>
                    <a:pt x="1907" y="1975"/>
                  </a:cubicBezTo>
                  <a:cubicBezTo>
                    <a:pt x="1910" y="1975"/>
                    <a:pt x="1912" y="1975"/>
                    <a:pt x="1913" y="1975"/>
                  </a:cubicBezTo>
                  <a:cubicBezTo>
                    <a:pt x="1914" y="1974"/>
                    <a:pt x="1915" y="1974"/>
                    <a:pt x="1915" y="1974"/>
                  </a:cubicBezTo>
                  <a:cubicBezTo>
                    <a:pt x="1915" y="1974"/>
                    <a:pt x="1914" y="1974"/>
                    <a:pt x="1913" y="1974"/>
                  </a:cubicBezTo>
                  <a:cubicBezTo>
                    <a:pt x="1912" y="1974"/>
                    <a:pt x="1910" y="1974"/>
                    <a:pt x="1907" y="1974"/>
                  </a:cubicBezTo>
                  <a:cubicBezTo>
                    <a:pt x="1905" y="1974"/>
                    <a:pt x="1902" y="1973"/>
                    <a:pt x="1899" y="1973"/>
                  </a:cubicBezTo>
                  <a:cubicBezTo>
                    <a:pt x="1896" y="1972"/>
                    <a:pt x="1892" y="1971"/>
                    <a:pt x="1888" y="1970"/>
                  </a:cubicBezTo>
                  <a:cubicBezTo>
                    <a:pt x="1887" y="1970"/>
                    <a:pt x="1886" y="1970"/>
                    <a:pt x="1885" y="1970"/>
                  </a:cubicBezTo>
                  <a:cubicBezTo>
                    <a:pt x="1884" y="1969"/>
                    <a:pt x="1883" y="1969"/>
                    <a:pt x="1882" y="1969"/>
                  </a:cubicBezTo>
                  <a:cubicBezTo>
                    <a:pt x="1880" y="1968"/>
                    <a:pt x="1878" y="1967"/>
                    <a:pt x="1876" y="1966"/>
                  </a:cubicBezTo>
                  <a:cubicBezTo>
                    <a:pt x="1872" y="1965"/>
                    <a:pt x="1867" y="1963"/>
                    <a:pt x="1863" y="1961"/>
                  </a:cubicBezTo>
                  <a:cubicBezTo>
                    <a:pt x="1862" y="1960"/>
                    <a:pt x="1861" y="1959"/>
                    <a:pt x="1860" y="1959"/>
                  </a:cubicBezTo>
                  <a:cubicBezTo>
                    <a:pt x="1859" y="1958"/>
                    <a:pt x="1858" y="1958"/>
                    <a:pt x="1858" y="1958"/>
                  </a:cubicBezTo>
                  <a:cubicBezTo>
                    <a:pt x="1857" y="1957"/>
                    <a:pt x="1857" y="1957"/>
                    <a:pt x="1856" y="1957"/>
                  </a:cubicBezTo>
                  <a:cubicBezTo>
                    <a:pt x="1854" y="1955"/>
                    <a:pt x="1852" y="1954"/>
                    <a:pt x="1850" y="1953"/>
                  </a:cubicBezTo>
                  <a:cubicBezTo>
                    <a:pt x="1848" y="1951"/>
                    <a:pt x="1847" y="1950"/>
                    <a:pt x="1845" y="1949"/>
                  </a:cubicBezTo>
                  <a:cubicBezTo>
                    <a:pt x="1846" y="1949"/>
                    <a:pt x="1846" y="1949"/>
                    <a:pt x="1847" y="1949"/>
                  </a:cubicBezTo>
                  <a:cubicBezTo>
                    <a:pt x="1848" y="1950"/>
                    <a:pt x="1848" y="1950"/>
                    <a:pt x="1849" y="1950"/>
                  </a:cubicBezTo>
                  <a:cubicBezTo>
                    <a:pt x="1850" y="1950"/>
                    <a:pt x="1852" y="1950"/>
                    <a:pt x="1853" y="1950"/>
                  </a:cubicBezTo>
                  <a:cubicBezTo>
                    <a:pt x="1856" y="1950"/>
                    <a:pt x="1859" y="1950"/>
                    <a:pt x="1862" y="1950"/>
                  </a:cubicBezTo>
                  <a:cubicBezTo>
                    <a:pt x="1865" y="1950"/>
                    <a:pt x="1868" y="1950"/>
                    <a:pt x="1871" y="1950"/>
                  </a:cubicBezTo>
                  <a:cubicBezTo>
                    <a:pt x="1874" y="1949"/>
                    <a:pt x="1877" y="1949"/>
                    <a:pt x="1880" y="1948"/>
                  </a:cubicBezTo>
                  <a:cubicBezTo>
                    <a:pt x="1883" y="1948"/>
                    <a:pt x="1886" y="1948"/>
                    <a:pt x="1889" y="1947"/>
                  </a:cubicBezTo>
                  <a:cubicBezTo>
                    <a:pt x="1890" y="1947"/>
                    <a:pt x="1890" y="1947"/>
                    <a:pt x="1891" y="1947"/>
                  </a:cubicBezTo>
                  <a:cubicBezTo>
                    <a:pt x="1892" y="1947"/>
                    <a:pt x="1892" y="1947"/>
                    <a:pt x="1893" y="1947"/>
                  </a:cubicBezTo>
                  <a:cubicBezTo>
                    <a:pt x="1895" y="1947"/>
                    <a:pt x="1896" y="1947"/>
                    <a:pt x="1897" y="1947"/>
                  </a:cubicBezTo>
                  <a:cubicBezTo>
                    <a:pt x="1900" y="1947"/>
                    <a:pt x="1903" y="1947"/>
                    <a:pt x="1905" y="1947"/>
                  </a:cubicBezTo>
                  <a:cubicBezTo>
                    <a:pt x="1908" y="1947"/>
                    <a:pt x="1911" y="1948"/>
                    <a:pt x="1913" y="1948"/>
                  </a:cubicBezTo>
                  <a:cubicBezTo>
                    <a:pt x="1914" y="1948"/>
                    <a:pt x="1915" y="1948"/>
                    <a:pt x="1916" y="1948"/>
                  </a:cubicBezTo>
                  <a:cubicBezTo>
                    <a:pt x="1917" y="1948"/>
                    <a:pt x="1918" y="1949"/>
                    <a:pt x="1919" y="1949"/>
                  </a:cubicBezTo>
                  <a:cubicBezTo>
                    <a:pt x="1920" y="1949"/>
                    <a:pt x="1921" y="1949"/>
                    <a:pt x="1922" y="1949"/>
                  </a:cubicBezTo>
                  <a:cubicBezTo>
                    <a:pt x="1922" y="1949"/>
                    <a:pt x="1923" y="1949"/>
                    <a:pt x="1924" y="1949"/>
                  </a:cubicBezTo>
                  <a:cubicBezTo>
                    <a:pt x="1925" y="1950"/>
                    <a:pt x="1926" y="1950"/>
                    <a:pt x="1927" y="1950"/>
                  </a:cubicBezTo>
                  <a:cubicBezTo>
                    <a:pt x="1928" y="1950"/>
                    <a:pt x="1928" y="1950"/>
                    <a:pt x="1928" y="1950"/>
                  </a:cubicBezTo>
                  <a:cubicBezTo>
                    <a:pt x="1928" y="1950"/>
                    <a:pt x="1928" y="1950"/>
                    <a:pt x="1927" y="1950"/>
                  </a:cubicBezTo>
                  <a:cubicBezTo>
                    <a:pt x="1926" y="1949"/>
                    <a:pt x="1926" y="1949"/>
                    <a:pt x="1924" y="1948"/>
                  </a:cubicBezTo>
                  <a:cubicBezTo>
                    <a:pt x="1924" y="1948"/>
                    <a:pt x="1923" y="1947"/>
                    <a:pt x="1922" y="1947"/>
                  </a:cubicBezTo>
                  <a:cubicBezTo>
                    <a:pt x="1922" y="1946"/>
                    <a:pt x="1921" y="1946"/>
                    <a:pt x="1920" y="1946"/>
                  </a:cubicBezTo>
                  <a:cubicBezTo>
                    <a:pt x="1918" y="1945"/>
                    <a:pt x="1916" y="1944"/>
                    <a:pt x="1914" y="1943"/>
                  </a:cubicBezTo>
                  <a:cubicBezTo>
                    <a:pt x="1911" y="1943"/>
                    <a:pt x="1909" y="1942"/>
                    <a:pt x="1906" y="1941"/>
                  </a:cubicBezTo>
                  <a:cubicBezTo>
                    <a:pt x="1904" y="1941"/>
                    <a:pt x="1901" y="1940"/>
                    <a:pt x="1898" y="1940"/>
                  </a:cubicBezTo>
                  <a:cubicBezTo>
                    <a:pt x="1896" y="1940"/>
                    <a:pt x="1895" y="1940"/>
                    <a:pt x="1893" y="1940"/>
                  </a:cubicBezTo>
                  <a:cubicBezTo>
                    <a:pt x="1892" y="1940"/>
                    <a:pt x="1890" y="1940"/>
                    <a:pt x="1888" y="1940"/>
                  </a:cubicBezTo>
                  <a:cubicBezTo>
                    <a:pt x="1885" y="1940"/>
                    <a:pt x="1882" y="1940"/>
                    <a:pt x="1879" y="1941"/>
                  </a:cubicBezTo>
                  <a:cubicBezTo>
                    <a:pt x="1876" y="1941"/>
                    <a:pt x="1873" y="1942"/>
                    <a:pt x="1870" y="1942"/>
                  </a:cubicBezTo>
                  <a:cubicBezTo>
                    <a:pt x="1868" y="1942"/>
                    <a:pt x="1867" y="1942"/>
                    <a:pt x="1865" y="1943"/>
                  </a:cubicBezTo>
                  <a:cubicBezTo>
                    <a:pt x="1864" y="1943"/>
                    <a:pt x="1862" y="1943"/>
                    <a:pt x="1861" y="1943"/>
                  </a:cubicBezTo>
                  <a:cubicBezTo>
                    <a:pt x="1858" y="1944"/>
                    <a:pt x="1855" y="1944"/>
                    <a:pt x="1853" y="1944"/>
                  </a:cubicBezTo>
                  <a:cubicBezTo>
                    <a:pt x="1852" y="1944"/>
                    <a:pt x="1852" y="1944"/>
                    <a:pt x="1851" y="1944"/>
                  </a:cubicBezTo>
                  <a:cubicBezTo>
                    <a:pt x="1850" y="1945"/>
                    <a:pt x="1850" y="1944"/>
                    <a:pt x="1849" y="1945"/>
                  </a:cubicBezTo>
                  <a:cubicBezTo>
                    <a:pt x="1849" y="1945"/>
                    <a:pt x="1848" y="1945"/>
                    <a:pt x="1847" y="1945"/>
                  </a:cubicBezTo>
                  <a:cubicBezTo>
                    <a:pt x="1847" y="1945"/>
                    <a:pt x="1846" y="1945"/>
                    <a:pt x="1846" y="1945"/>
                  </a:cubicBezTo>
                  <a:cubicBezTo>
                    <a:pt x="1845" y="1944"/>
                    <a:pt x="1845" y="1944"/>
                    <a:pt x="1844" y="1944"/>
                  </a:cubicBezTo>
                  <a:cubicBezTo>
                    <a:pt x="1844" y="1944"/>
                    <a:pt x="1843" y="1944"/>
                    <a:pt x="1843" y="1944"/>
                  </a:cubicBezTo>
                  <a:cubicBezTo>
                    <a:pt x="1842" y="1944"/>
                    <a:pt x="1842" y="1944"/>
                    <a:pt x="1841" y="1944"/>
                  </a:cubicBezTo>
                  <a:cubicBezTo>
                    <a:pt x="1841" y="1944"/>
                    <a:pt x="1840" y="1944"/>
                    <a:pt x="1840" y="1944"/>
                  </a:cubicBezTo>
                  <a:cubicBezTo>
                    <a:pt x="1840" y="1944"/>
                    <a:pt x="1840" y="1944"/>
                    <a:pt x="1839" y="1944"/>
                  </a:cubicBezTo>
                  <a:cubicBezTo>
                    <a:pt x="1839" y="1943"/>
                    <a:pt x="1838" y="1943"/>
                    <a:pt x="1838" y="1942"/>
                  </a:cubicBezTo>
                  <a:cubicBezTo>
                    <a:pt x="1834" y="1939"/>
                    <a:pt x="1830" y="1935"/>
                    <a:pt x="1826" y="1931"/>
                  </a:cubicBezTo>
                  <a:cubicBezTo>
                    <a:pt x="1824" y="1929"/>
                    <a:pt x="1821" y="1928"/>
                    <a:pt x="1819" y="1926"/>
                  </a:cubicBezTo>
                  <a:cubicBezTo>
                    <a:pt x="1818" y="1925"/>
                    <a:pt x="1817" y="1925"/>
                    <a:pt x="1815" y="1924"/>
                  </a:cubicBezTo>
                  <a:cubicBezTo>
                    <a:pt x="1815" y="1924"/>
                    <a:pt x="1815" y="1924"/>
                    <a:pt x="1815" y="1924"/>
                  </a:cubicBezTo>
                  <a:cubicBezTo>
                    <a:pt x="1814" y="1923"/>
                    <a:pt x="1814" y="1923"/>
                    <a:pt x="1814" y="1923"/>
                  </a:cubicBezTo>
                  <a:cubicBezTo>
                    <a:pt x="1813" y="1923"/>
                    <a:pt x="1812" y="1922"/>
                    <a:pt x="1812" y="1922"/>
                  </a:cubicBezTo>
                  <a:cubicBezTo>
                    <a:pt x="1811" y="1922"/>
                    <a:pt x="1811" y="1922"/>
                    <a:pt x="1810" y="1921"/>
                  </a:cubicBezTo>
                  <a:cubicBezTo>
                    <a:pt x="1810" y="1921"/>
                    <a:pt x="1810" y="1921"/>
                    <a:pt x="1810" y="1921"/>
                  </a:cubicBezTo>
                  <a:cubicBezTo>
                    <a:pt x="1810" y="1921"/>
                    <a:pt x="1810" y="1921"/>
                    <a:pt x="1810" y="1921"/>
                  </a:cubicBezTo>
                  <a:cubicBezTo>
                    <a:pt x="1810" y="1921"/>
                    <a:pt x="1810" y="1921"/>
                    <a:pt x="1810" y="1921"/>
                  </a:cubicBezTo>
                  <a:cubicBezTo>
                    <a:pt x="1809" y="1921"/>
                    <a:pt x="1809" y="1921"/>
                    <a:pt x="1809" y="1921"/>
                  </a:cubicBezTo>
                  <a:cubicBezTo>
                    <a:pt x="1809" y="1921"/>
                    <a:pt x="1809" y="1921"/>
                    <a:pt x="1809" y="1921"/>
                  </a:cubicBezTo>
                  <a:cubicBezTo>
                    <a:pt x="1808" y="1921"/>
                    <a:pt x="1808" y="1921"/>
                    <a:pt x="1808" y="1921"/>
                  </a:cubicBezTo>
                  <a:cubicBezTo>
                    <a:pt x="1807" y="1920"/>
                    <a:pt x="1805" y="1920"/>
                    <a:pt x="1804" y="1919"/>
                  </a:cubicBezTo>
                  <a:cubicBezTo>
                    <a:pt x="1802" y="1919"/>
                    <a:pt x="1799" y="1918"/>
                    <a:pt x="1797" y="1918"/>
                  </a:cubicBezTo>
                  <a:cubicBezTo>
                    <a:pt x="1792" y="1918"/>
                    <a:pt x="1787" y="1918"/>
                    <a:pt x="1783" y="1918"/>
                  </a:cubicBezTo>
                  <a:cubicBezTo>
                    <a:pt x="1783" y="1918"/>
                    <a:pt x="1782" y="1918"/>
                    <a:pt x="1782" y="1918"/>
                  </a:cubicBezTo>
                  <a:cubicBezTo>
                    <a:pt x="1808" y="1906"/>
                    <a:pt x="1834" y="1905"/>
                    <a:pt x="1877" y="1899"/>
                  </a:cubicBezTo>
                  <a:cubicBezTo>
                    <a:pt x="1894" y="1897"/>
                    <a:pt x="1911" y="1896"/>
                    <a:pt x="1926" y="1896"/>
                  </a:cubicBezTo>
                  <a:cubicBezTo>
                    <a:pt x="1929" y="1897"/>
                    <a:pt x="1931" y="1898"/>
                    <a:pt x="1933" y="1899"/>
                  </a:cubicBezTo>
                  <a:cubicBezTo>
                    <a:pt x="1937" y="1901"/>
                    <a:pt x="1942" y="1904"/>
                    <a:pt x="1946" y="1907"/>
                  </a:cubicBezTo>
                  <a:cubicBezTo>
                    <a:pt x="1951" y="1910"/>
                    <a:pt x="1956" y="1914"/>
                    <a:pt x="1961" y="1918"/>
                  </a:cubicBezTo>
                  <a:cubicBezTo>
                    <a:pt x="1966" y="1922"/>
                    <a:pt x="1971" y="1926"/>
                    <a:pt x="1976" y="1931"/>
                  </a:cubicBezTo>
                  <a:cubicBezTo>
                    <a:pt x="1979" y="1933"/>
                    <a:pt x="1981" y="1936"/>
                    <a:pt x="1984" y="1938"/>
                  </a:cubicBezTo>
                  <a:cubicBezTo>
                    <a:pt x="1987" y="1940"/>
                    <a:pt x="1990" y="1943"/>
                    <a:pt x="1992" y="1945"/>
                  </a:cubicBezTo>
                  <a:cubicBezTo>
                    <a:pt x="1995" y="1948"/>
                    <a:pt x="1998" y="1950"/>
                    <a:pt x="2001" y="1952"/>
                  </a:cubicBezTo>
                  <a:cubicBezTo>
                    <a:pt x="2003" y="1954"/>
                    <a:pt x="2004" y="1955"/>
                    <a:pt x="2006" y="1956"/>
                  </a:cubicBezTo>
                  <a:cubicBezTo>
                    <a:pt x="2006" y="1957"/>
                    <a:pt x="2007" y="1957"/>
                    <a:pt x="2008" y="1958"/>
                  </a:cubicBezTo>
                  <a:cubicBezTo>
                    <a:pt x="2009" y="1959"/>
                    <a:pt x="2009" y="1959"/>
                    <a:pt x="2009" y="1959"/>
                  </a:cubicBezTo>
                  <a:cubicBezTo>
                    <a:pt x="2010" y="1959"/>
                    <a:pt x="2010" y="1959"/>
                    <a:pt x="2010" y="1959"/>
                  </a:cubicBezTo>
                  <a:cubicBezTo>
                    <a:pt x="2010" y="1959"/>
                    <a:pt x="2010" y="1959"/>
                    <a:pt x="2010" y="1959"/>
                  </a:cubicBezTo>
                  <a:cubicBezTo>
                    <a:pt x="2015" y="1963"/>
                    <a:pt x="2015" y="1963"/>
                    <a:pt x="2015" y="1963"/>
                  </a:cubicBezTo>
                  <a:cubicBezTo>
                    <a:pt x="2016" y="1963"/>
                    <a:pt x="2017" y="1964"/>
                    <a:pt x="2017" y="1964"/>
                  </a:cubicBezTo>
                  <a:cubicBezTo>
                    <a:pt x="2020" y="1966"/>
                    <a:pt x="2020" y="1966"/>
                    <a:pt x="2020" y="1966"/>
                  </a:cubicBezTo>
                  <a:cubicBezTo>
                    <a:pt x="2022" y="1967"/>
                    <a:pt x="2022" y="1967"/>
                    <a:pt x="2022" y="1967"/>
                  </a:cubicBezTo>
                  <a:cubicBezTo>
                    <a:pt x="2023" y="1968"/>
                    <a:pt x="2024" y="1968"/>
                    <a:pt x="2025" y="1969"/>
                  </a:cubicBezTo>
                  <a:cubicBezTo>
                    <a:pt x="2026" y="1970"/>
                    <a:pt x="2028" y="1970"/>
                    <a:pt x="2030" y="1971"/>
                  </a:cubicBezTo>
                  <a:cubicBezTo>
                    <a:pt x="2031" y="1972"/>
                    <a:pt x="2033" y="1973"/>
                    <a:pt x="2035" y="1974"/>
                  </a:cubicBezTo>
                  <a:cubicBezTo>
                    <a:pt x="2036" y="1975"/>
                    <a:pt x="2038" y="1976"/>
                    <a:pt x="2040" y="1976"/>
                  </a:cubicBezTo>
                  <a:cubicBezTo>
                    <a:pt x="2043" y="1978"/>
                    <a:pt x="2047" y="1979"/>
                    <a:pt x="2050" y="1981"/>
                  </a:cubicBezTo>
                  <a:cubicBezTo>
                    <a:pt x="2052" y="1981"/>
                    <a:pt x="2053" y="1982"/>
                    <a:pt x="2055" y="1982"/>
                  </a:cubicBezTo>
                  <a:cubicBezTo>
                    <a:pt x="2056" y="1983"/>
                    <a:pt x="2057" y="1983"/>
                    <a:pt x="2057" y="1983"/>
                  </a:cubicBezTo>
                  <a:cubicBezTo>
                    <a:pt x="2058" y="1983"/>
                    <a:pt x="2059" y="1984"/>
                    <a:pt x="2060" y="1984"/>
                  </a:cubicBezTo>
                  <a:cubicBezTo>
                    <a:pt x="2061" y="1985"/>
                    <a:pt x="2063" y="1985"/>
                    <a:pt x="2065" y="1986"/>
                  </a:cubicBezTo>
                  <a:cubicBezTo>
                    <a:pt x="2066" y="1986"/>
                    <a:pt x="2068" y="1986"/>
                    <a:pt x="2070" y="1987"/>
                  </a:cubicBezTo>
                  <a:cubicBezTo>
                    <a:pt x="2071" y="1987"/>
                    <a:pt x="2073" y="1988"/>
                    <a:pt x="2074" y="1988"/>
                  </a:cubicBezTo>
                  <a:cubicBezTo>
                    <a:pt x="2076" y="1988"/>
                    <a:pt x="2077" y="1989"/>
                    <a:pt x="2079" y="1989"/>
                  </a:cubicBezTo>
                  <a:cubicBezTo>
                    <a:pt x="2080" y="1989"/>
                    <a:pt x="2082" y="1989"/>
                    <a:pt x="2083" y="1990"/>
                  </a:cubicBezTo>
                  <a:cubicBezTo>
                    <a:pt x="2085" y="1990"/>
                    <a:pt x="2086" y="1990"/>
                    <a:pt x="2088" y="1990"/>
                  </a:cubicBezTo>
                  <a:cubicBezTo>
                    <a:pt x="2090" y="1991"/>
                    <a:pt x="2093" y="1991"/>
                    <a:pt x="2096" y="1991"/>
                  </a:cubicBezTo>
                  <a:cubicBezTo>
                    <a:pt x="2098" y="1992"/>
                    <a:pt x="2101" y="1992"/>
                    <a:pt x="2103" y="1992"/>
                  </a:cubicBezTo>
                  <a:cubicBezTo>
                    <a:pt x="2105" y="1992"/>
                    <a:pt x="2108" y="1992"/>
                    <a:pt x="2110" y="1992"/>
                  </a:cubicBezTo>
                  <a:cubicBezTo>
                    <a:pt x="2112" y="1992"/>
                    <a:pt x="2113" y="1992"/>
                    <a:pt x="2115" y="1992"/>
                  </a:cubicBezTo>
                  <a:cubicBezTo>
                    <a:pt x="2116" y="1992"/>
                    <a:pt x="2117" y="1992"/>
                    <a:pt x="2117" y="1992"/>
                  </a:cubicBezTo>
                  <a:cubicBezTo>
                    <a:pt x="2118" y="1992"/>
                    <a:pt x="2119" y="1992"/>
                    <a:pt x="2119" y="1992"/>
                  </a:cubicBezTo>
                  <a:cubicBezTo>
                    <a:pt x="2121" y="1992"/>
                    <a:pt x="2122" y="1992"/>
                    <a:pt x="2123" y="1992"/>
                  </a:cubicBezTo>
                  <a:cubicBezTo>
                    <a:pt x="2124" y="1992"/>
                    <a:pt x="2125" y="1992"/>
                    <a:pt x="2125" y="1992"/>
                  </a:cubicBezTo>
                  <a:cubicBezTo>
                    <a:pt x="2125" y="1992"/>
                    <a:pt x="2124" y="1992"/>
                    <a:pt x="2123" y="1991"/>
                  </a:cubicBezTo>
                  <a:cubicBezTo>
                    <a:pt x="2121" y="1991"/>
                    <a:pt x="2118" y="1991"/>
                    <a:pt x="2115" y="1991"/>
                  </a:cubicBezTo>
                  <a:cubicBezTo>
                    <a:pt x="2114" y="1990"/>
                    <a:pt x="2112" y="1990"/>
                    <a:pt x="2110" y="1990"/>
                  </a:cubicBezTo>
                  <a:cubicBezTo>
                    <a:pt x="2108" y="1990"/>
                    <a:pt x="2106" y="1989"/>
                    <a:pt x="2103" y="1989"/>
                  </a:cubicBezTo>
                  <a:cubicBezTo>
                    <a:pt x="2101" y="1989"/>
                    <a:pt x="2099" y="1988"/>
                    <a:pt x="2096" y="1988"/>
                  </a:cubicBezTo>
                  <a:cubicBezTo>
                    <a:pt x="2094" y="1987"/>
                    <a:pt x="2091" y="1987"/>
                    <a:pt x="2088" y="1986"/>
                  </a:cubicBezTo>
                  <a:cubicBezTo>
                    <a:pt x="2086" y="1985"/>
                    <a:pt x="2083" y="1985"/>
                    <a:pt x="2080" y="1984"/>
                  </a:cubicBezTo>
                  <a:cubicBezTo>
                    <a:pt x="2077" y="1983"/>
                    <a:pt x="2074" y="1982"/>
                    <a:pt x="2071" y="1981"/>
                  </a:cubicBezTo>
                  <a:cubicBezTo>
                    <a:pt x="2070" y="1981"/>
                    <a:pt x="2068" y="1980"/>
                    <a:pt x="2067" y="1980"/>
                  </a:cubicBezTo>
                  <a:cubicBezTo>
                    <a:pt x="2065" y="1979"/>
                    <a:pt x="2064" y="1978"/>
                    <a:pt x="2062" y="1978"/>
                  </a:cubicBezTo>
                  <a:cubicBezTo>
                    <a:pt x="2061" y="1978"/>
                    <a:pt x="2060" y="1977"/>
                    <a:pt x="2060" y="1977"/>
                  </a:cubicBezTo>
                  <a:cubicBezTo>
                    <a:pt x="2059" y="1977"/>
                    <a:pt x="2058" y="1976"/>
                    <a:pt x="2057" y="1976"/>
                  </a:cubicBezTo>
                  <a:cubicBezTo>
                    <a:pt x="2056" y="1975"/>
                    <a:pt x="2054" y="1975"/>
                    <a:pt x="2053" y="1974"/>
                  </a:cubicBezTo>
                  <a:cubicBezTo>
                    <a:pt x="2046" y="1971"/>
                    <a:pt x="2040" y="1968"/>
                    <a:pt x="2034" y="1965"/>
                  </a:cubicBezTo>
                  <a:cubicBezTo>
                    <a:pt x="2037" y="1966"/>
                    <a:pt x="2040" y="1966"/>
                    <a:pt x="2043" y="1966"/>
                  </a:cubicBezTo>
                  <a:cubicBezTo>
                    <a:pt x="2044" y="1967"/>
                    <a:pt x="2045" y="1967"/>
                    <a:pt x="2046" y="1967"/>
                  </a:cubicBezTo>
                  <a:cubicBezTo>
                    <a:pt x="2047" y="1967"/>
                    <a:pt x="2047" y="1967"/>
                    <a:pt x="2048" y="1967"/>
                  </a:cubicBezTo>
                  <a:cubicBezTo>
                    <a:pt x="2050" y="1967"/>
                    <a:pt x="2052" y="1967"/>
                    <a:pt x="2053" y="1967"/>
                  </a:cubicBezTo>
                  <a:cubicBezTo>
                    <a:pt x="2055" y="1967"/>
                    <a:pt x="2057" y="1967"/>
                    <a:pt x="2058" y="1967"/>
                  </a:cubicBezTo>
                  <a:cubicBezTo>
                    <a:pt x="2060" y="1967"/>
                    <a:pt x="2062" y="1967"/>
                    <a:pt x="2063" y="1967"/>
                  </a:cubicBezTo>
                  <a:cubicBezTo>
                    <a:pt x="2064" y="1967"/>
                    <a:pt x="2065" y="1967"/>
                    <a:pt x="2066" y="1967"/>
                  </a:cubicBezTo>
                  <a:cubicBezTo>
                    <a:pt x="2067" y="1967"/>
                    <a:pt x="2067" y="1967"/>
                    <a:pt x="2068" y="1967"/>
                  </a:cubicBezTo>
                  <a:cubicBezTo>
                    <a:pt x="2070" y="1967"/>
                    <a:pt x="2072" y="1967"/>
                    <a:pt x="2073" y="1967"/>
                  </a:cubicBezTo>
                  <a:cubicBezTo>
                    <a:pt x="2076" y="1966"/>
                    <a:pt x="2079" y="1966"/>
                    <a:pt x="2082" y="1965"/>
                  </a:cubicBezTo>
                  <a:cubicBezTo>
                    <a:pt x="2083" y="1965"/>
                    <a:pt x="2085" y="1965"/>
                    <a:pt x="2086" y="1965"/>
                  </a:cubicBezTo>
                  <a:cubicBezTo>
                    <a:pt x="2088" y="1965"/>
                    <a:pt x="2089" y="1964"/>
                    <a:pt x="2090" y="1964"/>
                  </a:cubicBezTo>
                  <a:cubicBezTo>
                    <a:pt x="2093" y="1964"/>
                    <a:pt x="2095" y="1963"/>
                    <a:pt x="2097" y="1963"/>
                  </a:cubicBezTo>
                  <a:cubicBezTo>
                    <a:pt x="2099" y="1962"/>
                    <a:pt x="2100" y="1962"/>
                    <a:pt x="2102" y="1961"/>
                  </a:cubicBezTo>
                  <a:cubicBezTo>
                    <a:pt x="2103" y="1961"/>
                    <a:pt x="2104" y="1961"/>
                    <a:pt x="2105" y="1960"/>
                  </a:cubicBezTo>
                  <a:cubicBezTo>
                    <a:pt x="2106" y="1960"/>
                    <a:pt x="2106" y="1960"/>
                    <a:pt x="2106" y="1960"/>
                  </a:cubicBezTo>
                  <a:cubicBezTo>
                    <a:pt x="2106" y="1960"/>
                    <a:pt x="2106" y="1960"/>
                    <a:pt x="2105" y="1960"/>
                  </a:cubicBezTo>
                  <a:cubicBezTo>
                    <a:pt x="2104" y="1960"/>
                    <a:pt x="2103" y="1960"/>
                    <a:pt x="2102" y="1960"/>
                  </a:cubicBezTo>
                  <a:cubicBezTo>
                    <a:pt x="2100" y="1960"/>
                    <a:pt x="2098" y="1960"/>
                    <a:pt x="2096" y="1960"/>
                  </a:cubicBezTo>
                  <a:cubicBezTo>
                    <a:pt x="2094" y="1960"/>
                    <a:pt x="2092" y="1960"/>
                    <a:pt x="2090" y="1960"/>
                  </a:cubicBezTo>
                  <a:cubicBezTo>
                    <a:pt x="2087" y="1960"/>
                    <a:pt x="2084" y="1960"/>
                    <a:pt x="2082" y="1960"/>
                  </a:cubicBezTo>
                  <a:cubicBezTo>
                    <a:pt x="2079" y="1960"/>
                    <a:pt x="2076" y="1960"/>
                    <a:pt x="2073" y="1960"/>
                  </a:cubicBezTo>
                  <a:cubicBezTo>
                    <a:pt x="2070" y="1960"/>
                    <a:pt x="2066" y="1960"/>
                    <a:pt x="2063" y="1960"/>
                  </a:cubicBezTo>
                  <a:cubicBezTo>
                    <a:pt x="2060" y="1960"/>
                    <a:pt x="2057" y="1959"/>
                    <a:pt x="2054" y="1959"/>
                  </a:cubicBezTo>
                  <a:cubicBezTo>
                    <a:pt x="2052" y="1959"/>
                    <a:pt x="2050" y="1959"/>
                    <a:pt x="2049" y="1959"/>
                  </a:cubicBezTo>
                  <a:cubicBezTo>
                    <a:pt x="2048" y="1959"/>
                    <a:pt x="2047" y="1959"/>
                    <a:pt x="2046" y="1959"/>
                  </a:cubicBezTo>
                  <a:cubicBezTo>
                    <a:pt x="2045" y="1959"/>
                    <a:pt x="2045" y="1959"/>
                    <a:pt x="2044" y="1959"/>
                  </a:cubicBezTo>
                  <a:cubicBezTo>
                    <a:pt x="2043" y="1959"/>
                    <a:pt x="2042" y="1959"/>
                    <a:pt x="2042" y="1959"/>
                  </a:cubicBezTo>
                  <a:cubicBezTo>
                    <a:pt x="2041" y="1959"/>
                    <a:pt x="2040" y="1959"/>
                    <a:pt x="2039" y="1959"/>
                  </a:cubicBezTo>
                  <a:cubicBezTo>
                    <a:pt x="2038" y="1958"/>
                    <a:pt x="2036" y="1958"/>
                    <a:pt x="2035" y="1958"/>
                  </a:cubicBezTo>
                  <a:cubicBezTo>
                    <a:pt x="2033" y="1958"/>
                    <a:pt x="2032" y="1958"/>
                    <a:pt x="2030" y="1957"/>
                  </a:cubicBezTo>
                  <a:cubicBezTo>
                    <a:pt x="2029" y="1957"/>
                    <a:pt x="2027" y="1957"/>
                    <a:pt x="2026" y="1957"/>
                  </a:cubicBezTo>
                  <a:cubicBezTo>
                    <a:pt x="2025" y="1957"/>
                    <a:pt x="2023" y="1956"/>
                    <a:pt x="2022" y="1956"/>
                  </a:cubicBezTo>
                  <a:cubicBezTo>
                    <a:pt x="2021" y="1956"/>
                    <a:pt x="2020" y="1956"/>
                    <a:pt x="2019" y="1955"/>
                  </a:cubicBezTo>
                  <a:cubicBezTo>
                    <a:pt x="2015" y="1953"/>
                    <a:pt x="2015" y="1953"/>
                    <a:pt x="2015" y="1953"/>
                  </a:cubicBezTo>
                  <a:cubicBezTo>
                    <a:pt x="2014" y="1952"/>
                    <a:pt x="2014" y="1952"/>
                    <a:pt x="2014" y="1952"/>
                  </a:cubicBezTo>
                  <a:cubicBezTo>
                    <a:pt x="2014" y="1952"/>
                    <a:pt x="2014" y="1952"/>
                    <a:pt x="2014" y="1952"/>
                  </a:cubicBezTo>
                  <a:cubicBezTo>
                    <a:pt x="2013" y="1951"/>
                    <a:pt x="2013" y="1951"/>
                    <a:pt x="2013" y="1951"/>
                  </a:cubicBezTo>
                  <a:cubicBezTo>
                    <a:pt x="2012" y="1951"/>
                    <a:pt x="2011" y="1950"/>
                    <a:pt x="2010" y="1950"/>
                  </a:cubicBezTo>
                  <a:cubicBezTo>
                    <a:pt x="2009" y="1949"/>
                    <a:pt x="2007" y="1947"/>
                    <a:pt x="2006" y="1946"/>
                  </a:cubicBezTo>
                  <a:cubicBezTo>
                    <a:pt x="2003" y="1944"/>
                    <a:pt x="2000" y="1942"/>
                    <a:pt x="1997" y="1939"/>
                  </a:cubicBezTo>
                  <a:cubicBezTo>
                    <a:pt x="1994" y="1937"/>
                    <a:pt x="1992" y="1935"/>
                    <a:pt x="1989" y="1932"/>
                  </a:cubicBezTo>
                  <a:cubicBezTo>
                    <a:pt x="1986" y="1930"/>
                    <a:pt x="1983" y="1928"/>
                    <a:pt x="1981" y="1926"/>
                  </a:cubicBezTo>
                  <a:cubicBezTo>
                    <a:pt x="1975" y="1921"/>
                    <a:pt x="1970" y="1917"/>
                    <a:pt x="1964" y="1913"/>
                  </a:cubicBezTo>
                  <a:cubicBezTo>
                    <a:pt x="1959" y="1909"/>
                    <a:pt x="1954" y="1906"/>
                    <a:pt x="1949" y="1903"/>
                  </a:cubicBezTo>
                  <a:cubicBezTo>
                    <a:pt x="1944" y="1900"/>
                    <a:pt x="1939" y="1898"/>
                    <a:pt x="1935" y="1896"/>
                  </a:cubicBezTo>
                  <a:cubicBezTo>
                    <a:pt x="1934" y="1896"/>
                    <a:pt x="1934" y="1896"/>
                    <a:pt x="1933" y="1896"/>
                  </a:cubicBezTo>
                  <a:cubicBezTo>
                    <a:pt x="1955" y="1896"/>
                    <a:pt x="1974" y="1898"/>
                    <a:pt x="1988" y="1899"/>
                  </a:cubicBezTo>
                  <a:cubicBezTo>
                    <a:pt x="2035" y="1904"/>
                    <a:pt x="2062" y="1920"/>
                    <a:pt x="2085" y="1943"/>
                  </a:cubicBezTo>
                  <a:cubicBezTo>
                    <a:pt x="2075" y="1925"/>
                    <a:pt x="2055" y="1911"/>
                    <a:pt x="2032" y="1902"/>
                  </a:cubicBezTo>
                  <a:cubicBezTo>
                    <a:pt x="2037" y="1902"/>
                    <a:pt x="2043" y="1902"/>
                    <a:pt x="2049" y="1903"/>
                  </a:cubicBezTo>
                  <a:cubicBezTo>
                    <a:pt x="2056" y="1903"/>
                    <a:pt x="2063" y="1903"/>
                    <a:pt x="2070" y="1904"/>
                  </a:cubicBezTo>
                  <a:cubicBezTo>
                    <a:pt x="2076" y="1905"/>
                    <a:pt x="2083" y="1905"/>
                    <a:pt x="2090" y="1906"/>
                  </a:cubicBezTo>
                  <a:cubicBezTo>
                    <a:pt x="2096" y="1907"/>
                    <a:pt x="2103" y="1908"/>
                    <a:pt x="2109" y="1909"/>
                  </a:cubicBezTo>
                  <a:cubicBezTo>
                    <a:pt x="2111" y="1910"/>
                    <a:pt x="2112" y="1910"/>
                    <a:pt x="2114" y="1911"/>
                  </a:cubicBezTo>
                  <a:cubicBezTo>
                    <a:pt x="2114" y="1911"/>
                    <a:pt x="2115" y="1912"/>
                    <a:pt x="2116" y="1913"/>
                  </a:cubicBezTo>
                  <a:cubicBezTo>
                    <a:pt x="2117" y="1913"/>
                    <a:pt x="2118" y="1914"/>
                    <a:pt x="2119" y="1915"/>
                  </a:cubicBezTo>
                  <a:cubicBezTo>
                    <a:pt x="2120" y="1916"/>
                    <a:pt x="2121" y="1917"/>
                    <a:pt x="2122" y="1918"/>
                  </a:cubicBezTo>
                  <a:cubicBezTo>
                    <a:pt x="2123" y="1919"/>
                    <a:pt x="2125" y="1921"/>
                    <a:pt x="2126" y="1922"/>
                  </a:cubicBezTo>
                  <a:cubicBezTo>
                    <a:pt x="2128" y="1924"/>
                    <a:pt x="2131" y="1927"/>
                    <a:pt x="2133" y="1930"/>
                  </a:cubicBezTo>
                  <a:cubicBezTo>
                    <a:pt x="2136" y="1933"/>
                    <a:pt x="2139" y="1936"/>
                    <a:pt x="2141" y="1939"/>
                  </a:cubicBezTo>
                  <a:cubicBezTo>
                    <a:pt x="2143" y="1941"/>
                    <a:pt x="2144" y="1943"/>
                    <a:pt x="2146" y="1944"/>
                  </a:cubicBezTo>
                  <a:cubicBezTo>
                    <a:pt x="2147" y="1946"/>
                    <a:pt x="2149" y="1948"/>
                    <a:pt x="2150" y="1950"/>
                  </a:cubicBezTo>
                  <a:cubicBezTo>
                    <a:pt x="2153" y="1953"/>
                    <a:pt x="2156" y="1957"/>
                    <a:pt x="2159" y="1960"/>
                  </a:cubicBezTo>
                  <a:cubicBezTo>
                    <a:pt x="2161" y="1962"/>
                    <a:pt x="2162" y="1963"/>
                    <a:pt x="2164" y="1965"/>
                  </a:cubicBezTo>
                  <a:cubicBezTo>
                    <a:pt x="2166" y="1967"/>
                    <a:pt x="2168" y="1968"/>
                    <a:pt x="2169" y="1970"/>
                  </a:cubicBezTo>
                  <a:cubicBezTo>
                    <a:pt x="2171" y="1972"/>
                    <a:pt x="2173" y="1973"/>
                    <a:pt x="2175" y="1975"/>
                  </a:cubicBezTo>
                  <a:cubicBezTo>
                    <a:pt x="2176" y="1975"/>
                    <a:pt x="2176" y="1976"/>
                    <a:pt x="2177" y="1977"/>
                  </a:cubicBezTo>
                  <a:cubicBezTo>
                    <a:pt x="2178" y="1977"/>
                    <a:pt x="2179" y="1978"/>
                    <a:pt x="2180" y="1979"/>
                  </a:cubicBezTo>
                  <a:cubicBezTo>
                    <a:pt x="2184" y="1981"/>
                    <a:pt x="2187" y="1984"/>
                    <a:pt x="2191" y="1986"/>
                  </a:cubicBezTo>
                  <a:cubicBezTo>
                    <a:pt x="2195" y="1987"/>
                    <a:pt x="2198" y="1989"/>
                    <a:pt x="2202" y="1990"/>
                  </a:cubicBezTo>
                  <a:cubicBezTo>
                    <a:pt x="2203" y="1991"/>
                    <a:pt x="2205" y="1991"/>
                    <a:pt x="2207" y="1992"/>
                  </a:cubicBezTo>
                  <a:cubicBezTo>
                    <a:pt x="2208" y="1992"/>
                    <a:pt x="2210" y="1992"/>
                    <a:pt x="2211" y="1993"/>
                  </a:cubicBezTo>
                  <a:cubicBezTo>
                    <a:pt x="2213" y="1993"/>
                    <a:pt x="2214" y="1993"/>
                    <a:pt x="2215" y="1993"/>
                  </a:cubicBezTo>
                  <a:cubicBezTo>
                    <a:pt x="2216" y="1993"/>
                    <a:pt x="2218" y="1993"/>
                    <a:pt x="2219" y="1993"/>
                  </a:cubicBezTo>
                  <a:cubicBezTo>
                    <a:pt x="2220" y="1993"/>
                    <a:pt x="2221" y="1993"/>
                    <a:pt x="2221" y="1993"/>
                  </a:cubicBezTo>
                  <a:cubicBezTo>
                    <a:pt x="2222" y="1993"/>
                    <a:pt x="2223" y="1993"/>
                    <a:pt x="2223" y="1993"/>
                  </a:cubicBezTo>
                  <a:cubicBezTo>
                    <a:pt x="2224" y="1993"/>
                    <a:pt x="2225" y="1993"/>
                    <a:pt x="2225" y="1993"/>
                  </a:cubicBezTo>
                  <a:cubicBezTo>
                    <a:pt x="2225" y="1993"/>
                    <a:pt x="2225" y="1993"/>
                    <a:pt x="2223" y="1993"/>
                  </a:cubicBezTo>
                  <a:cubicBezTo>
                    <a:pt x="2222" y="1993"/>
                    <a:pt x="2221" y="1992"/>
                    <a:pt x="2219" y="1992"/>
                  </a:cubicBezTo>
                  <a:cubicBezTo>
                    <a:pt x="2218" y="1991"/>
                    <a:pt x="2217" y="1991"/>
                    <a:pt x="2216" y="1991"/>
                  </a:cubicBezTo>
                  <a:cubicBezTo>
                    <a:pt x="2214" y="1990"/>
                    <a:pt x="2213" y="1990"/>
                    <a:pt x="2212" y="1990"/>
                  </a:cubicBezTo>
                  <a:cubicBezTo>
                    <a:pt x="2211" y="1989"/>
                    <a:pt x="2209" y="1989"/>
                    <a:pt x="2208" y="1988"/>
                  </a:cubicBezTo>
                  <a:cubicBezTo>
                    <a:pt x="2206" y="1987"/>
                    <a:pt x="2205" y="1987"/>
                    <a:pt x="2203" y="1986"/>
                  </a:cubicBezTo>
                  <a:cubicBezTo>
                    <a:pt x="2200" y="1984"/>
                    <a:pt x="2197" y="1983"/>
                    <a:pt x="2194" y="1980"/>
                  </a:cubicBezTo>
                  <a:cubicBezTo>
                    <a:pt x="2191" y="1978"/>
                    <a:pt x="2188" y="1976"/>
                    <a:pt x="2184" y="1973"/>
                  </a:cubicBezTo>
                  <a:cubicBezTo>
                    <a:pt x="2181" y="1970"/>
                    <a:pt x="2178" y="1967"/>
                    <a:pt x="2175" y="1964"/>
                  </a:cubicBezTo>
                  <a:cubicBezTo>
                    <a:pt x="2173" y="1963"/>
                    <a:pt x="2171" y="1961"/>
                    <a:pt x="2170" y="1960"/>
                  </a:cubicBezTo>
                  <a:cubicBezTo>
                    <a:pt x="2168" y="1958"/>
                    <a:pt x="2167" y="1956"/>
                    <a:pt x="2165" y="1955"/>
                  </a:cubicBezTo>
                  <a:cubicBezTo>
                    <a:pt x="2162" y="1951"/>
                    <a:pt x="2159" y="1948"/>
                    <a:pt x="2156" y="1945"/>
                  </a:cubicBezTo>
                  <a:cubicBezTo>
                    <a:pt x="2154" y="1943"/>
                    <a:pt x="2153" y="1941"/>
                    <a:pt x="2151" y="1940"/>
                  </a:cubicBezTo>
                  <a:cubicBezTo>
                    <a:pt x="2150" y="1938"/>
                    <a:pt x="2148" y="1936"/>
                    <a:pt x="2147" y="1935"/>
                  </a:cubicBezTo>
                  <a:cubicBezTo>
                    <a:pt x="2143" y="1932"/>
                    <a:pt x="2140" y="1929"/>
                    <a:pt x="2137" y="1926"/>
                  </a:cubicBezTo>
                  <a:cubicBezTo>
                    <a:pt x="2135" y="1923"/>
                    <a:pt x="2132" y="1921"/>
                    <a:pt x="2129" y="1918"/>
                  </a:cubicBezTo>
                  <a:cubicBezTo>
                    <a:pt x="2127" y="1917"/>
                    <a:pt x="2126" y="1916"/>
                    <a:pt x="2125" y="1915"/>
                  </a:cubicBezTo>
                  <a:cubicBezTo>
                    <a:pt x="2123" y="1915"/>
                    <a:pt x="2122" y="1914"/>
                    <a:pt x="2121" y="1913"/>
                  </a:cubicBezTo>
                  <a:cubicBezTo>
                    <a:pt x="2120" y="1913"/>
                    <a:pt x="2120" y="1912"/>
                    <a:pt x="2119" y="1912"/>
                  </a:cubicBezTo>
                  <a:cubicBezTo>
                    <a:pt x="2122" y="1913"/>
                    <a:pt x="2124" y="1913"/>
                    <a:pt x="2127" y="1914"/>
                  </a:cubicBezTo>
                  <a:cubicBezTo>
                    <a:pt x="2132" y="1916"/>
                    <a:pt x="2137" y="1918"/>
                    <a:pt x="2142" y="1919"/>
                  </a:cubicBezTo>
                  <a:cubicBezTo>
                    <a:pt x="2144" y="1920"/>
                    <a:pt x="2147" y="1921"/>
                    <a:pt x="2149" y="1922"/>
                  </a:cubicBezTo>
                  <a:cubicBezTo>
                    <a:pt x="2151" y="1923"/>
                    <a:pt x="2153" y="1924"/>
                    <a:pt x="2155" y="1925"/>
                  </a:cubicBezTo>
                  <a:cubicBezTo>
                    <a:pt x="2157" y="1926"/>
                    <a:pt x="2158" y="1927"/>
                    <a:pt x="2160" y="1928"/>
                  </a:cubicBezTo>
                  <a:cubicBezTo>
                    <a:pt x="2161" y="1929"/>
                    <a:pt x="2163" y="1930"/>
                    <a:pt x="2164" y="1931"/>
                  </a:cubicBezTo>
                  <a:cubicBezTo>
                    <a:pt x="2167" y="1932"/>
                    <a:pt x="2169" y="1934"/>
                    <a:pt x="2170" y="1934"/>
                  </a:cubicBezTo>
                  <a:cubicBezTo>
                    <a:pt x="2171" y="1935"/>
                    <a:pt x="2172" y="1936"/>
                    <a:pt x="2172" y="1936"/>
                  </a:cubicBezTo>
                  <a:cubicBezTo>
                    <a:pt x="2172" y="1936"/>
                    <a:pt x="2171" y="1935"/>
                    <a:pt x="2170" y="1934"/>
                  </a:cubicBezTo>
                  <a:cubicBezTo>
                    <a:pt x="2170" y="1934"/>
                    <a:pt x="2169" y="1933"/>
                    <a:pt x="2168" y="1932"/>
                  </a:cubicBezTo>
                  <a:cubicBezTo>
                    <a:pt x="2168" y="1932"/>
                    <a:pt x="2167" y="1931"/>
                    <a:pt x="2167" y="1931"/>
                  </a:cubicBezTo>
                  <a:cubicBezTo>
                    <a:pt x="2166" y="1930"/>
                    <a:pt x="2166" y="1930"/>
                    <a:pt x="2165" y="1929"/>
                  </a:cubicBezTo>
                  <a:cubicBezTo>
                    <a:pt x="2164" y="1928"/>
                    <a:pt x="2163" y="1927"/>
                    <a:pt x="2161" y="1926"/>
                  </a:cubicBezTo>
                  <a:cubicBezTo>
                    <a:pt x="2160" y="1925"/>
                    <a:pt x="2158" y="1924"/>
                    <a:pt x="2156" y="1923"/>
                  </a:cubicBezTo>
                  <a:cubicBezTo>
                    <a:pt x="2155" y="1922"/>
                    <a:pt x="2153" y="1920"/>
                    <a:pt x="2151" y="1919"/>
                  </a:cubicBezTo>
                  <a:cubicBezTo>
                    <a:pt x="2149" y="1918"/>
                    <a:pt x="2146" y="1917"/>
                    <a:pt x="2144" y="1915"/>
                  </a:cubicBezTo>
                  <a:cubicBezTo>
                    <a:pt x="2143" y="1915"/>
                    <a:pt x="2142" y="1914"/>
                    <a:pt x="2140" y="1914"/>
                  </a:cubicBezTo>
                  <a:cubicBezTo>
                    <a:pt x="2139" y="1913"/>
                    <a:pt x="2138" y="1912"/>
                    <a:pt x="2137" y="1912"/>
                  </a:cubicBezTo>
                  <a:cubicBezTo>
                    <a:pt x="2134" y="1911"/>
                    <a:pt x="2131" y="1909"/>
                    <a:pt x="2129" y="1908"/>
                  </a:cubicBezTo>
                  <a:cubicBezTo>
                    <a:pt x="2123" y="1906"/>
                    <a:pt x="2117" y="1904"/>
                    <a:pt x="2111" y="1903"/>
                  </a:cubicBezTo>
                  <a:cubicBezTo>
                    <a:pt x="2109" y="1902"/>
                    <a:pt x="2107" y="1902"/>
                    <a:pt x="2106" y="1901"/>
                  </a:cubicBezTo>
                  <a:cubicBezTo>
                    <a:pt x="2104" y="1901"/>
                    <a:pt x="2103" y="1901"/>
                    <a:pt x="2101" y="1900"/>
                  </a:cubicBezTo>
                  <a:cubicBezTo>
                    <a:pt x="2098" y="1900"/>
                    <a:pt x="2094" y="1899"/>
                    <a:pt x="2091" y="1899"/>
                  </a:cubicBezTo>
                  <a:cubicBezTo>
                    <a:pt x="2084" y="1897"/>
                    <a:pt x="2077" y="1897"/>
                    <a:pt x="2070" y="1896"/>
                  </a:cubicBezTo>
                  <a:cubicBezTo>
                    <a:pt x="2063" y="1896"/>
                    <a:pt x="2056" y="1895"/>
                    <a:pt x="2050" y="1895"/>
                  </a:cubicBezTo>
                  <a:cubicBezTo>
                    <a:pt x="2046" y="1895"/>
                    <a:pt x="2043" y="1895"/>
                    <a:pt x="2040" y="1895"/>
                  </a:cubicBezTo>
                  <a:cubicBezTo>
                    <a:pt x="2036" y="1895"/>
                    <a:pt x="2033" y="1895"/>
                    <a:pt x="2030" y="1895"/>
                  </a:cubicBezTo>
                  <a:cubicBezTo>
                    <a:pt x="2023" y="1895"/>
                    <a:pt x="2017" y="1894"/>
                    <a:pt x="2011" y="1894"/>
                  </a:cubicBezTo>
                  <a:cubicBezTo>
                    <a:pt x="2011" y="1894"/>
                    <a:pt x="2011" y="1894"/>
                    <a:pt x="2010" y="1894"/>
                  </a:cubicBezTo>
                  <a:cubicBezTo>
                    <a:pt x="1983" y="1887"/>
                    <a:pt x="1953" y="1883"/>
                    <a:pt x="1924" y="1881"/>
                  </a:cubicBezTo>
                  <a:cubicBezTo>
                    <a:pt x="1928" y="1880"/>
                    <a:pt x="1933" y="1879"/>
                    <a:pt x="1937" y="1878"/>
                  </a:cubicBezTo>
                  <a:cubicBezTo>
                    <a:pt x="1941" y="1877"/>
                    <a:pt x="1944" y="1876"/>
                    <a:pt x="1948" y="1875"/>
                  </a:cubicBezTo>
                  <a:cubicBezTo>
                    <a:pt x="1951" y="1874"/>
                    <a:pt x="1955" y="1873"/>
                    <a:pt x="1959" y="1872"/>
                  </a:cubicBezTo>
                  <a:cubicBezTo>
                    <a:pt x="1966" y="1870"/>
                    <a:pt x="1973" y="1867"/>
                    <a:pt x="1980" y="1866"/>
                  </a:cubicBezTo>
                  <a:cubicBezTo>
                    <a:pt x="1988" y="1864"/>
                    <a:pt x="1995" y="1862"/>
                    <a:pt x="2002" y="1861"/>
                  </a:cubicBezTo>
                  <a:cubicBezTo>
                    <a:pt x="2006" y="1860"/>
                    <a:pt x="2010" y="1860"/>
                    <a:pt x="2013" y="1859"/>
                  </a:cubicBezTo>
                  <a:cubicBezTo>
                    <a:pt x="2015" y="1859"/>
                    <a:pt x="2017" y="1859"/>
                    <a:pt x="2019" y="1858"/>
                  </a:cubicBezTo>
                  <a:cubicBezTo>
                    <a:pt x="2020" y="1858"/>
                    <a:pt x="2022" y="1858"/>
                    <a:pt x="2024" y="1858"/>
                  </a:cubicBezTo>
                  <a:cubicBezTo>
                    <a:pt x="2031" y="1857"/>
                    <a:pt x="2038" y="1857"/>
                    <a:pt x="2044" y="1857"/>
                  </a:cubicBezTo>
                  <a:cubicBezTo>
                    <a:pt x="2051" y="1857"/>
                    <a:pt x="2057" y="1857"/>
                    <a:pt x="2063" y="1857"/>
                  </a:cubicBezTo>
                  <a:cubicBezTo>
                    <a:pt x="2068" y="1858"/>
                    <a:pt x="2073" y="1858"/>
                    <a:pt x="2078" y="1859"/>
                  </a:cubicBezTo>
                  <a:cubicBezTo>
                    <a:pt x="2079" y="1859"/>
                    <a:pt x="2080" y="1859"/>
                    <a:pt x="2081" y="1859"/>
                  </a:cubicBezTo>
                  <a:cubicBezTo>
                    <a:pt x="2082" y="1859"/>
                    <a:pt x="2083" y="1859"/>
                    <a:pt x="2084" y="1860"/>
                  </a:cubicBezTo>
                  <a:cubicBezTo>
                    <a:pt x="2086" y="1860"/>
                    <a:pt x="2088" y="1860"/>
                    <a:pt x="2090" y="1860"/>
                  </a:cubicBezTo>
                  <a:cubicBezTo>
                    <a:pt x="2092" y="1861"/>
                    <a:pt x="2093" y="1861"/>
                    <a:pt x="2094" y="1861"/>
                  </a:cubicBezTo>
                  <a:cubicBezTo>
                    <a:pt x="2096" y="1861"/>
                    <a:pt x="2097" y="1862"/>
                    <a:pt x="2098" y="1862"/>
                  </a:cubicBezTo>
                  <a:cubicBezTo>
                    <a:pt x="2099" y="1862"/>
                    <a:pt x="2100" y="1862"/>
                    <a:pt x="2100" y="1862"/>
                  </a:cubicBezTo>
                  <a:cubicBezTo>
                    <a:pt x="2100" y="1862"/>
                    <a:pt x="2099" y="1862"/>
                    <a:pt x="2098" y="1861"/>
                  </a:cubicBezTo>
                  <a:cubicBezTo>
                    <a:pt x="2097" y="1861"/>
                    <a:pt x="2096" y="1861"/>
                    <a:pt x="2095" y="1860"/>
                  </a:cubicBezTo>
                  <a:cubicBezTo>
                    <a:pt x="2093" y="1860"/>
                    <a:pt x="2092" y="1859"/>
                    <a:pt x="2090" y="1859"/>
                  </a:cubicBezTo>
                  <a:cubicBezTo>
                    <a:pt x="2089" y="1858"/>
                    <a:pt x="2087" y="1858"/>
                    <a:pt x="2085" y="1857"/>
                  </a:cubicBezTo>
                  <a:cubicBezTo>
                    <a:pt x="2084" y="1857"/>
                    <a:pt x="2083" y="1857"/>
                    <a:pt x="2082" y="1857"/>
                  </a:cubicBezTo>
                  <a:cubicBezTo>
                    <a:pt x="2081" y="1856"/>
                    <a:pt x="2080" y="1856"/>
                    <a:pt x="2079" y="1856"/>
                  </a:cubicBezTo>
                  <a:cubicBezTo>
                    <a:pt x="2074" y="1855"/>
                    <a:pt x="2069" y="1854"/>
                    <a:pt x="2063" y="1853"/>
                  </a:cubicBezTo>
                  <a:cubicBezTo>
                    <a:pt x="2057" y="1852"/>
                    <a:pt x="2051" y="1851"/>
                    <a:pt x="2044" y="1851"/>
                  </a:cubicBezTo>
                  <a:cubicBezTo>
                    <a:pt x="2038" y="1851"/>
                    <a:pt x="2031" y="1850"/>
                    <a:pt x="2023" y="1851"/>
                  </a:cubicBezTo>
                  <a:cubicBezTo>
                    <a:pt x="2022" y="1851"/>
                    <a:pt x="2020" y="1851"/>
                    <a:pt x="2018" y="1851"/>
                  </a:cubicBezTo>
                  <a:cubicBezTo>
                    <a:pt x="2016" y="1851"/>
                    <a:pt x="2014" y="1852"/>
                    <a:pt x="2012" y="1852"/>
                  </a:cubicBezTo>
                  <a:cubicBezTo>
                    <a:pt x="2011" y="1852"/>
                    <a:pt x="2009" y="1852"/>
                    <a:pt x="2007" y="1852"/>
                  </a:cubicBezTo>
                  <a:cubicBezTo>
                    <a:pt x="2005" y="1853"/>
                    <a:pt x="2003" y="1853"/>
                    <a:pt x="2001" y="1853"/>
                  </a:cubicBezTo>
                  <a:cubicBezTo>
                    <a:pt x="1994" y="1854"/>
                    <a:pt x="1986" y="1856"/>
                    <a:pt x="1978" y="1858"/>
                  </a:cubicBezTo>
                  <a:cubicBezTo>
                    <a:pt x="1971" y="1860"/>
                    <a:pt x="1964" y="1862"/>
                    <a:pt x="1956" y="1864"/>
                  </a:cubicBezTo>
                  <a:cubicBezTo>
                    <a:pt x="1953" y="1865"/>
                    <a:pt x="1949" y="1867"/>
                    <a:pt x="1946" y="1868"/>
                  </a:cubicBezTo>
                  <a:cubicBezTo>
                    <a:pt x="1942" y="1869"/>
                    <a:pt x="1939" y="1870"/>
                    <a:pt x="1935" y="1871"/>
                  </a:cubicBezTo>
                  <a:cubicBezTo>
                    <a:pt x="1925" y="1874"/>
                    <a:pt x="1915" y="1877"/>
                    <a:pt x="1907" y="1880"/>
                  </a:cubicBezTo>
                  <a:cubicBezTo>
                    <a:pt x="1856" y="1879"/>
                    <a:pt x="1812" y="1883"/>
                    <a:pt x="1800" y="1883"/>
                  </a:cubicBezTo>
                  <a:cubicBezTo>
                    <a:pt x="1802" y="1876"/>
                    <a:pt x="1805" y="1869"/>
                    <a:pt x="1808" y="1862"/>
                  </a:cubicBezTo>
                  <a:cubicBezTo>
                    <a:pt x="1808" y="1862"/>
                    <a:pt x="1809" y="1862"/>
                    <a:pt x="1809" y="1862"/>
                  </a:cubicBezTo>
                  <a:cubicBezTo>
                    <a:pt x="1810" y="1861"/>
                    <a:pt x="1811" y="1860"/>
                    <a:pt x="1812" y="1860"/>
                  </a:cubicBezTo>
                  <a:cubicBezTo>
                    <a:pt x="1813" y="1859"/>
                    <a:pt x="1815" y="1858"/>
                    <a:pt x="1816" y="1857"/>
                  </a:cubicBezTo>
                  <a:cubicBezTo>
                    <a:pt x="1817" y="1856"/>
                    <a:pt x="1819" y="1856"/>
                    <a:pt x="1820" y="1855"/>
                  </a:cubicBezTo>
                  <a:cubicBezTo>
                    <a:pt x="1822" y="1854"/>
                    <a:pt x="1824" y="1853"/>
                    <a:pt x="1825" y="1852"/>
                  </a:cubicBezTo>
                  <a:cubicBezTo>
                    <a:pt x="1826" y="1852"/>
                    <a:pt x="1827" y="1852"/>
                    <a:pt x="1828" y="1851"/>
                  </a:cubicBezTo>
                  <a:cubicBezTo>
                    <a:pt x="1829" y="1851"/>
                    <a:pt x="1830" y="1851"/>
                    <a:pt x="1830" y="1850"/>
                  </a:cubicBezTo>
                  <a:cubicBezTo>
                    <a:pt x="1832" y="1850"/>
                    <a:pt x="1834" y="1849"/>
                    <a:pt x="1836" y="1848"/>
                  </a:cubicBezTo>
                  <a:cubicBezTo>
                    <a:pt x="1837" y="1848"/>
                    <a:pt x="1838" y="1848"/>
                    <a:pt x="1839" y="1847"/>
                  </a:cubicBezTo>
                  <a:cubicBezTo>
                    <a:pt x="1840" y="1847"/>
                    <a:pt x="1841" y="1847"/>
                    <a:pt x="1842" y="1846"/>
                  </a:cubicBezTo>
                  <a:cubicBezTo>
                    <a:pt x="1844" y="1846"/>
                    <a:pt x="1846" y="1845"/>
                    <a:pt x="1848" y="1845"/>
                  </a:cubicBezTo>
                  <a:cubicBezTo>
                    <a:pt x="1852" y="1844"/>
                    <a:pt x="1856" y="1843"/>
                    <a:pt x="1860" y="1842"/>
                  </a:cubicBezTo>
                  <a:cubicBezTo>
                    <a:pt x="1863" y="1841"/>
                    <a:pt x="1863" y="1841"/>
                    <a:pt x="1863" y="1841"/>
                  </a:cubicBezTo>
                  <a:cubicBezTo>
                    <a:pt x="1864" y="1841"/>
                    <a:pt x="1865" y="1841"/>
                    <a:pt x="1867" y="1840"/>
                  </a:cubicBezTo>
                  <a:cubicBezTo>
                    <a:pt x="1868" y="1840"/>
                    <a:pt x="1869" y="1840"/>
                    <a:pt x="1871" y="1839"/>
                  </a:cubicBezTo>
                  <a:cubicBezTo>
                    <a:pt x="1871" y="1839"/>
                    <a:pt x="1871" y="1840"/>
                    <a:pt x="1871" y="1840"/>
                  </a:cubicBezTo>
                  <a:cubicBezTo>
                    <a:pt x="1871" y="1840"/>
                    <a:pt x="1872" y="1840"/>
                    <a:pt x="1873" y="1841"/>
                  </a:cubicBezTo>
                  <a:cubicBezTo>
                    <a:pt x="1873" y="1841"/>
                    <a:pt x="1874" y="1841"/>
                    <a:pt x="1875" y="1842"/>
                  </a:cubicBezTo>
                  <a:cubicBezTo>
                    <a:pt x="1876" y="1842"/>
                    <a:pt x="1876" y="1843"/>
                    <a:pt x="1877" y="1843"/>
                  </a:cubicBezTo>
                  <a:cubicBezTo>
                    <a:pt x="1878" y="1843"/>
                    <a:pt x="1879" y="1844"/>
                    <a:pt x="1880" y="1844"/>
                  </a:cubicBezTo>
                  <a:cubicBezTo>
                    <a:pt x="1881" y="1845"/>
                    <a:pt x="1881" y="1845"/>
                    <a:pt x="1882" y="1845"/>
                  </a:cubicBezTo>
                  <a:cubicBezTo>
                    <a:pt x="1883" y="1846"/>
                    <a:pt x="1884" y="1846"/>
                    <a:pt x="1885" y="1846"/>
                  </a:cubicBezTo>
                  <a:cubicBezTo>
                    <a:pt x="1887" y="1847"/>
                    <a:pt x="1889" y="1847"/>
                    <a:pt x="1891" y="1848"/>
                  </a:cubicBezTo>
                  <a:cubicBezTo>
                    <a:pt x="1894" y="1848"/>
                    <a:pt x="1896" y="1849"/>
                    <a:pt x="1898" y="1849"/>
                  </a:cubicBezTo>
                  <a:cubicBezTo>
                    <a:pt x="1900" y="1849"/>
                    <a:pt x="1902" y="1849"/>
                    <a:pt x="1905" y="1849"/>
                  </a:cubicBezTo>
                  <a:cubicBezTo>
                    <a:pt x="1907" y="1850"/>
                    <a:pt x="1909" y="1849"/>
                    <a:pt x="1911" y="1849"/>
                  </a:cubicBezTo>
                  <a:cubicBezTo>
                    <a:pt x="1912" y="1849"/>
                    <a:pt x="1913" y="1849"/>
                    <a:pt x="1914" y="1849"/>
                  </a:cubicBezTo>
                  <a:cubicBezTo>
                    <a:pt x="1915" y="1849"/>
                    <a:pt x="1916" y="1849"/>
                    <a:pt x="1917" y="1849"/>
                  </a:cubicBezTo>
                  <a:cubicBezTo>
                    <a:pt x="1918" y="1849"/>
                    <a:pt x="1919" y="1848"/>
                    <a:pt x="1920" y="1848"/>
                  </a:cubicBezTo>
                  <a:cubicBezTo>
                    <a:pt x="1920" y="1848"/>
                    <a:pt x="1921" y="1848"/>
                    <a:pt x="1922" y="1848"/>
                  </a:cubicBezTo>
                  <a:cubicBezTo>
                    <a:pt x="1923" y="1847"/>
                    <a:pt x="1924" y="1847"/>
                    <a:pt x="1924" y="1847"/>
                  </a:cubicBezTo>
                  <a:cubicBezTo>
                    <a:pt x="1925" y="1847"/>
                    <a:pt x="1926" y="1847"/>
                    <a:pt x="1926" y="1846"/>
                  </a:cubicBezTo>
                  <a:cubicBezTo>
                    <a:pt x="1928" y="1846"/>
                    <a:pt x="1929" y="1845"/>
                    <a:pt x="1930" y="1845"/>
                  </a:cubicBezTo>
                  <a:cubicBezTo>
                    <a:pt x="1931" y="1845"/>
                    <a:pt x="1931" y="1844"/>
                    <a:pt x="1932" y="1844"/>
                  </a:cubicBezTo>
                  <a:cubicBezTo>
                    <a:pt x="1932" y="1844"/>
                    <a:pt x="1932" y="1844"/>
                    <a:pt x="1932" y="1844"/>
                  </a:cubicBezTo>
                  <a:cubicBezTo>
                    <a:pt x="1932" y="1844"/>
                    <a:pt x="1932" y="1844"/>
                    <a:pt x="1932" y="1844"/>
                  </a:cubicBezTo>
                  <a:cubicBezTo>
                    <a:pt x="1931" y="1844"/>
                    <a:pt x="1930" y="1844"/>
                    <a:pt x="1929" y="1844"/>
                  </a:cubicBezTo>
                  <a:cubicBezTo>
                    <a:pt x="1928" y="1843"/>
                    <a:pt x="1927" y="1843"/>
                    <a:pt x="1926" y="1843"/>
                  </a:cubicBezTo>
                  <a:cubicBezTo>
                    <a:pt x="1925" y="1843"/>
                    <a:pt x="1925" y="1843"/>
                    <a:pt x="1924" y="1843"/>
                  </a:cubicBezTo>
                  <a:cubicBezTo>
                    <a:pt x="1923" y="1843"/>
                    <a:pt x="1922" y="1843"/>
                    <a:pt x="1922" y="1843"/>
                  </a:cubicBezTo>
                  <a:cubicBezTo>
                    <a:pt x="1920" y="1843"/>
                    <a:pt x="1918" y="1843"/>
                    <a:pt x="1917" y="1843"/>
                  </a:cubicBezTo>
                  <a:cubicBezTo>
                    <a:pt x="1916" y="1843"/>
                    <a:pt x="1915" y="1843"/>
                    <a:pt x="1914" y="1843"/>
                  </a:cubicBezTo>
                  <a:cubicBezTo>
                    <a:pt x="1913" y="1842"/>
                    <a:pt x="1912" y="1842"/>
                    <a:pt x="1911" y="1842"/>
                  </a:cubicBezTo>
                  <a:cubicBezTo>
                    <a:pt x="1910" y="1842"/>
                    <a:pt x="1909" y="1842"/>
                    <a:pt x="1908" y="1842"/>
                  </a:cubicBezTo>
                  <a:cubicBezTo>
                    <a:pt x="1907" y="1842"/>
                    <a:pt x="1906" y="1842"/>
                    <a:pt x="1905" y="1842"/>
                  </a:cubicBezTo>
                  <a:cubicBezTo>
                    <a:pt x="1903" y="1842"/>
                    <a:pt x="1901" y="1841"/>
                    <a:pt x="1899" y="1841"/>
                  </a:cubicBezTo>
                  <a:cubicBezTo>
                    <a:pt x="1897" y="1841"/>
                    <a:pt x="1895" y="1841"/>
                    <a:pt x="1893" y="1840"/>
                  </a:cubicBezTo>
                  <a:cubicBezTo>
                    <a:pt x="1892" y="1840"/>
                    <a:pt x="1891" y="1840"/>
                    <a:pt x="1890" y="1840"/>
                  </a:cubicBezTo>
                  <a:cubicBezTo>
                    <a:pt x="1889" y="1840"/>
                    <a:pt x="1888" y="1840"/>
                    <a:pt x="1887" y="1839"/>
                  </a:cubicBezTo>
                  <a:cubicBezTo>
                    <a:pt x="1886" y="1839"/>
                    <a:pt x="1885" y="1839"/>
                    <a:pt x="1884" y="1839"/>
                  </a:cubicBezTo>
                  <a:cubicBezTo>
                    <a:pt x="1884" y="1839"/>
                    <a:pt x="1883" y="1839"/>
                    <a:pt x="1883" y="1839"/>
                  </a:cubicBezTo>
                  <a:cubicBezTo>
                    <a:pt x="1882" y="1839"/>
                    <a:pt x="1882" y="1839"/>
                    <a:pt x="1881" y="1839"/>
                  </a:cubicBezTo>
                  <a:cubicBezTo>
                    <a:pt x="1880" y="1838"/>
                    <a:pt x="1879" y="1838"/>
                    <a:pt x="1878" y="1838"/>
                  </a:cubicBezTo>
                  <a:cubicBezTo>
                    <a:pt x="1880" y="1837"/>
                    <a:pt x="1883" y="1837"/>
                    <a:pt x="1885" y="1836"/>
                  </a:cubicBezTo>
                  <a:cubicBezTo>
                    <a:pt x="1893" y="1835"/>
                    <a:pt x="1901" y="1833"/>
                    <a:pt x="1907" y="1832"/>
                  </a:cubicBezTo>
                  <a:cubicBezTo>
                    <a:pt x="1910" y="1831"/>
                    <a:pt x="1913" y="1831"/>
                    <a:pt x="1916" y="1830"/>
                  </a:cubicBezTo>
                  <a:cubicBezTo>
                    <a:pt x="1918" y="1829"/>
                    <a:pt x="1921" y="1829"/>
                    <a:pt x="1922" y="1829"/>
                  </a:cubicBezTo>
                  <a:cubicBezTo>
                    <a:pt x="1924" y="1828"/>
                    <a:pt x="1926" y="1828"/>
                    <a:pt x="1927" y="1828"/>
                  </a:cubicBezTo>
                  <a:cubicBezTo>
                    <a:pt x="1928" y="1827"/>
                    <a:pt x="1928" y="1827"/>
                    <a:pt x="1928" y="1827"/>
                  </a:cubicBezTo>
                  <a:cubicBezTo>
                    <a:pt x="1928" y="1827"/>
                    <a:pt x="1928" y="1827"/>
                    <a:pt x="1927" y="1827"/>
                  </a:cubicBezTo>
                  <a:cubicBezTo>
                    <a:pt x="1926" y="1827"/>
                    <a:pt x="1924" y="1827"/>
                    <a:pt x="1922" y="1827"/>
                  </a:cubicBezTo>
                  <a:cubicBezTo>
                    <a:pt x="1920" y="1827"/>
                    <a:pt x="1918" y="1827"/>
                    <a:pt x="1915" y="1827"/>
                  </a:cubicBezTo>
                  <a:cubicBezTo>
                    <a:pt x="1913" y="1827"/>
                    <a:pt x="1910" y="1827"/>
                    <a:pt x="1906" y="1827"/>
                  </a:cubicBezTo>
                  <a:cubicBezTo>
                    <a:pt x="1900" y="1828"/>
                    <a:pt x="1892" y="1828"/>
                    <a:pt x="1884" y="1829"/>
                  </a:cubicBezTo>
                  <a:cubicBezTo>
                    <a:pt x="1880" y="1830"/>
                    <a:pt x="1876" y="1831"/>
                    <a:pt x="1871" y="1831"/>
                  </a:cubicBezTo>
                  <a:cubicBezTo>
                    <a:pt x="1869" y="1832"/>
                    <a:pt x="1867" y="1832"/>
                    <a:pt x="1865" y="1833"/>
                  </a:cubicBezTo>
                  <a:cubicBezTo>
                    <a:pt x="1864" y="1833"/>
                    <a:pt x="1863" y="1833"/>
                    <a:pt x="1862" y="1833"/>
                  </a:cubicBezTo>
                  <a:cubicBezTo>
                    <a:pt x="1858" y="1834"/>
                    <a:pt x="1858" y="1834"/>
                    <a:pt x="1858" y="1834"/>
                  </a:cubicBezTo>
                  <a:cubicBezTo>
                    <a:pt x="1856" y="1834"/>
                    <a:pt x="1854" y="1835"/>
                    <a:pt x="1852" y="1836"/>
                  </a:cubicBezTo>
                  <a:cubicBezTo>
                    <a:pt x="1850" y="1836"/>
                    <a:pt x="1848" y="1837"/>
                    <a:pt x="1846" y="1837"/>
                  </a:cubicBezTo>
                  <a:cubicBezTo>
                    <a:pt x="1841" y="1839"/>
                    <a:pt x="1837" y="1840"/>
                    <a:pt x="1833" y="1842"/>
                  </a:cubicBezTo>
                  <a:cubicBezTo>
                    <a:pt x="1832" y="1843"/>
                    <a:pt x="1830" y="1843"/>
                    <a:pt x="1828" y="1844"/>
                  </a:cubicBezTo>
                  <a:cubicBezTo>
                    <a:pt x="1826" y="1845"/>
                    <a:pt x="1824" y="1846"/>
                    <a:pt x="1823" y="1847"/>
                  </a:cubicBezTo>
                  <a:cubicBezTo>
                    <a:pt x="1822" y="1848"/>
                    <a:pt x="1821" y="1848"/>
                    <a:pt x="1820" y="1849"/>
                  </a:cubicBezTo>
                  <a:cubicBezTo>
                    <a:pt x="1819" y="1849"/>
                    <a:pt x="1819" y="1850"/>
                    <a:pt x="1818" y="1850"/>
                  </a:cubicBezTo>
                  <a:cubicBezTo>
                    <a:pt x="1816" y="1851"/>
                    <a:pt x="1815" y="1852"/>
                    <a:pt x="1814" y="1853"/>
                  </a:cubicBezTo>
                  <a:cubicBezTo>
                    <a:pt x="1813" y="1854"/>
                    <a:pt x="1813" y="1854"/>
                    <a:pt x="1812" y="1854"/>
                  </a:cubicBezTo>
                  <a:cubicBezTo>
                    <a:pt x="1814" y="1851"/>
                    <a:pt x="1816" y="1849"/>
                    <a:pt x="1817" y="1846"/>
                  </a:cubicBezTo>
                  <a:cubicBezTo>
                    <a:pt x="1818" y="1845"/>
                    <a:pt x="1820" y="1844"/>
                    <a:pt x="1821" y="1843"/>
                  </a:cubicBezTo>
                  <a:cubicBezTo>
                    <a:pt x="1824" y="1839"/>
                    <a:pt x="1827" y="1836"/>
                    <a:pt x="1830" y="1833"/>
                  </a:cubicBezTo>
                  <a:cubicBezTo>
                    <a:pt x="1834" y="1830"/>
                    <a:pt x="1837" y="1828"/>
                    <a:pt x="1841" y="1825"/>
                  </a:cubicBezTo>
                  <a:cubicBezTo>
                    <a:pt x="1842" y="1824"/>
                    <a:pt x="1842" y="1824"/>
                    <a:pt x="1842" y="1824"/>
                  </a:cubicBezTo>
                  <a:cubicBezTo>
                    <a:pt x="1844" y="1823"/>
                    <a:pt x="1844" y="1823"/>
                    <a:pt x="1844" y="1823"/>
                  </a:cubicBezTo>
                  <a:cubicBezTo>
                    <a:pt x="1845" y="1823"/>
                    <a:pt x="1845" y="1822"/>
                    <a:pt x="1846" y="1821"/>
                  </a:cubicBezTo>
                  <a:cubicBezTo>
                    <a:pt x="1848" y="1821"/>
                    <a:pt x="1848" y="1821"/>
                    <a:pt x="1848" y="1821"/>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49" y="1820"/>
                    <a:pt x="1849" y="1820"/>
                    <a:pt x="1849" y="1820"/>
                  </a:cubicBezTo>
                  <a:cubicBezTo>
                    <a:pt x="1850" y="1819"/>
                    <a:pt x="1851" y="1819"/>
                    <a:pt x="1852" y="1818"/>
                  </a:cubicBezTo>
                  <a:cubicBezTo>
                    <a:pt x="1855" y="1817"/>
                    <a:pt x="1855" y="1817"/>
                    <a:pt x="1855" y="1817"/>
                  </a:cubicBezTo>
                  <a:cubicBezTo>
                    <a:pt x="1858" y="1815"/>
                    <a:pt x="1858" y="1815"/>
                    <a:pt x="1858" y="1815"/>
                  </a:cubicBezTo>
                  <a:cubicBezTo>
                    <a:pt x="1861" y="1814"/>
                    <a:pt x="1861" y="1814"/>
                    <a:pt x="1861" y="1814"/>
                  </a:cubicBezTo>
                  <a:cubicBezTo>
                    <a:pt x="1864" y="1812"/>
                    <a:pt x="1864" y="1812"/>
                    <a:pt x="1864" y="1812"/>
                  </a:cubicBezTo>
                  <a:cubicBezTo>
                    <a:pt x="1869" y="1811"/>
                    <a:pt x="1873" y="1809"/>
                    <a:pt x="1877" y="1808"/>
                  </a:cubicBezTo>
                  <a:cubicBezTo>
                    <a:pt x="1882" y="1807"/>
                    <a:pt x="1886" y="1806"/>
                    <a:pt x="1890" y="1805"/>
                  </a:cubicBezTo>
                  <a:cubicBezTo>
                    <a:pt x="1895" y="1803"/>
                    <a:pt x="1899" y="1802"/>
                    <a:pt x="1903" y="1801"/>
                  </a:cubicBezTo>
                  <a:cubicBezTo>
                    <a:pt x="1912" y="1799"/>
                    <a:pt x="1920" y="1797"/>
                    <a:pt x="1928" y="1796"/>
                  </a:cubicBezTo>
                  <a:cubicBezTo>
                    <a:pt x="1929" y="1795"/>
                    <a:pt x="1931" y="1795"/>
                    <a:pt x="1933" y="1795"/>
                  </a:cubicBezTo>
                  <a:cubicBezTo>
                    <a:pt x="1935" y="1794"/>
                    <a:pt x="1937" y="1794"/>
                    <a:pt x="1939" y="1794"/>
                  </a:cubicBezTo>
                  <a:cubicBezTo>
                    <a:pt x="1941" y="1793"/>
                    <a:pt x="1942" y="1793"/>
                    <a:pt x="1944" y="1793"/>
                  </a:cubicBezTo>
                  <a:cubicBezTo>
                    <a:pt x="1946" y="1792"/>
                    <a:pt x="1948" y="1792"/>
                    <a:pt x="1950" y="1792"/>
                  </a:cubicBezTo>
                  <a:cubicBezTo>
                    <a:pt x="1956" y="1791"/>
                    <a:pt x="1963" y="1790"/>
                    <a:pt x="1968" y="1790"/>
                  </a:cubicBezTo>
                  <a:cubicBezTo>
                    <a:pt x="1970" y="1790"/>
                    <a:pt x="1971" y="1790"/>
                    <a:pt x="1972" y="1790"/>
                  </a:cubicBezTo>
                  <a:cubicBezTo>
                    <a:pt x="1974" y="1790"/>
                    <a:pt x="1975" y="1790"/>
                    <a:pt x="1976" y="1790"/>
                  </a:cubicBezTo>
                  <a:cubicBezTo>
                    <a:pt x="1979" y="1790"/>
                    <a:pt x="1981" y="1790"/>
                    <a:pt x="1983" y="1790"/>
                  </a:cubicBezTo>
                  <a:cubicBezTo>
                    <a:pt x="1987" y="1791"/>
                    <a:pt x="1990" y="1791"/>
                    <a:pt x="1992" y="1791"/>
                  </a:cubicBezTo>
                  <a:cubicBezTo>
                    <a:pt x="1994" y="1792"/>
                    <a:pt x="1996" y="1792"/>
                    <a:pt x="1996" y="1792"/>
                  </a:cubicBezTo>
                  <a:cubicBezTo>
                    <a:pt x="1996" y="1792"/>
                    <a:pt x="1994" y="1792"/>
                    <a:pt x="1992" y="1791"/>
                  </a:cubicBezTo>
                  <a:cubicBezTo>
                    <a:pt x="1991" y="1791"/>
                    <a:pt x="1990" y="1790"/>
                    <a:pt x="1988" y="1790"/>
                  </a:cubicBezTo>
                  <a:cubicBezTo>
                    <a:pt x="1987" y="1790"/>
                    <a:pt x="1985" y="1789"/>
                    <a:pt x="1983" y="1789"/>
                  </a:cubicBezTo>
                  <a:cubicBezTo>
                    <a:pt x="1981" y="1789"/>
                    <a:pt x="1979" y="1788"/>
                    <a:pt x="1976" y="1788"/>
                  </a:cubicBezTo>
                  <a:cubicBezTo>
                    <a:pt x="1975" y="1788"/>
                    <a:pt x="1974" y="1788"/>
                    <a:pt x="1972" y="1787"/>
                  </a:cubicBezTo>
                  <a:cubicBezTo>
                    <a:pt x="1971" y="1787"/>
                    <a:pt x="1970" y="1787"/>
                    <a:pt x="1968" y="1787"/>
                  </a:cubicBezTo>
                  <a:cubicBezTo>
                    <a:pt x="1967" y="1787"/>
                    <a:pt x="1965" y="1787"/>
                    <a:pt x="1964" y="1787"/>
                  </a:cubicBezTo>
                  <a:cubicBezTo>
                    <a:pt x="1962" y="1787"/>
                    <a:pt x="1961" y="1787"/>
                    <a:pt x="1959" y="1787"/>
                  </a:cubicBezTo>
                  <a:cubicBezTo>
                    <a:pt x="1958" y="1787"/>
                    <a:pt x="1956" y="1787"/>
                    <a:pt x="1954" y="1787"/>
                  </a:cubicBezTo>
                  <a:cubicBezTo>
                    <a:pt x="1953" y="1787"/>
                    <a:pt x="1951" y="1787"/>
                    <a:pt x="1949" y="1787"/>
                  </a:cubicBezTo>
                  <a:cubicBezTo>
                    <a:pt x="1947" y="1787"/>
                    <a:pt x="1945" y="1788"/>
                    <a:pt x="1944" y="1788"/>
                  </a:cubicBezTo>
                  <a:cubicBezTo>
                    <a:pt x="1942" y="1788"/>
                    <a:pt x="1940" y="1788"/>
                    <a:pt x="1938" y="1788"/>
                  </a:cubicBezTo>
                  <a:cubicBezTo>
                    <a:pt x="1934" y="1789"/>
                    <a:pt x="1930" y="1789"/>
                    <a:pt x="1926" y="1790"/>
                  </a:cubicBezTo>
                  <a:cubicBezTo>
                    <a:pt x="1918" y="1791"/>
                    <a:pt x="1910" y="1793"/>
                    <a:pt x="1902" y="1795"/>
                  </a:cubicBezTo>
                  <a:cubicBezTo>
                    <a:pt x="1897" y="1795"/>
                    <a:pt x="1893" y="1796"/>
                    <a:pt x="1889" y="1797"/>
                  </a:cubicBezTo>
                  <a:cubicBezTo>
                    <a:pt x="1884" y="1798"/>
                    <a:pt x="1880" y="1799"/>
                    <a:pt x="1875" y="1801"/>
                  </a:cubicBezTo>
                  <a:cubicBezTo>
                    <a:pt x="1871" y="1802"/>
                    <a:pt x="1866" y="1803"/>
                    <a:pt x="1862" y="1805"/>
                  </a:cubicBezTo>
                  <a:cubicBezTo>
                    <a:pt x="1858" y="1806"/>
                    <a:pt x="1858" y="1806"/>
                    <a:pt x="1858" y="1806"/>
                  </a:cubicBezTo>
                  <a:cubicBezTo>
                    <a:pt x="1855" y="1808"/>
                    <a:pt x="1855" y="1808"/>
                    <a:pt x="1855" y="1808"/>
                  </a:cubicBezTo>
                  <a:cubicBezTo>
                    <a:pt x="1852" y="1809"/>
                    <a:pt x="1852" y="1809"/>
                    <a:pt x="1852" y="1809"/>
                  </a:cubicBezTo>
                  <a:cubicBezTo>
                    <a:pt x="1848" y="1811"/>
                    <a:pt x="1848" y="1811"/>
                    <a:pt x="1848" y="1811"/>
                  </a:cubicBezTo>
                  <a:cubicBezTo>
                    <a:pt x="1847" y="1812"/>
                    <a:pt x="1846" y="1812"/>
                    <a:pt x="1845" y="1813"/>
                  </a:cubicBezTo>
                  <a:cubicBezTo>
                    <a:pt x="1845" y="1813"/>
                    <a:pt x="1845" y="1813"/>
                    <a:pt x="1845" y="1813"/>
                  </a:cubicBezTo>
                  <a:cubicBezTo>
                    <a:pt x="1845" y="1813"/>
                    <a:pt x="1845" y="1813"/>
                    <a:pt x="1845" y="1813"/>
                  </a:cubicBezTo>
                  <a:cubicBezTo>
                    <a:pt x="1845" y="1813"/>
                    <a:pt x="1845" y="1813"/>
                    <a:pt x="1845" y="1813"/>
                  </a:cubicBezTo>
                  <a:cubicBezTo>
                    <a:pt x="1844" y="1814"/>
                    <a:pt x="1844" y="1814"/>
                    <a:pt x="1844" y="1814"/>
                  </a:cubicBezTo>
                  <a:cubicBezTo>
                    <a:pt x="1842" y="1815"/>
                    <a:pt x="1842" y="1815"/>
                    <a:pt x="1842" y="1815"/>
                  </a:cubicBezTo>
                  <a:cubicBezTo>
                    <a:pt x="1841" y="1815"/>
                    <a:pt x="1840" y="1816"/>
                    <a:pt x="1839" y="1817"/>
                  </a:cubicBezTo>
                  <a:cubicBezTo>
                    <a:pt x="1838" y="1818"/>
                    <a:pt x="1838" y="1818"/>
                    <a:pt x="1838" y="1818"/>
                  </a:cubicBezTo>
                  <a:cubicBezTo>
                    <a:pt x="1836" y="1819"/>
                    <a:pt x="1836" y="1819"/>
                    <a:pt x="1836" y="1819"/>
                  </a:cubicBezTo>
                  <a:cubicBezTo>
                    <a:pt x="1834" y="1820"/>
                    <a:pt x="1832" y="1822"/>
                    <a:pt x="1830" y="1824"/>
                  </a:cubicBezTo>
                  <a:cubicBezTo>
                    <a:pt x="1822" y="1826"/>
                    <a:pt x="1816" y="1829"/>
                    <a:pt x="1810" y="1833"/>
                  </a:cubicBezTo>
                  <a:cubicBezTo>
                    <a:pt x="1810" y="1833"/>
                    <a:pt x="1811" y="1832"/>
                    <a:pt x="1811" y="1831"/>
                  </a:cubicBezTo>
                  <a:cubicBezTo>
                    <a:pt x="1813" y="1829"/>
                    <a:pt x="1814" y="1827"/>
                    <a:pt x="1816" y="1824"/>
                  </a:cubicBezTo>
                  <a:cubicBezTo>
                    <a:pt x="1818" y="1822"/>
                    <a:pt x="1820" y="1819"/>
                    <a:pt x="1822" y="1817"/>
                  </a:cubicBezTo>
                  <a:cubicBezTo>
                    <a:pt x="1824" y="1814"/>
                    <a:pt x="1826" y="1812"/>
                    <a:pt x="1828" y="1810"/>
                  </a:cubicBezTo>
                  <a:cubicBezTo>
                    <a:pt x="1831" y="1807"/>
                    <a:pt x="1833" y="1805"/>
                    <a:pt x="1836" y="1803"/>
                  </a:cubicBezTo>
                  <a:cubicBezTo>
                    <a:pt x="1838" y="1801"/>
                    <a:pt x="1841" y="1799"/>
                    <a:pt x="1843" y="1797"/>
                  </a:cubicBezTo>
                  <a:cubicBezTo>
                    <a:pt x="1846" y="1796"/>
                    <a:pt x="1848" y="1794"/>
                    <a:pt x="1850" y="1793"/>
                  </a:cubicBezTo>
                  <a:cubicBezTo>
                    <a:pt x="1853" y="1791"/>
                    <a:pt x="1855" y="1790"/>
                    <a:pt x="1858" y="1789"/>
                  </a:cubicBezTo>
                  <a:cubicBezTo>
                    <a:pt x="1859" y="1788"/>
                    <a:pt x="1860" y="1788"/>
                    <a:pt x="1861" y="1787"/>
                  </a:cubicBezTo>
                  <a:cubicBezTo>
                    <a:pt x="1862" y="1787"/>
                    <a:pt x="1863" y="1786"/>
                    <a:pt x="1864" y="1786"/>
                  </a:cubicBezTo>
                  <a:cubicBezTo>
                    <a:pt x="1865" y="1785"/>
                    <a:pt x="1866" y="1785"/>
                    <a:pt x="1866" y="1785"/>
                  </a:cubicBezTo>
                  <a:cubicBezTo>
                    <a:pt x="1867" y="1784"/>
                    <a:pt x="1868" y="1784"/>
                    <a:pt x="1869" y="1784"/>
                  </a:cubicBezTo>
                  <a:cubicBezTo>
                    <a:pt x="1870" y="1783"/>
                    <a:pt x="1871" y="1783"/>
                    <a:pt x="1872" y="1783"/>
                  </a:cubicBezTo>
                  <a:cubicBezTo>
                    <a:pt x="1873" y="1782"/>
                    <a:pt x="1873" y="1782"/>
                    <a:pt x="1873" y="1782"/>
                  </a:cubicBezTo>
                  <a:cubicBezTo>
                    <a:pt x="1873" y="1782"/>
                    <a:pt x="1873" y="1782"/>
                    <a:pt x="1872" y="1782"/>
                  </a:cubicBezTo>
                  <a:cubicBezTo>
                    <a:pt x="1871" y="1782"/>
                    <a:pt x="1870" y="1782"/>
                    <a:pt x="1868" y="1782"/>
                  </a:cubicBezTo>
                  <a:cubicBezTo>
                    <a:pt x="1868" y="1782"/>
                    <a:pt x="1867" y="1782"/>
                    <a:pt x="1866" y="1783"/>
                  </a:cubicBezTo>
                  <a:cubicBezTo>
                    <a:pt x="1865" y="1783"/>
                    <a:pt x="1864" y="1783"/>
                    <a:pt x="1863" y="1783"/>
                  </a:cubicBezTo>
                  <a:cubicBezTo>
                    <a:pt x="1862" y="1783"/>
                    <a:pt x="1861" y="1783"/>
                    <a:pt x="1860" y="1784"/>
                  </a:cubicBezTo>
                  <a:cubicBezTo>
                    <a:pt x="1858" y="1784"/>
                    <a:pt x="1857" y="1784"/>
                    <a:pt x="1856" y="1784"/>
                  </a:cubicBezTo>
                  <a:cubicBezTo>
                    <a:pt x="1855" y="1785"/>
                    <a:pt x="1853" y="1785"/>
                    <a:pt x="1852" y="1786"/>
                  </a:cubicBezTo>
                  <a:cubicBezTo>
                    <a:pt x="1851" y="1786"/>
                    <a:pt x="1849" y="1787"/>
                    <a:pt x="1848" y="1787"/>
                  </a:cubicBezTo>
                  <a:cubicBezTo>
                    <a:pt x="1845" y="1788"/>
                    <a:pt x="1842" y="1790"/>
                    <a:pt x="1839" y="1791"/>
                  </a:cubicBezTo>
                  <a:cubicBezTo>
                    <a:pt x="1838" y="1792"/>
                    <a:pt x="1836" y="1793"/>
                    <a:pt x="1835" y="1794"/>
                  </a:cubicBezTo>
                  <a:cubicBezTo>
                    <a:pt x="1834" y="1795"/>
                    <a:pt x="1832" y="1796"/>
                    <a:pt x="1831" y="1797"/>
                  </a:cubicBezTo>
                  <a:cubicBezTo>
                    <a:pt x="1828" y="1799"/>
                    <a:pt x="1825" y="1801"/>
                    <a:pt x="1823" y="1804"/>
                  </a:cubicBezTo>
                  <a:cubicBezTo>
                    <a:pt x="1820" y="1806"/>
                    <a:pt x="1818" y="1809"/>
                    <a:pt x="1816" y="1812"/>
                  </a:cubicBezTo>
                  <a:cubicBezTo>
                    <a:pt x="1815" y="1813"/>
                    <a:pt x="1814" y="1815"/>
                    <a:pt x="1813" y="1816"/>
                  </a:cubicBezTo>
                  <a:cubicBezTo>
                    <a:pt x="1812" y="1817"/>
                    <a:pt x="1811" y="1819"/>
                    <a:pt x="1810" y="1820"/>
                  </a:cubicBezTo>
                  <a:cubicBezTo>
                    <a:pt x="1808" y="1823"/>
                    <a:pt x="1807" y="1826"/>
                    <a:pt x="1806" y="1829"/>
                  </a:cubicBezTo>
                  <a:cubicBezTo>
                    <a:pt x="1805" y="1830"/>
                    <a:pt x="1805" y="1832"/>
                    <a:pt x="1804" y="1833"/>
                  </a:cubicBezTo>
                  <a:cubicBezTo>
                    <a:pt x="1804" y="1834"/>
                    <a:pt x="1803" y="1835"/>
                    <a:pt x="1803" y="1837"/>
                  </a:cubicBezTo>
                  <a:cubicBezTo>
                    <a:pt x="1803" y="1838"/>
                    <a:pt x="1802" y="1839"/>
                    <a:pt x="1802" y="1840"/>
                  </a:cubicBezTo>
                  <a:cubicBezTo>
                    <a:pt x="1793" y="1848"/>
                    <a:pt x="1786" y="1859"/>
                    <a:pt x="1778" y="1869"/>
                  </a:cubicBezTo>
                  <a:cubicBezTo>
                    <a:pt x="1778" y="1869"/>
                    <a:pt x="1779" y="1868"/>
                    <a:pt x="1779" y="1867"/>
                  </a:cubicBezTo>
                  <a:cubicBezTo>
                    <a:pt x="1779" y="1864"/>
                    <a:pt x="1780" y="1861"/>
                    <a:pt x="1780" y="1857"/>
                  </a:cubicBezTo>
                  <a:cubicBezTo>
                    <a:pt x="1780" y="1856"/>
                    <a:pt x="1780" y="1855"/>
                    <a:pt x="1780" y="1854"/>
                  </a:cubicBezTo>
                  <a:cubicBezTo>
                    <a:pt x="1780" y="1853"/>
                    <a:pt x="1780" y="1852"/>
                    <a:pt x="1780" y="1852"/>
                  </a:cubicBezTo>
                  <a:cubicBezTo>
                    <a:pt x="1781" y="1850"/>
                    <a:pt x="1781" y="1848"/>
                    <a:pt x="1781" y="1846"/>
                  </a:cubicBezTo>
                  <a:cubicBezTo>
                    <a:pt x="1781" y="1842"/>
                    <a:pt x="1781" y="1839"/>
                    <a:pt x="1781" y="1835"/>
                  </a:cubicBezTo>
                  <a:cubicBezTo>
                    <a:pt x="1781" y="1831"/>
                    <a:pt x="1781" y="1828"/>
                    <a:pt x="1782" y="1824"/>
                  </a:cubicBezTo>
                  <a:cubicBezTo>
                    <a:pt x="1782" y="1823"/>
                    <a:pt x="1782" y="1823"/>
                    <a:pt x="1782" y="1822"/>
                  </a:cubicBezTo>
                  <a:cubicBezTo>
                    <a:pt x="1782" y="1821"/>
                    <a:pt x="1782" y="1820"/>
                    <a:pt x="1783" y="1819"/>
                  </a:cubicBezTo>
                  <a:cubicBezTo>
                    <a:pt x="1783" y="1818"/>
                    <a:pt x="1783" y="1818"/>
                    <a:pt x="1783" y="1817"/>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3" y="1816"/>
                    <a:pt x="1783" y="1816"/>
                    <a:pt x="1783" y="1816"/>
                  </a:cubicBezTo>
                  <a:cubicBezTo>
                    <a:pt x="1784" y="1815"/>
                    <a:pt x="1784" y="1815"/>
                    <a:pt x="1784" y="1814"/>
                  </a:cubicBezTo>
                  <a:cubicBezTo>
                    <a:pt x="1785" y="1811"/>
                    <a:pt x="1786" y="1808"/>
                    <a:pt x="1787" y="1806"/>
                  </a:cubicBezTo>
                  <a:cubicBezTo>
                    <a:pt x="1789" y="1803"/>
                    <a:pt x="1790" y="1801"/>
                    <a:pt x="1792" y="1799"/>
                  </a:cubicBezTo>
                  <a:cubicBezTo>
                    <a:pt x="1793" y="1797"/>
                    <a:pt x="1794" y="1797"/>
                    <a:pt x="1794" y="1796"/>
                  </a:cubicBezTo>
                  <a:cubicBezTo>
                    <a:pt x="1795" y="1795"/>
                    <a:pt x="1796" y="1794"/>
                    <a:pt x="1797" y="1793"/>
                  </a:cubicBezTo>
                  <a:cubicBezTo>
                    <a:pt x="1799" y="1792"/>
                    <a:pt x="1800" y="1791"/>
                    <a:pt x="1802" y="1790"/>
                  </a:cubicBezTo>
                  <a:cubicBezTo>
                    <a:pt x="1803" y="1790"/>
                    <a:pt x="1804" y="1789"/>
                    <a:pt x="1805" y="1789"/>
                  </a:cubicBezTo>
                  <a:cubicBezTo>
                    <a:pt x="1806" y="1788"/>
                    <a:pt x="1807" y="1788"/>
                    <a:pt x="1807" y="1788"/>
                  </a:cubicBezTo>
                  <a:cubicBezTo>
                    <a:pt x="1807" y="1788"/>
                    <a:pt x="1806" y="1788"/>
                    <a:pt x="1805" y="1788"/>
                  </a:cubicBezTo>
                  <a:cubicBezTo>
                    <a:pt x="1804" y="1788"/>
                    <a:pt x="1803" y="1788"/>
                    <a:pt x="1801" y="1789"/>
                  </a:cubicBezTo>
                  <a:cubicBezTo>
                    <a:pt x="1800" y="1789"/>
                    <a:pt x="1798" y="1790"/>
                    <a:pt x="1795" y="1791"/>
                  </a:cubicBezTo>
                  <a:cubicBezTo>
                    <a:pt x="1794" y="1791"/>
                    <a:pt x="1793" y="1792"/>
                    <a:pt x="1792" y="1793"/>
                  </a:cubicBezTo>
                  <a:cubicBezTo>
                    <a:pt x="1791" y="1793"/>
                    <a:pt x="1790" y="1794"/>
                    <a:pt x="1789" y="1795"/>
                  </a:cubicBezTo>
                  <a:cubicBezTo>
                    <a:pt x="1786" y="1797"/>
                    <a:pt x="1784" y="1800"/>
                    <a:pt x="1782" y="1803"/>
                  </a:cubicBezTo>
                  <a:cubicBezTo>
                    <a:pt x="1780" y="1805"/>
                    <a:pt x="1779" y="1809"/>
                    <a:pt x="1777" y="1812"/>
                  </a:cubicBezTo>
                  <a:cubicBezTo>
                    <a:pt x="1777" y="1813"/>
                    <a:pt x="1777" y="1813"/>
                    <a:pt x="1777" y="1813"/>
                  </a:cubicBezTo>
                  <a:cubicBezTo>
                    <a:pt x="1777" y="1814"/>
                    <a:pt x="1777" y="1814"/>
                    <a:pt x="1777" y="1814"/>
                  </a:cubicBezTo>
                  <a:cubicBezTo>
                    <a:pt x="1777" y="1814"/>
                    <a:pt x="1777" y="1814"/>
                    <a:pt x="1777" y="1814"/>
                  </a:cubicBezTo>
                  <a:cubicBezTo>
                    <a:pt x="1776" y="1814"/>
                    <a:pt x="1776" y="1814"/>
                    <a:pt x="1776" y="1814"/>
                  </a:cubicBezTo>
                  <a:cubicBezTo>
                    <a:pt x="1776" y="1814"/>
                    <a:pt x="1776" y="1814"/>
                    <a:pt x="1776" y="1814"/>
                  </a:cubicBezTo>
                  <a:cubicBezTo>
                    <a:pt x="1776" y="1815"/>
                    <a:pt x="1776" y="1815"/>
                    <a:pt x="1776" y="1815"/>
                  </a:cubicBezTo>
                  <a:cubicBezTo>
                    <a:pt x="1776" y="1816"/>
                    <a:pt x="1776" y="1817"/>
                    <a:pt x="1775" y="1818"/>
                  </a:cubicBezTo>
                  <a:cubicBezTo>
                    <a:pt x="1775" y="1819"/>
                    <a:pt x="1775" y="1821"/>
                    <a:pt x="1774" y="1823"/>
                  </a:cubicBezTo>
                  <a:cubicBezTo>
                    <a:pt x="1774" y="1827"/>
                    <a:pt x="1773" y="1831"/>
                    <a:pt x="1773" y="1835"/>
                  </a:cubicBezTo>
                  <a:cubicBezTo>
                    <a:pt x="1773" y="1839"/>
                    <a:pt x="1773" y="1842"/>
                    <a:pt x="1773" y="1846"/>
                  </a:cubicBezTo>
                  <a:cubicBezTo>
                    <a:pt x="1773" y="1848"/>
                    <a:pt x="1773" y="1850"/>
                    <a:pt x="1773" y="1851"/>
                  </a:cubicBezTo>
                  <a:cubicBezTo>
                    <a:pt x="1773" y="1853"/>
                    <a:pt x="1773" y="1855"/>
                    <a:pt x="1773" y="1857"/>
                  </a:cubicBezTo>
                  <a:cubicBezTo>
                    <a:pt x="1773" y="1860"/>
                    <a:pt x="1773" y="1863"/>
                    <a:pt x="1773" y="1867"/>
                  </a:cubicBezTo>
                  <a:cubicBezTo>
                    <a:pt x="1773" y="1870"/>
                    <a:pt x="1772" y="1873"/>
                    <a:pt x="1772" y="1875"/>
                  </a:cubicBezTo>
                  <a:cubicBezTo>
                    <a:pt x="1772" y="1876"/>
                    <a:pt x="1771" y="1877"/>
                    <a:pt x="1771" y="1879"/>
                  </a:cubicBezTo>
                  <a:cubicBezTo>
                    <a:pt x="1764" y="1888"/>
                    <a:pt x="1755" y="1897"/>
                    <a:pt x="1743" y="1904"/>
                  </a:cubicBezTo>
                  <a:cubicBezTo>
                    <a:pt x="1699" y="1930"/>
                    <a:pt x="1649" y="1910"/>
                    <a:pt x="1604" y="1887"/>
                  </a:cubicBezTo>
                  <a:cubicBezTo>
                    <a:pt x="1607" y="1887"/>
                    <a:pt x="1610" y="1887"/>
                    <a:pt x="1613" y="1888"/>
                  </a:cubicBezTo>
                  <a:cubicBezTo>
                    <a:pt x="1617" y="1888"/>
                    <a:pt x="1622" y="1888"/>
                    <a:pt x="1627" y="1888"/>
                  </a:cubicBezTo>
                  <a:cubicBezTo>
                    <a:pt x="1632" y="1888"/>
                    <a:pt x="1637" y="1888"/>
                    <a:pt x="1642" y="1887"/>
                  </a:cubicBezTo>
                  <a:cubicBezTo>
                    <a:pt x="1646" y="1886"/>
                    <a:pt x="1651" y="1885"/>
                    <a:pt x="1655" y="1884"/>
                  </a:cubicBezTo>
                  <a:cubicBezTo>
                    <a:pt x="1655" y="1884"/>
                    <a:pt x="1655" y="1884"/>
                    <a:pt x="1655" y="1884"/>
                  </a:cubicBezTo>
                  <a:cubicBezTo>
                    <a:pt x="1656" y="1884"/>
                    <a:pt x="1656" y="1885"/>
                    <a:pt x="1656" y="1885"/>
                  </a:cubicBezTo>
                  <a:cubicBezTo>
                    <a:pt x="1657" y="1885"/>
                    <a:pt x="1659" y="1886"/>
                    <a:pt x="1660" y="1887"/>
                  </a:cubicBezTo>
                  <a:cubicBezTo>
                    <a:pt x="1661" y="1887"/>
                    <a:pt x="1662" y="1887"/>
                    <a:pt x="1663" y="1887"/>
                  </a:cubicBezTo>
                  <a:cubicBezTo>
                    <a:pt x="1663" y="1888"/>
                    <a:pt x="1664" y="1888"/>
                    <a:pt x="1665" y="1888"/>
                  </a:cubicBezTo>
                  <a:cubicBezTo>
                    <a:pt x="1666" y="1889"/>
                    <a:pt x="1667" y="1889"/>
                    <a:pt x="1668" y="1889"/>
                  </a:cubicBezTo>
                  <a:cubicBezTo>
                    <a:pt x="1669" y="1890"/>
                    <a:pt x="1670" y="1890"/>
                    <a:pt x="1671" y="1890"/>
                  </a:cubicBezTo>
                  <a:cubicBezTo>
                    <a:pt x="1672" y="1890"/>
                    <a:pt x="1674" y="1891"/>
                    <a:pt x="1675" y="1891"/>
                  </a:cubicBezTo>
                  <a:cubicBezTo>
                    <a:pt x="1676" y="1891"/>
                    <a:pt x="1677" y="1891"/>
                    <a:pt x="1678" y="1891"/>
                  </a:cubicBezTo>
                  <a:cubicBezTo>
                    <a:pt x="1681" y="1892"/>
                    <a:pt x="1683" y="1892"/>
                    <a:pt x="1686" y="1892"/>
                  </a:cubicBezTo>
                  <a:cubicBezTo>
                    <a:pt x="1688" y="1893"/>
                    <a:pt x="1691" y="1893"/>
                    <a:pt x="1694" y="1893"/>
                  </a:cubicBezTo>
                  <a:cubicBezTo>
                    <a:pt x="1696" y="1892"/>
                    <a:pt x="1699" y="1892"/>
                    <a:pt x="1701" y="1892"/>
                  </a:cubicBezTo>
                  <a:cubicBezTo>
                    <a:pt x="1704" y="1892"/>
                    <a:pt x="1707" y="1891"/>
                    <a:pt x="1709" y="1891"/>
                  </a:cubicBezTo>
                  <a:cubicBezTo>
                    <a:pt x="1710" y="1891"/>
                    <a:pt x="1711" y="1891"/>
                    <a:pt x="1712" y="1890"/>
                  </a:cubicBezTo>
                  <a:cubicBezTo>
                    <a:pt x="1714" y="1890"/>
                    <a:pt x="1715" y="1890"/>
                    <a:pt x="1716" y="1889"/>
                  </a:cubicBezTo>
                  <a:cubicBezTo>
                    <a:pt x="1717" y="1889"/>
                    <a:pt x="1718" y="1889"/>
                    <a:pt x="1719" y="1889"/>
                  </a:cubicBezTo>
                  <a:cubicBezTo>
                    <a:pt x="1720" y="1888"/>
                    <a:pt x="1721" y="1888"/>
                    <a:pt x="1722" y="1888"/>
                  </a:cubicBezTo>
                  <a:cubicBezTo>
                    <a:pt x="1723" y="1887"/>
                    <a:pt x="1724" y="1887"/>
                    <a:pt x="1725" y="1887"/>
                  </a:cubicBezTo>
                  <a:cubicBezTo>
                    <a:pt x="1725" y="1886"/>
                    <a:pt x="1726" y="1886"/>
                    <a:pt x="1727" y="1886"/>
                  </a:cubicBezTo>
                  <a:cubicBezTo>
                    <a:pt x="1728" y="1885"/>
                    <a:pt x="1730" y="1884"/>
                    <a:pt x="1731" y="1884"/>
                  </a:cubicBezTo>
                  <a:cubicBezTo>
                    <a:pt x="1732" y="1883"/>
                    <a:pt x="1732" y="1883"/>
                    <a:pt x="1733" y="1882"/>
                  </a:cubicBezTo>
                  <a:cubicBezTo>
                    <a:pt x="1733" y="1882"/>
                    <a:pt x="1734" y="1882"/>
                    <a:pt x="1734" y="1882"/>
                  </a:cubicBezTo>
                  <a:cubicBezTo>
                    <a:pt x="1734" y="1882"/>
                    <a:pt x="1733" y="1882"/>
                    <a:pt x="1733" y="1882"/>
                  </a:cubicBezTo>
                  <a:cubicBezTo>
                    <a:pt x="1732" y="1882"/>
                    <a:pt x="1731" y="1882"/>
                    <a:pt x="1730" y="1882"/>
                  </a:cubicBezTo>
                  <a:cubicBezTo>
                    <a:pt x="1730" y="1882"/>
                    <a:pt x="1729" y="1882"/>
                    <a:pt x="1728" y="1882"/>
                  </a:cubicBezTo>
                  <a:cubicBezTo>
                    <a:pt x="1728" y="1882"/>
                    <a:pt x="1727" y="1883"/>
                    <a:pt x="1726" y="1883"/>
                  </a:cubicBezTo>
                  <a:cubicBezTo>
                    <a:pt x="1725" y="1883"/>
                    <a:pt x="1724" y="1883"/>
                    <a:pt x="1724" y="1883"/>
                  </a:cubicBezTo>
                  <a:cubicBezTo>
                    <a:pt x="1723" y="1883"/>
                    <a:pt x="1722" y="1883"/>
                    <a:pt x="1721" y="1883"/>
                  </a:cubicBezTo>
                  <a:cubicBezTo>
                    <a:pt x="1719" y="1883"/>
                    <a:pt x="1717" y="1883"/>
                    <a:pt x="1715" y="1884"/>
                  </a:cubicBezTo>
                  <a:cubicBezTo>
                    <a:pt x="1714" y="1884"/>
                    <a:pt x="1714" y="1884"/>
                    <a:pt x="1713" y="1884"/>
                  </a:cubicBezTo>
                  <a:cubicBezTo>
                    <a:pt x="1713" y="1884"/>
                    <a:pt x="1712" y="1884"/>
                    <a:pt x="1712" y="1884"/>
                  </a:cubicBezTo>
                  <a:cubicBezTo>
                    <a:pt x="1710" y="1884"/>
                    <a:pt x="1709" y="1884"/>
                    <a:pt x="1708" y="1884"/>
                  </a:cubicBezTo>
                  <a:cubicBezTo>
                    <a:pt x="1707" y="1884"/>
                    <a:pt x="1706" y="1884"/>
                    <a:pt x="1705" y="1884"/>
                  </a:cubicBezTo>
                  <a:cubicBezTo>
                    <a:pt x="1703" y="1884"/>
                    <a:pt x="1702" y="1884"/>
                    <a:pt x="1701" y="1884"/>
                  </a:cubicBezTo>
                  <a:cubicBezTo>
                    <a:pt x="1698" y="1885"/>
                    <a:pt x="1696" y="1885"/>
                    <a:pt x="1694" y="1885"/>
                  </a:cubicBezTo>
                  <a:cubicBezTo>
                    <a:pt x="1691" y="1885"/>
                    <a:pt x="1689" y="1885"/>
                    <a:pt x="1686" y="1885"/>
                  </a:cubicBezTo>
                  <a:cubicBezTo>
                    <a:pt x="1685" y="1885"/>
                    <a:pt x="1684" y="1885"/>
                    <a:pt x="1682" y="1885"/>
                  </a:cubicBezTo>
                  <a:cubicBezTo>
                    <a:pt x="1681" y="1885"/>
                    <a:pt x="1680" y="1885"/>
                    <a:pt x="1679" y="1885"/>
                  </a:cubicBezTo>
                  <a:cubicBezTo>
                    <a:pt x="1678" y="1884"/>
                    <a:pt x="1677" y="1884"/>
                    <a:pt x="1676" y="1884"/>
                  </a:cubicBezTo>
                  <a:cubicBezTo>
                    <a:pt x="1675" y="1884"/>
                    <a:pt x="1674" y="1884"/>
                    <a:pt x="1674" y="1884"/>
                  </a:cubicBezTo>
                  <a:cubicBezTo>
                    <a:pt x="1673" y="1884"/>
                    <a:pt x="1673" y="1884"/>
                    <a:pt x="1672" y="1884"/>
                  </a:cubicBezTo>
                  <a:cubicBezTo>
                    <a:pt x="1671" y="1884"/>
                    <a:pt x="1670" y="1884"/>
                    <a:pt x="1669" y="1884"/>
                  </a:cubicBezTo>
                  <a:cubicBezTo>
                    <a:pt x="1668" y="1884"/>
                    <a:pt x="1667" y="1884"/>
                    <a:pt x="1666" y="1884"/>
                  </a:cubicBezTo>
                  <a:cubicBezTo>
                    <a:pt x="1665" y="1884"/>
                    <a:pt x="1664" y="1884"/>
                    <a:pt x="1663" y="1884"/>
                  </a:cubicBezTo>
                  <a:cubicBezTo>
                    <a:pt x="1663" y="1884"/>
                    <a:pt x="1662" y="1884"/>
                    <a:pt x="1661" y="1884"/>
                  </a:cubicBezTo>
                  <a:cubicBezTo>
                    <a:pt x="1660" y="1884"/>
                    <a:pt x="1659" y="1883"/>
                    <a:pt x="1659" y="1883"/>
                  </a:cubicBezTo>
                  <a:cubicBezTo>
                    <a:pt x="1659" y="1883"/>
                    <a:pt x="1659" y="1883"/>
                    <a:pt x="1659" y="1883"/>
                  </a:cubicBezTo>
                  <a:cubicBezTo>
                    <a:pt x="1660" y="1883"/>
                    <a:pt x="1661" y="1883"/>
                    <a:pt x="1662" y="1883"/>
                  </a:cubicBezTo>
                  <a:cubicBezTo>
                    <a:pt x="1663" y="1882"/>
                    <a:pt x="1664" y="1882"/>
                    <a:pt x="1665" y="1882"/>
                  </a:cubicBezTo>
                  <a:cubicBezTo>
                    <a:pt x="1666" y="1881"/>
                    <a:pt x="1667" y="1881"/>
                    <a:pt x="1668" y="1881"/>
                  </a:cubicBezTo>
                  <a:cubicBezTo>
                    <a:pt x="1670" y="1880"/>
                    <a:pt x="1672" y="1879"/>
                    <a:pt x="1673" y="1879"/>
                  </a:cubicBezTo>
                  <a:cubicBezTo>
                    <a:pt x="1674" y="1878"/>
                    <a:pt x="1675" y="1878"/>
                    <a:pt x="1676" y="1877"/>
                  </a:cubicBezTo>
                  <a:cubicBezTo>
                    <a:pt x="1677" y="1877"/>
                    <a:pt x="1678" y="1877"/>
                    <a:pt x="1679" y="1876"/>
                  </a:cubicBezTo>
                  <a:cubicBezTo>
                    <a:pt x="1680" y="1876"/>
                    <a:pt x="1682" y="1875"/>
                    <a:pt x="1683" y="1874"/>
                  </a:cubicBezTo>
                  <a:cubicBezTo>
                    <a:pt x="1685" y="1873"/>
                    <a:pt x="1686" y="1873"/>
                    <a:pt x="1687" y="1872"/>
                  </a:cubicBezTo>
                  <a:cubicBezTo>
                    <a:pt x="1689" y="1871"/>
                    <a:pt x="1690" y="1871"/>
                    <a:pt x="1691" y="1870"/>
                  </a:cubicBezTo>
                  <a:cubicBezTo>
                    <a:pt x="1692" y="1869"/>
                    <a:pt x="1693" y="1869"/>
                    <a:pt x="1694" y="1868"/>
                  </a:cubicBezTo>
                  <a:cubicBezTo>
                    <a:pt x="1696" y="1867"/>
                    <a:pt x="1697" y="1866"/>
                    <a:pt x="1698" y="1865"/>
                  </a:cubicBezTo>
                  <a:cubicBezTo>
                    <a:pt x="1699" y="1865"/>
                    <a:pt x="1699" y="1864"/>
                    <a:pt x="1699" y="1864"/>
                  </a:cubicBezTo>
                  <a:cubicBezTo>
                    <a:pt x="1699" y="1864"/>
                    <a:pt x="1699" y="1865"/>
                    <a:pt x="1698" y="1865"/>
                  </a:cubicBezTo>
                  <a:cubicBezTo>
                    <a:pt x="1697" y="1865"/>
                    <a:pt x="1695" y="1866"/>
                    <a:pt x="1693" y="1867"/>
                  </a:cubicBezTo>
                  <a:cubicBezTo>
                    <a:pt x="1692" y="1867"/>
                    <a:pt x="1691" y="1867"/>
                    <a:pt x="1690" y="1868"/>
                  </a:cubicBezTo>
                  <a:cubicBezTo>
                    <a:pt x="1689" y="1868"/>
                    <a:pt x="1688" y="1869"/>
                    <a:pt x="1686" y="1869"/>
                  </a:cubicBezTo>
                  <a:cubicBezTo>
                    <a:pt x="1685" y="1870"/>
                    <a:pt x="1683" y="1870"/>
                    <a:pt x="1682" y="1871"/>
                  </a:cubicBezTo>
                  <a:cubicBezTo>
                    <a:pt x="1680" y="1871"/>
                    <a:pt x="1679" y="1872"/>
                    <a:pt x="1677" y="1872"/>
                  </a:cubicBezTo>
                  <a:cubicBezTo>
                    <a:pt x="1675" y="1872"/>
                    <a:pt x="1674" y="1873"/>
                    <a:pt x="1672" y="1874"/>
                  </a:cubicBezTo>
                  <a:cubicBezTo>
                    <a:pt x="1670" y="1874"/>
                    <a:pt x="1668" y="1874"/>
                    <a:pt x="1666" y="1875"/>
                  </a:cubicBezTo>
                  <a:cubicBezTo>
                    <a:pt x="1665" y="1875"/>
                    <a:pt x="1664" y="1875"/>
                    <a:pt x="1663" y="1876"/>
                  </a:cubicBezTo>
                  <a:cubicBezTo>
                    <a:pt x="1662" y="1876"/>
                    <a:pt x="1661" y="1876"/>
                    <a:pt x="1660" y="1876"/>
                  </a:cubicBezTo>
                  <a:cubicBezTo>
                    <a:pt x="1658" y="1877"/>
                    <a:pt x="1656" y="1877"/>
                    <a:pt x="1654" y="1877"/>
                  </a:cubicBezTo>
                  <a:cubicBezTo>
                    <a:pt x="1652" y="1878"/>
                    <a:pt x="1650" y="1878"/>
                    <a:pt x="1647" y="1878"/>
                  </a:cubicBezTo>
                  <a:cubicBezTo>
                    <a:pt x="1646" y="1879"/>
                    <a:pt x="1645" y="1879"/>
                    <a:pt x="1644" y="1879"/>
                  </a:cubicBezTo>
                  <a:cubicBezTo>
                    <a:pt x="1643" y="1879"/>
                    <a:pt x="1642" y="1879"/>
                    <a:pt x="1641" y="1879"/>
                  </a:cubicBezTo>
                  <a:cubicBezTo>
                    <a:pt x="1636" y="1880"/>
                    <a:pt x="1632" y="1880"/>
                    <a:pt x="1627" y="1880"/>
                  </a:cubicBezTo>
                  <a:cubicBezTo>
                    <a:pt x="1622" y="1880"/>
                    <a:pt x="1618" y="1880"/>
                    <a:pt x="1613" y="1880"/>
                  </a:cubicBezTo>
                  <a:cubicBezTo>
                    <a:pt x="1612" y="1880"/>
                    <a:pt x="1611" y="1880"/>
                    <a:pt x="1610" y="1880"/>
                  </a:cubicBezTo>
                  <a:cubicBezTo>
                    <a:pt x="1609" y="1880"/>
                    <a:pt x="1608" y="1880"/>
                    <a:pt x="1606" y="1880"/>
                  </a:cubicBezTo>
                  <a:cubicBezTo>
                    <a:pt x="1604" y="1879"/>
                    <a:pt x="1602" y="1879"/>
                    <a:pt x="1600" y="1879"/>
                  </a:cubicBezTo>
                  <a:cubicBezTo>
                    <a:pt x="1598" y="1879"/>
                    <a:pt x="1596" y="1878"/>
                    <a:pt x="1593" y="1878"/>
                  </a:cubicBezTo>
                  <a:cubicBezTo>
                    <a:pt x="1592" y="1878"/>
                    <a:pt x="1591" y="1878"/>
                    <a:pt x="1590" y="1878"/>
                  </a:cubicBezTo>
                  <a:cubicBezTo>
                    <a:pt x="1590" y="1878"/>
                    <a:pt x="1590" y="1878"/>
                    <a:pt x="1589" y="1878"/>
                  </a:cubicBezTo>
                  <a:cubicBezTo>
                    <a:pt x="1590" y="1878"/>
                    <a:pt x="1590" y="1878"/>
                    <a:pt x="1590" y="1878"/>
                  </a:cubicBezTo>
                  <a:cubicBezTo>
                    <a:pt x="1592" y="1878"/>
                    <a:pt x="1593" y="1878"/>
                    <a:pt x="1594" y="1878"/>
                  </a:cubicBezTo>
                  <a:cubicBezTo>
                    <a:pt x="1596" y="1878"/>
                    <a:pt x="1598" y="1878"/>
                    <a:pt x="1599" y="1877"/>
                  </a:cubicBezTo>
                  <a:cubicBezTo>
                    <a:pt x="1601" y="1877"/>
                    <a:pt x="1603" y="1877"/>
                    <a:pt x="1605" y="1877"/>
                  </a:cubicBezTo>
                  <a:cubicBezTo>
                    <a:pt x="1608" y="1876"/>
                    <a:pt x="1612" y="1876"/>
                    <a:pt x="1617" y="1875"/>
                  </a:cubicBezTo>
                  <a:cubicBezTo>
                    <a:pt x="1621" y="1874"/>
                    <a:pt x="1625" y="1873"/>
                    <a:pt x="1630" y="1871"/>
                  </a:cubicBezTo>
                  <a:cubicBezTo>
                    <a:pt x="1631" y="1871"/>
                    <a:pt x="1632" y="1871"/>
                    <a:pt x="1633" y="1870"/>
                  </a:cubicBezTo>
                  <a:cubicBezTo>
                    <a:pt x="1634" y="1870"/>
                    <a:pt x="1635" y="1870"/>
                    <a:pt x="1637" y="1869"/>
                  </a:cubicBezTo>
                  <a:cubicBezTo>
                    <a:pt x="1639" y="1868"/>
                    <a:pt x="1641" y="1868"/>
                    <a:pt x="1643" y="1867"/>
                  </a:cubicBezTo>
                  <a:cubicBezTo>
                    <a:pt x="1648" y="1865"/>
                    <a:pt x="1653" y="1863"/>
                    <a:pt x="1657" y="1861"/>
                  </a:cubicBezTo>
                  <a:cubicBezTo>
                    <a:pt x="1662" y="1860"/>
                    <a:pt x="1666" y="1858"/>
                    <a:pt x="1671" y="1856"/>
                  </a:cubicBezTo>
                  <a:cubicBezTo>
                    <a:pt x="1675" y="1854"/>
                    <a:pt x="1680" y="1852"/>
                    <a:pt x="1684" y="1851"/>
                  </a:cubicBezTo>
                  <a:cubicBezTo>
                    <a:pt x="1688" y="1849"/>
                    <a:pt x="1692" y="1848"/>
                    <a:pt x="1696" y="1846"/>
                  </a:cubicBezTo>
                  <a:cubicBezTo>
                    <a:pt x="1700" y="1845"/>
                    <a:pt x="1704" y="1844"/>
                    <a:pt x="1707" y="1843"/>
                  </a:cubicBezTo>
                  <a:cubicBezTo>
                    <a:pt x="1708" y="1843"/>
                    <a:pt x="1709" y="1843"/>
                    <a:pt x="1709" y="1843"/>
                  </a:cubicBezTo>
                  <a:cubicBezTo>
                    <a:pt x="1710" y="1843"/>
                    <a:pt x="1710" y="1843"/>
                    <a:pt x="1710" y="1843"/>
                  </a:cubicBezTo>
                  <a:cubicBezTo>
                    <a:pt x="1711" y="1844"/>
                    <a:pt x="1712" y="1845"/>
                    <a:pt x="1712" y="1845"/>
                  </a:cubicBezTo>
                  <a:cubicBezTo>
                    <a:pt x="1713" y="1846"/>
                    <a:pt x="1714" y="1847"/>
                    <a:pt x="1715" y="1847"/>
                  </a:cubicBezTo>
                  <a:cubicBezTo>
                    <a:pt x="1716" y="1848"/>
                    <a:pt x="1717" y="1849"/>
                    <a:pt x="1719" y="1849"/>
                  </a:cubicBezTo>
                  <a:cubicBezTo>
                    <a:pt x="1720" y="1850"/>
                    <a:pt x="1721" y="1851"/>
                    <a:pt x="1723" y="1851"/>
                  </a:cubicBezTo>
                  <a:cubicBezTo>
                    <a:pt x="1723" y="1852"/>
                    <a:pt x="1724" y="1852"/>
                    <a:pt x="1725" y="1852"/>
                  </a:cubicBezTo>
                  <a:cubicBezTo>
                    <a:pt x="1725" y="1853"/>
                    <a:pt x="1726" y="1853"/>
                    <a:pt x="1727" y="1853"/>
                  </a:cubicBezTo>
                  <a:cubicBezTo>
                    <a:pt x="1729" y="1854"/>
                    <a:pt x="1730" y="1854"/>
                    <a:pt x="1732" y="1855"/>
                  </a:cubicBezTo>
                  <a:cubicBezTo>
                    <a:pt x="1733" y="1855"/>
                    <a:pt x="1735" y="1856"/>
                    <a:pt x="1736" y="1856"/>
                  </a:cubicBezTo>
                  <a:cubicBezTo>
                    <a:pt x="1737" y="1856"/>
                    <a:pt x="1738" y="1856"/>
                    <a:pt x="1739" y="1856"/>
                  </a:cubicBezTo>
                  <a:cubicBezTo>
                    <a:pt x="1740" y="1857"/>
                    <a:pt x="1740" y="1857"/>
                    <a:pt x="1741" y="1857"/>
                  </a:cubicBezTo>
                  <a:cubicBezTo>
                    <a:pt x="1743" y="1857"/>
                    <a:pt x="1744" y="1857"/>
                    <a:pt x="1746" y="1857"/>
                  </a:cubicBezTo>
                  <a:cubicBezTo>
                    <a:pt x="1747" y="1857"/>
                    <a:pt x="1748" y="1857"/>
                    <a:pt x="1750" y="1857"/>
                  </a:cubicBezTo>
                  <a:cubicBezTo>
                    <a:pt x="1751" y="1857"/>
                    <a:pt x="1752" y="1857"/>
                    <a:pt x="1753" y="1857"/>
                  </a:cubicBezTo>
                  <a:cubicBezTo>
                    <a:pt x="1754" y="1857"/>
                    <a:pt x="1755" y="1857"/>
                    <a:pt x="1756" y="1857"/>
                  </a:cubicBezTo>
                  <a:cubicBezTo>
                    <a:pt x="1757" y="1856"/>
                    <a:pt x="1757" y="1856"/>
                    <a:pt x="1757" y="1856"/>
                  </a:cubicBezTo>
                  <a:cubicBezTo>
                    <a:pt x="1758" y="1856"/>
                    <a:pt x="1758" y="1856"/>
                    <a:pt x="1758" y="1856"/>
                  </a:cubicBezTo>
                  <a:cubicBezTo>
                    <a:pt x="1758" y="1856"/>
                    <a:pt x="1758" y="1856"/>
                    <a:pt x="1758" y="1856"/>
                  </a:cubicBezTo>
                  <a:cubicBezTo>
                    <a:pt x="1757" y="1856"/>
                    <a:pt x="1757" y="1855"/>
                    <a:pt x="1756" y="1855"/>
                  </a:cubicBezTo>
                  <a:cubicBezTo>
                    <a:pt x="1755" y="1855"/>
                    <a:pt x="1754" y="1854"/>
                    <a:pt x="1754" y="1854"/>
                  </a:cubicBezTo>
                  <a:cubicBezTo>
                    <a:pt x="1753" y="1854"/>
                    <a:pt x="1752" y="1853"/>
                    <a:pt x="1750" y="1853"/>
                  </a:cubicBezTo>
                  <a:cubicBezTo>
                    <a:pt x="1749" y="1852"/>
                    <a:pt x="1748" y="1852"/>
                    <a:pt x="1747" y="1851"/>
                  </a:cubicBezTo>
                  <a:cubicBezTo>
                    <a:pt x="1745" y="1851"/>
                    <a:pt x="1744" y="1850"/>
                    <a:pt x="1743" y="1850"/>
                  </a:cubicBezTo>
                  <a:cubicBezTo>
                    <a:pt x="1742" y="1850"/>
                    <a:pt x="1741" y="1849"/>
                    <a:pt x="1741" y="1849"/>
                  </a:cubicBezTo>
                  <a:cubicBezTo>
                    <a:pt x="1740" y="1849"/>
                    <a:pt x="1739" y="1849"/>
                    <a:pt x="1738" y="1849"/>
                  </a:cubicBezTo>
                  <a:cubicBezTo>
                    <a:pt x="1737" y="1848"/>
                    <a:pt x="1735" y="1848"/>
                    <a:pt x="1734" y="1847"/>
                  </a:cubicBezTo>
                  <a:cubicBezTo>
                    <a:pt x="1732" y="1847"/>
                    <a:pt x="1731" y="1846"/>
                    <a:pt x="1729" y="1846"/>
                  </a:cubicBezTo>
                  <a:cubicBezTo>
                    <a:pt x="1729" y="1846"/>
                    <a:pt x="1728" y="1846"/>
                    <a:pt x="1727" y="1845"/>
                  </a:cubicBezTo>
                  <a:cubicBezTo>
                    <a:pt x="1726" y="1845"/>
                    <a:pt x="1726" y="1845"/>
                    <a:pt x="1725" y="1845"/>
                  </a:cubicBezTo>
                  <a:cubicBezTo>
                    <a:pt x="1723" y="1844"/>
                    <a:pt x="1722" y="1844"/>
                    <a:pt x="1721" y="1844"/>
                  </a:cubicBezTo>
                  <a:cubicBezTo>
                    <a:pt x="1719" y="1844"/>
                    <a:pt x="1718" y="1843"/>
                    <a:pt x="1717" y="1843"/>
                  </a:cubicBezTo>
                  <a:cubicBezTo>
                    <a:pt x="1716" y="1843"/>
                    <a:pt x="1715" y="1843"/>
                    <a:pt x="1714" y="1842"/>
                  </a:cubicBezTo>
                  <a:cubicBezTo>
                    <a:pt x="1713" y="1842"/>
                    <a:pt x="1712" y="1842"/>
                    <a:pt x="1712" y="1842"/>
                  </a:cubicBezTo>
                  <a:cubicBezTo>
                    <a:pt x="1712" y="1842"/>
                    <a:pt x="1712" y="1842"/>
                    <a:pt x="1712" y="1842"/>
                  </a:cubicBezTo>
                  <a:cubicBezTo>
                    <a:pt x="1714" y="1842"/>
                    <a:pt x="1716" y="1841"/>
                    <a:pt x="1717" y="1841"/>
                  </a:cubicBezTo>
                  <a:cubicBezTo>
                    <a:pt x="1719" y="1841"/>
                    <a:pt x="1720" y="1840"/>
                    <a:pt x="1721" y="1840"/>
                  </a:cubicBezTo>
                  <a:cubicBezTo>
                    <a:pt x="1722" y="1840"/>
                    <a:pt x="1724" y="1840"/>
                    <a:pt x="1725" y="1840"/>
                  </a:cubicBezTo>
                  <a:cubicBezTo>
                    <a:pt x="1727" y="1839"/>
                    <a:pt x="1729" y="1839"/>
                    <a:pt x="1730" y="1839"/>
                  </a:cubicBezTo>
                  <a:cubicBezTo>
                    <a:pt x="1731" y="1839"/>
                    <a:pt x="1731" y="1839"/>
                    <a:pt x="1731" y="1839"/>
                  </a:cubicBezTo>
                  <a:cubicBezTo>
                    <a:pt x="1731" y="1839"/>
                    <a:pt x="1731" y="1839"/>
                    <a:pt x="1730" y="1839"/>
                  </a:cubicBezTo>
                  <a:cubicBezTo>
                    <a:pt x="1729" y="1839"/>
                    <a:pt x="1727" y="1838"/>
                    <a:pt x="1725" y="1838"/>
                  </a:cubicBezTo>
                  <a:cubicBezTo>
                    <a:pt x="1724" y="1838"/>
                    <a:pt x="1722" y="1838"/>
                    <a:pt x="1721" y="1838"/>
                  </a:cubicBezTo>
                  <a:cubicBezTo>
                    <a:pt x="1720" y="1838"/>
                    <a:pt x="1718" y="1838"/>
                    <a:pt x="1717" y="1838"/>
                  </a:cubicBezTo>
                  <a:cubicBezTo>
                    <a:pt x="1715" y="1838"/>
                    <a:pt x="1714" y="1838"/>
                    <a:pt x="1712" y="1838"/>
                  </a:cubicBezTo>
                  <a:cubicBezTo>
                    <a:pt x="1710" y="1838"/>
                    <a:pt x="1708" y="1838"/>
                    <a:pt x="1707" y="1839"/>
                  </a:cubicBezTo>
                  <a:cubicBezTo>
                    <a:pt x="1703" y="1839"/>
                    <a:pt x="1699" y="1840"/>
                    <a:pt x="1695" y="1841"/>
                  </a:cubicBezTo>
                  <a:cubicBezTo>
                    <a:pt x="1690" y="1842"/>
                    <a:pt x="1686" y="1843"/>
                    <a:pt x="1682" y="1844"/>
                  </a:cubicBezTo>
                  <a:cubicBezTo>
                    <a:pt x="1679" y="1845"/>
                    <a:pt x="1677" y="1846"/>
                    <a:pt x="1675" y="1846"/>
                  </a:cubicBezTo>
                  <a:cubicBezTo>
                    <a:pt x="1672" y="1847"/>
                    <a:pt x="1670" y="1848"/>
                    <a:pt x="1668" y="1849"/>
                  </a:cubicBezTo>
                  <a:cubicBezTo>
                    <a:pt x="1663" y="1850"/>
                    <a:pt x="1659" y="1852"/>
                    <a:pt x="1654" y="1854"/>
                  </a:cubicBezTo>
                  <a:cubicBezTo>
                    <a:pt x="1650" y="1856"/>
                    <a:pt x="1645" y="1858"/>
                    <a:pt x="1641" y="1860"/>
                  </a:cubicBezTo>
                  <a:cubicBezTo>
                    <a:pt x="1636" y="1861"/>
                    <a:pt x="1632" y="1863"/>
                    <a:pt x="1627" y="1865"/>
                  </a:cubicBezTo>
                  <a:cubicBezTo>
                    <a:pt x="1623" y="1866"/>
                    <a:pt x="1619" y="1868"/>
                    <a:pt x="1615" y="1869"/>
                  </a:cubicBezTo>
                  <a:cubicBezTo>
                    <a:pt x="1611" y="1870"/>
                    <a:pt x="1607" y="1871"/>
                    <a:pt x="1604" y="1872"/>
                  </a:cubicBezTo>
                  <a:cubicBezTo>
                    <a:pt x="1602" y="1873"/>
                    <a:pt x="1600" y="1873"/>
                    <a:pt x="1599" y="1874"/>
                  </a:cubicBezTo>
                  <a:cubicBezTo>
                    <a:pt x="1597" y="1874"/>
                    <a:pt x="1596" y="1874"/>
                    <a:pt x="1594" y="1875"/>
                  </a:cubicBezTo>
                  <a:cubicBezTo>
                    <a:pt x="1593" y="1875"/>
                    <a:pt x="1591" y="1875"/>
                    <a:pt x="1590" y="1875"/>
                  </a:cubicBezTo>
                  <a:cubicBezTo>
                    <a:pt x="1589" y="1876"/>
                    <a:pt x="1588" y="1876"/>
                    <a:pt x="1587" y="1876"/>
                  </a:cubicBezTo>
                  <a:cubicBezTo>
                    <a:pt x="1585" y="1876"/>
                    <a:pt x="1584" y="1876"/>
                    <a:pt x="1584" y="1876"/>
                  </a:cubicBezTo>
                  <a:cubicBezTo>
                    <a:pt x="1576" y="1872"/>
                    <a:pt x="1569" y="1869"/>
                    <a:pt x="1562" y="1866"/>
                  </a:cubicBezTo>
                  <a:cubicBezTo>
                    <a:pt x="1533" y="1851"/>
                    <a:pt x="1510" y="1840"/>
                    <a:pt x="1488" y="1830"/>
                  </a:cubicBezTo>
                  <a:cubicBezTo>
                    <a:pt x="1426" y="1802"/>
                    <a:pt x="1372" y="1776"/>
                    <a:pt x="1329" y="1717"/>
                  </a:cubicBezTo>
                  <a:cubicBezTo>
                    <a:pt x="1272" y="1638"/>
                    <a:pt x="1260" y="1544"/>
                    <a:pt x="1229" y="1455"/>
                  </a:cubicBezTo>
                  <a:cubicBezTo>
                    <a:pt x="1196" y="1360"/>
                    <a:pt x="1289" y="1274"/>
                    <a:pt x="1366" y="1257"/>
                  </a:cubicBezTo>
                  <a:cubicBezTo>
                    <a:pt x="1392" y="1251"/>
                    <a:pt x="1415" y="1246"/>
                    <a:pt x="1437" y="1240"/>
                  </a:cubicBezTo>
                  <a:cubicBezTo>
                    <a:pt x="1438" y="1240"/>
                    <a:pt x="1440" y="1241"/>
                    <a:pt x="1442" y="1241"/>
                  </a:cubicBezTo>
                  <a:cubicBezTo>
                    <a:pt x="1447" y="1243"/>
                    <a:pt x="1452" y="1245"/>
                    <a:pt x="1457" y="1246"/>
                  </a:cubicBezTo>
                  <a:cubicBezTo>
                    <a:pt x="1460" y="1247"/>
                    <a:pt x="1463" y="1248"/>
                    <a:pt x="1466" y="1248"/>
                  </a:cubicBezTo>
                  <a:cubicBezTo>
                    <a:pt x="1466" y="1249"/>
                    <a:pt x="1466" y="1249"/>
                    <a:pt x="1466" y="1250"/>
                  </a:cubicBezTo>
                  <a:cubicBezTo>
                    <a:pt x="1467" y="1250"/>
                    <a:pt x="1467" y="1251"/>
                    <a:pt x="1467" y="1251"/>
                  </a:cubicBezTo>
                  <a:cubicBezTo>
                    <a:pt x="1467" y="1251"/>
                    <a:pt x="1467" y="1252"/>
                    <a:pt x="1467" y="1252"/>
                  </a:cubicBezTo>
                  <a:cubicBezTo>
                    <a:pt x="1467" y="1252"/>
                    <a:pt x="1468" y="1253"/>
                    <a:pt x="1468" y="1253"/>
                  </a:cubicBezTo>
                  <a:cubicBezTo>
                    <a:pt x="1468" y="1253"/>
                    <a:pt x="1468" y="1253"/>
                    <a:pt x="1468" y="1253"/>
                  </a:cubicBezTo>
                  <a:cubicBezTo>
                    <a:pt x="1468" y="1254"/>
                    <a:pt x="1469" y="1255"/>
                    <a:pt x="1469" y="1255"/>
                  </a:cubicBezTo>
                  <a:cubicBezTo>
                    <a:pt x="1470" y="1256"/>
                    <a:pt x="1470" y="1257"/>
                    <a:pt x="1471" y="1258"/>
                  </a:cubicBezTo>
                  <a:cubicBezTo>
                    <a:pt x="1471" y="1259"/>
                    <a:pt x="1472" y="1260"/>
                    <a:pt x="1472" y="1261"/>
                  </a:cubicBezTo>
                  <a:cubicBezTo>
                    <a:pt x="1472" y="1262"/>
                    <a:pt x="1473" y="1263"/>
                    <a:pt x="1473" y="1263"/>
                  </a:cubicBezTo>
                  <a:cubicBezTo>
                    <a:pt x="1474" y="1264"/>
                    <a:pt x="1474" y="1265"/>
                    <a:pt x="1474" y="1266"/>
                  </a:cubicBezTo>
                  <a:cubicBezTo>
                    <a:pt x="1474" y="1267"/>
                    <a:pt x="1474" y="1267"/>
                    <a:pt x="1474" y="1267"/>
                  </a:cubicBezTo>
                  <a:cubicBezTo>
                    <a:pt x="1459" y="1283"/>
                    <a:pt x="1466" y="1292"/>
                    <a:pt x="1488" y="1295"/>
                  </a:cubicBezTo>
                  <a:cubicBezTo>
                    <a:pt x="1489" y="1284"/>
                    <a:pt x="1495" y="1269"/>
                    <a:pt x="1477" y="1266"/>
                  </a:cubicBezTo>
                  <a:cubicBezTo>
                    <a:pt x="1477" y="1265"/>
                    <a:pt x="1477" y="1265"/>
                    <a:pt x="1477" y="1265"/>
                  </a:cubicBezTo>
                  <a:cubicBezTo>
                    <a:pt x="1477" y="1265"/>
                    <a:pt x="1477" y="1265"/>
                    <a:pt x="1477" y="1265"/>
                  </a:cubicBezTo>
                  <a:cubicBezTo>
                    <a:pt x="1477" y="1264"/>
                    <a:pt x="1476" y="1263"/>
                    <a:pt x="1476" y="1262"/>
                  </a:cubicBezTo>
                  <a:cubicBezTo>
                    <a:pt x="1476" y="1261"/>
                    <a:pt x="1475" y="1260"/>
                    <a:pt x="1475" y="1259"/>
                  </a:cubicBezTo>
                  <a:cubicBezTo>
                    <a:pt x="1474" y="1258"/>
                    <a:pt x="1474" y="1257"/>
                    <a:pt x="1473" y="1257"/>
                  </a:cubicBezTo>
                  <a:cubicBezTo>
                    <a:pt x="1473" y="1256"/>
                    <a:pt x="1473" y="1255"/>
                    <a:pt x="1472" y="1254"/>
                  </a:cubicBezTo>
                  <a:cubicBezTo>
                    <a:pt x="1472" y="1253"/>
                    <a:pt x="1471" y="1252"/>
                    <a:pt x="1471" y="1252"/>
                  </a:cubicBezTo>
                  <a:cubicBezTo>
                    <a:pt x="1470" y="1251"/>
                    <a:pt x="1470" y="1251"/>
                    <a:pt x="1470" y="1251"/>
                  </a:cubicBezTo>
                  <a:cubicBezTo>
                    <a:pt x="1470" y="1251"/>
                    <a:pt x="1470" y="1251"/>
                    <a:pt x="1470" y="1251"/>
                  </a:cubicBezTo>
                  <a:cubicBezTo>
                    <a:pt x="1470" y="1250"/>
                    <a:pt x="1469" y="1250"/>
                    <a:pt x="1469" y="1250"/>
                  </a:cubicBezTo>
                  <a:cubicBezTo>
                    <a:pt x="1468" y="1249"/>
                    <a:pt x="1468" y="1249"/>
                    <a:pt x="1467" y="1249"/>
                  </a:cubicBezTo>
                  <a:cubicBezTo>
                    <a:pt x="1467" y="1249"/>
                    <a:pt x="1467" y="1249"/>
                    <a:pt x="1467" y="1248"/>
                  </a:cubicBezTo>
                  <a:cubicBezTo>
                    <a:pt x="1469" y="1249"/>
                    <a:pt x="1472" y="1249"/>
                    <a:pt x="1474" y="1249"/>
                  </a:cubicBezTo>
                  <a:cubicBezTo>
                    <a:pt x="1476" y="1249"/>
                    <a:pt x="1477" y="1249"/>
                    <a:pt x="1478" y="1249"/>
                  </a:cubicBezTo>
                  <a:cubicBezTo>
                    <a:pt x="1479" y="1249"/>
                    <a:pt x="1479" y="1249"/>
                    <a:pt x="1479" y="1249"/>
                  </a:cubicBezTo>
                  <a:cubicBezTo>
                    <a:pt x="1480" y="1249"/>
                    <a:pt x="1480" y="1249"/>
                    <a:pt x="1480" y="1249"/>
                  </a:cubicBezTo>
                  <a:cubicBezTo>
                    <a:pt x="1481" y="1249"/>
                    <a:pt x="1481" y="1249"/>
                    <a:pt x="1481" y="1249"/>
                  </a:cubicBezTo>
                  <a:cubicBezTo>
                    <a:pt x="1481" y="1249"/>
                    <a:pt x="1482" y="1249"/>
                    <a:pt x="1483" y="1249"/>
                  </a:cubicBezTo>
                  <a:cubicBezTo>
                    <a:pt x="1486" y="1249"/>
                    <a:pt x="1488" y="1248"/>
                    <a:pt x="1491" y="1247"/>
                  </a:cubicBezTo>
                  <a:cubicBezTo>
                    <a:pt x="1493" y="1247"/>
                    <a:pt x="1494" y="1246"/>
                    <a:pt x="1495" y="1246"/>
                  </a:cubicBezTo>
                  <a:cubicBezTo>
                    <a:pt x="1496" y="1246"/>
                    <a:pt x="1496" y="1246"/>
                    <a:pt x="1496" y="1247"/>
                  </a:cubicBezTo>
                  <a:cubicBezTo>
                    <a:pt x="1497" y="1247"/>
                    <a:pt x="1497" y="1247"/>
                    <a:pt x="1498" y="1248"/>
                  </a:cubicBezTo>
                  <a:cubicBezTo>
                    <a:pt x="1498" y="1248"/>
                    <a:pt x="1499" y="1248"/>
                    <a:pt x="1499" y="1248"/>
                  </a:cubicBezTo>
                  <a:cubicBezTo>
                    <a:pt x="1499" y="1249"/>
                    <a:pt x="1499" y="1249"/>
                    <a:pt x="1500" y="1249"/>
                  </a:cubicBezTo>
                  <a:cubicBezTo>
                    <a:pt x="1500" y="1249"/>
                    <a:pt x="1501" y="1250"/>
                    <a:pt x="1502" y="1250"/>
                  </a:cubicBezTo>
                  <a:cubicBezTo>
                    <a:pt x="1502" y="1250"/>
                    <a:pt x="1503" y="1251"/>
                    <a:pt x="1504" y="1251"/>
                  </a:cubicBezTo>
                  <a:cubicBezTo>
                    <a:pt x="1504" y="1252"/>
                    <a:pt x="1504" y="1252"/>
                    <a:pt x="1505" y="1252"/>
                  </a:cubicBezTo>
                  <a:cubicBezTo>
                    <a:pt x="1505" y="1252"/>
                    <a:pt x="1505" y="1252"/>
                    <a:pt x="1506" y="1253"/>
                  </a:cubicBezTo>
                  <a:cubicBezTo>
                    <a:pt x="1506" y="1253"/>
                    <a:pt x="1507" y="1254"/>
                    <a:pt x="1508" y="1254"/>
                  </a:cubicBezTo>
                  <a:cubicBezTo>
                    <a:pt x="1509" y="1255"/>
                    <a:pt x="1511" y="1257"/>
                    <a:pt x="1512" y="1258"/>
                  </a:cubicBezTo>
                  <a:cubicBezTo>
                    <a:pt x="1514" y="1259"/>
                    <a:pt x="1515" y="1261"/>
                    <a:pt x="1516" y="1262"/>
                  </a:cubicBezTo>
                  <a:cubicBezTo>
                    <a:pt x="1517" y="1263"/>
                    <a:pt x="1519" y="1265"/>
                    <a:pt x="1520" y="1266"/>
                  </a:cubicBezTo>
                  <a:cubicBezTo>
                    <a:pt x="1521" y="1268"/>
                    <a:pt x="1521" y="1269"/>
                    <a:pt x="1522" y="1270"/>
                  </a:cubicBezTo>
                  <a:cubicBezTo>
                    <a:pt x="1518" y="1278"/>
                    <a:pt x="1514" y="1288"/>
                    <a:pt x="1518" y="1296"/>
                  </a:cubicBezTo>
                  <a:cubicBezTo>
                    <a:pt x="1522" y="1305"/>
                    <a:pt x="1535" y="1305"/>
                    <a:pt x="1545" y="1308"/>
                  </a:cubicBezTo>
                  <a:cubicBezTo>
                    <a:pt x="1543" y="1291"/>
                    <a:pt x="1551" y="1263"/>
                    <a:pt x="1524" y="1268"/>
                  </a:cubicBezTo>
                  <a:cubicBezTo>
                    <a:pt x="1524" y="1267"/>
                    <a:pt x="1524" y="1267"/>
                    <a:pt x="1524" y="1267"/>
                  </a:cubicBezTo>
                  <a:cubicBezTo>
                    <a:pt x="1525" y="1267"/>
                    <a:pt x="1525" y="1266"/>
                    <a:pt x="1526" y="1265"/>
                  </a:cubicBezTo>
                  <a:cubicBezTo>
                    <a:pt x="1524" y="1267"/>
                    <a:pt x="1524" y="1267"/>
                    <a:pt x="1524" y="1267"/>
                  </a:cubicBezTo>
                  <a:cubicBezTo>
                    <a:pt x="1523" y="1266"/>
                    <a:pt x="1523" y="1265"/>
                    <a:pt x="1522" y="1265"/>
                  </a:cubicBezTo>
                  <a:cubicBezTo>
                    <a:pt x="1521" y="1263"/>
                    <a:pt x="1520" y="1261"/>
                    <a:pt x="1518" y="1260"/>
                  </a:cubicBezTo>
                  <a:cubicBezTo>
                    <a:pt x="1517" y="1258"/>
                    <a:pt x="1516" y="1257"/>
                    <a:pt x="1514" y="1256"/>
                  </a:cubicBezTo>
                  <a:cubicBezTo>
                    <a:pt x="1513" y="1254"/>
                    <a:pt x="1511" y="1253"/>
                    <a:pt x="1510" y="1252"/>
                  </a:cubicBezTo>
                  <a:cubicBezTo>
                    <a:pt x="1509" y="1251"/>
                    <a:pt x="1508" y="1251"/>
                    <a:pt x="1508" y="1250"/>
                  </a:cubicBezTo>
                  <a:cubicBezTo>
                    <a:pt x="1507" y="1250"/>
                    <a:pt x="1507" y="1250"/>
                    <a:pt x="1507" y="1249"/>
                  </a:cubicBezTo>
                  <a:cubicBezTo>
                    <a:pt x="1506" y="1249"/>
                    <a:pt x="1506" y="1249"/>
                    <a:pt x="1505" y="1249"/>
                  </a:cubicBezTo>
                  <a:cubicBezTo>
                    <a:pt x="1505" y="1248"/>
                    <a:pt x="1504" y="1248"/>
                    <a:pt x="1503" y="1247"/>
                  </a:cubicBezTo>
                  <a:cubicBezTo>
                    <a:pt x="1503" y="1247"/>
                    <a:pt x="1502" y="1246"/>
                    <a:pt x="1501" y="1246"/>
                  </a:cubicBezTo>
                  <a:cubicBezTo>
                    <a:pt x="1501" y="1246"/>
                    <a:pt x="1501" y="1246"/>
                    <a:pt x="1500" y="1246"/>
                  </a:cubicBezTo>
                  <a:cubicBezTo>
                    <a:pt x="1500" y="1245"/>
                    <a:pt x="1500" y="1245"/>
                    <a:pt x="1499" y="1245"/>
                  </a:cubicBezTo>
                  <a:cubicBezTo>
                    <a:pt x="1499" y="1245"/>
                    <a:pt x="1499" y="1245"/>
                    <a:pt x="1498" y="1245"/>
                  </a:cubicBezTo>
                  <a:cubicBezTo>
                    <a:pt x="1501" y="1244"/>
                    <a:pt x="1504" y="1243"/>
                    <a:pt x="1507" y="1241"/>
                  </a:cubicBezTo>
                  <a:cubicBezTo>
                    <a:pt x="1512" y="1239"/>
                    <a:pt x="1516" y="1237"/>
                    <a:pt x="1521" y="1236"/>
                  </a:cubicBezTo>
                  <a:cubicBezTo>
                    <a:pt x="1526" y="1234"/>
                    <a:pt x="1531" y="1233"/>
                    <a:pt x="1536" y="1233"/>
                  </a:cubicBezTo>
                  <a:cubicBezTo>
                    <a:pt x="1541" y="1233"/>
                    <a:pt x="1545" y="1234"/>
                    <a:pt x="1550" y="1236"/>
                  </a:cubicBezTo>
                  <a:cubicBezTo>
                    <a:pt x="1554" y="1238"/>
                    <a:pt x="1559" y="1240"/>
                    <a:pt x="1563" y="1242"/>
                  </a:cubicBezTo>
                  <a:cubicBezTo>
                    <a:pt x="1571" y="1246"/>
                    <a:pt x="1578" y="1251"/>
                    <a:pt x="1585" y="1256"/>
                  </a:cubicBezTo>
                  <a:cubicBezTo>
                    <a:pt x="1586" y="1257"/>
                    <a:pt x="1588" y="1259"/>
                    <a:pt x="1589" y="1260"/>
                  </a:cubicBezTo>
                  <a:cubicBezTo>
                    <a:pt x="1591" y="1261"/>
                    <a:pt x="1592" y="1262"/>
                    <a:pt x="1594" y="1264"/>
                  </a:cubicBezTo>
                  <a:cubicBezTo>
                    <a:pt x="1596" y="1266"/>
                    <a:pt x="1599" y="1268"/>
                    <a:pt x="1601" y="1271"/>
                  </a:cubicBezTo>
                  <a:cubicBezTo>
                    <a:pt x="1606" y="1275"/>
                    <a:pt x="1609" y="1280"/>
                    <a:pt x="1612" y="1284"/>
                  </a:cubicBezTo>
                  <a:cubicBezTo>
                    <a:pt x="1612" y="1284"/>
                    <a:pt x="1612" y="1284"/>
                    <a:pt x="1612" y="1284"/>
                  </a:cubicBezTo>
                  <a:cubicBezTo>
                    <a:pt x="1612" y="1284"/>
                    <a:pt x="1612" y="1284"/>
                    <a:pt x="1612" y="1284"/>
                  </a:cubicBezTo>
                  <a:cubicBezTo>
                    <a:pt x="1612" y="1284"/>
                    <a:pt x="1612" y="1285"/>
                    <a:pt x="1612" y="1285"/>
                  </a:cubicBezTo>
                  <a:cubicBezTo>
                    <a:pt x="1612" y="1285"/>
                    <a:pt x="1612" y="1285"/>
                    <a:pt x="1612" y="1285"/>
                  </a:cubicBezTo>
                  <a:cubicBezTo>
                    <a:pt x="1612" y="1286"/>
                    <a:pt x="1612" y="1287"/>
                    <a:pt x="1613" y="1288"/>
                  </a:cubicBezTo>
                  <a:cubicBezTo>
                    <a:pt x="1613" y="1288"/>
                    <a:pt x="1613" y="1289"/>
                    <a:pt x="1613" y="1290"/>
                  </a:cubicBezTo>
                  <a:cubicBezTo>
                    <a:pt x="1613" y="1291"/>
                    <a:pt x="1613" y="1292"/>
                    <a:pt x="1613" y="1293"/>
                  </a:cubicBezTo>
                  <a:cubicBezTo>
                    <a:pt x="1613" y="1294"/>
                    <a:pt x="1613" y="1295"/>
                    <a:pt x="1613" y="1296"/>
                  </a:cubicBezTo>
                  <a:cubicBezTo>
                    <a:pt x="1612" y="1297"/>
                    <a:pt x="1612" y="1297"/>
                    <a:pt x="1612" y="1298"/>
                  </a:cubicBezTo>
                  <a:cubicBezTo>
                    <a:pt x="1603" y="1308"/>
                    <a:pt x="1597" y="1319"/>
                    <a:pt x="1605" y="1330"/>
                  </a:cubicBezTo>
                  <a:cubicBezTo>
                    <a:pt x="1614" y="1319"/>
                    <a:pt x="1622" y="1309"/>
                    <a:pt x="1616" y="1296"/>
                  </a:cubicBezTo>
                  <a:cubicBezTo>
                    <a:pt x="1615" y="1296"/>
                    <a:pt x="1615" y="1296"/>
                    <a:pt x="1615" y="1296"/>
                  </a:cubicBezTo>
                  <a:cubicBezTo>
                    <a:pt x="1615" y="1296"/>
                    <a:pt x="1615" y="1296"/>
                    <a:pt x="1615" y="1296"/>
                  </a:cubicBezTo>
                  <a:cubicBezTo>
                    <a:pt x="1616" y="1295"/>
                    <a:pt x="1616" y="1294"/>
                    <a:pt x="1616" y="1293"/>
                  </a:cubicBezTo>
                  <a:cubicBezTo>
                    <a:pt x="1616" y="1292"/>
                    <a:pt x="1616" y="1292"/>
                    <a:pt x="1616" y="1291"/>
                  </a:cubicBezTo>
                  <a:cubicBezTo>
                    <a:pt x="1616" y="1292"/>
                    <a:pt x="1616" y="1293"/>
                    <a:pt x="1616" y="1294"/>
                  </a:cubicBezTo>
                  <a:cubicBezTo>
                    <a:pt x="1617" y="1295"/>
                    <a:pt x="1617" y="1296"/>
                    <a:pt x="1617" y="1297"/>
                  </a:cubicBezTo>
                  <a:cubicBezTo>
                    <a:pt x="1617" y="1297"/>
                    <a:pt x="1617" y="1298"/>
                    <a:pt x="1617" y="1298"/>
                  </a:cubicBezTo>
                  <a:cubicBezTo>
                    <a:pt x="1617" y="1298"/>
                    <a:pt x="1617" y="1297"/>
                    <a:pt x="1617" y="1297"/>
                  </a:cubicBezTo>
                  <a:cubicBezTo>
                    <a:pt x="1617" y="1296"/>
                    <a:pt x="1617" y="1295"/>
                    <a:pt x="1617" y="1294"/>
                  </a:cubicBezTo>
                  <a:cubicBezTo>
                    <a:pt x="1617" y="1292"/>
                    <a:pt x="1616" y="1290"/>
                    <a:pt x="1615" y="1288"/>
                  </a:cubicBezTo>
                  <a:cubicBezTo>
                    <a:pt x="1615" y="1288"/>
                    <a:pt x="1615" y="1287"/>
                    <a:pt x="1615" y="1287"/>
                  </a:cubicBezTo>
                  <a:cubicBezTo>
                    <a:pt x="1615" y="1286"/>
                    <a:pt x="1615" y="1286"/>
                    <a:pt x="1615" y="1285"/>
                  </a:cubicBezTo>
                  <a:cubicBezTo>
                    <a:pt x="1615" y="1285"/>
                    <a:pt x="1615" y="1285"/>
                    <a:pt x="1615" y="1284"/>
                  </a:cubicBezTo>
                  <a:cubicBezTo>
                    <a:pt x="1615" y="1284"/>
                    <a:pt x="1615" y="1284"/>
                    <a:pt x="1615" y="1284"/>
                  </a:cubicBezTo>
                  <a:cubicBezTo>
                    <a:pt x="1615" y="1284"/>
                    <a:pt x="1615" y="1283"/>
                    <a:pt x="1614" y="1283"/>
                  </a:cubicBezTo>
                  <a:cubicBezTo>
                    <a:pt x="1614" y="1282"/>
                    <a:pt x="1614" y="1282"/>
                    <a:pt x="1614" y="1282"/>
                  </a:cubicBezTo>
                  <a:cubicBezTo>
                    <a:pt x="1613" y="1281"/>
                    <a:pt x="1613" y="1280"/>
                    <a:pt x="1613" y="1280"/>
                  </a:cubicBezTo>
                  <a:cubicBezTo>
                    <a:pt x="1613" y="1280"/>
                    <a:pt x="1613" y="1281"/>
                    <a:pt x="1613" y="1281"/>
                  </a:cubicBezTo>
                  <a:cubicBezTo>
                    <a:pt x="1611" y="1278"/>
                    <a:pt x="1609" y="1274"/>
                    <a:pt x="1606" y="1270"/>
                  </a:cubicBezTo>
                  <a:cubicBezTo>
                    <a:pt x="1606" y="1270"/>
                    <a:pt x="1607" y="1271"/>
                    <a:pt x="1608" y="1271"/>
                  </a:cubicBezTo>
                  <a:cubicBezTo>
                    <a:pt x="1609" y="1271"/>
                    <a:pt x="1610" y="1271"/>
                    <a:pt x="1611" y="1271"/>
                  </a:cubicBezTo>
                  <a:cubicBezTo>
                    <a:pt x="1611" y="1271"/>
                    <a:pt x="1612" y="1271"/>
                    <a:pt x="1613" y="1271"/>
                  </a:cubicBezTo>
                  <a:cubicBezTo>
                    <a:pt x="1613" y="1271"/>
                    <a:pt x="1613" y="1271"/>
                    <a:pt x="1614" y="1271"/>
                  </a:cubicBezTo>
                  <a:cubicBezTo>
                    <a:pt x="1614" y="1271"/>
                    <a:pt x="1614" y="1271"/>
                    <a:pt x="1615" y="1271"/>
                  </a:cubicBezTo>
                  <a:cubicBezTo>
                    <a:pt x="1615" y="1271"/>
                    <a:pt x="1616" y="1271"/>
                    <a:pt x="1617" y="1271"/>
                  </a:cubicBezTo>
                  <a:cubicBezTo>
                    <a:pt x="1617" y="1271"/>
                    <a:pt x="1618" y="1271"/>
                    <a:pt x="1619" y="1271"/>
                  </a:cubicBezTo>
                  <a:cubicBezTo>
                    <a:pt x="1620" y="1271"/>
                    <a:pt x="1621" y="1272"/>
                    <a:pt x="1621" y="1272"/>
                  </a:cubicBezTo>
                  <a:cubicBezTo>
                    <a:pt x="1622" y="1272"/>
                    <a:pt x="1623" y="1272"/>
                    <a:pt x="1624" y="1272"/>
                  </a:cubicBezTo>
                  <a:cubicBezTo>
                    <a:pt x="1626" y="1272"/>
                    <a:pt x="1628" y="1273"/>
                    <a:pt x="1629" y="1273"/>
                  </a:cubicBezTo>
                  <a:cubicBezTo>
                    <a:pt x="1631" y="1273"/>
                    <a:pt x="1633" y="1274"/>
                    <a:pt x="1635" y="1274"/>
                  </a:cubicBezTo>
                  <a:cubicBezTo>
                    <a:pt x="1636" y="1275"/>
                    <a:pt x="1638" y="1276"/>
                    <a:pt x="1640" y="1276"/>
                  </a:cubicBezTo>
                  <a:cubicBezTo>
                    <a:pt x="1641" y="1277"/>
                    <a:pt x="1643" y="1278"/>
                    <a:pt x="1645" y="1279"/>
                  </a:cubicBezTo>
                  <a:cubicBezTo>
                    <a:pt x="1645" y="1279"/>
                    <a:pt x="1645" y="1279"/>
                    <a:pt x="1645" y="1279"/>
                  </a:cubicBezTo>
                  <a:cubicBezTo>
                    <a:pt x="1647" y="1306"/>
                    <a:pt x="1666" y="1302"/>
                    <a:pt x="1686" y="1292"/>
                  </a:cubicBezTo>
                  <a:cubicBezTo>
                    <a:pt x="1668" y="1287"/>
                    <a:pt x="1668" y="1268"/>
                    <a:pt x="1645" y="1275"/>
                  </a:cubicBezTo>
                  <a:cubicBezTo>
                    <a:pt x="1644" y="1275"/>
                    <a:pt x="1642" y="1274"/>
                    <a:pt x="1641" y="1273"/>
                  </a:cubicBezTo>
                  <a:cubicBezTo>
                    <a:pt x="1639" y="1273"/>
                    <a:pt x="1637" y="1272"/>
                    <a:pt x="1636" y="1271"/>
                  </a:cubicBezTo>
                  <a:cubicBezTo>
                    <a:pt x="1634" y="1271"/>
                    <a:pt x="1632" y="1270"/>
                    <a:pt x="1630" y="1270"/>
                  </a:cubicBezTo>
                  <a:cubicBezTo>
                    <a:pt x="1628" y="1269"/>
                    <a:pt x="1626" y="1269"/>
                    <a:pt x="1624" y="1269"/>
                  </a:cubicBezTo>
                  <a:cubicBezTo>
                    <a:pt x="1624" y="1269"/>
                    <a:pt x="1623" y="1269"/>
                    <a:pt x="1622" y="1269"/>
                  </a:cubicBezTo>
                  <a:cubicBezTo>
                    <a:pt x="1621" y="1268"/>
                    <a:pt x="1620" y="1268"/>
                    <a:pt x="1619" y="1268"/>
                  </a:cubicBezTo>
                  <a:cubicBezTo>
                    <a:pt x="1618" y="1268"/>
                    <a:pt x="1618" y="1268"/>
                    <a:pt x="1617" y="1268"/>
                  </a:cubicBezTo>
                  <a:cubicBezTo>
                    <a:pt x="1616" y="1268"/>
                    <a:pt x="1615" y="1268"/>
                    <a:pt x="1615" y="1268"/>
                  </a:cubicBezTo>
                  <a:cubicBezTo>
                    <a:pt x="1614" y="1268"/>
                    <a:pt x="1614" y="1268"/>
                    <a:pt x="1614" y="1268"/>
                  </a:cubicBezTo>
                  <a:cubicBezTo>
                    <a:pt x="1613" y="1268"/>
                    <a:pt x="1613" y="1268"/>
                    <a:pt x="1612" y="1268"/>
                  </a:cubicBezTo>
                  <a:cubicBezTo>
                    <a:pt x="1612" y="1268"/>
                    <a:pt x="1611" y="1268"/>
                    <a:pt x="1611" y="1269"/>
                  </a:cubicBezTo>
                  <a:cubicBezTo>
                    <a:pt x="1610" y="1269"/>
                    <a:pt x="1610" y="1269"/>
                    <a:pt x="1609" y="1269"/>
                  </a:cubicBezTo>
                  <a:cubicBezTo>
                    <a:pt x="1609" y="1269"/>
                    <a:pt x="1608" y="1269"/>
                    <a:pt x="1608" y="1269"/>
                  </a:cubicBezTo>
                  <a:cubicBezTo>
                    <a:pt x="1607" y="1270"/>
                    <a:pt x="1606" y="1270"/>
                    <a:pt x="1605" y="1270"/>
                  </a:cubicBezTo>
                  <a:cubicBezTo>
                    <a:pt x="1605" y="1270"/>
                    <a:pt x="1604" y="1269"/>
                    <a:pt x="1604" y="1268"/>
                  </a:cubicBezTo>
                  <a:cubicBezTo>
                    <a:pt x="1602" y="1266"/>
                    <a:pt x="1599" y="1263"/>
                    <a:pt x="1597" y="1260"/>
                  </a:cubicBezTo>
                  <a:cubicBezTo>
                    <a:pt x="1595" y="1259"/>
                    <a:pt x="1594" y="1258"/>
                    <a:pt x="1592" y="1256"/>
                  </a:cubicBezTo>
                  <a:cubicBezTo>
                    <a:pt x="1591" y="1255"/>
                    <a:pt x="1589" y="1254"/>
                    <a:pt x="1588" y="1252"/>
                  </a:cubicBezTo>
                  <a:cubicBezTo>
                    <a:pt x="1585" y="1250"/>
                    <a:pt x="1582" y="1248"/>
                    <a:pt x="1579" y="1246"/>
                  </a:cubicBezTo>
                  <a:cubicBezTo>
                    <a:pt x="1580" y="1246"/>
                    <a:pt x="1580" y="1246"/>
                    <a:pt x="1580" y="1246"/>
                  </a:cubicBezTo>
                  <a:cubicBezTo>
                    <a:pt x="1582" y="1247"/>
                    <a:pt x="1584" y="1247"/>
                    <a:pt x="1586" y="1247"/>
                  </a:cubicBezTo>
                  <a:cubicBezTo>
                    <a:pt x="1587" y="1247"/>
                    <a:pt x="1589" y="1246"/>
                    <a:pt x="1590" y="1246"/>
                  </a:cubicBezTo>
                  <a:cubicBezTo>
                    <a:pt x="1590" y="1246"/>
                    <a:pt x="1591" y="1246"/>
                    <a:pt x="1592" y="1246"/>
                  </a:cubicBezTo>
                  <a:cubicBezTo>
                    <a:pt x="1592" y="1246"/>
                    <a:pt x="1593" y="1245"/>
                    <a:pt x="1594" y="1245"/>
                  </a:cubicBezTo>
                  <a:cubicBezTo>
                    <a:pt x="1596" y="1244"/>
                    <a:pt x="1599" y="1243"/>
                    <a:pt x="1602" y="1242"/>
                  </a:cubicBezTo>
                  <a:cubicBezTo>
                    <a:pt x="1605" y="1241"/>
                    <a:pt x="1608" y="1239"/>
                    <a:pt x="1611" y="1238"/>
                  </a:cubicBezTo>
                  <a:cubicBezTo>
                    <a:pt x="1617" y="1235"/>
                    <a:pt x="1623" y="1232"/>
                    <a:pt x="1630" y="1228"/>
                  </a:cubicBezTo>
                  <a:cubicBezTo>
                    <a:pt x="1633" y="1227"/>
                    <a:pt x="1636" y="1225"/>
                    <a:pt x="1639" y="1224"/>
                  </a:cubicBezTo>
                  <a:cubicBezTo>
                    <a:pt x="1643" y="1222"/>
                    <a:pt x="1646" y="1221"/>
                    <a:pt x="1649" y="1219"/>
                  </a:cubicBezTo>
                  <a:cubicBezTo>
                    <a:pt x="1650" y="1218"/>
                    <a:pt x="1652" y="1218"/>
                    <a:pt x="1653" y="1217"/>
                  </a:cubicBezTo>
                  <a:cubicBezTo>
                    <a:pt x="1655" y="1217"/>
                    <a:pt x="1656" y="1217"/>
                    <a:pt x="1658" y="1216"/>
                  </a:cubicBezTo>
                  <a:cubicBezTo>
                    <a:pt x="1658" y="1216"/>
                    <a:pt x="1658" y="1216"/>
                    <a:pt x="1659" y="1216"/>
                  </a:cubicBezTo>
                  <a:cubicBezTo>
                    <a:pt x="1659" y="1216"/>
                    <a:pt x="1659" y="1216"/>
                    <a:pt x="1660" y="1216"/>
                  </a:cubicBezTo>
                  <a:cubicBezTo>
                    <a:pt x="1660" y="1216"/>
                    <a:pt x="1661" y="1216"/>
                    <a:pt x="1662" y="1217"/>
                  </a:cubicBezTo>
                  <a:cubicBezTo>
                    <a:pt x="1663" y="1217"/>
                    <a:pt x="1664" y="1217"/>
                    <a:pt x="1666" y="1217"/>
                  </a:cubicBezTo>
                  <a:cubicBezTo>
                    <a:pt x="1667" y="1218"/>
                    <a:pt x="1668" y="1218"/>
                    <a:pt x="1669" y="1219"/>
                  </a:cubicBezTo>
                  <a:cubicBezTo>
                    <a:pt x="1670" y="1219"/>
                    <a:pt x="1671" y="1219"/>
                    <a:pt x="1671" y="1220"/>
                  </a:cubicBezTo>
                  <a:cubicBezTo>
                    <a:pt x="1671" y="1220"/>
                    <a:pt x="1671" y="1220"/>
                    <a:pt x="1672" y="1220"/>
                  </a:cubicBezTo>
                  <a:cubicBezTo>
                    <a:pt x="1672" y="1220"/>
                    <a:pt x="1672" y="1220"/>
                    <a:pt x="1672" y="1221"/>
                  </a:cubicBezTo>
                  <a:cubicBezTo>
                    <a:pt x="1673" y="1221"/>
                    <a:pt x="1673" y="1221"/>
                    <a:pt x="1673" y="1221"/>
                  </a:cubicBezTo>
                  <a:cubicBezTo>
                    <a:pt x="1673" y="1221"/>
                    <a:pt x="1673" y="1221"/>
                    <a:pt x="1673" y="1221"/>
                  </a:cubicBezTo>
                  <a:cubicBezTo>
                    <a:pt x="1674" y="1221"/>
                    <a:pt x="1674" y="1221"/>
                    <a:pt x="1675" y="1221"/>
                  </a:cubicBezTo>
                  <a:cubicBezTo>
                    <a:pt x="1676" y="1222"/>
                    <a:pt x="1676" y="1222"/>
                    <a:pt x="1677" y="1223"/>
                  </a:cubicBezTo>
                  <a:cubicBezTo>
                    <a:pt x="1680" y="1224"/>
                    <a:pt x="1681" y="1225"/>
                    <a:pt x="1681" y="1225"/>
                  </a:cubicBezTo>
                  <a:cubicBezTo>
                    <a:pt x="1681" y="1225"/>
                    <a:pt x="1681" y="1225"/>
                    <a:pt x="1681" y="1224"/>
                  </a:cubicBezTo>
                  <a:cubicBezTo>
                    <a:pt x="1680" y="1224"/>
                    <a:pt x="1679" y="1223"/>
                    <a:pt x="1678" y="1222"/>
                  </a:cubicBezTo>
                  <a:cubicBezTo>
                    <a:pt x="1679" y="1222"/>
                    <a:pt x="1679" y="1223"/>
                    <a:pt x="1679" y="1223"/>
                  </a:cubicBezTo>
                  <a:cubicBezTo>
                    <a:pt x="1680" y="1223"/>
                    <a:pt x="1681" y="1223"/>
                    <a:pt x="1682" y="1223"/>
                  </a:cubicBezTo>
                  <a:cubicBezTo>
                    <a:pt x="1683" y="1223"/>
                    <a:pt x="1684" y="1224"/>
                    <a:pt x="1685" y="1224"/>
                  </a:cubicBezTo>
                  <a:cubicBezTo>
                    <a:pt x="1686" y="1224"/>
                    <a:pt x="1687" y="1224"/>
                    <a:pt x="1687" y="1224"/>
                  </a:cubicBezTo>
                  <a:cubicBezTo>
                    <a:pt x="1687" y="1224"/>
                    <a:pt x="1687" y="1224"/>
                    <a:pt x="1687" y="1224"/>
                  </a:cubicBezTo>
                  <a:cubicBezTo>
                    <a:pt x="1689" y="1224"/>
                    <a:pt x="1689" y="1224"/>
                    <a:pt x="1689" y="1224"/>
                  </a:cubicBezTo>
                  <a:cubicBezTo>
                    <a:pt x="1695" y="1239"/>
                    <a:pt x="1708" y="1231"/>
                    <a:pt x="1719" y="1228"/>
                  </a:cubicBezTo>
                  <a:cubicBezTo>
                    <a:pt x="1711" y="1210"/>
                    <a:pt x="1700" y="1205"/>
                    <a:pt x="1689" y="1221"/>
                  </a:cubicBezTo>
                  <a:cubicBezTo>
                    <a:pt x="1689" y="1221"/>
                    <a:pt x="1689" y="1221"/>
                    <a:pt x="1688" y="1221"/>
                  </a:cubicBezTo>
                  <a:cubicBezTo>
                    <a:pt x="1687" y="1221"/>
                    <a:pt x="1686" y="1221"/>
                    <a:pt x="1685" y="1221"/>
                  </a:cubicBezTo>
                  <a:cubicBezTo>
                    <a:pt x="1684" y="1221"/>
                    <a:pt x="1683" y="1221"/>
                    <a:pt x="1682" y="1221"/>
                  </a:cubicBezTo>
                  <a:cubicBezTo>
                    <a:pt x="1681" y="1220"/>
                    <a:pt x="1680" y="1220"/>
                    <a:pt x="1679" y="1220"/>
                  </a:cubicBezTo>
                  <a:cubicBezTo>
                    <a:pt x="1678" y="1220"/>
                    <a:pt x="1678" y="1220"/>
                    <a:pt x="1677" y="1219"/>
                  </a:cubicBezTo>
                  <a:cubicBezTo>
                    <a:pt x="1676" y="1219"/>
                    <a:pt x="1675" y="1219"/>
                    <a:pt x="1674" y="1218"/>
                  </a:cubicBezTo>
                  <a:cubicBezTo>
                    <a:pt x="1674" y="1218"/>
                    <a:pt x="1674" y="1218"/>
                    <a:pt x="1674" y="1218"/>
                  </a:cubicBezTo>
                  <a:cubicBezTo>
                    <a:pt x="1674" y="1218"/>
                    <a:pt x="1674" y="1218"/>
                    <a:pt x="1673" y="1218"/>
                  </a:cubicBezTo>
                  <a:cubicBezTo>
                    <a:pt x="1673" y="1218"/>
                    <a:pt x="1673" y="1218"/>
                    <a:pt x="1673" y="1218"/>
                  </a:cubicBezTo>
                  <a:cubicBezTo>
                    <a:pt x="1672" y="1218"/>
                    <a:pt x="1671" y="1217"/>
                    <a:pt x="1670" y="1216"/>
                  </a:cubicBezTo>
                  <a:cubicBezTo>
                    <a:pt x="1670" y="1216"/>
                    <a:pt x="1669" y="1216"/>
                    <a:pt x="1668" y="1215"/>
                  </a:cubicBezTo>
                  <a:cubicBezTo>
                    <a:pt x="1668" y="1215"/>
                    <a:pt x="1667" y="1215"/>
                    <a:pt x="1666" y="1215"/>
                  </a:cubicBezTo>
                  <a:cubicBezTo>
                    <a:pt x="1665" y="1214"/>
                    <a:pt x="1664" y="1214"/>
                    <a:pt x="1663" y="1214"/>
                  </a:cubicBezTo>
                  <a:cubicBezTo>
                    <a:pt x="1663" y="1213"/>
                    <a:pt x="1663" y="1213"/>
                    <a:pt x="1663" y="1212"/>
                  </a:cubicBezTo>
                  <a:cubicBezTo>
                    <a:pt x="1663" y="1212"/>
                    <a:pt x="1663" y="1211"/>
                    <a:pt x="1664" y="1211"/>
                  </a:cubicBezTo>
                  <a:cubicBezTo>
                    <a:pt x="1664" y="1210"/>
                    <a:pt x="1664" y="1210"/>
                    <a:pt x="1664" y="1209"/>
                  </a:cubicBezTo>
                  <a:cubicBezTo>
                    <a:pt x="1664" y="1208"/>
                    <a:pt x="1664" y="1207"/>
                    <a:pt x="1665" y="1207"/>
                  </a:cubicBezTo>
                  <a:cubicBezTo>
                    <a:pt x="1665" y="1206"/>
                    <a:pt x="1665" y="1206"/>
                    <a:pt x="1665" y="1206"/>
                  </a:cubicBezTo>
                  <a:cubicBezTo>
                    <a:pt x="1665" y="1205"/>
                    <a:pt x="1665" y="1205"/>
                    <a:pt x="1665" y="1204"/>
                  </a:cubicBezTo>
                  <a:cubicBezTo>
                    <a:pt x="1665" y="1204"/>
                    <a:pt x="1665" y="1203"/>
                    <a:pt x="1666" y="1202"/>
                  </a:cubicBezTo>
                  <a:cubicBezTo>
                    <a:pt x="1666" y="1201"/>
                    <a:pt x="1666" y="1200"/>
                    <a:pt x="1666" y="1199"/>
                  </a:cubicBezTo>
                  <a:cubicBezTo>
                    <a:pt x="1667" y="1199"/>
                    <a:pt x="1667" y="1198"/>
                    <a:pt x="1667" y="1198"/>
                  </a:cubicBezTo>
                  <a:cubicBezTo>
                    <a:pt x="1667" y="1197"/>
                    <a:pt x="1667" y="1197"/>
                    <a:pt x="1667" y="1196"/>
                  </a:cubicBezTo>
                  <a:cubicBezTo>
                    <a:pt x="1668" y="1195"/>
                    <a:pt x="1668" y="1195"/>
                    <a:pt x="1668" y="1194"/>
                  </a:cubicBezTo>
                  <a:cubicBezTo>
                    <a:pt x="1669" y="1192"/>
                    <a:pt x="1670" y="1190"/>
                    <a:pt x="1671" y="1188"/>
                  </a:cubicBezTo>
                  <a:cubicBezTo>
                    <a:pt x="1672" y="1188"/>
                    <a:pt x="1672" y="1189"/>
                    <a:pt x="1673" y="1190"/>
                  </a:cubicBezTo>
                  <a:cubicBezTo>
                    <a:pt x="1671" y="1188"/>
                    <a:pt x="1671" y="1188"/>
                    <a:pt x="1671" y="1188"/>
                  </a:cubicBezTo>
                  <a:cubicBezTo>
                    <a:pt x="1672" y="1187"/>
                    <a:pt x="1672" y="1186"/>
                    <a:pt x="1672" y="1186"/>
                  </a:cubicBezTo>
                  <a:cubicBezTo>
                    <a:pt x="1680" y="1184"/>
                    <a:pt x="1689" y="1183"/>
                    <a:pt x="1696" y="1179"/>
                  </a:cubicBezTo>
                  <a:cubicBezTo>
                    <a:pt x="1707" y="1174"/>
                    <a:pt x="1711" y="1160"/>
                    <a:pt x="1722" y="1155"/>
                  </a:cubicBezTo>
                  <a:cubicBezTo>
                    <a:pt x="1704" y="1143"/>
                    <a:pt x="1664" y="1155"/>
                    <a:pt x="1668" y="1183"/>
                  </a:cubicBezTo>
                  <a:cubicBezTo>
                    <a:pt x="1669" y="1185"/>
                    <a:pt x="1669" y="1185"/>
                    <a:pt x="1669" y="1185"/>
                  </a:cubicBezTo>
                  <a:cubicBezTo>
                    <a:pt x="1669" y="1185"/>
                    <a:pt x="1669" y="1186"/>
                    <a:pt x="1668" y="1186"/>
                  </a:cubicBezTo>
                  <a:cubicBezTo>
                    <a:pt x="1667" y="1188"/>
                    <a:pt x="1666" y="1190"/>
                    <a:pt x="1665" y="1192"/>
                  </a:cubicBezTo>
                  <a:cubicBezTo>
                    <a:pt x="1665" y="1193"/>
                    <a:pt x="1665" y="1194"/>
                    <a:pt x="1664" y="1195"/>
                  </a:cubicBezTo>
                  <a:cubicBezTo>
                    <a:pt x="1664" y="1196"/>
                    <a:pt x="1664" y="1196"/>
                    <a:pt x="1664" y="1197"/>
                  </a:cubicBezTo>
                  <a:cubicBezTo>
                    <a:pt x="1664" y="1197"/>
                    <a:pt x="1664" y="1198"/>
                    <a:pt x="1663" y="1198"/>
                  </a:cubicBezTo>
                  <a:cubicBezTo>
                    <a:pt x="1663" y="1199"/>
                    <a:pt x="1663" y="1200"/>
                    <a:pt x="1663" y="1201"/>
                  </a:cubicBezTo>
                  <a:cubicBezTo>
                    <a:pt x="1662" y="1202"/>
                    <a:pt x="1662" y="1203"/>
                    <a:pt x="1662" y="1204"/>
                  </a:cubicBezTo>
                  <a:cubicBezTo>
                    <a:pt x="1662" y="1204"/>
                    <a:pt x="1662" y="1205"/>
                    <a:pt x="1662" y="1205"/>
                  </a:cubicBezTo>
                  <a:cubicBezTo>
                    <a:pt x="1662" y="1205"/>
                    <a:pt x="1662" y="1206"/>
                    <a:pt x="1662" y="1206"/>
                  </a:cubicBezTo>
                  <a:cubicBezTo>
                    <a:pt x="1662" y="1207"/>
                    <a:pt x="1662" y="1208"/>
                    <a:pt x="1662" y="1209"/>
                  </a:cubicBezTo>
                  <a:cubicBezTo>
                    <a:pt x="1662" y="1209"/>
                    <a:pt x="1662" y="1210"/>
                    <a:pt x="1662" y="1211"/>
                  </a:cubicBezTo>
                  <a:cubicBezTo>
                    <a:pt x="1662" y="1211"/>
                    <a:pt x="1662" y="1212"/>
                    <a:pt x="1662" y="1212"/>
                  </a:cubicBezTo>
                  <a:cubicBezTo>
                    <a:pt x="1662" y="1213"/>
                    <a:pt x="1662" y="1213"/>
                    <a:pt x="1662" y="1214"/>
                  </a:cubicBezTo>
                  <a:cubicBezTo>
                    <a:pt x="1662" y="1214"/>
                    <a:pt x="1662" y="1214"/>
                    <a:pt x="1662" y="1214"/>
                  </a:cubicBezTo>
                  <a:cubicBezTo>
                    <a:pt x="1661" y="1214"/>
                    <a:pt x="1661" y="1214"/>
                    <a:pt x="1660" y="1214"/>
                  </a:cubicBezTo>
                  <a:cubicBezTo>
                    <a:pt x="1659" y="1214"/>
                    <a:pt x="1659" y="1214"/>
                    <a:pt x="1659" y="1214"/>
                  </a:cubicBezTo>
                  <a:cubicBezTo>
                    <a:pt x="1658" y="1214"/>
                    <a:pt x="1658" y="1214"/>
                    <a:pt x="1657" y="1214"/>
                  </a:cubicBezTo>
                  <a:cubicBezTo>
                    <a:pt x="1654" y="1214"/>
                    <a:pt x="1651" y="1215"/>
                    <a:pt x="1648" y="1217"/>
                  </a:cubicBezTo>
                  <a:cubicBezTo>
                    <a:pt x="1644" y="1218"/>
                    <a:pt x="1641" y="1220"/>
                    <a:pt x="1638" y="1221"/>
                  </a:cubicBezTo>
                  <a:cubicBezTo>
                    <a:pt x="1635" y="1223"/>
                    <a:pt x="1632" y="1224"/>
                    <a:pt x="1629" y="1226"/>
                  </a:cubicBezTo>
                  <a:cubicBezTo>
                    <a:pt x="1622" y="1229"/>
                    <a:pt x="1616" y="1232"/>
                    <a:pt x="1610" y="1235"/>
                  </a:cubicBezTo>
                  <a:cubicBezTo>
                    <a:pt x="1606" y="1237"/>
                    <a:pt x="1604" y="1238"/>
                    <a:pt x="1601" y="1239"/>
                  </a:cubicBezTo>
                  <a:cubicBezTo>
                    <a:pt x="1598" y="1241"/>
                    <a:pt x="1595" y="1242"/>
                    <a:pt x="1593" y="1243"/>
                  </a:cubicBezTo>
                  <a:cubicBezTo>
                    <a:pt x="1592" y="1243"/>
                    <a:pt x="1590" y="1243"/>
                    <a:pt x="1589" y="1244"/>
                  </a:cubicBezTo>
                  <a:cubicBezTo>
                    <a:pt x="1588" y="1244"/>
                    <a:pt x="1587" y="1244"/>
                    <a:pt x="1586" y="1244"/>
                  </a:cubicBezTo>
                  <a:cubicBezTo>
                    <a:pt x="1585" y="1245"/>
                    <a:pt x="1584" y="1245"/>
                    <a:pt x="1583" y="1245"/>
                  </a:cubicBezTo>
                  <a:cubicBezTo>
                    <a:pt x="1582" y="1245"/>
                    <a:pt x="1582" y="1245"/>
                    <a:pt x="1582" y="1245"/>
                  </a:cubicBezTo>
                  <a:cubicBezTo>
                    <a:pt x="1581" y="1245"/>
                    <a:pt x="1581" y="1245"/>
                    <a:pt x="1580" y="1245"/>
                  </a:cubicBezTo>
                  <a:cubicBezTo>
                    <a:pt x="1580" y="1245"/>
                    <a:pt x="1579" y="1245"/>
                    <a:pt x="1578" y="1245"/>
                  </a:cubicBezTo>
                  <a:cubicBezTo>
                    <a:pt x="1578" y="1245"/>
                    <a:pt x="1578" y="1245"/>
                    <a:pt x="1578" y="1245"/>
                  </a:cubicBezTo>
                  <a:cubicBezTo>
                    <a:pt x="1574" y="1243"/>
                    <a:pt x="1570" y="1240"/>
                    <a:pt x="1565" y="1238"/>
                  </a:cubicBezTo>
                  <a:cubicBezTo>
                    <a:pt x="1561" y="1235"/>
                    <a:pt x="1556" y="1233"/>
                    <a:pt x="1552" y="1232"/>
                  </a:cubicBezTo>
                  <a:cubicBezTo>
                    <a:pt x="1550" y="1231"/>
                    <a:pt x="1549" y="1231"/>
                    <a:pt x="1548" y="1230"/>
                  </a:cubicBezTo>
                  <a:cubicBezTo>
                    <a:pt x="1547" y="1230"/>
                    <a:pt x="1547" y="1230"/>
                    <a:pt x="1546" y="1230"/>
                  </a:cubicBezTo>
                  <a:cubicBezTo>
                    <a:pt x="1545" y="1230"/>
                    <a:pt x="1545" y="1230"/>
                    <a:pt x="1545" y="1230"/>
                  </a:cubicBezTo>
                  <a:cubicBezTo>
                    <a:pt x="1545" y="1230"/>
                    <a:pt x="1545" y="1230"/>
                    <a:pt x="1545" y="1230"/>
                  </a:cubicBezTo>
                  <a:cubicBezTo>
                    <a:pt x="1545" y="1229"/>
                    <a:pt x="1546" y="1229"/>
                    <a:pt x="1546" y="1229"/>
                  </a:cubicBezTo>
                  <a:cubicBezTo>
                    <a:pt x="1547" y="1229"/>
                    <a:pt x="1547" y="1228"/>
                    <a:pt x="1547" y="1228"/>
                  </a:cubicBezTo>
                  <a:cubicBezTo>
                    <a:pt x="1547" y="1228"/>
                    <a:pt x="1548" y="1228"/>
                    <a:pt x="1548" y="1227"/>
                  </a:cubicBezTo>
                  <a:cubicBezTo>
                    <a:pt x="1548" y="1227"/>
                    <a:pt x="1549" y="1227"/>
                    <a:pt x="1550" y="1226"/>
                  </a:cubicBezTo>
                  <a:cubicBezTo>
                    <a:pt x="1550" y="1226"/>
                    <a:pt x="1551" y="1225"/>
                    <a:pt x="1551" y="1225"/>
                  </a:cubicBezTo>
                  <a:cubicBezTo>
                    <a:pt x="1552" y="1224"/>
                    <a:pt x="1553" y="1224"/>
                    <a:pt x="1553" y="1223"/>
                  </a:cubicBezTo>
                  <a:cubicBezTo>
                    <a:pt x="1554" y="1223"/>
                    <a:pt x="1555" y="1222"/>
                    <a:pt x="1555" y="1222"/>
                  </a:cubicBezTo>
                  <a:cubicBezTo>
                    <a:pt x="1557" y="1221"/>
                    <a:pt x="1558" y="1220"/>
                    <a:pt x="1560" y="1219"/>
                  </a:cubicBezTo>
                  <a:cubicBezTo>
                    <a:pt x="1561" y="1219"/>
                    <a:pt x="1563" y="1218"/>
                    <a:pt x="1565" y="1217"/>
                  </a:cubicBezTo>
                  <a:cubicBezTo>
                    <a:pt x="1566" y="1216"/>
                    <a:pt x="1568" y="1216"/>
                    <a:pt x="1570" y="1215"/>
                  </a:cubicBezTo>
                  <a:cubicBezTo>
                    <a:pt x="1570" y="1215"/>
                    <a:pt x="1570" y="1215"/>
                    <a:pt x="1570" y="1215"/>
                  </a:cubicBezTo>
                  <a:cubicBezTo>
                    <a:pt x="1569" y="1215"/>
                    <a:pt x="1568" y="1216"/>
                    <a:pt x="1567" y="1217"/>
                  </a:cubicBezTo>
                  <a:cubicBezTo>
                    <a:pt x="1582" y="1242"/>
                    <a:pt x="1610" y="1216"/>
                    <a:pt x="1620" y="1199"/>
                  </a:cubicBezTo>
                  <a:cubicBezTo>
                    <a:pt x="1609" y="1202"/>
                    <a:pt x="1562" y="1188"/>
                    <a:pt x="1565" y="1214"/>
                  </a:cubicBezTo>
                  <a:cubicBezTo>
                    <a:pt x="1564" y="1214"/>
                    <a:pt x="1564" y="1214"/>
                    <a:pt x="1563" y="1214"/>
                  </a:cubicBezTo>
                  <a:cubicBezTo>
                    <a:pt x="1562" y="1215"/>
                    <a:pt x="1560" y="1216"/>
                    <a:pt x="1558" y="1217"/>
                  </a:cubicBezTo>
                  <a:cubicBezTo>
                    <a:pt x="1557" y="1217"/>
                    <a:pt x="1555" y="1218"/>
                    <a:pt x="1554" y="1219"/>
                  </a:cubicBezTo>
                  <a:cubicBezTo>
                    <a:pt x="1553" y="1220"/>
                    <a:pt x="1552" y="1220"/>
                    <a:pt x="1552" y="1221"/>
                  </a:cubicBezTo>
                  <a:cubicBezTo>
                    <a:pt x="1551" y="1221"/>
                    <a:pt x="1550" y="1222"/>
                    <a:pt x="1549" y="1222"/>
                  </a:cubicBezTo>
                  <a:cubicBezTo>
                    <a:pt x="1549" y="1223"/>
                    <a:pt x="1548" y="1223"/>
                    <a:pt x="1548" y="1224"/>
                  </a:cubicBezTo>
                  <a:cubicBezTo>
                    <a:pt x="1547" y="1224"/>
                    <a:pt x="1546" y="1225"/>
                    <a:pt x="1546" y="1225"/>
                  </a:cubicBezTo>
                  <a:cubicBezTo>
                    <a:pt x="1546" y="1225"/>
                    <a:pt x="1545" y="1226"/>
                    <a:pt x="1545" y="1226"/>
                  </a:cubicBezTo>
                  <a:cubicBezTo>
                    <a:pt x="1545" y="1226"/>
                    <a:pt x="1545" y="1226"/>
                    <a:pt x="1544" y="1226"/>
                  </a:cubicBezTo>
                  <a:cubicBezTo>
                    <a:pt x="1544" y="1227"/>
                    <a:pt x="1544" y="1227"/>
                    <a:pt x="1543" y="1228"/>
                  </a:cubicBezTo>
                  <a:cubicBezTo>
                    <a:pt x="1543" y="1228"/>
                    <a:pt x="1543" y="1229"/>
                    <a:pt x="1542" y="1229"/>
                  </a:cubicBezTo>
                  <a:cubicBezTo>
                    <a:pt x="1540" y="1229"/>
                    <a:pt x="1538" y="1229"/>
                    <a:pt x="1536" y="1228"/>
                  </a:cubicBezTo>
                  <a:cubicBezTo>
                    <a:pt x="1531" y="1228"/>
                    <a:pt x="1525" y="1229"/>
                    <a:pt x="1520" y="1231"/>
                  </a:cubicBezTo>
                  <a:cubicBezTo>
                    <a:pt x="1515" y="1233"/>
                    <a:pt x="1510" y="1235"/>
                    <a:pt x="1505" y="1237"/>
                  </a:cubicBezTo>
                  <a:cubicBezTo>
                    <a:pt x="1500" y="1239"/>
                    <a:pt x="1495" y="1241"/>
                    <a:pt x="1490" y="1243"/>
                  </a:cubicBezTo>
                  <a:cubicBezTo>
                    <a:pt x="1487" y="1244"/>
                    <a:pt x="1485" y="1244"/>
                    <a:pt x="1482" y="1244"/>
                  </a:cubicBezTo>
                  <a:cubicBezTo>
                    <a:pt x="1481" y="1245"/>
                    <a:pt x="1481" y="1245"/>
                    <a:pt x="1480" y="1245"/>
                  </a:cubicBezTo>
                  <a:cubicBezTo>
                    <a:pt x="1479" y="1245"/>
                    <a:pt x="1479" y="1245"/>
                    <a:pt x="1479" y="1245"/>
                  </a:cubicBezTo>
                  <a:cubicBezTo>
                    <a:pt x="1479" y="1245"/>
                    <a:pt x="1479" y="1245"/>
                    <a:pt x="1479" y="1245"/>
                  </a:cubicBezTo>
                  <a:cubicBezTo>
                    <a:pt x="1478" y="1245"/>
                    <a:pt x="1478" y="1245"/>
                    <a:pt x="1478" y="1245"/>
                  </a:cubicBezTo>
                  <a:cubicBezTo>
                    <a:pt x="1477" y="1245"/>
                    <a:pt x="1476" y="1245"/>
                    <a:pt x="1474" y="1245"/>
                  </a:cubicBezTo>
                  <a:cubicBezTo>
                    <a:pt x="1469" y="1244"/>
                    <a:pt x="1464" y="1243"/>
                    <a:pt x="1459" y="1242"/>
                  </a:cubicBezTo>
                  <a:cubicBezTo>
                    <a:pt x="1454" y="1240"/>
                    <a:pt x="1450" y="1239"/>
                    <a:pt x="1445" y="1237"/>
                  </a:cubicBezTo>
                  <a:cubicBezTo>
                    <a:pt x="1477" y="1228"/>
                    <a:pt x="1507" y="1216"/>
                    <a:pt x="1540" y="1196"/>
                  </a:cubicBezTo>
                  <a:cubicBezTo>
                    <a:pt x="1505" y="1206"/>
                    <a:pt x="1477" y="1220"/>
                    <a:pt x="1444" y="1223"/>
                  </a:cubicBezTo>
                  <a:cubicBezTo>
                    <a:pt x="1446" y="1222"/>
                    <a:pt x="1447" y="1221"/>
                    <a:pt x="1448" y="1219"/>
                  </a:cubicBezTo>
                  <a:cubicBezTo>
                    <a:pt x="1449" y="1219"/>
                    <a:pt x="1449" y="1218"/>
                    <a:pt x="1450" y="1218"/>
                  </a:cubicBezTo>
                  <a:cubicBezTo>
                    <a:pt x="1450" y="1217"/>
                    <a:pt x="1451" y="1216"/>
                    <a:pt x="1451" y="1216"/>
                  </a:cubicBezTo>
                  <a:cubicBezTo>
                    <a:pt x="1452" y="1215"/>
                    <a:pt x="1453" y="1213"/>
                    <a:pt x="1454" y="1212"/>
                  </a:cubicBezTo>
                  <a:cubicBezTo>
                    <a:pt x="1456" y="1210"/>
                    <a:pt x="1458" y="1207"/>
                    <a:pt x="1460" y="1204"/>
                  </a:cubicBezTo>
                  <a:cubicBezTo>
                    <a:pt x="1462" y="1202"/>
                    <a:pt x="1464" y="1199"/>
                    <a:pt x="1466" y="1197"/>
                  </a:cubicBezTo>
                  <a:cubicBezTo>
                    <a:pt x="1466" y="1196"/>
                    <a:pt x="1467" y="1195"/>
                    <a:pt x="1468" y="1195"/>
                  </a:cubicBezTo>
                  <a:cubicBezTo>
                    <a:pt x="1468" y="1195"/>
                    <a:pt x="1468" y="1195"/>
                    <a:pt x="1468" y="1195"/>
                  </a:cubicBezTo>
                  <a:cubicBezTo>
                    <a:pt x="1468" y="1195"/>
                    <a:pt x="1468" y="1195"/>
                    <a:pt x="1468" y="1194"/>
                  </a:cubicBezTo>
                  <a:cubicBezTo>
                    <a:pt x="1469" y="1193"/>
                    <a:pt x="1471" y="1192"/>
                    <a:pt x="1472" y="1191"/>
                  </a:cubicBezTo>
                  <a:cubicBezTo>
                    <a:pt x="1476" y="1187"/>
                    <a:pt x="1481" y="1184"/>
                    <a:pt x="1485" y="1182"/>
                  </a:cubicBezTo>
                  <a:cubicBezTo>
                    <a:pt x="1486" y="1182"/>
                    <a:pt x="1486" y="1181"/>
                    <a:pt x="1487" y="1181"/>
                  </a:cubicBezTo>
                  <a:cubicBezTo>
                    <a:pt x="1487" y="1181"/>
                    <a:pt x="1488" y="1181"/>
                    <a:pt x="1488" y="1180"/>
                  </a:cubicBezTo>
                  <a:cubicBezTo>
                    <a:pt x="1489" y="1180"/>
                    <a:pt x="1490" y="1179"/>
                    <a:pt x="1491" y="1179"/>
                  </a:cubicBezTo>
                  <a:cubicBezTo>
                    <a:pt x="1492" y="1178"/>
                    <a:pt x="1493" y="1178"/>
                    <a:pt x="1493" y="1177"/>
                  </a:cubicBezTo>
                  <a:cubicBezTo>
                    <a:pt x="1493" y="1178"/>
                    <a:pt x="1492" y="1179"/>
                    <a:pt x="1492" y="1179"/>
                  </a:cubicBezTo>
                  <a:cubicBezTo>
                    <a:pt x="1492" y="1179"/>
                    <a:pt x="1493" y="1178"/>
                    <a:pt x="1494" y="1178"/>
                  </a:cubicBezTo>
                  <a:cubicBezTo>
                    <a:pt x="1495" y="1178"/>
                    <a:pt x="1496" y="1177"/>
                    <a:pt x="1497" y="1177"/>
                  </a:cubicBezTo>
                  <a:cubicBezTo>
                    <a:pt x="1497" y="1177"/>
                    <a:pt x="1497" y="1176"/>
                    <a:pt x="1498" y="1176"/>
                  </a:cubicBezTo>
                  <a:cubicBezTo>
                    <a:pt x="1498" y="1176"/>
                    <a:pt x="1498" y="1176"/>
                    <a:pt x="1499" y="1176"/>
                  </a:cubicBezTo>
                  <a:cubicBezTo>
                    <a:pt x="1499" y="1175"/>
                    <a:pt x="1499" y="1175"/>
                    <a:pt x="1499" y="1175"/>
                  </a:cubicBezTo>
                  <a:cubicBezTo>
                    <a:pt x="1500" y="1174"/>
                    <a:pt x="1501" y="1174"/>
                    <a:pt x="1502" y="1173"/>
                  </a:cubicBezTo>
                  <a:cubicBezTo>
                    <a:pt x="1503" y="1172"/>
                    <a:pt x="1504" y="1171"/>
                    <a:pt x="1505" y="1170"/>
                  </a:cubicBezTo>
                  <a:cubicBezTo>
                    <a:pt x="1507" y="1169"/>
                    <a:pt x="1508" y="1168"/>
                    <a:pt x="1509" y="1167"/>
                  </a:cubicBezTo>
                  <a:cubicBezTo>
                    <a:pt x="1510" y="1166"/>
                    <a:pt x="1511" y="1164"/>
                    <a:pt x="1512" y="1163"/>
                  </a:cubicBezTo>
                  <a:cubicBezTo>
                    <a:pt x="1513" y="1162"/>
                    <a:pt x="1513" y="1162"/>
                    <a:pt x="1514" y="1161"/>
                  </a:cubicBezTo>
                  <a:cubicBezTo>
                    <a:pt x="1531" y="1161"/>
                    <a:pt x="1536" y="1145"/>
                    <a:pt x="1535" y="1130"/>
                  </a:cubicBezTo>
                  <a:cubicBezTo>
                    <a:pt x="1535" y="1130"/>
                    <a:pt x="1536" y="1130"/>
                    <a:pt x="1536" y="1130"/>
                  </a:cubicBezTo>
                  <a:cubicBezTo>
                    <a:pt x="1555" y="1128"/>
                    <a:pt x="1563" y="1117"/>
                    <a:pt x="1580" y="1112"/>
                  </a:cubicBezTo>
                  <a:cubicBezTo>
                    <a:pt x="1605" y="1105"/>
                    <a:pt x="1624" y="1110"/>
                    <a:pt x="1650" y="1096"/>
                  </a:cubicBezTo>
                  <a:cubicBezTo>
                    <a:pt x="1696" y="1071"/>
                    <a:pt x="1750" y="1077"/>
                    <a:pt x="1799" y="1101"/>
                  </a:cubicBezTo>
                  <a:cubicBezTo>
                    <a:pt x="1826" y="1114"/>
                    <a:pt x="1850" y="1151"/>
                    <a:pt x="1868" y="1186"/>
                  </a:cubicBezTo>
                  <a:cubicBezTo>
                    <a:pt x="1868" y="1188"/>
                    <a:pt x="1868" y="1191"/>
                    <a:pt x="1869" y="1193"/>
                  </a:cubicBezTo>
                  <a:cubicBezTo>
                    <a:pt x="1869" y="1195"/>
                    <a:pt x="1869" y="1197"/>
                    <a:pt x="1869" y="1199"/>
                  </a:cubicBezTo>
                  <a:cubicBezTo>
                    <a:pt x="1870" y="1200"/>
                    <a:pt x="1870" y="1202"/>
                    <a:pt x="1870" y="1203"/>
                  </a:cubicBezTo>
                  <a:cubicBezTo>
                    <a:pt x="1870" y="1204"/>
                    <a:pt x="1870" y="1204"/>
                    <a:pt x="1870" y="1204"/>
                  </a:cubicBezTo>
                  <a:cubicBezTo>
                    <a:pt x="1870" y="1204"/>
                    <a:pt x="1870" y="1205"/>
                    <a:pt x="1870" y="1205"/>
                  </a:cubicBezTo>
                  <a:cubicBezTo>
                    <a:pt x="1870" y="1205"/>
                    <a:pt x="1869" y="1205"/>
                    <a:pt x="1869" y="1206"/>
                  </a:cubicBezTo>
                  <a:cubicBezTo>
                    <a:pt x="1869" y="1206"/>
                    <a:pt x="1869" y="1207"/>
                    <a:pt x="1869" y="1207"/>
                  </a:cubicBezTo>
                  <a:cubicBezTo>
                    <a:pt x="1869" y="1207"/>
                    <a:pt x="1869" y="1207"/>
                    <a:pt x="1869" y="1207"/>
                  </a:cubicBezTo>
                  <a:cubicBezTo>
                    <a:pt x="1869" y="1207"/>
                    <a:pt x="1869" y="1208"/>
                    <a:pt x="1869" y="1208"/>
                  </a:cubicBezTo>
                  <a:cubicBezTo>
                    <a:pt x="1869" y="1208"/>
                    <a:pt x="1869" y="1209"/>
                    <a:pt x="1869" y="1210"/>
                  </a:cubicBezTo>
                  <a:cubicBezTo>
                    <a:pt x="1869" y="1211"/>
                    <a:pt x="1869" y="1212"/>
                    <a:pt x="1869" y="1212"/>
                  </a:cubicBezTo>
                  <a:cubicBezTo>
                    <a:pt x="1869" y="1213"/>
                    <a:pt x="1869" y="1214"/>
                    <a:pt x="1869" y="1215"/>
                  </a:cubicBezTo>
                  <a:cubicBezTo>
                    <a:pt x="1869" y="1216"/>
                    <a:pt x="1869" y="1217"/>
                    <a:pt x="1869" y="1218"/>
                  </a:cubicBezTo>
                  <a:cubicBezTo>
                    <a:pt x="1869" y="1218"/>
                    <a:pt x="1869" y="1218"/>
                    <a:pt x="1869" y="1218"/>
                  </a:cubicBezTo>
                  <a:cubicBezTo>
                    <a:pt x="1869" y="1218"/>
                    <a:pt x="1869" y="1218"/>
                    <a:pt x="1869" y="1218"/>
                  </a:cubicBezTo>
                  <a:cubicBezTo>
                    <a:pt x="1865" y="1230"/>
                    <a:pt x="1871" y="1239"/>
                    <a:pt x="1878" y="1248"/>
                  </a:cubicBezTo>
                  <a:cubicBezTo>
                    <a:pt x="1884" y="1238"/>
                    <a:pt x="1879" y="1228"/>
                    <a:pt x="1872" y="1220"/>
                  </a:cubicBezTo>
                  <a:cubicBezTo>
                    <a:pt x="1872" y="1219"/>
                    <a:pt x="1871" y="1218"/>
                    <a:pt x="1871" y="1217"/>
                  </a:cubicBezTo>
                  <a:cubicBezTo>
                    <a:pt x="1871" y="1216"/>
                    <a:pt x="1871" y="1216"/>
                    <a:pt x="1871" y="1215"/>
                  </a:cubicBezTo>
                  <a:cubicBezTo>
                    <a:pt x="1871" y="1214"/>
                    <a:pt x="1871" y="1213"/>
                    <a:pt x="1871" y="1212"/>
                  </a:cubicBezTo>
                  <a:cubicBezTo>
                    <a:pt x="1871" y="1211"/>
                    <a:pt x="1871" y="1211"/>
                    <a:pt x="1871" y="1210"/>
                  </a:cubicBezTo>
                  <a:cubicBezTo>
                    <a:pt x="1871" y="1210"/>
                    <a:pt x="1871" y="1209"/>
                    <a:pt x="1871" y="1209"/>
                  </a:cubicBezTo>
                  <a:cubicBezTo>
                    <a:pt x="1871" y="1210"/>
                    <a:pt x="1871" y="1210"/>
                    <a:pt x="1871" y="1210"/>
                  </a:cubicBezTo>
                  <a:cubicBezTo>
                    <a:pt x="1872" y="1212"/>
                    <a:pt x="1872" y="1213"/>
                    <a:pt x="1872" y="1213"/>
                  </a:cubicBezTo>
                  <a:cubicBezTo>
                    <a:pt x="1872" y="1213"/>
                    <a:pt x="1872" y="1212"/>
                    <a:pt x="1872" y="1210"/>
                  </a:cubicBezTo>
                  <a:cubicBezTo>
                    <a:pt x="1872" y="1209"/>
                    <a:pt x="1872" y="1208"/>
                    <a:pt x="1872" y="1207"/>
                  </a:cubicBezTo>
                  <a:cubicBezTo>
                    <a:pt x="1872" y="1207"/>
                    <a:pt x="1872" y="1206"/>
                    <a:pt x="1872" y="1205"/>
                  </a:cubicBezTo>
                  <a:cubicBezTo>
                    <a:pt x="1872" y="1205"/>
                    <a:pt x="1872" y="1204"/>
                    <a:pt x="1872" y="1204"/>
                  </a:cubicBezTo>
                  <a:cubicBezTo>
                    <a:pt x="1872" y="1204"/>
                    <a:pt x="1872" y="1203"/>
                    <a:pt x="1872" y="1203"/>
                  </a:cubicBezTo>
                  <a:cubicBezTo>
                    <a:pt x="1872" y="1202"/>
                    <a:pt x="1872" y="1200"/>
                    <a:pt x="1872" y="1198"/>
                  </a:cubicBezTo>
                  <a:cubicBezTo>
                    <a:pt x="1872" y="1197"/>
                    <a:pt x="1871" y="1195"/>
                    <a:pt x="1871" y="1193"/>
                  </a:cubicBezTo>
                  <a:cubicBezTo>
                    <a:pt x="1871" y="1193"/>
                    <a:pt x="1871" y="1193"/>
                    <a:pt x="1871" y="1193"/>
                  </a:cubicBezTo>
                  <a:cubicBezTo>
                    <a:pt x="1876" y="1203"/>
                    <a:pt x="1881" y="1213"/>
                    <a:pt x="1884" y="1222"/>
                  </a:cubicBezTo>
                  <a:cubicBezTo>
                    <a:pt x="1889" y="1211"/>
                    <a:pt x="1878" y="1184"/>
                    <a:pt x="1865" y="1159"/>
                  </a:cubicBezTo>
                  <a:cubicBezTo>
                    <a:pt x="1865" y="1159"/>
                    <a:pt x="1864" y="1159"/>
                    <a:pt x="1864" y="1158"/>
                  </a:cubicBezTo>
                  <a:cubicBezTo>
                    <a:pt x="1864" y="1158"/>
                    <a:pt x="1864" y="1157"/>
                    <a:pt x="1864" y="1156"/>
                  </a:cubicBezTo>
                  <a:cubicBezTo>
                    <a:pt x="1863" y="1156"/>
                    <a:pt x="1863" y="1155"/>
                    <a:pt x="1863" y="1155"/>
                  </a:cubicBezTo>
                  <a:cubicBezTo>
                    <a:pt x="1871" y="1162"/>
                    <a:pt x="1880" y="1169"/>
                    <a:pt x="1889" y="1175"/>
                  </a:cubicBezTo>
                  <a:cubicBezTo>
                    <a:pt x="1891" y="1177"/>
                    <a:pt x="1894" y="1178"/>
                    <a:pt x="1896" y="1179"/>
                  </a:cubicBezTo>
                  <a:cubicBezTo>
                    <a:pt x="1898" y="1181"/>
                    <a:pt x="1900" y="1182"/>
                    <a:pt x="1903" y="1184"/>
                  </a:cubicBezTo>
                  <a:cubicBezTo>
                    <a:pt x="1907" y="1186"/>
                    <a:pt x="1912" y="1189"/>
                    <a:pt x="1917" y="1191"/>
                  </a:cubicBezTo>
                  <a:cubicBezTo>
                    <a:pt x="1924" y="1196"/>
                    <a:pt x="1932" y="1200"/>
                    <a:pt x="1939" y="1204"/>
                  </a:cubicBezTo>
                  <a:cubicBezTo>
                    <a:pt x="1939" y="1204"/>
                    <a:pt x="1939" y="1205"/>
                    <a:pt x="1940" y="1206"/>
                  </a:cubicBezTo>
                  <a:cubicBezTo>
                    <a:pt x="1940" y="1206"/>
                    <a:pt x="1940" y="1206"/>
                    <a:pt x="1940" y="1207"/>
                  </a:cubicBezTo>
                  <a:cubicBezTo>
                    <a:pt x="1940" y="1207"/>
                    <a:pt x="1940" y="1208"/>
                    <a:pt x="1941" y="1208"/>
                  </a:cubicBezTo>
                  <a:cubicBezTo>
                    <a:pt x="1941" y="1208"/>
                    <a:pt x="1941" y="1209"/>
                    <a:pt x="1941" y="1209"/>
                  </a:cubicBezTo>
                  <a:cubicBezTo>
                    <a:pt x="1941" y="1210"/>
                    <a:pt x="1941" y="1210"/>
                    <a:pt x="1942" y="1210"/>
                  </a:cubicBezTo>
                  <a:cubicBezTo>
                    <a:pt x="1942" y="1210"/>
                    <a:pt x="1942" y="1210"/>
                    <a:pt x="1942" y="1211"/>
                  </a:cubicBezTo>
                  <a:cubicBezTo>
                    <a:pt x="1942" y="1211"/>
                    <a:pt x="1943" y="1212"/>
                    <a:pt x="1943" y="1212"/>
                  </a:cubicBezTo>
                  <a:cubicBezTo>
                    <a:pt x="1943" y="1213"/>
                    <a:pt x="1943" y="1213"/>
                    <a:pt x="1944" y="1214"/>
                  </a:cubicBezTo>
                  <a:cubicBezTo>
                    <a:pt x="1944" y="1214"/>
                    <a:pt x="1944" y="1214"/>
                    <a:pt x="1944" y="1215"/>
                  </a:cubicBezTo>
                  <a:cubicBezTo>
                    <a:pt x="1944" y="1215"/>
                    <a:pt x="1944" y="1215"/>
                    <a:pt x="1944" y="1215"/>
                  </a:cubicBezTo>
                  <a:cubicBezTo>
                    <a:pt x="1945" y="1216"/>
                    <a:pt x="1945" y="1217"/>
                    <a:pt x="1945" y="1217"/>
                  </a:cubicBezTo>
                  <a:cubicBezTo>
                    <a:pt x="1946" y="1219"/>
                    <a:pt x="1946" y="1220"/>
                    <a:pt x="1947" y="1221"/>
                  </a:cubicBezTo>
                  <a:cubicBezTo>
                    <a:pt x="1947" y="1223"/>
                    <a:pt x="1947" y="1224"/>
                    <a:pt x="1948" y="1226"/>
                  </a:cubicBezTo>
                  <a:cubicBezTo>
                    <a:pt x="1948" y="1227"/>
                    <a:pt x="1948" y="1228"/>
                    <a:pt x="1948" y="1230"/>
                  </a:cubicBezTo>
                  <a:cubicBezTo>
                    <a:pt x="1949" y="1231"/>
                    <a:pt x="1949" y="1232"/>
                    <a:pt x="1949" y="1233"/>
                  </a:cubicBezTo>
                  <a:cubicBezTo>
                    <a:pt x="1943" y="1236"/>
                    <a:pt x="1936" y="1242"/>
                    <a:pt x="1936" y="1248"/>
                  </a:cubicBezTo>
                  <a:cubicBezTo>
                    <a:pt x="1935" y="1256"/>
                    <a:pt x="1944" y="1261"/>
                    <a:pt x="1949" y="1267"/>
                  </a:cubicBezTo>
                  <a:cubicBezTo>
                    <a:pt x="1954" y="1255"/>
                    <a:pt x="1971" y="1240"/>
                    <a:pt x="1951" y="1232"/>
                  </a:cubicBezTo>
                  <a:cubicBezTo>
                    <a:pt x="1951" y="1232"/>
                    <a:pt x="1951" y="1232"/>
                    <a:pt x="1951" y="1232"/>
                  </a:cubicBezTo>
                  <a:cubicBezTo>
                    <a:pt x="1952" y="1232"/>
                    <a:pt x="1952" y="1232"/>
                    <a:pt x="1953" y="1231"/>
                  </a:cubicBezTo>
                  <a:cubicBezTo>
                    <a:pt x="1951" y="1232"/>
                    <a:pt x="1951" y="1232"/>
                    <a:pt x="1951" y="1232"/>
                  </a:cubicBezTo>
                  <a:cubicBezTo>
                    <a:pt x="1951" y="1231"/>
                    <a:pt x="1951" y="1230"/>
                    <a:pt x="1951" y="1230"/>
                  </a:cubicBezTo>
                  <a:cubicBezTo>
                    <a:pt x="1951" y="1228"/>
                    <a:pt x="1950" y="1227"/>
                    <a:pt x="1950" y="1225"/>
                  </a:cubicBezTo>
                  <a:cubicBezTo>
                    <a:pt x="1950" y="1224"/>
                    <a:pt x="1949" y="1222"/>
                    <a:pt x="1949" y="1221"/>
                  </a:cubicBezTo>
                  <a:cubicBezTo>
                    <a:pt x="1949" y="1219"/>
                    <a:pt x="1948" y="1218"/>
                    <a:pt x="1948" y="1216"/>
                  </a:cubicBezTo>
                  <a:cubicBezTo>
                    <a:pt x="1947" y="1216"/>
                    <a:pt x="1947" y="1215"/>
                    <a:pt x="1947" y="1215"/>
                  </a:cubicBezTo>
                  <a:cubicBezTo>
                    <a:pt x="1947" y="1214"/>
                    <a:pt x="1946" y="1214"/>
                    <a:pt x="1946" y="1214"/>
                  </a:cubicBezTo>
                  <a:cubicBezTo>
                    <a:pt x="1946" y="1213"/>
                    <a:pt x="1946" y="1213"/>
                    <a:pt x="1946" y="1213"/>
                  </a:cubicBezTo>
                  <a:cubicBezTo>
                    <a:pt x="1946" y="1212"/>
                    <a:pt x="1945" y="1212"/>
                    <a:pt x="1945" y="1211"/>
                  </a:cubicBezTo>
                  <a:cubicBezTo>
                    <a:pt x="1945" y="1210"/>
                    <a:pt x="1944" y="1210"/>
                    <a:pt x="1944" y="1209"/>
                  </a:cubicBezTo>
                  <a:cubicBezTo>
                    <a:pt x="1944" y="1209"/>
                    <a:pt x="1944" y="1209"/>
                    <a:pt x="1944" y="1209"/>
                  </a:cubicBezTo>
                  <a:cubicBezTo>
                    <a:pt x="1944" y="1208"/>
                    <a:pt x="1943" y="1208"/>
                    <a:pt x="1943" y="1208"/>
                  </a:cubicBezTo>
                  <a:cubicBezTo>
                    <a:pt x="1943" y="1208"/>
                    <a:pt x="1942" y="1207"/>
                    <a:pt x="1942" y="1207"/>
                  </a:cubicBezTo>
                  <a:cubicBezTo>
                    <a:pt x="1942" y="1207"/>
                    <a:pt x="1942" y="1206"/>
                    <a:pt x="1941" y="1206"/>
                  </a:cubicBezTo>
                  <a:cubicBezTo>
                    <a:pt x="1941" y="1206"/>
                    <a:pt x="1941" y="1206"/>
                    <a:pt x="1940" y="1205"/>
                  </a:cubicBezTo>
                  <a:cubicBezTo>
                    <a:pt x="1940" y="1205"/>
                    <a:pt x="1940" y="1205"/>
                    <a:pt x="1939" y="1204"/>
                  </a:cubicBezTo>
                  <a:cubicBezTo>
                    <a:pt x="1941" y="1206"/>
                    <a:pt x="1943" y="1207"/>
                    <a:pt x="1945" y="1208"/>
                  </a:cubicBezTo>
                  <a:cubicBezTo>
                    <a:pt x="1946" y="1208"/>
                    <a:pt x="1947" y="1209"/>
                    <a:pt x="1948" y="1210"/>
                  </a:cubicBezTo>
                  <a:cubicBezTo>
                    <a:pt x="1949" y="1211"/>
                    <a:pt x="1950" y="1212"/>
                    <a:pt x="1951" y="1212"/>
                  </a:cubicBezTo>
                  <a:cubicBezTo>
                    <a:pt x="1952" y="1213"/>
                    <a:pt x="1953" y="1214"/>
                    <a:pt x="1955" y="1215"/>
                  </a:cubicBezTo>
                  <a:cubicBezTo>
                    <a:pt x="1958" y="1217"/>
                    <a:pt x="1958" y="1217"/>
                    <a:pt x="1958" y="1217"/>
                  </a:cubicBezTo>
                  <a:cubicBezTo>
                    <a:pt x="1962" y="1220"/>
                    <a:pt x="1966" y="1224"/>
                    <a:pt x="1970" y="1227"/>
                  </a:cubicBezTo>
                  <a:cubicBezTo>
                    <a:pt x="1978" y="1234"/>
                    <a:pt x="1986" y="1241"/>
                    <a:pt x="1994" y="1248"/>
                  </a:cubicBezTo>
                  <a:cubicBezTo>
                    <a:pt x="2001" y="1255"/>
                    <a:pt x="2008" y="1262"/>
                    <a:pt x="2015" y="1268"/>
                  </a:cubicBezTo>
                  <a:cubicBezTo>
                    <a:pt x="2023" y="1274"/>
                    <a:pt x="2030" y="1280"/>
                    <a:pt x="2036" y="1285"/>
                  </a:cubicBezTo>
                  <a:cubicBezTo>
                    <a:pt x="2040" y="1287"/>
                    <a:pt x="2043" y="1290"/>
                    <a:pt x="2046" y="1292"/>
                  </a:cubicBezTo>
                  <a:cubicBezTo>
                    <a:pt x="2048" y="1293"/>
                    <a:pt x="2049" y="1293"/>
                    <a:pt x="2051" y="1294"/>
                  </a:cubicBezTo>
                  <a:cubicBezTo>
                    <a:pt x="2052" y="1295"/>
                    <a:pt x="2054" y="1296"/>
                    <a:pt x="2055" y="1297"/>
                  </a:cubicBezTo>
                  <a:cubicBezTo>
                    <a:pt x="2061" y="1300"/>
                    <a:pt x="2067" y="1302"/>
                    <a:pt x="2071" y="1304"/>
                  </a:cubicBezTo>
                  <a:cubicBezTo>
                    <a:pt x="2074" y="1304"/>
                    <a:pt x="2076" y="1305"/>
                    <a:pt x="2077" y="1305"/>
                  </a:cubicBezTo>
                  <a:cubicBezTo>
                    <a:pt x="2079" y="1306"/>
                    <a:pt x="2081" y="1306"/>
                    <a:pt x="2082" y="1307"/>
                  </a:cubicBezTo>
                  <a:cubicBezTo>
                    <a:pt x="2085" y="1307"/>
                    <a:pt x="2086" y="1308"/>
                    <a:pt x="2086" y="1308"/>
                  </a:cubicBezTo>
                  <a:cubicBezTo>
                    <a:pt x="2086" y="1308"/>
                    <a:pt x="2085" y="1307"/>
                    <a:pt x="2082" y="1306"/>
                  </a:cubicBezTo>
                  <a:cubicBezTo>
                    <a:pt x="2081" y="1306"/>
                    <a:pt x="2079" y="1305"/>
                    <a:pt x="2078" y="1305"/>
                  </a:cubicBezTo>
                  <a:cubicBezTo>
                    <a:pt x="2076" y="1304"/>
                    <a:pt x="2074" y="1303"/>
                    <a:pt x="2072" y="1302"/>
                  </a:cubicBezTo>
                  <a:cubicBezTo>
                    <a:pt x="2068" y="1300"/>
                    <a:pt x="2062" y="1298"/>
                    <a:pt x="2057" y="1294"/>
                  </a:cubicBezTo>
                  <a:cubicBezTo>
                    <a:pt x="2055" y="1293"/>
                    <a:pt x="2054" y="1292"/>
                    <a:pt x="2053" y="1291"/>
                  </a:cubicBezTo>
                  <a:cubicBezTo>
                    <a:pt x="2051" y="1290"/>
                    <a:pt x="2050" y="1289"/>
                    <a:pt x="2048" y="1288"/>
                  </a:cubicBezTo>
                  <a:cubicBezTo>
                    <a:pt x="2047" y="1288"/>
                    <a:pt x="2047" y="1287"/>
                    <a:pt x="2046" y="1287"/>
                  </a:cubicBezTo>
                  <a:cubicBezTo>
                    <a:pt x="2045" y="1286"/>
                    <a:pt x="2044" y="1286"/>
                    <a:pt x="2043" y="1285"/>
                  </a:cubicBezTo>
                  <a:cubicBezTo>
                    <a:pt x="2042" y="1284"/>
                    <a:pt x="2040" y="1283"/>
                    <a:pt x="2039" y="1282"/>
                  </a:cubicBezTo>
                  <a:cubicBezTo>
                    <a:pt x="2038" y="1282"/>
                    <a:pt x="2038" y="1282"/>
                    <a:pt x="2038" y="1282"/>
                  </a:cubicBezTo>
                  <a:cubicBezTo>
                    <a:pt x="2038" y="1282"/>
                    <a:pt x="2039" y="1282"/>
                    <a:pt x="2039" y="1282"/>
                  </a:cubicBezTo>
                  <a:cubicBezTo>
                    <a:pt x="2040" y="1282"/>
                    <a:pt x="2041" y="1282"/>
                    <a:pt x="2042" y="1282"/>
                  </a:cubicBezTo>
                  <a:cubicBezTo>
                    <a:pt x="2043" y="1282"/>
                    <a:pt x="2045" y="1283"/>
                    <a:pt x="2046" y="1283"/>
                  </a:cubicBezTo>
                  <a:cubicBezTo>
                    <a:pt x="2047" y="1283"/>
                    <a:pt x="2048" y="1283"/>
                    <a:pt x="2050" y="1283"/>
                  </a:cubicBezTo>
                  <a:cubicBezTo>
                    <a:pt x="2050" y="1283"/>
                    <a:pt x="2050" y="1283"/>
                    <a:pt x="2050" y="1283"/>
                  </a:cubicBezTo>
                  <a:cubicBezTo>
                    <a:pt x="2050" y="1283"/>
                    <a:pt x="2050" y="1283"/>
                    <a:pt x="2050" y="1283"/>
                  </a:cubicBezTo>
                  <a:cubicBezTo>
                    <a:pt x="2067" y="1291"/>
                    <a:pt x="2080" y="1285"/>
                    <a:pt x="2095" y="1276"/>
                  </a:cubicBezTo>
                  <a:cubicBezTo>
                    <a:pt x="2081" y="1266"/>
                    <a:pt x="2066" y="1271"/>
                    <a:pt x="2053" y="1280"/>
                  </a:cubicBezTo>
                  <a:cubicBezTo>
                    <a:pt x="2052" y="1280"/>
                    <a:pt x="2051" y="1280"/>
                    <a:pt x="2050" y="1280"/>
                  </a:cubicBezTo>
                  <a:cubicBezTo>
                    <a:pt x="2049" y="1280"/>
                    <a:pt x="2047" y="1280"/>
                    <a:pt x="2046" y="1279"/>
                  </a:cubicBezTo>
                  <a:cubicBezTo>
                    <a:pt x="2045" y="1279"/>
                    <a:pt x="2044" y="1279"/>
                    <a:pt x="2043" y="1279"/>
                  </a:cubicBezTo>
                  <a:cubicBezTo>
                    <a:pt x="2041" y="1279"/>
                    <a:pt x="2040" y="1279"/>
                    <a:pt x="2039" y="1279"/>
                  </a:cubicBezTo>
                  <a:cubicBezTo>
                    <a:pt x="2038" y="1278"/>
                    <a:pt x="2037" y="1278"/>
                    <a:pt x="2036" y="1278"/>
                  </a:cubicBezTo>
                  <a:cubicBezTo>
                    <a:pt x="2036" y="1278"/>
                    <a:pt x="2036" y="1278"/>
                    <a:pt x="2036" y="1278"/>
                  </a:cubicBezTo>
                  <a:cubicBezTo>
                    <a:pt x="2036" y="1278"/>
                    <a:pt x="2035" y="1278"/>
                    <a:pt x="2035" y="1278"/>
                  </a:cubicBezTo>
                  <a:cubicBezTo>
                    <a:pt x="2035" y="1278"/>
                    <a:pt x="2034" y="1278"/>
                    <a:pt x="2034" y="1278"/>
                  </a:cubicBezTo>
                  <a:cubicBezTo>
                    <a:pt x="2034" y="1278"/>
                    <a:pt x="2033" y="1278"/>
                    <a:pt x="2033" y="1278"/>
                  </a:cubicBezTo>
                  <a:cubicBezTo>
                    <a:pt x="2028" y="1274"/>
                    <a:pt x="2023" y="1270"/>
                    <a:pt x="2018" y="1265"/>
                  </a:cubicBezTo>
                  <a:cubicBezTo>
                    <a:pt x="2011" y="1259"/>
                    <a:pt x="2004" y="1252"/>
                    <a:pt x="1996" y="1245"/>
                  </a:cubicBezTo>
                  <a:cubicBezTo>
                    <a:pt x="1989" y="1238"/>
                    <a:pt x="1981" y="1231"/>
                    <a:pt x="1973" y="1224"/>
                  </a:cubicBezTo>
                  <a:cubicBezTo>
                    <a:pt x="1969" y="1221"/>
                    <a:pt x="1964" y="1217"/>
                    <a:pt x="1960" y="1214"/>
                  </a:cubicBezTo>
                  <a:cubicBezTo>
                    <a:pt x="1957" y="1211"/>
                    <a:pt x="1957" y="1211"/>
                    <a:pt x="1957" y="1211"/>
                  </a:cubicBezTo>
                  <a:cubicBezTo>
                    <a:pt x="1956" y="1211"/>
                    <a:pt x="1955" y="1210"/>
                    <a:pt x="1954" y="1209"/>
                  </a:cubicBezTo>
                  <a:cubicBezTo>
                    <a:pt x="1952" y="1208"/>
                    <a:pt x="1951" y="1207"/>
                    <a:pt x="1950" y="1207"/>
                  </a:cubicBezTo>
                  <a:cubicBezTo>
                    <a:pt x="1949" y="1206"/>
                    <a:pt x="1948" y="1205"/>
                    <a:pt x="1947" y="1204"/>
                  </a:cubicBezTo>
                  <a:cubicBezTo>
                    <a:pt x="1937" y="1198"/>
                    <a:pt x="1928" y="1193"/>
                    <a:pt x="1918" y="1188"/>
                  </a:cubicBezTo>
                  <a:cubicBezTo>
                    <a:pt x="1916" y="1186"/>
                    <a:pt x="1913" y="1185"/>
                    <a:pt x="1910" y="1183"/>
                  </a:cubicBezTo>
                  <a:cubicBezTo>
                    <a:pt x="1911" y="1184"/>
                    <a:pt x="1911" y="1184"/>
                    <a:pt x="1911" y="1184"/>
                  </a:cubicBezTo>
                  <a:cubicBezTo>
                    <a:pt x="1912" y="1184"/>
                    <a:pt x="1912" y="1184"/>
                    <a:pt x="1913" y="1184"/>
                  </a:cubicBezTo>
                  <a:cubicBezTo>
                    <a:pt x="1914" y="1184"/>
                    <a:pt x="1915" y="1184"/>
                    <a:pt x="1915" y="1184"/>
                  </a:cubicBezTo>
                  <a:cubicBezTo>
                    <a:pt x="1916" y="1184"/>
                    <a:pt x="1917" y="1184"/>
                    <a:pt x="1918" y="1184"/>
                  </a:cubicBezTo>
                  <a:cubicBezTo>
                    <a:pt x="1919" y="1184"/>
                    <a:pt x="1919" y="1184"/>
                    <a:pt x="1919" y="1184"/>
                  </a:cubicBezTo>
                  <a:cubicBezTo>
                    <a:pt x="1920" y="1184"/>
                    <a:pt x="1920" y="1184"/>
                    <a:pt x="1921" y="1184"/>
                  </a:cubicBezTo>
                  <a:cubicBezTo>
                    <a:pt x="1923" y="1184"/>
                    <a:pt x="1925" y="1184"/>
                    <a:pt x="1928" y="1184"/>
                  </a:cubicBezTo>
                  <a:cubicBezTo>
                    <a:pt x="1930" y="1184"/>
                    <a:pt x="1932" y="1183"/>
                    <a:pt x="1935" y="1183"/>
                  </a:cubicBezTo>
                  <a:cubicBezTo>
                    <a:pt x="1940" y="1183"/>
                    <a:pt x="1945" y="1182"/>
                    <a:pt x="1951" y="1181"/>
                  </a:cubicBezTo>
                  <a:cubicBezTo>
                    <a:pt x="1956" y="1181"/>
                    <a:pt x="1961" y="1180"/>
                    <a:pt x="1965" y="1180"/>
                  </a:cubicBezTo>
                  <a:cubicBezTo>
                    <a:pt x="1966" y="1180"/>
                    <a:pt x="1966" y="1181"/>
                    <a:pt x="1966" y="1181"/>
                  </a:cubicBezTo>
                  <a:cubicBezTo>
                    <a:pt x="1966" y="1181"/>
                    <a:pt x="1967" y="1182"/>
                    <a:pt x="1967" y="1183"/>
                  </a:cubicBezTo>
                  <a:cubicBezTo>
                    <a:pt x="1968" y="1183"/>
                    <a:pt x="1968" y="1184"/>
                    <a:pt x="1968" y="1184"/>
                  </a:cubicBezTo>
                  <a:cubicBezTo>
                    <a:pt x="1968" y="1184"/>
                    <a:pt x="1969" y="1184"/>
                    <a:pt x="1969" y="1185"/>
                  </a:cubicBezTo>
                  <a:cubicBezTo>
                    <a:pt x="1969" y="1185"/>
                    <a:pt x="1969" y="1185"/>
                    <a:pt x="1969" y="1185"/>
                  </a:cubicBezTo>
                  <a:cubicBezTo>
                    <a:pt x="1970" y="1186"/>
                    <a:pt x="1971" y="1187"/>
                    <a:pt x="1972" y="1188"/>
                  </a:cubicBezTo>
                  <a:cubicBezTo>
                    <a:pt x="1973" y="1189"/>
                    <a:pt x="1974" y="1189"/>
                    <a:pt x="1975" y="1190"/>
                  </a:cubicBezTo>
                  <a:cubicBezTo>
                    <a:pt x="1977" y="1192"/>
                    <a:pt x="1979" y="1194"/>
                    <a:pt x="1981" y="1196"/>
                  </a:cubicBezTo>
                  <a:cubicBezTo>
                    <a:pt x="1981" y="1196"/>
                    <a:pt x="1982" y="1197"/>
                    <a:pt x="1982" y="1197"/>
                  </a:cubicBezTo>
                  <a:cubicBezTo>
                    <a:pt x="1981" y="1197"/>
                    <a:pt x="1981" y="1197"/>
                    <a:pt x="1981" y="1197"/>
                  </a:cubicBezTo>
                  <a:cubicBezTo>
                    <a:pt x="1978" y="1215"/>
                    <a:pt x="2000" y="1220"/>
                    <a:pt x="2012" y="1215"/>
                  </a:cubicBezTo>
                  <a:cubicBezTo>
                    <a:pt x="2004" y="1208"/>
                    <a:pt x="1997" y="1191"/>
                    <a:pt x="1984" y="1196"/>
                  </a:cubicBezTo>
                  <a:cubicBezTo>
                    <a:pt x="1983" y="1195"/>
                    <a:pt x="1983" y="1195"/>
                    <a:pt x="1983" y="1195"/>
                  </a:cubicBezTo>
                  <a:cubicBezTo>
                    <a:pt x="1980" y="1193"/>
                    <a:pt x="1978" y="1191"/>
                    <a:pt x="1976" y="1189"/>
                  </a:cubicBezTo>
                  <a:cubicBezTo>
                    <a:pt x="1975" y="1188"/>
                    <a:pt x="1974" y="1187"/>
                    <a:pt x="1973" y="1186"/>
                  </a:cubicBezTo>
                  <a:cubicBezTo>
                    <a:pt x="1972" y="1185"/>
                    <a:pt x="1972" y="1184"/>
                    <a:pt x="1971" y="1184"/>
                  </a:cubicBezTo>
                  <a:cubicBezTo>
                    <a:pt x="1971" y="1183"/>
                    <a:pt x="1970" y="1183"/>
                    <a:pt x="1970" y="1183"/>
                  </a:cubicBezTo>
                  <a:cubicBezTo>
                    <a:pt x="1970" y="1183"/>
                    <a:pt x="1970" y="1183"/>
                    <a:pt x="1970" y="1183"/>
                  </a:cubicBezTo>
                  <a:cubicBezTo>
                    <a:pt x="1969" y="1182"/>
                    <a:pt x="1969" y="1182"/>
                    <a:pt x="1969" y="1182"/>
                  </a:cubicBezTo>
                  <a:cubicBezTo>
                    <a:pt x="1968" y="1181"/>
                    <a:pt x="1967" y="1181"/>
                    <a:pt x="1967" y="1180"/>
                  </a:cubicBezTo>
                  <a:cubicBezTo>
                    <a:pt x="1966" y="1180"/>
                    <a:pt x="1966" y="1180"/>
                    <a:pt x="1966" y="1180"/>
                  </a:cubicBezTo>
                  <a:cubicBezTo>
                    <a:pt x="1966" y="1180"/>
                    <a:pt x="1966" y="1180"/>
                    <a:pt x="1966" y="1180"/>
                  </a:cubicBezTo>
                  <a:cubicBezTo>
                    <a:pt x="1969" y="1180"/>
                    <a:pt x="1971" y="1179"/>
                    <a:pt x="1973" y="1179"/>
                  </a:cubicBezTo>
                  <a:cubicBezTo>
                    <a:pt x="1976" y="1179"/>
                    <a:pt x="1978" y="1179"/>
                    <a:pt x="1980" y="1179"/>
                  </a:cubicBezTo>
                  <a:cubicBezTo>
                    <a:pt x="1980" y="1179"/>
                    <a:pt x="1981" y="1179"/>
                    <a:pt x="1981" y="1179"/>
                  </a:cubicBezTo>
                  <a:cubicBezTo>
                    <a:pt x="1982" y="1179"/>
                    <a:pt x="1982" y="1179"/>
                    <a:pt x="1983" y="1179"/>
                  </a:cubicBezTo>
                  <a:cubicBezTo>
                    <a:pt x="1984" y="1179"/>
                    <a:pt x="1985" y="1179"/>
                    <a:pt x="1985" y="1178"/>
                  </a:cubicBezTo>
                  <a:cubicBezTo>
                    <a:pt x="1987" y="1178"/>
                    <a:pt x="1989" y="1178"/>
                    <a:pt x="1990" y="1178"/>
                  </a:cubicBezTo>
                  <a:cubicBezTo>
                    <a:pt x="1992" y="1178"/>
                    <a:pt x="1993" y="1178"/>
                    <a:pt x="1993" y="1178"/>
                  </a:cubicBezTo>
                  <a:cubicBezTo>
                    <a:pt x="1993" y="1178"/>
                    <a:pt x="1992" y="1177"/>
                    <a:pt x="1990" y="1177"/>
                  </a:cubicBezTo>
                  <a:cubicBezTo>
                    <a:pt x="1989" y="1177"/>
                    <a:pt x="1988" y="1177"/>
                    <a:pt x="1988" y="1177"/>
                  </a:cubicBezTo>
                  <a:cubicBezTo>
                    <a:pt x="1987" y="1177"/>
                    <a:pt x="1986" y="1177"/>
                    <a:pt x="1985" y="1177"/>
                  </a:cubicBezTo>
                  <a:cubicBezTo>
                    <a:pt x="1985" y="1177"/>
                    <a:pt x="1984" y="1176"/>
                    <a:pt x="1983" y="1176"/>
                  </a:cubicBezTo>
                  <a:cubicBezTo>
                    <a:pt x="1982" y="1176"/>
                    <a:pt x="1982" y="1176"/>
                    <a:pt x="1981" y="1176"/>
                  </a:cubicBezTo>
                  <a:cubicBezTo>
                    <a:pt x="1981" y="1176"/>
                    <a:pt x="1980" y="1176"/>
                    <a:pt x="1980" y="1177"/>
                  </a:cubicBezTo>
                  <a:cubicBezTo>
                    <a:pt x="1978" y="1177"/>
                    <a:pt x="1976" y="1177"/>
                    <a:pt x="1973" y="1177"/>
                  </a:cubicBezTo>
                  <a:cubicBezTo>
                    <a:pt x="1971" y="1177"/>
                    <a:pt x="1969" y="1177"/>
                    <a:pt x="1966" y="1177"/>
                  </a:cubicBezTo>
                  <a:cubicBezTo>
                    <a:pt x="1961" y="1178"/>
                    <a:pt x="1956" y="1178"/>
                    <a:pt x="1950" y="1179"/>
                  </a:cubicBezTo>
                  <a:cubicBezTo>
                    <a:pt x="1949" y="1179"/>
                    <a:pt x="1947" y="1179"/>
                    <a:pt x="1945" y="1180"/>
                  </a:cubicBezTo>
                  <a:cubicBezTo>
                    <a:pt x="1946" y="1179"/>
                    <a:pt x="1946" y="1179"/>
                    <a:pt x="1946" y="1179"/>
                  </a:cubicBezTo>
                  <a:cubicBezTo>
                    <a:pt x="1946" y="1179"/>
                    <a:pt x="1946" y="1179"/>
                    <a:pt x="1947" y="1178"/>
                  </a:cubicBezTo>
                  <a:cubicBezTo>
                    <a:pt x="1947" y="1178"/>
                    <a:pt x="1947" y="1178"/>
                    <a:pt x="1947" y="1178"/>
                  </a:cubicBezTo>
                  <a:cubicBezTo>
                    <a:pt x="1947" y="1177"/>
                    <a:pt x="1948" y="1177"/>
                    <a:pt x="1948" y="1177"/>
                  </a:cubicBezTo>
                  <a:cubicBezTo>
                    <a:pt x="1949" y="1174"/>
                    <a:pt x="1951" y="1171"/>
                    <a:pt x="1952" y="1167"/>
                  </a:cubicBezTo>
                  <a:cubicBezTo>
                    <a:pt x="1953" y="1165"/>
                    <a:pt x="1954" y="1161"/>
                    <a:pt x="1955" y="1158"/>
                  </a:cubicBezTo>
                  <a:cubicBezTo>
                    <a:pt x="1955" y="1159"/>
                    <a:pt x="1956" y="1159"/>
                    <a:pt x="1956" y="1159"/>
                  </a:cubicBezTo>
                  <a:cubicBezTo>
                    <a:pt x="1959" y="1159"/>
                    <a:pt x="1959" y="1159"/>
                    <a:pt x="1959" y="1159"/>
                  </a:cubicBezTo>
                  <a:cubicBezTo>
                    <a:pt x="1974" y="1159"/>
                    <a:pt x="1984" y="1144"/>
                    <a:pt x="1979" y="1130"/>
                  </a:cubicBezTo>
                  <a:cubicBezTo>
                    <a:pt x="1969" y="1136"/>
                    <a:pt x="1947" y="1140"/>
                    <a:pt x="1954" y="1156"/>
                  </a:cubicBezTo>
                  <a:cubicBezTo>
                    <a:pt x="1954" y="1156"/>
                    <a:pt x="1954" y="1156"/>
                    <a:pt x="1954" y="1156"/>
                  </a:cubicBezTo>
                  <a:cubicBezTo>
                    <a:pt x="1952" y="1160"/>
                    <a:pt x="1951" y="1163"/>
                    <a:pt x="1950" y="1167"/>
                  </a:cubicBezTo>
                  <a:cubicBezTo>
                    <a:pt x="1948" y="1170"/>
                    <a:pt x="1947" y="1173"/>
                    <a:pt x="1946" y="1175"/>
                  </a:cubicBezTo>
                  <a:cubicBezTo>
                    <a:pt x="1946" y="1176"/>
                    <a:pt x="1945" y="1176"/>
                    <a:pt x="1945" y="1176"/>
                  </a:cubicBezTo>
                  <a:cubicBezTo>
                    <a:pt x="1945" y="1177"/>
                    <a:pt x="1945" y="1177"/>
                    <a:pt x="1945" y="1177"/>
                  </a:cubicBezTo>
                  <a:cubicBezTo>
                    <a:pt x="1945" y="1177"/>
                    <a:pt x="1944" y="1178"/>
                    <a:pt x="1944" y="1178"/>
                  </a:cubicBezTo>
                  <a:cubicBezTo>
                    <a:pt x="1944" y="1178"/>
                    <a:pt x="1944" y="1178"/>
                    <a:pt x="1944" y="1179"/>
                  </a:cubicBezTo>
                  <a:cubicBezTo>
                    <a:pt x="1943" y="1179"/>
                    <a:pt x="1943" y="1180"/>
                    <a:pt x="1943" y="1180"/>
                  </a:cubicBezTo>
                  <a:cubicBezTo>
                    <a:pt x="1940" y="1180"/>
                    <a:pt x="1937" y="1181"/>
                    <a:pt x="1935" y="1181"/>
                  </a:cubicBezTo>
                  <a:cubicBezTo>
                    <a:pt x="1932" y="1181"/>
                    <a:pt x="1930" y="1181"/>
                    <a:pt x="1927" y="1181"/>
                  </a:cubicBezTo>
                  <a:cubicBezTo>
                    <a:pt x="1925" y="1182"/>
                    <a:pt x="1923" y="1182"/>
                    <a:pt x="1921" y="1182"/>
                  </a:cubicBezTo>
                  <a:cubicBezTo>
                    <a:pt x="1920" y="1182"/>
                    <a:pt x="1919" y="1182"/>
                    <a:pt x="1918" y="1182"/>
                  </a:cubicBezTo>
                  <a:cubicBezTo>
                    <a:pt x="1917" y="1182"/>
                    <a:pt x="1916" y="1182"/>
                    <a:pt x="1915" y="1182"/>
                  </a:cubicBezTo>
                  <a:cubicBezTo>
                    <a:pt x="1914" y="1182"/>
                    <a:pt x="1912" y="1183"/>
                    <a:pt x="1911" y="1183"/>
                  </a:cubicBezTo>
                  <a:cubicBezTo>
                    <a:pt x="1910" y="1183"/>
                    <a:pt x="1910" y="1183"/>
                    <a:pt x="1909" y="1183"/>
                  </a:cubicBezTo>
                  <a:cubicBezTo>
                    <a:pt x="1908" y="1182"/>
                    <a:pt x="1906" y="1181"/>
                    <a:pt x="1905" y="1180"/>
                  </a:cubicBezTo>
                  <a:cubicBezTo>
                    <a:pt x="1902" y="1179"/>
                    <a:pt x="1900" y="1177"/>
                    <a:pt x="1898" y="1176"/>
                  </a:cubicBezTo>
                  <a:cubicBezTo>
                    <a:pt x="1896" y="1175"/>
                    <a:pt x="1894" y="1173"/>
                    <a:pt x="1892" y="1172"/>
                  </a:cubicBezTo>
                  <a:cubicBezTo>
                    <a:pt x="1880" y="1164"/>
                    <a:pt x="1869" y="1155"/>
                    <a:pt x="1860" y="1147"/>
                  </a:cubicBezTo>
                  <a:cubicBezTo>
                    <a:pt x="1860" y="1147"/>
                    <a:pt x="1861" y="1147"/>
                    <a:pt x="1861" y="1147"/>
                  </a:cubicBezTo>
                  <a:cubicBezTo>
                    <a:pt x="1862" y="1147"/>
                    <a:pt x="1862" y="1147"/>
                    <a:pt x="1863" y="1146"/>
                  </a:cubicBezTo>
                  <a:cubicBezTo>
                    <a:pt x="1864" y="1146"/>
                    <a:pt x="1865" y="1146"/>
                    <a:pt x="1866" y="1146"/>
                  </a:cubicBezTo>
                  <a:cubicBezTo>
                    <a:pt x="1867" y="1145"/>
                    <a:pt x="1868" y="1145"/>
                    <a:pt x="1868" y="1145"/>
                  </a:cubicBezTo>
                  <a:cubicBezTo>
                    <a:pt x="1869" y="1145"/>
                    <a:pt x="1869" y="1145"/>
                    <a:pt x="1869" y="1145"/>
                  </a:cubicBezTo>
                  <a:cubicBezTo>
                    <a:pt x="1869" y="1145"/>
                    <a:pt x="1869" y="1145"/>
                    <a:pt x="1869" y="1145"/>
                  </a:cubicBezTo>
                  <a:cubicBezTo>
                    <a:pt x="1883" y="1147"/>
                    <a:pt x="1889" y="1137"/>
                    <a:pt x="1896" y="1124"/>
                  </a:cubicBezTo>
                  <a:cubicBezTo>
                    <a:pt x="1883" y="1118"/>
                    <a:pt x="1875" y="1128"/>
                    <a:pt x="1870" y="1140"/>
                  </a:cubicBezTo>
                  <a:cubicBezTo>
                    <a:pt x="1869" y="1141"/>
                    <a:pt x="1868" y="1141"/>
                    <a:pt x="1867" y="1142"/>
                  </a:cubicBezTo>
                  <a:cubicBezTo>
                    <a:pt x="1867" y="1142"/>
                    <a:pt x="1866" y="1142"/>
                    <a:pt x="1865" y="1143"/>
                  </a:cubicBezTo>
                  <a:cubicBezTo>
                    <a:pt x="1864" y="1143"/>
                    <a:pt x="1863" y="1143"/>
                    <a:pt x="1862" y="1143"/>
                  </a:cubicBezTo>
                  <a:cubicBezTo>
                    <a:pt x="1862" y="1143"/>
                    <a:pt x="1861" y="1144"/>
                    <a:pt x="1860" y="1144"/>
                  </a:cubicBezTo>
                  <a:cubicBezTo>
                    <a:pt x="1859" y="1144"/>
                    <a:pt x="1859" y="1144"/>
                    <a:pt x="1858" y="1144"/>
                  </a:cubicBezTo>
                  <a:cubicBezTo>
                    <a:pt x="1858" y="1144"/>
                    <a:pt x="1858" y="1144"/>
                    <a:pt x="1857" y="1144"/>
                  </a:cubicBezTo>
                  <a:cubicBezTo>
                    <a:pt x="1857" y="1144"/>
                    <a:pt x="1857" y="1144"/>
                    <a:pt x="1857" y="1144"/>
                  </a:cubicBezTo>
                  <a:cubicBezTo>
                    <a:pt x="1856" y="1144"/>
                    <a:pt x="1856" y="1143"/>
                    <a:pt x="1855" y="1143"/>
                  </a:cubicBezTo>
                  <a:cubicBezTo>
                    <a:pt x="1846" y="1128"/>
                    <a:pt x="1838" y="1115"/>
                    <a:pt x="1833" y="1110"/>
                  </a:cubicBezTo>
                  <a:cubicBezTo>
                    <a:pt x="1871" y="1117"/>
                    <a:pt x="1927" y="1106"/>
                    <a:pt x="1967" y="1108"/>
                  </a:cubicBezTo>
                  <a:cubicBezTo>
                    <a:pt x="1952" y="1105"/>
                    <a:pt x="1925" y="1103"/>
                    <a:pt x="1910" y="1100"/>
                  </a:cubicBezTo>
                  <a:cubicBezTo>
                    <a:pt x="1890" y="1097"/>
                    <a:pt x="1868" y="1100"/>
                    <a:pt x="1846" y="1097"/>
                  </a:cubicBezTo>
                  <a:cubicBezTo>
                    <a:pt x="1786" y="1089"/>
                    <a:pt x="1756" y="1035"/>
                    <a:pt x="1692" y="1052"/>
                  </a:cubicBezTo>
                  <a:cubicBezTo>
                    <a:pt x="1726" y="1027"/>
                    <a:pt x="1767" y="1013"/>
                    <a:pt x="1808" y="1006"/>
                  </a:cubicBezTo>
                  <a:cubicBezTo>
                    <a:pt x="1856" y="999"/>
                    <a:pt x="1885" y="1022"/>
                    <a:pt x="1928" y="1033"/>
                  </a:cubicBezTo>
                  <a:cubicBezTo>
                    <a:pt x="1962" y="1041"/>
                    <a:pt x="1999" y="1033"/>
                    <a:pt x="2034" y="1041"/>
                  </a:cubicBezTo>
                  <a:cubicBezTo>
                    <a:pt x="2069" y="1050"/>
                    <a:pt x="2098" y="1070"/>
                    <a:pt x="2132" y="1079"/>
                  </a:cubicBezTo>
                  <a:cubicBezTo>
                    <a:pt x="2143" y="1082"/>
                    <a:pt x="2151" y="1082"/>
                    <a:pt x="2159" y="1083"/>
                  </a:cubicBezTo>
                  <a:cubicBezTo>
                    <a:pt x="2167" y="1087"/>
                    <a:pt x="2175" y="1092"/>
                    <a:pt x="2185" y="1096"/>
                  </a:cubicBezTo>
                  <a:cubicBezTo>
                    <a:pt x="2187" y="1097"/>
                    <a:pt x="2190" y="1099"/>
                    <a:pt x="2192" y="1100"/>
                  </a:cubicBezTo>
                  <a:cubicBezTo>
                    <a:pt x="2193" y="1100"/>
                    <a:pt x="2193" y="1100"/>
                    <a:pt x="2193" y="1100"/>
                  </a:cubicBezTo>
                  <a:cubicBezTo>
                    <a:pt x="2193" y="1101"/>
                    <a:pt x="2193" y="1102"/>
                    <a:pt x="2193" y="1102"/>
                  </a:cubicBezTo>
                  <a:cubicBezTo>
                    <a:pt x="2193" y="1103"/>
                    <a:pt x="2193" y="1103"/>
                    <a:pt x="2194" y="1103"/>
                  </a:cubicBezTo>
                  <a:cubicBezTo>
                    <a:pt x="2194" y="1104"/>
                    <a:pt x="2194" y="1104"/>
                    <a:pt x="2194" y="1104"/>
                  </a:cubicBezTo>
                  <a:cubicBezTo>
                    <a:pt x="2194" y="1104"/>
                    <a:pt x="2194" y="1104"/>
                    <a:pt x="2194" y="1105"/>
                  </a:cubicBezTo>
                  <a:cubicBezTo>
                    <a:pt x="2194" y="1105"/>
                    <a:pt x="2194" y="1106"/>
                    <a:pt x="2194" y="1107"/>
                  </a:cubicBezTo>
                  <a:cubicBezTo>
                    <a:pt x="2194" y="1108"/>
                    <a:pt x="2194" y="1110"/>
                    <a:pt x="2194" y="1111"/>
                  </a:cubicBezTo>
                  <a:cubicBezTo>
                    <a:pt x="2194" y="1112"/>
                    <a:pt x="2194" y="1113"/>
                    <a:pt x="2194" y="1114"/>
                  </a:cubicBezTo>
                  <a:cubicBezTo>
                    <a:pt x="2194" y="1115"/>
                    <a:pt x="2194" y="1117"/>
                    <a:pt x="2193" y="1118"/>
                  </a:cubicBezTo>
                  <a:cubicBezTo>
                    <a:pt x="2193" y="1119"/>
                    <a:pt x="2193" y="1121"/>
                    <a:pt x="2193" y="1122"/>
                  </a:cubicBezTo>
                  <a:cubicBezTo>
                    <a:pt x="2185" y="1125"/>
                    <a:pt x="2184" y="1140"/>
                    <a:pt x="2188" y="1146"/>
                  </a:cubicBezTo>
                  <a:cubicBezTo>
                    <a:pt x="2192" y="1155"/>
                    <a:pt x="2201" y="1157"/>
                    <a:pt x="2210" y="1155"/>
                  </a:cubicBezTo>
                  <a:cubicBezTo>
                    <a:pt x="2193" y="1148"/>
                    <a:pt x="2210" y="1133"/>
                    <a:pt x="2195" y="1123"/>
                  </a:cubicBezTo>
                  <a:cubicBezTo>
                    <a:pt x="2195" y="1121"/>
                    <a:pt x="2195" y="1120"/>
                    <a:pt x="2195" y="1118"/>
                  </a:cubicBezTo>
                  <a:cubicBezTo>
                    <a:pt x="2195" y="1117"/>
                    <a:pt x="2196" y="1116"/>
                    <a:pt x="2196" y="1114"/>
                  </a:cubicBezTo>
                  <a:cubicBezTo>
                    <a:pt x="2196" y="1113"/>
                    <a:pt x="2196" y="1112"/>
                    <a:pt x="2196" y="1111"/>
                  </a:cubicBezTo>
                  <a:cubicBezTo>
                    <a:pt x="2196" y="1109"/>
                    <a:pt x="2196" y="1108"/>
                    <a:pt x="2196" y="1107"/>
                  </a:cubicBezTo>
                  <a:cubicBezTo>
                    <a:pt x="2196" y="1106"/>
                    <a:pt x="2196" y="1105"/>
                    <a:pt x="2196" y="1104"/>
                  </a:cubicBezTo>
                  <a:cubicBezTo>
                    <a:pt x="2196" y="1104"/>
                    <a:pt x="2196" y="1104"/>
                    <a:pt x="2196" y="1103"/>
                  </a:cubicBezTo>
                  <a:cubicBezTo>
                    <a:pt x="2195" y="1103"/>
                    <a:pt x="2195" y="1103"/>
                    <a:pt x="2195" y="1103"/>
                  </a:cubicBezTo>
                  <a:cubicBezTo>
                    <a:pt x="2195" y="1102"/>
                    <a:pt x="2195" y="1102"/>
                    <a:pt x="2195" y="1102"/>
                  </a:cubicBezTo>
                  <a:cubicBezTo>
                    <a:pt x="2194" y="1101"/>
                    <a:pt x="2194" y="1101"/>
                    <a:pt x="2194" y="1101"/>
                  </a:cubicBezTo>
                  <a:cubicBezTo>
                    <a:pt x="2197" y="1102"/>
                    <a:pt x="2200" y="1104"/>
                    <a:pt x="2204" y="1105"/>
                  </a:cubicBezTo>
                  <a:cubicBezTo>
                    <a:pt x="2221" y="1122"/>
                    <a:pt x="2230" y="1145"/>
                    <a:pt x="2235" y="1166"/>
                  </a:cubicBezTo>
                  <a:cubicBezTo>
                    <a:pt x="2234" y="1168"/>
                    <a:pt x="2234" y="1169"/>
                    <a:pt x="2233" y="1170"/>
                  </a:cubicBezTo>
                  <a:cubicBezTo>
                    <a:pt x="2232" y="1172"/>
                    <a:pt x="2232" y="1173"/>
                    <a:pt x="2231" y="1175"/>
                  </a:cubicBezTo>
                  <a:cubicBezTo>
                    <a:pt x="2230" y="1176"/>
                    <a:pt x="2229" y="1177"/>
                    <a:pt x="2228" y="1178"/>
                  </a:cubicBezTo>
                  <a:cubicBezTo>
                    <a:pt x="2228" y="1178"/>
                    <a:pt x="2227" y="1179"/>
                    <a:pt x="2227" y="1179"/>
                  </a:cubicBezTo>
                  <a:cubicBezTo>
                    <a:pt x="2227" y="1180"/>
                    <a:pt x="2226" y="1180"/>
                    <a:pt x="2226" y="1180"/>
                  </a:cubicBezTo>
                  <a:cubicBezTo>
                    <a:pt x="2225" y="1181"/>
                    <a:pt x="2224" y="1182"/>
                    <a:pt x="2223" y="1183"/>
                  </a:cubicBezTo>
                  <a:cubicBezTo>
                    <a:pt x="2222" y="1183"/>
                    <a:pt x="2222" y="1183"/>
                    <a:pt x="2222" y="1184"/>
                  </a:cubicBezTo>
                  <a:cubicBezTo>
                    <a:pt x="2207" y="1180"/>
                    <a:pt x="2205" y="1192"/>
                    <a:pt x="2194" y="1199"/>
                  </a:cubicBezTo>
                  <a:cubicBezTo>
                    <a:pt x="2209" y="1207"/>
                    <a:pt x="2218" y="1199"/>
                    <a:pt x="2224" y="1184"/>
                  </a:cubicBezTo>
                  <a:cubicBezTo>
                    <a:pt x="2224" y="1184"/>
                    <a:pt x="2223" y="1184"/>
                    <a:pt x="2223" y="1184"/>
                  </a:cubicBezTo>
                  <a:cubicBezTo>
                    <a:pt x="2224" y="1183"/>
                    <a:pt x="2225" y="1182"/>
                    <a:pt x="2226" y="1182"/>
                  </a:cubicBezTo>
                  <a:cubicBezTo>
                    <a:pt x="2227" y="1181"/>
                    <a:pt x="2227" y="1181"/>
                    <a:pt x="2228" y="1180"/>
                  </a:cubicBezTo>
                  <a:cubicBezTo>
                    <a:pt x="2228" y="1180"/>
                    <a:pt x="2229" y="1179"/>
                    <a:pt x="2229" y="1179"/>
                  </a:cubicBezTo>
                  <a:cubicBezTo>
                    <a:pt x="2230" y="1179"/>
                    <a:pt x="2230" y="1178"/>
                    <a:pt x="2230" y="1178"/>
                  </a:cubicBezTo>
                  <a:cubicBezTo>
                    <a:pt x="2230" y="1180"/>
                    <a:pt x="2229" y="1181"/>
                    <a:pt x="2229" y="1182"/>
                  </a:cubicBezTo>
                  <a:cubicBezTo>
                    <a:pt x="2228" y="1186"/>
                    <a:pt x="2227" y="1190"/>
                    <a:pt x="2227" y="1193"/>
                  </a:cubicBezTo>
                  <a:cubicBezTo>
                    <a:pt x="2227" y="1194"/>
                    <a:pt x="2227" y="1194"/>
                    <a:pt x="2227" y="1195"/>
                  </a:cubicBezTo>
                  <a:cubicBezTo>
                    <a:pt x="2227" y="1195"/>
                    <a:pt x="2227" y="1195"/>
                    <a:pt x="2227" y="1196"/>
                  </a:cubicBezTo>
                  <a:cubicBezTo>
                    <a:pt x="2227" y="1196"/>
                    <a:pt x="2227" y="1197"/>
                    <a:pt x="2227" y="1198"/>
                  </a:cubicBezTo>
                  <a:cubicBezTo>
                    <a:pt x="2227" y="1199"/>
                    <a:pt x="2227" y="1200"/>
                    <a:pt x="2228" y="1201"/>
                  </a:cubicBezTo>
                  <a:cubicBezTo>
                    <a:pt x="2228" y="1202"/>
                    <a:pt x="2228" y="1203"/>
                    <a:pt x="2228" y="1203"/>
                  </a:cubicBezTo>
                  <a:cubicBezTo>
                    <a:pt x="2228" y="1204"/>
                    <a:pt x="2228" y="1204"/>
                    <a:pt x="2228" y="1204"/>
                  </a:cubicBezTo>
                  <a:cubicBezTo>
                    <a:pt x="2228" y="1204"/>
                    <a:pt x="2228" y="1203"/>
                    <a:pt x="2229" y="1201"/>
                  </a:cubicBezTo>
                  <a:cubicBezTo>
                    <a:pt x="2229" y="1200"/>
                    <a:pt x="2229" y="1199"/>
                    <a:pt x="2229" y="1198"/>
                  </a:cubicBezTo>
                  <a:cubicBezTo>
                    <a:pt x="2230" y="1197"/>
                    <a:pt x="2230" y="1196"/>
                    <a:pt x="2230" y="1196"/>
                  </a:cubicBezTo>
                  <a:cubicBezTo>
                    <a:pt x="2230" y="1195"/>
                    <a:pt x="2230" y="1195"/>
                    <a:pt x="2230" y="1195"/>
                  </a:cubicBezTo>
                  <a:cubicBezTo>
                    <a:pt x="2230" y="1194"/>
                    <a:pt x="2230" y="1194"/>
                    <a:pt x="2230" y="1194"/>
                  </a:cubicBezTo>
                  <a:cubicBezTo>
                    <a:pt x="2230" y="1193"/>
                    <a:pt x="2230" y="1192"/>
                    <a:pt x="2230" y="1192"/>
                  </a:cubicBezTo>
                  <a:cubicBezTo>
                    <a:pt x="2230" y="1192"/>
                    <a:pt x="2230" y="1192"/>
                    <a:pt x="2230" y="1192"/>
                  </a:cubicBezTo>
                  <a:cubicBezTo>
                    <a:pt x="2230" y="1192"/>
                    <a:pt x="2230" y="1192"/>
                    <a:pt x="2230" y="1192"/>
                  </a:cubicBezTo>
                  <a:cubicBezTo>
                    <a:pt x="2231" y="1192"/>
                    <a:pt x="2231" y="1193"/>
                    <a:pt x="2231" y="1193"/>
                  </a:cubicBezTo>
                  <a:cubicBezTo>
                    <a:pt x="2231" y="1194"/>
                    <a:pt x="2231" y="1195"/>
                    <a:pt x="2232" y="1196"/>
                  </a:cubicBezTo>
                  <a:cubicBezTo>
                    <a:pt x="2232" y="1197"/>
                    <a:pt x="2232" y="1197"/>
                    <a:pt x="2233" y="1198"/>
                  </a:cubicBezTo>
                  <a:cubicBezTo>
                    <a:pt x="2233" y="1199"/>
                    <a:pt x="2234" y="1201"/>
                    <a:pt x="2234" y="1202"/>
                  </a:cubicBezTo>
                  <a:cubicBezTo>
                    <a:pt x="2234" y="1202"/>
                    <a:pt x="2235" y="1203"/>
                    <a:pt x="2235" y="1203"/>
                  </a:cubicBezTo>
                  <a:cubicBezTo>
                    <a:pt x="2235" y="1203"/>
                    <a:pt x="2235" y="1203"/>
                    <a:pt x="2235" y="1203"/>
                  </a:cubicBezTo>
                  <a:cubicBezTo>
                    <a:pt x="2235" y="1203"/>
                    <a:pt x="2235" y="1203"/>
                    <a:pt x="2235" y="1203"/>
                  </a:cubicBezTo>
                  <a:cubicBezTo>
                    <a:pt x="2235" y="1204"/>
                    <a:pt x="2235" y="1204"/>
                    <a:pt x="2235" y="1204"/>
                  </a:cubicBezTo>
                  <a:cubicBezTo>
                    <a:pt x="2233" y="1207"/>
                    <a:pt x="2233" y="1217"/>
                    <a:pt x="2237" y="1221"/>
                  </a:cubicBezTo>
                  <a:cubicBezTo>
                    <a:pt x="2241" y="1227"/>
                    <a:pt x="2250" y="1228"/>
                    <a:pt x="2256" y="1230"/>
                  </a:cubicBezTo>
                  <a:cubicBezTo>
                    <a:pt x="2248" y="1219"/>
                    <a:pt x="2252" y="1205"/>
                    <a:pt x="2237" y="1204"/>
                  </a:cubicBezTo>
                  <a:cubicBezTo>
                    <a:pt x="2237" y="1203"/>
                    <a:pt x="2236" y="1202"/>
                    <a:pt x="2236" y="1201"/>
                  </a:cubicBezTo>
                  <a:cubicBezTo>
                    <a:pt x="2235" y="1200"/>
                    <a:pt x="2235" y="1199"/>
                    <a:pt x="2235" y="1198"/>
                  </a:cubicBezTo>
                  <a:cubicBezTo>
                    <a:pt x="2234" y="1197"/>
                    <a:pt x="2234" y="1196"/>
                    <a:pt x="2233" y="1195"/>
                  </a:cubicBezTo>
                  <a:cubicBezTo>
                    <a:pt x="2233" y="1194"/>
                    <a:pt x="2233" y="1193"/>
                    <a:pt x="2233" y="1192"/>
                  </a:cubicBezTo>
                  <a:cubicBezTo>
                    <a:pt x="2232" y="1192"/>
                    <a:pt x="2232" y="1192"/>
                    <a:pt x="2232" y="1192"/>
                  </a:cubicBezTo>
                  <a:cubicBezTo>
                    <a:pt x="2232" y="1191"/>
                    <a:pt x="2232" y="1191"/>
                    <a:pt x="2232" y="1191"/>
                  </a:cubicBezTo>
                  <a:cubicBezTo>
                    <a:pt x="2232" y="1191"/>
                    <a:pt x="2232" y="1190"/>
                    <a:pt x="2232" y="1190"/>
                  </a:cubicBezTo>
                  <a:cubicBezTo>
                    <a:pt x="2231" y="1189"/>
                    <a:pt x="2231" y="1189"/>
                    <a:pt x="2231" y="1188"/>
                  </a:cubicBezTo>
                  <a:cubicBezTo>
                    <a:pt x="2231" y="1188"/>
                    <a:pt x="2231" y="1188"/>
                    <a:pt x="2231" y="1188"/>
                  </a:cubicBezTo>
                  <a:cubicBezTo>
                    <a:pt x="2231" y="1187"/>
                    <a:pt x="2231" y="1185"/>
                    <a:pt x="2232" y="1183"/>
                  </a:cubicBezTo>
                  <a:cubicBezTo>
                    <a:pt x="2232" y="1181"/>
                    <a:pt x="2233" y="1179"/>
                    <a:pt x="2234" y="1177"/>
                  </a:cubicBezTo>
                  <a:cubicBezTo>
                    <a:pt x="2234" y="1176"/>
                    <a:pt x="2235" y="1174"/>
                    <a:pt x="2236" y="1172"/>
                  </a:cubicBezTo>
                  <a:cubicBezTo>
                    <a:pt x="2237" y="1168"/>
                    <a:pt x="2239" y="1164"/>
                    <a:pt x="2241" y="1161"/>
                  </a:cubicBezTo>
                  <a:cubicBezTo>
                    <a:pt x="2242" y="1159"/>
                    <a:pt x="2243" y="1157"/>
                    <a:pt x="2244" y="1155"/>
                  </a:cubicBezTo>
                  <a:cubicBezTo>
                    <a:pt x="2244" y="1154"/>
                    <a:pt x="2245" y="1152"/>
                    <a:pt x="2246" y="1151"/>
                  </a:cubicBezTo>
                  <a:cubicBezTo>
                    <a:pt x="2246" y="1150"/>
                    <a:pt x="2246" y="1150"/>
                    <a:pt x="2246" y="1149"/>
                  </a:cubicBezTo>
                  <a:cubicBezTo>
                    <a:pt x="2246" y="1149"/>
                    <a:pt x="2247" y="1149"/>
                    <a:pt x="2247" y="1148"/>
                  </a:cubicBezTo>
                  <a:cubicBezTo>
                    <a:pt x="2247" y="1148"/>
                    <a:pt x="2247" y="1147"/>
                    <a:pt x="2247" y="1146"/>
                  </a:cubicBezTo>
                  <a:cubicBezTo>
                    <a:pt x="2247" y="1146"/>
                    <a:pt x="2247" y="1145"/>
                    <a:pt x="2247" y="1144"/>
                  </a:cubicBezTo>
                  <a:cubicBezTo>
                    <a:pt x="2247" y="1144"/>
                    <a:pt x="2247" y="1144"/>
                    <a:pt x="2247" y="1144"/>
                  </a:cubicBezTo>
                  <a:cubicBezTo>
                    <a:pt x="2250" y="1148"/>
                    <a:pt x="2253" y="1151"/>
                    <a:pt x="2256" y="1154"/>
                  </a:cubicBezTo>
                  <a:cubicBezTo>
                    <a:pt x="2258" y="1156"/>
                    <a:pt x="2261" y="1159"/>
                    <a:pt x="2264" y="1161"/>
                  </a:cubicBezTo>
                  <a:cubicBezTo>
                    <a:pt x="2267" y="1163"/>
                    <a:pt x="2270" y="1166"/>
                    <a:pt x="2272" y="1168"/>
                  </a:cubicBezTo>
                  <a:cubicBezTo>
                    <a:pt x="2275" y="1170"/>
                    <a:pt x="2277" y="1172"/>
                    <a:pt x="2279" y="1175"/>
                  </a:cubicBezTo>
                  <a:cubicBezTo>
                    <a:pt x="2280" y="1175"/>
                    <a:pt x="2280" y="1176"/>
                    <a:pt x="2280"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7"/>
                    <a:pt x="2281" y="1177"/>
                    <a:pt x="2281" y="1177"/>
                  </a:cubicBezTo>
                  <a:cubicBezTo>
                    <a:pt x="2281" y="1178"/>
                    <a:pt x="2282" y="1178"/>
                    <a:pt x="2282" y="1178"/>
                  </a:cubicBezTo>
                  <a:cubicBezTo>
                    <a:pt x="2282" y="1179"/>
                    <a:pt x="2282" y="1179"/>
                    <a:pt x="2282" y="1179"/>
                  </a:cubicBezTo>
                  <a:cubicBezTo>
                    <a:pt x="2282" y="1180"/>
                    <a:pt x="2283" y="1180"/>
                    <a:pt x="2283" y="1180"/>
                  </a:cubicBezTo>
                  <a:cubicBezTo>
                    <a:pt x="2283" y="1181"/>
                    <a:pt x="2283" y="1182"/>
                    <a:pt x="2284" y="1182"/>
                  </a:cubicBezTo>
                  <a:cubicBezTo>
                    <a:pt x="2284" y="1184"/>
                    <a:pt x="2285" y="1185"/>
                    <a:pt x="2285" y="1186"/>
                  </a:cubicBezTo>
                  <a:cubicBezTo>
                    <a:pt x="2286" y="1188"/>
                    <a:pt x="2286" y="1189"/>
                    <a:pt x="2287" y="1191"/>
                  </a:cubicBezTo>
                  <a:cubicBezTo>
                    <a:pt x="2288" y="1193"/>
                    <a:pt x="2289" y="1196"/>
                    <a:pt x="2289" y="1198"/>
                  </a:cubicBezTo>
                  <a:cubicBezTo>
                    <a:pt x="2290" y="1198"/>
                    <a:pt x="2290" y="1198"/>
                    <a:pt x="2290" y="1199"/>
                  </a:cubicBezTo>
                  <a:cubicBezTo>
                    <a:pt x="2290" y="1199"/>
                    <a:pt x="2290" y="1199"/>
                    <a:pt x="2290" y="1200"/>
                  </a:cubicBezTo>
                  <a:cubicBezTo>
                    <a:pt x="2290" y="1201"/>
                    <a:pt x="2290" y="1201"/>
                    <a:pt x="2290" y="1202"/>
                  </a:cubicBezTo>
                  <a:cubicBezTo>
                    <a:pt x="2290" y="1203"/>
                    <a:pt x="2290" y="1203"/>
                    <a:pt x="2290" y="1204"/>
                  </a:cubicBezTo>
                  <a:cubicBezTo>
                    <a:pt x="2290" y="1205"/>
                    <a:pt x="2291" y="1207"/>
                    <a:pt x="2290" y="1208"/>
                  </a:cubicBezTo>
                  <a:cubicBezTo>
                    <a:pt x="2291" y="1210"/>
                    <a:pt x="2290" y="1212"/>
                    <a:pt x="2290" y="1213"/>
                  </a:cubicBezTo>
                  <a:cubicBezTo>
                    <a:pt x="2290" y="1215"/>
                    <a:pt x="2290" y="1216"/>
                    <a:pt x="2290" y="1218"/>
                  </a:cubicBezTo>
                  <a:cubicBezTo>
                    <a:pt x="2289" y="1219"/>
                    <a:pt x="2289" y="1221"/>
                    <a:pt x="2289" y="1222"/>
                  </a:cubicBezTo>
                  <a:cubicBezTo>
                    <a:pt x="2289" y="1222"/>
                    <a:pt x="2289" y="1222"/>
                    <a:pt x="2289" y="1222"/>
                  </a:cubicBezTo>
                  <a:cubicBezTo>
                    <a:pt x="2268" y="1230"/>
                    <a:pt x="2274" y="1245"/>
                    <a:pt x="2286" y="1259"/>
                  </a:cubicBezTo>
                  <a:cubicBezTo>
                    <a:pt x="2287" y="1243"/>
                    <a:pt x="2301" y="1239"/>
                    <a:pt x="2291" y="1222"/>
                  </a:cubicBezTo>
                  <a:cubicBezTo>
                    <a:pt x="2292" y="1220"/>
                    <a:pt x="2292" y="1219"/>
                    <a:pt x="2292" y="1218"/>
                  </a:cubicBezTo>
                  <a:cubicBezTo>
                    <a:pt x="2292" y="1216"/>
                    <a:pt x="2293" y="1215"/>
                    <a:pt x="2293" y="1213"/>
                  </a:cubicBezTo>
                  <a:cubicBezTo>
                    <a:pt x="2293" y="1212"/>
                    <a:pt x="2293" y="1210"/>
                    <a:pt x="2293" y="1208"/>
                  </a:cubicBezTo>
                  <a:cubicBezTo>
                    <a:pt x="2293" y="1207"/>
                    <a:pt x="2293" y="1207"/>
                    <a:pt x="2293" y="1206"/>
                  </a:cubicBezTo>
                  <a:cubicBezTo>
                    <a:pt x="2294" y="1207"/>
                    <a:pt x="2294" y="1209"/>
                    <a:pt x="2295" y="1210"/>
                  </a:cubicBezTo>
                  <a:cubicBezTo>
                    <a:pt x="2296" y="1211"/>
                    <a:pt x="2297" y="1213"/>
                    <a:pt x="2298" y="1214"/>
                  </a:cubicBezTo>
                  <a:cubicBezTo>
                    <a:pt x="2299" y="1215"/>
                    <a:pt x="2299" y="1216"/>
                    <a:pt x="2300" y="1217"/>
                  </a:cubicBezTo>
                  <a:cubicBezTo>
                    <a:pt x="2301" y="1218"/>
                    <a:pt x="2302" y="1219"/>
                    <a:pt x="2302" y="1219"/>
                  </a:cubicBezTo>
                  <a:cubicBezTo>
                    <a:pt x="2302" y="1219"/>
                    <a:pt x="2301" y="1218"/>
                    <a:pt x="2300" y="1216"/>
                  </a:cubicBezTo>
                  <a:cubicBezTo>
                    <a:pt x="2300" y="1216"/>
                    <a:pt x="2299" y="1215"/>
                    <a:pt x="2299" y="1213"/>
                  </a:cubicBezTo>
                  <a:cubicBezTo>
                    <a:pt x="2298" y="1212"/>
                    <a:pt x="2297" y="1211"/>
                    <a:pt x="2297" y="1209"/>
                  </a:cubicBezTo>
                  <a:cubicBezTo>
                    <a:pt x="2295" y="1206"/>
                    <a:pt x="2294" y="1202"/>
                    <a:pt x="2293" y="1197"/>
                  </a:cubicBezTo>
                  <a:cubicBezTo>
                    <a:pt x="2292" y="1194"/>
                    <a:pt x="2291" y="1192"/>
                    <a:pt x="2291" y="1189"/>
                  </a:cubicBezTo>
                  <a:cubicBezTo>
                    <a:pt x="2290" y="1187"/>
                    <a:pt x="2290" y="1186"/>
                    <a:pt x="2289" y="1185"/>
                  </a:cubicBezTo>
                  <a:cubicBezTo>
                    <a:pt x="2289" y="1183"/>
                    <a:pt x="2288" y="1182"/>
                    <a:pt x="2288" y="1180"/>
                  </a:cubicBezTo>
                  <a:cubicBezTo>
                    <a:pt x="2287" y="1180"/>
                    <a:pt x="2287" y="1179"/>
                    <a:pt x="2287" y="1178"/>
                  </a:cubicBezTo>
                  <a:cubicBezTo>
                    <a:pt x="2286" y="1178"/>
                    <a:pt x="2286" y="1177"/>
                    <a:pt x="2286" y="1177"/>
                  </a:cubicBezTo>
                  <a:cubicBezTo>
                    <a:pt x="2286" y="1176"/>
                    <a:pt x="2286" y="1176"/>
                    <a:pt x="2285" y="1176"/>
                  </a:cubicBezTo>
                  <a:cubicBezTo>
                    <a:pt x="2285" y="1175"/>
                    <a:pt x="2285" y="1175"/>
                    <a:pt x="2285" y="1175"/>
                  </a:cubicBezTo>
                  <a:cubicBezTo>
                    <a:pt x="2285" y="1174"/>
                    <a:pt x="2285" y="1174"/>
                    <a:pt x="2285" y="1174"/>
                  </a:cubicBezTo>
                  <a:cubicBezTo>
                    <a:pt x="2284" y="1174"/>
                    <a:pt x="2285" y="1174"/>
                    <a:pt x="2284" y="1174"/>
                  </a:cubicBezTo>
                  <a:cubicBezTo>
                    <a:pt x="2284" y="1174"/>
                    <a:pt x="2284" y="1174"/>
                    <a:pt x="2284" y="1174"/>
                  </a:cubicBezTo>
                  <a:cubicBezTo>
                    <a:pt x="2284" y="1174"/>
                    <a:pt x="2284" y="1174"/>
                    <a:pt x="2284" y="1174"/>
                  </a:cubicBezTo>
                  <a:cubicBezTo>
                    <a:pt x="2284" y="1174"/>
                    <a:pt x="2284" y="1174"/>
                    <a:pt x="2284" y="1174"/>
                  </a:cubicBezTo>
                  <a:cubicBezTo>
                    <a:pt x="2283" y="1173"/>
                    <a:pt x="2283" y="1172"/>
                    <a:pt x="2282" y="1172"/>
                  </a:cubicBezTo>
                  <a:cubicBezTo>
                    <a:pt x="2282" y="1171"/>
                    <a:pt x="2281" y="1170"/>
                    <a:pt x="2280" y="1169"/>
                  </a:cubicBezTo>
                  <a:cubicBezTo>
                    <a:pt x="2281" y="1169"/>
                    <a:pt x="2281" y="1169"/>
                    <a:pt x="2281" y="1169"/>
                  </a:cubicBezTo>
                  <a:cubicBezTo>
                    <a:pt x="2282" y="1170"/>
                    <a:pt x="2284" y="1170"/>
                    <a:pt x="2286" y="1170"/>
                  </a:cubicBezTo>
                  <a:cubicBezTo>
                    <a:pt x="2286" y="1170"/>
                    <a:pt x="2287" y="1170"/>
                    <a:pt x="2287" y="1170"/>
                  </a:cubicBezTo>
                  <a:cubicBezTo>
                    <a:pt x="2288" y="1170"/>
                    <a:pt x="2288" y="1170"/>
                    <a:pt x="2289" y="1170"/>
                  </a:cubicBezTo>
                  <a:cubicBezTo>
                    <a:pt x="2290" y="1170"/>
                    <a:pt x="2290" y="1170"/>
                    <a:pt x="2291" y="1169"/>
                  </a:cubicBezTo>
                  <a:cubicBezTo>
                    <a:pt x="2291" y="1169"/>
                    <a:pt x="2292" y="1169"/>
                    <a:pt x="2292" y="1169"/>
                  </a:cubicBezTo>
                  <a:cubicBezTo>
                    <a:pt x="2294" y="1168"/>
                    <a:pt x="2295" y="1168"/>
                    <a:pt x="2296" y="1167"/>
                  </a:cubicBezTo>
                  <a:cubicBezTo>
                    <a:pt x="2296" y="1167"/>
                    <a:pt x="2297" y="1167"/>
                    <a:pt x="2297" y="1166"/>
                  </a:cubicBezTo>
                  <a:cubicBezTo>
                    <a:pt x="2297" y="1166"/>
                    <a:pt x="2297" y="1166"/>
                    <a:pt x="2298" y="1166"/>
                  </a:cubicBezTo>
                  <a:cubicBezTo>
                    <a:pt x="2298" y="1166"/>
                    <a:pt x="2298" y="1165"/>
                    <a:pt x="2298" y="1165"/>
                  </a:cubicBezTo>
                  <a:cubicBezTo>
                    <a:pt x="2299" y="1165"/>
                    <a:pt x="2299" y="1165"/>
                    <a:pt x="2299" y="1164"/>
                  </a:cubicBezTo>
                  <a:cubicBezTo>
                    <a:pt x="2301" y="1162"/>
                    <a:pt x="2303" y="1160"/>
                    <a:pt x="2305" y="1157"/>
                  </a:cubicBezTo>
                  <a:cubicBezTo>
                    <a:pt x="2306" y="1156"/>
                    <a:pt x="2307" y="1155"/>
                    <a:pt x="2308" y="1154"/>
                  </a:cubicBezTo>
                  <a:cubicBezTo>
                    <a:pt x="2308" y="1154"/>
                    <a:pt x="2309" y="1154"/>
                    <a:pt x="2310" y="1153"/>
                  </a:cubicBezTo>
                  <a:cubicBezTo>
                    <a:pt x="2310" y="1153"/>
                    <a:pt x="2310" y="1153"/>
                    <a:pt x="2310" y="1153"/>
                  </a:cubicBezTo>
                  <a:cubicBezTo>
                    <a:pt x="2310" y="1153"/>
                    <a:pt x="2310" y="1153"/>
                    <a:pt x="2310" y="1153"/>
                  </a:cubicBezTo>
                  <a:cubicBezTo>
                    <a:pt x="2311" y="1153"/>
                    <a:pt x="2311" y="1153"/>
                    <a:pt x="2311" y="1153"/>
                  </a:cubicBezTo>
                  <a:cubicBezTo>
                    <a:pt x="2311" y="1152"/>
                    <a:pt x="2311" y="1152"/>
                    <a:pt x="2311" y="1152"/>
                  </a:cubicBezTo>
                  <a:cubicBezTo>
                    <a:pt x="2314" y="1151"/>
                    <a:pt x="2317" y="1151"/>
                    <a:pt x="2320" y="1151"/>
                  </a:cubicBezTo>
                  <a:cubicBezTo>
                    <a:pt x="2323" y="1152"/>
                    <a:pt x="2326" y="1152"/>
                    <a:pt x="2329" y="1152"/>
                  </a:cubicBezTo>
                  <a:cubicBezTo>
                    <a:pt x="2332" y="1152"/>
                    <a:pt x="2335" y="1152"/>
                    <a:pt x="2338" y="1152"/>
                  </a:cubicBezTo>
                  <a:cubicBezTo>
                    <a:pt x="2340" y="1152"/>
                    <a:pt x="2342" y="1152"/>
                    <a:pt x="2344" y="1151"/>
                  </a:cubicBezTo>
                  <a:cubicBezTo>
                    <a:pt x="2344" y="1152"/>
                    <a:pt x="2344" y="1152"/>
                    <a:pt x="2345" y="1152"/>
                  </a:cubicBezTo>
                  <a:cubicBezTo>
                    <a:pt x="2345" y="1152"/>
                    <a:pt x="2345" y="1152"/>
                    <a:pt x="2346" y="1152"/>
                  </a:cubicBezTo>
                  <a:cubicBezTo>
                    <a:pt x="2346" y="1153"/>
                    <a:pt x="2346" y="1153"/>
                    <a:pt x="2346" y="1153"/>
                  </a:cubicBezTo>
                  <a:cubicBezTo>
                    <a:pt x="2346" y="1153"/>
                    <a:pt x="2347" y="1153"/>
                    <a:pt x="2347" y="1153"/>
                  </a:cubicBezTo>
                  <a:cubicBezTo>
                    <a:pt x="2347" y="1153"/>
                    <a:pt x="2348" y="1153"/>
                    <a:pt x="2348" y="1153"/>
                  </a:cubicBezTo>
                  <a:cubicBezTo>
                    <a:pt x="2349" y="1153"/>
                    <a:pt x="2349" y="1154"/>
                    <a:pt x="2349" y="1154"/>
                  </a:cubicBezTo>
                  <a:cubicBezTo>
                    <a:pt x="2350" y="1154"/>
                    <a:pt x="2350" y="1154"/>
                    <a:pt x="2351" y="1154"/>
                  </a:cubicBezTo>
                  <a:cubicBezTo>
                    <a:pt x="2351" y="1155"/>
                    <a:pt x="2352" y="1155"/>
                    <a:pt x="2352" y="1155"/>
                  </a:cubicBezTo>
                  <a:cubicBezTo>
                    <a:pt x="2353" y="1156"/>
                    <a:pt x="2354" y="1156"/>
                    <a:pt x="2355" y="1157"/>
                  </a:cubicBezTo>
                  <a:cubicBezTo>
                    <a:pt x="2356" y="1157"/>
                    <a:pt x="2357" y="1158"/>
                    <a:pt x="2358" y="1159"/>
                  </a:cubicBezTo>
                  <a:cubicBezTo>
                    <a:pt x="2359" y="1160"/>
                    <a:pt x="2360" y="1160"/>
                    <a:pt x="2361" y="1161"/>
                  </a:cubicBezTo>
                  <a:cubicBezTo>
                    <a:pt x="2361" y="1161"/>
                    <a:pt x="2361" y="1161"/>
                    <a:pt x="2361" y="1161"/>
                  </a:cubicBezTo>
                  <a:cubicBezTo>
                    <a:pt x="2361" y="1161"/>
                    <a:pt x="2360" y="1160"/>
                    <a:pt x="2359" y="1160"/>
                  </a:cubicBezTo>
                  <a:cubicBezTo>
                    <a:pt x="2350" y="1178"/>
                    <a:pt x="2374" y="1185"/>
                    <a:pt x="2387" y="1185"/>
                  </a:cubicBezTo>
                  <a:cubicBezTo>
                    <a:pt x="2382" y="1179"/>
                    <a:pt x="2374" y="1146"/>
                    <a:pt x="2360" y="1158"/>
                  </a:cubicBezTo>
                  <a:cubicBezTo>
                    <a:pt x="2360" y="1157"/>
                    <a:pt x="2360" y="1157"/>
                    <a:pt x="2360" y="1157"/>
                  </a:cubicBezTo>
                  <a:cubicBezTo>
                    <a:pt x="2359" y="1156"/>
                    <a:pt x="2358" y="1156"/>
                    <a:pt x="2356" y="1155"/>
                  </a:cubicBezTo>
                  <a:cubicBezTo>
                    <a:pt x="2355" y="1154"/>
                    <a:pt x="2354" y="1154"/>
                    <a:pt x="2353" y="1153"/>
                  </a:cubicBezTo>
                  <a:cubicBezTo>
                    <a:pt x="2353" y="1153"/>
                    <a:pt x="2352" y="1153"/>
                    <a:pt x="2352" y="1152"/>
                  </a:cubicBezTo>
                  <a:cubicBezTo>
                    <a:pt x="2351" y="1152"/>
                    <a:pt x="2351" y="1152"/>
                    <a:pt x="2350" y="1152"/>
                  </a:cubicBezTo>
                  <a:cubicBezTo>
                    <a:pt x="2350" y="1152"/>
                    <a:pt x="2349" y="1151"/>
                    <a:pt x="2349" y="1151"/>
                  </a:cubicBezTo>
                  <a:cubicBezTo>
                    <a:pt x="2349" y="1151"/>
                    <a:pt x="2349" y="1151"/>
                    <a:pt x="2348" y="1151"/>
                  </a:cubicBezTo>
                  <a:cubicBezTo>
                    <a:pt x="2350" y="1151"/>
                    <a:pt x="2352" y="1151"/>
                    <a:pt x="2353" y="1150"/>
                  </a:cubicBezTo>
                  <a:cubicBezTo>
                    <a:pt x="2354" y="1150"/>
                    <a:pt x="2355" y="1150"/>
                    <a:pt x="2355" y="1150"/>
                  </a:cubicBezTo>
                  <a:cubicBezTo>
                    <a:pt x="2356" y="1150"/>
                    <a:pt x="2356" y="1150"/>
                    <a:pt x="2357" y="1150"/>
                  </a:cubicBezTo>
                  <a:cubicBezTo>
                    <a:pt x="2358" y="1150"/>
                    <a:pt x="2359" y="1150"/>
                    <a:pt x="2360" y="1149"/>
                  </a:cubicBezTo>
                  <a:cubicBezTo>
                    <a:pt x="2361" y="1149"/>
                    <a:pt x="2363" y="1149"/>
                    <a:pt x="2364" y="1148"/>
                  </a:cubicBezTo>
                  <a:cubicBezTo>
                    <a:pt x="2365" y="1148"/>
                    <a:pt x="2366" y="1148"/>
                    <a:pt x="2366" y="1148"/>
                  </a:cubicBezTo>
                  <a:cubicBezTo>
                    <a:pt x="2366" y="1147"/>
                    <a:pt x="2367" y="1147"/>
                    <a:pt x="2367" y="1147"/>
                  </a:cubicBezTo>
                  <a:cubicBezTo>
                    <a:pt x="2367" y="1147"/>
                    <a:pt x="2367" y="1147"/>
                    <a:pt x="2367" y="1147"/>
                  </a:cubicBezTo>
                  <a:cubicBezTo>
                    <a:pt x="2367" y="1147"/>
                    <a:pt x="2367" y="1147"/>
                    <a:pt x="2367" y="1147"/>
                  </a:cubicBezTo>
                  <a:cubicBezTo>
                    <a:pt x="2367" y="1147"/>
                    <a:pt x="2367" y="1147"/>
                    <a:pt x="2367" y="1147"/>
                  </a:cubicBezTo>
                  <a:cubicBezTo>
                    <a:pt x="2367" y="1146"/>
                    <a:pt x="2367" y="1146"/>
                    <a:pt x="2367" y="1146"/>
                  </a:cubicBezTo>
                  <a:cubicBezTo>
                    <a:pt x="2367" y="1146"/>
                    <a:pt x="2367" y="1146"/>
                    <a:pt x="2367"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6"/>
                    <a:pt x="2366" y="1146"/>
                    <a:pt x="2366" y="1146"/>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6" y="1147"/>
                    <a:pt x="2366" y="1147"/>
                  </a:cubicBezTo>
                  <a:cubicBezTo>
                    <a:pt x="2366" y="1147"/>
                    <a:pt x="2365" y="1147"/>
                    <a:pt x="2364" y="1147"/>
                  </a:cubicBezTo>
                  <a:cubicBezTo>
                    <a:pt x="2363" y="1147"/>
                    <a:pt x="2361" y="1147"/>
                    <a:pt x="2359" y="1147"/>
                  </a:cubicBezTo>
                  <a:cubicBezTo>
                    <a:pt x="2359" y="1147"/>
                    <a:pt x="2358" y="1147"/>
                    <a:pt x="2356" y="1147"/>
                  </a:cubicBezTo>
                  <a:cubicBezTo>
                    <a:pt x="2356" y="1147"/>
                    <a:pt x="2355" y="1147"/>
                    <a:pt x="2355" y="1147"/>
                  </a:cubicBezTo>
                  <a:cubicBezTo>
                    <a:pt x="2354" y="1147"/>
                    <a:pt x="2354" y="1147"/>
                    <a:pt x="2353" y="1147"/>
                  </a:cubicBezTo>
                  <a:cubicBezTo>
                    <a:pt x="2349" y="1148"/>
                    <a:pt x="2343" y="1148"/>
                    <a:pt x="2338" y="1149"/>
                  </a:cubicBezTo>
                  <a:cubicBezTo>
                    <a:pt x="2335" y="1149"/>
                    <a:pt x="2332" y="1149"/>
                    <a:pt x="2329" y="1149"/>
                  </a:cubicBezTo>
                  <a:cubicBezTo>
                    <a:pt x="2328" y="1149"/>
                    <a:pt x="2327" y="1149"/>
                    <a:pt x="2326" y="1149"/>
                  </a:cubicBezTo>
                  <a:cubicBezTo>
                    <a:pt x="2326" y="1148"/>
                    <a:pt x="2327" y="1148"/>
                    <a:pt x="2327" y="1148"/>
                  </a:cubicBezTo>
                  <a:cubicBezTo>
                    <a:pt x="2328" y="1148"/>
                    <a:pt x="2328" y="1147"/>
                    <a:pt x="2329" y="1147"/>
                  </a:cubicBezTo>
                  <a:cubicBezTo>
                    <a:pt x="2330" y="1146"/>
                    <a:pt x="2331" y="1145"/>
                    <a:pt x="2332" y="1145"/>
                  </a:cubicBezTo>
                  <a:cubicBezTo>
                    <a:pt x="2332" y="1144"/>
                    <a:pt x="2333" y="1143"/>
                    <a:pt x="2334" y="1143"/>
                  </a:cubicBezTo>
                  <a:cubicBezTo>
                    <a:pt x="2334" y="1143"/>
                    <a:pt x="2334" y="1143"/>
                    <a:pt x="2334" y="1142"/>
                  </a:cubicBezTo>
                  <a:cubicBezTo>
                    <a:pt x="2335" y="1143"/>
                    <a:pt x="2335" y="1143"/>
                    <a:pt x="2335" y="1143"/>
                  </a:cubicBezTo>
                  <a:cubicBezTo>
                    <a:pt x="2349" y="1138"/>
                    <a:pt x="2354" y="1127"/>
                    <a:pt x="2359" y="1113"/>
                  </a:cubicBezTo>
                  <a:cubicBezTo>
                    <a:pt x="2345" y="1115"/>
                    <a:pt x="2338" y="1126"/>
                    <a:pt x="2335" y="1139"/>
                  </a:cubicBezTo>
                  <a:cubicBezTo>
                    <a:pt x="2334" y="1139"/>
                    <a:pt x="2333" y="1140"/>
                    <a:pt x="2333" y="1141"/>
                  </a:cubicBezTo>
                  <a:cubicBezTo>
                    <a:pt x="2332" y="1141"/>
                    <a:pt x="2331" y="1142"/>
                    <a:pt x="2330" y="1143"/>
                  </a:cubicBezTo>
                  <a:cubicBezTo>
                    <a:pt x="2329" y="1143"/>
                    <a:pt x="2329" y="1144"/>
                    <a:pt x="2328" y="1144"/>
                  </a:cubicBezTo>
                  <a:cubicBezTo>
                    <a:pt x="2327" y="1145"/>
                    <a:pt x="2326" y="1145"/>
                    <a:pt x="2326" y="1146"/>
                  </a:cubicBezTo>
                  <a:cubicBezTo>
                    <a:pt x="2325" y="1146"/>
                    <a:pt x="2324" y="1147"/>
                    <a:pt x="2324" y="1147"/>
                  </a:cubicBezTo>
                  <a:cubicBezTo>
                    <a:pt x="2323" y="1147"/>
                    <a:pt x="2323" y="1147"/>
                    <a:pt x="2323" y="1147"/>
                  </a:cubicBezTo>
                  <a:cubicBezTo>
                    <a:pt x="2323" y="1147"/>
                    <a:pt x="2323" y="1147"/>
                    <a:pt x="2323" y="1148"/>
                  </a:cubicBezTo>
                  <a:cubicBezTo>
                    <a:pt x="2322" y="1148"/>
                    <a:pt x="2322" y="1148"/>
                    <a:pt x="2322" y="1148"/>
                  </a:cubicBezTo>
                  <a:cubicBezTo>
                    <a:pt x="2321" y="1148"/>
                    <a:pt x="2321" y="1148"/>
                    <a:pt x="2320" y="1148"/>
                  </a:cubicBezTo>
                  <a:cubicBezTo>
                    <a:pt x="2317" y="1148"/>
                    <a:pt x="2314" y="1148"/>
                    <a:pt x="2310" y="1149"/>
                  </a:cubicBezTo>
                  <a:cubicBezTo>
                    <a:pt x="2310" y="1149"/>
                    <a:pt x="2310" y="1149"/>
                    <a:pt x="2310" y="1149"/>
                  </a:cubicBezTo>
                  <a:cubicBezTo>
                    <a:pt x="2309" y="1150"/>
                    <a:pt x="2309" y="1150"/>
                    <a:pt x="2309" y="1150"/>
                  </a:cubicBezTo>
                  <a:cubicBezTo>
                    <a:pt x="2309" y="1150"/>
                    <a:pt x="2309" y="1150"/>
                    <a:pt x="2309" y="1150"/>
                  </a:cubicBezTo>
                  <a:cubicBezTo>
                    <a:pt x="2308" y="1150"/>
                    <a:pt x="2308" y="1150"/>
                    <a:pt x="2308" y="1150"/>
                  </a:cubicBezTo>
                  <a:cubicBezTo>
                    <a:pt x="2307" y="1151"/>
                    <a:pt x="2307" y="1151"/>
                    <a:pt x="2306" y="1152"/>
                  </a:cubicBezTo>
                  <a:cubicBezTo>
                    <a:pt x="2305" y="1153"/>
                    <a:pt x="2304" y="1154"/>
                    <a:pt x="2303" y="1155"/>
                  </a:cubicBezTo>
                  <a:cubicBezTo>
                    <a:pt x="2301" y="1158"/>
                    <a:pt x="2299" y="1160"/>
                    <a:pt x="2297" y="1162"/>
                  </a:cubicBezTo>
                  <a:cubicBezTo>
                    <a:pt x="2297" y="1162"/>
                    <a:pt x="2297" y="1162"/>
                    <a:pt x="2297" y="1163"/>
                  </a:cubicBezTo>
                  <a:cubicBezTo>
                    <a:pt x="2296" y="1163"/>
                    <a:pt x="2296" y="1163"/>
                    <a:pt x="2296" y="1163"/>
                  </a:cubicBezTo>
                  <a:cubicBezTo>
                    <a:pt x="2296" y="1163"/>
                    <a:pt x="2295" y="1164"/>
                    <a:pt x="2295" y="1164"/>
                  </a:cubicBezTo>
                  <a:cubicBezTo>
                    <a:pt x="2295" y="1164"/>
                    <a:pt x="2295" y="1164"/>
                    <a:pt x="2294" y="1164"/>
                  </a:cubicBezTo>
                  <a:cubicBezTo>
                    <a:pt x="2293" y="1165"/>
                    <a:pt x="2292" y="1165"/>
                    <a:pt x="2291" y="1166"/>
                  </a:cubicBezTo>
                  <a:cubicBezTo>
                    <a:pt x="2290" y="1166"/>
                    <a:pt x="2289" y="1166"/>
                    <a:pt x="2288" y="1167"/>
                  </a:cubicBezTo>
                  <a:cubicBezTo>
                    <a:pt x="2288" y="1167"/>
                    <a:pt x="2288" y="1167"/>
                    <a:pt x="2287" y="1167"/>
                  </a:cubicBezTo>
                  <a:cubicBezTo>
                    <a:pt x="2287" y="1167"/>
                    <a:pt x="2286" y="1167"/>
                    <a:pt x="2286" y="1167"/>
                  </a:cubicBezTo>
                  <a:cubicBezTo>
                    <a:pt x="2284" y="1168"/>
                    <a:pt x="2282" y="1168"/>
                    <a:pt x="2281" y="1168"/>
                  </a:cubicBezTo>
                  <a:cubicBezTo>
                    <a:pt x="2280" y="1168"/>
                    <a:pt x="2280" y="1168"/>
                    <a:pt x="2279" y="1168"/>
                  </a:cubicBezTo>
                  <a:cubicBezTo>
                    <a:pt x="2278" y="1167"/>
                    <a:pt x="2277" y="1166"/>
                    <a:pt x="2275" y="1164"/>
                  </a:cubicBezTo>
                  <a:cubicBezTo>
                    <a:pt x="2272" y="1162"/>
                    <a:pt x="2270" y="1160"/>
                    <a:pt x="2267" y="1157"/>
                  </a:cubicBezTo>
                  <a:cubicBezTo>
                    <a:pt x="2264" y="1155"/>
                    <a:pt x="2261" y="1153"/>
                    <a:pt x="2259" y="1150"/>
                  </a:cubicBezTo>
                  <a:cubicBezTo>
                    <a:pt x="2253" y="1145"/>
                    <a:pt x="2248" y="1139"/>
                    <a:pt x="2244" y="1133"/>
                  </a:cubicBezTo>
                  <a:cubicBezTo>
                    <a:pt x="2242" y="1129"/>
                    <a:pt x="2239" y="1126"/>
                    <a:pt x="2237" y="1123"/>
                  </a:cubicBezTo>
                  <a:cubicBezTo>
                    <a:pt x="2236" y="1122"/>
                    <a:pt x="2236" y="1121"/>
                    <a:pt x="2235" y="1120"/>
                  </a:cubicBezTo>
                  <a:cubicBezTo>
                    <a:pt x="2234" y="1119"/>
                    <a:pt x="2233" y="1119"/>
                    <a:pt x="2233" y="1118"/>
                  </a:cubicBezTo>
                  <a:cubicBezTo>
                    <a:pt x="2231" y="1116"/>
                    <a:pt x="2230" y="1115"/>
                    <a:pt x="2228" y="1114"/>
                  </a:cubicBezTo>
                  <a:cubicBezTo>
                    <a:pt x="2226" y="1112"/>
                    <a:pt x="2223" y="1110"/>
                    <a:pt x="2220" y="1109"/>
                  </a:cubicBezTo>
                  <a:cubicBezTo>
                    <a:pt x="2220" y="1107"/>
                    <a:pt x="2219" y="1106"/>
                    <a:pt x="2219" y="1105"/>
                  </a:cubicBezTo>
                  <a:cubicBezTo>
                    <a:pt x="2219" y="1105"/>
                    <a:pt x="2219" y="1105"/>
                    <a:pt x="2219" y="1105"/>
                  </a:cubicBezTo>
                  <a:cubicBezTo>
                    <a:pt x="2220" y="1105"/>
                    <a:pt x="2220" y="1105"/>
                    <a:pt x="2221" y="1105"/>
                  </a:cubicBezTo>
                  <a:cubicBezTo>
                    <a:pt x="2224" y="1104"/>
                    <a:pt x="2227" y="1103"/>
                    <a:pt x="2230" y="1101"/>
                  </a:cubicBezTo>
                  <a:cubicBezTo>
                    <a:pt x="2230" y="1101"/>
                    <a:pt x="2230" y="1101"/>
                    <a:pt x="2231" y="1101"/>
                  </a:cubicBezTo>
                  <a:cubicBezTo>
                    <a:pt x="2231" y="1100"/>
                    <a:pt x="2231" y="1100"/>
                    <a:pt x="2232" y="1100"/>
                  </a:cubicBezTo>
                  <a:cubicBezTo>
                    <a:pt x="2232" y="1099"/>
                    <a:pt x="2232" y="1099"/>
                    <a:pt x="2232" y="1099"/>
                  </a:cubicBezTo>
                  <a:cubicBezTo>
                    <a:pt x="2233" y="1099"/>
                    <a:pt x="2233" y="1099"/>
                    <a:pt x="2233" y="1099"/>
                  </a:cubicBezTo>
                  <a:cubicBezTo>
                    <a:pt x="2233" y="1099"/>
                    <a:pt x="2233" y="1098"/>
                    <a:pt x="2233" y="1098"/>
                  </a:cubicBezTo>
                  <a:cubicBezTo>
                    <a:pt x="2235" y="1096"/>
                    <a:pt x="2236" y="1095"/>
                    <a:pt x="2237" y="1094"/>
                  </a:cubicBezTo>
                  <a:cubicBezTo>
                    <a:pt x="2237" y="1093"/>
                    <a:pt x="2237" y="1092"/>
                    <a:pt x="2238" y="1091"/>
                  </a:cubicBezTo>
                  <a:cubicBezTo>
                    <a:pt x="2238" y="1091"/>
                    <a:pt x="2239" y="1090"/>
                    <a:pt x="2239" y="1089"/>
                  </a:cubicBezTo>
                  <a:cubicBezTo>
                    <a:pt x="2240" y="1088"/>
                    <a:pt x="2240" y="1088"/>
                    <a:pt x="2241" y="1087"/>
                  </a:cubicBezTo>
                  <a:cubicBezTo>
                    <a:pt x="2241" y="1086"/>
                    <a:pt x="2242" y="1086"/>
                    <a:pt x="2242" y="1085"/>
                  </a:cubicBezTo>
                  <a:cubicBezTo>
                    <a:pt x="2243" y="1085"/>
                    <a:pt x="2243" y="1084"/>
                    <a:pt x="2244" y="1084"/>
                  </a:cubicBezTo>
                  <a:cubicBezTo>
                    <a:pt x="2244" y="1084"/>
                    <a:pt x="2244" y="1084"/>
                    <a:pt x="2244" y="1084"/>
                  </a:cubicBezTo>
                  <a:cubicBezTo>
                    <a:pt x="2244" y="1084"/>
                    <a:pt x="2245" y="1084"/>
                    <a:pt x="2245" y="1084"/>
                  </a:cubicBezTo>
                  <a:cubicBezTo>
                    <a:pt x="2245" y="1084"/>
                    <a:pt x="2245" y="1084"/>
                    <a:pt x="2246" y="1084"/>
                  </a:cubicBezTo>
                  <a:cubicBezTo>
                    <a:pt x="2246" y="1084"/>
                    <a:pt x="2246" y="1084"/>
                    <a:pt x="2246" y="1084"/>
                  </a:cubicBezTo>
                  <a:cubicBezTo>
                    <a:pt x="2247" y="1084"/>
                    <a:pt x="2247" y="1084"/>
                    <a:pt x="2247" y="1084"/>
                  </a:cubicBezTo>
                  <a:cubicBezTo>
                    <a:pt x="2248" y="1084"/>
                    <a:pt x="2248" y="1084"/>
                    <a:pt x="2249" y="1084"/>
                  </a:cubicBezTo>
                  <a:cubicBezTo>
                    <a:pt x="2249" y="1084"/>
                    <a:pt x="2249" y="1084"/>
                    <a:pt x="2249" y="1084"/>
                  </a:cubicBezTo>
                  <a:cubicBezTo>
                    <a:pt x="2250" y="1084"/>
                    <a:pt x="2250" y="1084"/>
                    <a:pt x="2250" y="1084"/>
                  </a:cubicBezTo>
                  <a:cubicBezTo>
                    <a:pt x="2251" y="1084"/>
                    <a:pt x="2251" y="1084"/>
                    <a:pt x="2252" y="1084"/>
                  </a:cubicBezTo>
                  <a:cubicBezTo>
                    <a:pt x="2253" y="1084"/>
                    <a:pt x="2254" y="1085"/>
                    <a:pt x="2255" y="1085"/>
                  </a:cubicBezTo>
                  <a:cubicBezTo>
                    <a:pt x="2256" y="1085"/>
                    <a:pt x="2257" y="1086"/>
                    <a:pt x="2258" y="1086"/>
                  </a:cubicBezTo>
                  <a:cubicBezTo>
                    <a:pt x="2258" y="1086"/>
                    <a:pt x="2258" y="1086"/>
                    <a:pt x="2258" y="1086"/>
                  </a:cubicBezTo>
                  <a:cubicBezTo>
                    <a:pt x="2258" y="1086"/>
                    <a:pt x="2258" y="1087"/>
                    <a:pt x="2257" y="1087"/>
                  </a:cubicBezTo>
                  <a:cubicBezTo>
                    <a:pt x="2258" y="1087"/>
                    <a:pt x="2259" y="1088"/>
                    <a:pt x="2260" y="1088"/>
                  </a:cubicBezTo>
                  <a:cubicBezTo>
                    <a:pt x="2258" y="1088"/>
                    <a:pt x="2258" y="1088"/>
                    <a:pt x="2258" y="1088"/>
                  </a:cubicBezTo>
                  <a:cubicBezTo>
                    <a:pt x="2254" y="1107"/>
                    <a:pt x="2274" y="1100"/>
                    <a:pt x="2282" y="1105"/>
                  </a:cubicBezTo>
                  <a:cubicBezTo>
                    <a:pt x="2280" y="1097"/>
                    <a:pt x="2270" y="1077"/>
                    <a:pt x="2259" y="1085"/>
                  </a:cubicBezTo>
                  <a:cubicBezTo>
                    <a:pt x="2259" y="1085"/>
                    <a:pt x="2259" y="1085"/>
                    <a:pt x="2258" y="1084"/>
                  </a:cubicBezTo>
                  <a:cubicBezTo>
                    <a:pt x="2257" y="1084"/>
                    <a:pt x="2256" y="1084"/>
                    <a:pt x="2255" y="1083"/>
                  </a:cubicBezTo>
                  <a:cubicBezTo>
                    <a:pt x="2254" y="1083"/>
                    <a:pt x="2253" y="1083"/>
                    <a:pt x="2252" y="1083"/>
                  </a:cubicBezTo>
                  <a:cubicBezTo>
                    <a:pt x="2251" y="1082"/>
                    <a:pt x="2251" y="1082"/>
                    <a:pt x="2250" y="1082"/>
                  </a:cubicBezTo>
                  <a:cubicBezTo>
                    <a:pt x="2250" y="1082"/>
                    <a:pt x="2250" y="1082"/>
                    <a:pt x="2250" y="1082"/>
                  </a:cubicBezTo>
                  <a:cubicBezTo>
                    <a:pt x="2249" y="1082"/>
                    <a:pt x="2249" y="1082"/>
                    <a:pt x="2249" y="1082"/>
                  </a:cubicBezTo>
                  <a:cubicBezTo>
                    <a:pt x="2248" y="1082"/>
                    <a:pt x="2248" y="1082"/>
                    <a:pt x="2248" y="1082"/>
                  </a:cubicBezTo>
                  <a:cubicBezTo>
                    <a:pt x="2247" y="1082"/>
                    <a:pt x="2247" y="1082"/>
                    <a:pt x="2246" y="1082"/>
                  </a:cubicBezTo>
                  <a:cubicBezTo>
                    <a:pt x="2246" y="1082"/>
                    <a:pt x="2246" y="1082"/>
                    <a:pt x="2246" y="1082"/>
                  </a:cubicBezTo>
                  <a:cubicBezTo>
                    <a:pt x="2245" y="1082"/>
                    <a:pt x="2245" y="1082"/>
                    <a:pt x="2245" y="1082"/>
                  </a:cubicBezTo>
                  <a:cubicBezTo>
                    <a:pt x="2246" y="1081"/>
                    <a:pt x="2248" y="1079"/>
                    <a:pt x="2250" y="1078"/>
                  </a:cubicBezTo>
                  <a:cubicBezTo>
                    <a:pt x="2250" y="1077"/>
                    <a:pt x="2250" y="1077"/>
                    <a:pt x="2251" y="1077"/>
                  </a:cubicBezTo>
                  <a:cubicBezTo>
                    <a:pt x="2252" y="1076"/>
                    <a:pt x="2252" y="1076"/>
                    <a:pt x="2252" y="1076"/>
                  </a:cubicBezTo>
                  <a:cubicBezTo>
                    <a:pt x="2253" y="1075"/>
                    <a:pt x="2253" y="1075"/>
                    <a:pt x="2254" y="1074"/>
                  </a:cubicBezTo>
                  <a:cubicBezTo>
                    <a:pt x="2255" y="1074"/>
                    <a:pt x="2255" y="1073"/>
                    <a:pt x="2256" y="1073"/>
                  </a:cubicBezTo>
                  <a:cubicBezTo>
                    <a:pt x="2257" y="1072"/>
                    <a:pt x="2258" y="1072"/>
                    <a:pt x="2258" y="1072"/>
                  </a:cubicBezTo>
                  <a:cubicBezTo>
                    <a:pt x="2261" y="1070"/>
                    <a:pt x="2264" y="1068"/>
                    <a:pt x="2267" y="1067"/>
                  </a:cubicBezTo>
                  <a:cubicBezTo>
                    <a:pt x="2268" y="1067"/>
                    <a:pt x="2270" y="1066"/>
                    <a:pt x="2271" y="1066"/>
                  </a:cubicBezTo>
                  <a:cubicBezTo>
                    <a:pt x="2271" y="1066"/>
                    <a:pt x="2271" y="1066"/>
                    <a:pt x="2271" y="1066"/>
                  </a:cubicBezTo>
                  <a:cubicBezTo>
                    <a:pt x="2271" y="1066"/>
                    <a:pt x="2271" y="1066"/>
                    <a:pt x="2272" y="1065"/>
                  </a:cubicBezTo>
                  <a:cubicBezTo>
                    <a:pt x="2284" y="1066"/>
                    <a:pt x="2296" y="1069"/>
                    <a:pt x="2311" y="1071"/>
                  </a:cubicBezTo>
                  <a:cubicBezTo>
                    <a:pt x="2305" y="1068"/>
                    <a:pt x="2298" y="1065"/>
                    <a:pt x="2291" y="1063"/>
                  </a:cubicBezTo>
                  <a:cubicBezTo>
                    <a:pt x="2292" y="1062"/>
                    <a:pt x="2293" y="1063"/>
                    <a:pt x="2294" y="1063"/>
                  </a:cubicBezTo>
                  <a:cubicBezTo>
                    <a:pt x="2295" y="1062"/>
                    <a:pt x="2296" y="1062"/>
                    <a:pt x="2296" y="1062"/>
                  </a:cubicBezTo>
                  <a:cubicBezTo>
                    <a:pt x="2299" y="1063"/>
                    <a:pt x="2301" y="1063"/>
                    <a:pt x="2301" y="1063"/>
                  </a:cubicBezTo>
                  <a:cubicBezTo>
                    <a:pt x="2301" y="1063"/>
                    <a:pt x="2301" y="1063"/>
                    <a:pt x="2300" y="1062"/>
                  </a:cubicBezTo>
                  <a:cubicBezTo>
                    <a:pt x="2299" y="1062"/>
                    <a:pt x="2298" y="1062"/>
                    <a:pt x="2297" y="1061"/>
                  </a:cubicBezTo>
                  <a:cubicBezTo>
                    <a:pt x="2296" y="1061"/>
                    <a:pt x="2295" y="1061"/>
                    <a:pt x="2294" y="1061"/>
                  </a:cubicBezTo>
                  <a:cubicBezTo>
                    <a:pt x="2293" y="1060"/>
                    <a:pt x="2292" y="1060"/>
                    <a:pt x="2291" y="1060"/>
                  </a:cubicBezTo>
                  <a:cubicBezTo>
                    <a:pt x="2290" y="1060"/>
                    <a:pt x="2289" y="1060"/>
                    <a:pt x="2288" y="1060"/>
                  </a:cubicBezTo>
                  <a:cubicBezTo>
                    <a:pt x="2287" y="1060"/>
                    <a:pt x="2287" y="1060"/>
                    <a:pt x="2286" y="1060"/>
                  </a:cubicBezTo>
                  <a:cubicBezTo>
                    <a:pt x="2285" y="1060"/>
                    <a:pt x="2285" y="1060"/>
                    <a:pt x="2284" y="1060"/>
                  </a:cubicBezTo>
                  <a:cubicBezTo>
                    <a:pt x="2284" y="1060"/>
                    <a:pt x="2283" y="1060"/>
                    <a:pt x="2283" y="1060"/>
                  </a:cubicBezTo>
                  <a:cubicBezTo>
                    <a:pt x="2283" y="1060"/>
                    <a:pt x="2283" y="1060"/>
                    <a:pt x="2283" y="1060"/>
                  </a:cubicBezTo>
                  <a:cubicBezTo>
                    <a:pt x="2281" y="1060"/>
                    <a:pt x="2280" y="1059"/>
                    <a:pt x="2279" y="1059"/>
                  </a:cubicBezTo>
                  <a:cubicBezTo>
                    <a:pt x="2279" y="1058"/>
                    <a:pt x="2280" y="1057"/>
                    <a:pt x="2281" y="1056"/>
                  </a:cubicBezTo>
                  <a:cubicBezTo>
                    <a:pt x="2281" y="1056"/>
                    <a:pt x="2282" y="1055"/>
                    <a:pt x="2282" y="1054"/>
                  </a:cubicBezTo>
                  <a:cubicBezTo>
                    <a:pt x="2283" y="1053"/>
                    <a:pt x="2283" y="1052"/>
                    <a:pt x="2283" y="1052"/>
                  </a:cubicBezTo>
                  <a:cubicBezTo>
                    <a:pt x="2283" y="1052"/>
                    <a:pt x="2283" y="1052"/>
                    <a:pt x="2283" y="1052"/>
                  </a:cubicBezTo>
                  <a:cubicBezTo>
                    <a:pt x="2284" y="1050"/>
                    <a:pt x="2284" y="1050"/>
                    <a:pt x="2284" y="1050"/>
                  </a:cubicBezTo>
                  <a:cubicBezTo>
                    <a:pt x="2287" y="1050"/>
                    <a:pt x="2290" y="1050"/>
                    <a:pt x="2292" y="1048"/>
                  </a:cubicBezTo>
                  <a:cubicBezTo>
                    <a:pt x="2294" y="1051"/>
                    <a:pt x="2296" y="1053"/>
                    <a:pt x="2298" y="1056"/>
                  </a:cubicBezTo>
                  <a:cubicBezTo>
                    <a:pt x="2301" y="1059"/>
                    <a:pt x="2303" y="1061"/>
                    <a:pt x="2306" y="1064"/>
                  </a:cubicBezTo>
                  <a:cubicBezTo>
                    <a:pt x="2308" y="1067"/>
                    <a:pt x="2311" y="1070"/>
                    <a:pt x="2314" y="1072"/>
                  </a:cubicBezTo>
                  <a:cubicBezTo>
                    <a:pt x="2315" y="1073"/>
                    <a:pt x="2315" y="1073"/>
                    <a:pt x="2315" y="1073"/>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7" y="1074"/>
                    <a:pt x="2317" y="1074"/>
                    <a:pt x="2317" y="1074"/>
                  </a:cubicBezTo>
                  <a:cubicBezTo>
                    <a:pt x="2318" y="1075"/>
                    <a:pt x="2318" y="1075"/>
                    <a:pt x="2318" y="1075"/>
                  </a:cubicBezTo>
                  <a:cubicBezTo>
                    <a:pt x="2319" y="1075"/>
                    <a:pt x="2319" y="1075"/>
                    <a:pt x="2319" y="1075"/>
                  </a:cubicBezTo>
                  <a:cubicBezTo>
                    <a:pt x="2319" y="1075"/>
                    <a:pt x="2319" y="1076"/>
                    <a:pt x="2319" y="1076"/>
                  </a:cubicBezTo>
                  <a:cubicBezTo>
                    <a:pt x="2319" y="1077"/>
                    <a:pt x="2319" y="1077"/>
                    <a:pt x="2320" y="1077"/>
                  </a:cubicBezTo>
                  <a:cubicBezTo>
                    <a:pt x="2320" y="1078"/>
                    <a:pt x="2320" y="1078"/>
                    <a:pt x="2320" y="1078"/>
                  </a:cubicBezTo>
                  <a:cubicBezTo>
                    <a:pt x="2320" y="1078"/>
                    <a:pt x="2320" y="1079"/>
                    <a:pt x="2320" y="1079"/>
                  </a:cubicBezTo>
                  <a:cubicBezTo>
                    <a:pt x="2320" y="1079"/>
                    <a:pt x="2321" y="1080"/>
                    <a:pt x="2321" y="1080"/>
                  </a:cubicBezTo>
                  <a:cubicBezTo>
                    <a:pt x="2321" y="1081"/>
                    <a:pt x="2321" y="1081"/>
                    <a:pt x="2321" y="1082"/>
                  </a:cubicBezTo>
                  <a:cubicBezTo>
                    <a:pt x="2321" y="1082"/>
                    <a:pt x="2322" y="1083"/>
                    <a:pt x="2322" y="1083"/>
                  </a:cubicBezTo>
                  <a:cubicBezTo>
                    <a:pt x="2322" y="1083"/>
                    <a:pt x="2322" y="1084"/>
                    <a:pt x="2322" y="1084"/>
                  </a:cubicBezTo>
                  <a:cubicBezTo>
                    <a:pt x="2322" y="1084"/>
                    <a:pt x="2322" y="1085"/>
                    <a:pt x="2322" y="1086"/>
                  </a:cubicBezTo>
                  <a:cubicBezTo>
                    <a:pt x="2322" y="1087"/>
                    <a:pt x="2323" y="1088"/>
                    <a:pt x="2323" y="1090"/>
                  </a:cubicBezTo>
                  <a:cubicBezTo>
                    <a:pt x="2323" y="1091"/>
                    <a:pt x="2322" y="1093"/>
                    <a:pt x="2322" y="1094"/>
                  </a:cubicBezTo>
                  <a:cubicBezTo>
                    <a:pt x="2322" y="1095"/>
                    <a:pt x="2322" y="1095"/>
                    <a:pt x="2322" y="1095"/>
                  </a:cubicBezTo>
                  <a:cubicBezTo>
                    <a:pt x="2322" y="1095"/>
                    <a:pt x="2322" y="1095"/>
                    <a:pt x="2321" y="1094"/>
                  </a:cubicBezTo>
                  <a:cubicBezTo>
                    <a:pt x="2321" y="1096"/>
                    <a:pt x="2321" y="1097"/>
                    <a:pt x="2321" y="1098"/>
                  </a:cubicBezTo>
                  <a:cubicBezTo>
                    <a:pt x="2319" y="1096"/>
                    <a:pt x="2319" y="1096"/>
                    <a:pt x="2319" y="1096"/>
                  </a:cubicBezTo>
                  <a:cubicBezTo>
                    <a:pt x="2290" y="1105"/>
                    <a:pt x="2309" y="1124"/>
                    <a:pt x="2306" y="1137"/>
                  </a:cubicBezTo>
                  <a:cubicBezTo>
                    <a:pt x="2317" y="1128"/>
                    <a:pt x="2342" y="1103"/>
                    <a:pt x="2325" y="1096"/>
                  </a:cubicBezTo>
                  <a:cubicBezTo>
                    <a:pt x="2325" y="1095"/>
                    <a:pt x="2325" y="1095"/>
                    <a:pt x="2325" y="1094"/>
                  </a:cubicBezTo>
                  <a:cubicBezTo>
                    <a:pt x="2325" y="1092"/>
                    <a:pt x="2325" y="1091"/>
                    <a:pt x="2325" y="1089"/>
                  </a:cubicBezTo>
                  <a:cubicBezTo>
                    <a:pt x="2325" y="1088"/>
                    <a:pt x="2325" y="1086"/>
                    <a:pt x="2325" y="1085"/>
                  </a:cubicBezTo>
                  <a:cubicBezTo>
                    <a:pt x="2325" y="1084"/>
                    <a:pt x="2324" y="1084"/>
                    <a:pt x="2324" y="1083"/>
                  </a:cubicBezTo>
                  <a:cubicBezTo>
                    <a:pt x="2324" y="1083"/>
                    <a:pt x="2324" y="1082"/>
                    <a:pt x="2324" y="1082"/>
                  </a:cubicBezTo>
                  <a:cubicBezTo>
                    <a:pt x="2324" y="1082"/>
                    <a:pt x="2324" y="1081"/>
                    <a:pt x="2324" y="1081"/>
                  </a:cubicBezTo>
                  <a:cubicBezTo>
                    <a:pt x="2324" y="1080"/>
                    <a:pt x="2323" y="1080"/>
                    <a:pt x="2323" y="1079"/>
                  </a:cubicBezTo>
                  <a:cubicBezTo>
                    <a:pt x="2323" y="1079"/>
                    <a:pt x="2323" y="1078"/>
                    <a:pt x="2323" y="1078"/>
                  </a:cubicBezTo>
                  <a:cubicBezTo>
                    <a:pt x="2322" y="1077"/>
                    <a:pt x="2322" y="1077"/>
                    <a:pt x="2322" y="1077"/>
                  </a:cubicBezTo>
                  <a:cubicBezTo>
                    <a:pt x="2323" y="1077"/>
                    <a:pt x="2324" y="1078"/>
                    <a:pt x="2325" y="1078"/>
                  </a:cubicBezTo>
                  <a:cubicBezTo>
                    <a:pt x="2326" y="1078"/>
                    <a:pt x="2327" y="1079"/>
                    <a:pt x="2328" y="1079"/>
                  </a:cubicBezTo>
                  <a:cubicBezTo>
                    <a:pt x="2329" y="1079"/>
                    <a:pt x="2330" y="1080"/>
                    <a:pt x="2331" y="1080"/>
                  </a:cubicBezTo>
                  <a:cubicBezTo>
                    <a:pt x="2332" y="1080"/>
                    <a:pt x="2333" y="1080"/>
                    <a:pt x="2334" y="1081"/>
                  </a:cubicBezTo>
                  <a:cubicBezTo>
                    <a:pt x="2335" y="1081"/>
                    <a:pt x="2336" y="1081"/>
                    <a:pt x="2337" y="1081"/>
                  </a:cubicBezTo>
                  <a:cubicBezTo>
                    <a:pt x="2338" y="1081"/>
                    <a:pt x="2339" y="1082"/>
                    <a:pt x="2340" y="1082"/>
                  </a:cubicBezTo>
                  <a:cubicBezTo>
                    <a:pt x="2342" y="1082"/>
                    <a:pt x="2343" y="1082"/>
                    <a:pt x="2344" y="1082"/>
                  </a:cubicBezTo>
                  <a:cubicBezTo>
                    <a:pt x="2345" y="1082"/>
                    <a:pt x="2346" y="1082"/>
                    <a:pt x="2347" y="1082"/>
                  </a:cubicBezTo>
                  <a:cubicBezTo>
                    <a:pt x="2348" y="1082"/>
                    <a:pt x="2349" y="1082"/>
                    <a:pt x="2350" y="1082"/>
                  </a:cubicBezTo>
                  <a:cubicBezTo>
                    <a:pt x="2352" y="1082"/>
                    <a:pt x="2354" y="1082"/>
                    <a:pt x="2356" y="1081"/>
                  </a:cubicBezTo>
                  <a:cubicBezTo>
                    <a:pt x="2357" y="1081"/>
                    <a:pt x="2358" y="1081"/>
                    <a:pt x="2359" y="1081"/>
                  </a:cubicBezTo>
                  <a:cubicBezTo>
                    <a:pt x="2360" y="1081"/>
                    <a:pt x="2361" y="1081"/>
                    <a:pt x="2362" y="1081"/>
                  </a:cubicBezTo>
                  <a:cubicBezTo>
                    <a:pt x="2362" y="1080"/>
                    <a:pt x="2363" y="1080"/>
                    <a:pt x="2363" y="1080"/>
                  </a:cubicBezTo>
                  <a:cubicBezTo>
                    <a:pt x="2363" y="1080"/>
                    <a:pt x="2363" y="1080"/>
                    <a:pt x="2363" y="1080"/>
                  </a:cubicBezTo>
                  <a:cubicBezTo>
                    <a:pt x="2364" y="1080"/>
                    <a:pt x="2364" y="1080"/>
                    <a:pt x="2364" y="1080"/>
                  </a:cubicBezTo>
                  <a:cubicBezTo>
                    <a:pt x="2364" y="1080"/>
                    <a:pt x="2364" y="1080"/>
                    <a:pt x="2364" y="1080"/>
                  </a:cubicBezTo>
                  <a:cubicBezTo>
                    <a:pt x="2365" y="1080"/>
                    <a:pt x="2365" y="1080"/>
                    <a:pt x="2365" y="1080"/>
                  </a:cubicBezTo>
                  <a:cubicBezTo>
                    <a:pt x="2366" y="1080"/>
                    <a:pt x="2367" y="1080"/>
                    <a:pt x="2368" y="1080"/>
                  </a:cubicBezTo>
                  <a:cubicBezTo>
                    <a:pt x="2368" y="1080"/>
                    <a:pt x="2369" y="1081"/>
                    <a:pt x="2370" y="1081"/>
                  </a:cubicBezTo>
                  <a:cubicBezTo>
                    <a:pt x="2371" y="1081"/>
                    <a:pt x="2372" y="1081"/>
                    <a:pt x="2373" y="1081"/>
                  </a:cubicBezTo>
                  <a:cubicBezTo>
                    <a:pt x="2374" y="1081"/>
                    <a:pt x="2375" y="1081"/>
                    <a:pt x="2376" y="1082"/>
                  </a:cubicBezTo>
                  <a:cubicBezTo>
                    <a:pt x="2376" y="1082"/>
                    <a:pt x="2377" y="1082"/>
                    <a:pt x="2377" y="1082"/>
                  </a:cubicBezTo>
                  <a:cubicBezTo>
                    <a:pt x="2377" y="1082"/>
                    <a:pt x="2377" y="1082"/>
                    <a:pt x="2377" y="1082"/>
                  </a:cubicBezTo>
                  <a:cubicBezTo>
                    <a:pt x="2378" y="1082"/>
                    <a:pt x="2379" y="1084"/>
                    <a:pt x="2380" y="1084"/>
                  </a:cubicBezTo>
                  <a:cubicBezTo>
                    <a:pt x="2381" y="1084"/>
                    <a:pt x="2381" y="1084"/>
                    <a:pt x="2381" y="1084"/>
                  </a:cubicBezTo>
                  <a:cubicBezTo>
                    <a:pt x="2376" y="1091"/>
                    <a:pt x="2387" y="1091"/>
                    <a:pt x="2391" y="1092"/>
                  </a:cubicBezTo>
                  <a:cubicBezTo>
                    <a:pt x="2398" y="1094"/>
                    <a:pt x="2399" y="1096"/>
                    <a:pt x="2404" y="1100"/>
                  </a:cubicBezTo>
                  <a:cubicBezTo>
                    <a:pt x="2405" y="1090"/>
                    <a:pt x="2395" y="1071"/>
                    <a:pt x="2379" y="1080"/>
                  </a:cubicBezTo>
                  <a:cubicBezTo>
                    <a:pt x="2378" y="1080"/>
                    <a:pt x="2378" y="1080"/>
                    <a:pt x="2377" y="1080"/>
                  </a:cubicBezTo>
                  <a:cubicBezTo>
                    <a:pt x="2376" y="1080"/>
                    <a:pt x="2375" y="1080"/>
                    <a:pt x="2374" y="1080"/>
                  </a:cubicBezTo>
                  <a:cubicBezTo>
                    <a:pt x="2373" y="1079"/>
                    <a:pt x="2372" y="1079"/>
                    <a:pt x="2371" y="1079"/>
                  </a:cubicBezTo>
                  <a:cubicBezTo>
                    <a:pt x="2370" y="1079"/>
                    <a:pt x="2369" y="1079"/>
                    <a:pt x="2368" y="1079"/>
                  </a:cubicBezTo>
                  <a:cubicBezTo>
                    <a:pt x="2369" y="1079"/>
                    <a:pt x="2369" y="1079"/>
                    <a:pt x="2369" y="1079"/>
                  </a:cubicBezTo>
                  <a:cubicBezTo>
                    <a:pt x="2370" y="1078"/>
                    <a:pt x="2371" y="1078"/>
                    <a:pt x="2372" y="1078"/>
                  </a:cubicBezTo>
                  <a:cubicBezTo>
                    <a:pt x="2375" y="1077"/>
                    <a:pt x="2377" y="1076"/>
                    <a:pt x="2379" y="1075"/>
                  </a:cubicBezTo>
                  <a:cubicBezTo>
                    <a:pt x="2381" y="1074"/>
                    <a:pt x="2382" y="1073"/>
                    <a:pt x="2384" y="1072"/>
                  </a:cubicBezTo>
                  <a:cubicBezTo>
                    <a:pt x="2385" y="1071"/>
                    <a:pt x="2385" y="1071"/>
                    <a:pt x="2385" y="1071"/>
                  </a:cubicBezTo>
                  <a:cubicBezTo>
                    <a:pt x="2385" y="1071"/>
                    <a:pt x="2385" y="1071"/>
                    <a:pt x="2383" y="1072"/>
                  </a:cubicBezTo>
                  <a:cubicBezTo>
                    <a:pt x="2382" y="1072"/>
                    <a:pt x="2381" y="1073"/>
                    <a:pt x="2379" y="1074"/>
                  </a:cubicBezTo>
                  <a:cubicBezTo>
                    <a:pt x="2377" y="1074"/>
                    <a:pt x="2374" y="1075"/>
                    <a:pt x="2371" y="1076"/>
                  </a:cubicBezTo>
                  <a:cubicBezTo>
                    <a:pt x="2371" y="1076"/>
                    <a:pt x="2370" y="1076"/>
                    <a:pt x="2369" y="1076"/>
                  </a:cubicBezTo>
                  <a:cubicBezTo>
                    <a:pt x="2368" y="1077"/>
                    <a:pt x="2368" y="1077"/>
                    <a:pt x="2367" y="1077"/>
                  </a:cubicBezTo>
                  <a:cubicBezTo>
                    <a:pt x="2365" y="1077"/>
                    <a:pt x="2363" y="1078"/>
                    <a:pt x="2362" y="1078"/>
                  </a:cubicBezTo>
                  <a:cubicBezTo>
                    <a:pt x="2361" y="1078"/>
                    <a:pt x="2360" y="1078"/>
                    <a:pt x="2359" y="1079"/>
                  </a:cubicBezTo>
                  <a:cubicBezTo>
                    <a:pt x="2358" y="1079"/>
                    <a:pt x="2357" y="1079"/>
                    <a:pt x="2356" y="1079"/>
                  </a:cubicBezTo>
                  <a:cubicBezTo>
                    <a:pt x="2354" y="1079"/>
                    <a:pt x="2352" y="1079"/>
                    <a:pt x="2350" y="1079"/>
                  </a:cubicBezTo>
                  <a:cubicBezTo>
                    <a:pt x="2349" y="1079"/>
                    <a:pt x="2349" y="1079"/>
                    <a:pt x="2348" y="1079"/>
                  </a:cubicBezTo>
                  <a:cubicBezTo>
                    <a:pt x="2347" y="1079"/>
                    <a:pt x="2345" y="1079"/>
                    <a:pt x="2344" y="1079"/>
                  </a:cubicBezTo>
                  <a:cubicBezTo>
                    <a:pt x="2343" y="1079"/>
                    <a:pt x="2342" y="1079"/>
                    <a:pt x="2341" y="1079"/>
                  </a:cubicBezTo>
                  <a:cubicBezTo>
                    <a:pt x="2340" y="1079"/>
                    <a:pt x="2339" y="1079"/>
                    <a:pt x="2338" y="1079"/>
                  </a:cubicBezTo>
                  <a:cubicBezTo>
                    <a:pt x="2337" y="1079"/>
                    <a:pt x="2336" y="1078"/>
                    <a:pt x="2335" y="1078"/>
                  </a:cubicBezTo>
                  <a:cubicBezTo>
                    <a:pt x="2334" y="1078"/>
                    <a:pt x="2333" y="1078"/>
                    <a:pt x="2332" y="1078"/>
                  </a:cubicBezTo>
                  <a:cubicBezTo>
                    <a:pt x="2331" y="1077"/>
                    <a:pt x="2330" y="1077"/>
                    <a:pt x="2329" y="1077"/>
                  </a:cubicBezTo>
                  <a:cubicBezTo>
                    <a:pt x="2329" y="1076"/>
                    <a:pt x="2328" y="1076"/>
                    <a:pt x="2327" y="1076"/>
                  </a:cubicBezTo>
                  <a:cubicBezTo>
                    <a:pt x="2326" y="1075"/>
                    <a:pt x="2325" y="1075"/>
                    <a:pt x="2324" y="1075"/>
                  </a:cubicBezTo>
                  <a:cubicBezTo>
                    <a:pt x="2323" y="1074"/>
                    <a:pt x="2323" y="1074"/>
                    <a:pt x="2323" y="1074"/>
                  </a:cubicBezTo>
                  <a:cubicBezTo>
                    <a:pt x="2322" y="1074"/>
                    <a:pt x="2322" y="1073"/>
                    <a:pt x="2321" y="1073"/>
                  </a:cubicBezTo>
                  <a:cubicBezTo>
                    <a:pt x="2320" y="1072"/>
                    <a:pt x="2320" y="1072"/>
                    <a:pt x="2320"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9" y="1072"/>
                    <a:pt x="2319" y="1072"/>
                    <a:pt x="2319" y="1072"/>
                  </a:cubicBezTo>
                  <a:cubicBezTo>
                    <a:pt x="2318" y="1071"/>
                    <a:pt x="2318" y="1071"/>
                    <a:pt x="2318" y="1071"/>
                  </a:cubicBezTo>
                  <a:cubicBezTo>
                    <a:pt x="2316" y="1070"/>
                    <a:pt x="2316" y="1070"/>
                    <a:pt x="2316" y="1070"/>
                  </a:cubicBezTo>
                  <a:cubicBezTo>
                    <a:pt x="2313" y="1068"/>
                    <a:pt x="2311" y="1065"/>
                    <a:pt x="2308" y="1062"/>
                  </a:cubicBezTo>
                  <a:cubicBezTo>
                    <a:pt x="2306" y="1060"/>
                    <a:pt x="2303" y="1057"/>
                    <a:pt x="2301" y="1054"/>
                  </a:cubicBezTo>
                  <a:cubicBezTo>
                    <a:pt x="2299" y="1051"/>
                    <a:pt x="2296" y="1049"/>
                    <a:pt x="2294" y="1046"/>
                  </a:cubicBezTo>
                  <a:cubicBezTo>
                    <a:pt x="2299" y="1041"/>
                    <a:pt x="2298" y="1032"/>
                    <a:pt x="2300" y="1024"/>
                  </a:cubicBezTo>
                  <a:cubicBezTo>
                    <a:pt x="2287" y="1024"/>
                    <a:pt x="2279" y="1028"/>
                    <a:pt x="2278" y="1036"/>
                  </a:cubicBezTo>
                  <a:cubicBezTo>
                    <a:pt x="2278" y="1036"/>
                    <a:pt x="2277" y="1035"/>
                    <a:pt x="2276" y="1035"/>
                  </a:cubicBezTo>
                  <a:cubicBezTo>
                    <a:pt x="2275" y="1035"/>
                    <a:pt x="2274" y="1034"/>
                    <a:pt x="2273" y="1034"/>
                  </a:cubicBezTo>
                  <a:cubicBezTo>
                    <a:pt x="2272" y="1034"/>
                    <a:pt x="2272" y="1034"/>
                    <a:pt x="2271" y="1034"/>
                  </a:cubicBezTo>
                  <a:cubicBezTo>
                    <a:pt x="2271" y="1034"/>
                    <a:pt x="2270" y="1034"/>
                    <a:pt x="2270" y="1034"/>
                  </a:cubicBezTo>
                  <a:cubicBezTo>
                    <a:pt x="2269" y="1034"/>
                    <a:pt x="2269" y="1034"/>
                    <a:pt x="2268" y="1034"/>
                  </a:cubicBezTo>
                  <a:cubicBezTo>
                    <a:pt x="2268" y="1034"/>
                    <a:pt x="2267" y="1034"/>
                    <a:pt x="2267" y="1034"/>
                  </a:cubicBezTo>
                  <a:cubicBezTo>
                    <a:pt x="2268" y="1033"/>
                    <a:pt x="2269" y="1033"/>
                    <a:pt x="2271" y="1032"/>
                  </a:cubicBezTo>
                  <a:cubicBezTo>
                    <a:pt x="2279" y="1028"/>
                    <a:pt x="2288" y="1024"/>
                    <a:pt x="2298" y="1021"/>
                  </a:cubicBezTo>
                  <a:cubicBezTo>
                    <a:pt x="2302" y="1019"/>
                    <a:pt x="2307" y="1017"/>
                    <a:pt x="2312" y="1016"/>
                  </a:cubicBezTo>
                  <a:cubicBezTo>
                    <a:pt x="2313" y="1016"/>
                    <a:pt x="2314" y="1015"/>
                    <a:pt x="2315" y="1015"/>
                  </a:cubicBezTo>
                  <a:cubicBezTo>
                    <a:pt x="2317" y="1015"/>
                    <a:pt x="2317" y="1015"/>
                    <a:pt x="2317" y="1015"/>
                  </a:cubicBezTo>
                  <a:cubicBezTo>
                    <a:pt x="2319" y="1014"/>
                    <a:pt x="2319" y="1014"/>
                    <a:pt x="2319" y="1014"/>
                  </a:cubicBezTo>
                  <a:cubicBezTo>
                    <a:pt x="2321" y="1014"/>
                    <a:pt x="2321" y="1014"/>
                    <a:pt x="2321"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2" y="1014"/>
                    <a:pt x="2322" y="1014"/>
                    <a:pt x="2322" y="1014"/>
                  </a:cubicBezTo>
                  <a:cubicBezTo>
                    <a:pt x="2324" y="1013"/>
                    <a:pt x="2325" y="1013"/>
                    <a:pt x="2326" y="1013"/>
                  </a:cubicBezTo>
                  <a:cubicBezTo>
                    <a:pt x="2333" y="1012"/>
                    <a:pt x="2339" y="1012"/>
                    <a:pt x="2346" y="1011"/>
                  </a:cubicBezTo>
                  <a:cubicBezTo>
                    <a:pt x="2346" y="1011"/>
                    <a:pt x="2346" y="1011"/>
                    <a:pt x="2346" y="1011"/>
                  </a:cubicBezTo>
                  <a:cubicBezTo>
                    <a:pt x="2349" y="1012"/>
                    <a:pt x="2352" y="1013"/>
                    <a:pt x="2355" y="1015"/>
                  </a:cubicBezTo>
                  <a:cubicBezTo>
                    <a:pt x="2355" y="1015"/>
                    <a:pt x="2356" y="1015"/>
                    <a:pt x="2357" y="1016"/>
                  </a:cubicBezTo>
                  <a:cubicBezTo>
                    <a:pt x="2358" y="1016"/>
                    <a:pt x="2358" y="1017"/>
                    <a:pt x="2359" y="1017"/>
                  </a:cubicBezTo>
                  <a:cubicBezTo>
                    <a:pt x="2360" y="1018"/>
                    <a:pt x="2362" y="1019"/>
                    <a:pt x="2363" y="1020"/>
                  </a:cubicBezTo>
                  <a:cubicBezTo>
                    <a:pt x="2364" y="1020"/>
                    <a:pt x="2364" y="1020"/>
                    <a:pt x="2364" y="1021"/>
                  </a:cubicBezTo>
                  <a:cubicBezTo>
                    <a:pt x="2359" y="1044"/>
                    <a:pt x="2380" y="1040"/>
                    <a:pt x="2393" y="1051"/>
                  </a:cubicBezTo>
                  <a:cubicBezTo>
                    <a:pt x="2404" y="1025"/>
                    <a:pt x="2390" y="1016"/>
                    <a:pt x="2365" y="1018"/>
                  </a:cubicBezTo>
                  <a:cubicBezTo>
                    <a:pt x="2365" y="1018"/>
                    <a:pt x="2365" y="1018"/>
                    <a:pt x="2365" y="1018"/>
                  </a:cubicBezTo>
                  <a:cubicBezTo>
                    <a:pt x="2364" y="1017"/>
                    <a:pt x="2362" y="1016"/>
                    <a:pt x="2361" y="1015"/>
                  </a:cubicBezTo>
                  <a:cubicBezTo>
                    <a:pt x="2360" y="1015"/>
                    <a:pt x="2359" y="1014"/>
                    <a:pt x="2359" y="1014"/>
                  </a:cubicBezTo>
                  <a:cubicBezTo>
                    <a:pt x="2358" y="1013"/>
                    <a:pt x="2357" y="1013"/>
                    <a:pt x="2356" y="1013"/>
                  </a:cubicBezTo>
                  <a:cubicBezTo>
                    <a:pt x="2355" y="1012"/>
                    <a:pt x="2354" y="1012"/>
                    <a:pt x="2353" y="1011"/>
                  </a:cubicBezTo>
                  <a:cubicBezTo>
                    <a:pt x="2353" y="1011"/>
                    <a:pt x="2354" y="1011"/>
                    <a:pt x="2355" y="1011"/>
                  </a:cubicBezTo>
                  <a:cubicBezTo>
                    <a:pt x="2360" y="1011"/>
                    <a:pt x="2364" y="1010"/>
                    <a:pt x="2369" y="1010"/>
                  </a:cubicBezTo>
                  <a:cubicBezTo>
                    <a:pt x="2371" y="1009"/>
                    <a:pt x="2374" y="1009"/>
                    <a:pt x="2376" y="1009"/>
                  </a:cubicBezTo>
                  <a:cubicBezTo>
                    <a:pt x="2378" y="1008"/>
                    <a:pt x="2379" y="1008"/>
                    <a:pt x="2380" y="1008"/>
                  </a:cubicBezTo>
                  <a:cubicBezTo>
                    <a:pt x="2381" y="1008"/>
                    <a:pt x="2381" y="1008"/>
                    <a:pt x="2381" y="1008"/>
                  </a:cubicBezTo>
                  <a:cubicBezTo>
                    <a:pt x="2381" y="1008"/>
                    <a:pt x="2381" y="1008"/>
                    <a:pt x="2381" y="1008"/>
                  </a:cubicBezTo>
                  <a:cubicBezTo>
                    <a:pt x="2381" y="1008"/>
                    <a:pt x="2381" y="1008"/>
                    <a:pt x="2381" y="1008"/>
                  </a:cubicBezTo>
                  <a:cubicBezTo>
                    <a:pt x="2381" y="1008"/>
                    <a:pt x="2381" y="1008"/>
                    <a:pt x="2381" y="1008"/>
                  </a:cubicBezTo>
                  <a:cubicBezTo>
                    <a:pt x="2382" y="1008"/>
                    <a:pt x="2382" y="1008"/>
                    <a:pt x="2382" y="1008"/>
                  </a:cubicBezTo>
                  <a:cubicBezTo>
                    <a:pt x="2383" y="1007"/>
                    <a:pt x="2383" y="1007"/>
                    <a:pt x="2383" y="1007"/>
                  </a:cubicBezTo>
                  <a:cubicBezTo>
                    <a:pt x="2388" y="1006"/>
                    <a:pt x="2393" y="1004"/>
                    <a:pt x="2398" y="1002"/>
                  </a:cubicBezTo>
                  <a:cubicBezTo>
                    <a:pt x="2398" y="1002"/>
                    <a:pt x="2398" y="1002"/>
                    <a:pt x="2398" y="1002"/>
                  </a:cubicBezTo>
                  <a:cubicBezTo>
                    <a:pt x="2398" y="1003"/>
                    <a:pt x="2399" y="1003"/>
                    <a:pt x="2400" y="1003"/>
                  </a:cubicBezTo>
                  <a:cubicBezTo>
                    <a:pt x="2400" y="1003"/>
                    <a:pt x="2401" y="1004"/>
                    <a:pt x="2402" y="1004"/>
                  </a:cubicBezTo>
                  <a:cubicBezTo>
                    <a:pt x="2403" y="1004"/>
                    <a:pt x="2403" y="1005"/>
                    <a:pt x="2404" y="1005"/>
                  </a:cubicBezTo>
                  <a:cubicBezTo>
                    <a:pt x="2405" y="1006"/>
                    <a:pt x="2406" y="1006"/>
                    <a:pt x="2407" y="1006"/>
                  </a:cubicBezTo>
                  <a:cubicBezTo>
                    <a:pt x="2409" y="1007"/>
                    <a:pt x="2410" y="1009"/>
                    <a:pt x="2412" y="1010"/>
                  </a:cubicBezTo>
                  <a:cubicBezTo>
                    <a:pt x="2414" y="1011"/>
                    <a:pt x="2416" y="1013"/>
                    <a:pt x="2418" y="1014"/>
                  </a:cubicBezTo>
                  <a:cubicBezTo>
                    <a:pt x="2420" y="1015"/>
                    <a:pt x="2422" y="1017"/>
                    <a:pt x="2425" y="1018"/>
                  </a:cubicBezTo>
                  <a:cubicBezTo>
                    <a:pt x="2426" y="1018"/>
                    <a:pt x="2426" y="1019"/>
                    <a:pt x="2427" y="1019"/>
                  </a:cubicBezTo>
                  <a:cubicBezTo>
                    <a:pt x="2427" y="1019"/>
                    <a:pt x="2427" y="1019"/>
                    <a:pt x="2428" y="1020"/>
                  </a:cubicBezTo>
                  <a:cubicBezTo>
                    <a:pt x="2429" y="1020"/>
                    <a:pt x="2429" y="1020"/>
                    <a:pt x="2429" y="1020"/>
                  </a:cubicBezTo>
                  <a:cubicBezTo>
                    <a:pt x="2431" y="1021"/>
                    <a:pt x="2431" y="1021"/>
                    <a:pt x="2431" y="1021"/>
                  </a:cubicBezTo>
                  <a:cubicBezTo>
                    <a:pt x="2432" y="1021"/>
                    <a:pt x="2432" y="1021"/>
                    <a:pt x="2433" y="1021"/>
                  </a:cubicBezTo>
                  <a:cubicBezTo>
                    <a:pt x="2434" y="1022"/>
                    <a:pt x="2436" y="1022"/>
                    <a:pt x="2437" y="1022"/>
                  </a:cubicBezTo>
                  <a:cubicBezTo>
                    <a:pt x="2438" y="1023"/>
                    <a:pt x="2439" y="1023"/>
                    <a:pt x="2440" y="1023"/>
                  </a:cubicBezTo>
                  <a:cubicBezTo>
                    <a:pt x="2440" y="1023"/>
                    <a:pt x="2441" y="1023"/>
                    <a:pt x="2442" y="1023"/>
                  </a:cubicBezTo>
                  <a:cubicBezTo>
                    <a:pt x="2443" y="1023"/>
                    <a:pt x="2443" y="1023"/>
                    <a:pt x="2444" y="1023"/>
                  </a:cubicBezTo>
                  <a:cubicBezTo>
                    <a:pt x="2445" y="1024"/>
                    <a:pt x="2445" y="1024"/>
                    <a:pt x="2445" y="1024"/>
                  </a:cubicBezTo>
                  <a:cubicBezTo>
                    <a:pt x="2446" y="1024"/>
                    <a:pt x="2446" y="1024"/>
                    <a:pt x="2446" y="1024"/>
                  </a:cubicBezTo>
                  <a:cubicBezTo>
                    <a:pt x="2447" y="1024"/>
                    <a:pt x="2448" y="1024"/>
                    <a:pt x="2449" y="1024"/>
                  </a:cubicBezTo>
                  <a:cubicBezTo>
                    <a:pt x="2450" y="1024"/>
                    <a:pt x="2450" y="1024"/>
                    <a:pt x="2451" y="1024"/>
                  </a:cubicBezTo>
                  <a:cubicBezTo>
                    <a:pt x="2452" y="1024"/>
                    <a:pt x="2453" y="1024"/>
                    <a:pt x="2453" y="1024"/>
                  </a:cubicBezTo>
                  <a:cubicBezTo>
                    <a:pt x="2454" y="1023"/>
                    <a:pt x="2455" y="1023"/>
                    <a:pt x="2456" y="1023"/>
                  </a:cubicBezTo>
                  <a:cubicBezTo>
                    <a:pt x="2457" y="1023"/>
                    <a:pt x="2459" y="1023"/>
                    <a:pt x="2460" y="1023"/>
                  </a:cubicBezTo>
                  <a:cubicBezTo>
                    <a:pt x="2461" y="1023"/>
                    <a:pt x="2461" y="1023"/>
                    <a:pt x="2462" y="1022"/>
                  </a:cubicBezTo>
                  <a:cubicBezTo>
                    <a:pt x="2463" y="1022"/>
                    <a:pt x="2463" y="1022"/>
                    <a:pt x="2464" y="1022"/>
                  </a:cubicBezTo>
                  <a:cubicBezTo>
                    <a:pt x="2465" y="1022"/>
                    <a:pt x="2467" y="1021"/>
                    <a:pt x="2468" y="1021"/>
                  </a:cubicBezTo>
                  <a:cubicBezTo>
                    <a:pt x="2469" y="1021"/>
                    <a:pt x="2469" y="1021"/>
                    <a:pt x="2470" y="1021"/>
                  </a:cubicBezTo>
                  <a:cubicBezTo>
                    <a:pt x="2470" y="1021"/>
                    <a:pt x="2471" y="1020"/>
                    <a:pt x="2472" y="1020"/>
                  </a:cubicBezTo>
                  <a:cubicBezTo>
                    <a:pt x="2473" y="1020"/>
                    <a:pt x="2474" y="1019"/>
                    <a:pt x="2475" y="1019"/>
                  </a:cubicBezTo>
                  <a:cubicBezTo>
                    <a:pt x="2477" y="1018"/>
                    <a:pt x="2478" y="1017"/>
                    <a:pt x="2480" y="1016"/>
                  </a:cubicBezTo>
                  <a:cubicBezTo>
                    <a:pt x="2480" y="1016"/>
                    <a:pt x="2481" y="1016"/>
                    <a:pt x="2481" y="1015"/>
                  </a:cubicBezTo>
                  <a:cubicBezTo>
                    <a:pt x="2482" y="1015"/>
                    <a:pt x="2482" y="1015"/>
                    <a:pt x="2483" y="1014"/>
                  </a:cubicBezTo>
                  <a:cubicBezTo>
                    <a:pt x="2483" y="1014"/>
                    <a:pt x="2484" y="1014"/>
                    <a:pt x="2484" y="1014"/>
                  </a:cubicBezTo>
                  <a:cubicBezTo>
                    <a:pt x="2484" y="1014"/>
                    <a:pt x="2483" y="1014"/>
                    <a:pt x="2482" y="1014"/>
                  </a:cubicBezTo>
                  <a:cubicBezTo>
                    <a:pt x="2482" y="1015"/>
                    <a:pt x="2481" y="1015"/>
                    <a:pt x="2479" y="1015"/>
                  </a:cubicBezTo>
                  <a:cubicBezTo>
                    <a:pt x="2478" y="1016"/>
                    <a:pt x="2476" y="1016"/>
                    <a:pt x="2474" y="1017"/>
                  </a:cubicBezTo>
                  <a:cubicBezTo>
                    <a:pt x="2473" y="1017"/>
                    <a:pt x="2472" y="1018"/>
                    <a:pt x="2471" y="1018"/>
                  </a:cubicBezTo>
                  <a:cubicBezTo>
                    <a:pt x="2470" y="1018"/>
                    <a:pt x="2469" y="1018"/>
                    <a:pt x="2468" y="1019"/>
                  </a:cubicBezTo>
                  <a:cubicBezTo>
                    <a:pt x="2467" y="1019"/>
                    <a:pt x="2465" y="1019"/>
                    <a:pt x="2464" y="1020"/>
                  </a:cubicBezTo>
                  <a:cubicBezTo>
                    <a:pt x="2463" y="1020"/>
                    <a:pt x="2463" y="1020"/>
                    <a:pt x="2462" y="1020"/>
                  </a:cubicBezTo>
                  <a:cubicBezTo>
                    <a:pt x="2461" y="1020"/>
                    <a:pt x="2461" y="1020"/>
                    <a:pt x="2460" y="1020"/>
                  </a:cubicBezTo>
                  <a:cubicBezTo>
                    <a:pt x="2459" y="1020"/>
                    <a:pt x="2457" y="1021"/>
                    <a:pt x="2456" y="1021"/>
                  </a:cubicBezTo>
                  <a:cubicBezTo>
                    <a:pt x="2455" y="1021"/>
                    <a:pt x="2455" y="1021"/>
                    <a:pt x="2454" y="1021"/>
                  </a:cubicBezTo>
                  <a:cubicBezTo>
                    <a:pt x="2453" y="1021"/>
                    <a:pt x="2452" y="1021"/>
                    <a:pt x="2452" y="1021"/>
                  </a:cubicBezTo>
                  <a:cubicBezTo>
                    <a:pt x="2451" y="1021"/>
                    <a:pt x="2450" y="1021"/>
                    <a:pt x="2449" y="1021"/>
                  </a:cubicBezTo>
                  <a:cubicBezTo>
                    <a:pt x="2449" y="1021"/>
                    <a:pt x="2448" y="1021"/>
                    <a:pt x="2447" y="1021"/>
                  </a:cubicBezTo>
                  <a:cubicBezTo>
                    <a:pt x="2446" y="1021"/>
                    <a:pt x="2446" y="1021"/>
                    <a:pt x="2446" y="1021"/>
                  </a:cubicBezTo>
                  <a:cubicBezTo>
                    <a:pt x="2445" y="1021"/>
                    <a:pt x="2445" y="1021"/>
                    <a:pt x="2445" y="1021"/>
                  </a:cubicBezTo>
                  <a:cubicBezTo>
                    <a:pt x="2445" y="1021"/>
                    <a:pt x="2445" y="1021"/>
                    <a:pt x="2445" y="1021"/>
                  </a:cubicBezTo>
                  <a:cubicBezTo>
                    <a:pt x="2445" y="1021"/>
                    <a:pt x="2445" y="1021"/>
                    <a:pt x="2445" y="1021"/>
                  </a:cubicBezTo>
                  <a:cubicBezTo>
                    <a:pt x="2445" y="1021"/>
                    <a:pt x="2445" y="1021"/>
                    <a:pt x="2446" y="1021"/>
                  </a:cubicBezTo>
                  <a:close/>
                  <a:moveTo>
                    <a:pt x="2003" y="715"/>
                  </a:moveTo>
                  <a:cubicBezTo>
                    <a:pt x="2013" y="702"/>
                    <a:pt x="2015" y="686"/>
                    <a:pt x="2025" y="674"/>
                  </a:cubicBezTo>
                  <a:cubicBezTo>
                    <a:pt x="2028" y="671"/>
                    <a:pt x="2030" y="668"/>
                    <a:pt x="2033" y="665"/>
                  </a:cubicBezTo>
                  <a:cubicBezTo>
                    <a:pt x="2033" y="666"/>
                    <a:pt x="2033" y="667"/>
                    <a:pt x="2033" y="667"/>
                  </a:cubicBezTo>
                  <a:cubicBezTo>
                    <a:pt x="2033" y="668"/>
                    <a:pt x="2033" y="669"/>
                    <a:pt x="2033" y="669"/>
                  </a:cubicBezTo>
                  <a:cubicBezTo>
                    <a:pt x="2033" y="670"/>
                    <a:pt x="2033" y="670"/>
                    <a:pt x="2033" y="670"/>
                  </a:cubicBezTo>
                  <a:cubicBezTo>
                    <a:pt x="2033" y="670"/>
                    <a:pt x="2033" y="670"/>
                    <a:pt x="2033" y="670"/>
                  </a:cubicBezTo>
                  <a:cubicBezTo>
                    <a:pt x="2032" y="670"/>
                    <a:pt x="2032" y="671"/>
                    <a:pt x="2032" y="672"/>
                  </a:cubicBezTo>
                  <a:cubicBezTo>
                    <a:pt x="2031" y="673"/>
                    <a:pt x="2030" y="675"/>
                    <a:pt x="2029" y="676"/>
                  </a:cubicBezTo>
                  <a:cubicBezTo>
                    <a:pt x="2027" y="679"/>
                    <a:pt x="2026" y="682"/>
                    <a:pt x="2024" y="686"/>
                  </a:cubicBezTo>
                  <a:cubicBezTo>
                    <a:pt x="2024" y="686"/>
                    <a:pt x="2024" y="687"/>
                    <a:pt x="2024" y="688"/>
                  </a:cubicBezTo>
                  <a:cubicBezTo>
                    <a:pt x="2023" y="689"/>
                    <a:pt x="2023" y="690"/>
                    <a:pt x="2023" y="691"/>
                  </a:cubicBezTo>
                  <a:cubicBezTo>
                    <a:pt x="2023" y="692"/>
                    <a:pt x="2022" y="692"/>
                    <a:pt x="2022" y="693"/>
                  </a:cubicBezTo>
                  <a:cubicBezTo>
                    <a:pt x="2022" y="695"/>
                    <a:pt x="2022" y="695"/>
                    <a:pt x="2022" y="695"/>
                  </a:cubicBezTo>
                  <a:cubicBezTo>
                    <a:pt x="2022" y="695"/>
                    <a:pt x="2022" y="695"/>
                    <a:pt x="2022" y="696"/>
                  </a:cubicBezTo>
                  <a:cubicBezTo>
                    <a:pt x="2021" y="699"/>
                    <a:pt x="2021" y="703"/>
                    <a:pt x="2021" y="707"/>
                  </a:cubicBezTo>
                  <a:cubicBezTo>
                    <a:pt x="2021" y="707"/>
                    <a:pt x="2021" y="708"/>
                    <a:pt x="2021" y="709"/>
                  </a:cubicBezTo>
                  <a:cubicBezTo>
                    <a:pt x="2021" y="710"/>
                    <a:pt x="2021" y="711"/>
                    <a:pt x="2021" y="712"/>
                  </a:cubicBezTo>
                  <a:cubicBezTo>
                    <a:pt x="2021" y="713"/>
                    <a:pt x="2021" y="714"/>
                    <a:pt x="2021" y="714"/>
                  </a:cubicBezTo>
                  <a:cubicBezTo>
                    <a:pt x="2021" y="715"/>
                    <a:pt x="2021" y="716"/>
                    <a:pt x="2021" y="717"/>
                  </a:cubicBezTo>
                  <a:cubicBezTo>
                    <a:pt x="2022" y="718"/>
                    <a:pt x="2022" y="720"/>
                    <a:pt x="2022" y="721"/>
                  </a:cubicBezTo>
                  <a:cubicBezTo>
                    <a:pt x="2022" y="722"/>
                    <a:pt x="2022" y="722"/>
                    <a:pt x="2022" y="722"/>
                  </a:cubicBezTo>
                  <a:cubicBezTo>
                    <a:pt x="2022" y="723"/>
                    <a:pt x="2022" y="723"/>
                    <a:pt x="2022" y="723"/>
                  </a:cubicBezTo>
                  <a:cubicBezTo>
                    <a:pt x="2022" y="724"/>
                    <a:pt x="2022" y="724"/>
                    <a:pt x="2022" y="724"/>
                  </a:cubicBezTo>
                  <a:cubicBezTo>
                    <a:pt x="2022" y="724"/>
                    <a:pt x="2022" y="724"/>
                    <a:pt x="2022" y="725"/>
                  </a:cubicBezTo>
                  <a:cubicBezTo>
                    <a:pt x="2021" y="725"/>
                    <a:pt x="2021" y="725"/>
                    <a:pt x="2021" y="726"/>
                  </a:cubicBezTo>
                  <a:cubicBezTo>
                    <a:pt x="2020" y="728"/>
                    <a:pt x="2019" y="730"/>
                    <a:pt x="2017" y="732"/>
                  </a:cubicBezTo>
                  <a:cubicBezTo>
                    <a:pt x="2016" y="733"/>
                    <a:pt x="2015" y="734"/>
                    <a:pt x="2015" y="735"/>
                  </a:cubicBezTo>
                  <a:cubicBezTo>
                    <a:pt x="2014" y="735"/>
                    <a:pt x="2014" y="735"/>
                    <a:pt x="2013" y="736"/>
                  </a:cubicBezTo>
                  <a:cubicBezTo>
                    <a:pt x="2013" y="736"/>
                    <a:pt x="2013" y="737"/>
                    <a:pt x="2012" y="737"/>
                  </a:cubicBezTo>
                  <a:cubicBezTo>
                    <a:pt x="2011" y="738"/>
                    <a:pt x="2009" y="739"/>
                    <a:pt x="2008" y="740"/>
                  </a:cubicBezTo>
                  <a:cubicBezTo>
                    <a:pt x="2007" y="741"/>
                    <a:pt x="2006" y="742"/>
                    <a:pt x="2006" y="742"/>
                  </a:cubicBezTo>
                  <a:cubicBezTo>
                    <a:pt x="1998" y="744"/>
                    <a:pt x="1991" y="746"/>
                    <a:pt x="1984" y="748"/>
                  </a:cubicBezTo>
                  <a:cubicBezTo>
                    <a:pt x="1973" y="752"/>
                    <a:pt x="1962" y="755"/>
                    <a:pt x="1952" y="757"/>
                  </a:cubicBezTo>
                  <a:cubicBezTo>
                    <a:pt x="1952" y="757"/>
                    <a:pt x="1953" y="757"/>
                    <a:pt x="1953" y="757"/>
                  </a:cubicBezTo>
                  <a:cubicBezTo>
                    <a:pt x="1968" y="743"/>
                    <a:pt x="1991" y="731"/>
                    <a:pt x="2003" y="715"/>
                  </a:cubicBezTo>
                  <a:close/>
                  <a:moveTo>
                    <a:pt x="272" y="1185"/>
                  </a:moveTo>
                  <a:cubicBezTo>
                    <a:pt x="271" y="1186"/>
                    <a:pt x="270" y="1186"/>
                    <a:pt x="269" y="1187"/>
                  </a:cubicBezTo>
                  <a:cubicBezTo>
                    <a:pt x="268" y="1187"/>
                    <a:pt x="268" y="1187"/>
                    <a:pt x="268" y="1187"/>
                  </a:cubicBezTo>
                  <a:cubicBezTo>
                    <a:pt x="268" y="1187"/>
                    <a:pt x="268" y="1187"/>
                    <a:pt x="268" y="1187"/>
                  </a:cubicBezTo>
                  <a:cubicBezTo>
                    <a:pt x="267" y="1187"/>
                    <a:pt x="267" y="1187"/>
                    <a:pt x="267" y="1187"/>
                  </a:cubicBezTo>
                  <a:cubicBezTo>
                    <a:pt x="267" y="1188"/>
                    <a:pt x="266" y="1188"/>
                    <a:pt x="266" y="1188"/>
                  </a:cubicBezTo>
                  <a:cubicBezTo>
                    <a:pt x="264" y="1189"/>
                    <a:pt x="262" y="1190"/>
                    <a:pt x="261" y="1192"/>
                  </a:cubicBezTo>
                  <a:cubicBezTo>
                    <a:pt x="260" y="1192"/>
                    <a:pt x="259" y="1193"/>
                    <a:pt x="258" y="1194"/>
                  </a:cubicBezTo>
                  <a:cubicBezTo>
                    <a:pt x="258" y="1194"/>
                    <a:pt x="257" y="1194"/>
                    <a:pt x="257" y="1193"/>
                  </a:cubicBezTo>
                  <a:cubicBezTo>
                    <a:pt x="257" y="1193"/>
                    <a:pt x="256" y="1193"/>
                    <a:pt x="256" y="1193"/>
                  </a:cubicBezTo>
                  <a:cubicBezTo>
                    <a:pt x="255" y="1193"/>
                    <a:pt x="255" y="1193"/>
                    <a:pt x="255" y="1193"/>
                  </a:cubicBezTo>
                  <a:cubicBezTo>
                    <a:pt x="255" y="1193"/>
                    <a:pt x="254" y="1193"/>
                    <a:pt x="254" y="1193"/>
                  </a:cubicBezTo>
                  <a:cubicBezTo>
                    <a:pt x="254" y="1193"/>
                    <a:pt x="253" y="1193"/>
                    <a:pt x="253" y="1193"/>
                  </a:cubicBezTo>
                  <a:cubicBezTo>
                    <a:pt x="252" y="1192"/>
                    <a:pt x="251" y="1192"/>
                    <a:pt x="251" y="1192"/>
                  </a:cubicBezTo>
                  <a:cubicBezTo>
                    <a:pt x="251" y="1192"/>
                    <a:pt x="250" y="1192"/>
                    <a:pt x="250" y="1192"/>
                  </a:cubicBezTo>
                  <a:cubicBezTo>
                    <a:pt x="250" y="1192"/>
                    <a:pt x="249" y="1192"/>
                    <a:pt x="249" y="1192"/>
                  </a:cubicBezTo>
                  <a:cubicBezTo>
                    <a:pt x="248" y="1192"/>
                    <a:pt x="248" y="1192"/>
                    <a:pt x="247" y="1191"/>
                  </a:cubicBezTo>
                  <a:cubicBezTo>
                    <a:pt x="246" y="1191"/>
                    <a:pt x="245" y="1191"/>
                    <a:pt x="244" y="1190"/>
                  </a:cubicBezTo>
                  <a:cubicBezTo>
                    <a:pt x="255" y="1188"/>
                    <a:pt x="267" y="1184"/>
                    <a:pt x="274" y="1183"/>
                  </a:cubicBezTo>
                  <a:cubicBezTo>
                    <a:pt x="274" y="1183"/>
                    <a:pt x="274" y="1183"/>
                    <a:pt x="274" y="1184"/>
                  </a:cubicBezTo>
                  <a:cubicBezTo>
                    <a:pt x="275" y="1184"/>
                    <a:pt x="275" y="1184"/>
                    <a:pt x="275" y="1184"/>
                  </a:cubicBezTo>
                  <a:cubicBezTo>
                    <a:pt x="276" y="1184"/>
                    <a:pt x="276" y="1184"/>
                    <a:pt x="277" y="1184"/>
                  </a:cubicBezTo>
                  <a:cubicBezTo>
                    <a:pt x="277" y="1184"/>
                    <a:pt x="277" y="1184"/>
                    <a:pt x="277" y="1184"/>
                  </a:cubicBezTo>
                  <a:cubicBezTo>
                    <a:pt x="275" y="1184"/>
                    <a:pt x="274" y="1185"/>
                    <a:pt x="272" y="1185"/>
                  </a:cubicBezTo>
                  <a:close/>
                  <a:moveTo>
                    <a:pt x="277" y="1183"/>
                  </a:moveTo>
                  <a:cubicBezTo>
                    <a:pt x="278" y="1184"/>
                    <a:pt x="278" y="1184"/>
                    <a:pt x="279" y="1184"/>
                  </a:cubicBezTo>
                  <a:cubicBezTo>
                    <a:pt x="279" y="1184"/>
                    <a:pt x="278" y="1184"/>
                    <a:pt x="278" y="1184"/>
                  </a:cubicBezTo>
                  <a:cubicBezTo>
                    <a:pt x="278" y="1184"/>
                    <a:pt x="277" y="1184"/>
                    <a:pt x="277" y="1183"/>
                  </a:cubicBezTo>
                  <a:close/>
                  <a:moveTo>
                    <a:pt x="825" y="992"/>
                  </a:moveTo>
                  <a:cubicBezTo>
                    <a:pt x="827" y="991"/>
                    <a:pt x="829" y="991"/>
                    <a:pt x="831" y="991"/>
                  </a:cubicBezTo>
                  <a:cubicBezTo>
                    <a:pt x="835" y="991"/>
                    <a:pt x="839" y="990"/>
                    <a:pt x="843" y="990"/>
                  </a:cubicBezTo>
                  <a:cubicBezTo>
                    <a:pt x="846" y="989"/>
                    <a:pt x="850" y="989"/>
                    <a:pt x="854" y="990"/>
                  </a:cubicBezTo>
                  <a:cubicBezTo>
                    <a:pt x="855" y="990"/>
                    <a:pt x="855" y="990"/>
                    <a:pt x="855" y="990"/>
                  </a:cubicBezTo>
                  <a:cubicBezTo>
                    <a:pt x="855" y="990"/>
                    <a:pt x="856" y="990"/>
                    <a:pt x="856" y="991"/>
                  </a:cubicBezTo>
                  <a:cubicBezTo>
                    <a:pt x="857" y="991"/>
                    <a:pt x="857" y="991"/>
                    <a:pt x="857" y="991"/>
                  </a:cubicBezTo>
                  <a:cubicBezTo>
                    <a:pt x="857" y="991"/>
                    <a:pt x="857" y="991"/>
                    <a:pt x="857" y="991"/>
                  </a:cubicBezTo>
                  <a:cubicBezTo>
                    <a:pt x="857" y="991"/>
                    <a:pt x="857" y="991"/>
                    <a:pt x="857" y="991"/>
                  </a:cubicBezTo>
                  <a:cubicBezTo>
                    <a:pt x="859" y="991"/>
                    <a:pt x="859" y="991"/>
                    <a:pt x="859" y="991"/>
                  </a:cubicBezTo>
                  <a:cubicBezTo>
                    <a:pt x="860" y="992"/>
                    <a:pt x="861" y="992"/>
                    <a:pt x="861" y="992"/>
                  </a:cubicBezTo>
                  <a:cubicBezTo>
                    <a:pt x="862" y="993"/>
                    <a:pt x="863" y="993"/>
                    <a:pt x="864" y="993"/>
                  </a:cubicBezTo>
                  <a:cubicBezTo>
                    <a:pt x="871" y="996"/>
                    <a:pt x="878" y="999"/>
                    <a:pt x="884" y="1002"/>
                  </a:cubicBezTo>
                  <a:cubicBezTo>
                    <a:pt x="886" y="1003"/>
                    <a:pt x="888" y="1003"/>
                    <a:pt x="889" y="1004"/>
                  </a:cubicBezTo>
                  <a:cubicBezTo>
                    <a:pt x="886" y="1005"/>
                    <a:pt x="883" y="1005"/>
                    <a:pt x="880" y="1005"/>
                  </a:cubicBezTo>
                  <a:cubicBezTo>
                    <a:pt x="861" y="1006"/>
                    <a:pt x="841" y="1008"/>
                    <a:pt x="822" y="1011"/>
                  </a:cubicBezTo>
                  <a:cubicBezTo>
                    <a:pt x="821" y="1009"/>
                    <a:pt x="820" y="1006"/>
                    <a:pt x="817" y="1003"/>
                  </a:cubicBezTo>
                  <a:cubicBezTo>
                    <a:pt x="817" y="1003"/>
                    <a:pt x="817" y="1003"/>
                    <a:pt x="818" y="1003"/>
                  </a:cubicBezTo>
                  <a:cubicBezTo>
                    <a:pt x="818" y="1002"/>
                    <a:pt x="818" y="1002"/>
                    <a:pt x="818" y="1001"/>
                  </a:cubicBezTo>
                  <a:cubicBezTo>
                    <a:pt x="819" y="1000"/>
                    <a:pt x="819" y="1000"/>
                    <a:pt x="820" y="999"/>
                  </a:cubicBezTo>
                  <a:cubicBezTo>
                    <a:pt x="820" y="999"/>
                    <a:pt x="820" y="998"/>
                    <a:pt x="821" y="997"/>
                  </a:cubicBezTo>
                  <a:cubicBezTo>
                    <a:pt x="821" y="997"/>
                    <a:pt x="822" y="996"/>
                    <a:pt x="822" y="996"/>
                  </a:cubicBezTo>
                  <a:cubicBezTo>
                    <a:pt x="822" y="995"/>
                    <a:pt x="823" y="995"/>
                    <a:pt x="823" y="995"/>
                  </a:cubicBezTo>
                  <a:cubicBezTo>
                    <a:pt x="823" y="994"/>
                    <a:pt x="823" y="994"/>
                    <a:pt x="823" y="994"/>
                  </a:cubicBezTo>
                  <a:cubicBezTo>
                    <a:pt x="823" y="994"/>
                    <a:pt x="824" y="994"/>
                    <a:pt x="824" y="994"/>
                  </a:cubicBezTo>
                  <a:cubicBezTo>
                    <a:pt x="824" y="994"/>
                    <a:pt x="824" y="994"/>
                    <a:pt x="824" y="993"/>
                  </a:cubicBezTo>
                  <a:cubicBezTo>
                    <a:pt x="824" y="993"/>
                    <a:pt x="824" y="993"/>
                    <a:pt x="824" y="992"/>
                  </a:cubicBezTo>
                  <a:cubicBezTo>
                    <a:pt x="825" y="992"/>
                    <a:pt x="825" y="992"/>
                    <a:pt x="825" y="992"/>
                  </a:cubicBezTo>
                  <a:close/>
                  <a:moveTo>
                    <a:pt x="804" y="986"/>
                  </a:moveTo>
                  <a:cubicBezTo>
                    <a:pt x="805" y="987"/>
                    <a:pt x="806" y="987"/>
                    <a:pt x="807" y="987"/>
                  </a:cubicBezTo>
                  <a:cubicBezTo>
                    <a:pt x="809" y="988"/>
                    <a:pt x="811" y="989"/>
                    <a:pt x="813" y="990"/>
                  </a:cubicBezTo>
                  <a:cubicBezTo>
                    <a:pt x="814" y="990"/>
                    <a:pt x="814" y="990"/>
                    <a:pt x="815" y="990"/>
                  </a:cubicBezTo>
                  <a:cubicBezTo>
                    <a:pt x="815" y="990"/>
                    <a:pt x="815" y="990"/>
                    <a:pt x="815" y="990"/>
                  </a:cubicBezTo>
                  <a:cubicBezTo>
                    <a:pt x="816" y="991"/>
                    <a:pt x="816" y="991"/>
                    <a:pt x="816" y="991"/>
                  </a:cubicBezTo>
                  <a:cubicBezTo>
                    <a:pt x="816" y="991"/>
                    <a:pt x="816" y="991"/>
                    <a:pt x="816" y="991"/>
                  </a:cubicBezTo>
                  <a:cubicBezTo>
                    <a:pt x="817" y="991"/>
                    <a:pt x="818" y="991"/>
                    <a:pt x="819" y="991"/>
                  </a:cubicBezTo>
                  <a:cubicBezTo>
                    <a:pt x="821" y="991"/>
                    <a:pt x="823" y="992"/>
                    <a:pt x="824" y="992"/>
                  </a:cubicBezTo>
                  <a:cubicBezTo>
                    <a:pt x="824" y="992"/>
                    <a:pt x="824" y="992"/>
                    <a:pt x="824" y="992"/>
                  </a:cubicBezTo>
                  <a:cubicBezTo>
                    <a:pt x="824" y="992"/>
                    <a:pt x="823" y="992"/>
                    <a:pt x="823" y="992"/>
                  </a:cubicBezTo>
                  <a:cubicBezTo>
                    <a:pt x="822" y="992"/>
                    <a:pt x="822" y="992"/>
                    <a:pt x="822" y="993"/>
                  </a:cubicBezTo>
                  <a:cubicBezTo>
                    <a:pt x="822" y="993"/>
                    <a:pt x="822" y="993"/>
                    <a:pt x="822" y="993"/>
                  </a:cubicBezTo>
                  <a:cubicBezTo>
                    <a:pt x="822" y="993"/>
                    <a:pt x="821" y="993"/>
                    <a:pt x="821" y="993"/>
                  </a:cubicBezTo>
                  <a:cubicBezTo>
                    <a:pt x="821" y="994"/>
                    <a:pt x="821" y="994"/>
                    <a:pt x="820" y="995"/>
                  </a:cubicBezTo>
                  <a:cubicBezTo>
                    <a:pt x="820" y="995"/>
                    <a:pt x="819" y="996"/>
                    <a:pt x="819" y="996"/>
                  </a:cubicBezTo>
                  <a:cubicBezTo>
                    <a:pt x="819" y="997"/>
                    <a:pt x="818" y="997"/>
                    <a:pt x="818" y="998"/>
                  </a:cubicBezTo>
                  <a:cubicBezTo>
                    <a:pt x="817" y="999"/>
                    <a:pt x="817" y="999"/>
                    <a:pt x="817" y="1000"/>
                  </a:cubicBezTo>
                  <a:cubicBezTo>
                    <a:pt x="816" y="1000"/>
                    <a:pt x="816" y="1001"/>
                    <a:pt x="816" y="1001"/>
                  </a:cubicBezTo>
                  <a:cubicBezTo>
                    <a:pt x="816" y="1001"/>
                    <a:pt x="816" y="1001"/>
                    <a:pt x="816" y="1001"/>
                  </a:cubicBezTo>
                  <a:cubicBezTo>
                    <a:pt x="815" y="1002"/>
                    <a:pt x="815" y="1002"/>
                    <a:pt x="815" y="1002"/>
                  </a:cubicBezTo>
                  <a:cubicBezTo>
                    <a:pt x="806" y="1002"/>
                    <a:pt x="805" y="1007"/>
                    <a:pt x="805" y="1013"/>
                  </a:cubicBezTo>
                  <a:cubicBezTo>
                    <a:pt x="798" y="1014"/>
                    <a:pt x="791" y="1015"/>
                    <a:pt x="785" y="1016"/>
                  </a:cubicBezTo>
                  <a:cubicBezTo>
                    <a:pt x="787" y="1012"/>
                    <a:pt x="786" y="1004"/>
                    <a:pt x="783" y="999"/>
                  </a:cubicBezTo>
                  <a:cubicBezTo>
                    <a:pt x="784" y="998"/>
                    <a:pt x="785" y="998"/>
                    <a:pt x="785" y="997"/>
                  </a:cubicBezTo>
                  <a:cubicBezTo>
                    <a:pt x="786" y="996"/>
                    <a:pt x="787" y="995"/>
                    <a:pt x="788" y="994"/>
                  </a:cubicBezTo>
                  <a:cubicBezTo>
                    <a:pt x="789" y="994"/>
                    <a:pt x="790" y="993"/>
                    <a:pt x="791" y="992"/>
                  </a:cubicBezTo>
                  <a:cubicBezTo>
                    <a:pt x="792" y="991"/>
                    <a:pt x="794" y="991"/>
                    <a:pt x="795" y="990"/>
                  </a:cubicBezTo>
                  <a:cubicBezTo>
                    <a:pt x="795" y="990"/>
                    <a:pt x="796" y="990"/>
                    <a:pt x="796" y="989"/>
                  </a:cubicBezTo>
                  <a:cubicBezTo>
                    <a:pt x="797" y="989"/>
                    <a:pt x="797" y="989"/>
                    <a:pt x="797" y="989"/>
                  </a:cubicBezTo>
                  <a:cubicBezTo>
                    <a:pt x="797" y="989"/>
                    <a:pt x="798" y="989"/>
                    <a:pt x="798" y="989"/>
                  </a:cubicBezTo>
                  <a:cubicBezTo>
                    <a:pt x="798" y="988"/>
                    <a:pt x="799" y="988"/>
                    <a:pt x="799" y="988"/>
                  </a:cubicBezTo>
                  <a:cubicBezTo>
                    <a:pt x="800" y="988"/>
                    <a:pt x="800" y="988"/>
                    <a:pt x="801" y="987"/>
                  </a:cubicBezTo>
                  <a:cubicBezTo>
                    <a:pt x="801" y="987"/>
                    <a:pt x="801" y="987"/>
                    <a:pt x="802" y="987"/>
                  </a:cubicBezTo>
                  <a:cubicBezTo>
                    <a:pt x="802" y="987"/>
                    <a:pt x="802" y="987"/>
                    <a:pt x="802" y="987"/>
                  </a:cubicBezTo>
                  <a:cubicBezTo>
                    <a:pt x="803" y="987"/>
                    <a:pt x="803" y="987"/>
                    <a:pt x="804" y="986"/>
                  </a:cubicBezTo>
                  <a:cubicBezTo>
                    <a:pt x="804" y="986"/>
                    <a:pt x="804" y="986"/>
                    <a:pt x="804" y="986"/>
                  </a:cubicBezTo>
                  <a:close/>
                  <a:moveTo>
                    <a:pt x="717" y="1005"/>
                  </a:moveTo>
                  <a:cubicBezTo>
                    <a:pt x="717" y="1004"/>
                    <a:pt x="717" y="1003"/>
                    <a:pt x="717" y="1003"/>
                  </a:cubicBezTo>
                  <a:cubicBezTo>
                    <a:pt x="717" y="1002"/>
                    <a:pt x="717" y="1002"/>
                    <a:pt x="717" y="1001"/>
                  </a:cubicBezTo>
                  <a:cubicBezTo>
                    <a:pt x="717" y="1000"/>
                    <a:pt x="718" y="1000"/>
                    <a:pt x="718" y="999"/>
                  </a:cubicBezTo>
                  <a:cubicBezTo>
                    <a:pt x="718" y="999"/>
                    <a:pt x="718" y="998"/>
                    <a:pt x="718" y="998"/>
                  </a:cubicBezTo>
                  <a:cubicBezTo>
                    <a:pt x="718" y="998"/>
                    <a:pt x="718" y="997"/>
                    <a:pt x="718" y="997"/>
                  </a:cubicBezTo>
                  <a:cubicBezTo>
                    <a:pt x="718" y="997"/>
                    <a:pt x="718" y="997"/>
                    <a:pt x="718" y="997"/>
                  </a:cubicBezTo>
                  <a:cubicBezTo>
                    <a:pt x="718" y="997"/>
                    <a:pt x="718" y="997"/>
                    <a:pt x="718" y="997"/>
                  </a:cubicBezTo>
                  <a:cubicBezTo>
                    <a:pt x="718" y="997"/>
                    <a:pt x="718" y="997"/>
                    <a:pt x="718" y="997"/>
                  </a:cubicBezTo>
                  <a:cubicBezTo>
                    <a:pt x="721" y="994"/>
                    <a:pt x="723" y="992"/>
                    <a:pt x="727" y="989"/>
                  </a:cubicBezTo>
                  <a:cubicBezTo>
                    <a:pt x="729" y="988"/>
                    <a:pt x="731" y="986"/>
                    <a:pt x="733" y="985"/>
                  </a:cubicBezTo>
                  <a:cubicBezTo>
                    <a:pt x="734" y="985"/>
                    <a:pt x="735" y="984"/>
                    <a:pt x="737" y="983"/>
                  </a:cubicBezTo>
                  <a:cubicBezTo>
                    <a:pt x="738" y="982"/>
                    <a:pt x="739" y="982"/>
                    <a:pt x="740" y="981"/>
                  </a:cubicBezTo>
                  <a:cubicBezTo>
                    <a:pt x="745" y="979"/>
                    <a:pt x="751" y="976"/>
                    <a:pt x="757" y="974"/>
                  </a:cubicBezTo>
                  <a:cubicBezTo>
                    <a:pt x="760" y="973"/>
                    <a:pt x="763" y="972"/>
                    <a:pt x="767" y="972"/>
                  </a:cubicBezTo>
                  <a:cubicBezTo>
                    <a:pt x="770" y="971"/>
                    <a:pt x="773" y="971"/>
                    <a:pt x="777" y="972"/>
                  </a:cubicBezTo>
                  <a:cubicBezTo>
                    <a:pt x="780" y="972"/>
                    <a:pt x="784" y="974"/>
                    <a:pt x="787" y="975"/>
                  </a:cubicBezTo>
                  <a:cubicBezTo>
                    <a:pt x="790" y="977"/>
                    <a:pt x="793" y="979"/>
                    <a:pt x="797" y="981"/>
                  </a:cubicBezTo>
                  <a:cubicBezTo>
                    <a:pt x="799" y="983"/>
                    <a:pt x="800" y="984"/>
                    <a:pt x="802" y="985"/>
                  </a:cubicBezTo>
                  <a:cubicBezTo>
                    <a:pt x="802" y="985"/>
                    <a:pt x="802" y="985"/>
                    <a:pt x="802" y="985"/>
                  </a:cubicBezTo>
                  <a:cubicBezTo>
                    <a:pt x="801" y="985"/>
                    <a:pt x="801" y="985"/>
                    <a:pt x="801" y="985"/>
                  </a:cubicBezTo>
                  <a:cubicBezTo>
                    <a:pt x="801" y="985"/>
                    <a:pt x="800" y="985"/>
                    <a:pt x="800" y="985"/>
                  </a:cubicBezTo>
                  <a:cubicBezTo>
                    <a:pt x="800" y="986"/>
                    <a:pt x="799" y="986"/>
                    <a:pt x="799" y="986"/>
                  </a:cubicBezTo>
                  <a:cubicBezTo>
                    <a:pt x="798" y="986"/>
                    <a:pt x="798" y="986"/>
                    <a:pt x="797" y="987"/>
                  </a:cubicBezTo>
                  <a:cubicBezTo>
                    <a:pt x="797" y="987"/>
                    <a:pt x="796" y="987"/>
                    <a:pt x="796" y="987"/>
                  </a:cubicBezTo>
                  <a:cubicBezTo>
                    <a:pt x="796" y="987"/>
                    <a:pt x="796" y="987"/>
                    <a:pt x="795" y="987"/>
                  </a:cubicBezTo>
                  <a:cubicBezTo>
                    <a:pt x="795" y="988"/>
                    <a:pt x="794" y="988"/>
                    <a:pt x="794" y="988"/>
                  </a:cubicBezTo>
                  <a:cubicBezTo>
                    <a:pt x="792" y="989"/>
                    <a:pt x="791" y="989"/>
                    <a:pt x="790" y="990"/>
                  </a:cubicBezTo>
                  <a:cubicBezTo>
                    <a:pt x="789" y="991"/>
                    <a:pt x="788" y="992"/>
                    <a:pt x="787" y="993"/>
                  </a:cubicBezTo>
                  <a:cubicBezTo>
                    <a:pt x="786" y="993"/>
                    <a:pt x="785" y="994"/>
                    <a:pt x="784" y="995"/>
                  </a:cubicBezTo>
                  <a:cubicBezTo>
                    <a:pt x="783" y="996"/>
                    <a:pt x="783" y="996"/>
                    <a:pt x="782" y="997"/>
                  </a:cubicBezTo>
                  <a:cubicBezTo>
                    <a:pt x="781" y="995"/>
                    <a:pt x="781" y="995"/>
                    <a:pt x="781" y="995"/>
                  </a:cubicBezTo>
                  <a:cubicBezTo>
                    <a:pt x="781" y="996"/>
                    <a:pt x="782" y="996"/>
                    <a:pt x="782" y="997"/>
                  </a:cubicBezTo>
                  <a:cubicBezTo>
                    <a:pt x="782" y="997"/>
                    <a:pt x="782" y="997"/>
                    <a:pt x="782" y="997"/>
                  </a:cubicBezTo>
                  <a:cubicBezTo>
                    <a:pt x="765" y="991"/>
                    <a:pt x="766" y="1008"/>
                    <a:pt x="764" y="1019"/>
                  </a:cubicBezTo>
                  <a:cubicBezTo>
                    <a:pt x="751" y="1021"/>
                    <a:pt x="740" y="1022"/>
                    <a:pt x="722" y="1018"/>
                  </a:cubicBezTo>
                  <a:cubicBezTo>
                    <a:pt x="722" y="1014"/>
                    <a:pt x="720" y="1010"/>
                    <a:pt x="717" y="1007"/>
                  </a:cubicBezTo>
                  <a:cubicBezTo>
                    <a:pt x="717" y="1006"/>
                    <a:pt x="717" y="1005"/>
                    <a:pt x="717" y="1005"/>
                  </a:cubicBezTo>
                  <a:close/>
                  <a:moveTo>
                    <a:pt x="842" y="1122"/>
                  </a:moveTo>
                  <a:cubicBezTo>
                    <a:pt x="809" y="1121"/>
                    <a:pt x="794" y="1110"/>
                    <a:pt x="766" y="1097"/>
                  </a:cubicBezTo>
                  <a:cubicBezTo>
                    <a:pt x="769" y="1108"/>
                    <a:pt x="779" y="1116"/>
                    <a:pt x="788" y="1123"/>
                  </a:cubicBezTo>
                  <a:cubicBezTo>
                    <a:pt x="766" y="1141"/>
                    <a:pt x="728" y="1123"/>
                    <a:pt x="707" y="1114"/>
                  </a:cubicBezTo>
                  <a:cubicBezTo>
                    <a:pt x="702" y="1112"/>
                    <a:pt x="691" y="1114"/>
                    <a:pt x="686" y="1111"/>
                  </a:cubicBezTo>
                  <a:cubicBezTo>
                    <a:pt x="682" y="1108"/>
                    <a:pt x="681" y="1097"/>
                    <a:pt x="677" y="1096"/>
                  </a:cubicBezTo>
                  <a:cubicBezTo>
                    <a:pt x="669" y="1091"/>
                    <a:pt x="651" y="1090"/>
                    <a:pt x="646" y="1080"/>
                  </a:cubicBezTo>
                  <a:cubicBezTo>
                    <a:pt x="657" y="1075"/>
                    <a:pt x="674" y="1056"/>
                    <a:pt x="684" y="1052"/>
                  </a:cubicBezTo>
                  <a:cubicBezTo>
                    <a:pt x="705" y="1045"/>
                    <a:pt x="712" y="1055"/>
                    <a:pt x="723" y="1056"/>
                  </a:cubicBezTo>
                  <a:cubicBezTo>
                    <a:pt x="752" y="1057"/>
                    <a:pt x="777" y="1054"/>
                    <a:pt x="810" y="1049"/>
                  </a:cubicBezTo>
                  <a:cubicBezTo>
                    <a:pt x="847" y="1045"/>
                    <a:pt x="875" y="1042"/>
                    <a:pt x="899" y="1049"/>
                  </a:cubicBezTo>
                  <a:cubicBezTo>
                    <a:pt x="911" y="1053"/>
                    <a:pt x="903" y="1095"/>
                    <a:pt x="923" y="1120"/>
                  </a:cubicBezTo>
                  <a:cubicBezTo>
                    <a:pt x="898" y="1124"/>
                    <a:pt x="867" y="1123"/>
                    <a:pt x="842" y="1122"/>
                  </a:cubicBezTo>
                  <a:close/>
                  <a:moveTo>
                    <a:pt x="1032" y="1170"/>
                  </a:moveTo>
                  <a:cubicBezTo>
                    <a:pt x="1021" y="1163"/>
                    <a:pt x="1003" y="1154"/>
                    <a:pt x="993" y="1146"/>
                  </a:cubicBezTo>
                  <a:cubicBezTo>
                    <a:pt x="985" y="1139"/>
                    <a:pt x="978" y="1132"/>
                    <a:pt x="972" y="1123"/>
                  </a:cubicBezTo>
                  <a:cubicBezTo>
                    <a:pt x="972" y="1123"/>
                    <a:pt x="972" y="1123"/>
                    <a:pt x="972" y="1123"/>
                  </a:cubicBezTo>
                  <a:cubicBezTo>
                    <a:pt x="973" y="1123"/>
                    <a:pt x="974" y="1123"/>
                    <a:pt x="975" y="1123"/>
                  </a:cubicBezTo>
                  <a:cubicBezTo>
                    <a:pt x="975" y="1122"/>
                    <a:pt x="976" y="1122"/>
                    <a:pt x="977" y="1122"/>
                  </a:cubicBezTo>
                  <a:cubicBezTo>
                    <a:pt x="978" y="1122"/>
                    <a:pt x="979" y="1122"/>
                    <a:pt x="980" y="1122"/>
                  </a:cubicBezTo>
                  <a:cubicBezTo>
                    <a:pt x="980" y="1122"/>
                    <a:pt x="981" y="1122"/>
                    <a:pt x="982" y="1122"/>
                  </a:cubicBezTo>
                  <a:cubicBezTo>
                    <a:pt x="983" y="1122"/>
                    <a:pt x="983" y="1122"/>
                    <a:pt x="984" y="1122"/>
                  </a:cubicBezTo>
                  <a:cubicBezTo>
                    <a:pt x="984" y="1122"/>
                    <a:pt x="984" y="1122"/>
                    <a:pt x="984" y="1122"/>
                  </a:cubicBezTo>
                  <a:cubicBezTo>
                    <a:pt x="984" y="1122"/>
                    <a:pt x="984" y="1122"/>
                    <a:pt x="984" y="1122"/>
                  </a:cubicBezTo>
                  <a:cubicBezTo>
                    <a:pt x="985" y="1123"/>
                    <a:pt x="986" y="1123"/>
                    <a:pt x="986" y="1124"/>
                  </a:cubicBezTo>
                  <a:cubicBezTo>
                    <a:pt x="987" y="1125"/>
                    <a:pt x="989" y="1126"/>
                    <a:pt x="990" y="1126"/>
                  </a:cubicBezTo>
                  <a:cubicBezTo>
                    <a:pt x="993" y="1128"/>
                    <a:pt x="996" y="1130"/>
                    <a:pt x="999" y="1131"/>
                  </a:cubicBezTo>
                  <a:cubicBezTo>
                    <a:pt x="999" y="1131"/>
                    <a:pt x="1000" y="1132"/>
                    <a:pt x="1001" y="1132"/>
                  </a:cubicBezTo>
                  <a:cubicBezTo>
                    <a:pt x="1002" y="1132"/>
                    <a:pt x="1003" y="1132"/>
                    <a:pt x="1003" y="1133"/>
                  </a:cubicBezTo>
                  <a:cubicBezTo>
                    <a:pt x="1004" y="1133"/>
                    <a:pt x="1005" y="1133"/>
                    <a:pt x="1006" y="1133"/>
                  </a:cubicBezTo>
                  <a:cubicBezTo>
                    <a:pt x="1007" y="1134"/>
                    <a:pt x="1007" y="1134"/>
                    <a:pt x="1007" y="1134"/>
                  </a:cubicBezTo>
                  <a:cubicBezTo>
                    <a:pt x="1007" y="1134"/>
                    <a:pt x="1008" y="1134"/>
                    <a:pt x="1008" y="1134"/>
                  </a:cubicBezTo>
                  <a:cubicBezTo>
                    <a:pt x="1011" y="1135"/>
                    <a:pt x="1014" y="1135"/>
                    <a:pt x="1017" y="1135"/>
                  </a:cubicBezTo>
                  <a:cubicBezTo>
                    <a:pt x="1018" y="1135"/>
                    <a:pt x="1019" y="1135"/>
                    <a:pt x="1020" y="1135"/>
                  </a:cubicBezTo>
                  <a:cubicBezTo>
                    <a:pt x="1020" y="1135"/>
                    <a:pt x="1021" y="1135"/>
                    <a:pt x="1022" y="1135"/>
                  </a:cubicBezTo>
                  <a:cubicBezTo>
                    <a:pt x="1023" y="1135"/>
                    <a:pt x="1023" y="1135"/>
                    <a:pt x="1024" y="1135"/>
                  </a:cubicBezTo>
                  <a:cubicBezTo>
                    <a:pt x="1025" y="1135"/>
                    <a:pt x="1026" y="1135"/>
                    <a:pt x="1026" y="1135"/>
                  </a:cubicBezTo>
                  <a:cubicBezTo>
                    <a:pt x="1028" y="1135"/>
                    <a:pt x="1029" y="1134"/>
                    <a:pt x="1030" y="1135"/>
                  </a:cubicBezTo>
                  <a:cubicBezTo>
                    <a:pt x="1030" y="1135"/>
                    <a:pt x="1031" y="1135"/>
                    <a:pt x="1031" y="1135"/>
                  </a:cubicBezTo>
                  <a:cubicBezTo>
                    <a:pt x="1032" y="1135"/>
                    <a:pt x="1032" y="1135"/>
                    <a:pt x="1032" y="1135"/>
                  </a:cubicBezTo>
                  <a:cubicBezTo>
                    <a:pt x="1032" y="1135"/>
                    <a:pt x="1032" y="1135"/>
                    <a:pt x="1032" y="1135"/>
                  </a:cubicBezTo>
                  <a:cubicBezTo>
                    <a:pt x="1032" y="1135"/>
                    <a:pt x="1033" y="1135"/>
                    <a:pt x="1033" y="1135"/>
                  </a:cubicBezTo>
                  <a:cubicBezTo>
                    <a:pt x="1033" y="1135"/>
                    <a:pt x="1034" y="1135"/>
                    <a:pt x="1034" y="1135"/>
                  </a:cubicBezTo>
                  <a:cubicBezTo>
                    <a:pt x="1036" y="1136"/>
                    <a:pt x="1038" y="1138"/>
                    <a:pt x="1040" y="1139"/>
                  </a:cubicBezTo>
                  <a:cubicBezTo>
                    <a:pt x="1041" y="1140"/>
                    <a:pt x="1042" y="1141"/>
                    <a:pt x="1042" y="1142"/>
                  </a:cubicBezTo>
                  <a:cubicBezTo>
                    <a:pt x="1043" y="1142"/>
                    <a:pt x="1043" y="1143"/>
                    <a:pt x="1043" y="1143"/>
                  </a:cubicBezTo>
                  <a:cubicBezTo>
                    <a:pt x="1044" y="1144"/>
                    <a:pt x="1044" y="1144"/>
                    <a:pt x="1045" y="1144"/>
                  </a:cubicBezTo>
                  <a:cubicBezTo>
                    <a:pt x="1046" y="1146"/>
                    <a:pt x="1047" y="1147"/>
                    <a:pt x="1048" y="1149"/>
                  </a:cubicBezTo>
                  <a:cubicBezTo>
                    <a:pt x="1049" y="1149"/>
                    <a:pt x="1049" y="1150"/>
                    <a:pt x="1050" y="1151"/>
                  </a:cubicBezTo>
                  <a:cubicBezTo>
                    <a:pt x="1052" y="1158"/>
                    <a:pt x="1055" y="1165"/>
                    <a:pt x="1057" y="1172"/>
                  </a:cubicBezTo>
                  <a:cubicBezTo>
                    <a:pt x="1059" y="1179"/>
                    <a:pt x="1062" y="1186"/>
                    <a:pt x="1064" y="1192"/>
                  </a:cubicBezTo>
                  <a:cubicBezTo>
                    <a:pt x="1055" y="1183"/>
                    <a:pt x="1045" y="1177"/>
                    <a:pt x="1032" y="1170"/>
                  </a:cubicBezTo>
                  <a:close/>
                  <a:moveTo>
                    <a:pt x="1865" y="2007"/>
                  </a:moveTo>
                  <a:cubicBezTo>
                    <a:pt x="1865" y="2007"/>
                    <a:pt x="1865" y="2008"/>
                    <a:pt x="1865" y="2008"/>
                  </a:cubicBezTo>
                  <a:cubicBezTo>
                    <a:pt x="1866" y="2009"/>
                    <a:pt x="1868" y="2010"/>
                    <a:pt x="1869" y="2012"/>
                  </a:cubicBezTo>
                  <a:cubicBezTo>
                    <a:pt x="1869" y="2012"/>
                    <a:pt x="1870" y="2012"/>
                    <a:pt x="1870" y="2012"/>
                  </a:cubicBezTo>
                  <a:cubicBezTo>
                    <a:pt x="1869" y="2012"/>
                    <a:pt x="1869" y="2012"/>
                    <a:pt x="1868" y="2012"/>
                  </a:cubicBezTo>
                  <a:cubicBezTo>
                    <a:pt x="1867" y="2011"/>
                    <a:pt x="1865" y="2010"/>
                    <a:pt x="1864" y="2010"/>
                  </a:cubicBezTo>
                  <a:cubicBezTo>
                    <a:pt x="1862" y="2009"/>
                    <a:pt x="1861" y="2009"/>
                    <a:pt x="1860" y="2008"/>
                  </a:cubicBezTo>
                  <a:cubicBezTo>
                    <a:pt x="1858" y="2007"/>
                    <a:pt x="1856" y="2007"/>
                    <a:pt x="1855" y="2006"/>
                  </a:cubicBezTo>
                  <a:cubicBezTo>
                    <a:pt x="1858" y="2006"/>
                    <a:pt x="1861" y="2007"/>
                    <a:pt x="1865" y="2007"/>
                  </a:cubicBezTo>
                  <a:close/>
                  <a:moveTo>
                    <a:pt x="1672" y="846"/>
                  </a:moveTo>
                  <a:cubicBezTo>
                    <a:pt x="1673" y="846"/>
                    <a:pt x="1673" y="846"/>
                    <a:pt x="1673" y="846"/>
                  </a:cubicBezTo>
                  <a:cubicBezTo>
                    <a:pt x="1674" y="847"/>
                    <a:pt x="1674" y="847"/>
                    <a:pt x="1674" y="847"/>
                  </a:cubicBezTo>
                  <a:cubicBezTo>
                    <a:pt x="1675" y="847"/>
                    <a:pt x="1675" y="847"/>
                    <a:pt x="1675" y="847"/>
                  </a:cubicBezTo>
                  <a:cubicBezTo>
                    <a:pt x="1675" y="848"/>
                    <a:pt x="1675" y="848"/>
                    <a:pt x="1675" y="848"/>
                  </a:cubicBezTo>
                  <a:cubicBezTo>
                    <a:pt x="1676" y="848"/>
                    <a:pt x="1676" y="848"/>
                    <a:pt x="1676" y="849"/>
                  </a:cubicBezTo>
                  <a:cubicBezTo>
                    <a:pt x="1677" y="850"/>
                    <a:pt x="1678" y="851"/>
                    <a:pt x="1680" y="853"/>
                  </a:cubicBezTo>
                  <a:cubicBezTo>
                    <a:pt x="1680" y="854"/>
                    <a:pt x="1681" y="854"/>
                    <a:pt x="1681" y="855"/>
                  </a:cubicBezTo>
                  <a:cubicBezTo>
                    <a:pt x="1682" y="856"/>
                    <a:pt x="1683" y="857"/>
                    <a:pt x="1683" y="857"/>
                  </a:cubicBezTo>
                  <a:cubicBezTo>
                    <a:pt x="1684" y="858"/>
                    <a:pt x="1684" y="859"/>
                    <a:pt x="1685" y="860"/>
                  </a:cubicBezTo>
                  <a:cubicBezTo>
                    <a:pt x="1685" y="860"/>
                    <a:pt x="1685" y="860"/>
                    <a:pt x="1685" y="860"/>
                  </a:cubicBezTo>
                  <a:cubicBezTo>
                    <a:pt x="1673" y="857"/>
                    <a:pt x="1666" y="857"/>
                    <a:pt x="1650" y="859"/>
                  </a:cubicBezTo>
                  <a:cubicBezTo>
                    <a:pt x="1655" y="854"/>
                    <a:pt x="1660" y="849"/>
                    <a:pt x="1666" y="844"/>
                  </a:cubicBezTo>
                  <a:cubicBezTo>
                    <a:pt x="1668" y="844"/>
                    <a:pt x="1670" y="845"/>
                    <a:pt x="1672" y="846"/>
                  </a:cubicBezTo>
                  <a:close/>
                  <a:moveTo>
                    <a:pt x="1657" y="839"/>
                  </a:moveTo>
                  <a:cubicBezTo>
                    <a:pt x="1656" y="840"/>
                    <a:pt x="1655" y="840"/>
                    <a:pt x="1654" y="841"/>
                  </a:cubicBezTo>
                  <a:cubicBezTo>
                    <a:pt x="1654" y="841"/>
                    <a:pt x="1654" y="841"/>
                    <a:pt x="1654" y="841"/>
                  </a:cubicBezTo>
                  <a:cubicBezTo>
                    <a:pt x="1653" y="842"/>
                    <a:pt x="1651" y="842"/>
                    <a:pt x="1650" y="842"/>
                  </a:cubicBezTo>
                  <a:cubicBezTo>
                    <a:pt x="1652" y="841"/>
                    <a:pt x="1655" y="840"/>
                    <a:pt x="1657" y="839"/>
                  </a:cubicBezTo>
                  <a:close/>
                  <a:moveTo>
                    <a:pt x="1620" y="858"/>
                  </a:moveTo>
                  <a:cubicBezTo>
                    <a:pt x="1628" y="854"/>
                    <a:pt x="1636" y="850"/>
                    <a:pt x="1645" y="845"/>
                  </a:cubicBezTo>
                  <a:cubicBezTo>
                    <a:pt x="1646" y="845"/>
                    <a:pt x="1647" y="845"/>
                    <a:pt x="1648" y="845"/>
                  </a:cubicBezTo>
                  <a:cubicBezTo>
                    <a:pt x="1649" y="845"/>
                    <a:pt x="1650" y="844"/>
                    <a:pt x="1651" y="844"/>
                  </a:cubicBezTo>
                  <a:cubicBezTo>
                    <a:pt x="1645" y="850"/>
                    <a:pt x="1637" y="855"/>
                    <a:pt x="1626" y="859"/>
                  </a:cubicBezTo>
                  <a:cubicBezTo>
                    <a:pt x="1620" y="862"/>
                    <a:pt x="1612" y="864"/>
                    <a:pt x="1604" y="866"/>
                  </a:cubicBezTo>
                  <a:cubicBezTo>
                    <a:pt x="1609" y="864"/>
                    <a:pt x="1615" y="861"/>
                    <a:pt x="1620" y="858"/>
                  </a:cubicBezTo>
                  <a:close/>
                  <a:moveTo>
                    <a:pt x="1564" y="914"/>
                  </a:moveTo>
                  <a:cubicBezTo>
                    <a:pt x="1568" y="914"/>
                    <a:pt x="1572" y="913"/>
                    <a:pt x="1576" y="912"/>
                  </a:cubicBezTo>
                  <a:cubicBezTo>
                    <a:pt x="1565" y="922"/>
                    <a:pt x="1558" y="940"/>
                    <a:pt x="1570" y="951"/>
                  </a:cubicBezTo>
                  <a:cubicBezTo>
                    <a:pt x="1572" y="952"/>
                    <a:pt x="1572" y="952"/>
                    <a:pt x="1572" y="952"/>
                  </a:cubicBezTo>
                  <a:cubicBezTo>
                    <a:pt x="1572" y="952"/>
                    <a:pt x="1572" y="952"/>
                    <a:pt x="1572" y="953"/>
                  </a:cubicBezTo>
                  <a:cubicBezTo>
                    <a:pt x="1572" y="955"/>
                    <a:pt x="1573" y="956"/>
                    <a:pt x="1573" y="958"/>
                  </a:cubicBezTo>
                  <a:cubicBezTo>
                    <a:pt x="1573" y="959"/>
                    <a:pt x="1574" y="960"/>
                    <a:pt x="1574" y="961"/>
                  </a:cubicBezTo>
                  <a:cubicBezTo>
                    <a:pt x="1574" y="961"/>
                    <a:pt x="1574" y="961"/>
                    <a:pt x="1574" y="962"/>
                  </a:cubicBezTo>
                  <a:cubicBezTo>
                    <a:pt x="1575" y="962"/>
                    <a:pt x="1575" y="963"/>
                    <a:pt x="1575" y="963"/>
                  </a:cubicBezTo>
                  <a:cubicBezTo>
                    <a:pt x="1575" y="964"/>
                    <a:pt x="1576" y="964"/>
                    <a:pt x="1576" y="965"/>
                  </a:cubicBezTo>
                  <a:cubicBezTo>
                    <a:pt x="1576" y="966"/>
                    <a:pt x="1577" y="966"/>
                    <a:pt x="1577" y="967"/>
                  </a:cubicBezTo>
                  <a:cubicBezTo>
                    <a:pt x="1577" y="967"/>
                    <a:pt x="1577" y="968"/>
                    <a:pt x="1577" y="968"/>
                  </a:cubicBezTo>
                  <a:cubicBezTo>
                    <a:pt x="1578" y="968"/>
                    <a:pt x="1578" y="969"/>
                    <a:pt x="1578" y="969"/>
                  </a:cubicBezTo>
                  <a:cubicBezTo>
                    <a:pt x="1578" y="969"/>
                    <a:pt x="1579" y="970"/>
                    <a:pt x="1579" y="970"/>
                  </a:cubicBezTo>
                  <a:cubicBezTo>
                    <a:pt x="1579" y="971"/>
                    <a:pt x="1580" y="971"/>
                    <a:pt x="1580" y="971"/>
                  </a:cubicBezTo>
                  <a:cubicBezTo>
                    <a:pt x="1581" y="972"/>
                    <a:pt x="1581" y="972"/>
                    <a:pt x="1581" y="972"/>
                  </a:cubicBezTo>
                  <a:cubicBezTo>
                    <a:pt x="1582" y="973"/>
                    <a:pt x="1582" y="973"/>
                    <a:pt x="1582" y="973"/>
                  </a:cubicBezTo>
                  <a:cubicBezTo>
                    <a:pt x="1582" y="973"/>
                    <a:pt x="1582" y="973"/>
                    <a:pt x="1582" y="973"/>
                  </a:cubicBezTo>
                  <a:cubicBezTo>
                    <a:pt x="1581" y="974"/>
                    <a:pt x="1581" y="974"/>
                    <a:pt x="1580" y="974"/>
                  </a:cubicBezTo>
                  <a:cubicBezTo>
                    <a:pt x="1580" y="974"/>
                    <a:pt x="1580" y="975"/>
                    <a:pt x="1580" y="975"/>
                  </a:cubicBezTo>
                  <a:cubicBezTo>
                    <a:pt x="1579" y="975"/>
                    <a:pt x="1579" y="975"/>
                    <a:pt x="1579" y="976"/>
                  </a:cubicBezTo>
                  <a:cubicBezTo>
                    <a:pt x="1577" y="977"/>
                    <a:pt x="1576" y="980"/>
                    <a:pt x="1574" y="982"/>
                  </a:cubicBezTo>
                  <a:cubicBezTo>
                    <a:pt x="1573" y="985"/>
                    <a:pt x="1572" y="987"/>
                    <a:pt x="1571" y="990"/>
                  </a:cubicBezTo>
                  <a:cubicBezTo>
                    <a:pt x="1570" y="993"/>
                    <a:pt x="1569" y="995"/>
                    <a:pt x="1567" y="998"/>
                  </a:cubicBezTo>
                  <a:cubicBezTo>
                    <a:pt x="1565" y="1003"/>
                    <a:pt x="1563" y="1008"/>
                    <a:pt x="1560" y="1013"/>
                  </a:cubicBezTo>
                  <a:cubicBezTo>
                    <a:pt x="1559" y="1016"/>
                    <a:pt x="1558" y="1018"/>
                    <a:pt x="1557" y="1020"/>
                  </a:cubicBezTo>
                  <a:cubicBezTo>
                    <a:pt x="1556" y="1022"/>
                    <a:pt x="1555" y="1025"/>
                    <a:pt x="1554" y="1026"/>
                  </a:cubicBezTo>
                  <a:cubicBezTo>
                    <a:pt x="1553" y="1027"/>
                    <a:pt x="1552" y="1028"/>
                    <a:pt x="1552" y="1029"/>
                  </a:cubicBezTo>
                  <a:cubicBezTo>
                    <a:pt x="1551" y="1030"/>
                    <a:pt x="1551" y="1030"/>
                    <a:pt x="1550" y="1031"/>
                  </a:cubicBezTo>
                  <a:cubicBezTo>
                    <a:pt x="1550" y="1032"/>
                    <a:pt x="1549" y="1032"/>
                    <a:pt x="1549" y="1033"/>
                  </a:cubicBezTo>
                  <a:cubicBezTo>
                    <a:pt x="1548" y="1033"/>
                    <a:pt x="1548" y="1033"/>
                    <a:pt x="1548" y="1034"/>
                  </a:cubicBezTo>
                  <a:cubicBezTo>
                    <a:pt x="1548" y="1034"/>
                    <a:pt x="1548" y="1034"/>
                    <a:pt x="1547" y="1034"/>
                  </a:cubicBezTo>
                  <a:cubicBezTo>
                    <a:pt x="1547" y="1035"/>
                    <a:pt x="1546" y="1035"/>
                    <a:pt x="1546" y="1035"/>
                  </a:cubicBezTo>
                  <a:cubicBezTo>
                    <a:pt x="1546" y="1036"/>
                    <a:pt x="1546" y="1036"/>
                    <a:pt x="1546" y="1036"/>
                  </a:cubicBezTo>
                  <a:cubicBezTo>
                    <a:pt x="1542" y="1036"/>
                    <a:pt x="1538" y="1037"/>
                    <a:pt x="1534" y="1037"/>
                  </a:cubicBezTo>
                  <a:cubicBezTo>
                    <a:pt x="1530" y="1038"/>
                    <a:pt x="1526" y="1039"/>
                    <a:pt x="1522" y="1040"/>
                  </a:cubicBezTo>
                  <a:cubicBezTo>
                    <a:pt x="1521" y="1041"/>
                    <a:pt x="1520" y="1041"/>
                    <a:pt x="1519" y="1042"/>
                  </a:cubicBezTo>
                  <a:cubicBezTo>
                    <a:pt x="1519" y="1042"/>
                    <a:pt x="1519" y="1042"/>
                    <a:pt x="1518" y="1042"/>
                  </a:cubicBezTo>
                  <a:cubicBezTo>
                    <a:pt x="1517" y="1043"/>
                    <a:pt x="1517" y="1043"/>
                    <a:pt x="1517" y="1043"/>
                  </a:cubicBezTo>
                  <a:cubicBezTo>
                    <a:pt x="1517" y="1043"/>
                    <a:pt x="1517" y="1043"/>
                    <a:pt x="1517" y="1043"/>
                  </a:cubicBezTo>
                  <a:cubicBezTo>
                    <a:pt x="1517" y="1042"/>
                    <a:pt x="1518" y="1042"/>
                    <a:pt x="1518" y="1041"/>
                  </a:cubicBezTo>
                  <a:cubicBezTo>
                    <a:pt x="1518" y="1041"/>
                    <a:pt x="1518" y="1041"/>
                    <a:pt x="1518" y="1041"/>
                  </a:cubicBezTo>
                  <a:cubicBezTo>
                    <a:pt x="1518" y="1040"/>
                    <a:pt x="1518" y="1040"/>
                    <a:pt x="1518" y="1040"/>
                  </a:cubicBezTo>
                  <a:cubicBezTo>
                    <a:pt x="1518" y="1039"/>
                    <a:pt x="1518" y="1039"/>
                    <a:pt x="1518" y="1038"/>
                  </a:cubicBezTo>
                  <a:cubicBezTo>
                    <a:pt x="1519" y="1038"/>
                    <a:pt x="1519" y="1037"/>
                    <a:pt x="1519" y="1036"/>
                  </a:cubicBezTo>
                  <a:cubicBezTo>
                    <a:pt x="1519" y="1036"/>
                    <a:pt x="1519" y="1035"/>
                    <a:pt x="1519" y="1035"/>
                  </a:cubicBezTo>
                  <a:cubicBezTo>
                    <a:pt x="1520" y="1034"/>
                    <a:pt x="1520" y="1033"/>
                    <a:pt x="1520" y="1033"/>
                  </a:cubicBezTo>
                  <a:cubicBezTo>
                    <a:pt x="1520" y="1031"/>
                    <a:pt x="1521" y="1030"/>
                    <a:pt x="1521" y="1029"/>
                  </a:cubicBezTo>
                  <a:cubicBezTo>
                    <a:pt x="1522" y="1027"/>
                    <a:pt x="1523" y="1026"/>
                    <a:pt x="1523" y="1025"/>
                  </a:cubicBezTo>
                  <a:cubicBezTo>
                    <a:pt x="1524" y="1023"/>
                    <a:pt x="1524" y="1022"/>
                    <a:pt x="1525" y="1021"/>
                  </a:cubicBezTo>
                  <a:cubicBezTo>
                    <a:pt x="1526" y="1021"/>
                    <a:pt x="1526" y="1021"/>
                    <a:pt x="1526" y="1021"/>
                  </a:cubicBezTo>
                  <a:cubicBezTo>
                    <a:pt x="1525" y="1022"/>
                    <a:pt x="1525" y="1023"/>
                    <a:pt x="1524" y="1024"/>
                  </a:cubicBezTo>
                  <a:cubicBezTo>
                    <a:pt x="1546" y="1031"/>
                    <a:pt x="1551" y="1001"/>
                    <a:pt x="1549" y="985"/>
                  </a:cubicBezTo>
                  <a:cubicBezTo>
                    <a:pt x="1543" y="993"/>
                    <a:pt x="1507" y="1008"/>
                    <a:pt x="1522" y="1022"/>
                  </a:cubicBezTo>
                  <a:cubicBezTo>
                    <a:pt x="1521" y="1023"/>
                    <a:pt x="1521" y="1023"/>
                    <a:pt x="1521" y="1024"/>
                  </a:cubicBezTo>
                  <a:cubicBezTo>
                    <a:pt x="1520" y="1025"/>
                    <a:pt x="1520" y="1026"/>
                    <a:pt x="1519" y="1028"/>
                  </a:cubicBezTo>
                  <a:cubicBezTo>
                    <a:pt x="1518" y="1029"/>
                    <a:pt x="1518" y="1030"/>
                    <a:pt x="1517" y="1032"/>
                  </a:cubicBezTo>
                  <a:cubicBezTo>
                    <a:pt x="1517" y="1032"/>
                    <a:pt x="1517" y="1033"/>
                    <a:pt x="1517" y="1034"/>
                  </a:cubicBezTo>
                  <a:cubicBezTo>
                    <a:pt x="1517" y="1034"/>
                    <a:pt x="1517" y="1035"/>
                    <a:pt x="1516" y="1036"/>
                  </a:cubicBezTo>
                  <a:cubicBezTo>
                    <a:pt x="1516" y="1036"/>
                    <a:pt x="1516" y="1037"/>
                    <a:pt x="1516" y="1038"/>
                  </a:cubicBezTo>
                  <a:cubicBezTo>
                    <a:pt x="1516" y="1038"/>
                    <a:pt x="1516" y="1039"/>
                    <a:pt x="1516" y="1039"/>
                  </a:cubicBezTo>
                  <a:cubicBezTo>
                    <a:pt x="1516" y="1040"/>
                    <a:pt x="1515" y="1040"/>
                    <a:pt x="1515" y="1040"/>
                  </a:cubicBezTo>
                  <a:cubicBezTo>
                    <a:pt x="1515" y="1040"/>
                    <a:pt x="1515" y="1041"/>
                    <a:pt x="1515" y="1041"/>
                  </a:cubicBezTo>
                  <a:cubicBezTo>
                    <a:pt x="1515" y="1041"/>
                    <a:pt x="1515" y="1042"/>
                    <a:pt x="1515" y="1042"/>
                  </a:cubicBezTo>
                  <a:cubicBezTo>
                    <a:pt x="1515" y="1043"/>
                    <a:pt x="1515" y="1043"/>
                    <a:pt x="1515" y="1044"/>
                  </a:cubicBezTo>
                  <a:cubicBezTo>
                    <a:pt x="1514" y="1044"/>
                    <a:pt x="1513" y="1045"/>
                    <a:pt x="1511" y="1046"/>
                  </a:cubicBezTo>
                  <a:cubicBezTo>
                    <a:pt x="1508" y="1049"/>
                    <a:pt x="1505" y="1053"/>
                    <a:pt x="1502" y="1056"/>
                  </a:cubicBezTo>
                  <a:cubicBezTo>
                    <a:pt x="1500" y="1060"/>
                    <a:pt x="1498" y="1064"/>
                    <a:pt x="1496" y="1068"/>
                  </a:cubicBezTo>
                  <a:cubicBezTo>
                    <a:pt x="1494" y="1068"/>
                    <a:pt x="1492" y="1069"/>
                    <a:pt x="1490" y="1069"/>
                  </a:cubicBezTo>
                  <a:cubicBezTo>
                    <a:pt x="1483" y="1062"/>
                    <a:pt x="1476" y="1062"/>
                    <a:pt x="1471" y="1074"/>
                  </a:cubicBezTo>
                  <a:cubicBezTo>
                    <a:pt x="1471" y="1074"/>
                    <a:pt x="1471" y="1074"/>
                    <a:pt x="1471" y="1074"/>
                  </a:cubicBezTo>
                  <a:cubicBezTo>
                    <a:pt x="1471" y="1074"/>
                    <a:pt x="1471" y="1074"/>
                    <a:pt x="1471" y="1074"/>
                  </a:cubicBezTo>
                  <a:cubicBezTo>
                    <a:pt x="1470" y="1074"/>
                    <a:pt x="1469" y="1074"/>
                    <a:pt x="1468" y="1074"/>
                  </a:cubicBezTo>
                  <a:cubicBezTo>
                    <a:pt x="1468" y="1074"/>
                    <a:pt x="1467" y="1074"/>
                    <a:pt x="1466" y="1074"/>
                  </a:cubicBezTo>
                  <a:cubicBezTo>
                    <a:pt x="1465" y="1074"/>
                    <a:pt x="1465" y="1074"/>
                    <a:pt x="1464" y="1074"/>
                  </a:cubicBezTo>
                  <a:cubicBezTo>
                    <a:pt x="1463" y="1074"/>
                    <a:pt x="1463" y="1074"/>
                    <a:pt x="1462" y="1074"/>
                  </a:cubicBezTo>
                  <a:cubicBezTo>
                    <a:pt x="1461" y="1074"/>
                    <a:pt x="1461" y="1074"/>
                    <a:pt x="1460" y="1074"/>
                  </a:cubicBezTo>
                  <a:cubicBezTo>
                    <a:pt x="1460" y="1074"/>
                    <a:pt x="1460" y="1074"/>
                    <a:pt x="1460" y="1074"/>
                  </a:cubicBezTo>
                  <a:cubicBezTo>
                    <a:pt x="1460" y="1074"/>
                    <a:pt x="1459" y="1074"/>
                    <a:pt x="1459" y="1074"/>
                  </a:cubicBezTo>
                  <a:cubicBezTo>
                    <a:pt x="1459" y="1074"/>
                    <a:pt x="1459" y="1074"/>
                    <a:pt x="1459" y="1074"/>
                  </a:cubicBezTo>
                  <a:cubicBezTo>
                    <a:pt x="1458" y="1074"/>
                    <a:pt x="1458" y="1073"/>
                    <a:pt x="1457" y="1073"/>
                  </a:cubicBezTo>
                  <a:cubicBezTo>
                    <a:pt x="1456" y="1073"/>
                    <a:pt x="1456" y="1073"/>
                    <a:pt x="1455" y="1073"/>
                  </a:cubicBezTo>
                  <a:cubicBezTo>
                    <a:pt x="1455" y="1073"/>
                    <a:pt x="1454" y="1072"/>
                    <a:pt x="1454" y="1072"/>
                  </a:cubicBezTo>
                  <a:cubicBezTo>
                    <a:pt x="1453" y="1072"/>
                    <a:pt x="1452" y="1072"/>
                    <a:pt x="1452" y="1072"/>
                  </a:cubicBezTo>
                  <a:cubicBezTo>
                    <a:pt x="1452" y="1072"/>
                    <a:pt x="1452" y="1071"/>
                    <a:pt x="1452" y="1070"/>
                  </a:cubicBezTo>
                  <a:cubicBezTo>
                    <a:pt x="1452" y="1068"/>
                    <a:pt x="1451" y="1065"/>
                    <a:pt x="1452" y="1063"/>
                  </a:cubicBezTo>
                  <a:cubicBezTo>
                    <a:pt x="1452" y="1062"/>
                    <a:pt x="1452" y="1061"/>
                    <a:pt x="1452" y="1060"/>
                  </a:cubicBezTo>
                  <a:cubicBezTo>
                    <a:pt x="1452" y="1060"/>
                    <a:pt x="1452" y="1060"/>
                    <a:pt x="1452" y="1060"/>
                  </a:cubicBezTo>
                  <a:cubicBezTo>
                    <a:pt x="1452" y="1060"/>
                    <a:pt x="1452" y="1060"/>
                    <a:pt x="1452" y="1060"/>
                  </a:cubicBezTo>
                  <a:cubicBezTo>
                    <a:pt x="1452" y="1058"/>
                    <a:pt x="1452" y="1057"/>
                    <a:pt x="1452" y="1056"/>
                  </a:cubicBezTo>
                  <a:cubicBezTo>
                    <a:pt x="1453" y="1054"/>
                    <a:pt x="1453" y="1053"/>
                    <a:pt x="1453" y="1052"/>
                  </a:cubicBezTo>
                  <a:cubicBezTo>
                    <a:pt x="1453" y="1052"/>
                    <a:pt x="1454" y="1053"/>
                    <a:pt x="1455" y="1053"/>
                  </a:cubicBezTo>
                  <a:cubicBezTo>
                    <a:pt x="1453" y="1052"/>
                    <a:pt x="1453" y="1052"/>
                    <a:pt x="1453" y="1052"/>
                  </a:cubicBezTo>
                  <a:cubicBezTo>
                    <a:pt x="1453" y="1051"/>
                    <a:pt x="1453" y="1051"/>
                    <a:pt x="1454" y="1050"/>
                  </a:cubicBezTo>
                  <a:cubicBezTo>
                    <a:pt x="1459" y="1048"/>
                    <a:pt x="1466" y="1046"/>
                    <a:pt x="1470" y="1042"/>
                  </a:cubicBezTo>
                  <a:cubicBezTo>
                    <a:pt x="1477" y="1036"/>
                    <a:pt x="1478" y="1025"/>
                    <a:pt x="1485" y="1020"/>
                  </a:cubicBezTo>
                  <a:cubicBezTo>
                    <a:pt x="1479" y="1018"/>
                    <a:pt x="1470" y="1019"/>
                    <a:pt x="1463" y="1023"/>
                  </a:cubicBezTo>
                  <a:cubicBezTo>
                    <a:pt x="1463" y="1023"/>
                    <a:pt x="1463" y="1022"/>
                    <a:pt x="1463" y="1022"/>
                  </a:cubicBezTo>
                  <a:cubicBezTo>
                    <a:pt x="1463" y="1021"/>
                    <a:pt x="1463" y="1019"/>
                    <a:pt x="1463" y="1018"/>
                  </a:cubicBezTo>
                  <a:cubicBezTo>
                    <a:pt x="1463" y="1017"/>
                    <a:pt x="1463" y="1016"/>
                    <a:pt x="1463" y="1016"/>
                  </a:cubicBezTo>
                  <a:cubicBezTo>
                    <a:pt x="1480" y="1003"/>
                    <a:pt x="1459" y="980"/>
                    <a:pt x="1446" y="974"/>
                  </a:cubicBezTo>
                  <a:cubicBezTo>
                    <a:pt x="1450" y="982"/>
                    <a:pt x="1452" y="985"/>
                    <a:pt x="1452" y="994"/>
                  </a:cubicBezTo>
                  <a:cubicBezTo>
                    <a:pt x="1452" y="1000"/>
                    <a:pt x="1449" y="1012"/>
                    <a:pt x="1459" y="1011"/>
                  </a:cubicBezTo>
                  <a:cubicBezTo>
                    <a:pt x="1459" y="1012"/>
                    <a:pt x="1459" y="1012"/>
                    <a:pt x="1459" y="1012"/>
                  </a:cubicBezTo>
                  <a:cubicBezTo>
                    <a:pt x="1459" y="1014"/>
                    <a:pt x="1461" y="1015"/>
                    <a:pt x="1461" y="1017"/>
                  </a:cubicBezTo>
                  <a:cubicBezTo>
                    <a:pt x="1461" y="1017"/>
                    <a:pt x="1461" y="1017"/>
                    <a:pt x="1461" y="1017"/>
                  </a:cubicBezTo>
                  <a:cubicBezTo>
                    <a:pt x="1461" y="1017"/>
                    <a:pt x="1461" y="1018"/>
                    <a:pt x="1461" y="1018"/>
                  </a:cubicBezTo>
                  <a:cubicBezTo>
                    <a:pt x="1461" y="1019"/>
                    <a:pt x="1461" y="1021"/>
                    <a:pt x="1461" y="1022"/>
                  </a:cubicBezTo>
                  <a:cubicBezTo>
                    <a:pt x="1461" y="1023"/>
                    <a:pt x="1461" y="1023"/>
                    <a:pt x="1461" y="1024"/>
                  </a:cubicBezTo>
                  <a:cubicBezTo>
                    <a:pt x="1452" y="1030"/>
                    <a:pt x="1446" y="1039"/>
                    <a:pt x="1450" y="1049"/>
                  </a:cubicBezTo>
                  <a:cubicBezTo>
                    <a:pt x="1451" y="1050"/>
                    <a:pt x="1451" y="1050"/>
                    <a:pt x="1451" y="1050"/>
                  </a:cubicBezTo>
                  <a:cubicBezTo>
                    <a:pt x="1451" y="1051"/>
                    <a:pt x="1451" y="1051"/>
                    <a:pt x="1451" y="1051"/>
                  </a:cubicBezTo>
                  <a:cubicBezTo>
                    <a:pt x="1450" y="1052"/>
                    <a:pt x="1450" y="1053"/>
                    <a:pt x="1450" y="1054"/>
                  </a:cubicBezTo>
                  <a:cubicBezTo>
                    <a:pt x="1450" y="1054"/>
                    <a:pt x="1450" y="1054"/>
                    <a:pt x="1450" y="1054"/>
                  </a:cubicBezTo>
                  <a:cubicBezTo>
                    <a:pt x="1450" y="1054"/>
                    <a:pt x="1449" y="1053"/>
                    <a:pt x="1449" y="1053"/>
                  </a:cubicBezTo>
                  <a:cubicBezTo>
                    <a:pt x="1449" y="1053"/>
                    <a:pt x="1449" y="1053"/>
                    <a:pt x="1449" y="1053"/>
                  </a:cubicBezTo>
                  <a:cubicBezTo>
                    <a:pt x="1447" y="1051"/>
                    <a:pt x="1444" y="1049"/>
                    <a:pt x="1442" y="1048"/>
                  </a:cubicBezTo>
                  <a:cubicBezTo>
                    <a:pt x="1440" y="1046"/>
                    <a:pt x="1437" y="1045"/>
                    <a:pt x="1435" y="1043"/>
                  </a:cubicBezTo>
                  <a:cubicBezTo>
                    <a:pt x="1435" y="1043"/>
                    <a:pt x="1436" y="1043"/>
                    <a:pt x="1436" y="1043"/>
                  </a:cubicBezTo>
                  <a:cubicBezTo>
                    <a:pt x="1436" y="1040"/>
                    <a:pt x="1436" y="1040"/>
                    <a:pt x="1436" y="1040"/>
                  </a:cubicBezTo>
                  <a:cubicBezTo>
                    <a:pt x="1439" y="1028"/>
                    <a:pt x="1429" y="1017"/>
                    <a:pt x="1416" y="1018"/>
                  </a:cubicBezTo>
                  <a:cubicBezTo>
                    <a:pt x="1419" y="1028"/>
                    <a:pt x="1418" y="1046"/>
                    <a:pt x="1432" y="1044"/>
                  </a:cubicBezTo>
                  <a:cubicBezTo>
                    <a:pt x="1433" y="1044"/>
                    <a:pt x="1433" y="1044"/>
                    <a:pt x="1433" y="1044"/>
                  </a:cubicBezTo>
                  <a:cubicBezTo>
                    <a:pt x="1435" y="1046"/>
                    <a:pt x="1438" y="1048"/>
                    <a:pt x="1441" y="1049"/>
                  </a:cubicBezTo>
                  <a:cubicBezTo>
                    <a:pt x="1443" y="1051"/>
                    <a:pt x="1445" y="1052"/>
                    <a:pt x="1447" y="1054"/>
                  </a:cubicBezTo>
                  <a:cubicBezTo>
                    <a:pt x="1447" y="1054"/>
                    <a:pt x="1448" y="1054"/>
                    <a:pt x="1448" y="1055"/>
                  </a:cubicBezTo>
                  <a:cubicBezTo>
                    <a:pt x="1448" y="1055"/>
                    <a:pt x="1448" y="1055"/>
                    <a:pt x="1448" y="1055"/>
                  </a:cubicBezTo>
                  <a:cubicBezTo>
                    <a:pt x="1448" y="1055"/>
                    <a:pt x="1449" y="1056"/>
                    <a:pt x="1449" y="1056"/>
                  </a:cubicBezTo>
                  <a:cubicBezTo>
                    <a:pt x="1449" y="1056"/>
                    <a:pt x="1449" y="1056"/>
                    <a:pt x="1449" y="1056"/>
                  </a:cubicBezTo>
                  <a:cubicBezTo>
                    <a:pt x="1449" y="1056"/>
                    <a:pt x="1449" y="1056"/>
                    <a:pt x="1450" y="1057"/>
                  </a:cubicBezTo>
                  <a:cubicBezTo>
                    <a:pt x="1449" y="1057"/>
                    <a:pt x="1449" y="1058"/>
                    <a:pt x="1449" y="1059"/>
                  </a:cubicBezTo>
                  <a:cubicBezTo>
                    <a:pt x="1449" y="1059"/>
                    <a:pt x="1449" y="1059"/>
                    <a:pt x="1449" y="1060"/>
                  </a:cubicBezTo>
                  <a:cubicBezTo>
                    <a:pt x="1449" y="1060"/>
                    <a:pt x="1449" y="1060"/>
                    <a:pt x="1449" y="1061"/>
                  </a:cubicBezTo>
                  <a:cubicBezTo>
                    <a:pt x="1449" y="1062"/>
                    <a:pt x="1449" y="1062"/>
                    <a:pt x="1449" y="1063"/>
                  </a:cubicBezTo>
                  <a:cubicBezTo>
                    <a:pt x="1449" y="1064"/>
                    <a:pt x="1449" y="1064"/>
                    <a:pt x="1449" y="1065"/>
                  </a:cubicBezTo>
                  <a:cubicBezTo>
                    <a:pt x="1449" y="1065"/>
                    <a:pt x="1449" y="1066"/>
                    <a:pt x="1449" y="1066"/>
                  </a:cubicBezTo>
                  <a:cubicBezTo>
                    <a:pt x="1449" y="1066"/>
                    <a:pt x="1449" y="1067"/>
                    <a:pt x="1449" y="1067"/>
                  </a:cubicBezTo>
                  <a:cubicBezTo>
                    <a:pt x="1449" y="1068"/>
                    <a:pt x="1449" y="1068"/>
                    <a:pt x="1449" y="1069"/>
                  </a:cubicBezTo>
                  <a:cubicBezTo>
                    <a:pt x="1449" y="1069"/>
                    <a:pt x="1449" y="1070"/>
                    <a:pt x="1449" y="1070"/>
                  </a:cubicBezTo>
                  <a:cubicBezTo>
                    <a:pt x="1449" y="1071"/>
                    <a:pt x="1449" y="1072"/>
                    <a:pt x="1449" y="1072"/>
                  </a:cubicBezTo>
                  <a:cubicBezTo>
                    <a:pt x="1449" y="1072"/>
                    <a:pt x="1449" y="1072"/>
                    <a:pt x="1449" y="1073"/>
                  </a:cubicBezTo>
                  <a:cubicBezTo>
                    <a:pt x="1448" y="1073"/>
                    <a:pt x="1448" y="1073"/>
                    <a:pt x="1448" y="1073"/>
                  </a:cubicBezTo>
                  <a:cubicBezTo>
                    <a:pt x="1447" y="1073"/>
                    <a:pt x="1447" y="1073"/>
                    <a:pt x="1447" y="1073"/>
                  </a:cubicBezTo>
                  <a:cubicBezTo>
                    <a:pt x="1444" y="1074"/>
                    <a:pt x="1442" y="1075"/>
                    <a:pt x="1440" y="1077"/>
                  </a:cubicBezTo>
                  <a:cubicBezTo>
                    <a:pt x="1438" y="1078"/>
                    <a:pt x="1436" y="1080"/>
                    <a:pt x="1434" y="1081"/>
                  </a:cubicBezTo>
                  <a:cubicBezTo>
                    <a:pt x="1432" y="1083"/>
                    <a:pt x="1430" y="1085"/>
                    <a:pt x="1428" y="1086"/>
                  </a:cubicBezTo>
                  <a:cubicBezTo>
                    <a:pt x="1424" y="1090"/>
                    <a:pt x="1419" y="1093"/>
                    <a:pt x="1415" y="1096"/>
                  </a:cubicBezTo>
                  <a:cubicBezTo>
                    <a:pt x="1413" y="1098"/>
                    <a:pt x="1411" y="1099"/>
                    <a:pt x="1410" y="1100"/>
                  </a:cubicBezTo>
                  <a:cubicBezTo>
                    <a:pt x="1408" y="1102"/>
                    <a:pt x="1406" y="1103"/>
                    <a:pt x="1404" y="1104"/>
                  </a:cubicBezTo>
                  <a:cubicBezTo>
                    <a:pt x="1403" y="1104"/>
                    <a:pt x="1403" y="1105"/>
                    <a:pt x="1402" y="1105"/>
                  </a:cubicBezTo>
                  <a:cubicBezTo>
                    <a:pt x="1401" y="1106"/>
                    <a:pt x="1400" y="1106"/>
                    <a:pt x="1400" y="1106"/>
                  </a:cubicBezTo>
                  <a:cubicBezTo>
                    <a:pt x="1399" y="1107"/>
                    <a:pt x="1398" y="1107"/>
                    <a:pt x="1397" y="1107"/>
                  </a:cubicBezTo>
                  <a:cubicBezTo>
                    <a:pt x="1397" y="1107"/>
                    <a:pt x="1397" y="1108"/>
                    <a:pt x="1397" y="1108"/>
                  </a:cubicBezTo>
                  <a:cubicBezTo>
                    <a:pt x="1396" y="1108"/>
                    <a:pt x="1396" y="1108"/>
                    <a:pt x="1396" y="1108"/>
                  </a:cubicBezTo>
                  <a:cubicBezTo>
                    <a:pt x="1395" y="1108"/>
                    <a:pt x="1395" y="1108"/>
                    <a:pt x="1394" y="1108"/>
                  </a:cubicBezTo>
                  <a:cubicBezTo>
                    <a:pt x="1394" y="1108"/>
                    <a:pt x="1394" y="1108"/>
                    <a:pt x="1394" y="1108"/>
                  </a:cubicBezTo>
                  <a:cubicBezTo>
                    <a:pt x="1391" y="1107"/>
                    <a:pt x="1387" y="1106"/>
                    <a:pt x="1383" y="1105"/>
                  </a:cubicBezTo>
                  <a:cubicBezTo>
                    <a:pt x="1380" y="1104"/>
                    <a:pt x="1376" y="1103"/>
                    <a:pt x="1372" y="1102"/>
                  </a:cubicBezTo>
                  <a:cubicBezTo>
                    <a:pt x="1372" y="1102"/>
                    <a:pt x="1371" y="1102"/>
                    <a:pt x="1370" y="1102"/>
                  </a:cubicBezTo>
                  <a:cubicBezTo>
                    <a:pt x="1369" y="1102"/>
                    <a:pt x="1369" y="1102"/>
                    <a:pt x="1368" y="1102"/>
                  </a:cubicBezTo>
                  <a:cubicBezTo>
                    <a:pt x="1367" y="1102"/>
                    <a:pt x="1367" y="1102"/>
                    <a:pt x="1367" y="1102"/>
                  </a:cubicBezTo>
                  <a:cubicBezTo>
                    <a:pt x="1367" y="1102"/>
                    <a:pt x="1367" y="1102"/>
                    <a:pt x="1367" y="1102"/>
                  </a:cubicBezTo>
                  <a:cubicBezTo>
                    <a:pt x="1368" y="1102"/>
                    <a:pt x="1368" y="1101"/>
                    <a:pt x="1368" y="1101"/>
                  </a:cubicBezTo>
                  <a:cubicBezTo>
                    <a:pt x="1368" y="1101"/>
                    <a:pt x="1369" y="1101"/>
                    <a:pt x="1369" y="1100"/>
                  </a:cubicBezTo>
                  <a:cubicBezTo>
                    <a:pt x="1369" y="1100"/>
                    <a:pt x="1369" y="1100"/>
                    <a:pt x="1369" y="1100"/>
                  </a:cubicBezTo>
                  <a:cubicBezTo>
                    <a:pt x="1370" y="1099"/>
                    <a:pt x="1370" y="1099"/>
                    <a:pt x="1370" y="1099"/>
                  </a:cubicBezTo>
                  <a:cubicBezTo>
                    <a:pt x="1371" y="1098"/>
                    <a:pt x="1371" y="1098"/>
                    <a:pt x="1371" y="1097"/>
                  </a:cubicBezTo>
                  <a:cubicBezTo>
                    <a:pt x="1372" y="1097"/>
                    <a:pt x="1372" y="1096"/>
                    <a:pt x="1373" y="1096"/>
                  </a:cubicBezTo>
                  <a:cubicBezTo>
                    <a:pt x="1373" y="1096"/>
                    <a:pt x="1373" y="1095"/>
                    <a:pt x="1374" y="1095"/>
                  </a:cubicBezTo>
                  <a:cubicBezTo>
                    <a:pt x="1375" y="1094"/>
                    <a:pt x="1376" y="1093"/>
                    <a:pt x="1377" y="1092"/>
                  </a:cubicBezTo>
                  <a:cubicBezTo>
                    <a:pt x="1378" y="1091"/>
                    <a:pt x="1379" y="1090"/>
                    <a:pt x="1380" y="1090"/>
                  </a:cubicBezTo>
                  <a:cubicBezTo>
                    <a:pt x="1381" y="1089"/>
                    <a:pt x="1382" y="1088"/>
                    <a:pt x="1383" y="1087"/>
                  </a:cubicBezTo>
                  <a:cubicBezTo>
                    <a:pt x="1384" y="1087"/>
                    <a:pt x="1384" y="1087"/>
                    <a:pt x="1384" y="1087"/>
                  </a:cubicBezTo>
                  <a:cubicBezTo>
                    <a:pt x="1383" y="1088"/>
                    <a:pt x="1382" y="1089"/>
                    <a:pt x="1381" y="1089"/>
                  </a:cubicBezTo>
                  <a:cubicBezTo>
                    <a:pt x="1396" y="1105"/>
                    <a:pt x="1413" y="1082"/>
                    <a:pt x="1418" y="1068"/>
                  </a:cubicBezTo>
                  <a:cubicBezTo>
                    <a:pt x="1410" y="1072"/>
                    <a:pt x="1373" y="1069"/>
                    <a:pt x="1379" y="1087"/>
                  </a:cubicBezTo>
                  <a:cubicBezTo>
                    <a:pt x="1379" y="1087"/>
                    <a:pt x="1379" y="1087"/>
                    <a:pt x="1378" y="1088"/>
                  </a:cubicBezTo>
                  <a:cubicBezTo>
                    <a:pt x="1377" y="1089"/>
                    <a:pt x="1376" y="1089"/>
                    <a:pt x="1375" y="1090"/>
                  </a:cubicBezTo>
                  <a:cubicBezTo>
                    <a:pt x="1374" y="1091"/>
                    <a:pt x="1373" y="1092"/>
                    <a:pt x="1372" y="1093"/>
                  </a:cubicBezTo>
                  <a:cubicBezTo>
                    <a:pt x="1372" y="1093"/>
                    <a:pt x="1371" y="1094"/>
                    <a:pt x="1371" y="1094"/>
                  </a:cubicBezTo>
                  <a:cubicBezTo>
                    <a:pt x="1370" y="1095"/>
                    <a:pt x="1370" y="1095"/>
                    <a:pt x="1370" y="1096"/>
                  </a:cubicBezTo>
                  <a:cubicBezTo>
                    <a:pt x="1369" y="1096"/>
                    <a:pt x="1369" y="1097"/>
                    <a:pt x="1368" y="1097"/>
                  </a:cubicBezTo>
                  <a:cubicBezTo>
                    <a:pt x="1368" y="1098"/>
                    <a:pt x="1368" y="1098"/>
                    <a:pt x="1367" y="1098"/>
                  </a:cubicBezTo>
                  <a:cubicBezTo>
                    <a:pt x="1367" y="1099"/>
                    <a:pt x="1367" y="1099"/>
                    <a:pt x="1367" y="1099"/>
                  </a:cubicBezTo>
                  <a:cubicBezTo>
                    <a:pt x="1367" y="1099"/>
                    <a:pt x="1367" y="1099"/>
                    <a:pt x="1366" y="1100"/>
                  </a:cubicBezTo>
                  <a:cubicBezTo>
                    <a:pt x="1366" y="1100"/>
                    <a:pt x="1366" y="1100"/>
                    <a:pt x="1366" y="1101"/>
                  </a:cubicBezTo>
                  <a:cubicBezTo>
                    <a:pt x="1366" y="1101"/>
                    <a:pt x="1366" y="1102"/>
                    <a:pt x="1365" y="1102"/>
                  </a:cubicBezTo>
                  <a:cubicBezTo>
                    <a:pt x="1364" y="1102"/>
                    <a:pt x="1362" y="1102"/>
                    <a:pt x="1361" y="1102"/>
                  </a:cubicBezTo>
                  <a:cubicBezTo>
                    <a:pt x="1357" y="1103"/>
                    <a:pt x="1353" y="1105"/>
                    <a:pt x="1349" y="1107"/>
                  </a:cubicBezTo>
                  <a:cubicBezTo>
                    <a:pt x="1346" y="1109"/>
                    <a:pt x="1342" y="1111"/>
                    <a:pt x="1339" y="1113"/>
                  </a:cubicBezTo>
                  <a:cubicBezTo>
                    <a:pt x="1336" y="1116"/>
                    <a:pt x="1333" y="1118"/>
                    <a:pt x="1329" y="1120"/>
                  </a:cubicBezTo>
                  <a:cubicBezTo>
                    <a:pt x="1327" y="1121"/>
                    <a:pt x="1326" y="1122"/>
                    <a:pt x="1324" y="1122"/>
                  </a:cubicBezTo>
                  <a:cubicBezTo>
                    <a:pt x="1323" y="1122"/>
                    <a:pt x="1323" y="1123"/>
                    <a:pt x="1322" y="1123"/>
                  </a:cubicBezTo>
                  <a:cubicBezTo>
                    <a:pt x="1322" y="1123"/>
                    <a:pt x="1322" y="1123"/>
                    <a:pt x="1322" y="1123"/>
                  </a:cubicBezTo>
                  <a:cubicBezTo>
                    <a:pt x="1321" y="1123"/>
                    <a:pt x="1321" y="1123"/>
                    <a:pt x="1321" y="1123"/>
                  </a:cubicBezTo>
                  <a:cubicBezTo>
                    <a:pt x="1321" y="1123"/>
                    <a:pt x="1321" y="1123"/>
                    <a:pt x="1321" y="1123"/>
                  </a:cubicBezTo>
                  <a:cubicBezTo>
                    <a:pt x="1320" y="1123"/>
                    <a:pt x="1319" y="1124"/>
                    <a:pt x="1318" y="1124"/>
                  </a:cubicBezTo>
                  <a:cubicBezTo>
                    <a:pt x="1314" y="1124"/>
                    <a:pt x="1310" y="1124"/>
                    <a:pt x="1306" y="1124"/>
                  </a:cubicBezTo>
                  <a:cubicBezTo>
                    <a:pt x="1302" y="1123"/>
                    <a:pt x="1298" y="1123"/>
                    <a:pt x="1294" y="1123"/>
                  </a:cubicBezTo>
                  <a:cubicBezTo>
                    <a:pt x="1290" y="1122"/>
                    <a:pt x="1286" y="1122"/>
                    <a:pt x="1282" y="1123"/>
                  </a:cubicBezTo>
                  <a:cubicBezTo>
                    <a:pt x="1283" y="1123"/>
                    <a:pt x="1283" y="1122"/>
                    <a:pt x="1284" y="1122"/>
                  </a:cubicBezTo>
                  <a:cubicBezTo>
                    <a:pt x="1285" y="1122"/>
                    <a:pt x="1285" y="1121"/>
                    <a:pt x="1286" y="1121"/>
                  </a:cubicBezTo>
                  <a:cubicBezTo>
                    <a:pt x="1286" y="1121"/>
                    <a:pt x="1287" y="1120"/>
                    <a:pt x="1287" y="1120"/>
                  </a:cubicBezTo>
                  <a:cubicBezTo>
                    <a:pt x="1287" y="1120"/>
                    <a:pt x="1288" y="1119"/>
                    <a:pt x="1288" y="1119"/>
                  </a:cubicBezTo>
                  <a:cubicBezTo>
                    <a:pt x="1291" y="1117"/>
                    <a:pt x="1293" y="1113"/>
                    <a:pt x="1295" y="1109"/>
                  </a:cubicBezTo>
                  <a:cubicBezTo>
                    <a:pt x="1296" y="1109"/>
                    <a:pt x="1296" y="1108"/>
                    <a:pt x="1296" y="1108"/>
                  </a:cubicBezTo>
                  <a:cubicBezTo>
                    <a:pt x="1296" y="1107"/>
                    <a:pt x="1297" y="1107"/>
                    <a:pt x="1297" y="1106"/>
                  </a:cubicBezTo>
                  <a:cubicBezTo>
                    <a:pt x="1297" y="1105"/>
                    <a:pt x="1298" y="1104"/>
                    <a:pt x="1298" y="1103"/>
                  </a:cubicBezTo>
                  <a:cubicBezTo>
                    <a:pt x="1299" y="1101"/>
                    <a:pt x="1300" y="1099"/>
                    <a:pt x="1301" y="1097"/>
                  </a:cubicBezTo>
                  <a:cubicBezTo>
                    <a:pt x="1302" y="1094"/>
                    <a:pt x="1303" y="1092"/>
                    <a:pt x="1305" y="1090"/>
                  </a:cubicBezTo>
                  <a:cubicBezTo>
                    <a:pt x="1305" y="1090"/>
                    <a:pt x="1305" y="1089"/>
                    <a:pt x="1306" y="1088"/>
                  </a:cubicBezTo>
                  <a:cubicBezTo>
                    <a:pt x="1306" y="1088"/>
                    <a:pt x="1306" y="1088"/>
                    <a:pt x="1306" y="1088"/>
                  </a:cubicBezTo>
                  <a:cubicBezTo>
                    <a:pt x="1306" y="1088"/>
                    <a:pt x="1306" y="1088"/>
                    <a:pt x="1306" y="1088"/>
                  </a:cubicBezTo>
                  <a:cubicBezTo>
                    <a:pt x="1307" y="1087"/>
                    <a:pt x="1307" y="1086"/>
                    <a:pt x="1308" y="1085"/>
                  </a:cubicBezTo>
                  <a:cubicBezTo>
                    <a:pt x="1311" y="1081"/>
                    <a:pt x="1314" y="1078"/>
                    <a:pt x="1317" y="1076"/>
                  </a:cubicBezTo>
                  <a:cubicBezTo>
                    <a:pt x="1317" y="1076"/>
                    <a:pt x="1317" y="1076"/>
                    <a:pt x="1318" y="1075"/>
                  </a:cubicBezTo>
                  <a:cubicBezTo>
                    <a:pt x="1318" y="1075"/>
                    <a:pt x="1318" y="1075"/>
                    <a:pt x="1319" y="1075"/>
                  </a:cubicBezTo>
                  <a:cubicBezTo>
                    <a:pt x="1319" y="1074"/>
                    <a:pt x="1320" y="1073"/>
                    <a:pt x="1320" y="1073"/>
                  </a:cubicBezTo>
                  <a:cubicBezTo>
                    <a:pt x="1321" y="1072"/>
                    <a:pt x="1321" y="1072"/>
                    <a:pt x="1322" y="1072"/>
                  </a:cubicBezTo>
                  <a:cubicBezTo>
                    <a:pt x="1321" y="1072"/>
                    <a:pt x="1321" y="1073"/>
                    <a:pt x="1321" y="1073"/>
                  </a:cubicBezTo>
                  <a:cubicBezTo>
                    <a:pt x="1321" y="1073"/>
                    <a:pt x="1322" y="1072"/>
                    <a:pt x="1322" y="1072"/>
                  </a:cubicBezTo>
                  <a:cubicBezTo>
                    <a:pt x="1323" y="1071"/>
                    <a:pt x="1323" y="1071"/>
                    <a:pt x="1324" y="1071"/>
                  </a:cubicBezTo>
                  <a:cubicBezTo>
                    <a:pt x="1324" y="1070"/>
                    <a:pt x="1325" y="1070"/>
                    <a:pt x="1325" y="1070"/>
                  </a:cubicBezTo>
                  <a:cubicBezTo>
                    <a:pt x="1325" y="1070"/>
                    <a:pt x="1325" y="1070"/>
                    <a:pt x="1325" y="1070"/>
                  </a:cubicBezTo>
                  <a:cubicBezTo>
                    <a:pt x="1325" y="1069"/>
                    <a:pt x="1326" y="1069"/>
                    <a:pt x="1326" y="1069"/>
                  </a:cubicBezTo>
                  <a:cubicBezTo>
                    <a:pt x="1326" y="1068"/>
                    <a:pt x="1327" y="1068"/>
                    <a:pt x="1328" y="1067"/>
                  </a:cubicBezTo>
                  <a:cubicBezTo>
                    <a:pt x="1328" y="1066"/>
                    <a:pt x="1329" y="1065"/>
                    <a:pt x="1329" y="1064"/>
                  </a:cubicBezTo>
                  <a:cubicBezTo>
                    <a:pt x="1330" y="1063"/>
                    <a:pt x="1331" y="1062"/>
                    <a:pt x="1331" y="1061"/>
                  </a:cubicBezTo>
                  <a:cubicBezTo>
                    <a:pt x="1332" y="1060"/>
                    <a:pt x="1333" y="1059"/>
                    <a:pt x="1333" y="1058"/>
                  </a:cubicBezTo>
                  <a:cubicBezTo>
                    <a:pt x="1334" y="1058"/>
                    <a:pt x="1334" y="1057"/>
                    <a:pt x="1334" y="1056"/>
                  </a:cubicBezTo>
                  <a:cubicBezTo>
                    <a:pt x="1353" y="1053"/>
                    <a:pt x="1347" y="1027"/>
                    <a:pt x="1339" y="1016"/>
                  </a:cubicBezTo>
                  <a:cubicBezTo>
                    <a:pt x="1365" y="1005"/>
                    <a:pt x="1384" y="986"/>
                    <a:pt x="1401" y="967"/>
                  </a:cubicBezTo>
                  <a:cubicBezTo>
                    <a:pt x="1418" y="948"/>
                    <a:pt x="1505" y="921"/>
                    <a:pt x="1564" y="914"/>
                  </a:cubicBezTo>
                  <a:close/>
                  <a:moveTo>
                    <a:pt x="1358" y="1132"/>
                  </a:moveTo>
                  <a:cubicBezTo>
                    <a:pt x="1357" y="1132"/>
                    <a:pt x="1357" y="1131"/>
                    <a:pt x="1356" y="1131"/>
                  </a:cubicBezTo>
                  <a:cubicBezTo>
                    <a:pt x="1355" y="1130"/>
                    <a:pt x="1354" y="1129"/>
                    <a:pt x="1353" y="1128"/>
                  </a:cubicBezTo>
                  <a:cubicBezTo>
                    <a:pt x="1351" y="1127"/>
                    <a:pt x="1350" y="1126"/>
                    <a:pt x="1349" y="1125"/>
                  </a:cubicBezTo>
                  <a:cubicBezTo>
                    <a:pt x="1348" y="1125"/>
                    <a:pt x="1346" y="1124"/>
                    <a:pt x="1345" y="1123"/>
                  </a:cubicBezTo>
                  <a:cubicBezTo>
                    <a:pt x="1345" y="1123"/>
                    <a:pt x="1344" y="1123"/>
                    <a:pt x="1343" y="1123"/>
                  </a:cubicBezTo>
                  <a:cubicBezTo>
                    <a:pt x="1343" y="1122"/>
                    <a:pt x="1343" y="1122"/>
                    <a:pt x="1342" y="1122"/>
                  </a:cubicBezTo>
                  <a:cubicBezTo>
                    <a:pt x="1342" y="1122"/>
                    <a:pt x="1342" y="1122"/>
                    <a:pt x="1341" y="1122"/>
                  </a:cubicBezTo>
                  <a:cubicBezTo>
                    <a:pt x="1341" y="1122"/>
                    <a:pt x="1340" y="1121"/>
                    <a:pt x="1340" y="1121"/>
                  </a:cubicBezTo>
                  <a:cubicBezTo>
                    <a:pt x="1339" y="1121"/>
                    <a:pt x="1339" y="1121"/>
                    <a:pt x="1338" y="1121"/>
                  </a:cubicBezTo>
                  <a:cubicBezTo>
                    <a:pt x="1338" y="1120"/>
                    <a:pt x="1338" y="1120"/>
                    <a:pt x="1337" y="1120"/>
                  </a:cubicBezTo>
                  <a:cubicBezTo>
                    <a:pt x="1337" y="1120"/>
                    <a:pt x="1337" y="1120"/>
                    <a:pt x="1337" y="1120"/>
                  </a:cubicBezTo>
                  <a:cubicBezTo>
                    <a:pt x="1336" y="1120"/>
                    <a:pt x="1336" y="1120"/>
                    <a:pt x="1336" y="1120"/>
                  </a:cubicBezTo>
                  <a:cubicBezTo>
                    <a:pt x="1338" y="1119"/>
                    <a:pt x="1339" y="1118"/>
                    <a:pt x="1341" y="1116"/>
                  </a:cubicBezTo>
                  <a:cubicBezTo>
                    <a:pt x="1344" y="1114"/>
                    <a:pt x="1348" y="1112"/>
                    <a:pt x="1351" y="1110"/>
                  </a:cubicBezTo>
                  <a:cubicBezTo>
                    <a:pt x="1354" y="1108"/>
                    <a:pt x="1358" y="1106"/>
                    <a:pt x="1361" y="1106"/>
                  </a:cubicBezTo>
                  <a:cubicBezTo>
                    <a:pt x="1365" y="1105"/>
                    <a:pt x="1368" y="1105"/>
                    <a:pt x="1372" y="1106"/>
                  </a:cubicBezTo>
                  <a:cubicBezTo>
                    <a:pt x="1376" y="1106"/>
                    <a:pt x="1379" y="1107"/>
                    <a:pt x="1382" y="1108"/>
                  </a:cubicBezTo>
                  <a:cubicBezTo>
                    <a:pt x="1389" y="1110"/>
                    <a:pt x="1395" y="1112"/>
                    <a:pt x="1400" y="1115"/>
                  </a:cubicBezTo>
                  <a:cubicBezTo>
                    <a:pt x="1402" y="1116"/>
                    <a:pt x="1403" y="1116"/>
                    <a:pt x="1404" y="1117"/>
                  </a:cubicBezTo>
                  <a:cubicBezTo>
                    <a:pt x="1405" y="1118"/>
                    <a:pt x="1406" y="1118"/>
                    <a:pt x="1407" y="1118"/>
                  </a:cubicBezTo>
                  <a:cubicBezTo>
                    <a:pt x="1401" y="1125"/>
                    <a:pt x="1396" y="1131"/>
                    <a:pt x="1392" y="1137"/>
                  </a:cubicBezTo>
                  <a:cubicBezTo>
                    <a:pt x="1389" y="1143"/>
                    <a:pt x="1383" y="1151"/>
                    <a:pt x="1380" y="1158"/>
                  </a:cubicBezTo>
                  <a:cubicBezTo>
                    <a:pt x="1379" y="1158"/>
                    <a:pt x="1379" y="1158"/>
                    <a:pt x="1379" y="1158"/>
                  </a:cubicBezTo>
                  <a:cubicBezTo>
                    <a:pt x="1375" y="1146"/>
                    <a:pt x="1377" y="1125"/>
                    <a:pt x="1358" y="1133"/>
                  </a:cubicBezTo>
                  <a:cubicBezTo>
                    <a:pt x="1358" y="1133"/>
                    <a:pt x="1358" y="1132"/>
                    <a:pt x="1358" y="1132"/>
                  </a:cubicBezTo>
                  <a:cubicBezTo>
                    <a:pt x="1358" y="1132"/>
                    <a:pt x="1358" y="1131"/>
                    <a:pt x="1359" y="1131"/>
                  </a:cubicBezTo>
                  <a:lnTo>
                    <a:pt x="1358" y="1132"/>
                  </a:lnTo>
                  <a:close/>
                  <a:moveTo>
                    <a:pt x="1464" y="1076"/>
                  </a:moveTo>
                  <a:cubicBezTo>
                    <a:pt x="1464" y="1076"/>
                    <a:pt x="1464" y="1076"/>
                    <a:pt x="1464" y="1076"/>
                  </a:cubicBezTo>
                  <a:cubicBezTo>
                    <a:pt x="1464" y="1076"/>
                    <a:pt x="1464" y="1076"/>
                    <a:pt x="1465" y="1076"/>
                  </a:cubicBezTo>
                  <a:cubicBezTo>
                    <a:pt x="1464" y="1076"/>
                    <a:pt x="1464" y="1076"/>
                    <a:pt x="1464" y="1076"/>
                  </a:cubicBezTo>
                  <a:cubicBezTo>
                    <a:pt x="1464" y="1076"/>
                    <a:pt x="1464" y="1076"/>
                    <a:pt x="1464" y="1076"/>
                  </a:cubicBezTo>
                  <a:close/>
                  <a:moveTo>
                    <a:pt x="1452" y="1082"/>
                  </a:moveTo>
                  <a:cubicBezTo>
                    <a:pt x="1452" y="1082"/>
                    <a:pt x="1452" y="1082"/>
                    <a:pt x="1452" y="1082"/>
                  </a:cubicBezTo>
                  <a:cubicBezTo>
                    <a:pt x="1452" y="1080"/>
                    <a:pt x="1452" y="1079"/>
                    <a:pt x="1452" y="1078"/>
                  </a:cubicBezTo>
                  <a:cubicBezTo>
                    <a:pt x="1452" y="1077"/>
                    <a:pt x="1452" y="1076"/>
                    <a:pt x="1452" y="1074"/>
                  </a:cubicBezTo>
                  <a:cubicBezTo>
                    <a:pt x="1452" y="1074"/>
                    <a:pt x="1453" y="1074"/>
                    <a:pt x="1454" y="1074"/>
                  </a:cubicBezTo>
                  <a:cubicBezTo>
                    <a:pt x="1454" y="1075"/>
                    <a:pt x="1455" y="1075"/>
                    <a:pt x="1456" y="1075"/>
                  </a:cubicBezTo>
                  <a:cubicBezTo>
                    <a:pt x="1457" y="1075"/>
                    <a:pt x="1457" y="1075"/>
                    <a:pt x="1458" y="1075"/>
                  </a:cubicBezTo>
                  <a:cubicBezTo>
                    <a:pt x="1458" y="1075"/>
                    <a:pt x="1458" y="1075"/>
                    <a:pt x="1458" y="1075"/>
                  </a:cubicBezTo>
                  <a:cubicBezTo>
                    <a:pt x="1458" y="1075"/>
                    <a:pt x="1459" y="1076"/>
                    <a:pt x="1459" y="1076"/>
                  </a:cubicBezTo>
                  <a:cubicBezTo>
                    <a:pt x="1459" y="1076"/>
                    <a:pt x="1459" y="1076"/>
                    <a:pt x="1459" y="1076"/>
                  </a:cubicBezTo>
                  <a:cubicBezTo>
                    <a:pt x="1460" y="1076"/>
                    <a:pt x="1460" y="1076"/>
                    <a:pt x="1460" y="1076"/>
                  </a:cubicBezTo>
                  <a:cubicBezTo>
                    <a:pt x="1460" y="1076"/>
                    <a:pt x="1460" y="1076"/>
                    <a:pt x="1461" y="1076"/>
                  </a:cubicBezTo>
                  <a:cubicBezTo>
                    <a:pt x="1462" y="1076"/>
                    <a:pt x="1462" y="1076"/>
                    <a:pt x="1463" y="1077"/>
                  </a:cubicBezTo>
                  <a:cubicBezTo>
                    <a:pt x="1463" y="1077"/>
                    <a:pt x="1463" y="1077"/>
                    <a:pt x="1463" y="1077"/>
                  </a:cubicBezTo>
                  <a:cubicBezTo>
                    <a:pt x="1460" y="1078"/>
                    <a:pt x="1456" y="1080"/>
                    <a:pt x="1452" y="1082"/>
                  </a:cubicBezTo>
                  <a:close/>
                  <a:moveTo>
                    <a:pt x="1450" y="1078"/>
                  </a:moveTo>
                  <a:cubicBezTo>
                    <a:pt x="1450" y="1079"/>
                    <a:pt x="1450" y="1080"/>
                    <a:pt x="1450" y="1082"/>
                  </a:cubicBezTo>
                  <a:cubicBezTo>
                    <a:pt x="1450" y="1082"/>
                    <a:pt x="1450" y="1083"/>
                    <a:pt x="1450" y="1084"/>
                  </a:cubicBezTo>
                  <a:cubicBezTo>
                    <a:pt x="1450" y="1084"/>
                    <a:pt x="1450" y="1084"/>
                    <a:pt x="1450" y="1084"/>
                  </a:cubicBezTo>
                  <a:cubicBezTo>
                    <a:pt x="1435" y="1092"/>
                    <a:pt x="1421" y="1104"/>
                    <a:pt x="1409" y="1116"/>
                  </a:cubicBezTo>
                  <a:cubicBezTo>
                    <a:pt x="1408" y="1115"/>
                    <a:pt x="1407" y="1115"/>
                    <a:pt x="1406" y="1114"/>
                  </a:cubicBezTo>
                  <a:cubicBezTo>
                    <a:pt x="1405" y="1113"/>
                    <a:pt x="1403" y="1113"/>
                    <a:pt x="1402" y="1112"/>
                  </a:cubicBezTo>
                  <a:cubicBezTo>
                    <a:pt x="1400" y="1111"/>
                    <a:pt x="1397" y="1110"/>
                    <a:pt x="1395" y="1109"/>
                  </a:cubicBezTo>
                  <a:cubicBezTo>
                    <a:pt x="1395" y="1109"/>
                    <a:pt x="1396" y="1109"/>
                    <a:pt x="1396" y="1109"/>
                  </a:cubicBezTo>
                  <a:cubicBezTo>
                    <a:pt x="1397" y="1109"/>
                    <a:pt x="1398" y="1108"/>
                    <a:pt x="1400" y="1108"/>
                  </a:cubicBezTo>
                  <a:cubicBezTo>
                    <a:pt x="1401" y="1108"/>
                    <a:pt x="1402" y="1107"/>
                    <a:pt x="1403" y="1107"/>
                  </a:cubicBezTo>
                  <a:cubicBezTo>
                    <a:pt x="1403" y="1107"/>
                    <a:pt x="1404" y="1107"/>
                    <a:pt x="1404" y="1106"/>
                  </a:cubicBezTo>
                  <a:cubicBezTo>
                    <a:pt x="1404" y="1106"/>
                    <a:pt x="1405" y="1106"/>
                    <a:pt x="1405" y="1106"/>
                  </a:cubicBezTo>
                  <a:cubicBezTo>
                    <a:pt x="1407" y="1105"/>
                    <a:pt x="1409" y="1103"/>
                    <a:pt x="1411" y="1102"/>
                  </a:cubicBezTo>
                  <a:cubicBezTo>
                    <a:pt x="1413" y="1101"/>
                    <a:pt x="1415" y="1099"/>
                    <a:pt x="1417" y="1098"/>
                  </a:cubicBezTo>
                  <a:cubicBezTo>
                    <a:pt x="1421" y="1095"/>
                    <a:pt x="1425" y="1091"/>
                    <a:pt x="1429" y="1088"/>
                  </a:cubicBezTo>
                  <a:cubicBezTo>
                    <a:pt x="1431" y="1086"/>
                    <a:pt x="1433" y="1085"/>
                    <a:pt x="1435" y="1083"/>
                  </a:cubicBezTo>
                  <a:cubicBezTo>
                    <a:pt x="1437" y="1081"/>
                    <a:pt x="1440" y="1080"/>
                    <a:pt x="1442" y="1078"/>
                  </a:cubicBezTo>
                  <a:cubicBezTo>
                    <a:pt x="1442" y="1078"/>
                    <a:pt x="1443" y="1077"/>
                    <a:pt x="1444" y="1076"/>
                  </a:cubicBezTo>
                  <a:cubicBezTo>
                    <a:pt x="1445" y="1076"/>
                    <a:pt x="1447" y="1075"/>
                    <a:pt x="1447" y="1075"/>
                  </a:cubicBezTo>
                  <a:cubicBezTo>
                    <a:pt x="1448" y="1075"/>
                    <a:pt x="1448" y="1075"/>
                    <a:pt x="1448" y="1075"/>
                  </a:cubicBezTo>
                  <a:cubicBezTo>
                    <a:pt x="1449" y="1075"/>
                    <a:pt x="1449" y="1075"/>
                    <a:pt x="1449" y="1075"/>
                  </a:cubicBezTo>
                  <a:cubicBezTo>
                    <a:pt x="1449" y="1075"/>
                    <a:pt x="1449" y="1075"/>
                    <a:pt x="1450" y="1074"/>
                  </a:cubicBezTo>
                  <a:cubicBezTo>
                    <a:pt x="1450" y="1076"/>
                    <a:pt x="1450" y="1077"/>
                    <a:pt x="1450" y="1078"/>
                  </a:cubicBezTo>
                  <a:close/>
                  <a:moveTo>
                    <a:pt x="1247" y="1138"/>
                  </a:moveTo>
                  <a:cubicBezTo>
                    <a:pt x="1226" y="1128"/>
                    <a:pt x="1198" y="1126"/>
                    <a:pt x="1210" y="1089"/>
                  </a:cubicBezTo>
                  <a:cubicBezTo>
                    <a:pt x="1222" y="1048"/>
                    <a:pt x="1249" y="1030"/>
                    <a:pt x="1283" y="1029"/>
                  </a:cubicBezTo>
                  <a:cubicBezTo>
                    <a:pt x="1305" y="1028"/>
                    <a:pt x="1323" y="1023"/>
                    <a:pt x="1338" y="1017"/>
                  </a:cubicBezTo>
                  <a:cubicBezTo>
                    <a:pt x="1338" y="1024"/>
                    <a:pt x="1338" y="1027"/>
                    <a:pt x="1335" y="1034"/>
                  </a:cubicBezTo>
                  <a:cubicBezTo>
                    <a:pt x="1332" y="1039"/>
                    <a:pt x="1324" y="1047"/>
                    <a:pt x="1333" y="1051"/>
                  </a:cubicBezTo>
                  <a:cubicBezTo>
                    <a:pt x="1332" y="1052"/>
                    <a:pt x="1332" y="1052"/>
                    <a:pt x="1332" y="1052"/>
                  </a:cubicBezTo>
                  <a:cubicBezTo>
                    <a:pt x="1332" y="1053"/>
                    <a:pt x="1332" y="1055"/>
                    <a:pt x="1332" y="1057"/>
                  </a:cubicBezTo>
                  <a:cubicBezTo>
                    <a:pt x="1332" y="1057"/>
                    <a:pt x="1332" y="1057"/>
                    <a:pt x="1332" y="1057"/>
                  </a:cubicBezTo>
                  <a:cubicBezTo>
                    <a:pt x="1332" y="1057"/>
                    <a:pt x="1332" y="1057"/>
                    <a:pt x="1331" y="1057"/>
                  </a:cubicBezTo>
                  <a:cubicBezTo>
                    <a:pt x="1331" y="1058"/>
                    <a:pt x="1330" y="1059"/>
                    <a:pt x="1330" y="1060"/>
                  </a:cubicBezTo>
                  <a:cubicBezTo>
                    <a:pt x="1329" y="1061"/>
                    <a:pt x="1328" y="1062"/>
                    <a:pt x="1328" y="1063"/>
                  </a:cubicBezTo>
                  <a:cubicBezTo>
                    <a:pt x="1327" y="1064"/>
                    <a:pt x="1327" y="1065"/>
                    <a:pt x="1326" y="1066"/>
                  </a:cubicBezTo>
                  <a:cubicBezTo>
                    <a:pt x="1325" y="1066"/>
                    <a:pt x="1325" y="1067"/>
                    <a:pt x="1324" y="1068"/>
                  </a:cubicBezTo>
                  <a:cubicBezTo>
                    <a:pt x="1324" y="1068"/>
                    <a:pt x="1324" y="1068"/>
                    <a:pt x="1324" y="1068"/>
                  </a:cubicBezTo>
                  <a:cubicBezTo>
                    <a:pt x="1324" y="1068"/>
                    <a:pt x="1324" y="1069"/>
                    <a:pt x="1323" y="1069"/>
                  </a:cubicBezTo>
                  <a:cubicBezTo>
                    <a:pt x="1323" y="1069"/>
                    <a:pt x="1323" y="1069"/>
                    <a:pt x="1323" y="1069"/>
                  </a:cubicBezTo>
                  <a:cubicBezTo>
                    <a:pt x="1323" y="1070"/>
                    <a:pt x="1323" y="1070"/>
                    <a:pt x="1322" y="1070"/>
                  </a:cubicBezTo>
                  <a:cubicBezTo>
                    <a:pt x="1322" y="1070"/>
                    <a:pt x="1320" y="1071"/>
                    <a:pt x="1319" y="1072"/>
                  </a:cubicBezTo>
                  <a:cubicBezTo>
                    <a:pt x="1319" y="1072"/>
                    <a:pt x="1318" y="1073"/>
                    <a:pt x="1317" y="1073"/>
                  </a:cubicBezTo>
                  <a:cubicBezTo>
                    <a:pt x="1317" y="1073"/>
                    <a:pt x="1317" y="1073"/>
                    <a:pt x="1316" y="1074"/>
                  </a:cubicBezTo>
                  <a:cubicBezTo>
                    <a:pt x="1316" y="1074"/>
                    <a:pt x="1316" y="1074"/>
                    <a:pt x="1315" y="1075"/>
                  </a:cubicBezTo>
                  <a:cubicBezTo>
                    <a:pt x="1313" y="1077"/>
                    <a:pt x="1310" y="1080"/>
                    <a:pt x="1307" y="1083"/>
                  </a:cubicBezTo>
                  <a:cubicBezTo>
                    <a:pt x="1307" y="1083"/>
                    <a:pt x="1307" y="1083"/>
                    <a:pt x="1307" y="1083"/>
                  </a:cubicBezTo>
                  <a:cubicBezTo>
                    <a:pt x="1307" y="1083"/>
                    <a:pt x="1307" y="1082"/>
                    <a:pt x="1307" y="1082"/>
                  </a:cubicBezTo>
                  <a:cubicBezTo>
                    <a:pt x="1307" y="1082"/>
                    <a:pt x="1307" y="1082"/>
                    <a:pt x="1307" y="1081"/>
                  </a:cubicBezTo>
                  <a:cubicBezTo>
                    <a:pt x="1307" y="1081"/>
                    <a:pt x="1307" y="1081"/>
                    <a:pt x="1306" y="1081"/>
                  </a:cubicBezTo>
                  <a:cubicBezTo>
                    <a:pt x="1306" y="1078"/>
                    <a:pt x="1304" y="1076"/>
                    <a:pt x="1303" y="1074"/>
                  </a:cubicBezTo>
                  <a:cubicBezTo>
                    <a:pt x="1302" y="1071"/>
                    <a:pt x="1300" y="1069"/>
                    <a:pt x="1299" y="1067"/>
                  </a:cubicBezTo>
                  <a:cubicBezTo>
                    <a:pt x="1300" y="1067"/>
                    <a:pt x="1300" y="1067"/>
                    <a:pt x="1300" y="1067"/>
                  </a:cubicBezTo>
                  <a:cubicBezTo>
                    <a:pt x="1301" y="1065"/>
                    <a:pt x="1301" y="1065"/>
                    <a:pt x="1301" y="1065"/>
                  </a:cubicBezTo>
                  <a:cubicBezTo>
                    <a:pt x="1309" y="1056"/>
                    <a:pt x="1306" y="1043"/>
                    <a:pt x="1295" y="1038"/>
                  </a:cubicBezTo>
                  <a:cubicBezTo>
                    <a:pt x="1293" y="1048"/>
                    <a:pt x="1284" y="1062"/>
                    <a:pt x="1297" y="1066"/>
                  </a:cubicBezTo>
                  <a:cubicBezTo>
                    <a:pt x="1297" y="1067"/>
                    <a:pt x="1297" y="1067"/>
                    <a:pt x="1297" y="1067"/>
                  </a:cubicBezTo>
                  <a:cubicBezTo>
                    <a:pt x="1298" y="1070"/>
                    <a:pt x="1300" y="1072"/>
                    <a:pt x="1301" y="1074"/>
                  </a:cubicBezTo>
                  <a:cubicBezTo>
                    <a:pt x="1303" y="1077"/>
                    <a:pt x="1304" y="1079"/>
                    <a:pt x="1305" y="1081"/>
                  </a:cubicBezTo>
                  <a:cubicBezTo>
                    <a:pt x="1305" y="1081"/>
                    <a:pt x="1305" y="1082"/>
                    <a:pt x="1305" y="1082"/>
                  </a:cubicBezTo>
                  <a:cubicBezTo>
                    <a:pt x="1305" y="1082"/>
                    <a:pt x="1305" y="1082"/>
                    <a:pt x="1305" y="1083"/>
                  </a:cubicBezTo>
                  <a:cubicBezTo>
                    <a:pt x="1305" y="1083"/>
                    <a:pt x="1305" y="1083"/>
                    <a:pt x="1305" y="1083"/>
                  </a:cubicBezTo>
                  <a:cubicBezTo>
                    <a:pt x="1305" y="1083"/>
                    <a:pt x="1305" y="1084"/>
                    <a:pt x="1305" y="1084"/>
                  </a:cubicBezTo>
                  <a:cubicBezTo>
                    <a:pt x="1306" y="1084"/>
                    <a:pt x="1306" y="1084"/>
                    <a:pt x="1306" y="1085"/>
                  </a:cubicBezTo>
                  <a:cubicBezTo>
                    <a:pt x="1305" y="1086"/>
                    <a:pt x="1304" y="1088"/>
                    <a:pt x="1303" y="1089"/>
                  </a:cubicBezTo>
                  <a:cubicBezTo>
                    <a:pt x="1302" y="1091"/>
                    <a:pt x="1300" y="1093"/>
                    <a:pt x="1299" y="1096"/>
                  </a:cubicBezTo>
                  <a:cubicBezTo>
                    <a:pt x="1298" y="1098"/>
                    <a:pt x="1297" y="1100"/>
                    <a:pt x="1296" y="1102"/>
                  </a:cubicBezTo>
                  <a:cubicBezTo>
                    <a:pt x="1296" y="1103"/>
                    <a:pt x="1296" y="1104"/>
                    <a:pt x="1295" y="1105"/>
                  </a:cubicBezTo>
                  <a:cubicBezTo>
                    <a:pt x="1295" y="1106"/>
                    <a:pt x="1294" y="1106"/>
                    <a:pt x="1294" y="1107"/>
                  </a:cubicBezTo>
                  <a:cubicBezTo>
                    <a:pt x="1294" y="1107"/>
                    <a:pt x="1294" y="1108"/>
                    <a:pt x="1293" y="1108"/>
                  </a:cubicBezTo>
                  <a:cubicBezTo>
                    <a:pt x="1291" y="1112"/>
                    <a:pt x="1289" y="1115"/>
                    <a:pt x="1286" y="1118"/>
                  </a:cubicBezTo>
                  <a:cubicBezTo>
                    <a:pt x="1286" y="1118"/>
                    <a:pt x="1286" y="1118"/>
                    <a:pt x="1286" y="1118"/>
                  </a:cubicBezTo>
                  <a:cubicBezTo>
                    <a:pt x="1285" y="1119"/>
                    <a:pt x="1285" y="1119"/>
                    <a:pt x="1285" y="1119"/>
                  </a:cubicBezTo>
                  <a:cubicBezTo>
                    <a:pt x="1284" y="1120"/>
                    <a:pt x="1284" y="1120"/>
                    <a:pt x="1283" y="1121"/>
                  </a:cubicBezTo>
                  <a:cubicBezTo>
                    <a:pt x="1282" y="1122"/>
                    <a:pt x="1281" y="1122"/>
                    <a:pt x="1280" y="1123"/>
                  </a:cubicBezTo>
                  <a:cubicBezTo>
                    <a:pt x="1279" y="1123"/>
                    <a:pt x="1279" y="1124"/>
                    <a:pt x="1278" y="1124"/>
                  </a:cubicBezTo>
                  <a:cubicBezTo>
                    <a:pt x="1278" y="1124"/>
                    <a:pt x="1278" y="1124"/>
                    <a:pt x="1278" y="1124"/>
                  </a:cubicBezTo>
                  <a:cubicBezTo>
                    <a:pt x="1278" y="1124"/>
                    <a:pt x="1278" y="1124"/>
                    <a:pt x="1278" y="1124"/>
                  </a:cubicBezTo>
                  <a:cubicBezTo>
                    <a:pt x="1278" y="1124"/>
                    <a:pt x="1278" y="1124"/>
                    <a:pt x="1278" y="1124"/>
                  </a:cubicBezTo>
                  <a:cubicBezTo>
                    <a:pt x="1277" y="1124"/>
                    <a:pt x="1277" y="1124"/>
                    <a:pt x="1277" y="1124"/>
                  </a:cubicBezTo>
                  <a:cubicBezTo>
                    <a:pt x="1276" y="1125"/>
                    <a:pt x="1276" y="1125"/>
                    <a:pt x="1276" y="1125"/>
                  </a:cubicBezTo>
                  <a:cubicBezTo>
                    <a:pt x="1275" y="1125"/>
                    <a:pt x="1274" y="1125"/>
                    <a:pt x="1273" y="1126"/>
                  </a:cubicBezTo>
                  <a:cubicBezTo>
                    <a:pt x="1272" y="1126"/>
                    <a:pt x="1271" y="1127"/>
                    <a:pt x="1270" y="1127"/>
                  </a:cubicBezTo>
                  <a:cubicBezTo>
                    <a:pt x="1263" y="1130"/>
                    <a:pt x="1257" y="1133"/>
                    <a:pt x="1250" y="1136"/>
                  </a:cubicBezTo>
                  <a:cubicBezTo>
                    <a:pt x="1249" y="1137"/>
                    <a:pt x="1248" y="1137"/>
                    <a:pt x="1247" y="1138"/>
                  </a:cubicBezTo>
                  <a:close/>
                  <a:moveTo>
                    <a:pt x="1077" y="746"/>
                  </a:moveTo>
                  <a:cubicBezTo>
                    <a:pt x="1076" y="741"/>
                    <a:pt x="1073" y="736"/>
                    <a:pt x="1071" y="731"/>
                  </a:cubicBezTo>
                  <a:cubicBezTo>
                    <a:pt x="1068" y="723"/>
                    <a:pt x="1064" y="715"/>
                    <a:pt x="1061" y="707"/>
                  </a:cubicBezTo>
                  <a:cubicBezTo>
                    <a:pt x="1061" y="707"/>
                    <a:pt x="1062" y="707"/>
                    <a:pt x="1062" y="706"/>
                  </a:cubicBezTo>
                  <a:cubicBezTo>
                    <a:pt x="1062" y="705"/>
                    <a:pt x="1062" y="705"/>
                    <a:pt x="1062" y="705"/>
                  </a:cubicBezTo>
                  <a:cubicBezTo>
                    <a:pt x="1062" y="704"/>
                    <a:pt x="1062" y="704"/>
                    <a:pt x="1062" y="703"/>
                  </a:cubicBezTo>
                  <a:cubicBezTo>
                    <a:pt x="1062" y="703"/>
                    <a:pt x="1062" y="702"/>
                    <a:pt x="1063" y="702"/>
                  </a:cubicBezTo>
                  <a:cubicBezTo>
                    <a:pt x="1063" y="702"/>
                    <a:pt x="1063" y="702"/>
                    <a:pt x="1063" y="702"/>
                  </a:cubicBezTo>
                  <a:cubicBezTo>
                    <a:pt x="1082" y="702"/>
                    <a:pt x="1100" y="705"/>
                    <a:pt x="1112" y="714"/>
                  </a:cubicBezTo>
                  <a:cubicBezTo>
                    <a:pt x="1117" y="717"/>
                    <a:pt x="1120" y="721"/>
                    <a:pt x="1122" y="726"/>
                  </a:cubicBezTo>
                  <a:cubicBezTo>
                    <a:pt x="1118" y="728"/>
                    <a:pt x="1113" y="732"/>
                    <a:pt x="1108" y="736"/>
                  </a:cubicBezTo>
                  <a:cubicBezTo>
                    <a:pt x="1113" y="737"/>
                    <a:pt x="1117" y="739"/>
                    <a:pt x="1121" y="741"/>
                  </a:cubicBezTo>
                  <a:cubicBezTo>
                    <a:pt x="1121" y="742"/>
                    <a:pt x="1120" y="742"/>
                    <a:pt x="1120" y="742"/>
                  </a:cubicBezTo>
                  <a:cubicBezTo>
                    <a:pt x="1120" y="743"/>
                    <a:pt x="1119" y="744"/>
                    <a:pt x="1119" y="744"/>
                  </a:cubicBezTo>
                  <a:cubicBezTo>
                    <a:pt x="1118" y="745"/>
                    <a:pt x="1118" y="745"/>
                    <a:pt x="1118" y="745"/>
                  </a:cubicBezTo>
                  <a:cubicBezTo>
                    <a:pt x="1118" y="745"/>
                    <a:pt x="1118" y="744"/>
                    <a:pt x="1119" y="744"/>
                  </a:cubicBezTo>
                  <a:cubicBezTo>
                    <a:pt x="1119" y="742"/>
                    <a:pt x="1120" y="741"/>
                    <a:pt x="1120" y="741"/>
                  </a:cubicBezTo>
                  <a:cubicBezTo>
                    <a:pt x="1120" y="741"/>
                    <a:pt x="1119" y="742"/>
                    <a:pt x="1118" y="743"/>
                  </a:cubicBezTo>
                  <a:cubicBezTo>
                    <a:pt x="1117" y="744"/>
                    <a:pt x="1117" y="745"/>
                    <a:pt x="1116" y="746"/>
                  </a:cubicBezTo>
                  <a:cubicBezTo>
                    <a:pt x="1115" y="746"/>
                    <a:pt x="1115" y="747"/>
                    <a:pt x="1115" y="747"/>
                  </a:cubicBezTo>
                  <a:cubicBezTo>
                    <a:pt x="1114" y="747"/>
                    <a:pt x="1114" y="748"/>
                    <a:pt x="1114" y="748"/>
                  </a:cubicBezTo>
                  <a:cubicBezTo>
                    <a:pt x="1114" y="748"/>
                    <a:pt x="1114" y="749"/>
                    <a:pt x="1113" y="749"/>
                  </a:cubicBezTo>
                  <a:cubicBezTo>
                    <a:pt x="1113" y="750"/>
                    <a:pt x="1112" y="752"/>
                    <a:pt x="1111" y="753"/>
                  </a:cubicBezTo>
                  <a:cubicBezTo>
                    <a:pt x="1110" y="755"/>
                    <a:pt x="1109" y="756"/>
                    <a:pt x="1108" y="758"/>
                  </a:cubicBezTo>
                  <a:cubicBezTo>
                    <a:pt x="1106" y="761"/>
                    <a:pt x="1104" y="764"/>
                    <a:pt x="1103" y="768"/>
                  </a:cubicBezTo>
                  <a:cubicBezTo>
                    <a:pt x="1101" y="771"/>
                    <a:pt x="1099" y="775"/>
                    <a:pt x="1097" y="778"/>
                  </a:cubicBezTo>
                  <a:cubicBezTo>
                    <a:pt x="1097" y="778"/>
                    <a:pt x="1097" y="779"/>
                    <a:pt x="1097" y="779"/>
                  </a:cubicBezTo>
                  <a:cubicBezTo>
                    <a:pt x="1097" y="779"/>
                    <a:pt x="1097" y="779"/>
                    <a:pt x="1097" y="778"/>
                  </a:cubicBezTo>
                  <a:cubicBezTo>
                    <a:pt x="1097" y="778"/>
                    <a:pt x="1096" y="777"/>
                    <a:pt x="1096" y="776"/>
                  </a:cubicBezTo>
                  <a:cubicBezTo>
                    <a:pt x="1095" y="774"/>
                    <a:pt x="1095" y="772"/>
                    <a:pt x="1094" y="771"/>
                  </a:cubicBezTo>
                  <a:cubicBezTo>
                    <a:pt x="1094" y="770"/>
                    <a:pt x="1093" y="769"/>
                    <a:pt x="1093" y="769"/>
                  </a:cubicBezTo>
                  <a:cubicBezTo>
                    <a:pt x="1093" y="768"/>
                    <a:pt x="1093" y="767"/>
                    <a:pt x="1092" y="766"/>
                  </a:cubicBezTo>
                  <a:cubicBezTo>
                    <a:pt x="1091" y="763"/>
                    <a:pt x="1091" y="761"/>
                    <a:pt x="1090" y="759"/>
                  </a:cubicBezTo>
                  <a:cubicBezTo>
                    <a:pt x="1090" y="757"/>
                    <a:pt x="1090" y="755"/>
                    <a:pt x="1090" y="754"/>
                  </a:cubicBezTo>
                  <a:cubicBezTo>
                    <a:pt x="1089" y="753"/>
                    <a:pt x="1089" y="752"/>
                    <a:pt x="1089" y="752"/>
                  </a:cubicBezTo>
                  <a:cubicBezTo>
                    <a:pt x="1089" y="752"/>
                    <a:pt x="1089" y="753"/>
                    <a:pt x="1089" y="754"/>
                  </a:cubicBezTo>
                  <a:cubicBezTo>
                    <a:pt x="1089" y="755"/>
                    <a:pt x="1089" y="757"/>
                    <a:pt x="1089" y="759"/>
                  </a:cubicBezTo>
                  <a:cubicBezTo>
                    <a:pt x="1089" y="761"/>
                    <a:pt x="1090" y="764"/>
                    <a:pt x="1090" y="767"/>
                  </a:cubicBezTo>
                  <a:cubicBezTo>
                    <a:pt x="1090" y="768"/>
                    <a:pt x="1090" y="768"/>
                    <a:pt x="1090" y="769"/>
                  </a:cubicBezTo>
                  <a:cubicBezTo>
                    <a:pt x="1091" y="770"/>
                    <a:pt x="1091" y="770"/>
                    <a:pt x="1091" y="770"/>
                  </a:cubicBezTo>
                  <a:cubicBezTo>
                    <a:pt x="1090" y="770"/>
                    <a:pt x="1089" y="769"/>
                    <a:pt x="1089" y="768"/>
                  </a:cubicBezTo>
                  <a:cubicBezTo>
                    <a:pt x="1088" y="767"/>
                    <a:pt x="1087" y="767"/>
                    <a:pt x="1086" y="766"/>
                  </a:cubicBezTo>
                  <a:cubicBezTo>
                    <a:pt x="1086" y="765"/>
                    <a:pt x="1085" y="764"/>
                    <a:pt x="1084" y="763"/>
                  </a:cubicBezTo>
                  <a:cubicBezTo>
                    <a:pt x="1084" y="763"/>
                    <a:pt x="1084" y="763"/>
                    <a:pt x="1084" y="763"/>
                  </a:cubicBezTo>
                  <a:cubicBezTo>
                    <a:pt x="1083" y="762"/>
                    <a:pt x="1083" y="761"/>
                    <a:pt x="1083" y="761"/>
                  </a:cubicBezTo>
                  <a:cubicBezTo>
                    <a:pt x="1083" y="760"/>
                    <a:pt x="1082" y="759"/>
                    <a:pt x="1082" y="759"/>
                  </a:cubicBezTo>
                  <a:cubicBezTo>
                    <a:pt x="1082" y="756"/>
                    <a:pt x="1081" y="754"/>
                    <a:pt x="1080" y="753"/>
                  </a:cubicBezTo>
                  <a:cubicBezTo>
                    <a:pt x="1079" y="750"/>
                    <a:pt x="1078" y="748"/>
                    <a:pt x="1077" y="746"/>
                  </a:cubicBezTo>
                  <a:close/>
                  <a:moveTo>
                    <a:pt x="1023" y="704"/>
                  </a:moveTo>
                  <a:cubicBezTo>
                    <a:pt x="1024" y="704"/>
                    <a:pt x="1024" y="705"/>
                    <a:pt x="1024" y="705"/>
                  </a:cubicBezTo>
                  <a:cubicBezTo>
                    <a:pt x="1024" y="705"/>
                    <a:pt x="1024" y="705"/>
                    <a:pt x="1024" y="706"/>
                  </a:cubicBezTo>
                  <a:cubicBezTo>
                    <a:pt x="1024" y="706"/>
                    <a:pt x="1024" y="707"/>
                    <a:pt x="1024" y="707"/>
                  </a:cubicBezTo>
                  <a:cubicBezTo>
                    <a:pt x="1024" y="708"/>
                    <a:pt x="1025" y="709"/>
                    <a:pt x="1025" y="709"/>
                  </a:cubicBezTo>
                  <a:cubicBezTo>
                    <a:pt x="1025" y="710"/>
                    <a:pt x="1025" y="710"/>
                    <a:pt x="1025" y="710"/>
                  </a:cubicBezTo>
                  <a:cubicBezTo>
                    <a:pt x="1025" y="710"/>
                    <a:pt x="1025" y="710"/>
                    <a:pt x="1025" y="710"/>
                  </a:cubicBezTo>
                  <a:cubicBezTo>
                    <a:pt x="1023" y="709"/>
                    <a:pt x="1021" y="707"/>
                    <a:pt x="1019" y="706"/>
                  </a:cubicBezTo>
                  <a:cubicBezTo>
                    <a:pt x="1017" y="705"/>
                    <a:pt x="1016" y="704"/>
                    <a:pt x="1015" y="704"/>
                  </a:cubicBezTo>
                  <a:cubicBezTo>
                    <a:pt x="1018" y="703"/>
                    <a:pt x="1021" y="703"/>
                    <a:pt x="1023" y="703"/>
                  </a:cubicBezTo>
                  <a:cubicBezTo>
                    <a:pt x="1023" y="703"/>
                    <a:pt x="1023" y="704"/>
                    <a:pt x="1023" y="704"/>
                  </a:cubicBezTo>
                  <a:close/>
                  <a:moveTo>
                    <a:pt x="1026" y="705"/>
                  </a:moveTo>
                  <a:cubicBezTo>
                    <a:pt x="1026" y="704"/>
                    <a:pt x="1026" y="704"/>
                    <a:pt x="1026" y="704"/>
                  </a:cubicBezTo>
                  <a:cubicBezTo>
                    <a:pt x="1026" y="704"/>
                    <a:pt x="1026" y="703"/>
                    <a:pt x="1025" y="703"/>
                  </a:cubicBezTo>
                  <a:cubicBezTo>
                    <a:pt x="1035" y="702"/>
                    <a:pt x="1045" y="702"/>
                    <a:pt x="1055" y="702"/>
                  </a:cubicBezTo>
                  <a:cubicBezTo>
                    <a:pt x="1055" y="702"/>
                    <a:pt x="1055" y="702"/>
                    <a:pt x="1055" y="702"/>
                  </a:cubicBezTo>
                  <a:cubicBezTo>
                    <a:pt x="1059" y="713"/>
                    <a:pt x="1063" y="723"/>
                    <a:pt x="1068" y="733"/>
                  </a:cubicBezTo>
                  <a:cubicBezTo>
                    <a:pt x="1069" y="736"/>
                    <a:pt x="1070" y="738"/>
                    <a:pt x="1071" y="741"/>
                  </a:cubicBezTo>
                  <a:cubicBezTo>
                    <a:pt x="1071" y="741"/>
                    <a:pt x="1071" y="741"/>
                    <a:pt x="1071" y="741"/>
                  </a:cubicBezTo>
                  <a:cubicBezTo>
                    <a:pt x="1070" y="740"/>
                    <a:pt x="1070" y="740"/>
                    <a:pt x="1069" y="739"/>
                  </a:cubicBezTo>
                  <a:cubicBezTo>
                    <a:pt x="1069" y="739"/>
                    <a:pt x="1068" y="738"/>
                    <a:pt x="1068" y="738"/>
                  </a:cubicBezTo>
                  <a:cubicBezTo>
                    <a:pt x="1067" y="737"/>
                    <a:pt x="1066" y="737"/>
                    <a:pt x="1066" y="736"/>
                  </a:cubicBezTo>
                  <a:cubicBezTo>
                    <a:pt x="1065" y="736"/>
                    <a:pt x="1065" y="735"/>
                    <a:pt x="1064" y="735"/>
                  </a:cubicBezTo>
                  <a:cubicBezTo>
                    <a:pt x="1064" y="735"/>
                    <a:pt x="1064" y="735"/>
                    <a:pt x="1063" y="734"/>
                  </a:cubicBezTo>
                  <a:cubicBezTo>
                    <a:pt x="1062" y="733"/>
                    <a:pt x="1060" y="732"/>
                    <a:pt x="1058" y="731"/>
                  </a:cubicBezTo>
                  <a:cubicBezTo>
                    <a:pt x="1056" y="729"/>
                    <a:pt x="1054" y="728"/>
                    <a:pt x="1052" y="727"/>
                  </a:cubicBezTo>
                  <a:cubicBezTo>
                    <a:pt x="1047" y="724"/>
                    <a:pt x="1043" y="721"/>
                    <a:pt x="1038" y="718"/>
                  </a:cubicBezTo>
                  <a:cubicBezTo>
                    <a:pt x="1034" y="716"/>
                    <a:pt x="1030" y="713"/>
                    <a:pt x="1025" y="710"/>
                  </a:cubicBezTo>
                  <a:cubicBezTo>
                    <a:pt x="1025" y="710"/>
                    <a:pt x="1026" y="710"/>
                    <a:pt x="1026" y="709"/>
                  </a:cubicBezTo>
                  <a:cubicBezTo>
                    <a:pt x="1026" y="709"/>
                    <a:pt x="1026" y="708"/>
                    <a:pt x="1026" y="707"/>
                  </a:cubicBezTo>
                  <a:cubicBezTo>
                    <a:pt x="1026" y="706"/>
                    <a:pt x="1026" y="706"/>
                    <a:pt x="1026" y="705"/>
                  </a:cubicBezTo>
                  <a:cubicBezTo>
                    <a:pt x="1026" y="705"/>
                    <a:pt x="1026" y="705"/>
                    <a:pt x="1026" y="705"/>
                  </a:cubicBezTo>
                  <a:close/>
                  <a:moveTo>
                    <a:pt x="1060" y="702"/>
                  </a:moveTo>
                  <a:cubicBezTo>
                    <a:pt x="1060" y="702"/>
                    <a:pt x="1060" y="703"/>
                    <a:pt x="1060" y="703"/>
                  </a:cubicBezTo>
                  <a:cubicBezTo>
                    <a:pt x="1060" y="704"/>
                    <a:pt x="1061" y="704"/>
                    <a:pt x="1061" y="705"/>
                  </a:cubicBezTo>
                  <a:cubicBezTo>
                    <a:pt x="1061" y="705"/>
                    <a:pt x="1061" y="705"/>
                    <a:pt x="1061" y="706"/>
                  </a:cubicBezTo>
                  <a:cubicBezTo>
                    <a:pt x="1061" y="706"/>
                    <a:pt x="1061" y="707"/>
                    <a:pt x="1061" y="707"/>
                  </a:cubicBezTo>
                  <a:cubicBezTo>
                    <a:pt x="1060" y="705"/>
                    <a:pt x="1060" y="703"/>
                    <a:pt x="1059" y="702"/>
                  </a:cubicBezTo>
                  <a:cubicBezTo>
                    <a:pt x="1060" y="702"/>
                    <a:pt x="1060" y="702"/>
                    <a:pt x="1060" y="702"/>
                  </a:cubicBezTo>
                  <a:close/>
                  <a:moveTo>
                    <a:pt x="1194" y="635"/>
                  </a:moveTo>
                  <a:cubicBezTo>
                    <a:pt x="1194" y="635"/>
                    <a:pt x="1194" y="635"/>
                    <a:pt x="1194" y="635"/>
                  </a:cubicBezTo>
                  <a:cubicBezTo>
                    <a:pt x="1198" y="634"/>
                    <a:pt x="1202" y="633"/>
                    <a:pt x="1206" y="632"/>
                  </a:cubicBezTo>
                  <a:cubicBezTo>
                    <a:pt x="1207" y="632"/>
                    <a:pt x="1207" y="632"/>
                    <a:pt x="1208" y="632"/>
                  </a:cubicBezTo>
                  <a:cubicBezTo>
                    <a:pt x="1221" y="642"/>
                    <a:pt x="1230" y="640"/>
                    <a:pt x="1241" y="655"/>
                  </a:cubicBezTo>
                  <a:cubicBezTo>
                    <a:pt x="1245" y="661"/>
                    <a:pt x="1249" y="677"/>
                    <a:pt x="1250" y="698"/>
                  </a:cubicBezTo>
                  <a:cubicBezTo>
                    <a:pt x="1241" y="702"/>
                    <a:pt x="1229" y="704"/>
                    <a:pt x="1236" y="717"/>
                  </a:cubicBezTo>
                  <a:cubicBezTo>
                    <a:pt x="1236" y="717"/>
                    <a:pt x="1236" y="717"/>
                    <a:pt x="1236" y="717"/>
                  </a:cubicBezTo>
                  <a:cubicBezTo>
                    <a:pt x="1235" y="718"/>
                    <a:pt x="1235" y="718"/>
                    <a:pt x="1235" y="719"/>
                  </a:cubicBezTo>
                  <a:cubicBezTo>
                    <a:pt x="1234" y="720"/>
                    <a:pt x="1233" y="721"/>
                    <a:pt x="1233" y="722"/>
                  </a:cubicBezTo>
                  <a:cubicBezTo>
                    <a:pt x="1232" y="723"/>
                    <a:pt x="1232" y="724"/>
                    <a:pt x="1231" y="725"/>
                  </a:cubicBezTo>
                  <a:cubicBezTo>
                    <a:pt x="1231" y="726"/>
                    <a:pt x="1230" y="727"/>
                    <a:pt x="1230" y="729"/>
                  </a:cubicBezTo>
                  <a:cubicBezTo>
                    <a:pt x="1230" y="729"/>
                    <a:pt x="1230" y="730"/>
                    <a:pt x="1230" y="730"/>
                  </a:cubicBezTo>
                  <a:cubicBezTo>
                    <a:pt x="1229" y="730"/>
                    <a:pt x="1229" y="731"/>
                    <a:pt x="1229" y="731"/>
                  </a:cubicBezTo>
                  <a:cubicBezTo>
                    <a:pt x="1229" y="731"/>
                    <a:pt x="1229" y="731"/>
                    <a:pt x="1229" y="732"/>
                  </a:cubicBezTo>
                  <a:cubicBezTo>
                    <a:pt x="1229" y="732"/>
                    <a:pt x="1229" y="733"/>
                    <a:pt x="1229" y="733"/>
                  </a:cubicBezTo>
                  <a:cubicBezTo>
                    <a:pt x="1229" y="734"/>
                    <a:pt x="1229" y="734"/>
                    <a:pt x="1229" y="735"/>
                  </a:cubicBezTo>
                  <a:cubicBezTo>
                    <a:pt x="1229" y="735"/>
                    <a:pt x="1229" y="735"/>
                    <a:pt x="1228" y="735"/>
                  </a:cubicBezTo>
                  <a:cubicBezTo>
                    <a:pt x="1228" y="736"/>
                    <a:pt x="1228" y="736"/>
                    <a:pt x="1228" y="736"/>
                  </a:cubicBezTo>
                  <a:cubicBezTo>
                    <a:pt x="1228" y="736"/>
                    <a:pt x="1228" y="736"/>
                    <a:pt x="1228" y="736"/>
                  </a:cubicBezTo>
                  <a:cubicBezTo>
                    <a:pt x="1225" y="740"/>
                    <a:pt x="1222" y="744"/>
                    <a:pt x="1219" y="748"/>
                  </a:cubicBezTo>
                  <a:cubicBezTo>
                    <a:pt x="1217" y="750"/>
                    <a:pt x="1216" y="752"/>
                    <a:pt x="1214" y="754"/>
                  </a:cubicBezTo>
                  <a:cubicBezTo>
                    <a:pt x="1213" y="755"/>
                    <a:pt x="1211" y="757"/>
                    <a:pt x="1210" y="759"/>
                  </a:cubicBezTo>
                  <a:cubicBezTo>
                    <a:pt x="1207" y="763"/>
                    <a:pt x="1205" y="766"/>
                    <a:pt x="1203" y="770"/>
                  </a:cubicBezTo>
                  <a:cubicBezTo>
                    <a:pt x="1203" y="770"/>
                    <a:pt x="1203" y="770"/>
                    <a:pt x="1203" y="771"/>
                  </a:cubicBezTo>
                  <a:cubicBezTo>
                    <a:pt x="1202" y="771"/>
                    <a:pt x="1202" y="772"/>
                    <a:pt x="1202" y="772"/>
                  </a:cubicBezTo>
                  <a:cubicBezTo>
                    <a:pt x="1202" y="773"/>
                    <a:pt x="1202" y="774"/>
                    <a:pt x="1202" y="774"/>
                  </a:cubicBezTo>
                  <a:cubicBezTo>
                    <a:pt x="1201" y="775"/>
                    <a:pt x="1201" y="776"/>
                    <a:pt x="1201" y="777"/>
                  </a:cubicBezTo>
                  <a:cubicBezTo>
                    <a:pt x="1201" y="777"/>
                    <a:pt x="1201" y="778"/>
                    <a:pt x="1201" y="778"/>
                  </a:cubicBezTo>
                  <a:cubicBezTo>
                    <a:pt x="1201" y="779"/>
                    <a:pt x="1201" y="779"/>
                    <a:pt x="1202" y="780"/>
                  </a:cubicBezTo>
                  <a:cubicBezTo>
                    <a:pt x="1201" y="780"/>
                    <a:pt x="1201" y="780"/>
                    <a:pt x="1201" y="780"/>
                  </a:cubicBezTo>
                  <a:cubicBezTo>
                    <a:pt x="1201" y="779"/>
                    <a:pt x="1201" y="779"/>
                    <a:pt x="1201" y="779"/>
                  </a:cubicBezTo>
                  <a:cubicBezTo>
                    <a:pt x="1201" y="779"/>
                    <a:pt x="1201" y="779"/>
                    <a:pt x="1201" y="779"/>
                  </a:cubicBezTo>
                  <a:cubicBezTo>
                    <a:pt x="1201" y="779"/>
                    <a:pt x="1201" y="779"/>
                    <a:pt x="1201" y="779"/>
                  </a:cubicBezTo>
                  <a:cubicBezTo>
                    <a:pt x="1200" y="777"/>
                    <a:pt x="1200" y="776"/>
                    <a:pt x="1199" y="775"/>
                  </a:cubicBezTo>
                  <a:cubicBezTo>
                    <a:pt x="1195" y="766"/>
                    <a:pt x="1189" y="757"/>
                    <a:pt x="1184" y="748"/>
                  </a:cubicBezTo>
                  <a:cubicBezTo>
                    <a:pt x="1181" y="744"/>
                    <a:pt x="1179" y="740"/>
                    <a:pt x="1176" y="735"/>
                  </a:cubicBezTo>
                  <a:cubicBezTo>
                    <a:pt x="1176" y="734"/>
                    <a:pt x="1175" y="733"/>
                    <a:pt x="1175" y="732"/>
                  </a:cubicBezTo>
                  <a:cubicBezTo>
                    <a:pt x="1175" y="732"/>
                    <a:pt x="1175" y="732"/>
                    <a:pt x="1175" y="732"/>
                  </a:cubicBezTo>
                  <a:cubicBezTo>
                    <a:pt x="1175" y="731"/>
                    <a:pt x="1175" y="731"/>
                    <a:pt x="1175" y="730"/>
                  </a:cubicBezTo>
                  <a:cubicBezTo>
                    <a:pt x="1175" y="730"/>
                    <a:pt x="1175" y="729"/>
                    <a:pt x="1175" y="728"/>
                  </a:cubicBezTo>
                  <a:cubicBezTo>
                    <a:pt x="1176" y="727"/>
                    <a:pt x="1176" y="726"/>
                    <a:pt x="1176" y="726"/>
                  </a:cubicBezTo>
                  <a:cubicBezTo>
                    <a:pt x="1176" y="726"/>
                    <a:pt x="1176" y="725"/>
                    <a:pt x="1176" y="725"/>
                  </a:cubicBezTo>
                  <a:cubicBezTo>
                    <a:pt x="1176" y="725"/>
                    <a:pt x="1176" y="724"/>
                    <a:pt x="1177" y="724"/>
                  </a:cubicBezTo>
                  <a:cubicBezTo>
                    <a:pt x="1177" y="721"/>
                    <a:pt x="1179" y="718"/>
                    <a:pt x="1181" y="715"/>
                  </a:cubicBezTo>
                  <a:cubicBezTo>
                    <a:pt x="1181" y="714"/>
                    <a:pt x="1182" y="714"/>
                    <a:pt x="1182" y="713"/>
                  </a:cubicBezTo>
                  <a:cubicBezTo>
                    <a:pt x="1183" y="712"/>
                    <a:pt x="1183" y="711"/>
                    <a:pt x="1184" y="711"/>
                  </a:cubicBezTo>
                  <a:cubicBezTo>
                    <a:pt x="1185" y="709"/>
                    <a:pt x="1186" y="708"/>
                    <a:pt x="1187" y="706"/>
                  </a:cubicBezTo>
                  <a:cubicBezTo>
                    <a:pt x="1187" y="706"/>
                    <a:pt x="1188" y="705"/>
                    <a:pt x="1188" y="705"/>
                  </a:cubicBezTo>
                  <a:cubicBezTo>
                    <a:pt x="1212" y="704"/>
                    <a:pt x="1209" y="686"/>
                    <a:pt x="1223" y="672"/>
                  </a:cubicBezTo>
                  <a:cubicBezTo>
                    <a:pt x="1197" y="668"/>
                    <a:pt x="1186" y="682"/>
                    <a:pt x="1185" y="705"/>
                  </a:cubicBezTo>
                  <a:cubicBezTo>
                    <a:pt x="1185" y="705"/>
                    <a:pt x="1185" y="705"/>
                    <a:pt x="1185" y="705"/>
                  </a:cubicBezTo>
                  <a:cubicBezTo>
                    <a:pt x="1184" y="706"/>
                    <a:pt x="1183" y="708"/>
                    <a:pt x="1182" y="709"/>
                  </a:cubicBezTo>
                  <a:cubicBezTo>
                    <a:pt x="1181" y="710"/>
                    <a:pt x="1181" y="711"/>
                    <a:pt x="1180" y="712"/>
                  </a:cubicBezTo>
                  <a:cubicBezTo>
                    <a:pt x="1180" y="713"/>
                    <a:pt x="1179" y="713"/>
                    <a:pt x="1179" y="714"/>
                  </a:cubicBezTo>
                  <a:cubicBezTo>
                    <a:pt x="1177" y="717"/>
                    <a:pt x="1175" y="720"/>
                    <a:pt x="1175" y="723"/>
                  </a:cubicBezTo>
                  <a:cubicBezTo>
                    <a:pt x="1174" y="724"/>
                    <a:pt x="1174" y="724"/>
                    <a:pt x="1174" y="724"/>
                  </a:cubicBezTo>
                  <a:cubicBezTo>
                    <a:pt x="1174" y="725"/>
                    <a:pt x="1174" y="725"/>
                    <a:pt x="1174" y="725"/>
                  </a:cubicBezTo>
                  <a:cubicBezTo>
                    <a:pt x="1174" y="726"/>
                    <a:pt x="1174" y="727"/>
                    <a:pt x="1174" y="727"/>
                  </a:cubicBezTo>
                  <a:cubicBezTo>
                    <a:pt x="1174" y="728"/>
                    <a:pt x="1174" y="729"/>
                    <a:pt x="1174" y="730"/>
                  </a:cubicBezTo>
                  <a:cubicBezTo>
                    <a:pt x="1174" y="730"/>
                    <a:pt x="1174" y="729"/>
                    <a:pt x="1173" y="729"/>
                  </a:cubicBezTo>
                  <a:cubicBezTo>
                    <a:pt x="1173" y="728"/>
                    <a:pt x="1173" y="727"/>
                    <a:pt x="1172" y="725"/>
                  </a:cubicBezTo>
                  <a:cubicBezTo>
                    <a:pt x="1172" y="725"/>
                    <a:pt x="1172" y="725"/>
                    <a:pt x="1172" y="725"/>
                  </a:cubicBezTo>
                  <a:cubicBezTo>
                    <a:pt x="1172" y="724"/>
                    <a:pt x="1172" y="724"/>
                    <a:pt x="1172" y="724"/>
                  </a:cubicBezTo>
                  <a:cubicBezTo>
                    <a:pt x="1172" y="724"/>
                    <a:pt x="1172" y="724"/>
                    <a:pt x="1172" y="724"/>
                  </a:cubicBezTo>
                  <a:cubicBezTo>
                    <a:pt x="1172" y="724"/>
                    <a:pt x="1172" y="724"/>
                    <a:pt x="1172" y="724"/>
                  </a:cubicBezTo>
                  <a:cubicBezTo>
                    <a:pt x="1171" y="724"/>
                    <a:pt x="1171" y="724"/>
                    <a:pt x="1171" y="724"/>
                  </a:cubicBezTo>
                  <a:cubicBezTo>
                    <a:pt x="1171" y="722"/>
                    <a:pt x="1171" y="722"/>
                    <a:pt x="1171" y="722"/>
                  </a:cubicBezTo>
                  <a:cubicBezTo>
                    <a:pt x="1168" y="713"/>
                    <a:pt x="1167" y="704"/>
                    <a:pt x="1167" y="695"/>
                  </a:cubicBezTo>
                  <a:cubicBezTo>
                    <a:pt x="1167" y="687"/>
                    <a:pt x="1168" y="679"/>
                    <a:pt x="1169" y="671"/>
                  </a:cubicBezTo>
                  <a:cubicBezTo>
                    <a:pt x="1169" y="669"/>
                    <a:pt x="1170" y="667"/>
                    <a:pt x="1170" y="666"/>
                  </a:cubicBezTo>
                  <a:cubicBezTo>
                    <a:pt x="1171" y="664"/>
                    <a:pt x="1171" y="662"/>
                    <a:pt x="1171" y="660"/>
                  </a:cubicBezTo>
                  <a:cubicBezTo>
                    <a:pt x="1172" y="657"/>
                    <a:pt x="1173" y="654"/>
                    <a:pt x="1173" y="651"/>
                  </a:cubicBezTo>
                  <a:cubicBezTo>
                    <a:pt x="1174" y="646"/>
                    <a:pt x="1175" y="642"/>
                    <a:pt x="1176" y="638"/>
                  </a:cubicBezTo>
                  <a:cubicBezTo>
                    <a:pt x="1183" y="641"/>
                    <a:pt x="1189" y="642"/>
                    <a:pt x="1194" y="635"/>
                  </a:cubicBezTo>
                  <a:close/>
                  <a:moveTo>
                    <a:pt x="1253" y="537"/>
                  </a:moveTo>
                  <a:cubicBezTo>
                    <a:pt x="1253" y="537"/>
                    <a:pt x="1253" y="538"/>
                    <a:pt x="1253" y="538"/>
                  </a:cubicBezTo>
                  <a:cubicBezTo>
                    <a:pt x="1254" y="540"/>
                    <a:pt x="1255" y="542"/>
                    <a:pt x="1255" y="544"/>
                  </a:cubicBezTo>
                  <a:cubicBezTo>
                    <a:pt x="1256" y="545"/>
                    <a:pt x="1257" y="547"/>
                    <a:pt x="1258" y="549"/>
                  </a:cubicBezTo>
                  <a:cubicBezTo>
                    <a:pt x="1258" y="549"/>
                    <a:pt x="1258" y="550"/>
                    <a:pt x="1259" y="551"/>
                  </a:cubicBezTo>
                  <a:cubicBezTo>
                    <a:pt x="1259" y="552"/>
                    <a:pt x="1260" y="552"/>
                    <a:pt x="1260" y="553"/>
                  </a:cubicBezTo>
                  <a:cubicBezTo>
                    <a:pt x="1261" y="554"/>
                    <a:pt x="1261" y="554"/>
                    <a:pt x="1261" y="555"/>
                  </a:cubicBezTo>
                  <a:cubicBezTo>
                    <a:pt x="1262" y="556"/>
                    <a:pt x="1262" y="556"/>
                    <a:pt x="1263" y="557"/>
                  </a:cubicBezTo>
                  <a:cubicBezTo>
                    <a:pt x="1263" y="557"/>
                    <a:pt x="1263" y="558"/>
                    <a:pt x="1263" y="558"/>
                  </a:cubicBezTo>
                  <a:cubicBezTo>
                    <a:pt x="1263" y="558"/>
                    <a:pt x="1263" y="558"/>
                    <a:pt x="1264" y="559"/>
                  </a:cubicBezTo>
                  <a:cubicBezTo>
                    <a:pt x="1264" y="559"/>
                    <a:pt x="1265" y="559"/>
                    <a:pt x="1265" y="560"/>
                  </a:cubicBezTo>
                  <a:cubicBezTo>
                    <a:pt x="1266" y="560"/>
                    <a:pt x="1266" y="560"/>
                    <a:pt x="1266" y="561"/>
                  </a:cubicBezTo>
                  <a:cubicBezTo>
                    <a:pt x="1266" y="563"/>
                    <a:pt x="1265" y="565"/>
                    <a:pt x="1265" y="567"/>
                  </a:cubicBezTo>
                  <a:cubicBezTo>
                    <a:pt x="1264" y="572"/>
                    <a:pt x="1265" y="578"/>
                    <a:pt x="1266" y="583"/>
                  </a:cubicBezTo>
                  <a:cubicBezTo>
                    <a:pt x="1267" y="589"/>
                    <a:pt x="1269" y="594"/>
                    <a:pt x="1271" y="599"/>
                  </a:cubicBezTo>
                  <a:cubicBezTo>
                    <a:pt x="1272" y="604"/>
                    <a:pt x="1274" y="609"/>
                    <a:pt x="1275" y="614"/>
                  </a:cubicBezTo>
                  <a:cubicBezTo>
                    <a:pt x="1276" y="617"/>
                    <a:pt x="1276" y="620"/>
                    <a:pt x="1276" y="622"/>
                  </a:cubicBezTo>
                  <a:cubicBezTo>
                    <a:pt x="1276" y="623"/>
                    <a:pt x="1276" y="623"/>
                    <a:pt x="1276" y="623"/>
                  </a:cubicBezTo>
                  <a:cubicBezTo>
                    <a:pt x="1267" y="604"/>
                    <a:pt x="1255" y="578"/>
                    <a:pt x="1249" y="560"/>
                  </a:cubicBezTo>
                  <a:cubicBezTo>
                    <a:pt x="1246" y="551"/>
                    <a:pt x="1245" y="543"/>
                    <a:pt x="1246" y="536"/>
                  </a:cubicBezTo>
                  <a:cubicBezTo>
                    <a:pt x="1248" y="537"/>
                    <a:pt x="1250" y="537"/>
                    <a:pt x="1253" y="537"/>
                  </a:cubicBezTo>
                  <a:close/>
                  <a:moveTo>
                    <a:pt x="1316" y="483"/>
                  </a:moveTo>
                  <a:cubicBezTo>
                    <a:pt x="1317" y="483"/>
                    <a:pt x="1317" y="482"/>
                    <a:pt x="1317" y="481"/>
                  </a:cubicBezTo>
                  <a:cubicBezTo>
                    <a:pt x="1317" y="482"/>
                    <a:pt x="1317" y="482"/>
                    <a:pt x="1318" y="483"/>
                  </a:cubicBezTo>
                  <a:cubicBezTo>
                    <a:pt x="1319" y="487"/>
                    <a:pt x="1320" y="492"/>
                    <a:pt x="1320" y="498"/>
                  </a:cubicBezTo>
                  <a:cubicBezTo>
                    <a:pt x="1318" y="499"/>
                    <a:pt x="1316" y="500"/>
                    <a:pt x="1313" y="502"/>
                  </a:cubicBezTo>
                  <a:cubicBezTo>
                    <a:pt x="1313" y="501"/>
                    <a:pt x="1313" y="500"/>
                    <a:pt x="1314" y="499"/>
                  </a:cubicBezTo>
                  <a:cubicBezTo>
                    <a:pt x="1314" y="499"/>
                    <a:pt x="1314" y="498"/>
                    <a:pt x="1314" y="497"/>
                  </a:cubicBezTo>
                  <a:cubicBezTo>
                    <a:pt x="1314" y="496"/>
                    <a:pt x="1315" y="495"/>
                    <a:pt x="1315" y="495"/>
                  </a:cubicBezTo>
                  <a:cubicBezTo>
                    <a:pt x="1315" y="494"/>
                    <a:pt x="1315" y="494"/>
                    <a:pt x="1315" y="494"/>
                  </a:cubicBezTo>
                  <a:cubicBezTo>
                    <a:pt x="1315" y="493"/>
                    <a:pt x="1315" y="493"/>
                    <a:pt x="1315" y="493"/>
                  </a:cubicBezTo>
                  <a:cubicBezTo>
                    <a:pt x="1315" y="492"/>
                    <a:pt x="1315" y="491"/>
                    <a:pt x="1315" y="491"/>
                  </a:cubicBezTo>
                  <a:cubicBezTo>
                    <a:pt x="1315" y="490"/>
                    <a:pt x="1315" y="489"/>
                    <a:pt x="1315" y="488"/>
                  </a:cubicBezTo>
                  <a:cubicBezTo>
                    <a:pt x="1316" y="488"/>
                    <a:pt x="1316" y="487"/>
                    <a:pt x="1316" y="486"/>
                  </a:cubicBezTo>
                  <a:cubicBezTo>
                    <a:pt x="1316" y="485"/>
                    <a:pt x="1316" y="484"/>
                    <a:pt x="1316" y="483"/>
                  </a:cubicBezTo>
                  <a:close/>
                  <a:moveTo>
                    <a:pt x="1310" y="792"/>
                  </a:moveTo>
                  <a:cubicBezTo>
                    <a:pt x="1310" y="792"/>
                    <a:pt x="1310" y="792"/>
                    <a:pt x="1310" y="792"/>
                  </a:cubicBezTo>
                  <a:cubicBezTo>
                    <a:pt x="1310" y="793"/>
                    <a:pt x="1310" y="793"/>
                    <a:pt x="1310" y="793"/>
                  </a:cubicBezTo>
                  <a:cubicBezTo>
                    <a:pt x="1309" y="793"/>
                    <a:pt x="1309" y="793"/>
                    <a:pt x="1309" y="793"/>
                  </a:cubicBezTo>
                  <a:cubicBezTo>
                    <a:pt x="1309" y="794"/>
                    <a:pt x="1308" y="795"/>
                    <a:pt x="1307" y="796"/>
                  </a:cubicBezTo>
                  <a:cubicBezTo>
                    <a:pt x="1307" y="797"/>
                    <a:pt x="1307" y="797"/>
                    <a:pt x="1306" y="797"/>
                  </a:cubicBezTo>
                  <a:cubicBezTo>
                    <a:pt x="1307" y="797"/>
                    <a:pt x="1307" y="796"/>
                    <a:pt x="1307" y="795"/>
                  </a:cubicBezTo>
                  <a:cubicBezTo>
                    <a:pt x="1307" y="794"/>
                    <a:pt x="1307" y="793"/>
                    <a:pt x="1307" y="793"/>
                  </a:cubicBezTo>
                  <a:cubicBezTo>
                    <a:pt x="1307" y="792"/>
                    <a:pt x="1307" y="792"/>
                    <a:pt x="1307" y="792"/>
                  </a:cubicBezTo>
                  <a:cubicBezTo>
                    <a:pt x="1307" y="791"/>
                    <a:pt x="1307" y="791"/>
                    <a:pt x="1307" y="791"/>
                  </a:cubicBezTo>
                  <a:cubicBezTo>
                    <a:pt x="1307" y="788"/>
                    <a:pt x="1306" y="784"/>
                    <a:pt x="1305" y="781"/>
                  </a:cubicBezTo>
                  <a:cubicBezTo>
                    <a:pt x="1305" y="780"/>
                    <a:pt x="1304" y="780"/>
                    <a:pt x="1304" y="779"/>
                  </a:cubicBezTo>
                  <a:cubicBezTo>
                    <a:pt x="1311" y="766"/>
                    <a:pt x="1318" y="752"/>
                    <a:pt x="1325" y="739"/>
                  </a:cubicBezTo>
                  <a:cubicBezTo>
                    <a:pt x="1325" y="739"/>
                    <a:pt x="1325" y="740"/>
                    <a:pt x="1325" y="741"/>
                  </a:cubicBezTo>
                  <a:cubicBezTo>
                    <a:pt x="1325" y="749"/>
                    <a:pt x="1324" y="757"/>
                    <a:pt x="1322" y="765"/>
                  </a:cubicBezTo>
                  <a:cubicBezTo>
                    <a:pt x="1320" y="774"/>
                    <a:pt x="1316" y="782"/>
                    <a:pt x="1311" y="790"/>
                  </a:cubicBezTo>
                  <a:cubicBezTo>
                    <a:pt x="1310" y="792"/>
                    <a:pt x="1310" y="792"/>
                    <a:pt x="1310" y="792"/>
                  </a:cubicBezTo>
                  <a:cubicBezTo>
                    <a:pt x="1310" y="792"/>
                    <a:pt x="1310" y="792"/>
                    <a:pt x="1310" y="792"/>
                  </a:cubicBezTo>
                  <a:cubicBezTo>
                    <a:pt x="1310" y="792"/>
                    <a:pt x="1310" y="792"/>
                    <a:pt x="1310" y="792"/>
                  </a:cubicBezTo>
                  <a:close/>
                  <a:moveTo>
                    <a:pt x="1184" y="801"/>
                  </a:moveTo>
                  <a:cubicBezTo>
                    <a:pt x="1164" y="799"/>
                    <a:pt x="1163" y="775"/>
                    <a:pt x="1166" y="748"/>
                  </a:cubicBezTo>
                  <a:cubicBezTo>
                    <a:pt x="1167" y="749"/>
                    <a:pt x="1168" y="749"/>
                    <a:pt x="1170" y="750"/>
                  </a:cubicBezTo>
                  <a:cubicBezTo>
                    <a:pt x="1171" y="750"/>
                    <a:pt x="1172" y="751"/>
                    <a:pt x="1173" y="751"/>
                  </a:cubicBezTo>
                  <a:cubicBezTo>
                    <a:pt x="1174" y="752"/>
                    <a:pt x="1175" y="752"/>
                    <a:pt x="1175" y="752"/>
                  </a:cubicBezTo>
                  <a:cubicBezTo>
                    <a:pt x="1179" y="754"/>
                    <a:pt x="1182" y="756"/>
                    <a:pt x="1184" y="759"/>
                  </a:cubicBezTo>
                  <a:cubicBezTo>
                    <a:pt x="1185" y="759"/>
                    <a:pt x="1185" y="759"/>
                    <a:pt x="1185" y="759"/>
                  </a:cubicBezTo>
                  <a:cubicBezTo>
                    <a:pt x="1189" y="765"/>
                    <a:pt x="1192" y="771"/>
                    <a:pt x="1195" y="777"/>
                  </a:cubicBezTo>
                  <a:cubicBezTo>
                    <a:pt x="1196" y="778"/>
                    <a:pt x="1196" y="779"/>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1"/>
                    <a:pt x="1197" y="781"/>
                    <a:pt x="1197" y="781"/>
                  </a:cubicBezTo>
                  <a:cubicBezTo>
                    <a:pt x="1197" y="782"/>
                    <a:pt x="1197" y="782"/>
                    <a:pt x="1197" y="782"/>
                  </a:cubicBezTo>
                  <a:cubicBezTo>
                    <a:pt x="1198" y="784"/>
                    <a:pt x="1198" y="784"/>
                    <a:pt x="1198" y="784"/>
                  </a:cubicBezTo>
                  <a:cubicBezTo>
                    <a:pt x="1199" y="786"/>
                    <a:pt x="1199" y="786"/>
                    <a:pt x="1199" y="786"/>
                  </a:cubicBezTo>
                  <a:cubicBezTo>
                    <a:pt x="1199" y="788"/>
                    <a:pt x="1199" y="788"/>
                    <a:pt x="1199" y="788"/>
                  </a:cubicBezTo>
                  <a:cubicBezTo>
                    <a:pt x="1200" y="789"/>
                    <a:pt x="1200" y="790"/>
                    <a:pt x="1201" y="791"/>
                  </a:cubicBezTo>
                  <a:cubicBezTo>
                    <a:pt x="1201" y="792"/>
                    <a:pt x="1201" y="793"/>
                    <a:pt x="1201" y="794"/>
                  </a:cubicBezTo>
                  <a:cubicBezTo>
                    <a:pt x="1200" y="794"/>
                    <a:pt x="1199" y="795"/>
                    <a:pt x="1198" y="795"/>
                  </a:cubicBezTo>
                  <a:cubicBezTo>
                    <a:pt x="1200" y="799"/>
                    <a:pt x="1202" y="801"/>
                    <a:pt x="1204" y="804"/>
                  </a:cubicBezTo>
                  <a:cubicBezTo>
                    <a:pt x="1204" y="804"/>
                    <a:pt x="1204" y="804"/>
                    <a:pt x="1204" y="805"/>
                  </a:cubicBezTo>
                  <a:cubicBezTo>
                    <a:pt x="1197" y="803"/>
                    <a:pt x="1189" y="801"/>
                    <a:pt x="1184" y="801"/>
                  </a:cubicBezTo>
                  <a:close/>
                  <a:moveTo>
                    <a:pt x="1205" y="790"/>
                  </a:moveTo>
                  <a:cubicBezTo>
                    <a:pt x="1205" y="789"/>
                    <a:pt x="1204" y="787"/>
                    <a:pt x="1204" y="786"/>
                  </a:cubicBezTo>
                  <a:cubicBezTo>
                    <a:pt x="1203" y="784"/>
                    <a:pt x="1203" y="784"/>
                    <a:pt x="1203" y="784"/>
                  </a:cubicBezTo>
                  <a:cubicBezTo>
                    <a:pt x="1203" y="782"/>
                    <a:pt x="1203" y="782"/>
                    <a:pt x="1203" y="782"/>
                  </a:cubicBezTo>
                  <a:cubicBezTo>
                    <a:pt x="1202" y="781"/>
                    <a:pt x="1202" y="781"/>
                    <a:pt x="1202" y="781"/>
                  </a:cubicBezTo>
                  <a:cubicBezTo>
                    <a:pt x="1202" y="781"/>
                    <a:pt x="1202" y="781"/>
                    <a:pt x="1202" y="781"/>
                  </a:cubicBezTo>
                  <a:cubicBezTo>
                    <a:pt x="1202" y="781"/>
                    <a:pt x="1202" y="780"/>
                    <a:pt x="1202" y="780"/>
                  </a:cubicBezTo>
                  <a:cubicBezTo>
                    <a:pt x="1202" y="780"/>
                    <a:pt x="1202" y="779"/>
                    <a:pt x="1203" y="779"/>
                  </a:cubicBezTo>
                  <a:cubicBezTo>
                    <a:pt x="1203" y="778"/>
                    <a:pt x="1203" y="778"/>
                    <a:pt x="1203" y="777"/>
                  </a:cubicBezTo>
                  <a:cubicBezTo>
                    <a:pt x="1203" y="776"/>
                    <a:pt x="1204" y="776"/>
                    <a:pt x="1204" y="775"/>
                  </a:cubicBezTo>
                  <a:cubicBezTo>
                    <a:pt x="1204" y="775"/>
                    <a:pt x="1205" y="774"/>
                    <a:pt x="1205" y="773"/>
                  </a:cubicBezTo>
                  <a:cubicBezTo>
                    <a:pt x="1205" y="773"/>
                    <a:pt x="1205" y="772"/>
                    <a:pt x="1205" y="772"/>
                  </a:cubicBezTo>
                  <a:cubicBezTo>
                    <a:pt x="1206" y="772"/>
                    <a:pt x="1206" y="771"/>
                    <a:pt x="1206" y="771"/>
                  </a:cubicBezTo>
                  <a:cubicBezTo>
                    <a:pt x="1207" y="768"/>
                    <a:pt x="1210" y="764"/>
                    <a:pt x="1213" y="761"/>
                  </a:cubicBezTo>
                  <a:cubicBezTo>
                    <a:pt x="1214" y="759"/>
                    <a:pt x="1215" y="757"/>
                    <a:pt x="1217" y="756"/>
                  </a:cubicBezTo>
                  <a:cubicBezTo>
                    <a:pt x="1218" y="754"/>
                    <a:pt x="1220" y="752"/>
                    <a:pt x="1221" y="750"/>
                  </a:cubicBezTo>
                  <a:cubicBezTo>
                    <a:pt x="1222" y="750"/>
                    <a:pt x="1222" y="750"/>
                    <a:pt x="1222" y="749"/>
                  </a:cubicBezTo>
                  <a:cubicBezTo>
                    <a:pt x="1222" y="749"/>
                    <a:pt x="1222" y="749"/>
                    <a:pt x="1222" y="749"/>
                  </a:cubicBezTo>
                  <a:cubicBezTo>
                    <a:pt x="1222" y="749"/>
                    <a:pt x="1223" y="749"/>
                    <a:pt x="1224" y="750"/>
                  </a:cubicBezTo>
                  <a:cubicBezTo>
                    <a:pt x="1224" y="750"/>
                    <a:pt x="1224" y="750"/>
                    <a:pt x="1225" y="750"/>
                  </a:cubicBezTo>
                  <a:cubicBezTo>
                    <a:pt x="1225" y="750"/>
                    <a:pt x="1225" y="750"/>
                    <a:pt x="1225" y="750"/>
                  </a:cubicBezTo>
                  <a:cubicBezTo>
                    <a:pt x="1225" y="750"/>
                    <a:pt x="1226" y="750"/>
                    <a:pt x="1226" y="750"/>
                  </a:cubicBezTo>
                  <a:cubicBezTo>
                    <a:pt x="1226" y="750"/>
                    <a:pt x="1227" y="750"/>
                    <a:pt x="1227" y="750"/>
                  </a:cubicBezTo>
                  <a:cubicBezTo>
                    <a:pt x="1225" y="754"/>
                    <a:pt x="1223" y="758"/>
                    <a:pt x="1226" y="762"/>
                  </a:cubicBezTo>
                  <a:cubicBezTo>
                    <a:pt x="1229" y="767"/>
                    <a:pt x="1236" y="769"/>
                    <a:pt x="1242" y="769"/>
                  </a:cubicBezTo>
                  <a:cubicBezTo>
                    <a:pt x="1242" y="769"/>
                    <a:pt x="1242" y="769"/>
                    <a:pt x="1242" y="770"/>
                  </a:cubicBezTo>
                  <a:cubicBezTo>
                    <a:pt x="1242" y="772"/>
                    <a:pt x="1241" y="774"/>
                    <a:pt x="1240" y="776"/>
                  </a:cubicBezTo>
                  <a:cubicBezTo>
                    <a:pt x="1240" y="776"/>
                    <a:pt x="1240" y="776"/>
                    <a:pt x="1239" y="775"/>
                  </a:cubicBezTo>
                  <a:cubicBezTo>
                    <a:pt x="1238" y="774"/>
                    <a:pt x="1238" y="773"/>
                    <a:pt x="1237" y="772"/>
                  </a:cubicBezTo>
                  <a:cubicBezTo>
                    <a:pt x="1236" y="770"/>
                    <a:pt x="1235" y="769"/>
                    <a:pt x="1235" y="769"/>
                  </a:cubicBezTo>
                  <a:cubicBezTo>
                    <a:pt x="1235" y="769"/>
                    <a:pt x="1235" y="770"/>
                    <a:pt x="1236" y="773"/>
                  </a:cubicBezTo>
                  <a:cubicBezTo>
                    <a:pt x="1236" y="774"/>
                    <a:pt x="1236" y="775"/>
                    <a:pt x="1237" y="776"/>
                  </a:cubicBezTo>
                  <a:cubicBezTo>
                    <a:pt x="1237" y="777"/>
                    <a:pt x="1237" y="778"/>
                    <a:pt x="1238" y="779"/>
                  </a:cubicBezTo>
                  <a:cubicBezTo>
                    <a:pt x="1238" y="779"/>
                    <a:pt x="1238" y="779"/>
                    <a:pt x="1238" y="780"/>
                  </a:cubicBezTo>
                  <a:cubicBezTo>
                    <a:pt x="1238" y="780"/>
                    <a:pt x="1239" y="780"/>
                    <a:pt x="1239" y="780"/>
                  </a:cubicBezTo>
                  <a:cubicBezTo>
                    <a:pt x="1236" y="787"/>
                    <a:pt x="1234" y="793"/>
                    <a:pt x="1231" y="798"/>
                  </a:cubicBezTo>
                  <a:cubicBezTo>
                    <a:pt x="1231" y="798"/>
                    <a:pt x="1231" y="798"/>
                    <a:pt x="1231" y="798"/>
                  </a:cubicBezTo>
                  <a:cubicBezTo>
                    <a:pt x="1225" y="787"/>
                    <a:pt x="1215" y="789"/>
                    <a:pt x="1206" y="792"/>
                  </a:cubicBezTo>
                  <a:cubicBezTo>
                    <a:pt x="1206" y="792"/>
                    <a:pt x="1205" y="791"/>
                    <a:pt x="1205" y="790"/>
                  </a:cubicBezTo>
                  <a:close/>
                  <a:moveTo>
                    <a:pt x="1242" y="721"/>
                  </a:moveTo>
                  <a:cubicBezTo>
                    <a:pt x="1241" y="722"/>
                    <a:pt x="1240" y="723"/>
                    <a:pt x="1239" y="724"/>
                  </a:cubicBezTo>
                  <a:cubicBezTo>
                    <a:pt x="1238" y="725"/>
                    <a:pt x="1238" y="725"/>
                    <a:pt x="1237" y="726"/>
                  </a:cubicBezTo>
                  <a:cubicBezTo>
                    <a:pt x="1237" y="726"/>
                    <a:pt x="1236" y="726"/>
                    <a:pt x="1236" y="727"/>
                  </a:cubicBezTo>
                  <a:cubicBezTo>
                    <a:pt x="1236" y="727"/>
                    <a:pt x="1236" y="727"/>
                    <a:pt x="1235" y="728"/>
                  </a:cubicBezTo>
                  <a:cubicBezTo>
                    <a:pt x="1234" y="729"/>
                    <a:pt x="1232" y="731"/>
                    <a:pt x="1231" y="733"/>
                  </a:cubicBezTo>
                  <a:cubicBezTo>
                    <a:pt x="1231" y="733"/>
                    <a:pt x="1231" y="733"/>
                    <a:pt x="1231" y="732"/>
                  </a:cubicBezTo>
                  <a:cubicBezTo>
                    <a:pt x="1231" y="732"/>
                    <a:pt x="1231" y="732"/>
                    <a:pt x="1231" y="731"/>
                  </a:cubicBezTo>
                  <a:cubicBezTo>
                    <a:pt x="1231" y="731"/>
                    <a:pt x="1231" y="731"/>
                    <a:pt x="1231" y="731"/>
                  </a:cubicBezTo>
                  <a:cubicBezTo>
                    <a:pt x="1232" y="730"/>
                    <a:pt x="1232" y="730"/>
                    <a:pt x="1232" y="729"/>
                  </a:cubicBezTo>
                  <a:cubicBezTo>
                    <a:pt x="1232" y="728"/>
                    <a:pt x="1233" y="727"/>
                    <a:pt x="1233" y="726"/>
                  </a:cubicBezTo>
                  <a:cubicBezTo>
                    <a:pt x="1233" y="725"/>
                    <a:pt x="1234" y="724"/>
                    <a:pt x="1234" y="723"/>
                  </a:cubicBezTo>
                  <a:cubicBezTo>
                    <a:pt x="1235" y="722"/>
                    <a:pt x="1236" y="721"/>
                    <a:pt x="1236" y="720"/>
                  </a:cubicBezTo>
                  <a:cubicBezTo>
                    <a:pt x="1237" y="719"/>
                    <a:pt x="1237" y="718"/>
                    <a:pt x="1238" y="717"/>
                  </a:cubicBezTo>
                  <a:cubicBezTo>
                    <a:pt x="1242" y="718"/>
                    <a:pt x="1247" y="718"/>
                    <a:pt x="1250" y="717"/>
                  </a:cubicBezTo>
                  <a:cubicBezTo>
                    <a:pt x="1250" y="725"/>
                    <a:pt x="1249" y="734"/>
                    <a:pt x="1248" y="743"/>
                  </a:cubicBezTo>
                  <a:cubicBezTo>
                    <a:pt x="1246" y="744"/>
                    <a:pt x="1243" y="746"/>
                    <a:pt x="1241" y="748"/>
                  </a:cubicBezTo>
                  <a:cubicBezTo>
                    <a:pt x="1240" y="748"/>
                    <a:pt x="1240" y="748"/>
                    <a:pt x="1240" y="748"/>
                  </a:cubicBezTo>
                  <a:cubicBezTo>
                    <a:pt x="1240" y="748"/>
                    <a:pt x="1240" y="748"/>
                    <a:pt x="1240" y="748"/>
                  </a:cubicBezTo>
                  <a:cubicBezTo>
                    <a:pt x="1239" y="748"/>
                    <a:pt x="1238" y="748"/>
                    <a:pt x="1238" y="748"/>
                  </a:cubicBezTo>
                  <a:cubicBezTo>
                    <a:pt x="1237" y="747"/>
                    <a:pt x="1236" y="747"/>
                    <a:pt x="1234" y="747"/>
                  </a:cubicBezTo>
                  <a:cubicBezTo>
                    <a:pt x="1234" y="747"/>
                    <a:pt x="1233" y="747"/>
                    <a:pt x="1233" y="747"/>
                  </a:cubicBezTo>
                  <a:cubicBezTo>
                    <a:pt x="1232" y="746"/>
                    <a:pt x="1230" y="745"/>
                    <a:pt x="1229" y="744"/>
                  </a:cubicBezTo>
                  <a:cubicBezTo>
                    <a:pt x="1229" y="745"/>
                    <a:pt x="1229" y="746"/>
                    <a:pt x="1228" y="747"/>
                  </a:cubicBezTo>
                  <a:cubicBezTo>
                    <a:pt x="1227" y="747"/>
                    <a:pt x="1226" y="747"/>
                    <a:pt x="1226" y="747"/>
                  </a:cubicBezTo>
                  <a:cubicBezTo>
                    <a:pt x="1225" y="747"/>
                    <a:pt x="1225" y="747"/>
                    <a:pt x="1225" y="747"/>
                  </a:cubicBezTo>
                  <a:cubicBezTo>
                    <a:pt x="1225" y="747"/>
                    <a:pt x="1225" y="747"/>
                    <a:pt x="1225" y="747"/>
                  </a:cubicBezTo>
                  <a:cubicBezTo>
                    <a:pt x="1224" y="747"/>
                    <a:pt x="1224" y="747"/>
                    <a:pt x="1223" y="748"/>
                  </a:cubicBezTo>
                  <a:cubicBezTo>
                    <a:pt x="1223" y="748"/>
                    <a:pt x="1223" y="748"/>
                    <a:pt x="1223" y="748"/>
                  </a:cubicBezTo>
                  <a:cubicBezTo>
                    <a:pt x="1229" y="741"/>
                    <a:pt x="1234" y="735"/>
                    <a:pt x="1238" y="730"/>
                  </a:cubicBezTo>
                  <a:cubicBezTo>
                    <a:pt x="1238" y="729"/>
                    <a:pt x="1238" y="729"/>
                    <a:pt x="1239" y="729"/>
                  </a:cubicBezTo>
                  <a:cubicBezTo>
                    <a:pt x="1239" y="728"/>
                    <a:pt x="1239" y="728"/>
                    <a:pt x="1239" y="728"/>
                  </a:cubicBezTo>
                  <a:cubicBezTo>
                    <a:pt x="1240" y="727"/>
                    <a:pt x="1240" y="726"/>
                    <a:pt x="1241" y="726"/>
                  </a:cubicBezTo>
                  <a:cubicBezTo>
                    <a:pt x="1241" y="724"/>
                    <a:pt x="1242" y="723"/>
                    <a:pt x="1243" y="722"/>
                  </a:cubicBezTo>
                  <a:cubicBezTo>
                    <a:pt x="1244" y="720"/>
                    <a:pt x="1244" y="719"/>
                    <a:pt x="1244" y="719"/>
                  </a:cubicBezTo>
                  <a:cubicBezTo>
                    <a:pt x="1244" y="719"/>
                    <a:pt x="1243" y="720"/>
                    <a:pt x="1242" y="721"/>
                  </a:cubicBezTo>
                  <a:close/>
                  <a:moveTo>
                    <a:pt x="1281" y="622"/>
                  </a:moveTo>
                  <a:cubicBezTo>
                    <a:pt x="1281" y="619"/>
                    <a:pt x="1280" y="616"/>
                    <a:pt x="1280" y="614"/>
                  </a:cubicBezTo>
                  <a:cubicBezTo>
                    <a:pt x="1279" y="612"/>
                    <a:pt x="1279" y="611"/>
                    <a:pt x="1279" y="609"/>
                  </a:cubicBezTo>
                  <a:cubicBezTo>
                    <a:pt x="1279" y="609"/>
                    <a:pt x="1279" y="609"/>
                    <a:pt x="1280" y="608"/>
                  </a:cubicBezTo>
                  <a:cubicBezTo>
                    <a:pt x="1280" y="608"/>
                    <a:pt x="1280" y="607"/>
                    <a:pt x="1281" y="607"/>
                  </a:cubicBezTo>
                  <a:cubicBezTo>
                    <a:pt x="1281" y="606"/>
                    <a:pt x="1281" y="606"/>
                    <a:pt x="1281" y="606"/>
                  </a:cubicBezTo>
                  <a:cubicBezTo>
                    <a:pt x="1282" y="606"/>
                    <a:pt x="1282" y="605"/>
                    <a:pt x="1282" y="605"/>
                  </a:cubicBezTo>
                  <a:cubicBezTo>
                    <a:pt x="1282" y="604"/>
                    <a:pt x="1283" y="604"/>
                    <a:pt x="1283" y="603"/>
                  </a:cubicBezTo>
                  <a:cubicBezTo>
                    <a:pt x="1284" y="603"/>
                    <a:pt x="1284" y="602"/>
                    <a:pt x="1285" y="601"/>
                  </a:cubicBezTo>
                  <a:cubicBezTo>
                    <a:pt x="1285" y="601"/>
                    <a:pt x="1285" y="601"/>
                    <a:pt x="1286" y="600"/>
                  </a:cubicBezTo>
                  <a:cubicBezTo>
                    <a:pt x="1286" y="600"/>
                    <a:pt x="1286" y="600"/>
                    <a:pt x="1286" y="599"/>
                  </a:cubicBezTo>
                  <a:cubicBezTo>
                    <a:pt x="1287" y="599"/>
                    <a:pt x="1288" y="598"/>
                    <a:pt x="1288" y="597"/>
                  </a:cubicBezTo>
                  <a:cubicBezTo>
                    <a:pt x="1289" y="596"/>
                    <a:pt x="1291" y="595"/>
                    <a:pt x="1292" y="594"/>
                  </a:cubicBezTo>
                  <a:cubicBezTo>
                    <a:pt x="1294" y="592"/>
                    <a:pt x="1295" y="591"/>
                    <a:pt x="1297" y="590"/>
                  </a:cubicBezTo>
                  <a:cubicBezTo>
                    <a:pt x="1298" y="589"/>
                    <a:pt x="1300" y="588"/>
                    <a:pt x="1301" y="587"/>
                  </a:cubicBezTo>
                  <a:cubicBezTo>
                    <a:pt x="1303" y="586"/>
                    <a:pt x="1304" y="585"/>
                    <a:pt x="1305" y="585"/>
                  </a:cubicBezTo>
                  <a:cubicBezTo>
                    <a:pt x="1310" y="588"/>
                    <a:pt x="1316" y="591"/>
                    <a:pt x="1322" y="592"/>
                  </a:cubicBezTo>
                  <a:cubicBezTo>
                    <a:pt x="1321" y="602"/>
                    <a:pt x="1319" y="611"/>
                    <a:pt x="1316" y="619"/>
                  </a:cubicBezTo>
                  <a:cubicBezTo>
                    <a:pt x="1308" y="617"/>
                    <a:pt x="1300" y="617"/>
                    <a:pt x="1297" y="629"/>
                  </a:cubicBezTo>
                  <a:cubicBezTo>
                    <a:pt x="1296" y="629"/>
                    <a:pt x="1296" y="629"/>
                    <a:pt x="1296" y="629"/>
                  </a:cubicBezTo>
                  <a:cubicBezTo>
                    <a:pt x="1296" y="629"/>
                    <a:pt x="1296" y="629"/>
                    <a:pt x="1296" y="629"/>
                  </a:cubicBezTo>
                  <a:cubicBezTo>
                    <a:pt x="1295" y="630"/>
                    <a:pt x="1294" y="630"/>
                    <a:pt x="1293" y="630"/>
                  </a:cubicBezTo>
                  <a:cubicBezTo>
                    <a:pt x="1292" y="630"/>
                    <a:pt x="1291" y="630"/>
                    <a:pt x="1290" y="631"/>
                  </a:cubicBezTo>
                  <a:cubicBezTo>
                    <a:pt x="1289" y="631"/>
                    <a:pt x="1288" y="632"/>
                    <a:pt x="1287" y="632"/>
                  </a:cubicBezTo>
                  <a:cubicBezTo>
                    <a:pt x="1286" y="632"/>
                    <a:pt x="1285" y="633"/>
                    <a:pt x="1284" y="633"/>
                  </a:cubicBezTo>
                  <a:cubicBezTo>
                    <a:pt x="1284" y="634"/>
                    <a:pt x="1283" y="634"/>
                    <a:pt x="1282" y="634"/>
                  </a:cubicBezTo>
                  <a:cubicBezTo>
                    <a:pt x="1282" y="634"/>
                    <a:pt x="1282" y="635"/>
                    <a:pt x="1282" y="635"/>
                  </a:cubicBezTo>
                  <a:cubicBezTo>
                    <a:pt x="1281" y="635"/>
                    <a:pt x="1281" y="635"/>
                    <a:pt x="1281" y="635"/>
                  </a:cubicBezTo>
                  <a:cubicBezTo>
                    <a:pt x="1281" y="634"/>
                    <a:pt x="1280" y="633"/>
                    <a:pt x="1280" y="632"/>
                  </a:cubicBezTo>
                  <a:cubicBezTo>
                    <a:pt x="1280" y="631"/>
                    <a:pt x="1280" y="631"/>
                    <a:pt x="1280" y="631"/>
                  </a:cubicBezTo>
                  <a:cubicBezTo>
                    <a:pt x="1280" y="629"/>
                    <a:pt x="1281" y="628"/>
                    <a:pt x="1281" y="626"/>
                  </a:cubicBezTo>
                  <a:cubicBezTo>
                    <a:pt x="1281" y="626"/>
                    <a:pt x="1281" y="626"/>
                    <a:pt x="1281" y="626"/>
                  </a:cubicBezTo>
                  <a:cubicBezTo>
                    <a:pt x="1281" y="625"/>
                    <a:pt x="1281" y="625"/>
                    <a:pt x="1281" y="625"/>
                  </a:cubicBezTo>
                  <a:cubicBezTo>
                    <a:pt x="1281" y="624"/>
                    <a:pt x="1281" y="624"/>
                    <a:pt x="1281" y="624"/>
                  </a:cubicBezTo>
                  <a:cubicBezTo>
                    <a:pt x="1281" y="624"/>
                    <a:pt x="1281" y="623"/>
                    <a:pt x="1281" y="622"/>
                  </a:cubicBezTo>
                  <a:close/>
                  <a:moveTo>
                    <a:pt x="1287" y="647"/>
                  </a:moveTo>
                  <a:cubicBezTo>
                    <a:pt x="1287" y="646"/>
                    <a:pt x="1285" y="642"/>
                    <a:pt x="1283" y="637"/>
                  </a:cubicBezTo>
                  <a:cubicBezTo>
                    <a:pt x="1283" y="637"/>
                    <a:pt x="1283" y="637"/>
                    <a:pt x="1283" y="637"/>
                  </a:cubicBezTo>
                  <a:cubicBezTo>
                    <a:pt x="1283" y="637"/>
                    <a:pt x="1283" y="637"/>
                    <a:pt x="1283" y="637"/>
                  </a:cubicBezTo>
                  <a:cubicBezTo>
                    <a:pt x="1284" y="637"/>
                    <a:pt x="1285" y="636"/>
                    <a:pt x="1286" y="636"/>
                  </a:cubicBezTo>
                  <a:cubicBezTo>
                    <a:pt x="1286" y="636"/>
                    <a:pt x="1287" y="635"/>
                    <a:pt x="1288" y="635"/>
                  </a:cubicBezTo>
                  <a:cubicBezTo>
                    <a:pt x="1289" y="634"/>
                    <a:pt x="1290" y="634"/>
                    <a:pt x="1291" y="634"/>
                  </a:cubicBezTo>
                  <a:cubicBezTo>
                    <a:pt x="1292" y="633"/>
                    <a:pt x="1293" y="633"/>
                    <a:pt x="1294" y="633"/>
                  </a:cubicBezTo>
                  <a:cubicBezTo>
                    <a:pt x="1295" y="633"/>
                    <a:pt x="1296" y="632"/>
                    <a:pt x="1297" y="632"/>
                  </a:cubicBezTo>
                  <a:cubicBezTo>
                    <a:pt x="1297" y="632"/>
                    <a:pt x="1298" y="632"/>
                    <a:pt x="1298" y="632"/>
                  </a:cubicBezTo>
                  <a:cubicBezTo>
                    <a:pt x="1300" y="635"/>
                    <a:pt x="1303" y="637"/>
                    <a:pt x="1305" y="639"/>
                  </a:cubicBezTo>
                  <a:cubicBezTo>
                    <a:pt x="1300" y="644"/>
                    <a:pt x="1294" y="647"/>
                    <a:pt x="1287" y="647"/>
                  </a:cubicBezTo>
                  <a:close/>
                  <a:moveTo>
                    <a:pt x="1242" y="753"/>
                  </a:moveTo>
                  <a:cubicBezTo>
                    <a:pt x="1241" y="752"/>
                    <a:pt x="1239" y="751"/>
                    <a:pt x="1238" y="750"/>
                  </a:cubicBezTo>
                  <a:cubicBezTo>
                    <a:pt x="1239" y="751"/>
                    <a:pt x="1240" y="751"/>
                    <a:pt x="1240" y="751"/>
                  </a:cubicBezTo>
                  <a:cubicBezTo>
                    <a:pt x="1241" y="751"/>
                    <a:pt x="1241" y="751"/>
                    <a:pt x="1241" y="751"/>
                  </a:cubicBezTo>
                  <a:cubicBezTo>
                    <a:pt x="1241" y="752"/>
                    <a:pt x="1241" y="752"/>
                    <a:pt x="1242" y="753"/>
                  </a:cubicBezTo>
                  <a:close/>
                  <a:moveTo>
                    <a:pt x="1229" y="804"/>
                  </a:moveTo>
                  <a:cubicBezTo>
                    <a:pt x="1226" y="808"/>
                    <a:pt x="1225" y="811"/>
                    <a:pt x="1225" y="811"/>
                  </a:cubicBezTo>
                  <a:cubicBezTo>
                    <a:pt x="1225" y="811"/>
                    <a:pt x="1223" y="811"/>
                    <a:pt x="1221" y="810"/>
                  </a:cubicBezTo>
                  <a:cubicBezTo>
                    <a:pt x="1224" y="809"/>
                    <a:pt x="1226" y="807"/>
                    <a:pt x="1229" y="804"/>
                  </a:cubicBezTo>
                  <a:close/>
                  <a:moveTo>
                    <a:pt x="1303" y="782"/>
                  </a:moveTo>
                  <a:cubicBezTo>
                    <a:pt x="1304" y="785"/>
                    <a:pt x="1305" y="788"/>
                    <a:pt x="1305" y="791"/>
                  </a:cubicBezTo>
                  <a:cubicBezTo>
                    <a:pt x="1305" y="791"/>
                    <a:pt x="1305" y="791"/>
                    <a:pt x="1305" y="792"/>
                  </a:cubicBezTo>
                  <a:cubicBezTo>
                    <a:pt x="1305" y="792"/>
                    <a:pt x="1305" y="792"/>
                    <a:pt x="1305" y="793"/>
                  </a:cubicBezTo>
                  <a:cubicBezTo>
                    <a:pt x="1305" y="793"/>
                    <a:pt x="1305" y="794"/>
                    <a:pt x="1305" y="795"/>
                  </a:cubicBezTo>
                  <a:cubicBezTo>
                    <a:pt x="1305" y="796"/>
                    <a:pt x="1305" y="797"/>
                    <a:pt x="1305" y="798"/>
                  </a:cubicBezTo>
                  <a:cubicBezTo>
                    <a:pt x="1305" y="798"/>
                    <a:pt x="1305" y="798"/>
                    <a:pt x="1305" y="799"/>
                  </a:cubicBezTo>
                  <a:cubicBezTo>
                    <a:pt x="1305" y="799"/>
                    <a:pt x="1305" y="799"/>
                    <a:pt x="1305" y="799"/>
                  </a:cubicBezTo>
                  <a:cubicBezTo>
                    <a:pt x="1304" y="800"/>
                    <a:pt x="1303" y="801"/>
                    <a:pt x="1302" y="802"/>
                  </a:cubicBezTo>
                  <a:cubicBezTo>
                    <a:pt x="1299" y="806"/>
                    <a:pt x="1295" y="809"/>
                    <a:pt x="1292" y="813"/>
                  </a:cubicBezTo>
                  <a:cubicBezTo>
                    <a:pt x="1289" y="815"/>
                    <a:pt x="1286" y="818"/>
                    <a:pt x="1283" y="821"/>
                  </a:cubicBezTo>
                  <a:cubicBezTo>
                    <a:pt x="1289" y="808"/>
                    <a:pt x="1296" y="795"/>
                    <a:pt x="1303" y="782"/>
                  </a:cubicBezTo>
                  <a:close/>
                  <a:moveTo>
                    <a:pt x="1321" y="500"/>
                  </a:moveTo>
                  <a:cubicBezTo>
                    <a:pt x="1323" y="517"/>
                    <a:pt x="1325" y="541"/>
                    <a:pt x="1324" y="564"/>
                  </a:cubicBezTo>
                  <a:cubicBezTo>
                    <a:pt x="1312" y="563"/>
                    <a:pt x="1302" y="565"/>
                    <a:pt x="1303" y="582"/>
                  </a:cubicBezTo>
                  <a:cubicBezTo>
                    <a:pt x="1303" y="582"/>
                    <a:pt x="1303" y="582"/>
                    <a:pt x="1303" y="582"/>
                  </a:cubicBezTo>
                  <a:cubicBezTo>
                    <a:pt x="1302" y="582"/>
                    <a:pt x="1301" y="581"/>
                    <a:pt x="1301" y="581"/>
                  </a:cubicBezTo>
                  <a:cubicBezTo>
                    <a:pt x="1302" y="583"/>
                    <a:pt x="1302" y="583"/>
                    <a:pt x="1302" y="583"/>
                  </a:cubicBezTo>
                  <a:cubicBezTo>
                    <a:pt x="1301" y="583"/>
                    <a:pt x="1300" y="584"/>
                    <a:pt x="1300" y="584"/>
                  </a:cubicBezTo>
                  <a:cubicBezTo>
                    <a:pt x="1298" y="585"/>
                    <a:pt x="1296" y="586"/>
                    <a:pt x="1295" y="587"/>
                  </a:cubicBezTo>
                  <a:cubicBezTo>
                    <a:pt x="1293" y="589"/>
                    <a:pt x="1291" y="590"/>
                    <a:pt x="1290" y="591"/>
                  </a:cubicBezTo>
                  <a:cubicBezTo>
                    <a:pt x="1289" y="592"/>
                    <a:pt x="1287" y="594"/>
                    <a:pt x="1286" y="595"/>
                  </a:cubicBezTo>
                  <a:cubicBezTo>
                    <a:pt x="1285" y="596"/>
                    <a:pt x="1285" y="597"/>
                    <a:pt x="1284" y="597"/>
                  </a:cubicBezTo>
                  <a:cubicBezTo>
                    <a:pt x="1284" y="598"/>
                    <a:pt x="1283" y="598"/>
                    <a:pt x="1283" y="598"/>
                  </a:cubicBezTo>
                  <a:cubicBezTo>
                    <a:pt x="1283" y="599"/>
                    <a:pt x="1283" y="599"/>
                    <a:pt x="1282" y="599"/>
                  </a:cubicBezTo>
                  <a:cubicBezTo>
                    <a:pt x="1282" y="600"/>
                    <a:pt x="1281" y="601"/>
                    <a:pt x="1281" y="601"/>
                  </a:cubicBezTo>
                  <a:cubicBezTo>
                    <a:pt x="1280" y="602"/>
                    <a:pt x="1280" y="603"/>
                    <a:pt x="1279" y="603"/>
                  </a:cubicBezTo>
                  <a:cubicBezTo>
                    <a:pt x="1279" y="604"/>
                    <a:pt x="1279" y="604"/>
                    <a:pt x="1279" y="604"/>
                  </a:cubicBezTo>
                  <a:cubicBezTo>
                    <a:pt x="1279" y="604"/>
                    <a:pt x="1278" y="605"/>
                    <a:pt x="1278" y="605"/>
                  </a:cubicBezTo>
                  <a:cubicBezTo>
                    <a:pt x="1278" y="605"/>
                    <a:pt x="1278" y="606"/>
                    <a:pt x="1278" y="606"/>
                  </a:cubicBezTo>
                  <a:cubicBezTo>
                    <a:pt x="1277" y="603"/>
                    <a:pt x="1276" y="600"/>
                    <a:pt x="1275" y="598"/>
                  </a:cubicBezTo>
                  <a:cubicBezTo>
                    <a:pt x="1273" y="592"/>
                    <a:pt x="1272" y="587"/>
                    <a:pt x="1271" y="582"/>
                  </a:cubicBezTo>
                  <a:cubicBezTo>
                    <a:pt x="1270" y="577"/>
                    <a:pt x="1269" y="572"/>
                    <a:pt x="1270" y="568"/>
                  </a:cubicBezTo>
                  <a:cubicBezTo>
                    <a:pt x="1270" y="563"/>
                    <a:pt x="1272" y="558"/>
                    <a:pt x="1274" y="554"/>
                  </a:cubicBezTo>
                  <a:cubicBezTo>
                    <a:pt x="1276" y="549"/>
                    <a:pt x="1278" y="545"/>
                    <a:pt x="1281" y="542"/>
                  </a:cubicBezTo>
                  <a:cubicBezTo>
                    <a:pt x="1286" y="534"/>
                    <a:pt x="1291" y="527"/>
                    <a:pt x="1297" y="521"/>
                  </a:cubicBezTo>
                  <a:cubicBezTo>
                    <a:pt x="1298" y="520"/>
                    <a:pt x="1300" y="518"/>
                    <a:pt x="1301" y="517"/>
                  </a:cubicBezTo>
                  <a:cubicBezTo>
                    <a:pt x="1303" y="516"/>
                    <a:pt x="1304" y="514"/>
                    <a:pt x="1305" y="513"/>
                  </a:cubicBezTo>
                  <a:cubicBezTo>
                    <a:pt x="1308" y="510"/>
                    <a:pt x="1310" y="508"/>
                    <a:pt x="1313" y="506"/>
                  </a:cubicBezTo>
                  <a:cubicBezTo>
                    <a:pt x="1316" y="504"/>
                    <a:pt x="1318" y="502"/>
                    <a:pt x="1321" y="500"/>
                  </a:cubicBezTo>
                  <a:close/>
                  <a:moveTo>
                    <a:pt x="1184" y="586"/>
                  </a:moveTo>
                  <a:cubicBezTo>
                    <a:pt x="1184" y="586"/>
                    <a:pt x="1184" y="586"/>
                    <a:pt x="1184" y="586"/>
                  </a:cubicBezTo>
                  <a:cubicBezTo>
                    <a:pt x="1185" y="585"/>
                    <a:pt x="1187" y="584"/>
                    <a:pt x="1188" y="582"/>
                  </a:cubicBezTo>
                  <a:cubicBezTo>
                    <a:pt x="1189" y="584"/>
                    <a:pt x="1189" y="584"/>
                    <a:pt x="1189" y="584"/>
                  </a:cubicBezTo>
                  <a:cubicBezTo>
                    <a:pt x="1190" y="585"/>
                    <a:pt x="1193" y="585"/>
                    <a:pt x="1195" y="586"/>
                  </a:cubicBezTo>
                  <a:cubicBezTo>
                    <a:pt x="1195" y="586"/>
                    <a:pt x="1195" y="586"/>
                    <a:pt x="1195" y="586"/>
                  </a:cubicBezTo>
                  <a:cubicBezTo>
                    <a:pt x="1195" y="586"/>
                    <a:pt x="1196" y="586"/>
                    <a:pt x="1196" y="587"/>
                  </a:cubicBezTo>
                  <a:cubicBezTo>
                    <a:pt x="1197" y="588"/>
                    <a:pt x="1198" y="589"/>
                    <a:pt x="1199" y="590"/>
                  </a:cubicBezTo>
                  <a:cubicBezTo>
                    <a:pt x="1200" y="591"/>
                    <a:pt x="1201" y="593"/>
                    <a:pt x="1202" y="594"/>
                  </a:cubicBezTo>
                  <a:cubicBezTo>
                    <a:pt x="1203" y="595"/>
                    <a:pt x="1204" y="596"/>
                    <a:pt x="1204" y="597"/>
                  </a:cubicBezTo>
                  <a:cubicBezTo>
                    <a:pt x="1205" y="598"/>
                    <a:pt x="1206" y="599"/>
                    <a:pt x="1206" y="600"/>
                  </a:cubicBezTo>
                  <a:cubicBezTo>
                    <a:pt x="1207" y="600"/>
                    <a:pt x="1207" y="601"/>
                    <a:pt x="1207" y="601"/>
                  </a:cubicBezTo>
                  <a:cubicBezTo>
                    <a:pt x="1207" y="601"/>
                    <a:pt x="1207" y="601"/>
                    <a:pt x="1207" y="601"/>
                  </a:cubicBezTo>
                  <a:cubicBezTo>
                    <a:pt x="1208" y="602"/>
                    <a:pt x="1208" y="602"/>
                    <a:pt x="1208" y="602"/>
                  </a:cubicBezTo>
                  <a:cubicBezTo>
                    <a:pt x="1208" y="603"/>
                    <a:pt x="1208" y="603"/>
                    <a:pt x="1208" y="603"/>
                  </a:cubicBezTo>
                  <a:cubicBezTo>
                    <a:pt x="1209" y="605"/>
                    <a:pt x="1209" y="606"/>
                    <a:pt x="1209" y="608"/>
                  </a:cubicBezTo>
                  <a:cubicBezTo>
                    <a:pt x="1210" y="609"/>
                    <a:pt x="1210" y="610"/>
                    <a:pt x="1210" y="611"/>
                  </a:cubicBezTo>
                  <a:cubicBezTo>
                    <a:pt x="1210" y="612"/>
                    <a:pt x="1211" y="612"/>
                    <a:pt x="1211" y="613"/>
                  </a:cubicBezTo>
                  <a:cubicBezTo>
                    <a:pt x="1211" y="613"/>
                    <a:pt x="1211" y="614"/>
                    <a:pt x="1212" y="614"/>
                  </a:cubicBezTo>
                  <a:cubicBezTo>
                    <a:pt x="1213" y="617"/>
                    <a:pt x="1214" y="620"/>
                    <a:pt x="1216" y="623"/>
                  </a:cubicBezTo>
                  <a:cubicBezTo>
                    <a:pt x="1203" y="615"/>
                    <a:pt x="1199" y="600"/>
                    <a:pt x="1184" y="586"/>
                  </a:cubicBezTo>
                  <a:close/>
                  <a:moveTo>
                    <a:pt x="1167" y="725"/>
                  </a:moveTo>
                  <a:cubicBezTo>
                    <a:pt x="1167" y="726"/>
                    <a:pt x="1167" y="726"/>
                    <a:pt x="1167" y="726"/>
                  </a:cubicBezTo>
                  <a:cubicBezTo>
                    <a:pt x="1167" y="726"/>
                    <a:pt x="1167" y="726"/>
                    <a:pt x="1167" y="726"/>
                  </a:cubicBezTo>
                  <a:cubicBezTo>
                    <a:pt x="1167" y="726"/>
                    <a:pt x="1167" y="726"/>
                    <a:pt x="1167" y="726"/>
                  </a:cubicBezTo>
                  <a:cubicBezTo>
                    <a:pt x="1167" y="726"/>
                    <a:pt x="1167" y="726"/>
                    <a:pt x="1167" y="726"/>
                  </a:cubicBezTo>
                  <a:cubicBezTo>
                    <a:pt x="1168" y="727"/>
                    <a:pt x="1168" y="727"/>
                    <a:pt x="1168" y="727"/>
                  </a:cubicBezTo>
                  <a:cubicBezTo>
                    <a:pt x="1168" y="728"/>
                    <a:pt x="1168" y="729"/>
                    <a:pt x="1169" y="731"/>
                  </a:cubicBezTo>
                  <a:cubicBezTo>
                    <a:pt x="1170" y="733"/>
                    <a:pt x="1171" y="735"/>
                    <a:pt x="1172" y="737"/>
                  </a:cubicBezTo>
                  <a:cubicBezTo>
                    <a:pt x="1175" y="742"/>
                    <a:pt x="1177" y="746"/>
                    <a:pt x="1180" y="751"/>
                  </a:cubicBezTo>
                  <a:cubicBezTo>
                    <a:pt x="1180" y="751"/>
                    <a:pt x="1181" y="752"/>
                    <a:pt x="1181" y="753"/>
                  </a:cubicBezTo>
                  <a:cubicBezTo>
                    <a:pt x="1180" y="752"/>
                    <a:pt x="1178" y="751"/>
                    <a:pt x="1177" y="750"/>
                  </a:cubicBezTo>
                  <a:cubicBezTo>
                    <a:pt x="1176" y="750"/>
                    <a:pt x="1175" y="749"/>
                    <a:pt x="1174" y="749"/>
                  </a:cubicBezTo>
                  <a:cubicBezTo>
                    <a:pt x="1173" y="748"/>
                    <a:pt x="1172" y="748"/>
                    <a:pt x="1171" y="747"/>
                  </a:cubicBezTo>
                  <a:cubicBezTo>
                    <a:pt x="1169" y="747"/>
                    <a:pt x="1168" y="746"/>
                    <a:pt x="1166" y="745"/>
                  </a:cubicBezTo>
                  <a:cubicBezTo>
                    <a:pt x="1166" y="745"/>
                    <a:pt x="1166" y="744"/>
                    <a:pt x="1166" y="743"/>
                  </a:cubicBezTo>
                  <a:cubicBezTo>
                    <a:pt x="1167" y="735"/>
                    <a:pt x="1167" y="728"/>
                    <a:pt x="1166" y="722"/>
                  </a:cubicBezTo>
                  <a:cubicBezTo>
                    <a:pt x="1166" y="722"/>
                    <a:pt x="1166" y="723"/>
                    <a:pt x="1166" y="724"/>
                  </a:cubicBezTo>
                  <a:lnTo>
                    <a:pt x="1167" y="725"/>
                  </a:lnTo>
                  <a:close/>
                  <a:moveTo>
                    <a:pt x="1161" y="707"/>
                  </a:moveTo>
                  <a:cubicBezTo>
                    <a:pt x="1161" y="707"/>
                    <a:pt x="1161" y="707"/>
                    <a:pt x="1161" y="707"/>
                  </a:cubicBezTo>
                  <a:cubicBezTo>
                    <a:pt x="1162" y="708"/>
                    <a:pt x="1162" y="708"/>
                    <a:pt x="1163" y="709"/>
                  </a:cubicBezTo>
                  <a:cubicBezTo>
                    <a:pt x="1163" y="709"/>
                    <a:pt x="1163" y="709"/>
                    <a:pt x="1163" y="709"/>
                  </a:cubicBezTo>
                  <a:cubicBezTo>
                    <a:pt x="1163" y="711"/>
                    <a:pt x="1164" y="713"/>
                    <a:pt x="1164" y="715"/>
                  </a:cubicBezTo>
                  <a:cubicBezTo>
                    <a:pt x="1163" y="712"/>
                    <a:pt x="1162" y="710"/>
                    <a:pt x="1161" y="707"/>
                  </a:cubicBezTo>
                  <a:close/>
                  <a:moveTo>
                    <a:pt x="1085" y="767"/>
                  </a:moveTo>
                  <a:cubicBezTo>
                    <a:pt x="1086" y="768"/>
                    <a:pt x="1087" y="769"/>
                    <a:pt x="1087" y="769"/>
                  </a:cubicBezTo>
                  <a:cubicBezTo>
                    <a:pt x="1088" y="770"/>
                    <a:pt x="1089" y="771"/>
                    <a:pt x="1089" y="772"/>
                  </a:cubicBezTo>
                  <a:cubicBezTo>
                    <a:pt x="1090" y="773"/>
                    <a:pt x="1091" y="773"/>
                    <a:pt x="1091" y="774"/>
                  </a:cubicBezTo>
                  <a:cubicBezTo>
                    <a:pt x="1091" y="774"/>
                    <a:pt x="1091" y="774"/>
                    <a:pt x="1091" y="774"/>
                  </a:cubicBezTo>
                  <a:cubicBezTo>
                    <a:pt x="1091" y="775"/>
                    <a:pt x="1092" y="775"/>
                    <a:pt x="1092" y="775"/>
                  </a:cubicBezTo>
                  <a:cubicBezTo>
                    <a:pt x="1092" y="775"/>
                    <a:pt x="1092" y="775"/>
                    <a:pt x="1092" y="775"/>
                  </a:cubicBezTo>
                  <a:cubicBezTo>
                    <a:pt x="1092" y="776"/>
                    <a:pt x="1092" y="776"/>
                    <a:pt x="1092" y="776"/>
                  </a:cubicBezTo>
                  <a:cubicBezTo>
                    <a:pt x="1093" y="776"/>
                    <a:pt x="1093" y="777"/>
                    <a:pt x="1093" y="777"/>
                  </a:cubicBezTo>
                  <a:cubicBezTo>
                    <a:pt x="1093" y="778"/>
                    <a:pt x="1094" y="779"/>
                    <a:pt x="1094" y="780"/>
                  </a:cubicBezTo>
                  <a:cubicBezTo>
                    <a:pt x="1094" y="781"/>
                    <a:pt x="1095" y="781"/>
                    <a:pt x="1095" y="782"/>
                  </a:cubicBezTo>
                  <a:cubicBezTo>
                    <a:pt x="1095" y="783"/>
                    <a:pt x="1095" y="783"/>
                    <a:pt x="1095" y="783"/>
                  </a:cubicBezTo>
                  <a:cubicBezTo>
                    <a:pt x="1094" y="785"/>
                    <a:pt x="1094" y="786"/>
                    <a:pt x="1093" y="787"/>
                  </a:cubicBezTo>
                  <a:cubicBezTo>
                    <a:pt x="1093" y="788"/>
                    <a:pt x="1092" y="789"/>
                    <a:pt x="1092" y="789"/>
                  </a:cubicBezTo>
                  <a:cubicBezTo>
                    <a:pt x="1092" y="790"/>
                    <a:pt x="1092" y="791"/>
                    <a:pt x="1092" y="791"/>
                  </a:cubicBezTo>
                  <a:cubicBezTo>
                    <a:pt x="1092" y="792"/>
                    <a:pt x="1091" y="792"/>
                    <a:pt x="1091" y="793"/>
                  </a:cubicBezTo>
                  <a:cubicBezTo>
                    <a:pt x="1090" y="784"/>
                    <a:pt x="1087" y="776"/>
                    <a:pt x="1085" y="767"/>
                  </a:cubicBezTo>
                  <a:cubicBezTo>
                    <a:pt x="1085" y="767"/>
                    <a:pt x="1085" y="767"/>
                    <a:pt x="1085" y="767"/>
                  </a:cubicBezTo>
                  <a:close/>
                  <a:moveTo>
                    <a:pt x="1090" y="805"/>
                  </a:moveTo>
                  <a:cubicBezTo>
                    <a:pt x="1090" y="806"/>
                    <a:pt x="1090" y="808"/>
                    <a:pt x="1090" y="809"/>
                  </a:cubicBezTo>
                  <a:cubicBezTo>
                    <a:pt x="1088" y="807"/>
                    <a:pt x="1086" y="805"/>
                    <a:pt x="1084" y="802"/>
                  </a:cubicBezTo>
                  <a:cubicBezTo>
                    <a:pt x="1084" y="802"/>
                    <a:pt x="1085" y="802"/>
                    <a:pt x="1085" y="802"/>
                  </a:cubicBezTo>
                  <a:cubicBezTo>
                    <a:pt x="1085" y="803"/>
                    <a:pt x="1086" y="803"/>
                    <a:pt x="1087" y="803"/>
                  </a:cubicBezTo>
                  <a:cubicBezTo>
                    <a:pt x="1088" y="804"/>
                    <a:pt x="1088" y="804"/>
                    <a:pt x="1089" y="804"/>
                  </a:cubicBezTo>
                  <a:cubicBezTo>
                    <a:pt x="1089" y="804"/>
                    <a:pt x="1089" y="805"/>
                    <a:pt x="1089" y="805"/>
                  </a:cubicBezTo>
                  <a:cubicBezTo>
                    <a:pt x="1089" y="805"/>
                    <a:pt x="1089" y="805"/>
                    <a:pt x="1090" y="805"/>
                  </a:cubicBezTo>
                  <a:close/>
                  <a:moveTo>
                    <a:pt x="1095" y="815"/>
                  </a:moveTo>
                  <a:cubicBezTo>
                    <a:pt x="1094" y="809"/>
                    <a:pt x="1093" y="802"/>
                    <a:pt x="1092" y="795"/>
                  </a:cubicBezTo>
                  <a:cubicBezTo>
                    <a:pt x="1092" y="795"/>
                    <a:pt x="1092" y="795"/>
                    <a:pt x="1092" y="795"/>
                  </a:cubicBezTo>
                  <a:cubicBezTo>
                    <a:pt x="1092" y="794"/>
                    <a:pt x="1093" y="793"/>
                    <a:pt x="1093" y="792"/>
                  </a:cubicBezTo>
                  <a:cubicBezTo>
                    <a:pt x="1094" y="791"/>
                    <a:pt x="1094" y="791"/>
                    <a:pt x="1094" y="790"/>
                  </a:cubicBezTo>
                  <a:cubicBezTo>
                    <a:pt x="1095" y="790"/>
                    <a:pt x="1095" y="789"/>
                    <a:pt x="1095" y="788"/>
                  </a:cubicBezTo>
                  <a:cubicBezTo>
                    <a:pt x="1096" y="787"/>
                    <a:pt x="1096" y="786"/>
                    <a:pt x="1097" y="785"/>
                  </a:cubicBezTo>
                  <a:cubicBezTo>
                    <a:pt x="1097" y="786"/>
                    <a:pt x="1098" y="787"/>
                    <a:pt x="1099" y="788"/>
                  </a:cubicBezTo>
                  <a:cubicBezTo>
                    <a:pt x="1099" y="789"/>
                    <a:pt x="1100" y="790"/>
                    <a:pt x="1101" y="791"/>
                  </a:cubicBezTo>
                  <a:cubicBezTo>
                    <a:pt x="1101" y="792"/>
                    <a:pt x="1102" y="793"/>
                    <a:pt x="1103" y="794"/>
                  </a:cubicBezTo>
                  <a:cubicBezTo>
                    <a:pt x="1103" y="795"/>
                    <a:pt x="1104" y="795"/>
                    <a:pt x="1105" y="796"/>
                  </a:cubicBezTo>
                  <a:cubicBezTo>
                    <a:pt x="1106" y="797"/>
                    <a:pt x="1106" y="798"/>
                    <a:pt x="1107" y="799"/>
                  </a:cubicBezTo>
                  <a:cubicBezTo>
                    <a:pt x="1108" y="800"/>
                    <a:pt x="1109" y="801"/>
                    <a:pt x="1110" y="801"/>
                  </a:cubicBezTo>
                  <a:cubicBezTo>
                    <a:pt x="1111" y="802"/>
                    <a:pt x="1112" y="803"/>
                    <a:pt x="1113" y="804"/>
                  </a:cubicBezTo>
                  <a:cubicBezTo>
                    <a:pt x="1114" y="805"/>
                    <a:pt x="1115" y="805"/>
                    <a:pt x="1116" y="806"/>
                  </a:cubicBezTo>
                  <a:cubicBezTo>
                    <a:pt x="1117" y="807"/>
                    <a:pt x="1118" y="808"/>
                    <a:pt x="1119" y="808"/>
                  </a:cubicBezTo>
                  <a:cubicBezTo>
                    <a:pt x="1120" y="809"/>
                    <a:pt x="1121" y="810"/>
                    <a:pt x="1122" y="810"/>
                  </a:cubicBezTo>
                  <a:cubicBezTo>
                    <a:pt x="1121" y="810"/>
                    <a:pt x="1121" y="810"/>
                    <a:pt x="1121" y="810"/>
                  </a:cubicBezTo>
                  <a:cubicBezTo>
                    <a:pt x="1120" y="810"/>
                    <a:pt x="1119" y="810"/>
                    <a:pt x="1118" y="810"/>
                  </a:cubicBezTo>
                  <a:cubicBezTo>
                    <a:pt x="1118" y="811"/>
                    <a:pt x="1117" y="811"/>
                    <a:pt x="1116" y="811"/>
                  </a:cubicBezTo>
                  <a:cubicBezTo>
                    <a:pt x="1116" y="811"/>
                    <a:pt x="1115" y="811"/>
                    <a:pt x="1115" y="811"/>
                  </a:cubicBezTo>
                  <a:cubicBezTo>
                    <a:pt x="1114" y="811"/>
                    <a:pt x="1114" y="811"/>
                    <a:pt x="1113" y="811"/>
                  </a:cubicBezTo>
                  <a:cubicBezTo>
                    <a:pt x="1113" y="811"/>
                    <a:pt x="1112" y="812"/>
                    <a:pt x="1111" y="812"/>
                  </a:cubicBezTo>
                  <a:cubicBezTo>
                    <a:pt x="1109" y="812"/>
                    <a:pt x="1107" y="813"/>
                    <a:pt x="1105" y="813"/>
                  </a:cubicBezTo>
                  <a:cubicBezTo>
                    <a:pt x="1103" y="814"/>
                    <a:pt x="1102" y="815"/>
                    <a:pt x="1100" y="816"/>
                  </a:cubicBezTo>
                  <a:cubicBezTo>
                    <a:pt x="1099" y="816"/>
                    <a:pt x="1099" y="816"/>
                    <a:pt x="1098" y="817"/>
                  </a:cubicBezTo>
                  <a:cubicBezTo>
                    <a:pt x="1097" y="816"/>
                    <a:pt x="1096" y="816"/>
                    <a:pt x="1095" y="815"/>
                  </a:cubicBezTo>
                  <a:close/>
                  <a:moveTo>
                    <a:pt x="1120" y="806"/>
                  </a:moveTo>
                  <a:cubicBezTo>
                    <a:pt x="1119" y="805"/>
                    <a:pt x="1118" y="804"/>
                    <a:pt x="1118" y="804"/>
                  </a:cubicBezTo>
                  <a:cubicBezTo>
                    <a:pt x="1117" y="803"/>
                    <a:pt x="1116" y="802"/>
                    <a:pt x="1115" y="802"/>
                  </a:cubicBezTo>
                  <a:cubicBezTo>
                    <a:pt x="1114" y="801"/>
                    <a:pt x="1113" y="800"/>
                    <a:pt x="1112" y="799"/>
                  </a:cubicBezTo>
                  <a:cubicBezTo>
                    <a:pt x="1111" y="798"/>
                    <a:pt x="1110" y="798"/>
                    <a:pt x="1110" y="797"/>
                  </a:cubicBezTo>
                  <a:cubicBezTo>
                    <a:pt x="1109" y="796"/>
                    <a:pt x="1108" y="795"/>
                    <a:pt x="1107" y="794"/>
                  </a:cubicBezTo>
                  <a:cubicBezTo>
                    <a:pt x="1107" y="793"/>
                    <a:pt x="1106" y="793"/>
                    <a:pt x="1105" y="792"/>
                  </a:cubicBezTo>
                  <a:cubicBezTo>
                    <a:pt x="1104" y="791"/>
                    <a:pt x="1104" y="790"/>
                    <a:pt x="1103" y="789"/>
                  </a:cubicBezTo>
                  <a:cubicBezTo>
                    <a:pt x="1103" y="788"/>
                    <a:pt x="1102" y="787"/>
                    <a:pt x="1101" y="786"/>
                  </a:cubicBezTo>
                  <a:cubicBezTo>
                    <a:pt x="1100" y="785"/>
                    <a:pt x="1099" y="783"/>
                    <a:pt x="1098" y="781"/>
                  </a:cubicBezTo>
                  <a:cubicBezTo>
                    <a:pt x="1099" y="781"/>
                    <a:pt x="1099" y="780"/>
                    <a:pt x="1099" y="779"/>
                  </a:cubicBezTo>
                  <a:cubicBezTo>
                    <a:pt x="1101" y="776"/>
                    <a:pt x="1103" y="772"/>
                    <a:pt x="1105" y="769"/>
                  </a:cubicBezTo>
                  <a:cubicBezTo>
                    <a:pt x="1106" y="765"/>
                    <a:pt x="1108" y="762"/>
                    <a:pt x="1110" y="759"/>
                  </a:cubicBezTo>
                  <a:cubicBezTo>
                    <a:pt x="1111" y="757"/>
                    <a:pt x="1112" y="756"/>
                    <a:pt x="1113" y="754"/>
                  </a:cubicBezTo>
                  <a:cubicBezTo>
                    <a:pt x="1114" y="753"/>
                    <a:pt x="1115" y="751"/>
                    <a:pt x="1115" y="750"/>
                  </a:cubicBezTo>
                  <a:cubicBezTo>
                    <a:pt x="1116" y="750"/>
                    <a:pt x="1116" y="750"/>
                    <a:pt x="1116" y="749"/>
                  </a:cubicBezTo>
                  <a:cubicBezTo>
                    <a:pt x="1116" y="749"/>
                    <a:pt x="1116" y="749"/>
                    <a:pt x="1116" y="749"/>
                  </a:cubicBezTo>
                  <a:cubicBezTo>
                    <a:pt x="1117" y="749"/>
                    <a:pt x="1117" y="749"/>
                    <a:pt x="1118" y="749"/>
                  </a:cubicBezTo>
                  <a:cubicBezTo>
                    <a:pt x="1118" y="748"/>
                    <a:pt x="1118" y="748"/>
                    <a:pt x="1118" y="748"/>
                  </a:cubicBezTo>
                  <a:cubicBezTo>
                    <a:pt x="1118" y="748"/>
                    <a:pt x="1119" y="748"/>
                    <a:pt x="1119" y="748"/>
                  </a:cubicBezTo>
                  <a:cubicBezTo>
                    <a:pt x="1119" y="748"/>
                    <a:pt x="1119" y="747"/>
                    <a:pt x="1119" y="747"/>
                  </a:cubicBezTo>
                  <a:cubicBezTo>
                    <a:pt x="1119" y="747"/>
                    <a:pt x="1120" y="746"/>
                    <a:pt x="1120" y="746"/>
                  </a:cubicBezTo>
                  <a:cubicBezTo>
                    <a:pt x="1121" y="745"/>
                    <a:pt x="1121" y="744"/>
                    <a:pt x="1122" y="744"/>
                  </a:cubicBezTo>
                  <a:cubicBezTo>
                    <a:pt x="1122" y="743"/>
                    <a:pt x="1122" y="743"/>
                    <a:pt x="1123" y="743"/>
                  </a:cubicBezTo>
                  <a:cubicBezTo>
                    <a:pt x="1123" y="743"/>
                    <a:pt x="1124" y="743"/>
                    <a:pt x="1124" y="744"/>
                  </a:cubicBezTo>
                  <a:cubicBezTo>
                    <a:pt x="1123" y="763"/>
                    <a:pt x="1116" y="788"/>
                    <a:pt x="1127" y="808"/>
                  </a:cubicBezTo>
                  <a:cubicBezTo>
                    <a:pt x="1128" y="809"/>
                    <a:pt x="1128" y="810"/>
                    <a:pt x="1129" y="810"/>
                  </a:cubicBezTo>
                  <a:cubicBezTo>
                    <a:pt x="1129" y="810"/>
                    <a:pt x="1129" y="810"/>
                    <a:pt x="1129" y="810"/>
                  </a:cubicBezTo>
                  <a:cubicBezTo>
                    <a:pt x="1127" y="809"/>
                    <a:pt x="1127" y="809"/>
                    <a:pt x="1127" y="809"/>
                  </a:cubicBezTo>
                  <a:cubicBezTo>
                    <a:pt x="1126" y="809"/>
                    <a:pt x="1126" y="809"/>
                    <a:pt x="1125" y="809"/>
                  </a:cubicBezTo>
                  <a:cubicBezTo>
                    <a:pt x="1124" y="808"/>
                    <a:pt x="1124" y="808"/>
                    <a:pt x="1124" y="808"/>
                  </a:cubicBezTo>
                  <a:cubicBezTo>
                    <a:pt x="1123" y="807"/>
                    <a:pt x="1121" y="806"/>
                    <a:pt x="1120" y="806"/>
                  </a:cubicBezTo>
                  <a:close/>
                  <a:moveTo>
                    <a:pt x="1298" y="889"/>
                  </a:moveTo>
                  <a:cubicBezTo>
                    <a:pt x="1303" y="890"/>
                    <a:pt x="1308" y="890"/>
                    <a:pt x="1314" y="891"/>
                  </a:cubicBezTo>
                  <a:cubicBezTo>
                    <a:pt x="1319" y="891"/>
                    <a:pt x="1325" y="891"/>
                    <a:pt x="1330" y="891"/>
                  </a:cubicBezTo>
                  <a:cubicBezTo>
                    <a:pt x="1332" y="890"/>
                    <a:pt x="1332" y="890"/>
                    <a:pt x="1332" y="890"/>
                  </a:cubicBezTo>
                  <a:cubicBezTo>
                    <a:pt x="1334" y="890"/>
                    <a:pt x="1334" y="890"/>
                    <a:pt x="1334" y="890"/>
                  </a:cubicBezTo>
                  <a:cubicBezTo>
                    <a:pt x="1335" y="890"/>
                    <a:pt x="1335" y="890"/>
                    <a:pt x="1335" y="890"/>
                  </a:cubicBezTo>
                  <a:cubicBezTo>
                    <a:pt x="1335" y="890"/>
                    <a:pt x="1335" y="890"/>
                    <a:pt x="1335" y="890"/>
                  </a:cubicBezTo>
                  <a:cubicBezTo>
                    <a:pt x="1335" y="890"/>
                    <a:pt x="1335" y="890"/>
                    <a:pt x="1335" y="890"/>
                  </a:cubicBezTo>
                  <a:cubicBezTo>
                    <a:pt x="1336" y="890"/>
                    <a:pt x="1336" y="890"/>
                    <a:pt x="1336" y="890"/>
                  </a:cubicBezTo>
                  <a:cubicBezTo>
                    <a:pt x="1337" y="890"/>
                    <a:pt x="1337" y="890"/>
                    <a:pt x="1337" y="890"/>
                  </a:cubicBezTo>
                  <a:cubicBezTo>
                    <a:pt x="1338" y="890"/>
                    <a:pt x="1338" y="890"/>
                    <a:pt x="1338" y="890"/>
                  </a:cubicBezTo>
                  <a:cubicBezTo>
                    <a:pt x="1338" y="890"/>
                    <a:pt x="1339" y="890"/>
                    <a:pt x="1339" y="890"/>
                  </a:cubicBezTo>
                  <a:cubicBezTo>
                    <a:pt x="1340" y="890"/>
                    <a:pt x="1340" y="890"/>
                    <a:pt x="1341" y="891"/>
                  </a:cubicBezTo>
                  <a:cubicBezTo>
                    <a:pt x="1341" y="891"/>
                    <a:pt x="1342" y="891"/>
                    <a:pt x="1342" y="891"/>
                  </a:cubicBezTo>
                  <a:cubicBezTo>
                    <a:pt x="1342" y="891"/>
                    <a:pt x="1343" y="891"/>
                    <a:pt x="1343" y="891"/>
                  </a:cubicBezTo>
                  <a:cubicBezTo>
                    <a:pt x="1344" y="892"/>
                    <a:pt x="1345" y="892"/>
                    <a:pt x="1345" y="892"/>
                  </a:cubicBezTo>
                  <a:cubicBezTo>
                    <a:pt x="1346" y="892"/>
                    <a:pt x="1347" y="893"/>
                    <a:pt x="1348" y="893"/>
                  </a:cubicBezTo>
                  <a:cubicBezTo>
                    <a:pt x="1348" y="893"/>
                    <a:pt x="1349" y="893"/>
                    <a:pt x="1349" y="893"/>
                  </a:cubicBezTo>
                  <a:cubicBezTo>
                    <a:pt x="1349" y="894"/>
                    <a:pt x="1350" y="894"/>
                    <a:pt x="1350" y="894"/>
                  </a:cubicBezTo>
                  <a:cubicBezTo>
                    <a:pt x="1351" y="894"/>
                    <a:pt x="1352" y="895"/>
                    <a:pt x="1353" y="895"/>
                  </a:cubicBezTo>
                  <a:cubicBezTo>
                    <a:pt x="1355" y="896"/>
                    <a:pt x="1356" y="897"/>
                    <a:pt x="1358" y="898"/>
                  </a:cubicBezTo>
                  <a:cubicBezTo>
                    <a:pt x="1360" y="899"/>
                    <a:pt x="1361" y="900"/>
                    <a:pt x="1363" y="901"/>
                  </a:cubicBezTo>
                  <a:cubicBezTo>
                    <a:pt x="1363" y="902"/>
                    <a:pt x="1363" y="902"/>
                    <a:pt x="1363" y="902"/>
                  </a:cubicBezTo>
                  <a:cubicBezTo>
                    <a:pt x="1363" y="902"/>
                    <a:pt x="1362" y="902"/>
                    <a:pt x="1362" y="902"/>
                  </a:cubicBezTo>
                  <a:cubicBezTo>
                    <a:pt x="1363" y="904"/>
                    <a:pt x="1364" y="904"/>
                    <a:pt x="1365" y="905"/>
                  </a:cubicBezTo>
                  <a:cubicBezTo>
                    <a:pt x="1362" y="905"/>
                    <a:pt x="1362" y="905"/>
                    <a:pt x="1362" y="905"/>
                  </a:cubicBezTo>
                  <a:cubicBezTo>
                    <a:pt x="1353" y="921"/>
                    <a:pt x="1363" y="928"/>
                    <a:pt x="1376" y="933"/>
                  </a:cubicBezTo>
                  <a:cubicBezTo>
                    <a:pt x="1365" y="942"/>
                    <a:pt x="1355" y="951"/>
                    <a:pt x="1341" y="959"/>
                  </a:cubicBezTo>
                  <a:cubicBezTo>
                    <a:pt x="1325" y="969"/>
                    <a:pt x="1306" y="971"/>
                    <a:pt x="1289" y="976"/>
                  </a:cubicBezTo>
                  <a:cubicBezTo>
                    <a:pt x="1272" y="980"/>
                    <a:pt x="1259" y="986"/>
                    <a:pt x="1241" y="988"/>
                  </a:cubicBezTo>
                  <a:cubicBezTo>
                    <a:pt x="1251" y="956"/>
                    <a:pt x="1251" y="931"/>
                    <a:pt x="1270" y="905"/>
                  </a:cubicBezTo>
                  <a:cubicBezTo>
                    <a:pt x="1275" y="899"/>
                    <a:pt x="1280" y="894"/>
                    <a:pt x="1286" y="889"/>
                  </a:cubicBezTo>
                  <a:cubicBezTo>
                    <a:pt x="1290" y="889"/>
                    <a:pt x="1294" y="889"/>
                    <a:pt x="1298" y="889"/>
                  </a:cubicBezTo>
                  <a:close/>
                  <a:moveTo>
                    <a:pt x="1448" y="743"/>
                  </a:moveTo>
                  <a:cubicBezTo>
                    <a:pt x="1449" y="742"/>
                    <a:pt x="1449" y="742"/>
                    <a:pt x="1449" y="742"/>
                  </a:cubicBezTo>
                  <a:cubicBezTo>
                    <a:pt x="1449" y="742"/>
                    <a:pt x="1449" y="742"/>
                    <a:pt x="1449" y="742"/>
                  </a:cubicBezTo>
                  <a:cubicBezTo>
                    <a:pt x="1449" y="742"/>
                    <a:pt x="1449" y="742"/>
                    <a:pt x="1449" y="742"/>
                  </a:cubicBezTo>
                  <a:cubicBezTo>
                    <a:pt x="1450" y="741"/>
                    <a:pt x="1450" y="741"/>
                    <a:pt x="1450" y="741"/>
                  </a:cubicBezTo>
                  <a:cubicBezTo>
                    <a:pt x="1450" y="741"/>
                    <a:pt x="1451" y="740"/>
                    <a:pt x="1451" y="740"/>
                  </a:cubicBezTo>
                  <a:cubicBezTo>
                    <a:pt x="1452" y="739"/>
                    <a:pt x="1452" y="739"/>
                    <a:pt x="1452" y="739"/>
                  </a:cubicBezTo>
                  <a:cubicBezTo>
                    <a:pt x="1454" y="738"/>
                    <a:pt x="1455" y="736"/>
                    <a:pt x="1457" y="735"/>
                  </a:cubicBezTo>
                  <a:cubicBezTo>
                    <a:pt x="1454" y="738"/>
                    <a:pt x="1451" y="740"/>
                    <a:pt x="1448" y="743"/>
                  </a:cubicBezTo>
                  <a:close/>
                  <a:moveTo>
                    <a:pt x="1519" y="662"/>
                  </a:moveTo>
                  <a:cubicBezTo>
                    <a:pt x="1518" y="662"/>
                    <a:pt x="1518" y="663"/>
                    <a:pt x="1518" y="664"/>
                  </a:cubicBezTo>
                  <a:cubicBezTo>
                    <a:pt x="1518" y="664"/>
                    <a:pt x="1518" y="665"/>
                    <a:pt x="1518" y="665"/>
                  </a:cubicBezTo>
                  <a:cubicBezTo>
                    <a:pt x="1518" y="666"/>
                    <a:pt x="1518" y="667"/>
                    <a:pt x="1517" y="667"/>
                  </a:cubicBezTo>
                  <a:cubicBezTo>
                    <a:pt x="1517" y="667"/>
                    <a:pt x="1517" y="668"/>
                    <a:pt x="1517" y="668"/>
                  </a:cubicBezTo>
                  <a:cubicBezTo>
                    <a:pt x="1517" y="668"/>
                    <a:pt x="1517" y="669"/>
                    <a:pt x="1517" y="669"/>
                  </a:cubicBezTo>
                  <a:cubicBezTo>
                    <a:pt x="1517" y="669"/>
                    <a:pt x="1517" y="670"/>
                    <a:pt x="1517" y="670"/>
                  </a:cubicBezTo>
                  <a:cubicBezTo>
                    <a:pt x="1517" y="671"/>
                    <a:pt x="1517" y="671"/>
                    <a:pt x="1517" y="671"/>
                  </a:cubicBezTo>
                  <a:cubicBezTo>
                    <a:pt x="1516" y="672"/>
                    <a:pt x="1515" y="673"/>
                    <a:pt x="1513" y="674"/>
                  </a:cubicBezTo>
                  <a:cubicBezTo>
                    <a:pt x="1510" y="677"/>
                    <a:pt x="1507" y="681"/>
                    <a:pt x="1505" y="685"/>
                  </a:cubicBezTo>
                  <a:cubicBezTo>
                    <a:pt x="1503" y="688"/>
                    <a:pt x="1501" y="692"/>
                    <a:pt x="1499" y="696"/>
                  </a:cubicBezTo>
                  <a:cubicBezTo>
                    <a:pt x="1497" y="700"/>
                    <a:pt x="1495" y="704"/>
                    <a:pt x="1493" y="708"/>
                  </a:cubicBezTo>
                  <a:cubicBezTo>
                    <a:pt x="1492" y="710"/>
                    <a:pt x="1490" y="711"/>
                    <a:pt x="1489" y="713"/>
                  </a:cubicBezTo>
                  <a:cubicBezTo>
                    <a:pt x="1489" y="713"/>
                    <a:pt x="1488" y="714"/>
                    <a:pt x="1488" y="714"/>
                  </a:cubicBezTo>
                  <a:cubicBezTo>
                    <a:pt x="1487" y="715"/>
                    <a:pt x="1487" y="715"/>
                    <a:pt x="1487" y="715"/>
                  </a:cubicBezTo>
                  <a:cubicBezTo>
                    <a:pt x="1487" y="715"/>
                    <a:pt x="1487" y="715"/>
                    <a:pt x="1487" y="715"/>
                  </a:cubicBezTo>
                  <a:cubicBezTo>
                    <a:pt x="1487" y="715"/>
                    <a:pt x="1487" y="715"/>
                    <a:pt x="1487" y="715"/>
                  </a:cubicBezTo>
                  <a:cubicBezTo>
                    <a:pt x="1486" y="716"/>
                    <a:pt x="1485" y="717"/>
                    <a:pt x="1484" y="717"/>
                  </a:cubicBezTo>
                  <a:cubicBezTo>
                    <a:pt x="1481" y="720"/>
                    <a:pt x="1477" y="722"/>
                    <a:pt x="1473" y="724"/>
                  </a:cubicBezTo>
                  <a:cubicBezTo>
                    <a:pt x="1469" y="726"/>
                    <a:pt x="1465" y="727"/>
                    <a:pt x="1461" y="729"/>
                  </a:cubicBezTo>
                  <a:cubicBezTo>
                    <a:pt x="1457" y="731"/>
                    <a:pt x="1453" y="733"/>
                    <a:pt x="1450" y="736"/>
                  </a:cubicBezTo>
                  <a:cubicBezTo>
                    <a:pt x="1450" y="735"/>
                    <a:pt x="1451" y="735"/>
                    <a:pt x="1451" y="734"/>
                  </a:cubicBezTo>
                  <a:cubicBezTo>
                    <a:pt x="1452" y="733"/>
                    <a:pt x="1452" y="733"/>
                    <a:pt x="1452" y="732"/>
                  </a:cubicBezTo>
                  <a:cubicBezTo>
                    <a:pt x="1453" y="731"/>
                    <a:pt x="1453" y="731"/>
                    <a:pt x="1453" y="731"/>
                  </a:cubicBezTo>
                  <a:cubicBezTo>
                    <a:pt x="1453" y="730"/>
                    <a:pt x="1453" y="730"/>
                    <a:pt x="1453" y="729"/>
                  </a:cubicBezTo>
                  <a:cubicBezTo>
                    <a:pt x="1454" y="725"/>
                    <a:pt x="1455" y="721"/>
                    <a:pt x="1455" y="716"/>
                  </a:cubicBezTo>
                  <a:cubicBezTo>
                    <a:pt x="1455" y="715"/>
                    <a:pt x="1455" y="715"/>
                    <a:pt x="1455" y="714"/>
                  </a:cubicBezTo>
                  <a:cubicBezTo>
                    <a:pt x="1455" y="713"/>
                    <a:pt x="1455" y="713"/>
                    <a:pt x="1455" y="712"/>
                  </a:cubicBezTo>
                  <a:cubicBezTo>
                    <a:pt x="1455" y="711"/>
                    <a:pt x="1455" y="709"/>
                    <a:pt x="1455" y="708"/>
                  </a:cubicBezTo>
                  <a:cubicBezTo>
                    <a:pt x="1454" y="706"/>
                    <a:pt x="1454" y="703"/>
                    <a:pt x="1454" y="701"/>
                  </a:cubicBezTo>
                  <a:cubicBezTo>
                    <a:pt x="1454" y="698"/>
                    <a:pt x="1454" y="695"/>
                    <a:pt x="1454" y="693"/>
                  </a:cubicBezTo>
                  <a:cubicBezTo>
                    <a:pt x="1454" y="692"/>
                    <a:pt x="1454" y="691"/>
                    <a:pt x="1454" y="690"/>
                  </a:cubicBezTo>
                  <a:cubicBezTo>
                    <a:pt x="1454" y="690"/>
                    <a:pt x="1454" y="690"/>
                    <a:pt x="1454" y="690"/>
                  </a:cubicBezTo>
                  <a:cubicBezTo>
                    <a:pt x="1454" y="690"/>
                    <a:pt x="1454" y="690"/>
                    <a:pt x="1454" y="690"/>
                  </a:cubicBezTo>
                  <a:cubicBezTo>
                    <a:pt x="1454" y="688"/>
                    <a:pt x="1454" y="687"/>
                    <a:pt x="1454" y="686"/>
                  </a:cubicBezTo>
                  <a:cubicBezTo>
                    <a:pt x="1455" y="681"/>
                    <a:pt x="1456" y="677"/>
                    <a:pt x="1458" y="673"/>
                  </a:cubicBezTo>
                  <a:cubicBezTo>
                    <a:pt x="1458" y="673"/>
                    <a:pt x="1458" y="672"/>
                    <a:pt x="1458" y="672"/>
                  </a:cubicBezTo>
                  <a:cubicBezTo>
                    <a:pt x="1458" y="672"/>
                    <a:pt x="1458" y="671"/>
                    <a:pt x="1459" y="671"/>
                  </a:cubicBezTo>
                  <a:cubicBezTo>
                    <a:pt x="1459" y="670"/>
                    <a:pt x="1459" y="669"/>
                    <a:pt x="1459" y="668"/>
                  </a:cubicBezTo>
                  <a:cubicBezTo>
                    <a:pt x="1460" y="668"/>
                    <a:pt x="1460" y="667"/>
                    <a:pt x="1460" y="666"/>
                  </a:cubicBezTo>
                  <a:cubicBezTo>
                    <a:pt x="1460" y="667"/>
                    <a:pt x="1460" y="667"/>
                    <a:pt x="1460" y="667"/>
                  </a:cubicBezTo>
                  <a:cubicBezTo>
                    <a:pt x="1460" y="667"/>
                    <a:pt x="1460" y="667"/>
                    <a:pt x="1461" y="666"/>
                  </a:cubicBezTo>
                  <a:cubicBezTo>
                    <a:pt x="1461" y="665"/>
                    <a:pt x="1461" y="665"/>
                    <a:pt x="1462" y="664"/>
                  </a:cubicBezTo>
                  <a:cubicBezTo>
                    <a:pt x="1462" y="664"/>
                    <a:pt x="1462" y="663"/>
                    <a:pt x="1462" y="663"/>
                  </a:cubicBezTo>
                  <a:cubicBezTo>
                    <a:pt x="1462" y="663"/>
                    <a:pt x="1462" y="662"/>
                    <a:pt x="1462" y="662"/>
                  </a:cubicBezTo>
                  <a:cubicBezTo>
                    <a:pt x="1462" y="662"/>
                    <a:pt x="1462" y="662"/>
                    <a:pt x="1462" y="662"/>
                  </a:cubicBezTo>
                  <a:cubicBezTo>
                    <a:pt x="1463" y="661"/>
                    <a:pt x="1463" y="660"/>
                    <a:pt x="1463" y="659"/>
                  </a:cubicBezTo>
                  <a:cubicBezTo>
                    <a:pt x="1463" y="657"/>
                    <a:pt x="1463" y="656"/>
                    <a:pt x="1463" y="655"/>
                  </a:cubicBezTo>
                  <a:cubicBezTo>
                    <a:pt x="1463" y="654"/>
                    <a:pt x="1464" y="653"/>
                    <a:pt x="1464" y="651"/>
                  </a:cubicBezTo>
                  <a:cubicBezTo>
                    <a:pt x="1464" y="650"/>
                    <a:pt x="1464" y="649"/>
                    <a:pt x="1464" y="648"/>
                  </a:cubicBezTo>
                  <a:cubicBezTo>
                    <a:pt x="1464" y="647"/>
                    <a:pt x="1464" y="646"/>
                    <a:pt x="1464" y="645"/>
                  </a:cubicBezTo>
                  <a:cubicBezTo>
                    <a:pt x="1472" y="638"/>
                    <a:pt x="1470" y="629"/>
                    <a:pt x="1465" y="621"/>
                  </a:cubicBezTo>
                  <a:cubicBezTo>
                    <a:pt x="1485" y="623"/>
                    <a:pt x="1504" y="628"/>
                    <a:pt x="1522" y="635"/>
                  </a:cubicBezTo>
                  <a:cubicBezTo>
                    <a:pt x="1518" y="640"/>
                    <a:pt x="1518" y="645"/>
                    <a:pt x="1523" y="650"/>
                  </a:cubicBezTo>
                  <a:cubicBezTo>
                    <a:pt x="1523" y="650"/>
                    <a:pt x="1522" y="651"/>
                    <a:pt x="1522" y="651"/>
                  </a:cubicBezTo>
                  <a:cubicBezTo>
                    <a:pt x="1522" y="653"/>
                    <a:pt x="1521" y="654"/>
                    <a:pt x="1521" y="655"/>
                  </a:cubicBezTo>
                  <a:cubicBezTo>
                    <a:pt x="1520" y="657"/>
                    <a:pt x="1520" y="658"/>
                    <a:pt x="1519" y="659"/>
                  </a:cubicBezTo>
                  <a:cubicBezTo>
                    <a:pt x="1519" y="660"/>
                    <a:pt x="1519" y="661"/>
                    <a:pt x="1519" y="662"/>
                  </a:cubicBezTo>
                  <a:close/>
                  <a:moveTo>
                    <a:pt x="1548" y="662"/>
                  </a:moveTo>
                  <a:cubicBezTo>
                    <a:pt x="1548" y="662"/>
                    <a:pt x="1548" y="662"/>
                    <a:pt x="1548" y="662"/>
                  </a:cubicBezTo>
                  <a:cubicBezTo>
                    <a:pt x="1544" y="663"/>
                    <a:pt x="1540" y="664"/>
                    <a:pt x="1536" y="665"/>
                  </a:cubicBezTo>
                  <a:cubicBezTo>
                    <a:pt x="1532" y="665"/>
                    <a:pt x="1528" y="667"/>
                    <a:pt x="1524" y="668"/>
                  </a:cubicBezTo>
                  <a:cubicBezTo>
                    <a:pt x="1523" y="668"/>
                    <a:pt x="1522" y="669"/>
                    <a:pt x="1521" y="669"/>
                  </a:cubicBezTo>
                  <a:cubicBezTo>
                    <a:pt x="1521" y="670"/>
                    <a:pt x="1520" y="670"/>
                    <a:pt x="1520" y="670"/>
                  </a:cubicBezTo>
                  <a:cubicBezTo>
                    <a:pt x="1519" y="670"/>
                    <a:pt x="1519" y="670"/>
                    <a:pt x="1519" y="670"/>
                  </a:cubicBezTo>
                  <a:cubicBezTo>
                    <a:pt x="1519" y="670"/>
                    <a:pt x="1519" y="670"/>
                    <a:pt x="1519" y="670"/>
                  </a:cubicBezTo>
                  <a:cubicBezTo>
                    <a:pt x="1519" y="670"/>
                    <a:pt x="1520" y="670"/>
                    <a:pt x="1520" y="669"/>
                  </a:cubicBezTo>
                  <a:cubicBezTo>
                    <a:pt x="1520" y="669"/>
                    <a:pt x="1520" y="669"/>
                    <a:pt x="1520" y="668"/>
                  </a:cubicBezTo>
                  <a:cubicBezTo>
                    <a:pt x="1520" y="668"/>
                    <a:pt x="1520" y="668"/>
                    <a:pt x="1520" y="668"/>
                  </a:cubicBezTo>
                  <a:cubicBezTo>
                    <a:pt x="1520" y="667"/>
                    <a:pt x="1520" y="666"/>
                    <a:pt x="1520" y="666"/>
                  </a:cubicBezTo>
                  <a:cubicBezTo>
                    <a:pt x="1520" y="665"/>
                    <a:pt x="1520" y="665"/>
                    <a:pt x="1521" y="664"/>
                  </a:cubicBezTo>
                  <a:cubicBezTo>
                    <a:pt x="1521" y="663"/>
                    <a:pt x="1521" y="663"/>
                    <a:pt x="1521" y="662"/>
                  </a:cubicBezTo>
                  <a:cubicBezTo>
                    <a:pt x="1521" y="662"/>
                    <a:pt x="1521" y="661"/>
                    <a:pt x="1522" y="660"/>
                  </a:cubicBezTo>
                  <a:cubicBezTo>
                    <a:pt x="1522" y="659"/>
                    <a:pt x="1522" y="658"/>
                    <a:pt x="1523" y="656"/>
                  </a:cubicBezTo>
                  <a:cubicBezTo>
                    <a:pt x="1523" y="655"/>
                    <a:pt x="1524" y="654"/>
                    <a:pt x="1525" y="652"/>
                  </a:cubicBezTo>
                  <a:cubicBezTo>
                    <a:pt x="1525" y="651"/>
                    <a:pt x="1526" y="650"/>
                    <a:pt x="1527" y="648"/>
                  </a:cubicBezTo>
                  <a:cubicBezTo>
                    <a:pt x="1527" y="648"/>
                    <a:pt x="1527" y="648"/>
                    <a:pt x="1527" y="648"/>
                  </a:cubicBezTo>
                  <a:cubicBezTo>
                    <a:pt x="1526" y="649"/>
                    <a:pt x="1526" y="650"/>
                    <a:pt x="1526" y="651"/>
                  </a:cubicBezTo>
                  <a:cubicBezTo>
                    <a:pt x="1534" y="654"/>
                    <a:pt x="1540" y="651"/>
                    <a:pt x="1544" y="646"/>
                  </a:cubicBezTo>
                  <a:cubicBezTo>
                    <a:pt x="1548" y="648"/>
                    <a:pt x="1552" y="650"/>
                    <a:pt x="1555" y="652"/>
                  </a:cubicBezTo>
                  <a:cubicBezTo>
                    <a:pt x="1555" y="653"/>
                    <a:pt x="1555" y="653"/>
                    <a:pt x="1555" y="653"/>
                  </a:cubicBezTo>
                  <a:cubicBezTo>
                    <a:pt x="1555" y="654"/>
                    <a:pt x="1554" y="654"/>
                    <a:pt x="1554" y="655"/>
                  </a:cubicBezTo>
                  <a:cubicBezTo>
                    <a:pt x="1553" y="656"/>
                    <a:pt x="1553" y="657"/>
                    <a:pt x="1552" y="658"/>
                  </a:cubicBezTo>
                  <a:cubicBezTo>
                    <a:pt x="1552" y="658"/>
                    <a:pt x="1551" y="659"/>
                    <a:pt x="1551" y="660"/>
                  </a:cubicBezTo>
                  <a:cubicBezTo>
                    <a:pt x="1550" y="660"/>
                    <a:pt x="1550" y="660"/>
                    <a:pt x="1550" y="660"/>
                  </a:cubicBezTo>
                  <a:cubicBezTo>
                    <a:pt x="1550" y="661"/>
                    <a:pt x="1549" y="661"/>
                    <a:pt x="1549" y="661"/>
                  </a:cubicBezTo>
                  <a:cubicBezTo>
                    <a:pt x="1549" y="662"/>
                    <a:pt x="1548" y="662"/>
                    <a:pt x="1548" y="662"/>
                  </a:cubicBezTo>
                  <a:close/>
                  <a:moveTo>
                    <a:pt x="1567" y="661"/>
                  </a:moveTo>
                  <a:cubicBezTo>
                    <a:pt x="1566" y="661"/>
                    <a:pt x="1564" y="661"/>
                    <a:pt x="1562" y="661"/>
                  </a:cubicBezTo>
                  <a:cubicBezTo>
                    <a:pt x="1561" y="661"/>
                    <a:pt x="1559" y="661"/>
                    <a:pt x="1557" y="661"/>
                  </a:cubicBezTo>
                  <a:cubicBezTo>
                    <a:pt x="1555" y="662"/>
                    <a:pt x="1552" y="662"/>
                    <a:pt x="1549" y="662"/>
                  </a:cubicBezTo>
                  <a:cubicBezTo>
                    <a:pt x="1549" y="662"/>
                    <a:pt x="1550" y="662"/>
                    <a:pt x="1550" y="662"/>
                  </a:cubicBezTo>
                  <a:cubicBezTo>
                    <a:pt x="1551" y="661"/>
                    <a:pt x="1552" y="660"/>
                    <a:pt x="1553" y="659"/>
                  </a:cubicBezTo>
                  <a:cubicBezTo>
                    <a:pt x="1554" y="658"/>
                    <a:pt x="1555" y="657"/>
                    <a:pt x="1555" y="657"/>
                  </a:cubicBezTo>
                  <a:cubicBezTo>
                    <a:pt x="1556" y="656"/>
                    <a:pt x="1556" y="656"/>
                    <a:pt x="1556" y="655"/>
                  </a:cubicBezTo>
                  <a:cubicBezTo>
                    <a:pt x="1557" y="655"/>
                    <a:pt x="1557" y="654"/>
                    <a:pt x="1557" y="654"/>
                  </a:cubicBezTo>
                  <a:cubicBezTo>
                    <a:pt x="1557" y="654"/>
                    <a:pt x="1557" y="654"/>
                    <a:pt x="1557" y="654"/>
                  </a:cubicBezTo>
                  <a:cubicBezTo>
                    <a:pt x="1561" y="656"/>
                    <a:pt x="1565" y="659"/>
                    <a:pt x="1569" y="662"/>
                  </a:cubicBezTo>
                  <a:cubicBezTo>
                    <a:pt x="1568" y="661"/>
                    <a:pt x="1568" y="661"/>
                    <a:pt x="1567" y="661"/>
                  </a:cubicBezTo>
                  <a:close/>
                  <a:moveTo>
                    <a:pt x="1520" y="553"/>
                  </a:moveTo>
                  <a:cubicBezTo>
                    <a:pt x="1523" y="552"/>
                    <a:pt x="1543" y="552"/>
                    <a:pt x="1563" y="555"/>
                  </a:cubicBezTo>
                  <a:cubicBezTo>
                    <a:pt x="1561" y="562"/>
                    <a:pt x="1563" y="571"/>
                    <a:pt x="1570" y="577"/>
                  </a:cubicBezTo>
                  <a:cubicBezTo>
                    <a:pt x="1571" y="577"/>
                    <a:pt x="1571" y="577"/>
                    <a:pt x="1571" y="577"/>
                  </a:cubicBezTo>
                  <a:cubicBezTo>
                    <a:pt x="1571" y="577"/>
                    <a:pt x="1571" y="578"/>
                    <a:pt x="1571" y="578"/>
                  </a:cubicBezTo>
                  <a:cubicBezTo>
                    <a:pt x="1572" y="580"/>
                    <a:pt x="1572" y="582"/>
                    <a:pt x="1573" y="583"/>
                  </a:cubicBezTo>
                  <a:cubicBezTo>
                    <a:pt x="1573" y="584"/>
                    <a:pt x="1573" y="585"/>
                    <a:pt x="1574" y="586"/>
                  </a:cubicBezTo>
                  <a:cubicBezTo>
                    <a:pt x="1574" y="586"/>
                    <a:pt x="1574" y="587"/>
                    <a:pt x="1574" y="587"/>
                  </a:cubicBezTo>
                  <a:cubicBezTo>
                    <a:pt x="1574" y="587"/>
                    <a:pt x="1575" y="588"/>
                    <a:pt x="1575" y="588"/>
                  </a:cubicBezTo>
                  <a:cubicBezTo>
                    <a:pt x="1575" y="589"/>
                    <a:pt x="1575" y="590"/>
                    <a:pt x="1576" y="590"/>
                  </a:cubicBezTo>
                  <a:cubicBezTo>
                    <a:pt x="1576" y="591"/>
                    <a:pt x="1576" y="592"/>
                    <a:pt x="1577" y="592"/>
                  </a:cubicBezTo>
                  <a:cubicBezTo>
                    <a:pt x="1577" y="593"/>
                    <a:pt x="1577" y="593"/>
                    <a:pt x="1577" y="593"/>
                  </a:cubicBezTo>
                  <a:cubicBezTo>
                    <a:pt x="1577" y="593"/>
                    <a:pt x="1578" y="594"/>
                    <a:pt x="1578" y="594"/>
                  </a:cubicBezTo>
                  <a:cubicBezTo>
                    <a:pt x="1578" y="594"/>
                    <a:pt x="1579" y="595"/>
                    <a:pt x="1579" y="595"/>
                  </a:cubicBezTo>
                  <a:cubicBezTo>
                    <a:pt x="1580" y="596"/>
                    <a:pt x="1580" y="596"/>
                    <a:pt x="1580" y="596"/>
                  </a:cubicBezTo>
                  <a:cubicBezTo>
                    <a:pt x="1581" y="597"/>
                    <a:pt x="1581" y="597"/>
                    <a:pt x="1581" y="597"/>
                  </a:cubicBezTo>
                  <a:cubicBezTo>
                    <a:pt x="1582" y="598"/>
                    <a:pt x="1582" y="598"/>
                    <a:pt x="1582" y="598"/>
                  </a:cubicBezTo>
                  <a:cubicBezTo>
                    <a:pt x="1582" y="598"/>
                    <a:pt x="1582" y="598"/>
                    <a:pt x="1582" y="598"/>
                  </a:cubicBezTo>
                  <a:cubicBezTo>
                    <a:pt x="1582" y="599"/>
                    <a:pt x="1581" y="599"/>
                    <a:pt x="1581" y="599"/>
                  </a:cubicBezTo>
                  <a:cubicBezTo>
                    <a:pt x="1580" y="600"/>
                    <a:pt x="1580" y="600"/>
                    <a:pt x="1580" y="600"/>
                  </a:cubicBezTo>
                  <a:cubicBezTo>
                    <a:pt x="1580" y="600"/>
                    <a:pt x="1579" y="600"/>
                    <a:pt x="1579" y="601"/>
                  </a:cubicBezTo>
                  <a:cubicBezTo>
                    <a:pt x="1577" y="603"/>
                    <a:pt x="1576" y="605"/>
                    <a:pt x="1575" y="608"/>
                  </a:cubicBezTo>
                  <a:cubicBezTo>
                    <a:pt x="1574" y="610"/>
                    <a:pt x="1573" y="613"/>
                    <a:pt x="1572" y="615"/>
                  </a:cubicBezTo>
                  <a:cubicBezTo>
                    <a:pt x="1570" y="618"/>
                    <a:pt x="1569" y="621"/>
                    <a:pt x="1568" y="624"/>
                  </a:cubicBezTo>
                  <a:cubicBezTo>
                    <a:pt x="1566" y="629"/>
                    <a:pt x="1564" y="634"/>
                    <a:pt x="1562" y="639"/>
                  </a:cubicBezTo>
                  <a:cubicBezTo>
                    <a:pt x="1561" y="641"/>
                    <a:pt x="1560" y="643"/>
                    <a:pt x="1559" y="645"/>
                  </a:cubicBezTo>
                  <a:cubicBezTo>
                    <a:pt x="1556" y="642"/>
                    <a:pt x="1552" y="638"/>
                    <a:pt x="1548" y="635"/>
                  </a:cubicBezTo>
                  <a:cubicBezTo>
                    <a:pt x="1550" y="627"/>
                    <a:pt x="1550" y="618"/>
                    <a:pt x="1549" y="612"/>
                  </a:cubicBezTo>
                  <a:cubicBezTo>
                    <a:pt x="1547" y="615"/>
                    <a:pt x="1539" y="620"/>
                    <a:pt x="1532" y="625"/>
                  </a:cubicBezTo>
                  <a:cubicBezTo>
                    <a:pt x="1530" y="624"/>
                    <a:pt x="1527" y="623"/>
                    <a:pt x="1525" y="622"/>
                  </a:cubicBezTo>
                  <a:cubicBezTo>
                    <a:pt x="1491" y="609"/>
                    <a:pt x="1477" y="607"/>
                    <a:pt x="1444" y="599"/>
                  </a:cubicBezTo>
                  <a:cubicBezTo>
                    <a:pt x="1476" y="580"/>
                    <a:pt x="1486" y="568"/>
                    <a:pt x="1520" y="553"/>
                  </a:cubicBezTo>
                  <a:close/>
                  <a:moveTo>
                    <a:pt x="1452" y="619"/>
                  </a:moveTo>
                  <a:cubicBezTo>
                    <a:pt x="1452" y="619"/>
                    <a:pt x="1452" y="619"/>
                    <a:pt x="1452" y="619"/>
                  </a:cubicBezTo>
                  <a:cubicBezTo>
                    <a:pt x="1452" y="620"/>
                    <a:pt x="1452" y="622"/>
                    <a:pt x="1452" y="623"/>
                  </a:cubicBezTo>
                  <a:cubicBezTo>
                    <a:pt x="1452" y="630"/>
                    <a:pt x="1449" y="642"/>
                    <a:pt x="1460" y="641"/>
                  </a:cubicBezTo>
                  <a:cubicBezTo>
                    <a:pt x="1459" y="642"/>
                    <a:pt x="1459" y="642"/>
                    <a:pt x="1459" y="642"/>
                  </a:cubicBezTo>
                  <a:cubicBezTo>
                    <a:pt x="1460" y="643"/>
                    <a:pt x="1461" y="645"/>
                    <a:pt x="1461" y="647"/>
                  </a:cubicBezTo>
                  <a:cubicBezTo>
                    <a:pt x="1462" y="647"/>
                    <a:pt x="1462" y="646"/>
                    <a:pt x="1462" y="646"/>
                  </a:cubicBezTo>
                  <a:cubicBezTo>
                    <a:pt x="1462" y="647"/>
                    <a:pt x="1462" y="647"/>
                    <a:pt x="1462" y="648"/>
                  </a:cubicBezTo>
                  <a:cubicBezTo>
                    <a:pt x="1462" y="649"/>
                    <a:pt x="1462" y="650"/>
                    <a:pt x="1462" y="651"/>
                  </a:cubicBezTo>
                  <a:cubicBezTo>
                    <a:pt x="1462" y="653"/>
                    <a:pt x="1461" y="654"/>
                    <a:pt x="1461" y="655"/>
                  </a:cubicBezTo>
                  <a:cubicBezTo>
                    <a:pt x="1461" y="656"/>
                    <a:pt x="1461" y="657"/>
                    <a:pt x="1461" y="658"/>
                  </a:cubicBezTo>
                  <a:cubicBezTo>
                    <a:pt x="1461" y="659"/>
                    <a:pt x="1461" y="660"/>
                    <a:pt x="1460" y="661"/>
                  </a:cubicBezTo>
                  <a:cubicBezTo>
                    <a:pt x="1460" y="661"/>
                    <a:pt x="1460" y="662"/>
                    <a:pt x="1460" y="662"/>
                  </a:cubicBezTo>
                  <a:cubicBezTo>
                    <a:pt x="1460" y="662"/>
                    <a:pt x="1460" y="662"/>
                    <a:pt x="1460" y="662"/>
                  </a:cubicBezTo>
                  <a:cubicBezTo>
                    <a:pt x="1460" y="663"/>
                    <a:pt x="1460" y="663"/>
                    <a:pt x="1460" y="663"/>
                  </a:cubicBezTo>
                  <a:cubicBezTo>
                    <a:pt x="1460" y="664"/>
                    <a:pt x="1460" y="664"/>
                    <a:pt x="1460" y="664"/>
                  </a:cubicBezTo>
                  <a:cubicBezTo>
                    <a:pt x="1459" y="665"/>
                    <a:pt x="1458" y="666"/>
                    <a:pt x="1458" y="668"/>
                  </a:cubicBezTo>
                  <a:cubicBezTo>
                    <a:pt x="1457" y="668"/>
                    <a:pt x="1457" y="669"/>
                    <a:pt x="1457" y="670"/>
                  </a:cubicBezTo>
                  <a:cubicBezTo>
                    <a:pt x="1456" y="670"/>
                    <a:pt x="1456" y="671"/>
                    <a:pt x="1456" y="671"/>
                  </a:cubicBezTo>
                  <a:cubicBezTo>
                    <a:pt x="1456" y="672"/>
                    <a:pt x="1456" y="672"/>
                    <a:pt x="1455" y="672"/>
                  </a:cubicBezTo>
                  <a:cubicBezTo>
                    <a:pt x="1454" y="676"/>
                    <a:pt x="1453" y="680"/>
                    <a:pt x="1452" y="685"/>
                  </a:cubicBezTo>
                  <a:cubicBezTo>
                    <a:pt x="1452" y="685"/>
                    <a:pt x="1452" y="685"/>
                    <a:pt x="1452" y="685"/>
                  </a:cubicBezTo>
                  <a:cubicBezTo>
                    <a:pt x="1452" y="685"/>
                    <a:pt x="1452" y="684"/>
                    <a:pt x="1452" y="684"/>
                  </a:cubicBezTo>
                  <a:cubicBezTo>
                    <a:pt x="1451" y="684"/>
                    <a:pt x="1451" y="684"/>
                    <a:pt x="1451" y="683"/>
                  </a:cubicBezTo>
                  <a:cubicBezTo>
                    <a:pt x="1451" y="683"/>
                    <a:pt x="1451" y="683"/>
                    <a:pt x="1450" y="683"/>
                  </a:cubicBezTo>
                  <a:cubicBezTo>
                    <a:pt x="1448" y="681"/>
                    <a:pt x="1446" y="679"/>
                    <a:pt x="1443" y="678"/>
                  </a:cubicBezTo>
                  <a:cubicBezTo>
                    <a:pt x="1441" y="677"/>
                    <a:pt x="1439" y="675"/>
                    <a:pt x="1436" y="674"/>
                  </a:cubicBezTo>
                  <a:cubicBezTo>
                    <a:pt x="1437" y="674"/>
                    <a:pt x="1437" y="674"/>
                    <a:pt x="1437" y="673"/>
                  </a:cubicBezTo>
                  <a:cubicBezTo>
                    <a:pt x="1437" y="671"/>
                    <a:pt x="1437" y="671"/>
                    <a:pt x="1437" y="671"/>
                  </a:cubicBezTo>
                  <a:cubicBezTo>
                    <a:pt x="1440" y="659"/>
                    <a:pt x="1430" y="647"/>
                    <a:pt x="1417" y="649"/>
                  </a:cubicBezTo>
                  <a:cubicBezTo>
                    <a:pt x="1420" y="659"/>
                    <a:pt x="1420" y="677"/>
                    <a:pt x="1434" y="674"/>
                  </a:cubicBezTo>
                  <a:cubicBezTo>
                    <a:pt x="1434" y="675"/>
                    <a:pt x="1434" y="675"/>
                    <a:pt x="1434" y="675"/>
                  </a:cubicBezTo>
                  <a:cubicBezTo>
                    <a:pt x="1437" y="677"/>
                    <a:pt x="1440" y="678"/>
                    <a:pt x="1442" y="680"/>
                  </a:cubicBezTo>
                  <a:cubicBezTo>
                    <a:pt x="1445" y="681"/>
                    <a:pt x="1447" y="683"/>
                    <a:pt x="1449" y="684"/>
                  </a:cubicBezTo>
                  <a:cubicBezTo>
                    <a:pt x="1449" y="684"/>
                    <a:pt x="1449" y="685"/>
                    <a:pt x="1449" y="685"/>
                  </a:cubicBezTo>
                  <a:cubicBezTo>
                    <a:pt x="1450" y="685"/>
                    <a:pt x="1450" y="685"/>
                    <a:pt x="1450" y="685"/>
                  </a:cubicBezTo>
                  <a:cubicBezTo>
                    <a:pt x="1450" y="686"/>
                    <a:pt x="1450" y="686"/>
                    <a:pt x="1451" y="686"/>
                  </a:cubicBezTo>
                  <a:cubicBezTo>
                    <a:pt x="1451" y="686"/>
                    <a:pt x="1451" y="686"/>
                    <a:pt x="1451" y="686"/>
                  </a:cubicBezTo>
                  <a:cubicBezTo>
                    <a:pt x="1451" y="687"/>
                    <a:pt x="1452" y="687"/>
                    <a:pt x="1452" y="687"/>
                  </a:cubicBezTo>
                  <a:cubicBezTo>
                    <a:pt x="1452" y="689"/>
                    <a:pt x="1451" y="691"/>
                    <a:pt x="1451" y="693"/>
                  </a:cubicBezTo>
                  <a:cubicBezTo>
                    <a:pt x="1451" y="696"/>
                    <a:pt x="1452" y="698"/>
                    <a:pt x="1452" y="701"/>
                  </a:cubicBezTo>
                  <a:cubicBezTo>
                    <a:pt x="1452" y="703"/>
                    <a:pt x="1452" y="706"/>
                    <a:pt x="1452" y="708"/>
                  </a:cubicBezTo>
                  <a:cubicBezTo>
                    <a:pt x="1452" y="710"/>
                    <a:pt x="1453" y="711"/>
                    <a:pt x="1453" y="712"/>
                  </a:cubicBezTo>
                  <a:cubicBezTo>
                    <a:pt x="1453" y="713"/>
                    <a:pt x="1453" y="713"/>
                    <a:pt x="1453" y="714"/>
                  </a:cubicBezTo>
                  <a:cubicBezTo>
                    <a:pt x="1453" y="715"/>
                    <a:pt x="1453" y="715"/>
                    <a:pt x="1453" y="716"/>
                  </a:cubicBezTo>
                  <a:cubicBezTo>
                    <a:pt x="1453" y="720"/>
                    <a:pt x="1452" y="725"/>
                    <a:pt x="1451" y="728"/>
                  </a:cubicBezTo>
                  <a:cubicBezTo>
                    <a:pt x="1451" y="729"/>
                    <a:pt x="1451" y="729"/>
                    <a:pt x="1451" y="730"/>
                  </a:cubicBezTo>
                  <a:cubicBezTo>
                    <a:pt x="1451" y="730"/>
                    <a:pt x="1450" y="731"/>
                    <a:pt x="1450" y="731"/>
                  </a:cubicBezTo>
                  <a:cubicBezTo>
                    <a:pt x="1450" y="732"/>
                    <a:pt x="1450" y="733"/>
                    <a:pt x="1450" y="733"/>
                  </a:cubicBezTo>
                  <a:cubicBezTo>
                    <a:pt x="1449" y="735"/>
                    <a:pt x="1448" y="736"/>
                    <a:pt x="1448" y="737"/>
                  </a:cubicBezTo>
                  <a:cubicBezTo>
                    <a:pt x="1448" y="738"/>
                    <a:pt x="1447" y="738"/>
                    <a:pt x="1447" y="739"/>
                  </a:cubicBezTo>
                  <a:cubicBezTo>
                    <a:pt x="1447" y="739"/>
                    <a:pt x="1447" y="739"/>
                    <a:pt x="1447" y="739"/>
                  </a:cubicBezTo>
                  <a:cubicBezTo>
                    <a:pt x="1446" y="739"/>
                    <a:pt x="1446" y="739"/>
                    <a:pt x="1446" y="739"/>
                  </a:cubicBezTo>
                  <a:cubicBezTo>
                    <a:pt x="1446" y="739"/>
                    <a:pt x="1446" y="739"/>
                    <a:pt x="1446" y="739"/>
                  </a:cubicBezTo>
                  <a:cubicBezTo>
                    <a:pt x="1446" y="740"/>
                    <a:pt x="1446" y="740"/>
                    <a:pt x="1446" y="740"/>
                  </a:cubicBezTo>
                  <a:cubicBezTo>
                    <a:pt x="1445" y="741"/>
                    <a:pt x="1445" y="741"/>
                    <a:pt x="1445" y="741"/>
                  </a:cubicBezTo>
                  <a:cubicBezTo>
                    <a:pt x="1444" y="742"/>
                    <a:pt x="1444" y="742"/>
                    <a:pt x="1443" y="743"/>
                  </a:cubicBezTo>
                  <a:cubicBezTo>
                    <a:pt x="1442" y="744"/>
                    <a:pt x="1442" y="745"/>
                    <a:pt x="1441" y="746"/>
                  </a:cubicBezTo>
                  <a:cubicBezTo>
                    <a:pt x="1436" y="752"/>
                    <a:pt x="1431" y="759"/>
                    <a:pt x="1427" y="765"/>
                  </a:cubicBezTo>
                  <a:cubicBezTo>
                    <a:pt x="1408" y="787"/>
                    <a:pt x="1391" y="811"/>
                    <a:pt x="1366" y="826"/>
                  </a:cubicBezTo>
                  <a:cubicBezTo>
                    <a:pt x="1333" y="845"/>
                    <a:pt x="1292" y="865"/>
                    <a:pt x="1259" y="880"/>
                  </a:cubicBezTo>
                  <a:cubicBezTo>
                    <a:pt x="1264" y="864"/>
                    <a:pt x="1270" y="849"/>
                    <a:pt x="1277" y="834"/>
                  </a:cubicBezTo>
                  <a:cubicBezTo>
                    <a:pt x="1280" y="830"/>
                    <a:pt x="1284" y="826"/>
                    <a:pt x="1288" y="823"/>
                  </a:cubicBezTo>
                  <a:cubicBezTo>
                    <a:pt x="1288" y="823"/>
                    <a:pt x="1288" y="823"/>
                    <a:pt x="1289" y="823"/>
                  </a:cubicBezTo>
                  <a:cubicBezTo>
                    <a:pt x="1292" y="821"/>
                    <a:pt x="1295" y="820"/>
                    <a:pt x="1300" y="819"/>
                  </a:cubicBezTo>
                  <a:cubicBezTo>
                    <a:pt x="1301" y="819"/>
                    <a:pt x="1302" y="818"/>
                    <a:pt x="1303" y="818"/>
                  </a:cubicBezTo>
                  <a:cubicBezTo>
                    <a:pt x="1304" y="818"/>
                    <a:pt x="1305" y="818"/>
                    <a:pt x="1306" y="818"/>
                  </a:cubicBezTo>
                  <a:cubicBezTo>
                    <a:pt x="1308" y="817"/>
                    <a:pt x="1311" y="817"/>
                    <a:pt x="1313" y="817"/>
                  </a:cubicBezTo>
                  <a:cubicBezTo>
                    <a:pt x="1314" y="817"/>
                    <a:pt x="1314" y="817"/>
                    <a:pt x="1315" y="816"/>
                  </a:cubicBezTo>
                  <a:cubicBezTo>
                    <a:pt x="1338" y="838"/>
                    <a:pt x="1350" y="820"/>
                    <a:pt x="1374" y="820"/>
                  </a:cubicBezTo>
                  <a:cubicBezTo>
                    <a:pt x="1354" y="792"/>
                    <a:pt x="1332" y="795"/>
                    <a:pt x="1312" y="814"/>
                  </a:cubicBezTo>
                  <a:cubicBezTo>
                    <a:pt x="1312" y="814"/>
                    <a:pt x="1312" y="814"/>
                    <a:pt x="1312" y="814"/>
                  </a:cubicBezTo>
                  <a:cubicBezTo>
                    <a:pt x="1310" y="814"/>
                    <a:pt x="1308" y="815"/>
                    <a:pt x="1306" y="815"/>
                  </a:cubicBezTo>
                  <a:cubicBezTo>
                    <a:pt x="1304" y="815"/>
                    <a:pt x="1303" y="815"/>
                    <a:pt x="1302" y="816"/>
                  </a:cubicBezTo>
                  <a:cubicBezTo>
                    <a:pt x="1301" y="816"/>
                    <a:pt x="1300" y="816"/>
                    <a:pt x="1299" y="816"/>
                  </a:cubicBezTo>
                  <a:cubicBezTo>
                    <a:pt x="1297" y="817"/>
                    <a:pt x="1295" y="817"/>
                    <a:pt x="1294" y="818"/>
                  </a:cubicBezTo>
                  <a:cubicBezTo>
                    <a:pt x="1294" y="817"/>
                    <a:pt x="1295" y="817"/>
                    <a:pt x="1295" y="816"/>
                  </a:cubicBezTo>
                  <a:cubicBezTo>
                    <a:pt x="1299" y="812"/>
                    <a:pt x="1303" y="809"/>
                    <a:pt x="1306" y="805"/>
                  </a:cubicBezTo>
                  <a:cubicBezTo>
                    <a:pt x="1308" y="803"/>
                    <a:pt x="1310" y="801"/>
                    <a:pt x="1311" y="799"/>
                  </a:cubicBezTo>
                  <a:cubicBezTo>
                    <a:pt x="1312" y="798"/>
                    <a:pt x="1313" y="797"/>
                    <a:pt x="1314" y="796"/>
                  </a:cubicBezTo>
                  <a:cubicBezTo>
                    <a:pt x="1314" y="795"/>
                    <a:pt x="1314" y="795"/>
                    <a:pt x="1314" y="795"/>
                  </a:cubicBezTo>
                  <a:cubicBezTo>
                    <a:pt x="1314" y="795"/>
                    <a:pt x="1314" y="795"/>
                    <a:pt x="1314" y="795"/>
                  </a:cubicBezTo>
                  <a:cubicBezTo>
                    <a:pt x="1315" y="795"/>
                    <a:pt x="1315" y="795"/>
                    <a:pt x="1315" y="795"/>
                  </a:cubicBezTo>
                  <a:cubicBezTo>
                    <a:pt x="1315" y="795"/>
                    <a:pt x="1315" y="795"/>
                    <a:pt x="1315" y="795"/>
                  </a:cubicBezTo>
                  <a:cubicBezTo>
                    <a:pt x="1315" y="795"/>
                    <a:pt x="1315" y="795"/>
                    <a:pt x="1315" y="795"/>
                  </a:cubicBezTo>
                  <a:cubicBezTo>
                    <a:pt x="1316" y="793"/>
                    <a:pt x="1316" y="793"/>
                    <a:pt x="1316" y="793"/>
                  </a:cubicBezTo>
                  <a:cubicBezTo>
                    <a:pt x="1319" y="789"/>
                    <a:pt x="1321" y="784"/>
                    <a:pt x="1323" y="779"/>
                  </a:cubicBezTo>
                  <a:cubicBezTo>
                    <a:pt x="1323" y="779"/>
                    <a:pt x="1323" y="779"/>
                    <a:pt x="1323" y="779"/>
                  </a:cubicBezTo>
                  <a:cubicBezTo>
                    <a:pt x="1324" y="779"/>
                    <a:pt x="1324" y="779"/>
                    <a:pt x="1325" y="778"/>
                  </a:cubicBezTo>
                  <a:cubicBezTo>
                    <a:pt x="1326" y="778"/>
                    <a:pt x="1327" y="778"/>
                    <a:pt x="1328" y="778"/>
                  </a:cubicBezTo>
                  <a:cubicBezTo>
                    <a:pt x="1329" y="777"/>
                    <a:pt x="1330" y="777"/>
                    <a:pt x="1332" y="777"/>
                  </a:cubicBezTo>
                  <a:cubicBezTo>
                    <a:pt x="1333" y="777"/>
                    <a:pt x="1334" y="776"/>
                    <a:pt x="1335" y="776"/>
                  </a:cubicBezTo>
                  <a:cubicBezTo>
                    <a:pt x="1338" y="775"/>
                    <a:pt x="1341" y="775"/>
                    <a:pt x="1344" y="775"/>
                  </a:cubicBezTo>
                  <a:cubicBezTo>
                    <a:pt x="1347" y="774"/>
                    <a:pt x="1350" y="774"/>
                    <a:pt x="1354" y="774"/>
                  </a:cubicBezTo>
                  <a:cubicBezTo>
                    <a:pt x="1357" y="773"/>
                    <a:pt x="1361" y="773"/>
                    <a:pt x="1364" y="772"/>
                  </a:cubicBezTo>
                  <a:cubicBezTo>
                    <a:pt x="1365" y="772"/>
                    <a:pt x="1366" y="772"/>
                    <a:pt x="1367" y="771"/>
                  </a:cubicBezTo>
                  <a:cubicBezTo>
                    <a:pt x="1367" y="771"/>
                    <a:pt x="1368" y="771"/>
                    <a:pt x="1368" y="771"/>
                  </a:cubicBezTo>
                  <a:cubicBezTo>
                    <a:pt x="1370" y="771"/>
                    <a:pt x="1370" y="771"/>
                    <a:pt x="1370" y="771"/>
                  </a:cubicBezTo>
                  <a:cubicBezTo>
                    <a:pt x="1372" y="770"/>
                    <a:pt x="1372" y="770"/>
                    <a:pt x="1372" y="770"/>
                  </a:cubicBezTo>
                  <a:cubicBezTo>
                    <a:pt x="1373" y="769"/>
                    <a:pt x="1374" y="769"/>
                    <a:pt x="1375" y="769"/>
                  </a:cubicBezTo>
                  <a:cubicBezTo>
                    <a:pt x="1377" y="768"/>
                    <a:pt x="1378" y="767"/>
                    <a:pt x="1380" y="767"/>
                  </a:cubicBezTo>
                  <a:cubicBezTo>
                    <a:pt x="1381" y="766"/>
                    <a:pt x="1381" y="766"/>
                    <a:pt x="1382" y="765"/>
                  </a:cubicBezTo>
                  <a:cubicBezTo>
                    <a:pt x="1383" y="765"/>
                    <a:pt x="1384" y="764"/>
                    <a:pt x="1385" y="764"/>
                  </a:cubicBezTo>
                  <a:cubicBezTo>
                    <a:pt x="1385" y="763"/>
                    <a:pt x="1386" y="763"/>
                    <a:pt x="1387" y="762"/>
                  </a:cubicBezTo>
                  <a:cubicBezTo>
                    <a:pt x="1388" y="762"/>
                    <a:pt x="1388" y="762"/>
                    <a:pt x="1388" y="762"/>
                  </a:cubicBezTo>
                  <a:cubicBezTo>
                    <a:pt x="1389" y="761"/>
                    <a:pt x="1389" y="761"/>
                    <a:pt x="1389" y="761"/>
                  </a:cubicBezTo>
                  <a:cubicBezTo>
                    <a:pt x="1390" y="760"/>
                    <a:pt x="1390" y="760"/>
                    <a:pt x="1391" y="759"/>
                  </a:cubicBezTo>
                  <a:cubicBezTo>
                    <a:pt x="1392" y="759"/>
                    <a:pt x="1392" y="758"/>
                    <a:pt x="1393" y="758"/>
                  </a:cubicBezTo>
                  <a:cubicBezTo>
                    <a:pt x="1394" y="757"/>
                    <a:pt x="1394" y="757"/>
                    <a:pt x="1395" y="756"/>
                  </a:cubicBezTo>
                  <a:cubicBezTo>
                    <a:pt x="1395" y="755"/>
                    <a:pt x="1396" y="755"/>
                    <a:pt x="1397" y="754"/>
                  </a:cubicBezTo>
                  <a:cubicBezTo>
                    <a:pt x="1398" y="753"/>
                    <a:pt x="1399" y="752"/>
                    <a:pt x="1400" y="751"/>
                  </a:cubicBezTo>
                  <a:cubicBezTo>
                    <a:pt x="1400" y="750"/>
                    <a:pt x="1401" y="750"/>
                    <a:pt x="1401" y="749"/>
                  </a:cubicBezTo>
                  <a:cubicBezTo>
                    <a:pt x="1402" y="748"/>
                    <a:pt x="1402" y="748"/>
                    <a:pt x="1403" y="747"/>
                  </a:cubicBezTo>
                  <a:cubicBezTo>
                    <a:pt x="1403" y="746"/>
                    <a:pt x="1404" y="745"/>
                    <a:pt x="1405" y="744"/>
                  </a:cubicBezTo>
                  <a:cubicBezTo>
                    <a:pt x="1405" y="743"/>
                    <a:pt x="1405" y="743"/>
                    <a:pt x="1406" y="742"/>
                  </a:cubicBezTo>
                  <a:cubicBezTo>
                    <a:pt x="1406" y="742"/>
                    <a:pt x="1406" y="741"/>
                    <a:pt x="1407" y="741"/>
                  </a:cubicBezTo>
                  <a:cubicBezTo>
                    <a:pt x="1407" y="740"/>
                    <a:pt x="1407" y="738"/>
                    <a:pt x="1408" y="737"/>
                  </a:cubicBezTo>
                  <a:cubicBezTo>
                    <a:pt x="1409" y="735"/>
                    <a:pt x="1409" y="734"/>
                    <a:pt x="1409" y="732"/>
                  </a:cubicBezTo>
                  <a:cubicBezTo>
                    <a:pt x="1409" y="731"/>
                    <a:pt x="1409" y="731"/>
                    <a:pt x="1410" y="730"/>
                  </a:cubicBezTo>
                  <a:cubicBezTo>
                    <a:pt x="1410" y="730"/>
                    <a:pt x="1410" y="729"/>
                    <a:pt x="1410" y="729"/>
                  </a:cubicBezTo>
                  <a:cubicBezTo>
                    <a:pt x="1410" y="728"/>
                    <a:pt x="1410" y="727"/>
                    <a:pt x="1410" y="727"/>
                  </a:cubicBezTo>
                  <a:cubicBezTo>
                    <a:pt x="1410" y="727"/>
                    <a:pt x="1410" y="728"/>
                    <a:pt x="1409" y="729"/>
                  </a:cubicBezTo>
                  <a:cubicBezTo>
                    <a:pt x="1409" y="729"/>
                    <a:pt x="1409" y="730"/>
                    <a:pt x="1408" y="732"/>
                  </a:cubicBezTo>
                  <a:cubicBezTo>
                    <a:pt x="1407" y="733"/>
                    <a:pt x="1407" y="735"/>
                    <a:pt x="1405" y="736"/>
                  </a:cubicBezTo>
                  <a:cubicBezTo>
                    <a:pt x="1405" y="737"/>
                    <a:pt x="1404" y="738"/>
                    <a:pt x="1404" y="739"/>
                  </a:cubicBezTo>
                  <a:cubicBezTo>
                    <a:pt x="1403" y="740"/>
                    <a:pt x="1403" y="741"/>
                    <a:pt x="1402" y="742"/>
                  </a:cubicBezTo>
                  <a:cubicBezTo>
                    <a:pt x="1401" y="743"/>
                    <a:pt x="1400" y="744"/>
                    <a:pt x="1400" y="745"/>
                  </a:cubicBezTo>
                  <a:cubicBezTo>
                    <a:pt x="1399" y="746"/>
                    <a:pt x="1399" y="747"/>
                    <a:pt x="1398" y="747"/>
                  </a:cubicBezTo>
                  <a:cubicBezTo>
                    <a:pt x="1398" y="748"/>
                    <a:pt x="1398" y="748"/>
                    <a:pt x="1397" y="749"/>
                  </a:cubicBezTo>
                  <a:cubicBezTo>
                    <a:pt x="1396" y="750"/>
                    <a:pt x="1395" y="751"/>
                    <a:pt x="1394" y="752"/>
                  </a:cubicBezTo>
                  <a:cubicBezTo>
                    <a:pt x="1394" y="753"/>
                    <a:pt x="1393" y="753"/>
                    <a:pt x="1392" y="754"/>
                  </a:cubicBezTo>
                  <a:cubicBezTo>
                    <a:pt x="1392" y="754"/>
                    <a:pt x="1391" y="755"/>
                    <a:pt x="1391" y="755"/>
                  </a:cubicBezTo>
                  <a:cubicBezTo>
                    <a:pt x="1390" y="756"/>
                    <a:pt x="1389" y="756"/>
                    <a:pt x="1389" y="757"/>
                  </a:cubicBezTo>
                  <a:cubicBezTo>
                    <a:pt x="1388" y="757"/>
                    <a:pt x="1387" y="758"/>
                    <a:pt x="1387" y="758"/>
                  </a:cubicBezTo>
                  <a:cubicBezTo>
                    <a:pt x="1386" y="759"/>
                    <a:pt x="1386" y="759"/>
                    <a:pt x="1386" y="759"/>
                  </a:cubicBezTo>
                  <a:cubicBezTo>
                    <a:pt x="1385" y="760"/>
                    <a:pt x="1385" y="760"/>
                    <a:pt x="1385" y="760"/>
                  </a:cubicBezTo>
                  <a:cubicBezTo>
                    <a:pt x="1385" y="760"/>
                    <a:pt x="1384" y="760"/>
                    <a:pt x="1384" y="760"/>
                  </a:cubicBezTo>
                  <a:cubicBezTo>
                    <a:pt x="1384" y="760"/>
                    <a:pt x="1384" y="760"/>
                    <a:pt x="1384" y="760"/>
                  </a:cubicBezTo>
                  <a:cubicBezTo>
                    <a:pt x="1384" y="760"/>
                    <a:pt x="1385" y="760"/>
                    <a:pt x="1385" y="759"/>
                  </a:cubicBezTo>
                  <a:cubicBezTo>
                    <a:pt x="1385" y="759"/>
                    <a:pt x="1385" y="759"/>
                    <a:pt x="1386" y="758"/>
                  </a:cubicBezTo>
                  <a:cubicBezTo>
                    <a:pt x="1386" y="758"/>
                    <a:pt x="1386" y="757"/>
                    <a:pt x="1387" y="757"/>
                  </a:cubicBezTo>
                  <a:cubicBezTo>
                    <a:pt x="1387" y="757"/>
                    <a:pt x="1387" y="756"/>
                    <a:pt x="1387" y="756"/>
                  </a:cubicBezTo>
                  <a:cubicBezTo>
                    <a:pt x="1387" y="756"/>
                    <a:pt x="1387" y="756"/>
                    <a:pt x="1387" y="755"/>
                  </a:cubicBezTo>
                  <a:cubicBezTo>
                    <a:pt x="1387" y="755"/>
                    <a:pt x="1388" y="754"/>
                    <a:pt x="1388" y="754"/>
                  </a:cubicBezTo>
                  <a:cubicBezTo>
                    <a:pt x="1388" y="753"/>
                    <a:pt x="1388" y="752"/>
                    <a:pt x="1388" y="752"/>
                  </a:cubicBezTo>
                  <a:cubicBezTo>
                    <a:pt x="1388" y="751"/>
                    <a:pt x="1389" y="750"/>
                    <a:pt x="1389" y="750"/>
                  </a:cubicBezTo>
                  <a:cubicBezTo>
                    <a:pt x="1389" y="749"/>
                    <a:pt x="1389" y="748"/>
                    <a:pt x="1389" y="748"/>
                  </a:cubicBezTo>
                  <a:cubicBezTo>
                    <a:pt x="1389" y="746"/>
                    <a:pt x="1390" y="745"/>
                    <a:pt x="1390" y="743"/>
                  </a:cubicBezTo>
                  <a:cubicBezTo>
                    <a:pt x="1390" y="742"/>
                    <a:pt x="1390" y="740"/>
                    <a:pt x="1390" y="738"/>
                  </a:cubicBezTo>
                  <a:cubicBezTo>
                    <a:pt x="1390" y="737"/>
                    <a:pt x="1390" y="735"/>
                    <a:pt x="1390" y="734"/>
                  </a:cubicBezTo>
                  <a:cubicBezTo>
                    <a:pt x="1390" y="733"/>
                    <a:pt x="1389" y="732"/>
                    <a:pt x="1389" y="730"/>
                  </a:cubicBezTo>
                  <a:cubicBezTo>
                    <a:pt x="1401" y="715"/>
                    <a:pt x="1386" y="710"/>
                    <a:pt x="1386" y="694"/>
                  </a:cubicBezTo>
                  <a:cubicBezTo>
                    <a:pt x="1373" y="707"/>
                    <a:pt x="1365" y="721"/>
                    <a:pt x="1386" y="730"/>
                  </a:cubicBezTo>
                  <a:cubicBezTo>
                    <a:pt x="1386" y="730"/>
                    <a:pt x="1386" y="730"/>
                    <a:pt x="1386" y="730"/>
                  </a:cubicBezTo>
                  <a:cubicBezTo>
                    <a:pt x="1387" y="731"/>
                    <a:pt x="1387" y="732"/>
                    <a:pt x="1387" y="734"/>
                  </a:cubicBezTo>
                  <a:cubicBezTo>
                    <a:pt x="1387" y="735"/>
                    <a:pt x="1387" y="737"/>
                    <a:pt x="1387" y="738"/>
                  </a:cubicBezTo>
                  <a:cubicBezTo>
                    <a:pt x="1387" y="740"/>
                    <a:pt x="1387" y="741"/>
                    <a:pt x="1387" y="743"/>
                  </a:cubicBezTo>
                  <a:cubicBezTo>
                    <a:pt x="1387" y="744"/>
                    <a:pt x="1387" y="746"/>
                    <a:pt x="1386" y="747"/>
                  </a:cubicBezTo>
                  <a:cubicBezTo>
                    <a:pt x="1386" y="748"/>
                    <a:pt x="1386" y="748"/>
                    <a:pt x="1386" y="749"/>
                  </a:cubicBezTo>
                  <a:cubicBezTo>
                    <a:pt x="1386" y="750"/>
                    <a:pt x="1386" y="750"/>
                    <a:pt x="1386" y="751"/>
                  </a:cubicBezTo>
                  <a:cubicBezTo>
                    <a:pt x="1385" y="752"/>
                    <a:pt x="1385" y="752"/>
                    <a:pt x="1385" y="753"/>
                  </a:cubicBezTo>
                  <a:cubicBezTo>
                    <a:pt x="1385" y="753"/>
                    <a:pt x="1385" y="754"/>
                    <a:pt x="1385" y="754"/>
                  </a:cubicBezTo>
                  <a:cubicBezTo>
                    <a:pt x="1384" y="755"/>
                    <a:pt x="1384" y="755"/>
                    <a:pt x="1384" y="755"/>
                  </a:cubicBezTo>
                  <a:cubicBezTo>
                    <a:pt x="1384" y="755"/>
                    <a:pt x="1384" y="756"/>
                    <a:pt x="1384" y="756"/>
                  </a:cubicBezTo>
                  <a:cubicBezTo>
                    <a:pt x="1384" y="756"/>
                    <a:pt x="1384" y="757"/>
                    <a:pt x="1384" y="757"/>
                  </a:cubicBezTo>
                  <a:cubicBezTo>
                    <a:pt x="1384" y="758"/>
                    <a:pt x="1383" y="759"/>
                    <a:pt x="1383" y="760"/>
                  </a:cubicBezTo>
                  <a:cubicBezTo>
                    <a:pt x="1383" y="760"/>
                    <a:pt x="1383" y="761"/>
                    <a:pt x="1383" y="761"/>
                  </a:cubicBezTo>
                  <a:cubicBezTo>
                    <a:pt x="1383" y="761"/>
                    <a:pt x="1383" y="761"/>
                    <a:pt x="1383" y="761"/>
                  </a:cubicBezTo>
                  <a:cubicBezTo>
                    <a:pt x="1382" y="762"/>
                    <a:pt x="1381" y="762"/>
                    <a:pt x="1380" y="762"/>
                  </a:cubicBezTo>
                  <a:cubicBezTo>
                    <a:pt x="1380" y="763"/>
                    <a:pt x="1379" y="763"/>
                    <a:pt x="1378" y="764"/>
                  </a:cubicBezTo>
                  <a:cubicBezTo>
                    <a:pt x="1377" y="764"/>
                    <a:pt x="1375" y="765"/>
                    <a:pt x="1373" y="766"/>
                  </a:cubicBezTo>
                  <a:cubicBezTo>
                    <a:pt x="1373" y="766"/>
                    <a:pt x="1372" y="766"/>
                    <a:pt x="1371" y="767"/>
                  </a:cubicBezTo>
                  <a:cubicBezTo>
                    <a:pt x="1368" y="768"/>
                    <a:pt x="1368" y="768"/>
                    <a:pt x="1368" y="768"/>
                  </a:cubicBezTo>
                  <a:cubicBezTo>
                    <a:pt x="1367" y="768"/>
                    <a:pt x="1367" y="768"/>
                    <a:pt x="1367" y="768"/>
                  </a:cubicBezTo>
                  <a:cubicBezTo>
                    <a:pt x="1367" y="768"/>
                    <a:pt x="1366" y="768"/>
                    <a:pt x="1366" y="768"/>
                  </a:cubicBezTo>
                  <a:cubicBezTo>
                    <a:pt x="1365" y="768"/>
                    <a:pt x="1364" y="769"/>
                    <a:pt x="1363" y="769"/>
                  </a:cubicBezTo>
                  <a:cubicBezTo>
                    <a:pt x="1362" y="769"/>
                    <a:pt x="1360" y="770"/>
                    <a:pt x="1358" y="770"/>
                  </a:cubicBezTo>
                  <a:cubicBezTo>
                    <a:pt x="1357" y="770"/>
                    <a:pt x="1355" y="770"/>
                    <a:pt x="1353" y="770"/>
                  </a:cubicBezTo>
                  <a:cubicBezTo>
                    <a:pt x="1346" y="771"/>
                    <a:pt x="1340" y="772"/>
                    <a:pt x="1334" y="773"/>
                  </a:cubicBezTo>
                  <a:cubicBezTo>
                    <a:pt x="1334" y="773"/>
                    <a:pt x="1333" y="773"/>
                    <a:pt x="1332" y="773"/>
                  </a:cubicBezTo>
                  <a:cubicBezTo>
                    <a:pt x="1332" y="773"/>
                    <a:pt x="1331" y="774"/>
                    <a:pt x="1330" y="774"/>
                  </a:cubicBezTo>
                  <a:cubicBezTo>
                    <a:pt x="1329" y="774"/>
                    <a:pt x="1328" y="775"/>
                    <a:pt x="1327" y="775"/>
                  </a:cubicBezTo>
                  <a:cubicBezTo>
                    <a:pt x="1326" y="776"/>
                    <a:pt x="1325" y="777"/>
                    <a:pt x="1324" y="777"/>
                  </a:cubicBezTo>
                  <a:cubicBezTo>
                    <a:pt x="1325" y="774"/>
                    <a:pt x="1326" y="770"/>
                    <a:pt x="1327" y="767"/>
                  </a:cubicBezTo>
                  <a:cubicBezTo>
                    <a:pt x="1329" y="758"/>
                    <a:pt x="1330" y="749"/>
                    <a:pt x="1330" y="742"/>
                  </a:cubicBezTo>
                  <a:cubicBezTo>
                    <a:pt x="1330" y="741"/>
                    <a:pt x="1330" y="740"/>
                    <a:pt x="1330" y="739"/>
                  </a:cubicBezTo>
                  <a:cubicBezTo>
                    <a:pt x="1330" y="738"/>
                    <a:pt x="1330" y="738"/>
                    <a:pt x="1330" y="737"/>
                  </a:cubicBezTo>
                  <a:cubicBezTo>
                    <a:pt x="1330" y="737"/>
                    <a:pt x="1330" y="736"/>
                    <a:pt x="1330" y="736"/>
                  </a:cubicBezTo>
                  <a:cubicBezTo>
                    <a:pt x="1330" y="734"/>
                    <a:pt x="1331" y="732"/>
                    <a:pt x="1330" y="730"/>
                  </a:cubicBezTo>
                  <a:cubicBezTo>
                    <a:pt x="1330" y="730"/>
                    <a:pt x="1330" y="729"/>
                    <a:pt x="1330" y="728"/>
                  </a:cubicBezTo>
                  <a:cubicBezTo>
                    <a:pt x="1333" y="723"/>
                    <a:pt x="1335" y="718"/>
                    <a:pt x="1338" y="712"/>
                  </a:cubicBezTo>
                  <a:cubicBezTo>
                    <a:pt x="1361" y="658"/>
                    <a:pt x="1388" y="613"/>
                    <a:pt x="1452" y="619"/>
                  </a:cubicBezTo>
                  <a:close/>
                  <a:moveTo>
                    <a:pt x="1270" y="464"/>
                  </a:moveTo>
                  <a:cubicBezTo>
                    <a:pt x="1269" y="460"/>
                    <a:pt x="1267" y="457"/>
                    <a:pt x="1266" y="454"/>
                  </a:cubicBezTo>
                  <a:cubicBezTo>
                    <a:pt x="1266" y="452"/>
                    <a:pt x="1265" y="451"/>
                    <a:pt x="1265" y="449"/>
                  </a:cubicBezTo>
                  <a:cubicBezTo>
                    <a:pt x="1264" y="448"/>
                    <a:pt x="1264" y="446"/>
                    <a:pt x="1264" y="445"/>
                  </a:cubicBezTo>
                  <a:cubicBezTo>
                    <a:pt x="1264" y="445"/>
                    <a:pt x="1264" y="444"/>
                    <a:pt x="1264" y="444"/>
                  </a:cubicBezTo>
                  <a:cubicBezTo>
                    <a:pt x="1264" y="443"/>
                    <a:pt x="1264" y="443"/>
                    <a:pt x="1264" y="443"/>
                  </a:cubicBezTo>
                  <a:cubicBezTo>
                    <a:pt x="1264" y="442"/>
                    <a:pt x="1265" y="441"/>
                    <a:pt x="1265" y="441"/>
                  </a:cubicBezTo>
                  <a:cubicBezTo>
                    <a:pt x="1265" y="439"/>
                    <a:pt x="1265" y="438"/>
                    <a:pt x="1266" y="437"/>
                  </a:cubicBezTo>
                  <a:cubicBezTo>
                    <a:pt x="1266" y="436"/>
                    <a:pt x="1267" y="435"/>
                    <a:pt x="1268" y="434"/>
                  </a:cubicBezTo>
                  <a:cubicBezTo>
                    <a:pt x="1268" y="433"/>
                    <a:pt x="1268" y="432"/>
                    <a:pt x="1269" y="431"/>
                  </a:cubicBezTo>
                  <a:cubicBezTo>
                    <a:pt x="1269" y="431"/>
                    <a:pt x="1269" y="431"/>
                    <a:pt x="1269" y="431"/>
                  </a:cubicBezTo>
                  <a:cubicBezTo>
                    <a:pt x="1269" y="431"/>
                    <a:pt x="1269" y="431"/>
                    <a:pt x="1270" y="431"/>
                  </a:cubicBezTo>
                  <a:cubicBezTo>
                    <a:pt x="1270" y="430"/>
                    <a:pt x="1270" y="430"/>
                    <a:pt x="1270" y="430"/>
                  </a:cubicBezTo>
                  <a:cubicBezTo>
                    <a:pt x="1270" y="430"/>
                    <a:pt x="1270" y="430"/>
                    <a:pt x="1270" y="429"/>
                  </a:cubicBezTo>
                  <a:cubicBezTo>
                    <a:pt x="1270" y="429"/>
                    <a:pt x="1271" y="429"/>
                    <a:pt x="1271" y="428"/>
                  </a:cubicBezTo>
                  <a:cubicBezTo>
                    <a:pt x="1271" y="427"/>
                    <a:pt x="1272" y="427"/>
                    <a:pt x="1272" y="426"/>
                  </a:cubicBezTo>
                  <a:cubicBezTo>
                    <a:pt x="1274" y="423"/>
                    <a:pt x="1275" y="422"/>
                    <a:pt x="1275" y="422"/>
                  </a:cubicBezTo>
                  <a:cubicBezTo>
                    <a:pt x="1275" y="422"/>
                    <a:pt x="1275" y="422"/>
                    <a:pt x="1274" y="423"/>
                  </a:cubicBezTo>
                  <a:cubicBezTo>
                    <a:pt x="1274" y="423"/>
                    <a:pt x="1273" y="424"/>
                    <a:pt x="1272" y="425"/>
                  </a:cubicBezTo>
                  <a:cubicBezTo>
                    <a:pt x="1272" y="425"/>
                    <a:pt x="1272" y="424"/>
                    <a:pt x="1272" y="424"/>
                  </a:cubicBezTo>
                  <a:cubicBezTo>
                    <a:pt x="1273" y="423"/>
                    <a:pt x="1273" y="422"/>
                    <a:pt x="1273" y="421"/>
                  </a:cubicBezTo>
                  <a:cubicBezTo>
                    <a:pt x="1273" y="420"/>
                    <a:pt x="1274" y="419"/>
                    <a:pt x="1274" y="418"/>
                  </a:cubicBezTo>
                  <a:cubicBezTo>
                    <a:pt x="1274" y="417"/>
                    <a:pt x="1274" y="417"/>
                    <a:pt x="1274" y="416"/>
                  </a:cubicBezTo>
                  <a:cubicBezTo>
                    <a:pt x="1274" y="416"/>
                    <a:pt x="1274" y="416"/>
                    <a:pt x="1274" y="416"/>
                  </a:cubicBezTo>
                  <a:cubicBezTo>
                    <a:pt x="1275" y="415"/>
                    <a:pt x="1275" y="415"/>
                    <a:pt x="1275" y="415"/>
                  </a:cubicBezTo>
                  <a:cubicBezTo>
                    <a:pt x="1281" y="412"/>
                    <a:pt x="1284" y="409"/>
                    <a:pt x="1284" y="404"/>
                  </a:cubicBezTo>
                  <a:cubicBezTo>
                    <a:pt x="1304" y="424"/>
                    <a:pt x="1309" y="446"/>
                    <a:pt x="1316" y="475"/>
                  </a:cubicBezTo>
                  <a:cubicBezTo>
                    <a:pt x="1315" y="476"/>
                    <a:pt x="1315" y="477"/>
                    <a:pt x="1315" y="477"/>
                  </a:cubicBezTo>
                  <a:cubicBezTo>
                    <a:pt x="1314" y="479"/>
                    <a:pt x="1314" y="481"/>
                    <a:pt x="1313" y="483"/>
                  </a:cubicBezTo>
                  <a:cubicBezTo>
                    <a:pt x="1313" y="484"/>
                    <a:pt x="1313" y="484"/>
                    <a:pt x="1313" y="485"/>
                  </a:cubicBezTo>
                  <a:cubicBezTo>
                    <a:pt x="1313" y="486"/>
                    <a:pt x="1312" y="487"/>
                    <a:pt x="1312" y="488"/>
                  </a:cubicBezTo>
                  <a:cubicBezTo>
                    <a:pt x="1312" y="489"/>
                    <a:pt x="1312" y="489"/>
                    <a:pt x="1312" y="490"/>
                  </a:cubicBezTo>
                  <a:cubicBezTo>
                    <a:pt x="1312" y="491"/>
                    <a:pt x="1312" y="492"/>
                    <a:pt x="1312" y="492"/>
                  </a:cubicBezTo>
                  <a:cubicBezTo>
                    <a:pt x="1312" y="493"/>
                    <a:pt x="1312" y="493"/>
                    <a:pt x="1312" y="494"/>
                  </a:cubicBezTo>
                  <a:cubicBezTo>
                    <a:pt x="1312" y="494"/>
                    <a:pt x="1312" y="494"/>
                    <a:pt x="1312" y="495"/>
                  </a:cubicBezTo>
                  <a:cubicBezTo>
                    <a:pt x="1312" y="495"/>
                    <a:pt x="1312" y="496"/>
                    <a:pt x="1312" y="496"/>
                  </a:cubicBezTo>
                  <a:cubicBezTo>
                    <a:pt x="1312" y="497"/>
                    <a:pt x="1312" y="498"/>
                    <a:pt x="1312" y="498"/>
                  </a:cubicBezTo>
                  <a:cubicBezTo>
                    <a:pt x="1312" y="499"/>
                    <a:pt x="1312" y="499"/>
                    <a:pt x="1312" y="499"/>
                  </a:cubicBezTo>
                  <a:cubicBezTo>
                    <a:pt x="1313" y="501"/>
                    <a:pt x="1313" y="501"/>
                    <a:pt x="1313" y="502"/>
                  </a:cubicBezTo>
                  <a:cubicBezTo>
                    <a:pt x="1312" y="502"/>
                    <a:pt x="1312" y="503"/>
                    <a:pt x="1311" y="503"/>
                  </a:cubicBezTo>
                  <a:cubicBezTo>
                    <a:pt x="1308" y="505"/>
                    <a:pt x="1305" y="507"/>
                    <a:pt x="1302" y="510"/>
                  </a:cubicBezTo>
                  <a:cubicBezTo>
                    <a:pt x="1301" y="511"/>
                    <a:pt x="1299" y="512"/>
                    <a:pt x="1298" y="513"/>
                  </a:cubicBezTo>
                  <a:cubicBezTo>
                    <a:pt x="1296" y="515"/>
                    <a:pt x="1295" y="516"/>
                    <a:pt x="1294" y="518"/>
                  </a:cubicBezTo>
                  <a:cubicBezTo>
                    <a:pt x="1291" y="520"/>
                    <a:pt x="1289" y="523"/>
                    <a:pt x="1287" y="526"/>
                  </a:cubicBezTo>
                  <a:cubicBezTo>
                    <a:pt x="1287" y="525"/>
                    <a:pt x="1287" y="525"/>
                    <a:pt x="1287" y="525"/>
                  </a:cubicBezTo>
                  <a:cubicBezTo>
                    <a:pt x="1287" y="523"/>
                    <a:pt x="1288" y="521"/>
                    <a:pt x="1288" y="519"/>
                  </a:cubicBezTo>
                  <a:cubicBezTo>
                    <a:pt x="1288" y="518"/>
                    <a:pt x="1288" y="516"/>
                    <a:pt x="1288" y="515"/>
                  </a:cubicBezTo>
                  <a:cubicBezTo>
                    <a:pt x="1288" y="515"/>
                    <a:pt x="1288" y="514"/>
                    <a:pt x="1287" y="513"/>
                  </a:cubicBezTo>
                  <a:cubicBezTo>
                    <a:pt x="1287" y="513"/>
                    <a:pt x="1287" y="512"/>
                    <a:pt x="1287" y="511"/>
                  </a:cubicBezTo>
                  <a:cubicBezTo>
                    <a:pt x="1286" y="509"/>
                    <a:pt x="1286" y="506"/>
                    <a:pt x="1285" y="503"/>
                  </a:cubicBezTo>
                  <a:cubicBezTo>
                    <a:pt x="1284" y="500"/>
                    <a:pt x="1283" y="497"/>
                    <a:pt x="1282" y="495"/>
                  </a:cubicBezTo>
                  <a:cubicBezTo>
                    <a:pt x="1282" y="494"/>
                    <a:pt x="1283" y="494"/>
                    <a:pt x="1283" y="494"/>
                  </a:cubicBezTo>
                  <a:cubicBezTo>
                    <a:pt x="1282" y="494"/>
                    <a:pt x="1282" y="494"/>
                    <a:pt x="1281" y="494"/>
                  </a:cubicBezTo>
                  <a:cubicBezTo>
                    <a:pt x="1281" y="494"/>
                    <a:pt x="1281" y="494"/>
                    <a:pt x="1281" y="493"/>
                  </a:cubicBezTo>
                  <a:cubicBezTo>
                    <a:pt x="1279" y="487"/>
                    <a:pt x="1276" y="480"/>
                    <a:pt x="1274" y="474"/>
                  </a:cubicBezTo>
                  <a:cubicBezTo>
                    <a:pt x="1272" y="470"/>
                    <a:pt x="1271" y="467"/>
                    <a:pt x="1270" y="464"/>
                  </a:cubicBezTo>
                  <a:close/>
                  <a:moveTo>
                    <a:pt x="1279" y="496"/>
                  </a:moveTo>
                  <a:cubicBezTo>
                    <a:pt x="1280" y="499"/>
                    <a:pt x="1281" y="501"/>
                    <a:pt x="1282" y="504"/>
                  </a:cubicBezTo>
                  <a:cubicBezTo>
                    <a:pt x="1283" y="506"/>
                    <a:pt x="1284" y="509"/>
                    <a:pt x="1284" y="512"/>
                  </a:cubicBezTo>
                  <a:cubicBezTo>
                    <a:pt x="1285" y="513"/>
                    <a:pt x="1285" y="514"/>
                    <a:pt x="1285" y="516"/>
                  </a:cubicBezTo>
                  <a:cubicBezTo>
                    <a:pt x="1285" y="517"/>
                    <a:pt x="1285" y="518"/>
                    <a:pt x="1286" y="519"/>
                  </a:cubicBezTo>
                  <a:cubicBezTo>
                    <a:pt x="1286" y="520"/>
                    <a:pt x="1286" y="521"/>
                    <a:pt x="1286" y="522"/>
                  </a:cubicBezTo>
                  <a:cubicBezTo>
                    <a:pt x="1286" y="522"/>
                    <a:pt x="1286" y="523"/>
                    <a:pt x="1286" y="523"/>
                  </a:cubicBezTo>
                  <a:cubicBezTo>
                    <a:pt x="1286" y="524"/>
                    <a:pt x="1286" y="524"/>
                    <a:pt x="1286" y="524"/>
                  </a:cubicBezTo>
                  <a:cubicBezTo>
                    <a:pt x="1286" y="525"/>
                    <a:pt x="1286" y="526"/>
                    <a:pt x="1286" y="527"/>
                  </a:cubicBezTo>
                  <a:cubicBezTo>
                    <a:pt x="1286" y="527"/>
                    <a:pt x="1286" y="527"/>
                    <a:pt x="1286" y="527"/>
                  </a:cubicBezTo>
                  <a:cubicBezTo>
                    <a:pt x="1283" y="530"/>
                    <a:pt x="1280" y="535"/>
                    <a:pt x="1277" y="539"/>
                  </a:cubicBezTo>
                  <a:cubicBezTo>
                    <a:pt x="1274" y="543"/>
                    <a:pt x="1272" y="547"/>
                    <a:pt x="1270" y="552"/>
                  </a:cubicBezTo>
                  <a:cubicBezTo>
                    <a:pt x="1269" y="553"/>
                    <a:pt x="1269" y="554"/>
                    <a:pt x="1268" y="555"/>
                  </a:cubicBezTo>
                  <a:cubicBezTo>
                    <a:pt x="1268" y="556"/>
                    <a:pt x="1268" y="557"/>
                    <a:pt x="1267" y="557"/>
                  </a:cubicBezTo>
                  <a:cubicBezTo>
                    <a:pt x="1267" y="558"/>
                    <a:pt x="1267" y="558"/>
                    <a:pt x="1267" y="558"/>
                  </a:cubicBezTo>
                  <a:cubicBezTo>
                    <a:pt x="1267" y="558"/>
                    <a:pt x="1267" y="558"/>
                    <a:pt x="1267" y="558"/>
                  </a:cubicBezTo>
                  <a:cubicBezTo>
                    <a:pt x="1267" y="558"/>
                    <a:pt x="1267" y="557"/>
                    <a:pt x="1266" y="557"/>
                  </a:cubicBezTo>
                  <a:cubicBezTo>
                    <a:pt x="1266" y="556"/>
                    <a:pt x="1266" y="556"/>
                    <a:pt x="1266" y="556"/>
                  </a:cubicBezTo>
                  <a:cubicBezTo>
                    <a:pt x="1266" y="556"/>
                    <a:pt x="1265" y="555"/>
                    <a:pt x="1265" y="555"/>
                  </a:cubicBezTo>
                  <a:cubicBezTo>
                    <a:pt x="1265" y="555"/>
                    <a:pt x="1264" y="554"/>
                    <a:pt x="1264" y="553"/>
                  </a:cubicBezTo>
                  <a:cubicBezTo>
                    <a:pt x="1264" y="553"/>
                    <a:pt x="1263" y="552"/>
                    <a:pt x="1263" y="551"/>
                  </a:cubicBezTo>
                  <a:cubicBezTo>
                    <a:pt x="1262" y="551"/>
                    <a:pt x="1262" y="550"/>
                    <a:pt x="1262" y="549"/>
                  </a:cubicBezTo>
                  <a:cubicBezTo>
                    <a:pt x="1261" y="549"/>
                    <a:pt x="1261" y="548"/>
                    <a:pt x="1260" y="547"/>
                  </a:cubicBezTo>
                  <a:cubicBezTo>
                    <a:pt x="1260" y="546"/>
                    <a:pt x="1259" y="544"/>
                    <a:pt x="1258" y="542"/>
                  </a:cubicBezTo>
                  <a:cubicBezTo>
                    <a:pt x="1257" y="541"/>
                    <a:pt x="1257" y="539"/>
                    <a:pt x="1256" y="537"/>
                  </a:cubicBezTo>
                  <a:cubicBezTo>
                    <a:pt x="1256" y="536"/>
                    <a:pt x="1255" y="534"/>
                    <a:pt x="1255" y="532"/>
                  </a:cubicBezTo>
                  <a:cubicBezTo>
                    <a:pt x="1255" y="532"/>
                    <a:pt x="1255" y="532"/>
                    <a:pt x="1255" y="532"/>
                  </a:cubicBezTo>
                  <a:cubicBezTo>
                    <a:pt x="1255" y="533"/>
                    <a:pt x="1256" y="534"/>
                    <a:pt x="1257" y="536"/>
                  </a:cubicBezTo>
                  <a:cubicBezTo>
                    <a:pt x="1270" y="529"/>
                    <a:pt x="1270" y="517"/>
                    <a:pt x="1265" y="506"/>
                  </a:cubicBezTo>
                  <a:cubicBezTo>
                    <a:pt x="1269" y="502"/>
                    <a:pt x="1274" y="499"/>
                    <a:pt x="1279" y="496"/>
                  </a:cubicBezTo>
                  <a:close/>
                  <a:moveTo>
                    <a:pt x="1131" y="307"/>
                  </a:moveTo>
                  <a:cubicBezTo>
                    <a:pt x="1123" y="302"/>
                    <a:pt x="1117" y="295"/>
                    <a:pt x="1109" y="291"/>
                  </a:cubicBezTo>
                  <a:cubicBezTo>
                    <a:pt x="1110" y="291"/>
                    <a:pt x="1110" y="291"/>
                    <a:pt x="1111" y="291"/>
                  </a:cubicBezTo>
                  <a:cubicBezTo>
                    <a:pt x="1112" y="291"/>
                    <a:pt x="1113" y="291"/>
                    <a:pt x="1114" y="291"/>
                  </a:cubicBezTo>
                  <a:cubicBezTo>
                    <a:pt x="1115" y="291"/>
                    <a:pt x="1116" y="291"/>
                    <a:pt x="1117" y="291"/>
                  </a:cubicBezTo>
                  <a:cubicBezTo>
                    <a:pt x="1118" y="291"/>
                    <a:pt x="1120" y="291"/>
                    <a:pt x="1121" y="291"/>
                  </a:cubicBezTo>
                  <a:cubicBezTo>
                    <a:pt x="1122" y="290"/>
                    <a:pt x="1123" y="290"/>
                    <a:pt x="1124" y="290"/>
                  </a:cubicBezTo>
                  <a:cubicBezTo>
                    <a:pt x="1126" y="290"/>
                    <a:pt x="1128" y="290"/>
                    <a:pt x="1129" y="289"/>
                  </a:cubicBezTo>
                  <a:cubicBezTo>
                    <a:pt x="1130" y="289"/>
                    <a:pt x="1130" y="289"/>
                    <a:pt x="1131" y="289"/>
                  </a:cubicBezTo>
                  <a:cubicBezTo>
                    <a:pt x="1131" y="290"/>
                    <a:pt x="1131" y="290"/>
                    <a:pt x="1131" y="290"/>
                  </a:cubicBezTo>
                  <a:cubicBezTo>
                    <a:pt x="1132" y="290"/>
                    <a:pt x="1132" y="290"/>
                    <a:pt x="1132" y="290"/>
                  </a:cubicBezTo>
                  <a:cubicBezTo>
                    <a:pt x="1132" y="290"/>
                    <a:pt x="1133" y="290"/>
                    <a:pt x="1133" y="290"/>
                  </a:cubicBezTo>
                  <a:cubicBezTo>
                    <a:pt x="1134" y="290"/>
                    <a:pt x="1134" y="290"/>
                    <a:pt x="1135" y="290"/>
                  </a:cubicBezTo>
                  <a:cubicBezTo>
                    <a:pt x="1138" y="291"/>
                    <a:pt x="1141" y="293"/>
                    <a:pt x="1143" y="295"/>
                  </a:cubicBezTo>
                  <a:cubicBezTo>
                    <a:pt x="1143" y="295"/>
                    <a:pt x="1143" y="295"/>
                    <a:pt x="1143" y="295"/>
                  </a:cubicBezTo>
                  <a:cubicBezTo>
                    <a:pt x="1139" y="299"/>
                    <a:pt x="1134" y="303"/>
                    <a:pt x="1131" y="307"/>
                  </a:cubicBezTo>
                  <a:close/>
                  <a:moveTo>
                    <a:pt x="1145" y="297"/>
                  </a:moveTo>
                  <a:cubicBezTo>
                    <a:pt x="1145" y="297"/>
                    <a:pt x="1146" y="298"/>
                    <a:pt x="1146" y="298"/>
                  </a:cubicBezTo>
                  <a:cubicBezTo>
                    <a:pt x="1146" y="299"/>
                    <a:pt x="1147" y="299"/>
                    <a:pt x="1147" y="300"/>
                  </a:cubicBezTo>
                  <a:cubicBezTo>
                    <a:pt x="1148" y="300"/>
                    <a:pt x="1148" y="301"/>
                    <a:pt x="1149" y="301"/>
                  </a:cubicBezTo>
                  <a:cubicBezTo>
                    <a:pt x="1150" y="303"/>
                    <a:pt x="1152" y="305"/>
                    <a:pt x="1153" y="306"/>
                  </a:cubicBezTo>
                  <a:cubicBezTo>
                    <a:pt x="1154" y="307"/>
                    <a:pt x="1155" y="308"/>
                    <a:pt x="1155" y="309"/>
                  </a:cubicBezTo>
                  <a:cubicBezTo>
                    <a:pt x="1158" y="318"/>
                    <a:pt x="1160" y="327"/>
                    <a:pt x="1163" y="336"/>
                  </a:cubicBezTo>
                  <a:cubicBezTo>
                    <a:pt x="1167" y="350"/>
                    <a:pt x="1171" y="363"/>
                    <a:pt x="1175" y="375"/>
                  </a:cubicBezTo>
                  <a:cubicBezTo>
                    <a:pt x="1152" y="357"/>
                    <a:pt x="1124" y="346"/>
                    <a:pt x="1145" y="297"/>
                  </a:cubicBezTo>
                  <a:close/>
                  <a:moveTo>
                    <a:pt x="1030" y="585"/>
                  </a:moveTo>
                  <a:cubicBezTo>
                    <a:pt x="1029" y="584"/>
                    <a:pt x="1028" y="583"/>
                    <a:pt x="1027" y="583"/>
                  </a:cubicBezTo>
                  <a:cubicBezTo>
                    <a:pt x="1026" y="582"/>
                    <a:pt x="1025" y="581"/>
                    <a:pt x="1024" y="580"/>
                  </a:cubicBezTo>
                  <a:cubicBezTo>
                    <a:pt x="1024" y="579"/>
                    <a:pt x="1023" y="578"/>
                    <a:pt x="1022" y="577"/>
                  </a:cubicBezTo>
                  <a:cubicBezTo>
                    <a:pt x="1021" y="577"/>
                    <a:pt x="1021" y="577"/>
                    <a:pt x="1021" y="577"/>
                  </a:cubicBezTo>
                  <a:cubicBezTo>
                    <a:pt x="1022" y="577"/>
                    <a:pt x="1022" y="577"/>
                    <a:pt x="1022" y="577"/>
                  </a:cubicBezTo>
                  <a:cubicBezTo>
                    <a:pt x="1014" y="562"/>
                    <a:pt x="1001" y="558"/>
                    <a:pt x="986" y="555"/>
                  </a:cubicBezTo>
                  <a:cubicBezTo>
                    <a:pt x="994" y="550"/>
                    <a:pt x="1002" y="545"/>
                    <a:pt x="1011" y="540"/>
                  </a:cubicBezTo>
                  <a:cubicBezTo>
                    <a:pt x="1011" y="541"/>
                    <a:pt x="1012" y="542"/>
                    <a:pt x="1013" y="543"/>
                  </a:cubicBezTo>
                  <a:cubicBezTo>
                    <a:pt x="1014" y="545"/>
                    <a:pt x="1015" y="547"/>
                    <a:pt x="1016" y="549"/>
                  </a:cubicBezTo>
                  <a:cubicBezTo>
                    <a:pt x="1018" y="553"/>
                    <a:pt x="1020" y="558"/>
                    <a:pt x="1023" y="564"/>
                  </a:cubicBezTo>
                  <a:cubicBezTo>
                    <a:pt x="1023" y="566"/>
                    <a:pt x="1024" y="567"/>
                    <a:pt x="1025" y="569"/>
                  </a:cubicBezTo>
                  <a:cubicBezTo>
                    <a:pt x="1025" y="571"/>
                    <a:pt x="1026" y="572"/>
                    <a:pt x="1026" y="574"/>
                  </a:cubicBezTo>
                  <a:cubicBezTo>
                    <a:pt x="1027" y="575"/>
                    <a:pt x="1027" y="576"/>
                    <a:pt x="1027" y="577"/>
                  </a:cubicBezTo>
                  <a:cubicBezTo>
                    <a:pt x="1027" y="578"/>
                    <a:pt x="1028" y="579"/>
                    <a:pt x="1028" y="579"/>
                  </a:cubicBezTo>
                  <a:cubicBezTo>
                    <a:pt x="1029" y="581"/>
                    <a:pt x="1029" y="583"/>
                    <a:pt x="1030" y="585"/>
                  </a:cubicBezTo>
                  <a:cubicBezTo>
                    <a:pt x="1030" y="585"/>
                    <a:pt x="1030" y="585"/>
                    <a:pt x="1030" y="585"/>
                  </a:cubicBezTo>
                  <a:cubicBezTo>
                    <a:pt x="1030" y="585"/>
                    <a:pt x="1030" y="585"/>
                    <a:pt x="1030" y="585"/>
                  </a:cubicBezTo>
                  <a:close/>
                  <a:moveTo>
                    <a:pt x="1045" y="639"/>
                  </a:moveTo>
                  <a:cubicBezTo>
                    <a:pt x="1043" y="629"/>
                    <a:pt x="1042" y="619"/>
                    <a:pt x="1040" y="610"/>
                  </a:cubicBezTo>
                  <a:cubicBezTo>
                    <a:pt x="1038" y="601"/>
                    <a:pt x="1036" y="592"/>
                    <a:pt x="1034" y="584"/>
                  </a:cubicBezTo>
                  <a:cubicBezTo>
                    <a:pt x="1032" y="580"/>
                    <a:pt x="1031" y="576"/>
                    <a:pt x="1030" y="573"/>
                  </a:cubicBezTo>
                  <a:cubicBezTo>
                    <a:pt x="1029" y="571"/>
                    <a:pt x="1028" y="569"/>
                    <a:pt x="1028" y="568"/>
                  </a:cubicBezTo>
                  <a:cubicBezTo>
                    <a:pt x="1027" y="566"/>
                    <a:pt x="1026" y="564"/>
                    <a:pt x="1026" y="563"/>
                  </a:cubicBezTo>
                  <a:cubicBezTo>
                    <a:pt x="1023" y="557"/>
                    <a:pt x="1020" y="552"/>
                    <a:pt x="1017" y="548"/>
                  </a:cubicBezTo>
                  <a:cubicBezTo>
                    <a:pt x="1016" y="546"/>
                    <a:pt x="1015" y="544"/>
                    <a:pt x="1013" y="543"/>
                  </a:cubicBezTo>
                  <a:cubicBezTo>
                    <a:pt x="1013" y="542"/>
                    <a:pt x="1012" y="541"/>
                    <a:pt x="1011" y="540"/>
                  </a:cubicBezTo>
                  <a:cubicBezTo>
                    <a:pt x="1031" y="529"/>
                    <a:pt x="1052" y="521"/>
                    <a:pt x="1075" y="520"/>
                  </a:cubicBezTo>
                  <a:cubicBezTo>
                    <a:pt x="1102" y="519"/>
                    <a:pt x="1120" y="519"/>
                    <a:pt x="1146" y="523"/>
                  </a:cubicBezTo>
                  <a:cubicBezTo>
                    <a:pt x="1166" y="525"/>
                    <a:pt x="1201" y="529"/>
                    <a:pt x="1208" y="557"/>
                  </a:cubicBezTo>
                  <a:cubicBezTo>
                    <a:pt x="1214" y="578"/>
                    <a:pt x="1214" y="586"/>
                    <a:pt x="1218" y="593"/>
                  </a:cubicBezTo>
                  <a:cubicBezTo>
                    <a:pt x="1226" y="610"/>
                    <a:pt x="1227" y="611"/>
                    <a:pt x="1234" y="629"/>
                  </a:cubicBezTo>
                  <a:cubicBezTo>
                    <a:pt x="1229" y="628"/>
                    <a:pt x="1224" y="627"/>
                    <a:pt x="1221" y="626"/>
                  </a:cubicBezTo>
                  <a:cubicBezTo>
                    <a:pt x="1218" y="621"/>
                    <a:pt x="1216" y="617"/>
                    <a:pt x="1214" y="613"/>
                  </a:cubicBezTo>
                  <a:cubicBezTo>
                    <a:pt x="1214" y="613"/>
                    <a:pt x="1214" y="612"/>
                    <a:pt x="1213" y="612"/>
                  </a:cubicBezTo>
                  <a:cubicBezTo>
                    <a:pt x="1213" y="611"/>
                    <a:pt x="1213" y="611"/>
                    <a:pt x="1213" y="610"/>
                  </a:cubicBezTo>
                  <a:cubicBezTo>
                    <a:pt x="1212" y="609"/>
                    <a:pt x="1212" y="608"/>
                    <a:pt x="1211" y="607"/>
                  </a:cubicBezTo>
                  <a:cubicBezTo>
                    <a:pt x="1211" y="606"/>
                    <a:pt x="1211" y="606"/>
                    <a:pt x="1210" y="605"/>
                  </a:cubicBezTo>
                  <a:cubicBezTo>
                    <a:pt x="1211" y="606"/>
                    <a:pt x="1211" y="606"/>
                    <a:pt x="1211" y="606"/>
                  </a:cubicBezTo>
                  <a:cubicBezTo>
                    <a:pt x="1211" y="606"/>
                    <a:pt x="1211" y="605"/>
                    <a:pt x="1211" y="604"/>
                  </a:cubicBezTo>
                  <a:cubicBezTo>
                    <a:pt x="1211" y="603"/>
                    <a:pt x="1210" y="603"/>
                    <a:pt x="1210" y="602"/>
                  </a:cubicBezTo>
                  <a:cubicBezTo>
                    <a:pt x="1210" y="601"/>
                    <a:pt x="1210" y="601"/>
                    <a:pt x="1209" y="600"/>
                  </a:cubicBezTo>
                  <a:cubicBezTo>
                    <a:pt x="1209" y="600"/>
                    <a:pt x="1209" y="600"/>
                    <a:pt x="1209" y="599"/>
                  </a:cubicBezTo>
                  <a:cubicBezTo>
                    <a:pt x="1209" y="599"/>
                    <a:pt x="1209" y="599"/>
                    <a:pt x="1209" y="599"/>
                  </a:cubicBezTo>
                  <a:cubicBezTo>
                    <a:pt x="1208" y="598"/>
                    <a:pt x="1207" y="597"/>
                    <a:pt x="1206" y="596"/>
                  </a:cubicBezTo>
                  <a:cubicBezTo>
                    <a:pt x="1206" y="594"/>
                    <a:pt x="1205" y="593"/>
                    <a:pt x="1204" y="592"/>
                  </a:cubicBezTo>
                  <a:cubicBezTo>
                    <a:pt x="1203" y="591"/>
                    <a:pt x="1202" y="590"/>
                    <a:pt x="1201" y="589"/>
                  </a:cubicBezTo>
                  <a:cubicBezTo>
                    <a:pt x="1200" y="587"/>
                    <a:pt x="1199" y="586"/>
                    <a:pt x="1198" y="585"/>
                  </a:cubicBezTo>
                  <a:cubicBezTo>
                    <a:pt x="1197" y="584"/>
                    <a:pt x="1196" y="583"/>
                    <a:pt x="1196" y="583"/>
                  </a:cubicBezTo>
                  <a:cubicBezTo>
                    <a:pt x="1199" y="557"/>
                    <a:pt x="1162" y="555"/>
                    <a:pt x="1145" y="561"/>
                  </a:cubicBezTo>
                  <a:cubicBezTo>
                    <a:pt x="1138" y="556"/>
                    <a:pt x="1131" y="550"/>
                    <a:pt x="1124" y="538"/>
                  </a:cubicBezTo>
                  <a:cubicBezTo>
                    <a:pt x="1126" y="543"/>
                    <a:pt x="1125" y="547"/>
                    <a:pt x="1126" y="551"/>
                  </a:cubicBezTo>
                  <a:cubicBezTo>
                    <a:pt x="1115" y="561"/>
                    <a:pt x="1097" y="556"/>
                    <a:pt x="1085" y="564"/>
                  </a:cubicBezTo>
                  <a:cubicBezTo>
                    <a:pt x="1084" y="558"/>
                    <a:pt x="1081" y="552"/>
                    <a:pt x="1078" y="546"/>
                  </a:cubicBezTo>
                  <a:cubicBezTo>
                    <a:pt x="1062" y="555"/>
                    <a:pt x="1058" y="566"/>
                    <a:pt x="1075" y="575"/>
                  </a:cubicBezTo>
                  <a:cubicBezTo>
                    <a:pt x="1075" y="576"/>
                    <a:pt x="1075" y="576"/>
                    <a:pt x="1075" y="576"/>
                  </a:cubicBezTo>
                  <a:cubicBezTo>
                    <a:pt x="1075" y="577"/>
                    <a:pt x="1075" y="578"/>
                    <a:pt x="1075" y="579"/>
                  </a:cubicBezTo>
                  <a:cubicBezTo>
                    <a:pt x="1075" y="580"/>
                    <a:pt x="1075" y="581"/>
                    <a:pt x="1075" y="582"/>
                  </a:cubicBezTo>
                  <a:cubicBezTo>
                    <a:pt x="1075" y="583"/>
                    <a:pt x="1074" y="584"/>
                    <a:pt x="1074" y="585"/>
                  </a:cubicBezTo>
                  <a:cubicBezTo>
                    <a:pt x="1074" y="586"/>
                    <a:pt x="1074" y="587"/>
                    <a:pt x="1074" y="588"/>
                  </a:cubicBezTo>
                  <a:cubicBezTo>
                    <a:pt x="1074" y="588"/>
                    <a:pt x="1074" y="589"/>
                    <a:pt x="1073" y="590"/>
                  </a:cubicBezTo>
                  <a:cubicBezTo>
                    <a:pt x="1073" y="590"/>
                    <a:pt x="1073" y="590"/>
                    <a:pt x="1073" y="591"/>
                  </a:cubicBezTo>
                  <a:cubicBezTo>
                    <a:pt x="1073" y="591"/>
                    <a:pt x="1073" y="591"/>
                    <a:pt x="1073" y="591"/>
                  </a:cubicBezTo>
                  <a:cubicBezTo>
                    <a:pt x="1073" y="591"/>
                    <a:pt x="1073" y="592"/>
                    <a:pt x="1073" y="592"/>
                  </a:cubicBezTo>
                  <a:cubicBezTo>
                    <a:pt x="1073" y="592"/>
                    <a:pt x="1073" y="592"/>
                    <a:pt x="1073" y="592"/>
                  </a:cubicBezTo>
                  <a:cubicBezTo>
                    <a:pt x="1072" y="593"/>
                    <a:pt x="1072" y="594"/>
                    <a:pt x="1071" y="595"/>
                  </a:cubicBezTo>
                  <a:cubicBezTo>
                    <a:pt x="1070" y="596"/>
                    <a:pt x="1068" y="597"/>
                    <a:pt x="1067" y="598"/>
                  </a:cubicBezTo>
                  <a:cubicBezTo>
                    <a:pt x="1066" y="600"/>
                    <a:pt x="1064" y="601"/>
                    <a:pt x="1063" y="602"/>
                  </a:cubicBezTo>
                  <a:cubicBezTo>
                    <a:pt x="1062" y="603"/>
                    <a:pt x="1060" y="605"/>
                    <a:pt x="1059" y="606"/>
                  </a:cubicBezTo>
                  <a:cubicBezTo>
                    <a:pt x="1057" y="607"/>
                    <a:pt x="1056" y="609"/>
                    <a:pt x="1055" y="610"/>
                  </a:cubicBezTo>
                  <a:cubicBezTo>
                    <a:pt x="1053" y="612"/>
                    <a:pt x="1052" y="613"/>
                    <a:pt x="1051" y="615"/>
                  </a:cubicBezTo>
                  <a:cubicBezTo>
                    <a:pt x="1050" y="616"/>
                    <a:pt x="1049" y="618"/>
                    <a:pt x="1048" y="619"/>
                  </a:cubicBezTo>
                  <a:cubicBezTo>
                    <a:pt x="1047" y="620"/>
                    <a:pt x="1046" y="622"/>
                    <a:pt x="1046" y="623"/>
                  </a:cubicBezTo>
                  <a:cubicBezTo>
                    <a:pt x="1046" y="624"/>
                    <a:pt x="1046" y="624"/>
                    <a:pt x="1045" y="624"/>
                  </a:cubicBezTo>
                  <a:cubicBezTo>
                    <a:pt x="1045" y="625"/>
                    <a:pt x="1045" y="625"/>
                    <a:pt x="1045" y="625"/>
                  </a:cubicBezTo>
                  <a:cubicBezTo>
                    <a:pt x="1045" y="626"/>
                    <a:pt x="1045" y="627"/>
                    <a:pt x="1045" y="627"/>
                  </a:cubicBezTo>
                  <a:cubicBezTo>
                    <a:pt x="1045" y="628"/>
                    <a:pt x="1045" y="628"/>
                    <a:pt x="1045" y="629"/>
                  </a:cubicBezTo>
                  <a:cubicBezTo>
                    <a:pt x="1045" y="629"/>
                    <a:pt x="1045" y="630"/>
                    <a:pt x="1045" y="630"/>
                  </a:cubicBezTo>
                  <a:cubicBezTo>
                    <a:pt x="1044" y="631"/>
                    <a:pt x="1045" y="632"/>
                    <a:pt x="1045" y="632"/>
                  </a:cubicBezTo>
                  <a:cubicBezTo>
                    <a:pt x="1045" y="633"/>
                    <a:pt x="1045" y="633"/>
                    <a:pt x="1045" y="633"/>
                  </a:cubicBezTo>
                  <a:cubicBezTo>
                    <a:pt x="1045" y="633"/>
                    <a:pt x="1045" y="633"/>
                    <a:pt x="1045" y="632"/>
                  </a:cubicBezTo>
                  <a:cubicBezTo>
                    <a:pt x="1045" y="632"/>
                    <a:pt x="1045" y="631"/>
                    <a:pt x="1045" y="630"/>
                  </a:cubicBezTo>
                  <a:cubicBezTo>
                    <a:pt x="1046" y="630"/>
                    <a:pt x="1046" y="629"/>
                    <a:pt x="1047" y="628"/>
                  </a:cubicBezTo>
                  <a:cubicBezTo>
                    <a:pt x="1047" y="627"/>
                    <a:pt x="1047" y="627"/>
                    <a:pt x="1047" y="626"/>
                  </a:cubicBezTo>
                  <a:cubicBezTo>
                    <a:pt x="1048" y="625"/>
                    <a:pt x="1048" y="625"/>
                    <a:pt x="1048" y="624"/>
                  </a:cubicBezTo>
                  <a:cubicBezTo>
                    <a:pt x="1049" y="623"/>
                    <a:pt x="1049" y="622"/>
                    <a:pt x="1050" y="620"/>
                  </a:cubicBezTo>
                  <a:cubicBezTo>
                    <a:pt x="1051" y="619"/>
                    <a:pt x="1052" y="617"/>
                    <a:pt x="1053" y="616"/>
                  </a:cubicBezTo>
                  <a:cubicBezTo>
                    <a:pt x="1055" y="613"/>
                    <a:pt x="1058" y="610"/>
                    <a:pt x="1060" y="608"/>
                  </a:cubicBezTo>
                  <a:cubicBezTo>
                    <a:pt x="1062" y="606"/>
                    <a:pt x="1063" y="605"/>
                    <a:pt x="1065" y="604"/>
                  </a:cubicBezTo>
                  <a:cubicBezTo>
                    <a:pt x="1066" y="603"/>
                    <a:pt x="1067" y="601"/>
                    <a:pt x="1069" y="600"/>
                  </a:cubicBezTo>
                  <a:cubicBezTo>
                    <a:pt x="1070" y="599"/>
                    <a:pt x="1071" y="598"/>
                    <a:pt x="1072" y="597"/>
                  </a:cubicBezTo>
                  <a:cubicBezTo>
                    <a:pt x="1074" y="595"/>
                    <a:pt x="1075" y="594"/>
                    <a:pt x="1076" y="593"/>
                  </a:cubicBezTo>
                  <a:cubicBezTo>
                    <a:pt x="1076" y="593"/>
                    <a:pt x="1076" y="593"/>
                    <a:pt x="1076" y="592"/>
                  </a:cubicBezTo>
                  <a:cubicBezTo>
                    <a:pt x="1077" y="592"/>
                    <a:pt x="1077" y="592"/>
                    <a:pt x="1077" y="592"/>
                  </a:cubicBezTo>
                  <a:cubicBezTo>
                    <a:pt x="1077" y="591"/>
                    <a:pt x="1078" y="590"/>
                    <a:pt x="1078" y="590"/>
                  </a:cubicBezTo>
                  <a:cubicBezTo>
                    <a:pt x="1079" y="589"/>
                    <a:pt x="1079" y="588"/>
                    <a:pt x="1079" y="587"/>
                  </a:cubicBezTo>
                  <a:cubicBezTo>
                    <a:pt x="1080" y="586"/>
                    <a:pt x="1080" y="586"/>
                    <a:pt x="1080" y="585"/>
                  </a:cubicBezTo>
                  <a:cubicBezTo>
                    <a:pt x="1080" y="585"/>
                    <a:pt x="1081" y="585"/>
                    <a:pt x="1081" y="585"/>
                  </a:cubicBezTo>
                  <a:cubicBezTo>
                    <a:pt x="1081" y="585"/>
                    <a:pt x="1080" y="585"/>
                    <a:pt x="1080" y="585"/>
                  </a:cubicBezTo>
                  <a:cubicBezTo>
                    <a:pt x="1080" y="586"/>
                    <a:pt x="1079" y="586"/>
                    <a:pt x="1079" y="587"/>
                  </a:cubicBezTo>
                  <a:cubicBezTo>
                    <a:pt x="1078" y="587"/>
                    <a:pt x="1077" y="588"/>
                    <a:pt x="1077" y="589"/>
                  </a:cubicBezTo>
                  <a:cubicBezTo>
                    <a:pt x="1076" y="589"/>
                    <a:pt x="1076" y="589"/>
                    <a:pt x="1076" y="589"/>
                  </a:cubicBezTo>
                  <a:cubicBezTo>
                    <a:pt x="1076" y="589"/>
                    <a:pt x="1076" y="589"/>
                    <a:pt x="1076" y="588"/>
                  </a:cubicBezTo>
                  <a:cubicBezTo>
                    <a:pt x="1077" y="587"/>
                    <a:pt x="1077" y="586"/>
                    <a:pt x="1077" y="585"/>
                  </a:cubicBezTo>
                  <a:cubicBezTo>
                    <a:pt x="1077" y="584"/>
                    <a:pt x="1077" y="583"/>
                    <a:pt x="1077" y="582"/>
                  </a:cubicBezTo>
                  <a:cubicBezTo>
                    <a:pt x="1077" y="581"/>
                    <a:pt x="1077" y="580"/>
                    <a:pt x="1077" y="579"/>
                  </a:cubicBezTo>
                  <a:cubicBezTo>
                    <a:pt x="1077" y="578"/>
                    <a:pt x="1077" y="578"/>
                    <a:pt x="1077" y="577"/>
                  </a:cubicBezTo>
                  <a:cubicBezTo>
                    <a:pt x="1077" y="577"/>
                    <a:pt x="1077" y="577"/>
                    <a:pt x="1077" y="577"/>
                  </a:cubicBezTo>
                  <a:cubicBezTo>
                    <a:pt x="1077" y="576"/>
                    <a:pt x="1077" y="576"/>
                    <a:pt x="1077" y="576"/>
                  </a:cubicBezTo>
                  <a:cubicBezTo>
                    <a:pt x="1083" y="573"/>
                    <a:pt x="1085" y="569"/>
                    <a:pt x="1085" y="565"/>
                  </a:cubicBezTo>
                  <a:cubicBezTo>
                    <a:pt x="1122" y="555"/>
                    <a:pt x="1146" y="575"/>
                    <a:pt x="1175" y="599"/>
                  </a:cubicBezTo>
                  <a:cubicBezTo>
                    <a:pt x="1185" y="608"/>
                    <a:pt x="1194" y="620"/>
                    <a:pt x="1204" y="628"/>
                  </a:cubicBezTo>
                  <a:cubicBezTo>
                    <a:pt x="1204" y="629"/>
                    <a:pt x="1205" y="629"/>
                    <a:pt x="1205" y="630"/>
                  </a:cubicBezTo>
                  <a:cubicBezTo>
                    <a:pt x="1205" y="630"/>
                    <a:pt x="1205" y="630"/>
                    <a:pt x="1205" y="630"/>
                  </a:cubicBezTo>
                  <a:cubicBezTo>
                    <a:pt x="1202" y="630"/>
                    <a:pt x="1199" y="631"/>
                    <a:pt x="1195" y="632"/>
                  </a:cubicBezTo>
                  <a:cubicBezTo>
                    <a:pt x="1196" y="631"/>
                    <a:pt x="1196" y="631"/>
                    <a:pt x="1196" y="631"/>
                  </a:cubicBezTo>
                  <a:cubicBezTo>
                    <a:pt x="1194" y="628"/>
                    <a:pt x="1194" y="628"/>
                    <a:pt x="1194" y="628"/>
                  </a:cubicBezTo>
                  <a:cubicBezTo>
                    <a:pt x="1186" y="615"/>
                    <a:pt x="1167" y="614"/>
                    <a:pt x="1157" y="627"/>
                  </a:cubicBezTo>
                  <a:cubicBezTo>
                    <a:pt x="1162" y="629"/>
                    <a:pt x="1168" y="634"/>
                    <a:pt x="1174" y="637"/>
                  </a:cubicBezTo>
                  <a:cubicBezTo>
                    <a:pt x="1173" y="641"/>
                    <a:pt x="1171" y="645"/>
                    <a:pt x="1170" y="650"/>
                  </a:cubicBezTo>
                  <a:cubicBezTo>
                    <a:pt x="1169" y="653"/>
                    <a:pt x="1168" y="656"/>
                    <a:pt x="1167" y="659"/>
                  </a:cubicBezTo>
                  <a:cubicBezTo>
                    <a:pt x="1166" y="661"/>
                    <a:pt x="1166" y="663"/>
                    <a:pt x="1165" y="665"/>
                  </a:cubicBezTo>
                  <a:cubicBezTo>
                    <a:pt x="1165" y="665"/>
                    <a:pt x="1165" y="665"/>
                    <a:pt x="1165" y="666"/>
                  </a:cubicBezTo>
                  <a:cubicBezTo>
                    <a:pt x="1165" y="666"/>
                    <a:pt x="1165" y="667"/>
                    <a:pt x="1165" y="667"/>
                  </a:cubicBezTo>
                  <a:cubicBezTo>
                    <a:pt x="1165" y="668"/>
                    <a:pt x="1165" y="669"/>
                    <a:pt x="1164" y="670"/>
                  </a:cubicBezTo>
                  <a:cubicBezTo>
                    <a:pt x="1163" y="678"/>
                    <a:pt x="1162" y="686"/>
                    <a:pt x="1162" y="695"/>
                  </a:cubicBezTo>
                  <a:cubicBezTo>
                    <a:pt x="1162" y="699"/>
                    <a:pt x="1162" y="703"/>
                    <a:pt x="1163" y="706"/>
                  </a:cubicBezTo>
                  <a:cubicBezTo>
                    <a:pt x="1162" y="706"/>
                    <a:pt x="1161" y="705"/>
                    <a:pt x="1160" y="704"/>
                  </a:cubicBezTo>
                  <a:cubicBezTo>
                    <a:pt x="1159" y="703"/>
                    <a:pt x="1159" y="703"/>
                    <a:pt x="1158" y="702"/>
                  </a:cubicBezTo>
                  <a:cubicBezTo>
                    <a:pt x="1146" y="684"/>
                    <a:pt x="1125" y="675"/>
                    <a:pt x="1113" y="672"/>
                  </a:cubicBezTo>
                  <a:cubicBezTo>
                    <a:pt x="1113" y="671"/>
                    <a:pt x="1113" y="671"/>
                    <a:pt x="1113" y="671"/>
                  </a:cubicBezTo>
                  <a:cubicBezTo>
                    <a:pt x="1113" y="671"/>
                    <a:pt x="1113" y="670"/>
                    <a:pt x="1113" y="670"/>
                  </a:cubicBezTo>
                  <a:cubicBezTo>
                    <a:pt x="1113" y="670"/>
                    <a:pt x="1113" y="669"/>
                    <a:pt x="1113" y="668"/>
                  </a:cubicBezTo>
                  <a:cubicBezTo>
                    <a:pt x="1113" y="668"/>
                    <a:pt x="1113" y="667"/>
                    <a:pt x="1113" y="667"/>
                  </a:cubicBezTo>
                  <a:cubicBezTo>
                    <a:pt x="1113" y="666"/>
                    <a:pt x="1113" y="665"/>
                    <a:pt x="1113" y="665"/>
                  </a:cubicBezTo>
                  <a:cubicBezTo>
                    <a:pt x="1113" y="664"/>
                    <a:pt x="1113" y="663"/>
                    <a:pt x="1113" y="663"/>
                  </a:cubicBezTo>
                  <a:cubicBezTo>
                    <a:pt x="1113" y="661"/>
                    <a:pt x="1113" y="660"/>
                    <a:pt x="1113" y="658"/>
                  </a:cubicBezTo>
                  <a:cubicBezTo>
                    <a:pt x="1113" y="657"/>
                    <a:pt x="1114" y="655"/>
                    <a:pt x="1114" y="654"/>
                  </a:cubicBezTo>
                  <a:cubicBezTo>
                    <a:pt x="1114" y="653"/>
                    <a:pt x="1115" y="651"/>
                    <a:pt x="1115" y="650"/>
                  </a:cubicBezTo>
                  <a:cubicBezTo>
                    <a:pt x="1115" y="648"/>
                    <a:pt x="1116" y="647"/>
                    <a:pt x="1116" y="646"/>
                  </a:cubicBezTo>
                  <a:cubicBezTo>
                    <a:pt x="1116" y="646"/>
                    <a:pt x="1117" y="646"/>
                    <a:pt x="1117" y="646"/>
                  </a:cubicBezTo>
                  <a:cubicBezTo>
                    <a:pt x="1138" y="642"/>
                    <a:pt x="1134" y="627"/>
                    <a:pt x="1124" y="611"/>
                  </a:cubicBezTo>
                  <a:cubicBezTo>
                    <a:pt x="1121" y="627"/>
                    <a:pt x="1107" y="628"/>
                    <a:pt x="1114" y="646"/>
                  </a:cubicBezTo>
                  <a:cubicBezTo>
                    <a:pt x="1113" y="647"/>
                    <a:pt x="1113" y="648"/>
                    <a:pt x="1113" y="649"/>
                  </a:cubicBezTo>
                  <a:cubicBezTo>
                    <a:pt x="1112" y="650"/>
                    <a:pt x="1112" y="652"/>
                    <a:pt x="1111" y="653"/>
                  </a:cubicBezTo>
                  <a:cubicBezTo>
                    <a:pt x="1111" y="655"/>
                    <a:pt x="1111" y="656"/>
                    <a:pt x="1111" y="658"/>
                  </a:cubicBezTo>
                  <a:cubicBezTo>
                    <a:pt x="1110" y="659"/>
                    <a:pt x="1110" y="661"/>
                    <a:pt x="1110" y="662"/>
                  </a:cubicBezTo>
                  <a:cubicBezTo>
                    <a:pt x="1110" y="663"/>
                    <a:pt x="1110" y="664"/>
                    <a:pt x="1110" y="665"/>
                  </a:cubicBezTo>
                  <a:cubicBezTo>
                    <a:pt x="1110" y="665"/>
                    <a:pt x="1110" y="666"/>
                    <a:pt x="1110" y="667"/>
                  </a:cubicBezTo>
                  <a:cubicBezTo>
                    <a:pt x="1110" y="667"/>
                    <a:pt x="1110" y="668"/>
                    <a:pt x="1110" y="669"/>
                  </a:cubicBezTo>
                  <a:cubicBezTo>
                    <a:pt x="1110" y="669"/>
                    <a:pt x="1110" y="670"/>
                    <a:pt x="1110" y="670"/>
                  </a:cubicBezTo>
                  <a:cubicBezTo>
                    <a:pt x="1110" y="671"/>
                    <a:pt x="1110" y="671"/>
                    <a:pt x="1110" y="671"/>
                  </a:cubicBezTo>
                  <a:cubicBezTo>
                    <a:pt x="1109" y="670"/>
                    <a:pt x="1108" y="670"/>
                    <a:pt x="1108" y="670"/>
                  </a:cubicBezTo>
                  <a:cubicBezTo>
                    <a:pt x="1107" y="670"/>
                    <a:pt x="1107" y="670"/>
                    <a:pt x="1107" y="670"/>
                  </a:cubicBezTo>
                  <a:cubicBezTo>
                    <a:pt x="1107" y="669"/>
                    <a:pt x="1106" y="668"/>
                    <a:pt x="1106" y="668"/>
                  </a:cubicBezTo>
                  <a:cubicBezTo>
                    <a:pt x="1106" y="667"/>
                    <a:pt x="1105" y="666"/>
                    <a:pt x="1105" y="666"/>
                  </a:cubicBezTo>
                  <a:cubicBezTo>
                    <a:pt x="1104" y="664"/>
                    <a:pt x="1104" y="663"/>
                    <a:pt x="1103" y="662"/>
                  </a:cubicBezTo>
                  <a:cubicBezTo>
                    <a:pt x="1103" y="661"/>
                    <a:pt x="1102" y="661"/>
                    <a:pt x="1102" y="660"/>
                  </a:cubicBezTo>
                  <a:cubicBezTo>
                    <a:pt x="1102" y="659"/>
                    <a:pt x="1101" y="659"/>
                    <a:pt x="1101" y="658"/>
                  </a:cubicBezTo>
                  <a:cubicBezTo>
                    <a:pt x="1101" y="657"/>
                    <a:pt x="1100" y="656"/>
                    <a:pt x="1100" y="654"/>
                  </a:cubicBezTo>
                  <a:cubicBezTo>
                    <a:pt x="1100" y="653"/>
                    <a:pt x="1099" y="652"/>
                    <a:pt x="1099" y="651"/>
                  </a:cubicBezTo>
                  <a:cubicBezTo>
                    <a:pt x="1099" y="650"/>
                    <a:pt x="1098" y="649"/>
                    <a:pt x="1098" y="648"/>
                  </a:cubicBezTo>
                  <a:cubicBezTo>
                    <a:pt x="1097" y="646"/>
                    <a:pt x="1097" y="644"/>
                    <a:pt x="1097" y="643"/>
                  </a:cubicBezTo>
                  <a:cubicBezTo>
                    <a:pt x="1096" y="641"/>
                    <a:pt x="1096" y="640"/>
                    <a:pt x="1096" y="639"/>
                  </a:cubicBezTo>
                  <a:cubicBezTo>
                    <a:pt x="1096" y="638"/>
                    <a:pt x="1096" y="638"/>
                    <a:pt x="1096" y="638"/>
                  </a:cubicBezTo>
                  <a:cubicBezTo>
                    <a:pt x="1096" y="638"/>
                    <a:pt x="1096" y="638"/>
                    <a:pt x="1096" y="639"/>
                  </a:cubicBezTo>
                  <a:cubicBezTo>
                    <a:pt x="1096" y="640"/>
                    <a:pt x="1096" y="640"/>
                    <a:pt x="1096" y="641"/>
                  </a:cubicBezTo>
                  <a:cubicBezTo>
                    <a:pt x="1096" y="641"/>
                    <a:pt x="1095" y="642"/>
                    <a:pt x="1096" y="643"/>
                  </a:cubicBezTo>
                  <a:cubicBezTo>
                    <a:pt x="1096" y="644"/>
                    <a:pt x="1095" y="646"/>
                    <a:pt x="1096" y="648"/>
                  </a:cubicBezTo>
                  <a:cubicBezTo>
                    <a:pt x="1096" y="649"/>
                    <a:pt x="1096" y="650"/>
                    <a:pt x="1096" y="652"/>
                  </a:cubicBezTo>
                  <a:cubicBezTo>
                    <a:pt x="1096" y="652"/>
                    <a:pt x="1096" y="653"/>
                    <a:pt x="1096" y="653"/>
                  </a:cubicBezTo>
                  <a:cubicBezTo>
                    <a:pt x="1097" y="654"/>
                    <a:pt x="1097" y="655"/>
                    <a:pt x="1097" y="655"/>
                  </a:cubicBezTo>
                  <a:cubicBezTo>
                    <a:pt x="1097" y="657"/>
                    <a:pt x="1098" y="658"/>
                    <a:pt x="1098" y="659"/>
                  </a:cubicBezTo>
                  <a:cubicBezTo>
                    <a:pt x="1099" y="660"/>
                    <a:pt x="1099" y="660"/>
                    <a:pt x="1099" y="661"/>
                  </a:cubicBezTo>
                  <a:cubicBezTo>
                    <a:pt x="1099" y="661"/>
                    <a:pt x="1099" y="661"/>
                    <a:pt x="1099" y="662"/>
                  </a:cubicBezTo>
                  <a:cubicBezTo>
                    <a:pt x="1097" y="659"/>
                    <a:pt x="1095" y="655"/>
                    <a:pt x="1091" y="652"/>
                  </a:cubicBezTo>
                  <a:cubicBezTo>
                    <a:pt x="1091" y="652"/>
                    <a:pt x="1091" y="652"/>
                    <a:pt x="1091" y="652"/>
                  </a:cubicBezTo>
                  <a:cubicBezTo>
                    <a:pt x="1091" y="652"/>
                    <a:pt x="1091" y="652"/>
                    <a:pt x="1091" y="652"/>
                  </a:cubicBezTo>
                  <a:cubicBezTo>
                    <a:pt x="1082" y="642"/>
                    <a:pt x="1069" y="630"/>
                    <a:pt x="1051" y="622"/>
                  </a:cubicBezTo>
                  <a:cubicBezTo>
                    <a:pt x="1067" y="633"/>
                    <a:pt x="1076" y="647"/>
                    <a:pt x="1080" y="656"/>
                  </a:cubicBezTo>
                  <a:cubicBezTo>
                    <a:pt x="1073" y="659"/>
                    <a:pt x="1066" y="662"/>
                    <a:pt x="1066" y="668"/>
                  </a:cubicBezTo>
                  <a:cubicBezTo>
                    <a:pt x="1061" y="669"/>
                    <a:pt x="1056" y="669"/>
                    <a:pt x="1050" y="669"/>
                  </a:cubicBezTo>
                  <a:cubicBezTo>
                    <a:pt x="1048" y="659"/>
                    <a:pt x="1047" y="649"/>
                    <a:pt x="1045" y="639"/>
                  </a:cubicBezTo>
                  <a:close/>
                  <a:moveTo>
                    <a:pt x="1166" y="573"/>
                  </a:moveTo>
                  <a:cubicBezTo>
                    <a:pt x="1160" y="569"/>
                    <a:pt x="1154" y="566"/>
                    <a:pt x="1148" y="563"/>
                  </a:cubicBezTo>
                  <a:cubicBezTo>
                    <a:pt x="1156" y="565"/>
                    <a:pt x="1160" y="567"/>
                    <a:pt x="1166" y="573"/>
                  </a:cubicBezTo>
                  <a:close/>
                  <a:moveTo>
                    <a:pt x="986" y="706"/>
                  </a:moveTo>
                  <a:cubicBezTo>
                    <a:pt x="993" y="706"/>
                    <a:pt x="1002" y="705"/>
                    <a:pt x="1011" y="704"/>
                  </a:cubicBezTo>
                  <a:cubicBezTo>
                    <a:pt x="1012" y="704"/>
                    <a:pt x="1012" y="704"/>
                    <a:pt x="1012" y="704"/>
                  </a:cubicBezTo>
                  <a:cubicBezTo>
                    <a:pt x="1014" y="705"/>
                    <a:pt x="1015" y="707"/>
                    <a:pt x="1017" y="708"/>
                  </a:cubicBezTo>
                  <a:cubicBezTo>
                    <a:pt x="1019" y="709"/>
                    <a:pt x="1021" y="711"/>
                    <a:pt x="1023" y="712"/>
                  </a:cubicBezTo>
                  <a:cubicBezTo>
                    <a:pt x="1028" y="715"/>
                    <a:pt x="1032" y="718"/>
                    <a:pt x="1037" y="720"/>
                  </a:cubicBezTo>
                  <a:cubicBezTo>
                    <a:pt x="1038" y="721"/>
                    <a:pt x="1040" y="722"/>
                    <a:pt x="1041" y="723"/>
                  </a:cubicBezTo>
                  <a:cubicBezTo>
                    <a:pt x="1041" y="723"/>
                    <a:pt x="1041" y="723"/>
                    <a:pt x="1040" y="723"/>
                  </a:cubicBezTo>
                  <a:cubicBezTo>
                    <a:pt x="1040" y="723"/>
                    <a:pt x="1040" y="723"/>
                    <a:pt x="1039" y="723"/>
                  </a:cubicBezTo>
                  <a:cubicBezTo>
                    <a:pt x="1039" y="723"/>
                    <a:pt x="1039" y="723"/>
                    <a:pt x="1038" y="723"/>
                  </a:cubicBezTo>
                  <a:cubicBezTo>
                    <a:pt x="1038" y="723"/>
                    <a:pt x="1038" y="724"/>
                    <a:pt x="1037" y="724"/>
                  </a:cubicBezTo>
                  <a:cubicBezTo>
                    <a:pt x="1035" y="725"/>
                    <a:pt x="1032" y="727"/>
                    <a:pt x="1029" y="729"/>
                  </a:cubicBezTo>
                  <a:cubicBezTo>
                    <a:pt x="1026" y="730"/>
                    <a:pt x="1023" y="732"/>
                    <a:pt x="1020" y="734"/>
                  </a:cubicBezTo>
                  <a:cubicBezTo>
                    <a:pt x="1021" y="733"/>
                    <a:pt x="1021" y="733"/>
                    <a:pt x="1021" y="733"/>
                  </a:cubicBezTo>
                  <a:cubicBezTo>
                    <a:pt x="1018" y="731"/>
                    <a:pt x="1018" y="731"/>
                    <a:pt x="1018" y="731"/>
                  </a:cubicBezTo>
                  <a:cubicBezTo>
                    <a:pt x="1006" y="722"/>
                    <a:pt x="989" y="727"/>
                    <a:pt x="984" y="742"/>
                  </a:cubicBezTo>
                  <a:cubicBezTo>
                    <a:pt x="996" y="743"/>
                    <a:pt x="1015" y="753"/>
                    <a:pt x="1020" y="737"/>
                  </a:cubicBezTo>
                  <a:cubicBezTo>
                    <a:pt x="1020" y="737"/>
                    <a:pt x="1020" y="737"/>
                    <a:pt x="1020" y="737"/>
                  </a:cubicBezTo>
                  <a:cubicBezTo>
                    <a:pt x="1024" y="735"/>
                    <a:pt x="1027" y="733"/>
                    <a:pt x="1030" y="731"/>
                  </a:cubicBezTo>
                  <a:cubicBezTo>
                    <a:pt x="1033" y="729"/>
                    <a:pt x="1036" y="727"/>
                    <a:pt x="1038" y="726"/>
                  </a:cubicBezTo>
                  <a:cubicBezTo>
                    <a:pt x="1039" y="726"/>
                    <a:pt x="1039" y="726"/>
                    <a:pt x="1039" y="726"/>
                  </a:cubicBezTo>
                  <a:cubicBezTo>
                    <a:pt x="1040" y="726"/>
                    <a:pt x="1040" y="725"/>
                    <a:pt x="1040" y="725"/>
                  </a:cubicBezTo>
                  <a:cubicBezTo>
                    <a:pt x="1040" y="725"/>
                    <a:pt x="1041" y="725"/>
                    <a:pt x="1041" y="725"/>
                  </a:cubicBezTo>
                  <a:cubicBezTo>
                    <a:pt x="1041" y="725"/>
                    <a:pt x="1041" y="725"/>
                    <a:pt x="1042" y="725"/>
                  </a:cubicBezTo>
                  <a:cubicBezTo>
                    <a:pt x="1042" y="725"/>
                    <a:pt x="1043" y="724"/>
                    <a:pt x="1043" y="724"/>
                  </a:cubicBezTo>
                  <a:cubicBezTo>
                    <a:pt x="1046" y="726"/>
                    <a:pt x="1048" y="727"/>
                    <a:pt x="1050" y="729"/>
                  </a:cubicBezTo>
                  <a:cubicBezTo>
                    <a:pt x="1053" y="730"/>
                    <a:pt x="1055" y="731"/>
                    <a:pt x="1057" y="733"/>
                  </a:cubicBezTo>
                  <a:cubicBezTo>
                    <a:pt x="1058" y="734"/>
                    <a:pt x="1060" y="735"/>
                    <a:pt x="1062" y="736"/>
                  </a:cubicBezTo>
                  <a:cubicBezTo>
                    <a:pt x="1063" y="737"/>
                    <a:pt x="1063" y="737"/>
                    <a:pt x="1064" y="738"/>
                  </a:cubicBezTo>
                  <a:cubicBezTo>
                    <a:pt x="1065" y="738"/>
                    <a:pt x="1066" y="739"/>
                    <a:pt x="1066" y="739"/>
                  </a:cubicBezTo>
                  <a:cubicBezTo>
                    <a:pt x="1068" y="740"/>
                    <a:pt x="1069" y="741"/>
                    <a:pt x="1070" y="741"/>
                  </a:cubicBezTo>
                  <a:cubicBezTo>
                    <a:pt x="1071" y="742"/>
                    <a:pt x="1071" y="742"/>
                    <a:pt x="1072" y="742"/>
                  </a:cubicBezTo>
                  <a:cubicBezTo>
                    <a:pt x="1072" y="744"/>
                    <a:pt x="1073" y="746"/>
                    <a:pt x="1074" y="747"/>
                  </a:cubicBezTo>
                  <a:cubicBezTo>
                    <a:pt x="1074" y="748"/>
                    <a:pt x="1074" y="748"/>
                    <a:pt x="1074" y="748"/>
                  </a:cubicBezTo>
                  <a:cubicBezTo>
                    <a:pt x="1065" y="744"/>
                    <a:pt x="1051" y="745"/>
                    <a:pt x="1043" y="749"/>
                  </a:cubicBezTo>
                  <a:cubicBezTo>
                    <a:pt x="1051" y="751"/>
                    <a:pt x="1055" y="751"/>
                    <a:pt x="1060" y="756"/>
                  </a:cubicBezTo>
                  <a:cubicBezTo>
                    <a:pt x="1064" y="760"/>
                    <a:pt x="1071" y="770"/>
                    <a:pt x="1077" y="762"/>
                  </a:cubicBezTo>
                  <a:cubicBezTo>
                    <a:pt x="1077" y="763"/>
                    <a:pt x="1077" y="763"/>
                    <a:pt x="1077" y="763"/>
                  </a:cubicBezTo>
                  <a:cubicBezTo>
                    <a:pt x="1078" y="763"/>
                    <a:pt x="1079" y="763"/>
                    <a:pt x="1080" y="763"/>
                  </a:cubicBezTo>
                  <a:cubicBezTo>
                    <a:pt x="1084" y="776"/>
                    <a:pt x="1087" y="789"/>
                    <a:pt x="1089" y="801"/>
                  </a:cubicBezTo>
                  <a:cubicBezTo>
                    <a:pt x="1089" y="801"/>
                    <a:pt x="1088" y="800"/>
                    <a:pt x="1088" y="800"/>
                  </a:cubicBezTo>
                  <a:cubicBezTo>
                    <a:pt x="1088" y="800"/>
                    <a:pt x="1087" y="800"/>
                    <a:pt x="1086" y="799"/>
                  </a:cubicBezTo>
                  <a:cubicBezTo>
                    <a:pt x="1085" y="799"/>
                    <a:pt x="1084" y="799"/>
                    <a:pt x="1083" y="798"/>
                  </a:cubicBezTo>
                  <a:cubicBezTo>
                    <a:pt x="1083" y="798"/>
                    <a:pt x="1082" y="798"/>
                    <a:pt x="1081" y="798"/>
                  </a:cubicBezTo>
                  <a:cubicBezTo>
                    <a:pt x="1081" y="798"/>
                    <a:pt x="1081" y="797"/>
                    <a:pt x="1080" y="797"/>
                  </a:cubicBezTo>
                  <a:cubicBezTo>
                    <a:pt x="1081" y="797"/>
                    <a:pt x="1081" y="797"/>
                    <a:pt x="1081" y="797"/>
                  </a:cubicBezTo>
                  <a:cubicBezTo>
                    <a:pt x="1079" y="795"/>
                    <a:pt x="1078" y="794"/>
                    <a:pt x="1076" y="793"/>
                  </a:cubicBezTo>
                  <a:cubicBezTo>
                    <a:pt x="1066" y="783"/>
                    <a:pt x="1057" y="775"/>
                    <a:pt x="1051" y="771"/>
                  </a:cubicBezTo>
                  <a:cubicBezTo>
                    <a:pt x="1026" y="757"/>
                    <a:pt x="988" y="754"/>
                    <a:pt x="959" y="757"/>
                  </a:cubicBezTo>
                  <a:cubicBezTo>
                    <a:pt x="957" y="751"/>
                    <a:pt x="949" y="747"/>
                    <a:pt x="943" y="743"/>
                  </a:cubicBezTo>
                  <a:cubicBezTo>
                    <a:pt x="934" y="760"/>
                    <a:pt x="937" y="771"/>
                    <a:pt x="956" y="770"/>
                  </a:cubicBezTo>
                  <a:cubicBezTo>
                    <a:pt x="956" y="770"/>
                    <a:pt x="956" y="770"/>
                    <a:pt x="957" y="770"/>
                  </a:cubicBezTo>
                  <a:cubicBezTo>
                    <a:pt x="957" y="771"/>
                    <a:pt x="958" y="772"/>
                    <a:pt x="958" y="773"/>
                  </a:cubicBezTo>
                  <a:cubicBezTo>
                    <a:pt x="959" y="774"/>
                    <a:pt x="959" y="775"/>
                    <a:pt x="960" y="775"/>
                  </a:cubicBezTo>
                  <a:cubicBezTo>
                    <a:pt x="960" y="776"/>
                    <a:pt x="961" y="777"/>
                    <a:pt x="961" y="778"/>
                  </a:cubicBezTo>
                  <a:cubicBezTo>
                    <a:pt x="961" y="779"/>
                    <a:pt x="962" y="780"/>
                    <a:pt x="962" y="781"/>
                  </a:cubicBezTo>
                  <a:cubicBezTo>
                    <a:pt x="962" y="781"/>
                    <a:pt x="963" y="782"/>
                    <a:pt x="963" y="783"/>
                  </a:cubicBezTo>
                  <a:cubicBezTo>
                    <a:pt x="963" y="783"/>
                    <a:pt x="963" y="783"/>
                    <a:pt x="963" y="783"/>
                  </a:cubicBezTo>
                  <a:cubicBezTo>
                    <a:pt x="963" y="784"/>
                    <a:pt x="963" y="784"/>
                    <a:pt x="963" y="784"/>
                  </a:cubicBezTo>
                  <a:cubicBezTo>
                    <a:pt x="963" y="784"/>
                    <a:pt x="964" y="784"/>
                    <a:pt x="964" y="785"/>
                  </a:cubicBezTo>
                  <a:cubicBezTo>
                    <a:pt x="964" y="785"/>
                    <a:pt x="964" y="785"/>
                    <a:pt x="964" y="785"/>
                  </a:cubicBezTo>
                  <a:cubicBezTo>
                    <a:pt x="964" y="786"/>
                    <a:pt x="964" y="787"/>
                    <a:pt x="963" y="788"/>
                  </a:cubicBezTo>
                  <a:cubicBezTo>
                    <a:pt x="963" y="790"/>
                    <a:pt x="963" y="792"/>
                    <a:pt x="962" y="793"/>
                  </a:cubicBezTo>
                  <a:cubicBezTo>
                    <a:pt x="962" y="795"/>
                    <a:pt x="961" y="797"/>
                    <a:pt x="961" y="799"/>
                  </a:cubicBezTo>
                  <a:cubicBezTo>
                    <a:pt x="960" y="801"/>
                    <a:pt x="960" y="802"/>
                    <a:pt x="959" y="804"/>
                  </a:cubicBezTo>
                  <a:cubicBezTo>
                    <a:pt x="959" y="806"/>
                    <a:pt x="959" y="808"/>
                    <a:pt x="958" y="810"/>
                  </a:cubicBezTo>
                  <a:cubicBezTo>
                    <a:pt x="958" y="812"/>
                    <a:pt x="958" y="814"/>
                    <a:pt x="958" y="816"/>
                  </a:cubicBezTo>
                  <a:cubicBezTo>
                    <a:pt x="958" y="817"/>
                    <a:pt x="958" y="819"/>
                    <a:pt x="958" y="821"/>
                  </a:cubicBezTo>
                  <a:cubicBezTo>
                    <a:pt x="958" y="823"/>
                    <a:pt x="958" y="824"/>
                    <a:pt x="958" y="826"/>
                  </a:cubicBezTo>
                  <a:cubicBezTo>
                    <a:pt x="958" y="826"/>
                    <a:pt x="958" y="826"/>
                    <a:pt x="958" y="827"/>
                  </a:cubicBezTo>
                  <a:cubicBezTo>
                    <a:pt x="958" y="827"/>
                    <a:pt x="959" y="827"/>
                    <a:pt x="959" y="828"/>
                  </a:cubicBezTo>
                  <a:cubicBezTo>
                    <a:pt x="959" y="828"/>
                    <a:pt x="959" y="829"/>
                    <a:pt x="959" y="830"/>
                  </a:cubicBezTo>
                  <a:cubicBezTo>
                    <a:pt x="960" y="830"/>
                    <a:pt x="960" y="831"/>
                    <a:pt x="960" y="831"/>
                  </a:cubicBezTo>
                  <a:cubicBezTo>
                    <a:pt x="960" y="832"/>
                    <a:pt x="961" y="832"/>
                    <a:pt x="961" y="832"/>
                  </a:cubicBezTo>
                  <a:cubicBezTo>
                    <a:pt x="961" y="833"/>
                    <a:pt x="962" y="834"/>
                    <a:pt x="962" y="834"/>
                  </a:cubicBezTo>
                  <a:cubicBezTo>
                    <a:pt x="962" y="834"/>
                    <a:pt x="963" y="835"/>
                    <a:pt x="963" y="835"/>
                  </a:cubicBezTo>
                  <a:cubicBezTo>
                    <a:pt x="963" y="835"/>
                    <a:pt x="962" y="834"/>
                    <a:pt x="962" y="834"/>
                  </a:cubicBezTo>
                  <a:cubicBezTo>
                    <a:pt x="962" y="833"/>
                    <a:pt x="962" y="833"/>
                    <a:pt x="962" y="832"/>
                  </a:cubicBezTo>
                  <a:cubicBezTo>
                    <a:pt x="962" y="831"/>
                    <a:pt x="961" y="830"/>
                    <a:pt x="961" y="829"/>
                  </a:cubicBezTo>
                  <a:cubicBezTo>
                    <a:pt x="961" y="828"/>
                    <a:pt x="961" y="828"/>
                    <a:pt x="961" y="827"/>
                  </a:cubicBezTo>
                  <a:cubicBezTo>
                    <a:pt x="961" y="827"/>
                    <a:pt x="961" y="826"/>
                    <a:pt x="961" y="825"/>
                  </a:cubicBezTo>
                  <a:cubicBezTo>
                    <a:pt x="960" y="824"/>
                    <a:pt x="960" y="822"/>
                    <a:pt x="960" y="821"/>
                  </a:cubicBezTo>
                  <a:cubicBezTo>
                    <a:pt x="960" y="819"/>
                    <a:pt x="960" y="818"/>
                    <a:pt x="960" y="816"/>
                  </a:cubicBezTo>
                  <a:cubicBezTo>
                    <a:pt x="960" y="812"/>
                    <a:pt x="961" y="809"/>
                    <a:pt x="962" y="805"/>
                  </a:cubicBezTo>
                  <a:cubicBezTo>
                    <a:pt x="962" y="803"/>
                    <a:pt x="963" y="801"/>
                    <a:pt x="963" y="799"/>
                  </a:cubicBezTo>
                  <a:cubicBezTo>
                    <a:pt x="964" y="797"/>
                    <a:pt x="964" y="796"/>
                    <a:pt x="965" y="794"/>
                  </a:cubicBezTo>
                  <a:cubicBezTo>
                    <a:pt x="965" y="792"/>
                    <a:pt x="965" y="790"/>
                    <a:pt x="966" y="789"/>
                  </a:cubicBezTo>
                  <a:cubicBezTo>
                    <a:pt x="966" y="787"/>
                    <a:pt x="966" y="786"/>
                    <a:pt x="967" y="784"/>
                  </a:cubicBezTo>
                  <a:cubicBezTo>
                    <a:pt x="967" y="784"/>
                    <a:pt x="967" y="783"/>
                    <a:pt x="967" y="783"/>
                  </a:cubicBezTo>
                  <a:cubicBezTo>
                    <a:pt x="967" y="783"/>
                    <a:pt x="967" y="782"/>
                    <a:pt x="967" y="782"/>
                  </a:cubicBezTo>
                  <a:cubicBezTo>
                    <a:pt x="967" y="781"/>
                    <a:pt x="967" y="781"/>
                    <a:pt x="967" y="780"/>
                  </a:cubicBezTo>
                  <a:cubicBezTo>
                    <a:pt x="967" y="779"/>
                    <a:pt x="967" y="778"/>
                    <a:pt x="966" y="777"/>
                  </a:cubicBezTo>
                  <a:cubicBezTo>
                    <a:pt x="966" y="776"/>
                    <a:pt x="966" y="776"/>
                    <a:pt x="966" y="775"/>
                  </a:cubicBezTo>
                  <a:cubicBezTo>
                    <a:pt x="966" y="775"/>
                    <a:pt x="966" y="774"/>
                    <a:pt x="966" y="774"/>
                  </a:cubicBezTo>
                  <a:cubicBezTo>
                    <a:pt x="966" y="774"/>
                    <a:pt x="966" y="775"/>
                    <a:pt x="966" y="775"/>
                  </a:cubicBezTo>
                  <a:cubicBezTo>
                    <a:pt x="966" y="776"/>
                    <a:pt x="966" y="776"/>
                    <a:pt x="966" y="777"/>
                  </a:cubicBezTo>
                  <a:cubicBezTo>
                    <a:pt x="965" y="778"/>
                    <a:pt x="965" y="779"/>
                    <a:pt x="965" y="780"/>
                  </a:cubicBezTo>
                  <a:cubicBezTo>
                    <a:pt x="965" y="780"/>
                    <a:pt x="965" y="780"/>
                    <a:pt x="965" y="781"/>
                  </a:cubicBezTo>
                  <a:cubicBezTo>
                    <a:pt x="965" y="780"/>
                    <a:pt x="965" y="780"/>
                    <a:pt x="964" y="780"/>
                  </a:cubicBezTo>
                  <a:cubicBezTo>
                    <a:pt x="964" y="779"/>
                    <a:pt x="964" y="778"/>
                    <a:pt x="963" y="777"/>
                  </a:cubicBezTo>
                  <a:cubicBezTo>
                    <a:pt x="963" y="776"/>
                    <a:pt x="962" y="775"/>
                    <a:pt x="962" y="774"/>
                  </a:cubicBezTo>
                  <a:cubicBezTo>
                    <a:pt x="962" y="773"/>
                    <a:pt x="961" y="772"/>
                    <a:pt x="960" y="772"/>
                  </a:cubicBezTo>
                  <a:cubicBezTo>
                    <a:pt x="960" y="771"/>
                    <a:pt x="960" y="770"/>
                    <a:pt x="959" y="770"/>
                  </a:cubicBezTo>
                  <a:cubicBezTo>
                    <a:pt x="959" y="770"/>
                    <a:pt x="959" y="770"/>
                    <a:pt x="959" y="770"/>
                  </a:cubicBezTo>
                  <a:cubicBezTo>
                    <a:pt x="958" y="769"/>
                    <a:pt x="958" y="769"/>
                    <a:pt x="958" y="769"/>
                  </a:cubicBezTo>
                  <a:cubicBezTo>
                    <a:pt x="961" y="764"/>
                    <a:pt x="961" y="760"/>
                    <a:pt x="960" y="757"/>
                  </a:cubicBezTo>
                  <a:cubicBezTo>
                    <a:pt x="1030" y="770"/>
                    <a:pt x="1042" y="783"/>
                    <a:pt x="1042" y="783"/>
                  </a:cubicBezTo>
                  <a:cubicBezTo>
                    <a:pt x="1042" y="783"/>
                    <a:pt x="995" y="795"/>
                    <a:pt x="987" y="824"/>
                  </a:cubicBezTo>
                  <a:cubicBezTo>
                    <a:pt x="998" y="803"/>
                    <a:pt x="1041" y="796"/>
                    <a:pt x="1051" y="795"/>
                  </a:cubicBezTo>
                  <a:cubicBezTo>
                    <a:pt x="1050" y="796"/>
                    <a:pt x="1048" y="796"/>
                    <a:pt x="1046" y="797"/>
                  </a:cubicBezTo>
                  <a:cubicBezTo>
                    <a:pt x="1050" y="805"/>
                    <a:pt x="1056" y="807"/>
                    <a:pt x="1063" y="806"/>
                  </a:cubicBezTo>
                  <a:cubicBezTo>
                    <a:pt x="1067" y="810"/>
                    <a:pt x="1071" y="816"/>
                    <a:pt x="1075" y="823"/>
                  </a:cubicBezTo>
                  <a:cubicBezTo>
                    <a:pt x="1068" y="832"/>
                    <a:pt x="1062" y="845"/>
                    <a:pt x="1060" y="853"/>
                  </a:cubicBezTo>
                  <a:cubicBezTo>
                    <a:pt x="1066" y="849"/>
                    <a:pt x="1074" y="848"/>
                    <a:pt x="1083" y="847"/>
                  </a:cubicBezTo>
                  <a:cubicBezTo>
                    <a:pt x="1083" y="848"/>
                    <a:pt x="1083" y="850"/>
                    <a:pt x="1083" y="851"/>
                  </a:cubicBezTo>
                  <a:cubicBezTo>
                    <a:pt x="1082" y="850"/>
                    <a:pt x="1082" y="849"/>
                    <a:pt x="1081" y="848"/>
                  </a:cubicBezTo>
                  <a:cubicBezTo>
                    <a:pt x="1077" y="855"/>
                    <a:pt x="1077" y="862"/>
                    <a:pt x="1080" y="868"/>
                  </a:cubicBezTo>
                  <a:cubicBezTo>
                    <a:pt x="1074" y="886"/>
                    <a:pt x="1064" y="911"/>
                    <a:pt x="1063" y="919"/>
                  </a:cubicBezTo>
                  <a:cubicBezTo>
                    <a:pt x="1061" y="918"/>
                    <a:pt x="1060" y="917"/>
                    <a:pt x="1058" y="916"/>
                  </a:cubicBezTo>
                  <a:cubicBezTo>
                    <a:pt x="1056" y="914"/>
                    <a:pt x="1054" y="912"/>
                    <a:pt x="1052" y="911"/>
                  </a:cubicBezTo>
                  <a:cubicBezTo>
                    <a:pt x="1048" y="908"/>
                    <a:pt x="1043" y="905"/>
                    <a:pt x="1039" y="902"/>
                  </a:cubicBezTo>
                  <a:cubicBezTo>
                    <a:pt x="1032" y="897"/>
                    <a:pt x="1024" y="893"/>
                    <a:pt x="1017" y="888"/>
                  </a:cubicBezTo>
                  <a:cubicBezTo>
                    <a:pt x="1017" y="887"/>
                    <a:pt x="1017" y="887"/>
                    <a:pt x="1017" y="886"/>
                  </a:cubicBezTo>
                  <a:cubicBezTo>
                    <a:pt x="1017" y="886"/>
                    <a:pt x="1016" y="885"/>
                    <a:pt x="1016" y="885"/>
                  </a:cubicBezTo>
                  <a:cubicBezTo>
                    <a:pt x="1016" y="884"/>
                    <a:pt x="1016" y="884"/>
                    <a:pt x="1016" y="884"/>
                  </a:cubicBezTo>
                  <a:cubicBezTo>
                    <a:pt x="1016" y="883"/>
                    <a:pt x="1016" y="883"/>
                    <a:pt x="1015" y="882"/>
                  </a:cubicBezTo>
                  <a:cubicBezTo>
                    <a:pt x="1015" y="882"/>
                    <a:pt x="1015" y="882"/>
                    <a:pt x="1015" y="882"/>
                  </a:cubicBezTo>
                  <a:cubicBezTo>
                    <a:pt x="1015" y="881"/>
                    <a:pt x="1015" y="881"/>
                    <a:pt x="1015" y="881"/>
                  </a:cubicBezTo>
                  <a:cubicBezTo>
                    <a:pt x="1014" y="880"/>
                    <a:pt x="1014" y="880"/>
                    <a:pt x="1014" y="879"/>
                  </a:cubicBezTo>
                  <a:cubicBezTo>
                    <a:pt x="1014" y="879"/>
                    <a:pt x="1014" y="878"/>
                    <a:pt x="1013" y="878"/>
                  </a:cubicBezTo>
                  <a:cubicBezTo>
                    <a:pt x="1013" y="877"/>
                    <a:pt x="1013" y="877"/>
                    <a:pt x="1013" y="877"/>
                  </a:cubicBezTo>
                  <a:cubicBezTo>
                    <a:pt x="1013" y="876"/>
                    <a:pt x="1013" y="876"/>
                    <a:pt x="1013" y="876"/>
                  </a:cubicBezTo>
                  <a:cubicBezTo>
                    <a:pt x="1012" y="875"/>
                    <a:pt x="1012" y="875"/>
                    <a:pt x="1012" y="874"/>
                  </a:cubicBezTo>
                  <a:cubicBezTo>
                    <a:pt x="1012" y="873"/>
                    <a:pt x="1011" y="871"/>
                    <a:pt x="1011" y="870"/>
                  </a:cubicBezTo>
                  <a:cubicBezTo>
                    <a:pt x="1011" y="868"/>
                    <a:pt x="1010" y="867"/>
                    <a:pt x="1010" y="866"/>
                  </a:cubicBezTo>
                  <a:cubicBezTo>
                    <a:pt x="1010" y="864"/>
                    <a:pt x="1010" y="863"/>
                    <a:pt x="1010" y="861"/>
                  </a:cubicBezTo>
                  <a:cubicBezTo>
                    <a:pt x="1010" y="860"/>
                    <a:pt x="1010" y="859"/>
                    <a:pt x="1010" y="858"/>
                  </a:cubicBezTo>
                  <a:cubicBezTo>
                    <a:pt x="1016" y="855"/>
                    <a:pt x="1023" y="850"/>
                    <a:pt x="1024" y="844"/>
                  </a:cubicBezTo>
                  <a:cubicBezTo>
                    <a:pt x="1025" y="836"/>
                    <a:pt x="1017" y="831"/>
                    <a:pt x="1012" y="824"/>
                  </a:cubicBezTo>
                  <a:cubicBezTo>
                    <a:pt x="1006" y="836"/>
                    <a:pt x="988" y="850"/>
                    <a:pt x="1007" y="859"/>
                  </a:cubicBezTo>
                  <a:cubicBezTo>
                    <a:pt x="1007" y="859"/>
                    <a:pt x="1007" y="859"/>
                    <a:pt x="1007" y="859"/>
                  </a:cubicBezTo>
                  <a:cubicBezTo>
                    <a:pt x="1007" y="859"/>
                    <a:pt x="1006" y="859"/>
                    <a:pt x="1006" y="859"/>
                  </a:cubicBezTo>
                  <a:cubicBezTo>
                    <a:pt x="1007" y="859"/>
                    <a:pt x="1007" y="859"/>
                    <a:pt x="1007" y="859"/>
                  </a:cubicBezTo>
                  <a:cubicBezTo>
                    <a:pt x="1007" y="860"/>
                    <a:pt x="1007" y="861"/>
                    <a:pt x="1007" y="861"/>
                  </a:cubicBezTo>
                  <a:cubicBezTo>
                    <a:pt x="1007" y="863"/>
                    <a:pt x="1008" y="864"/>
                    <a:pt x="1008" y="866"/>
                  </a:cubicBezTo>
                  <a:cubicBezTo>
                    <a:pt x="1008" y="867"/>
                    <a:pt x="1008" y="869"/>
                    <a:pt x="1009" y="870"/>
                  </a:cubicBezTo>
                  <a:cubicBezTo>
                    <a:pt x="1009" y="872"/>
                    <a:pt x="1009" y="873"/>
                    <a:pt x="1010" y="875"/>
                  </a:cubicBezTo>
                  <a:cubicBezTo>
                    <a:pt x="1010" y="875"/>
                    <a:pt x="1010" y="876"/>
                    <a:pt x="1010" y="877"/>
                  </a:cubicBezTo>
                  <a:cubicBezTo>
                    <a:pt x="1010" y="877"/>
                    <a:pt x="1011" y="877"/>
                    <a:pt x="1011" y="878"/>
                  </a:cubicBezTo>
                  <a:cubicBezTo>
                    <a:pt x="1011" y="878"/>
                    <a:pt x="1011" y="878"/>
                    <a:pt x="1011" y="879"/>
                  </a:cubicBezTo>
                  <a:cubicBezTo>
                    <a:pt x="1011" y="879"/>
                    <a:pt x="1012" y="880"/>
                    <a:pt x="1012" y="880"/>
                  </a:cubicBezTo>
                  <a:cubicBezTo>
                    <a:pt x="1012" y="881"/>
                    <a:pt x="1012" y="881"/>
                    <a:pt x="1013" y="882"/>
                  </a:cubicBezTo>
                  <a:cubicBezTo>
                    <a:pt x="1013" y="882"/>
                    <a:pt x="1013" y="882"/>
                    <a:pt x="1013" y="883"/>
                  </a:cubicBezTo>
                  <a:cubicBezTo>
                    <a:pt x="1013" y="883"/>
                    <a:pt x="1013" y="883"/>
                    <a:pt x="1013" y="883"/>
                  </a:cubicBezTo>
                  <a:cubicBezTo>
                    <a:pt x="1014" y="884"/>
                    <a:pt x="1014" y="884"/>
                    <a:pt x="1014" y="885"/>
                  </a:cubicBezTo>
                  <a:cubicBezTo>
                    <a:pt x="1015" y="885"/>
                    <a:pt x="1015" y="885"/>
                    <a:pt x="1015" y="886"/>
                  </a:cubicBezTo>
                  <a:cubicBezTo>
                    <a:pt x="1015" y="886"/>
                    <a:pt x="1016" y="886"/>
                    <a:pt x="1016" y="886"/>
                  </a:cubicBezTo>
                  <a:cubicBezTo>
                    <a:pt x="1016" y="887"/>
                    <a:pt x="1017" y="887"/>
                    <a:pt x="1017" y="887"/>
                  </a:cubicBezTo>
                  <a:cubicBezTo>
                    <a:pt x="1015" y="886"/>
                    <a:pt x="1014" y="885"/>
                    <a:pt x="1012" y="884"/>
                  </a:cubicBezTo>
                  <a:cubicBezTo>
                    <a:pt x="1011" y="883"/>
                    <a:pt x="1010" y="882"/>
                    <a:pt x="1009" y="881"/>
                  </a:cubicBezTo>
                  <a:cubicBezTo>
                    <a:pt x="1008" y="880"/>
                    <a:pt x="1007" y="879"/>
                    <a:pt x="1006" y="879"/>
                  </a:cubicBezTo>
                  <a:cubicBezTo>
                    <a:pt x="1005" y="878"/>
                    <a:pt x="1004" y="877"/>
                    <a:pt x="1003" y="876"/>
                  </a:cubicBezTo>
                  <a:cubicBezTo>
                    <a:pt x="1000" y="873"/>
                    <a:pt x="1000" y="873"/>
                    <a:pt x="1000" y="873"/>
                  </a:cubicBezTo>
                  <a:cubicBezTo>
                    <a:pt x="995" y="870"/>
                    <a:pt x="992" y="866"/>
                    <a:pt x="988" y="862"/>
                  </a:cubicBezTo>
                  <a:cubicBezTo>
                    <a:pt x="980" y="855"/>
                    <a:pt x="973" y="847"/>
                    <a:pt x="966" y="839"/>
                  </a:cubicBezTo>
                  <a:cubicBezTo>
                    <a:pt x="959" y="832"/>
                    <a:pt x="952" y="825"/>
                    <a:pt x="946" y="818"/>
                  </a:cubicBezTo>
                  <a:cubicBezTo>
                    <a:pt x="939" y="811"/>
                    <a:pt x="933" y="805"/>
                    <a:pt x="926" y="800"/>
                  </a:cubicBezTo>
                  <a:cubicBezTo>
                    <a:pt x="923" y="797"/>
                    <a:pt x="920" y="794"/>
                    <a:pt x="917" y="792"/>
                  </a:cubicBezTo>
                  <a:cubicBezTo>
                    <a:pt x="916" y="791"/>
                    <a:pt x="914" y="790"/>
                    <a:pt x="913" y="789"/>
                  </a:cubicBezTo>
                  <a:cubicBezTo>
                    <a:pt x="911" y="788"/>
                    <a:pt x="910" y="787"/>
                    <a:pt x="908" y="786"/>
                  </a:cubicBezTo>
                  <a:cubicBezTo>
                    <a:pt x="902" y="783"/>
                    <a:pt x="897" y="780"/>
                    <a:pt x="893" y="778"/>
                  </a:cubicBezTo>
                  <a:cubicBezTo>
                    <a:pt x="891" y="778"/>
                    <a:pt x="889" y="777"/>
                    <a:pt x="887" y="776"/>
                  </a:cubicBezTo>
                  <a:cubicBezTo>
                    <a:pt x="885" y="775"/>
                    <a:pt x="884" y="775"/>
                    <a:pt x="882" y="775"/>
                  </a:cubicBezTo>
                  <a:cubicBezTo>
                    <a:pt x="880" y="774"/>
                    <a:pt x="879" y="773"/>
                    <a:pt x="879" y="773"/>
                  </a:cubicBezTo>
                  <a:cubicBezTo>
                    <a:pt x="879" y="773"/>
                    <a:pt x="880" y="774"/>
                    <a:pt x="882" y="775"/>
                  </a:cubicBezTo>
                  <a:cubicBezTo>
                    <a:pt x="883" y="775"/>
                    <a:pt x="885" y="776"/>
                    <a:pt x="886" y="777"/>
                  </a:cubicBezTo>
                  <a:cubicBezTo>
                    <a:pt x="888" y="778"/>
                    <a:pt x="890" y="779"/>
                    <a:pt x="892" y="780"/>
                  </a:cubicBezTo>
                  <a:cubicBezTo>
                    <a:pt x="896" y="782"/>
                    <a:pt x="901" y="785"/>
                    <a:pt x="907" y="789"/>
                  </a:cubicBezTo>
                  <a:cubicBezTo>
                    <a:pt x="908" y="790"/>
                    <a:pt x="909" y="791"/>
                    <a:pt x="911" y="792"/>
                  </a:cubicBezTo>
                  <a:cubicBezTo>
                    <a:pt x="912" y="793"/>
                    <a:pt x="913" y="794"/>
                    <a:pt x="915" y="795"/>
                  </a:cubicBezTo>
                  <a:cubicBezTo>
                    <a:pt x="916" y="796"/>
                    <a:pt x="916" y="797"/>
                    <a:pt x="917" y="797"/>
                  </a:cubicBezTo>
                  <a:cubicBezTo>
                    <a:pt x="918" y="798"/>
                    <a:pt x="919" y="798"/>
                    <a:pt x="919" y="799"/>
                  </a:cubicBezTo>
                  <a:cubicBezTo>
                    <a:pt x="921" y="800"/>
                    <a:pt x="922" y="801"/>
                    <a:pt x="924" y="803"/>
                  </a:cubicBezTo>
                  <a:cubicBezTo>
                    <a:pt x="924" y="803"/>
                    <a:pt x="924" y="803"/>
                    <a:pt x="924" y="803"/>
                  </a:cubicBezTo>
                  <a:cubicBezTo>
                    <a:pt x="924" y="803"/>
                    <a:pt x="924" y="803"/>
                    <a:pt x="924" y="803"/>
                  </a:cubicBezTo>
                  <a:cubicBezTo>
                    <a:pt x="923" y="802"/>
                    <a:pt x="921" y="802"/>
                    <a:pt x="920" y="802"/>
                  </a:cubicBezTo>
                  <a:cubicBezTo>
                    <a:pt x="919" y="802"/>
                    <a:pt x="918" y="801"/>
                    <a:pt x="917" y="801"/>
                  </a:cubicBezTo>
                  <a:cubicBezTo>
                    <a:pt x="915" y="801"/>
                    <a:pt x="914" y="801"/>
                    <a:pt x="913" y="801"/>
                  </a:cubicBezTo>
                  <a:cubicBezTo>
                    <a:pt x="913" y="801"/>
                    <a:pt x="912" y="801"/>
                    <a:pt x="912" y="801"/>
                  </a:cubicBezTo>
                  <a:cubicBezTo>
                    <a:pt x="912" y="800"/>
                    <a:pt x="912" y="800"/>
                    <a:pt x="912" y="800"/>
                  </a:cubicBezTo>
                  <a:cubicBezTo>
                    <a:pt x="897" y="791"/>
                    <a:pt x="884" y="796"/>
                    <a:pt x="868" y="803"/>
                  </a:cubicBezTo>
                  <a:cubicBezTo>
                    <a:pt x="866" y="800"/>
                    <a:pt x="863" y="797"/>
                    <a:pt x="860" y="794"/>
                  </a:cubicBezTo>
                  <a:cubicBezTo>
                    <a:pt x="855" y="804"/>
                    <a:pt x="839" y="817"/>
                    <a:pt x="855" y="822"/>
                  </a:cubicBezTo>
                  <a:cubicBezTo>
                    <a:pt x="855" y="822"/>
                    <a:pt x="855" y="822"/>
                    <a:pt x="855" y="823"/>
                  </a:cubicBezTo>
                  <a:cubicBezTo>
                    <a:pt x="854" y="823"/>
                    <a:pt x="854" y="823"/>
                    <a:pt x="853" y="823"/>
                  </a:cubicBezTo>
                  <a:cubicBezTo>
                    <a:pt x="855" y="823"/>
                    <a:pt x="855" y="823"/>
                    <a:pt x="855" y="823"/>
                  </a:cubicBezTo>
                  <a:cubicBezTo>
                    <a:pt x="855" y="823"/>
                    <a:pt x="855" y="824"/>
                    <a:pt x="855" y="825"/>
                  </a:cubicBezTo>
                  <a:cubicBezTo>
                    <a:pt x="855" y="826"/>
                    <a:pt x="855" y="827"/>
                    <a:pt x="855" y="828"/>
                  </a:cubicBezTo>
                  <a:cubicBezTo>
                    <a:pt x="855" y="829"/>
                    <a:pt x="855" y="831"/>
                    <a:pt x="855" y="832"/>
                  </a:cubicBezTo>
                  <a:cubicBezTo>
                    <a:pt x="856" y="833"/>
                    <a:pt x="856" y="834"/>
                    <a:pt x="856" y="835"/>
                  </a:cubicBezTo>
                  <a:cubicBezTo>
                    <a:pt x="856" y="836"/>
                    <a:pt x="857" y="836"/>
                    <a:pt x="857" y="837"/>
                  </a:cubicBezTo>
                  <a:cubicBezTo>
                    <a:pt x="857" y="837"/>
                    <a:pt x="857" y="837"/>
                    <a:pt x="857" y="838"/>
                  </a:cubicBezTo>
                  <a:cubicBezTo>
                    <a:pt x="857" y="838"/>
                    <a:pt x="857" y="838"/>
                    <a:pt x="857" y="838"/>
                  </a:cubicBezTo>
                  <a:cubicBezTo>
                    <a:pt x="857" y="839"/>
                    <a:pt x="858" y="839"/>
                    <a:pt x="858" y="840"/>
                  </a:cubicBezTo>
                  <a:cubicBezTo>
                    <a:pt x="858" y="840"/>
                    <a:pt x="858" y="841"/>
                    <a:pt x="858" y="841"/>
                  </a:cubicBezTo>
                  <a:cubicBezTo>
                    <a:pt x="858" y="841"/>
                    <a:pt x="859" y="841"/>
                    <a:pt x="859" y="841"/>
                  </a:cubicBezTo>
                  <a:cubicBezTo>
                    <a:pt x="859" y="842"/>
                    <a:pt x="859" y="842"/>
                    <a:pt x="859" y="842"/>
                  </a:cubicBezTo>
                  <a:cubicBezTo>
                    <a:pt x="859" y="842"/>
                    <a:pt x="859" y="842"/>
                    <a:pt x="859" y="843"/>
                  </a:cubicBezTo>
                  <a:cubicBezTo>
                    <a:pt x="858" y="842"/>
                    <a:pt x="857" y="842"/>
                    <a:pt x="856" y="841"/>
                  </a:cubicBezTo>
                  <a:cubicBezTo>
                    <a:pt x="856" y="841"/>
                    <a:pt x="856" y="841"/>
                    <a:pt x="855" y="840"/>
                  </a:cubicBezTo>
                  <a:cubicBezTo>
                    <a:pt x="854" y="840"/>
                    <a:pt x="853" y="839"/>
                    <a:pt x="853" y="839"/>
                  </a:cubicBezTo>
                  <a:cubicBezTo>
                    <a:pt x="852" y="838"/>
                    <a:pt x="851" y="837"/>
                    <a:pt x="850" y="837"/>
                  </a:cubicBezTo>
                  <a:cubicBezTo>
                    <a:pt x="848" y="835"/>
                    <a:pt x="848" y="835"/>
                    <a:pt x="848" y="835"/>
                  </a:cubicBezTo>
                  <a:cubicBezTo>
                    <a:pt x="844" y="832"/>
                    <a:pt x="841" y="829"/>
                    <a:pt x="838" y="827"/>
                  </a:cubicBezTo>
                  <a:cubicBezTo>
                    <a:pt x="832" y="821"/>
                    <a:pt x="826" y="815"/>
                    <a:pt x="820" y="810"/>
                  </a:cubicBezTo>
                  <a:cubicBezTo>
                    <a:pt x="815" y="804"/>
                    <a:pt x="809" y="799"/>
                    <a:pt x="804" y="794"/>
                  </a:cubicBezTo>
                  <a:cubicBezTo>
                    <a:pt x="803" y="793"/>
                    <a:pt x="803" y="792"/>
                    <a:pt x="802" y="792"/>
                  </a:cubicBezTo>
                  <a:cubicBezTo>
                    <a:pt x="807" y="789"/>
                    <a:pt x="812" y="786"/>
                    <a:pt x="817" y="781"/>
                  </a:cubicBezTo>
                  <a:cubicBezTo>
                    <a:pt x="816" y="781"/>
                    <a:pt x="816" y="781"/>
                    <a:pt x="816" y="782"/>
                  </a:cubicBezTo>
                  <a:cubicBezTo>
                    <a:pt x="816" y="783"/>
                    <a:pt x="816" y="785"/>
                    <a:pt x="815" y="786"/>
                  </a:cubicBezTo>
                  <a:cubicBezTo>
                    <a:pt x="815" y="788"/>
                    <a:pt x="815" y="789"/>
                    <a:pt x="814" y="791"/>
                  </a:cubicBezTo>
                  <a:cubicBezTo>
                    <a:pt x="814" y="792"/>
                    <a:pt x="814" y="794"/>
                    <a:pt x="814" y="795"/>
                  </a:cubicBezTo>
                  <a:cubicBezTo>
                    <a:pt x="814" y="797"/>
                    <a:pt x="814" y="798"/>
                    <a:pt x="814" y="799"/>
                  </a:cubicBezTo>
                  <a:cubicBezTo>
                    <a:pt x="814" y="799"/>
                    <a:pt x="814" y="800"/>
                    <a:pt x="814" y="800"/>
                  </a:cubicBezTo>
                  <a:cubicBezTo>
                    <a:pt x="814" y="800"/>
                    <a:pt x="814" y="800"/>
                    <a:pt x="815" y="801"/>
                  </a:cubicBezTo>
                  <a:cubicBezTo>
                    <a:pt x="815" y="801"/>
                    <a:pt x="815" y="802"/>
                    <a:pt x="815" y="802"/>
                  </a:cubicBezTo>
                  <a:cubicBezTo>
                    <a:pt x="815" y="803"/>
                    <a:pt x="816" y="803"/>
                    <a:pt x="816" y="803"/>
                  </a:cubicBezTo>
                  <a:cubicBezTo>
                    <a:pt x="816" y="804"/>
                    <a:pt x="816" y="804"/>
                    <a:pt x="816" y="804"/>
                  </a:cubicBezTo>
                  <a:cubicBezTo>
                    <a:pt x="817" y="805"/>
                    <a:pt x="817" y="805"/>
                    <a:pt x="817" y="805"/>
                  </a:cubicBezTo>
                  <a:cubicBezTo>
                    <a:pt x="817" y="806"/>
                    <a:pt x="818" y="806"/>
                    <a:pt x="818" y="806"/>
                  </a:cubicBezTo>
                  <a:cubicBezTo>
                    <a:pt x="818" y="806"/>
                    <a:pt x="818" y="806"/>
                    <a:pt x="817" y="805"/>
                  </a:cubicBezTo>
                  <a:cubicBezTo>
                    <a:pt x="817" y="805"/>
                    <a:pt x="817" y="804"/>
                    <a:pt x="817" y="804"/>
                  </a:cubicBezTo>
                  <a:cubicBezTo>
                    <a:pt x="817" y="803"/>
                    <a:pt x="817" y="802"/>
                    <a:pt x="817" y="802"/>
                  </a:cubicBezTo>
                  <a:cubicBezTo>
                    <a:pt x="817" y="801"/>
                    <a:pt x="817" y="801"/>
                    <a:pt x="817" y="800"/>
                  </a:cubicBezTo>
                  <a:cubicBezTo>
                    <a:pt x="817" y="800"/>
                    <a:pt x="816" y="799"/>
                    <a:pt x="816" y="799"/>
                  </a:cubicBezTo>
                  <a:cubicBezTo>
                    <a:pt x="816" y="797"/>
                    <a:pt x="816" y="796"/>
                    <a:pt x="816" y="795"/>
                  </a:cubicBezTo>
                  <a:cubicBezTo>
                    <a:pt x="816" y="794"/>
                    <a:pt x="816" y="792"/>
                    <a:pt x="816" y="791"/>
                  </a:cubicBezTo>
                  <a:cubicBezTo>
                    <a:pt x="817" y="788"/>
                    <a:pt x="817" y="785"/>
                    <a:pt x="818" y="782"/>
                  </a:cubicBezTo>
                  <a:cubicBezTo>
                    <a:pt x="819" y="780"/>
                    <a:pt x="819" y="779"/>
                    <a:pt x="820" y="778"/>
                  </a:cubicBezTo>
                  <a:cubicBezTo>
                    <a:pt x="832" y="764"/>
                    <a:pt x="842" y="744"/>
                    <a:pt x="861" y="733"/>
                  </a:cubicBezTo>
                  <a:cubicBezTo>
                    <a:pt x="879" y="722"/>
                    <a:pt x="947" y="708"/>
                    <a:pt x="986" y="706"/>
                  </a:cubicBezTo>
                  <a:close/>
                  <a:moveTo>
                    <a:pt x="1008" y="912"/>
                  </a:moveTo>
                  <a:cubicBezTo>
                    <a:pt x="1008" y="912"/>
                    <a:pt x="1008" y="912"/>
                    <a:pt x="1008" y="913"/>
                  </a:cubicBezTo>
                  <a:cubicBezTo>
                    <a:pt x="1007" y="913"/>
                    <a:pt x="1007" y="913"/>
                    <a:pt x="1007" y="913"/>
                  </a:cubicBezTo>
                  <a:cubicBezTo>
                    <a:pt x="1005" y="913"/>
                    <a:pt x="1003" y="912"/>
                    <a:pt x="1002" y="912"/>
                  </a:cubicBezTo>
                  <a:cubicBezTo>
                    <a:pt x="1003" y="912"/>
                    <a:pt x="1003" y="912"/>
                    <a:pt x="1004" y="912"/>
                  </a:cubicBezTo>
                  <a:cubicBezTo>
                    <a:pt x="1006" y="912"/>
                    <a:pt x="1007" y="912"/>
                    <a:pt x="1009" y="912"/>
                  </a:cubicBezTo>
                  <a:cubicBezTo>
                    <a:pt x="1009" y="912"/>
                    <a:pt x="1009" y="912"/>
                    <a:pt x="1008" y="912"/>
                  </a:cubicBezTo>
                  <a:close/>
                  <a:moveTo>
                    <a:pt x="1004" y="909"/>
                  </a:moveTo>
                  <a:cubicBezTo>
                    <a:pt x="1001" y="909"/>
                    <a:pt x="998" y="910"/>
                    <a:pt x="995" y="910"/>
                  </a:cubicBezTo>
                  <a:cubicBezTo>
                    <a:pt x="993" y="909"/>
                    <a:pt x="990" y="908"/>
                    <a:pt x="987" y="907"/>
                  </a:cubicBezTo>
                  <a:cubicBezTo>
                    <a:pt x="987" y="906"/>
                    <a:pt x="987" y="906"/>
                    <a:pt x="987" y="905"/>
                  </a:cubicBezTo>
                  <a:cubicBezTo>
                    <a:pt x="986" y="905"/>
                    <a:pt x="986" y="905"/>
                    <a:pt x="986" y="905"/>
                  </a:cubicBezTo>
                  <a:cubicBezTo>
                    <a:pt x="986" y="905"/>
                    <a:pt x="986" y="904"/>
                    <a:pt x="986" y="904"/>
                  </a:cubicBezTo>
                  <a:cubicBezTo>
                    <a:pt x="985" y="903"/>
                    <a:pt x="984" y="902"/>
                    <a:pt x="983" y="902"/>
                  </a:cubicBezTo>
                  <a:cubicBezTo>
                    <a:pt x="982" y="901"/>
                    <a:pt x="981" y="900"/>
                    <a:pt x="981" y="899"/>
                  </a:cubicBezTo>
                  <a:cubicBezTo>
                    <a:pt x="979" y="897"/>
                    <a:pt x="977" y="894"/>
                    <a:pt x="975" y="892"/>
                  </a:cubicBezTo>
                  <a:cubicBezTo>
                    <a:pt x="974" y="892"/>
                    <a:pt x="974" y="892"/>
                    <a:pt x="974" y="892"/>
                  </a:cubicBezTo>
                  <a:cubicBezTo>
                    <a:pt x="974" y="891"/>
                    <a:pt x="974" y="891"/>
                    <a:pt x="974" y="891"/>
                  </a:cubicBezTo>
                  <a:cubicBezTo>
                    <a:pt x="979" y="874"/>
                    <a:pt x="958" y="867"/>
                    <a:pt x="945" y="871"/>
                  </a:cubicBezTo>
                  <a:cubicBezTo>
                    <a:pt x="952" y="879"/>
                    <a:pt x="958" y="897"/>
                    <a:pt x="972" y="893"/>
                  </a:cubicBezTo>
                  <a:cubicBezTo>
                    <a:pt x="972" y="893"/>
                    <a:pt x="973" y="893"/>
                    <a:pt x="973" y="894"/>
                  </a:cubicBezTo>
                  <a:cubicBezTo>
                    <a:pt x="975" y="896"/>
                    <a:pt x="977" y="898"/>
                    <a:pt x="979" y="900"/>
                  </a:cubicBezTo>
                  <a:cubicBezTo>
                    <a:pt x="980" y="901"/>
                    <a:pt x="981" y="902"/>
                    <a:pt x="982" y="903"/>
                  </a:cubicBezTo>
                  <a:cubicBezTo>
                    <a:pt x="982" y="904"/>
                    <a:pt x="983" y="904"/>
                    <a:pt x="983" y="905"/>
                  </a:cubicBezTo>
                  <a:cubicBezTo>
                    <a:pt x="966" y="898"/>
                    <a:pt x="948" y="889"/>
                    <a:pt x="929" y="880"/>
                  </a:cubicBezTo>
                  <a:cubicBezTo>
                    <a:pt x="927" y="879"/>
                    <a:pt x="924" y="878"/>
                    <a:pt x="922" y="877"/>
                  </a:cubicBezTo>
                  <a:cubicBezTo>
                    <a:pt x="922" y="876"/>
                    <a:pt x="922" y="876"/>
                    <a:pt x="922" y="876"/>
                  </a:cubicBezTo>
                  <a:cubicBezTo>
                    <a:pt x="922" y="875"/>
                    <a:pt x="922" y="873"/>
                    <a:pt x="922" y="872"/>
                  </a:cubicBezTo>
                  <a:cubicBezTo>
                    <a:pt x="921" y="869"/>
                    <a:pt x="921" y="866"/>
                    <a:pt x="921" y="863"/>
                  </a:cubicBezTo>
                  <a:cubicBezTo>
                    <a:pt x="921" y="860"/>
                    <a:pt x="921" y="856"/>
                    <a:pt x="921" y="854"/>
                  </a:cubicBezTo>
                  <a:cubicBezTo>
                    <a:pt x="921" y="852"/>
                    <a:pt x="921" y="851"/>
                    <a:pt x="921" y="849"/>
                  </a:cubicBezTo>
                  <a:cubicBezTo>
                    <a:pt x="921" y="848"/>
                    <a:pt x="921" y="847"/>
                    <a:pt x="921" y="845"/>
                  </a:cubicBezTo>
                  <a:cubicBezTo>
                    <a:pt x="921" y="845"/>
                    <a:pt x="921" y="845"/>
                    <a:pt x="921" y="845"/>
                  </a:cubicBezTo>
                  <a:cubicBezTo>
                    <a:pt x="921" y="844"/>
                    <a:pt x="921" y="844"/>
                    <a:pt x="921" y="844"/>
                  </a:cubicBezTo>
                  <a:cubicBezTo>
                    <a:pt x="921" y="844"/>
                    <a:pt x="922" y="844"/>
                    <a:pt x="922" y="843"/>
                  </a:cubicBezTo>
                  <a:cubicBezTo>
                    <a:pt x="922" y="843"/>
                    <a:pt x="922" y="843"/>
                    <a:pt x="922" y="843"/>
                  </a:cubicBezTo>
                  <a:cubicBezTo>
                    <a:pt x="922" y="842"/>
                    <a:pt x="922" y="842"/>
                    <a:pt x="922" y="842"/>
                  </a:cubicBezTo>
                  <a:cubicBezTo>
                    <a:pt x="922" y="842"/>
                    <a:pt x="922" y="842"/>
                    <a:pt x="922" y="842"/>
                  </a:cubicBezTo>
                  <a:cubicBezTo>
                    <a:pt x="922" y="841"/>
                    <a:pt x="923" y="841"/>
                    <a:pt x="923" y="840"/>
                  </a:cubicBezTo>
                  <a:cubicBezTo>
                    <a:pt x="923" y="839"/>
                    <a:pt x="923" y="839"/>
                    <a:pt x="923" y="838"/>
                  </a:cubicBezTo>
                  <a:cubicBezTo>
                    <a:pt x="923" y="837"/>
                    <a:pt x="923" y="837"/>
                    <a:pt x="923" y="836"/>
                  </a:cubicBezTo>
                  <a:cubicBezTo>
                    <a:pt x="923" y="835"/>
                    <a:pt x="923" y="834"/>
                    <a:pt x="923" y="834"/>
                  </a:cubicBezTo>
                  <a:cubicBezTo>
                    <a:pt x="923" y="834"/>
                    <a:pt x="923" y="834"/>
                    <a:pt x="923" y="833"/>
                  </a:cubicBezTo>
                  <a:cubicBezTo>
                    <a:pt x="924" y="833"/>
                    <a:pt x="924" y="833"/>
                    <a:pt x="924" y="833"/>
                  </a:cubicBezTo>
                  <a:cubicBezTo>
                    <a:pt x="928" y="823"/>
                    <a:pt x="924" y="816"/>
                    <a:pt x="919" y="809"/>
                  </a:cubicBezTo>
                  <a:cubicBezTo>
                    <a:pt x="913" y="817"/>
                    <a:pt x="916" y="826"/>
                    <a:pt x="921" y="832"/>
                  </a:cubicBezTo>
                  <a:cubicBezTo>
                    <a:pt x="921" y="833"/>
                    <a:pt x="921" y="833"/>
                    <a:pt x="921" y="834"/>
                  </a:cubicBezTo>
                  <a:cubicBezTo>
                    <a:pt x="921" y="835"/>
                    <a:pt x="921" y="835"/>
                    <a:pt x="921" y="836"/>
                  </a:cubicBezTo>
                  <a:cubicBezTo>
                    <a:pt x="921" y="837"/>
                    <a:pt x="921" y="837"/>
                    <a:pt x="921" y="838"/>
                  </a:cubicBezTo>
                  <a:cubicBezTo>
                    <a:pt x="921" y="839"/>
                    <a:pt x="921" y="839"/>
                    <a:pt x="921" y="840"/>
                  </a:cubicBezTo>
                  <a:cubicBezTo>
                    <a:pt x="921" y="840"/>
                    <a:pt x="921" y="840"/>
                    <a:pt x="921" y="841"/>
                  </a:cubicBezTo>
                  <a:cubicBezTo>
                    <a:pt x="921" y="840"/>
                    <a:pt x="921" y="840"/>
                    <a:pt x="921" y="840"/>
                  </a:cubicBezTo>
                  <a:cubicBezTo>
                    <a:pt x="920" y="838"/>
                    <a:pt x="920" y="838"/>
                    <a:pt x="920" y="838"/>
                  </a:cubicBezTo>
                  <a:cubicBezTo>
                    <a:pt x="920" y="838"/>
                    <a:pt x="920" y="838"/>
                    <a:pt x="920" y="840"/>
                  </a:cubicBezTo>
                  <a:cubicBezTo>
                    <a:pt x="920" y="840"/>
                    <a:pt x="919" y="841"/>
                    <a:pt x="919" y="842"/>
                  </a:cubicBezTo>
                  <a:cubicBezTo>
                    <a:pt x="919" y="843"/>
                    <a:pt x="919" y="843"/>
                    <a:pt x="919" y="844"/>
                  </a:cubicBezTo>
                  <a:cubicBezTo>
                    <a:pt x="919" y="844"/>
                    <a:pt x="919" y="844"/>
                    <a:pt x="919" y="845"/>
                  </a:cubicBezTo>
                  <a:cubicBezTo>
                    <a:pt x="919" y="845"/>
                    <a:pt x="919" y="845"/>
                    <a:pt x="919" y="846"/>
                  </a:cubicBezTo>
                  <a:cubicBezTo>
                    <a:pt x="919" y="847"/>
                    <a:pt x="919" y="848"/>
                    <a:pt x="919" y="849"/>
                  </a:cubicBezTo>
                  <a:cubicBezTo>
                    <a:pt x="919" y="851"/>
                    <a:pt x="919" y="852"/>
                    <a:pt x="919" y="854"/>
                  </a:cubicBezTo>
                  <a:cubicBezTo>
                    <a:pt x="919" y="857"/>
                    <a:pt x="919" y="860"/>
                    <a:pt x="919" y="863"/>
                  </a:cubicBezTo>
                  <a:cubicBezTo>
                    <a:pt x="919" y="866"/>
                    <a:pt x="919" y="869"/>
                    <a:pt x="920" y="872"/>
                  </a:cubicBezTo>
                  <a:cubicBezTo>
                    <a:pt x="920" y="873"/>
                    <a:pt x="920" y="874"/>
                    <a:pt x="920" y="875"/>
                  </a:cubicBezTo>
                  <a:cubicBezTo>
                    <a:pt x="900" y="865"/>
                    <a:pt x="882" y="853"/>
                    <a:pt x="862" y="844"/>
                  </a:cubicBezTo>
                  <a:cubicBezTo>
                    <a:pt x="862" y="843"/>
                    <a:pt x="861" y="843"/>
                    <a:pt x="861" y="843"/>
                  </a:cubicBezTo>
                  <a:cubicBezTo>
                    <a:pt x="861" y="843"/>
                    <a:pt x="861" y="842"/>
                    <a:pt x="861" y="842"/>
                  </a:cubicBezTo>
                  <a:cubicBezTo>
                    <a:pt x="861" y="842"/>
                    <a:pt x="861" y="841"/>
                    <a:pt x="861" y="841"/>
                  </a:cubicBezTo>
                  <a:cubicBezTo>
                    <a:pt x="861" y="841"/>
                    <a:pt x="861" y="841"/>
                    <a:pt x="861" y="840"/>
                  </a:cubicBezTo>
                  <a:cubicBezTo>
                    <a:pt x="860" y="840"/>
                    <a:pt x="860" y="840"/>
                    <a:pt x="860" y="840"/>
                  </a:cubicBezTo>
                  <a:cubicBezTo>
                    <a:pt x="860" y="840"/>
                    <a:pt x="860" y="839"/>
                    <a:pt x="860" y="839"/>
                  </a:cubicBezTo>
                  <a:cubicBezTo>
                    <a:pt x="860" y="838"/>
                    <a:pt x="859" y="838"/>
                    <a:pt x="859" y="837"/>
                  </a:cubicBezTo>
                  <a:cubicBezTo>
                    <a:pt x="859" y="837"/>
                    <a:pt x="859" y="837"/>
                    <a:pt x="859" y="837"/>
                  </a:cubicBezTo>
                  <a:cubicBezTo>
                    <a:pt x="859" y="836"/>
                    <a:pt x="859" y="836"/>
                    <a:pt x="859" y="836"/>
                  </a:cubicBezTo>
                  <a:cubicBezTo>
                    <a:pt x="859" y="835"/>
                    <a:pt x="858" y="835"/>
                    <a:pt x="858" y="834"/>
                  </a:cubicBezTo>
                  <a:cubicBezTo>
                    <a:pt x="858" y="833"/>
                    <a:pt x="858" y="832"/>
                    <a:pt x="857" y="831"/>
                  </a:cubicBezTo>
                  <a:cubicBezTo>
                    <a:pt x="857" y="830"/>
                    <a:pt x="857" y="829"/>
                    <a:pt x="857" y="828"/>
                  </a:cubicBezTo>
                  <a:cubicBezTo>
                    <a:pt x="857" y="827"/>
                    <a:pt x="857" y="826"/>
                    <a:pt x="857" y="824"/>
                  </a:cubicBezTo>
                  <a:cubicBezTo>
                    <a:pt x="857" y="823"/>
                    <a:pt x="857" y="823"/>
                    <a:pt x="857" y="822"/>
                  </a:cubicBezTo>
                  <a:cubicBezTo>
                    <a:pt x="862" y="819"/>
                    <a:pt x="868" y="814"/>
                    <a:pt x="870" y="809"/>
                  </a:cubicBezTo>
                  <a:cubicBezTo>
                    <a:pt x="870" y="808"/>
                    <a:pt x="870" y="807"/>
                    <a:pt x="870" y="806"/>
                  </a:cubicBezTo>
                  <a:cubicBezTo>
                    <a:pt x="882" y="814"/>
                    <a:pt x="896" y="811"/>
                    <a:pt x="909" y="804"/>
                  </a:cubicBezTo>
                  <a:cubicBezTo>
                    <a:pt x="910" y="804"/>
                    <a:pt x="911" y="804"/>
                    <a:pt x="912" y="804"/>
                  </a:cubicBezTo>
                  <a:cubicBezTo>
                    <a:pt x="914" y="804"/>
                    <a:pt x="915" y="804"/>
                    <a:pt x="916" y="804"/>
                  </a:cubicBezTo>
                  <a:cubicBezTo>
                    <a:pt x="917" y="805"/>
                    <a:pt x="918" y="805"/>
                    <a:pt x="920" y="805"/>
                  </a:cubicBezTo>
                  <a:cubicBezTo>
                    <a:pt x="921" y="805"/>
                    <a:pt x="922" y="806"/>
                    <a:pt x="923" y="806"/>
                  </a:cubicBezTo>
                  <a:cubicBezTo>
                    <a:pt x="924" y="806"/>
                    <a:pt x="925" y="806"/>
                    <a:pt x="926" y="807"/>
                  </a:cubicBezTo>
                  <a:cubicBezTo>
                    <a:pt x="926" y="807"/>
                    <a:pt x="926" y="807"/>
                    <a:pt x="926" y="807"/>
                  </a:cubicBezTo>
                  <a:cubicBezTo>
                    <a:pt x="926" y="807"/>
                    <a:pt x="927" y="807"/>
                    <a:pt x="927" y="807"/>
                  </a:cubicBezTo>
                  <a:cubicBezTo>
                    <a:pt x="927" y="807"/>
                    <a:pt x="928" y="807"/>
                    <a:pt x="928" y="807"/>
                  </a:cubicBezTo>
                  <a:cubicBezTo>
                    <a:pt x="928" y="807"/>
                    <a:pt x="929" y="807"/>
                    <a:pt x="929" y="807"/>
                  </a:cubicBezTo>
                  <a:cubicBezTo>
                    <a:pt x="933" y="811"/>
                    <a:pt x="938" y="816"/>
                    <a:pt x="943" y="821"/>
                  </a:cubicBezTo>
                  <a:cubicBezTo>
                    <a:pt x="949" y="827"/>
                    <a:pt x="956" y="835"/>
                    <a:pt x="963" y="842"/>
                  </a:cubicBezTo>
                  <a:cubicBezTo>
                    <a:pt x="970" y="850"/>
                    <a:pt x="977" y="857"/>
                    <a:pt x="985" y="865"/>
                  </a:cubicBezTo>
                  <a:cubicBezTo>
                    <a:pt x="989" y="869"/>
                    <a:pt x="993" y="873"/>
                    <a:pt x="997" y="876"/>
                  </a:cubicBezTo>
                  <a:cubicBezTo>
                    <a:pt x="1000" y="879"/>
                    <a:pt x="1000" y="879"/>
                    <a:pt x="1000" y="879"/>
                  </a:cubicBezTo>
                  <a:cubicBezTo>
                    <a:pt x="1001" y="880"/>
                    <a:pt x="1002" y="881"/>
                    <a:pt x="1003" y="882"/>
                  </a:cubicBezTo>
                  <a:cubicBezTo>
                    <a:pt x="1004" y="882"/>
                    <a:pt x="1005" y="883"/>
                    <a:pt x="1006" y="884"/>
                  </a:cubicBezTo>
                  <a:cubicBezTo>
                    <a:pt x="1007" y="885"/>
                    <a:pt x="1008" y="886"/>
                    <a:pt x="1010" y="887"/>
                  </a:cubicBezTo>
                  <a:cubicBezTo>
                    <a:pt x="1018" y="893"/>
                    <a:pt x="1028" y="899"/>
                    <a:pt x="1037" y="905"/>
                  </a:cubicBezTo>
                  <a:cubicBezTo>
                    <a:pt x="1039" y="907"/>
                    <a:pt x="1042" y="909"/>
                    <a:pt x="1044" y="910"/>
                  </a:cubicBezTo>
                  <a:cubicBezTo>
                    <a:pt x="1044" y="910"/>
                    <a:pt x="1044" y="910"/>
                    <a:pt x="1043" y="910"/>
                  </a:cubicBezTo>
                  <a:cubicBezTo>
                    <a:pt x="1043" y="910"/>
                    <a:pt x="1042" y="910"/>
                    <a:pt x="1042" y="910"/>
                  </a:cubicBezTo>
                  <a:cubicBezTo>
                    <a:pt x="1041" y="910"/>
                    <a:pt x="1040" y="910"/>
                    <a:pt x="1039" y="909"/>
                  </a:cubicBezTo>
                  <a:cubicBezTo>
                    <a:pt x="1038" y="909"/>
                    <a:pt x="1038" y="909"/>
                    <a:pt x="1037" y="909"/>
                  </a:cubicBezTo>
                  <a:cubicBezTo>
                    <a:pt x="1036" y="909"/>
                    <a:pt x="1036" y="909"/>
                    <a:pt x="1035" y="909"/>
                  </a:cubicBezTo>
                  <a:cubicBezTo>
                    <a:pt x="1035" y="909"/>
                    <a:pt x="1034" y="909"/>
                    <a:pt x="1034" y="909"/>
                  </a:cubicBezTo>
                  <a:cubicBezTo>
                    <a:pt x="1032" y="909"/>
                    <a:pt x="1029" y="909"/>
                    <a:pt x="1027" y="909"/>
                  </a:cubicBezTo>
                  <a:cubicBezTo>
                    <a:pt x="1025" y="909"/>
                    <a:pt x="1022" y="909"/>
                    <a:pt x="1020" y="909"/>
                  </a:cubicBezTo>
                  <a:cubicBezTo>
                    <a:pt x="1015" y="909"/>
                    <a:pt x="1009" y="909"/>
                    <a:pt x="1004" y="909"/>
                  </a:cubicBezTo>
                  <a:close/>
                  <a:moveTo>
                    <a:pt x="820" y="757"/>
                  </a:moveTo>
                  <a:cubicBezTo>
                    <a:pt x="820" y="756"/>
                    <a:pt x="819" y="756"/>
                    <a:pt x="819" y="755"/>
                  </a:cubicBezTo>
                  <a:cubicBezTo>
                    <a:pt x="818" y="754"/>
                    <a:pt x="818" y="754"/>
                    <a:pt x="818" y="753"/>
                  </a:cubicBezTo>
                  <a:cubicBezTo>
                    <a:pt x="818" y="753"/>
                    <a:pt x="818" y="753"/>
                    <a:pt x="818" y="753"/>
                  </a:cubicBezTo>
                  <a:cubicBezTo>
                    <a:pt x="817" y="753"/>
                    <a:pt x="817" y="753"/>
                    <a:pt x="817" y="753"/>
                  </a:cubicBezTo>
                  <a:cubicBezTo>
                    <a:pt x="823" y="742"/>
                    <a:pt x="815" y="739"/>
                    <a:pt x="808" y="735"/>
                  </a:cubicBezTo>
                  <a:cubicBezTo>
                    <a:pt x="813" y="734"/>
                    <a:pt x="819" y="733"/>
                    <a:pt x="826" y="732"/>
                  </a:cubicBezTo>
                  <a:cubicBezTo>
                    <a:pt x="826" y="740"/>
                    <a:pt x="824" y="749"/>
                    <a:pt x="821" y="758"/>
                  </a:cubicBezTo>
                  <a:cubicBezTo>
                    <a:pt x="820" y="758"/>
                    <a:pt x="820" y="757"/>
                    <a:pt x="820" y="757"/>
                  </a:cubicBezTo>
                  <a:close/>
                  <a:moveTo>
                    <a:pt x="700" y="747"/>
                  </a:moveTo>
                  <a:cubicBezTo>
                    <a:pt x="701" y="747"/>
                    <a:pt x="701" y="746"/>
                    <a:pt x="702" y="745"/>
                  </a:cubicBezTo>
                  <a:cubicBezTo>
                    <a:pt x="702" y="744"/>
                    <a:pt x="703" y="743"/>
                    <a:pt x="703" y="742"/>
                  </a:cubicBezTo>
                  <a:cubicBezTo>
                    <a:pt x="704" y="741"/>
                    <a:pt x="704" y="741"/>
                    <a:pt x="705" y="740"/>
                  </a:cubicBezTo>
                  <a:cubicBezTo>
                    <a:pt x="705" y="739"/>
                    <a:pt x="705" y="738"/>
                    <a:pt x="706" y="737"/>
                  </a:cubicBezTo>
                  <a:cubicBezTo>
                    <a:pt x="708" y="733"/>
                    <a:pt x="709" y="729"/>
                    <a:pt x="710" y="725"/>
                  </a:cubicBezTo>
                  <a:cubicBezTo>
                    <a:pt x="710" y="725"/>
                    <a:pt x="710" y="724"/>
                    <a:pt x="710" y="724"/>
                  </a:cubicBezTo>
                  <a:cubicBezTo>
                    <a:pt x="710" y="722"/>
                    <a:pt x="710" y="722"/>
                    <a:pt x="710" y="722"/>
                  </a:cubicBezTo>
                  <a:cubicBezTo>
                    <a:pt x="711" y="721"/>
                    <a:pt x="711" y="720"/>
                    <a:pt x="711" y="719"/>
                  </a:cubicBezTo>
                  <a:cubicBezTo>
                    <a:pt x="711" y="718"/>
                    <a:pt x="711" y="717"/>
                    <a:pt x="711" y="716"/>
                  </a:cubicBezTo>
                  <a:cubicBezTo>
                    <a:pt x="712" y="716"/>
                    <a:pt x="712" y="715"/>
                    <a:pt x="712" y="714"/>
                  </a:cubicBezTo>
                  <a:cubicBezTo>
                    <a:pt x="712" y="710"/>
                    <a:pt x="712" y="706"/>
                    <a:pt x="712" y="702"/>
                  </a:cubicBezTo>
                  <a:cubicBezTo>
                    <a:pt x="712" y="701"/>
                    <a:pt x="712" y="699"/>
                    <a:pt x="711" y="697"/>
                  </a:cubicBezTo>
                  <a:cubicBezTo>
                    <a:pt x="711" y="696"/>
                    <a:pt x="711" y="695"/>
                    <a:pt x="711" y="695"/>
                  </a:cubicBezTo>
                  <a:cubicBezTo>
                    <a:pt x="711" y="694"/>
                    <a:pt x="711" y="694"/>
                    <a:pt x="711" y="694"/>
                  </a:cubicBezTo>
                  <a:cubicBezTo>
                    <a:pt x="711" y="694"/>
                    <a:pt x="711" y="694"/>
                    <a:pt x="711" y="694"/>
                  </a:cubicBezTo>
                  <a:cubicBezTo>
                    <a:pt x="711" y="693"/>
                    <a:pt x="712" y="692"/>
                    <a:pt x="712" y="692"/>
                  </a:cubicBezTo>
                  <a:cubicBezTo>
                    <a:pt x="712" y="691"/>
                    <a:pt x="713" y="690"/>
                    <a:pt x="713" y="689"/>
                  </a:cubicBezTo>
                  <a:cubicBezTo>
                    <a:pt x="714" y="688"/>
                    <a:pt x="714" y="687"/>
                    <a:pt x="715" y="686"/>
                  </a:cubicBezTo>
                  <a:cubicBezTo>
                    <a:pt x="715" y="685"/>
                    <a:pt x="716" y="684"/>
                    <a:pt x="717" y="683"/>
                  </a:cubicBezTo>
                  <a:cubicBezTo>
                    <a:pt x="717" y="682"/>
                    <a:pt x="718" y="681"/>
                    <a:pt x="718" y="680"/>
                  </a:cubicBezTo>
                  <a:cubicBezTo>
                    <a:pt x="719" y="680"/>
                    <a:pt x="719" y="680"/>
                    <a:pt x="719" y="680"/>
                  </a:cubicBezTo>
                  <a:cubicBezTo>
                    <a:pt x="724" y="679"/>
                    <a:pt x="728" y="679"/>
                    <a:pt x="731" y="677"/>
                  </a:cubicBezTo>
                  <a:cubicBezTo>
                    <a:pt x="735" y="678"/>
                    <a:pt x="740" y="676"/>
                    <a:pt x="742" y="673"/>
                  </a:cubicBezTo>
                  <a:cubicBezTo>
                    <a:pt x="742" y="673"/>
                    <a:pt x="742" y="673"/>
                    <a:pt x="742" y="673"/>
                  </a:cubicBezTo>
                  <a:cubicBezTo>
                    <a:pt x="742" y="673"/>
                    <a:pt x="742" y="673"/>
                    <a:pt x="742" y="673"/>
                  </a:cubicBezTo>
                  <a:cubicBezTo>
                    <a:pt x="742" y="673"/>
                    <a:pt x="742" y="673"/>
                    <a:pt x="742" y="673"/>
                  </a:cubicBezTo>
                  <a:cubicBezTo>
                    <a:pt x="742" y="673"/>
                    <a:pt x="743" y="673"/>
                    <a:pt x="743" y="673"/>
                  </a:cubicBezTo>
                  <a:cubicBezTo>
                    <a:pt x="744" y="673"/>
                    <a:pt x="745" y="673"/>
                    <a:pt x="746" y="673"/>
                  </a:cubicBezTo>
                  <a:cubicBezTo>
                    <a:pt x="747" y="673"/>
                    <a:pt x="747" y="673"/>
                    <a:pt x="748" y="673"/>
                  </a:cubicBezTo>
                  <a:cubicBezTo>
                    <a:pt x="749" y="673"/>
                    <a:pt x="750" y="673"/>
                    <a:pt x="750" y="673"/>
                  </a:cubicBezTo>
                  <a:cubicBezTo>
                    <a:pt x="750" y="673"/>
                    <a:pt x="751" y="673"/>
                    <a:pt x="751" y="673"/>
                  </a:cubicBezTo>
                  <a:cubicBezTo>
                    <a:pt x="751" y="673"/>
                    <a:pt x="751" y="673"/>
                    <a:pt x="751" y="673"/>
                  </a:cubicBezTo>
                  <a:cubicBezTo>
                    <a:pt x="751" y="673"/>
                    <a:pt x="751" y="673"/>
                    <a:pt x="751" y="673"/>
                  </a:cubicBezTo>
                  <a:cubicBezTo>
                    <a:pt x="751" y="673"/>
                    <a:pt x="750" y="673"/>
                    <a:pt x="750" y="674"/>
                  </a:cubicBezTo>
                  <a:cubicBezTo>
                    <a:pt x="750" y="674"/>
                    <a:pt x="750" y="674"/>
                    <a:pt x="749" y="674"/>
                  </a:cubicBezTo>
                  <a:cubicBezTo>
                    <a:pt x="749" y="674"/>
                    <a:pt x="749" y="674"/>
                    <a:pt x="749" y="674"/>
                  </a:cubicBezTo>
                  <a:cubicBezTo>
                    <a:pt x="748" y="675"/>
                    <a:pt x="748" y="675"/>
                    <a:pt x="748" y="675"/>
                  </a:cubicBezTo>
                  <a:cubicBezTo>
                    <a:pt x="747" y="676"/>
                    <a:pt x="746" y="676"/>
                    <a:pt x="746" y="677"/>
                  </a:cubicBezTo>
                  <a:cubicBezTo>
                    <a:pt x="745" y="677"/>
                    <a:pt x="744" y="678"/>
                    <a:pt x="744" y="678"/>
                  </a:cubicBezTo>
                  <a:cubicBezTo>
                    <a:pt x="744" y="678"/>
                    <a:pt x="744" y="678"/>
                    <a:pt x="744" y="678"/>
                  </a:cubicBezTo>
                  <a:cubicBezTo>
                    <a:pt x="745" y="678"/>
                    <a:pt x="745" y="678"/>
                    <a:pt x="746" y="678"/>
                  </a:cubicBezTo>
                  <a:cubicBezTo>
                    <a:pt x="747" y="677"/>
                    <a:pt x="747" y="677"/>
                    <a:pt x="748" y="677"/>
                  </a:cubicBezTo>
                  <a:cubicBezTo>
                    <a:pt x="749" y="677"/>
                    <a:pt x="749" y="677"/>
                    <a:pt x="750" y="676"/>
                  </a:cubicBezTo>
                  <a:cubicBezTo>
                    <a:pt x="750" y="676"/>
                    <a:pt x="750" y="676"/>
                    <a:pt x="750" y="676"/>
                  </a:cubicBezTo>
                  <a:cubicBezTo>
                    <a:pt x="751" y="676"/>
                    <a:pt x="751" y="676"/>
                    <a:pt x="751" y="676"/>
                  </a:cubicBezTo>
                  <a:cubicBezTo>
                    <a:pt x="753" y="675"/>
                    <a:pt x="755" y="673"/>
                    <a:pt x="758" y="671"/>
                  </a:cubicBezTo>
                  <a:cubicBezTo>
                    <a:pt x="758" y="671"/>
                    <a:pt x="759" y="670"/>
                    <a:pt x="760" y="669"/>
                  </a:cubicBezTo>
                  <a:cubicBezTo>
                    <a:pt x="760" y="669"/>
                    <a:pt x="760" y="670"/>
                    <a:pt x="760" y="670"/>
                  </a:cubicBezTo>
                  <a:cubicBezTo>
                    <a:pt x="760" y="670"/>
                    <a:pt x="759" y="671"/>
                    <a:pt x="759" y="671"/>
                  </a:cubicBezTo>
                  <a:cubicBezTo>
                    <a:pt x="759" y="672"/>
                    <a:pt x="759" y="672"/>
                    <a:pt x="759" y="673"/>
                  </a:cubicBezTo>
                  <a:cubicBezTo>
                    <a:pt x="759" y="674"/>
                    <a:pt x="759" y="674"/>
                    <a:pt x="758" y="675"/>
                  </a:cubicBezTo>
                  <a:cubicBezTo>
                    <a:pt x="758" y="675"/>
                    <a:pt x="758" y="675"/>
                    <a:pt x="758" y="675"/>
                  </a:cubicBezTo>
                  <a:cubicBezTo>
                    <a:pt x="750" y="683"/>
                    <a:pt x="749" y="692"/>
                    <a:pt x="759" y="700"/>
                  </a:cubicBezTo>
                  <a:cubicBezTo>
                    <a:pt x="760" y="690"/>
                    <a:pt x="767" y="685"/>
                    <a:pt x="759" y="676"/>
                  </a:cubicBezTo>
                  <a:cubicBezTo>
                    <a:pt x="759" y="676"/>
                    <a:pt x="759" y="676"/>
                    <a:pt x="759" y="676"/>
                  </a:cubicBezTo>
                  <a:cubicBezTo>
                    <a:pt x="760" y="675"/>
                    <a:pt x="760" y="674"/>
                    <a:pt x="760" y="673"/>
                  </a:cubicBezTo>
                  <a:cubicBezTo>
                    <a:pt x="760" y="672"/>
                    <a:pt x="760" y="672"/>
                    <a:pt x="760" y="672"/>
                  </a:cubicBezTo>
                  <a:cubicBezTo>
                    <a:pt x="760" y="671"/>
                    <a:pt x="761" y="671"/>
                    <a:pt x="761" y="670"/>
                  </a:cubicBezTo>
                  <a:cubicBezTo>
                    <a:pt x="761" y="669"/>
                    <a:pt x="761" y="668"/>
                    <a:pt x="762" y="668"/>
                  </a:cubicBezTo>
                  <a:cubicBezTo>
                    <a:pt x="762" y="667"/>
                    <a:pt x="763" y="666"/>
                    <a:pt x="764" y="665"/>
                  </a:cubicBezTo>
                  <a:cubicBezTo>
                    <a:pt x="766" y="663"/>
                    <a:pt x="768" y="660"/>
                    <a:pt x="769" y="658"/>
                  </a:cubicBezTo>
                  <a:cubicBezTo>
                    <a:pt x="770" y="657"/>
                    <a:pt x="771" y="656"/>
                    <a:pt x="772" y="655"/>
                  </a:cubicBezTo>
                  <a:cubicBezTo>
                    <a:pt x="773" y="654"/>
                    <a:pt x="773" y="653"/>
                    <a:pt x="774" y="652"/>
                  </a:cubicBezTo>
                  <a:cubicBezTo>
                    <a:pt x="774" y="652"/>
                    <a:pt x="775" y="652"/>
                    <a:pt x="775" y="652"/>
                  </a:cubicBezTo>
                  <a:cubicBezTo>
                    <a:pt x="775" y="652"/>
                    <a:pt x="775" y="651"/>
                    <a:pt x="775" y="651"/>
                  </a:cubicBezTo>
                  <a:cubicBezTo>
                    <a:pt x="776" y="651"/>
                    <a:pt x="776" y="650"/>
                    <a:pt x="776" y="650"/>
                  </a:cubicBezTo>
                  <a:cubicBezTo>
                    <a:pt x="776" y="650"/>
                    <a:pt x="777" y="649"/>
                    <a:pt x="777" y="649"/>
                  </a:cubicBezTo>
                  <a:cubicBezTo>
                    <a:pt x="777" y="649"/>
                    <a:pt x="777" y="649"/>
                    <a:pt x="777" y="648"/>
                  </a:cubicBezTo>
                  <a:cubicBezTo>
                    <a:pt x="780" y="649"/>
                    <a:pt x="782" y="649"/>
                    <a:pt x="784" y="650"/>
                  </a:cubicBezTo>
                  <a:cubicBezTo>
                    <a:pt x="787" y="651"/>
                    <a:pt x="790" y="651"/>
                    <a:pt x="793" y="652"/>
                  </a:cubicBezTo>
                  <a:cubicBezTo>
                    <a:pt x="793" y="652"/>
                    <a:pt x="794" y="652"/>
                    <a:pt x="795" y="652"/>
                  </a:cubicBezTo>
                  <a:cubicBezTo>
                    <a:pt x="795" y="653"/>
                    <a:pt x="796" y="653"/>
                    <a:pt x="797" y="653"/>
                  </a:cubicBezTo>
                  <a:cubicBezTo>
                    <a:pt x="798" y="654"/>
                    <a:pt x="799" y="654"/>
                    <a:pt x="801" y="655"/>
                  </a:cubicBezTo>
                  <a:cubicBezTo>
                    <a:pt x="806" y="658"/>
                    <a:pt x="810" y="662"/>
                    <a:pt x="815" y="665"/>
                  </a:cubicBezTo>
                  <a:cubicBezTo>
                    <a:pt x="818" y="667"/>
                    <a:pt x="820" y="669"/>
                    <a:pt x="822" y="671"/>
                  </a:cubicBezTo>
                  <a:cubicBezTo>
                    <a:pt x="822" y="671"/>
                    <a:pt x="822" y="671"/>
                    <a:pt x="822" y="671"/>
                  </a:cubicBezTo>
                  <a:cubicBezTo>
                    <a:pt x="821" y="671"/>
                    <a:pt x="821" y="671"/>
                    <a:pt x="821" y="671"/>
                  </a:cubicBezTo>
                  <a:cubicBezTo>
                    <a:pt x="820" y="671"/>
                    <a:pt x="820" y="671"/>
                    <a:pt x="820" y="671"/>
                  </a:cubicBezTo>
                  <a:cubicBezTo>
                    <a:pt x="820" y="671"/>
                    <a:pt x="820" y="671"/>
                    <a:pt x="820" y="671"/>
                  </a:cubicBezTo>
                  <a:cubicBezTo>
                    <a:pt x="819" y="671"/>
                    <a:pt x="818" y="671"/>
                    <a:pt x="817" y="672"/>
                  </a:cubicBezTo>
                  <a:cubicBezTo>
                    <a:pt x="817" y="672"/>
                    <a:pt x="816" y="672"/>
                    <a:pt x="815" y="673"/>
                  </a:cubicBezTo>
                  <a:cubicBezTo>
                    <a:pt x="814" y="673"/>
                    <a:pt x="814" y="674"/>
                    <a:pt x="813" y="674"/>
                  </a:cubicBezTo>
                  <a:cubicBezTo>
                    <a:pt x="812" y="674"/>
                    <a:pt x="811" y="675"/>
                    <a:pt x="811" y="675"/>
                  </a:cubicBezTo>
                  <a:cubicBezTo>
                    <a:pt x="810" y="676"/>
                    <a:pt x="809" y="676"/>
                    <a:pt x="808" y="677"/>
                  </a:cubicBezTo>
                  <a:cubicBezTo>
                    <a:pt x="796" y="670"/>
                    <a:pt x="792" y="685"/>
                    <a:pt x="782" y="676"/>
                  </a:cubicBezTo>
                  <a:cubicBezTo>
                    <a:pt x="784" y="683"/>
                    <a:pt x="788" y="688"/>
                    <a:pt x="795" y="689"/>
                  </a:cubicBezTo>
                  <a:cubicBezTo>
                    <a:pt x="800" y="689"/>
                    <a:pt x="810" y="685"/>
                    <a:pt x="809" y="678"/>
                  </a:cubicBezTo>
                  <a:cubicBezTo>
                    <a:pt x="810" y="678"/>
                    <a:pt x="810" y="677"/>
                    <a:pt x="811" y="677"/>
                  </a:cubicBezTo>
                  <a:cubicBezTo>
                    <a:pt x="812" y="676"/>
                    <a:pt x="813" y="676"/>
                    <a:pt x="814" y="675"/>
                  </a:cubicBezTo>
                  <a:cubicBezTo>
                    <a:pt x="814" y="675"/>
                    <a:pt x="815" y="674"/>
                    <a:pt x="816" y="674"/>
                  </a:cubicBezTo>
                  <a:cubicBezTo>
                    <a:pt x="817" y="674"/>
                    <a:pt x="817" y="673"/>
                    <a:pt x="818" y="673"/>
                  </a:cubicBezTo>
                  <a:cubicBezTo>
                    <a:pt x="819" y="673"/>
                    <a:pt x="819" y="673"/>
                    <a:pt x="820" y="673"/>
                  </a:cubicBezTo>
                  <a:cubicBezTo>
                    <a:pt x="820" y="672"/>
                    <a:pt x="820" y="672"/>
                    <a:pt x="820" y="672"/>
                  </a:cubicBezTo>
                  <a:cubicBezTo>
                    <a:pt x="820" y="672"/>
                    <a:pt x="821" y="672"/>
                    <a:pt x="821" y="672"/>
                  </a:cubicBezTo>
                  <a:cubicBezTo>
                    <a:pt x="821" y="672"/>
                    <a:pt x="821" y="672"/>
                    <a:pt x="822" y="672"/>
                  </a:cubicBezTo>
                  <a:cubicBezTo>
                    <a:pt x="822" y="672"/>
                    <a:pt x="822" y="672"/>
                    <a:pt x="823" y="672"/>
                  </a:cubicBezTo>
                  <a:cubicBezTo>
                    <a:pt x="823" y="672"/>
                    <a:pt x="823" y="672"/>
                    <a:pt x="823" y="672"/>
                  </a:cubicBezTo>
                  <a:cubicBezTo>
                    <a:pt x="825" y="673"/>
                    <a:pt x="827" y="675"/>
                    <a:pt x="829" y="676"/>
                  </a:cubicBezTo>
                  <a:cubicBezTo>
                    <a:pt x="837" y="683"/>
                    <a:pt x="846" y="690"/>
                    <a:pt x="853" y="696"/>
                  </a:cubicBezTo>
                  <a:cubicBezTo>
                    <a:pt x="854" y="697"/>
                    <a:pt x="854" y="697"/>
                    <a:pt x="855" y="698"/>
                  </a:cubicBezTo>
                  <a:cubicBezTo>
                    <a:pt x="856" y="699"/>
                    <a:pt x="857" y="699"/>
                    <a:pt x="858" y="700"/>
                  </a:cubicBezTo>
                  <a:cubicBezTo>
                    <a:pt x="858" y="700"/>
                    <a:pt x="859" y="701"/>
                    <a:pt x="859" y="701"/>
                  </a:cubicBezTo>
                  <a:cubicBezTo>
                    <a:pt x="832" y="695"/>
                    <a:pt x="783" y="688"/>
                    <a:pt x="758" y="702"/>
                  </a:cubicBezTo>
                  <a:cubicBezTo>
                    <a:pt x="786" y="696"/>
                    <a:pt x="801" y="699"/>
                    <a:pt x="834" y="704"/>
                  </a:cubicBezTo>
                  <a:cubicBezTo>
                    <a:pt x="843" y="706"/>
                    <a:pt x="851" y="708"/>
                    <a:pt x="853" y="712"/>
                  </a:cubicBezTo>
                  <a:cubicBezTo>
                    <a:pt x="811" y="714"/>
                    <a:pt x="766" y="727"/>
                    <a:pt x="729" y="743"/>
                  </a:cubicBezTo>
                  <a:cubicBezTo>
                    <a:pt x="719" y="748"/>
                    <a:pt x="709" y="749"/>
                    <a:pt x="699" y="750"/>
                  </a:cubicBezTo>
                  <a:cubicBezTo>
                    <a:pt x="699" y="749"/>
                    <a:pt x="700" y="748"/>
                    <a:pt x="700" y="747"/>
                  </a:cubicBezTo>
                  <a:close/>
                  <a:moveTo>
                    <a:pt x="700" y="771"/>
                  </a:moveTo>
                  <a:cubicBezTo>
                    <a:pt x="700" y="771"/>
                    <a:pt x="700" y="770"/>
                    <a:pt x="699" y="770"/>
                  </a:cubicBezTo>
                  <a:cubicBezTo>
                    <a:pt x="699" y="769"/>
                    <a:pt x="699" y="769"/>
                    <a:pt x="699" y="768"/>
                  </a:cubicBezTo>
                  <a:cubicBezTo>
                    <a:pt x="698" y="767"/>
                    <a:pt x="698" y="766"/>
                    <a:pt x="697" y="765"/>
                  </a:cubicBezTo>
                  <a:cubicBezTo>
                    <a:pt x="697" y="763"/>
                    <a:pt x="696" y="761"/>
                    <a:pt x="696" y="758"/>
                  </a:cubicBezTo>
                  <a:cubicBezTo>
                    <a:pt x="707" y="759"/>
                    <a:pt x="718" y="759"/>
                    <a:pt x="727" y="755"/>
                  </a:cubicBezTo>
                  <a:cubicBezTo>
                    <a:pt x="757" y="746"/>
                    <a:pt x="776" y="741"/>
                    <a:pt x="804" y="735"/>
                  </a:cubicBezTo>
                  <a:cubicBezTo>
                    <a:pt x="797" y="748"/>
                    <a:pt x="800" y="756"/>
                    <a:pt x="815" y="754"/>
                  </a:cubicBezTo>
                  <a:cubicBezTo>
                    <a:pt x="815" y="754"/>
                    <a:pt x="815" y="754"/>
                    <a:pt x="816" y="754"/>
                  </a:cubicBezTo>
                  <a:cubicBezTo>
                    <a:pt x="816" y="755"/>
                    <a:pt x="816" y="756"/>
                    <a:pt x="817" y="756"/>
                  </a:cubicBezTo>
                  <a:cubicBezTo>
                    <a:pt x="817" y="757"/>
                    <a:pt x="818" y="757"/>
                    <a:pt x="818" y="758"/>
                  </a:cubicBezTo>
                  <a:cubicBezTo>
                    <a:pt x="818" y="759"/>
                    <a:pt x="819" y="760"/>
                    <a:pt x="819" y="760"/>
                  </a:cubicBezTo>
                  <a:cubicBezTo>
                    <a:pt x="819" y="761"/>
                    <a:pt x="819" y="761"/>
                    <a:pt x="819" y="761"/>
                  </a:cubicBezTo>
                  <a:cubicBezTo>
                    <a:pt x="815" y="773"/>
                    <a:pt x="808" y="783"/>
                    <a:pt x="800" y="790"/>
                  </a:cubicBezTo>
                  <a:cubicBezTo>
                    <a:pt x="796" y="786"/>
                    <a:pt x="792" y="783"/>
                    <a:pt x="788" y="780"/>
                  </a:cubicBezTo>
                  <a:cubicBezTo>
                    <a:pt x="786" y="778"/>
                    <a:pt x="783" y="776"/>
                    <a:pt x="781" y="775"/>
                  </a:cubicBezTo>
                  <a:cubicBezTo>
                    <a:pt x="779" y="774"/>
                    <a:pt x="778" y="773"/>
                    <a:pt x="777" y="773"/>
                  </a:cubicBezTo>
                  <a:cubicBezTo>
                    <a:pt x="776" y="772"/>
                    <a:pt x="774" y="771"/>
                    <a:pt x="773" y="771"/>
                  </a:cubicBezTo>
                  <a:cubicBezTo>
                    <a:pt x="768" y="768"/>
                    <a:pt x="764" y="766"/>
                    <a:pt x="760" y="765"/>
                  </a:cubicBezTo>
                  <a:cubicBezTo>
                    <a:pt x="758" y="765"/>
                    <a:pt x="757" y="764"/>
                    <a:pt x="755" y="764"/>
                  </a:cubicBezTo>
                  <a:cubicBezTo>
                    <a:pt x="754" y="763"/>
                    <a:pt x="753" y="763"/>
                    <a:pt x="751" y="763"/>
                  </a:cubicBezTo>
                  <a:cubicBezTo>
                    <a:pt x="749" y="762"/>
                    <a:pt x="748" y="762"/>
                    <a:pt x="748" y="762"/>
                  </a:cubicBezTo>
                  <a:cubicBezTo>
                    <a:pt x="748" y="762"/>
                    <a:pt x="749" y="762"/>
                    <a:pt x="751" y="763"/>
                  </a:cubicBezTo>
                  <a:cubicBezTo>
                    <a:pt x="752" y="763"/>
                    <a:pt x="754" y="764"/>
                    <a:pt x="755" y="764"/>
                  </a:cubicBezTo>
                  <a:cubicBezTo>
                    <a:pt x="756" y="765"/>
                    <a:pt x="758" y="766"/>
                    <a:pt x="760" y="766"/>
                  </a:cubicBezTo>
                  <a:cubicBezTo>
                    <a:pt x="763" y="768"/>
                    <a:pt x="767" y="770"/>
                    <a:pt x="772" y="773"/>
                  </a:cubicBezTo>
                  <a:cubicBezTo>
                    <a:pt x="773" y="773"/>
                    <a:pt x="774" y="774"/>
                    <a:pt x="775" y="775"/>
                  </a:cubicBezTo>
                  <a:cubicBezTo>
                    <a:pt x="776" y="776"/>
                    <a:pt x="777" y="777"/>
                    <a:pt x="778" y="777"/>
                  </a:cubicBezTo>
                  <a:cubicBezTo>
                    <a:pt x="779" y="778"/>
                    <a:pt x="780" y="778"/>
                    <a:pt x="780" y="779"/>
                  </a:cubicBezTo>
                  <a:cubicBezTo>
                    <a:pt x="781" y="779"/>
                    <a:pt x="781" y="779"/>
                    <a:pt x="782" y="780"/>
                  </a:cubicBezTo>
                  <a:cubicBezTo>
                    <a:pt x="783" y="781"/>
                    <a:pt x="785" y="782"/>
                    <a:pt x="786" y="783"/>
                  </a:cubicBezTo>
                  <a:cubicBezTo>
                    <a:pt x="786" y="783"/>
                    <a:pt x="786" y="783"/>
                    <a:pt x="786" y="783"/>
                  </a:cubicBezTo>
                  <a:cubicBezTo>
                    <a:pt x="786" y="783"/>
                    <a:pt x="786" y="783"/>
                    <a:pt x="786" y="783"/>
                  </a:cubicBezTo>
                  <a:cubicBezTo>
                    <a:pt x="785" y="783"/>
                    <a:pt x="784" y="782"/>
                    <a:pt x="783" y="782"/>
                  </a:cubicBezTo>
                  <a:cubicBezTo>
                    <a:pt x="782" y="782"/>
                    <a:pt x="781" y="782"/>
                    <a:pt x="780" y="782"/>
                  </a:cubicBezTo>
                  <a:cubicBezTo>
                    <a:pt x="779" y="782"/>
                    <a:pt x="778" y="782"/>
                    <a:pt x="776" y="782"/>
                  </a:cubicBezTo>
                  <a:cubicBezTo>
                    <a:pt x="776" y="782"/>
                    <a:pt x="776" y="782"/>
                    <a:pt x="776" y="782"/>
                  </a:cubicBezTo>
                  <a:cubicBezTo>
                    <a:pt x="776" y="781"/>
                    <a:pt x="776" y="781"/>
                    <a:pt x="776" y="781"/>
                  </a:cubicBezTo>
                  <a:cubicBezTo>
                    <a:pt x="763" y="775"/>
                    <a:pt x="751" y="781"/>
                    <a:pt x="737" y="787"/>
                  </a:cubicBezTo>
                  <a:cubicBezTo>
                    <a:pt x="748" y="796"/>
                    <a:pt x="761" y="792"/>
                    <a:pt x="773" y="784"/>
                  </a:cubicBezTo>
                  <a:cubicBezTo>
                    <a:pt x="774" y="784"/>
                    <a:pt x="775" y="784"/>
                    <a:pt x="776" y="784"/>
                  </a:cubicBezTo>
                  <a:cubicBezTo>
                    <a:pt x="777" y="784"/>
                    <a:pt x="778" y="785"/>
                    <a:pt x="779" y="785"/>
                  </a:cubicBezTo>
                  <a:cubicBezTo>
                    <a:pt x="780" y="785"/>
                    <a:pt x="781" y="785"/>
                    <a:pt x="782" y="785"/>
                  </a:cubicBezTo>
                  <a:cubicBezTo>
                    <a:pt x="783" y="785"/>
                    <a:pt x="784" y="785"/>
                    <a:pt x="785" y="785"/>
                  </a:cubicBezTo>
                  <a:cubicBezTo>
                    <a:pt x="786" y="785"/>
                    <a:pt x="786" y="786"/>
                    <a:pt x="787" y="786"/>
                  </a:cubicBezTo>
                  <a:cubicBezTo>
                    <a:pt x="787" y="786"/>
                    <a:pt x="788" y="786"/>
                    <a:pt x="788" y="786"/>
                  </a:cubicBezTo>
                  <a:cubicBezTo>
                    <a:pt x="788" y="786"/>
                    <a:pt x="788" y="786"/>
                    <a:pt x="788" y="786"/>
                  </a:cubicBezTo>
                  <a:cubicBezTo>
                    <a:pt x="789" y="786"/>
                    <a:pt x="789" y="786"/>
                    <a:pt x="789" y="786"/>
                  </a:cubicBezTo>
                  <a:cubicBezTo>
                    <a:pt x="790" y="786"/>
                    <a:pt x="790" y="786"/>
                    <a:pt x="790" y="786"/>
                  </a:cubicBezTo>
                  <a:cubicBezTo>
                    <a:pt x="792" y="788"/>
                    <a:pt x="794" y="790"/>
                    <a:pt x="797" y="792"/>
                  </a:cubicBezTo>
                  <a:cubicBezTo>
                    <a:pt x="795" y="793"/>
                    <a:pt x="794" y="793"/>
                    <a:pt x="792" y="794"/>
                  </a:cubicBezTo>
                  <a:cubicBezTo>
                    <a:pt x="794" y="794"/>
                    <a:pt x="796" y="793"/>
                    <a:pt x="798" y="793"/>
                  </a:cubicBezTo>
                  <a:cubicBezTo>
                    <a:pt x="799" y="794"/>
                    <a:pt x="800" y="795"/>
                    <a:pt x="801" y="796"/>
                  </a:cubicBezTo>
                  <a:cubicBezTo>
                    <a:pt x="807" y="801"/>
                    <a:pt x="812" y="806"/>
                    <a:pt x="818" y="812"/>
                  </a:cubicBezTo>
                  <a:cubicBezTo>
                    <a:pt x="823" y="818"/>
                    <a:pt x="829" y="823"/>
                    <a:pt x="835" y="829"/>
                  </a:cubicBezTo>
                  <a:cubicBezTo>
                    <a:pt x="839" y="832"/>
                    <a:pt x="842" y="835"/>
                    <a:pt x="845" y="837"/>
                  </a:cubicBezTo>
                  <a:cubicBezTo>
                    <a:pt x="845" y="837"/>
                    <a:pt x="845" y="837"/>
                    <a:pt x="845" y="837"/>
                  </a:cubicBezTo>
                  <a:cubicBezTo>
                    <a:pt x="816" y="828"/>
                    <a:pt x="792" y="825"/>
                    <a:pt x="770" y="826"/>
                  </a:cubicBezTo>
                  <a:cubicBezTo>
                    <a:pt x="768" y="825"/>
                    <a:pt x="766" y="823"/>
                    <a:pt x="764" y="822"/>
                  </a:cubicBezTo>
                  <a:cubicBezTo>
                    <a:pt x="763" y="821"/>
                    <a:pt x="762" y="820"/>
                    <a:pt x="761" y="819"/>
                  </a:cubicBezTo>
                  <a:cubicBezTo>
                    <a:pt x="760" y="818"/>
                    <a:pt x="758" y="817"/>
                    <a:pt x="757" y="817"/>
                  </a:cubicBezTo>
                  <a:cubicBezTo>
                    <a:pt x="747" y="809"/>
                    <a:pt x="735" y="801"/>
                    <a:pt x="723" y="792"/>
                  </a:cubicBezTo>
                  <a:cubicBezTo>
                    <a:pt x="717" y="787"/>
                    <a:pt x="710" y="783"/>
                    <a:pt x="704" y="779"/>
                  </a:cubicBezTo>
                  <a:cubicBezTo>
                    <a:pt x="704" y="778"/>
                    <a:pt x="703" y="777"/>
                    <a:pt x="703" y="776"/>
                  </a:cubicBezTo>
                  <a:cubicBezTo>
                    <a:pt x="702" y="775"/>
                    <a:pt x="701" y="773"/>
                    <a:pt x="700" y="771"/>
                  </a:cubicBezTo>
                  <a:close/>
                  <a:moveTo>
                    <a:pt x="548" y="765"/>
                  </a:moveTo>
                  <a:cubicBezTo>
                    <a:pt x="548" y="765"/>
                    <a:pt x="548" y="765"/>
                    <a:pt x="548" y="765"/>
                  </a:cubicBezTo>
                  <a:cubicBezTo>
                    <a:pt x="549" y="764"/>
                    <a:pt x="551" y="763"/>
                    <a:pt x="552" y="762"/>
                  </a:cubicBezTo>
                  <a:cubicBezTo>
                    <a:pt x="553" y="761"/>
                    <a:pt x="555" y="760"/>
                    <a:pt x="556" y="759"/>
                  </a:cubicBezTo>
                  <a:cubicBezTo>
                    <a:pt x="558" y="758"/>
                    <a:pt x="559" y="757"/>
                    <a:pt x="561" y="757"/>
                  </a:cubicBezTo>
                  <a:cubicBezTo>
                    <a:pt x="562" y="756"/>
                    <a:pt x="564" y="755"/>
                    <a:pt x="565" y="754"/>
                  </a:cubicBezTo>
                  <a:cubicBezTo>
                    <a:pt x="566" y="754"/>
                    <a:pt x="566" y="754"/>
                    <a:pt x="567" y="753"/>
                  </a:cubicBezTo>
                  <a:cubicBezTo>
                    <a:pt x="568" y="753"/>
                    <a:pt x="569" y="753"/>
                    <a:pt x="569" y="753"/>
                  </a:cubicBezTo>
                  <a:cubicBezTo>
                    <a:pt x="570" y="752"/>
                    <a:pt x="570" y="752"/>
                    <a:pt x="571" y="752"/>
                  </a:cubicBezTo>
                  <a:cubicBezTo>
                    <a:pt x="571" y="752"/>
                    <a:pt x="571" y="752"/>
                    <a:pt x="571" y="752"/>
                  </a:cubicBezTo>
                  <a:cubicBezTo>
                    <a:pt x="574" y="752"/>
                    <a:pt x="577" y="751"/>
                    <a:pt x="580" y="751"/>
                  </a:cubicBezTo>
                  <a:cubicBezTo>
                    <a:pt x="581" y="751"/>
                    <a:pt x="583" y="750"/>
                    <a:pt x="585" y="750"/>
                  </a:cubicBezTo>
                  <a:cubicBezTo>
                    <a:pt x="586" y="750"/>
                    <a:pt x="588" y="749"/>
                    <a:pt x="589" y="749"/>
                  </a:cubicBezTo>
                  <a:cubicBezTo>
                    <a:pt x="590" y="749"/>
                    <a:pt x="591" y="749"/>
                    <a:pt x="592" y="749"/>
                  </a:cubicBezTo>
                  <a:cubicBezTo>
                    <a:pt x="592" y="749"/>
                    <a:pt x="592" y="749"/>
                    <a:pt x="593" y="749"/>
                  </a:cubicBezTo>
                  <a:cubicBezTo>
                    <a:pt x="593" y="749"/>
                    <a:pt x="593" y="749"/>
                    <a:pt x="594" y="749"/>
                  </a:cubicBezTo>
                  <a:cubicBezTo>
                    <a:pt x="594" y="749"/>
                    <a:pt x="595" y="749"/>
                    <a:pt x="595" y="749"/>
                  </a:cubicBezTo>
                  <a:cubicBezTo>
                    <a:pt x="595" y="749"/>
                    <a:pt x="595" y="749"/>
                    <a:pt x="595" y="749"/>
                  </a:cubicBezTo>
                  <a:cubicBezTo>
                    <a:pt x="595" y="749"/>
                    <a:pt x="595" y="749"/>
                    <a:pt x="595" y="749"/>
                  </a:cubicBezTo>
                  <a:cubicBezTo>
                    <a:pt x="596" y="749"/>
                    <a:pt x="596" y="749"/>
                    <a:pt x="596" y="749"/>
                  </a:cubicBezTo>
                  <a:cubicBezTo>
                    <a:pt x="596" y="749"/>
                    <a:pt x="596" y="749"/>
                    <a:pt x="596" y="749"/>
                  </a:cubicBezTo>
                  <a:cubicBezTo>
                    <a:pt x="596" y="749"/>
                    <a:pt x="596" y="749"/>
                    <a:pt x="596" y="749"/>
                  </a:cubicBezTo>
                  <a:cubicBezTo>
                    <a:pt x="597" y="749"/>
                    <a:pt x="598" y="749"/>
                    <a:pt x="599" y="749"/>
                  </a:cubicBezTo>
                  <a:cubicBezTo>
                    <a:pt x="602" y="750"/>
                    <a:pt x="605" y="751"/>
                    <a:pt x="609" y="752"/>
                  </a:cubicBezTo>
                  <a:cubicBezTo>
                    <a:pt x="612" y="753"/>
                    <a:pt x="615" y="755"/>
                    <a:pt x="619" y="756"/>
                  </a:cubicBezTo>
                  <a:cubicBezTo>
                    <a:pt x="623" y="757"/>
                    <a:pt x="626" y="759"/>
                    <a:pt x="630" y="760"/>
                  </a:cubicBezTo>
                  <a:cubicBezTo>
                    <a:pt x="634" y="761"/>
                    <a:pt x="639" y="762"/>
                    <a:pt x="643" y="763"/>
                  </a:cubicBezTo>
                  <a:cubicBezTo>
                    <a:pt x="643" y="763"/>
                    <a:pt x="643" y="763"/>
                    <a:pt x="643" y="763"/>
                  </a:cubicBezTo>
                  <a:cubicBezTo>
                    <a:pt x="643" y="763"/>
                    <a:pt x="642" y="764"/>
                    <a:pt x="642" y="764"/>
                  </a:cubicBezTo>
                  <a:cubicBezTo>
                    <a:pt x="641" y="765"/>
                    <a:pt x="640" y="765"/>
                    <a:pt x="640" y="766"/>
                  </a:cubicBezTo>
                  <a:cubicBezTo>
                    <a:pt x="639" y="766"/>
                    <a:pt x="639" y="766"/>
                    <a:pt x="639" y="767"/>
                  </a:cubicBezTo>
                  <a:cubicBezTo>
                    <a:pt x="638" y="767"/>
                    <a:pt x="638" y="767"/>
                    <a:pt x="638" y="768"/>
                  </a:cubicBezTo>
                  <a:cubicBezTo>
                    <a:pt x="637" y="769"/>
                    <a:pt x="635" y="770"/>
                    <a:pt x="634" y="772"/>
                  </a:cubicBezTo>
                  <a:cubicBezTo>
                    <a:pt x="633" y="774"/>
                    <a:pt x="632" y="775"/>
                    <a:pt x="630" y="777"/>
                  </a:cubicBezTo>
                  <a:cubicBezTo>
                    <a:pt x="628" y="781"/>
                    <a:pt x="625" y="785"/>
                    <a:pt x="622" y="788"/>
                  </a:cubicBezTo>
                  <a:cubicBezTo>
                    <a:pt x="621" y="790"/>
                    <a:pt x="619" y="792"/>
                    <a:pt x="618" y="793"/>
                  </a:cubicBezTo>
                  <a:cubicBezTo>
                    <a:pt x="616" y="795"/>
                    <a:pt x="614" y="797"/>
                    <a:pt x="613" y="798"/>
                  </a:cubicBezTo>
                  <a:cubicBezTo>
                    <a:pt x="611" y="799"/>
                    <a:pt x="610" y="801"/>
                    <a:pt x="608" y="802"/>
                  </a:cubicBezTo>
                  <a:cubicBezTo>
                    <a:pt x="608" y="802"/>
                    <a:pt x="608" y="802"/>
                    <a:pt x="608" y="802"/>
                  </a:cubicBezTo>
                  <a:cubicBezTo>
                    <a:pt x="608" y="802"/>
                    <a:pt x="607" y="802"/>
                    <a:pt x="606" y="802"/>
                  </a:cubicBezTo>
                  <a:cubicBezTo>
                    <a:pt x="606" y="802"/>
                    <a:pt x="606" y="802"/>
                    <a:pt x="605" y="802"/>
                  </a:cubicBezTo>
                  <a:cubicBezTo>
                    <a:pt x="605" y="802"/>
                    <a:pt x="605" y="802"/>
                    <a:pt x="604" y="802"/>
                  </a:cubicBezTo>
                  <a:cubicBezTo>
                    <a:pt x="604" y="802"/>
                    <a:pt x="604" y="802"/>
                    <a:pt x="604" y="802"/>
                  </a:cubicBezTo>
                  <a:cubicBezTo>
                    <a:pt x="603" y="802"/>
                    <a:pt x="602" y="803"/>
                    <a:pt x="601" y="803"/>
                  </a:cubicBezTo>
                  <a:cubicBezTo>
                    <a:pt x="600" y="803"/>
                    <a:pt x="599" y="803"/>
                    <a:pt x="598" y="803"/>
                  </a:cubicBezTo>
                  <a:cubicBezTo>
                    <a:pt x="596" y="803"/>
                    <a:pt x="595" y="804"/>
                    <a:pt x="594" y="804"/>
                  </a:cubicBezTo>
                  <a:cubicBezTo>
                    <a:pt x="593" y="804"/>
                    <a:pt x="592" y="804"/>
                    <a:pt x="591" y="804"/>
                  </a:cubicBezTo>
                  <a:cubicBezTo>
                    <a:pt x="585" y="795"/>
                    <a:pt x="579" y="797"/>
                    <a:pt x="571" y="799"/>
                  </a:cubicBezTo>
                  <a:cubicBezTo>
                    <a:pt x="567" y="797"/>
                    <a:pt x="563" y="795"/>
                    <a:pt x="559" y="793"/>
                  </a:cubicBezTo>
                  <a:cubicBezTo>
                    <a:pt x="554" y="791"/>
                    <a:pt x="548" y="788"/>
                    <a:pt x="542" y="785"/>
                  </a:cubicBezTo>
                  <a:cubicBezTo>
                    <a:pt x="547" y="782"/>
                    <a:pt x="549" y="775"/>
                    <a:pt x="548" y="765"/>
                  </a:cubicBezTo>
                  <a:close/>
                  <a:moveTo>
                    <a:pt x="616" y="806"/>
                  </a:moveTo>
                  <a:cubicBezTo>
                    <a:pt x="616" y="806"/>
                    <a:pt x="616" y="806"/>
                    <a:pt x="616" y="806"/>
                  </a:cubicBezTo>
                  <a:cubicBezTo>
                    <a:pt x="613" y="810"/>
                    <a:pt x="610" y="813"/>
                    <a:pt x="608" y="817"/>
                  </a:cubicBezTo>
                  <a:cubicBezTo>
                    <a:pt x="608" y="816"/>
                    <a:pt x="607" y="816"/>
                    <a:pt x="606" y="816"/>
                  </a:cubicBezTo>
                  <a:cubicBezTo>
                    <a:pt x="603" y="814"/>
                    <a:pt x="601" y="813"/>
                    <a:pt x="598" y="812"/>
                  </a:cubicBezTo>
                  <a:cubicBezTo>
                    <a:pt x="599" y="811"/>
                    <a:pt x="600" y="811"/>
                    <a:pt x="601" y="810"/>
                  </a:cubicBezTo>
                  <a:cubicBezTo>
                    <a:pt x="602" y="810"/>
                    <a:pt x="602" y="810"/>
                    <a:pt x="603" y="809"/>
                  </a:cubicBezTo>
                  <a:cubicBezTo>
                    <a:pt x="604" y="809"/>
                    <a:pt x="604" y="809"/>
                    <a:pt x="604" y="809"/>
                  </a:cubicBezTo>
                  <a:cubicBezTo>
                    <a:pt x="605" y="809"/>
                    <a:pt x="605" y="808"/>
                    <a:pt x="605" y="808"/>
                  </a:cubicBezTo>
                  <a:cubicBezTo>
                    <a:pt x="608" y="806"/>
                    <a:pt x="612" y="803"/>
                    <a:pt x="615" y="800"/>
                  </a:cubicBezTo>
                  <a:cubicBezTo>
                    <a:pt x="616" y="799"/>
                    <a:pt x="617" y="798"/>
                    <a:pt x="619" y="797"/>
                  </a:cubicBezTo>
                  <a:cubicBezTo>
                    <a:pt x="618" y="797"/>
                    <a:pt x="618" y="798"/>
                    <a:pt x="618" y="798"/>
                  </a:cubicBezTo>
                  <a:cubicBezTo>
                    <a:pt x="618" y="799"/>
                    <a:pt x="618" y="800"/>
                    <a:pt x="618" y="800"/>
                  </a:cubicBezTo>
                  <a:cubicBezTo>
                    <a:pt x="617" y="801"/>
                    <a:pt x="617" y="802"/>
                    <a:pt x="617" y="802"/>
                  </a:cubicBezTo>
                  <a:cubicBezTo>
                    <a:pt x="617" y="804"/>
                    <a:pt x="616" y="805"/>
                    <a:pt x="616" y="806"/>
                  </a:cubicBezTo>
                  <a:close/>
                  <a:moveTo>
                    <a:pt x="596" y="811"/>
                  </a:moveTo>
                  <a:cubicBezTo>
                    <a:pt x="594" y="810"/>
                    <a:pt x="592" y="809"/>
                    <a:pt x="590" y="808"/>
                  </a:cubicBezTo>
                  <a:cubicBezTo>
                    <a:pt x="591" y="807"/>
                    <a:pt x="591" y="807"/>
                    <a:pt x="591" y="806"/>
                  </a:cubicBezTo>
                  <a:cubicBezTo>
                    <a:pt x="592" y="806"/>
                    <a:pt x="592" y="806"/>
                    <a:pt x="592" y="806"/>
                  </a:cubicBezTo>
                  <a:cubicBezTo>
                    <a:pt x="592" y="806"/>
                    <a:pt x="592" y="806"/>
                    <a:pt x="592" y="806"/>
                  </a:cubicBezTo>
                  <a:cubicBezTo>
                    <a:pt x="592" y="806"/>
                    <a:pt x="592" y="806"/>
                    <a:pt x="592" y="806"/>
                  </a:cubicBezTo>
                  <a:cubicBezTo>
                    <a:pt x="593" y="806"/>
                    <a:pt x="593" y="806"/>
                    <a:pt x="594" y="806"/>
                  </a:cubicBezTo>
                  <a:cubicBezTo>
                    <a:pt x="595" y="806"/>
                    <a:pt x="596" y="806"/>
                    <a:pt x="598" y="805"/>
                  </a:cubicBezTo>
                  <a:cubicBezTo>
                    <a:pt x="599" y="805"/>
                    <a:pt x="600" y="805"/>
                    <a:pt x="601" y="805"/>
                  </a:cubicBezTo>
                  <a:cubicBezTo>
                    <a:pt x="602" y="805"/>
                    <a:pt x="603" y="805"/>
                    <a:pt x="604" y="804"/>
                  </a:cubicBezTo>
                  <a:cubicBezTo>
                    <a:pt x="604" y="804"/>
                    <a:pt x="604" y="804"/>
                    <a:pt x="605" y="804"/>
                  </a:cubicBezTo>
                  <a:cubicBezTo>
                    <a:pt x="605" y="804"/>
                    <a:pt x="605" y="804"/>
                    <a:pt x="605" y="804"/>
                  </a:cubicBezTo>
                  <a:cubicBezTo>
                    <a:pt x="605" y="804"/>
                    <a:pt x="605" y="804"/>
                    <a:pt x="605" y="804"/>
                  </a:cubicBezTo>
                  <a:cubicBezTo>
                    <a:pt x="605" y="804"/>
                    <a:pt x="604" y="805"/>
                    <a:pt x="604" y="805"/>
                  </a:cubicBezTo>
                  <a:cubicBezTo>
                    <a:pt x="603" y="806"/>
                    <a:pt x="603" y="806"/>
                    <a:pt x="603" y="806"/>
                  </a:cubicBezTo>
                  <a:cubicBezTo>
                    <a:pt x="602" y="806"/>
                    <a:pt x="602" y="806"/>
                    <a:pt x="602" y="807"/>
                  </a:cubicBezTo>
                  <a:cubicBezTo>
                    <a:pt x="601" y="807"/>
                    <a:pt x="600" y="808"/>
                    <a:pt x="600" y="808"/>
                  </a:cubicBezTo>
                  <a:cubicBezTo>
                    <a:pt x="599" y="809"/>
                    <a:pt x="598" y="810"/>
                    <a:pt x="597" y="811"/>
                  </a:cubicBezTo>
                  <a:cubicBezTo>
                    <a:pt x="597" y="811"/>
                    <a:pt x="597" y="811"/>
                    <a:pt x="596" y="811"/>
                  </a:cubicBezTo>
                  <a:close/>
                  <a:moveTo>
                    <a:pt x="530" y="789"/>
                  </a:moveTo>
                  <a:cubicBezTo>
                    <a:pt x="532" y="789"/>
                    <a:pt x="534" y="788"/>
                    <a:pt x="536" y="788"/>
                  </a:cubicBezTo>
                  <a:cubicBezTo>
                    <a:pt x="539" y="789"/>
                    <a:pt x="542" y="791"/>
                    <a:pt x="545" y="793"/>
                  </a:cubicBezTo>
                  <a:cubicBezTo>
                    <a:pt x="545" y="793"/>
                    <a:pt x="544" y="792"/>
                    <a:pt x="544" y="793"/>
                  </a:cubicBezTo>
                  <a:cubicBezTo>
                    <a:pt x="543" y="793"/>
                    <a:pt x="543" y="793"/>
                    <a:pt x="542" y="793"/>
                  </a:cubicBezTo>
                  <a:cubicBezTo>
                    <a:pt x="542" y="793"/>
                    <a:pt x="542" y="793"/>
                    <a:pt x="541" y="793"/>
                  </a:cubicBezTo>
                  <a:cubicBezTo>
                    <a:pt x="541" y="793"/>
                    <a:pt x="541" y="793"/>
                    <a:pt x="541" y="793"/>
                  </a:cubicBezTo>
                  <a:cubicBezTo>
                    <a:pt x="540" y="794"/>
                    <a:pt x="539" y="794"/>
                    <a:pt x="538" y="795"/>
                  </a:cubicBezTo>
                  <a:cubicBezTo>
                    <a:pt x="537" y="795"/>
                    <a:pt x="536" y="796"/>
                    <a:pt x="536" y="797"/>
                  </a:cubicBezTo>
                  <a:cubicBezTo>
                    <a:pt x="534" y="794"/>
                    <a:pt x="532" y="791"/>
                    <a:pt x="530" y="789"/>
                  </a:cubicBezTo>
                  <a:close/>
                  <a:moveTo>
                    <a:pt x="526" y="817"/>
                  </a:moveTo>
                  <a:cubicBezTo>
                    <a:pt x="527" y="815"/>
                    <a:pt x="528" y="811"/>
                    <a:pt x="527" y="808"/>
                  </a:cubicBezTo>
                  <a:cubicBezTo>
                    <a:pt x="528" y="807"/>
                    <a:pt x="529" y="806"/>
                    <a:pt x="530" y="805"/>
                  </a:cubicBezTo>
                  <a:cubicBezTo>
                    <a:pt x="531" y="804"/>
                    <a:pt x="532" y="803"/>
                    <a:pt x="533" y="802"/>
                  </a:cubicBezTo>
                  <a:cubicBezTo>
                    <a:pt x="534" y="801"/>
                    <a:pt x="535" y="800"/>
                    <a:pt x="536" y="799"/>
                  </a:cubicBezTo>
                  <a:cubicBezTo>
                    <a:pt x="538" y="805"/>
                    <a:pt x="539" y="811"/>
                    <a:pt x="539" y="817"/>
                  </a:cubicBezTo>
                  <a:cubicBezTo>
                    <a:pt x="535" y="817"/>
                    <a:pt x="530" y="817"/>
                    <a:pt x="526" y="817"/>
                  </a:cubicBezTo>
                  <a:close/>
                  <a:moveTo>
                    <a:pt x="553" y="818"/>
                  </a:moveTo>
                  <a:cubicBezTo>
                    <a:pt x="545" y="813"/>
                    <a:pt x="541" y="806"/>
                    <a:pt x="537" y="799"/>
                  </a:cubicBezTo>
                  <a:cubicBezTo>
                    <a:pt x="538" y="798"/>
                    <a:pt x="538" y="797"/>
                    <a:pt x="539" y="797"/>
                  </a:cubicBezTo>
                  <a:cubicBezTo>
                    <a:pt x="540" y="796"/>
                    <a:pt x="541" y="796"/>
                    <a:pt x="542" y="795"/>
                  </a:cubicBezTo>
                  <a:cubicBezTo>
                    <a:pt x="542" y="795"/>
                    <a:pt x="542" y="795"/>
                    <a:pt x="542" y="795"/>
                  </a:cubicBezTo>
                  <a:cubicBezTo>
                    <a:pt x="543" y="795"/>
                    <a:pt x="543" y="795"/>
                    <a:pt x="543" y="795"/>
                  </a:cubicBezTo>
                  <a:cubicBezTo>
                    <a:pt x="543" y="795"/>
                    <a:pt x="544" y="794"/>
                    <a:pt x="544" y="794"/>
                  </a:cubicBezTo>
                  <a:cubicBezTo>
                    <a:pt x="545" y="794"/>
                    <a:pt x="546" y="794"/>
                    <a:pt x="546" y="794"/>
                  </a:cubicBezTo>
                  <a:cubicBezTo>
                    <a:pt x="547" y="794"/>
                    <a:pt x="547" y="793"/>
                    <a:pt x="547" y="793"/>
                  </a:cubicBezTo>
                  <a:cubicBezTo>
                    <a:pt x="551" y="795"/>
                    <a:pt x="554" y="797"/>
                    <a:pt x="557" y="798"/>
                  </a:cubicBezTo>
                  <a:cubicBezTo>
                    <a:pt x="559" y="799"/>
                    <a:pt x="560" y="800"/>
                    <a:pt x="561" y="800"/>
                  </a:cubicBezTo>
                  <a:cubicBezTo>
                    <a:pt x="560" y="800"/>
                    <a:pt x="558" y="800"/>
                    <a:pt x="556" y="800"/>
                  </a:cubicBezTo>
                  <a:cubicBezTo>
                    <a:pt x="562" y="805"/>
                    <a:pt x="567" y="813"/>
                    <a:pt x="574" y="814"/>
                  </a:cubicBezTo>
                  <a:cubicBezTo>
                    <a:pt x="577" y="814"/>
                    <a:pt x="581" y="813"/>
                    <a:pt x="585" y="811"/>
                  </a:cubicBezTo>
                  <a:cubicBezTo>
                    <a:pt x="592" y="815"/>
                    <a:pt x="598" y="818"/>
                    <a:pt x="604" y="820"/>
                  </a:cubicBezTo>
                  <a:cubicBezTo>
                    <a:pt x="605" y="821"/>
                    <a:pt x="606" y="821"/>
                    <a:pt x="606" y="821"/>
                  </a:cubicBezTo>
                  <a:cubicBezTo>
                    <a:pt x="606" y="823"/>
                    <a:pt x="606" y="825"/>
                    <a:pt x="606" y="827"/>
                  </a:cubicBezTo>
                  <a:cubicBezTo>
                    <a:pt x="587" y="828"/>
                    <a:pt x="564" y="826"/>
                    <a:pt x="553" y="818"/>
                  </a:cubicBezTo>
                  <a:close/>
                  <a:moveTo>
                    <a:pt x="682" y="830"/>
                  </a:moveTo>
                  <a:cubicBezTo>
                    <a:pt x="661" y="829"/>
                    <a:pt x="646" y="822"/>
                    <a:pt x="625" y="825"/>
                  </a:cubicBezTo>
                  <a:cubicBezTo>
                    <a:pt x="625" y="825"/>
                    <a:pt x="625" y="825"/>
                    <a:pt x="625" y="825"/>
                  </a:cubicBezTo>
                  <a:cubicBezTo>
                    <a:pt x="624" y="824"/>
                    <a:pt x="622" y="824"/>
                    <a:pt x="621" y="823"/>
                  </a:cubicBezTo>
                  <a:cubicBezTo>
                    <a:pt x="622" y="818"/>
                    <a:pt x="622" y="813"/>
                    <a:pt x="617" y="808"/>
                  </a:cubicBezTo>
                  <a:cubicBezTo>
                    <a:pt x="617" y="807"/>
                    <a:pt x="617" y="807"/>
                    <a:pt x="617" y="807"/>
                  </a:cubicBezTo>
                  <a:cubicBezTo>
                    <a:pt x="618" y="805"/>
                    <a:pt x="618" y="804"/>
                    <a:pt x="618" y="802"/>
                  </a:cubicBezTo>
                  <a:cubicBezTo>
                    <a:pt x="619" y="802"/>
                    <a:pt x="619" y="801"/>
                    <a:pt x="619" y="800"/>
                  </a:cubicBezTo>
                  <a:cubicBezTo>
                    <a:pt x="619" y="800"/>
                    <a:pt x="619" y="799"/>
                    <a:pt x="620" y="799"/>
                  </a:cubicBezTo>
                  <a:cubicBezTo>
                    <a:pt x="620" y="797"/>
                    <a:pt x="621" y="796"/>
                    <a:pt x="621" y="794"/>
                  </a:cubicBezTo>
                  <a:cubicBezTo>
                    <a:pt x="622" y="793"/>
                    <a:pt x="624" y="792"/>
                    <a:pt x="625" y="790"/>
                  </a:cubicBezTo>
                  <a:cubicBezTo>
                    <a:pt x="628" y="786"/>
                    <a:pt x="630" y="783"/>
                    <a:pt x="633" y="779"/>
                  </a:cubicBezTo>
                  <a:cubicBezTo>
                    <a:pt x="634" y="777"/>
                    <a:pt x="636" y="776"/>
                    <a:pt x="637" y="774"/>
                  </a:cubicBezTo>
                  <a:cubicBezTo>
                    <a:pt x="638" y="772"/>
                    <a:pt x="639" y="771"/>
                    <a:pt x="640" y="770"/>
                  </a:cubicBezTo>
                  <a:cubicBezTo>
                    <a:pt x="641" y="769"/>
                    <a:pt x="641" y="769"/>
                    <a:pt x="641" y="769"/>
                  </a:cubicBezTo>
                  <a:cubicBezTo>
                    <a:pt x="641" y="768"/>
                    <a:pt x="642" y="768"/>
                    <a:pt x="642" y="768"/>
                  </a:cubicBezTo>
                  <a:cubicBezTo>
                    <a:pt x="642" y="767"/>
                    <a:pt x="643" y="767"/>
                    <a:pt x="643" y="766"/>
                  </a:cubicBezTo>
                  <a:cubicBezTo>
                    <a:pt x="644" y="765"/>
                    <a:pt x="644" y="765"/>
                    <a:pt x="644" y="764"/>
                  </a:cubicBezTo>
                  <a:cubicBezTo>
                    <a:pt x="645" y="764"/>
                    <a:pt x="645" y="764"/>
                    <a:pt x="645" y="763"/>
                  </a:cubicBezTo>
                  <a:cubicBezTo>
                    <a:pt x="648" y="764"/>
                    <a:pt x="652" y="764"/>
                    <a:pt x="655" y="765"/>
                  </a:cubicBezTo>
                  <a:cubicBezTo>
                    <a:pt x="659" y="765"/>
                    <a:pt x="664" y="765"/>
                    <a:pt x="668" y="766"/>
                  </a:cubicBezTo>
                  <a:cubicBezTo>
                    <a:pt x="669" y="766"/>
                    <a:pt x="670" y="766"/>
                    <a:pt x="671" y="766"/>
                  </a:cubicBezTo>
                  <a:cubicBezTo>
                    <a:pt x="672" y="767"/>
                    <a:pt x="673" y="767"/>
                    <a:pt x="674" y="767"/>
                  </a:cubicBezTo>
                  <a:cubicBezTo>
                    <a:pt x="676" y="768"/>
                    <a:pt x="678" y="768"/>
                    <a:pt x="679" y="769"/>
                  </a:cubicBezTo>
                  <a:cubicBezTo>
                    <a:pt x="687" y="772"/>
                    <a:pt x="693" y="777"/>
                    <a:pt x="700" y="782"/>
                  </a:cubicBezTo>
                  <a:cubicBezTo>
                    <a:pt x="704" y="785"/>
                    <a:pt x="707" y="787"/>
                    <a:pt x="711" y="790"/>
                  </a:cubicBezTo>
                  <a:cubicBezTo>
                    <a:pt x="710" y="790"/>
                    <a:pt x="710" y="789"/>
                    <a:pt x="709" y="789"/>
                  </a:cubicBezTo>
                  <a:cubicBezTo>
                    <a:pt x="709" y="789"/>
                    <a:pt x="708" y="789"/>
                    <a:pt x="708" y="789"/>
                  </a:cubicBezTo>
                  <a:cubicBezTo>
                    <a:pt x="708" y="789"/>
                    <a:pt x="707" y="789"/>
                    <a:pt x="707" y="790"/>
                  </a:cubicBezTo>
                  <a:cubicBezTo>
                    <a:pt x="707" y="790"/>
                    <a:pt x="707" y="790"/>
                    <a:pt x="706" y="790"/>
                  </a:cubicBezTo>
                  <a:cubicBezTo>
                    <a:pt x="705" y="790"/>
                    <a:pt x="704" y="791"/>
                    <a:pt x="703" y="791"/>
                  </a:cubicBezTo>
                  <a:cubicBezTo>
                    <a:pt x="702" y="792"/>
                    <a:pt x="701" y="792"/>
                    <a:pt x="700" y="793"/>
                  </a:cubicBezTo>
                  <a:cubicBezTo>
                    <a:pt x="699" y="794"/>
                    <a:pt x="698" y="794"/>
                    <a:pt x="696" y="795"/>
                  </a:cubicBezTo>
                  <a:cubicBezTo>
                    <a:pt x="695" y="796"/>
                    <a:pt x="694" y="797"/>
                    <a:pt x="693" y="798"/>
                  </a:cubicBezTo>
                  <a:cubicBezTo>
                    <a:pt x="692" y="799"/>
                    <a:pt x="690" y="800"/>
                    <a:pt x="689" y="801"/>
                  </a:cubicBezTo>
                  <a:cubicBezTo>
                    <a:pt x="672" y="792"/>
                    <a:pt x="665" y="815"/>
                    <a:pt x="650" y="803"/>
                  </a:cubicBezTo>
                  <a:cubicBezTo>
                    <a:pt x="653" y="813"/>
                    <a:pt x="659" y="820"/>
                    <a:pt x="670" y="820"/>
                  </a:cubicBezTo>
                  <a:cubicBezTo>
                    <a:pt x="677" y="819"/>
                    <a:pt x="691" y="811"/>
                    <a:pt x="690" y="802"/>
                  </a:cubicBezTo>
                  <a:cubicBezTo>
                    <a:pt x="691" y="801"/>
                    <a:pt x="693" y="800"/>
                    <a:pt x="694" y="799"/>
                  </a:cubicBezTo>
                  <a:cubicBezTo>
                    <a:pt x="695" y="798"/>
                    <a:pt x="696" y="798"/>
                    <a:pt x="697" y="797"/>
                  </a:cubicBezTo>
                  <a:cubicBezTo>
                    <a:pt x="699" y="796"/>
                    <a:pt x="700" y="795"/>
                    <a:pt x="701" y="795"/>
                  </a:cubicBezTo>
                  <a:cubicBezTo>
                    <a:pt x="702" y="794"/>
                    <a:pt x="703" y="793"/>
                    <a:pt x="704" y="793"/>
                  </a:cubicBezTo>
                  <a:cubicBezTo>
                    <a:pt x="705" y="792"/>
                    <a:pt x="706" y="792"/>
                    <a:pt x="707" y="792"/>
                  </a:cubicBezTo>
                  <a:cubicBezTo>
                    <a:pt x="707" y="792"/>
                    <a:pt x="707" y="792"/>
                    <a:pt x="707" y="792"/>
                  </a:cubicBezTo>
                  <a:cubicBezTo>
                    <a:pt x="708" y="792"/>
                    <a:pt x="708" y="792"/>
                    <a:pt x="708" y="791"/>
                  </a:cubicBezTo>
                  <a:cubicBezTo>
                    <a:pt x="709" y="791"/>
                    <a:pt x="709" y="791"/>
                    <a:pt x="709" y="791"/>
                  </a:cubicBezTo>
                  <a:cubicBezTo>
                    <a:pt x="710" y="791"/>
                    <a:pt x="711" y="791"/>
                    <a:pt x="711" y="791"/>
                  </a:cubicBezTo>
                  <a:cubicBezTo>
                    <a:pt x="712" y="791"/>
                    <a:pt x="712" y="791"/>
                    <a:pt x="712" y="791"/>
                  </a:cubicBezTo>
                  <a:cubicBezTo>
                    <a:pt x="715" y="792"/>
                    <a:pt x="717" y="794"/>
                    <a:pt x="719" y="796"/>
                  </a:cubicBezTo>
                  <a:cubicBezTo>
                    <a:pt x="732" y="805"/>
                    <a:pt x="744" y="813"/>
                    <a:pt x="754" y="821"/>
                  </a:cubicBezTo>
                  <a:cubicBezTo>
                    <a:pt x="755" y="822"/>
                    <a:pt x="756" y="822"/>
                    <a:pt x="758" y="823"/>
                  </a:cubicBezTo>
                  <a:cubicBezTo>
                    <a:pt x="759" y="824"/>
                    <a:pt x="760" y="825"/>
                    <a:pt x="761" y="826"/>
                  </a:cubicBezTo>
                  <a:cubicBezTo>
                    <a:pt x="762" y="826"/>
                    <a:pt x="762" y="826"/>
                    <a:pt x="763" y="827"/>
                  </a:cubicBezTo>
                  <a:cubicBezTo>
                    <a:pt x="759" y="827"/>
                    <a:pt x="755" y="828"/>
                    <a:pt x="751" y="828"/>
                  </a:cubicBezTo>
                  <a:cubicBezTo>
                    <a:pt x="725" y="833"/>
                    <a:pt x="712" y="831"/>
                    <a:pt x="682" y="830"/>
                  </a:cubicBezTo>
                  <a:close/>
                  <a:moveTo>
                    <a:pt x="1010" y="914"/>
                  </a:moveTo>
                  <a:cubicBezTo>
                    <a:pt x="1010" y="914"/>
                    <a:pt x="1010" y="914"/>
                    <a:pt x="1010" y="913"/>
                  </a:cubicBezTo>
                  <a:cubicBezTo>
                    <a:pt x="1010" y="913"/>
                    <a:pt x="1010" y="913"/>
                    <a:pt x="1010" y="913"/>
                  </a:cubicBezTo>
                  <a:cubicBezTo>
                    <a:pt x="1011" y="912"/>
                    <a:pt x="1011" y="912"/>
                    <a:pt x="1012" y="911"/>
                  </a:cubicBezTo>
                  <a:cubicBezTo>
                    <a:pt x="1014" y="911"/>
                    <a:pt x="1017" y="911"/>
                    <a:pt x="1020" y="911"/>
                  </a:cubicBezTo>
                  <a:cubicBezTo>
                    <a:pt x="1022" y="911"/>
                    <a:pt x="1025" y="911"/>
                    <a:pt x="1027" y="911"/>
                  </a:cubicBezTo>
                  <a:cubicBezTo>
                    <a:pt x="1029" y="911"/>
                    <a:pt x="1032" y="911"/>
                    <a:pt x="1034" y="911"/>
                  </a:cubicBezTo>
                  <a:cubicBezTo>
                    <a:pt x="1035" y="911"/>
                    <a:pt x="1036" y="911"/>
                    <a:pt x="1037" y="911"/>
                  </a:cubicBezTo>
                  <a:cubicBezTo>
                    <a:pt x="1037" y="911"/>
                    <a:pt x="1038" y="911"/>
                    <a:pt x="1039" y="911"/>
                  </a:cubicBezTo>
                  <a:cubicBezTo>
                    <a:pt x="1041" y="911"/>
                    <a:pt x="1042" y="911"/>
                    <a:pt x="1043" y="911"/>
                  </a:cubicBezTo>
                  <a:cubicBezTo>
                    <a:pt x="1044" y="911"/>
                    <a:pt x="1045" y="911"/>
                    <a:pt x="1045" y="911"/>
                  </a:cubicBezTo>
                  <a:cubicBezTo>
                    <a:pt x="1047" y="912"/>
                    <a:pt x="1048" y="913"/>
                    <a:pt x="1050" y="914"/>
                  </a:cubicBezTo>
                  <a:cubicBezTo>
                    <a:pt x="1052" y="916"/>
                    <a:pt x="1054" y="917"/>
                    <a:pt x="1056" y="919"/>
                  </a:cubicBezTo>
                  <a:cubicBezTo>
                    <a:pt x="1056" y="919"/>
                    <a:pt x="1057" y="919"/>
                    <a:pt x="1057" y="919"/>
                  </a:cubicBezTo>
                  <a:cubicBezTo>
                    <a:pt x="1040" y="920"/>
                    <a:pt x="1024" y="918"/>
                    <a:pt x="1010" y="914"/>
                  </a:cubicBezTo>
                  <a:close/>
                  <a:moveTo>
                    <a:pt x="1096" y="922"/>
                  </a:moveTo>
                  <a:cubicBezTo>
                    <a:pt x="1085" y="894"/>
                    <a:pt x="1115" y="868"/>
                    <a:pt x="1109" y="840"/>
                  </a:cubicBezTo>
                  <a:cubicBezTo>
                    <a:pt x="1108" y="836"/>
                    <a:pt x="1105" y="831"/>
                    <a:pt x="1102" y="825"/>
                  </a:cubicBezTo>
                  <a:cubicBezTo>
                    <a:pt x="1102" y="824"/>
                    <a:pt x="1101" y="823"/>
                    <a:pt x="1101" y="821"/>
                  </a:cubicBezTo>
                  <a:cubicBezTo>
                    <a:pt x="1099" y="821"/>
                    <a:pt x="1099" y="821"/>
                    <a:pt x="1099" y="821"/>
                  </a:cubicBezTo>
                  <a:cubicBezTo>
                    <a:pt x="1099" y="821"/>
                    <a:pt x="1099" y="821"/>
                    <a:pt x="1099" y="821"/>
                  </a:cubicBezTo>
                  <a:cubicBezTo>
                    <a:pt x="1100" y="821"/>
                    <a:pt x="1101" y="820"/>
                    <a:pt x="1102" y="819"/>
                  </a:cubicBezTo>
                  <a:cubicBezTo>
                    <a:pt x="1101" y="819"/>
                    <a:pt x="1101" y="819"/>
                    <a:pt x="1101" y="818"/>
                  </a:cubicBezTo>
                  <a:cubicBezTo>
                    <a:pt x="1101" y="818"/>
                    <a:pt x="1101" y="818"/>
                    <a:pt x="1101" y="818"/>
                  </a:cubicBezTo>
                  <a:cubicBezTo>
                    <a:pt x="1103" y="817"/>
                    <a:pt x="1104" y="817"/>
                    <a:pt x="1106" y="816"/>
                  </a:cubicBezTo>
                  <a:cubicBezTo>
                    <a:pt x="1108" y="815"/>
                    <a:pt x="1110" y="815"/>
                    <a:pt x="1111" y="814"/>
                  </a:cubicBezTo>
                  <a:cubicBezTo>
                    <a:pt x="1112" y="814"/>
                    <a:pt x="1113" y="814"/>
                    <a:pt x="1114" y="814"/>
                  </a:cubicBezTo>
                  <a:cubicBezTo>
                    <a:pt x="1114" y="814"/>
                    <a:pt x="1115" y="814"/>
                    <a:pt x="1115" y="814"/>
                  </a:cubicBezTo>
                  <a:cubicBezTo>
                    <a:pt x="1116" y="814"/>
                    <a:pt x="1116" y="813"/>
                    <a:pt x="1116" y="813"/>
                  </a:cubicBezTo>
                  <a:cubicBezTo>
                    <a:pt x="1117" y="813"/>
                    <a:pt x="1118" y="813"/>
                    <a:pt x="1119" y="813"/>
                  </a:cubicBezTo>
                  <a:cubicBezTo>
                    <a:pt x="1119" y="813"/>
                    <a:pt x="1120" y="813"/>
                    <a:pt x="1121" y="813"/>
                  </a:cubicBezTo>
                  <a:cubicBezTo>
                    <a:pt x="1121" y="813"/>
                    <a:pt x="1122" y="813"/>
                    <a:pt x="1122" y="813"/>
                  </a:cubicBezTo>
                  <a:cubicBezTo>
                    <a:pt x="1122" y="813"/>
                    <a:pt x="1123" y="813"/>
                    <a:pt x="1123" y="813"/>
                  </a:cubicBezTo>
                  <a:cubicBezTo>
                    <a:pt x="1123" y="813"/>
                    <a:pt x="1124" y="813"/>
                    <a:pt x="1125" y="813"/>
                  </a:cubicBezTo>
                  <a:cubicBezTo>
                    <a:pt x="1125" y="813"/>
                    <a:pt x="1126" y="812"/>
                    <a:pt x="1126" y="812"/>
                  </a:cubicBezTo>
                  <a:cubicBezTo>
                    <a:pt x="1127" y="813"/>
                    <a:pt x="1127" y="813"/>
                    <a:pt x="1127" y="813"/>
                  </a:cubicBezTo>
                  <a:cubicBezTo>
                    <a:pt x="1128" y="813"/>
                    <a:pt x="1128" y="813"/>
                    <a:pt x="1128" y="813"/>
                  </a:cubicBezTo>
                  <a:cubicBezTo>
                    <a:pt x="1128" y="813"/>
                    <a:pt x="1128" y="813"/>
                    <a:pt x="1128" y="813"/>
                  </a:cubicBezTo>
                  <a:cubicBezTo>
                    <a:pt x="1128" y="814"/>
                    <a:pt x="1128" y="814"/>
                    <a:pt x="1128" y="814"/>
                  </a:cubicBezTo>
                  <a:cubicBezTo>
                    <a:pt x="1128" y="814"/>
                    <a:pt x="1128" y="814"/>
                    <a:pt x="1128" y="814"/>
                  </a:cubicBezTo>
                  <a:cubicBezTo>
                    <a:pt x="1129" y="814"/>
                    <a:pt x="1129" y="814"/>
                    <a:pt x="1129" y="814"/>
                  </a:cubicBezTo>
                  <a:cubicBezTo>
                    <a:pt x="1131" y="815"/>
                    <a:pt x="1131" y="815"/>
                    <a:pt x="1131" y="815"/>
                  </a:cubicBezTo>
                  <a:cubicBezTo>
                    <a:pt x="1132" y="815"/>
                    <a:pt x="1132" y="815"/>
                    <a:pt x="1132" y="815"/>
                  </a:cubicBezTo>
                  <a:cubicBezTo>
                    <a:pt x="1153" y="842"/>
                    <a:pt x="1195" y="839"/>
                    <a:pt x="1209" y="869"/>
                  </a:cubicBezTo>
                  <a:cubicBezTo>
                    <a:pt x="1209" y="874"/>
                    <a:pt x="1210" y="878"/>
                    <a:pt x="1210" y="883"/>
                  </a:cubicBezTo>
                  <a:cubicBezTo>
                    <a:pt x="1209" y="881"/>
                    <a:pt x="1207" y="879"/>
                    <a:pt x="1206" y="876"/>
                  </a:cubicBezTo>
                  <a:cubicBezTo>
                    <a:pt x="1200" y="890"/>
                    <a:pt x="1198" y="903"/>
                    <a:pt x="1211" y="908"/>
                  </a:cubicBezTo>
                  <a:cubicBezTo>
                    <a:pt x="1206" y="937"/>
                    <a:pt x="1191" y="970"/>
                    <a:pt x="1175" y="974"/>
                  </a:cubicBezTo>
                  <a:cubicBezTo>
                    <a:pt x="1157" y="980"/>
                    <a:pt x="1103" y="940"/>
                    <a:pt x="1096" y="922"/>
                  </a:cubicBezTo>
                  <a:close/>
                  <a:moveTo>
                    <a:pt x="1256" y="1251"/>
                  </a:moveTo>
                  <a:cubicBezTo>
                    <a:pt x="1241" y="1259"/>
                    <a:pt x="1234" y="1270"/>
                    <a:pt x="1222" y="1280"/>
                  </a:cubicBezTo>
                  <a:cubicBezTo>
                    <a:pt x="1196" y="1302"/>
                    <a:pt x="1186" y="1279"/>
                    <a:pt x="1162" y="1290"/>
                  </a:cubicBezTo>
                  <a:cubicBezTo>
                    <a:pt x="1163" y="1290"/>
                    <a:pt x="1163" y="1291"/>
                    <a:pt x="1163" y="1292"/>
                  </a:cubicBezTo>
                  <a:cubicBezTo>
                    <a:pt x="1166" y="1296"/>
                    <a:pt x="1162" y="1295"/>
                    <a:pt x="1158" y="1292"/>
                  </a:cubicBezTo>
                  <a:cubicBezTo>
                    <a:pt x="1160" y="1291"/>
                    <a:pt x="1161" y="1290"/>
                    <a:pt x="1162" y="1290"/>
                  </a:cubicBezTo>
                  <a:cubicBezTo>
                    <a:pt x="1151" y="1260"/>
                    <a:pt x="1192" y="1230"/>
                    <a:pt x="1200" y="1203"/>
                  </a:cubicBezTo>
                  <a:cubicBezTo>
                    <a:pt x="1208" y="1179"/>
                    <a:pt x="1200" y="1186"/>
                    <a:pt x="1220" y="1172"/>
                  </a:cubicBezTo>
                  <a:cubicBezTo>
                    <a:pt x="1234" y="1162"/>
                    <a:pt x="1248" y="1157"/>
                    <a:pt x="1257" y="1144"/>
                  </a:cubicBezTo>
                  <a:cubicBezTo>
                    <a:pt x="1255" y="1142"/>
                    <a:pt x="1253" y="1141"/>
                    <a:pt x="1251" y="1140"/>
                  </a:cubicBezTo>
                  <a:cubicBezTo>
                    <a:pt x="1251" y="1140"/>
                    <a:pt x="1252" y="1140"/>
                    <a:pt x="1252" y="1139"/>
                  </a:cubicBezTo>
                  <a:cubicBezTo>
                    <a:pt x="1258" y="1136"/>
                    <a:pt x="1265" y="1133"/>
                    <a:pt x="1272" y="1130"/>
                  </a:cubicBezTo>
                  <a:cubicBezTo>
                    <a:pt x="1273" y="1130"/>
                    <a:pt x="1274" y="1129"/>
                    <a:pt x="1274" y="1129"/>
                  </a:cubicBezTo>
                  <a:cubicBezTo>
                    <a:pt x="1275" y="1129"/>
                    <a:pt x="1276" y="1128"/>
                    <a:pt x="1277" y="1128"/>
                  </a:cubicBezTo>
                  <a:cubicBezTo>
                    <a:pt x="1279" y="1128"/>
                    <a:pt x="1279" y="1128"/>
                    <a:pt x="1279" y="1128"/>
                  </a:cubicBezTo>
                  <a:cubicBezTo>
                    <a:pt x="1279" y="1127"/>
                    <a:pt x="1279" y="1127"/>
                    <a:pt x="1279" y="1127"/>
                  </a:cubicBezTo>
                  <a:cubicBezTo>
                    <a:pt x="1279" y="1127"/>
                    <a:pt x="1279" y="1127"/>
                    <a:pt x="1279" y="1127"/>
                  </a:cubicBezTo>
                  <a:cubicBezTo>
                    <a:pt x="1280" y="1127"/>
                    <a:pt x="1280" y="1127"/>
                    <a:pt x="1280" y="1127"/>
                  </a:cubicBezTo>
                  <a:cubicBezTo>
                    <a:pt x="1280" y="1127"/>
                    <a:pt x="1281" y="1127"/>
                    <a:pt x="1281" y="1127"/>
                  </a:cubicBezTo>
                  <a:cubicBezTo>
                    <a:pt x="1283" y="1126"/>
                    <a:pt x="1283" y="1126"/>
                    <a:pt x="1283" y="1126"/>
                  </a:cubicBezTo>
                  <a:cubicBezTo>
                    <a:pt x="1286" y="1126"/>
                    <a:pt x="1290" y="1126"/>
                    <a:pt x="1294" y="1126"/>
                  </a:cubicBezTo>
                  <a:cubicBezTo>
                    <a:pt x="1298" y="1126"/>
                    <a:pt x="1302" y="1127"/>
                    <a:pt x="1306" y="1127"/>
                  </a:cubicBezTo>
                  <a:cubicBezTo>
                    <a:pt x="1308" y="1127"/>
                    <a:pt x="1310" y="1128"/>
                    <a:pt x="1313" y="1128"/>
                  </a:cubicBezTo>
                  <a:cubicBezTo>
                    <a:pt x="1313" y="1128"/>
                    <a:pt x="1313" y="1128"/>
                    <a:pt x="1313" y="1128"/>
                  </a:cubicBezTo>
                  <a:cubicBezTo>
                    <a:pt x="1313" y="1129"/>
                    <a:pt x="1314" y="1129"/>
                    <a:pt x="1314" y="1129"/>
                  </a:cubicBezTo>
                  <a:cubicBezTo>
                    <a:pt x="1314" y="1130"/>
                    <a:pt x="1314" y="1130"/>
                    <a:pt x="1314" y="1130"/>
                  </a:cubicBezTo>
                  <a:cubicBezTo>
                    <a:pt x="1314" y="1130"/>
                    <a:pt x="1314" y="1130"/>
                    <a:pt x="1314" y="1130"/>
                  </a:cubicBezTo>
                  <a:cubicBezTo>
                    <a:pt x="1315" y="1131"/>
                    <a:pt x="1315" y="1131"/>
                    <a:pt x="1315" y="1131"/>
                  </a:cubicBezTo>
                  <a:cubicBezTo>
                    <a:pt x="1315" y="1131"/>
                    <a:pt x="1316" y="1132"/>
                    <a:pt x="1316" y="1132"/>
                  </a:cubicBezTo>
                  <a:cubicBezTo>
                    <a:pt x="1317" y="1133"/>
                    <a:pt x="1317" y="1133"/>
                    <a:pt x="1318" y="1134"/>
                  </a:cubicBezTo>
                  <a:cubicBezTo>
                    <a:pt x="1318" y="1134"/>
                    <a:pt x="1318" y="1135"/>
                    <a:pt x="1319" y="1136"/>
                  </a:cubicBezTo>
                  <a:cubicBezTo>
                    <a:pt x="1319" y="1136"/>
                    <a:pt x="1320" y="1137"/>
                    <a:pt x="1320" y="1138"/>
                  </a:cubicBezTo>
                  <a:cubicBezTo>
                    <a:pt x="1321" y="1138"/>
                    <a:pt x="1321" y="1139"/>
                    <a:pt x="1321" y="1140"/>
                  </a:cubicBezTo>
                  <a:cubicBezTo>
                    <a:pt x="1321" y="1140"/>
                    <a:pt x="1322" y="1140"/>
                    <a:pt x="1322" y="1140"/>
                  </a:cubicBezTo>
                  <a:cubicBezTo>
                    <a:pt x="1313" y="1154"/>
                    <a:pt x="1320" y="1159"/>
                    <a:pt x="1336" y="1159"/>
                  </a:cubicBezTo>
                  <a:cubicBezTo>
                    <a:pt x="1335" y="1150"/>
                    <a:pt x="1337" y="1138"/>
                    <a:pt x="1324" y="1139"/>
                  </a:cubicBezTo>
                  <a:cubicBezTo>
                    <a:pt x="1323" y="1138"/>
                    <a:pt x="1323" y="1138"/>
                    <a:pt x="1323" y="1138"/>
                  </a:cubicBezTo>
                  <a:cubicBezTo>
                    <a:pt x="1323" y="1138"/>
                    <a:pt x="1323" y="1138"/>
                    <a:pt x="1323" y="1138"/>
                  </a:cubicBezTo>
                  <a:cubicBezTo>
                    <a:pt x="1323" y="1137"/>
                    <a:pt x="1322" y="1137"/>
                    <a:pt x="1322" y="1136"/>
                  </a:cubicBezTo>
                  <a:cubicBezTo>
                    <a:pt x="1322" y="1136"/>
                    <a:pt x="1321" y="1135"/>
                    <a:pt x="1321" y="1134"/>
                  </a:cubicBezTo>
                  <a:cubicBezTo>
                    <a:pt x="1320" y="1134"/>
                    <a:pt x="1320" y="1133"/>
                    <a:pt x="1319" y="1132"/>
                  </a:cubicBezTo>
                  <a:cubicBezTo>
                    <a:pt x="1319" y="1132"/>
                    <a:pt x="1318" y="1131"/>
                    <a:pt x="1318" y="1131"/>
                  </a:cubicBezTo>
                  <a:cubicBezTo>
                    <a:pt x="1317" y="1130"/>
                    <a:pt x="1317" y="1130"/>
                    <a:pt x="1316" y="1129"/>
                  </a:cubicBezTo>
                  <a:cubicBezTo>
                    <a:pt x="1316" y="1129"/>
                    <a:pt x="1316" y="1129"/>
                    <a:pt x="1316" y="1129"/>
                  </a:cubicBezTo>
                  <a:cubicBezTo>
                    <a:pt x="1316" y="1129"/>
                    <a:pt x="1316" y="1129"/>
                    <a:pt x="1316" y="1129"/>
                  </a:cubicBezTo>
                  <a:cubicBezTo>
                    <a:pt x="1316" y="1129"/>
                    <a:pt x="1315" y="1128"/>
                    <a:pt x="1315" y="1128"/>
                  </a:cubicBezTo>
                  <a:cubicBezTo>
                    <a:pt x="1315" y="1128"/>
                    <a:pt x="1314" y="1128"/>
                    <a:pt x="1314" y="1128"/>
                  </a:cubicBezTo>
                  <a:cubicBezTo>
                    <a:pt x="1314" y="1128"/>
                    <a:pt x="1313" y="1128"/>
                    <a:pt x="1313" y="1128"/>
                  </a:cubicBezTo>
                  <a:cubicBezTo>
                    <a:pt x="1315" y="1128"/>
                    <a:pt x="1317" y="1127"/>
                    <a:pt x="1319" y="1127"/>
                  </a:cubicBezTo>
                  <a:cubicBezTo>
                    <a:pt x="1320" y="1127"/>
                    <a:pt x="1321" y="1127"/>
                    <a:pt x="1322" y="1126"/>
                  </a:cubicBezTo>
                  <a:cubicBezTo>
                    <a:pt x="1322" y="1126"/>
                    <a:pt x="1322" y="1126"/>
                    <a:pt x="1322" y="1126"/>
                  </a:cubicBezTo>
                  <a:cubicBezTo>
                    <a:pt x="1323" y="1126"/>
                    <a:pt x="1323" y="1126"/>
                    <a:pt x="1323" y="1126"/>
                  </a:cubicBezTo>
                  <a:cubicBezTo>
                    <a:pt x="1323" y="1126"/>
                    <a:pt x="1323" y="1126"/>
                    <a:pt x="1323" y="1126"/>
                  </a:cubicBezTo>
                  <a:cubicBezTo>
                    <a:pt x="1324" y="1126"/>
                    <a:pt x="1324" y="1126"/>
                    <a:pt x="1325" y="1126"/>
                  </a:cubicBezTo>
                  <a:cubicBezTo>
                    <a:pt x="1327" y="1125"/>
                    <a:pt x="1329" y="1124"/>
                    <a:pt x="1331" y="1123"/>
                  </a:cubicBezTo>
                  <a:cubicBezTo>
                    <a:pt x="1332" y="1122"/>
                    <a:pt x="1333" y="1122"/>
                    <a:pt x="1334" y="1121"/>
                  </a:cubicBezTo>
                  <a:cubicBezTo>
                    <a:pt x="1334" y="1121"/>
                    <a:pt x="1334" y="1122"/>
                    <a:pt x="1335" y="1122"/>
                  </a:cubicBezTo>
                  <a:cubicBezTo>
                    <a:pt x="1335" y="1122"/>
                    <a:pt x="1335" y="1122"/>
                    <a:pt x="1336" y="1122"/>
                  </a:cubicBezTo>
                  <a:cubicBezTo>
                    <a:pt x="1336" y="1122"/>
                    <a:pt x="1336" y="1123"/>
                    <a:pt x="1337" y="1123"/>
                  </a:cubicBezTo>
                  <a:cubicBezTo>
                    <a:pt x="1337" y="1123"/>
                    <a:pt x="1337" y="1123"/>
                    <a:pt x="1337" y="1123"/>
                  </a:cubicBezTo>
                  <a:cubicBezTo>
                    <a:pt x="1338" y="1123"/>
                    <a:pt x="1338" y="1123"/>
                    <a:pt x="1339" y="1123"/>
                  </a:cubicBezTo>
                  <a:cubicBezTo>
                    <a:pt x="1339" y="1124"/>
                    <a:pt x="1340" y="1124"/>
                    <a:pt x="1341" y="1124"/>
                  </a:cubicBezTo>
                  <a:cubicBezTo>
                    <a:pt x="1341" y="1124"/>
                    <a:pt x="1341" y="1124"/>
                    <a:pt x="1341" y="1124"/>
                  </a:cubicBezTo>
                  <a:cubicBezTo>
                    <a:pt x="1342" y="1124"/>
                    <a:pt x="1342" y="1125"/>
                    <a:pt x="1342" y="1125"/>
                  </a:cubicBezTo>
                  <a:cubicBezTo>
                    <a:pt x="1343" y="1125"/>
                    <a:pt x="1344" y="1125"/>
                    <a:pt x="1344" y="1125"/>
                  </a:cubicBezTo>
                  <a:cubicBezTo>
                    <a:pt x="1345" y="1126"/>
                    <a:pt x="1347" y="1127"/>
                    <a:pt x="1348" y="1127"/>
                  </a:cubicBezTo>
                  <a:cubicBezTo>
                    <a:pt x="1349" y="1128"/>
                    <a:pt x="1350" y="1129"/>
                    <a:pt x="1351" y="1130"/>
                  </a:cubicBezTo>
                  <a:cubicBezTo>
                    <a:pt x="1352" y="1131"/>
                    <a:pt x="1354" y="1132"/>
                    <a:pt x="1355" y="1133"/>
                  </a:cubicBezTo>
                  <a:cubicBezTo>
                    <a:pt x="1355" y="1133"/>
                    <a:pt x="1356" y="1134"/>
                    <a:pt x="1357" y="1135"/>
                  </a:cubicBezTo>
                  <a:cubicBezTo>
                    <a:pt x="1355" y="1141"/>
                    <a:pt x="1354" y="1149"/>
                    <a:pt x="1358" y="1154"/>
                  </a:cubicBezTo>
                  <a:cubicBezTo>
                    <a:pt x="1362" y="1160"/>
                    <a:pt x="1371" y="1158"/>
                    <a:pt x="1379" y="1159"/>
                  </a:cubicBezTo>
                  <a:cubicBezTo>
                    <a:pt x="1374" y="1168"/>
                    <a:pt x="1368" y="1176"/>
                    <a:pt x="1360" y="1184"/>
                  </a:cubicBezTo>
                  <a:cubicBezTo>
                    <a:pt x="1344" y="1199"/>
                    <a:pt x="1342" y="1211"/>
                    <a:pt x="1324" y="1223"/>
                  </a:cubicBezTo>
                  <a:cubicBezTo>
                    <a:pt x="1302" y="1237"/>
                    <a:pt x="1278" y="1239"/>
                    <a:pt x="1256" y="1251"/>
                  </a:cubicBezTo>
                  <a:close/>
                  <a:moveTo>
                    <a:pt x="1464" y="1195"/>
                  </a:moveTo>
                  <a:cubicBezTo>
                    <a:pt x="1461" y="1198"/>
                    <a:pt x="1459" y="1200"/>
                    <a:pt x="1458" y="1203"/>
                  </a:cubicBezTo>
                  <a:cubicBezTo>
                    <a:pt x="1456" y="1205"/>
                    <a:pt x="1454" y="1208"/>
                    <a:pt x="1452" y="1210"/>
                  </a:cubicBezTo>
                  <a:cubicBezTo>
                    <a:pt x="1451" y="1212"/>
                    <a:pt x="1450" y="1213"/>
                    <a:pt x="1449" y="1214"/>
                  </a:cubicBezTo>
                  <a:cubicBezTo>
                    <a:pt x="1449" y="1215"/>
                    <a:pt x="1448" y="1215"/>
                    <a:pt x="1448" y="1216"/>
                  </a:cubicBezTo>
                  <a:cubicBezTo>
                    <a:pt x="1447" y="1216"/>
                    <a:pt x="1447" y="1217"/>
                    <a:pt x="1446" y="1218"/>
                  </a:cubicBezTo>
                  <a:cubicBezTo>
                    <a:pt x="1444" y="1220"/>
                    <a:pt x="1442" y="1222"/>
                    <a:pt x="1440" y="1224"/>
                  </a:cubicBezTo>
                  <a:cubicBezTo>
                    <a:pt x="1433" y="1224"/>
                    <a:pt x="1425" y="1224"/>
                    <a:pt x="1418" y="1223"/>
                  </a:cubicBezTo>
                  <a:cubicBezTo>
                    <a:pt x="1431" y="1209"/>
                    <a:pt x="1443" y="1182"/>
                    <a:pt x="1458" y="1160"/>
                  </a:cubicBezTo>
                  <a:cubicBezTo>
                    <a:pt x="1459" y="1161"/>
                    <a:pt x="1460" y="1162"/>
                    <a:pt x="1462" y="1164"/>
                  </a:cubicBezTo>
                  <a:cubicBezTo>
                    <a:pt x="1462" y="1164"/>
                    <a:pt x="1462" y="1164"/>
                    <a:pt x="1462" y="1164"/>
                  </a:cubicBezTo>
                  <a:cubicBezTo>
                    <a:pt x="1463" y="1168"/>
                    <a:pt x="1465" y="1172"/>
                    <a:pt x="1466" y="1176"/>
                  </a:cubicBezTo>
                  <a:cubicBezTo>
                    <a:pt x="1467" y="1179"/>
                    <a:pt x="1468" y="1182"/>
                    <a:pt x="1468" y="1185"/>
                  </a:cubicBezTo>
                  <a:cubicBezTo>
                    <a:pt x="1468" y="1186"/>
                    <a:pt x="1468" y="1186"/>
                    <a:pt x="1468" y="1186"/>
                  </a:cubicBezTo>
                  <a:cubicBezTo>
                    <a:pt x="1468" y="1187"/>
                    <a:pt x="1468" y="1187"/>
                    <a:pt x="1468" y="1187"/>
                  </a:cubicBezTo>
                  <a:cubicBezTo>
                    <a:pt x="1468" y="1188"/>
                    <a:pt x="1469" y="1188"/>
                    <a:pt x="1469" y="1188"/>
                  </a:cubicBezTo>
                  <a:cubicBezTo>
                    <a:pt x="1469" y="1188"/>
                    <a:pt x="1469" y="1189"/>
                    <a:pt x="1469" y="1189"/>
                  </a:cubicBezTo>
                  <a:cubicBezTo>
                    <a:pt x="1469" y="1189"/>
                    <a:pt x="1469" y="1190"/>
                    <a:pt x="1469" y="1190"/>
                  </a:cubicBezTo>
                  <a:cubicBezTo>
                    <a:pt x="1467" y="1192"/>
                    <a:pt x="1465" y="1193"/>
                    <a:pt x="1464" y="1195"/>
                  </a:cubicBezTo>
                  <a:close/>
                  <a:moveTo>
                    <a:pt x="1514" y="1153"/>
                  </a:moveTo>
                  <a:cubicBezTo>
                    <a:pt x="1512" y="1154"/>
                    <a:pt x="1512" y="1154"/>
                    <a:pt x="1512" y="1154"/>
                  </a:cubicBezTo>
                  <a:cubicBezTo>
                    <a:pt x="1512" y="1156"/>
                    <a:pt x="1512" y="1158"/>
                    <a:pt x="1511" y="1160"/>
                  </a:cubicBezTo>
                  <a:cubicBezTo>
                    <a:pt x="1511" y="1160"/>
                    <a:pt x="1511" y="1160"/>
                    <a:pt x="1511" y="1160"/>
                  </a:cubicBezTo>
                  <a:cubicBezTo>
                    <a:pt x="1511" y="1161"/>
                    <a:pt x="1510" y="1161"/>
                    <a:pt x="1510" y="1162"/>
                  </a:cubicBezTo>
                  <a:cubicBezTo>
                    <a:pt x="1509" y="1163"/>
                    <a:pt x="1508" y="1164"/>
                    <a:pt x="1507" y="1165"/>
                  </a:cubicBezTo>
                  <a:cubicBezTo>
                    <a:pt x="1506" y="1166"/>
                    <a:pt x="1505" y="1167"/>
                    <a:pt x="1504" y="1168"/>
                  </a:cubicBezTo>
                  <a:cubicBezTo>
                    <a:pt x="1503" y="1169"/>
                    <a:pt x="1502" y="1170"/>
                    <a:pt x="1501" y="1171"/>
                  </a:cubicBezTo>
                  <a:cubicBezTo>
                    <a:pt x="1500" y="1172"/>
                    <a:pt x="1499" y="1172"/>
                    <a:pt x="1498" y="1173"/>
                  </a:cubicBezTo>
                  <a:cubicBezTo>
                    <a:pt x="1498" y="1173"/>
                    <a:pt x="1497" y="1173"/>
                    <a:pt x="1497" y="1174"/>
                  </a:cubicBezTo>
                  <a:cubicBezTo>
                    <a:pt x="1497" y="1174"/>
                    <a:pt x="1497" y="1174"/>
                    <a:pt x="1496" y="1174"/>
                  </a:cubicBezTo>
                  <a:cubicBezTo>
                    <a:pt x="1496" y="1174"/>
                    <a:pt x="1496" y="1175"/>
                    <a:pt x="1496" y="1175"/>
                  </a:cubicBezTo>
                  <a:cubicBezTo>
                    <a:pt x="1495" y="1175"/>
                    <a:pt x="1495" y="1175"/>
                    <a:pt x="1495" y="1175"/>
                  </a:cubicBezTo>
                  <a:cubicBezTo>
                    <a:pt x="1493" y="1176"/>
                    <a:pt x="1492" y="1176"/>
                    <a:pt x="1490" y="1177"/>
                  </a:cubicBezTo>
                  <a:cubicBezTo>
                    <a:pt x="1489" y="1177"/>
                    <a:pt x="1488" y="1178"/>
                    <a:pt x="1487" y="1178"/>
                  </a:cubicBezTo>
                  <a:cubicBezTo>
                    <a:pt x="1487" y="1178"/>
                    <a:pt x="1486" y="1178"/>
                    <a:pt x="1486" y="1179"/>
                  </a:cubicBezTo>
                  <a:cubicBezTo>
                    <a:pt x="1485" y="1179"/>
                    <a:pt x="1485" y="1179"/>
                    <a:pt x="1484" y="1180"/>
                  </a:cubicBezTo>
                  <a:cubicBezTo>
                    <a:pt x="1480" y="1182"/>
                    <a:pt x="1475" y="1185"/>
                    <a:pt x="1471" y="1188"/>
                  </a:cubicBezTo>
                  <a:cubicBezTo>
                    <a:pt x="1471" y="1188"/>
                    <a:pt x="1471" y="1188"/>
                    <a:pt x="1471" y="1188"/>
                  </a:cubicBezTo>
                  <a:cubicBezTo>
                    <a:pt x="1471" y="1188"/>
                    <a:pt x="1471" y="1188"/>
                    <a:pt x="1471" y="1187"/>
                  </a:cubicBezTo>
                  <a:cubicBezTo>
                    <a:pt x="1471" y="1187"/>
                    <a:pt x="1471" y="1186"/>
                    <a:pt x="1471" y="1186"/>
                  </a:cubicBezTo>
                  <a:cubicBezTo>
                    <a:pt x="1471" y="1186"/>
                    <a:pt x="1471" y="1185"/>
                    <a:pt x="1471" y="1185"/>
                  </a:cubicBezTo>
                  <a:cubicBezTo>
                    <a:pt x="1470" y="1182"/>
                    <a:pt x="1469" y="1178"/>
                    <a:pt x="1468" y="1175"/>
                  </a:cubicBezTo>
                  <a:cubicBezTo>
                    <a:pt x="1467" y="1172"/>
                    <a:pt x="1466" y="1168"/>
                    <a:pt x="1465" y="1165"/>
                  </a:cubicBezTo>
                  <a:cubicBezTo>
                    <a:pt x="1466" y="1165"/>
                    <a:pt x="1466" y="1165"/>
                    <a:pt x="1466" y="1166"/>
                  </a:cubicBezTo>
                  <a:cubicBezTo>
                    <a:pt x="1468" y="1163"/>
                    <a:pt x="1468" y="1163"/>
                    <a:pt x="1468" y="1163"/>
                  </a:cubicBezTo>
                  <a:cubicBezTo>
                    <a:pt x="1477" y="1157"/>
                    <a:pt x="1479" y="1146"/>
                    <a:pt x="1476" y="1137"/>
                  </a:cubicBezTo>
                  <a:cubicBezTo>
                    <a:pt x="1483" y="1130"/>
                    <a:pt x="1490" y="1125"/>
                    <a:pt x="1499" y="1123"/>
                  </a:cubicBezTo>
                  <a:cubicBezTo>
                    <a:pt x="1507" y="1121"/>
                    <a:pt x="1515" y="1125"/>
                    <a:pt x="1523" y="1128"/>
                  </a:cubicBezTo>
                  <a:cubicBezTo>
                    <a:pt x="1523" y="1129"/>
                    <a:pt x="1522" y="1130"/>
                    <a:pt x="1521" y="1131"/>
                  </a:cubicBezTo>
                  <a:cubicBezTo>
                    <a:pt x="1516" y="1137"/>
                    <a:pt x="1503" y="1146"/>
                    <a:pt x="1514" y="1153"/>
                  </a:cubicBezTo>
                  <a:close/>
                  <a:moveTo>
                    <a:pt x="1558" y="1054"/>
                  </a:moveTo>
                  <a:cubicBezTo>
                    <a:pt x="1542" y="1055"/>
                    <a:pt x="1521" y="1061"/>
                    <a:pt x="1501" y="1066"/>
                  </a:cubicBezTo>
                  <a:cubicBezTo>
                    <a:pt x="1502" y="1064"/>
                    <a:pt x="1504" y="1061"/>
                    <a:pt x="1506" y="1058"/>
                  </a:cubicBezTo>
                  <a:cubicBezTo>
                    <a:pt x="1508" y="1055"/>
                    <a:pt x="1510" y="1052"/>
                    <a:pt x="1513" y="1049"/>
                  </a:cubicBezTo>
                  <a:cubicBezTo>
                    <a:pt x="1517" y="1047"/>
                    <a:pt x="1520" y="1045"/>
                    <a:pt x="1524" y="1044"/>
                  </a:cubicBezTo>
                  <a:cubicBezTo>
                    <a:pt x="1527" y="1043"/>
                    <a:pt x="1531" y="1042"/>
                    <a:pt x="1535" y="1041"/>
                  </a:cubicBezTo>
                  <a:cubicBezTo>
                    <a:pt x="1542" y="1040"/>
                    <a:pt x="1549" y="1039"/>
                    <a:pt x="1555" y="1039"/>
                  </a:cubicBezTo>
                  <a:cubicBezTo>
                    <a:pt x="1557" y="1039"/>
                    <a:pt x="1559" y="1039"/>
                    <a:pt x="1560" y="1039"/>
                  </a:cubicBezTo>
                  <a:cubicBezTo>
                    <a:pt x="1562" y="1039"/>
                    <a:pt x="1563" y="1039"/>
                    <a:pt x="1565" y="1039"/>
                  </a:cubicBezTo>
                  <a:cubicBezTo>
                    <a:pt x="1568" y="1039"/>
                    <a:pt x="1571" y="1039"/>
                    <a:pt x="1573" y="1039"/>
                  </a:cubicBezTo>
                  <a:cubicBezTo>
                    <a:pt x="1578" y="1040"/>
                    <a:pt x="1583" y="1041"/>
                    <a:pt x="1587" y="1042"/>
                  </a:cubicBezTo>
                  <a:cubicBezTo>
                    <a:pt x="1587" y="1042"/>
                    <a:pt x="1587" y="1042"/>
                    <a:pt x="1587" y="1042"/>
                  </a:cubicBezTo>
                  <a:cubicBezTo>
                    <a:pt x="1587" y="1042"/>
                    <a:pt x="1587" y="1042"/>
                    <a:pt x="1587" y="1042"/>
                  </a:cubicBezTo>
                  <a:cubicBezTo>
                    <a:pt x="1587" y="1043"/>
                    <a:pt x="1587" y="1043"/>
                    <a:pt x="1587" y="1043"/>
                  </a:cubicBezTo>
                  <a:cubicBezTo>
                    <a:pt x="1587" y="1043"/>
                    <a:pt x="1587" y="1043"/>
                    <a:pt x="1587" y="1043"/>
                  </a:cubicBezTo>
                  <a:cubicBezTo>
                    <a:pt x="1588" y="1043"/>
                    <a:pt x="1588" y="1044"/>
                    <a:pt x="1589" y="1044"/>
                  </a:cubicBezTo>
                  <a:cubicBezTo>
                    <a:pt x="1589" y="1045"/>
                    <a:pt x="1590" y="1045"/>
                    <a:pt x="1590" y="1046"/>
                  </a:cubicBezTo>
                  <a:cubicBezTo>
                    <a:pt x="1591" y="1046"/>
                    <a:pt x="1591" y="1047"/>
                    <a:pt x="1592" y="1047"/>
                  </a:cubicBezTo>
                  <a:cubicBezTo>
                    <a:pt x="1592" y="1048"/>
                    <a:pt x="1592" y="1049"/>
                    <a:pt x="1593" y="1049"/>
                  </a:cubicBezTo>
                  <a:cubicBezTo>
                    <a:pt x="1593" y="1050"/>
                    <a:pt x="1594" y="1050"/>
                    <a:pt x="1594" y="1051"/>
                  </a:cubicBezTo>
                  <a:cubicBezTo>
                    <a:pt x="1594" y="1053"/>
                    <a:pt x="1594" y="1056"/>
                    <a:pt x="1594" y="1058"/>
                  </a:cubicBezTo>
                  <a:cubicBezTo>
                    <a:pt x="1582" y="1056"/>
                    <a:pt x="1569" y="1052"/>
                    <a:pt x="1558" y="1054"/>
                  </a:cubicBezTo>
                  <a:close/>
                  <a:moveTo>
                    <a:pt x="1702" y="974"/>
                  </a:moveTo>
                  <a:cubicBezTo>
                    <a:pt x="1698" y="980"/>
                    <a:pt x="1691" y="990"/>
                    <a:pt x="1688" y="994"/>
                  </a:cubicBezTo>
                  <a:cubicBezTo>
                    <a:pt x="1678" y="1006"/>
                    <a:pt x="1671" y="1005"/>
                    <a:pt x="1660" y="1014"/>
                  </a:cubicBezTo>
                  <a:cubicBezTo>
                    <a:pt x="1643" y="1030"/>
                    <a:pt x="1644" y="1051"/>
                    <a:pt x="1616" y="1058"/>
                  </a:cubicBezTo>
                  <a:cubicBezTo>
                    <a:pt x="1613" y="1059"/>
                    <a:pt x="1609" y="1059"/>
                    <a:pt x="1604" y="1059"/>
                  </a:cubicBezTo>
                  <a:cubicBezTo>
                    <a:pt x="1603" y="1054"/>
                    <a:pt x="1600" y="1050"/>
                    <a:pt x="1595" y="1048"/>
                  </a:cubicBezTo>
                  <a:cubicBezTo>
                    <a:pt x="1595" y="1048"/>
                    <a:pt x="1595" y="1048"/>
                    <a:pt x="1595" y="1048"/>
                  </a:cubicBezTo>
                  <a:cubicBezTo>
                    <a:pt x="1595" y="1048"/>
                    <a:pt x="1595" y="1048"/>
                    <a:pt x="1595" y="1048"/>
                  </a:cubicBezTo>
                  <a:cubicBezTo>
                    <a:pt x="1594" y="1047"/>
                    <a:pt x="1594" y="1047"/>
                    <a:pt x="1593" y="1046"/>
                  </a:cubicBezTo>
                  <a:cubicBezTo>
                    <a:pt x="1593" y="1046"/>
                    <a:pt x="1593" y="1045"/>
                    <a:pt x="1593" y="1045"/>
                  </a:cubicBezTo>
                  <a:cubicBezTo>
                    <a:pt x="1593" y="1045"/>
                    <a:pt x="1594" y="1046"/>
                    <a:pt x="1594" y="1046"/>
                  </a:cubicBezTo>
                  <a:cubicBezTo>
                    <a:pt x="1595" y="1047"/>
                    <a:pt x="1596" y="1047"/>
                    <a:pt x="1596" y="1048"/>
                  </a:cubicBezTo>
                  <a:cubicBezTo>
                    <a:pt x="1597" y="1048"/>
                    <a:pt x="1597" y="1048"/>
                    <a:pt x="1597" y="1048"/>
                  </a:cubicBezTo>
                  <a:cubicBezTo>
                    <a:pt x="1597" y="1048"/>
                    <a:pt x="1597" y="1048"/>
                    <a:pt x="1596" y="1048"/>
                  </a:cubicBezTo>
                  <a:cubicBezTo>
                    <a:pt x="1596" y="1047"/>
                    <a:pt x="1595" y="1047"/>
                    <a:pt x="1595" y="1046"/>
                  </a:cubicBezTo>
                  <a:cubicBezTo>
                    <a:pt x="1594" y="1045"/>
                    <a:pt x="1592" y="1044"/>
                    <a:pt x="1591" y="1043"/>
                  </a:cubicBezTo>
                  <a:cubicBezTo>
                    <a:pt x="1591" y="1043"/>
                    <a:pt x="1590" y="1043"/>
                    <a:pt x="1590" y="1043"/>
                  </a:cubicBezTo>
                  <a:cubicBezTo>
                    <a:pt x="1590" y="1042"/>
                    <a:pt x="1589" y="1042"/>
                    <a:pt x="1589" y="1041"/>
                  </a:cubicBezTo>
                  <a:cubicBezTo>
                    <a:pt x="1589" y="1041"/>
                    <a:pt x="1589" y="1041"/>
                    <a:pt x="1589" y="1041"/>
                  </a:cubicBezTo>
                  <a:cubicBezTo>
                    <a:pt x="1589" y="1041"/>
                    <a:pt x="1588" y="1041"/>
                    <a:pt x="1588" y="1041"/>
                  </a:cubicBezTo>
                  <a:cubicBezTo>
                    <a:pt x="1588" y="1041"/>
                    <a:pt x="1588" y="1041"/>
                    <a:pt x="1588" y="1040"/>
                  </a:cubicBezTo>
                  <a:cubicBezTo>
                    <a:pt x="1587" y="1040"/>
                    <a:pt x="1587" y="1040"/>
                    <a:pt x="1586" y="1040"/>
                  </a:cubicBezTo>
                  <a:cubicBezTo>
                    <a:pt x="1586" y="1040"/>
                    <a:pt x="1585" y="1040"/>
                    <a:pt x="1585" y="1040"/>
                  </a:cubicBezTo>
                  <a:cubicBezTo>
                    <a:pt x="1585" y="1040"/>
                    <a:pt x="1585" y="1040"/>
                    <a:pt x="1585" y="1040"/>
                  </a:cubicBezTo>
                  <a:cubicBezTo>
                    <a:pt x="1583" y="1039"/>
                    <a:pt x="1579" y="1038"/>
                    <a:pt x="1576" y="1037"/>
                  </a:cubicBezTo>
                  <a:cubicBezTo>
                    <a:pt x="1576" y="1037"/>
                    <a:pt x="1577" y="1037"/>
                    <a:pt x="1577" y="1036"/>
                  </a:cubicBezTo>
                  <a:cubicBezTo>
                    <a:pt x="1578" y="1036"/>
                    <a:pt x="1578" y="1035"/>
                    <a:pt x="1579" y="1035"/>
                  </a:cubicBezTo>
                  <a:cubicBezTo>
                    <a:pt x="1580" y="1035"/>
                    <a:pt x="1580" y="1034"/>
                    <a:pt x="1580" y="1034"/>
                  </a:cubicBezTo>
                  <a:cubicBezTo>
                    <a:pt x="1581" y="1034"/>
                    <a:pt x="1581" y="1034"/>
                    <a:pt x="1581" y="1034"/>
                  </a:cubicBezTo>
                  <a:cubicBezTo>
                    <a:pt x="1581" y="1033"/>
                    <a:pt x="1582" y="1033"/>
                    <a:pt x="1582" y="1033"/>
                  </a:cubicBezTo>
                  <a:cubicBezTo>
                    <a:pt x="1582" y="1033"/>
                    <a:pt x="1583" y="1032"/>
                    <a:pt x="1583" y="1032"/>
                  </a:cubicBezTo>
                  <a:cubicBezTo>
                    <a:pt x="1584" y="1032"/>
                    <a:pt x="1584" y="1031"/>
                    <a:pt x="1585" y="1031"/>
                  </a:cubicBezTo>
                  <a:cubicBezTo>
                    <a:pt x="1585" y="1030"/>
                    <a:pt x="1586" y="1030"/>
                    <a:pt x="1586" y="1030"/>
                  </a:cubicBezTo>
                  <a:cubicBezTo>
                    <a:pt x="1587" y="1029"/>
                    <a:pt x="1587" y="1029"/>
                    <a:pt x="1588" y="1029"/>
                  </a:cubicBezTo>
                  <a:cubicBezTo>
                    <a:pt x="1589" y="1028"/>
                    <a:pt x="1590" y="1027"/>
                    <a:pt x="1592" y="1027"/>
                  </a:cubicBezTo>
                  <a:cubicBezTo>
                    <a:pt x="1593" y="1026"/>
                    <a:pt x="1594" y="1025"/>
                    <a:pt x="1596" y="1025"/>
                  </a:cubicBezTo>
                  <a:cubicBezTo>
                    <a:pt x="1597" y="1024"/>
                    <a:pt x="1599" y="1024"/>
                    <a:pt x="1600" y="1023"/>
                  </a:cubicBezTo>
                  <a:cubicBezTo>
                    <a:pt x="1601" y="1023"/>
                    <a:pt x="1603" y="1023"/>
                    <a:pt x="1604" y="1022"/>
                  </a:cubicBezTo>
                  <a:cubicBezTo>
                    <a:pt x="1604" y="1022"/>
                    <a:pt x="1604" y="1022"/>
                    <a:pt x="1604" y="1022"/>
                  </a:cubicBezTo>
                  <a:cubicBezTo>
                    <a:pt x="1619" y="1038"/>
                    <a:pt x="1630" y="1026"/>
                    <a:pt x="1637" y="1009"/>
                  </a:cubicBezTo>
                  <a:cubicBezTo>
                    <a:pt x="1623" y="1015"/>
                    <a:pt x="1613" y="1004"/>
                    <a:pt x="1602" y="1020"/>
                  </a:cubicBezTo>
                  <a:cubicBezTo>
                    <a:pt x="1601" y="1020"/>
                    <a:pt x="1600" y="1021"/>
                    <a:pt x="1599" y="1021"/>
                  </a:cubicBezTo>
                  <a:cubicBezTo>
                    <a:pt x="1598" y="1021"/>
                    <a:pt x="1596" y="1022"/>
                    <a:pt x="1595" y="1022"/>
                  </a:cubicBezTo>
                  <a:cubicBezTo>
                    <a:pt x="1593" y="1023"/>
                    <a:pt x="1592" y="1024"/>
                    <a:pt x="1591" y="1024"/>
                  </a:cubicBezTo>
                  <a:cubicBezTo>
                    <a:pt x="1589" y="1025"/>
                    <a:pt x="1588" y="1026"/>
                    <a:pt x="1587" y="1026"/>
                  </a:cubicBezTo>
                  <a:cubicBezTo>
                    <a:pt x="1586" y="1027"/>
                    <a:pt x="1585" y="1027"/>
                    <a:pt x="1585" y="1028"/>
                  </a:cubicBezTo>
                  <a:cubicBezTo>
                    <a:pt x="1584" y="1028"/>
                    <a:pt x="1584" y="1028"/>
                    <a:pt x="1583" y="1029"/>
                  </a:cubicBezTo>
                  <a:cubicBezTo>
                    <a:pt x="1583" y="1029"/>
                    <a:pt x="1582" y="1030"/>
                    <a:pt x="1582" y="1030"/>
                  </a:cubicBezTo>
                  <a:cubicBezTo>
                    <a:pt x="1581" y="1030"/>
                    <a:pt x="1581" y="1031"/>
                    <a:pt x="1580" y="1031"/>
                  </a:cubicBezTo>
                  <a:cubicBezTo>
                    <a:pt x="1580" y="1031"/>
                    <a:pt x="1580" y="1031"/>
                    <a:pt x="1579" y="1032"/>
                  </a:cubicBezTo>
                  <a:cubicBezTo>
                    <a:pt x="1579" y="1032"/>
                    <a:pt x="1579" y="1032"/>
                    <a:pt x="1579" y="1032"/>
                  </a:cubicBezTo>
                  <a:cubicBezTo>
                    <a:pt x="1579" y="1033"/>
                    <a:pt x="1578" y="1033"/>
                    <a:pt x="1578" y="1033"/>
                  </a:cubicBezTo>
                  <a:cubicBezTo>
                    <a:pt x="1578" y="1034"/>
                    <a:pt x="1577" y="1034"/>
                    <a:pt x="1577" y="1034"/>
                  </a:cubicBezTo>
                  <a:cubicBezTo>
                    <a:pt x="1577" y="1035"/>
                    <a:pt x="1577" y="1035"/>
                    <a:pt x="1577" y="1035"/>
                  </a:cubicBezTo>
                  <a:cubicBezTo>
                    <a:pt x="1576" y="1036"/>
                    <a:pt x="1576" y="1037"/>
                    <a:pt x="1576" y="1037"/>
                  </a:cubicBezTo>
                  <a:cubicBezTo>
                    <a:pt x="1575" y="1037"/>
                    <a:pt x="1574" y="1037"/>
                    <a:pt x="1574" y="1037"/>
                  </a:cubicBezTo>
                  <a:cubicBezTo>
                    <a:pt x="1571" y="1036"/>
                    <a:pt x="1568" y="1036"/>
                    <a:pt x="1565" y="1035"/>
                  </a:cubicBezTo>
                  <a:cubicBezTo>
                    <a:pt x="1563" y="1035"/>
                    <a:pt x="1562" y="1035"/>
                    <a:pt x="1560" y="1035"/>
                  </a:cubicBezTo>
                  <a:cubicBezTo>
                    <a:pt x="1559" y="1035"/>
                    <a:pt x="1557" y="1035"/>
                    <a:pt x="1555" y="1035"/>
                  </a:cubicBezTo>
                  <a:cubicBezTo>
                    <a:pt x="1553" y="1035"/>
                    <a:pt x="1550" y="1035"/>
                    <a:pt x="1547" y="1035"/>
                  </a:cubicBezTo>
                  <a:cubicBezTo>
                    <a:pt x="1547" y="1035"/>
                    <a:pt x="1548" y="1035"/>
                    <a:pt x="1548" y="1035"/>
                  </a:cubicBezTo>
                  <a:cubicBezTo>
                    <a:pt x="1549" y="1034"/>
                    <a:pt x="1550" y="1033"/>
                    <a:pt x="1552" y="1032"/>
                  </a:cubicBezTo>
                  <a:cubicBezTo>
                    <a:pt x="1552" y="1032"/>
                    <a:pt x="1553" y="1031"/>
                    <a:pt x="1554" y="1030"/>
                  </a:cubicBezTo>
                  <a:cubicBezTo>
                    <a:pt x="1554" y="1030"/>
                    <a:pt x="1554" y="1029"/>
                    <a:pt x="1555" y="1029"/>
                  </a:cubicBezTo>
                  <a:cubicBezTo>
                    <a:pt x="1555" y="1028"/>
                    <a:pt x="1555" y="1028"/>
                    <a:pt x="1555" y="1027"/>
                  </a:cubicBezTo>
                  <a:cubicBezTo>
                    <a:pt x="1557" y="1026"/>
                    <a:pt x="1558" y="1024"/>
                    <a:pt x="1559" y="1021"/>
                  </a:cubicBezTo>
                  <a:cubicBezTo>
                    <a:pt x="1560" y="1019"/>
                    <a:pt x="1561" y="1017"/>
                    <a:pt x="1562" y="1014"/>
                  </a:cubicBezTo>
                  <a:cubicBezTo>
                    <a:pt x="1565" y="1009"/>
                    <a:pt x="1567" y="1004"/>
                    <a:pt x="1569" y="999"/>
                  </a:cubicBezTo>
                  <a:cubicBezTo>
                    <a:pt x="1571" y="996"/>
                    <a:pt x="1572" y="993"/>
                    <a:pt x="1573" y="991"/>
                  </a:cubicBezTo>
                  <a:cubicBezTo>
                    <a:pt x="1574" y="988"/>
                    <a:pt x="1575" y="986"/>
                    <a:pt x="1576" y="983"/>
                  </a:cubicBezTo>
                  <a:cubicBezTo>
                    <a:pt x="1577" y="982"/>
                    <a:pt x="1578" y="981"/>
                    <a:pt x="1578" y="980"/>
                  </a:cubicBezTo>
                  <a:cubicBezTo>
                    <a:pt x="1579" y="979"/>
                    <a:pt x="1580" y="978"/>
                    <a:pt x="1580" y="977"/>
                  </a:cubicBezTo>
                  <a:cubicBezTo>
                    <a:pt x="1581" y="977"/>
                    <a:pt x="1581" y="977"/>
                    <a:pt x="1581" y="977"/>
                  </a:cubicBezTo>
                  <a:cubicBezTo>
                    <a:pt x="1581" y="976"/>
                    <a:pt x="1582" y="976"/>
                    <a:pt x="1582" y="976"/>
                  </a:cubicBezTo>
                  <a:cubicBezTo>
                    <a:pt x="1582" y="976"/>
                    <a:pt x="1583" y="975"/>
                    <a:pt x="1583" y="975"/>
                  </a:cubicBezTo>
                  <a:cubicBezTo>
                    <a:pt x="1584" y="975"/>
                    <a:pt x="1585" y="974"/>
                    <a:pt x="1586" y="974"/>
                  </a:cubicBezTo>
                  <a:cubicBezTo>
                    <a:pt x="1587" y="973"/>
                    <a:pt x="1588" y="973"/>
                    <a:pt x="1589" y="973"/>
                  </a:cubicBezTo>
                  <a:cubicBezTo>
                    <a:pt x="1590" y="973"/>
                    <a:pt x="1590" y="972"/>
                    <a:pt x="1591" y="972"/>
                  </a:cubicBezTo>
                  <a:cubicBezTo>
                    <a:pt x="1591" y="972"/>
                    <a:pt x="1591" y="972"/>
                    <a:pt x="1591" y="972"/>
                  </a:cubicBezTo>
                  <a:cubicBezTo>
                    <a:pt x="1591" y="972"/>
                    <a:pt x="1592" y="972"/>
                    <a:pt x="1592" y="972"/>
                  </a:cubicBezTo>
                  <a:cubicBezTo>
                    <a:pt x="1592" y="972"/>
                    <a:pt x="1592" y="972"/>
                    <a:pt x="1592" y="972"/>
                  </a:cubicBezTo>
                  <a:cubicBezTo>
                    <a:pt x="1592" y="972"/>
                    <a:pt x="1593" y="972"/>
                    <a:pt x="1593" y="972"/>
                  </a:cubicBezTo>
                  <a:cubicBezTo>
                    <a:pt x="1593" y="972"/>
                    <a:pt x="1593" y="972"/>
                    <a:pt x="1594" y="972"/>
                  </a:cubicBezTo>
                  <a:cubicBezTo>
                    <a:pt x="1594" y="971"/>
                    <a:pt x="1595" y="971"/>
                    <a:pt x="1596" y="971"/>
                  </a:cubicBezTo>
                  <a:cubicBezTo>
                    <a:pt x="1598" y="971"/>
                    <a:pt x="1600" y="970"/>
                    <a:pt x="1600" y="970"/>
                  </a:cubicBezTo>
                  <a:cubicBezTo>
                    <a:pt x="1600" y="970"/>
                    <a:pt x="1599" y="970"/>
                    <a:pt x="1599" y="970"/>
                  </a:cubicBezTo>
                  <a:cubicBezTo>
                    <a:pt x="1598" y="970"/>
                    <a:pt x="1597" y="970"/>
                    <a:pt x="1597" y="970"/>
                  </a:cubicBezTo>
                  <a:cubicBezTo>
                    <a:pt x="1597" y="970"/>
                    <a:pt x="1597" y="970"/>
                    <a:pt x="1597" y="970"/>
                  </a:cubicBezTo>
                  <a:cubicBezTo>
                    <a:pt x="1598" y="970"/>
                    <a:pt x="1598" y="969"/>
                    <a:pt x="1599" y="969"/>
                  </a:cubicBezTo>
                  <a:cubicBezTo>
                    <a:pt x="1600" y="969"/>
                    <a:pt x="1600" y="968"/>
                    <a:pt x="1601" y="968"/>
                  </a:cubicBezTo>
                  <a:cubicBezTo>
                    <a:pt x="1602" y="967"/>
                    <a:pt x="1602" y="967"/>
                    <a:pt x="1603" y="967"/>
                  </a:cubicBezTo>
                  <a:cubicBezTo>
                    <a:pt x="1603" y="967"/>
                    <a:pt x="1603" y="967"/>
                    <a:pt x="1603" y="967"/>
                  </a:cubicBezTo>
                  <a:cubicBezTo>
                    <a:pt x="1604" y="966"/>
                    <a:pt x="1604" y="966"/>
                    <a:pt x="1604" y="966"/>
                  </a:cubicBezTo>
                  <a:cubicBezTo>
                    <a:pt x="1615" y="972"/>
                    <a:pt x="1619" y="960"/>
                    <a:pt x="1624" y="953"/>
                  </a:cubicBezTo>
                  <a:cubicBezTo>
                    <a:pt x="1610" y="946"/>
                    <a:pt x="1601" y="948"/>
                    <a:pt x="1603" y="964"/>
                  </a:cubicBezTo>
                  <a:cubicBezTo>
                    <a:pt x="1602" y="964"/>
                    <a:pt x="1602" y="964"/>
                    <a:pt x="1602" y="965"/>
                  </a:cubicBezTo>
                  <a:cubicBezTo>
                    <a:pt x="1601" y="965"/>
                    <a:pt x="1601" y="965"/>
                    <a:pt x="1600" y="966"/>
                  </a:cubicBezTo>
                  <a:cubicBezTo>
                    <a:pt x="1599" y="966"/>
                    <a:pt x="1599" y="967"/>
                    <a:pt x="1598" y="967"/>
                  </a:cubicBezTo>
                  <a:cubicBezTo>
                    <a:pt x="1597" y="968"/>
                    <a:pt x="1597" y="968"/>
                    <a:pt x="1596" y="968"/>
                  </a:cubicBezTo>
                  <a:cubicBezTo>
                    <a:pt x="1595" y="969"/>
                    <a:pt x="1595" y="969"/>
                    <a:pt x="1594" y="969"/>
                  </a:cubicBezTo>
                  <a:cubicBezTo>
                    <a:pt x="1593" y="969"/>
                    <a:pt x="1593" y="970"/>
                    <a:pt x="1592" y="970"/>
                  </a:cubicBezTo>
                  <a:cubicBezTo>
                    <a:pt x="1592" y="970"/>
                    <a:pt x="1592" y="970"/>
                    <a:pt x="1592" y="970"/>
                  </a:cubicBezTo>
                  <a:cubicBezTo>
                    <a:pt x="1591" y="970"/>
                    <a:pt x="1591" y="970"/>
                    <a:pt x="1591" y="970"/>
                  </a:cubicBezTo>
                  <a:cubicBezTo>
                    <a:pt x="1591" y="970"/>
                    <a:pt x="1591" y="970"/>
                    <a:pt x="1591" y="970"/>
                  </a:cubicBezTo>
                  <a:cubicBezTo>
                    <a:pt x="1590" y="970"/>
                    <a:pt x="1589" y="971"/>
                    <a:pt x="1588" y="971"/>
                  </a:cubicBezTo>
                  <a:cubicBezTo>
                    <a:pt x="1588" y="971"/>
                    <a:pt x="1587" y="971"/>
                    <a:pt x="1587" y="971"/>
                  </a:cubicBezTo>
                  <a:cubicBezTo>
                    <a:pt x="1586" y="971"/>
                    <a:pt x="1586" y="971"/>
                    <a:pt x="1585" y="972"/>
                  </a:cubicBezTo>
                  <a:cubicBezTo>
                    <a:pt x="1584" y="972"/>
                    <a:pt x="1583" y="972"/>
                    <a:pt x="1583" y="973"/>
                  </a:cubicBezTo>
                  <a:cubicBezTo>
                    <a:pt x="1582" y="973"/>
                    <a:pt x="1582" y="972"/>
                    <a:pt x="1582" y="972"/>
                  </a:cubicBezTo>
                  <a:cubicBezTo>
                    <a:pt x="1582" y="971"/>
                    <a:pt x="1582" y="971"/>
                    <a:pt x="1581" y="971"/>
                  </a:cubicBezTo>
                  <a:cubicBezTo>
                    <a:pt x="1581" y="970"/>
                    <a:pt x="1581" y="970"/>
                    <a:pt x="1581" y="969"/>
                  </a:cubicBezTo>
                  <a:cubicBezTo>
                    <a:pt x="1581" y="969"/>
                    <a:pt x="1580" y="968"/>
                    <a:pt x="1580" y="968"/>
                  </a:cubicBezTo>
                  <a:cubicBezTo>
                    <a:pt x="1580" y="967"/>
                    <a:pt x="1580" y="967"/>
                    <a:pt x="1580" y="967"/>
                  </a:cubicBezTo>
                  <a:cubicBezTo>
                    <a:pt x="1579" y="966"/>
                    <a:pt x="1579" y="966"/>
                    <a:pt x="1579" y="966"/>
                  </a:cubicBezTo>
                  <a:cubicBezTo>
                    <a:pt x="1579" y="965"/>
                    <a:pt x="1578" y="965"/>
                    <a:pt x="1578" y="964"/>
                  </a:cubicBezTo>
                  <a:cubicBezTo>
                    <a:pt x="1578" y="963"/>
                    <a:pt x="1578" y="963"/>
                    <a:pt x="1577" y="962"/>
                  </a:cubicBezTo>
                  <a:cubicBezTo>
                    <a:pt x="1577" y="962"/>
                    <a:pt x="1577" y="961"/>
                    <a:pt x="1577" y="961"/>
                  </a:cubicBezTo>
                  <a:cubicBezTo>
                    <a:pt x="1577" y="961"/>
                    <a:pt x="1577" y="960"/>
                    <a:pt x="1576" y="960"/>
                  </a:cubicBezTo>
                  <a:cubicBezTo>
                    <a:pt x="1576" y="959"/>
                    <a:pt x="1576" y="958"/>
                    <a:pt x="1576" y="957"/>
                  </a:cubicBezTo>
                  <a:cubicBezTo>
                    <a:pt x="1575" y="956"/>
                    <a:pt x="1575" y="954"/>
                    <a:pt x="1574" y="952"/>
                  </a:cubicBezTo>
                  <a:cubicBezTo>
                    <a:pt x="1575" y="953"/>
                    <a:pt x="1576" y="953"/>
                    <a:pt x="1577" y="953"/>
                  </a:cubicBezTo>
                  <a:cubicBezTo>
                    <a:pt x="1574" y="952"/>
                    <a:pt x="1574" y="952"/>
                    <a:pt x="1574" y="952"/>
                  </a:cubicBezTo>
                  <a:cubicBezTo>
                    <a:pt x="1574" y="952"/>
                    <a:pt x="1574" y="951"/>
                    <a:pt x="1574" y="951"/>
                  </a:cubicBezTo>
                  <a:cubicBezTo>
                    <a:pt x="1578" y="946"/>
                    <a:pt x="1583" y="940"/>
                    <a:pt x="1586" y="935"/>
                  </a:cubicBezTo>
                  <a:cubicBezTo>
                    <a:pt x="1589" y="927"/>
                    <a:pt x="1586" y="918"/>
                    <a:pt x="1588" y="910"/>
                  </a:cubicBezTo>
                  <a:cubicBezTo>
                    <a:pt x="1622" y="901"/>
                    <a:pt x="1649" y="885"/>
                    <a:pt x="1685" y="898"/>
                  </a:cubicBezTo>
                  <a:cubicBezTo>
                    <a:pt x="1713" y="907"/>
                    <a:pt x="1729" y="929"/>
                    <a:pt x="1729" y="929"/>
                  </a:cubicBezTo>
                  <a:cubicBezTo>
                    <a:pt x="1729" y="929"/>
                    <a:pt x="1716" y="950"/>
                    <a:pt x="1702" y="974"/>
                  </a:cubicBezTo>
                  <a:close/>
                  <a:moveTo>
                    <a:pt x="1754" y="982"/>
                  </a:moveTo>
                  <a:cubicBezTo>
                    <a:pt x="1735" y="994"/>
                    <a:pt x="1735" y="994"/>
                    <a:pt x="1735" y="994"/>
                  </a:cubicBezTo>
                  <a:cubicBezTo>
                    <a:pt x="1740" y="990"/>
                    <a:pt x="1756" y="972"/>
                    <a:pt x="1763" y="959"/>
                  </a:cubicBezTo>
                  <a:cubicBezTo>
                    <a:pt x="1778" y="961"/>
                    <a:pt x="1789" y="967"/>
                    <a:pt x="1803" y="974"/>
                  </a:cubicBezTo>
                  <a:cubicBezTo>
                    <a:pt x="1784" y="972"/>
                    <a:pt x="1768" y="971"/>
                    <a:pt x="1754" y="982"/>
                  </a:cubicBezTo>
                  <a:close/>
                  <a:moveTo>
                    <a:pt x="1889" y="979"/>
                  </a:moveTo>
                  <a:cubicBezTo>
                    <a:pt x="1893" y="978"/>
                    <a:pt x="1897" y="978"/>
                    <a:pt x="1902" y="977"/>
                  </a:cubicBezTo>
                  <a:cubicBezTo>
                    <a:pt x="1909" y="976"/>
                    <a:pt x="1917" y="975"/>
                    <a:pt x="1925" y="974"/>
                  </a:cubicBezTo>
                  <a:cubicBezTo>
                    <a:pt x="1929" y="973"/>
                    <a:pt x="1933" y="972"/>
                    <a:pt x="1937" y="970"/>
                  </a:cubicBezTo>
                  <a:cubicBezTo>
                    <a:pt x="1938" y="970"/>
                    <a:pt x="1939" y="969"/>
                    <a:pt x="1940" y="969"/>
                  </a:cubicBezTo>
                  <a:cubicBezTo>
                    <a:pt x="1941" y="968"/>
                    <a:pt x="1941" y="968"/>
                    <a:pt x="1941" y="968"/>
                  </a:cubicBezTo>
                  <a:cubicBezTo>
                    <a:pt x="1943" y="968"/>
                    <a:pt x="1943" y="968"/>
                    <a:pt x="1943" y="968"/>
                  </a:cubicBezTo>
                  <a:cubicBezTo>
                    <a:pt x="1944" y="967"/>
                    <a:pt x="1944" y="967"/>
                    <a:pt x="1944" y="967"/>
                  </a:cubicBezTo>
                  <a:cubicBezTo>
                    <a:pt x="1944" y="967"/>
                    <a:pt x="1944" y="967"/>
                    <a:pt x="1944" y="967"/>
                  </a:cubicBezTo>
                  <a:cubicBezTo>
                    <a:pt x="1944" y="967"/>
                    <a:pt x="1944" y="968"/>
                    <a:pt x="1945" y="968"/>
                  </a:cubicBezTo>
                  <a:cubicBezTo>
                    <a:pt x="1945" y="968"/>
                    <a:pt x="1945" y="968"/>
                    <a:pt x="1946" y="968"/>
                  </a:cubicBezTo>
                  <a:cubicBezTo>
                    <a:pt x="1946" y="968"/>
                    <a:pt x="1947" y="968"/>
                    <a:pt x="1947" y="968"/>
                  </a:cubicBezTo>
                  <a:cubicBezTo>
                    <a:pt x="1947" y="968"/>
                    <a:pt x="1948" y="969"/>
                    <a:pt x="1948" y="969"/>
                  </a:cubicBezTo>
                  <a:cubicBezTo>
                    <a:pt x="1949" y="969"/>
                    <a:pt x="1950" y="969"/>
                    <a:pt x="1950" y="969"/>
                  </a:cubicBezTo>
                  <a:cubicBezTo>
                    <a:pt x="1950" y="970"/>
                    <a:pt x="1951" y="970"/>
                    <a:pt x="1951" y="970"/>
                  </a:cubicBezTo>
                  <a:cubicBezTo>
                    <a:pt x="1951" y="970"/>
                    <a:pt x="1952" y="970"/>
                    <a:pt x="1952" y="970"/>
                  </a:cubicBezTo>
                  <a:cubicBezTo>
                    <a:pt x="1954" y="971"/>
                    <a:pt x="1957" y="973"/>
                    <a:pt x="1960" y="975"/>
                  </a:cubicBezTo>
                  <a:cubicBezTo>
                    <a:pt x="1961" y="976"/>
                    <a:pt x="1963" y="977"/>
                    <a:pt x="1964" y="978"/>
                  </a:cubicBezTo>
                  <a:cubicBezTo>
                    <a:pt x="1966" y="979"/>
                    <a:pt x="1967" y="980"/>
                    <a:pt x="1969" y="981"/>
                  </a:cubicBezTo>
                  <a:cubicBezTo>
                    <a:pt x="1969" y="982"/>
                    <a:pt x="1969" y="982"/>
                    <a:pt x="1970" y="982"/>
                  </a:cubicBezTo>
                  <a:cubicBezTo>
                    <a:pt x="1970" y="982"/>
                    <a:pt x="1970" y="982"/>
                    <a:pt x="1970" y="982"/>
                  </a:cubicBezTo>
                  <a:cubicBezTo>
                    <a:pt x="1970" y="982"/>
                    <a:pt x="1969" y="983"/>
                    <a:pt x="1969" y="983"/>
                  </a:cubicBezTo>
                  <a:cubicBezTo>
                    <a:pt x="1969" y="984"/>
                    <a:pt x="1969" y="984"/>
                    <a:pt x="1969" y="984"/>
                  </a:cubicBezTo>
                  <a:cubicBezTo>
                    <a:pt x="1969" y="984"/>
                    <a:pt x="1969" y="984"/>
                    <a:pt x="1969" y="985"/>
                  </a:cubicBezTo>
                  <a:cubicBezTo>
                    <a:pt x="1969" y="985"/>
                    <a:pt x="1969" y="985"/>
                    <a:pt x="1969" y="985"/>
                  </a:cubicBezTo>
                  <a:cubicBezTo>
                    <a:pt x="1969" y="986"/>
                    <a:pt x="1969" y="986"/>
                    <a:pt x="1970" y="987"/>
                  </a:cubicBezTo>
                  <a:cubicBezTo>
                    <a:pt x="1970" y="988"/>
                    <a:pt x="1970" y="989"/>
                    <a:pt x="1970" y="989"/>
                  </a:cubicBezTo>
                  <a:cubicBezTo>
                    <a:pt x="1970" y="990"/>
                    <a:pt x="1970" y="991"/>
                    <a:pt x="1970" y="992"/>
                  </a:cubicBezTo>
                  <a:cubicBezTo>
                    <a:pt x="1970" y="992"/>
                    <a:pt x="1969" y="993"/>
                    <a:pt x="1969" y="994"/>
                  </a:cubicBezTo>
                  <a:cubicBezTo>
                    <a:pt x="1969" y="995"/>
                    <a:pt x="1969" y="996"/>
                    <a:pt x="1969" y="997"/>
                  </a:cubicBezTo>
                  <a:cubicBezTo>
                    <a:pt x="1969" y="997"/>
                    <a:pt x="1969" y="997"/>
                    <a:pt x="1969" y="997"/>
                  </a:cubicBezTo>
                  <a:cubicBezTo>
                    <a:pt x="1967" y="998"/>
                    <a:pt x="1966" y="999"/>
                    <a:pt x="1965" y="999"/>
                  </a:cubicBezTo>
                  <a:cubicBezTo>
                    <a:pt x="1939" y="996"/>
                    <a:pt x="1914" y="988"/>
                    <a:pt x="1889" y="979"/>
                  </a:cubicBezTo>
                  <a:close/>
                  <a:moveTo>
                    <a:pt x="1974" y="1001"/>
                  </a:moveTo>
                  <a:cubicBezTo>
                    <a:pt x="1974" y="999"/>
                    <a:pt x="1973" y="998"/>
                    <a:pt x="1971" y="997"/>
                  </a:cubicBezTo>
                  <a:cubicBezTo>
                    <a:pt x="1971" y="996"/>
                    <a:pt x="1971" y="996"/>
                    <a:pt x="1971" y="996"/>
                  </a:cubicBezTo>
                  <a:cubicBezTo>
                    <a:pt x="1971" y="996"/>
                    <a:pt x="1971" y="996"/>
                    <a:pt x="1971" y="996"/>
                  </a:cubicBezTo>
                  <a:cubicBezTo>
                    <a:pt x="1971" y="996"/>
                    <a:pt x="1971" y="995"/>
                    <a:pt x="1971" y="994"/>
                  </a:cubicBezTo>
                  <a:cubicBezTo>
                    <a:pt x="1972" y="993"/>
                    <a:pt x="1972" y="993"/>
                    <a:pt x="1972" y="992"/>
                  </a:cubicBezTo>
                  <a:cubicBezTo>
                    <a:pt x="1972" y="991"/>
                    <a:pt x="1972" y="990"/>
                    <a:pt x="1972" y="989"/>
                  </a:cubicBezTo>
                  <a:cubicBezTo>
                    <a:pt x="1972" y="988"/>
                    <a:pt x="1972" y="988"/>
                    <a:pt x="1972" y="987"/>
                  </a:cubicBezTo>
                  <a:cubicBezTo>
                    <a:pt x="1972" y="986"/>
                    <a:pt x="1972" y="985"/>
                    <a:pt x="1971" y="985"/>
                  </a:cubicBezTo>
                  <a:cubicBezTo>
                    <a:pt x="1971" y="985"/>
                    <a:pt x="1971" y="985"/>
                    <a:pt x="1971" y="984"/>
                  </a:cubicBezTo>
                  <a:cubicBezTo>
                    <a:pt x="1971" y="984"/>
                    <a:pt x="1971" y="984"/>
                    <a:pt x="1971" y="984"/>
                  </a:cubicBezTo>
                  <a:cubicBezTo>
                    <a:pt x="1971" y="984"/>
                    <a:pt x="1971" y="983"/>
                    <a:pt x="1971" y="983"/>
                  </a:cubicBezTo>
                  <a:cubicBezTo>
                    <a:pt x="1971" y="983"/>
                    <a:pt x="1971" y="983"/>
                    <a:pt x="1971" y="983"/>
                  </a:cubicBezTo>
                  <a:cubicBezTo>
                    <a:pt x="1976" y="987"/>
                    <a:pt x="1982" y="991"/>
                    <a:pt x="1986" y="994"/>
                  </a:cubicBezTo>
                  <a:cubicBezTo>
                    <a:pt x="1986" y="994"/>
                    <a:pt x="1986" y="994"/>
                    <a:pt x="1987" y="994"/>
                  </a:cubicBezTo>
                  <a:cubicBezTo>
                    <a:pt x="1987" y="995"/>
                    <a:pt x="1987" y="995"/>
                    <a:pt x="1987" y="995"/>
                  </a:cubicBezTo>
                  <a:cubicBezTo>
                    <a:pt x="1988" y="995"/>
                    <a:pt x="1988" y="996"/>
                    <a:pt x="1989" y="996"/>
                  </a:cubicBezTo>
                  <a:cubicBezTo>
                    <a:pt x="1990" y="996"/>
                    <a:pt x="1991" y="997"/>
                    <a:pt x="1992" y="997"/>
                  </a:cubicBezTo>
                  <a:cubicBezTo>
                    <a:pt x="1993" y="998"/>
                    <a:pt x="1994" y="998"/>
                    <a:pt x="1994" y="998"/>
                  </a:cubicBezTo>
                  <a:cubicBezTo>
                    <a:pt x="1994" y="998"/>
                    <a:pt x="1993" y="998"/>
                    <a:pt x="1992" y="996"/>
                  </a:cubicBezTo>
                  <a:cubicBezTo>
                    <a:pt x="1992" y="996"/>
                    <a:pt x="1991" y="995"/>
                    <a:pt x="1990" y="994"/>
                  </a:cubicBezTo>
                  <a:cubicBezTo>
                    <a:pt x="1990" y="994"/>
                    <a:pt x="1989" y="993"/>
                    <a:pt x="1989" y="993"/>
                  </a:cubicBezTo>
                  <a:cubicBezTo>
                    <a:pt x="1989" y="993"/>
                    <a:pt x="1988" y="993"/>
                    <a:pt x="1988" y="992"/>
                  </a:cubicBezTo>
                  <a:cubicBezTo>
                    <a:pt x="1988" y="992"/>
                    <a:pt x="1987" y="992"/>
                    <a:pt x="1987" y="992"/>
                  </a:cubicBezTo>
                  <a:cubicBezTo>
                    <a:pt x="1986" y="991"/>
                    <a:pt x="1984" y="990"/>
                    <a:pt x="1982" y="988"/>
                  </a:cubicBezTo>
                  <a:cubicBezTo>
                    <a:pt x="1983" y="988"/>
                    <a:pt x="1983" y="988"/>
                    <a:pt x="1983" y="988"/>
                  </a:cubicBezTo>
                  <a:cubicBezTo>
                    <a:pt x="1984" y="989"/>
                    <a:pt x="1984" y="989"/>
                    <a:pt x="1984" y="989"/>
                  </a:cubicBezTo>
                  <a:cubicBezTo>
                    <a:pt x="1984" y="989"/>
                    <a:pt x="1984" y="989"/>
                    <a:pt x="1985" y="989"/>
                  </a:cubicBezTo>
                  <a:cubicBezTo>
                    <a:pt x="1985" y="989"/>
                    <a:pt x="1985" y="989"/>
                    <a:pt x="1986" y="989"/>
                  </a:cubicBezTo>
                  <a:cubicBezTo>
                    <a:pt x="1987" y="989"/>
                    <a:pt x="1988" y="989"/>
                    <a:pt x="1988" y="990"/>
                  </a:cubicBezTo>
                  <a:cubicBezTo>
                    <a:pt x="1989" y="990"/>
                    <a:pt x="1990" y="990"/>
                    <a:pt x="1991" y="991"/>
                  </a:cubicBezTo>
                  <a:cubicBezTo>
                    <a:pt x="1992" y="991"/>
                    <a:pt x="1993" y="992"/>
                    <a:pt x="1993" y="992"/>
                  </a:cubicBezTo>
                  <a:cubicBezTo>
                    <a:pt x="1994" y="992"/>
                    <a:pt x="1995" y="993"/>
                    <a:pt x="1995" y="993"/>
                  </a:cubicBezTo>
                  <a:cubicBezTo>
                    <a:pt x="1995" y="996"/>
                    <a:pt x="1995" y="999"/>
                    <a:pt x="1996" y="1002"/>
                  </a:cubicBezTo>
                  <a:cubicBezTo>
                    <a:pt x="1989" y="1002"/>
                    <a:pt x="1982" y="1001"/>
                    <a:pt x="1974" y="1001"/>
                  </a:cubicBezTo>
                  <a:close/>
                  <a:moveTo>
                    <a:pt x="2238" y="1022"/>
                  </a:moveTo>
                  <a:cubicBezTo>
                    <a:pt x="2239" y="1025"/>
                    <a:pt x="2240" y="1027"/>
                    <a:pt x="2242" y="1030"/>
                  </a:cubicBezTo>
                  <a:cubicBezTo>
                    <a:pt x="2242" y="1030"/>
                    <a:pt x="2242" y="1030"/>
                    <a:pt x="2242" y="1030"/>
                  </a:cubicBezTo>
                  <a:cubicBezTo>
                    <a:pt x="2242" y="1031"/>
                    <a:pt x="2241" y="1032"/>
                    <a:pt x="2241" y="1033"/>
                  </a:cubicBezTo>
                  <a:cubicBezTo>
                    <a:pt x="2240" y="1034"/>
                    <a:pt x="2239" y="1036"/>
                    <a:pt x="2238" y="1037"/>
                  </a:cubicBezTo>
                  <a:cubicBezTo>
                    <a:pt x="2237" y="1038"/>
                    <a:pt x="2237" y="1039"/>
                    <a:pt x="2236" y="1040"/>
                  </a:cubicBezTo>
                  <a:cubicBezTo>
                    <a:pt x="2235" y="1041"/>
                    <a:pt x="2234" y="1042"/>
                    <a:pt x="2233" y="1043"/>
                  </a:cubicBezTo>
                  <a:cubicBezTo>
                    <a:pt x="2233" y="1044"/>
                    <a:pt x="2232" y="1044"/>
                    <a:pt x="2232" y="1044"/>
                  </a:cubicBezTo>
                  <a:cubicBezTo>
                    <a:pt x="2231" y="1045"/>
                    <a:pt x="2231" y="1045"/>
                    <a:pt x="2230" y="1046"/>
                  </a:cubicBezTo>
                  <a:cubicBezTo>
                    <a:pt x="2230" y="1046"/>
                    <a:pt x="2229" y="1047"/>
                    <a:pt x="2229" y="1047"/>
                  </a:cubicBezTo>
                  <a:cubicBezTo>
                    <a:pt x="2229" y="1047"/>
                    <a:pt x="2228" y="1048"/>
                    <a:pt x="2228" y="1048"/>
                  </a:cubicBezTo>
                  <a:cubicBezTo>
                    <a:pt x="2228" y="1048"/>
                    <a:pt x="2228" y="1048"/>
                    <a:pt x="2228" y="1048"/>
                  </a:cubicBezTo>
                  <a:cubicBezTo>
                    <a:pt x="2227" y="1049"/>
                    <a:pt x="2226" y="1049"/>
                    <a:pt x="2226" y="1049"/>
                  </a:cubicBezTo>
                  <a:cubicBezTo>
                    <a:pt x="2228" y="1043"/>
                    <a:pt x="2232" y="1033"/>
                    <a:pt x="2238" y="1022"/>
                  </a:cubicBezTo>
                  <a:close/>
                  <a:moveTo>
                    <a:pt x="2225" y="1118"/>
                  </a:moveTo>
                  <a:cubicBezTo>
                    <a:pt x="2227" y="1119"/>
                    <a:pt x="2228" y="1120"/>
                    <a:pt x="2230" y="1121"/>
                  </a:cubicBezTo>
                  <a:cubicBezTo>
                    <a:pt x="2230" y="1122"/>
                    <a:pt x="2231" y="1123"/>
                    <a:pt x="2232" y="1123"/>
                  </a:cubicBezTo>
                  <a:cubicBezTo>
                    <a:pt x="2232" y="1124"/>
                    <a:pt x="2233" y="1125"/>
                    <a:pt x="2233" y="1126"/>
                  </a:cubicBezTo>
                  <a:cubicBezTo>
                    <a:pt x="2236" y="1129"/>
                    <a:pt x="2238" y="1132"/>
                    <a:pt x="2240" y="1135"/>
                  </a:cubicBezTo>
                  <a:cubicBezTo>
                    <a:pt x="2242" y="1138"/>
                    <a:pt x="2244" y="1140"/>
                    <a:pt x="2246" y="1143"/>
                  </a:cubicBezTo>
                  <a:cubicBezTo>
                    <a:pt x="2246" y="1143"/>
                    <a:pt x="2246" y="1143"/>
                    <a:pt x="2245" y="1144"/>
                  </a:cubicBezTo>
                  <a:cubicBezTo>
                    <a:pt x="2245" y="1144"/>
                    <a:pt x="2245" y="1145"/>
                    <a:pt x="2245" y="1145"/>
                  </a:cubicBezTo>
                  <a:cubicBezTo>
                    <a:pt x="2244" y="1146"/>
                    <a:pt x="2244" y="1147"/>
                    <a:pt x="2244" y="1147"/>
                  </a:cubicBezTo>
                  <a:cubicBezTo>
                    <a:pt x="2243" y="1148"/>
                    <a:pt x="2243" y="1148"/>
                    <a:pt x="2243" y="1148"/>
                  </a:cubicBezTo>
                  <a:cubicBezTo>
                    <a:pt x="2243" y="1149"/>
                    <a:pt x="2243" y="1149"/>
                    <a:pt x="2243" y="1149"/>
                  </a:cubicBezTo>
                  <a:cubicBezTo>
                    <a:pt x="2242" y="1151"/>
                    <a:pt x="2242" y="1152"/>
                    <a:pt x="2241" y="1154"/>
                  </a:cubicBezTo>
                  <a:cubicBezTo>
                    <a:pt x="2240" y="1156"/>
                    <a:pt x="2239" y="1157"/>
                    <a:pt x="2238" y="1159"/>
                  </a:cubicBezTo>
                  <a:cubicBezTo>
                    <a:pt x="2238" y="1161"/>
                    <a:pt x="2237" y="1162"/>
                    <a:pt x="2236" y="1164"/>
                  </a:cubicBezTo>
                  <a:cubicBezTo>
                    <a:pt x="2237" y="1147"/>
                    <a:pt x="2230" y="1131"/>
                    <a:pt x="2223" y="1116"/>
                  </a:cubicBezTo>
                  <a:cubicBezTo>
                    <a:pt x="2224" y="1117"/>
                    <a:pt x="2225" y="1117"/>
                    <a:pt x="2225" y="1118"/>
                  </a:cubicBezTo>
                  <a:close/>
                  <a:moveTo>
                    <a:pt x="2257" y="1069"/>
                  </a:moveTo>
                  <a:cubicBezTo>
                    <a:pt x="2256" y="1069"/>
                    <a:pt x="2255" y="1070"/>
                    <a:pt x="2255" y="1070"/>
                  </a:cubicBezTo>
                  <a:cubicBezTo>
                    <a:pt x="2254" y="1071"/>
                    <a:pt x="2253" y="1071"/>
                    <a:pt x="2252" y="1072"/>
                  </a:cubicBezTo>
                  <a:cubicBezTo>
                    <a:pt x="2252" y="1072"/>
                    <a:pt x="2251" y="1073"/>
                    <a:pt x="2250" y="1073"/>
                  </a:cubicBezTo>
                  <a:cubicBezTo>
                    <a:pt x="2249" y="1074"/>
                    <a:pt x="2249" y="1074"/>
                    <a:pt x="2249" y="1074"/>
                  </a:cubicBezTo>
                  <a:cubicBezTo>
                    <a:pt x="2249" y="1074"/>
                    <a:pt x="2248" y="1075"/>
                    <a:pt x="2248" y="1075"/>
                  </a:cubicBezTo>
                  <a:cubicBezTo>
                    <a:pt x="2245" y="1077"/>
                    <a:pt x="2242" y="1080"/>
                    <a:pt x="2240" y="1083"/>
                  </a:cubicBezTo>
                  <a:cubicBezTo>
                    <a:pt x="2240" y="1084"/>
                    <a:pt x="2239" y="1084"/>
                    <a:pt x="2238" y="1085"/>
                  </a:cubicBezTo>
                  <a:cubicBezTo>
                    <a:pt x="2238" y="1086"/>
                    <a:pt x="2237" y="1087"/>
                    <a:pt x="2237" y="1087"/>
                  </a:cubicBezTo>
                  <a:cubicBezTo>
                    <a:pt x="2236" y="1088"/>
                    <a:pt x="2236" y="1089"/>
                    <a:pt x="2235" y="1090"/>
                  </a:cubicBezTo>
                  <a:cubicBezTo>
                    <a:pt x="2235" y="1090"/>
                    <a:pt x="2234" y="1091"/>
                    <a:pt x="2234" y="1092"/>
                  </a:cubicBezTo>
                  <a:cubicBezTo>
                    <a:pt x="2233" y="1093"/>
                    <a:pt x="2232" y="1095"/>
                    <a:pt x="2231" y="1096"/>
                  </a:cubicBezTo>
                  <a:cubicBezTo>
                    <a:pt x="2231" y="1096"/>
                    <a:pt x="2231" y="1096"/>
                    <a:pt x="2230" y="1097"/>
                  </a:cubicBezTo>
                  <a:cubicBezTo>
                    <a:pt x="2230" y="1097"/>
                    <a:pt x="2230" y="1097"/>
                    <a:pt x="2230" y="1097"/>
                  </a:cubicBezTo>
                  <a:cubicBezTo>
                    <a:pt x="2230" y="1097"/>
                    <a:pt x="2230" y="1097"/>
                    <a:pt x="2230" y="1097"/>
                  </a:cubicBezTo>
                  <a:cubicBezTo>
                    <a:pt x="2229" y="1098"/>
                    <a:pt x="2229" y="1098"/>
                    <a:pt x="2229" y="1098"/>
                  </a:cubicBezTo>
                  <a:cubicBezTo>
                    <a:pt x="2229" y="1098"/>
                    <a:pt x="2228" y="1098"/>
                    <a:pt x="2228" y="1099"/>
                  </a:cubicBezTo>
                  <a:cubicBezTo>
                    <a:pt x="2226" y="1100"/>
                    <a:pt x="2223" y="1101"/>
                    <a:pt x="2221" y="1101"/>
                  </a:cubicBezTo>
                  <a:cubicBezTo>
                    <a:pt x="2220" y="1101"/>
                    <a:pt x="2219" y="1101"/>
                    <a:pt x="2218" y="1101"/>
                  </a:cubicBezTo>
                  <a:cubicBezTo>
                    <a:pt x="2214" y="1091"/>
                    <a:pt x="2212" y="1082"/>
                    <a:pt x="2217" y="1074"/>
                  </a:cubicBezTo>
                  <a:cubicBezTo>
                    <a:pt x="2232" y="1067"/>
                    <a:pt x="2247" y="1065"/>
                    <a:pt x="2264" y="1065"/>
                  </a:cubicBezTo>
                  <a:cubicBezTo>
                    <a:pt x="2261" y="1066"/>
                    <a:pt x="2259" y="1067"/>
                    <a:pt x="2257" y="1069"/>
                  </a:cubicBezTo>
                  <a:close/>
                  <a:moveTo>
                    <a:pt x="2268" y="1034"/>
                  </a:moveTo>
                  <a:cubicBezTo>
                    <a:pt x="2268" y="1034"/>
                    <a:pt x="2269" y="1034"/>
                    <a:pt x="2270" y="1035"/>
                  </a:cubicBezTo>
                  <a:cubicBezTo>
                    <a:pt x="2270" y="1035"/>
                    <a:pt x="2270" y="1035"/>
                    <a:pt x="2271" y="1035"/>
                  </a:cubicBezTo>
                  <a:cubicBezTo>
                    <a:pt x="2271" y="1035"/>
                    <a:pt x="2272" y="1035"/>
                    <a:pt x="2272" y="1035"/>
                  </a:cubicBezTo>
                  <a:cubicBezTo>
                    <a:pt x="2274" y="1036"/>
                    <a:pt x="2276" y="1037"/>
                    <a:pt x="2278" y="1038"/>
                  </a:cubicBezTo>
                  <a:cubicBezTo>
                    <a:pt x="2278" y="1038"/>
                    <a:pt x="2278" y="1038"/>
                    <a:pt x="2278" y="1038"/>
                  </a:cubicBezTo>
                  <a:cubicBezTo>
                    <a:pt x="2279" y="1041"/>
                    <a:pt x="2280" y="1045"/>
                    <a:pt x="2282" y="1049"/>
                  </a:cubicBezTo>
                  <a:cubicBezTo>
                    <a:pt x="2282" y="1049"/>
                    <a:pt x="2282" y="1049"/>
                    <a:pt x="2282" y="1050"/>
                  </a:cubicBezTo>
                  <a:cubicBezTo>
                    <a:pt x="2281" y="1051"/>
                    <a:pt x="2281" y="1051"/>
                    <a:pt x="2280" y="1052"/>
                  </a:cubicBezTo>
                  <a:cubicBezTo>
                    <a:pt x="2280" y="1053"/>
                    <a:pt x="2279" y="1054"/>
                    <a:pt x="2279" y="1055"/>
                  </a:cubicBezTo>
                  <a:cubicBezTo>
                    <a:pt x="2278" y="1056"/>
                    <a:pt x="2277" y="1057"/>
                    <a:pt x="2277" y="1057"/>
                  </a:cubicBezTo>
                  <a:cubicBezTo>
                    <a:pt x="2277" y="1058"/>
                    <a:pt x="2276" y="1058"/>
                    <a:pt x="2276" y="1058"/>
                  </a:cubicBezTo>
                  <a:cubicBezTo>
                    <a:pt x="2249" y="1053"/>
                    <a:pt x="2224" y="1054"/>
                    <a:pt x="2224" y="1054"/>
                  </a:cubicBezTo>
                  <a:cubicBezTo>
                    <a:pt x="2224" y="1054"/>
                    <a:pt x="2224" y="1054"/>
                    <a:pt x="2224" y="1053"/>
                  </a:cubicBezTo>
                  <a:cubicBezTo>
                    <a:pt x="2231" y="1051"/>
                    <a:pt x="2238" y="1048"/>
                    <a:pt x="2245" y="1044"/>
                  </a:cubicBezTo>
                  <a:cubicBezTo>
                    <a:pt x="2252" y="1041"/>
                    <a:pt x="2259" y="1037"/>
                    <a:pt x="2267" y="1034"/>
                  </a:cubicBezTo>
                  <a:cubicBezTo>
                    <a:pt x="2267" y="1034"/>
                    <a:pt x="2267" y="1034"/>
                    <a:pt x="2268" y="1034"/>
                  </a:cubicBezTo>
                  <a:close/>
                </a:path>
              </a:pathLst>
            </a:custGeom>
            <a:solidFill>
              <a:schemeClr val="accent4"/>
            </a:solidFill>
            <a:ln w="9525">
              <a:noFill/>
              <a:round/>
            </a:ln>
          </p:spPr>
          <p:txBody>
            <a:bodyPr vert="horz" wrap="square" lIns="91440" tIns="45720" rIns="91440" bIns="45720" numCol="1" anchor="t" anchorCtr="0" compatLnSpc="1"/>
            <a:lstStyle/>
            <a:p>
              <a:endParaRPr lang="en-US"/>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1000"/>
                                        <p:tgtEl>
                                          <p:spTgt spid="77"/>
                                        </p:tgtEl>
                                      </p:cBhvr>
                                    </p:animEffect>
                                    <p:anim calcmode="lin" valueType="num">
                                      <p:cBhvr>
                                        <p:cTn id="16" dur="1000" fill="hold"/>
                                        <p:tgtEl>
                                          <p:spTgt spid="77"/>
                                        </p:tgtEl>
                                        <p:attrNameLst>
                                          <p:attrName>ppt_x</p:attrName>
                                        </p:attrNameLst>
                                      </p:cBhvr>
                                      <p:tavLst>
                                        <p:tav tm="0">
                                          <p:val>
                                            <p:strVal val="#ppt_x"/>
                                          </p:val>
                                        </p:tav>
                                        <p:tav tm="100000">
                                          <p:val>
                                            <p:strVal val="#ppt_x"/>
                                          </p:val>
                                        </p:tav>
                                      </p:tavLst>
                                    </p:anim>
                                    <p:anim calcmode="lin" valueType="num">
                                      <p:cBhvr>
                                        <p:cTn id="17" dur="900" decel="100000" fill="hold"/>
                                        <p:tgtEl>
                                          <p:spTgt spid="7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arn(inVertical)">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900" decel="100000" fill="hold"/>
                                        <p:tgtEl>
                                          <p:spTgt spid="1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barn(inVertical)">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1000"/>
                                        <p:tgtEl>
                                          <p:spTgt spid="3"/>
                                        </p:tgtEl>
                                      </p:cBhvr>
                                    </p:animEffect>
                                    <p:anim calcmode="lin" valueType="num">
                                      <p:cBhvr>
                                        <p:cTn id="60" dur="1000" fill="hold"/>
                                        <p:tgtEl>
                                          <p:spTgt spid="3"/>
                                        </p:tgtEl>
                                        <p:attrNameLst>
                                          <p:attrName>ppt_x</p:attrName>
                                        </p:attrNameLst>
                                      </p:cBhvr>
                                      <p:tavLst>
                                        <p:tav tm="0">
                                          <p:val>
                                            <p:strVal val="#ppt_x"/>
                                          </p:val>
                                        </p:tav>
                                        <p:tav tm="100000">
                                          <p:val>
                                            <p:strVal val="#ppt_x"/>
                                          </p:val>
                                        </p:tav>
                                      </p:tavLst>
                                    </p:anim>
                                    <p:anim calcmode="lin" valueType="num">
                                      <p:cBhvr>
                                        <p:cTn id="61" dur="900" decel="100000" fill="hold"/>
                                        <p:tgtEl>
                                          <p:spTgt spid="3"/>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900" decel="100000" fill="hold"/>
                                        <p:tgtEl>
                                          <p:spTgt spid="11"/>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left)">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barn(inVertical)">
                                      <p:cBhvr>
                                        <p:cTn id="80" dur="500"/>
                                        <p:tgtEl>
                                          <p:spTgt spid="74"/>
                                        </p:tgtEl>
                                      </p:cBhvr>
                                    </p:animEffect>
                                  </p:childTnLst>
                                </p:cTn>
                              </p:par>
                            </p:childTnLst>
                          </p:cTn>
                        </p:par>
                      </p:childTnLst>
                    </p:cTn>
                  </p:par>
                  <p:par>
                    <p:cTn id="81" fill="hold">
                      <p:stCondLst>
                        <p:cond delay="indefinite"/>
                      </p:stCondLst>
                      <p:childTnLst>
                        <p:par>
                          <p:cTn id="82" fill="hold">
                            <p:stCondLst>
                              <p:cond delay="0"/>
                            </p:stCondLst>
                            <p:childTnLst>
                              <p:par>
                                <p:cTn id="83" presetID="37" presetClass="entr" presetSubtype="0" fill="hold"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fade">
                                      <p:cBhvr>
                                        <p:cTn id="85" dur="1000"/>
                                        <p:tgtEl>
                                          <p:spTgt spid="2"/>
                                        </p:tgtEl>
                                      </p:cBhvr>
                                    </p:animEffect>
                                    <p:anim calcmode="lin" valueType="num">
                                      <p:cBhvr>
                                        <p:cTn id="86" dur="1000" fill="hold"/>
                                        <p:tgtEl>
                                          <p:spTgt spid="2"/>
                                        </p:tgtEl>
                                        <p:attrNameLst>
                                          <p:attrName>ppt_x</p:attrName>
                                        </p:attrNameLst>
                                      </p:cBhvr>
                                      <p:tavLst>
                                        <p:tav tm="0">
                                          <p:val>
                                            <p:strVal val="#ppt_x"/>
                                          </p:val>
                                        </p:tav>
                                        <p:tav tm="100000">
                                          <p:val>
                                            <p:strVal val="#ppt_x"/>
                                          </p:val>
                                        </p:tav>
                                      </p:tavLst>
                                    </p:anim>
                                    <p:anim calcmode="lin" valueType="num">
                                      <p:cBhvr>
                                        <p:cTn id="87" dur="900" decel="100000" fill="hold"/>
                                        <p:tgtEl>
                                          <p:spTgt spid="2"/>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1000"/>
                                        <p:tgtEl>
                                          <p:spTgt spid="12"/>
                                        </p:tgtEl>
                                      </p:cBhvr>
                                    </p:animEffect>
                                    <p:anim calcmode="lin" valueType="num">
                                      <p:cBhvr>
                                        <p:cTn id="94" dur="1000" fill="hold"/>
                                        <p:tgtEl>
                                          <p:spTgt spid="12"/>
                                        </p:tgtEl>
                                        <p:attrNameLst>
                                          <p:attrName>ppt_x</p:attrName>
                                        </p:attrNameLst>
                                      </p:cBhvr>
                                      <p:tavLst>
                                        <p:tav tm="0">
                                          <p:val>
                                            <p:strVal val="#ppt_x"/>
                                          </p:val>
                                        </p:tav>
                                        <p:tav tm="100000">
                                          <p:val>
                                            <p:strVal val="#ppt_x"/>
                                          </p:val>
                                        </p:tav>
                                      </p:tavLst>
                                    </p:anim>
                                    <p:anim calcmode="lin" valueType="num">
                                      <p:cBhvr>
                                        <p:cTn id="95" dur="900" decel="100000" fill="hold"/>
                                        <p:tgtEl>
                                          <p:spTgt spid="1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wipe(left)">
                                      <p:cBhvr>
                                        <p:cTn id="101" dur="500"/>
                                        <p:tgtEl>
                                          <p:spTgt spid="9"/>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barn(inVertical)">
                                      <p:cBhvr>
                                        <p:cTn id="10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887924" y="1291221"/>
            <a:ext cx="1404156" cy="14035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en-US" altLang="zh-CN" sz="7200" b="1" noProof="1">
                <a:latin typeface="微软雅黑" panose="020B0503020204020204" charset="-122"/>
                <a:ea typeface="微软雅黑" panose="020B0503020204020204" charset="-122"/>
              </a:rPr>
              <a:t>C</a:t>
            </a:r>
            <a:endParaRPr lang="zh-CN" altLang="en-US" sz="7200" b="1" noProof="1">
              <a:latin typeface="微软雅黑" panose="020B0503020204020204" charset="-122"/>
              <a:ea typeface="微软雅黑" panose="020B0503020204020204" charset="-122"/>
            </a:endParaRPr>
          </a:p>
        </p:txBody>
      </p:sp>
      <p:grpSp>
        <p:nvGrpSpPr>
          <p:cNvPr id="2" name="组合 33"/>
          <p:cNvGrpSpPr>
            <a:grpSpLocks/>
          </p:cNvGrpSpPr>
          <p:nvPr/>
        </p:nvGrpSpPr>
        <p:grpSpPr bwMode="auto">
          <a:xfrm>
            <a:off x="1879998" y="3630145"/>
            <a:ext cx="5492353" cy="57168"/>
            <a:chOff x="2424953" y="1238297"/>
            <a:chExt cx="7322890" cy="76200"/>
          </a:xfrm>
        </p:grpSpPr>
        <p:sp>
          <p:nvSpPr>
            <p:cNvPr id="6" name="Rectangle 13"/>
            <p:cNvSpPr/>
            <p:nvPr/>
          </p:nvSpPr>
          <p:spPr>
            <a:xfrm>
              <a:off x="2424953" y="1238297"/>
              <a:ext cx="1463626"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sp>
          <p:nvSpPr>
            <p:cNvPr id="7" name="Rectangle 14"/>
            <p:cNvSpPr/>
            <p:nvPr/>
          </p:nvSpPr>
          <p:spPr>
            <a:xfrm>
              <a:off x="8284217" y="1238297"/>
              <a:ext cx="1463626"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sp>
          <p:nvSpPr>
            <p:cNvPr id="8" name="Rectangle 15"/>
            <p:cNvSpPr/>
            <p:nvPr/>
          </p:nvSpPr>
          <p:spPr>
            <a:xfrm>
              <a:off x="5350616" y="1238297"/>
              <a:ext cx="14636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sp>
          <p:nvSpPr>
            <p:cNvPr id="9" name="Rectangle 16"/>
            <p:cNvSpPr/>
            <p:nvPr/>
          </p:nvSpPr>
          <p:spPr>
            <a:xfrm>
              <a:off x="6814242" y="1238297"/>
              <a:ext cx="14636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sp>
          <p:nvSpPr>
            <p:cNvPr id="10" name="Rectangle 17"/>
            <p:cNvSpPr/>
            <p:nvPr/>
          </p:nvSpPr>
          <p:spPr>
            <a:xfrm>
              <a:off x="3888579" y="1238297"/>
              <a:ext cx="1462038"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grpSp>
      <p:sp>
        <p:nvSpPr>
          <p:cNvPr id="11" name="Rectangle 3"/>
          <p:cNvSpPr txBox="1">
            <a:spLocks noChangeArrowheads="1"/>
          </p:cNvSpPr>
          <p:nvPr/>
        </p:nvSpPr>
        <p:spPr bwMode="auto">
          <a:xfrm>
            <a:off x="2511487" y="2935797"/>
            <a:ext cx="4364769" cy="508553"/>
          </a:xfrm>
          <a:prstGeom prst="rect">
            <a:avLst/>
          </a:prstGeom>
          <a:noFill/>
          <a:ln w="9525">
            <a:noFill/>
            <a:miter lim="800000"/>
            <a:headEnd/>
            <a:tailEnd/>
          </a:ln>
        </p:spPr>
        <p:txBody>
          <a:bodyPr lIns="68580" tIns="34290" rIns="68580" bIns="34290" anchor="ctr"/>
          <a:lstStyle/>
          <a:p>
            <a:pPr lvl="0" algn="ctr"/>
            <a:r>
              <a:rPr lang="zh-CN" altLang="en-US" sz="3200" b="1" dirty="0">
                <a:solidFill>
                  <a:schemeClr val="accent1"/>
                </a:solidFill>
                <a:latin typeface="微软雅黑" pitchFamily="34" charset="-122"/>
                <a:ea typeface="微软雅黑" pitchFamily="34" charset="-122"/>
                <a:sym typeface="Arial" panose="020B0604020202020204" pitchFamily="34" charset="0"/>
              </a:rPr>
              <a:t>成功项目展示</a:t>
            </a:r>
            <a:endParaRPr lang="en-US" altLang="zh-CN" sz="3200" b="1" dirty="0">
              <a:solidFill>
                <a:schemeClr val="accent1"/>
              </a:solidFill>
              <a:latin typeface="微软雅黑" pitchFamily="34" charset="-122"/>
              <a:ea typeface="微软雅黑" pitchFamily="34" charset="-122"/>
              <a:sym typeface="Arial" panose="020B0604020202020204" pitchFamily="34" charset="0"/>
            </a:endParaRPr>
          </a:p>
        </p:txBody>
      </p:sp>
      <p:sp>
        <p:nvSpPr>
          <p:cNvPr id="12" name="Rectangle 3"/>
          <p:cNvSpPr txBox="1">
            <a:spLocks noChangeArrowheads="1"/>
          </p:cNvSpPr>
          <p:nvPr/>
        </p:nvSpPr>
        <p:spPr bwMode="auto">
          <a:xfrm>
            <a:off x="3023828" y="3803078"/>
            <a:ext cx="3472892" cy="415498"/>
          </a:xfrm>
          <a:prstGeom prst="rect">
            <a:avLst/>
          </a:prstGeom>
          <a:noFill/>
        </p:spPr>
        <p:txBody>
          <a:bodyPr wrap="square" lIns="0" tIns="0" rIns="0" bIns="0">
            <a:spAutoFit/>
            <a:scene3d>
              <a:camera prst="orthographicFront"/>
              <a:lightRig rig="threePt" dir="t"/>
            </a:scene3d>
            <a:sp3d>
              <a:bevelT w="1270" h="127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2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500" autoRev="1" fill="hold">
                                          <p:stCondLst>
                                            <p:cond delay="0"/>
                                          </p:stCondLst>
                                        </p:cTn>
                                        <p:tgtEl>
                                          <p:spTgt spid="11"/>
                                        </p:tgtEl>
                                        <p:attrNameLst>
                                          <p:attrName>ppt_w</p:attrName>
                                        </p:attrNameLst>
                                      </p:cBhvr>
                                    </p:anim>
                                    <p:anim by="(#ppt_w*0.50)" calcmode="lin" valueType="num">
                                      <p:cBhvr>
                                        <p:cTn id="14" dur="500" decel="50000" autoRev="1" fill="hold">
                                          <p:stCondLst>
                                            <p:cond delay="0"/>
                                          </p:stCondLst>
                                        </p:cTn>
                                        <p:tgtEl>
                                          <p:spTgt spid="11"/>
                                        </p:tgtEl>
                                        <p:attrNameLst>
                                          <p:attrName>ppt_x</p:attrName>
                                        </p:attrNameLst>
                                      </p:cBhvr>
                                    </p:anim>
                                    <p:anim from="(-#ppt_h/2)" to="(#ppt_y)" calcmode="lin" valueType="num">
                                      <p:cBhvr>
                                        <p:cTn id="15" dur="1000" fill="hold">
                                          <p:stCondLst>
                                            <p:cond delay="0"/>
                                          </p:stCondLst>
                                        </p:cTn>
                                        <p:tgtEl>
                                          <p:spTgt spid="11"/>
                                        </p:tgtEl>
                                        <p:attrNameLst>
                                          <p:attrName>ppt_y</p:attrName>
                                        </p:attrNameLst>
                                      </p:cBhvr>
                                    </p:anim>
                                    <p:animRot by="21600000">
                                      <p:cBhvr>
                                        <p:cTn id="16" dur="1000" fill="hold">
                                          <p:stCondLst>
                                            <p:cond delay="0"/>
                                          </p:stCondLst>
                                        </p:cTn>
                                        <p:tgtEl>
                                          <p:spTgt spid="11"/>
                                        </p:tgtEl>
                                        <p:attrNameLst>
                                          <p:attrName>r</p:attrName>
                                        </p:attrNameLst>
                                      </p:cBhvr>
                                    </p:animRot>
                                  </p:childTnLst>
                                </p:cTn>
                              </p:par>
                              <p:par>
                                <p:cTn id="17" presetID="22" presetClass="entr" presetSubtype="8" fill="hold" nodeType="withEffect">
                                  <p:stCondLst>
                                    <p:cond delay="25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3481812-CA6E-4CF7-A597-B03BE0D22F0C}" type="slidenum">
              <a:rPr lang="en-GB" smtClean="0"/>
              <a:pPr/>
              <a:t>14</a:t>
            </a:fld>
            <a:endParaRPr lang="en-GB"/>
          </a:p>
        </p:txBody>
      </p:sp>
      <p:grpSp>
        <p:nvGrpSpPr>
          <p:cNvPr id="2" name="Group 53"/>
          <p:cNvGrpSpPr/>
          <p:nvPr/>
        </p:nvGrpSpPr>
        <p:grpSpPr>
          <a:xfrm>
            <a:off x="2902863" y="4035862"/>
            <a:ext cx="2067312" cy="830075"/>
            <a:chOff x="1979461" y="5237441"/>
            <a:chExt cx="2756416" cy="1106425"/>
          </a:xfrm>
        </p:grpSpPr>
        <p:sp>
          <p:nvSpPr>
            <p:cNvPr id="10" name="Freeform 9"/>
            <p:cNvSpPr/>
            <p:nvPr/>
          </p:nvSpPr>
          <p:spPr>
            <a:xfrm flipH="1">
              <a:off x="1979461" y="5237441"/>
              <a:ext cx="2756416" cy="1106425"/>
            </a:xfrm>
            <a:custGeom>
              <a:avLst/>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94"/>
            <p:cNvSpPr/>
            <p:nvPr/>
          </p:nvSpPr>
          <p:spPr bwMode="auto">
            <a:xfrm>
              <a:off x="3934197" y="5564286"/>
              <a:ext cx="557245" cy="452735"/>
            </a:xfrm>
            <a:custGeom>
              <a:avLst/>
              <a:gdLst>
                <a:gd name="T0" fmla="*/ 506 w 564"/>
                <a:gd name="T1" fmla="*/ 115 h 458"/>
                <a:gd name="T2" fmla="*/ 507 w 564"/>
                <a:gd name="T3" fmla="*/ 129 h 458"/>
                <a:gd name="T4" fmla="*/ 178 w 564"/>
                <a:gd name="T5" fmla="*/ 458 h 458"/>
                <a:gd name="T6" fmla="*/ 0 w 564"/>
                <a:gd name="T7" fmla="*/ 406 h 458"/>
                <a:gd name="T8" fmla="*/ 28 w 564"/>
                <a:gd name="T9" fmla="*/ 408 h 458"/>
                <a:gd name="T10" fmla="*/ 172 w 564"/>
                <a:gd name="T11" fmla="*/ 359 h 458"/>
                <a:gd name="T12" fmla="*/ 64 w 564"/>
                <a:gd name="T13" fmla="*/ 278 h 458"/>
                <a:gd name="T14" fmla="*/ 85 w 564"/>
                <a:gd name="T15" fmla="*/ 280 h 458"/>
                <a:gd name="T16" fmla="*/ 116 w 564"/>
                <a:gd name="T17" fmla="*/ 276 h 458"/>
                <a:gd name="T18" fmla="*/ 23 w 564"/>
                <a:gd name="T19" fmla="*/ 163 h 458"/>
                <a:gd name="T20" fmla="*/ 23 w 564"/>
                <a:gd name="T21" fmla="*/ 162 h 458"/>
                <a:gd name="T22" fmla="*/ 76 w 564"/>
                <a:gd name="T23" fmla="*/ 176 h 458"/>
                <a:gd name="T24" fmla="*/ 24 w 564"/>
                <a:gd name="T25" fmla="*/ 80 h 458"/>
                <a:gd name="T26" fmla="*/ 40 w 564"/>
                <a:gd name="T27" fmla="*/ 22 h 458"/>
                <a:gd name="T28" fmla="*/ 278 w 564"/>
                <a:gd name="T29" fmla="*/ 142 h 458"/>
                <a:gd name="T30" fmla="*/ 275 w 564"/>
                <a:gd name="T31" fmla="*/ 116 h 458"/>
                <a:gd name="T32" fmla="*/ 391 w 564"/>
                <a:gd name="T33" fmla="*/ 0 h 458"/>
                <a:gd name="T34" fmla="*/ 475 w 564"/>
                <a:gd name="T35" fmla="*/ 37 h 458"/>
                <a:gd name="T36" fmla="*/ 548 w 564"/>
                <a:gd name="T37" fmla="*/ 9 h 458"/>
                <a:gd name="T38" fmla="*/ 498 w 564"/>
                <a:gd name="T39" fmla="*/ 73 h 458"/>
                <a:gd name="T40" fmla="*/ 564 w 564"/>
                <a:gd name="T41" fmla="*/ 55 h 458"/>
                <a:gd name="T42" fmla="*/ 506 w 564"/>
                <a:gd name="T43" fmla="*/ 115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4" h="458">
                  <a:moveTo>
                    <a:pt x="506" y="115"/>
                  </a:moveTo>
                  <a:cubicBezTo>
                    <a:pt x="506" y="120"/>
                    <a:pt x="507" y="124"/>
                    <a:pt x="507" y="129"/>
                  </a:cubicBezTo>
                  <a:cubicBezTo>
                    <a:pt x="507" y="282"/>
                    <a:pt x="390" y="458"/>
                    <a:pt x="178" y="458"/>
                  </a:cubicBezTo>
                  <a:cubicBezTo>
                    <a:pt x="112" y="458"/>
                    <a:pt x="52" y="439"/>
                    <a:pt x="0" y="406"/>
                  </a:cubicBezTo>
                  <a:cubicBezTo>
                    <a:pt x="10" y="408"/>
                    <a:pt x="19" y="408"/>
                    <a:pt x="28" y="408"/>
                  </a:cubicBezTo>
                  <a:cubicBezTo>
                    <a:pt x="82" y="408"/>
                    <a:pt x="132" y="390"/>
                    <a:pt x="172" y="359"/>
                  </a:cubicBezTo>
                  <a:cubicBezTo>
                    <a:pt x="121" y="358"/>
                    <a:pt x="78" y="324"/>
                    <a:pt x="64" y="278"/>
                  </a:cubicBezTo>
                  <a:cubicBezTo>
                    <a:pt x="71" y="280"/>
                    <a:pt x="78" y="280"/>
                    <a:pt x="85" y="280"/>
                  </a:cubicBezTo>
                  <a:cubicBezTo>
                    <a:pt x="96" y="280"/>
                    <a:pt x="106" y="279"/>
                    <a:pt x="116" y="276"/>
                  </a:cubicBezTo>
                  <a:cubicBezTo>
                    <a:pt x="63" y="266"/>
                    <a:pt x="23" y="219"/>
                    <a:pt x="23" y="163"/>
                  </a:cubicBezTo>
                  <a:cubicBezTo>
                    <a:pt x="23" y="162"/>
                    <a:pt x="23" y="162"/>
                    <a:pt x="23" y="162"/>
                  </a:cubicBezTo>
                  <a:cubicBezTo>
                    <a:pt x="39" y="170"/>
                    <a:pt x="57" y="175"/>
                    <a:pt x="76" y="176"/>
                  </a:cubicBezTo>
                  <a:cubicBezTo>
                    <a:pt x="44" y="155"/>
                    <a:pt x="24" y="120"/>
                    <a:pt x="24" y="80"/>
                  </a:cubicBezTo>
                  <a:cubicBezTo>
                    <a:pt x="24" y="59"/>
                    <a:pt x="30" y="39"/>
                    <a:pt x="40" y="22"/>
                  </a:cubicBezTo>
                  <a:cubicBezTo>
                    <a:pt x="97" y="92"/>
                    <a:pt x="182" y="138"/>
                    <a:pt x="278" y="142"/>
                  </a:cubicBezTo>
                  <a:cubicBezTo>
                    <a:pt x="276" y="134"/>
                    <a:pt x="275" y="125"/>
                    <a:pt x="275" y="116"/>
                  </a:cubicBezTo>
                  <a:cubicBezTo>
                    <a:pt x="275" y="52"/>
                    <a:pt x="327" y="0"/>
                    <a:pt x="391" y="0"/>
                  </a:cubicBezTo>
                  <a:cubicBezTo>
                    <a:pt x="424" y="0"/>
                    <a:pt x="454" y="15"/>
                    <a:pt x="475" y="37"/>
                  </a:cubicBezTo>
                  <a:cubicBezTo>
                    <a:pt x="501" y="32"/>
                    <a:pt x="526" y="22"/>
                    <a:pt x="548" y="9"/>
                  </a:cubicBezTo>
                  <a:cubicBezTo>
                    <a:pt x="540" y="36"/>
                    <a:pt x="521" y="59"/>
                    <a:pt x="498" y="73"/>
                  </a:cubicBezTo>
                  <a:cubicBezTo>
                    <a:pt x="521" y="70"/>
                    <a:pt x="543" y="64"/>
                    <a:pt x="564" y="55"/>
                  </a:cubicBezTo>
                  <a:cubicBezTo>
                    <a:pt x="548" y="78"/>
                    <a:pt x="529" y="98"/>
                    <a:pt x="506" y="115"/>
                  </a:cubicBezTo>
                  <a:close/>
                </a:path>
              </a:pathLst>
            </a:custGeom>
            <a:solidFill>
              <a:schemeClr val="bg2"/>
            </a:solidFill>
            <a:ln>
              <a:noFill/>
            </a:ln>
          </p:spPr>
          <p:txBody>
            <a:bodyPr vert="horz" wrap="square" lIns="91440" tIns="45720" rIns="91440" bIns="45720" numCol="1" anchor="t" anchorCtr="0" compatLnSpc="1"/>
            <a:lstStyle/>
            <a:p>
              <a:endParaRPr lang="en-GB"/>
            </a:p>
          </p:txBody>
        </p:sp>
        <p:sp>
          <p:nvSpPr>
            <p:cNvPr id="50" name="TextBox 49"/>
            <p:cNvSpPr txBox="1"/>
            <p:nvPr/>
          </p:nvSpPr>
          <p:spPr>
            <a:xfrm>
              <a:off x="2262237" y="5605987"/>
              <a:ext cx="1389184" cy="492291"/>
            </a:xfrm>
            <a:prstGeom prst="rect">
              <a:avLst/>
            </a:prstGeom>
            <a:noFill/>
          </p:spPr>
          <p:txBody>
            <a:bodyPr wrap="none" rtlCol="0">
              <a:spAutoFit/>
            </a:bodyPr>
            <a:lstStyle/>
            <a:p>
              <a:pPr algn="ctr"/>
              <a:r>
                <a:rPr lang="en-US" b="1">
                  <a:solidFill>
                    <a:schemeClr val="bg2"/>
                  </a:solidFill>
                </a:rPr>
                <a:t>TWITTER</a:t>
              </a:r>
              <a:endParaRPr lang="en-GB" b="1">
                <a:solidFill>
                  <a:schemeClr val="bg2"/>
                </a:solidFill>
              </a:endParaRPr>
            </a:p>
          </p:txBody>
        </p:sp>
      </p:grpSp>
      <p:grpSp>
        <p:nvGrpSpPr>
          <p:cNvPr id="4" name="Group 54"/>
          <p:cNvGrpSpPr/>
          <p:nvPr/>
        </p:nvGrpSpPr>
        <p:grpSpPr>
          <a:xfrm>
            <a:off x="4173825" y="3083182"/>
            <a:ext cx="2067312" cy="830075"/>
            <a:chOff x="4461401" y="4131016"/>
            <a:chExt cx="2756416" cy="1106425"/>
          </a:xfrm>
        </p:grpSpPr>
        <p:sp>
          <p:nvSpPr>
            <p:cNvPr id="15" name="Freeform 14"/>
            <p:cNvSpPr/>
            <p:nvPr/>
          </p:nvSpPr>
          <p:spPr>
            <a:xfrm>
              <a:off x="4461401" y="4131016"/>
              <a:ext cx="2756416" cy="1106425"/>
            </a:xfrm>
            <a:custGeom>
              <a:avLst/>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1"/>
            <p:cNvGrpSpPr/>
            <p:nvPr/>
          </p:nvGrpSpPr>
          <p:grpSpPr>
            <a:xfrm>
              <a:off x="4598469" y="4522646"/>
              <a:ext cx="782812" cy="323163"/>
              <a:chOff x="1187275" y="2452546"/>
              <a:chExt cx="861093" cy="355479"/>
            </a:xfrm>
            <a:solidFill>
              <a:schemeClr val="bg2"/>
            </a:solidFill>
          </p:grpSpPr>
          <p:sp>
            <p:nvSpPr>
              <p:cNvPr id="43" name="Freeform 102"/>
              <p:cNvSpPr/>
              <p:nvPr/>
            </p:nvSpPr>
            <p:spPr bwMode="auto">
              <a:xfrm>
                <a:off x="1838312" y="2595950"/>
                <a:ext cx="30296" cy="119166"/>
              </a:xfrm>
              <a:custGeom>
                <a:avLst/>
                <a:gdLst>
                  <a:gd name="T0" fmla="*/ 10 w 19"/>
                  <a:gd name="T1" fmla="*/ 0 h 75"/>
                  <a:gd name="T2" fmla="*/ 0 w 19"/>
                  <a:gd name="T3" fmla="*/ 5 h 75"/>
                  <a:gd name="T4" fmla="*/ 0 w 19"/>
                  <a:gd name="T5" fmla="*/ 70 h 75"/>
                  <a:gd name="T6" fmla="*/ 10 w 19"/>
                  <a:gd name="T7" fmla="*/ 75 h 75"/>
                  <a:gd name="T8" fmla="*/ 19 w 19"/>
                  <a:gd name="T9" fmla="*/ 60 h 75"/>
                  <a:gd name="T10" fmla="*/ 19 w 19"/>
                  <a:gd name="T11" fmla="*/ 15 h 75"/>
                  <a:gd name="T12" fmla="*/ 10 w 19"/>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19" h="75">
                    <a:moveTo>
                      <a:pt x="10" y="0"/>
                    </a:moveTo>
                    <a:cubicBezTo>
                      <a:pt x="7" y="0"/>
                      <a:pt x="6" y="2"/>
                      <a:pt x="0" y="5"/>
                    </a:cubicBezTo>
                    <a:cubicBezTo>
                      <a:pt x="0" y="70"/>
                      <a:pt x="0" y="70"/>
                      <a:pt x="0" y="70"/>
                    </a:cubicBezTo>
                    <a:cubicBezTo>
                      <a:pt x="6" y="73"/>
                      <a:pt x="7" y="75"/>
                      <a:pt x="10" y="75"/>
                    </a:cubicBezTo>
                    <a:cubicBezTo>
                      <a:pt x="15" y="75"/>
                      <a:pt x="19" y="70"/>
                      <a:pt x="19" y="60"/>
                    </a:cubicBezTo>
                    <a:cubicBezTo>
                      <a:pt x="19" y="15"/>
                      <a:pt x="19" y="15"/>
                      <a:pt x="19" y="15"/>
                    </a:cubicBezTo>
                    <a:cubicBezTo>
                      <a:pt x="19" y="5"/>
                      <a:pt x="15"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4" name="Freeform 103"/>
              <p:cNvSpPr/>
              <p:nvPr/>
            </p:nvSpPr>
            <p:spPr bwMode="auto">
              <a:xfrm>
                <a:off x="1426280" y="2569019"/>
                <a:ext cx="92236" cy="175046"/>
              </a:xfrm>
              <a:custGeom>
                <a:avLst/>
                <a:gdLst>
                  <a:gd name="T0" fmla="*/ 39 w 58"/>
                  <a:gd name="T1" fmla="*/ 82 h 110"/>
                  <a:gd name="T2" fmla="*/ 24 w 58"/>
                  <a:gd name="T3" fmla="*/ 91 h 110"/>
                  <a:gd name="T4" fmla="*/ 20 w 58"/>
                  <a:gd name="T5" fmla="*/ 87 h 110"/>
                  <a:gd name="T6" fmla="*/ 19 w 58"/>
                  <a:gd name="T7" fmla="*/ 79 h 110"/>
                  <a:gd name="T8" fmla="*/ 19 w 58"/>
                  <a:gd name="T9" fmla="*/ 0 h 110"/>
                  <a:gd name="T10" fmla="*/ 0 w 58"/>
                  <a:gd name="T11" fmla="*/ 0 h 110"/>
                  <a:gd name="T12" fmla="*/ 0 w 58"/>
                  <a:gd name="T13" fmla="*/ 85 h 110"/>
                  <a:gd name="T14" fmla="*/ 1 w 58"/>
                  <a:gd name="T15" fmla="*/ 101 h 110"/>
                  <a:gd name="T16" fmla="*/ 15 w 58"/>
                  <a:gd name="T17" fmla="*/ 109 h 110"/>
                  <a:gd name="T18" fmla="*/ 39 w 58"/>
                  <a:gd name="T19" fmla="*/ 96 h 110"/>
                  <a:gd name="T20" fmla="*/ 39 w 58"/>
                  <a:gd name="T21" fmla="*/ 110 h 110"/>
                  <a:gd name="T22" fmla="*/ 58 w 58"/>
                  <a:gd name="T23" fmla="*/ 110 h 110"/>
                  <a:gd name="T24" fmla="*/ 58 w 58"/>
                  <a:gd name="T25" fmla="*/ 0 h 110"/>
                  <a:gd name="T26" fmla="*/ 39 w 58"/>
                  <a:gd name="T27" fmla="*/ 0 h 110"/>
                  <a:gd name="T28" fmla="*/ 39 w 58"/>
                  <a:gd name="T29" fmla="*/ 8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110">
                    <a:moveTo>
                      <a:pt x="39" y="82"/>
                    </a:moveTo>
                    <a:cubicBezTo>
                      <a:pt x="32" y="88"/>
                      <a:pt x="28" y="91"/>
                      <a:pt x="24" y="91"/>
                    </a:cubicBezTo>
                    <a:cubicBezTo>
                      <a:pt x="22" y="91"/>
                      <a:pt x="20" y="90"/>
                      <a:pt x="20" y="87"/>
                    </a:cubicBezTo>
                    <a:cubicBezTo>
                      <a:pt x="19" y="86"/>
                      <a:pt x="19" y="84"/>
                      <a:pt x="19" y="79"/>
                    </a:cubicBezTo>
                    <a:cubicBezTo>
                      <a:pt x="19" y="0"/>
                      <a:pt x="19" y="0"/>
                      <a:pt x="19" y="0"/>
                    </a:cubicBezTo>
                    <a:cubicBezTo>
                      <a:pt x="0" y="0"/>
                      <a:pt x="0" y="0"/>
                      <a:pt x="0" y="0"/>
                    </a:cubicBezTo>
                    <a:cubicBezTo>
                      <a:pt x="0" y="85"/>
                      <a:pt x="0" y="85"/>
                      <a:pt x="0" y="85"/>
                    </a:cubicBezTo>
                    <a:cubicBezTo>
                      <a:pt x="0" y="93"/>
                      <a:pt x="0" y="98"/>
                      <a:pt x="1" y="101"/>
                    </a:cubicBezTo>
                    <a:cubicBezTo>
                      <a:pt x="3" y="107"/>
                      <a:pt x="9" y="109"/>
                      <a:pt x="15" y="109"/>
                    </a:cubicBezTo>
                    <a:cubicBezTo>
                      <a:pt x="22" y="109"/>
                      <a:pt x="32" y="105"/>
                      <a:pt x="39" y="96"/>
                    </a:cubicBezTo>
                    <a:cubicBezTo>
                      <a:pt x="39" y="110"/>
                      <a:pt x="39" y="110"/>
                      <a:pt x="39" y="110"/>
                    </a:cubicBezTo>
                    <a:cubicBezTo>
                      <a:pt x="58" y="110"/>
                      <a:pt x="58" y="110"/>
                      <a:pt x="58" y="110"/>
                    </a:cubicBezTo>
                    <a:cubicBezTo>
                      <a:pt x="58" y="0"/>
                      <a:pt x="58" y="0"/>
                      <a:pt x="58" y="0"/>
                    </a:cubicBezTo>
                    <a:cubicBezTo>
                      <a:pt x="39" y="0"/>
                      <a:pt x="39" y="0"/>
                      <a:pt x="39" y="0"/>
                    </a:cubicBezTo>
                    <a:lnTo>
                      <a:pt x="39"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5" name="Freeform 104"/>
              <p:cNvSpPr>
                <a:spLocks noEditPoints="1"/>
              </p:cNvSpPr>
              <p:nvPr/>
            </p:nvSpPr>
            <p:spPr bwMode="auto">
              <a:xfrm>
                <a:off x="1313173" y="2567673"/>
                <a:ext cx="92236" cy="175046"/>
              </a:xfrm>
              <a:custGeom>
                <a:avLst/>
                <a:gdLst>
                  <a:gd name="T0" fmla="*/ 24 w 58"/>
                  <a:gd name="T1" fmla="*/ 0 h 110"/>
                  <a:gd name="T2" fmla="*/ 4 w 58"/>
                  <a:gd name="T3" fmla="*/ 11 h 110"/>
                  <a:gd name="T4" fmla="*/ 0 w 58"/>
                  <a:gd name="T5" fmla="*/ 36 h 110"/>
                  <a:gd name="T6" fmla="*/ 0 w 58"/>
                  <a:gd name="T7" fmla="*/ 74 h 110"/>
                  <a:gd name="T8" fmla="*/ 4 w 58"/>
                  <a:gd name="T9" fmla="*/ 99 h 110"/>
                  <a:gd name="T10" fmla="*/ 25 w 58"/>
                  <a:gd name="T11" fmla="*/ 110 h 110"/>
                  <a:gd name="T12" fmla="*/ 50 w 58"/>
                  <a:gd name="T13" fmla="*/ 99 h 110"/>
                  <a:gd name="T14" fmla="*/ 58 w 58"/>
                  <a:gd name="T15" fmla="*/ 74 h 110"/>
                  <a:gd name="T16" fmla="*/ 58 w 58"/>
                  <a:gd name="T17" fmla="*/ 36 h 110"/>
                  <a:gd name="T18" fmla="*/ 49 w 58"/>
                  <a:gd name="T19" fmla="*/ 11 h 110"/>
                  <a:gd name="T20" fmla="*/ 24 w 58"/>
                  <a:gd name="T21" fmla="*/ 0 h 110"/>
                  <a:gd name="T22" fmla="*/ 38 w 58"/>
                  <a:gd name="T23" fmla="*/ 77 h 110"/>
                  <a:gd name="T24" fmla="*/ 29 w 58"/>
                  <a:gd name="T25" fmla="*/ 92 h 110"/>
                  <a:gd name="T26" fmla="*/ 19 w 58"/>
                  <a:gd name="T27" fmla="*/ 77 h 110"/>
                  <a:gd name="T28" fmla="*/ 19 w 58"/>
                  <a:gd name="T29" fmla="*/ 32 h 110"/>
                  <a:gd name="T30" fmla="*/ 29 w 58"/>
                  <a:gd name="T31" fmla="*/ 17 h 110"/>
                  <a:gd name="T32" fmla="*/ 38 w 58"/>
                  <a:gd name="T33" fmla="*/ 32 h 110"/>
                  <a:gd name="T34" fmla="*/ 38 w 58"/>
                  <a:gd name="T35" fmla="*/ 7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10">
                    <a:moveTo>
                      <a:pt x="24" y="0"/>
                    </a:moveTo>
                    <a:cubicBezTo>
                      <a:pt x="15" y="0"/>
                      <a:pt x="9" y="3"/>
                      <a:pt x="4" y="11"/>
                    </a:cubicBezTo>
                    <a:cubicBezTo>
                      <a:pt x="0" y="16"/>
                      <a:pt x="0" y="25"/>
                      <a:pt x="0" y="36"/>
                    </a:cubicBezTo>
                    <a:cubicBezTo>
                      <a:pt x="0" y="74"/>
                      <a:pt x="0" y="74"/>
                      <a:pt x="0" y="74"/>
                    </a:cubicBezTo>
                    <a:cubicBezTo>
                      <a:pt x="0" y="85"/>
                      <a:pt x="0" y="94"/>
                      <a:pt x="4" y="99"/>
                    </a:cubicBezTo>
                    <a:cubicBezTo>
                      <a:pt x="9" y="106"/>
                      <a:pt x="16" y="110"/>
                      <a:pt x="25" y="110"/>
                    </a:cubicBezTo>
                    <a:cubicBezTo>
                      <a:pt x="35" y="110"/>
                      <a:pt x="45" y="106"/>
                      <a:pt x="50" y="99"/>
                    </a:cubicBezTo>
                    <a:cubicBezTo>
                      <a:pt x="54" y="94"/>
                      <a:pt x="58" y="85"/>
                      <a:pt x="58" y="74"/>
                    </a:cubicBezTo>
                    <a:cubicBezTo>
                      <a:pt x="58" y="36"/>
                      <a:pt x="58" y="36"/>
                      <a:pt x="58" y="36"/>
                    </a:cubicBezTo>
                    <a:cubicBezTo>
                      <a:pt x="58" y="25"/>
                      <a:pt x="54" y="16"/>
                      <a:pt x="49" y="11"/>
                    </a:cubicBezTo>
                    <a:cubicBezTo>
                      <a:pt x="44" y="3"/>
                      <a:pt x="34" y="0"/>
                      <a:pt x="24" y="0"/>
                    </a:cubicBezTo>
                    <a:close/>
                    <a:moveTo>
                      <a:pt x="38" y="77"/>
                    </a:moveTo>
                    <a:cubicBezTo>
                      <a:pt x="38" y="87"/>
                      <a:pt x="35" y="92"/>
                      <a:pt x="29" y="92"/>
                    </a:cubicBezTo>
                    <a:cubicBezTo>
                      <a:pt x="22" y="92"/>
                      <a:pt x="19" y="87"/>
                      <a:pt x="19" y="77"/>
                    </a:cubicBezTo>
                    <a:cubicBezTo>
                      <a:pt x="19" y="32"/>
                      <a:pt x="19" y="32"/>
                      <a:pt x="19" y="32"/>
                    </a:cubicBezTo>
                    <a:cubicBezTo>
                      <a:pt x="19" y="22"/>
                      <a:pt x="22" y="17"/>
                      <a:pt x="29" y="17"/>
                    </a:cubicBezTo>
                    <a:cubicBezTo>
                      <a:pt x="35" y="17"/>
                      <a:pt x="38" y="22"/>
                      <a:pt x="38" y="32"/>
                    </a:cubicBezTo>
                    <a:lnTo>
                      <a:pt x="38"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6" name="Freeform 105"/>
              <p:cNvSpPr/>
              <p:nvPr/>
            </p:nvSpPr>
            <p:spPr bwMode="auto">
              <a:xfrm>
                <a:off x="1951419" y="2595950"/>
                <a:ext cx="30296" cy="44435"/>
              </a:xfrm>
              <a:custGeom>
                <a:avLst/>
                <a:gdLst>
                  <a:gd name="T0" fmla="*/ 9 w 19"/>
                  <a:gd name="T1" fmla="*/ 0 h 28"/>
                  <a:gd name="T2" fmla="*/ 0 w 19"/>
                  <a:gd name="T3" fmla="*/ 15 h 28"/>
                  <a:gd name="T4" fmla="*/ 0 w 19"/>
                  <a:gd name="T5" fmla="*/ 28 h 28"/>
                  <a:gd name="T6" fmla="*/ 19 w 19"/>
                  <a:gd name="T7" fmla="*/ 28 h 28"/>
                  <a:gd name="T8" fmla="*/ 19 w 19"/>
                  <a:gd name="T9" fmla="*/ 15 h 28"/>
                  <a:gd name="T10" fmla="*/ 9 w 19"/>
                  <a:gd name="T11" fmla="*/ 0 h 28"/>
                </a:gdLst>
                <a:ahLst/>
                <a:cxnLst>
                  <a:cxn ang="0">
                    <a:pos x="T0" y="T1"/>
                  </a:cxn>
                  <a:cxn ang="0">
                    <a:pos x="T2" y="T3"/>
                  </a:cxn>
                  <a:cxn ang="0">
                    <a:pos x="T4" y="T5"/>
                  </a:cxn>
                  <a:cxn ang="0">
                    <a:pos x="T6" y="T7"/>
                  </a:cxn>
                  <a:cxn ang="0">
                    <a:pos x="T8" y="T9"/>
                  </a:cxn>
                  <a:cxn ang="0">
                    <a:pos x="T10" y="T11"/>
                  </a:cxn>
                </a:cxnLst>
                <a:rect l="0" t="0" r="r" b="b"/>
                <a:pathLst>
                  <a:path w="19" h="28">
                    <a:moveTo>
                      <a:pt x="9" y="0"/>
                    </a:moveTo>
                    <a:cubicBezTo>
                      <a:pt x="3" y="0"/>
                      <a:pt x="0" y="5"/>
                      <a:pt x="0" y="15"/>
                    </a:cubicBezTo>
                    <a:cubicBezTo>
                      <a:pt x="0" y="28"/>
                      <a:pt x="0" y="28"/>
                      <a:pt x="0" y="28"/>
                    </a:cubicBezTo>
                    <a:cubicBezTo>
                      <a:pt x="19" y="28"/>
                      <a:pt x="19" y="28"/>
                      <a:pt x="19" y="28"/>
                    </a:cubicBezTo>
                    <a:cubicBezTo>
                      <a:pt x="19" y="15"/>
                      <a:pt x="19" y="15"/>
                      <a:pt x="19" y="15"/>
                    </a:cubicBezTo>
                    <a:cubicBezTo>
                      <a:pt x="19" y="5"/>
                      <a:pt x="16"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7" name="Freeform 106"/>
              <p:cNvSpPr>
                <a:spLocks noEditPoints="1"/>
              </p:cNvSpPr>
              <p:nvPr/>
            </p:nvSpPr>
            <p:spPr bwMode="auto">
              <a:xfrm>
                <a:off x="1539387" y="2452546"/>
                <a:ext cx="508981" cy="355479"/>
              </a:xfrm>
              <a:custGeom>
                <a:avLst/>
                <a:gdLst>
                  <a:gd name="T0" fmla="*/ 160 w 320"/>
                  <a:gd name="T1" fmla="*/ 0 h 223"/>
                  <a:gd name="T2" fmla="*/ 6 w 320"/>
                  <a:gd name="T3" fmla="*/ 36 h 223"/>
                  <a:gd name="T4" fmla="*/ 6 w 320"/>
                  <a:gd name="T5" fmla="*/ 187 h 223"/>
                  <a:gd name="T6" fmla="*/ 160 w 320"/>
                  <a:gd name="T7" fmla="*/ 223 h 223"/>
                  <a:gd name="T8" fmla="*/ 314 w 320"/>
                  <a:gd name="T9" fmla="*/ 187 h 223"/>
                  <a:gd name="T10" fmla="*/ 314 w 320"/>
                  <a:gd name="T11" fmla="*/ 36 h 223"/>
                  <a:gd name="T12" fmla="*/ 97 w 320"/>
                  <a:gd name="T13" fmla="*/ 60 h 223"/>
                  <a:gd name="T14" fmla="*/ 71 w 320"/>
                  <a:gd name="T15" fmla="*/ 183 h 223"/>
                  <a:gd name="T16" fmla="*/ 52 w 320"/>
                  <a:gd name="T17" fmla="*/ 60 h 223"/>
                  <a:gd name="T18" fmla="*/ 26 w 320"/>
                  <a:gd name="T19" fmla="*/ 40 h 223"/>
                  <a:gd name="T20" fmla="*/ 97 w 320"/>
                  <a:gd name="T21" fmla="*/ 60 h 223"/>
                  <a:gd name="T22" fmla="*/ 136 w 320"/>
                  <a:gd name="T23" fmla="*/ 183 h 223"/>
                  <a:gd name="T24" fmla="*/ 111 w 320"/>
                  <a:gd name="T25" fmla="*/ 182 h 223"/>
                  <a:gd name="T26" fmla="*/ 97 w 320"/>
                  <a:gd name="T27" fmla="*/ 158 h 223"/>
                  <a:gd name="T28" fmla="*/ 116 w 320"/>
                  <a:gd name="T29" fmla="*/ 73 h 223"/>
                  <a:gd name="T30" fmla="*/ 115 w 320"/>
                  <a:gd name="T31" fmla="*/ 160 h 223"/>
                  <a:gd name="T32" fmla="*/ 136 w 320"/>
                  <a:gd name="T33" fmla="*/ 156 h 223"/>
                  <a:gd name="T34" fmla="*/ 155 w 320"/>
                  <a:gd name="T35" fmla="*/ 73 h 223"/>
                  <a:gd name="T36" fmla="*/ 226 w 320"/>
                  <a:gd name="T37" fmla="*/ 149 h 223"/>
                  <a:gd name="T38" fmla="*/ 207 w 320"/>
                  <a:gd name="T39" fmla="*/ 182 h 223"/>
                  <a:gd name="T40" fmla="*/ 188 w 320"/>
                  <a:gd name="T41" fmla="*/ 183 h 223"/>
                  <a:gd name="T42" fmla="*/ 168 w 320"/>
                  <a:gd name="T43" fmla="*/ 40 h 223"/>
                  <a:gd name="T44" fmla="*/ 188 w 320"/>
                  <a:gd name="T45" fmla="*/ 84 h 223"/>
                  <a:gd name="T46" fmla="*/ 223 w 320"/>
                  <a:gd name="T47" fmla="*/ 85 h 223"/>
                  <a:gd name="T48" fmla="*/ 226 w 320"/>
                  <a:gd name="T49" fmla="*/ 149 h 223"/>
                  <a:gd name="T50" fmla="*/ 259 w 320"/>
                  <a:gd name="T51" fmla="*/ 131 h 223"/>
                  <a:gd name="T52" fmla="*/ 268 w 320"/>
                  <a:gd name="T53" fmla="*/ 165 h 223"/>
                  <a:gd name="T54" fmla="*/ 276 w 320"/>
                  <a:gd name="T55" fmla="*/ 144 h 223"/>
                  <a:gd name="T56" fmla="*/ 298 w 320"/>
                  <a:gd name="T57" fmla="*/ 147 h 223"/>
                  <a:gd name="T58" fmla="*/ 291 w 320"/>
                  <a:gd name="T59" fmla="*/ 171 h 223"/>
                  <a:gd name="T60" fmla="*/ 245 w 320"/>
                  <a:gd name="T61" fmla="*/ 171 h 223"/>
                  <a:gd name="T62" fmla="*/ 239 w 320"/>
                  <a:gd name="T63" fmla="*/ 109 h 223"/>
                  <a:gd name="T64" fmla="*/ 267 w 320"/>
                  <a:gd name="T65" fmla="*/ 73 h 223"/>
                  <a:gd name="T66" fmla="*/ 298 w 320"/>
                  <a:gd name="T67" fmla="*/ 10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0" h="223">
                    <a:moveTo>
                      <a:pt x="280" y="5"/>
                    </a:moveTo>
                    <a:cubicBezTo>
                      <a:pt x="240" y="0"/>
                      <a:pt x="200" y="0"/>
                      <a:pt x="160" y="0"/>
                    </a:cubicBezTo>
                    <a:cubicBezTo>
                      <a:pt x="120" y="0"/>
                      <a:pt x="80" y="0"/>
                      <a:pt x="41" y="5"/>
                    </a:cubicBezTo>
                    <a:cubicBezTo>
                      <a:pt x="24" y="7"/>
                      <a:pt x="10" y="19"/>
                      <a:pt x="6" y="36"/>
                    </a:cubicBezTo>
                    <a:cubicBezTo>
                      <a:pt x="1" y="60"/>
                      <a:pt x="0" y="87"/>
                      <a:pt x="0" y="112"/>
                    </a:cubicBezTo>
                    <a:cubicBezTo>
                      <a:pt x="0" y="136"/>
                      <a:pt x="0" y="163"/>
                      <a:pt x="6" y="187"/>
                    </a:cubicBezTo>
                    <a:cubicBezTo>
                      <a:pt x="10" y="204"/>
                      <a:pt x="24" y="217"/>
                      <a:pt x="41" y="218"/>
                    </a:cubicBezTo>
                    <a:cubicBezTo>
                      <a:pt x="80" y="223"/>
                      <a:pt x="120" y="223"/>
                      <a:pt x="160" y="223"/>
                    </a:cubicBezTo>
                    <a:cubicBezTo>
                      <a:pt x="200" y="223"/>
                      <a:pt x="240" y="223"/>
                      <a:pt x="280" y="218"/>
                    </a:cubicBezTo>
                    <a:cubicBezTo>
                      <a:pt x="296" y="217"/>
                      <a:pt x="310" y="204"/>
                      <a:pt x="314" y="187"/>
                    </a:cubicBezTo>
                    <a:cubicBezTo>
                      <a:pt x="320" y="163"/>
                      <a:pt x="320" y="136"/>
                      <a:pt x="320" y="112"/>
                    </a:cubicBezTo>
                    <a:cubicBezTo>
                      <a:pt x="320" y="87"/>
                      <a:pt x="320" y="60"/>
                      <a:pt x="314" y="36"/>
                    </a:cubicBezTo>
                    <a:cubicBezTo>
                      <a:pt x="310" y="19"/>
                      <a:pt x="296" y="7"/>
                      <a:pt x="280" y="5"/>
                    </a:cubicBezTo>
                    <a:close/>
                    <a:moveTo>
                      <a:pt x="97" y="60"/>
                    </a:moveTo>
                    <a:cubicBezTo>
                      <a:pt x="71" y="60"/>
                      <a:pt x="71" y="60"/>
                      <a:pt x="71" y="60"/>
                    </a:cubicBezTo>
                    <a:cubicBezTo>
                      <a:pt x="71" y="183"/>
                      <a:pt x="71" y="183"/>
                      <a:pt x="71" y="183"/>
                    </a:cubicBezTo>
                    <a:cubicBezTo>
                      <a:pt x="52" y="183"/>
                      <a:pt x="52" y="183"/>
                      <a:pt x="52" y="183"/>
                    </a:cubicBezTo>
                    <a:cubicBezTo>
                      <a:pt x="52" y="60"/>
                      <a:pt x="52" y="60"/>
                      <a:pt x="52" y="60"/>
                    </a:cubicBezTo>
                    <a:cubicBezTo>
                      <a:pt x="26" y="60"/>
                      <a:pt x="26" y="60"/>
                      <a:pt x="26" y="60"/>
                    </a:cubicBezTo>
                    <a:cubicBezTo>
                      <a:pt x="26" y="40"/>
                      <a:pt x="26" y="40"/>
                      <a:pt x="26" y="40"/>
                    </a:cubicBezTo>
                    <a:cubicBezTo>
                      <a:pt x="97" y="40"/>
                      <a:pt x="97" y="40"/>
                      <a:pt x="97" y="40"/>
                    </a:cubicBezTo>
                    <a:lnTo>
                      <a:pt x="97" y="60"/>
                    </a:lnTo>
                    <a:close/>
                    <a:moveTo>
                      <a:pt x="155" y="183"/>
                    </a:moveTo>
                    <a:cubicBezTo>
                      <a:pt x="136" y="183"/>
                      <a:pt x="136" y="183"/>
                      <a:pt x="136" y="183"/>
                    </a:cubicBezTo>
                    <a:cubicBezTo>
                      <a:pt x="136" y="169"/>
                      <a:pt x="136" y="169"/>
                      <a:pt x="136" y="169"/>
                    </a:cubicBezTo>
                    <a:cubicBezTo>
                      <a:pt x="123" y="178"/>
                      <a:pt x="118" y="182"/>
                      <a:pt x="111" y="182"/>
                    </a:cubicBezTo>
                    <a:cubicBezTo>
                      <a:pt x="105" y="182"/>
                      <a:pt x="101" y="180"/>
                      <a:pt x="99" y="174"/>
                    </a:cubicBezTo>
                    <a:cubicBezTo>
                      <a:pt x="98" y="171"/>
                      <a:pt x="97" y="166"/>
                      <a:pt x="97" y="158"/>
                    </a:cubicBezTo>
                    <a:cubicBezTo>
                      <a:pt x="97" y="73"/>
                      <a:pt x="97" y="73"/>
                      <a:pt x="97" y="73"/>
                    </a:cubicBezTo>
                    <a:cubicBezTo>
                      <a:pt x="116" y="73"/>
                      <a:pt x="116" y="73"/>
                      <a:pt x="116" y="73"/>
                    </a:cubicBezTo>
                    <a:cubicBezTo>
                      <a:pt x="116" y="153"/>
                      <a:pt x="116" y="153"/>
                      <a:pt x="116" y="153"/>
                    </a:cubicBezTo>
                    <a:cubicBezTo>
                      <a:pt x="116" y="157"/>
                      <a:pt x="115" y="159"/>
                      <a:pt x="115" y="160"/>
                    </a:cubicBezTo>
                    <a:cubicBezTo>
                      <a:pt x="116" y="163"/>
                      <a:pt x="119" y="165"/>
                      <a:pt x="122" y="165"/>
                    </a:cubicBezTo>
                    <a:cubicBezTo>
                      <a:pt x="126" y="165"/>
                      <a:pt x="129" y="162"/>
                      <a:pt x="136" y="156"/>
                    </a:cubicBezTo>
                    <a:cubicBezTo>
                      <a:pt x="136" y="73"/>
                      <a:pt x="136" y="73"/>
                      <a:pt x="136" y="73"/>
                    </a:cubicBezTo>
                    <a:cubicBezTo>
                      <a:pt x="155" y="73"/>
                      <a:pt x="155" y="73"/>
                      <a:pt x="155" y="73"/>
                    </a:cubicBezTo>
                    <a:lnTo>
                      <a:pt x="155" y="183"/>
                    </a:lnTo>
                    <a:close/>
                    <a:moveTo>
                      <a:pt x="226" y="149"/>
                    </a:moveTo>
                    <a:cubicBezTo>
                      <a:pt x="226" y="159"/>
                      <a:pt x="224" y="166"/>
                      <a:pt x="223" y="170"/>
                    </a:cubicBezTo>
                    <a:cubicBezTo>
                      <a:pt x="220" y="178"/>
                      <a:pt x="215" y="182"/>
                      <a:pt x="207" y="182"/>
                    </a:cubicBezTo>
                    <a:cubicBezTo>
                      <a:pt x="201" y="182"/>
                      <a:pt x="194" y="178"/>
                      <a:pt x="188" y="170"/>
                    </a:cubicBezTo>
                    <a:cubicBezTo>
                      <a:pt x="188" y="183"/>
                      <a:pt x="188" y="183"/>
                      <a:pt x="188" y="183"/>
                    </a:cubicBezTo>
                    <a:cubicBezTo>
                      <a:pt x="168" y="183"/>
                      <a:pt x="168" y="183"/>
                      <a:pt x="168" y="183"/>
                    </a:cubicBezTo>
                    <a:cubicBezTo>
                      <a:pt x="168" y="40"/>
                      <a:pt x="168" y="40"/>
                      <a:pt x="168" y="40"/>
                    </a:cubicBezTo>
                    <a:cubicBezTo>
                      <a:pt x="188" y="40"/>
                      <a:pt x="188" y="40"/>
                      <a:pt x="188" y="40"/>
                    </a:cubicBezTo>
                    <a:cubicBezTo>
                      <a:pt x="188" y="84"/>
                      <a:pt x="188" y="84"/>
                      <a:pt x="188" y="84"/>
                    </a:cubicBezTo>
                    <a:cubicBezTo>
                      <a:pt x="194" y="77"/>
                      <a:pt x="200" y="73"/>
                      <a:pt x="207" y="73"/>
                    </a:cubicBezTo>
                    <a:cubicBezTo>
                      <a:pt x="214" y="73"/>
                      <a:pt x="221" y="77"/>
                      <a:pt x="223" y="85"/>
                    </a:cubicBezTo>
                    <a:cubicBezTo>
                      <a:pt x="225" y="89"/>
                      <a:pt x="226" y="96"/>
                      <a:pt x="226" y="106"/>
                    </a:cubicBezTo>
                    <a:lnTo>
                      <a:pt x="226" y="149"/>
                    </a:lnTo>
                    <a:close/>
                    <a:moveTo>
                      <a:pt x="298" y="131"/>
                    </a:moveTo>
                    <a:cubicBezTo>
                      <a:pt x="259" y="131"/>
                      <a:pt x="259" y="131"/>
                      <a:pt x="259" y="131"/>
                    </a:cubicBezTo>
                    <a:cubicBezTo>
                      <a:pt x="259" y="150"/>
                      <a:pt x="259" y="150"/>
                      <a:pt x="259" y="150"/>
                    </a:cubicBezTo>
                    <a:cubicBezTo>
                      <a:pt x="259" y="160"/>
                      <a:pt x="261" y="165"/>
                      <a:pt x="268" y="165"/>
                    </a:cubicBezTo>
                    <a:cubicBezTo>
                      <a:pt x="273" y="165"/>
                      <a:pt x="275" y="162"/>
                      <a:pt x="276" y="157"/>
                    </a:cubicBezTo>
                    <a:cubicBezTo>
                      <a:pt x="276" y="156"/>
                      <a:pt x="276" y="150"/>
                      <a:pt x="276" y="144"/>
                    </a:cubicBezTo>
                    <a:cubicBezTo>
                      <a:pt x="298" y="144"/>
                      <a:pt x="298" y="144"/>
                      <a:pt x="298" y="144"/>
                    </a:cubicBezTo>
                    <a:cubicBezTo>
                      <a:pt x="298" y="147"/>
                      <a:pt x="298" y="147"/>
                      <a:pt x="298" y="147"/>
                    </a:cubicBezTo>
                    <a:cubicBezTo>
                      <a:pt x="298" y="153"/>
                      <a:pt x="296" y="157"/>
                      <a:pt x="296" y="159"/>
                    </a:cubicBezTo>
                    <a:cubicBezTo>
                      <a:pt x="296" y="163"/>
                      <a:pt x="294" y="167"/>
                      <a:pt x="291" y="171"/>
                    </a:cubicBezTo>
                    <a:cubicBezTo>
                      <a:pt x="286" y="178"/>
                      <a:pt x="278" y="182"/>
                      <a:pt x="268" y="182"/>
                    </a:cubicBezTo>
                    <a:cubicBezTo>
                      <a:pt x="258" y="182"/>
                      <a:pt x="251" y="178"/>
                      <a:pt x="245" y="171"/>
                    </a:cubicBezTo>
                    <a:cubicBezTo>
                      <a:pt x="241" y="166"/>
                      <a:pt x="239" y="157"/>
                      <a:pt x="239" y="146"/>
                    </a:cubicBezTo>
                    <a:cubicBezTo>
                      <a:pt x="239" y="109"/>
                      <a:pt x="239" y="109"/>
                      <a:pt x="239" y="109"/>
                    </a:cubicBezTo>
                    <a:cubicBezTo>
                      <a:pt x="239" y="98"/>
                      <a:pt x="241" y="89"/>
                      <a:pt x="245" y="84"/>
                    </a:cubicBezTo>
                    <a:cubicBezTo>
                      <a:pt x="250" y="77"/>
                      <a:pt x="258" y="73"/>
                      <a:pt x="267" y="73"/>
                    </a:cubicBezTo>
                    <a:cubicBezTo>
                      <a:pt x="277" y="73"/>
                      <a:pt x="285" y="77"/>
                      <a:pt x="291" y="84"/>
                    </a:cubicBezTo>
                    <a:cubicBezTo>
                      <a:pt x="295" y="89"/>
                      <a:pt x="298" y="98"/>
                      <a:pt x="298" y="109"/>
                    </a:cubicBezTo>
                    <a:lnTo>
                      <a:pt x="298"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sp>
            <p:nvSpPr>
              <p:cNvPr id="48" name="Freeform 107"/>
              <p:cNvSpPr/>
              <p:nvPr/>
            </p:nvSpPr>
            <p:spPr bwMode="auto">
              <a:xfrm>
                <a:off x="1187275" y="2507080"/>
                <a:ext cx="119839" cy="236986"/>
              </a:xfrm>
              <a:custGeom>
                <a:avLst/>
                <a:gdLst>
                  <a:gd name="T0" fmla="*/ 38 w 75"/>
                  <a:gd name="T1" fmla="*/ 57 h 149"/>
                  <a:gd name="T2" fmla="*/ 23 w 75"/>
                  <a:gd name="T3" fmla="*/ 0 h 149"/>
                  <a:gd name="T4" fmla="*/ 0 w 75"/>
                  <a:gd name="T5" fmla="*/ 0 h 149"/>
                  <a:gd name="T6" fmla="*/ 14 w 75"/>
                  <a:gd name="T7" fmla="*/ 41 h 149"/>
                  <a:gd name="T8" fmla="*/ 27 w 75"/>
                  <a:gd name="T9" fmla="*/ 88 h 149"/>
                  <a:gd name="T10" fmla="*/ 27 w 75"/>
                  <a:gd name="T11" fmla="*/ 149 h 149"/>
                  <a:gd name="T12" fmla="*/ 53 w 75"/>
                  <a:gd name="T13" fmla="*/ 149 h 149"/>
                  <a:gd name="T14" fmla="*/ 53 w 75"/>
                  <a:gd name="T15" fmla="*/ 88 h 149"/>
                  <a:gd name="T16" fmla="*/ 75 w 75"/>
                  <a:gd name="T17" fmla="*/ 0 h 149"/>
                  <a:gd name="T18" fmla="*/ 53 w 75"/>
                  <a:gd name="T19" fmla="*/ 0 h 149"/>
                  <a:gd name="T20" fmla="*/ 38 w 75"/>
                  <a:gd name="T21" fmla="*/ 5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49">
                    <a:moveTo>
                      <a:pt x="38" y="57"/>
                    </a:moveTo>
                    <a:cubicBezTo>
                      <a:pt x="23" y="0"/>
                      <a:pt x="23" y="0"/>
                      <a:pt x="23" y="0"/>
                    </a:cubicBezTo>
                    <a:cubicBezTo>
                      <a:pt x="0" y="0"/>
                      <a:pt x="0" y="0"/>
                      <a:pt x="0" y="0"/>
                    </a:cubicBezTo>
                    <a:cubicBezTo>
                      <a:pt x="4" y="13"/>
                      <a:pt x="9" y="28"/>
                      <a:pt x="14" y="41"/>
                    </a:cubicBezTo>
                    <a:cubicBezTo>
                      <a:pt x="21" y="61"/>
                      <a:pt x="27" y="78"/>
                      <a:pt x="27" y="88"/>
                    </a:cubicBezTo>
                    <a:cubicBezTo>
                      <a:pt x="27" y="149"/>
                      <a:pt x="27" y="149"/>
                      <a:pt x="27" y="149"/>
                    </a:cubicBezTo>
                    <a:cubicBezTo>
                      <a:pt x="53" y="149"/>
                      <a:pt x="53" y="149"/>
                      <a:pt x="53" y="149"/>
                    </a:cubicBezTo>
                    <a:cubicBezTo>
                      <a:pt x="53" y="88"/>
                      <a:pt x="53" y="88"/>
                      <a:pt x="53" y="88"/>
                    </a:cubicBezTo>
                    <a:cubicBezTo>
                      <a:pt x="75" y="0"/>
                      <a:pt x="75" y="0"/>
                      <a:pt x="75" y="0"/>
                    </a:cubicBezTo>
                    <a:cubicBezTo>
                      <a:pt x="53" y="0"/>
                      <a:pt x="53" y="0"/>
                      <a:pt x="53" y="0"/>
                    </a:cubicBezTo>
                    <a:lnTo>
                      <a:pt x="3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p>
            </p:txBody>
          </p:sp>
        </p:grpSp>
        <p:sp>
          <p:nvSpPr>
            <p:cNvPr id="51" name="TextBox 50"/>
            <p:cNvSpPr txBox="1"/>
            <p:nvPr/>
          </p:nvSpPr>
          <p:spPr>
            <a:xfrm>
              <a:off x="5420077" y="4488544"/>
              <a:ext cx="1478611" cy="492291"/>
            </a:xfrm>
            <a:prstGeom prst="rect">
              <a:avLst/>
            </a:prstGeom>
            <a:noFill/>
          </p:spPr>
          <p:txBody>
            <a:bodyPr wrap="none" rtlCol="0">
              <a:spAutoFit/>
            </a:bodyPr>
            <a:lstStyle/>
            <a:p>
              <a:pPr algn="ctr"/>
              <a:r>
                <a:rPr lang="en-US" b="1">
                  <a:solidFill>
                    <a:schemeClr val="bg2"/>
                  </a:solidFill>
                </a:rPr>
                <a:t>YOUTUBE</a:t>
              </a:r>
              <a:endParaRPr lang="en-GB" b="1">
                <a:solidFill>
                  <a:schemeClr val="bg2"/>
                </a:solidFill>
              </a:endParaRPr>
            </a:p>
          </p:txBody>
        </p:sp>
      </p:grpSp>
      <p:grpSp>
        <p:nvGrpSpPr>
          <p:cNvPr id="6" name="Group 55"/>
          <p:cNvGrpSpPr/>
          <p:nvPr/>
        </p:nvGrpSpPr>
        <p:grpSpPr>
          <a:xfrm>
            <a:off x="4173825" y="1173667"/>
            <a:ext cx="2067312" cy="830075"/>
            <a:chOff x="6556634" y="3024592"/>
            <a:chExt cx="2756416" cy="1106425"/>
          </a:xfrm>
        </p:grpSpPr>
        <p:sp>
          <p:nvSpPr>
            <p:cNvPr id="16" name="Freeform 15"/>
            <p:cNvSpPr/>
            <p:nvPr/>
          </p:nvSpPr>
          <p:spPr>
            <a:xfrm>
              <a:off x="6556634" y="3024592"/>
              <a:ext cx="2756416" cy="1106425"/>
            </a:xfrm>
            <a:custGeom>
              <a:avLst/>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109"/>
            <p:cNvSpPr>
              <a:spLocks noEditPoints="1"/>
            </p:cNvSpPr>
            <p:nvPr/>
          </p:nvSpPr>
          <p:spPr bwMode="auto">
            <a:xfrm>
              <a:off x="6836922" y="3316535"/>
              <a:ext cx="534565" cy="542644"/>
            </a:xfrm>
            <a:custGeom>
              <a:avLst/>
              <a:gdLst>
                <a:gd name="T0" fmla="*/ 326 w 336"/>
                <a:gd name="T1" fmla="*/ 207 h 341"/>
                <a:gd name="T2" fmla="*/ 330 w 336"/>
                <a:gd name="T3" fmla="*/ 173 h 341"/>
                <a:gd name="T4" fmla="*/ 170 w 336"/>
                <a:gd name="T5" fmla="*/ 12 h 341"/>
                <a:gd name="T6" fmla="*/ 142 w 336"/>
                <a:gd name="T7" fmla="*/ 15 h 341"/>
                <a:gd name="T8" fmla="*/ 93 w 336"/>
                <a:gd name="T9" fmla="*/ 0 h 341"/>
                <a:gd name="T10" fmla="*/ 0 w 336"/>
                <a:gd name="T11" fmla="*/ 93 h 341"/>
                <a:gd name="T12" fmla="*/ 13 w 336"/>
                <a:gd name="T13" fmla="*/ 140 h 341"/>
                <a:gd name="T14" fmla="*/ 10 w 336"/>
                <a:gd name="T15" fmla="*/ 173 h 341"/>
                <a:gd name="T16" fmla="*/ 170 w 336"/>
                <a:gd name="T17" fmla="*/ 333 h 341"/>
                <a:gd name="T18" fmla="*/ 199 w 336"/>
                <a:gd name="T19" fmla="*/ 330 h 341"/>
                <a:gd name="T20" fmla="*/ 243 w 336"/>
                <a:gd name="T21" fmla="*/ 341 h 341"/>
                <a:gd name="T22" fmla="*/ 336 w 336"/>
                <a:gd name="T23" fmla="*/ 248 h 341"/>
                <a:gd name="T24" fmla="*/ 326 w 336"/>
                <a:gd name="T25" fmla="*/ 207 h 341"/>
                <a:gd name="T26" fmla="*/ 252 w 336"/>
                <a:gd name="T27" fmla="*/ 249 h 341"/>
                <a:gd name="T28" fmla="*/ 220 w 336"/>
                <a:gd name="T29" fmla="*/ 274 h 341"/>
                <a:gd name="T30" fmla="*/ 169 w 336"/>
                <a:gd name="T31" fmla="*/ 283 h 341"/>
                <a:gd name="T32" fmla="*/ 112 w 336"/>
                <a:gd name="T33" fmla="*/ 271 h 341"/>
                <a:gd name="T34" fmla="*/ 86 w 336"/>
                <a:gd name="T35" fmla="*/ 247 h 341"/>
                <a:gd name="T36" fmla="*/ 75 w 336"/>
                <a:gd name="T37" fmla="*/ 218 h 341"/>
                <a:gd name="T38" fmla="*/ 82 w 336"/>
                <a:gd name="T39" fmla="*/ 203 h 341"/>
                <a:gd name="T40" fmla="*/ 99 w 336"/>
                <a:gd name="T41" fmla="*/ 197 h 341"/>
                <a:gd name="T42" fmla="*/ 113 w 336"/>
                <a:gd name="T43" fmla="*/ 202 h 341"/>
                <a:gd name="T44" fmla="*/ 122 w 336"/>
                <a:gd name="T45" fmla="*/ 215 h 341"/>
                <a:gd name="T46" fmla="*/ 131 w 336"/>
                <a:gd name="T47" fmla="*/ 232 h 341"/>
                <a:gd name="T48" fmla="*/ 145 w 336"/>
                <a:gd name="T49" fmla="*/ 242 h 341"/>
                <a:gd name="T50" fmla="*/ 168 w 336"/>
                <a:gd name="T51" fmla="*/ 246 h 341"/>
                <a:gd name="T52" fmla="*/ 201 w 336"/>
                <a:gd name="T53" fmla="*/ 238 h 341"/>
                <a:gd name="T54" fmla="*/ 212 w 336"/>
                <a:gd name="T55" fmla="*/ 218 h 341"/>
                <a:gd name="T56" fmla="*/ 206 w 336"/>
                <a:gd name="T57" fmla="*/ 203 h 341"/>
                <a:gd name="T58" fmla="*/ 189 w 336"/>
                <a:gd name="T59" fmla="*/ 193 h 341"/>
                <a:gd name="T60" fmla="*/ 160 w 336"/>
                <a:gd name="T61" fmla="*/ 186 h 341"/>
                <a:gd name="T62" fmla="*/ 118 w 336"/>
                <a:gd name="T63" fmla="*/ 173 h 341"/>
                <a:gd name="T64" fmla="*/ 90 w 336"/>
                <a:gd name="T65" fmla="*/ 153 h 341"/>
                <a:gd name="T66" fmla="*/ 80 w 336"/>
                <a:gd name="T67" fmla="*/ 121 h 341"/>
                <a:gd name="T68" fmla="*/ 91 w 336"/>
                <a:gd name="T69" fmla="*/ 89 h 341"/>
                <a:gd name="T70" fmla="*/ 122 w 336"/>
                <a:gd name="T71" fmla="*/ 67 h 341"/>
                <a:gd name="T72" fmla="*/ 169 w 336"/>
                <a:gd name="T73" fmla="*/ 60 h 341"/>
                <a:gd name="T74" fmla="*/ 206 w 336"/>
                <a:gd name="T75" fmla="*/ 65 h 341"/>
                <a:gd name="T76" fmla="*/ 233 w 336"/>
                <a:gd name="T77" fmla="*/ 78 h 341"/>
                <a:gd name="T78" fmla="*/ 248 w 336"/>
                <a:gd name="T79" fmla="*/ 95 h 341"/>
                <a:gd name="T80" fmla="*/ 253 w 336"/>
                <a:gd name="T81" fmla="*/ 114 h 341"/>
                <a:gd name="T82" fmla="*/ 247 w 336"/>
                <a:gd name="T83" fmla="*/ 129 h 341"/>
                <a:gd name="T84" fmla="*/ 230 w 336"/>
                <a:gd name="T85" fmla="*/ 136 h 341"/>
                <a:gd name="T86" fmla="*/ 216 w 336"/>
                <a:gd name="T87" fmla="*/ 132 h 341"/>
                <a:gd name="T88" fmla="*/ 207 w 336"/>
                <a:gd name="T89" fmla="*/ 119 h 341"/>
                <a:gd name="T90" fmla="*/ 192 w 336"/>
                <a:gd name="T91" fmla="*/ 101 h 341"/>
                <a:gd name="T92" fmla="*/ 166 w 336"/>
                <a:gd name="T93" fmla="*/ 95 h 341"/>
                <a:gd name="T94" fmla="*/ 138 w 336"/>
                <a:gd name="T95" fmla="*/ 102 h 341"/>
                <a:gd name="T96" fmla="*/ 128 w 336"/>
                <a:gd name="T97" fmla="*/ 117 h 341"/>
                <a:gd name="T98" fmla="*/ 131 w 336"/>
                <a:gd name="T99" fmla="*/ 127 h 341"/>
                <a:gd name="T100" fmla="*/ 141 w 336"/>
                <a:gd name="T101" fmla="*/ 134 h 341"/>
                <a:gd name="T102" fmla="*/ 154 w 336"/>
                <a:gd name="T103" fmla="*/ 139 h 341"/>
                <a:gd name="T104" fmla="*/ 176 w 336"/>
                <a:gd name="T105" fmla="*/ 144 h 341"/>
                <a:gd name="T106" fmla="*/ 211 w 336"/>
                <a:gd name="T107" fmla="*/ 154 h 341"/>
                <a:gd name="T108" fmla="*/ 239 w 336"/>
                <a:gd name="T109" fmla="*/ 166 h 341"/>
                <a:gd name="T110" fmla="*/ 257 w 336"/>
                <a:gd name="T111" fmla="*/ 185 h 341"/>
                <a:gd name="T112" fmla="*/ 263 w 336"/>
                <a:gd name="T113" fmla="*/ 213 h 341"/>
                <a:gd name="T114" fmla="*/ 252 w 336"/>
                <a:gd name="T115" fmla="*/ 24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6" h="341">
                  <a:moveTo>
                    <a:pt x="326" y="207"/>
                  </a:moveTo>
                  <a:cubicBezTo>
                    <a:pt x="329" y="196"/>
                    <a:pt x="330" y="184"/>
                    <a:pt x="330" y="173"/>
                  </a:cubicBezTo>
                  <a:cubicBezTo>
                    <a:pt x="330" y="84"/>
                    <a:pt x="258" y="12"/>
                    <a:pt x="170" y="12"/>
                  </a:cubicBezTo>
                  <a:cubicBezTo>
                    <a:pt x="161" y="12"/>
                    <a:pt x="151" y="13"/>
                    <a:pt x="142" y="15"/>
                  </a:cubicBezTo>
                  <a:cubicBezTo>
                    <a:pt x="128" y="6"/>
                    <a:pt x="111" y="0"/>
                    <a:pt x="93" y="0"/>
                  </a:cubicBezTo>
                  <a:cubicBezTo>
                    <a:pt x="42" y="0"/>
                    <a:pt x="0" y="42"/>
                    <a:pt x="0" y="93"/>
                  </a:cubicBezTo>
                  <a:cubicBezTo>
                    <a:pt x="0" y="110"/>
                    <a:pt x="5" y="126"/>
                    <a:pt x="13" y="140"/>
                  </a:cubicBezTo>
                  <a:cubicBezTo>
                    <a:pt x="11" y="151"/>
                    <a:pt x="10" y="161"/>
                    <a:pt x="10" y="173"/>
                  </a:cubicBezTo>
                  <a:cubicBezTo>
                    <a:pt x="10" y="261"/>
                    <a:pt x="81" y="333"/>
                    <a:pt x="170" y="333"/>
                  </a:cubicBezTo>
                  <a:cubicBezTo>
                    <a:pt x="180" y="333"/>
                    <a:pt x="190" y="332"/>
                    <a:pt x="199" y="330"/>
                  </a:cubicBezTo>
                  <a:cubicBezTo>
                    <a:pt x="212" y="337"/>
                    <a:pt x="227" y="341"/>
                    <a:pt x="243" y="341"/>
                  </a:cubicBezTo>
                  <a:cubicBezTo>
                    <a:pt x="295" y="341"/>
                    <a:pt x="336" y="300"/>
                    <a:pt x="336" y="248"/>
                  </a:cubicBezTo>
                  <a:cubicBezTo>
                    <a:pt x="336" y="233"/>
                    <a:pt x="333" y="219"/>
                    <a:pt x="326" y="207"/>
                  </a:cubicBezTo>
                  <a:close/>
                  <a:moveTo>
                    <a:pt x="252" y="249"/>
                  </a:moveTo>
                  <a:cubicBezTo>
                    <a:pt x="245" y="260"/>
                    <a:pt x="234" y="268"/>
                    <a:pt x="220" y="274"/>
                  </a:cubicBezTo>
                  <a:cubicBezTo>
                    <a:pt x="205" y="280"/>
                    <a:pt x="189" y="283"/>
                    <a:pt x="169" y="283"/>
                  </a:cubicBezTo>
                  <a:cubicBezTo>
                    <a:pt x="146" y="283"/>
                    <a:pt x="127" y="279"/>
                    <a:pt x="112" y="271"/>
                  </a:cubicBezTo>
                  <a:cubicBezTo>
                    <a:pt x="101" y="265"/>
                    <a:pt x="92" y="257"/>
                    <a:pt x="86" y="247"/>
                  </a:cubicBezTo>
                  <a:cubicBezTo>
                    <a:pt x="79" y="237"/>
                    <a:pt x="75" y="228"/>
                    <a:pt x="75" y="218"/>
                  </a:cubicBezTo>
                  <a:cubicBezTo>
                    <a:pt x="75" y="212"/>
                    <a:pt x="78" y="207"/>
                    <a:pt x="82" y="203"/>
                  </a:cubicBezTo>
                  <a:cubicBezTo>
                    <a:pt x="86" y="199"/>
                    <a:pt x="92" y="197"/>
                    <a:pt x="99" y="197"/>
                  </a:cubicBezTo>
                  <a:cubicBezTo>
                    <a:pt x="104" y="197"/>
                    <a:pt x="109" y="198"/>
                    <a:pt x="113" y="202"/>
                  </a:cubicBezTo>
                  <a:cubicBezTo>
                    <a:pt x="117" y="205"/>
                    <a:pt x="120" y="210"/>
                    <a:pt x="122" y="215"/>
                  </a:cubicBezTo>
                  <a:cubicBezTo>
                    <a:pt x="125" y="222"/>
                    <a:pt x="128" y="227"/>
                    <a:pt x="131" y="232"/>
                  </a:cubicBezTo>
                  <a:cubicBezTo>
                    <a:pt x="135" y="236"/>
                    <a:pt x="139" y="239"/>
                    <a:pt x="145" y="242"/>
                  </a:cubicBezTo>
                  <a:cubicBezTo>
                    <a:pt x="151" y="245"/>
                    <a:pt x="159" y="246"/>
                    <a:pt x="168" y="246"/>
                  </a:cubicBezTo>
                  <a:cubicBezTo>
                    <a:pt x="181" y="246"/>
                    <a:pt x="192" y="244"/>
                    <a:pt x="201" y="238"/>
                  </a:cubicBezTo>
                  <a:cubicBezTo>
                    <a:pt x="209" y="232"/>
                    <a:pt x="212" y="226"/>
                    <a:pt x="212" y="218"/>
                  </a:cubicBezTo>
                  <a:cubicBezTo>
                    <a:pt x="212" y="212"/>
                    <a:pt x="210" y="207"/>
                    <a:pt x="206" y="203"/>
                  </a:cubicBezTo>
                  <a:cubicBezTo>
                    <a:pt x="202" y="199"/>
                    <a:pt x="196" y="196"/>
                    <a:pt x="189" y="193"/>
                  </a:cubicBezTo>
                  <a:cubicBezTo>
                    <a:pt x="182" y="191"/>
                    <a:pt x="172" y="189"/>
                    <a:pt x="160" y="186"/>
                  </a:cubicBezTo>
                  <a:cubicBezTo>
                    <a:pt x="143" y="182"/>
                    <a:pt x="129" y="178"/>
                    <a:pt x="118" y="173"/>
                  </a:cubicBezTo>
                  <a:cubicBezTo>
                    <a:pt x="106" y="169"/>
                    <a:pt x="97" y="162"/>
                    <a:pt x="90" y="153"/>
                  </a:cubicBezTo>
                  <a:cubicBezTo>
                    <a:pt x="83" y="145"/>
                    <a:pt x="80" y="134"/>
                    <a:pt x="80" y="121"/>
                  </a:cubicBezTo>
                  <a:cubicBezTo>
                    <a:pt x="80" y="109"/>
                    <a:pt x="83" y="98"/>
                    <a:pt x="91" y="89"/>
                  </a:cubicBezTo>
                  <a:cubicBezTo>
                    <a:pt x="98" y="79"/>
                    <a:pt x="108" y="72"/>
                    <a:pt x="122" y="67"/>
                  </a:cubicBezTo>
                  <a:cubicBezTo>
                    <a:pt x="135" y="62"/>
                    <a:pt x="151" y="60"/>
                    <a:pt x="169" y="60"/>
                  </a:cubicBezTo>
                  <a:cubicBezTo>
                    <a:pt x="183" y="60"/>
                    <a:pt x="196" y="61"/>
                    <a:pt x="206" y="65"/>
                  </a:cubicBezTo>
                  <a:cubicBezTo>
                    <a:pt x="217" y="68"/>
                    <a:pt x="226" y="72"/>
                    <a:pt x="233" y="78"/>
                  </a:cubicBezTo>
                  <a:cubicBezTo>
                    <a:pt x="240" y="83"/>
                    <a:pt x="245" y="89"/>
                    <a:pt x="248" y="95"/>
                  </a:cubicBezTo>
                  <a:cubicBezTo>
                    <a:pt x="252" y="102"/>
                    <a:pt x="253" y="108"/>
                    <a:pt x="253" y="114"/>
                  </a:cubicBezTo>
                  <a:cubicBezTo>
                    <a:pt x="253" y="119"/>
                    <a:pt x="251" y="125"/>
                    <a:pt x="247" y="129"/>
                  </a:cubicBezTo>
                  <a:cubicBezTo>
                    <a:pt x="242" y="134"/>
                    <a:pt x="237" y="136"/>
                    <a:pt x="230" y="136"/>
                  </a:cubicBezTo>
                  <a:cubicBezTo>
                    <a:pt x="224" y="136"/>
                    <a:pt x="220" y="135"/>
                    <a:pt x="216" y="132"/>
                  </a:cubicBezTo>
                  <a:cubicBezTo>
                    <a:pt x="213" y="129"/>
                    <a:pt x="210" y="125"/>
                    <a:pt x="207" y="119"/>
                  </a:cubicBezTo>
                  <a:cubicBezTo>
                    <a:pt x="203" y="111"/>
                    <a:pt x="198" y="105"/>
                    <a:pt x="192" y="101"/>
                  </a:cubicBezTo>
                  <a:cubicBezTo>
                    <a:pt x="187" y="97"/>
                    <a:pt x="178" y="95"/>
                    <a:pt x="166" y="95"/>
                  </a:cubicBezTo>
                  <a:cubicBezTo>
                    <a:pt x="154" y="95"/>
                    <a:pt x="145" y="97"/>
                    <a:pt x="138" y="102"/>
                  </a:cubicBezTo>
                  <a:cubicBezTo>
                    <a:pt x="131" y="106"/>
                    <a:pt x="128" y="111"/>
                    <a:pt x="128" y="117"/>
                  </a:cubicBezTo>
                  <a:cubicBezTo>
                    <a:pt x="128" y="121"/>
                    <a:pt x="129" y="124"/>
                    <a:pt x="131" y="127"/>
                  </a:cubicBezTo>
                  <a:cubicBezTo>
                    <a:pt x="133" y="129"/>
                    <a:pt x="137" y="132"/>
                    <a:pt x="141" y="134"/>
                  </a:cubicBezTo>
                  <a:cubicBezTo>
                    <a:pt x="145" y="136"/>
                    <a:pt x="149" y="138"/>
                    <a:pt x="154" y="139"/>
                  </a:cubicBezTo>
                  <a:cubicBezTo>
                    <a:pt x="158" y="140"/>
                    <a:pt x="166" y="142"/>
                    <a:pt x="176" y="144"/>
                  </a:cubicBezTo>
                  <a:cubicBezTo>
                    <a:pt x="189" y="147"/>
                    <a:pt x="201" y="150"/>
                    <a:pt x="211" y="154"/>
                  </a:cubicBezTo>
                  <a:cubicBezTo>
                    <a:pt x="222" y="157"/>
                    <a:pt x="231" y="161"/>
                    <a:pt x="239" y="166"/>
                  </a:cubicBezTo>
                  <a:cubicBezTo>
                    <a:pt x="246" y="171"/>
                    <a:pt x="252" y="177"/>
                    <a:pt x="257" y="185"/>
                  </a:cubicBezTo>
                  <a:cubicBezTo>
                    <a:pt x="261" y="193"/>
                    <a:pt x="263" y="202"/>
                    <a:pt x="263" y="213"/>
                  </a:cubicBezTo>
                  <a:cubicBezTo>
                    <a:pt x="263" y="227"/>
                    <a:pt x="260" y="239"/>
                    <a:pt x="252" y="249"/>
                  </a:cubicBezTo>
                  <a:close/>
                </a:path>
              </a:pathLst>
            </a:custGeom>
            <a:solidFill>
              <a:schemeClr val="bg2"/>
            </a:solidFill>
            <a:ln>
              <a:noFill/>
            </a:ln>
          </p:spPr>
          <p:txBody>
            <a:bodyPr vert="horz" wrap="square" lIns="91440" tIns="45720" rIns="91440" bIns="45720" numCol="1" anchor="t" anchorCtr="0" compatLnSpc="1"/>
            <a:lstStyle/>
            <a:p>
              <a:endParaRPr lang="en-GB"/>
            </a:p>
          </p:txBody>
        </p:sp>
        <p:sp>
          <p:nvSpPr>
            <p:cNvPr id="52" name="TextBox 51"/>
            <p:cNvSpPr txBox="1"/>
            <p:nvPr/>
          </p:nvSpPr>
          <p:spPr>
            <a:xfrm>
              <a:off x="7746597" y="3387587"/>
              <a:ext cx="1034900" cy="492291"/>
            </a:xfrm>
            <a:prstGeom prst="rect">
              <a:avLst/>
            </a:prstGeom>
            <a:noFill/>
          </p:spPr>
          <p:txBody>
            <a:bodyPr wrap="none" rtlCol="0">
              <a:spAutoFit/>
            </a:bodyPr>
            <a:lstStyle/>
            <a:p>
              <a:pPr algn="ctr"/>
              <a:r>
                <a:rPr lang="en-US" b="1">
                  <a:solidFill>
                    <a:schemeClr val="bg2"/>
                  </a:solidFill>
                </a:rPr>
                <a:t>SKYPE</a:t>
              </a:r>
              <a:endParaRPr lang="en-GB" b="1">
                <a:solidFill>
                  <a:schemeClr val="bg2"/>
                </a:solidFill>
              </a:endParaRPr>
            </a:p>
          </p:txBody>
        </p:sp>
      </p:grpSp>
      <p:grpSp>
        <p:nvGrpSpPr>
          <p:cNvPr id="7" name="Group 56"/>
          <p:cNvGrpSpPr/>
          <p:nvPr/>
        </p:nvGrpSpPr>
        <p:grpSpPr>
          <a:xfrm>
            <a:off x="2905835" y="2128578"/>
            <a:ext cx="2067312" cy="830075"/>
            <a:chOff x="8794640" y="1918167"/>
            <a:chExt cx="2756416" cy="1106425"/>
          </a:xfrm>
        </p:grpSpPr>
        <p:sp>
          <p:nvSpPr>
            <p:cNvPr id="14" name="Freeform 13"/>
            <p:cNvSpPr/>
            <p:nvPr/>
          </p:nvSpPr>
          <p:spPr>
            <a:xfrm flipH="1">
              <a:off x="8794640" y="1918167"/>
              <a:ext cx="2756416" cy="1106425"/>
            </a:xfrm>
            <a:custGeom>
              <a:avLst/>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95"/>
            <p:cNvSpPr/>
            <p:nvPr/>
          </p:nvSpPr>
          <p:spPr bwMode="auto">
            <a:xfrm>
              <a:off x="10892501" y="2234309"/>
              <a:ext cx="221562" cy="478011"/>
            </a:xfrm>
            <a:custGeom>
              <a:avLst/>
              <a:gdLst>
                <a:gd name="T0" fmla="*/ 147 w 153"/>
                <a:gd name="T1" fmla="*/ 165 h 330"/>
                <a:gd name="T2" fmla="*/ 102 w 153"/>
                <a:gd name="T3" fmla="*/ 165 h 330"/>
                <a:gd name="T4" fmla="*/ 102 w 153"/>
                <a:gd name="T5" fmla="*/ 330 h 330"/>
                <a:gd name="T6" fmla="*/ 34 w 153"/>
                <a:gd name="T7" fmla="*/ 330 h 330"/>
                <a:gd name="T8" fmla="*/ 34 w 153"/>
                <a:gd name="T9" fmla="*/ 165 h 330"/>
                <a:gd name="T10" fmla="*/ 0 w 153"/>
                <a:gd name="T11" fmla="*/ 165 h 330"/>
                <a:gd name="T12" fmla="*/ 0 w 153"/>
                <a:gd name="T13" fmla="*/ 108 h 330"/>
                <a:gd name="T14" fmla="*/ 34 w 153"/>
                <a:gd name="T15" fmla="*/ 108 h 330"/>
                <a:gd name="T16" fmla="*/ 34 w 153"/>
                <a:gd name="T17" fmla="*/ 74 h 330"/>
                <a:gd name="T18" fmla="*/ 107 w 153"/>
                <a:gd name="T19" fmla="*/ 0 h 330"/>
                <a:gd name="T20" fmla="*/ 153 w 153"/>
                <a:gd name="T21" fmla="*/ 0 h 330"/>
                <a:gd name="T22" fmla="*/ 153 w 153"/>
                <a:gd name="T23" fmla="*/ 57 h 330"/>
                <a:gd name="T24" fmla="*/ 124 w 153"/>
                <a:gd name="T25" fmla="*/ 57 h 330"/>
                <a:gd name="T26" fmla="*/ 102 w 153"/>
                <a:gd name="T27" fmla="*/ 80 h 330"/>
                <a:gd name="T28" fmla="*/ 102 w 153"/>
                <a:gd name="T29" fmla="*/ 108 h 330"/>
                <a:gd name="T30" fmla="*/ 153 w 153"/>
                <a:gd name="T31" fmla="*/ 108 h 330"/>
                <a:gd name="T32" fmla="*/ 147 w 153"/>
                <a:gd name="T33" fmla="*/ 16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 h="330">
                  <a:moveTo>
                    <a:pt x="147" y="165"/>
                  </a:moveTo>
                  <a:cubicBezTo>
                    <a:pt x="102" y="165"/>
                    <a:pt x="102" y="165"/>
                    <a:pt x="102" y="165"/>
                  </a:cubicBezTo>
                  <a:cubicBezTo>
                    <a:pt x="102" y="330"/>
                    <a:pt x="102" y="330"/>
                    <a:pt x="102" y="330"/>
                  </a:cubicBezTo>
                  <a:cubicBezTo>
                    <a:pt x="34" y="330"/>
                    <a:pt x="34" y="330"/>
                    <a:pt x="34" y="330"/>
                  </a:cubicBezTo>
                  <a:cubicBezTo>
                    <a:pt x="34" y="165"/>
                    <a:pt x="34" y="165"/>
                    <a:pt x="34" y="165"/>
                  </a:cubicBezTo>
                  <a:cubicBezTo>
                    <a:pt x="0" y="165"/>
                    <a:pt x="0" y="165"/>
                    <a:pt x="0" y="165"/>
                  </a:cubicBezTo>
                  <a:cubicBezTo>
                    <a:pt x="0" y="108"/>
                    <a:pt x="0" y="108"/>
                    <a:pt x="0" y="108"/>
                  </a:cubicBezTo>
                  <a:cubicBezTo>
                    <a:pt x="34" y="108"/>
                    <a:pt x="34" y="108"/>
                    <a:pt x="34" y="108"/>
                  </a:cubicBezTo>
                  <a:cubicBezTo>
                    <a:pt x="34" y="74"/>
                    <a:pt x="34" y="74"/>
                    <a:pt x="34" y="74"/>
                  </a:cubicBezTo>
                  <a:cubicBezTo>
                    <a:pt x="34" y="28"/>
                    <a:pt x="53" y="0"/>
                    <a:pt x="107" y="0"/>
                  </a:cubicBezTo>
                  <a:cubicBezTo>
                    <a:pt x="153" y="0"/>
                    <a:pt x="153" y="0"/>
                    <a:pt x="153" y="0"/>
                  </a:cubicBezTo>
                  <a:cubicBezTo>
                    <a:pt x="153" y="57"/>
                    <a:pt x="153" y="57"/>
                    <a:pt x="153" y="57"/>
                  </a:cubicBezTo>
                  <a:cubicBezTo>
                    <a:pt x="124" y="57"/>
                    <a:pt x="124" y="57"/>
                    <a:pt x="124" y="57"/>
                  </a:cubicBezTo>
                  <a:cubicBezTo>
                    <a:pt x="103" y="57"/>
                    <a:pt x="102" y="65"/>
                    <a:pt x="102" y="80"/>
                  </a:cubicBezTo>
                  <a:cubicBezTo>
                    <a:pt x="102" y="108"/>
                    <a:pt x="102" y="108"/>
                    <a:pt x="102" y="108"/>
                  </a:cubicBezTo>
                  <a:cubicBezTo>
                    <a:pt x="153" y="108"/>
                    <a:pt x="153" y="108"/>
                    <a:pt x="153" y="108"/>
                  </a:cubicBezTo>
                  <a:lnTo>
                    <a:pt x="147" y="165"/>
                  </a:lnTo>
                  <a:close/>
                </a:path>
              </a:pathLst>
            </a:custGeom>
            <a:solidFill>
              <a:schemeClr val="bg2"/>
            </a:solidFill>
            <a:ln>
              <a:noFill/>
            </a:ln>
          </p:spPr>
          <p:txBody>
            <a:bodyPr vert="horz" wrap="square" lIns="91440" tIns="45720" rIns="91440" bIns="45720" numCol="1" anchor="t" anchorCtr="0" compatLnSpc="1"/>
            <a:lstStyle/>
            <a:p>
              <a:endParaRPr lang="en-GB"/>
            </a:p>
          </p:txBody>
        </p:sp>
        <p:sp>
          <p:nvSpPr>
            <p:cNvPr id="53" name="TextBox 52"/>
            <p:cNvSpPr txBox="1"/>
            <p:nvPr/>
          </p:nvSpPr>
          <p:spPr>
            <a:xfrm>
              <a:off x="9075705" y="2288649"/>
              <a:ext cx="1620872" cy="492291"/>
            </a:xfrm>
            <a:prstGeom prst="rect">
              <a:avLst/>
            </a:prstGeom>
            <a:noFill/>
          </p:spPr>
          <p:txBody>
            <a:bodyPr wrap="none" rtlCol="0">
              <a:spAutoFit/>
            </a:bodyPr>
            <a:lstStyle/>
            <a:p>
              <a:pPr algn="ctr"/>
              <a:r>
                <a:rPr lang="en-US" b="1">
                  <a:solidFill>
                    <a:schemeClr val="bg2"/>
                  </a:solidFill>
                </a:rPr>
                <a:t>FACEBOOK</a:t>
              </a:r>
            </a:p>
          </p:txBody>
        </p:sp>
      </p:grpSp>
      <p:sp>
        <p:nvSpPr>
          <p:cNvPr id="59" name="TextBox 58"/>
          <p:cNvSpPr txBox="1"/>
          <p:nvPr/>
        </p:nvSpPr>
        <p:spPr>
          <a:xfrm>
            <a:off x="5180391" y="2371239"/>
            <a:ext cx="627416" cy="346249"/>
          </a:xfrm>
          <a:prstGeom prst="rect">
            <a:avLst/>
          </a:prstGeom>
          <a:noFill/>
        </p:spPr>
        <p:txBody>
          <a:bodyPr wrap="none" lIns="68580" tIns="34290" rIns="68580" bIns="34290" rtlCol="0">
            <a:spAutoFit/>
          </a:bodyPr>
          <a:lstStyle/>
          <a:p>
            <a:r>
              <a:rPr lang="en-US" dirty="0">
                <a:solidFill>
                  <a:schemeClr val="tx1">
                    <a:lumMod val="75000"/>
                    <a:lumOff val="25000"/>
                  </a:schemeClr>
                </a:solidFill>
              </a:rPr>
              <a:t>5.6M</a:t>
            </a:r>
            <a:endParaRPr lang="en-GB" dirty="0">
              <a:solidFill>
                <a:schemeClr val="tx1">
                  <a:lumMod val="75000"/>
                  <a:lumOff val="25000"/>
                </a:schemeClr>
              </a:solidFill>
            </a:endParaRPr>
          </a:p>
        </p:txBody>
      </p:sp>
      <p:sp>
        <p:nvSpPr>
          <p:cNvPr id="60" name="TextBox 59"/>
          <p:cNvSpPr txBox="1"/>
          <p:nvPr/>
        </p:nvSpPr>
        <p:spPr>
          <a:xfrm>
            <a:off x="5180391" y="4278523"/>
            <a:ext cx="627416" cy="346249"/>
          </a:xfrm>
          <a:prstGeom prst="rect">
            <a:avLst/>
          </a:prstGeom>
          <a:noFill/>
        </p:spPr>
        <p:txBody>
          <a:bodyPr wrap="none" lIns="68580" tIns="34290" rIns="68580" bIns="34290" rtlCol="0">
            <a:spAutoFit/>
          </a:bodyPr>
          <a:lstStyle/>
          <a:p>
            <a:r>
              <a:rPr lang="en-US" dirty="0">
                <a:solidFill>
                  <a:schemeClr val="tx1">
                    <a:lumMod val="75000"/>
                    <a:lumOff val="25000"/>
                  </a:schemeClr>
                </a:solidFill>
              </a:rPr>
              <a:t>2.4M</a:t>
            </a:r>
            <a:endParaRPr lang="en-GB" dirty="0">
              <a:solidFill>
                <a:schemeClr val="tx1">
                  <a:lumMod val="75000"/>
                  <a:lumOff val="25000"/>
                </a:schemeClr>
              </a:solidFill>
            </a:endParaRPr>
          </a:p>
        </p:txBody>
      </p:sp>
      <p:sp>
        <p:nvSpPr>
          <p:cNvPr id="61" name="TextBox 60"/>
          <p:cNvSpPr txBox="1"/>
          <p:nvPr/>
        </p:nvSpPr>
        <p:spPr>
          <a:xfrm>
            <a:off x="3374208" y="3342419"/>
            <a:ext cx="627415" cy="346249"/>
          </a:xfrm>
          <a:prstGeom prst="rect">
            <a:avLst/>
          </a:prstGeom>
          <a:noFill/>
        </p:spPr>
        <p:txBody>
          <a:bodyPr wrap="none" lIns="68580" tIns="34290" rIns="68580" bIns="34290" rtlCol="0">
            <a:spAutoFit/>
          </a:bodyPr>
          <a:lstStyle/>
          <a:p>
            <a:pPr algn="r"/>
            <a:r>
              <a:rPr lang="en-US" dirty="0">
                <a:solidFill>
                  <a:schemeClr val="tx1">
                    <a:lumMod val="75000"/>
                    <a:lumOff val="25000"/>
                  </a:schemeClr>
                </a:solidFill>
              </a:rPr>
              <a:t>8.6M</a:t>
            </a:r>
            <a:endParaRPr lang="en-GB" dirty="0">
              <a:solidFill>
                <a:schemeClr val="tx1">
                  <a:lumMod val="75000"/>
                  <a:lumOff val="25000"/>
                </a:schemeClr>
              </a:solidFill>
            </a:endParaRPr>
          </a:p>
        </p:txBody>
      </p:sp>
      <p:sp>
        <p:nvSpPr>
          <p:cNvPr id="62" name="TextBox 61"/>
          <p:cNvSpPr txBox="1"/>
          <p:nvPr/>
        </p:nvSpPr>
        <p:spPr>
          <a:xfrm>
            <a:off x="3374208" y="1424819"/>
            <a:ext cx="627415" cy="346249"/>
          </a:xfrm>
          <a:prstGeom prst="rect">
            <a:avLst/>
          </a:prstGeom>
          <a:noFill/>
        </p:spPr>
        <p:txBody>
          <a:bodyPr wrap="none" lIns="68580" tIns="34290" rIns="68580" bIns="34290" rtlCol="0">
            <a:spAutoFit/>
          </a:bodyPr>
          <a:lstStyle/>
          <a:p>
            <a:pPr algn="r"/>
            <a:r>
              <a:rPr lang="en-US" dirty="0">
                <a:solidFill>
                  <a:schemeClr val="tx1">
                    <a:lumMod val="75000"/>
                    <a:lumOff val="25000"/>
                  </a:schemeClr>
                </a:solidFill>
              </a:rPr>
              <a:t>3.3M</a:t>
            </a:r>
            <a:endParaRPr lang="en-GB" dirty="0">
              <a:solidFill>
                <a:schemeClr val="tx1">
                  <a:lumMod val="75000"/>
                  <a:lumOff val="25000"/>
                </a:schemeClr>
              </a:solidFill>
            </a:endParaRPr>
          </a:p>
        </p:txBody>
      </p:sp>
      <p:sp>
        <p:nvSpPr>
          <p:cNvPr id="63" name="Rectangle 62"/>
          <p:cNvSpPr/>
          <p:nvPr/>
        </p:nvSpPr>
        <p:spPr>
          <a:xfrm>
            <a:off x="6413340" y="1342090"/>
            <a:ext cx="2037827" cy="692497"/>
          </a:xfrm>
          <a:prstGeom prst="rect">
            <a:avLst/>
          </a:prstGeom>
        </p:spPr>
        <p:txBody>
          <a:bodyPr wrap="square" lIns="68580" tIns="34290" rIns="68580" bIns="34290">
            <a:spAutoFit/>
          </a:bodyPr>
          <a:lstStyle/>
          <a:p>
            <a:pPr algn="r">
              <a:lnSpc>
                <a:spcPct val="150000"/>
              </a:lnSpc>
            </a:pPr>
            <a:r>
              <a:rPr lang="zh-CN" altLang="en-US" sz="900" dirty="0">
                <a:solidFill>
                  <a:schemeClr val="tx1">
                    <a:lumMod val="50000"/>
                    <a:lumOff val="50000"/>
                  </a:schemeClr>
                </a:solidFill>
              </a:rPr>
              <a:t>此处添加详细文本描述，建议与标题相关并符合整体语言风格，语言描述尽量</a:t>
            </a:r>
            <a:endParaRPr lang="en-US" altLang="zh-CN" sz="900" dirty="0">
              <a:solidFill>
                <a:schemeClr val="tx1">
                  <a:lumMod val="50000"/>
                  <a:lumOff val="50000"/>
                </a:schemeClr>
              </a:solidFill>
            </a:endParaRPr>
          </a:p>
        </p:txBody>
      </p:sp>
      <p:sp>
        <p:nvSpPr>
          <p:cNvPr id="64" name="Rectangle 63"/>
          <p:cNvSpPr/>
          <p:nvPr/>
        </p:nvSpPr>
        <p:spPr>
          <a:xfrm>
            <a:off x="6413340" y="3252555"/>
            <a:ext cx="2037827" cy="692497"/>
          </a:xfrm>
          <a:prstGeom prst="rect">
            <a:avLst/>
          </a:prstGeom>
        </p:spPr>
        <p:txBody>
          <a:bodyPr wrap="square" lIns="68580" tIns="34290" rIns="68580" bIns="34290">
            <a:spAutoFit/>
          </a:bodyPr>
          <a:lstStyle/>
          <a:p>
            <a:pPr algn="r">
              <a:lnSpc>
                <a:spcPct val="150000"/>
              </a:lnSpc>
            </a:pPr>
            <a:r>
              <a:rPr lang="zh-CN" altLang="en-US" sz="900" dirty="0">
                <a:solidFill>
                  <a:schemeClr val="tx1">
                    <a:lumMod val="50000"/>
                    <a:lumOff val="50000"/>
                  </a:schemeClr>
                </a:solidFill>
              </a:rPr>
              <a:t>此处添加详细文本描述，建议与标题相关并符合整体语言风格，语言描述尽量</a:t>
            </a:r>
            <a:endParaRPr lang="en-US" altLang="zh-CN" sz="900" dirty="0">
              <a:solidFill>
                <a:schemeClr val="tx1">
                  <a:lumMod val="50000"/>
                  <a:lumOff val="50000"/>
                </a:schemeClr>
              </a:solidFill>
            </a:endParaRPr>
          </a:p>
        </p:txBody>
      </p:sp>
      <p:sp>
        <p:nvSpPr>
          <p:cNvPr id="66" name="Rectangle 65"/>
          <p:cNvSpPr/>
          <p:nvPr/>
        </p:nvSpPr>
        <p:spPr>
          <a:xfrm>
            <a:off x="538090" y="2301166"/>
            <a:ext cx="2208990" cy="484748"/>
          </a:xfrm>
          <a:prstGeom prst="rect">
            <a:avLst/>
          </a:prstGeom>
        </p:spPr>
        <p:txBody>
          <a:bodyPr wrap="square" lIns="68580" tIns="34290" rIns="68580" bIns="34290">
            <a:spAutoFit/>
          </a:bodyPr>
          <a:lstStyle/>
          <a:p>
            <a:pPr algn="r">
              <a:lnSpc>
                <a:spcPct val="150000"/>
              </a:lnSpc>
            </a:pPr>
            <a:r>
              <a:rPr lang="zh-CN" altLang="en-US" sz="900" dirty="0">
                <a:solidFill>
                  <a:schemeClr val="tx1">
                    <a:lumMod val="50000"/>
                    <a:lumOff val="50000"/>
                  </a:schemeClr>
                </a:solidFill>
              </a:rPr>
              <a:t>此处添加详细文本描述，建议与标题相关并符合整体语言风格，语言描述尽量</a:t>
            </a:r>
            <a:endParaRPr lang="en-US" altLang="zh-CN" sz="900" dirty="0">
              <a:solidFill>
                <a:schemeClr val="tx1">
                  <a:lumMod val="50000"/>
                  <a:lumOff val="50000"/>
                </a:schemeClr>
              </a:solidFill>
            </a:endParaRPr>
          </a:p>
        </p:txBody>
      </p:sp>
      <p:sp>
        <p:nvSpPr>
          <p:cNvPr id="67" name="Rectangle 66"/>
          <p:cNvSpPr/>
          <p:nvPr/>
        </p:nvSpPr>
        <p:spPr>
          <a:xfrm>
            <a:off x="622496" y="4208450"/>
            <a:ext cx="2124584" cy="484748"/>
          </a:xfrm>
          <a:prstGeom prst="rect">
            <a:avLst/>
          </a:prstGeom>
        </p:spPr>
        <p:txBody>
          <a:bodyPr wrap="square" lIns="68580" tIns="34290" rIns="68580" bIns="34290">
            <a:spAutoFit/>
          </a:bodyPr>
          <a:lstStyle/>
          <a:p>
            <a:pPr algn="r">
              <a:lnSpc>
                <a:spcPct val="150000"/>
              </a:lnSpc>
            </a:pPr>
            <a:r>
              <a:rPr lang="zh-CN" altLang="en-US" sz="900" dirty="0">
                <a:solidFill>
                  <a:schemeClr val="tx1">
                    <a:lumMod val="50000"/>
                    <a:lumOff val="50000"/>
                  </a:schemeClr>
                </a:solidFill>
              </a:rPr>
              <a:t>此处添加详细文本描述，建议与标题相关并符合整体语言风格，语言描述尽量</a:t>
            </a:r>
            <a:endParaRPr lang="en-US" altLang="zh-CN" sz="900" dirty="0">
              <a:solidFill>
                <a:schemeClr val="tx1">
                  <a:lumMod val="50000"/>
                  <a:lumOff val="50000"/>
                </a:schemeClr>
              </a:solidFill>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additive="base">
                                        <p:cTn id="16" dur="500"/>
                                        <p:tgtEl>
                                          <p:spTgt spid="63"/>
                                        </p:tgtEl>
                                        <p:attrNameLst>
                                          <p:attrName>ppt_x</p:attrName>
                                        </p:attrNameLst>
                                      </p:cBhvr>
                                      <p:tavLst>
                                        <p:tav tm="0">
                                          <p:val>
                                            <p:strVal val="#ppt_x-#ppt_w*1.125000"/>
                                          </p:val>
                                        </p:tav>
                                        <p:tav tm="100000">
                                          <p:val>
                                            <p:strVal val="#ppt_x"/>
                                          </p:val>
                                        </p:tav>
                                      </p:tavLst>
                                    </p:anim>
                                    <p:animEffect transition="in" filter="wipe(right)">
                                      <p:cBhvr>
                                        <p:cTn id="17" dur="500"/>
                                        <p:tgtEl>
                                          <p:spTgt spid="63"/>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par>
                          <p:cTn id="27" fill="hold">
                            <p:stCondLst>
                              <p:cond delay="2500"/>
                            </p:stCondLst>
                            <p:childTnLst>
                              <p:par>
                                <p:cTn id="28" presetID="12" presetClass="entr" presetSubtype="2" fill="hold" grpId="0" nodeType="after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additive="base">
                                        <p:cTn id="30" dur="500"/>
                                        <p:tgtEl>
                                          <p:spTgt spid="66"/>
                                        </p:tgtEl>
                                        <p:attrNameLst>
                                          <p:attrName>ppt_x</p:attrName>
                                        </p:attrNameLst>
                                      </p:cBhvr>
                                      <p:tavLst>
                                        <p:tav tm="0">
                                          <p:val>
                                            <p:strVal val="#ppt_x+#ppt_w*1.125000"/>
                                          </p:val>
                                        </p:tav>
                                        <p:tav tm="100000">
                                          <p:val>
                                            <p:strVal val="#ppt_x"/>
                                          </p:val>
                                        </p:tav>
                                      </p:tavLst>
                                    </p:anim>
                                    <p:animEffect transition="in" filter="wipe(left)">
                                      <p:cBhvr>
                                        <p:cTn id="31" dur="500"/>
                                        <p:tgtEl>
                                          <p:spTgt spid="66"/>
                                        </p:tgtEl>
                                      </p:cBhvr>
                                    </p:animEffect>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0-#ppt_w/2"/>
                                          </p:val>
                                        </p:tav>
                                        <p:tav tm="100000">
                                          <p:val>
                                            <p:strVal val="#ppt_x"/>
                                          </p:val>
                                        </p:tav>
                                      </p:tavLst>
                                    </p:anim>
                                    <p:anim calcmode="lin" valueType="num">
                                      <p:cBhvr additive="base">
                                        <p:cTn id="36" dur="50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childTnLst>
                          </p:cTn>
                        </p:par>
                        <p:par>
                          <p:cTn id="41" fill="hold">
                            <p:stCondLst>
                              <p:cond delay="4000"/>
                            </p:stCondLst>
                            <p:childTnLst>
                              <p:par>
                                <p:cTn id="42" presetID="12" presetClass="entr" presetSubtype="8"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additive="base">
                                        <p:cTn id="44" dur="500"/>
                                        <p:tgtEl>
                                          <p:spTgt spid="64"/>
                                        </p:tgtEl>
                                        <p:attrNameLst>
                                          <p:attrName>ppt_x</p:attrName>
                                        </p:attrNameLst>
                                      </p:cBhvr>
                                      <p:tavLst>
                                        <p:tav tm="0">
                                          <p:val>
                                            <p:strVal val="#ppt_x-#ppt_w*1.125000"/>
                                          </p:val>
                                        </p:tav>
                                        <p:tav tm="100000">
                                          <p:val>
                                            <p:strVal val="#ppt_x"/>
                                          </p:val>
                                        </p:tav>
                                      </p:tavLst>
                                    </p:anim>
                                    <p:animEffect transition="in" filter="wipe(right)">
                                      <p:cBhvr>
                                        <p:cTn id="45" dur="500"/>
                                        <p:tgtEl>
                                          <p:spTgt spid="64"/>
                                        </p:tgtEl>
                                      </p:cBhvr>
                                    </p:animEffect>
                                  </p:childTnLst>
                                </p:cTn>
                              </p:par>
                            </p:childTnLst>
                          </p:cTn>
                        </p:par>
                        <p:par>
                          <p:cTn id="46" fill="hold">
                            <p:stCondLst>
                              <p:cond delay="4500"/>
                            </p:stCondLst>
                            <p:childTnLst>
                              <p:par>
                                <p:cTn id="47" presetID="2" presetClass="entr" presetSubtype="2"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1+#ppt_w/2"/>
                                          </p:val>
                                        </p:tav>
                                        <p:tav tm="100000">
                                          <p:val>
                                            <p:strVal val="#ppt_x"/>
                                          </p:val>
                                        </p:tav>
                                      </p:tavLst>
                                    </p:anim>
                                    <p:anim calcmode="lin" valueType="num">
                                      <p:cBhvr additive="base">
                                        <p:cTn id="50" dur="500" fill="hold"/>
                                        <p:tgtEl>
                                          <p:spTgt spid="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childTnLst>
                          </p:cTn>
                        </p:par>
                        <p:par>
                          <p:cTn id="55" fill="hold">
                            <p:stCondLst>
                              <p:cond delay="5500"/>
                            </p:stCondLst>
                            <p:childTnLst>
                              <p:par>
                                <p:cTn id="56" presetID="12" presetClass="entr" presetSubtype="2"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additive="base">
                                        <p:cTn id="58" dur="500"/>
                                        <p:tgtEl>
                                          <p:spTgt spid="67"/>
                                        </p:tgtEl>
                                        <p:attrNameLst>
                                          <p:attrName>ppt_x</p:attrName>
                                        </p:attrNameLst>
                                      </p:cBhvr>
                                      <p:tavLst>
                                        <p:tav tm="0">
                                          <p:val>
                                            <p:strVal val="#ppt_x+#ppt_w*1.125000"/>
                                          </p:val>
                                        </p:tav>
                                        <p:tav tm="100000">
                                          <p:val>
                                            <p:strVal val="#ppt_x"/>
                                          </p:val>
                                        </p:tav>
                                      </p:tavLst>
                                    </p:anim>
                                    <p:animEffect transition="in" filter="wipe(left)">
                                      <p:cBhvr>
                                        <p:cTn id="5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64" grpId="0"/>
      <p:bldP spid="66"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900114" y="1241808"/>
            <a:ext cx="1525587" cy="2032627"/>
            <a:chOff x="900113" y="1241425"/>
            <a:chExt cx="1525587" cy="2032000"/>
          </a:xfrm>
        </p:grpSpPr>
        <p:sp>
          <p:nvSpPr>
            <p:cNvPr id="2" name="任意多边形 1"/>
            <p:cNvSpPr/>
            <p:nvPr/>
          </p:nvSpPr>
          <p:spPr>
            <a:xfrm>
              <a:off x="900113" y="1744662"/>
              <a:ext cx="1525587"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algn="ctr" eaLnBrk="1" fontAlgn="auto" hangingPunct="1">
                <a:spcBef>
                  <a:spcPts val="0"/>
                </a:spcBef>
                <a:spcAft>
                  <a:spcPts val="0"/>
                </a:spcAft>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3" name="椭圆 2"/>
            <p:cNvSpPr/>
            <p:nvPr/>
          </p:nvSpPr>
          <p:spPr>
            <a:xfrm>
              <a:off x="1566863" y="1839912"/>
              <a:ext cx="192087" cy="192088"/>
            </a:xfrm>
            <a:prstGeom prst="ellipse">
              <a:avLst/>
            </a:prstGeom>
            <a:solidFill>
              <a:sysClr val="window" lastClr="FFFFFF"/>
            </a:solidFill>
            <a:ln w="508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4" name="任意多边形 3"/>
            <p:cNvSpPr/>
            <p:nvPr/>
          </p:nvSpPr>
          <p:spPr>
            <a:xfrm>
              <a:off x="1554163" y="1323975"/>
              <a:ext cx="173037"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5" name="椭圆 4"/>
            <p:cNvSpPr/>
            <p:nvPr/>
          </p:nvSpPr>
          <p:spPr>
            <a:xfrm>
              <a:off x="1557338" y="1241425"/>
              <a:ext cx="163512" cy="163512"/>
            </a:xfrm>
            <a:prstGeom prst="ellipse">
              <a:avLst/>
            </a:prstGeom>
            <a:solidFill>
              <a:schemeClr val="bg1"/>
            </a:soli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lIns="68580" tIns="34290" rIns="68580" bIns="34290"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grpSp>
      <p:sp>
        <p:nvSpPr>
          <p:cNvPr id="6" name="TextBox 5"/>
          <p:cNvSpPr txBox="1"/>
          <p:nvPr/>
        </p:nvSpPr>
        <p:spPr>
          <a:xfrm>
            <a:off x="803276" y="3476110"/>
            <a:ext cx="1717675" cy="611706"/>
          </a:xfrm>
          <a:prstGeom prst="rect">
            <a:avLst/>
          </a:prstGeom>
          <a:noFill/>
        </p:spPr>
        <p:txBody>
          <a:bodyPr>
            <a:spAutoFit/>
          </a:body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grpSp>
        <p:nvGrpSpPr>
          <p:cNvPr id="23" name="组合 22"/>
          <p:cNvGrpSpPr/>
          <p:nvPr/>
        </p:nvGrpSpPr>
        <p:grpSpPr>
          <a:xfrm>
            <a:off x="2833689" y="1241808"/>
            <a:ext cx="1527175" cy="2032627"/>
            <a:chOff x="2833688" y="1241425"/>
            <a:chExt cx="1527175" cy="2032000"/>
          </a:xfrm>
        </p:grpSpPr>
        <p:sp>
          <p:nvSpPr>
            <p:cNvPr id="7" name="任意多边形 6"/>
            <p:cNvSpPr/>
            <p:nvPr/>
          </p:nvSpPr>
          <p:spPr>
            <a:xfrm>
              <a:off x="2833688"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8" name="椭圆 7"/>
            <p:cNvSpPr/>
            <p:nvPr/>
          </p:nvSpPr>
          <p:spPr>
            <a:xfrm>
              <a:off x="3502025" y="1839912"/>
              <a:ext cx="190500" cy="192088"/>
            </a:xfrm>
            <a:prstGeom prst="ellipse">
              <a:avLst/>
            </a:prstGeom>
            <a:solidFill>
              <a:sysClr val="window" lastClr="FFFFFF"/>
            </a:solidFill>
            <a:ln w="508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9" name="任意多边形 8"/>
            <p:cNvSpPr/>
            <p:nvPr/>
          </p:nvSpPr>
          <p:spPr>
            <a:xfrm>
              <a:off x="3487738"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10" name="椭圆 9"/>
            <p:cNvSpPr/>
            <p:nvPr/>
          </p:nvSpPr>
          <p:spPr>
            <a:xfrm>
              <a:off x="3492500" y="1241425"/>
              <a:ext cx="163513" cy="163512"/>
            </a:xfrm>
            <a:prstGeom prst="ellipse">
              <a:avLst/>
            </a:prstGeom>
            <a:solidFill>
              <a:schemeClr val="bg1"/>
            </a:soli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lIns="68580" tIns="34290" rIns="68580" bIns="34290"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grpSp>
      <p:grpSp>
        <p:nvGrpSpPr>
          <p:cNvPr id="24" name="组合 23"/>
          <p:cNvGrpSpPr/>
          <p:nvPr/>
        </p:nvGrpSpPr>
        <p:grpSpPr>
          <a:xfrm>
            <a:off x="4778376" y="1241808"/>
            <a:ext cx="1527175" cy="2032627"/>
            <a:chOff x="4778375" y="1241425"/>
            <a:chExt cx="1527175" cy="2032000"/>
          </a:xfrm>
        </p:grpSpPr>
        <p:sp>
          <p:nvSpPr>
            <p:cNvPr id="11" name="任意多边形 10"/>
            <p:cNvSpPr/>
            <p:nvPr/>
          </p:nvSpPr>
          <p:spPr>
            <a:xfrm>
              <a:off x="4778375"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solidFill>
              <a:schemeClr val="accent3"/>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12" name="椭圆 11"/>
            <p:cNvSpPr/>
            <p:nvPr/>
          </p:nvSpPr>
          <p:spPr>
            <a:xfrm>
              <a:off x="5446713" y="1839912"/>
              <a:ext cx="190500" cy="192088"/>
            </a:xfrm>
            <a:prstGeom prst="ellipse">
              <a:avLst/>
            </a:prstGeom>
            <a:solidFill>
              <a:sysClr val="window" lastClr="FFFFFF"/>
            </a:solidFill>
            <a:ln w="508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13" name="任意多边形 12"/>
            <p:cNvSpPr/>
            <p:nvPr/>
          </p:nvSpPr>
          <p:spPr>
            <a:xfrm>
              <a:off x="5432425"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14" name="椭圆 13"/>
            <p:cNvSpPr/>
            <p:nvPr/>
          </p:nvSpPr>
          <p:spPr>
            <a:xfrm>
              <a:off x="5437188" y="1241425"/>
              <a:ext cx="163512" cy="163512"/>
            </a:xfrm>
            <a:prstGeom prst="ellipse">
              <a:avLst/>
            </a:prstGeom>
            <a:solidFill>
              <a:schemeClr val="bg1"/>
            </a:soli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lIns="68580" tIns="34290" rIns="68580" bIns="34290"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grpSp>
      <p:grpSp>
        <p:nvGrpSpPr>
          <p:cNvPr id="25" name="组合 24"/>
          <p:cNvGrpSpPr/>
          <p:nvPr/>
        </p:nvGrpSpPr>
        <p:grpSpPr>
          <a:xfrm>
            <a:off x="6723064" y="1241808"/>
            <a:ext cx="1527175" cy="2032627"/>
            <a:chOff x="6723063" y="1241425"/>
            <a:chExt cx="1527175" cy="2032000"/>
          </a:xfrm>
        </p:grpSpPr>
        <p:sp>
          <p:nvSpPr>
            <p:cNvPr id="15" name="任意多边形 14"/>
            <p:cNvSpPr/>
            <p:nvPr/>
          </p:nvSpPr>
          <p:spPr>
            <a:xfrm>
              <a:off x="6723063" y="1744662"/>
              <a:ext cx="1527175" cy="1528763"/>
            </a:xfrm>
            <a:custGeom>
              <a:avLst/>
              <a:gdLst>
                <a:gd name="connsiteX0" fmla="*/ 1060266 w 2116873"/>
                <a:gd name="connsiteY0" fmla="*/ 0 h 2120501"/>
                <a:gd name="connsiteX1" fmla="*/ 1060718 w 2116873"/>
                <a:gd name="connsiteY1" fmla="*/ 476 h 2120501"/>
                <a:gd name="connsiteX2" fmla="*/ 1060912 w 2116873"/>
                <a:gd name="connsiteY2" fmla="*/ 292 h 2120501"/>
                <a:gd name="connsiteX3" fmla="*/ 1060911 w 2116873"/>
                <a:gd name="connsiteY3" fmla="*/ 679 h 2120501"/>
                <a:gd name="connsiteX4" fmla="*/ 2116873 w 2116873"/>
                <a:gd name="connsiteY4" fmla="*/ 1113524 h 2120501"/>
                <a:gd name="connsiteX5" fmla="*/ 1056610 w 2116873"/>
                <a:gd name="connsiteY5" fmla="*/ 2119593 h 2120501"/>
                <a:gd name="connsiteX6" fmla="*/ 1056608 w 2116873"/>
                <a:gd name="connsiteY6" fmla="*/ 2120501 h 2120501"/>
                <a:gd name="connsiteX7" fmla="*/ 1056156 w 2116873"/>
                <a:gd name="connsiteY7" fmla="*/ 2120024 h 2120501"/>
                <a:gd name="connsiteX8" fmla="*/ 1055962 w 2116873"/>
                <a:gd name="connsiteY8" fmla="*/ 2120208 h 2120501"/>
                <a:gd name="connsiteX9" fmla="*/ 1055962 w 2116873"/>
                <a:gd name="connsiteY9" fmla="*/ 2119820 h 2120501"/>
                <a:gd name="connsiteX10" fmla="*/ 0 w 2116873"/>
                <a:gd name="connsiteY10" fmla="*/ 1006976 h 2120501"/>
                <a:gd name="connsiteX11" fmla="*/ 1060264 w 2116873"/>
                <a:gd name="connsiteY11" fmla="*/ 907 h 212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6873" h="2120501">
                  <a:moveTo>
                    <a:pt x="1060266" y="0"/>
                  </a:moveTo>
                  <a:lnTo>
                    <a:pt x="1060718" y="476"/>
                  </a:lnTo>
                  <a:lnTo>
                    <a:pt x="1060912" y="292"/>
                  </a:lnTo>
                  <a:lnTo>
                    <a:pt x="1060911" y="679"/>
                  </a:lnTo>
                  <a:lnTo>
                    <a:pt x="2116873" y="1113524"/>
                  </a:lnTo>
                  <a:lnTo>
                    <a:pt x="1056610" y="2119593"/>
                  </a:lnTo>
                  <a:lnTo>
                    <a:pt x="1056608" y="2120501"/>
                  </a:lnTo>
                  <a:lnTo>
                    <a:pt x="1056156" y="2120024"/>
                  </a:lnTo>
                  <a:lnTo>
                    <a:pt x="1055962" y="2120208"/>
                  </a:lnTo>
                  <a:lnTo>
                    <a:pt x="1055962" y="2119820"/>
                  </a:lnTo>
                  <a:lnTo>
                    <a:pt x="0" y="1006976"/>
                  </a:lnTo>
                  <a:lnTo>
                    <a:pt x="1060264" y="907"/>
                  </a:lnTo>
                  <a:close/>
                </a:path>
              </a:pathLst>
            </a:cu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添加文本</a:t>
              </a:r>
            </a:p>
          </p:txBody>
        </p:sp>
        <p:sp>
          <p:nvSpPr>
            <p:cNvPr id="16" name="椭圆 15"/>
            <p:cNvSpPr/>
            <p:nvPr/>
          </p:nvSpPr>
          <p:spPr>
            <a:xfrm>
              <a:off x="7391400" y="1839912"/>
              <a:ext cx="190500" cy="192088"/>
            </a:xfrm>
            <a:prstGeom prst="ellipse">
              <a:avLst/>
            </a:prstGeom>
            <a:solidFill>
              <a:sysClr val="window" lastClr="FFFFFF"/>
            </a:solidFill>
            <a:ln w="508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17" name="任意多边形 16"/>
            <p:cNvSpPr/>
            <p:nvPr/>
          </p:nvSpPr>
          <p:spPr>
            <a:xfrm>
              <a:off x="7377113" y="1323975"/>
              <a:ext cx="174625" cy="531812"/>
            </a:xfrm>
            <a:custGeom>
              <a:avLst/>
              <a:gdLst>
                <a:gd name="connsiteX0" fmla="*/ 203943 w 390954"/>
                <a:gd name="connsiteY0" fmla="*/ 1241393 h 1241393"/>
                <a:gd name="connsiteX1" fmla="*/ 4651 w 390954"/>
                <a:gd name="connsiteY1" fmla="*/ 174593 h 1241393"/>
                <a:gd name="connsiteX2" fmla="*/ 379789 w 390954"/>
                <a:gd name="connsiteY2" fmla="*/ 104255 h 1241393"/>
                <a:gd name="connsiteX3" fmla="*/ 297728 w 390954"/>
                <a:gd name="connsiteY3" fmla="*/ 1206224 h 1241393"/>
                <a:gd name="connsiteX0-1" fmla="*/ 193176 w 391910"/>
                <a:gd name="connsiteY0-2" fmla="*/ 1167549 h 1202719"/>
                <a:gd name="connsiteX1-3" fmla="*/ 5607 w 391910"/>
                <a:gd name="connsiteY1-4" fmla="*/ 171088 h 1202719"/>
                <a:gd name="connsiteX2-5" fmla="*/ 380745 w 391910"/>
                <a:gd name="connsiteY2-6" fmla="*/ 100750 h 1202719"/>
                <a:gd name="connsiteX3-7" fmla="*/ 298684 w 391910"/>
                <a:gd name="connsiteY3-8" fmla="*/ 1202719 h 1202719"/>
              </a:gdLst>
              <a:ahLst/>
              <a:cxnLst>
                <a:cxn ang="0">
                  <a:pos x="connsiteX0-1" y="connsiteY0-2"/>
                </a:cxn>
                <a:cxn ang="0">
                  <a:pos x="connsiteX1-3" y="connsiteY1-4"/>
                </a:cxn>
                <a:cxn ang="0">
                  <a:pos x="connsiteX2-5" y="connsiteY2-6"/>
                </a:cxn>
                <a:cxn ang="0">
                  <a:pos x="connsiteX3-7" y="connsiteY3-8"/>
                </a:cxn>
              </a:cxnLst>
              <a:rect l="l" t="t" r="r" b="b"/>
              <a:pathLst>
                <a:path w="391910" h="1202719">
                  <a:moveTo>
                    <a:pt x="193176" y="1167549"/>
                  </a:moveTo>
                  <a:cubicBezTo>
                    <a:pt x="78876" y="728910"/>
                    <a:pt x="-25654" y="348888"/>
                    <a:pt x="5607" y="171088"/>
                  </a:cubicBezTo>
                  <a:cubicBezTo>
                    <a:pt x="36868" y="-6712"/>
                    <a:pt x="331899" y="-71188"/>
                    <a:pt x="380745" y="100750"/>
                  </a:cubicBezTo>
                  <a:cubicBezTo>
                    <a:pt x="429591" y="272688"/>
                    <a:pt x="302592" y="1022965"/>
                    <a:pt x="298684" y="1202719"/>
                  </a:cubicBezTo>
                </a:path>
              </a:pathLst>
            </a:custGeom>
            <a:noFill/>
            <a:ln w="25400" cap="flat" cmpd="sng" algn="ctr">
              <a:solidFill>
                <a:schemeClr val="bg1">
                  <a:lumMod val="85000"/>
                </a:schemeClr>
              </a:solidFill>
              <a:prstDash val="solid"/>
            </a:ln>
            <a:effectLst/>
          </p:spPr>
          <p:txBody>
            <a:bodyPr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sp>
          <p:nvSpPr>
            <p:cNvPr id="18" name="椭圆 17"/>
            <p:cNvSpPr/>
            <p:nvPr/>
          </p:nvSpPr>
          <p:spPr>
            <a:xfrm>
              <a:off x="7381875" y="1241425"/>
              <a:ext cx="163513" cy="163512"/>
            </a:xfrm>
            <a:prstGeom prst="ellipse">
              <a:avLst/>
            </a:prstGeom>
            <a:solidFill>
              <a:schemeClr val="bg1"/>
            </a:soli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lIns="68580" tIns="34290" rIns="68580" bIns="34290" anchor="ctr"/>
            <a:lstStyle/>
            <a:p>
              <a:pPr algn="ctr" eaLnBrk="1" fontAlgn="auto" hangingPunct="1">
                <a:spcBef>
                  <a:spcPts val="0"/>
                </a:spcBef>
                <a:spcAft>
                  <a:spcPts val="0"/>
                </a:spcAft>
                <a:defRPr/>
              </a:pPr>
              <a:endParaRPr lang="zh-CN" altLang="en-US" sz="1200" kern="0">
                <a:solidFill>
                  <a:sysClr val="window" lastClr="FFFFFF"/>
                </a:solidFill>
                <a:latin typeface="Calibri" panose="020F0502020204030204"/>
                <a:ea typeface="宋体" panose="02010600030101010101" pitchFamily="2" charset="-122"/>
              </a:endParaRPr>
            </a:p>
          </p:txBody>
        </p:sp>
      </p:grpSp>
      <p:sp>
        <p:nvSpPr>
          <p:cNvPr id="19" name="TextBox 62"/>
          <p:cNvSpPr txBox="1"/>
          <p:nvPr/>
        </p:nvSpPr>
        <p:spPr>
          <a:xfrm>
            <a:off x="2736851" y="3476110"/>
            <a:ext cx="1719263" cy="611706"/>
          </a:xfrm>
          <a:prstGeom prst="rect">
            <a:avLst/>
          </a:prstGeom>
          <a:noFill/>
        </p:spPr>
        <p:txBody>
          <a:bodyPr>
            <a:spAutoFit/>
          </a:body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sp>
        <p:nvSpPr>
          <p:cNvPr id="20" name="TextBox 62"/>
          <p:cNvSpPr txBox="1"/>
          <p:nvPr/>
        </p:nvSpPr>
        <p:spPr>
          <a:xfrm>
            <a:off x="4672013" y="3476110"/>
            <a:ext cx="1719262" cy="611706"/>
          </a:xfrm>
          <a:prstGeom prst="rect">
            <a:avLst/>
          </a:prstGeom>
          <a:noFill/>
        </p:spPr>
        <p:txBody>
          <a:bodyPr>
            <a:spAutoFit/>
          </a:body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sp>
        <p:nvSpPr>
          <p:cNvPr id="21" name="TextBox 62"/>
          <p:cNvSpPr txBox="1"/>
          <p:nvPr/>
        </p:nvSpPr>
        <p:spPr>
          <a:xfrm>
            <a:off x="6607176" y="3476110"/>
            <a:ext cx="1719263" cy="611706"/>
          </a:xfrm>
          <a:prstGeom prst="rect">
            <a:avLst/>
          </a:prstGeom>
          <a:noFill/>
        </p:spPr>
        <p:txBody>
          <a:bodyPr>
            <a:spAutoFit/>
          </a:body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75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75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75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7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4100106" y="1771047"/>
            <a:ext cx="2595562" cy="768993"/>
          </a:xfrm>
          <a:prstGeom prst="rect">
            <a:avLst/>
          </a:prstGeom>
          <a:noFill/>
        </p:spPr>
        <p:txBody>
          <a:bodyPr>
            <a:spAutoFit/>
          </a:body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a:p>
            <a:pPr fontAlgn="base">
              <a:lnSpc>
                <a:spcPct val="125000"/>
              </a:lnSpc>
              <a:spcBef>
                <a:spcPct val="0"/>
              </a:spcBef>
              <a:spcAft>
                <a:spcPct val="0"/>
              </a:spcAft>
            </a:pPr>
            <a:endParaRPr lang="en-US" altLang="zh-CN" sz="900" dirty="0">
              <a:solidFill>
                <a:schemeClr val="tx1">
                  <a:lumMod val="50000"/>
                  <a:lumOff val="50000"/>
                </a:schemeClr>
              </a:solidFill>
              <a:latin typeface="微软雅黑"/>
              <a:ea typeface="微软雅黑"/>
              <a:cs typeface="Lato Light" charset="0"/>
              <a:sym typeface="Lato Light" charset="0"/>
            </a:endParaRPr>
          </a:p>
        </p:txBody>
      </p:sp>
      <p:cxnSp>
        <p:nvCxnSpPr>
          <p:cNvPr id="4" name="直接连接符 3"/>
          <p:cNvCxnSpPr/>
          <p:nvPr/>
        </p:nvCxnSpPr>
        <p:spPr>
          <a:xfrm>
            <a:off x="4100106" y="1731346"/>
            <a:ext cx="2595562" cy="0"/>
          </a:xfrm>
          <a:prstGeom prst="line">
            <a:avLst/>
          </a:prstGeom>
          <a:ln w="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文本框 11"/>
          <p:cNvSpPr txBox="1">
            <a:spLocks noChangeArrowheads="1"/>
          </p:cNvSpPr>
          <p:nvPr/>
        </p:nvSpPr>
        <p:spPr bwMode="auto">
          <a:xfrm>
            <a:off x="4103948" y="1357583"/>
            <a:ext cx="2595562" cy="32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40000"/>
              </a:lnSpc>
              <a:spcBef>
                <a:spcPct val="0"/>
              </a:spcBef>
              <a:buFontTx/>
              <a:buNone/>
            </a:pPr>
            <a:r>
              <a:rPr lang="zh-CN" altLang="en-US" sz="1200" dirty="0">
                <a:solidFill>
                  <a:schemeClr val="tx1">
                    <a:lumMod val="75000"/>
                    <a:lumOff val="25000"/>
                  </a:schemeClr>
                </a:solidFill>
                <a:latin typeface="微软雅黑" panose="020B0503020204020204" pitchFamily="34" charset="-122"/>
              </a:rPr>
              <a:t>此处输入标题</a:t>
            </a:r>
            <a:endParaRPr lang="en-US" altLang="zh-CN" sz="1200" dirty="0">
              <a:solidFill>
                <a:schemeClr val="tx1">
                  <a:lumMod val="75000"/>
                  <a:lumOff val="25000"/>
                </a:schemeClr>
              </a:solidFill>
              <a:latin typeface="微软雅黑" panose="020B0503020204020204" pitchFamily="34" charset="-122"/>
            </a:endParaRPr>
          </a:p>
        </p:txBody>
      </p:sp>
      <p:cxnSp>
        <p:nvCxnSpPr>
          <p:cNvPr id="6" name="直接连接符 5"/>
          <p:cNvCxnSpPr/>
          <p:nvPr/>
        </p:nvCxnSpPr>
        <p:spPr>
          <a:xfrm>
            <a:off x="4100106" y="4170499"/>
            <a:ext cx="2697162" cy="0"/>
          </a:xfrm>
          <a:prstGeom prst="line">
            <a:avLst/>
          </a:prstGeom>
          <a:ln w="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文本框 14"/>
          <p:cNvSpPr txBox="1">
            <a:spLocks noChangeArrowheads="1"/>
          </p:cNvSpPr>
          <p:nvPr/>
        </p:nvSpPr>
        <p:spPr bwMode="auto">
          <a:xfrm>
            <a:off x="4100106" y="4227667"/>
            <a:ext cx="2697162" cy="32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40000"/>
              </a:lnSpc>
              <a:spcBef>
                <a:spcPct val="0"/>
              </a:spcBef>
              <a:buFontTx/>
              <a:buNone/>
            </a:pPr>
            <a:r>
              <a:rPr lang="zh-CN" altLang="en-US" sz="1200" dirty="0">
                <a:solidFill>
                  <a:schemeClr val="tx1">
                    <a:lumMod val="75000"/>
                    <a:lumOff val="25000"/>
                  </a:schemeClr>
                </a:solidFill>
                <a:latin typeface="微软雅黑" panose="020B0503020204020204" pitchFamily="34" charset="-122"/>
              </a:rPr>
              <a:t>此处输入标题</a:t>
            </a:r>
            <a:endParaRPr lang="en-US" altLang="zh-CN" sz="1200" dirty="0">
              <a:solidFill>
                <a:schemeClr val="tx1">
                  <a:lumMod val="75000"/>
                  <a:lumOff val="25000"/>
                </a:schemeClr>
              </a:solidFill>
              <a:latin typeface="微软雅黑" panose="020B0503020204020204" pitchFamily="34" charset="-122"/>
            </a:endParaRPr>
          </a:p>
        </p:txBody>
      </p:sp>
      <p:sp>
        <p:nvSpPr>
          <p:cNvPr id="8" name="文本框 15"/>
          <p:cNvSpPr txBox="1"/>
          <p:nvPr/>
        </p:nvSpPr>
        <p:spPr>
          <a:xfrm>
            <a:off x="4100106" y="3138306"/>
            <a:ext cx="2697162" cy="768993"/>
          </a:xfrm>
          <a:prstGeom prst="rect">
            <a:avLst/>
          </a:prstGeom>
          <a:noFill/>
        </p:spPr>
        <p:txBody>
          <a:bodyPr>
            <a:spAutoFit/>
          </a:body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a:p>
            <a:pPr fontAlgn="base">
              <a:lnSpc>
                <a:spcPct val="125000"/>
              </a:lnSpc>
              <a:spcBef>
                <a:spcPct val="0"/>
              </a:spcBef>
              <a:spcAft>
                <a:spcPct val="0"/>
              </a:spcAft>
            </a:pPr>
            <a:endParaRPr lang="en-US" altLang="zh-CN" sz="900" dirty="0">
              <a:solidFill>
                <a:schemeClr val="tx1">
                  <a:lumMod val="50000"/>
                  <a:lumOff val="50000"/>
                </a:schemeClr>
              </a:solidFill>
              <a:latin typeface="微软雅黑"/>
              <a:ea typeface="微软雅黑"/>
              <a:cs typeface="Lato Light" charset="0"/>
              <a:sym typeface="Lato Light" charset="0"/>
            </a:endParaRPr>
          </a:p>
        </p:txBody>
      </p:sp>
      <p:grpSp>
        <p:nvGrpSpPr>
          <p:cNvPr id="10" name="组合 13"/>
          <p:cNvGrpSpPr/>
          <p:nvPr/>
        </p:nvGrpSpPr>
        <p:grpSpPr>
          <a:xfrm>
            <a:off x="2323103" y="953236"/>
            <a:ext cx="1560285" cy="1988165"/>
            <a:chOff x="2323103" y="952941"/>
            <a:chExt cx="1560285" cy="1987551"/>
          </a:xfrm>
          <a:solidFill>
            <a:schemeClr val="accent1"/>
          </a:solidFill>
        </p:grpSpPr>
        <p:sp>
          <p:nvSpPr>
            <p:cNvPr id="2" name="右箭头 3"/>
            <p:cNvSpPr/>
            <p:nvPr/>
          </p:nvSpPr>
          <p:spPr>
            <a:xfrm rot="5400000" flipH="1">
              <a:off x="2109470" y="1166574"/>
              <a:ext cx="1987551" cy="1560285"/>
            </a:xfrm>
            <a:custGeom>
              <a:avLst/>
              <a:gdLst>
                <a:gd name="connsiteX0" fmla="*/ 0 w 1987551"/>
                <a:gd name="connsiteY0" fmla="*/ 453569 h 1611085"/>
                <a:gd name="connsiteX1" fmla="*/ 1067702 w 1987551"/>
                <a:gd name="connsiteY1" fmla="*/ 453569 h 1611085"/>
                <a:gd name="connsiteX2" fmla="*/ 1067702 w 1987551"/>
                <a:gd name="connsiteY2" fmla="*/ 0 h 1611085"/>
                <a:gd name="connsiteX3" fmla="*/ 1987551 w 1987551"/>
                <a:gd name="connsiteY3" fmla="*/ 805543 h 1611085"/>
                <a:gd name="connsiteX4" fmla="*/ 1067702 w 1987551"/>
                <a:gd name="connsiteY4" fmla="*/ 1611085 h 1611085"/>
                <a:gd name="connsiteX5" fmla="*/ 1067702 w 1987551"/>
                <a:gd name="connsiteY5" fmla="*/ 1157516 h 1611085"/>
                <a:gd name="connsiteX6" fmla="*/ 0 w 1987551"/>
                <a:gd name="connsiteY6" fmla="*/ 1157516 h 1611085"/>
                <a:gd name="connsiteX7" fmla="*/ 0 w 1987551"/>
                <a:gd name="connsiteY7" fmla="*/ 453569 h 1611085"/>
                <a:gd name="connsiteX0-1" fmla="*/ 0 w 1987551"/>
                <a:gd name="connsiteY0-2" fmla="*/ 453569 h 1611085"/>
                <a:gd name="connsiteX1-3" fmla="*/ 1067702 w 1987551"/>
                <a:gd name="connsiteY1-4" fmla="*/ 453569 h 1611085"/>
                <a:gd name="connsiteX2-5" fmla="*/ 813702 w 1987551"/>
                <a:gd name="connsiteY2-6" fmla="*/ 0 h 1611085"/>
                <a:gd name="connsiteX3-7" fmla="*/ 1987551 w 1987551"/>
                <a:gd name="connsiteY3-8" fmla="*/ 805543 h 1611085"/>
                <a:gd name="connsiteX4-9" fmla="*/ 1067702 w 1987551"/>
                <a:gd name="connsiteY4-10" fmla="*/ 1611085 h 1611085"/>
                <a:gd name="connsiteX5-11" fmla="*/ 1067702 w 1987551"/>
                <a:gd name="connsiteY5-12" fmla="*/ 1157516 h 1611085"/>
                <a:gd name="connsiteX6-13" fmla="*/ 0 w 1987551"/>
                <a:gd name="connsiteY6-14" fmla="*/ 1157516 h 1611085"/>
                <a:gd name="connsiteX7-15" fmla="*/ 0 w 1987551"/>
                <a:gd name="connsiteY7-16" fmla="*/ 453569 h 1611085"/>
                <a:gd name="connsiteX0-17" fmla="*/ 0 w 1987551"/>
                <a:gd name="connsiteY0-18" fmla="*/ 453569 h 1560285"/>
                <a:gd name="connsiteX1-19" fmla="*/ 1067702 w 1987551"/>
                <a:gd name="connsiteY1-20" fmla="*/ 453569 h 1560285"/>
                <a:gd name="connsiteX2-21" fmla="*/ 813702 w 1987551"/>
                <a:gd name="connsiteY2-22" fmla="*/ 0 h 1560285"/>
                <a:gd name="connsiteX3-23" fmla="*/ 1987551 w 1987551"/>
                <a:gd name="connsiteY3-24" fmla="*/ 805543 h 1560285"/>
                <a:gd name="connsiteX4-25" fmla="*/ 902602 w 1987551"/>
                <a:gd name="connsiteY4-26" fmla="*/ 1560285 h 1560285"/>
                <a:gd name="connsiteX5-27" fmla="*/ 1067702 w 1987551"/>
                <a:gd name="connsiteY5-28" fmla="*/ 1157516 h 1560285"/>
                <a:gd name="connsiteX6-29" fmla="*/ 0 w 1987551"/>
                <a:gd name="connsiteY6-30" fmla="*/ 1157516 h 1560285"/>
                <a:gd name="connsiteX7-31" fmla="*/ 0 w 1987551"/>
                <a:gd name="connsiteY7-32" fmla="*/ 453569 h 156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987551" h="1560285">
                  <a:moveTo>
                    <a:pt x="0" y="453569"/>
                  </a:moveTo>
                  <a:lnTo>
                    <a:pt x="1067702" y="453569"/>
                  </a:lnTo>
                  <a:lnTo>
                    <a:pt x="813702" y="0"/>
                  </a:lnTo>
                  <a:lnTo>
                    <a:pt x="1987551" y="805543"/>
                  </a:lnTo>
                  <a:lnTo>
                    <a:pt x="902602" y="1560285"/>
                  </a:lnTo>
                  <a:lnTo>
                    <a:pt x="1067702" y="1157516"/>
                  </a:lnTo>
                  <a:lnTo>
                    <a:pt x="0" y="1157516"/>
                  </a:lnTo>
                  <a:lnTo>
                    <a:pt x="0" y="4535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fontAlgn="auto" hangingPunct="1">
                <a:lnSpc>
                  <a:spcPct val="120000"/>
                </a:lnSpc>
                <a:spcBef>
                  <a:spcPts val="0"/>
                </a:spcBef>
                <a:spcAft>
                  <a:spcPts val="0"/>
                </a:spcAft>
                <a:defRPr/>
              </a:pPr>
              <a:endParaRPr lang="en-US" altLang="zh-CN" sz="2000" dirty="0">
                <a:latin typeface="微软雅黑" panose="020B0503020204020204" pitchFamily="34" charset="-122"/>
              </a:endParaRPr>
            </a:p>
            <a:p>
              <a:pPr algn="ctr" eaLnBrk="1" fontAlgn="auto" hangingPunct="1">
                <a:lnSpc>
                  <a:spcPct val="120000"/>
                </a:lnSpc>
                <a:spcBef>
                  <a:spcPts val="0"/>
                </a:spcBef>
                <a:spcAft>
                  <a:spcPts val="0"/>
                </a:spcAft>
                <a:defRPr/>
              </a:pPr>
              <a:endParaRPr lang="zh-CN" altLang="en-US" sz="2000" dirty="0">
                <a:latin typeface="微软雅黑" panose="020B0503020204020204" pitchFamily="34" charset="-122"/>
              </a:endParaRPr>
            </a:p>
          </p:txBody>
        </p:sp>
        <p:sp>
          <p:nvSpPr>
            <p:cNvPr id="12" name="椭圆 24"/>
            <p:cNvSpPr>
              <a:spLocks noChangeArrowheads="1"/>
            </p:cNvSpPr>
            <p:nvPr/>
          </p:nvSpPr>
          <p:spPr bwMode="auto">
            <a:xfrm>
              <a:off x="2796768" y="1522850"/>
              <a:ext cx="571500" cy="571500"/>
            </a:xfrm>
            <a:prstGeom prst="ellipse">
              <a:avLst/>
            </a:prstGeom>
            <a:grpFill/>
            <a:ln w="25400" algn="ctr">
              <a:noFill/>
              <a:round/>
            </a:ln>
          </p:spPr>
          <p:txBody>
            <a:bodyPr lIns="0" tIns="0" rIns="0" bIns="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pPr>
              <a:r>
                <a:rPr lang="zh-CN" altLang="en-US" sz="1400" dirty="0">
                  <a:solidFill>
                    <a:srgbClr val="FFFFFF"/>
                  </a:solidFill>
                  <a:latin typeface="微软雅黑" panose="020B0503020204020204" pitchFamily="34" charset="-122"/>
                </a:rPr>
                <a:t>文本</a:t>
              </a:r>
            </a:p>
          </p:txBody>
        </p:sp>
      </p:grpSp>
      <p:grpSp>
        <p:nvGrpSpPr>
          <p:cNvPr id="11" name="组合 14"/>
          <p:cNvGrpSpPr/>
          <p:nvPr/>
        </p:nvGrpSpPr>
        <p:grpSpPr>
          <a:xfrm>
            <a:off x="2323103" y="2941609"/>
            <a:ext cx="1560285" cy="1988165"/>
            <a:chOff x="2323103" y="2940701"/>
            <a:chExt cx="1560285" cy="1987551"/>
          </a:xfrm>
          <a:solidFill>
            <a:schemeClr val="accent2"/>
          </a:solidFill>
        </p:grpSpPr>
        <p:sp>
          <p:nvSpPr>
            <p:cNvPr id="9" name="右箭头 3"/>
            <p:cNvSpPr/>
            <p:nvPr/>
          </p:nvSpPr>
          <p:spPr>
            <a:xfrm rot="16200000" flipH="1" flipV="1">
              <a:off x="2109470" y="3154334"/>
              <a:ext cx="1987551" cy="1560285"/>
            </a:xfrm>
            <a:custGeom>
              <a:avLst/>
              <a:gdLst>
                <a:gd name="connsiteX0" fmla="*/ 0 w 1987551"/>
                <a:gd name="connsiteY0" fmla="*/ 453569 h 1611085"/>
                <a:gd name="connsiteX1" fmla="*/ 1067702 w 1987551"/>
                <a:gd name="connsiteY1" fmla="*/ 453569 h 1611085"/>
                <a:gd name="connsiteX2" fmla="*/ 1067702 w 1987551"/>
                <a:gd name="connsiteY2" fmla="*/ 0 h 1611085"/>
                <a:gd name="connsiteX3" fmla="*/ 1987551 w 1987551"/>
                <a:gd name="connsiteY3" fmla="*/ 805543 h 1611085"/>
                <a:gd name="connsiteX4" fmla="*/ 1067702 w 1987551"/>
                <a:gd name="connsiteY4" fmla="*/ 1611085 h 1611085"/>
                <a:gd name="connsiteX5" fmla="*/ 1067702 w 1987551"/>
                <a:gd name="connsiteY5" fmla="*/ 1157516 h 1611085"/>
                <a:gd name="connsiteX6" fmla="*/ 0 w 1987551"/>
                <a:gd name="connsiteY6" fmla="*/ 1157516 h 1611085"/>
                <a:gd name="connsiteX7" fmla="*/ 0 w 1987551"/>
                <a:gd name="connsiteY7" fmla="*/ 453569 h 1611085"/>
                <a:gd name="connsiteX0-1" fmla="*/ 0 w 1987551"/>
                <a:gd name="connsiteY0-2" fmla="*/ 453569 h 1611085"/>
                <a:gd name="connsiteX1-3" fmla="*/ 1067702 w 1987551"/>
                <a:gd name="connsiteY1-4" fmla="*/ 453569 h 1611085"/>
                <a:gd name="connsiteX2-5" fmla="*/ 813702 w 1987551"/>
                <a:gd name="connsiteY2-6" fmla="*/ 0 h 1611085"/>
                <a:gd name="connsiteX3-7" fmla="*/ 1987551 w 1987551"/>
                <a:gd name="connsiteY3-8" fmla="*/ 805543 h 1611085"/>
                <a:gd name="connsiteX4-9" fmla="*/ 1067702 w 1987551"/>
                <a:gd name="connsiteY4-10" fmla="*/ 1611085 h 1611085"/>
                <a:gd name="connsiteX5-11" fmla="*/ 1067702 w 1987551"/>
                <a:gd name="connsiteY5-12" fmla="*/ 1157516 h 1611085"/>
                <a:gd name="connsiteX6-13" fmla="*/ 0 w 1987551"/>
                <a:gd name="connsiteY6-14" fmla="*/ 1157516 h 1611085"/>
                <a:gd name="connsiteX7-15" fmla="*/ 0 w 1987551"/>
                <a:gd name="connsiteY7-16" fmla="*/ 453569 h 1611085"/>
                <a:gd name="connsiteX0-17" fmla="*/ 0 w 1987551"/>
                <a:gd name="connsiteY0-18" fmla="*/ 453569 h 1560285"/>
                <a:gd name="connsiteX1-19" fmla="*/ 1067702 w 1987551"/>
                <a:gd name="connsiteY1-20" fmla="*/ 453569 h 1560285"/>
                <a:gd name="connsiteX2-21" fmla="*/ 813702 w 1987551"/>
                <a:gd name="connsiteY2-22" fmla="*/ 0 h 1560285"/>
                <a:gd name="connsiteX3-23" fmla="*/ 1987551 w 1987551"/>
                <a:gd name="connsiteY3-24" fmla="*/ 805543 h 1560285"/>
                <a:gd name="connsiteX4-25" fmla="*/ 902602 w 1987551"/>
                <a:gd name="connsiteY4-26" fmla="*/ 1560285 h 1560285"/>
                <a:gd name="connsiteX5-27" fmla="*/ 1067702 w 1987551"/>
                <a:gd name="connsiteY5-28" fmla="*/ 1157516 h 1560285"/>
                <a:gd name="connsiteX6-29" fmla="*/ 0 w 1987551"/>
                <a:gd name="connsiteY6-30" fmla="*/ 1157516 h 1560285"/>
                <a:gd name="connsiteX7-31" fmla="*/ 0 w 1987551"/>
                <a:gd name="connsiteY7-32" fmla="*/ 453569 h 156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987551" h="1560285">
                  <a:moveTo>
                    <a:pt x="0" y="453569"/>
                  </a:moveTo>
                  <a:lnTo>
                    <a:pt x="1067702" y="453569"/>
                  </a:lnTo>
                  <a:lnTo>
                    <a:pt x="813702" y="0"/>
                  </a:lnTo>
                  <a:lnTo>
                    <a:pt x="1987551" y="805543"/>
                  </a:lnTo>
                  <a:lnTo>
                    <a:pt x="902602" y="1560285"/>
                  </a:lnTo>
                  <a:lnTo>
                    <a:pt x="1067702" y="1157516"/>
                  </a:lnTo>
                  <a:lnTo>
                    <a:pt x="0" y="1157516"/>
                  </a:lnTo>
                  <a:lnTo>
                    <a:pt x="0" y="4535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anchor="ctr"/>
            <a:lstStyle/>
            <a:p>
              <a:pPr algn="ctr" eaLnBrk="1" fontAlgn="auto" hangingPunct="1">
                <a:lnSpc>
                  <a:spcPct val="120000"/>
                </a:lnSpc>
                <a:spcBef>
                  <a:spcPts val="0"/>
                </a:spcBef>
                <a:spcAft>
                  <a:spcPts val="0"/>
                </a:spcAft>
                <a:defRPr/>
              </a:pPr>
              <a:endParaRPr lang="en-US" altLang="zh-CN" sz="2000" dirty="0">
                <a:latin typeface="微软雅黑" panose="020B0503020204020204" pitchFamily="34" charset="-122"/>
              </a:endParaRPr>
            </a:p>
            <a:p>
              <a:pPr algn="ctr" eaLnBrk="1" fontAlgn="auto" hangingPunct="1">
                <a:lnSpc>
                  <a:spcPct val="120000"/>
                </a:lnSpc>
                <a:spcBef>
                  <a:spcPts val="0"/>
                </a:spcBef>
                <a:spcAft>
                  <a:spcPts val="0"/>
                </a:spcAft>
                <a:defRPr/>
              </a:pPr>
              <a:endParaRPr lang="zh-CN" altLang="en-US" sz="2000" dirty="0">
                <a:latin typeface="微软雅黑" panose="020B0503020204020204" pitchFamily="34" charset="-122"/>
              </a:endParaRPr>
            </a:p>
          </p:txBody>
        </p:sp>
        <p:sp>
          <p:nvSpPr>
            <p:cNvPr id="13" name="椭圆 25"/>
            <p:cNvSpPr>
              <a:spLocks noChangeArrowheads="1"/>
            </p:cNvSpPr>
            <p:nvPr/>
          </p:nvSpPr>
          <p:spPr bwMode="auto">
            <a:xfrm>
              <a:off x="2791088" y="3829487"/>
              <a:ext cx="571500" cy="571500"/>
            </a:xfrm>
            <a:prstGeom prst="ellipse">
              <a:avLst/>
            </a:prstGeom>
            <a:grpFill/>
            <a:ln w="25400" algn="ctr">
              <a:noFill/>
              <a:round/>
            </a:ln>
          </p:spPr>
          <p:txBody>
            <a:bodyPr lIns="0" tIns="0" rIns="0" bIns="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pPr>
              <a:r>
                <a:rPr lang="zh-CN" altLang="en-US" sz="1600" dirty="0">
                  <a:solidFill>
                    <a:srgbClr val="FFFFFF"/>
                  </a:solidFill>
                  <a:latin typeface="微软雅黑" panose="020B0503020204020204" pitchFamily="34" charset="-122"/>
                </a:rPr>
                <a:t>文本</a:t>
              </a: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2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par>
                                <p:cTn id="28" presetID="2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73429" y="2450509"/>
            <a:ext cx="2184344" cy="1165550"/>
            <a:chOff x="5164571" y="3266337"/>
            <a:chExt cx="2912458" cy="1553587"/>
          </a:xfrm>
        </p:grpSpPr>
        <p:sp>
          <p:nvSpPr>
            <p:cNvPr id="7" name="Rounded Rectangle 6"/>
            <p:cNvSpPr/>
            <p:nvPr/>
          </p:nvSpPr>
          <p:spPr>
            <a:xfrm>
              <a:off x="6184825" y="3266337"/>
              <a:ext cx="1553972"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Rounded Rectangle 7"/>
            <p:cNvSpPr/>
            <p:nvPr/>
          </p:nvSpPr>
          <p:spPr>
            <a:xfrm rot="5400000">
              <a:off x="6717933" y="3799062"/>
              <a:ext cx="1553587" cy="488138"/>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Rounded Rectangle 8"/>
            <p:cNvSpPr/>
            <p:nvPr/>
          </p:nvSpPr>
          <p:spPr>
            <a:xfrm rot="8183085">
              <a:off x="5164571" y="4101718"/>
              <a:ext cx="2912458" cy="48813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7298703" y="3319150"/>
              <a:ext cx="392048" cy="39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a:t>
              </a:r>
            </a:p>
          </p:txBody>
        </p:sp>
        <p:sp>
          <p:nvSpPr>
            <p:cNvPr id="33" name="TextBox 32"/>
            <p:cNvSpPr txBox="1"/>
            <p:nvPr/>
          </p:nvSpPr>
          <p:spPr>
            <a:xfrm rot="18958774">
              <a:off x="5960157" y="4305447"/>
              <a:ext cx="998391" cy="348706"/>
            </a:xfrm>
            <a:prstGeom prst="rect">
              <a:avLst/>
            </a:prstGeom>
            <a:noFill/>
          </p:spPr>
          <p:txBody>
            <a:bodyPr wrap="none" rtlCol="0">
              <a:spAutoFit/>
            </a:bodyPr>
            <a:lstStyle/>
            <a:p>
              <a:r>
                <a:rPr lang="zh-CN" altLang="en-US" sz="11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1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grpSp>
        <p:nvGrpSpPr>
          <p:cNvPr id="3" name="组合 2"/>
          <p:cNvGrpSpPr/>
          <p:nvPr/>
        </p:nvGrpSpPr>
        <p:grpSpPr>
          <a:xfrm>
            <a:off x="5187942" y="1997045"/>
            <a:ext cx="2184344" cy="1165550"/>
            <a:chOff x="6917256" y="2661904"/>
            <a:chExt cx="2912458" cy="1553587"/>
          </a:xfrm>
        </p:grpSpPr>
        <p:sp>
          <p:nvSpPr>
            <p:cNvPr id="19" name="Rounded Rectangle 18"/>
            <p:cNvSpPr/>
            <p:nvPr/>
          </p:nvSpPr>
          <p:spPr>
            <a:xfrm>
              <a:off x="7937510" y="2661904"/>
              <a:ext cx="1553972"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Rounded Rectangle 19"/>
            <p:cNvSpPr/>
            <p:nvPr/>
          </p:nvSpPr>
          <p:spPr>
            <a:xfrm rot="5400000">
              <a:off x="8470619" y="3194629"/>
              <a:ext cx="1553587" cy="488138"/>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Rounded Rectangle 20"/>
            <p:cNvSpPr/>
            <p:nvPr/>
          </p:nvSpPr>
          <p:spPr>
            <a:xfrm rot="8183085">
              <a:off x="6917256" y="3497286"/>
              <a:ext cx="2912458" cy="48813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Oval 21"/>
            <p:cNvSpPr/>
            <p:nvPr/>
          </p:nvSpPr>
          <p:spPr>
            <a:xfrm>
              <a:off x="9051388" y="2714717"/>
              <a:ext cx="392048" cy="39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B</a:t>
              </a:r>
            </a:p>
          </p:txBody>
        </p:sp>
        <p:sp>
          <p:nvSpPr>
            <p:cNvPr id="34" name="TextBox 33"/>
            <p:cNvSpPr txBox="1"/>
            <p:nvPr/>
          </p:nvSpPr>
          <p:spPr>
            <a:xfrm rot="18958774">
              <a:off x="7767375" y="3647670"/>
              <a:ext cx="998391" cy="348706"/>
            </a:xfrm>
            <a:prstGeom prst="rect">
              <a:avLst/>
            </a:prstGeom>
            <a:noFill/>
          </p:spPr>
          <p:txBody>
            <a:bodyPr wrap="none" rtlCol="0">
              <a:spAutoFit/>
            </a:bodyPr>
            <a:lstStyle/>
            <a:p>
              <a:r>
                <a:rPr lang="zh-CN" altLang="en-US" sz="11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1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grpSp>
        <p:nvGrpSpPr>
          <p:cNvPr id="4" name="组合 3"/>
          <p:cNvGrpSpPr/>
          <p:nvPr/>
        </p:nvGrpSpPr>
        <p:grpSpPr>
          <a:xfrm>
            <a:off x="6502457" y="1543581"/>
            <a:ext cx="2184344" cy="1165550"/>
            <a:chOff x="8669942" y="2057472"/>
            <a:chExt cx="2912458" cy="1553587"/>
          </a:xfrm>
        </p:grpSpPr>
        <p:sp>
          <p:nvSpPr>
            <p:cNvPr id="27" name="Rounded Rectangle 26"/>
            <p:cNvSpPr/>
            <p:nvPr/>
          </p:nvSpPr>
          <p:spPr>
            <a:xfrm>
              <a:off x="9690195" y="2057472"/>
              <a:ext cx="1553972" cy="488138"/>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Rounded Rectangle 27"/>
            <p:cNvSpPr/>
            <p:nvPr/>
          </p:nvSpPr>
          <p:spPr>
            <a:xfrm rot="5400000">
              <a:off x="10223304" y="2590197"/>
              <a:ext cx="1553587" cy="488138"/>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Rounded Rectangle 28"/>
            <p:cNvSpPr/>
            <p:nvPr/>
          </p:nvSpPr>
          <p:spPr>
            <a:xfrm rot="8183085">
              <a:off x="8669942" y="2892853"/>
              <a:ext cx="2912458" cy="48813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Oval 29"/>
            <p:cNvSpPr/>
            <p:nvPr/>
          </p:nvSpPr>
          <p:spPr>
            <a:xfrm>
              <a:off x="10804074" y="2110285"/>
              <a:ext cx="392048" cy="39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C</a:t>
              </a:r>
            </a:p>
          </p:txBody>
        </p:sp>
        <p:sp>
          <p:nvSpPr>
            <p:cNvPr id="35" name="TextBox 34"/>
            <p:cNvSpPr txBox="1"/>
            <p:nvPr/>
          </p:nvSpPr>
          <p:spPr>
            <a:xfrm rot="18958774">
              <a:off x="9555665" y="3006735"/>
              <a:ext cx="998391" cy="348706"/>
            </a:xfrm>
            <a:prstGeom prst="rect">
              <a:avLst/>
            </a:prstGeom>
            <a:noFill/>
          </p:spPr>
          <p:txBody>
            <a:bodyPr wrap="none" rtlCol="0">
              <a:spAutoFit/>
            </a:bodyPr>
            <a:lstStyle/>
            <a:p>
              <a:r>
                <a:rPr lang="zh-CN" altLang="en-US" sz="11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100"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sp>
        <p:nvSpPr>
          <p:cNvPr id="37" name="Oval 36"/>
          <p:cNvSpPr/>
          <p:nvPr/>
        </p:nvSpPr>
        <p:spPr>
          <a:xfrm>
            <a:off x="918062" y="2073451"/>
            <a:ext cx="530312" cy="530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2400" dirty="0">
                <a:solidFill>
                  <a:schemeClr val="bg1"/>
                </a:solidFill>
                <a:latin typeface="Impact" panose="020B0806030902050204" pitchFamily="34" charset="0"/>
                <a:ea typeface="微软雅黑" panose="020B0503020204020204" pitchFamily="34" charset="-122"/>
                <a:sym typeface="Arial" panose="020B0604020202020204" pitchFamily="34" charset="0"/>
              </a:rPr>
              <a:t>A</a:t>
            </a:r>
          </a:p>
        </p:txBody>
      </p:sp>
      <p:sp>
        <p:nvSpPr>
          <p:cNvPr id="38" name="Oval 37"/>
          <p:cNvSpPr/>
          <p:nvPr/>
        </p:nvSpPr>
        <p:spPr>
          <a:xfrm>
            <a:off x="918062" y="2712042"/>
            <a:ext cx="530312" cy="5304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2400" dirty="0">
                <a:solidFill>
                  <a:schemeClr val="bg1"/>
                </a:solidFill>
                <a:latin typeface="Impact" panose="020B0806030902050204" pitchFamily="34" charset="0"/>
                <a:ea typeface="微软雅黑" panose="020B0503020204020204" pitchFamily="34" charset="-122"/>
                <a:sym typeface="Arial" panose="020B0604020202020204" pitchFamily="34" charset="0"/>
              </a:rPr>
              <a:t>B</a:t>
            </a:r>
          </a:p>
        </p:txBody>
      </p:sp>
      <p:sp>
        <p:nvSpPr>
          <p:cNvPr id="39" name="Oval 38"/>
          <p:cNvSpPr/>
          <p:nvPr/>
        </p:nvSpPr>
        <p:spPr>
          <a:xfrm>
            <a:off x="918062" y="3350633"/>
            <a:ext cx="530312" cy="5304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sz="2400" dirty="0">
                <a:solidFill>
                  <a:schemeClr val="bg1"/>
                </a:solidFill>
                <a:latin typeface="Impact" panose="020B0806030902050204" pitchFamily="34" charset="0"/>
                <a:ea typeface="微软雅黑" panose="020B0503020204020204" pitchFamily="34" charset="-122"/>
                <a:sym typeface="Arial" panose="020B0604020202020204" pitchFamily="34" charset="0"/>
              </a:rPr>
              <a:t>C</a:t>
            </a:r>
          </a:p>
        </p:txBody>
      </p:sp>
      <p:sp>
        <p:nvSpPr>
          <p:cNvPr id="40" name="TextBox 39"/>
          <p:cNvSpPr txBox="1"/>
          <p:nvPr/>
        </p:nvSpPr>
        <p:spPr>
          <a:xfrm>
            <a:off x="1524239" y="2127824"/>
            <a:ext cx="2273718" cy="530925"/>
          </a:xfrm>
          <a:prstGeom prst="rect">
            <a:avLst/>
          </a:prstGeom>
          <a:noFill/>
        </p:spPr>
        <p:txBody>
          <a:bodyPr wrap="square" lIns="68589" tIns="34295" rIns="68589" bIns="3429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41" name="TextBox 40"/>
          <p:cNvSpPr txBox="1"/>
          <p:nvPr/>
        </p:nvSpPr>
        <p:spPr>
          <a:xfrm>
            <a:off x="1520548" y="2766716"/>
            <a:ext cx="2273718" cy="530925"/>
          </a:xfrm>
          <a:prstGeom prst="rect">
            <a:avLst/>
          </a:prstGeom>
          <a:noFill/>
        </p:spPr>
        <p:txBody>
          <a:bodyPr wrap="square" lIns="68589" tIns="34295" rIns="68589" bIns="34295"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42" name="TextBox 41"/>
          <p:cNvSpPr txBox="1"/>
          <p:nvPr/>
        </p:nvSpPr>
        <p:spPr>
          <a:xfrm>
            <a:off x="1520548" y="3405006"/>
            <a:ext cx="2273718" cy="530925"/>
          </a:xfrm>
          <a:prstGeom prst="rect">
            <a:avLst/>
          </a:prstGeom>
          <a:noFill/>
        </p:spPr>
        <p:txBody>
          <a:bodyPr wrap="square" lIns="68589" tIns="34295" rIns="68589" bIns="3429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2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1397333778"/>
      </p:ext>
    </p:extLst>
  </p:cSld>
  <p:clrMapOvr>
    <a:masterClrMapping/>
  </p:clrMapOvr>
  <p:transition spd="med" advClick="0" advTm="0">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250" fill="hold"/>
                                            <p:tgtEl>
                                              <p:spTgt spid="2"/>
                                            </p:tgtEl>
                                            <p:attrNameLst>
                                              <p:attrName>ppt_x</p:attrName>
                                            </p:attrNameLst>
                                          </p:cBhvr>
                                          <p:tavLst>
                                            <p:tav tm="0">
                                              <p:val>
                                                <p:strVal val="0-#ppt_w/2"/>
                                              </p:val>
                                            </p:tav>
                                            <p:tav tm="100000">
                                              <p:val>
                                                <p:strVal val="#ppt_x"/>
                                              </p:val>
                                            </p:tav>
                                          </p:tavLst>
                                        </p:anim>
                                        <p:anim calcmode="lin" valueType="num" p14:bounceEnd="64000">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12" fill="hold" nodeType="afterEffect" p14:presetBounceEnd="64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4000">
                                          <p:cBhvr additive="base">
                                            <p:cTn id="12" dur="250" fill="hold"/>
                                            <p:tgtEl>
                                              <p:spTgt spid="3"/>
                                            </p:tgtEl>
                                            <p:attrNameLst>
                                              <p:attrName>ppt_x</p:attrName>
                                            </p:attrNameLst>
                                          </p:cBhvr>
                                          <p:tavLst>
                                            <p:tav tm="0">
                                              <p:val>
                                                <p:strVal val="0-#ppt_w/2"/>
                                              </p:val>
                                            </p:tav>
                                            <p:tav tm="100000">
                                              <p:val>
                                                <p:strVal val="#ppt_x"/>
                                              </p:val>
                                            </p:tav>
                                          </p:tavLst>
                                        </p:anim>
                                        <p:anim calcmode="lin" valueType="num" p14:bounceEnd="64000">
                                          <p:cBhvr additive="base">
                                            <p:cTn id="13" dur="25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12" fill="hold" nodeType="afterEffect" p14:presetBounceEnd="64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64000">
                                          <p:cBhvr additive="base">
                                            <p:cTn id="17" dur="250" fill="hold"/>
                                            <p:tgtEl>
                                              <p:spTgt spid="4"/>
                                            </p:tgtEl>
                                            <p:attrNameLst>
                                              <p:attrName>ppt_x</p:attrName>
                                            </p:attrNameLst>
                                          </p:cBhvr>
                                          <p:tavLst>
                                            <p:tav tm="0">
                                              <p:val>
                                                <p:strVal val="0-#ppt_w/2"/>
                                              </p:val>
                                            </p:tav>
                                            <p:tav tm="100000">
                                              <p:val>
                                                <p:strVal val="#ppt_x"/>
                                              </p:val>
                                            </p:tav>
                                          </p:tavLst>
                                        </p:anim>
                                        <p:anim calcmode="lin" valueType="num" p14:bounceEnd="64000">
                                          <p:cBhvr additive="base">
                                            <p:cTn id="18" dur="2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childTnLst>
                              </p:cTn>
                            </p:par>
                            <p:par>
                              <p:cTn id="36" fill="hold">
                                <p:stCondLst>
                                  <p:cond delay="500"/>
                                </p:stCondLst>
                                <p:childTnLst>
                                  <p:par>
                                    <p:cTn id="37" presetID="50" presetClass="entr" presetSubtype="0" decel="10000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strVal val="#ppt_w+.3"/>
                                              </p:val>
                                            </p:tav>
                                            <p:tav tm="100000">
                                              <p:val>
                                                <p:strVal val="#ppt_w"/>
                                              </p:val>
                                            </p:tav>
                                          </p:tavLst>
                                        </p:anim>
                                        <p:anim calcmode="lin" valueType="num">
                                          <p:cBhvr>
                                            <p:cTn id="40" dur="500" fill="hold"/>
                                            <p:tgtEl>
                                              <p:spTgt spid="40"/>
                                            </p:tgtEl>
                                            <p:attrNameLst>
                                              <p:attrName>ppt_h</p:attrName>
                                            </p:attrNameLst>
                                          </p:cBhvr>
                                          <p:tavLst>
                                            <p:tav tm="0">
                                              <p:val>
                                                <p:strVal val="#ppt_h"/>
                                              </p:val>
                                            </p:tav>
                                            <p:tav tm="100000">
                                              <p:val>
                                                <p:strVal val="#ppt_h"/>
                                              </p:val>
                                            </p:tav>
                                          </p:tavLst>
                                        </p:anim>
                                        <p:animEffect transition="in" filter="fade">
                                          <p:cBhvr>
                                            <p:cTn id="41" dur="500"/>
                                            <p:tgtEl>
                                              <p:spTgt spid="40"/>
                                            </p:tgtEl>
                                          </p:cBhvr>
                                        </p:animEffect>
                                      </p:childTnLst>
                                    </p:cTn>
                                  </p:par>
                                </p:childTnLst>
                              </p:cTn>
                            </p:par>
                            <p:par>
                              <p:cTn id="42" fill="hold">
                                <p:stCondLst>
                                  <p:cond delay="1000"/>
                                </p:stCondLst>
                                <p:childTnLst>
                                  <p:par>
                                    <p:cTn id="43" presetID="50" presetClass="entr" presetSubtype="0"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strVal val="#ppt_w+.3"/>
                                              </p:val>
                                            </p:tav>
                                            <p:tav tm="100000">
                                              <p:val>
                                                <p:strVal val="#ppt_w"/>
                                              </p:val>
                                            </p:tav>
                                          </p:tavLst>
                                        </p:anim>
                                        <p:anim calcmode="lin" valueType="num">
                                          <p:cBhvr>
                                            <p:cTn id="46" dur="500" fill="hold"/>
                                            <p:tgtEl>
                                              <p:spTgt spid="41"/>
                                            </p:tgtEl>
                                            <p:attrNameLst>
                                              <p:attrName>ppt_h</p:attrName>
                                            </p:attrNameLst>
                                          </p:cBhvr>
                                          <p:tavLst>
                                            <p:tav tm="0">
                                              <p:val>
                                                <p:strVal val="#ppt_h"/>
                                              </p:val>
                                            </p:tav>
                                            <p:tav tm="100000">
                                              <p:val>
                                                <p:strVal val="#ppt_h"/>
                                              </p:val>
                                            </p:tav>
                                          </p:tavLst>
                                        </p:anim>
                                        <p:animEffect transition="in" filter="fade">
                                          <p:cBhvr>
                                            <p:cTn id="47" dur="500"/>
                                            <p:tgtEl>
                                              <p:spTgt spid="41"/>
                                            </p:tgtEl>
                                          </p:cBhvr>
                                        </p:animEffect>
                                      </p:childTnLst>
                                    </p:cTn>
                                  </p:par>
                                </p:childTnLst>
                              </p:cTn>
                            </p:par>
                            <p:par>
                              <p:cTn id="48" fill="hold">
                                <p:stCondLst>
                                  <p:cond delay="1500"/>
                                </p:stCondLst>
                                <p:childTnLst>
                                  <p:par>
                                    <p:cTn id="49" presetID="50"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strVal val="#ppt_w+.3"/>
                                              </p:val>
                                            </p:tav>
                                            <p:tav tm="100000">
                                              <p:val>
                                                <p:strVal val="#ppt_w"/>
                                              </p:val>
                                            </p:tav>
                                          </p:tavLst>
                                        </p:anim>
                                        <p:anim calcmode="lin" valueType="num">
                                          <p:cBhvr>
                                            <p:cTn id="52" dur="500" fill="hold"/>
                                            <p:tgtEl>
                                              <p:spTgt spid="42"/>
                                            </p:tgtEl>
                                            <p:attrNameLst>
                                              <p:attrName>ppt_h</p:attrName>
                                            </p:attrNameLst>
                                          </p:cBhvr>
                                          <p:tavLst>
                                            <p:tav tm="0">
                                              <p:val>
                                                <p:strVal val="#ppt_h"/>
                                              </p:val>
                                            </p:tav>
                                            <p:tav tm="100000">
                                              <p:val>
                                                <p:strVal val="#ppt_h"/>
                                              </p:val>
                                            </p:tav>
                                          </p:tavLst>
                                        </p:anim>
                                        <p:animEffect transition="in" filter="fade">
                                          <p:cBhvr>
                                            <p:cTn id="5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1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50" fill="hold"/>
                                            <p:tgtEl>
                                              <p:spTgt spid="3"/>
                                            </p:tgtEl>
                                            <p:attrNameLst>
                                              <p:attrName>ppt_x</p:attrName>
                                            </p:attrNameLst>
                                          </p:cBhvr>
                                          <p:tavLst>
                                            <p:tav tm="0">
                                              <p:val>
                                                <p:strVal val="0-#ppt_w/2"/>
                                              </p:val>
                                            </p:tav>
                                            <p:tav tm="100000">
                                              <p:val>
                                                <p:strVal val="#ppt_x"/>
                                              </p:val>
                                            </p:tav>
                                          </p:tavLst>
                                        </p:anim>
                                        <p:anim calcmode="lin" valueType="num">
                                          <p:cBhvr additive="base">
                                            <p:cTn id="13" dur="25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1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50" fill="hold"/>
                                            <p:tgtEl>
                                              <p:spTgt spid="4"/>
                                            </p:tgtEl>
                                            <p:attrNameLst>
                                              <p:attrName>ppt_x</p:attrName>
                                            </p:attrNameLst>
                                          </p:cBhvr>
                                          <p:tavLst>
                                            <p:tav tm="0">
                                              <p:val>
                                                <p:strVal val="0-#ppt_w/2"/>
                                              </p:val>
                                            </p:tav>
                                            <p:tav tm="100000">
                                              <p:val>
                                                <p:strVal val="#ppt_x"/>
                                              </p:val>
                                            </p:tav>
                                          </p:tavLst>
                                        </p:anim>
                                        <p:anim calcmode="lin" valueType="num">
                                          <p:cBhvr additive="base">
                                            <p:cTn id="18" dur="2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childTnLst>
                              </p:cTn>
                            </p:par>
                            <p:par>
                              <p:cTn id="36" fill="hold">
                                <p:stCondLst>
                                  <p:cond delay="500"/>
                                </p:stCondLst>
                                <p:childTnLst>
                                  <p:par>
                                    <p:cTn id="37" presetID="50" presetClass="entr" presetSubtype="0" decel="10000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strVal val="#ppt_w+.3"/>
                                              </p:val>
                                            </p:tav>
                                            <p:tav tm="100000">
                                              <p:val>
                                                <p:strVal val="#ppt_w"/>
                                              </p:val>
                                            </p:tav>
                                          </p:tavLst>
                                        </p:anim>
                                        <p:anim calcmode="lin" valueType="num">
                                          <p:cBhvr>
                                            <p:cTn id="40" dur="500" fill="hold"/>
                                            <p:tgtEl>
                                              <p:spTgt spid="40"/>
                                            </p:tgtEl>
                                            <p:attrNameLst>
                                              <p:attrName>ppt_h</p:attrName>
                                            </p:attrNameLst>
                                          </p:cBhvr>
                                          <p:tavLst>
                                            <p:tav tm="0">
                                              <p:val>
                                                <p:strVal val="#ppt_h"/>
                                              </p:val>
                                            </p:tav>
                                            <p:tav tm="100000">
                                              <p:val>
                                                <p:strVal val="#ppt_h"/>
                                              </p:val>
                                            </p:tav>
                                          </p:tavLst>
                                        </p:anim>
                                        <p:animEffect transition="in" filter="fade">
                                          <p:cBhvr>
                                            <p:cTn id="41" dur="500"/>
                                            <p:tgtEl>
                                              <p:spTgt spid="40"/>
                                            </p:tgtEl>
                                          </p:cBhvr>
                                        </p:animEffect>
                                      </p:childTnLst>
                                    </p:cTn>
                                  </p:par>
                                </p:childTnLst>
                              </p:cTn>
                            </p:par>
                            <p:par>
                              <p:cTn id="42" fill="hold">
                                <p:stCondLst>
                                  <p:cond delay="1000"/>
                                </p:stCondLst>
                                <p:childTnLst>
                                  <p:par>
                                    <p:cTn id="43" presetID="50" presetClass="entr" presetSubtype="0" decel="10000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strVal val="#ppt_w+.3"/>
                                              </p:val>
                                            </p:tav>
                                            <p:tav tm="100000">
                                              <p:val>
                                                <p:strVal val="#ppt_w"/>
                                              </p:val>
                                            </p:tav>
                                          </p:tavLst>
                                        </p:anim>
                                        <p:anim calcmode="lin" valueType="num">
                                          <p:cBhvr>
                                            <p:cTn id="46" dur="500" fill="hold"/>
                                            <p:tgtEl>
                                              <p:spTgt spid="41"/>
                                            </p:tgtEl>
                                            <p:attrNameLst>
                                              <p:attrName>ppt_h</p:attrName>
                                            </p:attrNameLst>
                                          </p:cBhvr>
                                          <p:tavLst>
                                            <p:tav tm="0">
                                              <p:val>
                                                <p:strVal val="#ppt_h"/>
                                              </p:val>
                                            </p:tav>
                                            <p:tav tm="100000">
                                              <p:val>
                                                <p:strVal val="#ppt_h"/>
                                              </p:val>
                                            </p:tav>
                                          </p:tavLst>
                                        </p:anim>
                                        <p:animEffect transition="in" filter="fade">
                                          <p:cBhvr>
                                            <p:cTn id="47" dur="500"/>
                                            <p:tgtEl>
                                              <p:spTgt spid="41"/>
                                            </p:tgtEl>
                                          </p:cBhvr>
                                        </p:animEffect>
                                      </p:childTnLst>
                                    </p:cTn>
                                  </p:par>
                                </p:childTnLst>
                              </p:cTn>
                            </p:par>
                            <p:par>
                              <p:cTn id="48" fill="hold">
                                <p:stCondLst>
                                  <p:cond delay="1500"/>
                                </p:stCondLst>
                                <p:childTnLst>
                                  <p:par>
                                    <p:cTn id="49" presetID="50"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strVal val="#ppt_w+.3"/>
                                              </p:val>
                                            </p:tav>
                                            <p:tav tm="100000">
                                              <p:val>
                                                <p:strVal val="#ppt_w"/>
                                              </p:val>
                                            </p:tav>
                                          </p:tavLst>
                                        </p:anim>
                                        <p:anim calcmode="lin" valueType="num">
                                          <p:cBhvr>
                                            <p:cTn id="52" dur="500" fill="hold"/>
                                            <p:tgtEl>
                                              <p:spTgt spid="42"/>
                                            </p:tgtEl>
                                            <p:attrNameLst>
                                              <p:attrName>ppt_h</p:attrName>
                                            </p:attrNameLst>
                                          </p:cBhvr>
                                          <p:tavLst>
                                            <p:tav tm="0">
                                              <p:val>
                                                <p:strVal val="#ppt_h"/>
                                              </p:val>
                                            </p:tav>
                                            <p:tav tm="100000">
                                              <p:val>
                                                <p:strVal val="#ppt_h"/>
                                              </p:val>
                                            </p:tav>
                                          </p:tavLst>
                                        </p:anim>
                                        <p:animEffect transition="in" filter="fade">
                                          <p:cBhvr>
                                            <p:cTn id="5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p:bldP spid="41" grpId="0"/>
          <p:bldP spid="4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9"/>
          <p:cNvPicPr>
            <a:picLocks noChangeAspect="1" noChangeArrowheads="1"/>
          </p:cNvPicPr>
          <p:nvPr/>
        </p:nvPicPr>
        <p:blipFill>
          <a:blip r:embed="rId3" cstate="print"/>
          <a:stretch>
            <a:fillRect/>
          </a:stretch>
        </p:blipFill>
        <p:spPr bwMode="auto">
          <a:xfrm>
            <a:off x="1187624" y="1460951"/>
            <a:ext cx="1800199" cy="1568934"/>
          </a:xfrm>
          <a:prstGeom prst="rect">
            <a:avLst/>
          </a:prstGeom>
          <a:noFill/>
          <a:ln w="9525">
            <a:noFill/>
            <a:miter lim="800000"/>
            <a:headEnd/>
            <a:tailEnd/>
          </a:ln>
        </p:spPr>
      </p:pic>
      <p:pic>
        <p:nvPicPr>
          <p:cNvPr id="9" name="图片 10"/>
          <p:cNvPicPr>
            <a:picLocks noChangeAspect="1" noChangeArrowheads="1"/>
          </p:cNvPicPr>
          <p:nvPr/>
        </p:nvPicPr>
        <p:blipFill>
          <a:blip r:embed="rId4" cstate="print"/>
          <a:stretch>
            <a:fillRect/>
          </a:stretch>
        </p:blipFill>
        <p:spPr bwMode="auto">
          <a:xfrm>
            <a:off x="1187624" y="3139457"/>
            <a:ext cx="1815219" cy="1761081"/>
          </a:xfrm>
          <a:prstGeom prst="rect">
            <a:avLst/>
          </a:prstGeom>
          <a:noFill/>
          <a:ln w="9525">
            <a:noFill/>
            <a:miter lim="800000"/>
            <a:headEnd/>
            <a:tailEnd/>
          </a:ln>
        </p:spPr>
      </p:pic>
      <p:sp>
        <p:nvSpPr>
          <p:cNvPr id="10" name="矩形 11"/>
          <p:cNvSpPr>
            <a:spLocks noChangeArrowheads="1"/>
          </p:cNvSpPr>
          <p:nvPr/>
        </p:nvSpPr>
        <p:spPr bwMode="auto">
          <a:xfrm>
            <a:off x="4139952" y="1635630"/>
            <a:ext cx="4560961" cy="1061829"/>
          </a:xfrm>
          <a:prstGeom prst="rect">
            <a:avLst/>
          </a:prstGeom>
          <a:noFill/>
          <a:ln w="9525">
            <a:noFill/>
            <a:miter lim="800000"/>
          </a:ln>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点击添加文字内容点击添加文字内容点击添加文字内容点击添加文字内容</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Group 14"/>
          <p:cNvGrpSpPr/>
          <p:nvPr/>
        </p:nvGrpSpPr>
        <p:grpSpPr bwMode="auto">
          <a:xfrm>
            <a:off x="4283968" y="2973863"/>
            <a:ext cx="4014824" cy="1667656"/>
            <a:chOff x="0" y="0"/>
            <a:chExt cx="6192688" cy="2571234"/>
          </a:xfrm>
          <a:solidFill>
            <a:srgbClr val="C00000"/>
          </a:solidFill>
        </p:grpSpPr>
        <p:sp>
          <p:nvSpPr>
            <p:cNvPr id="12" name="Rectangle 13"/>
            <p:cNvSpPr>
              <a:spLocks noChangeArrowheads="1"/>
            </p:cNvSpPr>
            <p:nvPr/>
          </p:nvSpPr>
          <p:spPr bwMode="auto">
            <a:xfrm>
              <a:off x="0" y="1364081"/>
              <a:ext cx="172572" cy="1207151"/>
            </a:xfrm>
            <a:prstGeom prst="rect">
              <a:avLst/>
            </a:prstGeom>
            <a:solidFill>
              <a:schemeClr val="accent1"/>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3" name="Rectangle 14"/>
            <p:cNvSpPr>
              <a:spLocks noChangeArrowheads="1"/>
            </p:cNvSpPr>
            <p:nvPr/>
          </p:nvSpPr>
          <p:spPr bwMode="auto">
            <a:xfrm>
              <a:off x="241159" y="301788"/>
              <a:ext cx="172572" cy="2269444"/>
            </a:xfrm>
            <a:prstGeom prst="rect">
              <a:avLst/>
            </a:prstGeom>
            <a:solidFill>
              <a:schemeClr val="accent1"/>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4" name="Rectangle 15"/>
            <p:cNvSpPr>
              <a:spLocks noChangeArrowheads="1"/>
            </p:cNvSpPr>
            <p:nvPr/>
          </p:nvSpPr>
          <p:spPr bwMode="auto">
            <a:xfrm>
              <a:off x="482317" y="848024"/>
              <a:ext cx="172572" cy="1723209"/>
            </a:xfrm>
            <a:prstGeom prst="rect">
              <a:avLst/>
            </a:prstGeom>
            <a:solidFill>
              <a:schemeClr val="accent1"/>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5" name="Rectangle 16"/>
            <p:cNvSpPr>
              <a:spLocks noChangeArrowheads="1"/>
            </p:cNvSpPr>
            <p:nvPr/>
          </p:nvSpPr>
          <p:spPr bwMode="auto">
            <a:xfrm>
              <a:off x="723476" y="1364081"/>
              <a:ext cx="172572" cy="1207151"/>
            </a:xfrm>
            <a:prstGeom prst="rect">
              <a:avLst/>
            </a:prstGeom>
            <a:solidFill>
              <a:schemeClr val="accent1"/>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6" name="Rectangle 17"/>
            <p:cNvSpPr>
              <a:spLocks noChangeArrowheads="1"/>
            </p:cNvSpPr>
            <p:nvPr/>
          </p:nvSpPr>
          <p:spPr bwMode="auto">
            <a:xfrm>
              <a:off x="964634" y="1696047"/>
              <a:ext cx="172572" cy="875184"/>
            </a:xfrm>
            <a:prstGeom prst="rect">
              <a:avLst/>
            </a:prstGeom>
            <a:solidFill>
              <a:schemeClr val="accent1"/>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7" name="Rectangle 18"/>
            <p:cNvSpPr>
              <a:spLocks noChangeArrowheads="1"/>
            </p:cNvSpPr>
            <p:nvPr/>
          </p:nvSpPr>
          <p:spPr bwMode="auto">
            <a:xfrm>
              <a:off x="1685898" y="353093"/>
              <a:ext cx="174785" cy="2218141"/>
            </a:xfrm>
            <a:prstGeom prst="rect">
              <a:avLst/>
            </a:prstGeom>
            <a:solidFill>
              <a:schemeClr val="accent2"/>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8" name="Rectangle 19"/>
            <p:cNvSpPr>
              <a:spLocks noChangeArrowheads="1"/>
            </p:cNvSpPr>
            <p:nvPr/>
          </p:nvSpPr>
          <p:spPr bwMode="auto">
            <a:xfrm>
              <a:off x="1927057" y="848024"/>
              <a:ext cx="174785" cy="1723209"/>
            </a:xfrm>
            <a:prstGeom prst="rect">
              <a:avLst/>
            </a:prstGeom>
            <a:solidFill>
              <a:schemeClr val="accent2"/>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19" name="Rectangle 20"/>
            <p:cNvSpPr>
              <a:spLocks noChangeArrowheads="1"/>
            </p:cNvSpPr>
            <p:nvPr/>
          </p:nvSpPr>
          <p:spPr bwMode="auto">
            <a:xfrm>
              <a:off x="2168215" y="1342956"/>
              <a:ext cx="172572" cy="1228277"/>
            </a:xfrm>
            <a:prstGeom prst="rect">
              <a:avLst/>
            </a:prstGeom>
            <a:solidFill>
              <a:schemeClr val="accent2"/>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0" name="Rectangle 21"/>
            <p:cNvSpPr>
              <a:spLocks noChangeArrowheads="1"/>
            </p:cNvSpPr>
            <p:nvPr/>
          </p:nvSpPr>
          <p:spPr bwMode="auto">
            <a:xfrm>
              <a:off x="2409374" y="733345"/>
              <a:ext cx="172572" cy="1837888"/>
            </a:xfrm>
            <a:prstGeom prst="rect">
              <a:avLst/>
            </a:prstGeom>
            <a:solidFill>
              <a:schemeClr val="accent2"/>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1" name="Rectangle 22"/>
            <p:cNvSpPr>
              <a:spLocks noChangeArrowheads="1"/>
            </p:cNvSpPr>
            <p:nvPr/>
          </p:nvSpPr>
          <p:spPr bwMode="auto">
            <a:xfrm>
              <a:off x="2650532" y="1010990"/>
              <a:ext cx="172572" cy="1560244"/>
            </a:xfrm>
            <a:prstGeom prst="rect">
              <a:avLst/>
            </a:prstGeom>
            <a:solidFill>
              <a:schemeClr val="accent2"/>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2" name="Rectangle 23"/>
            <p:cNvSpPr>
              <a:spLocks noChangeArrowheads="1"/>
            </p:cNvSpPr>
            <p:nvPr/>
          </p:nvSpPr>
          <p:spPr bwMode="auto">
            <a:xfrm>
              <a:off x="3374009" y="1364081"/>
              <a:ext cx="168147" cy="1207151"/>
            </a:xfrm>
            <a:prstGeom prst="rect">
              <a:avLst/>
            </a:prstGeom>
            <a:solidFill>
              <a:schemeClr val="accent3"/>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3" name="Rectangle 24"/>
            <p:cNvSpPr>
              <a:spLocks noChangeArrowheads="1"/>
            </p:cNvSpPr>
            <p:nvPr/>
          </p:nvSpPr>
          <p:spPr bwMode="auto">
            <a:xfrm>
              <a:off x="3615167" y="516058"/>
              <a:ext cx="168147" cy="2055175"/>
            </a:xfrm>
            <a:prstGeom prst="rect">
              <a:avLst/>
            </a:prstGeom>
            <a:solidFill>
              <a:schemeClr val="accent3"/>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4" name="Rectangle 25"/>
            <p:cNvSpPr>
              <a:spLocks noChangeArrowheads="1"/>
            </p:cNvSpPr>
            <p:nvPr/>
          </p:nvSpPr>
          <p:spPr bwMode="auto">
            <a:xfrm>
              <a:off x="3849688" y="187108"/>
              <a:ext cx="174785" cy="2384123"/>
            </a:xfrm>
            <a:prstGeom prst="rect">
              <a:avLst/>
            </a:prstGeom>
            <a:solidFill>
              <a:schemeClr val="accent3"/>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5" name="Rectangle 26"/>
            <p:cNvSpPr>
              <a:spLocks noChangeArrowheads="1"/>
            </p:cNvSpPr>
            <p:nvPr/>
          </p:nvSpPr>
          <p:spPr bwMode="auto">
            <a:xfrm>
              <a:off x="4090847" y="920454"/>
              <a:ext cx="172572" cy="1650780"/>
            </a:xfrm>
            <a:prstGeom prst="rect">
              <a:avLst/>
            </a:prstGeom>
            <a:solidFill>
              <a:schemeClr val="accent3"/>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6" name="Rectangle 27"/>
            <p:cNvSpPr>
              <a:spLocks noChangeArrowheads="1"/>
            </p:cNvSpPr>
            <p:nvPr/>
          </p:nvSpPr>
          <p:spPr bwMode="auto">
            <a:xfrm>
              <a:off x="4332005" y="374217"/>
              <a:ext cx="172572" cy="2197015"/>
            </a:xfrm>
            <a:prstGeom prst="rect">
              <a:avLst/>
            </a:prstGeom>
            <a:solidFill>
              <a:schemeClr val="accent3"/>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7" name="Rectangle 28"/>
            <p:cNvSpPr>
              <a:spLocks noChangeArrowheads="1"/>
            </p:cNvSpPr>
            <p:nvPr/>
          </p:nvSpPr>
          <p:spPr bwMode="auto">
            <a:xfrm>
              <a:off x="5055481" y="754469"/>
              <a:ext cx="172572" cy="1816762"/>
            </a:xfrm>
            <a:prstGeom prst="rect">
              <a:avLst/>
            </a:prstGeom>
            <a:solidFill>
              <a:schemeClr val="accent4"/>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8" name="Rectangle 29"/>
            <p:cNvSpPr>
              <a:spLocks noChangeArrowheads="1"/>
            </p:cNvSpPr>
            <p:nvPr/>
          </p:nvSpPr>
          <p:spPr bwMode="auto">
            <a:xfrm>
              <a:off x="5296639" y="1623618"/>
              <a:ext cx="172572" cy="947613"/>
            </a:xfrm>
            <a:prstGeom prst="rect">
              <a:avLst/>
            </a:prstGeom>
            <a:solidFill>
              <a:schemeClr val="accent4"/>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29" name="Rectangle 30"/>
            <p:cNvSpPr>
              <a:spLocks noChangeArrowheads="1"/>
            </p:cNvSpPr>
            <p:nvPr/>
          </p:nvSpPr>
          <p:spPr bwMode="auto">
            <a:xfrm>
              <a:off x="5537799" y="1816762"/>
              <a:ext cx="172572" cy="754469"/>
            </a:xfrm>
            <a:prstGeom prst="rect">
              <a:avLst/>
            </a:prstGeom>
            <a:solidFill>
              <a:schemeClr val="accent4"/>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30" name="Rectangle 31"/>
            <p:cNvSpPr>
              <a:spLocks noChangeArrowheads="1"/>
            </p:cNvSpPr>
            <p:nvPr/>
          </p:nvSpPr>
          <p:spPr bwMode="auto">
            <a:xfrm>
              <a:off x="5778956" y="1364081"/>
              <a:ext cx="172572" cy="1207151"/>
            </a:xfrm>
            <a:prstGeom prst="rect">
              <a:avLst/>
            </a:prstGeom>
            <a:solidFill>
              <a:schemeClr val="accent4"/>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sp>
          <p:nvSpPr>
            <p:cNvPr id="31" name="Rectangle 32"/>
            <p:cNvSpPr>
              <a:spLocks noChangeArrowheads="1"/>
            </p:cNvSpPr>
            <p:nvPr/>
          </p:nvSpPr>
          <p:spPr bwMode="auto">
            <a:xfrm>
              <a:off x="6020116" y="0"/>
              <a:ext cx="172572" cy="2571231"/>
            </a:xfrm>
            <a:prstGeom prst="rect">
              <a:avLst/>
            </a:prstGeom>
            <a:solidFill>
              <a:schemeClr val="accent4"/>
            </a:solidFill>
            <a:ln>
              <a:noFill/>
            </a:ln>
          </p:spPr>
          <p:txBody>
            <a:bodyPr/>
            <a:lstStyle/>
            <a:p>
              <a:pPr>
                <a:spcBef>
                  <a:spcPts val="0"/>
                </a:spcBef>
                <a:spcAft>
                  <a:spcPts val="0"/>
                </a:spcAft>
                <a:defRPr/>
              </a:pPr>
              <a:endParaRPr lang="zh-CN" altLang="zh-CN" sz="1400">
                <a:solidFill>
                  <a:srgbClr val="C00000"/>
                </a:solidFill>
                <a:latin typeface="Calibri" panose="020F0502020204030204" pitchFamily="34" charset="0"/>
                <a:ea typeface="+mn-ea"/>
                <a:sym typeface="宋体" panose="02010600030101010101" pitchFamily="2" charset="-122"/>
              </a:endParaRPr>
            </a:p>
          </p:txBody>
        </p:sp>
      </p:grpSp>
      <p:sp>
        <p:nvSpPr>
          <p:cNvPr id="32" name="文本框 37"/>
          <p:cNvSpPr>
            <a:spLocks noChangeArrowheads="1"/>
          </p:cNvSpPr>
          <p:nvPr/>
        </p:nvSpPr>
        <p:spPr bwMode="auto">
          <a:xfrm>
            <a:off x="4319357" y="4713155"/>
            <a:ext cx="1093788" cy="276999"/>
          </a:xfrm>
          <a:prstGeom prst="rect">
            <a:avLst/>
          </a:prstGeom>
          <a:noFill/>
          <a:ln w="9525">
            <a:noFill/>
            <a:miter lim="800000"/>
          </a:ln>
        </p:spPr>
        <p:txBody>
          <a:bodyPr>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部门一</a:t>
            </a:r>
          </a:p>
        </p:txBody>
      </p:sp>
      <p:sp>
        <p:nvSpPr>
          <p:cNvPr id="33" name="文本框 38"/>
          <p:cNvSpPr>
            <a:spLocks noChangeArrowheads="1"/>
          </p:cNvSpPr>
          <p:nvPr/>
        </p:nvSpPr>
        <p:spPr bwMode="auto">
          <a:xfrm>
            <a:off x="5389332" y="4713155"/>
            <a:ext cx="1093788" cy="276999"/>
          </a:xfrm>
          <a:prstGeom prst="rect">
            <a:avLst/>
          </a:prstGeom>
          <a:noFill/>
          <a:ln w="9525">
            <a:noFill/>
            <a:miter lim="800000"/>
          </a:ln>
        </p:spPr>
        <p:txBody>
          <a:bodyPr>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部门二</a:t>
            </a:r>
          </a:p>
        </p:txBody>
      </p:sp>
      <p:sp>
        <p:nvSpPr>
          <p:cNvPr id="34" name="文本框 39"/>
          <p:cNvSpPr>
            <a:spLocks noChangeArrowheads="1"/>
          </p:cNvSpPr>
          <p:nvPr/>
        </p:nvSpPr>
        <p:spPr bwMode="auto">
          <a:xfrm>
            <a:off x="6521221" y="4713155"/>
            <a:ext cx="1093787" cy="276999"/>
          </a:xfrm>
          <a:prstGeom prst="rect">
            <a:avLst/>
          </a:prstGeom>
          <a:noFill/>
          <a:ln w="9525">
            <a:noFill/>
            <a:miter lim="800000"/>
          </a:ln>
        </p:spPr>
        <p:txBody>
          <a:bodyPr>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部门三</a:t>
            </a:r>
          </a:p>
        </p:txBody>
      </p:sp>
      <p:sp>
        <p:nvSpPr>
          <p:cNvPr id="35" name="文本框 40"/>
          <p:cNvSpPr>
            <a:spLocks noChangeArrowheads="1"/>
          </p:cNvSpPr>
          <p:nvPr/>
        </p:nvSpPr>
        <p:spPr bwMode="auto">
          <a:xfrm>
            <a:off x="7578496" y="4713155"/>
            <a:ext cx="1095375" cy="276999"/>
          </a:xfrm>
          <a:prstGeom prst="rect">
            <a:avLst/>
          </a:prstGeom>
          <a:noFill/>
          <a:ln w="9525">
            <a:noFill/>
            <a:miter lim="800000"/>
          </a:ln>
        </p:spPr>
        <p:txBody>
          <a:bodyPr>
            <a:spAutoFit/>
          </a:bodyPr>
          <a:lstStyle/>
          <a:p>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部门四</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887924" y="1291221"/>
            <a:ext cx="1404156" cy="14035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en-US" altLang="zh-CN" sz="7200" b="1" noProof="1">
                <a:latin typeface="微软雅黑" panose="020B0503020204020204" charset="-122"/>
                <a:ea typeface="微软雅黑" panose="020B0503020204020204" charset="-122"/>
              </a:rPr>
              <a:t>D</a:t>
            </a:r>
            <a:endParaRPr lang="zh-CN" altLang="en-US" sz="7200" b="1" noProof="1">
              <a:latin typeface="微软雅黑" panose="020B0503020204020204" charset="-122"/>
              <a:ea typeface="微软雅黑" panose="020B0503020204020204" charset="-122"/>
            </a:endParaRPr>
          </a:p>
        </p:txBody>
      </p:sp>
      <p:grpSp>
        <p:nvGrpSpPr>
          <p:cNvPr id="2" name="组合 33"/>
          <p:cNvGrpSpPr>
            <a:grpSpLocks/>
          </p:cNvGrpSpPr>
          <p:nvPr/>
        </p:nvGrpSpPr>
        <p:grpSpPr bwMode="auto">
          <a:xfrm>
            <a:off x="1879998" y="3630145"/>
            <a:ext cx="5492353" cy="57168"/>
            <a:chOff x="2424953" y="1238297"/>
            <a:chExt cx="7322890" cy="76200"/>
          </a:xfrm>
        </p:grpSpPr>
        <p:sp>
          <p:nvSpPr>
            <p:cNvPr id="6" name="Rectangle 13"/>
            <p:cNvSpPr/>
            <p:nvPr/>
          </p:nvSpPr>
          <p:spPr>
            <a:xfrm>
              <a:off x="2424953" y="1238297"/>
              <a:ext cx="1463626"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sp>
          <p:nvSpPr>
            <p:cNvPr id="7" name="Rectangle 14"/>
            <p:cNvSpPr/>
            <p:nvPr/>
          </p:nvSpPr>
          <p:spPr>
            <a:xfrm>
              <a:off x="8284217" y="1238297"/>
              <a:ext cx="1463626"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sp>
          <p:nvSpPr>
            <p:cNvPr id="8" name="Rectangle 15"/>
            <p:cNvSpPr/>
            <p:nvPr/>
          </p:nvSpPr>
          <p:spPr>
            <a:xfrm>
              <a:off x="5350616" y="1238297"/>
              <a:ext cx="14636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sp>
          <p:nvSpPr>
            <p:cNvPr id="9" name="Rectangle 16"/>
            <p:cNvSpPr/>
            <p:nvPr/>
          </p:nvSpPr>
          <p:spPr>
            <a:xfrm>
              <a:off x="6814242" y="1238297"/>
              <a:ext cx="14636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sp>
          <p:nvSpPr>
            <p:cNvPr id="10" name="Rectangle 17"/>
            <p:cNvSpPr/>
            <p:nvPr/>
          </p:nvSpPr>
          <p:spPr>
            <a:xfrm>
              <a:off x="3888579" y="1238297"/>
              <a:ext cx="1462038"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grpSp>
      <p:sp>
        <p:nvSpPr>
          <p:cNvPr id="11" name="Rectangle 3"/>
          <p:cNvSpPr txBox="1">
            <a:spLocks noChangeArrowheads="1"/>
          </p:cNvSpPr>
          <p:nvPr/>
        </p:nvSpPr>
        <p:spPr bwMode="auto">
          <a:xfrm>
            <a:off x="2511487" y="2935797"/>
            <a:ext cx="4364769" cy="508553"/>
          </a:xfrm>
          <a:prstGeom prst="rect">
            <a:avLst/>
          </a:prstGeom>
          <a:noFill/>
          <a:ln w="9525">
            <a:noFill/>
            <a:miter lim="800000"/>
            <a:headEnd/>
            <a:tailEnd/>
          </a:ln>
        </p:spPr>
        <p:txBody>
          <a:bodyPr lIns="68580" tIns="34290" rIns="68580" bIns="34290" anchor="ctr"/>
          <a:lstStyle/>
          <a:p>
            <a:pPr lvl="0" algn="ctr"/>
            <a:r>
              <a:rPr lang="zh-CN" altLang="en-US" sz="3200" b="1" dirty="0">
                <a:solidFill>
                  <a:schemeClr val="accent1"/>
                </a:solidFill>
                <a:latin typeface="微软雅黑" pitchFamily="34" charset="-122"/>
                <a:ea typeface="微软雅黑" pitchFamily="34" charset="-122"/>
                <a:sym typeface="Arial" panose="020B0604020202020204" pitchFamily="34" charset="0"/>
              </a:rPr>
              <a:t>明年工作计划</a:t>
            </a:r>
            <a:endParaRPr lang="en-US" altLang="zh-CN" sz="3200" b="1" dirty="0">
              <a:solidFill>
                <a:schemeClr val="accent1"/>
              </a:solidFill>
              <a:latin typeface="微软雅黑" pitchFamily="34" charset="-122"/>
              <a:ea typeface="微软雅黑" pitchFamily="34" charset="-122"/>
              <a:sym typeface="Arial" panose="020B0604020202020204" pitchFamily="34" charset="0"/>
            </a:endParaRPr>
          </a:p>
        </p:txBody>
      </p:sp>
      <p:sp>
        <p:nvSpPr>
          <p:cNvPr id="12" name="Rectangle 3"/>
          <p:cNvSpPr txBox="1">
            <a:spLocks noChangeArrowheads="1"/>
          </p:cNvSpPr>
          <p:nvPr/>
        </p:nvSpPr>
        <p:spPr bwMode="auto">
          <a:xfrm>
            <a:off x="3023828" y="3803078"/>
            <a:ext cx="3472892" cy="415498"/>
          </a:xfrm>
          <a:prstGeom prst="rect">
            <a:avLst/>
          </a:prstGeom>
          <a:noFill/>
        </p:spPr>
        <p:txBody>
          <a:bodyPr wrap="square" lIns="0" tIns="0" rIns="0" bIns="0">
            <a:spAutoFit/>
            <a:scene3d>
              <a:camera prst="orthographicFront"/>
              <a:lightRig rig="threePt" dir="t"/>
            </a:scene3d>
            <a:sp3d>
              <a:bevelT w="1270" h="127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2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500" autoRev="1" fill="hold">
                                          <p:stCondLst>
                                            <p:cond delay="0"/>
                                          </p:stCondLst>
                                        </p:cTn>
                                        <p:tgtEl>
                                          <p:spTgt spid="11"/>
                                        </p:tgtEl>
                                        <p:attrNameLst>
                                          <p:attrName>ppt_w</p:attrName>
                                        </p:attrNameLst>
                                      </p:cBhvr>
                                    </p:anim>
                                    <p:anim by="(#ppt_w*0.50)" calcmode="lin" valueType="num">
                                      <p:cBhvr>
                                        <p:cTn id="14" dur="500" decel="50000" autoRev="1" fill="hold">
                                          <p:stCondLst>
                                            <p:cond delay="0"/>
                                          </p:stCondLst>
                                        </p:cTn>
                                        <p:tgtEl>
                                          <p:spTgt spid="11"/>
                                        </p:tgtEl>
                                        <p:attrNameLst>
                                          <p:attrName>ppt_x</p:attrName>
                                        </p:attrNameLst>
                                      </p:cBhvr>
                                    </p:anim>
                                    <p:anim from="(-#ppt_h/2)" to="(#ppt_y)" calcmode="lin" valueType="num">
                                      <p:cBhvr>
                                        <p:cTn id="15" dur="1000" fill="hold">
                                          <p:stCondLst>
                                            <p:cond delay="0"/>
                                          </p:stCondLst>
                                        </p:cTn>
                                        <p:tgtEl>
                                          <p:spTgt spid="11"/>
                                        </p:tgtEl>
                                        <p:attrNameLst>
                                          <p:attrName>ppt_y</p:attrName>
                                        </p:attrNameLst>
                                      </p:cBhvr>
                                    </p:anim>
                                    <p:animRot by="21600000">
                                      <p:cBhvr>
                                        <p:cTn id="16" dur="1000" fill="hold">
                                          <p:stCondLst>
                                            <p:cond delay="0"/>
                                          </p:stCondLst>
                                        </p:cTn>
                                        <p:tgtEl>
                                          <p:spTgt spid="11"/>
                                        </p:tgtEl>
                                        <p:attrNameLst>
                                          <p:attrName>r</p:attrName>
                                        </p:attrNameLst>
                                      </p:cBhvr>
                                    </p:animRot>
                                  </p:childTnLst>
                                </p:cTn>
                              </p:par>
                              <p:par>
                                <p:cTn id="17" presetID="22" presetClass="entr" presetSubtype="8" fill="hold" nodeType="withEffect">
                                  <p:stCondLst>
                                    <p:cond delay="25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2435871" y="2726520"/>
            <a:ext cx="2364581" cy="507823"/>
          </a:xfrm>
          <a:prstGeom prst="rect">
            <a:avLst/>
          </a:prstGeom>
          <a:noFill/>
          <a:ln w="9525">
            <a:noFill/>
            <a:miter lim="800000"/>
            <a:headEnd/>
            <a:tailEnd/>
          </a:ln>
        </p:spPr>
        <p:txBody>
          <a:bodyPr lIns="0" tIns="34286" rIns="68573" bIns="34286">
            <a:spAutoFit/>
          </a:bodyPr>
          <a:lstStyle/>
          <a:p>
            <a:r>
              <a:rPr lang="zh-CN" altLang="en-US" b="1" dirty="0">
                <a:solidFill>
                  <a:schemeClr val="accent1"/>
                </a:solidFill>
                <a:latin typeface="微软雅黑" pitchFamily="34" charset="-122"/>
                <a:ea typeface="微软雅黑" pitchFamily="34" charset="-122"/>
                <a:sym typeface="Arial" panose="020B0604020202020204" pitchFamily="34" charset="0"/>
              </a:rPr>
              <a:t>年度工作概述</a:t>
            </a:r>
            <a:endParaRPr lang="en-US" altLang="zh-CN" b="1" dirty="0">
              <a:solidFill>
                <a:schemeClr val="accent1"/>
              </a:solidFill>
              <a:latin typeface="微软雅黑" pitchFamily="34" charset="-122"/>
              <a:ea typeface="微软雅黑" pitchFamily="34" charset="-122"/>
              <a:sym typeface="Arial" panose="020B0604020202020204" pitchFamily="34" charset="0"/>
            </a:endParaRPr>
          </a:p>
          <a:p>
            <a:r>
              <a:rPr lang="en-US" altLang="zh-CN" sz="1000" dirty="0">
                <a:solidFill>
                  <a:schemeClr val="bg1">
                    <a:lumMod val="65000"/>
                  </a:schemeClr>
                </a:solidFill>
                <a:latin typeface="微软雅黑" pitchFamily="34" charset="-122"/>
                <a:ea typeface="微软雅黑" pitchFamily="34" charset="-122"/>
                <a:sym typeface="Arial" panose="020B0604020202020204" pitchFamily="34" charset="0"/>
              </a:rPr>
              <a:t>ANNUAL WORK SUMMARY</a:t>
            </a:r>
            <a:endParaRPr lang="zh-CN" altLang="en-US" sz="1000" dirty="0">
              <a:solidFill>
                <a:schemeClr val="bg1">
                  <a:lumMod val="65000"/>
                </a:schemeClr>
              </a:solidFill>
              <a:latin typeface="微软雅黑" pitchFamily="34" charset="-122"/>
              <a:ea typeface="微软雅黑" pitchFamily="34" charset="-122"/>
              <a:sym typeface="Arial" panose="020B0604020202020204" pitchFamily="34" charset="0"/>
            </a:endParaRPr>
          </a:p>
        </p:txBody>
      </p:sp>
      <p:sp>
        <p:nvSpPr>
          <p:cNvPr id="5" name="矩形 4"/>
          <p:cNvSpPr>
            <a:spLocks noChangeArrowheads="1"/>
          </p:cNvSpPr>
          <p:nvPr/>
        </p:nvSpPr>
        <p:spPr bwMode="auto">
          <a:xfrm>
            <a:off x="6057552" y="2726520"/>
            <a:ext cx="2978944" cy="507823"/>
          </a:xfrm>
          <a:prstGeom prst="rect">
            <a:avLst/>
          </a:prstGeom>
          <a:noFill/>
          <a:ln w="9525">
            <a:noFill/>
            <a:miter lim="800000"/>
            <a:headEnd/>
            <a:tailEnd/>
          </a:ln>
        </p:spPr>
        <p:txBody>
          <a:bodyPr lIns="0" tIns="34286" rIns="68573" bIns="34286">
            <a:spAutoFit/>
          </a:bodyPr>
          <a:lstStyle/>
          <a:p>
            <a:pPr lvl="0"/>
            <a:r>
              <a:rPr lang="zh-CN" altLang="en-US" b="1" dirty="0">
                <a:solidFill>
                  <a:schemeClr val="accent1"/>
                </a:solidFill>
                <a:latin typeface="微软雅黑" pitchFamily="34" charset="-122"/>
                <a:ea typeface="微软雅黑" pitchFamily="34" charset="-122"/>
                <a:sym typeface="Arial" panose="020B0604020202020204" pitchFamily="34" charset="0"/>
              </a:rPr>
              <a:t>工作完成情况</a:t>
            </a:r>
            <a:endParaRPr lang="en-US" altLang="zh-CN" b="1" dirty="0">
              <a:solidFill>
                <a:schemeClr val="accent1"/>
              </a:solidFill>
              <a:latin typeface="微软雅黑" pitchFamily="34" charset="-122"/>
              <a:ea typeface="微软雅黑" pitchFamily="34" charset="-122"/>
              <a:sym typeface="Arial" panose="020B0604020202020204" pitchFamily="34" charset="0"/>
            </a:endParaRPr>
          </a:p>
          <a:p>
            <a:pPr lvl="0"/>
            <a:r>
              <a:rPr lang="en-US" altLang="zh-CN" sz="1000" dirty="0">
                <a:solidFill>
                  <a:schemeClr val="bg1">
                    <a:lumMod val="65000"/>
                  </a:schemeClr>
                </a:solidFill>
                <a:latin typeface="微软雅黑" pitchFamily="34" charset="-122"/>
                <a:ea typeface="微软雅黑" pitchFamily="34" charset="-122"/>
                <a:sym typeface="Arial" panose="020B0604020202020204" pitchFamily="34" charset="0"/>
              </a:rPr>
              <a:t>COMPLETION OF WORK</a:t>
            </a:r>
            <a:endParaRPr lang="zh-CN" altLang="en-US" sz="1000" dirty="0">
              <a:solidFill>
                <a:schemeClr val="bg1">
                  <a:lumMod val="65000"/>
                </a:schemeClr>
              </a:solidFill>
              <a:latin typeface="微软雅黑" pitchFamily="34" charset="-122"/>
              <a:ea typeface="微软雅黑" pitchFamily="34" charset="-122"/>
              <a:sym typeface="Arial" panose="020B0604020202020204" pitchFamily="34" charset="0"/>
            </a:endParaRPr>
          </a:p>
        </p:txBody>
      </p:sp>
      <p:sp>
        <p:nvSpPr>
          <p:cNvPr id="6" name="矩形 5"/>
          <p:cNvSpPr>
            <a:spLocks noChangeArrowheads="1"/>
          </p:cNvSpPr>
          <p:nvPr/>
        </p:nvSpPr>
        <p:spPr bwMode="auto">
          <a:xfrm>
            <a:off x="2435871" y="3576889"/>
            <a:ext cx="2977753" cy="507823"/>
          </a:xfrm>
          <a:prstGeom prst="rect">
            <a:avLst/>
          </a:prstGeom>
          <a:noFill/>
          <a:ln w="9525">
            <a:noFill/>
            <a:miter lim="800000"/>
            <a:headEnd/>
            <a:tailEnd/>
          </a:ln>
        </p:spPr>
        <p:txBody>
          <a:bodyPr lIns="0" tIns="34286" rIns="68573" bIns="34286">
            <a:spAutoFit/>
          </a:bodyPr>
          <a:lstStyle/>
          <a:p>
            <a:pPr lvl="0"/>
            <a:r>
              <a:rPr lang="zh-CN" altLang="en-US" b="1" dirty="0">
                <a:solidFill>
                  <a:schemeClr val="accent1"/>
                </a:solidFill>
                <a:latin typeface="微软雅黑" pitchFamily="34" charset="-122"/>
                <a:ea typeface="微软雅黑" pitchFamily="34" charset="-122"/>
                <a:sym typeface="Arial" panose="020B0604020202020204" pitchFamily="34" charset="0"/>
              </a:rPr>
              <a:t>成功项目展示</a:t>
            </a:r>
            <a:endParaRPr lang="en-US" altLang="zh-CN" b="1" dirty="0">
              <a:solidFill>
                <a:schemeClr val="accent1"/>
              </a:solidFill>
              <a:latin typeface="微软雅黑" pitchFamily="34" charset="-122"/>
              <a:ea typeface="微软雅黑" pitchFamily="34" charset="-122"/>
              <a:sym typeface="Arial" panose="020B0604020202020204" pitchFamily="34" charset="0"/>
            </a:endParaRPr>
          </a:p>
          <a:p>
            <a:pPr lvl="0"/>
            <a:r>
              <a:rPr lang="en-US" altLang="zh-CN" sz="1000" dirty="0">
                <a:solidFill>
                  <a:schemeClr val="bg1">
                    <a:lumMod val="65000"/>
                  </a:schemeClr>
                </a:solidFill>
                <a:latin typeface="微软雅黑" pitchFamily="34" charset="-122"/>
                <a:ea typeface="微软雅黑" pitchFamily="34" charset="-122"/>
                <a:sym typeface="Arial" panose="020B0604020202020204" pitchFamily="34" charset="0"/>
              </a:rPr>
              <a:t>SUCCESSFUL PROJECT</a:t>
            </a:r>
            <a:endParaRPr lang="zh-CN" altLang="en-US" sz="1000" dirty="0">
              <a:solidFill>
                <a:schemeClr val="bg1">
                  <a:lumMod val="65000"/>
                </a:schemeClr>
              </a:solidFill>
              <a:latin typeface="微软雅黑" pitchFamily="34" charset="-122"/>
              <a:ea typeface="微软雅黑" pitchFamily="34" charset="-122"/>
              <a:sym typeface="Arial" panose="020B0604020202020204" pitchFamily="34" charset="0"/>
            </a:endParaRPr>
          </a:p>
        </p:txBody>
      </p:sp>
      <p:sp>
        <p:nvSpPr>
          <p:cNvPr id="7" name="矩形 6"/>
          <p:cNvSpPr>
            <a:spLocks noChangeArrowheads="1"/>
          </p:cNvSpPr>
          <p:nvPr/>
        </p:nvSpPr>
        <p:spPr bwMode="auto">
          <a:xfrm>
            <a:off x="6057552" y="3576889"/>
            <a:ext cx="2978944" cy="507823"/>
          </a:xfrm>
          <a:prstGeom prst="rect">
            <a:avLst/>
          </a:prstGeom>
          <a:noFill/>
          <a:ln w="9525">
            <a:noFill/>
            <a:miter lim="800000"/>
            <a:headEnd/>
            <a:tailEnd/>
          </a:ln>
        </p:spPr>
        <p:txBody>
          <a:bodyPr lIns="0" tIns="34286" rIns="68573" bIns="34286">
            <a:spAutoFit/>
          </a:bodyPr>
          <a:lstStyle/>
          <a:p>
            <a:pPr lvl="0"/>
            <a:r>
              <a:rPr lang="zh-CN" altLang="en-US" b="1" dirty="0">
                <a:solidFill>
                  <a:schemeClr val="accent1"/>
                </a:solidFill>
                <a:latin typeface="微软雅黑" pitchFamily="34" charset="-122"/>
                <a:ea typeface="微软雅黑" pitchFamily="34" charset="-122"/>
                <a:sym typeface="Arial" panose="020B0604020202020204" pitchFamily="34" charset="0"/>
              </a:rPr>
              <a:t>明年工作计划</a:t>
            </a:r>
            <a:endParaRPr lang="en-US" altLang="zh-CN" b="1" dirty="0">
              <a:solidFill>
                <a:schemeClr val="accent1"/>
              </a:solidFill>
              <a:latin typeface="微软雅黑" pitchFamily="34" charset="-122"/>
              <a:ea typeface="微软雅黑" pitchFamily="34" charset="-122"/>
              <a:sym typeface="Arial" panose="020B0604020202020204" pitchFamily="34" charset="0"/>
            </a:endParaRPr>
          </a:p>
          <a:p>
            <a:pPr lvl="0"/>
            <a:r>
              <a:rPr lang="en-US" altLang="zh-CN" sz="1000" dirty="0">
                <a:solidFill>
                  <a:schemeClr val="bg1">
                    <a:lumMod val="65000"/>
                  </a:schemeClr>
                </a:solidFill>
                <a:latin typeface="微软雅黑" pitchFamily="34" charset="-122"/>
                <a:ea typeface="微软雅黑" pitchFamily="34" charset="-122"/>
                <a:sym typeface="Arial" panose="020B0604020202020204" pitchFamily="34" charset="0"/>
              </a:rPr>
              <a:t>NEXT YEAR WORK PLAN</a:t>
            </a:r>
            <a:endParaRPr lang="zh-CN" altLang="en-US" sz="1000" dirty="0">
              <a:solidFill>
                <a:schemeClr val="bg1">
                  <a:lumMod val="65000"/>
                </a:schemeClr>
              </a:solidFill>
              <a:latin typeface="微软雅黑" pitchFamily="34" charset="-122"/>
              <a:ea typeface="微软雅黑" pitchFamily="34" charset="-122"/>
              <a:sym typeface="Arial" panose="020B0604020202020204" pitchFamily="34" charset="0"/>
            </a:endParaRPr>
          </a:p>
        </p:txBody>
      </p:sp>
      <p:grpSp>
        <p:nvGrpSpPr>
          <p:cNvPr id="2" name="组合 13"/>
          <p:cNvGrpSpPr>
            <a:grpSpLocks/>
          </p:cNvGrpSpPr>
          <p:nvPr/>
        </p:nvGrpSpPr>
        <p:grpSpPr bwMode="auto">
          <a:xfrm>
            <a:off x="1558379" y="2647577"/>
            <a:ext cx="900113" cy="566912"/>
            <a:chOff x="6419118" y="1211527"/>
            <a:chExt cx="1201290" cy="755738"/>
          </a:xfrm>
        </p:grpSpPr>
        <p:sp>
          <p:nvSpPr>
            <p:cNvPr id="9"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600" kern="0" noProof="1">
                <a:solidFill>
                  <a:srgbClr val="FFFFFF"/>
                </a:solidFill>
              </a:endParaRPr>
            </a:p>
          </p:txBody>
        </p:sp>
        <p:sp>
          <p:nvSpPr>
            <p:cNvPr id="10" name="TextBox 9"/>
            <p:cNvSpPr txBox="1"/>
            <p:nvPr/>
          </p:nvSpPr>
          <p:spPr>
            <a:xfrm>
              <a:off x="6419118" y="1240106"/>
              <a:ext cx="1201290" cy="615436"/>
            </a:xfrm>
            <a:prstGeom prst="rect">
              <a:avLst/>
            </a:prstGeom>
            <a:noFill/>
          </p:spPr>
          <p:txBody>
            <a:bodyPr>
              <a:spAutoFit/>
            </a:bodyPr>
            <a:lstStyle/>
            <a:p>
              <a:pPr algn="ctr" fontAlgn="auto"/>
              <a:r>
                <a:rPr lang="en-US" altLang="zh-CN" sz="2400" b="1" spc="-225" noProof="1">
                  <a:solidFill>
                    <a:schemeClr val="bg1"/>
                  </a:solidFill>
                  <a:latin typeface="微软雅黑" panose="020B0503020204020204" charset="-122"/>
                  <a:ea typeface="微软雅黑" panose="020B0503020204020204" charset="-122"/>
                </a:rPr>
                <a:t>A</a:t>
              </a:r>
              <a:endParaRPr lang="zh-CN" altLang="en-US" sz="2400" b="1" spc="-225" noProof="1">
                <a:solidFill>
                  <a:schemeClr val="bg1"/>
                </a:solidFill>
                <a:latin typeface="微软雅黑" panose="020B0503020204020204" charset="-122"/>
                <a:ea typeface="微软雅黑" panose="020B0503020204020204" charset="-122"/>
              </a:endParaRPr>
            </a:p>
          </p:txBody>
        </p:sp>
      </p:grpSp>
      <p:grpSp>
        <p:nvGrpSpPr>
          <p:cNvPr id="3" name="组合 16"/>
          <p:cNvGrpSpPr>
            <a:grpSpLocks/>
          </p:cNvGrpSpPr>
          <p:nvPr/>
        </p:nvGrpSpPr>
        <p:grpSpPr bwMode="auto">
          <a:xfrm>
            <a:off x="5172916" y="2647577"/>
            <a:ext cx="900113" cy="566912"/>
            <a:chOff x="6432565" y="1211527"/>
            <a:chExt cx="1201290" cy="755738"/>
          </a:xfrm>
        </p:grpSpPr>
        <p:sp>
          <p:nvSpPr>
            <p:cNvPr id="12" name="任意多边形 83"/>
            <p:cNvSpPr/>
            <p:nvPr/>
          </p:nvSpPr>
          <p:spPr bwMode="auto">
            <a:xfrm rot="16377237">
              <a:off x="6668380"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600" kern="0" noProof="1">
                <a:solidFill>
                  <a:srgbClr val="FFFFFF"/>
                </a:solidFill>
              </a:endParaRPr>
            </a:p>
          </p:txBody>
        </p:sp>
        <p:sp>
          <p:nvSpPr>
            <p:cNvPr id="13" name="TextBox 12"/>
            <p:cNvSpPr txBox="1"/>
            <p:nvPr/>
          </p:nvSpPr>
          <p:spPr>
            <a:xfrm>
              <a:off x="6432565" y="1252807"/>
              <a:ext cx="1201290" cy="615436"/>
            </a:xfrm>
            <a:prstGeom prst="rect">
              <a:avLst/>
            </a:prstGeom>
            <a:noFill/>
          </p:spPr>
          <p:txBody>
            <a:bodyPr>
              <a:spAutoFit/>
            </a:bodyPr>
            <a:lstStyle/>
            <a:p>
              <a:pPr algn="ctr" fontAlgn="auto"/>
              <a:r>
                <a:rPr lang="en-US" altLang="zh-CN" sz="2400" b="1" spc="-225" noProof="1">
                  <a:solidFill>
                    <a:schemeClr val="bg1"/>
                  </a:solidFill>
                  <a:latin typeface="微软雅黑" panose="020B0503020204020204" charset="-122"/>
                  <a:ea typeface="微软雅黑" panose="020B0503020204020204" charset="-122"/>
                </a:rPr>
                <a:t>B</a:t>
              </a:r>
              <a:endParaRPr lang="zh-CN" altLang="en-US" sz="2400" b="1" spc="-225" noProof="1">
                <a:solidFill>
                  <a:schemeClr val="bg1"/>
                </a:solidFill>
                <a:latin typeface="微软雅黑" panose="020B0503020204020204" charset="-122"/>
                <a:ea typeface="微软雅黑" panose="020B0503020204020204" charset="-122"/>
              </a:endParaRPr>
            </a:p>
          </p:txBody>
        </p:sp>
      </p:grpSp>
      <p:grpSp>
        <p:nvGrpSpPr>
          <p:cNvPr id="8" name="组合 19"/>
          <p:cNvGrpSpPr>
            <a:grpSpLocks/>
          </p:cNvGrpSpPr>
          <p:nvPr/>
        </p:nvGrpSpPr>
        <p:grpSpPr bwMode="auto">
          <a:xfrm>
            <a:off x="1547664" y="3497946"/>
            <a:ext cx="901303" cy="566912"/>
            <a:chOff x="6405671" y="1211527"/>
            <a:chExt cx="1201290" cy="755738"/>
          </a:xfrm>
        </p:grpSpPr>
        <p:sp>
          <p:nvSpPr>
            <p:cNvPr id="15"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600" kern="0" noProof="1">
                <a:solidFill>
                  <a:srgbClr val="FFFFFF"/>
                </a:solidFill>
              </a:endParaRPr>
            </a:p>
          </p:txBody>
        </p:sp>
        <p:sp>
          <p:nvSpPr>
            <p:cNvPr id="16" name="TextBox 15"/>
            <p:cNvSpPr txBox="1"/>
            <p:nvPr/>
          </p:nvSpPr>
          <p:spPr>
            <a:xfrm>
              <a:off x="6405671" y="1252807"/>
              <a:ext cx="1201290" cy="615436"/>
            </a:xfrm>
            <a:prstGeom prst="rect">
              <a:avLst/>
            </a:prstGeom>
            <a:noFill/>
          </p:spPr>
          <p:txBody>
            <a:bodyPr>
              <a:spAutoFit/>
            </a:bodyPr>
            <a:lstStyle/>
            <a:p>
              <a:pPr algn="ctr" fontAlgn="auto"/>
              <a:r>
                <a:rPr lang="en-US" altLang="zh-CN" sz="2400" b="1" spc="-225" noProof="1">
                  <a:solidFill>
                    <a:schemeClr val="bg1"/>
                  </a:solidFill>
                  <a:latin typeface="微软雅黑" panose="020B0503020204020204" charset="-122"/>
                  <a:ea typeface="微软雅黑" panose="020B0503020204020204" charset="-122"/>
                </a:rPr>
                <a:t>C</a:t>
              </a:r>
              <a:endParaRPr lang="zh-CN" altLang="en-US" sz="2400" b="1" spc="-225" noProof="1">
                <a:solidFill>
                  <a:schemeClr val="bg1"/>
                </a:solidFill>
                <a:latin typeface="微软雅黑" panose="020B0503020204020204" charset="-122"/>
                <a:ea typeface="微软雅黑" panose="020B0503020204020204" charset="-122"/>
              </a:endParaRPr>
            </a:p>
          </p:txBody>
        </p:sp>
      </p:grpSp>
      <p:grpSp>
        <p:nvGrpSpPr>
          <p:cNvPr id="11" name="组合 22"/>
          <p:cNvGrpSpPr>
            <a:grpSpLocks/>
          </p:cNvGrpSpPr>
          <p:nvPr/>
        </p:nvGrpSpPr>
        <p:grpSpPr bwMode="auto">
          <a:xfrm>
            <a:off x="5172916" y="3497946"/>
            <a:ext cx="900113" cy="566912"/>
            <a:chOff x="6419118" y="1211527"/>
            <a:chExt cx="1201290" cy="755738"/>
          </a:xfrm>
        </p:grpSpPr>
        <p:sp>
          <p:nvSpPr>
            <p:cNvPr id="1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1600" kern="0" noProof="1">
                <a:solidFill>
                  <a:srgbClr val="FFFFFF"/>
                </a:solidFill>
              </a:endParaRPr>
            </a:p>
          </p:txBody>
        </p:sp>
        <p:sp>
          <p:nvSpPr>
            <p:cNvPr id="19" name="TextBox 18"/>
            <p:cNvSpPr txBox="1"/>
            <p:nvPr/>
          </p:nvSpPr>
          <p:spPr>
            <a:xfrm>
              <a:off x="6419118" y="1267095"/>
              <a:ext cx="1201290" cy="615436"/>
            </a:xfrm>
            <a:prstGeom prst="rect">
              <a:avLst/>
            </a:prstGeom>
            <a:noFill/>
          </p:spPr>
          <p:txBody>
            <a:bodyPr>
              <a:spAutoFit/>
            </a:bodyPr>
            <a:lstStyle/>
            <a:p>
              <a:pPr algn="ctr" fontAlgn="auto"/>
              <a:r>
                <a:rPr lang="en-US" altLang="zh-CN" sz="2400" b="1" spc="-225" noProof="1">
                  <a:solidFill>
                    <a:schemeClr val="bg1"/>
                  </a:solidFill>
                  <a:latin typeface="微软雅黑" panose="020B0503020204020204" charset="-122"/>
                  <a:ea typeface="微软雅黑" panose="020B0503020204020204" charset="-122"/>
                </a:rPr>
                <a:t>D</a:t>
              </a:r>
              <a:endParaRPr lang="zh-CN" altLang="en-US" sz="2400" b="1" spc="-225" noProof="1">
                <a:solidFill>
                  <a:schemeClr val="bg1"/>
                </a:solidFill>
                <a:latin typeface="微软雅黑" panose="020B0503020204020204" charset="-122"/>
                <a:ea typeface="微软雅黑" panose="020B0503020204020204" charset="-122"/>
              </a:endParaRPr>
            </a:p>
          </p:txBody>
        </p:sp>
      </p:grpSp>
      <p:sp>
        <p:nvSpPr>
          <p:cNvPr id="20" name="椭圆 19"/>
          <p:cNvSpPr/>
          <p:nvPr/>
        </p:nvSpPr>
        <p:spPr>
          <a:xfrm>
            <a:off x="3887924" y="880356"/>
            <a:ext cx="1383022" cy="13834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zh-CN" altLang="en-US" sz="3200" noProof="1">
                <a:solidFill>
                  <a:schemeClr val="bg1"/>
                </a:solidFill>
                <a:latin typeface="微软雅黑" panose="020B0503020204020204" charset="-122"/>
                <a:ea typeface="微软雅黑" panose="020B0503020204020204" charset="-122"/>
              </a:rPr>
              <a:t>目录</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style.rotation</p:attrName>
                                        </p:attrNameLst>
                                      </p:cBhvr>
                                      <p:tavLst>
                                        <p:tav tm="0">
                                          <p:val>
                                            <p:fltVal val="360"/>
                                          </p:val>
                                        </p:tav>
                                        <p:tav tm="100000">
                                          <p:val>
                                            <p:fltVal val="0"/>
                                          </p:val>
                                        </p:tav>
                                      </p:tavLst>
                                    </p:anim>
                                    <p:animEffect transition="in" filter="fade">
                                      <p:cBhvr>
                                        <p:cTn id="24" dur="500"/>
                                        <p:tgtEl>
                                          <p:spTgt spid="2"/>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 calcmode="lin" valueType="num">
                                      <p:cBhvr>
                                        <p:cTn id="29" dur="500" fill="hold"/>
                                        <p:tgtEl>
                                          <p:spTgt spid="8"/>
                                        </p:tgtEl>
                                        <p:attrNameLst>
                                          <p:attrName>style.rotation</p:attrName>
                                        </p:attrNameLst>
                                      </p:cBhvr>
                                      <p:tavLst>
                                        <p:tav tm="0">
                                          <p:val>
                                            <p:fltVal val="360"/>
                                          </p:val>
                                        </p:tav>
                                        <p:tav tm="100000">
                                          <p:val>
                                            <p:fltVal val="0"/>
                                          </p:val>
                                        </p:tav>
                                      </p:tavLst>
                                    </p:anim>
                                    <p:animEffect transition="in" filter="fade">
                                      <p:cBhvr>
                                        <p:cTn id="30" dur="500"/>
                                        <p:tgtEl>
                                          <p:spTgt spid="8"/>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0" y="170400"/>
            <a:ext cx="9147550" cy="676860"/>
          </a:xfrm>
          <a:prstGeom prst="rect">
            <a:avLst/>
          </a:prstGeom>
          <a:solidFill>
            <a:schemeClr val="bg1">
              <a:lumMod val="9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prstClr val="white"/>
              </a:solidFill>
            </a:endParaRPr>
          </a:p>
        </p:txBody>
      </p:sp>
      <p:grpSp>
        <p:nvGrpSpPr>
          <p:cNvPr id="3" name="组合 266"/>
          <p:cNvGrpSpPr/>
          <p:nvPr/>
        </p:nvGrpSpPr>
        <p:grpSpPr>
          <a:xfrm>
            <a:off x="-3550" y="160145"/>
            <a:ext cx="745710" cy="697370"/>
            <a:chOff x="-4734" y="1927960"/>
            <a:chExt cx="3412211" cy="3190031"/>
          </a:xfrm>
        </p:grpSpPr>
        <p:sp>
          <p:nvSpPr>
            <p:cNvPr id="265" name="等腰三角形 264"/>
            <p:cNvSpPr/>
            <p:nvPr/>
          </p:nvSpPr>
          <p:spPr>
            <a:xfrm rot="5400000">
              <a:off x="-224736"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6" name="等腰三角形 265"/>
            <p:cNvSpPr/>
            <p:nvPr/>
          </p:nvSpPr>
          <p:spPr>
            <a:xfrm rot="5400000">
              <a:off x="437448" y="2147962"/>
              <a:ext cx="3190031" cy="2750027"/>
            </a:xfrm>
            <a:prstGeom prst="triangle">
              <a:avLst/>
            </a:prstGeom>
            <a:no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1" name="文本框 30"/>
          <p:cNvSpPr txBox="1"/>
          <p:nvPr/>
        </p:nvSpPr>
        <p:spPr>
          <a:xfrm>
            <a:off x="768817" y="312561"/>
            <a:ext cx="1705443" cy="392536"/>
          </a:xfrm>
          <a:prstGeom prst="rect">
            <a:avLst/>
          </a:prstGeom>
          <a:noFill/>
        </p:spPr>
        <p:txBody>
          <a:bodyPr wrap="square" lIns="68589" tIns="34295" rIns="68589" bIns="34295" rtlCol="0">
            <a:spAutoFit/>
          </a:bodyPr>
          <a:lstStyle/>
          <a:p>
            <a:pPr algn="ctr"/>
            <a:r>
              <a:rPr lang="en-US" altLang="zh-CN" sz="2100" dirty="0">
                <a:solidFill>
                  <a:prstClr val="white"/>
                </a:solidFill>
                <a:latin typeface="Segoe UI" panose="020B0502040204020203"/>
              </a:rPr>
              <a:t>PART THREE</a:t>
            </a:r>
            <a:endParaRPr lang="zh-CN" altLang="en-US" sz="2100" dirty="0">
              <a:solidFill>
                <a:prstClr val="white"/>
              </a:solidFill>
              <a:latin typeface="Segoe UI" panose="020B0502040204020203"/>
            </a:endParaRPr>
          </a:p>
        </p:txBody>
      </p:sp>
      <p:pic>
        <p:nvPicPr>
          <p:cNvPr id="32" name="图片 31"/>
          <p:cNvPicPr>
            <a:picLocks noChangeAspect="1"/>
          </p:cNvPicPr>
          <p:nvPr/>
        </p:nvPicPr>
        <p:blipFill>
          <a:blip r:embed="rId3" cstate="print"/>
          <a:stretch>
            <a:fillRect/>
          </a:stretch>
        </p:blipFill>
        <p:spPr>
          <a:xfrm>
            <a:off x="352877" y="264299"/>
            <a:ext cx="490049" cy="489061"/>
          </a:xfrm>
          <a:prstGeom prst="rect">
            <a:avLst/>
          </a:prstGeom>
        </p:spPr>
      </p:pic>
      <p:sp>
        <p:nvSpPr>
          <p:cNvPr id="33" name="燕尾形 32"/>
          <p:cNvSpPr/>
          <p:nvPr/>
        </p:nvSpPr>
        <p:spPr>
          <a:xfrm rot="98182">
            <a:off x="8672501" y="422546"/>
            <a:ext cx="174456" cy="174510"/>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800" dirty="0">
              <a:solidFill>
                <a:prstClr val="white"/>
              </a:solidFill>
            </a:endParaRPr>
          </a:p>
        </p:txBody>
      </p:sp>
      <p:sp>
        <p:nvSpPr>
          <p:cNvPr id="34" name="燕尾形 33"/>
          <p:cNvSpPr/>
          <p:nvPr/>
        </p:nvSpPr>
        <p:spPr>
          <a:xfrm rot="98182">
            <a:off x="8537975" y="422545"/>
            <a:ext cx="174456" cy="174510"/>
          </a:xfrm>
          <a:prstGeom prst="chevron">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800" dirty="0">
              <a:solidFill>
                <a:prstClr val="white"/>
              </a:solidFill>
            </a:endParaRPr>
          </a:p>
        </p:txBody>
      </p:sp>
      <p:grpSp>
        <p:nvGrpSpPr>
          <p:cNvPr id="4" name="组合 2"/>
          <p:cNvGrpSpPr/>
          <p:nvPr/>
        </p:nvGrpSpPr>
        <p:grpSpPr>
          <a:xfrm>
            <a:off x="690595" y="1548649"/>
            <a:ext cx="2365223" cy="2751857"/>
            <a:chOff x="920793" y="2007077"/>
            <a:chExt cx="3153631" cy="3668010"/>
          </a:xfrm>
        </p:grpSpPr>
        <p:sp>
          <p:nvSpPr>
            <p:cNvPr id="11" name="任意多边形 10"/>
            <p:cNvSpPr/>
            <p:nvPr/>
          </p:nvSpPr>
          <p:spPr>
            <a:xfrm>
              <a:off x="920793" y="4340550"/>
              <a:ext cx="2904655" cy="1334537"/>
            </a:xfrm>
            <a:custGeom>
              <a:avLst/>
              <a:gdLst>
                <a:gd name="connsiteX0" fmla="*/ 941222 w 2073835"/>
                <a:gd name="connsiteY0" fmla="*/ 1295 h 1018179"/>
                <a:gd name="connsiteX1" fmla="*/ 1075324 w 2073835"/>
                <a:gd name="connsiteY1" fmla="*/ 33590 h 1018179"/>
                <a:gd name="connsiteX2" fmla="*/ 1184084 w 2073835"/>
                <a:gd name="connsiteY2" fmla="*/ 128259 h 1018179"/>
                <a:gd name="connsiteX3" fmla="*/ 1212920 w 2073835"/>
                <a:gd name="connsiteY3" fmla="*/ 166945 h 1018179"/>
                <a:gd name="connsiteX4" fmla="*/ 1242709 w 2073835"/>
                <a:gd name="connsiteY4" fmla="*/ 174112 h 1018179"/>
                <a:gd name="connsiteX5" fmla="*/ 1238958 w 2073835"/>
                <a:gd name="connsiteY5" fmla="*/ 157124 h 1018179"/>
                <a:gd name="connsiteX6" fmla="*/ 1183625 w 2073835"/>
                <a:gd name="connsiteY6" fmla="*/ 8652 h 1018179"/>
                <a:gd name="connsiteX7" fmla="*/ 1196051 w 2073835"/>
                <a:gd name="connsiteY7" fmla="*/ 6190 h 1018179"/>
                <a:gd name="connsiteX8" fmla="*/ 1381889 w 2073835"/>
                <a:gd name="connsiteY8" fmla="*/ 121834 h 1018179"/>
                <a:gd name="connsiteX9" fmla="*/ 1441247 w 2073835"/>
                <a:gd name="connsiteY9" fmla="*/ 253240 h 1018179"/>
                <a:gd name="connsiteX10" fmla="*/ 1442778 w 2073835"/>
                <a:gd name="connsiteY10" fmla="*/ 260415 h 1018179"/>
                <a:gd name="connsiteX11" fmla="*/ 1476284 w 2073835"/>
                <a:gd name="connsiteY11" fmla="*/ 277306 h 1018179"/>
                <a:gd name="connsiteX12" fmla="*/ 1496812 w 2073835"/>
                <a:gd name="connsiteY12" fmla="*/ 292846 h 1018179"/>
                <a:gd name="connsiteX13" fmla="*/ 1497407 w 2073835"/>
                <a:gd name="connsiteY13" fmla="*/ 262750 h 1018179"/>
                <a:gd name="connsiteX14" fmla="*/ 1478496 w 2073835"/>
                <a:gd name="connsiteY14" fmla="*/ 105434 h 1018179"/>
                <a:gd name="connsiteX15" fmla="*/ 1644628 w 2073835"/>
                <a:gd name="connsiteY15" fmla="*/ 262020 h 1018179"/>
                <a:gd name="connsiteX16" fmla="*/ 1671460 w 2073835"/>
                <a:gd name="connsiteY16" fmla="*/ 403691 h 1018179"/>
                <a:gd name="connsiteX17" fmla="*/ 1670350 w 2073835"/>
                <a:gd name="connsiteY17" fmla="*/ 445054 h 1018179"/>
                <a:gd name="connsiteX18" fmla="*/ 1694126 w 2073835"/>
                <a:gd name="connsiteY18" fmla="*/ 470904 h 1018179"/>
                <a:gd name="connsiteX19" fmla="*/ 1700545 w 2073835"/>
                <a:gd name="connsiteY19" fmla="*/ 456384 h 1018179"/>
                <a:gd name="connsiteX20" fmla="*/ 1743850 w 2073835"/>
                <a:gd name="connsiteY20" fmla="*/ 303968 h 1018179"/>
                <a:gd name="connsiteX21" fmla="*/ 1836628 w 2073835"/>
                <a:gd name="connsiteY21" fmla="*/ 512562 h 1018179"/>
                <a:gd name="connsiteX22" fmla="*/ 1818797 w 2073835"/>
                <a:gd name="connsiteY22" fmla="*/ 616449 h 1018179"/>
                <a:gd name="connsiteX23" fmla="*/ 1809330 w 2073835"/>
                <a:gd name="connsiteY23" fmla="*/ 643932 h 1018179"/>
                <a:gd name="connsiteX24" fmla="*/ 1828639 w 2073835"/>
                <a:gd name="connsiteY24" fmla="*/ 692088 h 1018179"/>
                <a:gd name="connsiteX25" fmla="*/ 1841046 w 2073835"/>
                <a:gd name="connsiteY25" fmla="*/ 678131 h 1018179"/>
                <a:gd name="connsiteX26" fmla="*/ 1928839 w 2073835"/>
                <a:gd name="connsiteY26" fmla="*/ 546229 h 1018179"/>
                <a:gd name="connsiteX27" fmla="*/ 1953464 w 2073835"/>
                <a:gd name="connsiteY27" fmla="*/ 773194 h 1018179"/>
                <a:gd name="connsiteX28" fmla="*/ 1925321 w 2073835"/>
                <a:gd name="connsiteY28" fmla="*/ 833887 h 1018179"/>
                <a:gd name="connsiteX29" fmla="*/ 1887788 w 2073835"/>
                <a:gd name="connsiteY29" fmla="*/ 889545 h 1018179"/>
                <a:gd name="connsiteX30" fmla="*/ 1901384 w 2073835"/>
                <a:gd name="connsiteY30" fmla="*/ 958383 h 1018179"/>
                <a:gd name="connsiteX31" fmla="*/ 1901664 w 2073835"/>
                <a:gd name="connsiteY31" fmla="*/ 963928 h 1018179"/>
                <a:gd name="connsiteX32" fmla="*/ 1911505 w 2073835"/>
                <a:gd name="connsiteY32" fmla="*/ 960749 h 1018179"/>
                <a:gd name="connsiteX33" fmla="*/ 2059875 w 2073835"/>
                <a:gd name="connsiteY33" fmla="*/ 818704 h 1018179"/>
                <a:gd name="connsiteX34" fmla="*/ 2053441 w 2073835"/>
                <a:gd name="connsiteY34" fmla="*/ 1018052 h 1018179"/>
                <a:gd name="connsiteX35" fmla="*/ 2053388 w 2073835"/>
                <a:gd name="connsiteY35" fmla="*/ 1018179 h 1018179"/>
                <a:gd name="connsiteX36" fmla="*/ 1827546 w 2073835"/>
                <a:gd name="connsiteY36" fmla="*/ 1018179 h 1018179"/>
                <a:gd name="connsiteX37" fmla="*/ 1826757 w 2073835"/>
                <a:gd name="connsiteY37" fmla="*/ 1011530 h 1018179"/>
                <a:gd name="connsiteX38" fmla="*/ 1286369 w 2073835"/>
                <a:gd name="connsiteY38" fmla="*/ 1011530 h 1018179"/>
                <a:gd name="connsiteX39" fmla="*/ 1284390 w 2073835"/>
                <a:gd name="connsiteY39" fmla="*/ 991895 h 1018179"/>
                <a:gd name="connsiteX40" fmla="*/ 993926 w 2073835"/>
                <a:gd name="connsiteY40" fmla="*/ 755160 h 1018179"/>
                <a:gd name="connsiteX41" fmla="*/ 703463 w 2073835"/>
                <a:gd name="connsiteY41" fmla="*/ 991895 h 1018179"/>
                <a:gd name="connsiteX42" fmla="*/ 701483 w 2073835"/>
                <a:gd name="connsiteY42" fmla="*/ 1011530 h 1018179"/>
                <a:gd name="connsiteX43" fmla="*/ 83785 w 2073835"/>
                <a:gd name="connsiteY43" fmla="*/ 1011530 h 1018179"/>
                <a:gd name="connsiteX44" fmla="*/ 84222 w 2073835"/>
                <a:gd name="connsiteY44" fmla="*/ 1002870 h 1018179"/>
                <a:gd name="connsiteX45" fmla="*/ 39947 w 2073835"/>
                <a:gd name="connsiteY45" fmla="*/ 1005608 h 1018179"/>
                <a:gd name="connsiteX46" fmla="*/ 1517 w 2073835"/>
                <a:gd name="connsiteY46" fmla="*/ 1014873 h 1018179"/>
                <a:gd name="connsiteX47" fmla="*/ 101434 w 2073835"/>
                <a:gd name="connsiteY47" fmla="*/ 882551 h 1018179"/>
                <a:gd name="connsiteX48" fmla="*/ 101449 w 2073835"/>
                <a:gd name="connsiteY48" fmla="*/ 882540 h 1018179"/>
                <a:gd name="connsiteX49" fmla="*/ 118438 w 2073835"/>
                <a:gd name="connsiteY49" fmla="*/ 796523 h 1018179"/>
                <a:gd name="connsiteX50" fmla="*/ 90983 w 2073835"/>
                <a:gd name="connsiteY50" fmla="*/ 806526 h 1018179"/>
                <a:gd name="connsiteX51" fmla="*/ 3409 w 2073835"/>
                <a:gd name="connsiteY51" fmla="*/ 852621 h 1018179"/>
                <a:gd name="connsiteX52" fmla="*/ 101028 w 2073835"/>
                <a:gd name="connsiteY52" fmla="*/ 646249 h 1018179"/>
                <a:gd name="connsiteX53" fmla="*/ 191411 w 2073835"/>
                <a:gd name="connsiteY53" fmla="*/ 592012 h 1018179"/>
                <a:gd name="connsiteX54" fmla="*/ 215724 w 2073835"/>
                <a:gd name="connsiteY54" fmla="*/ 582337 h 1018179"/>
                <a:gd name="connsiteX55" fmla="*/ 248732 w 2073835"/>
                <a:gd name="connsiteY55" fmla="*/ 530134 h 1018179"/>
                <a:gd name="connsiteX56" fmla="*/ 193673 w 2073835"/>
                <a:gd name="connsiteY56" fmla="*/ 531208 h 1018179"/>
                <a:gd name="connsiteX57" fmla="*/ 95890 w 2073835"/>
                <a:gd name="connsiteY57" fmla="*/ 546450 h 1018179"/>
                <a:gd name="connsiteX58" fmla="*/ 255095 w 2073835"/>
                <a:gd name="connsiteY58" fmla="*/ 382827 h 1018179"/>
                <a:gd name="connsiteX59" fmla="*/ 397175 w 2073835"/>
                <a:gd name="connsiteY59" fmla="*/ 358249 h 1018179"/>
                <a:gd name="connsiteX60" fmla="*/ 404243 w 2073835"/>
                <a:gd name="connsiteY60" fmla="*/ 358551 h 1018179"/>
                <a:gd name="connsiteX61" fmla="*/ 449181 w 2073835"/>
                <a:gd name="connsiteY61" fmla="*/ 324533 h 1018179"/>
                <a:gd name="connsiteX62" fmla="*/ 440910 w 2073835"/>
                <a:gd name="connsiteY62" fmla="*/ 321817 h 1018179"/>
                <a:gd name="connsiteX63" fmla="*/ 284963 w 2073835"/>
                <a:gd name="connsiteY63" fmla="*/ 293776 h 1018179"/>
                <a:gd name="connsiteX64" fmla="*/ 483374 w 2073835"/>
                <a:gd name="connsiteY64" fmla="*/ 180851 h 1018179"/>
                <a:gd name="connsiteX65" fmla="*/ 644966 w 2073835"/>
                <a:gd name="connsiteY65" fmla="*/ 201719 h 1018179"/>
                <a:gd name="connsiteX66" fmla="*/ 654610 w 2073835"/>
                <a:gd name="connsiteY66" fmla="*/ 205195 h 1018179"/>
                <a:gd name="connsiteX67" fmla="*/ 659458 w 2073835"/>
                <a:gd name="connsiteY67" fmla="*/ 202751 h 1018179"/>
                <a:gd name="connsiteX68" fmla="*/ 693065 w 2073835"/>
                <a:gd name="connsiteY68" fmla="*/ 191267 h 1018179"/>
                <a:gd name="connsiteX69" fmla="*/ 667080 w 2073835"/>
                <a:gd name="connsiteY69" fmla="*/ 172930 h 1018179"/>
                <a:gd name="connsiteX70" fmla="*/ 526180 w 2073835"/>
                <a:gd name="connsiteY70" fmla="*/ 100454 h 1018179"/>
                <a:gd name="connsiteX71" fmla="*/ 683757 w 2073835"/>
                <a:gd name="connsiteY71" fmla="*/ 48863 h 1018179"/>
                <a:gd name="connsiteX72" fmla="*/ 748960 w 2073835"/>
                <a:gd name="connsiteY72" fmla="*/ 50577 h 1018179"/>
                <a:gd name="connsiteX73" fmla="*/ 881341 w 2073835"/>
                <a:gd name="connsiteY73" fmla="*/ 107728 h 1018179"/>
                <a:gd name="connsiteX74" fmla="*/ 929904 w 2073835"/>
                <a:gd name="connsiteY74" fmla="*/ 142511 h 1018179"/>
                <a:gd name="connsiteX75" fmla="*/ 971678 w 2073835"/>
                <a:gd name="connsiteY75" fmla="*/ 140534 h 1018179"/>
                <a:gd name="connsiteX76" fmla="*/ 960141 w 2073835"/>
                <a:gd name="connsiteY76" fmla="*/ 125282 h 1018179"/>
                <a:gd name="connsiteX77" fmla="*/ 847922 w 2073835"/>
                <a:gd name="connsiteY77" fmla="*/ 13423 h 1018179"/>
                <a:gd name="connsiteX78" fmla="*/ 941222 w 2073835"/>
                <a:gd name="connsiteY78" fmla="*/ 1295 h 1018179"/>
                <a:gd name="connsiteX0-1" fmla="*/ 941222 w 2073835"/>
                <a:gd name="connsiteY0-2" fmla="*/ 1295 h 1018179"/>
                <a:gd name="connsiteX1-3" fmla="*/ 1075324 w 2073835"/>
                <a:gd name="connsiteY1-4" fmla="*/ 33590 h 1018179"/>
                <a:gd name="connsiteX2-5" fmla="*/ 1184084 w 2073835"/>
                <a:gd name="connsiteY2-6" fmla="*/ 128259 h 1018179"/>
                <a:gd name="connsiteX3-7" fmla="*/ 1212920 w 2073835"/>
                <a:gd name="connsiteY3-8" fmla="*/ 166945 h 1018179"/>
                <a:gd name="connsiteX4-9" fmla="*/ 1242709 w 2073835"/>
                <a:gd name="connsiteY4-10" fmla="*/ 174112 h 1018179"/>
                <a:gd name="connsiteX5-11" fmla="*/ 1238958 w 2073835"/>
                <a:gd name="connsiteY5-12" fmla="*/ 157124 h 1018179"/>
                <a:gd name="connsiteX6-13" fmla="*/ 1183625 w 2073835"/>
                <a:gd name="connsiteY6-14" fmla="*/ 8652 h 1018179"/>
                <a:gd name="connsiteX7-15" fmla="*/ 1196051 w 2073835"/>
                <a:gd name="connsiteY7-16" fmla="*/ 6190 h 1018179"/>
                <a:gd name="connsiteX8-17" fmla="*/ 1381889 w 2073835"/>
                <a:gd name="connsiteY8-18" fmla="*/ 121834 h 1018179"/>
                <a:gd name="connsiteX9-19" fmla="*/ 1441247 w 2073835"/>
                <a:gd name="connsiteY9-20" fmla="*/ 253240 h 1018179"/>
                <a:gd name="connsiteX10-21" fmla="*/ 1442778 w 2073835"/>
                <a:gd name="connsiteY10-22" fmla="*/ 260415 h 1018179"/>
                <a:gd name="connsiteX11-23" fmla="*/ 1476284 w 2073835"/>
                <a:gd name="connsiteY11-24" fmla="*/ 277306 h 1018179"/>
                <a:gd name="connsiteX12-25" fmla="*/ 1497407 w 2073835"/>
                <a:gd name="connsiteY12-26" fmla="*/ 262750 h 1018179"/>
                <a:gd name="connsiteX13-27" fmla="*/ 1478496 w 2073835"/>
                <a:gd name="connsiteY13-28" fmla="*/ 105434 h 1018179"/>
                <a:gd name="connsiteX14-29" fmla="*/ 1644628 w 2073835"/>
                <a:gd name="connsiteY14-30" fmla="*/ 262020 h 1018179"/>
                <a:gd name="connsiteX15-31" fmla="*/ 1671460 w 2073835"/>
                <a:gd name="connsiteY15-32" fmla="*/ 403691 h 1018179"/>
                <a:gd name="connsiteX16-33" fmla="*/ 1670350 w 2073835"/>
                <a:gd name="connsiteY16-34" fmla="*/ 445054 h 1018179"/>
                <a:gd name="connsiteX17-35" fmla="*/ 1694126 w 2073835"/>
                <a:gd name="connsiteY17-36" fmla="*/ 470904 h 1018179"/>
                <a:gd name="connsiteX18-37" fmla="*/ 1700545 w 2073835"/>
                <a:gd name="connsiteY18-38" fmla="*/ 456384 h 1018179"/>
                <a:gd name="connsiteX19-39" fmla="*/ 1743850 w 2073835"/>
                <a:gd name="connsiteY19-40" fmla="*/ 303968 h 1018179"/>
                <a:gd name="connsiteX20-41" fmla="*/ 1836628 w 2073835"/>
                <a:gd name="connsiteY20-42" fmla="*/ 512562 h 1018179"/>
                <a:gd name="connsiteX21-43" fmla="*/ 1818797 w 2073835"/>
                <a:gd name="connsiteY21-44" fmla="*/ 616449 h 1018179"/>
                <a:gd name="connsiteX22-45" fmla="*/ 1809330 w 2073835"/>
                <a:gd name="connsiteY22-46" fmla="*/ 643932 h 1018179"/>
                <a:gd name="connsiteX23-47" fmla="*/ 1828639 w 2073835"/>
                <a:gd name="connsiteY23-48" fmla="*/ 692088 h 1018179"/>
                <a:gd name="connsiteX24-49" fmla="*/ 1841046 w 2073835"/>
                <a:gd name="connsiteY24-50" fmla="*/ 678131 h 1018179"/>
                <a:gd name="connsiteX25-51" fmla="*/ 1928839 w 2073835"/>
                <a:gd name="connsiteY25-52" fmla="*/ 546229 h 1018179"/>
                <a:gd name="connsiteX26-53" fmla="*/ 1953464 w 2073835"/>
                <a:gd name="connsiteY26-54" fmla="*/ 773194 h 1018179"/>
                <a:gd name="connsiteX27-55" fmla="*/ 1925321 w 2073835"/>
                <a:gd name="connsiteY27-56" fmla="*/ 833887 h 1018179"/>
                <a:gd name="connsiteX28-57" fmla="*/ 1887788 w 2073835"/>
                <a:gd name="connsiteY28-58" fmla="*/ 889545 h 1018179"/>
                <a:gd name="connsiteX29-59" fmla="*/ 1901384 w 2073835"/>
                <a:gd name="connsiteY29-60" fmla="*/ 958383 h 1018179"/>
                <a:gd name="connsiteX30-61" fmla="*/ 1901664 w 2073835"/>
                <a:gd name="connsiteY30-62" fmla="*/ 963928 h 1018179"/>
                <a:gd name="connsiteX31-63" fmla="*/ 1911505 w 2073835"/>
                <a:gd name="connsiteY31-64" fmla="*/ 960749 h 1018179"/>
                <a:gd name="connsiteX32-65" fmla="*/ 2059875 w 2073835"/>
                <a:gd name="connsiteY32-66" fmla="*/ 818704 h 1018179"/>
                <a:gd name="connsiteX33-67" fmla="*/ 2053441 w 2073835"/>
                <a:gd name="connsiteY33-68" fmla="*/ 1018052 h 1018179"/>
                <a:gd name="connsiteX34-69" fmla="*/ 2053388 w 2073835"/>
                <a:gd name="connsiteY34-70" fmla="*/ 1018179 h 1018179"/>
                <a:gd name="connsiteX35-71" fmla="*/ 1827546 w 2073835"/>
                <a:gd name="connsiteY35-72" fmla="*/ 1018179 h 1018179"/>
                <a:gd name="connsiteX36-73" fmla="*/ 1826757 w 2073835"/>
                <a:gd name="connsiteY36-74" fmla="*/ 1011530 h 1018179"/>
                <a:gd name="connsiteX37-75" fmla="*/ 1286369 w 2073835"/>
                <a:gd name="connsiteY37-76" fmla="*/ 1011530 h 1018179"/>
                <a:gd name="connsiteX38-77" fmla="*/ 1284390 w 2073835"/>
                <a:gd name="connsiteY38-78" fmla="*/ 991895 h 1018179"/>
                <a:gd name="connsiteX39-79" fmla="*/ 993926 w 2073835"/>
                <a:gd name="connsiteY39-80" fmla="*/ 755160 h 1018179"/>
                <a:gd name="connsiteX40-81" fmla="*/ 703463 w 2073835"/>
                <a:gd name="connsiteY40-82" fmla="*/ 991895 h 1018179"/>
                <a:gd name="connsiteX41-83" fmla="*/ 701483 w 2073835"/>
                <a:gd name="connsiteY41-84" fmla="*/ 1011530 h 1018179"/>
                <a:gd name="connsiteX42-85" fmla="*/ 83785 w 2073835"/>
                <a:gd name="connsiteY42-86" fmla="*/ 1011530 h 1018179"/>
                <a:gd name="connsiteX43-87" fmla="*/ 84222 w 2073835"/>
                <a:gd name="connsiteY43-88" fmla="*/ 1002870 h 1018179"/>
                <a:gd name="connsiteX44-89" fmla="*/ 39947 w 2073835"/>
                <a:gd name="connsiteY44-90" fmla="*/ 1005608 h 1018179"/>
                <a:gd name="connsiteX45-91" fmla="*/ 1517 w 2073835"/>
                <a:gd name="connsiteY45-92" fmla="*/ 1014873 h 1018179"/>
                <a:gd name="connsiteX46-93" fmla="*/ 101434 w 2073835"/>
                <a:gd name="connsiteY46-94" fmla="*/ 882551 h 1018179"/>
                <a:gd name="connsiteX47-95" fmla="*/ 101449 w 2073835"/>
                <a:gd name="connsiteY47-96" fmla="*/ 882540 h 1018179"/>
                <a:gd name="connsiteX48-97" fmla="*/ 118438 w 2073835"/>
                <a:gd name="connsiteY48-98" fmla="*/ 796523 h 1018179"/>
                <a:gd name="connsiteX49-99" fmla="*/ 90983 w 2073835"/>
                <a:gd name="connsiteY49-100" fmla="*/ 806526 h 1018179"/>
                <a:gd name="connsiteX50-101" fmla="*/ 3409 w 2073835"/>
                <a:gd name="connsiteY50-102" fmla="*/ 852621 h 1018179"/>
                <a:gd name="connsiteX51-103" fmla="*/ 101028 w 2073835"/>
                <a:gd name="connsiteY51-104" fmla="*/ 646249 h 1018179"/>
                <a:gd name="connsiteX52-105" fmla="*/ 191411 w 2073835"/>
                <a:gd name="connsiteY52-106" fmla="*/ 592012 h 1018179"/>
                <a:gd name="connsiteX53-107" fmla="*/ 215724 w 2073835"/>
                <a:gd name="connsiteY53-108" fmla="*/ 582337 h 1018179"/>
                <a:gd name="connsiteX54-109" fmla="*/ 248732 w 2073835"/>
                <a:gd name="connsiteY54-110" fmla="*/ 530134 h 1018179"/>
                <a:gd name="connsiteX55-111" fmla="*/ 193673 w 2073835"/>
                <a:gd name="connsiteY55-112" fmla="*/ 531208 h 1018179"/>
                <a:gd name="connsiteX56-113" fmla="*/ 95890 w 2073835"/>
                <a:gd name="connsiteY56-114" fmla="*/ 546450 h 1018179"/>
                <a:gd name="connsiteX57-115" fmla="*/ 255095 w 2073835"/>
                <a:gd name="connsiteY57-116" fmla="*/ 382827 h 1018179"/>
                <a:gd name="connsiteX58-117" fmla="*/ 397175 w 2073835"/>
                <a:gd name="connsiteY58-118" fmla="*/ 358249 h 1018179"/>
                <a:gd name="connsiteX59-119" fmla="*/ 404243 w 2073835"/>
                <a:gd name="connsiteY59-120" fmla="*/ 358551 h 1018179"/>
                <a:gd name="connsiteX60-121" fmla="*/ 449181 w 2073835"/>
                <a:gd name="connsiteY60-122" fmla="*/ 324533 h 1018179"/>
                <a:gd name="connsiteX61-123" fmla="*/ 440910 w 2073835"/>
                <a:gd name="connsiteY61-124" fmla="*/ 321817 h 1018179"/>
                <a:gd name="connsiteX62-125" fmla="*/ 284963 w 2073835"/>
                <a:gd name="connsiteY62-126" fmla="*/ 293776 h 1018179"/>
                <a:gd name="connsiteX63-127" fmla="*/ 483374 w 2073835"/>
                <a:gd name="connsiteY63-128" fmla="*/ 180851 h 1018179"/>
                <a:gd name="connsiteX64-129" fmla="*/ 644966 w 2073835"/>
                <a:gd name="connsiteY64-130" fmla="*/ 201719 h 1018179"/>
                <a:gd name="connsiteX65-131" fmla="*/ 654610 w 2073835"/>
                <a:gd name="connsiteY65-132" fmla="*/ 205195 h 1018179"/>
                <a:gd name="connsiteX66-133" fmla="*/ 659458 w 2073835"/>
                <a:gd name="connsiteY66-134" fmla="*/ 202751 h 1018179"/>
                <a:gd name="connsiteX67-135" fmla="*/ 693065 w 2073835"/>
                <a:gd name="connsiteY67-136" fmla="*/ 191267 h 1018179"/>
                <a:gd name="connsiteX68-137" fmla="*/ 667080 w 2073835"/>
                <a:gd name="connsiteY68-138" fmla="*/ 172930 h 1018179"/>
                <a:gd name="connsiteX69-139" fmla="*/ 526180 w 2073835"/>
                <a:gd name="connsiteY69-140" fmla="*/ 100454 h 1018179"/>
                <a:gd name="connsiteX70-141" fmla="*/ 683757 w 2073835"/>
                <a:gd name="connsiteY70-142" fmla="*/ 48863 h 1018179"/>
                <a:gd name="connsiteX71-143" fmla="*/ 748960 w 2073835"/>
                <a:gd name="connsiteY71-144" fmla="*/ 50577 h 1018179"/>
                <a:gd name="connsiteX72-145" fmla="*/ 881341 w 2073835"/>
                <a:gd name="connsiteY72-146" fmla="*/ 107728 h 1018179"/>
                <a:gd name="connsiteX73-147" fmla="*/ 929904 w 2073835"/>
                <a:gd name="connsiteY73-148" fmla="*/ 142511 h 1018179"/>
                <a:gd name="connsiteX74-149" fmla="*/ 971678 w 2073835"/>
                <a:gd name="connsiteY74-150" fmla="*/ 140534 h 1018179"/>
                <a:gd name="connsiteX75-151" fmla="*/ 960141 w 2073835"/>
                <a:gd name="connsiteY75-152" fmla="*/ 125282 h 1018179"/>
                <a:gd name="connsiteX76-153" fmla="*/ 847922 w 2073835"/>
                <a:gd name="connsiteY76-154" fmla="*/ 13423 h 1018179"/>
                <a:gd name="connsiteX77-155" fmla="*/ 941222 w 2073835"/>
                <a:gd name="connsiteY77-156" fmla="*/ 1295 h 1018179"/>
                <a:gd name="connsiteX0-157" fmla="*/ 941222 w 2073835"/>
                <a:gd name="connsiteY0-158" fmla="*/ 1295 h 1018179"/>
                <a:gd name="connsiteX1-159" fmla="*/ 1075324 w 2073835"/>
                <a:gd name="connsiteY1-160" fmla="*/ 33590 h 1018179"/>
                <a:gd name="connsiteX2-161" fmla="*/ 1184084 w 2073835"/>
                <a:gd name="connsiteY2-162" fmla="*/ 128259 h 1018179"/>
                <a:gd name="connsiteX3-163" fmla="*/ 1212920 w 2073835"/>
                <a:gd name="connsiteY3-164" fmla="*/ 166945 h 1018179"/>
                <a:gd name="connsiteX4-165" fmla="*/ 1242709 w 2073835"/>
                <a:gd name="connsiteY4-166" fmla="*/ 174112 h 1018179"/>
                <a:gd name="connsiteX5-167" fmla="*/ 1238958 w 2073835"/>
                <a:gd name="connsiteY5-168" fmla="*/ 157124 h 1018179"/>
                <a:gd name="connsiteX6-169" fmla="*/ 1183625 w 2073835"/>
                <a:gd name="connsiteY6-170" fmla="*/ 8652 h 1018179"/>
                <a:gd name="connsiteX7-171" fmla="*/ 1196051 w 2073835"/>
                <a:gd name="connsiteY7-172" fmla="*/ 6190 h 1018179"/>
                <a:gd name="connsiteX8-173" fmla="*/ 1381889 w 2073835"/>
                <a:gd name="connsiteY8-174" fmla="*/ 121834 h 1018179"/>
                <a:gd name="connsiteX9-175" fmla="*/ 1441247 w 2073835"/>
                <a:gd name="connsiteY9-176" fmla="*/ 253240 h 1018179"/>
                <a:gd name="connsiteX10-177" fmla="*/ 1442778 w 2073835"/>
                <a:gd name="connsiteY10-178" fmla="*/ 260415 h 1018179"/>
                <a:gd name="connsiteX11-179" fmla="*/ 1476284 w 2073835"/>
                <a:gd name="connsiteY11-180" fmla="*/ 277306 h 1018179"/>
                <a:gd name="connsiteX12-181" fmla="*/ 1497407 w 2073835"/>
                <a:gd name="connsiteY12-182" fmla="*/ 262750 h 1018179"/>
                <a:gd name="connsiteX13-183" fmla="*/ 1478496 w 2073835"/>
                <a:gd name="connsiteY13-184" fmla="*/ 105434 h 1018179"/>
                <a:gd name="connsiteX14-185" fmla="*/ 1644628 w 2073835"/>
                <a:gd name="connsiteY14-186" fmla="*/ 262020 h 1018179"/>
                <a:gd name="connsiteX15-187" fmla="*/ 1671460 w 2073835"/>
                <a:gd name="connsiteY15-188" fmla="*/ 403691 h 1018179"/>
                <a:gd name="connsiteX16-189" fmla="*/ 1670350 w 2073835"/>
                <a:gd name="connsiteY16-190" fmla="*/ 445054 h 1018179"/>
                <a:gd name="connsiteX17-191" fmla="*/ 1694126 w 2073835"/>
                <a:gd name="connsiteY17-192" fmla="*/ 470904 h 1018179"/>
                <a:gd name="connsiteX18-193" fmla="*/ 1707195 w 2073835"/>
                <a:gd name="connsiteY18-194" fmla="*/ 443083 h 1018179"/>
                <a:gd name="connsiteX19-195" fmla="*/ 1743850 w 2073835"/>
                <a:gd name="connsiteY19-196" fmla="*/ 303968 h 1018179"/>
                <a:gd name="connsiteX20-197" fmla="*/ 1836628 w 2073835"/>
                <a:gd name="connsiteY20-198" fmla="*/ 512562 h 1018179"/>
                <a:gd name="connsiteX21-199" fmla="*/ 1818797 w 2073835"/>
                <a:gd name="connsiteY21-200" fmla="*/ 616449 h 1018179"/>
                <a:gd name="connsiteX22-201" fmla="*/ 1809330 w 2073835"/>
                <a:gd name="connsiteY22-202" fmla="*/ 643932 h 1018179"/>
                <a:gd name="connsiteX23-203" fmla="*/ 1828639 w 2073835"/>
                <a:gd name="connsiteY23-204" fmla="*/ 692088 h 1018179"/>
                <a:gd name="connsiteX24-205" fmla="*/ 1841046 w 2073835"/>
                <a:gd name="connsiteY24-206" fmla="*/ 678131 h 1018179"/>
                <a:gd name="connsiteX25-207" fmla="*/ 1928839 w 2073835"/>
                <a:gd name="connsiteY25-208" fmla="*/ 546229 h 1018179"/>
                <a:gd name="connsiteX26-209" fmla="*/ 1953464 w 2073835"/>
                <a:gd name="connsiteY26-210" fmla="*/ 773194 h 1018179"/>
                <a:gd name="connsiteX27-211" fmla="*/ 1925321 w 2073835"/>
                <a:gd name="connsiteY27-212" fmla="*/ 833887 h 1018179"/>
                <a:gd name="connsiteX28-213" fmla="*/ 1887788 w 2073835"/>
                <a:gd name="connsiteY28-214" fmla="*/ 889545 h 1018179"/>
                <a:gd name="connsiteX29-215" fmla="*/ 1901384 w 2073835"/>
                <a:gd name="connsiteY29-216" fmla="*/ 958383 h 1018179"/>
                <a:gd name="connsiteX30-217" fmla="*/ 1901664 w 2073835"/>
                <a:gd name="connsiteY30-218" fmla="*/ 963928 h 1018179"/>
                <a:gd name="connsiteX31-219" fmla="*/ 1911505 w 2073835"/>
                <a:gd name="connsiteY31-220" fmla="*/ 960749 h 1018179"/>
                <a:gd name="connsiteX32-221" fmla="*/ 2059875 w 2073835"/>
                <a:gd name="connsiteY32-222" fmla="*/ 818704 h 1018179"/>
                <a:gd name="connsiteX33-223" fmla="*/ 2053441 w 2073835"/>
                <a:gd name="connsiteY33-224" fmla="*/ 1018052 h 1018179"/>
                <a:gd name="connsiteX34-225" fmla="*/ 2053388 w 2073835"/>
                <a:gd name="connsiteY34-226" fmla="*/ 1018179 h 1018179"/>
                <a:gd name="connsiteX35-227" fmla="*/ 1827546 w 2073835"/>
                <a:gd name="connsiteY35-228" fmla="*/ 1018179 h 1018179"/>
                <a:gd name="connsiteX36-229" fmla="*/ 1826757 w 2073835"/>
                <a:gd name="connsiteY36-230" fmla="*/ 1011530 h 1018179"/>
                <a:gd name="connsiteX37-231" fmla="*/ 1286369 w 2073835"/>
                <a:gd name="connsiteY37-232" fmla="*/ 1011530 h 1018179"/>
                <a:gd name="connsiteX38-233" fmla="*/ 1284390 w 2073835"/>
                <a:gd name="connsiteY38-234" fmla="*/ 991895 h 1018179"/>
                <a:gd name="connsiteX39-235" fmla="*/ 993926 w 2073835"/>
                <a:gd name="connsiteY39-236" fmla="*/ 755160 h 1018179"/>
                <a:gd name="connsiteX40-237" fmla="*/ 703463 w 2073835"/>
                <a:gd name="connsiteY40-238" fmla="*/ 991895 h 1018179"/>
                <a:gd name="connsiteX41-239" fmla="*/ 701483 w 2073835"/>
                <a:gd name="connsiteY41-240" fmla="*/ 1011530 h 1018179"/>
                <a:gd name="connsiteX42-241" fmla="*/ 83785 w 2073835"/>
                <a:gd name="connsiteY42-242" fmla="*/ 1011530 h 1018179"/>
                <a:gd name="connsiteX43-243" fmla="*/ 84222 w 2073835"/>
                <a:gd name="connsiteY43-244" fmla="*/ 1002870 h 1018179"/>
                <a:gd name="connsiteX44-245" fmla="*/ 39947 w 2073835"/>
                <a:gd name="connsiteY44-246" fmla="*/ 1005608 h 1018179"/>
                <a:gd name="connsiteX45-247" fmla="*/ 1517 w 2073835"/>
                <a:gd name="connsiteY45-248" fmla="*/ 1014873 h 1018179"/>
                <a:gd name="connsiteX46-249" fmla="*/ 101434 w 2073835"/>
                <a:gd name="connsiteY46-250" fmla="*/ 882551 h 1018179"/>
                <a:gd name="connsiteX47-251" fmla="*/ 101449 w 2073835"/>
                <a:gd name="connsiteY47-252" fmla="*/ 882540 h 1018179"/>
                <a:gd name="connsiteX48-253" fmla="*/ 118438 w 2073835"/>
                <a:gd name="connsiteY48-254" fmla="*/ 796523 h 1018179"/>
                <a:gd name="connsiteX49-255" fmla="*/ 90983 w 2073835"/>
                <a:gd name="connsiteY49-256" fmla="*/ 806526 h 1018179"/>
                <a:gd name="connsiteX50-257" fmla="*/ 3409 w 2073835"/>
                <a:gd name="connsiteY50-258" fmla="*/ 852621 h 1018179"/>
                <a:gd name="connsiteX51-259" fmla="*/ 101028 w 2073835"/>
                <a:gd name="connsiteY51-260" fmla="*/ 646249 h 1018179"/>
                <a:gd name="connsiteX52-261" fmla="*/ 191411 w 2073835"/>
                <a:gd name="connsiteY52-262" fmla="*/ 592012 h 1018179"/>
                <a:gd name="connsiteX53-263" fmla="*/ 215724 w 2073835"/>
                <a:gd name="connsiteY53-264" fmla="*/ 582337 h 1018179"/>
                <a:gd name="connsiteX54-265" fmla="*/ 248732 w 2073835"/>
                <a:gd name="connsiteY54-266" fmla="*/ 530134 h 1018179"/>
                <a:gd name="connsiteX55-267" fmla="*/ 193673 w 2073835"/>
                <a:gd name="connsiteY55-268" fmla="*/ 531208 h 1018179"/>
                <a:gd name="connsiteX56-269" fmla="*/ 95890 w 2073835"/>
                <a:gd name="connsiteY56-270" fmla="*/ 546450 h 1018179"/>
                <a:gd name="connsiteX57-271" fmla="*/ 255095 w 2073835"/>
                <a:gd name="connsiteY57-272" fmla="*/ 382827 h 1018179"/>
                <a:gd name="connsiteX58-273" fmla="*/ 397175 w 2073835"/>
                <a:gd name="connsiteY58-274" fmla="*/ 358249 h 1018179"/>
                <a:gd name="connsiteX59-275" fmla="*/ 404243 w 2073835"/>
                <a:gd name="connsiteY59-276" fmla="*/ 358551 h 1018179"/>
                <a:gd name="connsiteX60-277" fmla="*/ 449181 w 2073835"/>
                <a:gd name="connsiteY60-278" fmla="*/ 324533 h 1018179"/>
                <a:gd name="connsiteX61-279" fmla="*/ 440910 w 2073835"/>
                <a:gd name="connsiteY61-280" fmla="*/ 321817 h 1018179"/>
                <a:gd name="connsiteX62-281" fmla="*/ 284963 w 2073835"/>
                <a:gd name="connsiteY62-282" fmla="*/ 293776 h 1018179"/>
                <a:gd name="connsiteX63-283" fmla="*/ 483374 w 2073835"/>
                <a:gd name="connsiteY63-284" fmla="*/ 180851 h 1018179"/>
                <a:gd name="connsiteX64-285" fmla="*/ 644966 w 2073835"/>
                <a:gd name="connsiteY64-286" fmla="*/ 201719 h 1018179"/>
                <a:gd name="connsiteX65-287" fmla="*/ 654610 w 2073835"/>
                <a:gd name="connsiteY65-288" fmla="*/ 205195 h 1018179"/>
                <a:gd name="connsiteX66-289" fmla="*/ 659458 w 2073835"/>
                <a:gd name="connsiteY66-290" fmla="*/ 202751 h 1018179"/>
                <a:gd name="connsiteX67-291" fmla="*/ 693065 w 2073835"/>
                <a:gd name="connsiteY67-292" fmla="*/ 191267 h 1018179"/>
                <a:gd name="connsiteX68-293" fmla="*/ 667080 w 2073835"/>
                <a:gd name="connsiteY68-294" fmla="*/ 172930 h 1018179"/>
                <a:gd name="connsiteX69-295" fmla="*/ 526180 w 2073835"/>
                <a:gd name="connsiteY69-296" fmla="*/ 100454 h 1018179"/>
                <a:gd name="connsiteX70-297" fmla="*/ 683757 w 2073835"/>
                <a:gd name="connsiteY70-298" fmla="*/ 48863 h 1018179"/>
                <a:gd name="connsiteX71-299" fmla="*/ 748960 w 2073835"/>
                <a:gd name="connsiteY71-300" fmla="*/ 50577 h 1018179"/>
                <a:gd name="connsiteX72-301" fmla="*/ 881341 w 2073835"/>
                <a:gd name="connsiteY72-302" fmla="*/ 107728 h 1018179"/>
                <a:gd name="connsiteX73-303" fmla="*/ 929904 w 2073835"/>
                <a:gd name="connsiteY73-304" fmla="*/ 142511 h 1018179"/>
                <a:gd name="connsiteX74-305" fmla="*/ 971678 w 2073835"/>
                <a:gd name="connsiteY74-306" fmla="*/ 140534 h 1018179"/>
                <a:gd name="connsiteX75-307" fmla="*/ 960141 w 2073835"/>
                <a:gd name="connsiteY75-308" fmla="*/ 125282 h 1018179"/>
                <a:gd name="connsiteX76-309" fmla="*/ 847922 w 2073835"/>
                <a:gd name="connsiteY76-310" fmla="*/ 13423 h 1018179"/>
                <a:gd name="connsiteX77-311" fmla="*/ 941222 w 2073835"/>
                <a:gd name="connsiteY77-312" fmla="*/ 1295 h 1018179"/>
                <a:gd name="connsiteX0-313" fmla="*/ 941222 w 2073835"/>
                <a:gd name="connsiteY0-314" fmla="*/ 1295 h 1018179"/>
                <a:gd name="connsiteX1-315" fmla="*/ 1075324 w 2073835"/>
                <a:gd name="connsiteY1-316" fmla="*/ 33590 h 1018179"/>
                <a:gd name="connsiteX2-317" fmla="*/ 1184084 w 2073835"/>
                <a:gd name="connsiteY2-318" fmla="*/ 128259 h 1018179"/>
                <a:gd name="connsiteX3-319" fmla="*/ 1212920 w 2073835"/>
                <a:gd name="connsiteY3-320" fmla="*/ 166945 h 1018179"/>
                <a:gd name="connsiteX4-321" fmla="*/ 1242709 w 2073835"/>
                <a:gd name="connsiteY4-322" fmla="*/ 174112 h 1018179"/>
                <a:gd name="connsiteX5-323" fmla="*/ 1238958 w 2073835"/>
                <a:gd name="connsiteY5-324" fmla="*/ 157124 h 1018179"/>
                <a:gd name="connsiteX6-325" fmla="*/ 1183625 w 2073835"/>
                <a:gd name="connsiteY6-326" fmla="*/ 8652 h 1018179"/>
                <a:gd name="connsiteX7-327" fmla="*/ 1196051 w 2073835"/>
                <a:gd name="connsiteY7-328" fmla="*/ 6190 h 1018179"/>
                <a:gd name="connsiteX8-329" fmla="*/ 1381889 w 2073835"/>
                <a:gd name="connsiteY8-330" fmla="*/ 121834 h 1018179"/>
                <a:gd name="connsiteX9-331" fmla="*/ 1441247 w 2073835"/>
                <a:gd name="connsiteY9-332" fmla="*/ 253240 h 1018179"/>
                <a:gd name="connsiteX10-333" fmla="*/ 1442778 w 2073835"/>
                <a:gd name="connsiteY10-334" fmla="*/ 260415 h 1018179"/>
                <a:gd name="connsiteX11-335" fmla="*/ 1476284 w 2073835"/>
                <a:gd name="connsiteY11-336" fmla="*/ 277306 h 1018179"/>
                <a:gd name="connsiteX12-337" fmla="*/ 1497407 w 2073835"/>
                <a:gd name="connsiteY12-338" fmla="*/ 262750 h 1018179"/>
                <a:gd name="connsiteX13-339" fmla="*/ 1478496 w 2073835"/>
                <a:gd name="connsiteY13-340" fmla="*/ 105434 h 1018179"/>
                <a:gd name="connsiteX14-341" fmla="*/ 1644628 w 2073835"/>
                <a:gd name="connsiteY14-342" fmla="*/ 262020 h 1018179"/>
                <a:gd name="connsiteX15-343" fmla="*/ 1671460 w 2073835"/>
                <a:gd name="connsiteY15-344" fmla="*/ 403691 h 1018179"/>
                <a:gd name="connsiteX16-345" fmla="*/ 1670350 w 2073835"/>
                <a:gd name="connsiteY16-346" fmla="*/ 445054 h 1018179"/>
                <a:gd name="connsiteX17-347" fmla="*/ 1694126 w 2073835"/>
                <a:gd name="connsiteY17-348" fmla="*/ 470904 h 1018179"/>
                <a:gd name="connsiteX18-349" fmla="*/ 1707195 w 2073835"/>
                <a:gd name="connsiteY18-350" fmla="*/ 443083 h 1018179"/>
                <a:gd name="connsiteX19-351" fmla="*/ 1743850 w 2073835"/>
                <a:gd name="connsiteY19-352" fmla="*/ 303968 h 1018179"/>
                <a:gd name="connsiteX20-353" fmla="*/ 1836628 w 2073835"/>
                <a:gd name="connsiteY20-354" fmla="*/ 512562 h 1018179"/>
                <a:gd name="connsiteX21-355" fmla="*/ 1818797 w 2073835"/>
                <a:gd name="connsiteY21-356" fmla="*/ 616449 h 1018179"/>
                <a:gd name="connsiteX22-357" fmla="*/ 1809330 w 2073835"/>
                <a:gd name="connsiteY22-358" fmla="*/ 643932 h 1018179"/>
                <a:gd name="connsiteX23-359" fmla="*/ 1835289 w 2073835"/>
                <a:gd name="connsiteY23-360" fmla="*/ 688763 h 1018179"/>
                <a:gd name="connsiteX24-361" fmla="*/ 1841046 w 2073835"/>
                <a:gd name="connsiteY24-362" fmla="*/ 678131 h 1018179"/>
                <a:gd name="connsiteX25-363" fmla="*/ 1928839 w 2073835"/>
                <a:gd name="connsiteY25-364" fmla="*/ 546229 h 1018179"/>
                <a:gd name="connsiteX26-365" fmla="*/ 1953464 w 2073835"/>
                <a:gd name="connsiteY26-366" fmla="*/ 773194 h 1018179"/>
                <a:gd name="connsiteX27-367" fmla="*/ 1925321 w 2073835"/>
                <a:gd name="connsiteY27-368" fmla="*/ 833887 h 1018179"/>
                <a:gd name="connsiteX28-369" fmla="*/ 1887788 w 2073835"/>
                <a:gd name="connsiteY28-370" fmla="*/ 889545 h 1018179"/>
                <a:gd name="connsiteX29-371" fmla="*/ 1901384 w 2073835"/>
                <a:gd name="connsiteY29-372" fmla="*/ 958383 h 1018179"/>
                <a:gd name="connsiteX30-373" fmla="*/ 1901664 w 2073835"/>
                <a:gd name="connsiteY30-374" fmla="*/ 963928 h 1018179"/>
                <a:gd name="connsiteX31-375" fmla="*/ 1911505 w 2073835"/>
                <a:gd name="connsiteY31-376" fmla="*/ 960749 h 1018179"/>
                <a:gd name="connsiteX32-377" fmla="*/ 2059875 w 2073835"/>
                <a:gd name="connsiteY32-378" fmla="*/ 818704 h 1018179"/>
                <a:gd name="connsiteX33-379" fmla="*/ 2053441 w 2073835"/>
                <a:gd name="connsiteY33-380" fmla="*/ 1018052 h 1018179"/>
                <a:gd name="connsiteX34-381" fmla="*/ 2053388 w 2073835"/>
                <a:gd name="connsiteY34-382" fmla="*/ 1018179 h 1018179"/>
                <a:gd name="connsiteX35-383" fmla="*/ 1827546 w 2073835"/>
                <a:gd name="connsiteY35-384" fmla="*/ 1018179 h 1018179"/>
                <a:gd name="connsiteX36-385" fmla="*/ 1826757 w 2073835"/>
                <a:gd name="connsiteY36-386" fmla="*/ 1011530 h 1018179"/>
                <a:gd name="connsiteX37-387" fmla="*/ 1286369 w 2073835"/>
                <a:gd name="connsiteY37-388" fmla="*/ 1011530 h 1018179"/>
                <a:gd name="connsiteX38-389" fmla="*/ 1284390 w 2073835"/>
                <a:gd name="connsiteY38-390" fmla="*/ 991895 h 1018179"/>
                <a:gd name="connsiteX39-391" fmla="*/ 993926 w 2073835"/>
                <a:gd name="connsiteY39-392" fmla="*/ 755160 h 1018179"/>
                <a:gd name="connsiteX40-393" fmla="*/ 703463 w 2073835"/>
                <a:gd name="connsiteY40-394" fmla="*/ 991895 h 1018179"/>
                <a:gd name="connsiteX41-395" fmla="*/ 701483 w 2073835"/>
                <a:gd name="connsiteY41-396" fmla="*/ 1011530 h 1018179"/>
                <a:gd name="connsiteX42-397" fmla="*/ 83785 w 2073835"/>
                <a:gd name="connsiteY42-398" fmla="*/ 1011530 h 1018179"/>
                <a:gd name="connsiteX43-399" fmla="*/ 84222 w 2073835"/>
                <a:gd name="connsiteY43-400" fmla="*/ 1002870 h 1018179"/>
                <a:gd name="connsiteX44-401" fmla="*/ 39947 w 2073835"/>
                <a:gd name="connsiteY44-402" fmla="*/ 1005608 h 1018179"/>
                <a:gd name="connsiteX45-403" fmla="*/ 1517 w 2073835"/>
                <a:gd name="connsiteY45-404" fmla="*/ 1014873 h 1018179"/>
                <a:gd name="connsiteX46-405" fmla="*/ 101434 w 2073835"/>
                <a:gd name="connsiteY46-406" fmla="*/ 882551 h 1018179"/>
                <a:gd name="connsiteX47-407" fmla="*/ 101449 w 2073835"/>
                <a:gd name="connsiteY47-408" fmla="*/ 882540 h 1018179"/>
                <a:gd name="connsiteX48-409" fmla="*/ 118438 w 2073835"/>
                <a:gd name="connsiteY48-410" fmla="*/ 796523 h 1018179"/>
                <a:gd name="connsiteX49-411" fmla="*/ 90983 w 2073835"/>
                <a:gd name="connsiteY49-412" fmla="*/ 806526 h 1018179"/>
                <a:gd name="connsiteX50-413" fmla="*/ 3409 w 2073835"/>
                <a:gd name="connsiteY50-414" fmla="*/ 852621 h 1018179"/>
                <a:gd name="connsiteX51-415" fmla="*/ 101028 w 2073835"/>
                <a:gd name="connsiteY51-416" fmla="*/ 646249 h 1018179"/>
                <a:gd name="connsiteX52-417" fmla="*/ 191411 w 2073835"/>
                <a:gd name="connsiteY52-418" fmla="*/ 592012 h 1018179"/>
                <a:gd name="connsiteX53-419" fmla="*/ 215724 w 2073835"/>
                <a:gd name="connsiteY53-420" fmla="*/ 582337 h 1018179"/>
                <a:gd name="connsiteX54-421" fmla="*/ 248732 w 2073835"/>
                <a:gd name="connsiteY54-422" fmla="*/ 530134 h 1018179"/>
                <a:gd name="connsiteX55-423" fmla="*/ 193673 w 2073835"/>
                <a:gd name="connsiteY55-424" fmla="*/ 531208 h 1018179"/>
                <a:gd name="connsiteX56-425" fmla="*/ 95890 w 2073835"/>
                <a:gd name="connsiteY56-426" fmla="*/ 546450 h 1018179"/>
                <a:gd name="connsiteX57-427" fmla="*/ 255095 w 2073835"/>
                <a:gd name="connsiteY57-428" fmla="*/ 382827 h 1018179"/>
                <a:gd name="connsiteX58-429" fmla="*/ 397175 w 2073835"/>
                <a:gd name="connsiteY58-430" fmla="*/ 358249 h 1018179"/>
                <a:gd name="connsiteX59-431" fmla="*/ 404243 w 2073835"/>
                <a:gd name="connsiteY59-432" fmla="*/ 358551 h 1018179"/>
                <a:gd name="connsiteX60-433" fmla="*/ 449181 w 2073835"/>
                <a:gd name="connsiteY60-434" fmla="*/ 324533 h 1018179"/>
                <a:gd name="connsiteX61-435" fmla="*/ 440910 w 2073835"/>
                <a:gd name="connsiteY61-436" fmla="*/ 321817 h 1018179"/>
                <a:gd name="connsiteX62-437" fmla="*/ 284963 w 2073835"/>
                <a:gd name="connsiteY62-438" fmla="*/ 293776 h 1018179"/>
                <a:gd name="connsiteX63-439" fmla="*/ 483374 w 2073835"/>
                <a:gd name="connsiteY63-440" fmla="*/ 180851 h 1018179"/>
                <a:gd name="connsiteX64-441" fmla="*/ 644966 w 2073835"/>
                <a:gd name="connsiteY64-442" fmla="*/ 201719 h 1018179"/>
                <a:gd name="connsiteX65-443" fmla="*/ 654610 w 2073835"/>
                <a:gd name="connsiteY65-444" fmla="*/ 205195 h 1018179"/>
                <a:gd name="connsiteX66-445" fmla="*/ 659458 w 2073835"/>
                <a:gd name="connsiteY66-446" fmla="*/ 202751 h 1018179"/>
                <a:gd name="connsiteX67-447" fmla="*/ 693065 w 2073835"/>
                <a:gd name="connsiteY67-448" fmla="*/ 191267 h 1018179"/>
                <a:gd name="connsiteX68-449" fmla="*/ 667080 w 2073835"/>
                <a:gd name="connsiteY68-450" fmla="*/ 172930 h 1018179"/>
                <a:gd name="connsiteX69-451" fmla="*/ 526180 w 2073835"/>
                <a:gd name="connsiteY69-452" fmla="*/ 100454 h 1018179"/>
                <a:gd name="connsiteX70-453" fmla="*/ 683757 w 2073835"/>
                <a:gd name="connsiteY70-454" fmla="*/ 48863 h 1018179"/>
                <a:gd name="connsiteX71-455" fmla="*/ 748960 w 2073835"/>
                <a:gd name="connsiteY71-456" fmla="*/ 50577 h 1018179"/>
                <a:gd name="connsiteX72-457" fmla="*/ 881341 w 2073835"/>
                <a:gd name="connsiteY72-458" fmla="*/ 107728 h 1018179"/>
                <a:gd name="connsiteX73-459" fmla="*/ 929904 w 2073835"/>
                <a:gd name="connsiteY73-460" fmla="*/ 142511 h 1018179"/>
                <a:gd name="connsiteX74-461" fmla="*/ 971678 w 2073835"/>
                <a:gd name="connsiteY74-462" fmla="*/ 140534 h 1018179"/>
                <a:gd name="connsiteX75-463" fmla="*/ 960141 w 2073835"/>
                <a:gd name="connsiteY75-464" fmla="*/ 125282 h 1018179"/>
                <a:gd name="connsiteX76-465" fmla="*/ 847922 w 2073835"/>
                <a:gd name="connsiteY76-466" fmla="*/ 13423 h 1018179"/>
                <a:gd name="connsiteX77-467" fmla="*/ 941222 w 2073835"/>
                <a:gd name="connsiteY77-468" fmla="*/ 1295 h 1018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Lst>
              <a:rect l="l" t="t" r="r" b="b"/>
              <a:pathLst>
                <a:path w="2073835" h="1018179">
                  <a:moveTo>
                    <a:pt x="941222" y="1295"/>
                  </a:moveTo>
                  <a:cubicBezTo>
                    <a:pt x="988502" y="4884"/>
                    <a:pt x="1042582" y="15877"/>
                    <a:pt x="1075324" y="33590"/>
                  </a:cubicBezTo>
                  <a:cubicBezTo>
                    <a:pt x="1108067" y="51303"/>
                    <a:pt x="1150410" y="89527"/>
                    <a:pt x="1184084" y="128259"/>
                  </a:cubicBezTo>
                  <a:lnTo>
                    <a:pt x="1212920" y="166945"/>
                  </a:lnTo>
                  <a:lnTo>
                    <a:pt x="1242709" y="174112"/>
                  </a:lnTo>
                  <a:lnTo>
                    <a:pt x="1238958" y="157124"/>
                  </a:lnTo>
                  <a:cubicBezTo>
                    <a:pt x="1225363" y="102775"/>
                    <a:pt x="1202918" y="31293"/>
                    <a:pt x="1183625" y="8652"/>
                  </a:cubicBezTo>
                  <a:cubicBezTo>
                    <a:pt x="1186124" y="6526"/>
                    <a:pt x="1190398" y="5769"/>
                    <a:pt x="1196051" y="6190"/>
                  </a:cubicBezTo>
                  <a:cubicBezTo>
                    <a:pt x="1235619" y="9136"/>
                    <a:pt x="1342742" y="69763"/>
                    <a:pt x="1381889" y="121834"/>
                  </a:cubicBezTo>
                  <a:cubicBezTo>
                    <a:pt x="1404259" y="151591"/>
                    <a:pt x="1426798" y="203993"/>
                    <a:pt x="1441247" y="253240"/>
                  </a:cubicBezTo>
                  <a:lnTo>
                    <a:pt x="1442778" y="260415"/>
                  </a:lnTo>
                  <a:lnTo>
                    <a:pt x="1476284" y="277306"/>
                  </a:lnTo>
                  <a:lnTo>
                    <a:pt x="1497407" y="262750"/>
                  </a:lnTo>
                  <a:cubicBezTo>
                    <a:pt x="1496959" y="206727"/>
                    <a:pt x="1491931" y="131974"/>
                    <a:pt x="1478496" y="105434"/>
                  </a:cubicBezTo>
                  <a:cubicBezTo>
                    <a:pt x="1501933" y="93596"/>
                    <a:pt x="1615120" y="193665"/>
                    <a:pt x="1644628" y="262020"/>
                  </a:cubicBezTo>
                  <a:cubicBezTo>
                    <a:pt x="1659383" y="296197"/>
                    <a:pt x="1668983" y="352427"/>
                    <a:pt x="1671460" y="403691"/>
                  </a:cubicBezTo>
                  <a:lnTo>
                    <a:pt x="1670350" y="445054"/>
                  </a:lnTo>
                  <a:lnTo>
                    <a:pt x="1694126" y="470904"/>
                  </a:lnTo>
                  <a:lnTo>
                    <a:pt x="1707195" y="443083"/>
                  </a:lnTo>
                  <a:cubicBezTo>
                    <a:pt x="1728416" y="391232"/>
                    <a:pt x="1745995" y="333637"/>
                    <a:pt x="1743850" y="303968"/>
                  </a:cubicBezTo>
                  <a:cubicBezTo>
                    <a:pt x="1770041" y="302098"/>
                    <a:pt x="1835805" y="438115"/>
                    <a:pt x="1836628" y="512562"/>
                  </a:cubicBezTo>
                  <a:cubicBezTo>
                    <a:pt x="1836937" y="540480"/>
                    <a:pt x="1829781" y="578721"/>
                    <a:pt x="1818797" y="616449"/>
                  </a:cubicBezTo>
                  <a:lnTo>
                    <a:pt x="1809330" y="643932"/>
                  </a:lnTo>
                  <a:lnTo>
                    <a:pt x="1835289" y="688763"/>
                  </a:lnTo>
                  <a:lnTo>
                    <a:pt x="1841046" y="678131"/>
                  </a:lnTo>
                  <a:cubicBezTo>
                    <a:pt x="1877090" y="635241"/>
                    <a:pt x="1921818" y="575135"/>
                    <a:pt x="1928839" y="546229"/>
                  </a:cubicBezTo>
                  <a:cubicBezTo>
                    <a:pt x="1954349" y="552449"/>
                    <a:pt x="1975421" y="702052"/>
                    <a:pt x="1953464" y="773194"/>
                  </a:cubicBezTo>
                  <a:cubicBezTo>
                    <a:pt x="1947975" y="790979"/>
                    <a:pt x="1937925" y="812119"/>
                    <a:pt x="1925321" y="833887"/>
                  </a:cubicBezTo>
                  <a:lnTo>
                    <a:pt x="1887788" y="889545"/>
                  </a:lnTo>
                  <a:lnTo>
                    <a:pt x="1901384" y="958383"/>
                  </a:lnTo>
                  <a:cubicBezTo>
                    <a:pt x="1901477" y="960231"/>
                    <a:pt x="1901571" y="962080"/>
                    <a:pt x="1901664" y="963928"/>
                  </a:cubicBezTo>
                  <a:lnTo>
                    <a:pt x="1911505" y="960749"/>
                  </a:lnTo>
                  <a:cubicBezTo>
                    <a:pt x="1950867" y="932901"/>
                    <a:pt x="2043479" y="854818"/>
                    <a:pt x="2059875" y="818704"/>
                  </a:cubicBezTo>
                  <a:cubicBezTo>
                    <a:pt x="2080786" y="828219"/>
                    <a:pt x="2077854" y="944947"/>
                    <a:pt x="2053441" y="1018052"/>
                  </a:cubicBezTo>
                  <a:cubicBezTo>
                    <a:pt x="2053423" y="1018094"/>
                    <a:pt x="2053406" y="1018137"/>
                    <a:pt x="2053388" y="1018179"/>
                  </a:cubicBezTo>
                  <a:lnTo>
                    <a:pt x="1827546" y="1018179"/>
                  </a:lnTo>
                  <a:lnTo>
                    <a:pt x="1826757" y="1011530"/>
                  </a:lnTo>
                  <a:lnTo>
                    <a:pt x="1286369" y="1011530"/>
                  </a:lnTo>
                  <a:lnTo>
                    <a:pt x="1284390" y="991895"/>
                  </a:lnTo>
                  <a:cubicBezTo>
                    <a:pt x="1256743" y="856791"/>
                    <a:pt x="1137203" y="755160"/>
                    <a:pt x="993926" y="755160"/>
                  </a:cubicBezTo>
                  <a:cubicBezTo>
                    <a:pt x="850649" y="755160"/>
                    <a:pt x="731109" y="856791"/>
                    <a:pt x="703463" y="991895"/>
                  </a:cubicBezTo>
                  <a:lnTo>
                    <a:pt x="701483" y="1011530"/>
                  </a:lnTo>
                  <a:lnTo>
                    <a:pt x="83785" y="1011530"/>
                  </a:lnTo>
                  <a:cubicBezTo>
                    <a:pt x="83931" y="1008643"/>
                    <a:pt x="84076" y="1005757"/>
                    <a:pt x="84222" y="1002870"/>
                  </a:cubicBezTo>
                  <a:lnTo>
                    <a:pt x="39947" y="1005608"/>
                  </a:lnTo>
                  <a:cubicBezTo>
                    <a:pt x="23769" y="1007454"/>
                    <a:pt x="10305" y="1010281"/>
                    <a:pt x="1517" y="1014873"/>
                  </a:cubicBezTo>
                  <a:cubicBezTo>
                    <a:pt x="-7588" y="997412"/>
                    <a:pt x="45598" y="928657"/>
                    <a:pt x="101434" y="882551"/>
                  </a:cubicBezTo>
                  <a:cubicBezTo>
                    <a:pt x="101439" y="882547"/>
                    <a:pt x="101444" y="882544"/>
                    <a:pt x="101449" y="882540"/>
                  </a:cubicBezTo>
                  <a:lnTo>
                    <a:pt x="118438" y="796523"/>
                  </a:lnTo>
                  <a:lnTo>
                    <a:pt x="90983" y="806526"/>
                  </a:lnTo>
                  <a:cubicBezTo>
                    <a:pt x="53068" y="821590"/>
                    <a:pt x="17471" y="838638"/>
                    <a:pt x="3409" y="852621"/>
                  </a:cubicBezTo>
                  <a:cubicBezTo>
                    <a:pt x="-15089" y="833988"/>
                    <a:pt x="45130" y="695427"/>
                    <a:pt x="101028" y="646249"/>
                  </a:cubicBezTo>
                  <a:cubicBezTo>
                    <a:pt x="121991" y="627807"/>
                    <a:pt x="155646" y="608291"/>
                    <a:pt x="191411" y="592012"/>
                  </a:cubicBezTo>
                  <a:lnTo>
                    <a:pt x="215724" y="582337"/>
                  </a:lnTo>
                  <a:lnTo>
                    <a:pt x="248732" y="530134"/>
                  </a:lnTo>
                  <a:lnTo>
                    <a:pt x="193673" y="531208"/>
                  </a:lnTo>
                  <a:cubicBezTo>
                    <a:pt x="152922" y="533178"/>
                    <a:pt x="113723" y="537776"/>
                    <a:pt x="95890" y="546450"/>
                  </a:cubicBezTo>
                  <a:cubicBezTo>
                    <a:pt x="84425" y="522829"/>
                    <a:pt x="186280" y="411246"/>
                    <a:pt x="255095" y="382827"/>
                  </a:cubicBezTo>
                  <a:cubicBezTo>
                    <a:pt x="289503" y="368617"/>
                    <a:pt x="345879" y="359912"/>
                    <a:pt x="397175" y="358249"/>
                  </a:cubicBezTo>
                  <a:lnTo>
                    <a:pt x="404243" y="358551"/>
                  </a:lnTo>
                  <a:lnTo>
                    <a:pt x="449181" y="324533"/>
                  </a:lnTo>
                  <a:lnTo>
                    <a:pt x="440910" y="321817"/>
                  </a:lnTo>
                  <a:cubicBezTo>
                    <a:pt x="387218" y="305821"/>
                    <a:pt x="314275" y="288712"/>
                    <a:pt x="284963" y="293776"/>
                  </a:cubicBezTo>
                  <a:cubicBezTo>
                    <a:pt x="280515" y="267898"/>
                    <a:pt x="409371" y="189023"/>
                    <a:pt x="483374" y="180851"/>
                  </a:cubicBezTo>
                  <a:cubicBezTo>
                    <a:pt x="525001" y="176254"/>
                    <a:pt x="591399" y="186076"/>
                    <a:pt x="644966" y="201719"/>
                  </a:cubicBezTo>
                  <a:lnTo>
                    <a:pt x="654610" y="205195"/>
                  </a:lnTo>
                  <a:lnTo>
                    <a:pt x="659458" y="202751"/>
                  </a:lnTo>
                  <a:lnTo>
                    <a:pt x="693065" y="191267"/>
                  </a:lnTo>
                  <a:lnTo>
                    <a:pt x="667080" y="172930"/>
                  </a:lnTo>
                  <a:cubicBezTo>
                    <a:pt x="620425" y="141914"/>
                    <a:pt x="555690" y="104196"/>
                    <a:pt x="526180" y="100454"/>
                  </a:cubicBezTo>
                  <a:cubicBezTo>
                    <a:pt x="528673" y="80919"/>
                    <a:pt x="611592" y="54837"/>
                    <a:pt x="683757" y="48863"/>
                  </a:cubicBezTo>
                  <a:cubicBezTo>
                    <a:pt x="707812" y="46871"/>
                    <a:pt x="730673" y="47114"/>
                    <a:pt x="748960" y="50577"/>
                  </a:cubicBezTo>
                  <a:cubicBezTo>
                    <a:pt x="785536" y="57505"/>
                    <a:pt x="837491" y="81058"/>
                    <a:pt x="881341" y="107728"/>
                  </a:cubicBezTo>
                  <a:lnTo>
                    <a:pt x="929904" y="142511"/>
                  </a:lnTo>
                  <a:lnTo>
                    <a:pt x="971678" y="140534"/>
                  </a:lnTo>
                  <a:lnTo>
                    <a:pt x="960141" y="125282"/>
                  </a:lnTo>
                  <a:cubicBezTo>
                    <a:pt x="925115" y="81557"/>
                    <a:pt x="874900" y="25954"/>
                    <a:pt x="847922" y="13423"/>
                  </a:cubicBezTo>
                  <a:cubicBezTo>
                    <a:pt x="853462" y="1521"/>
                    <a:pt x="893941" y="-2294"/>
                    <a:pt x="941222" y="12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dirty="0">
                  <a:solidFill>
                    <a:schemeClr val="tx1"/>
                  </a:solidFill>
                  <a:latin typeface="微软雅黑" panose="020B0503020204020204" pitchFamily="34" charset="-122"/>
                  <a:ea typeface="微软雅黑" panose="020B0503020204020204" pitchFamily="34" charset="-122"/>
                </a:rPr>
                <a:t>                         </a:t>
              </a:r>
              <a:r>
                <a:rPr lang="en-US" altLang="zh-CN" sz="1600" dirty="0">
                  <a:solidFill>
                    <a:schemeClr val="tx1"/>
                  </a:solidFill>
                  <a:latin typeface="微软雅黑" panose="020B0503020204020204" pitchFamily="34" charset="-122"/>
                  <a:ea typeface="微软雅黑" panose="020B0503020204020204" pitchFamily="34" charset="-122"/>
                </a:rPr>
                <a:t>30%</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963184" y="2007077"/>
              <a:ext cx="2817600" cy="1598163"/>
            </a:xfrm>
            <a:prstGeom prst="rect">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dirty="0">
                <a:solidFill>
                  <a:schemeClr val="tx1"/>
                </a:solidFill>
                <a:latin typeface="微软雅黑" panose="020B0503020204020204" pitchFamily="34" charset="-122"/>
                <a:ea typeface="微软雅黑" panose="020B0503020204020204" pitchFamily="34" charset="-122"/>
              </a:endParaRPr>
            </a:p>
          </p:txBody>
        </p:sp>
        <p:grpSp>
          <p:nvGrpSpPr>
            <p:cNvPr id="5" name="组合 15"/>
            <p:cNvGrpSpPr/>
            <p:nvPr/>
          </p:nvGrpSpPr>
          <p:grpSpPr>
            <a:xfrm>
              <a:off x="2267162" y="3455784"/>
              <a:ext cx="182960" cy="1278056"/>
              <a:chOff x="6038577" y="2302601"/>
              <a:chExt cx="130628" cy="975087"/>
            </a:xfrm>
          </p:grpSpPr>
          <p:cxnSp>
            <p:nvCxnSpPr>
              <p:cNvPr id="17" name="直接连接符 16"/>
              <p:cNvCxnSpPr>
                <a:endCxn id="18" idx="0"/>
              </p:cNvCxnSpPr>
              <p:nvPr/>
            </p:nvCxnSpPr>
            <p:spPr>
              <a:xfrm flipH="1">
                <a:off x="6103891" y="2302601"/>
                <a:ext cx="5988" cy="844459"/>
              </a:xfrm>
              <a:prstGeom prst="line">
                <a:avLst/>
              </a:prstGeom>
              <a:gradFill flip="none" rotWithShape="1">
                <a:gsLst>
                  <a:gs pos="17000">
                    <a:srgbClr val="00B0F0">
                      <a:shade val="30000"/>
                      <a:satMod val="115000"/>
                    </a:srgbClr>
                  </a:gs>
                  <a:gs pos="56000">
                    <a:srgbClr val="00B0F0">
                      <a:shade val="67500"/>
                      <a:satMod val="115000"/>
                    </a:srgbClr>
                  </a:gs>
                  <a:gs pos="100000">
                    <a:srgbClr val="00B0F0">
                      <a:shade val="100000"/>
                      <a:satMod val="115000"/>
                    </a:srgbClr>
                  </a:gs>
                </a:gsLst>
                <a:lin ang="600000" scaled="0"/>
                <a:tileRect/>
              </a:gra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8" name="椭圆 17"/>
              <p:cNvSpPr/>
              <p:nvPr/>
            </p:nvSpPr>
            <p:spPr>
              <a:xfrm>
                <a:off x="6038577" y="3147060"/>
                <a:ext cx="130628" cy="130628"/>
              </a:xfrm>
              <a:prstGeom prst="ellipse">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tx1"/>
                  </a:solidFill>
                  <a:latin typeface="微软雅黑" panose="020B0503020204020204" pitchFamily="34" charset="-122"/>
                  <a:ea typeface="微软雅黑" panose="020B0503020204020204" pitchFamily="34" charset="-122"/>
                </a:endParaRPr>
              </a:p>
            </p:txBody>
          </p:sp>
        </p:grpSp>
        <p:grpSp>
          <p:nvGrpSpPr>
            <p:cNvPr id="6" name="组合 40"/>
            <p:cNvGrpSpPr/>
            <p:nvPr/>
          </p:nvGrpSpPr>
          <p:grpSpPr>
            <a:xfrm>
              <a:off x="1088687" y="2182286"/>
              <a:ext cx="2985737" cy="952348"/>
              <a:chOff x="1637339" y="2110745"/>
              <a:chExt cx="3014277" cy="914662"/>
            </a:xfrm>
          </p:grpSpPr>
          <p:sp>
            <p:nvSpPr>
              <p:cNvPr id="42" name="文本框 41"/>
              <p:cNvSpPr txBox="1"/>
              <p:nvPr/>
            </p:nvSpPr>
            <p:spPr>
              <a:xfrm>
                <a:off x="1637339" y="2110745"/>
                <a:ext cx="3014277" cy="283686"/>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a:ea typeface="微软雅黑"/>
                    <a:cs typeface="Bebas Neue" charset="0"/>
                    <a:sym typeface="Bebas Neue" charset="0"/>
                  </a:rPr>
                  <a:t>单击此处添加标题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43" name="文本框 14"/>
              <p:cNvSpPr txBox="1"/>
              <p:nvPr/>
            </p:nvSpPr>
            <p:spPr>
              <a:xfrm>
                <a:off x="1637339" y="2463945"/>
                <a:ext cx="2753019" cy="5614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grpSp>
      </p:grpSp>
      <p:grpSp>
        <p:nvGrpSpPr>
          <p:cNvPr id="7" name="组合 3"/>
          <p:cNvGrpSpPr/>
          <p:nvPr/>
        </p:nvGrpSpPr>
        <p:grpSpPr>
          <a:xfrm>
            <a:off x="3544890" y="1556779"/>
            <a:ext cx="2350433" cy="2743727"/>
            <a:chOff x="4726519" y="2017913"/>
            <a:chExt cx="3133911" cy="3657174"/>
          </a:xfrm>
        </p:grpSpPr>
        <p:sp>
          <p:nvSpPr>
            <p:cNvPr id="20" name="任意多边形 19"/>
            <p:cNvSpPr/>
            <p:nvPr/>
          </p:nvSpPr>
          <p:spPr>
            <a:xfrm>
              <a:off x="4726519" y="4340550"/>
              <a:ext cx="2904655" cy="1334537"/>
            </a:xfrm>
            <a:custGeom>
              <a:avLst/>
              <a:gdLst>
                <a:gd name="connsiteX0" fmla="*/ 941222 w 2073835"/>
                <a:gd name="connsiteY0" fmla="*/ 1295 h 1018179"/>
                <a:gd name="connsiteX1" fmla="*/ 1075324 w 2073835"/>
                <a:gd name="connsiteY1" fmla="*/ 33590 h 1018179"/>
                <a:gd name="connsiteX2" fmla="*/ 1184084 w 2073835"/>
                <a:gd name="connsiteY2" fmla="*/ 128259 h 1018179"/>
                <a:gd name="connsiteX3" fmla="*/ 1212920 w 2073835"/>
                <a:gd name="connsiteY3" fmla="*/ 166945 h 1018179"/>
                <a:gd name="connsiteX4" fmla="*/ 1242709 w 2073835"/>
                <a:gd name="connsiteY4" fmla="*/ 174112 h 1018179"/>
                <a:gd name="connsiteX5" fmla="*/ 1238958 w 2073835"/>
                <a:gd name="connsiteY5" fmla="*/ 157124 h 1018179"/>
                <a:gd name="connsiteX6" fmla="*/ 1183625 w 2073835"/>
                <a:gd name="connsiteY6" fmla="*/ 8652 h 1018179"/>
                <a:gd name="connsiteX7" fmla="*/ 1196051 w 2073835"/>
                <a:gd name="connsiteY7" fmla="*/ 6190 h 1018179"/>
                <a:gd name="connsiteX8" fmla="*/ 1381889 w 2073835"/>
                <a:gd name="connsiteY8" fmla="*/ 121834 h 1018179"/>
                <a:gd name="connsiteX9" fmla="*/ 1441247 w 2073835"/>
                <a:gd name="connsiteY9" fmla="*/ 253240 h 1018179"/>
                <a:gd name="connsiteX10" fmla="*/ 1442778 w 2073835"/>
                <a:gd name="connsiteY10" fmla="*/ 260415 h 1018179"/>
                <a:gd name="connsiteX11" fmla="*/ 1476284 w 2073835"/>
                <a:gd name="connsiteY11" fmla="*/ 277306 h 1018179"/>
                <a:gd name="connsiteX12" fmla="*/ 1496812 w 2073835"/>
                <a:gd name="connsiteY12" fmla="*/ 292846 h 1018179"/>
                <a:gd name="connsiteX13" fmla="*/ 1497407 w 2073835"/>
                <a:gd name="connsiteY13" fmla="*/ 262750 h 1018179"/>
                <a:gd name="connsiteX14" fmla="*/ 1478496 w 2073835"/>
                <a:gd name="connsiteY14" fmla="*/ 105434 h 1018179"/>
                <a:gd name="connsiteX15" fmla="*/ 1644628 w 2073835"/>
                <a:gd name="connsiteY15" fmla="*/ 262020 h 1018179"/>
                <a:gd name="connsiteX16" fmla="*/ 1671460 w 2073835"/>
                <a:gd name="connsiteY16" fmla="*/ 403691 h 1018179"/>
                <a:gd name="connsiteX17" fmla="*/ 1670350 w 2073835"/>
                <a:gd name="connsiteY17" fmla="*/ 445054 h 1018179"/>
                <a:gd name="connsiteX18" fmla="*/ 1694126 w 2073835"/>
                <a:gd name="connsiteY18" fmla="*/ 470904 h 1018179"/>
                <a:gd name="connsiteX19" fmla="*/ 1700545 w 2073835"/>
                <a:gd name="connsiteY19" fmla="*/ 456384 h 1018179"/>
                <a:gd name="connsiteX20" fmla="*/ 1743850 w 2073835"/>
                <a:gd name="connsiteY20" fmla="*/ 303968 h 1018179"/>
                <a:gd name="connsiteX21" fmla="*/ 1836628 w 2073835"/>
                <a:gd name="connsiteY21" fmla="*/ 512562 h 1018179"/>
                <a:gd name="connsiteX22" fmla="*/ 1818797 w 2073835"/>
                <a:gd name="connsiteY22" fmla="*/ 616449 h 1018179"/>
                <a:gd name="connsiteX23" fmla="*/ 1809330 w 2073835"/>
                <a:gd name="connsiteY23" fmla="*/ 643932 h 1018179"/>
                <a:gd name="connsiteX24" fmla="*/ 1828639 w 2073835"/>
                <a:gd name="connsiteY24" fmla="*/ 692088 h 1018179"/>
                <a:gd name="connsiteX25" fmla="*/ 1841046 w 2073835"/>
                <a:gd name="connsiteY25" fmla="*/ 678131 h 1018179"/>
                <a:gd name="connsiteX26" fmla="*/ 1928839 w 2073835"/>
                <a:gd name="connsiteY26" fmla="*/ 546229 h 1018179"/>
                <a:gd name="connsiteX27" fmla="*/ 1953464 w 2073835"/>
                <a:gd name="connsiteY27" fmla="*/ 773194 h 1018179"/>
                <a:gd name="connsiteX28" fmla="*/ 1925321 w 2073835"/>
                <a:gd name="connsiteY28" fmla="*/ 833887 h 1018179"/>
                <a:gd name="connsiteX29" fmla="*/ 1887788 w 2073835"/>
                <a:gd name="connsiteY29" fmla="*/ 889545 h 1018179"/>
                <a:gd name="connsiteX30" fmla="*/ 1901384 w 2073835"/>
                <a:gd name="connsiteY30" fmla="*/ 958383 h 1018179"/>
                <a:gd name="connsiteX31" fmla="*/ 1901664 w 2073835"/>
                <a:gd name="connsiteY31" fmla="*/ 963928 h 1018179"/>
                <a:gd name="connsiteX32" fmla="*/ 1911505 w 2073835"/>
                <a:gd name="connsiteY32" fmla="*/ 960749 h 1018179"/>
                <a:gd name="connsiteX33" fmla="*/ 2059875 w 2073835"/>
                <a:gd name="connsiteY33" fmla="*/ 818704 h 1018179"/>
                <a:gd name="connsiteX34" fmla="*/ 2053441 w 2073835"/>
                <a:gd name="connsiteY34" fmla="*/ 1018052 h 1018179"/>
                <a:gd name="connsiteX35" fmla="*/ 2053388 w 2073835"/>
                <a:gd name="connsiteY35" fmla="*/ 1018179 h 1018179"/>
                <a:gd name="connsiteX36" fmla="*/ 1827546 w 2073835"/>
                <a:gd name="connsiteY36" fmla="*/ 1018179 h 1018179"/>
                <a:gd name="connsiteX37" fmla="*/ 1826757 w 2073835"/>
                <a:gd name="connsiteY37" fmla="*/ 1011530 h 1018179"/>
                <a:gd name="connsiteX38" fmla="*/ 1286369 w 2073835"/>
                <a:gd name="connsiteY38" fmla="*/ 1011530 h 1018179"/>
                <a:gd name="connsiteX39" fmla="*/ 1284390 w 2073835"/>
                <a:gd name="connsiteY39" fmla="*/ 991895 h 1018179"/>
                <a:gd name="connsiteX40" fmla="*/ 993926 w 2073835"/>
                <a:gd name="connsiteY40" fmla="*/ 755160 h 1018179"/>
                <a:gd name="connsiteX41" fmla="*/ 703463 w 2073835"/>
                <a:gd name="connsiteY41" fmla="*/ 991895 h 1018179"/>
                <a:gd name="connsiteX42" fmla="*/ 701483 w 2073835"/>
                <a:gd name="connsiteY42" fmla="*/ 1011530 h 1018179"/>
                <a:gd name="connsiteX43" fmla="*/ 83785 w 2073835"/>
                <a:gd name="connsiteY43" fmla="*/ 1011530 h 1018179"/>
                <a:gd name="connsiteX44" fmla="*/ 84222 w 2073835"/>
                <a:gd name="connsiteY44" fmla="*/ 1002870 h 1018179"/>
                <a:gd name="connsiteX45" fmla="*/ 39947 w 2073835"/>
                <a:gd name="connsiteY45" fmla="*/ 1005608 h 1018179"/>
                <a:gd name="connsiteX46" fmla="*/ 1517 w 2073835"/>
                <a:gd name="connsiteY46" fmla="*/ 1014873 h 1018179"/>
                <a:gd name="connsiteX47" fmla="*/ 101434 w 2073835"/>
                <a:gd name="connsiteY47" fmla="*/ 882551 h 1018179"/>
                <a:gd name="connsiteX48" fmla="*/ 101449 w 2073835"/>
                <a:gd name="connsiteY48" fmla="*/ 882540 h 1018179"/>
                <a:gd name="connsiteX49" fmla="*/ 118438 w 2073835"/>
                <a:gd name="connsiteY49" fmla="*/ 796523 h 1018179"/>
                <a:gd name="connsiteX50" fmla="*/ 90983 w 2073835"/>
                <a:gd name="connsiteY50" fmla="*/ 806526 h 1018179"/>
                <a:gd name="connsiteX51" fmla="*/ 3409 w 2073835"/>
                <a:gd name="connsiteY51" fmla="*/ 852621 h 1018179"/>
                <a:gd name="connsiteX52" fmla="*/ 101028 w 2073835"/>
                <a:gd name="connsiteY52" fmla="*/ 646249 h 1018179"/>
                <a:gd name="connsiteX53" fmla="*/ 191411 w 2073835"/>
                <a:gd name="connsiteY53" fmla="*/ 592012 h 1018179"/>
                <a:gd name="connsiteX54" fmla="*/ 215724 w 2073835"/>
                <a:gd name="connsiteY54" fmla="*/ 582337 h 1018179"/>
                <a:gd name="connsiteX55" fmla="*/ 248732 w 2073835"/>
                <a:gd name="connsiteY55" fmla="*/ 530134 h 1018179"/>
                <a:gd name="connsiteX56" fmla="*/ 193673 w 2073835"/>
                <a:gd name="connsiteY56" fmla="*/ 531208 h 1018179"/>
                <a:gd name="connsiteX57" fmla="*/ 95890 w 2073835"/>
                <a:gd name="connsiteY57" fmla="*/ 546450 h 1018179"/>
                <a:gd name="connsiteX58" fmla="*/ 255095 w 2073835"/>
                <a:gd name="connsiteY58" fmla="*/ 382827 h 1018179"/>
                <a:gd name="connsiteX59" fmla="*/ 397175 w 2073835"/>
                <a:gd name="connsiteY59" fmla="*/ 358249 h 1018179"/>
                <a:gd name="connsiteX60" fmla="*/ 404243 w 2073835"/>
                <a:gd name="connsiteY60" fmla="*/ 358551 h 1018179"/>
                <a:gd name="connsiteX61" fmla="*/ 449181 w 2073835"/>
                <a:gd name="connsiteY61" fmla="*/ 324533 h 1018179"/>
                <a:gd name="connsiteX62" fmla="*/ 440910 w 2073835"/>
                <a:gd name="connsiteY62" fmla="*/ 321817 h 1018179"/>
                <a:gd name="connsiteX63" fmla="*/ 284963 w 2073835"/>
                <a:gd name="connsiteY63" fmla="*/ 293776 h 1018179"/>
                <a:gd name="connsiteX64" fmla="*/ 483374 w 2073835"/>
                <a:gd name="connsiteY64" fmla="*/ 180851 h 1018179"/>
                <a:gd name="connsiteX65" fmla="*/ 644966 w 2073835"/>
                <a:gd name="connsiteY65" fmla="*/ 201719 h 1018179"/>
                <a:gd name="connsiteX66" fmla="*/ 654610 w 2073835"/>
                <a:gd name="connsiteY66" fmla="*/ 205195 h 1018179"/>
                <a:gd name="connsiteX67" fmla="*/ 659458 w 2073835"/>
                <a:gd name="connsiteY67" fmla="*/ 202751 h 1018179"/>
                <a:gd name="connsiteX68" fmla="*/ 693065 w 2073835"/>
                <a:gd name="connsiteY68" fmla="*/ 191267 h 1018179"/>
                <a:gd name="connsiteX69" fmla="*/ 667080 w 2073835"/>
                <a:gd name="connsiteY69" fmla="*/ 172930 h 1018179"/>
                <a:gd name="connsiteX70" fmla="*/ 526180 w 2073835"/>
                <a:gd name="connsiteY70" fmla="*/ 100454 h 1018179"/>
                <a:gd name="connsiteX71" fmla="*/ 683757 w 2073835"/>
                <a:gd name="connsiteY71" fmla="*/ 48863 h 1018179"/>
                <a:gd name="connsiteX72" fmla="*/ 748960 w 2073835"/>
                <a:gd name="connsiteY72" fmla="*/ 50577 h 1018179"/>
                <a:gd name="connsiteX73" fmla="*/ 881341 w 2073835"/>
                <a:gd name="connsiteY73" fmla="*/ 107728 h 1018179"/>
                <a:gd name="connsiteX74" fmla="*/ 929904 w 2073835"/>
                <a:gd name="connsiteY74" fmla="*/ 142511 h 1018179"/>
                <a:gd name="connsiteX75" fmla="*/ 971678 w 2073835"/>
                <a:gd name="connsiteY75" fmla="*/ 140534 h 1018179"/>
                <a:gd name="connsiteX76" fmla="*/ 960141 w 2073835"/>
                <a:gd name="connsiteY76" fmla="*/ 125282 h 1018179"/>
                <a:gd name="connsiteX77" fmla="*/ 847922 w 2073835"/>
                <a:gd name="connsiteY77" fmla="*/ 13423 h 1018179"/>
                <a:gd name="connsiteX78" fmla="*/ 941222 w 2073835"/>
                <a:gd name="connsiteY78" fmla="*/ 1295 h 1018179"/>
                <a:gd name="connsiteX0-1" fmla="*/ 941222 w 2073835"/>
                <a:gd name="connsiteY0-2" fmla="*/ 1295 h 1018179"/>
                <a:gd name="connsiteX1-3" fmla="*/ 1075324 w 2073835"/>
                <a:gd name="connsiteY1-4" fmla="*/ 33590 h 1018179"/>
                <a:gd name="connsiteX2-5" fmla="*/ 1184084 w 2073835"/>
                <a:gd name="connsiteY2-6" fmla="*/ 128259 h 1018179"/>
                <a:gd name="connsiteX3-7" fmla="*/ 1212920 w 2073835"/>
                <a:gd name="connsiteY3-8" fmla="*/ 166945 h 1018179"/>
                <a:gd name="connsiteX4-9" fmla="*/ 1242709 w 2073835"/>
                <a:gd name="connsiteY4-10" fmla="*/ 174112 h 1018179"/>
                <a:gd name="connsiteX5-11" fmla="*/ 1238958 w 2073835"/>
                <a:gd name="connsiteY5-12" fmla="*/ 157124 h 1018179"/>
                <a:gd name="connsiteX6-13" fmla="*/ 1183625 w 2073835"/>
                <a:gd name="connsiteY6-14" fmla="*/ 8652 h 1018179"/>
                <a:gd name="connsiteX7-15" fmla="*/ 1196051 w 2073835"/>
                <a:gd name="connsiteY7-16" fmla="*/ 6190 h 1018179"/>
                <a:gd name="connsiteX8-17" fmla="*/ 1381889 w 2073835"/>
                <a:gd name="connsiteY8-18" fmla="*/ 121834 h 1018179"/>
                <a:gd name="connsiteX9-19" fmla="*/ 1441247 w 2073835"/>
                <a:gd name="connsiteY9-20" fmla="*/ 253240 h 1018179"/>
                <a:gd name="connsiteX10-21" fmla="*/ 1442778 w 2073835"/>
                <a:gd name="connsiteY10-22" fmla="*/ 260415 h 1018179"/>
                <a:gd name="connsiteX11-23" fmla="*/ 1476284 w 2073835"/>
                <a:gd name="connsiteY11-24" fmla="*/ 277306 h 1018179"/>
                <a:gd name="connsiteX12-25" fmla="*/ 1497407 w 2073835"/>
                <a:gd name="connsiteY12-26" fmla="*/ 262750 h 1018179"/>
                <a:gd name="connsiteX13-27" fmla="*/ 1478496 w 2073835"/>
                <a:gd name="connsiteY13-28" fmla="*/ 105434 h 1018179"/>
                <a:gd name="connsiteX14-29" fmla="*/ 1644628 w 2073835"/>
                <a:gd name="connsiteY14-30" fmla="*/ 262020 h 1018179"/>
                <a:gd name="connsiteX15-31" fmla="*/ 1671460 w 2073835"/>
                <a:gd name="connsiteY15-32" fmla="*/ 403691 h 1018179"/>
                <a:gd name="connsiteX16-33" fmla="*/ 1670350 w 2073835"/>
                <a:gd name="connsiteY16-34" fmla="*/ 445054 h 1018179"/>
                <a:gd name="connsiteX17-35" fmla="*/ 1694126 w 2073835"/>
                <a:gd name="connsiteY17-36" fmla="*/ 470904 h 1018179"/>
                <a:gd name="connsiteX18-37" fmla="*/ 1700545 w 2073835"/>
                <a:gd name="connsiteY18-38" fmla="*/ 456384 h 1018179"/>
                <a:gd name="connsiteX19-39" fmla="*/ 1743850 w 2073835"/>
                <a:gd name="connsiteY19-40" fmla="*/ 303968 h 1018179"/>
                <a:gd name="connsiteX20-41" fmla="*/ 1836628 w 2073835"/>
                <a:gd name="connsiteY20-42" fmla="*/ 512562 h 1018179"/>
                <a:gd name="connsiteX21-43" fmla="*/ 1818797 w 2073835"/>
                <a:gd name="connsiteY21-44" fmla="*/ 616449 h 1018179"/>
                <a:gd name="connsiteX22-45" fmla="*/ 1809330 w 2073835"/>
                <a:gd name="connsiteY22-46" fmla="*/ 643932 h 1018179"/>
                <a:gd name="connsiteX23-47" fmla="*/ 1828639 w 2073835"/>
                <a:gd name="connsiteY23-48" fmla="*/ 692088 h 1018179"/>
                <a:gd name="connsiteX24-49" fmla="*/ 1841046 w 2073835"/>
                <a:gd name="connsiteY24-50" fmla="*/ 678131 h 1018179"/>
                <a:gd name="connsiteX25-51" fmla="*/ 1928839 w 2073835"/>
                <a:gd name="connsiteY25-52" fmla="*/ 546229 h 1018179"/>
                <a:gd name="connsiteX26-53" fmla="*/ 1953464 w 2073835"/>
                <a:gd name="connsiteY26-54" fmla="*/ 773194 h 1018179"/>
                <a:gd name="connsiteX27-55" fmla="*/ 1925321 w 2073835"/>
                <a:gd name="connsiteY27-56" fmla="*/ 833887 h 1018179"/>
                <a:gd name="connsiteX28-57" fmla="*/ 1887788 w 2073835"/>
                <a:gd name="connsiteY28-58" fmla="*/ 889545 h 1018179"/>
                <a:gd name="connsiteX29-59" fmla="*/ 1901384 w 2073835"/>
                <a:gd name="connsiteY29-60" fmla="*/ 958383 h 1018179"/>
                <a:gd name="connsiteX30-61" fmla="*/ 1901664 w 2073835"/>
                <a:gd name="connsiteY30-62" fmla="*/ 963928 h 1018179"/>
                <a:gd name="connsiteX31-63" fmla="*/ 1911505 w 2073835"/>
                <a:gd name="connsiteY31-64" fmla="*/ 960749 h 1018179"/>
                <a:gd name="connsiteX32-65" fmla="*/ 2059875 w 2073835"/>
                <a:gd name="connsiteY32-66" fmla="*/ 818704 h 1018179"/>
                <a:gd name="connsiteX33-67" fmla="*/ 2053441 w 2073835"/>
                <a:gd name="connsiteY33-68" fmla="*/ 1018052 h 1018179"/>
                <a:gd name="connsiteX34-69" fmla="*/ 2053388 w 2073835"/>
                <a:gd name="connsiteY34-70" fmla="*/ 1018179 h 1018179"/>
                <a:gd name="connsiteX35-71" fmla="*/ 1827546 w 2073835"/>
                <a:gd name="connsiteY35-72" fmla="*/ 1018179 h 1018179"/>
                <a:gd name="connsiteX36-73" fmla="*/ 1826757 w 2073835"/>
                <a:gd name="connsiteY36-74" fmla="*/ 1011530 h 1018179"/>
                <a:gd name="connsiteX37-75" fmla="*/ 1286369 w 2073835"/>
                <a:gd name="connsiteY37-76" fmla="*/ 1011530 h 1018179"/>
                <a:gd name="connsiteX38-77" fmla="*/ 1284390 w 2073835"/>
                <a:gd name="connsiteY38-78" fmla="*/ 991895 h 1018179"/>
                <a:gd name="connsiteX39-79" fmla="*/ 993926 w 2073835"/>
                <a:gd name="connsiteY39-80" fmla="*/ 755160 h 1018179"/>
                <a:gd name="connsiteX40-81" fmla="*/ 703463 w 2073835"/>
                <a:gd name="connsiteY40-82" fmla="*/ 991895 h 1018179"/>
                <a:gd name="connsiteX41-83" fmla="*/ 701483 w 2073835"/>
                <a:gd name="connsiteY41-84" fmla="*/ 1011530 h 1018179"/>
                <a:gd name="connsiteX42-85" fmla="*/ 83785 w 2073835"/>
                <a:gd name="connsiteY42-86" fmla="*/ 1011530 h 1018179"/>
                <a:gd name="connsiteX43-87" fmla="*/ 84222 w 2073835"/>
                <a:gd name="connsiteY43-88" fmla="*/ 1002870 h 1018179"/>
                <a:gd name="connsiteX44-89" fmla="*/ 39947 w 2073835"/>
                <a:gd name="connsiteY44-90" fmla="*/ 1005608 h 1018179"/>
                <a:gd name="connsiteX45-91" fmla="*/ 1517 w 2073835"/>
                <a:gd name="connsiteY45-92" fmla="*/ 1014873 h 1018179"/>
                <a:gd name="connsiteX46-93" fmla="*/ 101434 w 2073835"/>
                <a:gd name="connsiteY46-94" fmla="*/ 882551 h 1018179"/>
                <a:gd name="connsiteX47-95" fmla="*/ 101449 w 2073835"/>
                <a:gd name="connsiteY47-96" fmla="*/ 882540 h 1018179"/>
                <a:gd name="connsiteX48-97" fmla="*/ 118438 w 2073835"/>
                <a:gd name="connsiteY48-98" fmla="*/ 796523 h 1018179"/>
                <a:gd name="connsiteX49-99" fmla="*/ 90983 w 2073835"/>
                <a:gd name="connsiteY49-100" fmla="*/ 806526 h 1018179"/>
                <a:gd name="connsiteX50-101" fmla="*/ 3409 w 2073835"/>
                <a:gd name="connsiteY50-102" fmla="*/ 852621 h 1018179"/>
                <a:gd name="connsiteX51-103" fmla="*/ 101028 w 2073835"/>
                <a:gd name="connsiteY51-104" fmla="*/ 646249 h 1018179"/>
                <a:gd name="connsiteX52-105" fmla="*/ 191411 w 2073835"/>
                <a:gd name="connsiteY52-106" fmla="*/ 592012 h 1018179"/>
                <a:gd name="connsiteX53-107" fmla="*/ 215724 w 2073835"/>
                <a:gd name="connsiteY53-108" fmla="*/ 582337 h 1018179"/>
                <a:gd name="connsiteX54-109" fmla="*/ 248732 w 2073835"/>
                <a:gd name="connsiteY54-110" fmla="*/ 530134 h 1018179"/>
                <a:gd name="connsiteX55-111" fmla="*/ 193673 w 2073835"/>
                <a:gd name="connsiteY55-112" fmla="*/ 531208 h 1018179"/>
                <a:gd name="connsiteX56-113" fmla="*/ 95890 w 2073835"/>
                <a:gd name="connsiteY56-114" fmla="*/ 546450 h 1018179"/>
                <a:gd name="connsiteX57-115" fmla="*/ 255095 w 2073835"/>
                <a:gd name="connsiteY57-116" fmla="*/ 382827 h 1018179"/>
                <a:gd name="connsiteX58-117" fmla="*/ 397175 w 2073835"/>
                <a:gd name="connsiteY58-118" fmla="*/ 358249 h 1018179"/>
                <a:gd name="connsiteX59-119" fmla="*/ 404243 w 2073835"/>
                <a:gd name="connsiteY59-120" fmla="*/ 358551 h 1018179"/>
                <a:gd name="connsiteX60-121" fmla="*/ 449181 w 2073835"/>
                <a:gd name="connsiteY60-122" fmla="*/ 324533 h 1018179"/>
                <a:gd name="connsiteX61-123" fmla="*/ 440910 w 2073835"/>
                <a:gd name="connsiteY61-124" fmla="*/ 321817 h 1018179"/>
                <a:gd name="connsiteX62-125" fmla="*/ 284963 w 2073835"/>
                <a:gd name="connsiteY62-126" fmla="*/ 293776 h 1018179"/>
                <a:gd name="connsiteX63-127" fmla="*/ 483374 w 2073835"/>
                <a:gd name="connsiteY63-128" fmla="*/ 180851 h 1018179"/>
                <a:gd name="connsiteX64-129" fmla="*/ 644966 w 2073835"/>
                <a:gd name="connsiteY64-130" fmla="*/ 201719 h 1018179"/>
                <a:gd name="connsiteX65-131" fmla="*/ 654610 w 2073835"/>
                <a:gd name="connsiteY65-132" fmla="*/ 205195 h 1018179"/>
                <a:gd name="connsiteX66-133" fmla="*/ 659458 w 2073835"/>
                <a:gd name="connsiteY66-134" fmla="*/ 202751 h 1018179"/>
                <a:gd name="connsiteX67-135" fmla="*/ 693065 w 2073835"/>
                <a:gd name="connsiteY67-136" fmla="*/ 191267 h 1018179"/>
                <a:gd name="connsiteX68-137" fmla="*/ 667080 w 2073835"/>
                <a:gd name="connsiteY68-138" fmla="*/ 172930 h 1018179"/>
                <a:gd name="connsiteX69-139" fmla="*/ 526180 w 2073835"/>
                <a:gd name="connsiteY69-140" fmla="*/ 100454 h 1018179"/>
                <a:gd name="connsiteX70-141" fmla="*/ 683757 w 2073835"/>
                <a:gd name="connsiteY70-142" fmla="*/ 48863 h 1018179"/>
                <a:gd name="connsiteX71-143" fmla="*/ 748960 w 2073835"/>
                <a:gd name="connsiteY71-144" fmla="*/ 50577 h 1018179"/>
                <a:gd name="connsiteX72-145" fmla="*/ 881341 w 2073835"/>
                <a:gd name="connsiteY72-146" fmla="*/ 107728 h 1018179"/>
                <a:gd name="connsiteX73-147" fmla="*/ 929904 w 2073835"/>
                <a:gd name="connsiteY73-148" fmla="*/ 142511 h 1018179"/>
                <a:gd name="connsiteX74-149" fmla="*/ 971678 w 2073835"/>
                <a:gd name="connsiteY74-150" fmla="*/ 140534 h 1018179"/>
                <a:gd name="connsiteX75-151" fmla="*/ 960141 w 2073835"/>
                <a:gd name="connsiteY75-152" fmla="*/ 125282 h 1018179"/>
                <a:gd name="connsiteX76-153" fmla="*/ 847922 w 2073835"/>
                <a:gd name="connsiteY76-154" fmla="*/ 13423 h 1018179"/>
                <a:gd name="connsiteX77-155" fmla="*/ 941222 w 2073835"/>
                <a:gd name="connsiteY77-156" fmla="*/ 1295 h 1018179"/>
                <a:gd name="connsiteX0-157" fmla="*/ 941222 w 2073835"/>
                <a:gd name="connsiteY0-158" fmla="*/ 1295 h 1018179"/>
                <a:gd name="connsiteX1-159" fmla="*/ 1075324 w 2073835"/>
                <a:gd name="connsiteY1-160" fmla="*/ 33590 h 1018179"/>
                <a:gd name="connsiteX2-161" fmla="*/ 1184084 w 2073835"/>
                <a:gd name="connsiteY2-162" fmla="*/ 128259 h 1018179"/>
                <a:gd name="connsiteX3-163" fmla="*/ 1212920 w 2073835"/>
                <a:gd name="connsiteY3-164" fmla="*/ 166945 h 1018179"/>
                <a:gd name="connsiteX4-165" fmla="*/ 1242709 w 2073835"/>
                <a:gd name="connsiteY4-166" fmla="*/ 174112 h 1018179"/>
                <a:gd name="connsiteX5-167" fmla="*/ 1238958 w 2073835"/>
                <a:gd name="connsiteY5-168" fmla="*/ 157124 h 1018179"/>
                <a:gd name="connsiteX6-169" fmla="*/ 1183625 w 2073835"/>
                <a:gd name="connsiteY6-170" fmla="*/ 8652 h 1018179"/>
                <a:gd name="connsiteX7-171" fmla="*/ 1196051 w 2073835"/>
                <a:gd name="connsiteY7-172" fmla="*/ 6190 h 1018179"/>
                <a:gd name="connsiteX8-173" fmla="*/ 1381889 w 2073835"/>
                <a:gd name="connsiteY8-174" fmla="*/ 121834 h 1018179"/>
                <a:gd name="connsiteX9-175" fmla="*/ 1441247 w 2073835"/>
                <a:gd name="connsiteY9-176" fmla="*/ 253240 h 1018179"/>
                <a:gd name="connsiteX10-177" fmla="*/ 1442778 w 2073835"/>
                <a:gd name="connsiteY10-178" fmla="*/ 260415 h 1018179"/>
                <a:gd name="connsiteX11-179" fmla="*/ 1476284 w 2073835"/>
                <a:gd name="connsiteY11-180" fmla="*/ 277306 h 1018179"/>
                <a:gd name="connsiteX12-181" fmla="*/ 1497407 w 2073835"/>
                <a:gd name="connsiteY12-182" fmla="*/ 262750 h 1018179"/>
                <a:gd name="connsiteX13-183" fmla="*/ 1478496 w 2073835"/>
                <a:gd name="connsiteY13-184" fmla="*/ 105434 h 1018179"/>
                <a:gd name="connsiteX14-185" fmla="*/ 1644628 w 2073835"/>
                <a:gd name="connsiteY14-186" fmla="*/ 262020 h 1018179"/>
                <a:gd name="connsiteX15-187" fmla="*/ 1671460 w 2073835"/>
                <a:gd name="connsiteY15-188" fmla="*/ 403691 h 1018179"/>
                <a:gd name="connsiteX16-189" fmla="*/ 1670350 w 2073835"/>
                <a:gd name="connsiteY16-190" fmla="*/ 445054 h 1018179"/>
                <a:gd name="connsiteX17-191" fmla="*/ 1694126 w 2073835"/>
                <a:gd name="connsiteY17-192" fmla="*/ 470904 h 1018179"/>
                <a:gd name="connsiteX18-193" fmla="*/ 1707195 w 2073835"/>
                <a:gd name="connsiteY18-194" fmla="*/ 443083 h 1018179"/>
                <a:gd name="connsiteX19-195" fmla="*/ 1743850 w 2073835"/>
                <a:gd name="connsiteY19-196" fmla="*/ 303968 h 1018179"/>
                <a:gd name="connsiteX20-197" fmla="*/ 1836628 w 2073835"/>
                <a:gd name="connsiteY20-198" fmla="*/ 512562 h 1018179"/>
                <a:gd name="connsiteX21-199" fmla="*/ 1818797 w 2073835"/>
                <a:gd name="connsiteY21-200" fmla="*/ 616449 h 1018179"/>
                <a:gd name="connsiteX22-201" fmla="*/ 1809330 w 2073835"/>
                <a:gd name="connsiteY22-202" fmla="*/ 643932 h 1018179"/>
                <a:gd name="connsiteX23-203" fmla="*/ 1828639 w 2073835"/>
                <a:gd name="connsiteY23-204" fmla="*/ 692088 h 1018179"/>
                <a:gd name="connsiteX24-205" fmla="*/ 1841046 w 2073835"/>
                <a:gd name="connsiteY24-206" fmla="*/ 678131 h 1018179"/>
                <a:gd name="connsiteX25-207" fmla="*/ 1928839 w 2073835"/>
                <a:gd name="connsiteY25-208" fmla="*/ 546229 h 1018179"/>
                <a:gd name="connsiteX26-209" fmla="*/ 1953464 w 2073835"/>
                <a:gd name="connsiteY26-210" fmla="*/ 773194 h 1018179"/>
                <a:gd name="connsiteX27-211" fmla="*/ 1925321 w 2073835"/>
                <a:gd name="connsiteY27-212" fmla="*/ 833887 h 1018179"/>
                <a:gd name="connsiteX28-213" fmla="*/ 1887788 w 2073835"/>
                <a:gd name="connsiteY28-214" fmla="*/ 889545 h 1018179"/>
                <a:gd name="connsiteX29-215" fmla="*/ 1901384 w 2073835"/>
                <a:gd name="connsiteY29-216" fmla="*/ 958383 h 1018179"/>
                <a:gd name="connsiteX30-217" fmla="*/ 1901664 w 2073835"/>
                <a:gd name="connsiteY30-218" fmla="*/ 963928 h 1018179"/>
                <a:gd name="connsiteX31-219" fmla="*/ 1911505 w 2073835"/>
                <a:gd name="connsiteY31-220" fmla="*/ 960749 h 1018179"/>
                <a:gd name="connsiteX32-221" fmla="*/ 2059875 w 2073835"/>
                <a:gd name="connsiteY32-222" fmla="*/ 818704 h 1018179"/>
                <a:gd name="connsiteX33-223" fmla="*/ 2053441 w 2073835"/>
                <a:gd name="connsiteY33-224" fmla="*/ 1018052 h 1018179"/>
                <a:gd name="connsiteX34-225" fmla="*/ 2053388 w 2073835"/>
                <a:gd name="connsiteY34-226" fmla="*/ 1018179 h 1018179"/>
                <a:gd name="connsiteX35-227" fmla="*/ 1827546 w 2073835"/>
                <a:gd name="connsiteY35-228" fmla="*/ 1018179 h 1018179"/>
                <a:gd name="connsiteX36-229" fmla="*/ 1826757 w 2073835"/>
                <a:gd name="connsiteY36-230" fmla="*/ 1011530 h 1018179"/>
                <a:gd name="connsiteX37-231" fmla="*/ 1286369 w 2073835"/>
                <a:gd name="connsiteY37-232" fmla="*/ 1011530 h 1018179"/>
                <a:gd name="connsiteX38-233" fmla="*/ 1284390 w 2073835"/>
                <a:gd name="connsiteY38-234" fmla="*/ 991895 h 1018179"/>
                <a:gd name="connsiteX39-235" fmla="*/ 993926 w 2073835"/>
                <a:gd name="connsiteY39-236" fmla="*/ 755160 h 1018179"/>
                <a:gd name="connsiteX40-237" fmla="*/ 703463 w 2073835"/>
                <a:gd name="connsiteY40-238" fmla="*/ 991895 h 1018179"/>
                <a:gd name="connsiteX41-239" fmla="*/ 701483 w 2073835"/>
                <a:gd name="connsiteY41-240" fmla="*/ 1011530 h 1018179"/>
                <a:gd name="connsiteX42-241" fmla="*/ 83785 w 2073835"/>
                <a:gd name="connsiteY42-242" fmla="*/ 1011530 h 1018179"/>
                <a:gd name="connsiteX43-243" fmla="*/ 84222 w 2073835"/>
                <a:gd name="connsiteY43-244" fmla="*/ 1002870 h 1018179"/>
                <a:gd name="connsiteX44-245" fmla="*/ 39947 w 2073835"/>
                <a:gd name="connsiteY44-246" fmla="*/ 1005608 h 1018179"/>
                <a:gd name="connsiteX45-247" fmla="*/ 1517 w 2073835"/>
                <a:gd name="connsiteY45-248" fmla="*/ 1014873 h 1018179"/>
                <a:gd name="connsiteX46-249" fmla="*/ 101434 w 2073835"/>
                <a:gd name="connsiteY46-250" fmla="*/ 882551 h 1018179"/>
                <a:gd name="connsiteX47-251" fmla="*/ 101449 w 2073835"/>
                <a:gd name="connsiteY47-252" fmla="*/ 882540 h 1018179"/>
                <a:gd name="connsiteX48-253" fmla="*/ 118438 w 2073835"/>
                <a:gd name="connsiteY48-254" fmla="*/ 796523 h 1018179"/>
                <a:gd name="connsiteX49-255" fmla="*/ 90983 w 2073835"/>
                <a:gd name="connsiteY49-256" fmla="*/ 806526 h 1018179"/>
                <a:gd name="connsiteX50-257" fmla="*/ 3409 w 2073835"/>
                <a:gd name="connsiteY50-258" fmla="*/ 852621 h 1018179"/>
                <a:gd name="connsiteX51-259" fmla="*/ 101028 w 2073835"/>
                <a:gd name="connsiteY51-260" fmla="*/ 646249 h 1018179"/>
                <a:gd name="connsiteX52-261" fmla="*/ 191411 w 2073835"/>
                <a:gd name="connsiteY52-262" fmla="*/ 592012 h 1018179"/>
                <a:gd name="connsiteX53-263" fmla="*/ 215724 w 2073835"/>
                <a:gd name="connsiteY53-264" fmla="*/ 582337 h 1018179"/>
                <a:gd name="connsiteX54-265" fmla="*/ 248732 w 2073835"/>
                <a:gd name="connsiteY54-266" fmla="*/ 530134 h 1018179"/>
                <a:gd name="connsiteX55-267" fmla="*/ 193673 w 2073835"/>
                <a:gd name="connsiteY55-268" fmla="*/ 531208 h 1018179"/>
                <a:gd name="connsiteX56-269" fmla="*/ 95890 w 2073835"/>
                <a:gd name="connsiteY56-270" fmla="*/ 546450 h 1018179"/>
                <a:gd name="connsiteX57-271" fmla="*/ 255095 w 2073835"/>
                <a:gd name="connsiteY57-272" fmla="*/ 382827 h 1018179"/>
                <a:gd name="connsiteX58-273" fmla="*/ 397175 w 2073835"/>
                <a:gd name="connsiteY58-274" fmla="*/ 358249 h 1018179"/>
                <a:gd name="connsiteX59-275" fmla="*/ 404243 w 2073835"/>
                <a:gd name="connsiteY59-276" fmla="*/ 358551 h 1018179"/>
                <a:gd name="connsiteX60-277" fmla="*/ 449181 w 2073835"/>
                <a:gd name="connsiteY60-278" fmla="*/ 324533 h 1018179"/>
                <a:gd name="connsiteX61-279" fmla="*/ 440910 w 2073835"/>
                <a:gd name="connsiteY61-280" fmla="*/ 321817 h 1018179"/>
                <a:gd name="connsiteX62-281" fmla="*/ 284963 w 2073835"/>
                <a:gd name="connsiteY62-282" fmla="*/ 293776 h 1018179"/>
                <a:gd name="connsiteX63-283" fmla="*/ 483374 w 2073835"/>
                <a:gd name="connsiteY63-284" fmla="*/ 180851 h 1018179"/>
                <a:gd name="connsiteX64-285" fmla="*/ 644966 w 2073835"/>
                <a:gd name="connsiteY64-286" fmla="*/ 201719 h 1018179"/>
                <a:gd name="connsiteX65-287" fmla="*/ 654610 w 2073835"/>
                <a:gd name="connsiteY65-288" fmla="*/ 205195 h 1018179"/>
                <a:gd name="connsiteX66-289" fmla="*/ 659458 w 2073835"/>
                <a:gd name="connsiteY66-290" fmla="*/ 202751 h 1018179"/>
                <a:gd name="connsiteX67-291" fmla="*/ 693065 w 2073835"/>
                <a:gd name="connsiteY67-292" fmla="*/ 191267 h 1018179"/>
                <a:gd name="connsiteX68-293" fmla="*/ 667080 w 2073835"/>
                <a:gd name="connsiteY68-294" fmla="*/ 172930 h 1018179"/>
                <a:gd name="connsiteX69-295" fmla="*/ 526180 w 2073835"/>
                <a:gd name="connsiteY69-296" fmla="*/ 100454 h 1018179"/>
                <a:gd name="connsiteX70-297" fmla="*/ 683757 w 2073835"/>
                <a:gd name="connsiteY70-298" fmla="*/ 48863 h 1018179"/>
                <a:gd name="connsiteX71-299" fmla="*/ 748960 w 2073835"/>
                <a:gd name="connsiteY71-300" fmla="*/ 50577 h 1018179"/>
                <a:gd name="connsiteX72-301" fmla="*/ 881341 w 2073835"/>
                <a:gd name="connsiteY72-302" fmla="*/ 107728 h 1018179"/>
                <a:gd name="connsiteX73-303" fmla="*/ 929904 w 2073835"/>
                <a:gd name="connsiteY73-304" fmla="*/ 142511 h 1018179"/>
                <a:gd name="connsiteX74-305" fmla="*/ 971678 w 2073835"/>
                <a:gd name="connsiteY74-306" fmla="*/ 140534 h 1018179"/>
                <a:gd name="connsiteX75-307" fmla="*/ 960141 w 2073835"/>
                <a:gd name="connsiteY75-308" fmla="*/ 125282 h 1018179"/>
                <a:gd name="connsiteX76-309" fmla="*/ 847922 w 2073835"/>
                <a:gd name="connsiteY76-310" fmla="*/ 13423 h 1018179"/>
                <a:gd name="connsiteX77-311" fmla="*/ 941222 w 2073835"/>
                <a:gd name="connsiteY77-312" fmla="*/ 1295 h 1018179"/>
                <a:gd name="connsiteX0-313" fmla="*/ 941222 w 2073835"/>
                <a:gd name="connsiteY0-314" fmla="*/ 1295 h 1018179"/>
                <a:gd name="connsiteX1-315" fmla="*/ 1075324 w 2073835"/>
                <a:gd name="connsiteY1-316" fmla="*/ 33590 h 1018179"/>
                <a:gd name="connsiteX2-317" fmla="*/ 1184084 w 2073835"/>
                <a:gd name="connsiteY2-318" fmla="*/ 128259 h 1018179"/>
                <a:gd name="connsiteX3-319" fmla="*/ 1212920 w 2073835"/>
                <a:gd name="connsiteY3-320" fmla="*/ 166945 h 1018179"/>
                <a:gd name="connsiteX4-321" fmla="*/ 1242709 w 2073835"/>
                <a:gd name="connsiteY4-322" fmla="*/ 174112 h 1018179"/>
                <a:gd name="connsiteX5-323" fmla="*/ 1238958 w 2073835"/>
                <a:gd name="connsiteY5-324" fmla="*/ 157124 h 1018179"/>
                <a:gd name="connsiteX6-325" fmla="*/ 1183625 w 2073835"/>
                <a:gd name="connsiteY6-326" fmla="*/ 8652 h 1018179"/>
                <a:gd name="connsiteX7-327" fmla="*/ 1196051 w 2073835"/>
                <a:gd name="connsiteY7-328" fmla="*/ 6190 h 1018179"/>
                <a:gd name="connsiteX8-329" fmla="*/ 1381889 w 2073835"/>
                <a:gd name="connsiteY8-330" fmla="*/ 121834 h 1018179"/>
                <a:gd name="connsiteX9-331" fmla="*/ 1441247 w 2073835"/>
                <a:gd name="connsiteY9-332" fmla="*/ 253240 h 1018179"/>
                <a:gd name="connsiteX10-333" fmla="*/ 1442778 w 2073835"/>
                <a:gd name="connsiteY10-334" fmla="*/ 260415 h 1018179"/>
                <a:gd name="connsiteX11-335" fmla="*/ 1476284 w 2073835"/>
                <a:gd name="connsiteY11-336" fmla="*/ 277306 h 1018179"/>
                <a:gd name="connsiteX12-337" fmla="*/ 1497407 w 2073835"/>
                <a:gd name="connsiteY12-338" fmla="*/ 262750 h 1018179"/>
                <a:gd name="connsiteX13-339" fmla="*/ 1478496 w 2073835"/>
                <a:gd name="connsiteY13-340" fmla="*/ 105434 h 1018179"/>
                <a:gd name="connsiteX14-341" fmla="*/ 1644628 w 2073835"/>
                <a:gd name="connsiteY14-342" fmla="*/ 262020 h 1018179"/>
                <a:gd name="connsiteX15-343" fmla="*/ 1671460 w 2073835"/>
                <a:gd name="connsiteY15-344" fmla="*/ 403691 h 1018179"/>
                <a:gd name="connsiteX16-345" fmla="*/ 1670350 w 2073835"/>
                <a:gd name="connsiteY16-346" fmla="*/ 445054 h 1018179"/>
                <a:gd name="connsiteX17-347" fmla="*/ 1694126 w 2073835"/>
                <a:gd name="connsiteY17-348" fmla="*/ 470904 h 1018179"/>
                <a:gd name="connsiteX18-349" fmla="*/ 1707195 w 2073835"/>
                <a:gd name="connsiteY18-350" fmla="*/ 443083 h 1018179"/>
                <a:gd name="connsiteX19-351" fmla="*/ 1743850 w 2073835"/>
                <a:gd name="connsiteY19-352" fmla="*/ 303968 h 1018179"/>
                <a:gd name="connsiteX20-353" fmla="*/ 1836628 w 2073835"/>
                <a:gd name="connsiteY20-354" fmla="*/ 512562 h 1018179"/>
                <a:gd name="connsiteX21-355" fmla="*/ 1818797 w 2073835"/>
                <a:gd name="connsiteY21-356" fmla="*/ 616449 h 1018179"/>
                <a:gd name="connsiteX22-357" fmla="*/ 1809330 w 2073835"/>
                <a:gd name="connsiteY22-358" fmla="*/ 643932 h 1018179"/>
                <a:gd name="connsiteX23-359" fmla="*/ 1835289 w 2073835"/>
                <a:gd name="connsiteY23-360" fmla="*/ 688763 h 1018179"/>
                <a:gd name="connsiteX24-361" fmla="*/ 1841046 w 2073835"/>
                <a:gd name="connsiteY24-362" fmla="*/ 678131 h 1018179"/>
                <a:gd name="connsiteX25-363" fmla="*/ 1928839 w 2073835"/>
                <a:gd name="connsiteY25-364" fmla="*/ 546229 h 1018179"/>
                <a:gd name="connsiteX26-365" fmla="*/ 1953464 w 2073835"/>
                <a:gd name="connsiteY26-366" fmla="*/ 773194 h 1018179"/>
                <a:gd name="connsiteX27-367" fmla="*/ 1925321 w 2073835"/>
                <a:gd name="connsiteY27-368" fmla="*/ 833887 h 1018179"/>
                <a:gd name="connsiteX28-369" fmla="*/ 1887788 w 2073835"/>
                <a:gd name="connsiteY28-370" fmla="*/ 889545 h 1018179"/>
                <a:gd name="connsiteX29-371" fmla="*/ 1901384 w 2073835"/>
                <a:gd name="connsiteY29-372" fmla="*/ 958383 h 1018179"/>
                <a:gd name="connsiteX30-373" fmla="*/ 1901664 w 2073835"/>
                <a:gd name="connsiteY30-374" fmla="*/ 963928 h 1018179"/>
                <a:gd name="connsiteX31-375" fmla="*/ 1911505 w 2073835"/>
                <a:gd name="connsiteY31-376" fmla="*/ 960749 h 1018179"/>
                <a:gd name="connsiteX32-377" fmla="*/ 2059875 w 2073835"/>
                <a:gd name="connsiteY32-378" fmla="*/ 818704 h 1018179"/>
                <a:gd name="connsiteX33-379" fmla="*/ 2053441 w 2073835"/>
                <a:gd name="connsiteY33-380" fmla="*/ 1018052 h 1018179"/>
                <a:gd name="connsiteX34-381" fmla="*/ 2053388 w 2073835"/>
                <a:gd name="connsiteY34-382" fmla="*/ 1018179 h 1018179"/>
                <a:gd name="connsiteX35-383" fmla="*/ 1827546 w 2073835"/>
                <a:gd name="connsiteY35-384" fmla="*/ 1018179 h 1018179"/>
                <a:gd name="connsiteX36-385" fmla="*/ 1826757 w 2073835"/>
                <a:gd name="connsiteY36-386" fmla="*/ 1011530 h 1018179"/>
                <a:gd name="connsiteX37-387" fmla="*/ 1286369 w 2073835"/>
                <a:gd name="connsiteY37-388" fmla="*/ 1011530 h 1018179"/>
                <a:gd name="connsiteX38-389" fmla="*/ 1284390 w 2073835"/>
                <a:gd name="connsiteY38-390" fmla="*/ 991895 h 1018179"/>
                <a:gd name="connsiteX39-391" fmla="*/ 993926 w 2073835"/>
                <a:gd name="connsiteY39-392" fmla="*/ 755160 h 1018179"/>
                <a:gd name="connsiteX40-393" fmla="*/ 703463 w 2073835"/>
                <a:gd name="connsiteY40-394" fmla="*/ 991895 h 1018179"/>
                <a:gd name="connsiteX41-395" fmla="*/ 701483 w 2073835"/>
                <a:gd name="connsiteY41-396" fmla="*/ 1011530 h 1018179"/>
                <a:gd name="connsiteX42-397" fmla="*/ 83785 w 2073835"/>
                <a:gd name="connsiteY42-398" fmla="*/ 1011530 h 1018179"/>
                <a:gd name="connsiteX43-399" fmla="*/ 84222 w 2073835"/>
                <a:gd name="connsiteY43-400" fmla="*/ 1002870 h 1018179"/>
                <a:gd name="connsiteX44-401" fmla="*/ 39947 w 2073835"/>
                <a:gd name="connsiteY44-402" fmla="*/ 1005608 h 1018179"/>
                <a:gd name="connsiteX45-403" fmla="*/ 1517 w 2073835"/>
                <a:gd name="connsiteY45-404" fmla="*/ 1014873 h 1018179"/>
                <a:gd name="connsiteX46-405" fmla="*/ 101434 w 2073835"/>
                <a:gd name="connsiteY46-406" fmla="*/ 882551 h 1018179"/>
                <a:gd name="connsiteX47-407" fmla="*/ 101449 w 2073835"/>
                <a:gd name="connsiteY47-408" fmla="*/ 882540 h 1018179"/>
                <a:gd name="connsiteX48-409" fmla="*/ 118438 w 2073835"/>
                <a:gd name="connsiteY48-410" fmla="*/ 796523 h 1018179"/>
                <a:gd name="connsiteX49-411" fmla="*/ 90983 w 2073835"/>
                <a:gd name="connsiteY49-412" fmla="*/ 806526 h 1018179"/>
                <a:gd name="connsiteX50-413" fmla="*/ 3409 w 2073835"/>
                <a:gd name="connsiteY50-414" fmla="*/ 852621 h 1018179"/>
                <a:gd name="connsiteX51-415" fmla="*/ 101028 w 2073835"/>
                <a:gd name="connsiteY51-416" fmla="*/ 646249 h 1018179"/>
                <a:gd name="connsiteX52-417" fmla="*/ 191411 w 2073835"/>
                <a:gd name="connsiteY52-418" fmla="*/ 592012 h 1018179"/>
                <a:gd name="connsiteX53-419" fmla="*/ 215724 w 2073835"/>
                <a:gd name="connsiteY53-420" fmla="*/ 582337 h 1018179"/>
                <a:gd name="connsiteX54-421" fmla="*/ 248732 w 2073835"/>
                <a:gd name="connsiteY54-422" fmla="*/ 530134 h 1018179"/>
                <a:gd name="connsiteX55-423" fmla="*/ 193673 w 2073835"/>
                <a:gd name="connsiteY55-424" fmla="*/ 531208 h 1018179"/>
                <a:gd name="connsiteX56-425" fmla="*/ 95890 w 2073835"/>
                <a:gd name="connsiteY56-426" fmla="*/ 546450 h 1018179"/>
                <a:gd name="connsiteX57-427" fmla="*/ 255095 w 2073835"/>
                <a:gd name="connsiteY57-428" fmla="*/ 382827 h 1018179"/>
                <a:gd name="connsiteX58-429" fmla="*/ 397175 w 2073835"/>
                <a:gd name="connsiteY58-430" fmla="*/ 358249 h 1018179"/>
                <a:gd name="connsiteX59-431" fmla="*/ 404243 w 2073835"/>
                <a:gd name="connsiteY59-432" fmla="*/ 358551 h 1018179"/>
                <a:gd name="connsiteX60-433" fmla="*/ 449181 w 2073835"/>
                <a:gd name="connsiteY60-434" fmla="*/ 324533 h 1018179"/>
                <a:gd name="connsiteX61-435" fmla="*/ 440910 w 2073835"/>
                <a:gd name="connsiteY61-436" fmla="*/ 321817 h 1018179"/>
                <a:gd name="connsiteX62-437" fmla="*/ 284963 w 2073835"/>
                <a:gd name="connsiteY62-438" fmla="*/ 293776 h 1018179"/>
                <a:gd name="connsiteX63-439" fmla="*/ 483374 w 2073835"/>
                <a:gd name="connsiteY63-440" fmla="*/ 180851 h 1018179"/>
                <a:gd name="connsiteX64-441" fmla="*/ 644966 w 2073835"/>
                <a:gd name="connsiteY64-442" fmla="*/ 201719 h 1018179"/>
                <a:gd name="connsiteX65-443" fmla="*/ 654610 w 2073835"/>
                <a:gd name="connsiteY65-444" fmla="*/ 205195 h 1018179"/>
                <a:gd name="connsiteX66-445" fmla="*/ 659458 w 2073835"/>
                <a:gd name="connsiteY66-446" fmla="*/ 202751 h 1018179"/>
                <a:gd name="connsiteX67-447" fmla="*/ 693065 w 2073835"/>
                <a:gd name="connsiteY67-448" fmla="*/ 191267 h 1018179"/>
                <a:gd name="connsiteX68-449" fmla="*/ 667080 w 2073835"/>
                <a:gd name="connsiteY68-450" fmla="*/ 172930 h 1018179"/>
                <a:gd name="connsiteX69-451" fmla="*/ 526180 w 2073835"/>
                <a:gd name="connsiteY69-452" fmla="*/ 100454 h 1018179"/>
                <a:gd name="connsiteX70-453" fmla="*/ 683757 w 2073835"/>
                <a:gd name="connsiteY70-454" fmla="*/ 48863 h 1018179"/>
                <a:gd name="connsiteX71-455" fmla="*/ 748960 w 2073835"/>
                <a:gd name="connsiteY71-456" fmla="*/ 50577 h 1018179"/>
                <a:gd name="connsiteX72-457" fmla="*/ 881341 w 2073835"/>
                <a:gd name="connsiteY72-458" fmla="*/ 107728 h 1018179"/>
                <a:gd name="connsiteX73-459" fmla="*/ 929904 w 2073835"/>
                <a:gd name="connsiteY73-460" fmla="*/ 142511 h 1018179"/>
                <a:gd name="connsiteX74-461" fmla="*/ 971678 w 2073835"/>
                <a:gd name="connsiteY74-462" fmla="*/ 140534 h 1018179"/>
                <a:gd name="connsiteX75-463" fmla="*/ 960141 w 2073835"/>
                <a:gd name="connsiteY75-464" fmla="*/ 125282 h 1018179"/>
                <a:gd name="connsiteX76-465" fmla="*/ 847922 w 2073835"/>
                <a:gd name="connsiteY76-466" fmla="*/ 13423 h 1018179"/>
                <a:gd name="connsiteX77-467" fmla="*/ 941222 w 2073835"/>
                <a:gd name="connsiteY77-468" fmla="*/ 1295 h 1018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Lst>
              <a:rect l="l" t="t" r="r" b="b"/>
              <a:pathLst>
                <a:path w="2073835" h="1018179">
                  <a:moveTo>
                    <a:pt x="941222" y="1295"/>
                  </a:moveTo>
                  <a:cubicBezTo>
                    <a:pt x="988502" y="4884"/>
                    <a:pt x="1042582" y="15877"/>
                    <a:pt x="1075324" y="33590"/>
                  </a:cubicBezTo>
                  <a:cubicBezTo>
                    <a:pt x="1108067" y="51303"/>
                    <a:pt x="1150410" y="89527"/>
                    <a:pt x="1184084" y="128259"/>
                  </a:cubicBezTo>
                  <a:lnTo>
                    <a:pt x="1212920" y="166945"/>
                  </a:lnTo>
                  <a:lnTo>
                    <a:pt x="1242709" y="174112"/>
                  </a:lnTo>
                  <a:lnTo>
                    <a:pt x="1238958" y="157124"/>
                  </a:lnTo>
                  <a:cubicBezTo>
                    <a:pt x="1225363" y="102775"/>
                    <a:pt x="1202918" y="31293"/>
                    <a:pt x="1183625" y="8652"/>
                  </a:cubicBezTo>
                  <a:cubicBezTo>
                    <a:pt x="1186124" y="6526"/>
                    <a:pt x="1190398" y="5769"/>
                    <a:pt x="1196051" y="6190"/>
                  </a:cubicBezTo>
                  <a:cubicBezTo>
                    <a:pt x="1235619" y="9136"/>
                    <a:pt x="1342742" y="69763"/>
                    <a:pt x="1381889" y="121834"/>
                  </a:cubicBezTo>
                  <a:cubicBezTo>
                    <a:pt x="1404259" y="151591"/>
                    <a:pt x="1426798" y="203993"/>
                    <a:pt x="1441247" y="253240"/>
                  </a:cubicBezTo>
                  <a:lnTo>
                    <a:pt x="1442778" y="260415"/>
                  </a:lnTo>
                  <a:lnTo>
                    <a:pt x="1476284" y="277306"/>
                  </a:lnTo>
                  <a:lnTo>
                    <a:pt x="1497407" y="262750"/>
                  </a:lnTo>
                  <a:cubicBezTo>
                    <a:pt x="1496959" y="206727"/>
                    <a:pt x="1491931" y="131974"/>
                    <a:pt x="1478496" y="105434"/>
                  </a:cubicBezTo>
                  <a:cubicBezTo>
                    <a:pt x="1501933" y="93596"/>
                    <a:pt x="1615120" y="193665"/>
                    <a:pt x="1644628" y="262020"/>
                  </a:cubicBezTo>
                  <a:cubicBezTo>
                    <a:pt x="1659383" y="296197"/>
                    <a:pt x="1668983" y="352427"/>
                    <a:pt x="1671460" y="403691"/>
                  </a:cubicBezTo>
                  <a:lnTo>
                    <a:pt x="1670350" y="445054"/>
                  </a:lnTo>
                  <a:lnTo>
                    <a:pt x="1694126" y="470904"/>
                  </a:lnTo>
                  <a:lnTo>
                    <a:pt x="1707195" y="443083"/>
                  </a:lnTo>
                  <a:cubicBezTo>
                    <a:pt x="1728416" y="391232"/>
                    <a:pt x="1745995" y="333637"/>
                    <a:pt x="1743850" y="303968"/>
                  </a:cubicBezTo>
                  <a:cubicBezTo>
                    <a:pt x="1770041" y="302098"/>
                    <a:pt x="1835805" y="438115"/>
                    <a:pt x="1836628" y="512562"/>
                  </a:cubicBezTo>
                  <a:cubicBezTo>
                    <a:pt x="1836937" y="540480"/>
                    <a:pt x="1829781" y="578721"/>
                    <a:pt x="1818797" y="616449"/>
                  </a:cubicBezTo>
                  <a:lnTo>
                    <a:pt x="1809330" y="643932"/>
                  </a:lnTo>
                  <a:lnTo>
                    <a:pt x="1835289" y="688763"/>
                  </a:lnTo>
                  <a:lnTo>
                    <a:pt x="1841046" y="678131"/>
                  </a:lnTo>
                  <a:cubicBezTo>
                    <a:pt x="1877090" y="635241"/>
                    <a:pt x="1921818" y="575135"/>
                    <a:pt x="1928839" y="546229"/>
                  </a:cubicBezTo>
                  <a:cubicBezTo>
                    <a:pt x="1954349" y="552449"/>
                    <a:pt x="1975421" y="702052"/>
                    <a:pt x="1953464" y="773194"/>
                  </a:cubicBezTo>
                  <a:cubicBezTo>
                    <a:pt x="1947975" y="790979"/>
                    <a:pt x="1937925" y="812119"/>
                    <a:pt x="1925321" y="833887"/>
                  </a:cubicBezTo>
                  <a:lnTo>
                    <a:pt x="1887788" y="889545"/>
                  </a:lnTo>
                  <a:lnTo>
                    <a:pt x="1901384" y="958383"/>
                  </a:lnTo>
                  <a:cubicBezTo>
                    <a:pt x="1901477" y="960231"/>
                    <a:pt x="1901571" y="962080"/>
                    <a:pt x="1901664" y="963928"/>
                  </a:cubicBezTo>
                  <a:lnTo>
                    <a:pt x="1911505" y="960749"/>
                  </a:lnTo>
                  <a:cubicBezTo>
                    <a:pt x="1950867" y="932901"/>
                    <a:pt x="2043479" y="854818"/>
                    <a:pt x="2059875" y="818704"/>
                  </a:cubicBezTo>
                  <a:cubicBezTo>
                    <a:pt x="2080786" y="828219"/>
                    <a:pt x="2077854" y="944947"/>
                    <a:pt x="2053441" y="1018052"/>
                  </a:cubicBezTo>
                  <a:cubicBezTo>
                    <a:pt x="2053423" y="1018094"/>
                    <a:pt x="2053406" y="1018137"/>
                    <a:pt x="2053388" y="1018179"/>
                  </a:cubicBezTo>
                  <a:lnTo>
                    <a:pt x="1827546" y="1018179"/>
                  </a:lnTo>
                  <a:lnTo>
                    <a:pt x="1826757" y="1011530"/>
                  </a:lnTo>
                  <a:lnTo>
                    <a:pt x="1286369" y="1011530"/>
                  </a:lnTo>
                  <a:lnTo>
                    <a:pt x="1284390" y="991895"/>
                  </a:lnTo>
                  <a:cubicBezTo>
                    <a:pt x="1256743" y="856791"/>
                    <a:pt x="1137203" y="755160"/>
                    <a:pt x="993926" y="755160"/>
                  </a:cubicBezTo>
                  <a:cubicBezTo>
                    <a:pt x="850649" y="755160"/>
                    <a:pt x="731109" y="856791"/>
                    <a:pt x="703463" y="991895"/>
                  </a:cubicBezTo>
                  <a:lnTo>
                    <a:pt x="701483" y="1011530"/>
                  </a:lnTo>
                  <a:lnTo>
                    <a:pt x="83785" y="1011530"/>
                  </a:lnTo>
                  <a:cubicBezTo>
                    <a:pt x="83931" y="1008643"/>
                    <a:pt x="84076" y="1005757"/>
                    <a:pt x="84222" y="1002870"/>
                  </a:cubicBezTo>
                  <a:lnTo>
                    <a:pt x="39947" y="1005608"/>
                  </a:lnTo>
                  <a:cubicBezTo>
                    <a:pt x="23769" y="1007454"/>
                    <a:pt x="10305" y="1010281"/>
                    <a:pt x="1517" y="1014873"/>
                  </a:cubicBezTo>
                  <a:cubicBezTo>
                    <a:pt x="-7588" y="997412"/>
                    <a:pt x="45598" y="928657"/>
                    <a:pt x="101434" y="882551"/>
                  </a:cubicBezTo>
                  <a:cubicBezTo>
                    <a:pt x="101439" y="882547"/>
                    <a:pt x="101444" y="882544"/>
                    <a:pt x="101449" y="882540"/>
                  </a:cubicBezTo>
                  <a:lnTo>
                    <a:pt x="118438" y="796523"/>
                  </a:lnTo>
                  <a:lnTo>
                    <a:pt x="90983" y="806526"/>
                  </a:lnTo>
                  <a:cubicBezTo>
                    <a:pt x="53068" y="821590"/>
                    <a:pt x="17471" y="838638"/>
                    <a:pt x="3409" y="852621"/>
                  </a:cubicBezTo>
                  <a:cubicBezTo>
                    <a:pt x="-15089" y="833988"/>
                    <a:pt x="45130" y="695427"/>
                    <a:pt x="101028" y="646249"/>
                  </a:cubicBezTo>
                  <a:cubicBezTo>
                    <a:pt x="121991" y="627807"/>
                    <a:pt x="155646" y="608291"/>
                    <a:pt x="191411" y="592012"/>
                  </a:cubicBezTo>
                  <a:lnTo>
                    <a:pt x="215724" y="582337"/>
                  </a:lnTo>
                  <a:lnTo>
                    <a:pt x="248732" y="530134"/>
                  </a:lnTo>
                  <a:lnTo>
                    <a:pt x="193673" y="531208"/>
                  </a:lnTo>
                  <a:cubicBezTo>
                    <a:pt x="152922" y="533178"/>
                    <a:pt x="113723" y="537776"/>
                    <a:pt x="95890" y="546450"/>
                  </a:cubicBezTo>
                  <a:cubicBezTo>
                    <a:pt x="84425" y="522829"/>
                    <a:pt x="186280" y="411246"/>
                    <a:pt x="255095" y="382827"/>
                  </a:cubicBezTo>
                  <a:cubicBezTo>
                    <a:pt x="289503" y="368617"/>
                    <a:pt x="345879" y="359912"/>
                    <a:pt x="397175" y="358249"/>
                  </a:cubicBezTo>
                  <a:lnTo>
                    <a:pt x="404243" y="358551"/>
                  </a:lnTo>
                  <a:lnTo>
                    <a:pt x="449181" y="324533"/>
                  </a:lnTo>
                  <a:lnTo>
                    <a:pt x="440910" y="321817"/>
                  </a:lnTo>
                  <a:cubicBezTo>
                    <a:pt x="387218" y="305821"/>
                    <a:pt x="314275" y="288712"/>
                    <a:pt x="284963" y="293776"/>
                  </a:cubicBezTo>
                  <a:cubicBezTo>
                    <a:pt x="280515" y="267898"/>
                    <a:pt x="409371" y="189023"/>
                    <a:pt x="483374" y="180851"/>
                  </a:cubicBezTo>
                  <a:cubicBezTo>
                    <a:pt x="525001" y="176254"/>
                    <a:pt x="591399" y="186076"/>
                    <a:pt x="644966" y="201719"/>
                  </a:cubicBezTo>
                  <a:lnTo>
                    <a:pt x="654610" y="205195"/>
                  </a:lnTo>
                  <a:lnTo>
                    <a:pt x="659458" y="202751"/>
                  </a:lnTo>
                  <a:lnTo>
                    <a:pt x="693065" y="191267"/>
                  </a:lnTo>
                  <a:lnTo>
                    <a:pt x="667080" y="172930"/>
                  </a:lnTo>
                  <a:cubicBezTo>
                    <a:pt x="620425" y="141914"/>
                    <a:pt x="555690" y="104196"/>
                    <a:pt x="526180" y="100454"/>
                  </a:cubicBezTo>
                  <a:cubicBezTo>
                    <a:pt x="528673" y="80919"/>
                    <a:pt x="611592" y="54837"/>
                    <a:pt x="683757" y="48863"/>
                  </a:cubicBezTo>
                  <a:cubicBezTo>
                    <a:pt x="707812" y="46871"/>
                    <a:pt x="730673" y="47114"/>
                    <a:pt x="748960" y="50577"/>
                  </a:cubicBezTo>
                  <a:cubicBezTo>
                    <a:pt x="785536" y="57505"/>
                    <a:pt x="837491" y="81058"/>
                    <a:pt x="881341" y="107728"/>
                  </a:cubicBezTo>
                  <a:lnTo>
                    <a:pt x="929904" y="142511"/>
                  </a:lnTo>
                  <a:lnTo>
                    <a:pt x="971678" y="140534"/>
                  </a:lnTo>
                  <a:lnTo>
                    <a:pt x="960141" y="125282"/>
                  </a:lnTo>
                  <a:cubicBezTo>
                    <a:pt x="925115" y="81557"/>
                    <a:pt x="874900" y="25954"/>
                    <a:pt x="847922" y="13423"/>
                  </a:cubicBezTo>
                  <a:cubicBezTo>
                    <a:pt x="853462" y="1521"/>
                    <a:pt x="893941" y="-2294"/>
                    <a:pt x="941222" y="129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tx1"/>
                  </a:solidFill>
                  <a:latin typeface="微软雅黑" panose="020B0503020204020204" pitchFamily="34" charset="-122"/>
                  <a:ea typeface="微软雅黑" panose="020B0503020204020204" pitchFamily="34" charset="-122"/>
                </a:rPr>
                <a:t>             </a:t>
              </a:r>
              <a:r>
                <a:rPr lang="en-US" altLang="zh-CN" sz="1600" dirty="0">
                  <a:solidFill>
                    <a:schemeClr val="tx1"/>
                  </a:solidFill>
                  <a:latin typeface="微软雅黑" panose="020B0503020204020204" pitchFamily="34" charset="-122"/>
                  <a:ea typeface="微软雅黑" panose="020B0503020204020204" pitchFamily="34" charset="-122"/>
                </a:rPr>
                <a:t>30%</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4" name="矩形 23"/>
            <p:cNvSpPr/>
            <p:nvPr/>
          </p:nvSpPr>
          <p:spPr>
            <a:xfrm>
              <a:off x="4768909" y="2017913"/>
              <a:ext cx="2817600" cy="1562359"/>
            </a:xfrm>
            <a:prstGeom prst="rect">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dirty="0">
                <a:solidFill>
                  <a:schemeClr val="tx1"/>
                </a:solidFill>
                <a:latin typeface="微软雅黑" panose="020B0503020204020204" pitchFamily="34" charset="-122"/>
                <a:ea typeface="微软雅黑" panose="020B0503020204020204" pitchFamily="34" charset="-122"/>
              </a:endParaRPr>
            </a:p>
          </p:txBody>
        </p:sp>
        <p:grpSp>
          <p:nvGrpSpPr>
            <p:cNvPr id="8" name="组合 24"/>
            <p:cNvGrpSpPr/>
            <p:nvPr/>
          </p:nvGrpSpPr>
          <p:grpSpPr>
            <a:xfrm>
              <a:off x="6072886" y="3430816"/>
              <a:ext cx="182960" cy="1278056"/>
              <a:chOff x="6038577" y="2302601"/>
              <a:chExt cx="130628" cy="975087"/>
            </a:xfrm>
          </p:grpSpPr>
          <p:cxnSp>
            <p:nvCxnSpPr>
              <p:cNvPr id="26" name="直接连接符 25"/>
              <p:cNvCxnSpPr>
                <a:endCxn id="27" idx="0"/>
              </p:cNvCxnSpPr>
              <p:nvPr/>
            </p:nvCxnSpPr>
            <p:spPr>
              <a:xfrm flipH="1">
                <a:off x="6103891" y="2302601"/>
                <a:ext cx="5988" cy="844459"/>
              </a:xfrm>
              <a:prstGeom prst="line">
                <a:avLst/>
              </a:prstGeom>
              <a:gradFill flip="none" rotWithShape="1">
                <a:gsLst>
                  <a:gs pos="27000">
                    <a:srgbClr val="FF7711"/>
                  </a:gs>
                  <a:gs pos="59000">
                    <a:srgbClr val="FFAA01"/>
                  </a:gs>
                  <a:gs pos="100000">
                    <a:srgbClr val="FECE02"/>
                  </a:gs>
                  <a:gs pos="0">
                    <a:srgbClr val="C73E01"/>
                  </a:gs>
                  <a:gs pos="80000">
                    <a:srgbClr val="FFC000"/>
                  </a:gs>
                </a:gsLst>
                <a:lin ang="1200000" scaled="0"/>
                <a:tileRect/>
              </a:gradFill>
              <a:ln w="3175">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7" name="椭圆 26"/>
              <p:cNvSpPr/>
              <p:nvPr/>
            </p:nvSpPr>
            <p:spPr>
              <a:xfrm>
                <a:off x="6038577" y="3147060"/>
                <a:ext cx="130628" cy="130628"/>
              </a:xfrm>
              <a:prstGeom prst="ellipse">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tx1"/>
                  </a:solidFill>
                  <a:latin typeface="微软雅黑" panose="020B0503020204020204" pitchFamily="34" charset="-122"/>
                  <a:ea typeface="微软雅黑" panose="020B0503020204020204" pitchFamily="34" charset="-122"/>
                </a:endParaRPr>
              </a:p>
            </p:txBody>
          </p:sp>
        </p:grpSp>
        <p:grpSp>
          <p:nvGrpSpPr>
            <p:cNvPr id="9" name="组合 43"/>
            <p:cNvGrpSpPr/>
            <p:nvPr/>
          </p:nvGrpSpPr>
          <p:grpSpPr>
            <a:xfrm>
              <a:off x="4874693" y="2182286"/>
              <a:ext cx="2985737" cy="952348"/>
              <a:chOff x="1637339" y="2110745"/>
              <a:chExt cx="3014277" cy="914662"/>
            </a:xfrm>
          </p:grpSpPr>
          <p:sp>
            <p:nvSpPr>
              <p:cNvPr id="45" name="文本框 44"/>
              <p:cNvSpPr txBox="1"/>
              <p:nvPr/>
            </p:nvSpPr>
            <p:spPr>
              <a:xfrm>
                <a:off x="1637339" y="2110745"/>
                <a:ext cx="3014277" cy="283686"/>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a:ea typeface="微软雅黑"/>
                    <a:cs typeface="Bebas Neue" charset="0"/>
                    <a:sym typeface="Bebas Neue" charset="0"/>
                  </a:rPr>
                  <a:t>单击此处添加标题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46" name="文本框 14"/>
              <p:cNvSpPr txBox="1"/>
              <p:nvPr/>
            </p:nvSpPr>
            <p:spPr>
              <a:xfrm>
                <a:off x="1637339" y="2463945"/>
                <a:ext cx="2753019" cy="5614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grpSp>
      </p:grpSp>
      <p:grpSp>
        <p:nvGrpSpPr>
          <p:cNvPr id="10" name="组合 4"/>
          <p:cNvGrpSpPr/>
          <p:nvPr/>
        </p:nvGrpSpPr>
        <p:grpSpPr>
          <a:xfrm>
            <a:off x="6399184" y="1548649"/>
            <a:ext cx="2339126" cy="2751857"/>
            <a:chOff x="8532245" y="2007077"/>
            <a:chExt cx="3118834" cy="3668010"/>
          </a:xfrm>
        </p:grpSpPr>
        <p:sp>
          <p:nvSpPr>
            <p:cNvPr id="29" name="任意多边形 28"/>
            <p:cNvSpPr/>
            <p:nvPr/>
          </p:nvSpPr>
          <p:spPr>
            <a:xfrm>
              <a:off x="8532245" y="4340550"/>
              <a:ext cx="2904655" cy="1334537"/>
            </a:xfrm>
            <a:custGeom>
              <a:avLst/>
              <a:gdLst>
                <a:gd name="connsiteX0" fmla="*/ 941222 w 2073835"/>
                <a:gd name="connsiteY0" fmla="*/ 1295 h 1018179"/>
                <a:gd name="connsiteX1" fmla="*/ 1075324 w 2073835"/>
                <a:gd name="connsiteY1" fmla="*/ 33590 h 1018179"/>
                <a:gd name="connsiteX2" fmla="*/ 1184084 w 2073835"/>
                <a:gd name="connsiteY2" fmla="*/ 128259 h 1018179"/>
                <a:gd name="connsiteX3" fmla="*/ 1212920 w 2073835"/>
                <a:gd name="connsiteY3" fmla="*/ 166945 h 1018179"/>
                <a:gd name="connsiteX4" fmla="*/ 1242709 w 2073835"/>
                <a:gd name="connsiteY4" fmla="*/ 174112 h 1018179"/>
                <a:gd name="connsiteX5" fmla="*/ 1238958 w 2073835"/>
                <a:gd name="connsiteY5" fmla="*/ 157124 h 1018179"/>
                <a:gd name="connsiteX6" fmla="*/ 1183625 w 2073835"/>
                <a:gd name="connsiteY6" fmla="*/ 8652 h 1018179"/>
                <a:gd name="connsiteX7" fmla="*/ 1196051 w 2073835"/>
                <a:gd name="connsiteY7" fmla="*/ 6190 h 1018179"/>
                <a:gd name="connsiteX8" fmla="*/ 1381889 w 2073835"/>
                <a:gd name="connsiteY8" fmla="*/ 121834 h 1018179"/>
                <a:gd name="connsiteX9" fmla="*/ 1441247 w 2073835"/>
                <a:gd name="connsiteY9" fmla="*/ 253240 h 1018179"/>
                <a:gd name="connsiteX10" fmla="*/ 1442778 w 2073835"/>
                <a:gd name="connsiteY10" fmla="*/ 260415 h 1018179"/>
                <a:gd name="connsiteX11" fmla="*/ 1476284 w 2073835"/>
                <a:gd name="connsiteY11" fmla="*/ 277306 h 1018179"/>
                <a:gd name="connsiteX12" fmla="*/ 1496812 w 2073835"/>
                <a:gd name="connsiteY12" fmla="*/ 292846 h 1018179"/>
                <a:gd name="connsiteX13" fmla="*/ 1497407 w 2073835"/>
                <a:gd name="connsiteY13" fmla="*/ 262750 h 1018179"/>
                <a:gd name="connsiteX14" fmla="*/ 1478496 w 2073835"/>
                <a:gd name="connsiteY14" fmla="*/ 105434 h 1018179"/>
                <a:gd name="connsiteX15" fmla="*/ 1644628 w 2073835"/>
                <a:gd name="connsiteY15" fmla="*/ 262020 h 1018179"/>
                <a:gd name="connsiteX16" fmla="*/ 1671460 w 2073835"/>
                <a:gd name="connsiteY16" fmla="*/ 403691 h 1018179"/>
                <a:gd name="connsiteX17" fmla="*/ 1670350 w 2073835"/>
                <a:gd name="connsiteY17" fmla="*/ 445054 h 1018179"/>
                <a:gd name="connsiteX18" fmla="*/ 1694126 w 2073835"/>
                <a:gd name="connsiteY18" fmla="*/ 470904 h 1018179"/>
                <a:gd name="connsiteX19" fmla="*/ 1700545 w 2073835"/>
                <a:gd name="connsiteY19" fmla="*/ 456384 h 1018179"/>
                <a:gd name="connsiteX20" fmla="*/ 1743850 w 2073835"/>
                <a:gd name="connsiteY20" fmla="*/ 303968 h 1018179"/>
                <a:gd name="connsiteX21" fmla="*/ 1836628 w 2073835"/>
                <a:gd name="connsiteY21" fmla="*/ 512562 h 1018179"/>
                <a:gd name="connsiteX22" fmla="*/ 1818797 w 2073835"/>
                <a:gd name="connsiteY22" fmla="*/ 616449 h 1018179"/>
                <a:gd name="connsiteX23" fmla="*/ 1809330 w 2073835"/>
                <a:gd name="connsiteY23" fmla="*/ 643932 h 1018179"/>
                <a:gd name="connsiteX24" fmla="*/ 1828639 w 2073835"/>
                <a:gd name="connsiteY24" fmla="*/ 692088 h 1018179"/>
                <a:gd name="connsiteX25" fmla="*/ 1841046 w 2073835"/>
                <a:gd name="connsiteY25" fmla="*/ 678131 h 1018179"/>
                <a:gd name="connsiteX26" fmla="*/ 1928839 w 2073835"/>
                <a:gd name="connsiteY26" fmla="*/ 546229 h 1018179"/>
                <a:gd name="connsiteX27" fmla="*/ 1953464 w 2073835"/>
                <a:gd name="connsiteY27" fmla="*/ 773194 h 1018179"/>
                <a:gd name="connsiteX28" fmla="*/ 1925321 w 2073835"/>
                <a:gd name="connsiteY28" fmla="*/ 833887 h 1018179"/>
                <a:gd name="connsiteX29" fmla="*/ 1887788 w 2073835"/>
                <a:gd name="connsiteY29" fmla="*/ 889545 h 1018179"/>
                <a:gd name="connsiteX30" fmla="*/ 1901384 w 2073835"/>
                <a:gd name="connsiteY30" fmla="*/ 958383 h 1018179"/>
                <a:gd name="connsiteX31" fmla="*/ 1901664 w 2073835"/>
                <a:gd name="connsiteY31" fmla="*/ 963928 h 1018179"/>
                <a:gd name="connsiteX32" fmla="*/ 1911505 w 2073835"/>
                <a:gd name="connsiteY32" fmla="*/ 960749 h 1018179"/>
                <a:gd name="connsiteX33" fmla="*/ 2059875 w 2073835"/>
                <a:gd name="connsiteY33" fmla="*/ 818704 h 1018179"/>
                <a:gd name="connsiteX34" fmla="*/ 2053441 w 2073835"/>
                <a:gd name="connsiteY34" fmla="*/ 1018052 h 1018179"/>
                <a:gd name="connsiteX35" fmla="*/ 2053388 w 2073835"/>
                <a:gd name="connsiteY35" fmla="*/ 1018179 h 1018179"/>
                <a:gd name="connsiteX36" fmla="*/ 1827546 w 2073835"/>
                <a:gd name="connsiteY36" fmla="*/ 1018179 h 1018179"/>
                <a:gd name="connsiteX37" fmla="*/ 1826757 w 2073835"/>
                <a:gd name="connsiteY37" fmla="*/ 1011530 h 1018179"/>
                <a:gd name="connsiteX38" fmla="*/ 1286369 w 2073835"/>
                <a:gd name="connsiteY38" fmla="*/ 1011530 h 1018179"/>
                <a:gd name="connsiteX39" fmla="*/ 1284390 w 2073835"/>
                <a:gd name="connsiteY39" fmla="*/ 991895 h 1018179"/>
                <a:gd name="connsiteX40" fmla="*/ 993926 w 2073835"/>
                <a:gd name="connsiteY40" fmla="*/ 755160 h 1018179"/>
                <a:gd name="connsiteX41" fmla="*/ 703463 w 2073835"/>
                <a:gd name="connsiteY41" fmla="*/ 991895 h 1018179"/>
                <a:gd name="connsiteX42" fmla="*/ 701483 w 2073835"/>
                <a:gd name="connsiteY42" fmla="*/ 1011530 h 1018179"/>
                <a:gd name="connsiteX43" fmla="*/ 83785 w 2073835"/>
                <a:gd name="connsiteY43" fmla="*/ 1011530 h 1018179"/>
                <a:gd name="connsiteX44" fmla="*/ 84222 w 2073835"/>
                <a:gd name="connsiteY44" fmla="*/ 1002870 h 1018179"/>
                <a:gd name="connsiteX45" fmla="*/ 39947 w 2073835"/>
                <a:gd name="connsiteY45" fmla="*/ 1005608 h 1018179"/>
                <a:gd name="connsiteX46" fmla="*/ 1517 w 2073835"/>
                <a:gd name="connsiteY46" fmla="*/ 1014873 h 1018179"/>
                <a:gd name="connsiteX47" fmla="*/ 101434 w 2073835"/>
                <a:gd name="connsiteY47" fmla="*/ 882551 h 1018179"/>
                <a:gd name="connsiteX48" fmla="*/ 101449 w 2073835"/>
                <a:gd name="connsiteY48" fmla="*/ 882540 h 1018179"/>
                <a:gd name="connsiteX49" fmla="*/ 118438 w 2073835"/>
                <a:gd name="connsiteY49" fmla="*/ 796523 h 1018179"/>
                <a:gd name="connsiteX50" fmla="*/ 90983 w 2073835"/>
                <a:gd name="connsiteY50" fmla="*/ 806526 h 1018179"/>
                <a:gd name="connsiteX51" fmla="*/ 3409 w 2073835"/>
                <a:gd name="connsiteY51" fmla="*/ 852621 h 1018179"/>
                <a:gd name="connsiteX52" fmla="*/ 101028 w 2073835"/>
                <a:gd name="connsiteY52" fmla="*/ 646249 h 1018179"/>
                <a:gd name="connsiteX53" fmla="*/ 191411 w 2073835"/>
                <a:gd name="connsiteY53" fmla="*/ 592012 h 1018179"/>
                <a:gd name="connsiteX54" fmla="*/ 215724 w 2073835"/>
                <a:gd name="connsiteY54" fmla="*/ 582337 h 1018179"/>
                <a:gd name="connsiteX55" fmla="*/ 248732 w 2073835"/>
                <a:gd name="connsiteY55" fmla="*/ 530134 h 1018179"/>
                <a:gd name="connsiteX56" fmla="*/ 193673 w 2073835"/>
                <a:gd name="connsiteY56" fmla="*/ 531208 h 1018179"/>
                <a:gd name="connsiteX57" fmla="*/ 95890 w 2073835"/>
                <a:gd name="connsiteY57" fmla="*/ 546450 h 1018179"/>
                <a:gd name="connsiteX58" fmla="*/ 255095 w 2073835"/>
                <a:gd name="connsiteY58" fmla="*/ 382827 h 1018179"/>
                <a:gd name="connsiteX59" fmla="*/ 397175 w 2073835"/>
                <a:gd name="connsiteY59" fmla="*/ 358249 h 1018179"/>
                <a:gd name="connsiteX60" fmla="*/ 404243 w 2073835"/>
                <a:gd name="connsiteY60" fmla="*/ 358551 h 1018179"/>
                <a:gd name="connsiteX61" fmla="*/ 449181 w 2073835"/>
                <a:gd name="connsiteY61" fmla="*/ 324533 h 1018179"/>
                <a:gd name="connsiteX62" fmla="*/ 440910 w 2073835"/>
                <a:gd name="connsiteY62" fmla="*/ 321817 h 1018179"/>
                <a:gd name="connsiteX63" fmla="*/ 284963 w 2073835"/>
                <a:gd name="connsiteY63" fmla="*/ 293776 h 1018179"/>
                <a:gd name="connsiteX64" fmla="*/ 483374 w 2073835"/>
                <a:gd name="connsiteY64" fmla="*/ 180851 h 1018179"/>
                <a:gd name="connsiteX65" fmla="*/ 644966 w 2073835"/>
                <a:gd name="connsiteY65" fmla="*/ 201719 h 1018179"/>
                <a:gd name="connsiteX66" fmla="*/ 654610 w 2073835"/>
                <a:gd name="connsiteY66" fmla="*/ 205195 h 1018179"/>
                <a:gd name="connsiteX67" fmla="*/ 659458 w 2073835"/>
                <a:gd name="connsiteY67" fmla="*/ 202751 h 1018179"/>
                <a:gd name="connsiteX68" fmla="*/ 693065 w 2073835"/>
                <a:gd name="connsiteY68" fmla="*/ 191267 h 1018179"/>
                <a:gd name="connsiteX69" fmla="*/ 667080 w 2073835"/>
                <a:gd name="connsiteY69" fmla="*/ 172930 h 1018179"/>
                <a:gd name="connsiteX70" fmla="*/ 526180 w 2073835"/>
                <a:gd name="connsiteY70" fmla="*/ 100454 h 1018179"/>
                <a:gd name="connsiteX71" fmla="*/ 683757 w 2073835"/>
                <a:gd name="connsiteY71" fmla="*/ 48863 h 1018179"/>
                <a:gd name="connsiteX72" fmla="*/ 748960 w 2073835"/>
                <a:gd name="connsiteY72" fmla="*/ 50577 h 1018179"/>
                <a:gd name="connsiteX73" fmla="*/ 881341 w 2073835"/>
                <a:gd name="connsiteY73" fmla="*/ 107728 h 1018179"/>
                <a:gd name="connsiteX74" fmla="*/ 929904 w 2073835"/>
                <a:gd name="connsiteY74" fmla="*/ 142511 h 1018179"/>
                <a:gd name="connsiteX75" fmla="*/ 971678 w 2073835"/>
                <a:gd name="connsiteY75" fmla="*/ 140534 h 1018179"/>
                <a:gd name="connsiteX76" fmla="*/ 960141 w 2073835"/>
                <a:gd name="connsiteY76" fmla="*/ 125282 h 1018179"/>
                <a:gd name="connsiteX77" fmla="*/ 847922 w 2073835"/>
                <a:gd name="connsiteY77" fmla="*/ 13423 h 1018179"/>
                <a:gd name="connsiteX78" fmla="*/ 941222 w 2073835"/>
                <a:gd name="connsiteY78" fmla="*/ 1295 h 1018179"/>
                <a:gd name="connsiteX0-1" fmla="*/ 941222 w 2073835"/>
                <a:gd name="connsiteY0-2" fmla="*/ 1295 h 1018179"/>
                <a:gd name="connsiteX1-3" fmla="*/ 1075324 w 2073835"/>
                <a:gd name="connsiteY1-4" fmla="*/ 33590 h 1018179"/>
                <a:gd name="connsiteX2-5" fmla="*/ 1184084 w 2073835"/>
                <a:gd name="connsiteY2-6" fmla="*/ 128259 h 1018179"/>
                <a:gd name="connsiteX3-7" fmla="*/ 1212920 w 2073835"/>
                <a:gd name="connsiteY3-8" fmla="*/ 166945 h 1018179"/>
                <a:gd name="connsiteX4-9" fmla="*/ 1242709 w 2073835"/>
                <a:gd name="connsiteY4-10" fmla="*/ 174112 h 1018179"/>
                <a:gd name="connsiteX5-11" fmla="*/ 1238958 w 2073835"/>
                <a:gd name="connsiteY5-12" fmla="*/ 157124 h 1018179"/>
                <a:gd name="connsiteX6-13" fmla="*/ 1183625 w 2073835"/>
                <a:gd name="connsiteY6-14" fmla="*/ 8652 h 1018179"/>
                <a:gd name="connsiteX7-15" fmla="*/ 1196051 w 2073835"/>
                <a:gd name="connsiteY7-16" fmla="*/ 6190 h 1018179"/>
                <a:gd name="connsiteX8-17" fmla="*/ 1381889 w 2073835"/>
                <a:gd name="connsiteY8-18" fmla="*/ 121834 h 1018179"/>
                <a:gd name="connsiteX9-19" fmla="*/ 1441247 w 2073835"/>
                <a:gd name="connsiteY9-20" fmla="*/ 253240 h 1018179"/>
                <a:gd name="connsiteX10-21" fmla="*/ 1442778 w 2073835"/>
                <a:gd name="connsiteY10-22" fmla="*/ 260415 h 1018179"/>
                <a:gd name="connsiteX11-23" fmla="*/ 1476284 w 2073835"/>
                <a:gd name="connsiteY11-24" fmla="*/ 277306 h 1018179"/>
                <a:gd name="connsiteX12-25" fmla="*/ 1497407 w 2073835"/>
                <a:gd name="connsiteY12-26" fmla="*/ 262750 h 1018179"/>
                <a:gd name="connsiteX13-27" fmla="*/ 1478496 w 2073835"/>
                <a:gd name="connsiteY13-28" fmla="*/ 105434 h 1018179"/>
                <a:gd name="connsiteX14-29" fmla="*/ 1644628 w 2073835"/>
                <a:gd name="connsiteY14-30" fmla="*/ 262020 h 1018179"/>
                <a:gd name="connsiteX15-31" fmla="*/ 1671460 w 2073835"/>
                <a:gd name="connsiteY15-32" fmla="*/ 403691 h 1018179"/>
                <a:gd name="connsiteX16-33" fmla="*/ 1670350 w 2073835"/>
                <a:gd name="connsiteY16-34" fmla="*/ 445054 h 1018179"/>
                <a:gd name="connsiteX17-35" fmla="*/ 1694126 w 2073835"/>
                <a:gd name="connsiteY17-36" fmla="*/ 470904 h 1018179"/>
                <a:gd name="connsiteX18-37" fmla="*/ 1700545 w 2073835"/>
                <a:gd name="connsiteY18-38" fmla="*/ 456384 h 1018179"/>
                <a:gd name="connsiteX19-39" fmla="*/ 1743850 w 2073835"/>
                <a:gd name="connsiteY19-40" fmla="*/ 303968 h 1018179"/>
                <a:gd name="connsiteX20-41" fmla="*/ 1836628 w 2073835"/>
                <a:gd name="connsiteY20-42" fmla="*/ 512562 h 1018179"/>
                <a:gd name="connsiteX21-43" fmla="*/ 1818797 w 2073835"/>
                <a:gd name="connsiteY21-44" fmla="*/ 616449 h 1018179"/>
                <a:gd name="connsiteX22-45" fmla="*/ 1809330 w 2073835"/>
                <a:gd name="connsiteY22-46" fmla="*/ 643932 h 1018179"/>
                <a:gd name="connsiteX23-47" fmla="*/ 1828639 w 2073835"/>
                <a:gd name="connsiteY23-48" fmla="*/ 692088 h 1018179"/>
                <a:gd name="connsiteX24-49" fmla="*/ 1841046 w 2073835"/>
                <a:gd name="connsiteY24-50" fmla="*/ 678131 h 1018179"/>
                <a:gd name="connsiteX25-51" fmla="*/ 1928839 w 2073835"/>
                <a:gd name="connsiteY25-52" fmla="*/ 546229 h 1018179"/>
                <a:gd name="connsiteX26-53" fmla="*/ 1953464 w 2073835"/>
                <a:gd name="connsiteY26-54" fmla="*/ 773194 h 1018179"/>
                <a:gd name="connsiteX27-55" fmla="*/ 1925321 w 2073835"/>
                <a:gd name="connsiteY27-56" fmla="*/ 833887 h 1018179"/>
                <a:gd name="connsiteX28-57" fmla="*/ 1887788 w 2073835"/>
                <a:gd name="connsiteY28-58" fmla="*/ 889545 h 1018179"/>
                <a:gd name="connsiteX29-59" fmla="*/ 1901384 w 2073835"/>
                <a:gd name="connsiteY29-60" fmla="*/ 958383 h 1018179"/>
                <a:gd name="connsiteX30-61" fmla="*/ 1901664 w 2073835"/>
                <a:gd name="connsiteY30-62" fmla="*/ 963928 h 1018179"/>
                <a:gd name="connsiteX31-63" fmla="*/ 1911505 w 2073835"/>
                <a:gd name="connsiteY31-64" fmla="*/ 960749 h 1018179"/>
                <a:gd name="connsiteX32-65" fmla="*/ 2059875 w 2073835"/>
                <a:gd name="connsiteY32-66" fmla="*/ 818704 h 1018179"/>
                <a:gd name="connsiteX33-67" fmla="*/ 2053441 w 2073835"/>
                <a:gd name="connsiteY33-68" fmla="*/ 1018052 h 1018179"/>
                <a:gd name="connsiteX34-69" fmla="*/ 2053388 w 2073835"/>
                <a:gd name="connsiteY34-70" fmla="*/ 1018179 h 1018179"/>
                <a:gd name="connsiteX35-71" fmla="*/ 1827546 w 2073835"/>
                <a:gd name="connsiteY35-72" fmla="*/ 1018179 h 1018179"/>
                <a:gd name="connsiteX36-73" fmla="*/ 1826757 w 2073835"/>
                <a:gd name="connsiteY36-74" fmla="*/ 1011530 h 1018179"/>
                <a:gd name="connsiteX37-75" fmla="*/ 1286369 w 2073835"/>
                <a:gd name="connsiteY37-76" fmla="*/ 1011530 h 1018179"/>
                <a:gd name="connsiteX38-77" fmla="*/ 1284390 w 2073835"/>
                <a:gd name="connsiteY38-78" fmla="*/ 991895 h 1018179"/>
                <a:gd name="connsiteX39-79" fmla="*/ 993926 w 2073835"/>
                <a:gd name="connsiteY39-80" fmla="*/ 755160 h 1018179"/>
                <a:gd name="connsiteX40-81" fmla="*/ 703463 w 2073835"/>
                <a:gd name="connsiteY40-82" fmla="*/ 991895 h 1018179"/>
                <a:gd name="connsiteX41-83" fmla="*/ 701483 w 2073835"/>
                <a:gd name="connsiteY41-84" fmla="*/ 1011530 h 1018179"/>
                <a:gd name="connsiteX42-85" fmla="*/ 83785 w 2073835"/>
                <a:gd name="connsiteY42-86" fmla="*/ 1011530 h 1018179"/>
                <a:gd name="connsiteX43-87" fmla="*/ 84222 w 2073835"/>
                <a:gd name="connsiteY43-88" fmla="*/ 1002870 h 1018179"/>
                <a:gd name="connsiteX44-89" fmla="*/ 39947 w 2073835"/>
                <a:gd name="connsiteY44-90" fmla="*/ 1005608 h 1018179"/>
                <a:gd name="connsiteX45-91" fmla="*/ 1517 w 2073835"/>
                <a:gd name="connsiteY45-92" fmla="*/ 1014873 h 1018179"/>
                <a:gd name="connsiteX46-93" fmla="*/ 101434 w 2073835"/>
                <a:gd name="connsiteY46-94" fmla="*/ 882551 h 1018179"/>
                <a:gd name="connsiteX47-95" fmla="*/ 101449 w 2073835"/>
                <a:gd name="connsiteY47-96" fmla="*/ 882540 h 1018179"/>
                <a:gd name="connsiteX48-97" fmla="*/ 118438 w 2073835"/>
                <a:gd name="connsiteY48-98" fmla="*/ 796523 h 1018179"/>
                <a:gd name="connsiteX49-99" fmla="*/ 90983 w 2073835"/>
                <a:gd name="connsiteY49-100" fmla="*/ 806526 h 1018179"/>
                <a:gd name="connsiteX50-101" fmla="*/ 3409 w 2073835"/>
                <a:gd name="connsiteY50-102" fmla="*/ 852621 h 1018179"/>
                <a:gd name="connsiteX51-103" fmla="*/ 101028 w 2073835"/>
                <a:gd name="connsiteY51-104" fmla="*/ 646249 h 1018179"/>
                <a:gd name="connsiteX52-105" fmla="*/ 191411 w 2073835"/>
                <a:gd name="connsiteY52-106" fmla="*/ 592012 h 1018179"/>
                <a:gd name="connsiteX53-107" fmla="*/ 215724 w 2073835"/>
                <a:gd name="connsiteY53-108" fmla="*/ 582337 h 1018179"/>
                <a:gd name="connsiteX54-109" fmla="*/ 248732 w 2073835"/>
                <a:gd name="connsiteY54-110" fmla="*/ 530134 h 1018179"/>
                <a:gd name="connsiteX55-111" fmla="*/ 193673 w 2073835"/>
                <a:gd name="connsiteY55-112" fmla="*/ 531208 h 1018179"/>
                <a:gd name="connsiteX56-113" fmla="*/ 95890 w 2073835"/>
                <a:gd name="connsiteY56-114" fmla="*/ 546450 h 1018179"/>
                <a:gd name="connsiteX57-115" fmla="*/ 255095 w 2073835"/>
                <a:gd name="connsiteY57-116" fmla="*/ 382827 h 1018179"/>
                <a:gd name="connsiteX58-117" fmla="*/ 397175 w 2073835"/>
                <a:gd name="connsiteY58-118" fmla="*/ 358249 h 1018179"/>
                <a:gd name="connsiteX59-119" fmla="*/ 404243 w 2073835"/>
                <a:gd name="connsiteY59-120" fmla="*/ 358551 h 1018179"/>
                <a:gd name="connsiteX60-121" fmla="*/ 449181 w 2073835"/>
                <a:gd name="connsiteY60-122" fmla="*/ 324533 h 1018179"/>
                <a:gd name="connsiteX61-123" fmla="*/ 440910 w 2073835"/>
                <a:gd name="connsiteY61-124" fmla="*/ 321817 h 1018179"/>
                <a:gd name="connsiteX62-125" fmla="*/ 284963 w 2073835"/>
                <a:gd name="connsiteY62-126" fmla="*/ 293776 h 1018179"/>
                <a:gd name="connsiteX63-127" fmla="*/ 483374 w 2073835"/>
                <a:gd name="connsiteY63-128" fmla="*/ 180851 h 1018179"/>
                <a:gd name="connsiteX64-129" fmla="*/ 644966 w 2073835"/>
                <a:gd name="connsiteY64-130" fmla="*/ 201719 h 1018179"/>
                <a:gd name="connsiteX65-131" fmla="*/ 654610 w 2073835"/>
                <a:gd name="connsiteY65-132" fmla="*/ 205195 h 1018179"/>
                <a:gd name="connsiteX66-133" fmla="*/ 659458 w 2073835"/>
                <a:gd name="connsiteY66-134" fmla="*/ 202751 h 1018179"/>
                <a:gd name="connsiteX67-135" fmla="*/ 693065 w 2073835"/>
                <a:gd name="connsiteY67-136" fmla="*/ 191267 h 1018179"/>
                <a:gd name="connsiteX68-137" fmla="*/ 667080 w 2073835"/>
                <a:gd name="connsiteY68-138" fmla="*/ 172930 h 1018179"/>
                <a:gd name="connsiteX69-139" fmla="*/ 526180 w 2073835"/>
                <a:gd name="connsiteY69-140" fmla="*/ 100454 h 1018179"/>
                <a:gd name="connsiteX70-141" fmla="*/ 683757 w 2073835"/>
                <a:gd name="connsiteY70-142" fmla="*/ 48863 h 1018179"/>
                <a:gd name="connsiteX71-143" fmla="*/ 748960 w 2073835"/>
                <a:gd name="connsiteY71-144" fmla="*/ 50577 h 1018179"/>
                <a:gd name="connsiteX72-145" fmla="*/ 881341 w 2073835"/>
                <a:gd name="connsiteY72-146" fmla="*/ 107728 h 1018179"/>
                <a:gd name="connsiteX73-147" fmla="*/ 929904 w 2073835"/>
                <a:gd name="connsiteY73-148" fmla="*/ 142511 h 1018179"/>
                <a:gd name="connsiteX74-149" fmla="*/ 971678 w 2073835"/>
                <a:gd name="connsiteY74-150" fmla="*/ 140534 h 1018179"/>
                <a:gd name="connsiteX75-151" fmla="*/ 960141 w 2073835"/>
                <a:gd name="connsiteY75-152" fmla="*/ 125282 h 1018179"/>
                <a:gd name="connsiteX76-153" fmla="*/ 847922 w 2073835"/>
                <a:gd name="connsiteY76-154" fmla="*/ 13423 h 1018179"/>
                <a:gd name="connsiteX77-155" fmla="*/ 941222 w 2073835"/>
                <a:gd name="connsiteY77-156" fmla="*/ 1295 h 1018179"/>
                <a:gd name="connsiteX0-157" fmla="*/ 941222 w 2073835"/>
                <a:gd name="connsiteY0-158" fmla="*/ 1295 h 1018179"/>
                <a:gd name="connsiteX1-159" fmla="*/ 1075324 w 2073835"/>
                <a:gd name="connsiteY1-160" fmla="*/ 33590 h 1018179"/>
                <a:gd name="connsiteX2-161" fmla="*/ 1184084 w 2073835"/>
                <a:gd name="connsiteY2-162" fmla="*/ 128259 h 1018179"/>
                <a:gd name="connsiteX3-163" fmla="*/ 1212920 w 2073835"/>
                <a:gd name="connsiteY3-164" fmla="*/ 166945 h 1018179"/>
                <a:gd name="connsiteX4-165" fmla="*/ 1242709 w 2073835"/>
                <a:gd name="connsiteY4-166" fmla="*/ 174112 h 1018179"/>
                <a:gd name="connsiteX5-167" fmla="*/ 1238958 w 2073835"/>
                <a:gd name="connsiteY5-168" fmla="*/ 157124 h 1018179"/>
                <a:gd name="connsiteX6-169" fmla="*/ 1183625 w 2073835"/>
                <a:gd name="connsiteY6-170" fmla="*/ 8652 h 1018179"/>
                <a:gd name="connsiteX7-171" fmla="*/ 1196051 w 2073835"/>
                <a:gd name="connsiteY7-172" fmla="*/ 6190 h 1018179"/>
                <a:gd name="connsiteX8-173" fmla="*/ 1381889 w 2073835"/>
                <a:gd name="connsiteY8-174" fmla="*/ 121834 h 1018179"/>
                <a:gd name="connsiteX9-175" fmla="*/ 1441247 w 2073835"/>
                <a:gd name="connsiteY9-176" fmla="*/ 253240 h 1018179"/>
                <a:gd name="connsiteX10-177" fmla="*/ 1442778 w 2073835"/>
                <a:gd name="connsiteY10-178" fmla="*/ 260415 h 1018179"/>
                <a:gd name="connsiteX11-179" fmla="*/ 1476284 w 2073835"/>
                <a:gd name="connsiteY11-180" fmla="*/ 277306 h 1018179"/>
                <a:gd name="connsiteX12-181" fmla="*/ 1497407 w 2073835"/>
                <a:gd name="connsiteY12-182" fmla="*/ 262750 h 1018179"/>
                <a:gd name="connsiteX13-183" fmla="*/ 1478496 w 2073835"/>
                <a:gd name="connsiteY13-184" fmla="*/ 105434 h 1018179"/>
                <a:gd name="connsiteX14-185" fmla="*/ 1644628 w 2073835"/>
                <a:gd name="connsiteY14-186" fmla="*/ 262020 h 1018179"/>
                <a:gd name="connsiteX15-187" fmla="*/ 1671460 w 2073835"/>
                <a:gd name="connsiteY15-188" fmla="*/ 403691 h 1018179"/>
                <a:gd name="connsiteX16-189" fmla="*/ 1670350 w 2073835"/>
                <a:gd name="connsiteY16-190" fmla="*/ 445054 h 1018179"/>
                <a:gd name="connsiteX17-191" fmla="*/ 1694126 w 2073835"/>
                <a:gd name="connsiteY17-192" fmla="*/ 470904 h 1018179"/>
                <a:gd name="connsiteX18-193" fmla="*/ 1707195 w 2073835"/>
                <a:gd name="connsiteY18-194" fmla="*/ 443083 h 1018179"/>
                <a:gd name="connsiteX19-195" fmla="*/ 1743850 w 2073835"/>
                <a:gd name="connsiteY19-196" fmla="*/ 303968 h 1018179"/>
                <a:gd name="connsiteX20-197" fmla="*/ 1836628 w 2073835"/>
                <a:gd name="connsiteY20-198" fmla="*/ 512562 h 1018179"/>
                <a:gd name="connsiteX21-199" fmla="*/ 1818797 w 2073835"/>
                <a:gd name="connsiteY21-200" fmla="*/ 616449 h 1018179"/>
                <a:gd name="connsiteX22-201" fmla="*/ 1809330 w 2073835"/>
                <a:gd name="connsiteY22-202" fmla="*/ 643932 h 1018179"/>
                <a:gd name="connsiteX23-203" fmla="*/ 1828639 w 2073835"/>
                <a:gd name="connsiteY23-204" fmla="*/ 692088 h 1018179"/>
                <a:gd name="connsiteX24-205" fmla="*/ 1841046 w 2073835"/>
                <a:gd name="connsiteY24-206" fmla="*/ 678131 h 1018179"/>
                <a:gd name="connsiteX25-207" fmla="*/ 1928839 w 2073835"/>
                <a:gd name="connsiteY25-208" fmla="*/ 546229 h 1018179"/>
                <a:gd name="connsiteX26-209" fmla="*/ 1953464 w 2073835"/>
                <a:gd name="connsiteY26-210" fmla="*/ 773194 h 1018179"/>
                <a:gd name="connsiteX27-211" fmla="*/ 1925321 w 2073835"/>
                <a:gd name="connsiteY27-212" fmla="*/ 833887 h 1018179"/>
                <a:gd name="connsiteX28-213" fmla="*/ 1887788 w 2073835"/>
                <a:gd name="connsiteY28-214" fmla="*/ 889545 h 1018179"/>
                <a:gd name="connsiteX29-215" fmla="*/ 1901384 w 2073835"/>
                <a:gd name="connsiteY29-216" fmla="*/ 958383 h 1018179"/>
                <a:gd name="connsiteX30-217" fmla="*/ 1901664 w 2073835"/>
                <a:gd name="connsiteY30-218" fmla="*/ 963928 h 1018179"/>
                <a:gd name="connsiteX31-219" fmla="*/ 1911505 w 2073835"/>
                <a:gd name="connsiteY31-220" fmla="*/ 960749 h 1018179"/>
                <a:gd name="connsiteX32-221" fmla="*/ 2059875 w 2073835"/>
                <a:gd name="connsiteY32-222" fmla="*/ 818704 h 1018179"/>
                <a:gd name="connsiteX33-223" fmla="*/ 2053441 w 2073835"/>
                <a:gd name="connsiteY33-224" fmla="*/ 1018052 h 1018179"/>
                <a:gd name="connsiteX34-225" fmla="*/ 2053388 w 2073835"/>
                <a:gd name="connsiteY34-226" fmla="*/ 1018179 h 1018179"/>
                <a:gd name="connsiteX35-227" fmla="*/ 1827546 w 2073835"/>
                <a:gd name="connsiteY35-228" fmla="*/ 1018179 h 1018179"/>
                <a:gd name="connsiteX36-229" fmla="*/ 1826757 w 2073835"/>
                <a:gd name="connsiteY36-230" fmla="*/ 1011530 h 1018179"/>
                <a:gd name="connsiteX37-231" fmla="*/ 1286369 w 2073835"/>
                <a:gd name="connsiteY37-232" fmla="*/ 1011530 h 1018179"/>
                <a:gd name="connsiteX38-233" fmla="*/ 1284390 w 2073835"/>
                <a:gd name="connsiteY38-234" fmla="*/ 991895 h 1018179"/>
                <a:gd name="connsiteX39-235" fmla="*/ 993926 w 2073835"/>
                <a:gd name="connsiteY39-236" fmla="*/ 755160 h 1018179"/>
                <a:gd name="connsiteX40-237" fmla="*/ 703463 w 2073835"/>
                <a:gd name="connsiteY40-238" fmla="*/ 991895 h 1018179"/>
                <a:gd name="connsiteX41-239" fmla="*/ 701483 w 2073835"/>
                <a:gd name="connsiteY41-240" fmla="*/ 1011530 h 1018179"/>
                <a:gd name="connsiteX42-241" fmla="*/ 83785 w 2073835"/>
                <a:gd name="connsiteY42-242" fmla="*/ 1011530 h 1018179"/>
                <a:gd name="connsiteX43-243" fmla="*/ 84222 w 2073835"/>
                <a:gd name="connsiteY43-244" fmla="*/ 1002870 h 1018179"/>
                <a:gd name="connsiteX44-245" fmla="*/ 39947 w 2073835"/>
                <a:gd name="connsiteY44-246" fmla="*/ 1005608 h 1018179"/>
                <a:gd name="connsiteX45-247" fmla="*/ 1517 w 2073835"/>
                <a:gd name="connsiteY45-248" fmla="*/ 1014873 h 1018179"/>
                <a:gd name="connsiteX46-249" fmla="*/ 101434 w 2073835"/>
                <a:gd name="connsiteY46-250" fmla="*/ 882551 h 1018179"/>
                <a:gd name="connsiteX47-251" fmla="*/ 101449 w 2073835"/>
                <a:gd name="connsiteY47-252" fmla="*/ 882540 h 1018179"/>
                <a:gd name="connsiteX48-253" fmla="*/ 118438 w 2073835"/>
                <a:gd name="connsiteY48-254" fmla="*/ 796523 h 1018179"/>
                <a:gd name="connsiteX49-255" fmla="*/ 90983 w 2073835"/>
                <a:gd name="connsiteY49-256" fmla="*/ 806526 h 1018179"/>
                <a:gd name="connsiteX50-257" fmla="*/ 3409 w 2073835"/>
                <a:gd name="connsiteY50-258" fmla="*/ 852621 h 1018179"/>
                <a:gd name="connsiteX51-259" fmla="*/ 101028 w 2073835"/>
                <a:gd name="connsiteY51-260" fmla="*/ 646249 h 1018179"/>
                <a:gd name="connsiteX52-261" fmla="*/ 191411 w 2073835"/>
                <a:gd name="connsiteY52-262" fmla="*/ 592012 h 1018179"/>
                <a:gd name="connsiteX53-263" fmla="*/ 215724 w 2073835"/>
                <a:gd name="connsiteY53-264" fmla="*/ 582337 h 1018179"/>
                <a:gd name="connsiteX54-265" fmla="*/ 248732 w 2073835"/>
                <a:gd name="connsiteY54-266" fmla="*/ 530134 h 1018179"/>
                <a:gd name="connsiteX55-267" fmla="*/ 193673 w 2073835"/>
                <a:gd name="connsiteY55-268" fmla="*/ 531208 h 1018179"/>
                <a:gd name="connsiteX56-269" fmla="*/ 95890 w 2073835"/>
                <a:gd name="connsiteY56-270" fmla="*/ 546450 h 1018179"/>
                <a:gd name="connsiteX57-271" fmla="*/ 255095 w 2073835"/>
                <a:gd name="connsiteY57-272" fmla="*/ 382827 h 1018179"/>
                <a:gd name="connsiteX58-273" fmla="*/ 397175 w 2073835"/>
                <a:gd name="connsiteY58-274" fmla="*/ 358249 h 1018179"/>
                <a:gd name="connsiteX59-275" fmla="*/ 404243 w 2073835"/>
                <a:gd name="connsiteY59-276" fmla="*/ 358551 h 1018179"/>
                <a:gd name="connsiteX60-277" fmla="*/ 449181 w 2073835"/>
                <a:gd name="connsiteY60-278" fmla="*/ 324533 h 1018179"/>
                <a:gd name="connsiteX61-279" fmla="*/ 440910 w 2073835"/>
                <a:gd name="connsiteY61-280" fmla="*/ 321817 h 1018179"/>
                <a:gd name="connsiteX62-281" fmla="*/ 284963 w 2073835"/>
                <a:gd name="connsiteY62-282" fmla="*/ 293776 h 1018179"/>
                <a:gd name="connsiteX63-283" fmla="*/ 483374 w 2073835"/>
                <a:gd name="connsiteY63-284" fmla="*/ 180851 h 1018179"/>
                <a:gd name="connsiteX64-285" fmla="*/ 644966 w 2073835"/>
                <a:gd name="connsiteY64-286" fmla="*/ 201719 h 1018179"/>
                <a:gd name="connsiteX65-287" fmla="*/ 654610 w 2073835"/>
                <a:gd name="connsiteY65-288" fmla="*/ 205195 h 1018179"/>
                <a:gd name="connsiteX66-289" fmla="*/ 659458 w 2073835"/>
                <a:gd name="connsiteY66-290" fmla="*/ 202751 h 1018179"/>
                <a:gd name="connsiteX67-291" fmla="*/ 693065 w 2073835"/>
                <a:gd name="connsiteY67-292" fmla="*/ 191267 h 1018179"/>
                <a:gd name="connsiteX68-293" fmla="*/ 667080 w 2073835"/>
                <a:gd name="connsiteY68-294" fmla="*/ 172930 h 1018179"/>
                <a:gd name="connsiteX69-295" fmla="*/ 526180 w 2073835"/>
                <a:gd name="connsiteY69-296" fmla="*/ 100454 h 1018179"/>
                <a:gd name="connsiteX70-297" fmla="*/ 683757 w 2073835"/>
                <a:gd name="connsiteY70-298" fmla="*/ 48863 h 1018179"/>
                <a:gd name="connsiteX71-299" fmla="*/ 748960 w 2073835"/>
                <a:gd name="connsiteY71-300" fmla="*/ 50577 h 1018179"/>
                <a:gd name="connsiteX72-301" fmla="*/ 881341 w 2073835"/>
                <a:gd name="connsiteY72-302" fmla="*/ 107728 h 1018179"/>
                <a:gd name="connsiteX73-303" fmla="*/ 929904 w 2073835"/>
                <a:gd name="connsiteY73-304" fmla="*/ 142511 h 1018179"/>
                <a:gd name="connsiteX74-305" fmla="*/ 971678 w 2073835"/>
                <a:gd name="connsiteY74-306" fmla="*/ 140534 h 1018179"/>
                <a:gd name="connsiteX75-307" fmla="*/ 960141 w 2073835"/>
                <a:gd name="connsiteY75-308" fmla="*/ 125282 h 1018179"/>
                <a:gd name="connsiteX76-309" fmla="*/ 847922 w 2073835"/>
                <a:gd name="connsiteY76-310" fmla="*/ 13423 h 1018179"/>
                <a:gd name="connsiteX77-311" fmla="*/ 941222 w 2073835"/>
                <a:gd name="connsiteY77-312" fmla="*/ 1295 h 1018179"/>
                <a:gd name="connsiteX0-313" fmla="*/ 941222 w 2073835"/>
                <a:gd name="connsiteY0-314" fmla="*/ 1295 h 1018179"/>
                <a:gd name="connsiteX1-315" fmla="*/ 1075324 w 2073835"/>
                <a:gd name="connsiteY1-316" fmla="*/ 33590 h 1018179"/>
                <a:gd name="connsiteX2-317" fmla="*/ 1184084 w 2073835"/>
                <a:gd name="connsiteY2-318" fmla="*/ 128259 h 1018179"/>
                <a:gd name="connsiteX3-319" fmla="*/ 1212920 w 2073835"/>
                <a:gd name="connsiteY3-320" fmla="*/ 166945 h 1018179"/>
                <a:gd name="connsiteX4-321" fmla="*/ 1242709 w 2073835"/>
                <a:gd name="connsiteY4-322" fmla="*/ 174112 h 1018179"/>
                <a:gd name="connsiteX5-323" fmla="*/ 1238958 w 2073835"/>
                <a:gd name="connsiteY5-324" fmla="*/ 157124 h 1018179"/>
                <a:gd name="connsiteX6-325" fmla="*/ 1183625 w 2073835"/>
                <a:gd name="connsiteY6-326" fmla="*/ 8652 h 1018179"/>
                <a:gd name="connsiteX7-327" fmla="*/ 1196051 w 2073835"/>
                <a:gd name="connsiteY7-328" fmla="*/ 6190 h 1018179"/>
                <a:gd name="connsiteX8-329" fmla="*/ 1381889 w 2073835"/>
                <a:gd name="connsiteY8-330" fmla="*/ 121834 h 1018179"/>
                <a:gd name="connsiteX9-331" fmla="*/ 1441247 w 2073835"/>
                <a:gd name="connsiteY9-332" fmla="*/ 253240 h 1018179"/>
                <a:gd name="connsiteX10-333" fmla="*/ 1442778 w 2073835"/>
                <a:gd name="connsiteY10-334" fmla="*/ 260415 h 1018179"/>
                <a:gd name="connsiteX11-335" fmla="*/ 1476284 w 2073835"/>
                <a:gd name="connsiteY11-336" fmla="*/ 277306 h 1018179"/>
                <a:gd name="connsiteX12-337" fmla="*/ 1497407 w 2073835"/>
                <a:gd name="connsiteY12-338" fmla="*/ 262750 h 1018179"/>
                <a:gd name="connsiteX13-339" fmla="*/ 1478496 w 2073835"/>
                <a:gd name="connsiteY13-340" fmla="*/ 105434 h 1018179"/>
                <a:gd name="connsiteX14-341" fmla="*/ 1644628 w 2073835"/>
                <a:gd name="connsiteY14-342" fmla="*/ 262020 h 1018179"/>
                <a:gd name="connsiteX15-343" fmla="*/ 1671460 w 2073835"/>
                <a:gd name="connsiteY15-344" fmla="*/ 403691 h 1018179"/>
                <a:gd name="connsiteX16-345" fmla="*/ 1670350 w 2073835"/>
                <a:gd name="connsiteY16-346" fmla="*/ 445054 h 1018179"/>
                <a:gd name="connsiteX17-347" fmla="*/ 1694126 w 2073835"/>
                <a:gd name="connsiteY17-348" fmla="*/ 470904 h 1018179"/>
                <a:gd name="connsiteX18-349" fmla="*/ 1707195 w 2073835"/>
                <a:gd name="connsiteY18-350" fmla="*/ 443083 h 1018179"/>
                <a:gd name="connsiteX19-351" fmla="*/ 1743850 w 2073835"/>
                <a:gd name="connsiteY19-352" fmla="*/ 303968 h 1018179"/>
                <a:gd name="connsiteX20-353" fmla="*/ 1836628 w 2073835"/>
                <a:gd name="connsiteY20-354" fmla="*/ 512562 h 1018179"/>
                <a:gd name="connsiteX21-355" fmla="*/ 1818797 w 2073835"/>
                <a:gd name="connsiteY21-356" fmla="*/ 616449 h 1018179"/>
                <a:gd name="connsiteX22-357" fmla="*/ 1809330 w 2073835"/>
                <a:gd name="connsiteY22-358" fmla="*/ 643932 h 1018179"/>
                <a:gd name="connsiteX23-359" fmla="*/ 1835289 w 2073835"/>
                <a:gd name="connsiteY23-360" fmla="*/ 688763 h 1018179"/>
                <a:gd name="connsiteX24-361" fmla="*/ 1841046 w 2073835"/>
                <a:gd name="connsiteY24-362" fmla="*/ 678131 h 1018179"/>
                <a:gd name="connsiteX25-363" fmla="*/ 1928839 w 2073835"/>
                <a:gd name="connsiteY25-364" fmla="*/ 546229 h 1018179"/>
                <a:gd name="connsiteX26-365" fmla="*/ 1953464 w 2073835"/>
                <a:gd name="connsiteY26-366" fmla="*/ 773194 h 1018179"/>
                <a:gd name="connsiteX27-367" fmla="*/ 1925321 w 2073835"/>
                <a:gd name="connsiteY27-368" fmla="*/ 833887 h 1018179"/>
                <a:gd name="connsiteX28-369" fmla="*/ 1887788 w 2073835"/>
                <a:gd name="connsiteY28-370" fmla="*/ 889545 h 1018179"/>
                <a:gd name="connsiteX29-371" fmla="*/ 1901384 w 2073835"/>
                <a:gd name="connsiteY29-372" fmla="*/ 958383 h 1018179"/>
                <a:gd name="connsiteX30-373" fmla="*/ 1901664 w 2073835"/>
                <a:gd name="connsiteY30-374" fmla="*/ 963928 h 1018179"/>
                <a:gd name="connsiteX31-375" fmla="*/ 1911505 w 2073835"/>
                <a:gd name="connsiteY31-376" fmla="*/ 960749 h 1018179"/>
                <a:gd name="connsiteX32-377" fmla="*/ 2059875 w 2073835"/>
                <a:gd name="connsiteY32-378" fmla="*/ 818704 h 1018179"/>
                <a:gd name="connsiteX33-379" fmla="*/ 2053441 w 2073835"/>
                <a:gd name="connsiteY33-380" fmla="*/ 1018052 h 1018179"/>
                <a:gd name="connsiteX34-381" fmla="*/ 2053388 w 2073835"/>
                <a:gd name="connsiteY34-382" fmla="*/ 1018179 h 1018179"/>
                <a:gd name="connsiteX35-383" fmla="*/ 1827546 w 2073835"/>
                <a:gd name="connsiteY35-384" fmla="*/ 1018179 h 1018179"/>
                <a:gd name="connsiteX36-385" fmla="*/ 1826757 w 2073835"/>
                <a:gd name="connsiteY36-386" fmla="*/ 1011530 h 1018179"/>
                <a:gd name="connsiteX37-387" fmla="*/ 1286369 w 2073835"/>
                <a:gd name="connsiteY37-388" fmla="*/ 1011530 h 1018179"/>
                <a:gd name="connsiteX38-389" fmla="*/ 1284390 w 2073835"/>
                <a:gd name="connsiteY38-390" fmla="*/ 991895 h 1018179"/>
                <a:gd name="connsiteX39-391" fmla="*/ 993926 w 2073835"/>
                <a:gd name="connsiteY39-392" fmla="*/ 755160 h 1018179"/>
                <a:gd name="connsiteX40-393" fmla="*/ 703463 w 2073835"/>
                <a:gd name="connsiteY40-394" fmla="*/ 991895 h 1018179"/>
                <a:gd name="connsiteX41-395" fmla="*/ 701483 w 2073835"/>
                <a:gd name="connsiteY41-396" fmla="*/ 1011530 h 1018179"/>
                <a:gd name="connsiteX42-397" fmla="*/ 83785 w 2073835"/>
                <a:gd name="connsiteY42-398" fmla="*/ 1011530 h 1018179"/>
                <a:gd name="connsiteX43-399" fmla="*/ 84222 w 2073835"/>
                <a:gd name="connsiteY43-400" fmla="*/ 1002870 h 1018179"/>
                <a:gd name="connsiteX44-401" fmla="*/ 39947 w 2073835"/>
                <a:gd name="connsiteY44-402" fmla="*/ 1005608 h 1018179"/>
                <a:gd name="connsiteX45-403" fmla="*/ 1517 w 2073835"/>
                <a:gd name="connsiteY45-404" fmla="*/ 1014873 h 1018179"/>
                <a:gd name="connsiteX46-405" fmla="*/ 101434 w 2073835"/>
                <a:gd name="connsiteY46-406" fmla="*/ 882551 h 1018179"/>
                <a:gd name="connsiteX47-407" fmla="*/ 101449 w 2073835"/>
                <a:gd name="connsiteY47-408" fmla="*/ 882540 h 1018179"/>
                <a:gd name="connsiteX48-409" fmla="*/ 118438 w 2073835"/>
                <a:gd name="connsiteY48-410" fmla="*/ 796523 h 1018179"/>
                <a:gd name="connsiteX49-411" fmla="*/ 90983 w 2073835"/>
                <a:gd name="connsiteY49-412" fmla="*/ 806526 h 1018179"/>
                <a:gd name="connsiteX50-413" fmla="*/ 3409 w 2073835"/>
                <a:gd name="connsiteY50-414" fmla="*/ 852621 h 1018179"/>
                <a:gd name="connsiteX51-415" fmla="*/ 101028 w 2073835"/>
                <a:gd name="connsiteY51-416" fmla="*/ 646249 h 1018179"/>
                <a:gd name="connsiteX52-417" fmla="*/ 191411 w 2073835"/>
                <a:gd name="connsiteY52-418" fmla="*/ 592012 h 1018179"/>
                <a:gd name="connsiteX53-419" fmla="*/ 215724 w 2073835"/>
                <a:gd name="connsiteY53-420" fmla="*/ 582337 h 1018179"/>
                <a:gd name="connsiteX54-421" fmla="*/ 248732 w 2073835"/>
                <a:gd name="connsiteY54-422" fmla="*/ 530134 h 1018179"/>
                <a:gd name="connsiteX55-423" fmla="*/ 193673 w 2073835"/>
                <a:gd name="connsiteY55-424" fmla="*/ 531208 h 1018179"/>
                <a:gd name="connsiteX56-425" fmla="*/ 95890 w 2073835"/>
                <a:gd name="connsiteY56-426" fmla="*/ 546450 h 1018179"/>
                <a:gd name="connsiteX57-427" fmla="*/ 255095 w 2073835"/>
                <a:gd name="connsiteY57-428" fmla="*/ 382827 h 1018179"/>
                <a:gd name="connsiteX58-429" fmla="*/ 397175 w 2073835"/>
                <a:gd name="connsiteY58-430" fmla="*/ 358249 h 1018179"/>
                <a:gd name="connsiteX59-431" fmla="*/ 404243 w 2073835"/>
                <a:gd name="connsiteY59-432" fmla="*/ 358551 h 1018179"/>
                <a:gd name="connsiteX60-433" fmla="*/ 449181 w 2073835"/>
                <a:gd name="connsiteY60-434" fmla="*/ 324533 h 1018179"/>
                <a:gd name="connsiteX61-435" fmla="*/ 440910 w 2073835"/>
                <a:gd name="connsiteY61-436" fmla="*/ 321817 h 1018179"/>
                <a:gd name="connsiteX62-437" fmla="*/ 284963 w 2073835"/>
                <a:gd name="connsiteY62-438" fmla="*/ 293776 h 1018179"/>
                <a:gd name="connsiteX63-439" fmla="*/ 483374 w 2073835"/>
                <a:gd name="connsiteY63-440" fmla="*/ 180851 h 1018179"/>
                <a:gd name="connsiteX64-441" fmla="*/ 644966 w 2073835"/>
                <a:gd name="connsiteY64-442" fmla="*/ 201719 h 1018179"/>
                <a:gd name="connsiteX65-443" fmla="*/ 654610 w 2073835"/>
                <a:gd name="connsiteY65-444" fmla="*/ 205195 h 1018179"/>
                <a:gd name="connsiteX66-445" fmla="*/ 659458 w 2073835"/>
                <a:gd name="connsiteY66-446" fmla="*/ 202751 h 1018179"/>
                <a:gd name="connsiteX67-447" fmla="*/ 693065 w 2073835"/>
                <a:gd name="connsiteY67-448" fmla="*/ 191267 h 1018179"/>
                <a:gd name="connsiteX68-449" fmla="*/ 667080 w 2073835"/>
                <a:gd name="connsiteY68-450" fmla="*/ 172930 h 1018179"/>
                <a:gd name="connsiteX69-451" fmla="*/ 526180 w 2073835"/>
                <a:gd name="connsiteY69-452" fmla="*/ 100454 h 1018179"/>
                <a:gd name="connsiteX70-453" fmla="*/ 683757 w 2073835"/>
                <a:gd name="connsiteY70-454" fmla="*/ 48863 h 1018179"/>
                <a:gd name="connsiteX71-455" fmla="*/ 748960 w 2073835"/>
                <a:gd name="connsiteY71-456" fmla="*/ 50577 h 1018179"/>
                <a:gd name="connsiteX72-457" fmla="*/ 881341 w 2073835"/>
                <a:gd name="connsiteY72-458" fmla="*/ 107728 h 1018179"/>
                <a:gd name="connsiteX73-459" fmla="*/ 929904 w 2073835"/>
                <a:gd name="connsiteY73-460" fmla="*/ 142511 h 1018179"/>
                <a:gd name="connsiteX74-461" fmla="*/ 971678 w 2073835"/>
                <a:gd name="connsiteY74-462" fmla="*/ 140534 h 1018179"/>
                <a:gd name="connsiteX75-463" fmla="*/ 960141 w 2073835"/>
                <a:gd name="connsiteY75-464" fmla="*/ 125282 h 1018179"/>
                <a:gd name="connsiteX76-465" fmla="*/ 847922 w 2073835"/>
                <a:gd name="connsiteY76-466" fmla="*/ 13423 h 1018179"/>
                <a:gd name="connsiteX77-467" fmla="*/ 941222 w 2073835"/>
                <a:gd name="connsiteY77-468" fmla="*/ 1295 h 1018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Lst>
              <a:rect l="l" t="t" r="r" b="b"/>
              <a:pathLst>
                <a:path w="2073835" h="1018179">
                  <a:moveTo>
                    <a:pt x="941222" y="1295"/>
                  </a:moveTo>
                  <a:cubicBezTo>
                    <a:pt x="988502" y="4884"/>
                    <a:pt x="1042582" y="15877"/>
                    <a:pt x="1075324" y="33590"/>
                  </a:cubicBezTo>
                  <a:cubicBezTo>
                    <a:pt x="1108067" y="51303"/>
                    <a:pt x="1150410" y="89527"/>
                    <a:pt x="1184084" y="128259"/>
                  </a:cubicBezTo>
                  <a:lnTo>
                    <a:pt x="1212920" y="166945"/>
                  </a:lnTo>
                  <a:lnTo>
                    <a:pt x="1242709" y="174112"/>
                  </a:lnTo>
                  <a:lnTo>
                    <a:pt x="1238958" y="157124"/>
                  </a:lnTo>
                  <a:cubicBezTo>
                    <a:pt x="1225363" y="102775"/>
                    <a:pt x="1202918" y="31293"/>
                    <a:pt x="1183625" y="8652"/>
                  </a:cubicBezTo>
                  <a:cubicBezTo>
                    <a:pt x="1186124" y="6526"/>
                    <a:pt x="1190398" y="5769"/>
                    <a:pt x="1196051" y="6190"/>
                  </a:cubicBezTo>
                  <a:cubicBezTo>
                    <a:pt x="1235619" y="9136"/>
                    <a:pt x="1342742" y="69763"/>
                    <a:pt x="1381889" y="121834"/>
                  </a:cubicBezTo>
                  <a:cubicBezTo>
                    <a:pt x="1404259" y="151591"/>
                    <a:pt x="1426798" y="203993"/>
                    <a:pt x="1441247" y="253240"/>
                  </a:cubicBezTo>
                  <a:lnTo>
                    <a:pt x="1442778" y="260415"/>
                  </a:lnTo>
                  <a:lnTo>
                    <a:pt x="1476284" y="277306"/>
                  </a:lnTo>
                  <a:lnTo>
                    <a:pt x="1497407" y="262750"/>
                  </a:lnTo>
                  <a:cubicBezTo>
                    <a:pt x="1496959" y="206727"/>
                    <a:pt x="1491931" y="131974"/>
                    <a:pt x="1478496" y="105434"/>
                  </a:cubicBezTo>
                  <a:cubicBezTo>
                    <a:pt x="1501933" y="93596"/>
                    <a:pt x="1615120" y="193665"/>
                    <a:pt x="1644628" y="262020"/>
                  </a:cubicBezTo>
                  <a:cubicBezTo>
                    <a:pt x="1659383" y="296197"/>
                    <a:pt x="1668983" y="352427"/>
                    <a:pt x="1671460" y="403691"/>
                  </a:cubicBezTo>
                  <a:lnTo>
                    <a:pt x="1670350" y="445054"/>
                  </a:lnTo>
                  <a:lnTo>
                    <a:pt x="1694126" y="470904"/>
                  </a:lnTo>
                  <a:lnTo>
                    <a:pt x="1707195" y="443083"/>
                  </a:lnTo>
                  <a:cubicBezTo>
                    <a:pt x="1728416" y="391232"/>
                    <a:pt x="1745995" y="333637"/>
                    <a:pt x="1743850" y="303968"/>
                  </a:cubicBezTo>
                  <a:cubicBezTo>
                    <a:pt x="1770041" y="302098"/>
                    <a:pt x="1835805" y="438115"/>
                    <a:pt x="1836628" y="512562"/>
                  </a:cubicBezTo>
                  <a:cubicBezTo>
                    <a:pt x="1836937" y="540480"/>
                    <a:pt x="1829781" y="578721"/>
                    <a:pt x="1818797" y="616449"/>
                  </a:cubicBezTo>
                  <a:lnTo>
                    <a:pt x="1809330" y="643932"/>
                  </a:lnTo>
                  <a:lnTo>
                    <a:pt x="1835289" y="688763"/>
                  </a:lnTo>
                  <a:lnTo>
                    <a:pt x="1841046" y="678131"/>
                  </a:lnTo>
                  <a:cubicBezTo>
                    <a:pt x="1877090" y="635241"/>
                    <a:pt x="1921818" y="575135"/>
                    <a:pt x="1928839" y="546229"/>
                  </a:cubicBezTo>
                  <a:cubicBezTo>
                    <a:pt x="1954349" y="552449"/>
                    <a:pt x="1975421" y="702052"/>
                    <a:pt x="1953464" y="773194"/>
                  </a:cubicBezTo>
                  <a:cubicBezTo>
                    <a:pt x="1947975" y="790979"/>
                    <a:pt x="1937925" y="812119"/>
                    <a:pt x="1925321" y="833887"/>
                  </a:cubicBezTo>
                  <a:lnTo>
                    <a:pt x="1887788" y="889545"/>
                  </a:lnTo>
                  <a:lnTo>
                    <a:pt x="1901384" y="958383"/>
                  </a:lnTo>
                  <a:cubicBezTo>
                    <a:pt x="1901477" y="960231"/>
                    <a:pt x="1901571" y="962080"/>
                    <a:pt x="1901664" y="963928"/>
                  </a:cubicBezTo>
                  <a:lnTo>
                    <a:pt x="1911505" y="960749"/>
                  </a:lnTo>
                  <a:cubicBezTo>
                    <a:pt x="1950867" y="932901"/>
                    <a:pt x="2043479" y="854818"/>
                    <a:pt x="2059875" y="818704"/>
                  </a:cubicBezTo>
                  <a:cubicBezTo>
                    <a:pt x="2080786" y="828219"/>
                    <a:pt x="2077854" y="944947"/>
                    <a:pt x="2053441" y="1018052"/>
                  </a:cubicBezTo>
                  <a:cubicBezTo>
                    <a:pt x="2053423" y="1018094"/>
                    <a:pt x="2053406" y="1018137"/>
                    <a:pt x="2053388" y="1018179"/>
                  </a:cubicBezTo>
                  <a:lnTo>
                    <a:pt x="1827546" y="1018179"/>
                  </a:lnTo>
                  <a:lnTo>
                    <a:pt x="1826757" y="1011530"/>
                  </a:lnTo>
                  <a:lnTo>
                    <a:pt x="1286369" y="1011530"/>
                  </a:lnTo>
                  <a:lnTo>
                    <a:pt x="1284390" y="991895"/>
                  </a:lnTo>
                  <a:cubicBezTo>
                    <a:pt x="1256743" y="856791"/>
                    <a:pt x="1137203" y="755160"/>
                    <a:pt x="993926" y="755160"/>
                  </a:cubicBezTo>
                  <a:cubicBezTo>
                    <a:pt x="850649" y="755160"/>
                    <a:pt x="731109" y="856791"/>
                    <a:pt x="703463" y="991895"/>
                  </a:cubicBezTo>
                  <a:lnTo>
                    <a:pt x="701483" y="1011530"/>
                  </a:lnTo>
                  <a:lnTo>
                    <a:pt x="83785" y="1011530"/>
                  </a:lnTo>
                  <a:cubicBezTo>
                    <a:pt x="83931" y="1008643"/>
                    <a:pt x="84076" y="1005757"/>
                    <a:pt x="84222" y="1002870"/>
                  </a:cubicBezTo>
                  <a:lnTo>
                    <a:pt x="39947" y="1005608"/>
                  </a:lnTo>
                  <a:cubicBezTo>
                    <a:pt x="23769" y="1007454"/>
                    <a:pt x="10305" y="1010281"/>
                    <a:pt x="1517" y="1014873"/>
                  </a:cubicBezTo>
                  <a:cubicBezTo>
                    <a:pt x="-7588" y="997412"/>
                    <a:pt x="45598" y="928657"/>
                    <a:pt x="101434" y="882551"/>
                  </a:cubicBezTo>
                  <a:cubicBezTo>
                    <a:pt x="101439" y="882547"/>
                    <a:pt x="101444" y="882544"/>
                    <a:pt x="101449" y="882540"/>
                  </a:cubicBezTo>
                  <a:lnTo>
                    <a:pt x="118438" y="796523"/>
                  </a:lnTo>
                  <a:lnTo>
                    <a:pt x="90983" y="806526"/>
                  </a:lnTo>
                  <a:cubicBezTo>
                    <a:pt x="53068" y="821590"/>
                    <a:pt x="17471" y="838638"/>
                    <a:pt x="3409" y="852621"/>
                  </a:cubicBezTo>
                  <a:cubicBezTo>
                    <a:pt x="-15089" y="833988"/>
                    <a:pt x="45130" y="695427"/>
                    <a:pt x="101028" y="646249"/>
                  </a:cubicBezTo>
                  <a:cubicBezTo>
                    <a:pt x="121991" y="627807"/>
                    <a:pt x="155646" y="608291"/>
                    <a:pt x="191411" y="592012"/>
                  </a:cubicBezTo>
                  <a:lnTo>
                    <a:pt x="215724" y="582337"/>
                  </a:lnTo>
                  <a:lnTo>
                    <a:pt x="248732" y="530134"/>
                  </a:lnTo>
                  <a:lnTo>
                    <a:pt x="193673" y="531208"/>
                  </a:lnTo>
                  <a:cubicBezTo>
                    <a:pt x="152922" y="533178"/>
                    <a:pt x="113723" y="537776"/>
                    <a:pt x="95890" y="546450"/>
                  </a:cubicBezTo>
                  <a:cubicBezTo>
                    <a:pt x="84425" y="522829"/>
                    <a:pt x="186280" y="411246"/>
                    <a:pt x="255095" y="382827"/>
                  </a:cubicBezTo>
                  <a:cubicBezTo>
                    <a:pt x="289503" y="368617"/>
                    <a:pt x="345879" y="359912"/>
                    <a:pt x="397175" y="358249"/>
                  </a:cubicBezTo>
                  <a:lnTo>
                    <a:pt x="404243" y="358551"/>
                  </a:lnTo>
                  <a:lnTo>
                    <a:pt x="449181" y="324533"/>
                  </a:lnTo>
                  <a:lnTo>
                    <a:pt x="440910" y="321817"/>
                  </a:lnTo>
                  <a:cubicBezTo>
                    <a:pt x="387218" y="305821"/>
                    <a:pt x="314275" y="288712"/>
                    <a:pt x="284963" y="293776"/>
                  </a:cubicBezTo>
                  <a:cubicBezTo>
                    <a:pt x="280515" y="267898"/>
                    <a:pt x="409371" y="189023"/>
                    <a:pt x="483374" y="180851"/>
                  </a:cubicBezTo>
                  <a:cubicBezTo>
                    <a:pt x="525001" y="176254"/>
                    <a:pt x="591399" y="186076"/>
                    <a:pt x="644966" y="201719"/>
                  </a:cubicBezTo>
                  <a:lnTo>
                    <a:pt x="654610" y="205195"/>
                  </a:lnTo>
                  <a:lnTo>
                    <a:pt x="659458" y="202751"/>
                  </a:lnTo>
                  <a:lnTo>
                    <a:pt x="693065" y="191267"/>
                  </a:lnTo>
                  <a:lnTo>
                    <a:pt x="667080" y="172930"/>
                  </a:lnTo>
                  <a:cubicBezTo>
                    <a:pt x="620425" y="141914"/>
                    <a:pt x="555690" y="104196"/>
                    <a:pt x="526180" y="100454"/>
                  </a:cubicBezTo>
                  <a:cubicBezTo>
                    <a:pt x="528673" y="80919"/>
                    <a:pt x="611592" y="54837"/>
                    <a:pt x="683757" y="48863"/>
                  </a:cubicBezTo>
                  <a:cubicBezTo>
                    <a:pt x="707812" y="46871"/>
                    <a:pt x="730673" y="47114"/>
                    <a:pt x="748960" y="50577"/>
                  </a:cubicBezTo>
                  <a:cubicBezTo>
                    <a:pt x="785536" y="57505"/>
                    <a:pt x="837491" y="81058"/>
                    <a:pt x="881341" y="107728"/>
                  </a:cubicBezTo>
                  <a:lnTo>
                    <a:pt x="929904" y="142511"/>
                  </a:lnTo>
                  <a:lnTo>
                    <a:pt x="971678" y="140534"/>
                  </a:lnTo>
                  <a:lnTo>
                    <a:pt x="960141" y="125282"/>
                  </a:lnTo>
                  <a:cubicBezTo>
                    <a:pt x="925115" y="81557"/>
                    <a:pt x="874900" y="25954"/>
                    <a:pt x="847922" y="13423"/>
                  </a:cubicBezTo>
                  <a:cubicBezTo>
                    <a:pt x="853462" y="1521"/>
                    <a:pt x="893941" y="-2294"/>
                    <a:pt x="941222" y="129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900" dirty="0">
                  <a:solidFill>
                    <a:schemeClr val="tx1"/>
                  </a:solidFill>
                  <a:latin typeface="微软雅黑" panose="020B0503020204020204" pitchFamily="34" charset="-122"/>
                  <a:ea typeface="微软雅黑" panose="020B0503020204020204" pitchFamily="34" charset="-122"/>
                </a:rPr>
                <a:t>                        </a:t>
              </a:r>
              <a:r>
                <a:rPr lang="en-US" altLang="zh-CN" sz="1600" dirty="0">
                  <a:solidFill>
                    <a:schemeClr val="tx1"/>
                  </a:solidFill>
                  <a:latin typeface="微软雅黑" panose="020B0503020204020204" pitchFamily="34" charset="-122"/>
                  <a:ea typeface="微软雅黑" panose="020B0503020204020204" pitchFamily="34" charset="-122"/>
                </a:rPr>
                <a:t>30%</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37" name="矩形 36"/>
            <p:cNvSpPr/>
            <p:nvPr/>
          </p:nvSpPr>
          <p:spPr>
            <a:xfrm>
              <a:off x="8574645" y="2007077"/>
              <a:ext cx="2817609" cy="1598163"/>
            </a:xfrm>
            <a:prstGeom prst="rect">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dirty="0">
                <a:solidFill>
                  <a:schemeClr val="tx1"/>
                </a:solidFill>
                <a:latin typeface="微软雅黑" panose="020B0503020204020204" pitchFamily="34" charset="-122"/>
                <a:ea typeface="微软雅黑" panose="020B0503020204020204" pitchFamily="34" charset="-122"/>
              </a:endParaRPr>
            </a:p>
          </p:txBody>
        </p:sp>
        <p:grpSp>
          <p:nvGrpSpPr>
            <p:cNvPr id="12" name="组合 37"/>
            <p:cNvGrpSpPr/>
            <p:nvPr/>
          </p:nvGrpSpPr>
          <p:grpSpPr>
            <a:xfrm>
              <a:off x="9878627" y="3455784"/>
              <a:ext cx="182961" cy="1278056"/>
              <a:chOff x="6038577" y="2302601"/>
              <a:chExt cx="130628" cy="975087"/>
            </a:xfrm>
          </p:grpSpPr>
          <p:cxnSp>
            <p:nvCxnSpPr>
              <p:cNvPr id="39" name="直接连接符 38"/>
              <p:cNvCxnSpPr>
                <a:endCxn id="40" idx="0"/>
              </p:cNvCxnSpPr>
              <p:nvPr/>
            </p:nvCxnSpPr>
            <p:spPr>
              <a:xfrm flipH="1">
                <a:off x="6103891" y="2302601"/>
                <a:ext cx="5988" cy="844459"/>
              </a:xfrm>
              <a:prstGeom prst="line">
                <a:avLst/>
              </a:prstGeom>
              <a:gradFill flip="none" rotWithShape="1">
                <a:gsLst>
                  <a:gs pos="0">
                    <a:srgbClr val="BE1247"/>
                  </a:gs>
                  <a:gs pos="33000">
                    <a:srgbClr val="D2144F"/>
                  </a:gs>
                  <a:gs pos="96000">
                    <a:srgbClr val="F87477"/>
                  </a:gs>
                  <a:gs pos="100000">
                    <a:srgbClr val="FA9496"/>
                  </a:gs>
                </a:gsLst>
                <a:lin ang="0" scaled="1"/>
                <a:tileRect/>
              </a:gradFill>
              <a:ln w="317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40" name="椭圆 39"/>
              <p:cNvSpPr/>
              <p:nvPr/>
            </p:nvSpPr>
            <p:spPr>
              <a:xfrm>
                <a:off x="6038577" y="3147060"/>
                <a:ext cx="130628" cy="130628"/>
              </a:xfrm>
              <a:prstGeom prst="ellipse">
                <a:avLst/>
              </a:prstGeom>
              <a:solidFill>
                <a:schemeClr val="bg1">
                  <a:lumMod val="9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solidFill>
                    <a:schemeClr val="tx1"/>
                  </a:solidFill>
                  <a:latin typeface="微软雅黑" panose="020B0503020204020204" pitchFamily="34" charset="-122"/>
                  <a:ea typeface="微软雅黑" panose="020B0503020204020204" pitchFamily="34" charset="-122"/>
                </a:endParaRPr>
              </a:p>
            </p:txBody>
          </p:sp>
        </p:grpSp>
        <p:grpSp>
          <p:nvGrpSpPr>
            <p:cNvPr id="13" name="组合 46"/>
            <p:cNvGrpSpPr/>
            <p:nvPr/>
          </p:nvGrpSpPr>
          <p:grpSpPr>
            <a:xfrm>
              <a:off x="8665342" y="2182286"/>
              <a:ext cx="2985737" cy="952348"/>
              <a:chOff x="1637339" y="2110745"/>
              <a:chExt cx="3014277" cy="914662"/>
            </a:xfrm>
          </p:grpSpPr>
          <p:sp>
            <p:nvSpPr>
              <p:cNvPr id="48" name="文本框 47"/>
              <p:cNvSpPr txBox="1"/>
              <p:nvPr/>
            </p:nvSpPr>
            <p:spPr>
              <a:xfrm>
                <a:off x="1637339" y="2110745"/>
                <a:ext cx="3014277" cy="283686"/>
              </a:xfrm>
              <a:prstGeom prst="rect">
                <a:avLst/>
              </a:prstGeom>
              <a:noFill/>
            </p:spPr>
            <p:txBody>
              <a:bodyPr wrap="square" rtlCol="0">
                <a:spAutoFit/>
              </a:bodyPr>
              <a:lstStyle/>
              <a:p>
                <a:pPr fontAlgn="base">
                  <a:lnSpc>
                    <a:spcPct val="70000"/>
                  </a:lnSpc>
                  <a:spcBef>
                    <a:spcPct val="0"/>
                  </a:spcBef>
                  <a:spcAft>
                    <a:spcPct val="0"/>
                  </a:spcAft>
                  <a:buNone/>
                </a:pPr>
                <a:r>
                  <a:rPr lang="zh-CN" altLang="en-US" sz="1200" dirty="0">
                    <a:solidFill>
                      <a:schemeClr val="tx1">
                        <a:lumMod val="75000"/>
                        <a:lumOff val="25000"/>
                      </a:schemeClr>
                    </a:solidFill>
                    <a:latin typeface="微软雅黑"/>
                    <a:ea typeface="微软雅黑"/>
                    <a:cs typeface="Bebas Neue" charset="0"/>
                    <a:sym typeface="Bebas Neue" charset="0"/>
                  </a:rPr>
                  <a:t>单击此处添加标题</a:t>
                </a:r>
                <a:endParaRPr lang="en-US" altLang="zh-CN" sz="1200" dirty="0">
                  <a:solidFill>
                    <a:schemeClr val="tx1">
                      <a:lumMod val="75000"/>
                      <a:lumOff val="25000"/>
                    </a:schemeClr>
                  </a:solidFill>
                  <a:latin typeface="微软雅黑"/>
                  <a:ea typeface="微软雅黑"/>
                  <a:cs typeface="Bebas Neue" charset="0"/>
                  <a:sym typeface="Bebas Neue" charset="0"/>
                </a:endParaRPr>
              </a:p>
            </p:txBody>
          </p:sp>
          <p:sp>
            <p:nvSpPr>
              <p:cNvPr id="49" name="文本框 14"/>
              <p:cNvSpPr txBox="1"/>
              <p:nvPr/>
            </p:nvSpPr>
            <p:spPr>
              <a:xfrm>
                <a:off x="1637339" y="2463945"/>
                <a:ext cx="2753019" cy="56146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gr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1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2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4648201" y="3107697"/>
            <a:ext cx="881063" cy="1008373"/>
          </a:xfrm>
          <a:custGeom>
            <a:avLst/>
            <a:gdLst/>
            <a:ahLst/>
            <a:cxnLst/>
            <a:rect l="l" t="t" r="r" b="b"/>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微软雅黑" panose="020B0503020204020204" pitchFamily="34" charset="-122"/>
              <a:ea typeface="微软雅黑" panose="020B0503020204020204" pitchFamily="34" charset="-122"/>
            </a:endParaRPr>
          </a:p>
        </p:txBody>
      </p:sp>
      <p:sp>
        <p:nvSpPr>
          <p:cNvPr id="4" name="任意多边形 3"/>
          <p:cNvSpPr>
            <a:spLocks noChangeArrowheads="1"/>
          </p:cNvSpPr>
          <p:nvPr/>
        </p:nvSpPr>
        <p:spPr bwMode="auto">
          <a:xfrm>
            <a:off x="6516689" y="1217989"/>
            <a:ext cx="879475" cy="1008373"/>
          </a:xfrm>
          <a:custGeom>
            <a:avLst/>
            <a:gdLst>
              <a:gd name="T0" fmla="*/ 0 w 1184474"/>
              <a:gd name="T1" fmla="*/ 0 h 1305883"/>
              <a:gd name="T2" fmla="*/ 1184474 w 1184474"/>
              <a:gd name="T3" fmla="*/ 1305883 h 1305883"/>
            </a:gdLst>
            <a:ahLst/>
            <a:cxnLst/>
            <a:rect l="T0" t="T1" r="T2" b="T3"/>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5580112" y="3689030"/>
            <a:ext cx="1712912" cy="611706"/>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sp>
        <p:nvSpPr>
          <p:cNvPr id="6" name="TextBox 5"/>
          <p:cNvSpPr txBox="1"/>
          <p:nvPr/>
        </p:nvSpPr>
        <p:spPr>
          <a:xfrm>
            <a:off x="4914901" y="1096380"/>
            <a:ext cx="1801813" cy="438582"/>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sp>
        <p:nvSpPr>
          <p:cNvPr id="7" name="TextBox 6"/>
          <p:cNvSpPr txBox="1"/>
          <p:nvPr/>
        </p:nvSpPr>
        <p:spPr>
          <a:xfrm>
            <a:off x="1550988" y="3579996"/>
            <a:ext cx="1905000" cy="438582"/>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sp>
        <p:nvSpPr>
          <p:cNvPr id="8" name="TextBox 7"/>
          <p:cNvSpPr txBox="1"/>
          <p:nvPr/>
        </p:nvSpPr>
        <p:spPr>
          <a:xfrm>
            <a:off x="2800350" y="1860204"/>
            <a:ext cx="1765300" cy="611706"/>
          </a:xfrm>
          <a:prstGeom prst="rect">
            <a:avLst/>
          </a:prstGeom>
          <a:noFill/>
          <a:ln>
            <a:noFill/>
          </a:ln>
        </p:spPr>
        <p:txBody>
          <a:bodyPr>
            <a:spAutoFit/>
          </a:bodyPr>
          <a:lstStyle>
            <a:defPPr>
              <a:defRPr lang="zh-CN"/>
            </a:defPPr>
            <a:lvl1pPr>
              <a:lnSpc>
                <a:spcPct val="150000"/>
              </a:lnSpc>
              <a:defRPr sz="1200">
                <a:solidFill>
                  <a:srgbClr val="4D4D4D"/>
                </a:solidFill>
                <a:ea typeface="微软雅黑" panose="020B0503020204020204" pitchFamily="34" charset="-122"/>
              </a:defRPr>
            </a:lvl1pPr>
          </a:lstStyle>
          <a:p>
            <a:pPr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此处添加详细文本描述，建议与标题相关并符合整体语言风格</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sp>
        <p:nvSpPr>
          <p:cNvPr id="9" name="矩形 1"/>
          <p:cNvSpPr>
            <a:spLocks noChangeArrowheads="1"/>
          </p:cNvSpPr>
          <p:nvPr/>
        </p:nvSpPr>
        <p:spPr bwMode="auto">
          <a:xfrm>
            <a:off x="4565651" y="2073916"/>
            <a:ext cx="1008063" cy="881335"/>
          </a:xfrm>
          <a:custGeom>
            <a:avLst/>
            <a:gdLst>
              <a:gd name="T0" fmla="*/ 0 w 1008063"/>
              <a:gd name="T1" fmla="*/ 0 h 881063"/>
              <a:gd name="T2" fmla="*/ 1008063 w 1008063"/>
              <a:gd name="T3" fmla="*/ 881063 h 881063"/>
            </a:gdLst>
            <a:ahLst/>
            <a:cxnLst/>
            <a:rect l="T0" t="T1" r="T2" b="T3"/>
            <a:pathLst>
              <a:path w="1008063" h="881063">
                <a:moveTo>
                  <a:pt x="942728" y="158110"/>
                </a:moveTo>
                <a:cubicBezTo>
                  <a:pt x="958837" y="158686"/>
                  <a:pt x="976062" y="164329"/>
                  <a:pt x="988810" y="176613"/>
                </a:cubicBezTo>
                <a:cubicBezTo>
                  <a:pt x="1001557" y="188897"/>
                  <a:pt x="1007414" y="205494"/>
                  <a:pt x="1008012" y="221018"/>
                </a:cubicBezTo>
                <a:cubicBezTo>
                  <a:pt x="1008611" y="236540"/>
                  <a:pt x="1003951" y="250988"/>
                  <a:pt x="995667" y="258970"/>
                </a:cubicBezTo>
                <a:cubicBezTo>
                  <a:pt x="979099" y="274935"/>
                  <a:pt x="914897" y="296968"/>
                  <a:pt x="889402" y="272402"/>
                </a:cubicBezTo>
                <a:cubicBezTo>
                  <a:pt x="863908" y="247835"/>
                  <a:pt x="886774" y="185970"/>
                  <a:pt x="903342" y="170005"/>
                </a:cubicBezTo>
                <a:cubicBezTo>
                  <a:pt x="911626" y="162023"/>
                  <a:pt x="926619" y="157533"/>
                  <a:pt x="942728" y="158110"/>
                </a:cubicBezTo>
                <a:close/>
                <a:moveTo>
                  <a:pt x="601892" y="104078"/>
                </a:moveTo>
                <a:cubicBezTo>
                  <a:pt x="647770" y="105923"/>
                  <a:pt x="699852" y="116845"/>
                  <a:pt x="735390" y="142824"/>
                </a:cubicBezTo>
                <a:cubicBezTo>
                  <a:pt x="782774" y="177463"/>
                  <a:pt x="843230" y="264059"/>
                  <a:pt x="843230" y="312867"/>
                </a:cubicBezTo>
                <a:cubicBezTo>
                  <a:pt x="843230" y="361676"/>
                  <a:pt x="782774" y="426229"/>
                  <a:pt x="735390" y="435676"/>
                </a:cubicBezTo>
                <a:cubicBezTo>
                  <a:pt x="688006" y="445123"/>
                  <a:pt x="607942" y="364825"/>
                  <a:pt x="558924" y="369548"/>
                </a:cubicBezTo>
                <a:cubicBezTo>
                  <a:pt x="509906" y="374272"/>
                  <a:pt x="472326" y="430952"/>
                  <a:pt x="441281" y="464016"/>
                </a:cubicBezTo>
                <a:cubicBezTo>
                  <a:pt x="410236" y="497080"/>
                  <a:pt x="390628" y="519122"/>
                  <a:pt x="372655" y="567931"/>
                </a:cubicBezTo>
                <a:cubicBezTo>
                  <a:pt x="354682" y="616740"/>
                  <a:pt x="388995" y="649804"/>
                  <a:pt x="333441" y="756867"/>
                </a:cubicBezTo>
                <a:cubicBezTo>
                  <a:pt x="277887" y="863931"/>
                  <a:pt x="173315" y="887548"/>
                  <a:pt x="117761" y="879676"/>
                </a:cubicBezTo>
                <a:cubicBezTo>
                  <a:pt x="62207" y="871804"/>
                  <a:pt x="-3151" y="766314"/>
                  <a:pt x="117" y="709633"/>
                </a:cubicBezTo>
                <a:cubicBezTo>
                  <a:pt x="3385" y="652952"/>
                  <a:pt x="91617" y="596272"/>
                  <a:pt x="137368" y="539591"/>
                </a:cubicBezTo>
                <a:cubicBezTo>
                  <a:pt x="183119" y="482910"/>
                  <a:pt x="351414" y="243591"/>
                  <a:pt x="421673" y="171165"/>
                </a:cubicBezTo>
                <a:cubicBezTo>
                  <a:pt x="491933" y="98739"/>
                  <a:pt x="506638" y="109761"/>
                  <a:pt x="558924" y="105037"/>
                </a:cubicBezTo>
                <a:cubicBezTo>
                  <a:pt x="571996" y="103856"/>
                  <a:pt x="586599" y="103463"/>
                  <a:pt x="601892" y="104078"/>
                </a:cubicBezTo>
                <a:close/>
                <a:moveTo>
                  <a:pt x="862789" y="66481"/>
                </a:moveTo>
                <a:cubicBezTo>
                  <a:pt x="874025" y="66822"/>
                  <a:pt x="886019" y="70694"/>
                  <a:pt x="894862" y="79215"/>
                </a:cubicBezTo>
                <a:cubicBezTo>
                  <a:pt x="903705" y="87737"/>
                  <a:pt x="907724" y="99294"/>
                  <a:pt x="908078" y="110121"/>
                </a:cubicBezTo>
                <a:cubicBezTo>
                  <a:pt x="908432" y="120948"/>
                  <a:pt x="905123" y="131044"/>
                  <a:pt x="899312" y="136645"/>
                </a:cubicBezTo>
                <a:cubicBezTo>
                  <a:pt x="887688" y="147845"/>
                  <a:pt x="842810" y="163459"/>
                  <a:pt x="825123" y="146416"/>
                </a:cubicBezTo>
                <a:cubicBezTo>
                  <a:pt x="807437" y="129374"/>
                  <a:pt x="823640" y="86128"/>
                  <a:pt x="835263" y="74928"/>
                </a:cubicBezTo>
                <a:cubicBezTo>
                  <a:pt x="841075" y="69328"/>
                  <a:pt x="851553" y="66139"/>
                  <a:pt x="862789" y="66481"/>
                </a:cubicBezTo>
                <a:close/>
                <a:moveTo>
                  <a:pt x="763988" y="18007"/>
                </a:moveTo>
                <a:cubicBezTo>
                  <a:pt x="774440" y="17883"/>
                  <a:pt x="785448" y="21017"/>
                  <a:pt x="793324" y="28607"/>
                </a:cubicBezTo>
                <a:cubicBezTo>
                  <a:pt x="801200" y="36196"/>
                  <a:pt x="804453" y="46804"/>
                  <a:pt x="804324" y="56876"/>
                </a:cubicBezTo>
                <a:cubicBezTo>
                  <a:pt x="804196" y="66947"/>
                  <a:pt x="800685" y="76483"/>
                  <a:pt x="795034" y="81927"/>
                </a:cubicBezTo>
                <a:cubicBezTo>
                  <a:pt x="783732" y="92818"/>
                  <a:pt x="741264" y="109129"/>
                  <a:pt x="725512" y="93950"/>
                </a:cubicBezTo>
                <a:cubicBezTo>
                  <a:pt x="709760" y="78771"/>
                  <a:pt x="726687" y="37850"/>
                  <a:pt x="737989" y="26959"/>
                </a:cubicBezTo>
                <a:cubicBezTo>
                  <a:pt x="743640" y="21514"/>
                  <a:pt x="753536" y="18131"/>
                  <a:pt x="763988" y="18007"/>
                </a:cubicBezTo>
                <a:close/>
                <a:moveTo>
                  <a:pt x="551220" y="4923"/>
                </a:moveTo>
                <a:cubicBezTo>
                  <a:pt x="559475" y="6401"/>
                  <a:pt x="568701" y="10543"/>
                  <a:pt x="576170" y="17741"/>
                </a:cubicBezTo>
                <a:cubicBezTo>
                  <a:pt x="583640" y="24939"/>
                  <a:pt x="587939" y="33828"/>
                  <a:pt x="589473" y="41784"/>
                </a:cubicBezTo>
                <a:cubicBezTo>
                  <a:pt x="591007" y="49739"/>
                  <a:pt x="589776" y="56760"/>
                  <a:pt x="586186" y="60219"/>
                </a:cubicBezTo>
                <a:cubicBezTo>
                  <a:pt x="579006" y="67138"/>
                  <a:pt x="548030" y="73648"/>
                  <a:pt x="533091" y="59253"/>
                </a:cubicBezTo>
                <a:cubicBezTo>
                  <a:pt x="518152" y="44857"/>
                  <a:pt x="524908" y="15008"/>
                  <a:pt x="532088" y="8090"/>
                </a:cubicBezTo>
                <a:cubicBezTo>
                  <a:pt x="535678" y="4631"/>
                  <a:pt x="542964" y="3445"/>
                  <a:pt x="551220" y="4923"/>
                </a:cubicBezTo>
                <a:close/>
                <a:moveTo>
                  <a:pt x="651821" y="257"/>
                </a:moveTo>
                <a:cubicBezTo>
                  <a:pt x="661466" y="1276"/>
                  <a:pt x="672006" y="5368"/>
                  <a:pt x="680172" y="13237"/>
                </a:cubicBezTo>
                <a:cubicBezTo>
                  <a:pt x="688338" y="21106"/>
                  <a:pt x="692585" y="31263"/>
                  <a:pt x="693642" y="40556"/>
                </a:cubicBezTo>
                <a:cubicBezTo>
                  <a:pt x="694701" y="49851"/>
                  <a:pt x="692571" y="58282"/>
                  <a:pt x="687985" y="62701"/>
                </a:cubicBezTo>
                <a:cubicBezTo>
                  <a:pt x="678813" y="71540"/>
                  <a:pt x="641472" y="82005"/>
                  <a:pt x="625139" y="66267"/>
                </a:cubicBezTo>
                <a:cubicBezTo>
                  <a:pt x="608806" y="50529"/>
                  <a:pt x="619667" y="14547"/>
                  <a:pt x="628840" y="5709"/>
                </a:cubicBezTo>
                <a:cubicBezTo>
                  <a:pt x="633426" y="1290"/>
                  <a:pt x="642176" y="-763"/>
                  <a:pt x="651821" y="25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微软雅黑" panose="020B0503020204020204" pitchFamily="34" charset="-122"/>
              <a:ea typeface="微软雅黑" panose="020B0503020204020204" pitchFamily="34" charset="-122"/>
            </a:endParaRPr>
          </a:p>
        </p:txBody>
      </p:sp>
      <p:sp>
        <p:nvSpPr>
          <p:cNvPr id="10" name="矩形 21"/>
          <p:cNvSpPr/>
          <p:nvPr/>
        </p:nvSpPr>
        <p:spPr>
          <a:xfrm>
            <a:off x="3165476" y="3828645"/>
            <a:ext cx="1008063" cy="879747"/>
          </a:xfrm>
          <a:custGeom>
            <a:avLst/>
            <a:gdLst/>
            <a:ahLst/>
            <a:cxnLst/>
            <a:rect l="l" t="t" r="r" b="b"/>
            <a:pathLst>
              <a:path w="1008063" h="879475">
                <a:moveTo>
                  <a:pt x="942729" y="157825"/>
                </a:moveTo>
                <a:cubicBezTo>
                  <a:pt x="958838" y="158400"/>
                  <a:pt x="976062" y="164033"/>
                  <a:pt x="988810" y="176295"/>
                </a:cubicBezTo>
                <a:cubicBezTo>
                  <a:pt x="1001557" y="188557"/>
                  <a:pt x="1007414" y="205124"/>
                  <a:pt x="1008012" y="220619"/>
                </a:cubicBezTo>
                <a:cubicBezTo>
                  <a:pt x="1008611" y="236114"/>
                  <a:pt x="1003952" y="250535"/>
                  <a:pt x="995667" y="258503"/>
                </a:cubicBezTo>
                <a:cubicBezTo>
                  <a:pt x="979099" y="274440"/>
                  <a:pt x="914897" y="296433"/>
                  <a:pt x="889403" y="271911"/>
                </a:cubicBezTo>
                <a:cubicBezTo>
                  <a:pt x="863909" y="247389"/>
                  <a:pt x="886774" y="185636"/>
                  <a:pt x="903342" y="169699"/>
                </a:cubicBezTo>
                <a:cubicBezTo>
                  <a:pt x="911626" y="161731"/>
                  <a:pt x="926620" y="157249"/>
                  <a:pt x="942729" y="157825"/>
                </a:cubicBezTo>
                <a:close/>
                <a:moveTo>
                  <a:pt x="601892" y="103890"/>
                </a:moveTo>
                <a:cubicBezTo>
                  <a:pt x="647770" y="105732"/>
                  <a:pt x="699852" y="116635"/>
                  <a:pt x="735390" y="142567"/>
                </a:cubicBezTo>
                <a:cubicBezTo>
                  <a:pt x="782774" y="177144"/>
                  <a:pt x="843230" y="263583"/>
                  <a:pt x="843230" y="312303"/>
                </a:cubicBezTo>
                <a:cubicBezTo>
                  <a:pt x="843230" y="361024"/>
                  <a:pt x="782774" y="425461"/>
                  <a:pt x="735390" y="434891"/>
                </a:cubicBezTo>
                <a:cubicBezTo>
                  <a:pt x="688006" y="444320"/>
                  <a:pt x="607943" y="364167"/>
                  <a:pt x="558924" y="368882"/>
                </a:cubicBezTo>
                <a:cubicBezTo>
                  <a:pt x="509906" y="373597"/>
                  <a:pt x="472326" y="430176"/>
                  <a:pt x="441281" y="463180"/>
                </a:cubicBezTo>
                <a:cubicBezTo>
                  <a:pt x="410236" y="496184"/>
                  <a:pt x="390628" y="518187"/>
                  <a:pt x="372655" y="566908"/>
                </a:cubicBezTo>
                <a:cubicBezTo>
                  <a:pt x="354682" y="615628"/>
                  <a:pt x="388995" y="648633"/>
                  <a:pt x="333441" y="755503"/>
                </a:cubicBezTo>
                <a:cubicBezTo>
                  <a:pt x="277887" y="862374"/>
                  <a:pt x="173315" y="885948"/>
                  <a:pt x="117761" y="878090"/>
                </a:cubicBezTo>
                <a:cubicBezTo>
                  <a:pt x="62207" y="870233"/>
                  <a:pt x="-3150" y="764933"/>
                  <a:pt x="117" y="708354"/>
                </a:cubicBezTo>
                <a:cubicBezTo>
                  <a:pt x="3385" y="651776"/>
                  <a:pt x="91618" y="595197"/>
                  <a:pt x="137368" y="538618"/>
                </a:cubicBezTo>
                <a:cubicBezTo>
                  <a:pt x="183119" y="482040"/>
                  <a:pt x="351414" y="243152"/>
                  <a:pt x="421673" y="170857"/>
                </a:cubicBezTo>
                <a:cubicBezTo>
                  <a:pt x="491933" y="98562"/>
                  <a:pt x="506639" y="109563"/>
                  <a:pt x="558924" y="104848"/>
                </a:cubicBezTo>
                <a:cubicBezTo>
                  <a:pt x="571996" y="103669"/>
                  <a:pt x="586599" y="103277"/>
                  <a:pt x="601892" y="103890"/>
                </a:cubicBezTo>
                <a:close/>
                <a:moveTo>
                  <a:pt x="862789" y="66361"/>
                </a:moveTo>
                <a:cubicBezTo>
                  <a:pt x="874025" y="66702"/>
                  <a:pt x="886019" y="70567"/>
                  <a:pt x="894863" y="79073"/>
                </a:cubicBezTo>
                <a:cubicBezTo>
                  <a:pt x="903705" y="87579"/>
                  <a:pt x="907724" y="99115"/>
                  <a:pt x="908078" y="109923"/>
                </a:cubicBezTo>
                <a:cubicBezTo>
                  <a:pt x="908432" y="120730"/>
                  <a:pt x="905123" y="130808"/>
                  <a:pt x="899312" y="136399"/>
                </a:cubicBezTo>
                <a:cubicBezTo>
                  <a:pt x="887688" y="147579"/>
                  <a:pt x="842810" y="163164"/>
                  <a:pt x="825123" y="146152"/>
                </a:cubicBezTo>
                <a:cubicBezTo>
                  <a:pt x="807437" y="129141"/>
                  <a:pt x="823640" y="85973"/>
                  <a:pt x="835263" y="74793"/>
                </a:cubicBezTo>
                <a:cubicBezTo>
                  <a:pt x="841075" y="69203"/>
                  <a:pt x="851553" y="66020"/>
                  <a:pt x="862789" y="66361"/>
                </a:cubicBezTo>
                <a:close/>
                <a:moveTo>
                  <a:pt x="763988" y="17975"/>
                </a:moveTo>
                <a:cubicBezTo>
                  <a:pt x="774439" y="17851"/>
                  <a:pt x="785448" y="20979"/>
                  <a:pt x="793324" y="28555"/>
                </a:cubicBezTo>
                <a:cubicBezTo>
                  <a:pt x="801200" y="36131"/>
                  <a:pt x="804453" y="46720"/>
                  <a:pt x="804324" y="56773"/>
                </a:cubicBezTo>
                <a:cubicBezTo>
                  <a:pt x="804196" y="66827"/>
                  <a:pt x="800685" y="76345"/>
                  <a:pt x="795034" y="81780"/>
                </a:cubicBezTo>
                <a:cubicBezTo>
                  <a:pt x="783732" y="92651"/>
                  <a:pt x="741264" y="108933"/>
                  <a:pt x="725512" y="93781"/>
                </a:cubicBezTo>
                <a:cubicBezTo>
                  <a:pt x="709760" y="78630"/>
                  <a:pt x="726687" y="37782"/>
                  <a:pt x="737989" y="26911"/>
                </a:cubicBezTo>
                <a:cubicBezTo>
                  <a:pt x="743640" y="21475"/>
                  <a:pt x="753536" y="18098"/>
                  <a:pt x="763988" y="17975"/>
                </a:cubicBezTo>
                <a:close/>
                <a:moveTo>
                  <a:pt x="551219" y="4914"/>
                </a:moveTo>
                <a:cubicBezTo>
                  <a:pt x="559475" y="6390"/>
                  <a:pt x="568701" y="10525"/>
                  <a:pt x="576170" y="17710"/>
                </a:cubicBezTo>
                <a:cubicBezTo>
                  <a:pt x="583640" y="24894"/>
                  <a:pt x="587939" y="33768"/>
                  <a:pt x="589473" y="41709"/>
                </a:cubicBezTo>
                <a:cubicBezTo>
                  <a:pt x="591007" y="49650"/>
                  <a:pt x="589776" y="56658"/>
                  <a:pt x="586186" y="60111"/>
                </a:cubicBezTo>
                <a:cubicBezTo>
                  <a:pt x="579006" y="67017"/>
                  <a:pt x="548030" y="73515"/>
                  <a:pt x="533091" y="59146"/>
                </a:cubicBezTo>
                <a:cubicBezTo>
                  <a:pt x="518152" y="44777"/>
                  <a:pt x="524908" y="14982"/>
                  <a:pt x="532088" y="8076"/>
                </a:cubicBezTo>
                <a:cubicBezTo>
                  <a:pt x="535678" y="4623"/>
                  <a:pt x="542964" y="3439"/>
                  <a:pt x="551219" y="4914"/>
                </a:cubicBezTo>
                <a:close/>
                <a:moveTo>
                  <a:pt x="651821" y="257"/>
                </a:moveTo>
                <a:cubicBezTo>
                  <a:pt x="661466" y="1274"/>
                  <a:pt x="672006" y="5359"/>
                  <a:pt x="680172" y="13214"/>
                </a:cubicBezTo>
                <a:cubicBezTo>
                  <a:pt x="688339" y="21069"/>
                  <a:pt x="692585" y="31207"/>
                  <a:pt x="693643" y="40484"/>
                </a:cubicBezTo>
                <a:cubicBezTo>
                  <a:pt x="694701" y="49761"/>
                  <a:pt x="692571" y="58178"/>
                  <a:pt x="687985" y="62589"/>
                </a:cubicBezTo>
                <a:cubicBezTo>
                  <a:pt x="678813" y="71411"/>
                  <a:pt x="641472" y="81857"/>
                  <a:pt x="625139" y="66148"/>
                </a:cubicBezTo>
                <a:cubicBezTo>
                  <a:pt x="608806" y="50438"/>
                  <a:pt x="619668" y="14521"/>
                  <a:pt x="628840" y="5699"/>
                </a:cubicBezTo>
                <a:cubicBezTo>
                  <a:pt x="633426" y="1288"/>
                  <a:pt x="642176" y="-761"/>
                  <a:pt x="651821" y="2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latin typeface="微软雅黑" panose="020B0503020204020204" pitchFamily="34" charset="-122"/>
              <a:ea typeface="微软雅黑" panose="020B0503020204020204" pitchFamily="34" charset="-122"/>
            </a:endParaRPr>
          </a:p>
        </p:txBody>
      </p:sp>
      <p:cxnSp>
        <p:nvCxnSpPr>
          <p:cNvPr id="11" name="直接连接符 9"/>
          <p:cNvCxnSpPr>
            <a:cxnSpLocks noChangeShapeType="1"/>
          </p:cNvCxnSpPr>
          <p:nvPr/>
        </p:nvCxnSpPr>
        <p:spPr bwMode="auto">
          <a:xfrm>
            <a:off x="2800351" y="2370870"/>
            <a:ext cx="2270125" cy="0"/>
          </a:xfrm>
          <a:prstGeom prst="line">
            <a:avLst/>
          </a:prstGeom>
          <a:noFill/>
          <a:ln w="9525" algn="ctr">
            <a:solidFill>
              <a:schemeClr val="tx1">
                <a:lumMod val="65000"/>
                <a:lumOff val="35000"/>
              </a:schemeClr>
            </a:solidFill>
            <a:round/>
            <a:headEnd type="oval" w="med" len="med"/>
            <a:tailEnd type="oval" w="med" len="med"/>
          </a:ln>
          <a:extLst>
            <a:ext uri="{909E8E84-426E-40DD-AFC4-6F175D3DCCD1}">
              <a14:hiddenFill xmlns:a14="http://schemas.microsoft.com/office/drawing/2010/main">
                <a:noFill/>
              </a14:hiddenFill>
            </a:ext>
          </a:extLst>
        </p:spPr>
      </p:cxnSp>
      <p:cxnSp>
        <p:nvCxnSpPr>
          <p:cNvPr id="12" name="直接连接符 10"/>
          <p:cNvCxnSpPr>
            <a:cxnSpLocks noChangeShapeType="1"/>
          </p:cNvCxnSpPr>
          <p:nvPr/>
        </p:nvCxnSpPr>
        <p:spPr bwMode="auto">
          <a:xfrm>
            <a:off x="4914900" y="1614986"/>
            <a:ext cx="2268538" cy="0"/>
          </a:xfrm>
          <a:prstGeom prst="line">
            <a:avLst/>
          </a:prstGeom>
          <a:noFill/>
          <a:ln w="9525" algn="ctr">
            <a:solidFill>
              <a:schemeClr val="tx1">
                <a:lumMod val="65000"/>
                <a:lumOff val="35000"/>
              </a:schemeClr>
            </a:solidFill>
            <a:round/>
            <a:headEnd type="oval" w="med" len="med"/>
            <a:tailEnd type="oval" w="med" len="med"/>
          </a:ln>
          <a:extLst>
            <a:ext uri="{909E8E84-426E-40DD-AFC4-6F175D3DCCD1}">
              <a14:hiddenFill xmlns:a14="http://schemas.microsoft.com/office/drawing/2010/main">
                <a:noFill/>
              </a14:hiddenFill>
            </a:ext>
          </a:extLst>
        </p:spPr>
      </p:cxnSp>
      <p:cxnSp>
        <p:nvCxnSpPr>
          <p:cNvPr id="13" name="直接连接符 11"/>
          <p:cNvCxnSpPr>
            <a:cxnSpLocks noChangeShapeType="1"/>
          </p:cNvCxnSpPr>
          <p:nvPr/>
        </p:nvCxnSpPr>
        <p:spPr bwMode="auto">
          <a:xfrm>
            <a:off x="1550989" y="4133539"/>
            <a:ext cx="2268537" cy="0"/>
          </a:xfrm>
          <a:prstGeom prst="line">
            <a:avLst/>
          </a:prstGeom>
          <a:noFill/>
          <a:ln w="9525" algn="ctr">
            <a:solidFill>
              <a:schemeClr val="tx1">
                <a:lumMod val="65000"/>
                <a:lumOff val="35000"/>
              </a:schemeClr>
            </a:solidFill>
            <a:round/>
            <a:headEnd type="oval" w="med" len="med"/>
            <a:tailEnd type="oval" w="med" len="med"/>
          </a:ln>
          <a:extLst>
            <a:ext uri="{909E8E84-426E-40DD-AFC4-6F175D3DCCD1}">
              <a14:hiddenFill xmlns:a14="http://schemas.microsoft.com/office/drawing/2010/main">
                <a:noFill/>
              </a14:hiddenFill>
            </a:ext>
          </a:extLst>
        </p:spPr>
      </p:cxnSp>
      <p:cxnSp>
        <p:nvCxnSpPr>
          <p:cNvPr id="14" name="直接连接符 12"/>
          <p:cNvCxnSpPr>
            <a:cxnSpLocks noChangeShapeType="1"/>
          </p:cNvCxnSpPr>
          <p:nvPr/>
        </p:nvCxnSpPr>
        <p:spPr bwMode="auto">
          <a:xfrm>
            <a:off x="5314951" y="3574566"/>
            <a:ext cx="2270125" cy="0"/>
          </a:xfrm>
          <a:prstGeom prst="line">
            <a:avLst/>
          </a:prstGeom>
          <a:noFill/>
          <a:ln w="9525" algn="ctr">
            <a:solidFill>
              <a:schemeClr val="tx1">
                <a:lumMod val="65000"/>
                <a:lumOff val="35000"/>
              </a:schemeClr>
            </a:solidFill>
            <a:round/>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3500"/>
                            </p:stCondLst>
                            <p:childTnLst>
                              <p:par>
                                <p:cTn id="25" presetID="12"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Top)">
                                      <p:cBhvr>
                                        <p:cTn id="27" dur="500"/>
                                        <p:tgtEl>
                                          <p:spTgt spid="5"/>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5000"/>
                            </p:stCondLst>
                            <p:childTnLst>
                              <p:par>
                                <p:cTn id="33" presetID="2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childTnLst>
                          </p:cTn>
                        </p:par>
                        <p:par>
                          <p:cTn id="36" fill="hold">
                            <p:stCondLst>
                              <p:cond delay="5500"/>
                            </p:stCondLst>
                            <p:childTnLst>
                              <p:par>
                                <p:cTn id="37" presetID="1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right)">
                                      <p:cBhvr>
                                        <p:cTn id="47" dur="500"/>
                                        <p:tgtEl>
                                          <p:spTgt spid="12"/>
                                        </p:tgtEl>
                                      </p:cBhvr>
                                    </p:animEffect>
                                  </p:childTnLst>
                                </p:cTn>
                              </p:par>
                            </p:childTnLst>
                          </p:cTn>
                        </p:par>
                        <p:par>
                          <p:cTn id="48" fill="hold">
                            <p:stCondLst>
                              <p:cond delay="7500"/>
                            </p:stCondLst>
                            <p:childTnLst>
                              <p:par>
                                <p:cTn id="49" presetID="12" presetClass="entr" presetSubtype="4"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slide(fromBottom)">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4"/>
          <p:cNvGrpSpPr/>
          <p:nvPr/>
        </p:nvGrpSpPr>
        <p:grpSpPr>
          <a:xfrm>
            <a:off x="3005387" y="1954815"/>
            <a:ext cx="1438275" cy="2254946"/>
            <a:chOff x="3005386" y="1954212"/>
            <a:chExt cx="1438275" cy="2254250"/>
          </a:xfrm>
          <a:solidFill>
            <a:srgbClr val="0070C0"/>
          </a:solidFill>
        </p:grpSpPr>
        <p:sp>
          <p:nvSpPr>
            <p:cNvPr id="2" name="五边形 1"/>
            <p:cNvSpPr/>
            <p:nvPr/>
          </p:nvSpPr>
          <p:spPr>
            <a:xfrm>
              <a:off x="3005386" y="2098674"/>
              <a:ext cx="1438275" cy="333375"/>
            </a:xfrm>
            <a:prstGeom prst="homePlate">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dirty="0">
                  <a:solidFill>
                    <a:srgbClr val="FFFFFF"/>
                  </a:solidFill>
                  <a:latin typeface="微软雅黑" pitchFamily="34" charset="-122"/>
                  <a:ea typeface="微软雅黑" pitchFamily="34" charset="-122"/>
                </a:rPr>
                <a:t>添加文本</a:t>
              </a:r>
            </a:p>
          </p:txBody>
        </p:sp>
        <p:cxnSp>
          <p:nvCxnSpPr>
            <p:cNvPr id="3" name="直接连接符 2"/>
            <p:cNvCxnSpPr/>
            <p:nvPr/>
          </p:nvCxnSpPr>
          <p:spPr>
            <a:xfrm>
              <a:off x="3005386" y="1954212"/>
              <a:ext cx="0" cy="2254250"/>
            </a:xfrm>
            <a:prstGeom prst="line">
              <a:avLst/>
            </a:prstGeom>
            <a:grpFill/>
            <a:ln w="19050">
              <a:solidFill>
                <a:srgbClr val="000000"/>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3005387" y="2590012"/>
            <a:ext cx="1438275" cy="632481"/>
          </a:xfrm>
          <a:prstGeom prst="rect">
            <a:avLst/>
          </a:prstGeom>
          <a:noFill/>
        </p:spPr>
        <p:txBody>
          <a:bodyPr>
            <a:spAutoFit/>
          </a:bodyPr>
          <a:lstStyle/>
          <a:p>
            <a:pPr algn="just" eaLnBrk="1" fontAlgn="auto" hangingPunct="1">
              <a:lnSpc>
                <a:spcPct val="130000"/>
              </a:lnSpc>
              <a:spcBef>
                <a:spcPts val="0"/>
              </a:spcBef>
              <a:spcAft>
                <a:spcPts val="0"/>
              </a:spcAft>
              <a:buClr>
                <a:srgbClr val="E77E28"/>
              </a:buClr>
              <a:buSzPct val="50000"/>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请在此处输入您的文本，或者复制您的文字粘贴到此处</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5" name="组合 15"/>
          <p:cNvGrpSpPr/>
          <p:nvPr/>
        </p:nvGrpSpPr>
        <p:grpSpPr>
          <a:xfrm>
            <a:off x="4780212" y="1467302"/>
            <a:ext cx="1438275" cy="2254946"/>
            <a:chOff x="4780211" y="1466849"/>
            <a:chExt cx="1438275" cy="2254250"/>
          </a:xfrm>
          <a:solidFill>
            <a:srgbClr val="0070C0"/>
          </a:solidFill>
        </p:grpSpPr>
        <p:sp>
          <p:nvSpPr>
            <p:cNvPr id="5" name="五边形 4"/>
            <p:cNvSpPr/>
            <p:nvPr/>
          </p:nvSpPr>
          <p:spPr>
            <a:xfrm>
              <a:off x="4780211" y="1611312"/>
              <a:ext cx="1438275" cy="333375"/>
            </a:xfrm>
            <a:prstGeom prst="homePlat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dirty="0">
                  <a:solidFill>
                    <a:srgbClr val="FFFFFF"/>
                  </a:solidFill>
                  <a:latin typeface="微软雅黑" pitchFamily="34" charset="-122"/>
                  <a:ea typeface="微软雅黑" pitchFamily="34" charset="-122"/>
                </a:rPr>
                <a:t>添加文本</a:t>
              </a:r>
            </a:p>
          </p:txBody>
        </p:sp>
        <p:cxnSp>
          <p:nvCxnSpPr>
            <p:cNvPr id="6" name="直接连接符 5"/>
            <p:cNvCxnSpPr/>
            <p:nvPr/>
          </p:nvCxnSpPr>
          <p:spPr>
            <a:xfrm>
              <a:off x="4780211" y="1466849"/>
              <a:ext cx="0" cy="2254250"/>
            </a:xfrm>
            <a:prstGeom prst="line">
              <a:avLst/>
            </a:prstGeom>
            <a:grpFill/>
            <a:ln w="19050">
              <a:solidFill>
                <a:srgbClr val="000000"/>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16" name="组合 16"/>
          <p:cNvGrpSpPr/>
          <p:nvPr/>
        </p:nvGrpSpPr>
        <p:grpSpPr>
          <a:xfrm>
            <a:off x="6591549" y="1049661"/>
            <a:ext cx="1438275" cy="2254946"/>
            <a:chOff x="6591548" y="1049337"/>
            <a:chExt cx="1438275" cy="2254250"/>
          </a:xfrm>
          <a:solidFill>
            <a:srgbClr val="0070C0"/>
          </a:solidFill>
        </p:grpSpPr>
        <p:sp>
          <p:nvSpPr>
            <p:cNvPr id="7" name="五边形 6"/>
            <p:cNvSpPr/>
            <p:nvPr/>
          </p:nvSpPr>
          <p:spPr>
            <a:xfrm>
              <a:off x="6591548" y="1193799"/>
              <a:ext cx="1438275" cy="333375"/>
            </a:xfrm>
            <a:prstGeom prst="homePlate">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00" dirty="0">
                  <a:solidFill>
                    <a:srgbClr val="FFFFFF"/>
                  </a:solidFill>
                  <a:latin typeface="微软雅黑" pitchFamily="34" charset="-122"/>
                  <a:ea typeface="微软雅黑" pitchFamily="34" charset="-122"/>
                </a:rPr>
                <a:t>添加文本</a:t>
              </a:r>
            </a:p>
          </p:txBody>
        </p:sp>
        <p:cxnSp>
          <p:nvCxnSpPr>
            <p:cNvPr id="8" name="直接连接符 7"/>
            <p:cNvCxnSpPr/>
            <p:nvPr/>
          </p:nvCxnSpPr>
          <p:spPr>
            <a:xfrm>
              <a:off x="6591548" y="1049337"/>
              <a:ext cx="0" cy="2254250"/>
            </a:xfrm>
            <a:prstGeom prst="line">
              <a:avLst/>
            </a:prstGeom>
            <a:grpFill/>
            <a:ln w="19050">
              <a:solidFill>
                <a:srgbClr val="000000"/>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9" name="TextBox 9"/>
          <p:cNvSpPr txBox="1"/>
          <p:nvPr/>
        </p:nvSpPr>
        <p:spPr>
          <a:xfrm>
            <a:off x="4780212" y="2132670"/>
            <a:ext cx="1438275" cy="632481"/>
          </a:xfrm>
          <a:prstGeom prst="rect">
            <a:avLst/>
          </a:prstGeom>
          <a:noFill/>
        </p:spPr>
        <p:txBody>
          <a:bodyPr>
            <a:spAutoFit/>
          </a:bodyPr>
          <a:lstStyle/>
          <a:p>
            <a:pPr algn="just" eaLnBrk="1" fontAlgn="auto" hangingPunct="1">
              <a:lnSpc>
                <a:spcPct val="130000"/>
              </a:lnSpc>
              <a:spcBef>
                <a:spcPts val="0"/>
              </a:spcBef>
              <a:spcAft>
                <a:spcPts val="0"/>
              </a:spcAft>
              <a:buClr>
                <a:srgbClr val="F1A00F"/>
              </a:buClr>
              <a:buSzPct val="50000"/>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请在此处输入您的文本，或者复制您的文字粘贴到此处</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6591549" y="1727732"/>
            <a:ext cx="1438275" cy="632481"/>
          </a:xfrm>
          <a:prstGeom prst="rect">
            <a:avLst/>
          </a:prstGeom>
          <a:noFill/>
        </p:spPr>
        <p:txBody>
          <a:bodyPr>
            <a:spAutoFit/>
          </a:bodyPr>
          <a:lstStyle/>
          <a:p>
            <a:pPr algn="just" eaLnBrk="1" fontAlgn="auto" hangingPunct="1">
              <a:lnSpc>
                <a:spcPct val="130000"/>
              </a:lnSpc>
              <a:spcBef>
                <a:spcPts val="0"/>
              </a:spcBef>
              <a:spcAft>
                <a:spcPts val="0"/>
              </a:spcAft>
              <a:buClr>
                <a:srgbClr val="953735"/>
              </a:buClr>
              <a:buSzPct val="50000"/>
              <a:defRPr/>
            </a:pPr>
            <a:r>
              <a:rPr lang="zh-CN" altLang="en-US" sz="900" dirty="0">
                <a:solidFill>
                  <a:schemeClr val="tx1">
                    <a:lumMod val="50000"/>
                    <a:lumOff val="50000"/>
                  </a:schemeClr>
                </a:solidFill>
                <a:latin typeface="微软雅黑" pitchFamily="34" charset="-122"/>
                <a:ea typeface="微软雅黑" pitchFamily="34" charset="-122"/>
              </a:rPr>
              <a:t>请在此处输入您的文本，或者复制您的文字粘贴到此处</a:t>
            </a:r>
            <a:endParaRPr lang="en-US" altLang="zh-CN" sz="900" dirty="0">
              <a:solidFill>
                <a:schemeClr val="tx1">
                  <a:lumMod val="50000"/>
                  <a:lumOff val="50000"/>
                </a:schemeClr>
              </a:solidFill>
              <a:latin typeface="微软雅黑" pitchFamily="34" charset="-122"/>
              <a:ea typeface="微软雅黑" pitchFamily="34" charset="-122"/>
            </a:endParaRPr>
          </a:p>
        </p:txBody>
      </p:sp>
      <p:grpSp>
        <p:nvGrpSpPr>
          <p:cNvPr id="17" name="组合 13"/>
          <p:cNvGrpSpPr/>
          <p:nvPr/>
        </p:nvGrpSpPr>
        <p:grpSpPr>
          <a:xfrm>
            <a:off x="1230561" y="2459796"/>
            <a:ext cx="1439862" cy="2254946"/>
            <a:chOff x="1230561" y="2459037"/>
            <a:chExt cx="1439862" cy="2254250"/>
          </a:xfrm>
          <a:solidFill>
            <a:srgbClr val="0070C0"/>
          </a:solidFill>
        </p:grpSpPr>
        <p:sp>
          <p:nvSpPr>
            <p:cNvPr id="11" name="五边形 10"/>
            <p:cNvSpPr/>
            <p:nvPr/>
          </p:nvSpPr>
          <p:spPr>
            <a:xfrm>
              <a:off x="1230561" y="2603499"/>
              <a:ext cx="1439862" cy="333375"/>
            </a:xfrm>
            <a:prstGeom prst="homePlat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200" dirty="0">
                  <a:solidFill>
                    <a:srgbClr val="FFFFFF"/>
                  </a:solidFill>
                  <a:latin typeface="微软雅黑" pitchFamily="34" charset="-122"/>
                  <a:ea typeface="微软雅黑" pitchFamily="34" charset="-122"/>
                </a:rPr>
                <a:t>添加文本</a:t>
              </a:r>
            </a:p>
          </p:txBody>
        </p:sp>
        <p:cxnSp>
          <p:nvCxnSpPr>
            <p:cNvPr id="12" name="直接连接符 11"/>
            <p:cNvCxnSpPr/>
            <p:nvPr/>
          </p:nvCxnSpPr>
          <p:spPr>
            <a:xfrm>
              <a:off x="1230561" y="2459037"/>
              <a:ext cx="0" cy="2254250"/>
            </a:xfrm>
            <a:prstGeom prst="line">
              <a:avLst/>
            </a:prstGeom>
            <a:grpFill/>
            <a:ln w="19050">
              <a:solidFill>
                <a:srgbClr val="000000"/>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grpSp>
      <p:sp>
        <p:nvSpPr>
          <p:cNvPr id="13" name="TextBox 9"/>
          <p:cNvSpPr txBox="1"/>
          <p:nvPr/>
        </p:nvSpPr>
        <p:spPr>
          <a:xfrm>
            <a:off x="1230561" y="3094992"/>
            <a:ext cx="1439862" cy="632481"/>
          </a:xfrm>
          <a:prstGeom prst="rect">
            <a:avLst/>
          </a:prstGeom>
          <a:noFill/>
        </p:spPr>
        <p:txBody>
          <a:bodyPr>
            <a:spAutoFit/>
          </a:bodyPr>
          <a:lstStyle/>
          <a:p>
            <a:pPr algn="just" eaLnBrk="1" fontAlgn="auto" hangingPunct="1">
              <a:lnSpc>
                <a:spcPct val="130000"/>
              </a:lnSpc>
              <a:spcBef>
                <a:spcPts val="0"/>
              </a:spcBef>
              <a:spcAft>
                <a:spcPts val="0"/>
              </a:spcAft>
              <a:buClr>
                <a:srgbClr val="5ADAB0"/>
              </a:buClr>
              <a:buSzPct val="50000"/>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请在此处输入您的文本，或者复制您的文字粘贴到此处</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5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5"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strVal val="#ppt_w*0.70"/>
                                          </p:val>
                                        </p:tav>
                                        <p:tav tm="100000">
                                          <p:val>
                                            <p:strVal val="#ppt_w"/>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animEffect transition="in" filter="fade">
                                      <p:cBhvr>
                                        <p:cTn id="30" dur="1000"/>
                                        <p:tgtEl>
                                          <p:spTgt spid="13"/>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strVal val="#ppt_w*0.70"/>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Effect transition="in" filter="fade">
                                      <p:cBhvr>
                                        <p:cTn id="35" dur="1000"/>
                                        <p:tgtEl>
                                          <p:spTgt spid="4"/>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strVal val="#ppt_w*0.70"/>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Effect transition="in" filter="fade">
                                      <p:cBhvr>
                                        <p:cTn id="40" dur="1000"/>
                                        <p:tgtEl>
                                          <p:spTgt spid="9"/>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70"/>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844487" y="2519532"/>
            <a:ext cx="1761515" cy="121479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 fmla="*/ 0 w 1765300"/>
              <a:gd name="connsiteY0" fmla="*/ 1206500 h 1215408"/>
              <a:gd name="connsiteX1" fmla="*/ 1409700 w 1765300"/>
              <a:gd name="connsiteY1" fmla="*/ 203200 h 1215408"/>
              <a:gd name="connsiteX2" fmla="*/ 1270000 w 1765300"/>
              <a:gd name="connsiteY2" fmla="*/ 0 h 1215408"/>
              <a:gd name="connsiteX3" fmla="*/ 1765300 w 1765300"/>
              <a:gd name="connsiteY3" fmla="*/ 0 h 1215408"/>
              <a:gd name="connsiteX4" fmla="*/ 1714500 w 1765300"/>
              <a:gd name="connsiteY4" fmla="*/ 508000 h 1215408"/>
              <a:gd name="connsiteX5" fmla="*/ 1574800 w 1765300"/>
              <a:gd name="connsiteY5" fmla="*/ 342900 h 1215408"/>
              <a:gd name="connsiteX6" fmla="*/ 0 w 1765300"/>
              <a:gd name="connsiteY6" fmla="*/ 1206500 h 1215408"/>
              <a:gd name="connsiteX0" fmla="*/ 0 w 1765300"/>
              <a:gd name="connsiteY0" fmla="*/ 1206500 h 1217025"/>
              <a:gd name="connsiteX1" fmla="*/ 1409700 w 1765300"/>
              <a:gd name="connsiteY1" fmla="*/ 203200 h 1217025"/>
              <a:gd name="connsiteX2" fmla="*/ 1270000 w 1765300"/>
              <a:gd name="connsiteY2" fmla="*/ 0 h 1217025"/>
              <a:gd name="connsiteX3" fmla="*/ 1765300 w 1765300"/>
              <a:gd name="connsiteY3" fmla="*/ 0 h 1217025"/>
              <a:gd name="connsiteX4" fmla="*/ 1714500 w 1765300"/>
              <a:gd name="connsiteY4" fmla="*/ 508000 h 1217025"/>
              <a:gd name="connsiteX5" fmla="*/ 1574800 w 1765300"/>
              <a:gd name="connsiteY5" fmla="*/ 342900 h 1217025"/>
              <a:gd name="connsiteX6" fmla="*/ 0 w 1765300"/>
              <a:gd name="connsiteY6" fmla="*/ 1206500 h 1217025"/>
              <a:gd name="connsiteX0" fmla="*/ 0 w 1765300"/>
              <a:gd name="connsiteY0" fmla="*/ 1206500 h 1217025"/>
              <a:gd name="connsiteX1" fmla="*/ 1409700 w 1765300"/>
              <a:gd name="connsiteY1" fmla="*/ 203200 h 1217025"/>
              <a:gd name="connsiteX2" fmla="*/ 1270000 w 1765300"/>
              <a:gd name="connsiteY2" fmla="*/ 0 h 1217025"/>
              <a:gd name="connsiteX3" fmla="*/ 1765300 w 1765300"/>
              <a:gd name="connsiteY3" fmla="*/ 0 h 1217025"/>
              <a:gd name="connsiteX4" fmla="*/ 1714500 w 1765300"/>
              <a:gd name="connsiteY4" fmla="*/ 508000 h 1217025"/>
              <a:gd name="connsiteX5" fmla="*/ 1574800 w 1765300"/>
              <a:gd name="connsiteY5" fmla="*/ 342900 h 1217025"/>
              <a:gd name="connsiteX6" fmla="*/ 0 w 1765300"/>
              <a:gd name="connsiteY6" fmla="*/ 1206500 h 1217025"/>
              <a:gd name="connsiteX0" fmla="*/ 0 w 1765300"/>
              <a:gd name="connsiteY0" fmla="*/ 1206500 h 1217025"/>
              <a:gd name="connsiteX1" fmla="*/ 1409700 w 1765300"/>
              <a:gd name="connsiteY1" fmla="*/ 203200 h 1217025"/>
              <a:gd name="connsiteX2" fmla="*/ 1270000 w 1765300"/>
              <a:gd name="connsiteY2" fmla="*/ 0 h 1217025"/>
              <a:gd name="connsiteX3" fmla="*/ 1765300 w 1765300"/>
              <a:gd name="connsiteY3" fmla="*/ 0 h 1217025"/>
              <a:gd name="connsiteX4" fmla="*/ 1714500 w 1765300"/>
              <a:gd name="connsiteY4" fmla="*/ 508000 h 1217025"/>
              <a:gd name="connsiteX5" fmla="*/ 1574800 w 1765300"/>
              <a:gd name="connsiteY5" fmla="*/ 342900 h 1217025"/>
              <a:gd name="connsiteX6" fmla="*/ 0 w 1765300"/>
              <a:gd name="connsiteY6" fmla="*/ 1206500 h 121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100" dirty="0">
              <a:solidFill>
                <a:schemeClr val="bg1"/>
              </a:solidFill>
            </a:endParaRPr>
          </a:p>
        </p:txBody>
      </p:sp>
      <p:sp>
        <p:nvSpPr>
          <p:cNvPr id="10" name="任意多边形 9"/>
          <p:cNvSpPr/>
          <p:nvPr/>
        </p:nvSpPr>
        <p:spPr>
          <a:xfrm flipV="1">
            <a:off x="2797718" y="2519532"/>
            <a:ext cx="1761515" cy="121479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 fmla="*/ 0 w 1765300"/>
              <a:gd name="connsiteY0" fmla="*/ 1206500 h 1215408"/>
              <a:gd name="connsiteX1" fmla="*/ 1409700 w 1765300"/>
              <a:gd name="connsiteY1" fmla="*/ 203200 h 1215408"/>
              <a:gd name="connsiteX2" fmla="*/ 1270000 w 1765300"/>
              <a:gd name="connsiteY2" fmla="*/ 0 h 1215408"/>
              <a:gd name="connsiteX3" fmla="*/ 1765300 w 1765300"/>
              <a:gd name="connsiteY3" fmla="*/ 0 h 1215408"/>
              <a:gd name="connsiteX4" fmla="*/ 1714500 w 1765300"/>
              <a:gd name="connsiteY4" fmla="*/ 508000 h 1215408"/>
              <a:gd name="connsiteX5" fmla="*/ 1574800 w 1765300"/>
              <a:gd name="connsiteY5" fmla="*/ 342900 h 1215408"/>
              <a:gd name="connsiteX6" fmla="*/ 0 w 1765300"/>
              <a:gd name="connsiteY6" fmla="*/ 1206500 h 1215408"/>
              <a:gd name="connsiteX0" fmla="*/ 0 w 1765300"/>
              <a:gd name="connsiteY0" fmla="*/ 1206500 h 1217025"/>
              <a:gd name="connsiteX1" fmla="*/ 1409700 w 1765300"/>
              <a:gd name="connsiteY1" fmla="*/ 203200 h 1217025"/>
              <a:gd name="connsiteX2" fmla="*/ 1270000 w 1765300"/>
              <a:gd name="connsiteY2" fmla="*/ 0 h 1217025"/>
              <a:gd name="connsiteX3" fmla="*/ 1765300 w 1765300"/>
              <a:gd name="connsiteY3" fmla="*/ 0 h 1217025"/>
              <a:gd name="connsiteX4" fmla="*/ 1714500 w 1765300"/>
              <a:gd name="connsiteY4" fmla="*/ 508000 h 1217025"/>
              <a:gd name="connsiteX5" fmla="*/ 1574800 w 1765300"/>
              <a:gd name="connsiteY5" fmla="*/ 342900 h 1217025"/>
              <a:gd name="connsiteX6" fmla="*/ 0 w 1765300"/>
              <a:gd name="connsiteY6" fmla="*/ 1206500 h 1217025"/>
              <a:gd name="connsiteX0" fmla="*/ 0 w 1765300"/>
              <a:gd name="connsiteY0" fmla="*/ 1206500 h 1217025"/>
              <a:gd name="connsiteX1" fmla="*/ 1409700 w 1765300"/>
              <a:gd name="connsiteY1" fmla="*/ 203200 h 1217025"/>
              <a:gd name="connsiteX2" fmla="*/ 1270000 w 1765300"/>
              <a:gd name="connsiteY2" fmla="*/ 0 h 1217025"/>
              <a:gd name="connsiteX3" fmla="*/ 1765300 w 1765300"/>
              <a:gd name="connsiteY3" fmla="*/ 0 h 1217025"/>
              <a:gd name="connsiteX4" fmla="*/ 1714500 w 1765300"/>
              <a:gd name="connsiteY4" fmla="*/ 508000 h 1217025"/>
              <a:gd name="connsiteX5" fmla="*/ 1574800 w 1765300"/>
              <a:gd name="connsiteY5" fmla="*/ 342900 h 1217025"/>
              <a:gd name="connsiteX6" fmla="*/ 0 w 1765300"/>
              <a:gd name="connsiteY6" fmla="*/ 1206500 h 1217025"/>
              <a:gd name="connsiteX0" fmla="*/ 0 w 1765300"/>
              <a:gd name="connsiteY0" fmla="*/ 1206500 h 1217025"/>
              <a:gd name="connsiteX1" fmla="*/ 1409700 w 1765300"/>
              <a:gd name="connsiteY1" fmla="*/ 203200 h 1217025"/>
              <a:gd name="connsiteX2" fmla="*/ 1270000 w 1765300"/>
              <a:gd name="connsiteY2" fmla="*/ 0 h 1217025"/>
              <a:gd name="connsiteX3" fmla="*/ 1765300 w 1765300"/>
              <a:gd name="connsiteY3" fmla="*/ 0 h 1217025"/>
              <a:gd name="connsiteX4" fmla="*/ 1714500 w 1765300"/>
              <a:gd name="connsiteY4" fmla="*/ 508000 h 1217025"/>
              <a:gd name="connsiteX5" fmla="*/ 1574800 w 1765300"/>
              <a:gd name="connsiteY5" fmla="*/ 342900 h 1217025"/>
              <a:gd name="connsiteX6" fmla="*/ 0 w 1765300"/>
              <a:gd name="connsiteY6" fmla="*/ 1206500 h 121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100" dirty="0">
              <a:solidFill>
                <a:schemeClr val="bg1"/>
              </a:solidFill>
            </a:endParaRPr>
          </a:p>
        </p:txBody>
      </p:sp>
      <p:sp>
        <p:nvSpPr>
          <p:cNvPr id="11" name="任意多边形 10"/>
          <p:cNvSpPr/>
          <p:nvPr/>
        </p:nvSpPr>
        <p:spPr>
          <a:xfrm>
            <a:off x="4750948" y="2519532"/>
            <a:ext cx="1761515" cy="121479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 fmla="*/ 0 w 1765300"/>
              <a:gd name="connsiteY0" fmla="*/ 1206500 h 1215408"/>
              <a:gd name="connsiteX1" fmla="*/ 1409700 w 1765300"/>
              <a:gd name="connsiteY1" fmla="*/ 203200 h 1215408"/>
              <a:gd name="connsiteX2" fmla="*/ 1270000 w 1765300"/>
              <a:gd name="connsiteY2" fmla="*/ 0 h 1215408"/>
              <a:gd name="connsiteX3" fmla="*/ 1765300 w 1765300"/>
              <a:gd name="connsiteY3" fmla="*/ 0 h 1215408"/>
              <a:gd name="connsiteX4" fmla="*/ 1714500 w 1765300"/>
              <a:gd name="connsiteY4" fmla="*/ 508000 h 1215408"/>
              <a:gd name="connsiteX5" fmla="*/ 1574800 w 1765300"/>
              <a:gd name="connsiteY5" fmla="*/ 342900 h 1215408"/>
              <a:gd name="connsiteX6" fmla="*/ 0 w 1765300"/>
              <a:gd name="connsiteY6" fmla="*/ 1206500 h 1215408"/>
              <a:gd name="connsiteX0" fmla="*/ 0 w 1765300"/>
              <a:gd name="connsiteY0" fmla="*/ 1206500 h 1217025"/>
              <a:gd name="connsiteX1" fmla="*/ 1409700 w 1765300"/>
              <a:gd name="connsiteY1" fmla="*/ 203200 h 1217025"/>
              <a:gd name="connsiteX2" fmla="*/ 1270000 w 1765300"/>
              <a:gd name="connsiteY2" fmla="*/ 0 h 1217025"/>
              <a:gd name="connsiteX3" fmla="*/ 1765300 w 1765300"/>
              <a:gd name="connsiteY3" fmla="*/ 0 h 1217025"/>
              <a:gd name="connsiteX4" fmla="*/ 1714500 w 1765300"/>
              <a:gd name="connsiteY4" fmla="*/ 508000 h 1217025"/>
              <a:gd name="connsiteX5" fmla="*/ 1574800 w 1765300"/>
              <a:gd name="connsiteY5" fmla="*/ 342900 h 1217025"/>
              <a:gd name="connsiteX6" fmla="*/ 0 w 1765300"/>
              <a:gd name="connsiteY6" fmla="*/ 1206500 h 1217025"/>
              <a:gd name="connsiteX0" fmla="*/ 0 w 1765300"/>
              <a:gd name="connsiteY0" fmla="*/ 1206500 h 1217025"/>
              <a:gd name="connsiteX1" fmla="*/ 1409700 w 1765300"/>
              <a:gd name="connsiteY1" fmla="*/ 203200 h 1217025"/>
              <a:gd name="connsiteX2" fmla="*/ 1270000 w 1765300"/>
              <a:gd name="connsiteY2" fmla="*/ 0 h 1217025"/>
              <a:gd name="connsiteX3" fmla="*/ 1765300 w 1765300"/>
              <a:gd name="connsiteY3" fmla="*/ 0 h 1217025"/>
              <a:gd name="connsiteX4" fmla="*/ 1714500 w 1765300"/>
              <a:gd name="connsiteY4" fmla="*/ 508000 h 1217025"/>
              <a:gd name="connsiteX5" fmla="*/ 1574800 w 1765300"/>
              <a:gd name="connsiteY5" fmla="*/ 342900 h 1217025"/>
              <a:gd name="connsiteX6" fmla="*/ 0 w 1765300"/>
              <a:gd name="connsiteY6" fmla="*/ 1206500 h 1217025"/>
              <a:gd name="connsiteX0" fmla="*/ 0 w 1765300"/>
              <a:gd name="connsiteY0" fmla="*/ 1206500 h 1217025"/>
              <a:gd name="connsiteX1" fmla="*/ 1409700 w 1765300"/>
              <a:gd name="connsiteY1" fmla="*/ 203200 h 1217025"/>
              <a:gd name="connsiteX2" fmla="*/ 1270000 w 1765300"/>
              <a:gd name="connsiteY2" fmla="*/ 0 h 1217025"/>
              <a:gd name="connsiteX3" fmla="*/ 1765300 w 1765300"/>
              <a:gd name="connsiteY3" fmla="*/ 0 h 1217025"/>
              <a:gd name="connsiteX4" fmla="*/ 1714500 w 1765300"/>
              <a:gd name="connsiteY4" fmla="*/ 508000 h 1217025"/>
              <a:gd name="connsiteX5" fmla="*/ 1574800 w 1765300"/>
              <a:gd name="connsiteY5" fmla="*/ 342900 h 1217025"/>
              <a:gd name="connsiteX6" fmla="*/ 0 w 1765300"/>
              <a:gd name="connsiteY6" fmla="*/ 1206500 h 121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100" dirty="0">
              <a:solidFill>
                <a:schemeClr val="bg1"/>
              </a:solidFill>
            </a:endParaRPr>
          </a:p>
        </p:txBody>
      </p:sp>
      <p:sp>
        <p:nvSpPr>
          <p:cNvPr id="12" name="任意多边形 11"/>
          <p:cNvSpPr/>
          <p:nvPr/>
        </p:nvSpPr>
        <p:spPr>
          <a:xfrm flipV="1">
            <a:off x="6704179" y="2519532"/>
            <a:ext cx="1761515" cy="1214791"/>
          </a:xfrm>
          <a:custGeom>
            <a:avLst/>
            <a:gdLst>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 fmla="*/ 0 w 1765300"/>
              <a:gd name="connsiteY0" fmla="*/ 1206500 h 1206500"/>
              <a:gd name="connsiteX1" fmla="*/ 1409700 w 1765300"/>
              <a:gd name="connsiteY1" fmla="*/ 203200 h 1206500"/>
              <a:gd name="connsiteX2" fmla="*/ 1270000 w 1765300"/>
              <a:gd name="connsiteY2" fmla="*/ 0 h 1206500"/>
              <a:gd name="connsiteX3" fmla="*/ 1765300 w 1765300"/>
              <a:gd name="connsiteY3" fmla="*/ 0 h 1206500"/>
              <a:gd name="connsiteX4" fmla="*/ 1714500 w 1765300"/>
              <a:gd name="connsiteY4" fmla="*/ 508000 h 1206500"/>
              <a:gd name="connsiteX5" fmla="*/ 1574800 w 1765300"/>
              <a:gd name="connsiteY5" fmla="*/ 342900 h 1206500"/>
              <a:gd name="connsiteX6" fmla="*/ 0 w 1765300"/>
              <a:gd name="connsiteY6" fmla="*/ 1206500 h 1206500"/>
              <a:gd name="connsiteX0" fmla="*/ 0 w 1765300"/>
              <a:gd name="connsiteY0" fmla="*/ 1206500 h 1215408"/>
              <a:gd name="connsiteX1" fmla="*/ 1409700 w 1765300"/>
              <a:gd name="connsiteY1" fmla="*/ 203200 h 1215408"/>
              <a:gd name="connsiteX2" fmla="*/ 1270000 w 1765300"/>
              <a:gd name="connsiteY2" fmla="*/ 0 h 1215408"/>
              <a:gd name="connsiteX3" fmla="*/ 1765300 w 1765300"/>
              <a:gd name="connsiteY3" fmla="*/ 0 h 1215408"/>
              <a:gd name="connsiteX4" fmla="*/ 1714500 w 1765300"/>
              <a:gd name="connsiteY4" fmla="*/ 508000 h 1215408"/>
              <a:gd name="connsiteX5" fmla="*/ 1574800 w 1765300"/>
              <a:gd name="connsiteY5" fmla="*/ 342900 h 1215408"/>
              <a:gd name="connsiteX6" fmla="*/ 0 w 1765300"/>
              <a:gd name="connsiteY6" fmla="*/ 1206500 h 1215408"/>
              <a:gd name="connsiteX0" fmla="*/ 0 w 1765300"/>
              <a:gd name="connsiteY0" fmla="*/ 1206500 h 1217025"/>
              <a:gd name="connsiteX1" fmla="*/ 1409700 w 1765300"/>
              <a:gd name="connsiteY1" fmla="*/ 203200 h 1217025"/>
              <a:gd name="connsiteX2" fmla="*/ 1270000 w 1765300"/>
              <a:gd name="connsiteY2" fmla="*/ 0 h 1217025"/>
              <a:gd name="connsiteX3" fmla="*/ 1765300 w 1765300"/>
              <a:gd name="connsiteY3" fmla="*/ 0 h 1217025"/>
              <a:gd name="connsiteX4" fmla="*/ 1714500 w 1765300"/>
              <a:gd name="connsiteY4" fmla="*/ 508000 h 1217025"/>
              <a:gd name="connsiteX5" fmla="*/ 1574800 w 1765300"/>
              <a:gd name="connsiteY5" fmla="*/ 342900 h 1217025"/>
              <a:gd name="connsiteX6" fmla="*/ 0 w 1765300"/>
              <a:gd name="connsiteY6" fmla="*/ 1206500 h 1217025"/>
              <a:gd name="connsiteX0" fmla="*/ 0 w 1765300"/>
              <a:gd name="connsiteY0" fmla="*/ 1206500 h 1217025"/>
              <a:gd name="connsiteX1" fmla="*/ 1409700 w 1765300"/>
              <a:gd name="connsiteY1" fmla="*/ 203200 h 1217025"/>
              <a:gd name="connsiteX2" fmla="*/ 1270000 w 1765300"/>
              <a:gd name="connsiteY2" fmla="*/ 0 h 1217025"/>
              <a:gd name="connsiteX3" fmla="*/ 1765300 w 1765300"/>
              <a:gd name="connsiteY3" fmla="*/ 0 h 1217025"/>
              <a:gd name="connsiteX4" fmla="*/ 1714500 w 1765300"/>
              <a:gd name="connsiteY4" fmla="*/ 508000 h 1217025"/>
              <a:gd name="connsiteX5" fmla="*/ 1574800 w 1765300"/>
              <a:gd name="connsiteY5" fmla="*/ 342900 h 1217025"/>
              <a:gd name="connsiteX6" fmla="*/ 0 w 1765300"/>
              <a:gd name="connsiteY6" fmla="*/ 1206500 h 1217025"/>
              <a:gd name="connsiteX0" fmla="*/ 0 w 1765300"/>
              <a:gd name="connsiteY0" fmla="*/ 1206500 h 1217025"/>
              <a:gd name="connsiteX1" fmla="*/ 1409700 w 1765300"/>
              <a:gd name="connsiteY1" fmla="*/ 203200 h 1217025"/>
              <a:gd name="connsiteX2" fmla="*/ 1270000 w 1765300"/>
              <a:gd name="connsiteY2" fmla="*/ 0 h 1217025"/>
              <a:gd name="connsiteX3" fmla="*/ 1765300 w 1765300"/>
              <a:gd name="connsiteY3" fmla="*/ 0 h 1217025"/>
              <a:gd name="connsiteX4" fmla="*/ 1714500 w 1765300"/>
              <a:gd name="connsiteY4" fmla="*/ 508000 h 1217025"/>
              <a:gd name="connsiteX5" fmla="*/ 1574800 w 1765300"/>
              <a:gd name="connsiteY5" fmla="*/ 342900 h 1217025"/>
              <a:gd name="connsiteX6" fmla="*/ 0 w 1765300"/>
              <a:gd name="connsiteY6" fmla="*/ 1206500 h 121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5300" h="1217025">
                <a:moveTo>
                  <a:pt x="0" y="1206500"/>
                </a:moveTo>
                <a:cubicBezTo>
                  <a:pt x="558800" y="1075267"/>
                  <a:pt x="1104900" y="702733"/>
                  <a:pt x="1409700" y="203200"/>
                </a:cubicBezTo>
                <a:lnTo>
                  <a:pt x="1270000" y="0"/>
                </a:lnTo>
                <a:lnTo>
                  <a:pt x="1765300" y="0"/>
                </a:lnTo>
                <a:lnTo>
                  <a:pt x="1714500" y="508000"/>
                </a:lnTo>
                <a:lnTo>
                  <a:pt x="1574800" y="342900"/>
                </a:lnTo>
                <a:cubicBezTo>
                  <a:pt x="1214967" y="897467"/>
                  <a:pt x="524933" y="1286933"/>
                  <a:pt x="0" y="120650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100" dirty="0">
              <a:solidFill>
                <a:schemeClr val="bg1"/>
              </a:solidFill>
            </a:endParaRPr>
          </a:p>
        </p:txBody>
      </p:sp>
      <p:grpSp>
        <p:nvGrpSpPr>
          <p:cNvPr id="3" name="组合 12"/>
          <p:cNvGrpSpPr/>
          <p:nvPr/>
        </p:nvGrpSpPr>
        <p:grpSpPr>
          <a:xfrm>
            <a:off x="1005398" y="2436563"/>
            <a:ext cx="894429" cy="720180"/>
            <a:chOff x="1340530" y="2978808"/>
            <a:chExt cx="1192572" cy="959944"/>
          </a:xfrm>
        </p:grpSpPr>
        <p:sp>
          <p:nvSpPr>
            <p:cNvPr id="14" name="椭圆 13"/>
            <p:cNvSpPr/>
            <p:nvPr/>
          </p:nvSpPr>
          <p:spPr>
            <a:xfrm>
              <a:off x="1443966" y="2978808"/>
              <a:ext cx="959944" cy="9599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solidFill>
                  <a:schemeClr val="bg1"/>
                </a:solidFill>
              </a:endParaRPr>
            </a:p>
          </p:txBody>
        </p:sp>
        <p:sp>
          <p:nvSpPr>
            <p:cNvPr id="15" name="矩形 14"/>
            <p:cNvSpPr/>
            <p:nvPr/>
          </p:nvSpPr>
          <p:spPr>
            <a:xfrm>
              <a:off x="1340530" y="3214225"/>
              <a:ext cx="1192572" cy="676899"/>
            </a:xfrm>
            <a:prstGeom prst="rect">
              <a:avLst/>
            </a:prstGeom>
          </p:spPr>
          <p:txBody>
            <a:bodyPr wrap="square">
              <a:spAutoFit/>
            </a:bodyPr>
            <a:lstStyle/>
            <a:p>
              <a:pPr algn="ctr"/>
              <a:r>
                <a:rPr lang="en-US" altLang="zh-CN" sz="2700" b="1" dirty="0">
                  <a:solidFill>
                    <a:srgbClr val="FDFDFD"/>
                  </a:solidFill>
                  <a:latin typeface="Kartika" panose="02020503030404060203" pitchFamily="18" charset="0"/>
                  <a:ea typeface="微软雅黑" panose="020B0503020204020204" pitchFamily="34" charset="-122"/>
                  <a:cs typeface="Kartika" panose="02020503030404060203" pitchFamily="18" charset="0"/>
                </a:rPr>
                <a:t>01</a:t>
              </a:r>
              <a:endParaRPr lang="zh-CN" altLang="en-US" sz="2700" b="1" dirty="0">
                <a:solidFill>
                  <a:srgbClr val="FDFDFD"/>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4" name="组合 15"/>
          <p:cNvGrpSpPr/>
          <p:nvPr/>
        </p:nvGrpSpPr>
        <p:grpSpPr>
          <a:xfrm>
            <a:off x="3037754" y="3126928"/>
            <a:ext cx="894429" cy="720180"/>
            <a:chOff x="4050339" y="3899010"/>
            <a:chExt cx="1192572" cy="959944"/>
          </a:xfrm>
        </p:grpSpPr>
        <p:sp>
          <p:nvSpPr>
            <p:cNvPr id="17" name="椭圆 16"/>
            <p:cNvSpPr/>
            <p:nvPr/>
          </p:nvSpPr>
          <p:spPr>
            <a:xfrm>
              <a:off x="4181637" y="3899010"/>
              <a:ext cx="959944" cy="9599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solidFill>
                  <a:schemeClr val="bg1"/>
                </a:solidFill>
              </a:endParaRPr>
            </a:p>
          </p:txBody>
        </p:sp>
        <p:sp>
          <p:nvSpPr>
            <p:cNvPr id="18" name="矩形 17"/>
            <p:cNvSpPr/>
            <p:nvPr/>
          </p:nvSpPr>
          <p:spPr>
            <a:xfrm>
              <a:off x="4050339" y="4103320"/>
              <a:ext cx="1192572" cy="676899"/>
            </a:xfrm>
            <a:prstGeom prst="rect">
              <a:avLst/>
            </a:prstGeom>
          </p:spPr>
          <p:txBody>
            <a:bodyPr wrap="square">
              <a:spAutoFit/>
            </a:bodyPr>
            <a:lstStyle/>
            <a:p>
              <a:pPr algn="ctr"/>
              <a:r>
                <a:rPr lang="en-US" altLang="zh-CN" sz="2700" b="1" dirty="0">
                  <a:solidFill>
                    <a:schemeClr val="bg1"/>
                  </a:solidFill>
                  <a:latin typeface="Kartika" panose="02020503030404060203" pitchFamily="18" charset="0"/>
                  <a:ea typeface="微软雅黑" panose="020B0503020204020204" pitchFamily="34" charset="-122"/>
                  <a:cs typeface="Kartika" panose="02020503030404060203" pitchFamily="18" charset="0"/>
                </a:rPr>
                <a:t>02</a:t>
              </a:r>
              <a:endParaRPr lang="zh-CN" altLang="en-US" sz="27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5" name="组合 18"/>
          <p:cNvGrpSpPr/>
          <p:nvPr/>
        </p:nvGrpSpPr>
        <p:grpSpPr>
          <a:xfrm>
            <a:off x="4952401" y="2436563"/>
            <a:ext cx="894429" cy="720180"/>
            <a:chOff x="6603201" y="2978808"/>
            <a:chExt cx="1192572" cy="959944"/>
          </a:xfrm>
        </p:grpSpPr>
        <p:sp>
          <p:nvSpPr>
            <p:cNvPr id="20" name="椭圆 19"/>
            <p:cNvSpPr/>
            <p:nvPr/>
          </p:nvSpPr>
          <p:spPr>
            <a:xfrm>
              <a:off x="6719515" y="2978808"/>
              <a:ext cx="959944" cy="9599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solidFill>
                  <a:schemeClr val="bg1"/>
                </a:solidFill>
              </a:endParaRPr>
            </a:p>
          </p:txBody>
        </p:sp>
        <p:sp>
          <p:nvSpPr>
            <p:cNvPr id="21" name="矩形 20"/>
            <p:cNvSpPr/>
            <p:nvPr/>
          </p:nvSpPr>
          <p:spPr>
            <a:xfrm>
              <a:off x="6603201" y="3214223"/>
              <a:ext cx="1192572" cy="676899"/>
            </a:xfrm>
            <a:prstGeom prst="rect">
              <a:avLst/>
            </a:prstGeom>
          </p:spPr>
          <p:txBody>
            <a:bodyPr wrap="square">
              <a:spAutoFit/>
            </a:bodyPr>
            <a:lstStyle/>
            <a:p>
              <a:pPr algn="ctr"/>
              <a:r>
                <a:rPr lang="en-US" altLang="zh-CN" sz="2700" b="1" dirty="0">
                  <a:solidFill>
                    <a:srgbClr val="FDFDFD"/>
                  </a:solidFill>
                  <a:latin typeface="Kartika" panose="02020503030404060203" pitchFamily="18" charset="0"/>
                  <a:ea typeface="微软雅黑" panose="020B0503020204020204" pitchFamily="34" charset="-122"/>
                  <a:cs typeface="Kartika" panose="02020503030404060203" pitchFamily="18" charset="0"/>
                </a:rPr>
                <a:t>03</a:t>
              </a:r>
              <a:endParaRPr lang="zh-CN" altLang="en-US" sz="2700" b="1" dirty="0">
                <a:solidFill>
                  <a:srgbClr val="FDFDFD"/>
                </a:solidFill>
                <a:latin typeface="Kartika" panose="02020503030404060203" pitchFamily="18" charset="0"/>
                <a:ea typeface="微软雅黑" panose="020B0503020204020204" pitchFamily="34" charset="-122"/>
                <a:cs typeface="Kartika" panose="02020503030404060203" pitchFamily="18" charset="0"/>
              </a:endParaRPr>
            </a:p>
          </p:txBody>
        </p:sp>
      </p:grpSp>
      <p:grpSp>
        <p:nvGrpSpPr>
          <p:cNvPr id="6" name="组合 25"/>
          <p:cNvGrpSpPr/>
          <p:nvPr/>
        </p:nvGrpSpPr>
        <p:grpSpPr>
          <a:xfrm>
            <a:off x="6855723" y="3126928"/>
            <a:ext cx="894429" cy="720180"/>
            <a:chOff x="9140964" y="3899010"/>
            <a:chExt cx="1192572" cy="959944"/>
          </a:xfrm>
        </p:grpSpPr>
        <p:sp>
          <p:nvSpPr>
            <p:cNvPr id="27" name="椭圆 26"/>
            <p:cNvSpPr/>
            <p:nvPr/>
          </p:nvSpPr>
          <p:spPr>
            <a:xfrm>
              <a:off x="9257278" y="3899010"/>
              <a:ext cx="959944" cy="9599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solidFill>
                  <a:schemeClr val="bg1"/>
                </a:solidFill>
              </a:endParaRPr>
            </a:p>
          </p:txBody>
        </p:sp>
        <p:sp>
          <p:nvSpPr>
            <p:cNvPr id="28" name="矩形 27"/>
            <p:cNvSpPr/>
            <p:nvPr/>
          </p:nvSpPr>
          <p:spPr>
            <a:xfrm>
              <a:off x="9140964" y="4103319"/>
              <a:ext cx="1192572" cy="676899"/>
            </a:xfrm>
            <a:prstGeom prst="rect">
              <a:avLst/>
            </a:prstGeom>
          </p:spPr>
          <p:txBody>
            <a:bodyPr wrap="square">
              <a:spAutoFit/>
            </a:bodyPr>
            <a:lstStyle/>
            <a:p>
              <a:pPr algn="ctr"/>
              <a:r>
                <a:rPr lang="en-US" altLang="zh-CN" sz="2700" b="1" dirty="0">
                  <a:solidFill>
                    <a:schemeClr val="bg1"/>
                  </a:solidFill>
                  <a:latin typeface="Kartika" panose="02020503030404060203" pitchFamily="18" charset="0"/>
                  <a:ea typeface="微软雅黑" panose="020B0503020204020204" pitchFamily="34" charset="-122"/>
                  <a:cs typeface="Kartika" panose="02020503030404060203" pitchFamily="18" charset="0"/>
                </a:rPr>
                <a:t>04</a:t>
              </a:r>
              <a:endParaRPr lang="zh-CN" altLang="en-US" sz="27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29" name="文本框 28"/>
          <p:cNvSpPr txBox="1"/>
          <p:nvPr/>
        </p:nvSpPr>
        <p:spPr>
          <a:xfrm>
            <a:off x="575449" y="1641711"/>
            <a:ext cx="1754326" cy="992579"/>
          </a:xfrm>
          <a:prstGeom prst="rect">
            <a:avLst/>
          </a:prstGeom>
          <a:noFill/>
          <a:effectLst/>
        </p:spPr>
        <p:txBody>
          <a:bodyPr wrap="none" lIns="68580" tIns="34290" rIns="68580" bIns="34290"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607805" y="4052428"/>
            <a:ext cx="1754326" cy="992579"/>
          </a:xfrm>
          <a:prstGeom prst="rect">
            <a:avLst/>
          </a:prstGeom>
          <a:noFill/>
          <a:effectLst/>
        </p:spPr>
        <p:txBody>
          <a:bodyPr wrap="none" lIns="68580" tIns="34290" rIns="68580" bIns="34290"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4362132" y="1641711"/>
            <a:ext cx="1754326" cy="992579"/>
          </a:xfrm>
          <a:prstGeom prst="rect">
            <a:avLst/>
          </a:prstGeom>
          <a:noFill/>
          <a:effectLst/>
        </p:spPr>
        <p:txBody>
          <a:bodyPr wrap="none" lIns="68580" tIns="34290" rIns="68580" bIns="34290"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425774" y="4052427"/>
            <a:ext cx="1754326" cy="992579"/>
          </a:xfrm>
          <a:prstGeom prst="rect">
            <a:avLst/>
          </a:prstGeom>
          <a:noFill/>
          <a:effectLst/>
        </p:spPr>
        <p:txBody>
          <a:bodyPr wrap="none" lIns="68580" tIns="34290" rIns="68580" bIns="34290"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请在这里输入您的主要叙述内容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48576411"/>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outVertical)">
                                      <p:cBhvr>
                                        <p:cTn id="17" dur="500"/>
                                        <p:tgtEl>
                                          <p:spTgt spid="29"/>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6" presetClass="entr" presetSubtype="37"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500"/>
                                        <p:tgtEl>
                                          <p:spTgt spid="30"/>
                                        </p:tgtEl>
                                      </p:cBhvr>
                                    </p:animEffect>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4500"/>
                            </p:stCondLst>
                            <p:childTnLst>
                              <p:par>
                                <p:cTn id="37" presetID="47"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16" presetClass="entr" presetSubtype="37"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barn(outVertical)">
                                      <p:cBhvr>
                                        <p:cTn id="45" dur="500"/>
                                        <p:tgtEl>
                                          <p:spTgt spid="31"/>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16" presetClass="entr" presetSubtype="37"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outVertical)">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9" grpId="0"/>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9031" y="-51050"/>
            <a:ext cx="2489227" cy="4687345"/>
          </a:xfrm>
          <a:prstGeom prst="rect">
            <a:avLst/>
          </a:prstGeom>
          <a:noFill/>
        </p:spPr>
        <p:txBody>
          <a:bodyPr wrap="none" lIns="68598" tIns="34299" rIns="68598" bIns="34299" rtlCol="0" anchor="ctr">
            <a:spAutoFit/>
          </a:bodyPr>
          <a:lstStyle/>
          <a:p>
            <a:r>
              <a:rPr lang="en-US" altLang="zh-CN" sz="30000" b="1" dirty="0">
                <a:solidFill>
                  <a:schemeClr val="accent1"/>
                </a:solidFill>
                <a:latin typeface="Arial" pitchFamily="34" charset="0"/>
                <a:ea typeface="微软雅黑" pitchFamily="34" charset="-122"/>
                <a:cs typeface="Arial" pitchFamily="34" charset="0"/>
              </a:rPr>
              <a:t>?</a:t>
            </a:r>
            <a:endParaRPr lang="zh-CN" altLang="en-US" sz="30000" b="1" dirty="0">
              <a:solidFill>
                <a:schemeClr val="accent1"/>
              </a:solidFill>
              <a:latin typeface="Arial" pitchFamily="34" charset="0"/>
              <a:ea typeface="微软雅黑" pitchFamily="34" charset="-122"/>
              <a:cs typeface="Arial" pitchFamily="34" charset="0"/>
            </a:endParaRPr>
          </a:p>
        </p:txBody>
      </p:sp>
      <p:sp>
        <p:nvSpPr>
          <p:cNvPr id="4" name="TextBox 3"/>
          <p:cNvSpPr txBox="1"/>
          <p:nvPr/>
        </p:nvSpPr>
        <p:spPr>
          <a:xfrm>
            <a:off x="7628818" y="465661"/>
            <a:ext cx="908059" cy="300175"/>
          </a:xfrm>
          <a:prstGeom prst="rect">
            <a:avLst/>
          </a:prstGeom>
          <a:noFill/>
        </p:spPr>
        <p:txBody>
          <a:bodyPr wrap="none" lIns="68598" tIns="34299" rIns="68598" bIns="34299" rtlCol="0">
            <a:spAutoFit/>
          </a:bodyPr>
          <a:lstStyle/>
          <a:p>
            <a:pPr algn="ctr"/>
            <a:r>
              <a:rPr lang="zh-CN" altLang="en-US" sz="1500" b="1" dirty="0">
                <a:solidFill>
                  <a:schemeClr val="bg1"/>
                </a:solidFill>
                <a:latin typeface="微软雅黑" pitchFamily="34" charset="-122"/>
                <a:ea typeface="微软雅黑" pitchFamily="34" charset="-122"/>
              </a:rPr>
              <a:t>问题评估</a:t>
            </a:r>
          </a:p>
        </p:txBody>
      </p:sp>
      <p:sp>
        <p:nvSpPr>
          <p:cNvPr id="29" name="浅色圆形4"/>
          <p:cNvSpPr/>
          <p:nvPr/>
        </p:nvSpPr>
        <p:spPr>
          <a:xfrm>
            <a:off x="1330027" y="2310359"/>
            <a:ext cx="2286298" cy="2286706"/>
          </a:xfrm>
          <a:prstGeom prst="ellipse">
            <a:avLst/>
          </a:prstGeom>
          <a:solidFill>
            <a:srgbClr val="414455"/>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txBody>
          <a:bodyPr/>
          <a:p/>
        </p:txBody>
      </p:sp>
      <p:sp>
        <p:nvSpPr>
          <p:cNvPr id="30" name="深色圆形4"/>
          <p:cNvSpPr/>
          <p:nvPr/>
        </p:nvSpPr>
        <p:spPr>
          <a:xfrm>
            <a:off x="1330027" y="2310359"/>
            <a:ext cx="2286298" cy="2286706"/>
          </a:xfrm>
          <a:prstGeom prst="ellipse">
            <a:avLst/>
          </a:prstGeom>
          <a:solidFill>
            <a:schemeClr val="accent1"/>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txBody>
          <a:bodyPr/>
          <a:p/>
        </p:txBody>
      </p:sp>
      <p:sp>
        <p:nvSpPr>
          <p:cNvPr id="31" name="浅色圆形3"/>
          <p:cNvSpPr/>
          <p:nvPr/>
        </p:nvSpPr>
        <p:spPr>
          <a:xfrm>
            <a:off x="1656301" y="2636691"/>
            <a:ext cx="1633750" cy="1634042"/>
          </a:xfrm>
          <a:prstGeom prst="ellipse">
            <a:avLst/>
          </a:prstGeom>
          <a:solidFill>
            <a:srgbClr val="414455"/>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txBody>
          <a:bodyPr/>
          <a:p/>
        </p:txBody>
      </p:sp>
      <p:sp>
        <p:nvSpPr>
          <p:cNvPr id="32" name="深色圆形3"/>
          <p:cNvSpPr/>
          <p:nvPr/>
        </p:nvSpPr>
        <p:spPr>
          <a:xfrm>
            <a:off x="1656301" y="2636691"/>
            <a:ext cx="1633750" cy="1634042"/>
          </a:xfrm>
          <a:prstGeom prst="ellipse">
            <a:avLst/>
          </a:prstGeom>
          <a:solidFill>
            <a:schemeClr val="accent2"/>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txBody>
          <a:bodyPr/>
          <a:p/>
        </p:txBody>
      </p:sp>
      <p:sp>
        <p:nvSpPr>
          <p:cNvPr id="33" name="浅色圆形2"/>
          <p:cNvSpPr/>
          <p:nvPr/>
        </p:nvSpPr>
        <p:spPr>
          <a:xfrm>
            <a:off x="1983767" y="2964215"/>
            <a:ext cx="978821" cy="978996"/>
          </a:xfrm>
          <a:prstGeom prst="ellipse">
            <a:avLst/>
          </a:prstGeom>
          <a:solidFill>
            <a:srgbClr val="414455"/>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txBody>
          <a:bodyPr/>
          <a:p/>
        </p:txBody>
      </p:sp>
      <p:sp>
        <p:nvSpPr>
          <p:cNvPr id="34" name="深色圆形2"/>
          <p:cNvSpPr/>
          <p:nvPr/>
        </p:nvSpPr>
        <p:spPr>
          <a:xfrm>
            <a:off x="1983767" y="2964215"/>
            <a:ext cx="978821" cy="978996"/>
          </a:xfrm>
          <a:prstGeom prst="ellipse">
            <a:avLst/>
          </a:prstGeom>
          <a:solidFill>
            <a:schemeClr val="accent1"/>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txBody>
          <a:bodyPr/>
          <a:p/>
        </p:txBody>
      </p:sp>
      <p:sp>
        <p:nvSpPr>
          <p:cNvPr id="35" name="浅色圆形1"/>
          <p:cNvSpPr/>
          <p:nvPr/>
        </p:nvSpPr>
        <p:spPr>
          <a:xfrm>
            <a:off x="2310040" y="3290547"/>
            <a:ext cx="326273" cy="326332"/>
          </a:xfrm>
          <a:prstGeom prst="ellipse">
            <a:avLst/>
          </a:prstGeom>
          <a:solidFill>
            <a:srgbClr val="414455"/>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txBody>
          <a:bodyPr/>
          <a:p/>
        </p:txBody>
      </p:sp>
      <p:sp>
        <p:nvSpPr>
          <p:cNvPr id="36" name="深色圆形1"/>
          <p:cNvSpPr/>
          <p:nvPr/>
        </p:nvSpPr>
        <p:spPr>
          <a:xfrm>
            <a:off x="2310040" y="3290547"/>
            <a:ext cx="326273" cy="326332"/>
          </a:xfrm>
          <a:prstGeom prst="ellipse">
            <a:avLst/>
          </a:prstGeom>
          <a:solidFill>
            <a:schemeClr val="accent4"/>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txBody>
          <a:bodyPr/>
          <a:p/>
        </p:txBody>
      </p:sp>
      <p:sp>
        <p:nvSpPr>
          <p:cNvPr id="38" name="横线1"/>
          <p:cNvSpPr/>
          <p:nvPr/>
        </p:nvSpPr>
        <p:spPr bwMode="auto">
          <a:xfrm>
            <a:off x="5161096" y="1822052"/>
            <a:ext cx="615221" cy="0"/>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chemeClr val="accent2"/>
            </a:solidFill>
            <a:round/>
            <a:headEnd/>
            <a:tailEnd/>
          </a:ln>
          <a:effectLst/>
        </p:spPr>
        <p:txBody>
          <a:bodyPr/>
          <a:p/>
        </p:txBody>
      </p:sp>
      <p:sp>
        <p:nvSpPr>
          <p:cNvPr id="39" name="文本1"/>
          <p:cNvSpPr/>
          <p:nvPr/>
        </p:nvSpPr>
        <p:spPr bwMode="auto">
          <a:xfrm>
            <a:off x="5832710" y="1419497"/>
            <a:ext cx="2378854" cy="518082"/>
          </a:xfrm>
          <a:custGeom>
            <a:avLst/>
            <a:gdLst>
              <a:gd name="connsiteX0" fmla="*/ 0 w 1524000"/>
              <a:gd name="connsiteY0" fmla="*/ 0 h 728980"/>
              <a:gd name="connsiteX1" fmla="*/ 1524000 w 1524000"/>
              <a:gd name="connsiteY1" fmla="*/ 0 h 728980"/>
              <a:gd name="connsiteX2" fmla="*/ 1524000 w 1524000"/>
              <a:gd name="connsiteY2" fmla="*/ 728980 h 728980"/>
              <a:gd name="connsiteX3" fmla="*/ 0 w 1524000"/>
              <a:gd name="connsiteY3" fmla="*/ 728980 h 728980"/>
              <a:gd name="connsiteX4" fmla="*/ 0 w 1524000"/>
              <a:gd name="connsiteY4" fmla="*/ 0 h 72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728980">
                <a:moveTo>
                  <a:pt x="0" y="0"/>
                </a:moveTo>
                <a:lnTo>
                  <a:pt x="1524000" y="0"/>
                </a:lnTo>
                <a:lnTo>
                  <a:pt x="1524000" y="728980"/>
                </a:lnTo>
                <a:lnTo>
                  <a:pt x="0" y="728980"/>
                </a:lnTo>
                <a:lnTo>
                  <a:pt x="0" y="0"/>
                </a:lnTo>
                <a:close/>
              </a:path>
            </a:pathLst>
          </a:cu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lstStyle/>
          <a:p>
            <a:pPr fontAlgn="auto">
              <a:spcBef>
                <a:spcPts val="0"/>
              </a:spcBef>
              <a:spcAft>
                <a:spcPts val="0"/>
              </a:spcAft>
              <a:defRPr/>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a:t>
            </a:r>
          </a:p>
        </p:txBody>
      </p:sp>
      <p:sp>
        <p:nvSpPr>
          <p:cNvPr id="40" name="斜线1"/>
          <p:cNvSpPr/>
          <p:nvPr/>
        </p:nvSpPr>
        <p:spPr bwMode="auto">
          <a:xfrm rot="5400000">
            <a:off x="2999521" y="1276655"/>
            <a:ext cx="1616177" cy="2706972"/>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chemeClr val="accent2"/>
            </a:solidFill>
            <a:round/>
            <a:headEnd/>
            <a:tailEnd/>
          </a:ln>
          <a:effectLst/>
        </p:spPr>
        <p:txBody>
          <a:bodyPr/>
          <a:p/>
        </p:txBody>
      </p:sp>
      <p:sp>
        <p:nvSpPr>
          <p:cNvPr id="42" name="横线2"/>
          <p:cNvSpPr/>
          <p:nvPr/>
        </p:nvSpPr>
        <p:spPr bwMode="auto">
          <a:xfrm>
            <a:off x="4848134" y="2368718"/>
            <a:ext cx="615220" cy="0"/>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00B0F0"/>
            </a:solidFill>
            <a:round/>
            <a:headEnd/>
            <a:tailEnd/>
          </a:ln>
          <a:effectLst/>
        </p:spPr>
        <p:txBody>
          <a:bodyPr/>
          <a:p/>
        </p:txBody>
      </p:sp>
      <p:sp>
        <p:nvSpPr>
          <p:cNvPr id="43" name="文本2"/>
          <p:cNvSpPr/>
          <p:nvPr/>
        </p:nvSpPr>
        <p:spPr bwMode="auto">
          <a:xfrm>
            <a:off x="5519748" y="2067397"/>
            <a:ext cx="2378853" cy="518082"/>
          </a:xfrm>
          <a:custGeom>
            <a:avLst/>
            <a:gdLst>
              <a:gd name="connsiteX0" fmla="*/ 0 w 1524000"/>
              <a:gd name="connsiteY0" fmla="*/ 0 h 728980"/>
              <a:gd name="connsiteX1" fmla="*/ 1524000 w 1524000"/>
              <a:gd name="connsiteY1" fmla="*/ 0 h 728980"/>
              <a:gd name="connsiteX2" fmla="*/ 1524000 w 1524000"/>
              <a:gd name="connsiteY2" fmla="*/ 728980 h 728980"/>
              <a:gd name="connsiteX3" fmla="*/ 0 w 1524000"/>
              <a:gd name="connsiteY3" fmla="*/ 728980 h 728980"/>
              <a:gd name="connsiteX4" fmla="*/ 0 w 1524000"/>
              <a:gd name="connsiteY4" fmla="*/ 0 h 72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728980">
                <a:moveTo>
                  <a:pt x="0" y="0"/>
                </a:moveTo>
                <a:lnTo>
                  <a:pt x="1524000" y="0"/>
                </a:lnTo>
                <a:lnTo>
                  <a:pt x="1524000" y="728980"/>
                </a:lnTo>
                <a:lnTo>
                  <a:pt x="0" y="728980"/>
                </a:lnTo>
                <a:lnTo>
                  <a:pt x="0" y="0"/>
                </a:lnTo>
                <a:close/>
              </a:path>
            </a:pathLst>
          </a:cu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lstStyle/>
          <a:p>
            <a:pPr lvl="0">
              <a:defRPr/>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a:t>
            </a:r>
          </a:p>
        </p:txBody>
      </p:sp>
      <p:sp>
        <p:nvSpPr>
          <p:cNvPr id="44" name="斜线2"/>
          <p:cNvSpPr/>
          <p:nvPr/>
        </p:nvSpPr>
        <p:spPr bwMode="auto">
          <a:xfrm rot="5400000">
            <a:off x="3122213" y="1972128"/>
            <a:ext cx="1326766" cy="2119949"/>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00B0F0"/>
            </a:solidFill>
            <a:round/>
            <a:headEnd/>
            <a:tailEnd/>
          </a:ln>
          <a:effectLst/>
        </p:spPr>
        <p:txBody>
          <a:bodyPr/>
          <a:p/>
        </p:txBody>
      </p:sp>
      <p:sp>
        <p:nvSpPr>
          <p:cNvPr id="46" name="横线3"/>
          <p:cNvSpPr/>
          <p:nvPr/>
        </p:nvSpPr>
        <p:spPr bwMode="auto">
          <a:xfrm>
            <a:off x="4587332" y="2915383"/>
            <a:ext cx="615220" cy="0"/>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chemeClr val="accent2"/>
            </a:solidFill>
            <a:round/>
            <a:headEnd/>
            <a:tailEnd/>
          </a:ln>
          <a:effectLst/>
        </p:spPr>
        <p:txBody>
          <a:bodyPr/>
          <a:p/>
        </p:txBody>
      </p:sp>
      <p:sp>
        <p:nvSpPr>
          <p:cNvPr id="47" name="文本3"/>
          <p:cNvSpPr/>
          <p:nvPr/>
        </p:nvSpPr>
        <p:spPr bwMode="auto">
          <a:xfrm>
            <a:off x="5258947" y="2709343"/>
            <a:ext cx="2378854" cy="518081"/>
          </a:xfrm>
          <a:custGeom>
            <a:avLst/>
            <a:gdLst>
              <a:gd name="connsiteX0" fmla="*/ 0 w 1524000"/>
              <a:gd name="connsiteY0" fmla="*/ 0 h 728980"/>
              <a:gd name="connsiteX1" fmla="*/ 1524000 w 1524000"/>
              <a:gd name="connsiteY1" fmla="*/ 0 h 728980"/>
              <a:gd name="connsiteX2" fmla="*/ 1524000 w 1524000"/>
              <a:gd name="connsiteY2" fmla="*/ 728980 h 728980"/>
              <a:gd name="connsiteX3" fmla="*/ 0 w 1524000"/>
              <a:gd name="connsiteY3" fmla="*/ 728980 h 728980"/>
              <a:gd name="connsiteX4" fmla="*/ 0 w 1524000"/>
              <a:gd name="connsiteY4" fmla="*/ 0 h 72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728980">
                <a:moveTo>
                  <a:pt x="0" y="0"/>
                </a:moveTo>
                <a:lnTo>
                  <a:pt x="1524000" y="0"/>
                </a:lnTo>
                <a:lnTo>
                  <a:pt x="1524000" y="728980"/>
                </a:lnTo>
                <a:lnTo>
                  <a:pt x="0" y="728980"/>
                </a:lnTo>
                <a:lnTo>
                  <a:pt x="0" y="0"/>
                </a:lnTo>
                <a:close/>
              </a:path>
            </a:pathLst>
          </a:cu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lstStyle/>
          <a:p>
            <a:pPr lvl="0">
              <a:defRPr/>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a:t>
            </a:r>
          </a:p>
        </p:txBody>
      </p:sp>
      <p:sp>
        <p:nvSpPr>
          <p:cNvPr id="48" name="斜线3"/>
          <p:cNvSpPr/>
          <p:nvPr/>
        </p:nvSpPr>
        <p:spPr bwMode="auto">
          <a:xfrm rot="5400000">
            <a:off x="3263428" y="2603826"/>
            <a:ext cx="1012344" cy="1635461"/>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chemeClr val="accent2"/>
            </a:solidFill>
            <a:round/>
            <a:headEnd/>
            <a:tailEnd/>
          </a:ln>
          <a:effectLst/>
        </p:spPr>
        <p:txBody>
          <a:bodyPr/>
          <a:p/>
        </p:txBody>
      </p:sp>
      <p:sp>
        <p:nvSpPr>
          <p:cNvPr id="50" name="横线4"/>
          <p:cNvSpPr/>
          <p:nvPr/>
        </p:nvSpPr>
        <p:spPr bwMode="auto">
          <a:xfrm>
            <a:off x="4325156" y="3462049"/>
            <a:ext cx="615221" cy="0"/>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00B0F0"/>
            </a:solidFill>
            <a:round/>
            <a:headEnd/>
            <a:tailEnd/>
          </a:ln>
          <a:effectLst/>
        </p:spPr>
        <p:txBody>
          <a:bodyPr/>
          <a:p/>
        </p:txBody>
      </p:sp>
      <p:sp>
        <p:nvSpPr>
          <p:cNvPr id="51" name="文本4"/>
          <p:cNvSpPr/>
          <p:nvPr/>
        </p:nvSpPr>
        <p:spPr bwMode="auto">
          <a:xfrm>
            <a:off x="4996773" y="3357243"/>
            <a:ext cx="2378853" cy="518081"/>
          </a:xfrm>
          <a:custGeom>
            <a:avLst/>
            <a:gdLst>
              <a:gd name="connsiteX0" fmla="*/ 0 w 1524000"/>
              <a:gd name="connsiteY0" fmla="*/ 0 h 728980"/>
              <a:gd name="connsiteX1" fmla="*/ 1524000 w 1524000"/>
              <a:gd name="connsiteY1" fmla="*/ 0 h 728980"/>
              <a:gd name="connsiteX2" fmla="*/ 1524000 w 1524000"/>
              <a:gd name="connsiteY2" fmla="*/ 728980 h 728980"/>
              <a:gd name="connsiteX3" fmla="*/ 0 w 1524000"/>
              <a:gd name="connsiteY3" fmla="*/ 728980 h 728980"/>
              <a:gd name="connsiteX4" fmla="*/ 0 w 1524000"/>
              <a:gd name="connsiteY4" fmla="*/ 0 h 72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728980">
                <a:moveTo>
                  <a:pt x="0" y="0"/>
                </a:moveTo>
                <a:lnTo>
                  <a:pt x="1524000" y="0"/>
                </a:lnTo>
                <a:lnTo>
                  <a:pt x="1524000" y="728980"/>
                </a:lnTo>
                <a:lnTo>
                  <a:pt x="0" y="728980"/>
                </a:lnTo>
                <a:lnTo>
                  <a:pt x="0" y="0"/>
                </a:lnTo>
                <a:close/>
              </a:path>
            </a:pathLst>
          </a:cu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lstStyle/>
          <a:p>
            <a:pPr lvl="0">
              <a:defRPr/>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a:t>
            </a:r>
          </a:p>
        </p:txBody>
      </p:sp>
      <p:sp>
        <p:nvSpPr>
          <p:cNvPr id="52" name="斜线4"/>
          <p:cNvSpPr/>
          <p:nvPr/>
        </p:nvSpPr>
        <p:spPr bwMode="auto">
          <a:xfrm rot="5400000">
            <a:off x="3403181" y="3238177"/>
            <a:ext cx="695540" cy="1143286"/>
          </a:xfrm>
          <a:prstGeom prst="line">
            <a:avLst/>
          </a:prstGeom>
          <a:gradFill>
            <a:gsLst>
              <a:gs pos="100000">
                <a:schemeClr val="accent5">
                  <a:lumMod val="20000"/>
                  <a:lumOff val="80000"/>
                </a:schemeClr>
              </a:gs>
              <a:gs pos="51657">
                <a:schemeClr val="accent6"/>
              </a:gs>
              <a:gs pos="0">
                <a:schemeClr val="accent6">
                  <a:lumMod val="20000"/>
                  <a:lumOff val="80000"/>
                </a:schemeClr>
              </a:gs>
            </a:gsLst>
            <a:lin ang="5400000" scaled="1"/>
          </a:gradFill>
          <a:ln w="9525">
            <a:solidFill>
              <a:srgbClr val="00B0F0"/>
            </a:solidFill>
            <a:round/>
            <a:headEnd/>
            <a:tailEnd/>
          </a:ln>
          <a:effectLst/>
        </p:spPr>
        <p:txBody>
          <a:bodyPr/>
          <a:p/>
        </p:txBody>
      </p:sp>
    </p:spTree>
    <p:extLst>
      <p:ext uri="{BB962C8B-B14F-4D97-AF65-F5344CB8AC3E}">
        <p14:creationId xmlns:p14="http://schemas.microsoft.com/office/powerpoint/2010/main" val="63929720"/>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ppt_x</p:attrName>
                                        </p:attrNameLst>
                                      </p:cBhvr>
                                      <p:tavLst>
                                        <p:tav tm="0">
                                          <p:val>
                                            <p:strVal val="#ppt_x"/>
                                          </p:val>
                                        </p:tav>
                                        <p:tav tm="100000">
                                          <p:val>
                                            <p:strVal val="#ppt_x"/>
                                          </p:val>
                                        </p:tav>
                                      </p:tavLst>
                                    </p:anim>
                                    <p:anim calcmode="lin" valueType="num">
                                      <p:cBhvr>
                                        <p:cTn id="8" dur="250" fill="hold"/>
                                        <p:tgtEl>
                                          <p:spTgt spid="4"/>
                                        </p:tgtEl>
                                        <p:attrNameLst>
                                          <p:attrName>ppt_y</p:attrName>
                                        </p:attrNameLst>
                                      </p:cBhvr>
                                      <p:tavLst>
                                        <p:tav tm="0">
                                          <p:val>
                                            <p:strVal val="#ppt_y-#ppt_h/2"/>
                                          </p:val>
                                        </p:tav>
                                        <p:tav tm="100000">
                                          <p:val>
                                            <p:strVal val="#ppt_y"/>
                                          </p:val>
                                        </p:tav>
                                      </p:tavLst>
                                    </p:anim>
                                    <p:anim calcmode="lin" valueType="num">
                                      <p:cBhvr>
                                        <p:cTn id="9" dur="250" fill="hold"/>
                                        <p:tgtEl>
                                          <p:spTgt spid="4"/>
                                        </p:tgtEl>
                                        <p:attrNameLst>
                                          <p:attrName>ppt_w</p:attrName>
                                        </p:attrNameLst>
                                      </p:cBhvr>
                                      <p:tavLst>
                                        <p:tav tm="0">
                                          <p:val>
                                            <p:strVal val="#ppt_w"/>
                                          </p:val>
                                        </p:tav>
                                        <p:tav tm="100000">
                                          <p:val>
                                            <p:strVal val="#ppt_w"/>
                                          </p:val>
                                        </p:tav>
                                      </p:tavLst>
                                    </p:anim>
                                    <p:anim calcmode="lin" valueType="num">
                                      <p:cBhvr>
                                        <p:cTn id="10" dur="250" fill="hold"/>
                                        <p:tgtEl>
                                          <p:spTgt spid="4"/>
                                        </p:tgtEl>
                                        <p:attrNameLst>
                                          <p:attrName>ppt_h</p:attrName>
                                        </p:attrNameLst>
                                      </p:cBhvr>
                                      <p:tavLst>
                                        <p:tav tm="0">
                                          <p:val>
                                            <p:fltVal val="0"/>
                                          </p:val>
                                        </p:tav>
                                        <p:tav tm="100000">
                                          <p:val>
                                            <p:strVal val="#ppt_h"/>
                                          </p:val>
                                        </p:tav>
                                      </p:tavLst>
                                    </p:anim>
                                  </p:childTnLst>
                                </p:cTn>
                              </p:par>
                            </p:childTnLst>
                          </p:cTn>
                        </p:par>
                        <p:par>
                          <p:cTn id="11" fill="hold">
                            <p:stCondLst>
                              <p:cond delay="550"/>
                            </p:stCondLst>
                            <p:childTnLst>
                              <p:par>
                                <p:cTn id="12" presetID="14" presetClass="entr" presetSubtype="1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childTnLst>
                          </p:cTn>
                        </p:par>
                        <p:par>
                          <p:cTn id="15" fill="hold">
                            <p:stCondLst>
                              <p:cond delay="1550"/>
                            </p:stCondLst>
                            <p:childTnLst>
                              <p:par>
                                <p:cTn id="16" presetID="10"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205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2550"/>
                            </p:stCondLst>
                            <p:childTnLst>
                              <p:par>
                                <p:cTn id="33" presetID="10" presetClass="exit" presetSubtype="0" fill="hold" nodeType="afterEffect">
                                  <p:stCondLst>
                                    <p:cond delay="0"/>
                                  </p:stCondLst>
                                  <p:childTnLst>
                                    <p:animEffect transition="out" filter="fade">
                                      <p:cBhvr>
                                        <p:cTn id="34" dur="500"/>
                                        <p:tgtEl>
                                          <p:spTgt spid="30"/>
                                        </p:tgtEl>
                                      </p:cBhvr>
                                    </p:animEffect>
                                    <p:set>
                                      <p:cBhvr>
                                        <p:cTn id="35" dur="1" fill="hold">
                                          <p:stCondLst>
                                            <p:cond delay="499"/>
                                          </p:stCondLst>
                                        </p:cTn>
                                        <p:tgtEl>
                                          <p:spTgt spid="30"/>
                                        </p:tgtEl>
                                        <p:attrNameLst>
                                          <p:attrName>style.visibility</p:attrName>
                                        </p:attrNameLst>
                                      </p:cBhvr>
                                      <p:to>
                                        <p:strVal val="hidden"/>
                                      </p:to>
                                    </p:set>
                                  </p:childTnLst>
                                </p:cTn>
                              </p:par>
                            </p:childTnLst>
                          </p:cTn>
                        </p:par>
                        <p:par>
                          <p:cTn id="36" fill="hold">
                            <p:stCondLst>
                              <p:cond delay="3050"/>
                            </p:stCondLst>
                            <p:childTnLst>
                              <p:par>
                                <p:cTn id="37" presetID="22" presetClass="entr" presetSubtype="8"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childTnLst>
                          </p:cTn>
                        </p:par>
                        <p:par>
                          <p:cTn id="40" fill="hold">
                            <p:stCondLst>
                              <p:cond delay="3550"/>
                            </p:stCondLst>
                            <p:childTnLst>
                              <p:par>
                                <p:cTn id="41" presetID="2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500"/>
                                        <p:tgtEl>
                                          <p:spTgt spid="50"/>
                                        </p:tgtEl>
                                      </p:cBhvr>
                                    </p:animEffect>
                                  </p:childTnLst>
                                </p:cTn>
                              </p:par>
                            </p:childTnLst>
                          </p:cTn>
                        </p:par>
                        <p:par>
                          <p:cTn id="44" fill="hold">
                            <p:stCondLst>
                              <p:cond delay="4050"/>
                            </p:stCondLst>
                            <p:childTnLst>
                              <p:par>
                                <p:cTn id="45" presetID="22" presetClass="entr" presetSubtype="8"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left)">
                                      <p:cBhvr>
                                        <p:cTn id="47" dur="500"/>
                                        <p:tgtEl>
                                          <p:spTgt spid="51"/>
                                        </p:tgtEl>
                                      </p:cBhvr>
                                    </p:animEffect>
                                  </p:childTnLst>
                                </p:cTn>
                              </p:par>
                            </p:childTnLst>
                          </p:cTn>
                        </p:par>
                        <p:par>
                          <p:cTn id="48" fill="hold">
                            <p:stCondLst>
                              <p:cond delay="4550"/>
                            </p:stCondLst>
                            <p:childTnLst>
                              <p:par>
                                <p:cTn id="49" presetID="10" presetClass="entr" presetSubtype="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5050"/>
                            </p:stCondLst>
                            <p:childTnLst>
                              <p:par>
                                <p:cTn id="53" presetID="10" presetClass="exit" presetSubtype="0" fill="hold" nodeType="afterEffect">
                                  <p:stCondLst>
                                    <p:cond delay="0"/>
                                  </p:stCondLst>
                                  <p:childTnLst>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childTnLst>
                          </p:cTn>
                        </p:par>
                        <p:par>
                          <p:cTn id="56" fill="hold">
                            <p:stCondLst>
                              <p:cond delay="555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50"/>
                            </p:stCondLst>
                            <p:childTnLst>
                              <p:par>
                                <p:cTn id="61" presetID="22" presetClass="entr" presetSubtype="8" fill="hold"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left)">
                                      <p:cBhvr>
                                        <p:cTn id="63" dur="500"/>
                                        <p:tgtEl>
                                          <p:spTgt spid="46"/>
                                        </p:tgtEl>
                                      </p:cBhvr>
                                    </p:animEffect>
                                  </p:childTnLst>
                                </p:cTn>
                              </p:par>
                            </p:childTnLst>
                          </p:cTn>
                        </p:par>
                        <p:par>
                          <p:cTn id="64" fill="hold">
                            <p:stCondLst>
                              <p:cond delay="6550"/>
                            </p:stCondLst>
                            <p:childTnLst>
                              <p:par>
                                <p:cTn id="65" presetID="22" presetClass="entr" presetSubtype="8"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left)">
                                      <p:cBhvr>
                                        <p:cTn id="67" dur="500"/>
                                        <p:tgtEl>
                                          <p:spTgt spid="47"/>
                                        </p:tgtEl>
                                      </p:cBhvr>
                                    </p:animEffect>
                                  </p:childTnLst>
                                </p:cTn>
                              </p:par>
                            </p:childTnLst>
                          </p:cTn>
                        </p:par>
                        <p:par>
                          <p:cTn id="68" fill="hold">
                            <p:stCondLst>
                              <p:cond delay="7050"/>
                            </p:stCondLst>
                            <p:childTnLst>
                              <p:par>
                                <p:cTn id="69" presetID="10" presetClass="entr" presetSubtype="0"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childTnLst>
                          </p:cTn>
                        </p:par>
                        <p:par>
                          <p:cTn id="72" fill="hold">
                            <p:stCondLst>
                              <p:cond delay="7550"/>
                            </p:stCondLst>
                            <p:childTnLst>
                              <p:par>
                                <p:cTn id="73" presetID="10" presetClass="exit" presetSubtype="0" fill="hold" nodeType="afterEffect">
                                  <p:stCondLst>
                                    <p:cond delay="0"/>
                                  </p:stCondLst>
                                  <p:childTnLst>
                                    <p:animEffect transition="out" filter="fade">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childTnLst>
                          </p:cTn>
                        </p:par>
                        <p:par>
                          <p:cTn id="76" fill="hold">
                            <p:stCondLst>
                              <p:cond delay="8050"/>
                            </p:stCondLst>
                            <p:childTnLst>
                              <p:par>
                                <p:cTn id="77" presetID="22" presetClass="entr" presetSubtype="8"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left)">
                                      <p:cBhvr>
                                        <p:cTn id="79" dur="500"/>
                                        <p:tgtEl>
                                          <p:spTgt spid="44"/>
                                        </p:tgtEl>
                                      </p:cBhvr>
                                    </p:animEffect>
                                  </p:childTnLst>
                                </p:cTn>
                              </p:par>
                            </p:childTnLst>
                          </p:cTn>
                        </p:par>
                        <p:par>
                          <p:cTn id="80" fill="hold">
                            <p:stCondLst>
                              <p:cond delay="8550"/>
                            </p:stCondLst>
                            <p:childTnLst>
                              <p:par>
                                <p:cTn id="81" presetID="22" presetClass="entr" presetSubtype="8" fill="hold"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ipe(left)">
                                      <p:cBhvr>
                                        <p:cTn id="83" dur="500"/>
                                        <p:tgtEl>
                                          <p:spTgt spid="42"/>
                                        </p:tgtEl>
                                      </p:cBhvr>
                                    </p:animEffect>
                                  </p:childTnLst>
                                </p:cTn>
                              </p:par>
                            </p:childTnLst>
                          </p:cTn>
                        </p:par>
                        <p:par>
                          <p:cTn id="84" fill="hold">
                            <p:stCondLst>
                              <p:cond delay="9050"/>
                            </p:stCondLst>
                            <p:childTnLst>
                              <p:par>
                                <p:cTn id="85" presetID="22" presetClass="entr" presetSubtype="8"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500"/>
                                        <p:tgtEl>
                                          <p:spTgt spid="43"/>
                                        </p:tgtEl>
                                      </p:cBhvr>
                                    </p:animEffect>
                                  </p:childTnLst>
                                </p:cTn>
                              </p:par>
                            </p:childTnLst>
                          </p:cTn>
                        </p:par>
                        <p:par>
                          <p:cTn id="88" fill="hold">
                            <p:stCondLst>
                              <p:cond delay="9550"/>
                            </p:stCondLst>
                            <p:childTnLst>
                              <p:par>
                                <p:cTn id="89" presetID="10" presetClass="entr" presetSubtype="0"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childTnLst>
                          </p:cTn>
                        </p:par>
                        <p:par>
                          <p:cTn id="92" fill="hold">
                            <p:stCondLst>
                              <p:cond delay="10050"/>
                            </p:stCondLst>
                            <p:childTnLst>
                              <p:par>
                                <p:cTn id="93" presetID="22" presetClass="entr" presetSubtype="8" fill="hold"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left)">
                                      <p:cBhvr>
                                        <p:cTn id="95" dur="500"/>
                                        <p:tgtEl>
                                          <p:spTgt spid="40"/>
                                        </p:tgtEl>
                                      </p:cBhvr>
                                    </p:animEffect>
                                  </p:childTnLst>
                                </p:cTn>
                              </p:par>
                            </p:childTnLst>
                          </p:cTn>
                        </p:par>
                        <p:par>
                          <p:cTn id="96" fill="hold">
                            <p:stCondLst>
                              <p:cond delay="10550"/>
                            </p:stCondLst>
                            <p:childTnLst>
                              <p:par>
                                <p:cTn id="97" presetID="22" presetClass="entr" presetSubtype="8" fill="hold"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left)">
                                      <p:cBhvr>
                                        <p:cTn id="99" dur="500"/>
                                        <p:tgtEl>
                                          <p:spTgt spid="38"/>
                                        </p:tgtEl>
                                      </p:cBhvr>
                                    </p:animEffect>
                                  </p:childTnLst>
                                </p:cTn>
                              </p:par>
                            </p:childTnLst>
                          </p:cTn>
                        </p:par>
                        <p:par>
                          <p:cTn id="100" fill="hold">
                            <p:stCondLst>
                              <p:cond delay="11050"/>
                            </p:stCondLst>
                            <p:childTnLst>
                              <p:par>
                                <p:cTn id="101" presetID="22" presetClass="entr" presetSubtype="8"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wipe(left)">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39" grpId="0" animBg="1"/>
      <p:bldP spid="43" grpId="0" animBg="1"/>
      <p:bldP spid="47"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1\7b3fb8583bd4ef6d7bbf56fa9bff369d.png"/>
          <p:cNvPicPr>
            <a:picLocks noChangeAspect="1" noChangeArrowheads="1"/>
          </p:cNvPicPr>
          <p:nvPr/>
        </p:nvPicPr>
        <p:blipFill>
          <a:blip r:embed="rId2" cstate="print"/>
          <a:srcRect/>
          <a:stretch>
            <a:fillRect/>
          </a:stretch>
        </p:blipFill>
        <p:spPr bwMode="auto">
          <a:xfrm>
            <a:off x="0" y="664332"/>
            <a:ext cx="3257674" cy="4343563"/>
          </a:xfrm>
          <a:prstGeom prst="rect">
            <a:avLst/>
          </a:prstGeom>
          <a:noFill/>
        </p:spPr>
      </p:pic>
      <p:sp>
        <p:nvSpPr>
          <p:cNvPr id="3" name="矩形 259"/>
          <p:cNvSpPr>
            <a:spLocks noChangeArrowheads="1"/>
          </p:cNvSpPr>
          <p:nvPr/>
        </p:nvSpPr>
        <p:spPr bwMode="auto">
          <a:xfrm>
            <a:off x="3743400" y="2306578"/>
            <a:ext cx="5328592"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b="1" cap="all" dirty="0">
                <a:solidFill>
                  <a:schemeClr val="accent1"/>
                </a:solidFill>
                <a:cs typeface="Arial" panose="020B0604020202020204" pitchFamily="34" charset="0"/>
              </a:rPr>
              <a:t>演讲完毕  谢谢您的观看</a:t>
            </a:r>
            <a:endParaRPr lang="en-US" altLang="zh-CN" b="1" cap="all" dirty="0">
              <a:solidFill>
                <a:schemeClr val="accent1"/>
              </a:solidFill>
              <a:cs typeface="Arial" panose="020B0604020202020204" pitchFamily="34" charset="0"/>
            </a:endParaRPr>
          </a:p>
        </p:txBody>
      </p:sp>
      <p:sp>
        <p:nvSpPr>
          <p:cNvPr id="4" name="原创设计师QQ598969553                 _16"/>
          <p:cNvSpPr txBox="1"/>
          <p:nvPr/>
        </p:nvSpPr>
        <p:spPr>
          <a:xfrm>
            <a:off x="3707397" y="2932584"/>
            <a:ext cx="5030627" cy="315471"/>
          </a:xfrm>
          <a:prstGeom prst="rect">
            <a:avLst/>
          </a:prstGeom>
          <a:noFill/>
          <a:effectLst/>
        </p:spPr>
        <p:txBody>
          <a:bodyPr wrap="square" lIns="68580" tIns="34290" rIns="68580" bIns="34290" rtlCol="0">
            <a:spAutoFit/>
          </a:bodyPr>
          <a:lstStyle/>
          <a:p/>
        </p:txBody>
      </p:sp>
      <p:sp>
        <p:nvSpPr>
          <p:cNvPr id="5" name="原创设计师QQ598969553                 _15"/>
          <p:cNvSpPr/>
          <p:nvPr/>
        </p:nvSpPr>
        <p:spPr>
          <a:xfrm>
            <a:off x="3815917" y="3364632"/>
            <a:ext cx="2448272" cy="252483"/>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汇报人：</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xxx</a:t>
            </a:r>
            <a:r>
              <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rPr>
              <a:t>             日期：</a:t>
            </a:r>
            <a:r>
              <a:rPr lang="en-US" altLang="zh-CN" sz="1100" dirty="0">
                <a:solidFill>
                  <a:prstClr val="black">
                    <a:lumMod val="50000"/>
                    <a:lumOff val="50000"/>
                  </a:prstClr>
                </a:solidFill>
                <a:latin typeface="微软雅黑" panose="020B0503020204020204" pitchFamily="34" charset="-122"/>
                <a:ea typeface="微软雅黑" panose="020B0503020204020204" pitchFamily="34" charset="-122"/>
              </a:rPr>
              <a:t>xxx</a:t>
            </a:r>
            <a:endParaRPr lang="zh-CN" altLang="en-US" sz="11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6" name="矩形 259"/>
          <p:cNvSpPr>
            <a:spLocks noChangeArrowheads="1"/>
          </p:cNvSpPr>
          <p:nvPr/>
        </p:nvSpPr>
        <p:spPr bwMode="auto">
          <a:xfrm>
            <a:off x="3671900" y="1420416"/>
            <a:ext cx="209924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en-US" altLang="zh-CN" sz="5400" b="1" cap="all">
                <a:solidFill>
                  <a:schemeClr val="accent1"/>
                </a:solidFill>
                <a:latin typeface="DotumChe" pitchFamily="49" charset="-127"/>
                <a:ea typeface="DotumChe" pitchFamily="49" charset="-127"/>
                <a:cs typeface="Arial" panose="020B0604020202020204" pitchFamily="34" charset="0"/>
              </a:rPr>
              <a:t>20XX</a:t>
            </a:r>
            <a:endParaRPr lang="zh-CN" altLang="en-US" sz="5400" b="1" cap="all" dirty="0">
              <a:solidFill>
                <a:schemeClr val="accent1"/>
              </a:solidFill>
              <a:latin typeface="DotumChe" pitchFamily="49" charset="-127"/>
              <a:ea typeface="DotumChe" pitchFamily="49" charset="-127"/>
              <a:cs typeface="Arial" panose="020B0604020202020204" pitchFamily="34" charset="0"/>
            </a:endParaRPr>
          </a:p>
        </p:txBody>
      </p:sp>
    </p:spTree>
    <p:extLst>
      <p:ext uri="{BB962C8B-B14F-4D97-AF65-F5344CB8AC3E}">
        <p14:creationId xmlns:p14="http://schemas.microsoft.com/office/powerpoint/2010/main" val="2459891244"/>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65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gtEl>
                                      </p:cBhvr>
                                    </p:animEffect>
                                  </p:childTnLst>
                                </p:cTn>
                              </p:par>
                            </p:childTnLst>
                          </p:cTn>
                        </p:par>
                        <p:par>
                          <p:cTn id="30" fill="hold">
                            <p:stCondLst>
                              <p:cond delay="31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3"/>
                                        </p:tgtEl>
                                      </p:cBhvr>
                                    </p:animEffect>
                                    <p:animScale>
                                      <p:cBhvr>
                                        <p:cTn id="33" dur="250" autoRev="1" fill="hold"/>
                                        <p:tgtEl>
                                          <p:spTgt spid="3"/>
                                        </p:tgtEl>
                                      </p:cBhvr>
                                      <p:by x="105000" y="105000"/>
                                    </p:animScale>
                                  </p:childTnLst>
                                </p:cTn>
                              </p:par>
                            </p:childTnLst>
                          </p:cTn>
                        </p:par>
                        <p:par>
                          <p:cTn id="34" fill="hold">
                            <p:stCondLst>
                              <p:cond delay="3600"/>
                            </p:stCondLst>
                            <p:childTnLst>
                              <p:par>
                                <p:cTn id="35" presetID="22" presetClass="entr" presetSubtype="1"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500"/>
                                        <p:tgtEl>
                                          <p:spTgt spid="4"/>
                                        </p:tgtEl>
                                      </p:cBhvr>
                                    </p:animEffect>
                                  </p:childTnLst>
                                </p:cTn>
                              </p:par>
                            </p:childTnLst>
                          </p:cTn>
                        </p:par>
                        <p:par>
                          <p:cTn id="38" fill="hold">
                            <p:stCondLst>
                              <p:cond delay="4100"/>
                            </p:stCondLst>
                            <p:childTnLst>
                              <p:par>
                                <p:cTn id="39" presetID="12" presetClass="entr" presetSubtype="1"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p:tgtEl>
                                          <p:spTgt spid="5"/>
                                        </p:tgtEl>
                                        <p:attrNameLst>
                                          <p:attrName>ppt_y</p:attrName>
                                        </p:attrNameLst>
                                      </p:cBhvr>
                                      <p:tavLst>
                                        <p:tav tm="0">
                                          <p:val>
                                            <p:strVal val="#ppt_y-#ppt_h*1.125000"/>
                                          </p:val>
                                        </p:tav>
                                        <p:tav tm="100000">
                                          <p:val>
                                            <p:strVal val="#ppt_y"/>
                                          </p:val>
                                        </p:tav>
                                      </p:tavLst>
                                    </p:anim>
                                    <p:animEffect transition="in" filter="wipe(down)">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5" grpId="0" animBg="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887924" y="1291221"/>
            <a:ext cx="1404156" cy="14035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en-US" altLang="zh-CN" sz="7200" b="1" noProof="1">
                <a:latin typeface="微软雅黑" panose="020B0503020204020204" charset="-122"/>
                <a:ea typeface="微软雅黑" panose="020B0503020204020204" charset="-122"/>
              </a:rPr>
              <a:t>A</a:t>
            </a:r>
            <a:endParaRPr lang="zh-CN" altLang="en-US" sz="7200" b="1" noProof="1">
              <a:latin typeface="微软雅黑" panose="020B0503020204020204" charset="-122"/>
              <a:ea typeface="微软雅黑" panose="020B0503020204020204" charset="-122"/>
            </a:endParaRPr>
          </a:p>
        </p:txBody>
      </p:sp>
      <p:grpSp>
        <p:nvGrpSpPr>
          <p:cNvPr id="2" name="组合 33"/>
          <p:cNvGrpSpPr>
            <a:grpSpLocks/>
          </p:cNvGrpSpPr>
          <p:nvPr/>
        </p:nvGrpSpPr>
        <p:grpSpPr bwMode="auto">
          <a:xfrm>
            <a:off x="1879998" y="3630145"/>
            <a:ext cx="5492353" cy="57168"/>
            <a:chOff x="2424953" y="1238297"/>
            <a:chExt cx="7322890" cy="76200"/>
          </a:xfrm>
        </p:grpSpPr>
        <p:sp>
          <p:nvSpPr>
            <p:cNvPr id="6" name="Rectangle 13"/>
            <p:cNvSpPr/>
            <p:nvPr/>
          </p:nvSpPr>
          <p:spPr>
            <a:xfrm>
              <a:off x="2424953" y="1238297"/>
              <a:ext cx="1463626"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sp>
          <p:nvSpPr>
            <p:cNvPr id="7" name="Rectangle 14"/>
            <p:cNvSpPr/>
            <p:nvPr/>
          </p:nvSpPr>
          <p:spPr>
            <a:xfrm>
              <a:off x="8284217" y="1238297"/>
              <a:ext cx="1463626"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sp>
          <p:nvSpPr>
            <p:cNvPr id="8" name="Rectangle 15"/>
            <p:cNvSpPr/>
            <p:nvPr/>
          </p:nvSpPr>
          <p:spPr>
            <a:xfrm>
              <a:off x="5350616" y="1238297"/>
              <a:ext cx="14636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sp>
          <p:nvSpPr>
            <p:cNvPr id="9" name="Rectangle 16"/>
            <p:cNvSpPr/>
            <p:nvPr/>
          </p:nvSpPr>
          <p:spPr>
            <a:xfrm>
              <a:off x="6814242" y="1238297"/>
              <a:ext cx="14636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sp>
          <p:nvSpPr>
            <p:cNvPr id="10" name="Rectangle 17"/>
            <p:cNvSpPr/>
            <p:nvPr/>
          </p:nvSpPr>
          <p:spPr>
            <a:xfrm>
              <a:off x="3888579" y="1238297"/>
              <a:ext cx="1462038"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grpSp>
      <p:sp>
        <p:nvSpPr>
          <p:cNvPr id="11" name="Rectangle 3"/>
          <p:cNvSpPr txBox="1">
            <a:spLocks noChangeArrowheads="1"/>
          </p:cNvSpPr>
          <p:nvPr/>
        </p:nvSpPr>
        <p:spPr bwMode="auto">
          <a:xfrm>
            <a:off x="2511487" y="2935797"/>
            <a:ext cx="4364769" cy="508553"/>
          </a:xfrm>
          <a:prstGeom prst="rect">
            <a:avLst/>
          </a:prstGeom>
          <a:noFill/>
          <a:ln w="9525">
            <a:noFill/>
            <a:miter lim="800000"/>
            <a:headEnd/>
            <a:tailEnd/>
          </a:ln>
        </p:spPr>
        <p:txBody>
          <a:bodyPr lIns="68580" tIns="34290" rIns="68580" bIns="34290" anchor="ctr"/>
          <a:lstStyle/>
          <a:p>
            <a:pPr algn="ctr"/>
            <a:r>
              <a:rPr lang="zh-CN" altLang="en-US" sz="3200" b="1" dirty="0">
                <a:solidFill>
                  <a:schemeClr val="accent1"/>
                </a:solidFill>
                <a:latin typeface="微软雅黑" pitchFamily="34" charset="-122"/>
                <a:ea typeface="微软雅黑" pitchFamily="34" charset="-122"/>
                <a:sym typeface="Arial" panose="020B0604020202020204" pitchFamily="34" charset="0"/>
              </a:rPr>
              <a:t>年度工作概述</a:t>
            </a:r>
            <a:endParaRPr lang="en-US" altLang="zh-CN" sz="3200" b="1" dirty="0">
              <a:solidFill>
                <a:schemeClr val="accent1"/>
              </a:solidFill>
              <a:latin typeface="微软雅黑" pitchFamily="34" charset="-122"/>
              <a:ea typeface="微软雅黑" pitchFamily="34" charset="-122"/>
              <a:sym typeface="Arial" panose="020B0604020202020204" pitchFamily="34" charset="0"/>
            </a:endParaRPr>
          </a:p>
        </p:txBody>
      </p:sp>
      <p:sp>
        <p:nvSpPr>
          <p:cNvPr id="12" name="Rectangle 3"/>
          <p:cNvSpPr txBox="1">
            <a:spLocks noChangeArrowheads="1"/>
          </p:cNvSpPr>
          <p:nvPr/>
        </p:nvSpPr>
        <p:spPr bwMode="auto">
          <a:xfrm>
            <a:off x="3023828" y="3803078"/>
            <a:ext cx="3472892" cy="415498"/>
          </a:xfrm>
          <a:prstGeom prst="rect">
            <a:avLst/>
          </a:prstGeom>
          <a:noFill/>
        </p:spPr>
        <p:txBody>
          <a:bodyPr wrap="square" lIns="0" tIns="0" rIns="0" bIns="0">
            <a:spAutoFit/>
            <a:scene3d>
              <a:camera prst="orthographicFront"/>
              <a:lightRig rig="threePt" dir="t"/>
            </a:scene3d>
            <a:sp3d>
              <a:bevelT w="1270" h="127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2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500" autoRev="1" fill="hold">
                                          <p:stCondLst>
                                            <p:cond delay="0"/>
                                          </p:stCondLst>
                                        </p:cTn>
                                        <p:tgtEl>
                                          <p:spTgt spid="11"/>
                                        </p:tgtEl>
                                        <p:attrNameLst>
                                          <p:attrName>ppt_w</p:attrName>
                                        </p:attrNameLst>
                                      </p:cBhvr>
                                    </p:anim>
                                    <p:anim by="(#ppt_w*0.50)" calcmode="lin" valueType="num">
                                      <p:cBhvr>
                                        <p:cTn id="14" dur="500" decel="50000" autoRev="1" fill="hold">
                                          <p:stCondLst>
                                            <p:cond delay="0"/>
                                          </p:stCondLst>
                                        </p:cTn>
                                        <p:tgtEl>
                                          <p:spTgt spid="11"/>
                                        </p:tgtEl>
                                        <p:attrNameLst>
                                          <p:attrName>ppt_x</p:attrName>
                                        </p:attrNameLst>
                                      </p:cBhvr>
                                    </p:anim>
                                    <p:anim from="(-#ppt_h/2)" to="(#ppt_y)" calcmode="lin" valueType="num">
                                      <p:cBhvr>
                                        <p:cTn id="15" dur="1000" fill="hold">
                                          <p:stCondLst>
                                            <p:cond delay="0"/>
                                          </p:stCondLst>
                                        </p:cTn>
                                        <p:tgtEl>
                                          <p:spTgt spid="11"/>
                                        </p:tgtEl>
                                        <p:attrNameLst>
                                          <p:attrName>ppt_y</p:attrName>
                                        </p:attrNameLst>
                                      </p:cBhvr>
                                    </p:anim>
                                    <p:animRot by="21600000">
                                      <p:cBhvr>
                                        <p:cTn id="16" dur="1000" fill="hold">
                                          <p:stCondLst>
                                            <p:cond delay="0"/>
                                          </p:stCondLst>
                                        </p:cTn>
                                        <p:tgtEl>
                                          <p:spTgt spid="11"/>
                                        </p:tgtEl>
                                        <p:attrNameLst>
                                          <p:attrName>r</p:attrName>
                                        </p:attrNameLst>
                                      </p:cBhvr>
                                    </p:animRot>
                                  </p:childTnLst>
                                </p:cTn>
                              </p:par>
                              <p:par>
                                <p:cTn id="17" presetID="22" presetClass="entr" presetSubtype="8" fill="hold" nodeType="withEffect">
                                  <p:stCondLst>
                                    <p:cond delay="25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26837" y="1059911"/>
            <a:ext cx="2880320" cy="86436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添加文本标题</a:t>
            </a:r>
          </a:p>
        </p:txBody>
      </p:sp>
      <p:sp>
        <p:nvSpPr>
          <p:cNvPr id="9" name="矩形 8"/>
          <p:cNvSpPr/>
          <p:nvPr/>
        </p:nvSpPr>
        <p:spPr>
          <a:xfrm>
            <a:off x="3126837" y="1934122"/>
            <a:ext cx="2880320" cy="864363"/>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添加文本标题</a:t>
            </a:r>
          </a:p>
        </p:txBody>
      </p:sp>
      <p:sp>
        <p:nvSpPr>
          <p:cNvPr id="10" name="矩形 9"/>
          <p:cNvSpPr/>
          <p:nvPr/>
        </p:nvSpPr>
        <p:spPr>
          <a:xfrm>
            <a:off x="3136844" y="2808331"/>
            <a:ext cx="2880320" cy="864363"/>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添加文本标题</a:t>
            </a:r>
          </a:p>
        </p:txBody>
      </p:sp>
      <p:sp>
        <p:nvSpPr>
          <p:cNvPr id="11" name="矩形 10"/>
          <p:cNvSpPr/>
          <p:nvPr/>
        </p:nvSpPr>
        <p:spPr>
          <a:xfrm>
            <a:off x="3136844" y="3682541"/>
            <a:ext cx="2880320" cy="864363"/>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添加文本标题</a:t>
            </a:r>
          </a:p>
        </p:txBody>
      </p:sp>
      <p:sp>
        <p:nvSpPr>
          <p:cNvPr id="12" name="等腰三角形 11"/>
          <p:cNvSpPr/>
          <p:nvPr/>
        </p:nvSpPr>
        <p:spPr>
          <a:xfrm rot="1800000">
            <a:off x="2753105" y="1348032"/>
            <a:ext cx="334117" cy="28812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1800000">
            <a:off x="2753105" y="3096454"/>
            <a:ext cx="334117" cy="28812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9800000" flipH="1">
            <a:off x="6060469" y="2222244"/>
            <a:ext cx="334117" cy="28812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9800000" flipH="1">
            <a:off x="6060469" y="3970664"/>
            <a:ext cx="334117" cy="28812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7"/>
          <p:cNvSpPr txBox="1">
            <a:spLocks noChangeArrowheads="1"/>
          </p:cNvSpPr>
          <p:nvPr/>
        </p:nvSpPr>
        <p:spPr bwMode="auto">
          <a:xfrm>
            <a:off x="179516" y="1383219"/>
            <a:ext cx="2403375" cy="10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200" dirty="0">
                <a:solidFill>
                  <a:schemeClr val="tx1">
                    <a:lumMod val="75000"/>
                    <a:lumOff val="25000"/>
                  </a:schemeClr>
                </a:solidFill>
                <a:latin typeface="微软雅黑" panose="020B0503020204020204" pitchFamily="34" charset="-122"/>
              </a:rPr>
              <a:t>添加文本信息</a:t>
            </a:r>
            <a:endParaRPr lang="en-US" altLang="zh-CN" sz="1200" dirty="0">
              <a:solidFill>
                <a:schemeClr val="tx1">
                  <a:lumMod val="75000"/>
                  <a:lumOff val="25000"/>
                </a:schemeClr>
              </a:solidFill>
              <a:latin typeface="微软雅黑" panose="020B0503020204020204" pitchFamily="34" charset="-122"/>
            </a:endParaRPr>
          </a:p>
          <a:p>
            <a:pPr algn="r">
              <a:lnSpc>
                <a:spcPct val="150000"/>
              </a:lnSpc>
              <a:spcBef>
                <a:spcPts val="300"/>
              </a:spcBef>
            </a:pPr>
            <a:r>
              <a:rPr lang="zh-CN" altLang="en-US" sz="900"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7" name="文本框 7"/>
          <p:cNvSpPr txBox="1">
            <a:spLocks noChangeArrowheads="1"/>
          </p:cNvSpPr>
          <p:nvPr/>
        </p:nvSpPr>
        <p:spPr bwMode="auto">
          <a:xfrm>
            <a:off x="179516" y="3111751"/>
            <a:ext cx="2403375" cy="10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200" dirty="0">
                <a:solidFill>
                  <a:schemeClr val="tx1">
                    <a:lumMod val="75000"/>
                    <a:lumOff val="25000"/>
                  </a:schemeClr>
                </a:solidFill>
                <a:latin typeface="微软雅黑" panose="020B0503020204020204" pitchFamily="34" charset="-122"/>
              </a:rPr>
              <a:t>添加文本信息</a:t>
            </a:r>
            <a:endParaRPr lang="en-US" altLang="zh-CN" sz="1200" dirty="0">
              <a:solidFill>
                <a:schemeClr val="tx1">
                  <a:lumMod val="75000"/>
                  <a:lumOff val="25000"/>
                </a:schemeClr>
              </a:solidFill>
              <a:latin typeface="微软雅黑" panose="020B0503020204020204" pitchFamily="34" charset="-122"/>
            </a:endParaRPr>
          </a:p>
          <a:p>
            <a:pPr algn="r">
              <a:lnSpc>
                <a:spcPct val="150000"/>
              </a:lnSpc>
              <a:spcBef>
                <a:spcPts val="300"/>
              </a:spcBef>
            </a:pPr>
            <a:r>
              <a:rPr lang="zh-CN" altLang="en-US" sz="900"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8" name="文本框 7"/>
          <p:cNvSpPr txBox="1">
            <a:spLocks noChangeArrowheads="1"/>
          </p:cNvSpPr>
          <p:nvPr/>
        </p:nvSpPr>
        <p:spPr bwMode="auto">
          <a:xfrm>
            <a:off x="6444213" y="2227165"/>
            <a:ext cx="2403375" cy="10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dirty="0">
                <a:solidFill>
                  <a:schemeClr val="tx1">
                    <a:lumMod val="75000"/>
                    <a:lumOff val="25000"/>
                  </a:schemeClr>
                </a:solidFill>
                <a:latin typeface="微软雅黑" panose="020B0503020204020204" pitchFamily="34" charset="-122"/>
              </a:rPr>
              <a:t>添加文本信息</a:t>
            </a:r>
            <a:endParaRPr lang="en-US" altLang="zh-CN" sz="1200" dirty="0">
              <a:solidFill>
                <a:schemeClr val="tx1">
                  <a:lumMod val="75000"/>
                  <a:lumOff val="25000"/>
                </a:schemeClr>
              </a:solidFill>
              <a:latin typeface="微软雅黑" panose="020B0503020204020204" pitchFamily="34" charset="-122"/>
            </a:endParaRPr>
          </a:p>
          <a:p>
            <a:pPr>
              <a:lnSpc>
                <a:spcPct val="150000"/>
              </a:lnSpc>
              <a:spcBef>
                <a:spcPts val="300"/>
              </a:spcBef>
            </a:pPr>
            <a:r>
              <a:rPr lang="zh-CN" altLang="en-US" sz="900" dirty="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19" name="文本框 7"/>
          <p:cNvSpPr txBox="1">
            <a:spLocks noChangeArrowheads="1"/>
          </p:cNvSpPr>
          <p:nvPr/>
        </p:nvSpPr>
        <p:spPr bwMode="auto">
          <a:xfrm>
            <a:off x="6444213" y="3955700"/>
            <a:ext cx="2403375" cy="109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200" dirty="0">
                <a:solidFill>
                  <a:schemeClr val="tx1">
                    <a:lumMod val="75000"/>
                    <a:lumOff val="25000"/>
                  </a:schemeClr>
                </a:solidFill>
                <a:latin typeface="微软雅黑" panose="020B0503020204020204" pitchFamily="34" charset="-122"/>
              </a:rPr>
              <a:t>添加文本信息</a:t>
            </a:r>
            <a:endParaRPr lang="en-US" altLang="zh-CN" sz="1200" dirty="0">
              <a:solidFill>
                <a:schemeClr val="tx1">
                  <a:lumMod val="75000"/>
                  <a:lumOff val="25000"/>
                </a:schemeClr>
              </a:solidFill>
              <a:latin typeface="微软雅黑" panose="020B0503020204020204" pitchFamily="34" charset="-122"/>
            </a:endParaRPr>
          </a:p>
          <a:p>
            <a:pPr>
              <a:lnSpc>
                <a:spcPct val="150000"/>
              </a:lnSpc>
              <a:spcBef>
                <a:spcPts val="300"/>
              </a:spcBef>
            </a:pPr>
            <a:r>
              <a:rPr lang="zh-CN" altLang="en-US" sz="900" dirty="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ppt_x"/>
                                          </p:val>
                                        </p:tav>
                                        <p:tav tm="100000">
                                          <p:val>
                                            <p:strVal val="#ppt_x"/>
                                          </p:val>
                                        </p:tav>
                                      </p:tavLst>
                                    </p:anim>
                                    <p:anim calcmode="lin" valueType="num">
                                      <p:cBhvr additive="base">
                                        <p:cTn id="8" dur="4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4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900"/>
                            </p:stCondLst>
                            <p:childTnLst>
                              <p:par>
                                <p:cTn id="14" presetID="22" presetClass="entr" presetSubtype="2"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par>
                          <p:cTn id="17" fill="hold">
                            <p:stCondLst>
                              <p:cond delay="14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400" fill="hold"/>
                                        <p:tgtEl>
                                          <p:spTgt spid="9"/>
                                        </p:tgtEl>
                                        <p:attrNameLst>
                                          <p:attrName>ppt_x</p:attrName>
                                        </p:attrNameLst>
                                      </p:cBhvr>
                                      <p:tavLst>
                                        <p:tav tm="0">
                                          <p:val>
                                            <p:strVal val="#ppt_x"/>
                                          </p:val>
                                        </p:tav>
                                        <p:tav tm="100000">
                                          <p:val>
                                            <p:strVal val="#ppt_x"/>
                                          </p:val>
                                        </p:tav>
                                      </p:tavLst>
                                    </p:anim>
                                    <p:anim calcmode="lin" valueType="num">
                                      <p:cBhvr additive="base">
                                        <p:cTn id="21" dur="4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18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3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2800"/>
                            </p:stCondLst>
                            <p:childTnLst>
                              <p:par>
                                <p:cTn id="31" presetID="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400" fill="hold"/>
                                        <p:tgtEl>
                                          <p:spTgt spid="10"/>
                                        </p:tgtEl>
                                        <p:attrNameLst>
                                          <p:attrName>ppt_x</p:attrName>
                                        </p:attrNameLst>
                                      </p:cBhvr>
                                      <p:tavLst>
                                        <p:tav tm="0">
                                          <p:val>
                                            <p:strVal val="#ppt_x"/>
                                          </p:val>
                                        </p:tav>
                                        <p:tav tm="100000">
                                          <p:val>
                                            <p:strVal val="#ppt_x"/>
                                          </p:val>
                                        </p:tav>
                                      </p:tavLst>
                                    </p:anim>
                                    <p:anim calcmode="lin" valueType="num">
                                      <p:cBhvr additive="base">
                                        <p:cTn id="34" dur="4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3200"/>
                            </p:stCondLst>
                            <p:childTnLst>
                              <p:par>
                                <p:cTn id="36" presetID="22" presetClass="entr" presetSubtype="2"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right)">
                                      <p:cBhvr>
                                        <p:cTn id="38" dur="500"/>
                                        <p:tgtEl>
                                          <p:spTgt spid="13"/>
                                        </p:tgtEl>
                                      </p:cBhvr>
                                    </p:animEffect>
                                  </p:childTnLst>
                                </p:cTn>
                              </p:par>
                            </p:childTnLst>
                          </p:cTn>
                        </p:par>
                        <p:par>
                          <p:cTn id="39" fill="hold">
                            <p:stCondLst>
                              <p:cond delay="3700"/>
                            </p:stCondLst>
                            <p:childTnLst>
                              <p:par>
                                <p:cTn id="40" presetID="22" presetClass="entr" presetSubtype="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par>
                          <p:cTn id="43" fill="hold">
                            <p:stCondLst>
                              <p:cond delay="4200"/>
                            </p:stCondLst>
                            <p:childTnLst>
                              <p:par>
                                <p:cTn id="44" presetID="2" presetClass="entr" presetSubtype="4"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400" fill="hold"/>
                                        <p:tgtEl>
                                          <p:spTgt spid="11"/>
                                        </p:tgtEl>
                                        <p:attrNameLst>
                                          <p:attrName>ppt_x</p:attrName>
                                        </p:attrNameLst>
                                      </p:cBhvr>
                                      <p:tavLst>
                                        <p:tav tm="0">
                                          <p:val>
                                            <p:strVal val="#ppt_x"/>
                                          </p:val>
                                        </p:tav>
                                        <p:tav tm="100000">
                                          <p:val>
                                            <p:strVal val="#ppt_x"/>
                                          </p:val>
                                        </p:tav>
                                      </p:tavLst>
                                    </p:anim>
                                    <p:anim calcmode="lin" valueType="num">
                                      <p:cBhvr additive="base">
                                        <p:cTn id="47" dur="400" fill="hold"/>
                                        <p:tgtEl>
                                          <p:spTgt spid="11"/>
                                        </p:tgtEl>
                                        <p:attrNameLst>
                                          <p:attrName>ppt_y</p:attrName>
                                        </p:attrNameLst>
                                      </p:cBhvr>
                                      <p:tavLst>
                                        <p:tav tm="0">
                                          <p:val>
                                            <p:strVal val="1+#ppt_h/2"/>
                                          </p:val>
                                        </p:tav>
                                        <p:tav tm="100000">
                                          <p:val>
                                            <p:strVal val="#ppt_y"/>
                                          </p:val>
                                        </p:tav>
                                      </p:tavLst>
                                    </p:anim>
                                  </p:childTnLst>
                                </p:cTn>
                              </p:par>
                            </p:childTnLst>
                          </p:cTn>
                        </p:par>
                        <p:par>
                          <p:cTn id="48" fill="hold">
                            <p:stCondLst>
                              <p:cond delay="46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p:stCondLst>
                              <p:cond delay="510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KSO_GT1"/>
          <p:cNvSpPr txBox="1">
            <a:spLocks noChangeArrowheads="1"/>
          </p:cNvSpPr>
          <p:nvPr/>
        </p:nvSpPr>
        <p:spPr bwMode="auto">
          <a:xfrm rot="3140710">
            <a:off x="696366" y="2707774"/>
            <a:ext cx="983760" cy="411956"/>
          </a:xfrm>
          <a:prstGeom prst="rect">
            <a:avLst/>
          </a:prstGeom>
          <a:noFill/>
          <a:ln w="9525">
            <a:noFill/>
            <a:miter lim="800000"/>
          </a:ln>
        </p:spPr>
        <p:txBody>
          <a:bodyPr lIns="0" tIns="0" rIns="0" bIns="0" anchor="ctr"/>
          <a:lstStyle/>
          <a:p>
            <a:pPr algn="r"/>
            <a:r>
              <a:rPr lang="zh-CN" altLang="en-US" sz="1200" dirty="0">
                <a:solidFill>
                  <a:schemeClr val="tx1">
                    <a:lumMod val="75000"/>
                    <a:lumOff val="25000"/>
                  </a:schemeClr>
                </a:solidFill>
                <a:latin typeface="微软雅黑" pitchFamily="34" charset="-122"/>
                <a:ea typeface="微软雅黑" pitchFamily="34" charset="-122"/>
              </a:rPr>
              <a:t>小标题</a:t>
            </a:r>
          </a:p>
        </p:txBody>
      </p:sp>
      <p:sp>
        <p:nvSpPr>
          <p:cNvPr id="30" name="任意多边形 29"/>
          <p:cNvSpPr/>
          <p:nvPr/>
        </p:nvSpPr>
        <p:spPr>
          <a:xfrm>
            <a:off x="833855" y="1564432"/>
            <a:ext cx="1584120" cy="1621894"/>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10">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ltLang="zh-CN" sz="1400" b="1" dirty="0">
              <a:solidFill>
                <a:schemeClr val="tx1"/>
              </a:solidFill>
            </a:endParaRPr>
          </a:p>
        </p:txBody>
      </p:sp>
      <p:pic>
        <p:nvPicPr>
          <p:cNvPr id="49163" name="图片 37"/>
          <p:cNvPicPr>
            <a:picLocks noChangeAspect="1"/>
          </p:cNvPicPr>
          <p:nvPr/>
        </p:nvPicPr>
        <p:blipFill>
          <a:blip r:embed="rId3" cstate="print"/>
          <a:srcRect l="86467"/>
          <a:stretch>
            <a:fillRect/>
          </a:stretch>
        </p:blipFill>
        <p:spPr bwMode="auto">
          <a:xfrm rot="-2245971">
            <a:off x="1185863" y="1580919"/>
            <a:ext cx="240506" cy="2012777"/>
          </a:xfrm>
          <a:prstGeom prst="rect">
            <a:avLst/>
          </a:prstGeom>
          <a:noFill/>
          <a:ln w="9525">
            <a:noFill/>
            <a:miter lim="800000"/>
            <a:headEnd/>
            <a:tailEnd/>
          </a:ln>
        </p:spPr>
      </p:pic>
      <p:sp>
        <p:nvSpPr>
          <p:cNvPr id="49164" name="Freeform 114"/>
          <p:cNvSpPr>
            <a:spLocks noEditPoints="1"/>
          </p:cNvSpPr>
          <p:nvPr/>
        </p:nvSpPr>
        <p:spPr bwMode="auto">
          <a:xfrm>
            <a:off x="1445421" y="2106146"/>
            <a:ext cx="332185" cy="441859"/>
          </a:xfrm>
          <a:custGeom>
            <a:avLst/>
            <a:gdLst>
              <a:gd name="T0" fmla="*/ 2147483647 w 680"/>
              <a:gd name="T1" fmla="*/ 2147483647 h 904"/>
              <a:gd name="T2" fmla="*/ 2147483647 w 680"/>
              <a:gd name="T3" fmla="*/ 2147483647 h 904"/>
              <a:gd name="T4" fmla="*/ 2147483647 w 680"/>
              <a:gd name="T5" fmla="*/ 2147483647 h 904"/>
              <a:gd name="T6" fmla="*/ 0 w 680"/>
              <a:gd name="T7" fmla="*/ 2147483647 h 904"/>
              <a:gd name="T8" fmla="*/ 0 w 680"/>
              <a:gd name="T9" fmla="*/ 2147483647 h 904"/>
              <a:gd name="T10" fmla="*/ 2147483647 w 680"/>
              <a:gd name="T11" fmla="*/ 2147483647 h 904"/>
              <a:gd name="T12" fmla="*/ 2147483647 w 680"/>
              <a:gd name="T13" fmla="*/ 2147483647 h 904"/>
              <a:gd name="T14" fmla="*/ 2147483647 w 680"/>
              <a:gd name="T15" fmla="*/ 2147483647 h 904"/>
              <a:gd name="T16" fmla="*/ 2147483647 w 680"/>
              <a:gd name="T17" fmla="*/ 2147483647 h 904"/>
              <a:gd name="T18" fmla="*/ 2147483647 w 680"/>
              <a:gd name="T19" fmla="*/ 2147483647 h 904"/>
              <a:gd name="T20" fmla="*/ 2147483647 w 680"/>
              <a:gd name="T21" fmla="*/ 2147483647 h 904"/>
              <a:gd name="T22" fmla="*/ 2147483647 w 680"/>
              <a:gd name="T23" fmla="*/ 2147483647 h 904"/>
              <a:gd name="T24" fmla="*/ 2147483647 w 680"/>
              <a:gd name="T25" fmla="*/ 2147483647 h 904"/>
              <a:gd name="T26" fmla="*/ 2147483647 w 680"/>
              <a:gd name="T27" fmla="*/ 0 h 904"/>
              <a:gd name="T28" fmla="*/ 2147483647 w 680"/>
              <a:gd name="T29" fmla="*/ 0 h 904"/>
              <a:gd name="T30" fmla="*/ 2147483647 w 680"/>
              <a:gd name="T31" fmla="*/ 2147483647 h 904"/>
              <a:gd name="T32" fmla="*/ 2147483647 w 680"/>
              <a:gd name="T33" fmla="*/ 2147483647 h 904"/>
              <a:gd name="T34" fmla="*/ 2147483647 w 680"/>
              <a:gd name="T35" fmla="*/ 2147483647 h 904"/>
              <a:gd name="T36" fmla="*/ 2147483647 w 680"/>
              <a:gd name="T37" fmla="*/ 2147483647 h 904"/>
              <a:gd name="T38" fmla="*/ 2147483647 w 680"/>
              <a:gd name="T39" fmla="*/ 2147483647 h 904"/>
              <a:gd name="T40" fmla="*/ 2147483647 w 680"/>
              <a:gd name="T41" fmla="*/ 2147483647 h 904"/>
              <a:gd name="T42" fmla="*/ 2147483647 w 680"/>
              <a:gd name="T43" fmla="*/ 2147483647 h 904"/>
              <a:gd name="T44" fmla="*/ 2147483647 w 680"/>
              <a:gd name="T45" fmla="*/ 2147483647 h 904"/>
              <a:gd name="T46" fmla="*/ 2147483647 w 680"/>
              <a:gd name="T47" fmla="*/ 2147483647 h 904"/>
              <a:gd name="T48" fmla="*/ 2147483647 w 680"/>
              <a:gd name="T49" fmla="*/ 2147483647 h 904"/>
              <a:gd name="T50" fmla="*/ 0 w 680"/>
              <a:gd name="T51" fmla="*/ 2147483647 h 904"/>
              <a:gd name="T52" fmla="*/ 2147483647 w 680"/>
              <a:gd name="T53" fmla="*/ 2147483647 h 904"/>
              <a:gd name="T54" fmla="*/ 2147483647 w 680"/>
              <a:gd name="T55" fmla="*/ 2147483647 h 904"/>
              <a:gd name="T56" fmla="*/ 2147483647 w 680"/>
              <a:gd name="T57" fmla="*/ 2147483647 h 9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80"/>
              <a:gd name="T88" fmla="*/ 0 h 904"/>
              <a:gd name="T89" fmla="*/ 680 w 680"/>
              <a:gd name="T90" fmla="*/ 904 h 9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80" h="904">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solidFill>
            <a:schemeClr val="bg2"/>
          </a:solidFill>
          <a:ln w="9525">
            <a:noFill/>
            <a:round/>
          </a:ln>
        </p:spPr>
        <p:txBody>
          <a:bodyPr lIns="68573" tIns="34287" rIns="68573" bIns="34287"/>
          <a:lstStyle/>
          <a:p>
            <a:endParaRPr lang="zh-CN" altLang="en-US"/>
          </a:p>
        </p:txBody>
      </p:sp>
      <p:sp>
        <p:nvSpPr>
          <p:cNvPr id="49166" name="KSO_GT1"/>
          <p:cNvSpPr txBox="1">
            <a:spLocks noChangeArrowheads="1"/>
          </p:cNvSpPr>
          <p:nvPr/>
        </p:nvSpPr>
        <p:spPr bwMode="auto">
          <a:xfrm rot="3140710">
            <a:off x="2677566" y="2707774"/>
            <a:ext cx="983760" cy="411956"/>
          </a:xfrm>
          <a:prstGeom prst="rect">
            <a:avLst/>
          </a:prstGeom>
          <a:noFill/>
          <a:ln w="9525">
            <a:noFill/>
            <a:miter lim="800000"/>
          </a:ln>
        </p:spPr>
        <p:txBody>
          <a:bodyPr lIns="0" tIns="0" rIns="0" bIns="0" anchor="ctr"/>
          <a:lstStyle/>
          <a:p>
            <a:pPr algn="r"/>
            <a:r>
              <a:rPr lang="zh-CN" altLang="en-US" sz="1200" dirty="0">
                <a:solidFill>
                  <a:schemeClr val="tx1">
                    <a:lumMod val="75000"/>
                    <a:lumOff val="25000"/>
                  </a:schemeClr>
                </a:solidFill>
                <a:latin typeface="微软雅黑" pitchFamily="34" charset="-122"/>
                <a:ea typeface="微软雅黑" pitchFamily="34" charset="-122"/>
              </a:rPr>
              <a:t>小标题</a:t>
            </a:r>
          </a:p>
        </p:txBody>
      </p:sp>
      <p:sp>
        <p:nvSpPr>
          <p:cNvPr id="42" name="任意多边形 41"/>
          <p:cNvSpPr/>
          <p:nvPr/>
        </p:nvSpPr>
        <p:spPr>
          <a:xfrm>
            <a:off x="2814224" y="1564432"/>
            <a:ext cx="1584175" cy="1621894"/>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10">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solidFill>
            <a:schemeClr val="accent2"/>
          </a:solidFill>
          <a:ln w="381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ltLang="zh-CN" sz="1400" b="1" dirty="0">
              <a:solidFill>
                <a:schemeClr val="tx1"/>
              </a:solidFill>
            </a:endParaRPr>
          </a:p>
        </p:txBody>
      </p:sp>
      <p:pic>
        <p:nvPicPr>
          <p:cNvPr id="49170" name="图片 42"/>
          <p:cNvPicPr>
            <a:picLocks noChangeAspect="1"/>
          </p:cNvPicPr>
          <p:nvPr/>
        </p:nvPicPr>
        <p:blipFill>
          <a:blip r:embed="rId3" cstate="print"/>
          <a:srcRect l="86467"/>
          <a:stretch>
            <a:fillRect/>
          </a:stretch>
        </p:blipFill>
        <p:spPr bwMode="auto">
          <a:xfrm rot="-2245971">
            <a:off x="3167063" y="1580919"/>
            <a:ext cx="240506" cy="2012777"/>
          </a:xfrm>
          <a:prstGeom prst="rect">
            <a:avLst/>
          </a:prstGeom>
          <a:noFill/>
          <a:ln w="9525">
            <a:noFill/>
            <a:miter lim="800000"/>
            <a:headEnd/>
            <a:tailEnd/>
          </a:ln>
        </p:spPr>
      </p:pic>
      <p:sp>
        <p:nvSpPr>
          <p:cNvPr id="49172" name="KSO_GT1"/>
          <p:cNvSpPr txBox="1">
            <a:spLocks noChangeArrowheads="1"/>
          </p:cNvSpPr>
          <p:nvPr/>
        </p:nvSpPr>
        <p:spPr bwMode="auto">
          <a:xfrm rot="3140710">
            <a:off x="4650431" y="2707774"/>
            <a:ext cx="983760" cy="411956"/>
          </a:xfrm>
          <a:prstGeom prst="rect">
            <a:avLst/>
          </a:prstGeom>
          <a:noFill/>
          <a:ln w="9525">
            <a:noFill/>
            <a:miter lim="800000"/>
          </a:ln>
        </p:spPr>
        <p:txBody>
          <a:bodyPr lIns="0" tIns="0" rIns="0" bIns="0" anchor="ctr"/>
          <a:lstStyle/>
          <a:p>
            <a:pPr algn="r"/>
            <a:r>
              <a:rPr lang="zh-CN" altLang="en-US" sz="1200" dirty="0">
                <a:solidFill>
                  <a:schemeClr val="tx1">
                    <a:lumMod val="75000"/>
                    <a:lumOff val="25000"/>
                  </a:schemeClr>
                </a:solidFill>
                <a:latin typeface="微软雅黑" pitchFamily="34" charset="-122"/>
                <a:ea typeface="微软雅黑" pitchFamily="34" charset="-122"/>
              </a:rPr>
              <a:t>小标题</a:t>
            </a:r>
          </a:p>
        </p:txBody>
      </p:sp>
      <p:sp>
        <p:nvSpPr>
          <p:cNvPr id="47" name="任意多边形 46"/>
          <p:cNvSpPr/>
          <p:nvPr/>
        </p:nvSpPr>
        <p:spPr>
          <a:xfrm>
            <a:off x="4787229" y="1564432"/>
            <a:ext cx="1585195" cy="1621894"/>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10">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solidFill>
            <a:schemeClr val="accent3"/>
          </a:solidFill>
          <a:ln w="381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ltLang="zh-CN" sz="1400" b="1" dirty="0">
              <a:solidFill>
                <a:schemeClr val="tx1"/>
              </a:solidFill>
            </a:endParaRPr>
          </a:p>
        </p:txBody>
      </p:sp>
      <p:pic>
        <p:nvPicPr>
          <p:cNvPr id="49176" name="图片 47"/>
          <p:cNvPicPr>
            <a:picLocks noChangeAspect="1"/>
          </p:cNvPicPr>
          <p:nvPr/>
        </p:nvPicPr>
        <p:blipFill>
          <a:blip r:embed="rId3" cstate="print"/>
          <a:srcRect l="86467"/>
          <a:stretch>
            <a:fillRect/>
          </a:stretch>
        </p:blipFill>
        <p:spPr bwMode="auto">
          <a:xfrm rot="-2245971">
            <a:off x="5139929" y="1580919"/>
            <a:ext cx="240506" cy="2012777"/>
          </a:xfrm>
          <a:prstGeom prst="rect">
            <a:avLst/>
          </a:prstGeom>
          <a:noFill/>
          <a:ln w="9525">
            <a:noFill/>
            <a:miter lim="800000"/>
            <a:headEnd/>
            <a:tailEnd/>
          </a:ln>
        </p:spPr>
      </p:pic>
      <p:sp>
        <p:nvSpPr>
          <p:cNvPr id="49178" name="KSO_GT1"/>
          <p:cNvSpPr txBox="1">
            <a:spLocks noChangeArrowheads="1"/>
          </p:cNvSpPr>
          <p:nvPr/>
        </p:nvSpPr>
        <p:spPr bwMode="auto">
          <a:xfrm rot="3140710">
            <a:off x="6623297" y="2707774"/>
            <a:ext cx="983760" cy="411956"/>
          </a:xfrm>
          <a:prstGeom prst="rect">
            <a:avLst/>
          </a:prstGeom>
          <a:noFill/>
          <a:ln w="9525">
            <a:noFill/>
            <a:miter lim="800000"/>
          </a:ln>
        </p:spPr>
        <p:txBody>
          <a:bodyPr lIns="0" tIns="0" rIns="0" bIns="0" anchor="ctr"/>
          <a:lstStyle/>
          <a:p>
            <a:pPr algn="r"/>
            <a:r>
              <a:rPr lang="zh-CN" altLang="en-US" sz="1200" dirty="0">
                <a:solidFill>
                  <a:schemeClr val="tx1">
                    <a:lumMod val="75000"/>
                    <a:lumOff val="25000"/>
                  </a:schemeClr>
                </a:solidFill>
                <a:latin typeface="微软雅黑" pitchFamily="34" charset="-122"/>
                <a:ea typeface="微软雅黑" pitchFamily="34" charset="-122"/>
              </a:rPr>
              <a:t>小标题</a:t>
            </a:r>
          </a:p>
        </p:txBody>
      </p:sp>
      <p:sp>
        <p:nvSpPr>
          <p:cNvPr id="52" name="任意多边形 51"/>
          <p:cNvSpPr/>
          <p:nvPr/>
        </p:nvSpPr>
        <p:spPr>
          <a:xfrm>
            <a:off x="6760051" y="1564432"/>
            <a:ext cx="1585365" cy="1621894"/>
          </a:xfrm>
          <a:custGeom>
            <a:avLst/>
            <a:gdLst>
              <a:gd name="connsiteX0" fmla="*/ 810262 w 1773141"/>
              <a:gd name="connsiteY0" fmla="*/ 1611 h 1814710"/>
              <a:gd name="connsiteX1" fmla="*/ 1585932 w 1773141"/>
              <a:gd name="connsiteY1" fmla="*/ 355924 h 1814710"/>
              <a:gd name="connsiteX2" fmla="*/ 1417218 w 1773141"/>
              <a:gd name="connsiteY2" fmla="*/ 1628933 h 1814710"/>
              <a:gd name="connsiteX3" fmla="*/ 904488 w 1773141"/>
              <a:gd name="connsiteY3" fmla="*/ 1814710 h 1814710"/>
              <a:gd name="connsiteX4" fmla="*/ 0 w 1773141"/>
              <a:gd name="connsiteY4" fmla="*/ 633846 h 1814710"/>
              <a:gd name="connsiteX5" fmla="*/ 312924 w 1773141"/>
              <a:gd name="connsiteY5" fmla="*/ 187210 h 1814710"/>
              <a:gd name="connsiteX6" fmla="*/ 810262 w 1773141"/>
              <a:gd name="connsiteY6" fmla="*/ 1611 h 181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141" h="1814710">
                <a:moveTo>
                  <a:pt x="810262" y="1611"/>
                </a:moveTo>
                <a:cubicBezTo>
                  <a:pt x="1101237" y="-15717"/>
                  <a:pt x="1395343" y="107099"/>
                  <a:pt x="1585932" y="355924"/>
                </a:cubicBezTo>
                <a:cubicBezTo>
                  <a:pt x="1890875" y="754045"/>
                  <a:pt x="1815339" y="1323990"/>
                  <a:pt x="1417218" y="1628933"/>
                </a:cubicBezTo>
                <a:cubicBezTo>
                  <a:pt x="1263543" y="1746641"/>
                  <a:pt x="1084268" y="1807659"/>
                  <a:pt x="904488" y="1814710"/>
                </a:cubicBezTo>
                <a:lnTo>
                  <a:pt x="0" y="633846"/>
                </a:lnTo>
                <a:cubicBezTo>
                  <a:pt x="53638" y="462110"/>
                  <a:pt x="159249" y="304918"/>
                  <a:pt x="312924" y="187210"/>
                </a:cubicBezTo>
                <a:cubicBezTo>
                  <a:pt x="462219" y="72857"/>
                  <a:pt x="635677" y="12008"/>
                  <a:pt x="810262" y="1611"/>
                </a:cubicBezTo>
                <a:close/>
              </a:path>
            </a:pathLst>
          </a:custGeom>
          <a:solidFill>
            <a:schemeClr val="accent4"/>
          </a:solidFill>
          <a:ln w="38100">
            <a:gradFill flip="none" rotWithShape="1">
              <a:gsLst>
                <a:gs pos="0">
                  <a:schemeClr val="bg1"/>
                </a:gs>
                <a:gs pos="100000">
                  <a:schemeClr val="bg1">
                    <a:lumMod val="85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ltLang="zh-CN" sz="1400" b="1" dirty="0">
              <a:solidFill>
                <a:schemeClr val="tx1"/>
              </a:solidFill>
            </a:endParaRPr>
          </a:p>
        </p:txBody>
      </p:sp>
      <p:pic>
        <p:nvPicPr>
          <p:cNvPr id="49182" name="图片 52"/>
          <p:cNvPicPr>
            <a:picLocks noChangeAspect="1"/>
          </p:cNvPicPr>
          <p:nvPr/>
        </p:nvPicPr>
        <p:blipFill>
          <a:blip r:embed="rId3" cstate="print"/>
          <a:srcRect l="86467"/>
          <a:stretch>
            <a:fillRect/>
          </a:stretch>
        </p:blipFill>
        <p:spPr bwMode="auto">
          <a:xfrm rot="-2245971">
            <a:off x="7112794" y="1580919"/>
            <a:ext cx="240506" cy="2012777"/>
          </a:xfrm>
          <a:prstGeom prst="rect">
            <a:avLst/>
          </a:prstGeom>
          <a:noFill/>
          <a:ln w="9525">
            <a:noFill/>
            <a:miter lim="800000"/>
            <a:headEnd/>
            <a:tailEnd/>
          </a:ln>
        </p:spPr>
      </p:pic>
      <p:grpSp>
        <p:nvGrpSpPr>
          <p:cNvPr id="2" name="组合 61"/>
          <p:cNvGrpSpPr/>
          <p:nvPr/>
        </p:nvGrpSpPr>
        <p:grpSpPr bwMode="auto">
          <a:xfrm>
            <a:off x="3413522" y="2140686"/>
            <a:ext cx="400050" cy="372780"/>
            <a:chOff x="1740921" y="2645461"/>
            <a:chExt cx="1408013" cy="1315096"/>
          </a:xfrm>
          <a:solidFill>
            <a:schemeClr val="bg2"/>
          </a:solidFill>
        </p:grpSpPr>
        <p:grpSp>
          <p:nvGrpSpPr>
            <p:cNvPr id="3" name="Freeform 329"/>
            <p:cNvGrpSpPr/>
            <p:nvPr/>
          </p:nvGrpSpPr>
          <p:grpSpPr bwMode="auto">
            <a:xfrm>
              <a:off x="1898820" y="3272841"/>
              <a:ext cx="289648" cy="500157"/>
              <a:chOff x="4584192" y="2578608"/>
              <a:chExt cx="109728" cy="188976"/>
            </a:xfrm>
            <a:grpFill/>
          </p:grpSpPr>
          <p:pic>
            <p:nvPicPr>
              <p:cNvPr id="69682" name="Freeform 329"/>
              <p:cNvPicPr>
                <a:picLocks noChangeArrowheads="1"/>
              </p:cNvPicPr>
              <p:nvPr/>
            </p:nvPicPr>
            <p:blipFill>
              <a:blip r:embed="rId4" cstate="print">
                <a:lum bright="-100000"/>
              </a:blip>
              <a:srcRect/>
              <a:stretch>
                <a:fillRect/>
              </a:stretch>
            </p:blipFill>
            <p:spPr bwMode="auto">
              <a:xfrm>
                <a:off x="4584192" y="2578608"/>
                <a:ext cx="109728" cy="188976"/>
              </a:xfrm>
              <a:prstGeom prst="rect">
                <a:avLst/>
              </a:prstGeom>
              <a:grpFill/>
              <a:ln w="9525">
                <a:noFill/>
                <a:miter lim="800000"/>
                <a:headEnd/>
                <a:tailEnd/>
              </a:ln>
            </p:spPr>
          </p:pic>
          <p:sp>
            <p:nvSpPr>
              <p:cNvPr id="69683" name="Text Box 35"/>
              <p:cNvSpPr txBox="1">
                <a:spLocks noChangeArrowheads="1"/>
              </p:cNvSpPr>
              <p:nvPr/>
            </p:nvSpPr>
            <p:spPr bwMode="auto">
              <a:xfrm>
                <a:off x="4589358" y="2584606"/>
                <a:ext cx="97474" cy="175531"/>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4" name="Freeform 330"/>
            <p:cNvGrpSpPr/>
            <p:nvPr/>
          </p:nvGrpSpPr>
          <p:grpSpPr bwMode="auto">
            <a:xfrm>
              <a:off x="2285017" y="3450316"/>
              <a:ext cx="289648" cy="322682"/>
              <a:chOff x="4730496" y="2645664"/>
              <a:chExt cx="109728" cy="121920"/>
            </a:xfrm>
            <a:grpFill/>
          </p:grpSpPr>
          <p:pic>
            <p:nvPicPr>
              <p:cNvPr id="69680" name="Freeform 330"/>
              <p:cNvPicPr>
                <a:picLocks noChangeArrowheads="1"/>
              </p:cNvPicPr>
              <p:nvPr/>
            </p:nvPicPr>
            <p:blipFill>
              <a:blip r:embed="rId5" cstate="print">
                <a:lum bright="-100000"/>
              </a:blip>
              <a:srcRect/>
              <a:stretch>
                <a:fillRect/>
              </a:stretch>
            </p:blipFill>
            <p:spPr bwMode="auto">
              <a:xfrm>
                <a:off x="4730496" y="2645664"/>
                <a:ext cx="109728" cy="121920"/>
              </a:xfrm>
              <a:prstGeom prst="rect">
                <a:avLst/>
              </a:prstGeom>
              <a:grpFill/>
              <a:ln w="9525">
                <a:noFill/>
                <a:miter lim="800000"/>
                <a:headEnd/>
                <a:tailEnd/>
              </a:ln>
            </p:spPr>
          </p:pic>
          <p:sp>
            <p:nvSpPr>
              <p:cNvPr id="69681" name="Text Box 38"/>
              <p:cNvSpPr txBox="1">
                <a:spLocks noChangeArrowheads="1"/>
              </p:cNvSpPr>
              <p:nvPr/>
            </p:nvSpPr>
            <p:spPr bwMode="auto">
              <a:xfrm>
                <a:off x="4738277" y="2649417"/>
                <a:ext cx="97474" cy="110721"/>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5" name="Freeform 331"/>
            <p:cNvGrpSpPr/>
            <p:nvPr/>
          </p:nvGrpSpPr>
          <p:grpSpPr bwMode="auto">
            <a:xfrm>
              <a:off x="2687307" y="3079232"/>
              <a:ext cx="289648" cy="693766"/>
              <a:chOff x="4882896" y="2505456"/>
              <a:chExt cx="109728" cy="262128"/>
            </a:xfrm>
            <a:grpFill/>
          </p:grpSpPr>
          <p:pic>
            <p:nvPicPr>
              <p:cNvPr id="69678" name="Freeform 331"/>
              <p:cNvPicPr>
                <a:picLocks noChangeArrowheads="1"/>
              </p:cNvPicPr>
              <p:nvPr/>
            </p:nvPicPr>
            <p:blipFill>
              <a:blip r:embed="rId6" cstate="print">
                <a:lum bright="-100000"/>
              </a:blip>
              <a:srcRect/>
              <a:stretch>
                <a:fillRect/>
              </a:stretch>
            </p:blipFill>
            <p:spPr bwMode="auto">
              <a:xfrm>
                <a:off x="4882896" y="2505456"/>
                <a:ext cx="109728" cy="262128"/>
              </a:xfrm>
              <a:prstGeom prst="rect">
                <a:avLst/>
              </a:prstGeom>
              <a:grpFill/>
              <a:ln w="9525">
                <a:noFill/>
                <a:miter lim="800000"/>
                <a:headEnd/>
                <a:tailEnd/>
              </a:ln>
            </p:spPr>
          </p:pic>
          <p:sp>
            <p:nvSpPr>
              <p:cNvPr id="69679" name="Text Box 41"/>
              <p:cNvSpPr txBox="1">
                <a:spLocks noChangeArrowheads="1"/>
              </p:cNvSpPr>
              <p:nvPr/>
            </p:nvSpPr>
            <p:spPr bwMode="auto">
              <a:xfrm>
                <a:off x="4889903" y="2508992"/>
                <a:ext cx="94767" cy="251145"/>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6" name="Freeform 332"/>
            <p:cNvGrpSpPr/>
            <p:nvPr/>
          </p:nvGrpSpPr>
          <p:grpSpPr bwMode="auto">
            <a:xfrm>
              <a:off x="1721812" y="3837534"/>
              <a:ext cx="1448242" cy="145207"/>
              <a:chOff x="4517136" y="2791968"/>
              <a:chExt cx="548640" cy="54864"/>
            </a:xfrm>
            <a:grpFill/>
          </p:grpSpPr>
          <p:pic>
            <p:nvPicPr>
              <p:cNvPr id="69676" name="Freeform 332"/>
              <p:cNvPicPr>
                <a:picLocks noChangeArrowheads="1"/>
              </p:cNvPicPr>
              <p:nvPr/>
            </p:nvPicPr>
            <p:blipFill>
              <a:blip r:embed="rId7" cstate="print">
                <a:lum bright="-100000"/>
              </a:blip>
              <a:srcRect/>
              <a:stretch>
                <a:fillRect/>
              </a:stretch>
            </p:blipFill>
            <p:spPr bwMode="auto">
              <a:xfrm>
                <a:off x="4517136" y="2791968"/>
                <a:ext cx="548640" cy="54864"/>
              </a:xfrm>
              <a:prstGeom prst="rect">
                <a:avLst/>
              </a:prstGeom>
              <a:grpFill/>
              <a:ln w="9525">
                <a:noFill/>
                <a:miter lim="800000"/>
                <a:headEnd/>
                <a:tailEnd/>
              </a:ln>
            </p:spPr>
          </p:pic>
          <p:sp>
            <p:nvSpPr>
              <p:cNvPr id="69677" name="Text Box 44"/>
              <p:cNvSpPr txBox="1">
                <a:spLocks noChangeArrowheads="1"/>
              </p:cNvSpPr>
              <p:nvPr/>
            </p:nvSpPr>
            <p:spPr bwMode="auto">
              <a:xfrm>
                <a:off x="4524375" y="2795242"/>
                <a:ext cx="533400" cy="43208"/>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7" name="Freeform 333"/>
            <p:cNvGrpSpPr/>
            <p:nvPr/>
          </p:nvGrpSpPr>
          <p:grpSpPr bwMode="auto">
            <a:xfrm>
              <a:off x="1818362" y="2627477"/>
              <a:ext cx="1206868" cy="580828"/>
              <a:chOff x="4553712" y="2334768"/>
              <a:chExt cx="457200" cy="219456"/>
            </a:xfrm>
            <a:grpFill/>
          </p:grpSpPr>
          <p:pic>
            <p:nvPicPr>
              <p:cNvPr id="69674" name="Freeform 333"/>
              <p:cNvPicPr>
                <a:picLocks noChangeArrowheads="1"/>
              </p:cNvPicPr>
              <p:nvPr/>
            </p:nvPicPr>
            <p:blipFill>
              <a:blip r:embed="rId8" cstate="print">
                <a:lum bright="-100000"/>
              </a:blip>
              <a:srcRect/>
              <a:stretch>
                <a:fillRect/>
              </a:stretch>
            </p:blipFill>
            <p:spPr bwMode="auto">
              <a:xfrm>
                <a:off x="4553712" y="2334768"/>
                <a:ext cx="457200" cy="219456"/>
              </a:xfrm>
              <a:prstGeom prst="rect">
                <a:avLst/>
              </a:prstGeom>
              <a:grpFill/>
              <a:ln w="9525">
                <a:noFill/>
                <a:miter lim="800000"/>
                <a:headEnd/>
                <a:tailEnd/>
              </a:ln>
            </p:spPr>
          </p:pic>
          <p:sp>
            <p:nvSpPr>
              <p:cNvPr id="69675" name="Text Box 47"/>
              <p:cNvSpPr txBox="1">
                <a:spLocks noChangeArrowheads="1"/>
              </p:cNvSpPr>
              <p:nvPr/>
            </p:nvSpPr>
            <p:spPr bwMode="auto">
              <a:xfrm>
                <a:off x="4559575" y="2341563"/>
                <a:ext cx="446757" cy="207938"/>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grpSp>
        <p:nvGrpSpPr>
          <p:cNvPr id="8" name="组合 67"/>
          <p:cNvGrpSpPr/>
          <p:nvPr/>
        </p:nvGrpSpPr>
        <p:grpSpPr bwMode="auto">
          <a:xfrm>
            <a:off x="5449491" y="2178796"/>
            <a:ext cx="358378" cy="371590"/>
            <a:chOff x="4571018" y="3941631"/>
            <a:chExt cx="1142820" cy="1183390"/>
          </a:xfrm>
          <a:solidFill>
            <a:schemeClr val="bg2"/>
          </a:solidFill>
        </p:grpSpPr>
        <p:grpSp>
          <p:nvGrpSpPr>
            <p:cNvPr id="9" name="Freeform 237"/>
            <p:cNvGrpSpPr/>
            <p:nvPr/>
          </p:nvGrpSpPr>
          <p:grpSpPr bwMode="auto">
            <a:xfrm>
              <a:off x="5015692" y="3920541"/>
              <a:ext cx="451964" cy="597157"/>
              <a:chOff x="7424928" y="2383536"/>
              <a:chExt cx="188976" cy="249936"/>
            </a:xfrm>
            <a:grpFill/>
          </p:grpSpPr>
          <p:pic>
            <p:nvPicPr>
              <p:cNvPr id="69667" name="Freeform 237"/>
              <p:cNvPicPr>
                <a:picLocks noChangeArrowheads="1"/>
              </p:cNvPicPr>
              <p:nvPr/>
            </p:nvPicPr>
            <p:blipFill>
              <a:blip r:embed="rId9" cstate="print">
                <a:lum bright="-100000"/>
              </a:blip>
              <a:srcRect/>
              <a:stretch>
                <a:fillRect/>
              </a:stretch>
            </p:blipFill>
            <p:spPr bwMode="auto">
              <a:xfrm>
                <a:off x="7424928" y="2383536"/>
                <a:ext cx="188976" cy="249936"/>
              </a:xfrm>
              <a:prstGeom prst="rect">
                <a:avLst/>
              </a:prstGeom>
              <a:grpFill/>
              <a:ln w="9525">
                <a:noFill/>
                <a:miter lim="800000"/>
                <a:headEnd/>
                <a:tailEnd/>
              </a:ln>
            </p:spPr>
          </p:pic>
          <p:sp>
            <p:nvSpPr>
              <p:cNvPr id="69668" name="Text Box 51"/>
              <p:cNvSpPr txBox="1">
                <a:spLocks noChangeArrowheads="1"/>
              </p:cNvSpPr>
              <p:nvPr/>
            </p:nvSpPr>
            <p:spPr bwMode="auto">
              <a:xfrm>
                <a:off x="7431266" y="2392363"/>
                <a:ext cx="178130" cy="234913"/>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10" name="Freeform 238"/>
            <p:cNvGrpSpPr/>
            <p:nvPr/>
          </p:nvGrpSpPr>
          <p:grpSpPr bwMode="auto">
            <a:xfrm>
              <a:off x="5161487" y="4095319"/>
              <a:ext cx="568600" cy="1019536"/>
              <a:chOff x="7485888" y="2456688"/>
              <a:chExt cx="237744" cy="426720"/>
            </a:xfrm>
            <a:grpFill/>
          </p:grpSpPr>
          <p:pic>
            <p:nvPicPr>
              <p:cNvPr id="69665" name="Freeform 238"/>
              <p:cNvPicPr>
                <a:picLocks noChangeArrowheads="1"/>
              </p:cNvPicPr>
              <p:nvPr/>
            </p:nvPicPr>
            <p:blipFill>
              <a:blip r:embed="rId10" cstate="print">
                <a:lum bright="-100000"/>
              </a:blip>
              <a:srcRect/>
              <a:stretch>
                <a:fillRect/>
              </a:stretch>
            </p:blipFill>
            <p:spPr bwMode="auto">
              <a:xfrm>
                <a:off x="7485888" y="2456688"/>
                <a:ext cx="237744" cy="426720"/>
              </a:xfrm>
              <a:prstGeom prst="rect">
                <a:avLst/>
              </a:prstGeom>
              <a:grpFill/>
              <a:ln w="9525">
                <a:noFill/>
                <a:miter lim="800000"/>
                <a:headEnd/>
                <a:tailEnd/>
              </a:ln>
            </p:spPr>
          </p:pic>
          <p:sp>
            <p:nvSpPr>
              <p:cNvPr id="69666" name="Text Box 54"/>
              <p:cNvSpPr txBox="1">
                <a:spLocks noChangeArrowheads="1"/>
              </p:cNvSpPr>
              <p:nvPr/>
            </p:nvSpPr>
            <p:spPr bwMode="auto">
              <a:xfrm>
                <a:off x="7490643" y="2460290"/>
                <a:ext cx="226195" cy="418883"/>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nvGrpSpPr>
            <p:cNvPr id="11" name="Freeform 239"/>
            <p:cNvGrpSpPr/>
            <p:nvPr/>
          </p:nvGrpSpPr>
          <p:grpSpPr bwMode="auto">
            <a:xfrm>
              <a:off x="4563728" y="4007930"/>
              <a:ext cx="699815" cy="1136054"/>
              <a:chOff x="7235952" y="2420112"/>
              <a:chExt cx="292608" cy="475488"/>
            </a:xfrm>
            <a:grpFill/>
          </p:grpSpPr>
          <p:pic>
            <p:nvPicPr>
              <p:cNvPr id="69663" name="Freeform 239"/>
              <p:cNvPicPr>
                <a:picLocks noChangeArrowheads="1"/>
              </p:cNvPicPr>
              <p:nvPr/>
            </p:nvPicPr>
            <p:blipFill>
              <a:blip r:embed="rId11" cstate="print">
                <a:lum bright="-100000"/>
              </a:blip>
              <a:srcRect/>
              <a:stretch>
                <a:fillRect/>
              </a:stretch>
            </p:blipFill>
            <p:spPr bwMode="auto">
              <a:xfrm>
                <a:off x="7235952" y="2420112"/>
                <a:ext cx="292608" cy="475488"/>
              </a:xfrm>
              <a:prstGeom prst="rect">
                <a:avLst/>
              </a:prstGeom>
              <a:grpFill/>
              <a:ln w="9525">
                <a:noFill/>
                <a:miter lim="800000"/>
                <a:headEnd/>
                <a:tailEnd/>
              </a:ln>
            </p:spPr>
          </p:pic>
          <p:sp>
            <p:nvSpPr>
              <p:cNvPr id="69664" name="Text Box 57"/>
              <p:cNvSpPr txBox="1">
                <a:spLocks noChangeArrowheads="1"/>
              </p:cNvSpPr>
              <p:nvPr/>
            </p:nvSpPr>
            <p:spPr bwMode="auto">
              <a:xfrm>
                <a:off x="7239000" y="2429156"/>
                <a:ext cx="282744" cy="458507"/>
              </a:xfrm>
              <a:prstGeom prst="rect">
                <a:avLst/>
              </a:prstGeom>
              <a:grpFill/>
              <a:ln w="9525">
                <a:noFill/>
                <a:miter lim="800000"/>
              </a:ln>
            </p:spPr>
            <p:txBody>
              <a:bodyPr lIns="82305" tIns="41153" rIns="82305" bIns="41153"/>
              <a:lstStyle/>
              <a:p>
                <a:endParaRPr lang="zh-CN" altLang="en-US">
                  <a:latin typeface="方正中等线简体" panose="03000509000000000000" pitchFamily="2" charset="-122"/>
                  <a:ea typeface="方正中等线简体" panose="03000509000000000000" pitchFamily="2" charset="-122"/>
                </a:endParaRPr>
              </a:p>
            </p:txBody>
          </p:sp>
        </p:grpSp>
      </p:grpSp>
      <p:sp>
        <p:nvSpPr>
          <p:cNvPr id="49210" name="Freeform 128"/>
          <p:cNvSpPr>
            <a:spLocks noEditPoints="1"/>
          </p:cNvSpPr>
          <p:nvPr/>
        </p:nvSpPr>
        <p:spPr bwMode="black">
          <a:xfrm>
            <a:off x="7417594" y="2232390"/>
            <a:ext cx="411956" cy="287030"/>
          </a:xfrm>
          <a:custGeom>
            <a:avLst/>
            <a:gdLst>
              <a:gd name="T0" fmla="*/ 2147483647 w 300"/>
              <a:gd name="T1" fmla="*/ 0 h 210"/>
              <a:gd name="T2" fmla="*/ 2147483647 w 300"/>
              <a:gd name="T3" fmla="*/ 0 h 210"/>
              <a:gd name="T4" fmla="*/ 2147483647 w 300"/>
              <a:gd name="T5" fmla="*/ 2147483647 h 210"/>
              <a:gd name="T6" fmla="*/ 2147483647 w 300"/>
              <a:gd name="T7" fmla="*/ 0 h 210"/>
              <a:gd name="T8" fmla="*/ 2147483647 w 300"/>
              <a:gd name="T9" fmla="*/ 2147483647 h 210"/>
              <a:gd name="T10" fmla="*/ 2147483647 w 300"/>
              <a:gd name="T11" fmla="*/ 2147483647 h 210"/>
              <a:gd name="T12" fmla="*/ 2147483647 w 300"/>
              <a:gd name="T13" fmla="*/ 2147483647 h 210"/>
              <a:gd name="T14" fmla="*/ 2147483647 w 300"/>
              <a:gd name="T15" fmla="*/ 2147483647 h 210"/>
              <a:gd name="T16" fmla="*/ 2147483647 w 300"/>
              <a:gd name="T17" fmla="*/ 2147483647 h 210"/>
              <a:gd name="T18" fmla="*/ 2147483647 w 300"/>
              <a:gd name="T19" fmla="*/ 2147483647 h 210"/>
              <a:gd name="T20" fmla="*/ 2147483647 w 300"/>
              <a:gd name="T21" fmla="*/ 2147483647 h 210"/>
              <a:gd name="T22" fmla="*/ 2147483647 w 300"/>
              <a:gd name="T23" fmla="*/ 2147483647 h 210"/>
              <a:gd name="T24" fmla="*/ 2147483647 w 300"/>
              <a:gd name="T25" fmla="*/ 2147483647 h 210"/>
              <a:gd name="T26" fmla="*/ 2147483647 w 300"/>
              <a:gd name="T27" fmla="*/ 2147483647 h 210"/>
              <a:gd name="T28" fmla="*/ 2147483647 w 300"/>
              <a:gd name="T29" fmla="*/ 2147483647 h 210"/>
              <a:gd name="T30" fmla="*/ 2147483647 w 300"/>
              <a:gd name="T31" fmla="*/ 2147483647 h 210"/>
              <a:gd name="T32" fmla="*/ 2147483647 w 300"/>
              <a:gd name="T33" fmla="*/ 2147483647 h 210"/>
              <a:gd name="T34" fmla="*/ 2147483647 w 300"/>
              <a:gd name="T35" fmla="*/ 2147483647 h 210"/>
              <a:gd name="T36" fmla="*/ 2147483647 w 300"/>
              <a:gd name="T37" fmla="*/ 2147483647 h 210"/>
              <a:gd name="T38" fmla="*/ 2147483647 w 300"/>
              <a:gd name="T39" fmla="*/ 2147483647 h 210"/>
              <a:gd name="T40" fmla="*/ 2147483647 w 300"/>
              <a:gd name="T41" fmla="*/ 2147483647 h 210"/>
              <a:gd name="T42" fmla="*/ 2147483647 w 300"/>
              <a:gd name="T43" fmla="*/ 2147483647 h 210"/>
              <a:gd name="T44" fmla="*/ 2147483647 w 300"/>
              <a:gd name="T45" fmla="*/ 2147483647 h 210"/>
              <a:gd name="T46" fmla="*/ 2147483647 w 300"/>
              <a:gd name="T47" fmla="*/ 2147483647 h 210"/>
              <a:gd name="T48" fmla="*/ 2147483647 w 300"/>
              <a:gd name="T49" fmla="*/ 2147483647 h 210"/>
              <a:gd name="T50" fmla="*/ 2147483647 w 300"/>
              <a:gd name="T51" fmla="*/ 2147483647 h 210"/>
              <a:gd name="T52" fmla="*/ 0 w 300"/>
              <a:gd name="T53" fmla="*/ 2147483647 h 210"/>
              <a:gd name="T54" fmla="*/ 0 w 300"/>
              <a:gd name="T55" fmla="*/ 2147483647 h 210"/>
              <a:gd name="T56" fmla="*/ 2147483647 w 300"/>
              <a:gd name="T57" fmla="*/ 2147483647 h 210"/>
              <a:gd name="T58" fmla="*/ 0 w 300"/>
              <a:gd name="T59" fmla="*/ 2147483647 h 210"/>
              <a:gd name="T60" fmla="*/ 2147483647 w 300"/>
              <a:gd name="T61" fmla="*/ 2147483647 h 210"/>
              <a:gd name="T62" fmla="*/ 2147483647 w 300"/>
              <a:gd name="T63" fmla="*/ 2147483647 h 210"/>
              <a:gd name="T64" fmla="*/ 2147483647 w 300"/>
              <a:gd name="T65" fmla="*/ 2147483647 h 210"/>
              <a:gd name="T66" fmla="*/ 2147483647 w 300"/>
              <a:gd name="T67" fmla="*/ 2147483647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0"/>
              <a:gd name="T103" fmla="*/ 0 h 210"/>
              <a:gd name="T104" fmla="*/ 300 w 300"/>
              <a:gd name="T105" fmla="*/ 210 h 2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chemeClr val="bg2"/>
          </a:solidFill>
          <a:ln w="9525">
            <a:noFill/>
            <a:round/>
          </a:ln>
        </p:spPr>
        <p:txBody>
          <a:bodyPr lIns="61729" tIns="30865" rIns="61729" bIns="30865"/>
          <a:lstStyle/>
          <a:p>
            <a:endParaRPr lang="zh-CN" altLang="en-US"/>
          </a:p>
        </p:txBody>
      </p:sp>
      <p:sp>
        <p:nvSpPr>
          <p:cNvPr id="75802" name="Rectangle 26"/>
          <p:cNvSpPr>
            <a:spLocks noChangeArrowheads="1"/>
          </p:cNvSpPr>
          <p:nvPr/>
        </p:nvSpPr>
        <p:spPr bwMode="auto">
          <a:xfrm>
            <a:off x="898923" y="3819985"/>
            <a:ext cx="7398544" cy="830997"/>
          </a:xfrm>
          <a:prstGeom prst="rect">
            <a:avLst/>
          </a:prstGeom>
          <a:noFill/>
          <a:ln w="9525">
            <a:noFill/>
            <a:miter lim="800000"/>
          </a:ln>
        </p:spPr>
        <p:txBody>
          <a:bodyPr lIns="68580" tIns="34290" rIns="68580" bIns="3429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添加文本内容</a:t>
            </a:r>
            <a:r>
              <a:rPr lang="zh-CN" altLang="en-US" sz="900" dirty="0">
                <a:solidFill>
                  <a:schemeClr val="tx1">
                    <a:lumMod val="50000"/>
                    <a:lumOff val="50000"/>
                  </a:schemeClr>
                </a:solidFill>
                <a:ea typeface="微软雅黑" panose="020B0503020204020204"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a:t>
            </a:r>
          </a:p>
          <a:p>
            <a:endParaRPr lang="zh-CN" altLang="en-US" sz="900" dirty="0">
              <a:solidFill>
                <a:schemeClr val="tx1">
                  <a:lumMod val="50000"/>
                  <a:lumOff val="50000"/>
                </a:schemeClr>
              </a:solidFill>
              <a:ea typeface="微软雅黑" panose="020B0503020204020204" pitchFamily="34" charset="-122"/>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5802"/>
                                        </p:tgtEl>
                                        <p:attrNameLst>
                                          <p:attrName>style.visibility</p:attrName>
                                        </p:attrNameLst>
                                      </p:cBhvr>
                                      <p:to>
                                        <p:strVal val="visible"/>
                                      </p:to>
                                    </p:set>
                                    <p:anim calcmode="lin" valueType="num">
                                      <p:cBhvr>
                                        <p:cTn id="7" dur="1000" fill="hold"/>
                                        <p:tgtEl>
                                          <p:spTgt spid="75802"/>
                                        </p:tgtEl>
                                        <p:attrNameLst>
                                          <p:attrName>ppt_w</p:attrName>
                                        </p:attrNameLst>
                                      </p:cBhvr>
                                      <p:tavLst>
                                        <p:tav tm="0">
                                          <p:val>
                                            <p:strVal val="#ppt_w+.3"/>
                                          </p:val>
                                        </p:tav>
                                        <p:tav tm="100000">
                                          <p:val>
                                            <p:strVal val="#ppt_w"/>
                                          </p:val>
                                        </p:tav>
                                      </p:tavLst>
                                    </p:anim>
                                    <p:anim calcmode="lin" valueType="num">
                                      <p:cBhvr>
                                        <p:cTn id="8" dur="1000" fill="hold"/>
                                        <p:tgtEl>
                                          <p:spTgt spid="75802"/>
                                        </p:tgtEl>
                                        <p:attrNameLst>
                                          <p:attrName>ppt_h</p:attrName>
                                        </p:attrNameLst>
                                      </p:cBhvr>
                                      <p:tavLst>
                                        <p:tav tm="0">
                                          <p:val>
                                            <p:strVal val="#ppt_h"/>
                                          </p:val>
                                        </p:tav>
                                        <p:tav tm="100000">
                                          <p:val>
                                            <p:strVal val="#ppt_h"/>
                                          </p:val>
                                        </p:tav>
                                      </p:tavLst>
                                    </p:anim>
                                    <p:animEffect transition="in" filter="fade">
                                      <p:cBhvr>
                                        <p:cTn id="9" dur="1000"/>
                                        <p:tgtEl>
                                          <p:spTgt spid="75802"/>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49159"/>
                                        </p:tgtEl>
                                        <p:attrNameLst>
                                          <p:attrName>style.visibility</p:attrName>
                                        </p:attrNameLst>
                                      </p:cBhvr>
                                      <p:to>
                                        <p:strVal val="visible"/>
                                      </p:to>
                                    </p:set>
                                    <p:anim calcmode="lin" valueType="num">
                                      <p:cBhvr additive="base">
                                        <p:cTn id="13" dur="500" fill="hold"/>
                                        <p:tgtEl>
                                          <p:spTgt spid="49159"/>
                                        </p:tgtEl>
                                        <p:attrNameLst>
                                          <p:attrName>ppt_x</p:attrName>
                                        </p:attrNameLst>
                                      </p:cBhvr>
                                      <p:tavLst>
                                        <p:tav tm="0">
                                          <p:val>
                                            <p:strVal val="0-#ppt_w/2"/>
                                          </p:val>
                                        </p:tav>
                                        <p:tav tm="100000">
                                          <p:val>
                                            <p:strVal val="#ppt_x"/>
                                          </p:val>
                                        </p:tav>
                                      </p:tavLst>
                                    </p:anim>
                                    <p:anim calcmode="lin" valueType="num">
                                      <p:cBhvr additive="base">
                                        <p:cTn id="14" dur="500" fill="hold"/>
                                        <p:tgtEl>
                                          <p:spTgt spid="4915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9163"/>
                                        </p:tgtEl>
                                        <p:attrNameLst>
                                          <p:attrName>style.visibility</p:attrName>
                                        </p:attrNameLst>
                                      </p:cBhvr>
                                      <p:to>
                                        <p:strVal val="visible"/>
                                      </p:to>
                                    </p:set>
                                    <p:anim calcmode="lin" valueType="num">
                                      <p:cBhvr additive="base">
                                        <p:cTn id="21" dur="500" fill="hold"/>
                                        <p:tgtEl>
                                          <p:spTgt spid="49163"/>
                                        </p:tgtEl>
                                        <p:attrNameLst>
                                          <p:attrName>ppt_x</p:attrName>
                                        </p:attrNameLst>
                                      </p:cBhvr>
                                      <p:tavLst>
                                        <p:tav tm="0">
                                          <p:val>
                                            <p:strVal val="0-#ppt_w/2"/>
                                          </p:val>
                                        </p:tav>
                                        <p:tav tm="100000">
                                          <p:val>
                                            <p:strVal val="#ppt_x"/>
                                          </p:val>
                                        </p:tav>
                                      </p:tavLst>
                                    </p:anim>
                                    <p:anim calcmode="lin" valueType="num">
                                      <p:cBhvr additive="base">
                                        <p:cTn id="22" dur="500" fill="hold"/>
                                        <p:tgtEl>
                                          <p:spTgt spid="4916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9164"/>
                                        </p:tgtEl>
                                        <p:attrNameLst>
                                          <p:attrName>style.visibility</p:attrName>
                                        </p:attrNameLst>
                                      </p:cBhvr>
                                      <p:to>
                                        <p:strVal val="visible"/>
                                      </p:to>
                                    </p:set>
                                    <p:anim calcmode="lin" valueType="num">
                                      <p:cBhvr additive="base">
                                        <p:cTn id="25" dur="500" fill="hold"/>
                                        <p:tgtEl>
                                          <p:spTgt spid="49164"/>
                                        </p:tgtEl>
                                        <p:attrNameLst>
                                          <p:attrName>ppt_x</p:attrName>
                                        </p:attrNameLst>
                                      </p:cBhvr>
                                      <p:tavLst>
                                        <p:tav tm="0">
                                          <p:val>
                                            <p:strVal val="0-#ppt_w/2"/>
                                          </p:val>
                                        </p:tav>
                                        <p:tav tm="100000">
                                          <p:val>
                                            <p:strVal val="#ppt_x"/>
                                          </p:val>
                                        </p:tav>
                                      </p:tavLst>
                                    </p:anim>
                                    <p:anim calcmode="lin" valueType="num">
                                      <p:cBhvr additive="base">
                                        <p:cTn id="26" dur="500" fill="hold"/>
                                        <p:tgtEl>
                                          <p:spTgt spid="49164"/>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49166"/>
                                        </p:tgtEl>
                                        <p:attrNameLst>
                                          <p:attrName>style.visibility</p:attrName>
                                        </p:attrNameLst>
                                      </p:cBhvr>
                                      <p:to>
                                        <p:strVal val="visible"/>
                                      </p:to>
                                    </p:set>
                                    <p:anim calcmode="lin" valueType="num">
                                      <p:cBhvr additive="base">
                                        <p:cTn id="30" dur="500" fill="hold"/>
                                        <p:tgtEl>
                                          <p:spTgt spid="49166"/>
                                        </p:tgtEl>
                                        <p:attrNameLst>
                                          <p:attrName>ppt_x</p:attrName>
                                        </p:attrNameLst>
                                      </p:cBhvr>
                                      <p:tavLst>
                                        <p:tav tm="0">
                                          <p:val>
                                            <p:strVal val="0-#ppt_w/2"/>
                                          </p:val>
                                        </p:tav>
                                        <p:tav tm="100000">
                                          <p:val>
                                            <p:strVal val="#ppt_x"/>
                                          </p:val>
                                        </p:tav>
                                      </p:tavLst>
                                    </p:anim>
                                    <p:anim calcmode="lin" valueType="num">
                                      <p:cBhvr additive="base">
                                        <p:cTn id="31" dur="500" fill="hold"/>
                                        <p:tgtEl>
                                          <p:spTgt spid="49166"/>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0-#ppt_w/2"/>
                                          </p:val>
                                        </p:tav>
                                        <p:tav tm="100000">
                                          <p:val>
                                            <p:strVal val="#ppt_x"/>
                                          </p:val>
                                        </p:tav>
                                      </p:tavLst>
                                    </p:anim>
                                    <p:anim calcmode="lin" valueType="num">
                                      <p:cBhvr additive="base">
                                        <p:cTn id="35" dur="500" fill="hold"/>
                                        <p:tgtEl>
                                          <p:spTgt spid="42"/>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49170"/>
                                        </p:tgtEl>
                                        <p:attrNameLst>
                                          <p:attrName>style.visibility</p:attrName>
                                        </p:attrNameLst>
                                      </p:cBhvr>
                                      <p:to>
                                        <p:strVal val="visible"/>
                                      </p:to>
                                    </p:set>
                                    <p:anim calcmode="lin" valueType="num">
                                      <p:cBhvr additive="base">
                                        <p:cTn id="38" dur="500" fill="hold"/>
                                        <p:tgtEl>
                                          <p:spTgt spid="49170"/>
                                        </p:tgtEl>
                                        <p:attrNameLst>
                                          <p:attrName>ppt_x</p:attrName>
                                        </p:attrNameLst>
                                      </p:cBhvr>
                                      <p:tavLst>
                                        <p:tav tm="0">
                                          <p:val>
                                            <p:strVal val="0-#ppt_w/2"/>
                                          </p:val>
                                        </p:tav>
                                        <p:tav tm="100000">
                                          <p:val>
                                            <p:strVal val="#ppt_x"/>
                                          </p:val>
                                        </p:tav>
                                      </p:tavLst>
                                    </p:anim>
                                    <p:anim calcmode="lin" valueType="num">
                                      <p:cBhvr additive="base">
                                        <p:cTn id="39" dur="500" fill="hold"/>
                                        <p:tgtEl>
                                          <p:spTgt spid="49170"/>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0-#ppt_w/2"/>
                                          </p:val>
                                        </p:tav>
                                        <p:tav tm="100000">
                                          <p:val>
                                            <p:strVal val="#ppt_x"/>
                                          </p:val>
                                        </p:tav>
                                      </p:tavLst>
                                    </p:anim>
                                    <p:anim calcmode="lin" valueType="num">
                                      <p:cBhvr additive="base">
                                        <p:cTn id="43" dur="500" fill="hold"/>
                                        <p:tgtEl>
                                          <p:spTgt spid="2"/>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49172"/>
                                        </p:tgtEl>
                                        <p:attrNameLst>
                                          <p:attrName>style.visibility</p:attrName>
                                        </p:attrNameLst>
                                      </p:cBhvr>
                                      <p:to>
                                        <p:strVal val="visible"/>
                                      </p:to>
                                    </p:set>
                                    <p:anim calcmode="lin" valueType="num">
                                      <p:cBhvr additive="base">
                                        <p:cTn id="47" dur="500" fill="hold"/>
                                        <p:tgtEl>
                                          <p:spTgt spid="49172"/>
                                        </p:tgtEl>
                                        <p:attrNameLst>
                                          <p:attrName>ppt_x</p:attrName>
                                        </p:attrNameLst>
                                      </p:cBhvr>
                                      <p:tavLst>
                                        <p:tav tm="0">
                                          <p:val>
                                            <p:strVal val="0-#ppt_w/2"/>
                                          </p:val>
                                        </p:tav>
                                        <p:tav tm="100000">
                                          <p:val>
                                            <p:strVal val="#ppt_x"/>
                                          </p:val>
                                        </p:tav>
                                      </p:tavLst>
                                    </p:anim>
                                    <p:anim calcmode="lin" valueType="num">
                                      <p:cBhvr additive="base">
                                        <p:cTn id="48" dur="500" fill="hold"/>
                                        <p:tgtEl>
                                          <p:spTgt spid="49172"/>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0-#ppt_w/2"/>
                                          </p:val>
                                        </p:tav>
                                        <p:tav tm="100000">
                                          <p:val>
                                            <p:strVal val="#ppt_x"/>
                                          </p:val>
                                        </p:tav>
                                      </p:tavLst>
                                    </p:anim>
                                    <p:anim calcmode="lin" valueType="num">
                                      <p:cBhvr additive="base">
                                        <p:cTn id="52" dur="500" fill="hold"/>
                                        <p:tgtEl>
                                          <p:spTgt spid="4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49176"/>
                                        </p:tgtEl>
                                        <p:attrNameLst>
                                          <p:attrName>style.visibility</p:attrName>
                                        </p:attrNameLst>
                                      </p:cBhvr>
                                      <p:to>
                                        <p:strVal val="visible"/>
                                      </p:to>
                                    </p:set>
                                    <p:anim calcmode="lin" valueType="num">
                                      <p:cBhvr additive="base">
                                        <p:cTn id="55" dur="500" fill="hold"/>
                                        <p:tgtEl>
                                          <p:spTgt spid="49176"/>
                                        </p:tgtEl>
                                        <p:attrNameLst>
                                          <p:attrName>ppt_x</p:attrName>
                                        </p:attrNameLst>
                                      </p:cBhvr>
                                      <p:tavLst>
                                        <p:tav tm="0">
                                          <p:val>
                                            <p:strVal val="0-#ppt_w/2"/>
                                          </p:val>
                                        </p:tav>
                                        <p:tav tm="100000">
                                          <p:val>
                                            <p:strVal val="#ppt_x"/>
                                          </p:val>
                                        </p:tav>
                                      </p:tavLst>
                                    </p:anim>
                                    <p:anim calcmode="lin" valueType="num">
                                      <p:cBhvr additive="base">
                                        <p:cTn id="56" dur="500" fill="hold"/>
                                        <p:tgtEl>
                                          <p:spTgt spid="49176"/>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0-#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par>
                          <p:cTn id="61" fill="hold">
                            <p:stCondLst>
                              <p:cond delay="2500"/>
                            </p:stCondLst>
                            <p:childTnLst>
                              <p:par>
                                <p:cTn id="62" presetID="2" presetClass="entr" presetSubtype="8" fill="hold" grpId="0" nodeType="afterEffect">
                                  <p:stCondLst>
                                    <p:cond delay="0"/>
                                  </p:stCondLst>
                                  <p:childTnLst>
                                    <p:set>
                                      <p:cBhvr>
                                        <p:cTn id="63" dur="1" fill="hold">
                                          <p:stCondLst>
                                            <p:cond delay="0"/>
                                          </p:stCondLst>
                                        </p:cTn>
                                        <p:tgtEl>
                                          <p:spTgt spid="49178"/>
                                        </p:tgtEl>
                                        <p:attrNameLst>
                                          <p:attrName>style.visibility</p:attrName>
                                        </p:attrNameLst>
                                      </p:cBhvr>
                                      <p:to>
                                        <p:strVal val="visible"/>
                                      </p:to>
                                    </p:set>
                                    <p:anim calcmode="lin" valueType="num">
                                      <p:cBhvr additive="base">
                                        <p:cTn id="64" dur="500" fill="hold"/>
                                        <p:tgtEl>
                                          <p:spTgt spid="49178"/>
                                        </p:tgtEl>
                                        <p:attrNameLst>
                                          <p:attrName>ppt_x</p:attrName>
                                        </p:attrNameLst>
                                      </p:cBhvr>
                                      <p:tavLst>
                                        <p:tav tm="0">
                                          <p:val>
                                            <p:strVal val="0-#ppt_w/2"/>
                                          </p:val>
                                        </p:tav>
                                        <p:tav tm="100000">
                                          <p:val>
                                            <p:strVal val="#ppt_x"/>
                                          </p:val>
                                        </p:tav>
                                      </p:tavLst>
                                    </p:anim>
                                    <p:anim calcmode="lin" valueType="num">
                                      <p:cBhvr additive="base">
                                        <p:cTn id="65" dur="500" fill="hold"/>
                                        <p:tgtEl>
                                          <p:spTgt spid="49178"/>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49182"/>
                                        </p:tgtEl>
                                        <p:attrNameLst>
                                          <p:attrName>style.visibility</p:attrName>
                                        </p:attrNameLst>
                                      </p:cBhvr>
                                      <p:to>
                                        <p:strVal val="visible"/>
                                      </p:to>
                                    </p:set>
                                    <p:anim calcmode="lin" valueType="num">
                                      <p:cBhvr additive="base">
                                        <p:cTn id="72" dur="500" fill="hold"/>
                                        <p:tgtEl>
                                          <p:spTgt spid="49182"/>
                                        </p:tgtEl>
                                        <p:attrNameLst>
                                          <p:attrName>ppt_x</p:attrName>
                                        </p:attrNameLst>
                                      </p:cBhvr>
                                      <p:tavLst>
                                        <p:tav tm="0">
                                          <p:val>
                                            <p:strVal val="0-#ppt_w/2"/>
                                          </p:val>
                                        </p:tav>
                                        <p:tav tm="100000">
                                          <p:val>
                                            <p:strVal val="#ppt_x"/>
                                          </p:val>
                                        </p:tav>
                                      </p:tavLst>
                                    </p:anim>
                                    <p:anim calcmode="lin" valueType="num">
                                      <p:cBhvr additive="base">
                                        <p:cTn id="73" dur="500" fill="hold"/>
                                        <p:tgtEl>
                                          <p:spTgt spid="49182"/>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49210"/>
                                        </p:tgtEl>
                                        <p:attrNameLst>
                                          <p:attrName>style.visibility</p:attrName>
                                        </p:attrNameLst>
                                      </p:cBhvr>
                                      <p:to>
                                        <p:strVal val="visible"/>
                                      </p:to>
                                    </p:set>
                                    <p:anim calcmode="lin" valueType="num">
                                      <p:cBhvr additive="base">
                                        <p:cTn id="76" dur="500" fill="hold"/>
                                        <p:tgtEl>
                                          <p:spTgt spid="49210"/>
                                        </p:tgtEl>
                                        <p:attrNameLst>
                                          <p:attrName>ppt_x</p:attrName>
                                        </p:attrNameLst>
                                      </p:cBhvr>
                                      <p:tavLst>
                                        <p:tav tm="0">
                                          <p:val>
                                            <p:strVal val="0-#ppt_w/2"/>
                                          </p:val>
                                        </p:tav>
                                        <p:tav tm="100000">
                                          <p:val>
                                            <p:strVal val="#ppt_x"/>
                                          </p:val>
                                        </p:tav>
                                      </p:tavLst>
                                    </p:anim>
                                    <p:anim calcmode="lin" valueType="num">
                                      <p:cBhvr additive="base">
                                        <p:cTn id="77" dur="500" fill="hold"/>
                                        <p:tgtEl>
                                          <p:spTgt spid="492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P spid="49164" grpId="0" animBg="1"/>
      <p:bldP spid="49166" grpId="0"/>
      <p:bldP spid="49172" grpId="0"/>
      <p:bldP spid="49178" grpId="0"/>
      <p:bldP spid="49210" grpId="0" animBg="1"/>
      <p:bldP spid="758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35"/>
          <p:cNvSpPr>
            <a:spLocks/>
          </p:cNvSpPr>
          <p:nvPr/>
        </p:nvSpPr>
        <p:spPr bwMode="auto">
          <a:xfrm flipV="1">
            <a:off x="2630682" y="2035065"/>
            <a:ext cx="370017" cy="347700"/>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68572" tIns="34286" rIns="68572" bIns="34286" numCol="1" anchor="t" anchorCtr="0" compatLnSpc="1">
            <a:prstTxWarp prst="textNoShape">
              <a:avLst/>
            </a:prstTxWarp>
          </a:bodyPr>
          <a:lstStyle/>
          <a:p>
            <a:endParaRPr lang="zh-CN" altLang="en-US" sz="1280">
              <a:solidFill>
                <a:schemeClr val="tx1">
                  <a:lumMod val="65000"/>
                  <a:lumOff val="35000"/>
                </a:schemeClr>
              </a:solidFill>
              <a:latin typeface="微软雅黑" pitchFamily="34" charset="-122"/>
              <a:ea typeface="微软雅黑" pitchFamily="34" charset="-122"/>
            </a:endParaRPr>
          </a:p>
        </p:txBody>
      </p:sp>
      <p:sp>
        <p:nvSpPr>
          <p:cNvPr id="74" name="Freeform 27"/>
          <p:cNvSpPr>
            <a:spLocks/>
          </p:cNvSpPr>
          <p:nvPr/>
        </p:nvSpPr>
        <p:spPr bwMode="auto">
          <a:xfrm flipV="1">
            <a:off x="2748301" y="2208914"/>
            <a:ext cx="1708806" cy="1015057"/>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2"/>
          </a:solidFill>
          <a:ln>
            <a:noFill/>
          </a:ln>
          <a:effectLst/>
          <a:scene3d>
            <a:camera prst="orthographicFront">
              <a:rot lat="0" lon="0" rev="0"/>
            </a:camera>
            <a:lightRig rig="contrasting" dir="t">
              <a:rot lat="0" lon="0" rev="1500000"/>
            </a:lightRig>
          </a:scene3d>
          <a:sp3d prstMaterial="metal">
            <a:bevelT w="88900" h="88900"/>
          </a:sp3d>
        </p:spPr>
        <p:txBody>
          <a:bodyPr vert="horz" wrap="square" lIns="68572" tIns="34286" rIns="68572" bIns="34286" numCol="1" anchor="t" anchorCtr="0" compatLnSpc="1">
            <a:prstTxWarp prst="textNoShape">
              <a:avLst/>
            </a:prstTxWarp>
          </a:bodyPr>
          <a:lstStyle/>
          <a:p>
            <a:endParaRPr lang="zh-CN" altLang="en-US" sz="1280">
              <a:latin typeface="微软雅黑" pitchFamily="34" charset="-122"/>
              <a:ea typeface="微软雅黑" pitchFamily="34" charset="-122"/>
            </a:endParaRPr>
          </a:p>
        </p:txBody>
      </p:sp>
      <p:sp>
        <p:nvSpPr>
          <p:cNvPr id="75" name="Freeform 27"/>
          <p:cNvSpPr>
            <a:spLocks/>
          </p:cNvSpPr>
          <p:nvPr/>
        </p:nvSpPr>
        <p:spPr bwMode="auto">
          <a:xfrm flipH="1">
            <a:off x="4632582" y="2240580"/>
            <a:ext cx="1659044" cy="98549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2"/>
          </a:solidFill>
          <a:ln>
            <a:noFill/>
          </a:ln>
          <a:effectLst/>
          <a:scene3d>
            <a:camera prst="orthographicFront">
              <a:rot lat="0" lon="0" rev="0"/>
            </a:camera>
            <a:lightRig rig="contrasting" dir="t">
              <a:rot lat="0" lon="0" rev="1500000"/>
            </a:lightRig>
          </a:scene3d>
          <a:sp3d prstMaterial="metal">
            <a:bevelT w="88900" h="88900"/>
          </a:sp3d>
        </p:spPr>
        <p:txBody>
          <a:bodyPr vert="horz" wrap="square" lIns="68572" tIns="34286" rIns="68572" bIns="34286" numCol="1" anchor="t" anchorCtr="0" compatLnSpc="1">
            <a:prstTxWarp prst="textNoShape">
              <a:avLst/>
            </a:prstTxWarp>
          </a:bodyPr>
          <a:lstStyle/>
          <a:p>
            <a:endParaRPr lang="zh-CN" altLang="en-US" sz="1280">
              <a:latin typeface="微软雅黑" pitchFamily="34" charset="-122"/>
              <a:ea typeface="微软雅黑" pitchFamily="34" charset="-122"/>
            </a:endParaRPr>
          </a:p>
        </p:txBody>
      </p:sp>
      <p:sp>
        <p:nvSpPr>
          <p:cNvPr id="76" name="Freeform 35"/>
          <p:cNvSpPr>
            <a:spLocks/>
          </p:cNvSpPr>
          <p:nvPr/>
        </p:nvSpPr>
        <p:spPr bwMode="auto">
          <a:xfrm flipH="1">
            <a:off x="6055120" y="3078080"/>
            <a:ext cx="359242" cy="33757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68572" tIns="34286" rIns="68572" bIns="34286" numCol="1" anchor="t" anchorCtr="0" compatLnSpc="1">
            <a:prstTxWarp prst="textNoShape">
              <a:avLst/>
            </a:prstTxWarp>
          </a:bodyPr>
          <a:lstStyle/>
          <a:p>
            <a:endParaRPr lang="zh-CN" altLang="en-US" sz="1280">
              <a:latin typeface="微软雅黑" pitchFamily="34" charset="-122"/>
              <a:ea typeface="微软雅黑" pitchFamily="34" charset="-122"/>
            </a:endParaRPr>
          </a:p>
        </p:txBody>
      </p:sp>
      <p:sp>
        <p:nvSpPr>
          <p:cNvPr id="78" name="Freeform 27"/>
          <p:cNvSpPr>
            <a:spLocks/>
          </p:cNvSpPr>
          <p:nvPr/>
        </p:nvSpPr>
        <p:spPr bwMode="auto">
          <a:xfrm rot="16200000" flipH="1">
            <a:off x="3746929" y="1244009"/>
            <a:ext cx="1650039" cy="979543"/>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1"/>
          </a:solidFill>
          <a:ln>
            <a:noFill/>
          </a:ln>
          <a:effectLst/>
          <a:scene3d>
            <a:camera prst="orthographicFront">
              <a:rot lat="0" lon="0" rev="0"/>
            </a:camera>
            <a:lightRig rig="contrasting" dir="t">
              <a:rot lat="0" lon="0" rev="1500000"/>
            </a:lightRig>
          </a:scene3d>
          <a:sp3d prstMaterial="metal">
            <a:bevelT w="88900" h="88900"/>
          </a:sp3d>
        </p:spPr>
        <p:txBody>
          <a:bodyPr vert="horz" wrap="square" lIns="68572" tIns="34286" rIns="68572" bIns="34286" numCol="1" anchor="t" anchorCtr="0" compatLnSpc="1">
            <a:prstTxWarp prst="textNoShape">
              <a:avLst/>
            </a:prstTxWarp>
          </a:bodyPr>
          <a:lstStyle/>
          <a:p>
            <a:endParaRPr lang="zh-CN" altLang="en-US" sz="1280">
              <a:solidFill>
                <a:schemeClr val="bg1"/>
              </a:solidFill>
              <a:latin typeface="微软雅黑" pitchFamily="34" charset="-122"/>
              <a:ea typeface="微软雅黑" pitchFamily="34" charset="-122"/>
            </a:endParaRPr>
          </a:p>
        </p:txBody>
      </p:sp>
      <p:sp>
        <p:nvSpPr>
          <p:cNvPr id="79" name="Freeform 35"/>
          <p:cNvSpPr>
            <a:spLocks/>
          </p:cNvSpPr>
          <p:nvPr/>
        </p:nvSpPr>
        <p:spPr bwMode="auto">
          <a:xfrm rot="5400000" flipH="1">
            <a:off x="3886576" y="4359213"/>
            <a:ext cx="363595" cy="341455"/>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68572" tIns="34286" rIns="68572" bIns="34286" numCol="1" anchor="t" anchorCtr="0" compatLnSpc="1">
            <a:prstTxWarp prst="textNoShape">
              <a:avLst/>
            </a:prstTxWarp>
          </a:bodyPr>
          <a:lstStyle/>
          <a:p>
            <a:endParaRPr lang="zh-CN" altLang="en-US" sz="1280">
              <a:latin typeface="微软雅黑" pitchFamily="34" charset="-122"/>
              <a:ea typeface="微软雅黑" pitchFamily="34" charset="-122"/>
            </a:endParaRPr>
          </a:p>
        </p:txBody>
      </p:sp>
      <p:sp>
        <p:nvSpPr>
          <p:cNvPr id="80" name="Freeform 27"/>
          <p:cNvSpPr>
            <a:spLocks/>
          </p:cNvSpPr>
          <p:nvPr/>
        </p:nvSpPr>
        <p:spPr bwMode="auto">
          <a:xfrm rot="5400000" flipH="1">
            <a:off x="3727213" y="3256628"/>
            <a:ext cx="1679149" cy="996825"/>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1"/>
          </a:solidFill>
          <a:ln>
            <a:noFill/>
          </a:ln>
          <a:effectLst/>
          <a:scene3d>
            <a:camera prst="orthographicFront">
              <a:rot lat="0" lon="0" rev="0"/>
            </a:camera>
            <a:lightRig rig="contrasting" dir="t">
              <a:rot lat="0" lon="0" rev="1500000"/>
            </a:lightRig>
          </a:scene3d>
          <a:sp3d prstMaterial="metal">
            <a:bevelT w="88900" h="88900"/>
          </a:sp3d>
        </p:spPr>
        <p:txBody>
          <a:bodyPr vert="horz" wrap="square" lIns="68572" tIns="34286" rIns="68572" bIns="34286" numCol="1" anchor="t" anchorCtr="0" compatLnSpc="1">
            <a:prstTxWarp prst="textNoShape">
              <a:avLst/>
            </a:prstTxWarp>
          </a:bodyPr>
          <a:lstStyle/>
          <a:p>
            <a:endParaRPr lang="zh-CN" altLang="en-US" sz="1280">
              <a:latin typeface="微软雅黑" pitchFamily="34" charset="-122"/>
              <a:ea typeface="微软雅黑" pitchFamily="34" charset="-122"/>
            </a:endParaRPr>
          </a:p>
        </p:txBody>
      </p:sp>
      <p:sp>
        <p:nvSpPr>
          <p:cNvPr id="81" name="文本框 60"/>
          <p:cNvSpPr txBox="1"/>
          <p:nvPr/>
        </p:nvSpPr>
        <p:spPr>
          <a:xfrm>
            <a:off x="4296685" y="1840631"/>
            <a:ext cx="591829" cy="507988"/>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2700" dirty="0">
                <a:latin typeface="微软雅黑" pitchFamily="34" charset="-122"/>
                <a:ea typeface="微软雅黑" pitchFamily="34" charset="-122"/>
              </a:rPr>
              <a:t>01</a:t>
            </a:r>
            <a:endParaRPr lang="zh-CN" altLang="en-US" sz="2700" dirty="0">
              <a:latin typeface="微软雅黑" pitchFamily="34" charset="-122"/>
              <a:ea typeface="微软雅黑" pitchFamily="34" charset="-122"/>
            </a:endParaRPr>
          </a:p>
        </p:txBody>
      </p:sp>
      <p:sp>
        <p:nvSpPr>
          <p:cNvPr id="82" name="文本框 61"/>
          <p:cNvSpPr txBox="1"/>
          <p:nvPr/>
        </p:nvSpPr>
        <p:spPr>
          <a:xfrm>
            <a:off x="4315430" y="3287228"/>
            <a:ext cx="591829" cy="507988"/>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2700" dirty="0">
                <a:latin typeface="微软雅黑" pitchFamily="34" charset="-122"/>
                <a:ea typeface="微软雅黑" pitchFamily="34" charset="-122"/>
              </a:rPr>
              <a:t>03</a:t>
            </a:r>
            <a:endParaRPr lang="zh-CN" altLang="en-US" sz="2700" dirty="0">
              <a:latin typeface="微软雅黑" pitchFamily="34" charset="-122"/>
              <a:ea typeface="微软雅黑" pitchFamily="34" charset="-122"/>
            </a:endParaRPr>
          </a:p>
        </p:txBody>
      </p:sp>
      <p:sp>
        <p:nvSpPr>
          <p:cNvPr id="83" name="文本框 62"/>
          <p:cNvSpPr txBox="1"/>
          <p:nvPr/>
        </p:nvSpPr>
        <p:spPr>
          <a:xfrm>
            <a:off x="3540694" y="2496159"/>
            <a:ext cx="591829" cy="507988"/>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2700" dirty="0">
                <a:latin typeface="微软雅黑" pitchFamily="34" charset="-122"/>
                <a:ea typeface="微软雅黑" pitchFamily="34" charset="-122"/>
              </a:rPr>
              <a:t>04</a:t>
            </a:r>
            <a:endParaRPr lang="zh-CN" altLang="en-US" sz="2700" dirty="0">
              <a:latin typeface="微软雅黑" pitchFamily="34" charset="-122"/>
              <a:ea typeface="微软雅黑" pitchFamily="34" charset="-122"/>
            </a:endParaRPr>
          </a:p>
        </p:txBody>
      </p:sp>
      <p:sp>
        <p:nvSpPr>
          <p:cNvPr id="84" name="文本框 63"/>
          <p:cNvSpPr txBox="1"/>
          <p:nvPr/>
        </p:nvSpPr>
        <p:spPr>
          <a:xfrm>
            <a:off x="4837273" y="2496159"/>
            <a:ext cx="591829" cy="507988"/>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2700" dirty="0">
                <a:latin typeface="微软雅黑" pitchFamily="34" charset="-122"/>
                <a:ea typeface="微软雅黑" pitchFamily="34" charset="-122"/>
              </a:rPr>
              <a:t>02</a:t>
            </a:r>
            <a:endParaRPr lang="zh-CN" altLang="en-US" sz="2700" dirty="0">
              <a:latin typeface="微软雅黑" pitchFamily="34" charset="-122"/>
              <a:ea typeface="微软雅黑" pitchFamily="34" charset="-122"/>
            </a:endParaRPr>
          </a:p>
        </p:txBody>
      </p:sp>
      <p:sp>
        <p:nvSpPr>
          <p:cNvPr id="85" name="文本框 49"/>
          <p:cNvSpPr txBox="1"/>
          <p:nvPr/>
        </p:nvSpPr>
        <p:spPr>
          <a:xfrm>
            <a:off x="5910959" y="875066"/>
            <a:ext cx="1506035" cy="276999"/>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itchFamily="34" charset="-122"/>
                <a:ea typeface="微软雅黑" pitchFamily="34" charset="-122"/>
              </a:rPr>
              <a:t>输入文字信息</a:t>
            </a:r>
            <a:endParaRPr lang="id-ID" altLang="zh-CN" sz="1200" dirty="0">
              <a:solidFill>
                <a:schemeClr val="tx1">
                  <a:lumMod val="75000"/>
                  <a:lumOff val="25000"/>
                </a:schemeClr>
              </a:solidFill>
              <a:latin typeface="微软雅黑" pitchFamily="34" charset="-122"/>
              <a:ea typeface="微软雅黑" pitchFamily="34" charset="-122"/>
            </a:endParaRPr>
          </a:p>
        </p:txBody>
      </p:sp>
      <p:sp>
        <p:nvSpPr>
          <p:cNvPr id="86" name="矩形 85"/>
          <p:cNvSpPr/>
          <p:nvPr/>
        </p:nvSpPr>
        <p:spPr>
          <a:xfrm>
            <a:off x="5928974" y="1208309"/>
            <a:ext cx="1913045" cy="63248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87" name="文本框 49"/>
          <p:cNvSpPr txBox="1"/>
          <p:nvPr/>
        </p:nvSpPr>
        <p:spPr>
          <a:xfrm>
            <a:off x="5928974" y="3427332"/>
            <a:ext cx="1506035" cy="276999"/>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itchFamily="34" charset="-122"/>
                <a:ea typeface="微软雅黑" pitchFamily="34" charset="-122"/>
              </a:rPr>
              <a:t>输入文字信息</a:t>
            </a:r>
            <a:endParaRPr lang="id-ID" altLang="zh-CN" sz="1200" dirty="0">
              <a:solidFill>
                <a:schemeClr val="tx1">
                  <a:lumMod val="75000"/>
                  <a:lumOff val="25000"/>
                </a:schemeClr>
              </a:solidFill>
              <a:latin typeface="微软雅黑" pitchFamily="34" charset="-122"/>
              <a:ea typeface="微软雅黑" pitchFamily="34" charset="-122"/>
            </a:endParaRPr>
          </a:p>
        </p:txBody>
      </p:sp>
      <p:sp>
        <p:nvSpPr>
          <p:cNvPr id="88" name="矩形 87"/>
          <p:cNvSpPr/>
          <p:nvPr/>
        </p:nvSpPr>
        <p:spPr>
          <a:xfrm>
            <a:off x="5946989" y="3760575"/>
            <a:ext cx="1913045" cy="63248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89" name="文本框 49"/>
          <p:cNvSpPr txBox="1"/>
          <p:nvPr/>
        </p:nvSpPr>
        <p:spPr>
          <a:xfrm>
            <a:off x="1169553" y="3368255"/>
            <a:ext cx="1506035" cy="276999"/>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itchFamily="34" charset="-122"/>
                <a:ea typeface="微软雅黑" pitchFamily="34" charset="-122"/>
              </a:rPr>
              <a:t>输入文字信息</a:t>
            </a:r>
            <a:endParaRPr lang="id-ID" altLang="zh-CN" sz="1200" dirty="0">
              <a:solidFill>
                <a:schemeClr val="tx1">
                  <a:lumMod val="75000"/>
                  <a:lumOff val="25000"/>
                </a:schemeClr>
              </a:solidFill>
              <a:latin typeface="微软雅黑" pitchFamily="34" charset="-122"/>
              <a:ea typeface="微软雅黑" pitchFamily="34" charset="-122"/>
            </a:endParaRPr>
          </a:p>
        </p:txBody>
      </p:sp>
      <p:sp>
        <p:nvSpPr>
          <p:cNvPr id="90" name="矩形 89"/>
          <p:cNvSpPr/>
          <p:nvPr/>
        </p:nvSpPr>
        <p:spPr>
          <a:xfrm>
            <a:off x="666829" y="3701499"/>
            <a:ext cx="2000617" cy="63248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91" name="文本框 49"/>
          <p:cNvSpPr txBox="1"/>
          <p:nvPr/>
        </p:nvSpPr>
        <p:spPr>
          <a:xfrm>
            <a:off x="1169553" y="1272784"/>
            <a:ext cx="1506035" cy="276999"/>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itchFamily="34" charset="-122"/>
                <a:ea typeface="微软雅黑" pitchFamily="34" charset="-122"/>
              </a:rPr>
              <a:t>输入文字信息</a:t>
            </a:r>
            <a:endParaRPr lang="id-ID" altLang="zh-CN" sz="1200" dirty="0">
              <a:solidFill>
                <a:schemeClr val="tx1">
                  <a:lumMod val="75000"/>
                  <a:lumOff val="25000"/>
                </a:schemeClr>
              </a:solidFill>
              <a:latin typeface="微软雅黑" pitchFamily="34" charset="-122"/>
              <a:ea typeface="微软雅黑" pitchFamily="34" charset="-122"/>
            </a:endParaRPr>
          </a:p>
        </p:txBody>
      </p:sp>
      <p:sp>
        <p:nvSpPr>
          <p:cNvPr id="92" name="矩形 91"/>
          <p:cNvSpPr/>
          <p:nvPr/>
        </p:nvSpPr>
        <p:spPr>
          <a:xfrm>
            <a:off x="666829" y="1606028"/>
            <a:ext cx="2000617" cy="63248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889217334"/>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300"/>
                                  </p:stCondLst>
                                  <p:childTnLst>
                                    <p:set>
                                      <p:cBhvr>
                                        <p:cTn id="6" dur="1" fill="hold">
                                          <p:stCondLst>
                                            <p:cond delay="0"/>
                                          </p:stCondLst>
                                        </p:cTn>
                                        <p:tgtEl>
                                          <p:spTgt spid="78"/>
                                        </p:tgtEl>
                                        <p:attrNameLst>
                                          <p:attrName>style.visibility</p:attrName>
                                        </p:attrNameLst>
                                      </p:cBhvr>
                                      <p:to>
                                        <p:strVal val="visible"/>
                                      </p:to>
                                    </p:set>
                                    <p:animEffect transition="in" filter="wipe(up)">
                                      <p:cBhvr>
                                        <p:cTn id="7" dur="500"/>
                                        <p:tgtEl>
                                          <p:spTgt spid="78"/>
                                        </p:tgtEl>
                                      </p:cBhvr>
                                    </p:animEffect>
                                  </p:childTnLst>
                                </p:cTn>
                              </p:par>
                            </p:childTnLst>
                          </p:cTn>
                        </p:par>
                        <p:par>
                          <p:cTn id="8" fill="hold">
                            <p:stCondLst>
                              <p:cond delay="800"/>
                            </p:stCondLst>
                            <p:childTnLst>
                              <p:par>
                                <p:cTn id="9" presetID="23" presetClass="entr" presetSubtype="36"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strVal val="(6*min(max(#ppt_w*#ppt_h,.3),1)-7.4)/-.7*#ppt_w"/>
                                          </p:val>
                                        </p:tav>
                                        <p:tav tm="100000">
                                          <p:val>
                                            <p:strVal val="#ppt_w"/>
                                          </p:val>
                                        </p:tav>
                                      </p:tavLst>
                                    </p:anim>
                                    <p:anim calcmode="lin" valueType="num">
                                      <p:cBhvr>
                                        <p:cTn id="12" dur="500" fill="hold"/>
                                        <p:tgtEl>
                                          <p:spTgt spid="81"/>
                                        </p:tgtEl>
                                        <p:attrNameLst>
                                          <p:attrName>ppt_h</p:attrName>
                                        </p:attrNameLst>
                                      </p:cBhvr>
                                      <p:tavLst>
                                        <p:tav tm="0">
                                          <p:val>
                                            <p:strVal val="(6*min(max(#ppt_w*#ppt_h,.3),1)-7.4)/-.7*#ppt_h"/>
                                          </p:val>
                                        </p:tav>
                                        <p:tav tm="100000">
                                          <p:val>
                                            <p:strVal val="#ppt_h"/>
                                          </p:val>
                                        </p:tav>
                                      </p:tavLst>
                                    </p:anim>
                                    <p:anim calcmode="lin" valueType="num">
                                      <p:cBhvr>
                                        <p:cTn id="13" dur="500" fill="hold"/>
                                        <p:tgtEl>
                                          <p:spTgt spid="81"/>
                                        </p:tgtEl>
                                        <p:attrNameLst>
                                          <p:attrName>ppt_x</p:attrName>
                                        </p:attrNameLst>
                                      </p:cBhvr>
                                      <p:tavLst>
                                        <p:tav tm="0">
                                          <p:val>
                                            <p:fltVal val="0.5"/>
                                          </p:val>
                                        </p:tav>
                                        <p:tav tm="100000">
                                          <p:val>
                                            <p:strVal val="#ppt_x"/>
                                          </p:val>
                                        </p:tav>
                                      </p:tavLst>
                                    </p:anim>
                                    <p:anim calcmode="lin" valueType="num">
                                      <p:cBhvr>
                                        <p:cTn id="14" dur="500" fill="hold"/>
                                        <p:tgtEl>
                                          <p:spTgt spid="81"/>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300"/>
                            </p:stCondLst>
                            <p:childTnLst>
                              <p:par>
                                <p:cTn id="16" presetID="22" presetClass="entr" presetSubtype="8"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wipe(left)">
                                      <p:cBhvr>
                                        <p:cTn id="18" dur="500"/>
                                        <p:tgtEl>
                                          <p:spTgt spid="76"/>
                                        </p:tgtEl>
                                      </p:cBhvr>
                                    </p:animEffect>
                                  </p:childTnLst>
                                </p:cTn>
                              </p:par>
                              <p:par>
                                <p:cTn id="19" presetID="22" presetClass="entr" presetSubtype="2" fill="hold" grpId="0" nodeType="withEffect">
                                  <p:stCondLst>
                                    <p:cond delay="300"/>
                                  </p:stCondLst>
                                  <p:childTnLst>
                                    <p:set>
                                      <p:cBhvr>
                                        <p:cTn id="20" dur="1" fill="hold">
                                          <p:stCondLst>
                                            <p:cond delay="0"/>
                                          </p:stCondLst>
                                        </p:cTn>
                                        <p:tgtEl>
                                          <p:spTgt spid="75"/>
                                        </p:tgtEl>
                                        <p:attrNameLst>
                                          <p:attrName>style.visibility</p:attrName>
                                        </p:attrNameLst>
                                      </p:cBhvr>
                                      <p:to>
                                        <p:strVal val="visible"/>
                                      </p:to>
                                    </p:set>
                                    <p:animEffect transition="in" filter="wipe(right)">
                                      <p:cBhvr>
                                        <p:cTn id="21" dur="500"/>
                                        <p:tgtEl>
                                          <p:spTgt spid="75"/>
                                        </p:tgtEl>
                                      </p:cBhvr>
                                    </p:animEffect>
                                  </p:childTnLst>
                                </p:cTn>
                              </p:par>
                            </p:childTnLst>
                          </p:cTn>
                        </p:par>
                        <p:par>
                          <p:cTn id="22" fill="hold">
                            <p:stCondLst>
                              <p:cond delay="2100"/>
                            </p:stCondLst>
                            <p:childTnLst>
                              <p:par>
                                <p:cTn id="23" presetID="23" presetClass="entr" presetSubtype="36" fill="hold" grpId="0" nodeType="after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p:cTn id="25" dur="500" fill="hold"/>
                                        <p:tgtEl>
                                          <p:spTgt spid="84"/>
                                        </p:tgtEl>
                                        <p:attrNameLst>
                                          <p:attrName>ppt_w</p:attrName>
                                        </p:attrNameLst>
                                      </p:cBhvr>
                                      <p:tavLst>
                                        <p:tav tm="0">
                                          <p:val>
                                            <p:strVal val="(6*min(max(#ppt_w*#ppt_h,.3),1)-7.4)/-.7*#ppt_w"/>
                                          </p:val>
                                        </p:tav>
                                        <p:tav tm="100000">
                                          <p:val>
                                            <p:strVal val="#ppt_w"/>
                                          </p:val>
                                        </p:tav>
                                      </p:tavLst>
                                    </p:anim>
                                    <p:anim calcmode="lin" valueType="num">
                                      <p:cBhvr>
                                        <p:cTn id="26" dur="500" fill="hold"/>
                                        <p:tgtEl>
                                          <p:spTgt spid="84"/>
                                        </p:tgtEl>
                                        <p:attrNameLst>
                                          <p:attrName>ppt_h</p:attrName>
                                        </p:attrNameLst>
                                      </p:cBhvr>
                                      <p:tavLst>
                                        <p:tav tm="0">
                                          <p:val>
                                            <p:strVal val="(6*min(max(#ppt_w*#ppt_h,.3),1)-7.4)/-.7*#ppt_h"/>
                                          </p:val>
                                        </p:tav>
                                        <p:tav tm="100000">
                                          <p:val>
                                            <p:strVal val="#ppt_h"/>
                                          </p:val>
                                        </p:tav>
                                      </p:tavLst>
                                    </p:anim>
                                    <p:anim calcmode="lin" valueType="num">
                                      <p:cBhvr>
                                        <p:cTn id="27" dur="500" fill="hold"/>
                                        <p:tgtEl>
                                          <p:spTgt spid="84"/>
                                        </p:tgtEl>
                                        <p:attrNameLst>
                                          <p:attrName>ppt_x</p:attrName>
                                        </p:attrNameLst>
                                      </p:cBhvr>
                                      <p:tavLst>
                                        <p:tav tm="0">
                                          <p:val>
                                            <p:fltVal val="0.5"/>
                                          </p:val>
                                        </p:tav>
                                        <p:tav tm="100000">
                                          <p:val>
                                            <p:strVal val="#ppt_x"/>
                                          </p:val>
                                        </p:tav>
                                      </p:tavLst>
                                    </p:anim>
                                    <p:anim calcmode="lin" valueType="num">
                                      <p:cBhvr>
                                        <p:cTn id="28"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600"/>
                            </p:stCondLst>
                            <p:childTnLst>
                              <p:par>
                                <p:cTn id="30" presetID="22" presetClass="entr" presetSubtype="1"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up)">
                                      <p:cBhvr>
                                        <p:cTn id="32" dur="500"/>
                                        <p:tgtEl>
                                          <p:spTgt spid="79"/>
                                        </p:tgtEl>
                                      </p:cBhvr>
                                    </p:animEffect>
                                  </p:childTnLst>
                                </p:cTn>
                              </p:par>
                              <p:par>
                                <p:cTn id="33" presetID="22" presetClass="entr" presetSubtype="4" fill="hold" grpId="0" nodeType="withEffect">
                                  <p:stCondLst>
                                    <p:cond delay="300"/>
                                  </p:stCondLst>
                                  <p:childTnLst>
                                    <p:set>
                                      <p:cBhvr>
                                        <p:cTn id="34" dur="1" fill="hold">
                                          <p:stCondLst>
                                            <p:cond delay="0"/>
                                          </p:stCondLst>
                                        </p:cTn>
                                        <p:tgtEl>
                                          <p:spTgt spid="80"/>
                                        </p:tgtEl>
                                        <p:attrNameLst>
                                          <p:attrName>style.visibility</p:attrName>
                                        </p:attrNameLst>
                                      </p:cBhvr>
                                      <p:to>
                                        <p:strVal val="visible"/>
                                      </p:to>
                                    </p:set>
                                    <p:animEffect transition="in" filter="wipe(down)">
                                      <p:cBhvr>
                                        <p:cTn id="35" dur="500"/>
                                        <p:tgtEl>
                                          <p:spTgt spid="80"/>
                                        </p:tgtEl>
                                      </p:cBhvr>
                                    </p:animEffect>
                                  </p:childTnLst>
                                </p:cTn>
                              </p:par>
                            </p:childTnLst>
                          </p:cTn>
                        </p:par>
                        <p:par>
                          <p:cTn id="36" fill="hold">
                            <p:stCondLst>
                              <p:cond delay="3400"/>
                            </p:stCondLst>
                            <p:childTnLst>
                              <p:par>
                                <p:cTn id="37" presetID="23" presetClass="entr" presetSubtype="36"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500" fill="hold"/>
                                        <p:tgtEl>
                                          <p:spTgt spid="82"/>
                                        </p:tgtEl>
                                        <p:attrNameLst>
                                          <p:attrName>ppt_w</p:attrName>
                                        </p:attrNameLst>
                                      </p:cBhvr>
                                      <p:tavLst>
                                        <p:tav tm="0">
                                          <p:val>
                                            <p:strVal val="(6*min(max(#ppt_w*#ppt_h,.3),1)-7.4)/-.7*#ppt_w"/>
                                          </p:val>
                                        </p:tav>
                                        <p:tav tm="100000">
                                          <p:val>
                                            <p:strVal val="#ppt_w"/>
                                          </p:val>
                                        </p:tav>
                                      </p:tavLst>
                                    </p:anim>
                                    <p:anim calcmode="lin" valueType="num">
                                      <p:cBhvr>
                                        <p:cTn id="40" dur="500" fill="hold"/>
                                        <p:tgtEl>
                                          <p:spTgt spid="82"/>
                                        </p:tgtEl>
                                        <p:attrNameLst>
                                          <p:attrName>ppt_h</p:attrName>
                                        </p:attrNameLst>
                                      </p:cBhvr>
                                      <p:tavLst>
                                        <p:tav tm="0">
                                          <p:val>
                                            <p:strVal val="(6*min(max(#ppt_w*#ppt_h,.3),1)-7.4)/-.7*#ppt_h"/>
                                          </p:val>
                                        </p:tav>
                                        <p:tav tm="100000">
                                          <p:val>
                                            <p:strVal val="#ppt_h"/>
                                          </p:val>
                                        </p:tav>
                                      </p:tavLst>
                                    </p:anim>
                                    <p:anim calcmode="lin" valueType="num">
                                      <p:cBhvr>
                                        <p:cTn id="41" dur="500" fill="hold"/>
                                        <p:tgtEl>
                                          <p:spTgt spid="82"/>
                                        </p:tgtEl>
                                        <p:attrNameLst>
                                          <p:attrName>ppt_x</p:attrName>
                                        </p:attrNameLst>
                                      </p:cBhvr>
                                      <p:tavLst>
                                        <p:tav tm="0">
                                          <p:val>
                                            <p:fltVal val="0.5"/>
                                          </p:val>
                                        </p:tav>
                                        <p:tav tm="100000">
                                          <p:val>
                                            <p:strVal val="#ppt_x"/>
                                          </p:val>
                                        </p:tav>
                                      </p:tavLst>
                                    </p:anim>
                                    <p:anim calcmode="lin" valueType="num">
                                      <p:cBhvr>
                                        <p:cTn id="42" dur="500" fill="hold"/>
                                        <p:tgtEl>
                                          <p:spTgt spid="8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3900"/>
                            </p:stCondLst>
                            <p:childTnLst>
                              <p:par>
                                <p:cTn id="44" presetID="22" presetClass="entr" presetSubtype="2" fill="hold" grpId="0"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right)">
                                      <p:cBhvr>
                                        <p:cTn id="46" dur="500"/>
                                        <p:tgtEl>
                                          <p:spTgt spid="73"/>
                                        </p:tgtEl>
                                      </p:cBhvr>
                                    </p:animEffect>
                                  </p:childTnLst>
                                </p:cTn>
                              </p:par>
                            </p:childTnLst>
                          </p:cTn>
                        </p:par>
                        <p:par>
                          <p:cTn id="47" fill="hold">
                            <p:stCondLst>
                              <p:cond delay="4400"/>
                            </p:stCondLst>
                            <p:childTnLst>
                              <p:par>
                                <p:cTn id="48" presetID="22" presetClass="entr" presetSubtype="8"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left)">
                                      <p:cBhvr>
                                        <p:cTn id="50" dur="500"/>
                                        <p:tgtEl>
                                          <p:spTgt spid="74"/>
                                        </p:tgtEl>
                                      </p:cBhvr>
                                    </p:animEffect>
                                  </p:childTnLst>
                                </p:cTn>
                              </p:par>
                            </p:childTnLst>
                          </p:cTn>
                        </p:par>
                        <p:par>
                          <p:cTn id="51" fill="hold">
                            <p:stCondLst>
                              <p:cond delay="4900"/>
                            </p:stCondLst>
                            <p:childTnLst>
                              <p:par>
                                <p:cTn id="52" presetID="23" presetClass="entr" presetSubtype="36"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 calcmode="lin" valueType="num">
                                      <p:cBhvr>
                                        <p:cTn id="54" dur="500" fill="hold"/>
                                        <p:tgtEl>
                                          <p:spTgt spid="83"/>
                                        </p:tgtEl>
                                        <p:attrNameLst>
                                          <p:attrName>ppt_w</p:attrName>
                                        </p:attrNameLst>
                                      </p:cBhvr>
                                      <p:tavLst>
                                        <p:tav tm="0">
                                          <p:val>
                                            <p:strVal val="(6*min(max(#ppt_w*#ppt_h,.3),1)-7.4)/-.7*#ppt_w"/>
                                          </p:val>
                                        </p:tav>
                                        <p:tav tm="100000">
                                          <p:val>
                                            <p:strVal val="#ppt_w"/>
                                          </p:val>
                                        </p:tav>
                                      </p:tavLst>
                                    </p:anim>
                                    <p:anim calcmode="lin" valueType="num">
                                      <p:cBhvr>
                                        <p:cTn id="55" dur="500" fill="hold"/>
                                        <p:tgtEl>
                                          <p:spTgt spid="83"/>
                                        </p:tgtEl>
                                        <p:attrNameLst>
                                          <p:attrName>ppt_h</p:attrName>
                                        </p:attrNameLst>
                                      </p:cBhvr>
                                      <p:tavLst>
                                        <p:tav tm="0">
                                          <p:val>
                                            <p:strVal val="(6*min(max(#ppt_w*#ppt_h,.3),1)-7.4)/-.7*#ppt_h"/>
                                          </p:val>
                                        </p:tav>
                                        <p:tav tm="100000">
                                          <p:val>
                                            <p:strVal val="#ppt_h"/>
                                          </p:val>
                                        </p:tav>
                                      </p:tavLst>
                                    </p:anim>
                                    <p:anim calcmode="lin" valueType="num">
                                      <p:cBhvr>
                                        <p:cTn id="56" dur="500" fill="hold"/>
                                        <p:tgtEl>
                                          <p:spTgt spid="83"/>
                                        </p:tgtEl>
                                        <p:attrNameLst>
                                          <p:attrName>ppt_x</p:attrName>
                                        </p:attrNameLst>
                                      </p:cBhvr>
                                      <p:tavLst>
                                        <p:tav tm="0">
                                          <p:val>
                                            <p:fltVal val="0.5"/>
                                          </p:val>
                                        </p:tav>
                                        <p:tav tm="100000">
                                          <p:val>
                                            <p:strVal val="#ppt_x"/>
                                          </p:val>
                                        </p:tav>
                                      </p:tavLst>
                                    </p:anim>
                                    <p:anim calcmode="lin" valueType="num">
                                      <p:cBhvr>
                                        <p:cTn id="57"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400"/>
                            </p:stCondLst>
                            <p:childTnLst>
                              <p:par>
                                <p:cTn id="59" presetID="16" presetClass="entr" presetSubtype="21"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barn(inVertical)">
                                      <p:cBhvr>
                                        <p:cTn id="61" dur="500"/>
                                        <p:tgtEl>
                                          <p:spTgt spid="85"/>
                                        </p:tgtEl>
                                      </p:cBhvr>
                                    </p:animEffect>
                                  </p:childTnLst>
                                </p:cTn>
                              </p:par>
                            </p:childTnLst>
                          </p:cTn>
                        </p:par>
                        <p:par>
                          <p:cTn id="62" fill="hold">
                            <p:stCondLst>
                              <p:cond delay="5900"/>
                            </p:stCondLst>
                            <p:childTnLst>
                              <p:par>
                                <p:cTn id="63" presetID="16" presetClass="entr" presetSubtype="21" fill="hold" grpId="0" nodeType="after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barn(inVertical)">
                                      <p:cBhvr>
                                        <p:cTn id="65" dur="500"/>
                                        <p:tgtEl>
                                          <p:spTgt spid="86"/>
                                        </p:tgtEl>
                                      </p:cBhvr>
                                    </p:animEffect>
                                  </p:childTnLst>
                                </p:cTn>
                              </p:par>
                            </p:childTnLst>
                          </p:cTn>
                        </p:par>
                        <p:par>
                          <p:cTn id="66" fill="hold">
                            <p:stCondLst>
                              <p:cond delay="6400"/>
                            </p:stCondLst>
                            <p:childTnLst>
                              <p:par>
                                <p:cTn id="67" presetID="16" presetClass="entr" presetSubtype="21" fill="hold" grpId="0" nodeType="after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barn(inVertical)">
                                      <p:cBhvr>
                                        <p:cTn id="69" dur="500"/>
                                        <p:tgtEl>
                                          <p:spTgt spid="87"/>
                                        </p:tgtEl>
                                      </p:cBhvr>
                                    </p:animEffect>
                                  </p:childTnLst>
                                </p:cTn>
                              </p:par>
                            </p:childTnLst>
                          </p:cTn>
                        </p:par>
                        <p:par>
                          <p:cTn id="70" fill="hold">
                            <p:stCondLst>
                              <p:cond delay="6900"/>
                            </p:stCondLst>
                            <p:childTnLst>
                              <p:par>
                                <p:cTn id="71" presetID="16" presetClass="entr" presetSubtype="21" fill="hold" grpId="0"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barn(inVertical)">
                                      <p:cBhvr>
                                        <p:cTn id="73" dur="500"/>
                                        <p:tgtEl>
                                          <p:spTgt spid="88"/>
                                        </p:tgtEl>
                                      </p:cBhvr>
                                    </p:animEffect>
                                  </p:childTnLst>
                                </p:cTn>
                              </p:par>
                            </p:childTnLst>
                          </p:cTn>
                        </p:par>
                        <p:par>
                          <p:cTn id="74" fill="hold">
                            <p:stCondLst>
                              <p:cond delay="7400"/>
                            </p:stCondLst>
                            <p:childTnLst>
                              <p:par>
                                <p:cTn id="75" presetID="16" presetClass="entr" presetSubtype="21" fill="hold" grpId="0" nodeType="afterEffect">
                                  <p:stCondLst>
                                    <p:cond delay="0"/>
                                  </p:stCondLst>
                                  <p:childTnLst>
                                    <p:set>
                                      <p:cBhvr>
                                        <p:cTn id="76" dur="1" fill="hold">
                                          <p:stCondLst>
                                            <p:cond delay="0"/>
                                          </p:stCondLst>
                                        </p:cTn>
                                        <p:tgtEl>
                                          <p:spTgt spid="89"/>
                                        </p:tgtEl>
                                        <p:attrNameLst>
                                          <p:attrName>style.visibility</p:attrName>
                                        </p:attrNameLst>
                                      </p:cBhvr>
                                      <p:to>
                                        <p:strVal val="visible"/>
                                      </p:to>
                                    </p:set>
                                    <p:animEffect transition="in" filter="barn(inVertical)">
                                      <p:cBhvr>
                                        <p:cTn id="77" dur="500"/>
                                        <p:tgtEl>
                                          <p:spTgt spid="89"/>
                                        </p:tgtEl>
                                      </p:cBhvr>
                                    </p:animEffect>
                                  </p:childTnLst>
                                </p:cTn>
                              </p:par>
                            </p:childTnLst>
                          </p:cTn>
                        </p:par>
                        <p:par>
                          <p:cTn id="78" fill="hold">
                            <p:stCondLst>
                              <p:cond delay="7900"/>
                            </p:stCondLst>
                            <p:childTnLst>
                              <p:par>
                                <p:cTn id="79" presetID="16" presetClass="entr" presetSubtype="21"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Effect transition="in" filter="barn(inVertical)">
                                      <p:cBhvr>
                                        <p:cTn id="81" dur="500"/>
                                        <p:tgtEl>
                                          <p:spTgt spid="90"/>
                                        </p:tgtEl>
                                      </p:cBhvr>
                                    </p:animEffect>
                                  </p:childTnLst>
                                </p:cTn>
                              </p:par>
                            </p:childTnLst>
                          </p:cTn>
                        </p:par>
                        <p:par>
                          <p:cTn id="82" fill="hold">
                            <p:stCondLst>
                              <p:cond delay="8400"/>
                            </p:stCondLst>
                            <p:childTnLst>
                              <p:par>
                                <p:cTn id="83" presetID="16" presetClass="entr" presetSubtype="21" fill="hold" grpId="0" nodeType="after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barn(inVertical)">
                                      <p:cBhvr>
                                        <p:cTn id="85" dur="500"/>
                                        <p:tgtEl>
                                          <p:spTgt spid="91"/>
                                        </p:tgtEl>
                                      </p:cBhvr>
                                    </p:animEffect>
                                  </p:childTnLst>
                                </p:cTn>
                              </p:par>
                            </p:childTnLst>
                          </p:cTn>
                        </p:par>
                        <p:par>
                          <p:cTn id="86" fill="hold">
                            <p:stCondLst>
                              <p:cond delay="8900"/>
                            </p:stCondLst>
                            <p:childTnLst>
                              <p:par>
                                <p:cTn id="87" presetID="16" presetClass="entr" presetSubtype="21" fill="hold" grpId="0" nodeType="afterEffect">
                                  <p:stCondLst>
                                    <p:cond delay="0"/>
                                  </p:stCondLst>
                                  <p:childTnLst>
                                    <p:set>
                                      <p:cBhvr>
                                        <p:cTn id="88" dur="1" fill="hold">
                                          <p:stCondLst>
                                            <p:cond delay="0"/>
                                          </p:stCondLst>
                                        </p:cTn>
                                        <p:tgtEl>
                                          <p:spTgt spid="92"/>
                                        </p:tgtEl>
                                        <p:attrNameLst>
                                          <p:attrName>style.visibility</p:attrName>
                                        </p:attrNameLst>
                                      </p:cBhvr>
                                      <p:to>
                                        <p:strVal val="visible"/>
                                      </p:to>
                                    </p:set>
                                    <p:animEffect transition="in" filter="barn(inVertical)">
                                      <p:cBhvr>
                                        <p:cTn id="8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78" grpId="0" animBg="1"/>
      <p:bldP spid="79" grpId="0" animBg="1"/>
      <p:bldP spid="80" grpId="0" animBg="1"/>
      <p:bldP spid="81" grpId="0"/>
      <p:bldP spid="82" grpId="0"/>
      <p:bldP spid="83" grpId="0"/>
      <p:bldP spid="84" grpId="0"/>
      <p:bldP spid="85" grpId="0"/>
      <p:bldP spid="86" grpId="0"/>
      <p:bldP spid="87" grpId="0"/>
      <p:bldP spid="88"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a:spLocks/>
          </p:cNvSpPr>
          <p:nvPr/>
        </p:nvSpPr>
        <p:spPr bwMode="auto">
          <a:xfrm>
            <a:off x="3875154" y="1302813"/>
            <a:ext cx="664999" cy="649326"/>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solidFill>
            <a:schemeClr val="accent2"/>
          </a:solidFill>
          <a:ln>
            <a:noFill/>
          </a:ln>
          <a:effectLst/>
        </p:spPr>
        <p:txBody>
          <a:bodyPr lIns="68563" tIns="34281" rIns="68563" bIns="34281" anchor="ctr"/>
          <a:lstStyle/>
          <a:p>
            <a:pPr algn="ctr" defTabSz="914197">
              <a:defRPr/>
            </a:pPr>
            <a:endParaRPr lang="en-AU" sz="1100" kern="0" dirty="0">
              <a:solidFill>
                <a:schemeClr val="bg1"/>
              </a:solidFill>
              <a:latin typeface="Roboto Bold" charset="0"/>
            </a:endParaRPr>
          </a:p>
        </p:txBody>
      </p:sp>
      <p:sp>
        <p:nvSpPr>
          <p:cNvPr id="4" name="Freeform 8"/>
          <p:cNvSpPr>
            <a:spLocks/>
          </p:cNvSpPr>
          <p:nvPr/>
        </p:nvSpPr>
        <p:spPr bwMode="auto">
          <a:xfrm>
            <a:off x="3381563" y="1871175"/>
            <a:ext cx="1158589" cy="1128781"/>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accent2"/>
          </a:solidFill>
          <a:ln>
            <a:noFill/>
          </a:ln>
          <a:effectLst/>
        </p:spPr>
        <p:txBody>
          <a:bodyPr lIns="68563" tIns="34281" rIns="68563" bIns="34281" anchor="ctr"/>
          <a:lstStyle/>
          <a:p>
            <a:pPr algn="ctr" defTabSz="914197">
              <a:defRPr/>
            </a:pPr>
            <a:endParaRPr lang="en-AU" sz="2199" kern="0" dirty="0">
              <a:solidFill>
                <a:schemeClr val="bg1"/>
              </a:solidFill>
              <a:latin typeface="Roboto Bold" charset="0"/>
            </a:endParaRPr>
          </a:p>
        </p:txBody>
      </p:sp>
      <p:sp>
        <p:nvSpPr>
          <p:cNvPr id="5" name="Freeform 9"/>
          <p:cNvSpPr>
            <a:spLocks/>
          </p:cNvSpPr>
          <p:nvPr/>
        </p:nvSpPr>
        <p:spPr bwMode="auto">
          <a:xfrm>
            <a:off x="3381563" y="2828495"/>
            <a:ext cx="1158589" cy="112878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accent2"/>
          </a:solidFill>
          <a:ln>
            <a:noFill/>
          </a:ln>
          <a:effectLst/>
        </p:spPr>
        <p:txBody>
          <a:bodyPr lIns="68563" tIns="34281" rIns="68563" bIns="34281" anchor="ctr"/>
          <a:lstStyle/>
          <a:p>
            <a:pPr algn="ctr" defTabSz="914197">
              <a:defRPr/>
            </a:pPr>
            <a:endParaRPr lang="en-AU" sz="2600" kern="0" dirty="0">
              <a:solidFill>
                <a:schemeClr val="bg1"/>
              </a:solidFill>
              <a:latin typeface="Roboto Bold" charset="0"/>
            </a:endParaRPr>
          </a:p>
        </p:txBody>
      </p:sp>
      <p:sp>
        <p:nvSpPr>
          <p:cNvPr id="6" name="Freeform 10"/>
          <p:cNvSpPr>
            <a:spLocks/>
          </p:cNvSpPr>
          <p:nvPr/>
        </p:nvSpPr>
        <p:spPr bwMode="auto">
          <a:xfrm>
            <a:off x="4562372" y="2830082"/>
            <a:ext cx="1460139" cy="1420900"/>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chemeClr val="accent1"/>
          </a:solidFill>
          <a:ln>
            <a:noFill/>
          </a:ln>
          <a:effectLst/>
          <a:extLst/>
        </p:spPr>
        <p:txBody>
          <a:bodyPr lIns="68563" tIns="34281" rIns="68563" bIns="34281" anchor="ctr"/>
          <a:lstStyle/>
          <a:p>
            <a:pPr algn="ctr" defTabSz="914197">
              <a:defRPr/>
            </a:pPr>
            <a:endParaRPr lang="en-AU" sz="2999" kern="0" dirty="0">
              <a:solidFill>
                <a:schemeClr val="bg1"/>
              </a:solidFill>
              <a:latin typeface="Roboto Bold" charset="0"/>
            </a:endParaRPr>
          </a:p>
        </p:txBody>
      </p:sp>
      <p:sp>
        <p:nvSpPr>
          <p:cNvPr id="7" name="Freeform 6"/>
          <p:cNvSpPr>
            <a:spLocks/>
          </p:cNvSpPr>
          <p:nvPr/>
        </p:nvSpPr>
        <p:spPr bwMode="auto">
          <a:xfrm>
            <a:off x="4562372" y="1059909"/>
            <a:ext cx="969723" cy="944622"/>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chemeClr val="accent1"/>
          </a:solidFill>
          <a:ln>
            <a:noFill/>
          </a:ln>
          <a:effectLst/>
        </p:spPr>
        <p:txBody>
          <a:bodyPr lIns="68563" tIns="34281" rIns="68563" bIns="34281" anchor="ctr"/>
          <a:lstStyle/>
          <a:p>
            <a:pPr algn="ctr" defTabSz="914197">
              <a:defRPr/>
            </a:pPr>
            <a:endParaRPr lang="en-AU" sz="1500" kern="0" dirty="0">
              <a:solidFill>
                <a:schemeClr val="bg1"/>
              </a:solidFill>
              <a:latin typeface="Roboto Bold" charset="0"/>
            </a:endParaRPr>
          </a:p>
        </p:txBody>
      </p:sp>
      <p:sp>
        <p:nvSpPr>
          <p:cNvPr id="8" name="Freeform 5"/>
          <p:cNvSpPr>
            <a:spLocks/>
          </p:cNvSpPr>
          <p:nvPr/>
        </p:nvSpPr>
        <p:spPr bwMode="auto">
          <a:xfrm>
            <a:off x="4562369" y="1871175"/>
            <a:ext cx="1160176" cy="1128781"/>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solidFill>
            <a:schemeClr val="accent1"/>
          </a:solidFill>
          <a:ln>
            <a:noFill/>
          </a:ln>
          <a:effectLst/>
        </p:spPr>
        <p:txBody>
          <a:bodyPr lIns="68563" tIns="34281" rIns="68563" bIns="34281" anchor="ctr"/>
          <a:lstStyle/>
          <a:p>
            <a:pPr algn="ctr" defTabSz="914197">
              <a:defRPr/>
            </a:pPr>
            <a:endParaRPr lang="en-AU" sz="2199" kern="0" dirty="0">
              <a:solidFill>
                <a:schemeClr val="bg1"/>
              </a:solidFill>
              <a:latin typeface="Roboto Bold" charset="0"/>
            </a:endParaRPr>
          </a:p>
        </p:txBody>
      </p:sp>
      <p:sp>
        <p:nvSpPr>
          <p:cNvPr id="40" name="椭圆 39"/>
          <p:cNvSpPr/>
          <p:nvPr/>
        </p:nvSpPr>
        <p:spPr>
          <a:xfrm>
            <a:off x="2910583" y="1176913"/>
            <a:ext cx="208845" cy="20890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4BC1DC"/>
              </a:solidFill>
              <a:latin typeface="+mj-ea"/>
              <a:ea typeface="+mj-ea"/>
            </a:endParaRPr>
          </a:p>
        </p:txBody>
      </p:sp>
      <p:sp>
        <p:nvSpPr>
          <p:cNvPr id="42" name="椭圆 41"/>
          <p:cNvSpPr/>
          <p:nvPr/>
        </p:nvSpPr>
        <p:spPr>
          <a:xfrm>
            <a:off x="2910583" y="2145755"/>
            <a:ext cx="208845" cy="20890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4BC1DC"/>
              </a:solidFill>
              <a:latin typeface="+mj-ea"/>
              <a:ea typeface="+mj-ea"/>
            </a:endParaRPr>
          </a:p>
        </p:txBody>
      </p:sp>
      <p:sp>
        <p:nvSpPr>
          <p:cNvPr id="43" name="椭圆 42"/>
          <p:cNvSpPr/>
          <p:nvPr/>
        </p:nvSpPr>
        <p:spPr>
          <a:xfrm>
            <a:off x="2910583" y="2989191"/>
            <a:ext cx="208845" cy="20890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4BC1DC"/>
              </a:solidFill>
              <a:latin typeface="+mj-ea"/>
              <a:ea typeface="+mj-ea"/>
            </a:endParaRPr>
          </a:p>
        </p:txBody>
      </p:sp>
      <p:sp>
        <p:nvSpPr>
          <p:cNvPr id="47" name="椭圆 46"/>
          <p:cNvSpPr/>
          <p:nvPr/>
        </p:nvSpPr>
        <p:spPr>
          <a:xfrm>
            <a:off x="6262970" y="1176913"/>
            <a:ext cx="208845" cy="20890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4BC1DC"/>
              </a:solidFill>
              <a:latin typeface="+mj-ea"/>
              <a:ea typeface="+mj-ea"/>
            </a:endParaRPr>
          </a:p>
        </p:txBody>
      </p:sp>
      <p:sp>
        <p:nvSpPr>
          <p:cNvPr id="48" name="椭圆 47"/>
          <p:cNvSpPr/>
          <p:nvPr/>
        </p:nvSpPr>
        <p:spPr>
          <a:xfrm>
            <a:off x="6262970" y="2145755"/>
            <a:ext cx="208845" cy="20890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4BC1DC"/>
              </a:solidFill>
              <a:latin typeface="+mj-ea"/>
              <a:ea typeface="+mj-ea"/>
            </a:endParaRPr>
          </a:p>
        </p:txBody>
      </p:sp>
      <p:sp>
        <p:nvSpPr>
          <p:cNvPr id="49" name="椭圆 48"/>
          <p:cNvSpPr/>
          <p:nvPr/>
        </p:nvSpPr>
        <p:spPr>
          <a:xfrm>
            <a:off x="6262970" y="2989191"/>
            <a:ext cx="208845" cy="20890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solidFill>
                <a:srgbClr val="4BC1DC"/>
              </a:solidFill>
              <a:latin typeface="+mj-ea"/>
              <a:ea typeface="+mj-ea"/>
            </a:endParaRPr>
          </a:p>
        </p:txBody>
      </p:sp>
      <p:sp>
        <p:nvSpPr>
          <p:cNvPr id="21" name="TextBox 41"/>
          <p:cNvSpPr txBox="1"/>
          <p:nvPr/>
        </p:nvSpPr>
        <p:spPr>
          <a:xfrm>
            <a:off x="6645514" y="3310364"/>
            <a:ext cx="2030942" cy="526058"/>
          </a:xfrm>
          <a:prstGeom prst="rect">
            <a:avLst/>
          </a:prstGeom>
          <a:noFill/>
        </p:spPr>
        <p:txBody>
          <a:bodyPr wrap="square" lIns="60911" tIns="30456" rIns="60911" bIns="30456"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3" name="TextBox 170"/>
          <p:cNvSpPr txBox="1"/>
          <p:nvPr/>
        </p:nvSpPr>
        <p:spPr>
          <a:xfrm>
            <a:off x="6645515" y="3002720"/>
            <a:ext cx="1727948" cy="253900"/>
          </a:xfrm>
          <a:prstGeom prst="rect">
            <a:avLst/>
          </a:prstGeom>
          <a:noFill/>
        </p:spPr>
        <p:txBody>
          <a:bodyPr wrap="square" lIns="68565" tIns="34282" rIns="68565" bIns="34282" rtlCol="0">
            <a:spAutoFit/>
          </a:bodyPr>
          <a:lstStyle/>
          <a:p>
            <a:r>
              <a:rPr lang="zh-CN" altLang="en-US" sz="1200" dirty="0">
                <a:solidFill>
                  <a:schemeClr val="tx1">
                    <a:lumMod val="75000"/>
                    <a:lumOff val="25000"/>
                  </a:schemeClr>
                </a:solidFill>
                <a:latin typeface="微软雅黑" pitchFamily="34" charset="-122"/>
                <a:ea typeface="微软雅黑" pitchFamily="34" charset="-122"/>
              </a:rPr>
              <a:t>输入文字信息</a:t>
            </a:r>
            <a:endParaRPr lang="id-ID" altLang="zh-CN" sz="1200" dirty="0">
              <a:solidFill>
                <a:schemeClr val="tx1">
                  <a:lumMod val="75000"/>
                  <a:lumOff val="25000"/>
                </a:schemeClr>
              </a:solidFill>
              <a:latin typeface="微软雅黑" pitchFamily="34" charset="-122"/>
              <a:ea typeface="微软雅黑" pitchFamily="34" charset="-122"/>
            </a:endParaRPr>
          </a:p>
        </p:txBody>
      </p:sp>
      <p:sp>
        <p:nvSpPr>
          <p:cNvPr id="24" name="TextBox 41"/>
          <p:cNvSpPr txBox="1"/>
          <p:nvPr/>
        </p:nvSpPr>
        <p:spPr>
          <a:xfrm>
            <a:off x="689717" y="3310364"/>
            <a:ext cx="2030942" cy="526058"/>
          </a:xfrm>
          <a:prstGeom prst="rect">
            <a:avLst/>
          </a:prstGeom>
          <a:noFill/>
        </p:spPr>
        <p:txBody>
          <a:bodyPr wrap="square" lIns="60911" tIns="30456" rIns="60911" bIns="30456" rtlCol="0">
            <a:spAutoFit/>
          </a:bodyPr>
          <a:lstStyle/>
          <a:p>
            <a:pPr algn="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6" name="TextBox 170"/>
          <p:cNvSpPr txBox="1"/>
          <p:nvPr/>
        </p:nvSpPr>
        <p:spPr>
          <a:xfrm>
            <a:off x="936128" y="3002720"/>
            <a:ext cx="1727948" cy="253900"/>
          </a:xfrm>
          <a:prstGeom prst="rect">
            <a:avLst/>
          </a:prstGeom>
          <a:noFill/>
        </p:spPr>
        <p:txBody>
          <a:bodyPr wrap="square" lIns="68565" tIns="34282" rIns="68565" bIns="34282" rtlCol="0">
            <a:spAutoFit/>
          </a:bodyPr>
          <a:lstStyle/>
          <a:p>
            <a:r>
              <a:rPr lang="zh-CN" altLang="en-US" sz="1200" dirty="0">
                <a:solidFill>
                  <a:schemeClr val="tx1">
                    <a:lumMod val="75000"/>
                    <a:lumOff val="25000"/>
                  </a:schemeClr>
                </a:solidFill>
                <a:latin typeface="微软雅黑" pitchFamily="34" charset="-122"/>
                <a:ea typeface="微软雅黑" pitchFamily="34" charset="-122"/>
              </a:rPr>
              <a:t>输入文字信息</a:t>
            </a:r>
            <a:endParaRPr lang="id-ID" altLang="zh-CN" sz="1200" dirty="0">
              <a:solidFill>
                <a:schemeClr val="tx1">
                  <a:lumMod val="75000"/>
                  <a:lumOff val="25000"/>
                </a:schemeClr>
              </a:solidFill>
              <a:latin typeface="微软雅黑" pitchFamily="34" charset="-122"/>
              <a:ea typeface="微软雅黑" pitchFamily="34" charset="-122"/>
            </a:endParaRPr>
          </a:p>
        </p:txBody>
      </p:sp>
      <p:sp>
        <p:nvSpPr>
          <p:cNvPr id="29" name="TextBox 41"/>
          <p:cNvSpPr txBox="1"/>
          <p:nvPr/>
        </p:nvSpPr>
        <p:spPr>
          <a:xfrm>
            <a:off x="6645514" y="2416118"/>
            <a:ext cx="2030942" cy="526058"/>
          </a:xfrm>
          <a:prstGeom prst="rect">
            <a:avLst/>
          </a:prstGeom>
          <a:noFill/>
        </p:spPr>
        <p:txBody>
          <a:bodyPr wrap="square" lIns="60911" tIns="30456" rIns="60911" bIns="30456"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0" name="TextBox 170"/>
          <p:cNvSpPr txBox="1"/>
          <p:nvPr/>
        </p:nvSpPr>
        <p:spPr>
          <a:xfrm>
            <a:off x="6645515" y="2108475"/>
            <a:ext cx="1727948" cy="253900"/>
          </a:xfrm>
          <a:prstGeom prst="rect">
            <a:avLst/>
          </a:prstGeom>
          <a:noFill/>
        </p:spPr>
        <p:txBody>
          <a:bodyPr wrap="square" lIns="68565" tIns="34282" rIns="68565" bIns="34282" rtlCol="0">
            <a:spAutoFit/>
          </a:bodyPr>
          <a:lstStyle/>
          <a:p>
            <a:r>
              <a:rPr lang="zh-CN" altLang="en-US" sz="1200" dirty="0">
                <a:solidFill>
                  <a:schemeClr val="tx1">
                    <a:lumMod val="75000"/>
                    <a:lumOff val="25000"/>
                  </a:schemeClr>
                </a:solidFill>
                <a:latin typeface="微软雅黑" pitchFamily="34" charset="-122"/>
                <a:ea typeface="微软雅黑" pitchFamily="34" charset="-122"/>
              </a:rPr>
              <a:t>输入文字信息</a:t>
            </a:r>
            <a:endParaRPr lang="id-ID" altLang="zh-CN" sz="1200" dirty="0">
              <a:solidFill>
                <a:schemeClr val="tx1">
                  <a:lumMod val="75000"/>
                  <a:lumOff val="25000"/>
                </a:schemeClr>
              </a:solidFill>
              <a:latin typeface="微软雅黑" pitchFamily="34" charset="-122"/>
              <a:ea typeface="微软雅黑" pitchFamily="34" charset="-122"/>
            </a:endParaRPr>
          </a:p>
        </p:txBody>
      </p:sp>
      <p:sp>
        <p:nvSpPr>
          <p:cNvPr id="31" name="TextBox 41"/>
          <p:cNvSpPr txBox="1"/>
          <p:nvPr/>
        </p:nvSpPr>
        <p:spPr>
          <a:xfrm>
            <a:off x="689717" y="2416118"/>
            <a:ext cx="2030942" cy="526058"/>
          </a:xfrm>
          <a:prstGeom prst="rect">
            <a:avLst/>
          </a:prstGeom>
          <a:noFill/>
        </p:spPr>
        <p:txBody>
          <a:bodyPr wrap="square" lIns="60911" tIns="30456" rIns="60911" bIns="30456" rtlCol="0">
            <a:spAutoFit/>
          </a:bodyPr>
          <a:lstStyle/>
          <a:p>
            <a:pPr algn="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2" name="TextBox 170"/>
          <p:cNvSpPr txBox="1"/>
          <p:nvPr/>
        </p:nvSpPr>
        <p:spPr>
          <a:xfrm>
            <a:off x="936128" y="2108475"/>
            <a:ext cx="1727948" cy="253900"/>
          </a:xfrm>
          <a:prstGeom prst="rect">
            <a:avLst/>
          </a:prstGeom>
          <a:noFill/>
        </p:spPr>
        <p:txBody>
          <a:bodyPr wrap="square" lIns="68565" tIns="34282" rIns="68565" bIns="34282" rtlCol="0">
            <a:spAutoFit/>
          </a:bodyPr>
          <a:lstStyle/>
          <a:p>
            <a:r>
              <a:rPr lang="zh-CN" altLang="en-US" sz="1200" dirty="0">
                <a:solidFill>
                  <a:schemeClr val="tx1">
                    <a:lumMod val="75000"/>
                    <a:lumOff val="25000"/>
                  </a:schemeClr>
                </a:solidFill>
                <a:latin typeface="微软雅黑" pitchFamily="34" charset="-122"/>
                <a:ea typeface="微软雅黑" pitchFamily="34" charset="-122"/>
              </a:rPr>
              <a:t>输入文字信息</a:t>
            </a:r>
            <a:endParaRPr lang="id-ID" altLang="zh-CN" sz="1200" dirty="0">
              <a:solidFill>
                <a:schemeClr val="tx1">
                  <a:lumMod val="75000"/>
                  <a:lumOff val="25000"/>
                </a:schemeClr>
              </a:solidFill>
              <a:latin typeface="微软雅黑" pitchFamily="34" charset="-122"/>
              <a:ea typeface="微软雅黑" pitchFamily="34" charset="-122"/>
            </a:endParaRPr>
          </a:p>
        </p:txBody>
      </p:sp>
      <p:sp>
        <p:nvSpPr>
          <p:cNvPr id="33" name="TextBox 41"/>
          <p:cNvSpPr txBox="1"/>
          <p:nvPr/>
        </p:nvSpPr>
        <p:spPr>
          <a:xfrm>
            <a:off x="6645514" y="1490674"/>
            <a:ext cx="2030942" cy="526058"/>
          </a:xfrm>
          <a:prstGeom prst="rect">
            <a:avLst/>
          </a:prstGeom>
          <a:noFill/>
        </p:spPr>
        <p:txBody>
          <a:bodyPr wrap="square" lIns="60911" tIns="30456" rIns="60911" bIns="30456" rtlCol="0">
            <a:spAutoFit/>
          </a:bodyPr>
          <a:lstStyle/>
          <a:p>
            <a:pP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4" name="TextBox 170"/>
          <p:cNvSpPr txBox="1"/>
          <p:nvPr/>
        </p:nvSpPr>
        <p:spPr>
          <a:xfrm>
            <a:off x="6645515" y="1183030"/>
            <a:ext cx="1727948" cy="253900"/>
          </a:xfrm>
          <a:prstGeom prst="rect">
            <a:avLst/>
          </a:prstGeom>
          <a:noFill/>
        </p:spPr>
        <p:txBody>
          <a:bodyPr wrap="square" lIns="68565" tIns="34282" rIns="68565" bIns="34282" rtlCol="0">
            <a:spAutoFit/>
          </a:bodyPr>
          <a:lstStyle/>
          <a:p>
            <a:r>
              <a:rPr lang="zh-CN" altLang="en-US" sz="1200" dirty="0">
                <a:solidFill>
                  <a:schemeClr val="tx1">
                    <a:lumMod val="75000"/>
                    <a:lumOff val="25000"/>
                  </a:schemeClr>
                </a:solidFill>
                <a:latin typeface="微软雅黑" pitchFamily="34" charset="-122"/>
                <a:ea typeface="微软雅黑" pitchFamily="34" charset="-122"/>
              </a:rPr>
              <a:t>输入文字信息</a:t>
            </a:r>
            <a:endParaRPr lang="id-ID" altLang="zh-CN" sz="1200" dirty="0">
              <a:solidFill>
                <a:schemeClr val="tx1">
                  <a:lumMod val="75000"/>
                  <a:lumOff val="25000"/>
                </a:schemeClr>
              </a:solidFill>
              <a:latin typeface="微软雅黑" pitchFamily="34" charset="-122"/>
              <a:ea typeface="微软雅黑" pitchFamily="34" charset="-122"/>
            </a:endParaRPr>
          </a:p>
        </p:txBody>
      </p:sp>
      <p:sp>
        <p:nvSpPr>
          <p:cNvPr id="35" name="TextBox 41"/>
          <p:cNvSpPr txBox="1"/>
          <p:nvPr/>
        </p:nvSpPr>
        <p:spPr>
          <a:xfrm>
            <a:off x="689717" y="1490674"/>
            <a:ext cx="2030942" cy="526058"/>
          </a:xfrm>
          <a:prstGeom prst="rect">
            <a:avLst/>
          </a:prstGeom>
          <a:noFill/>
        </p:spPr>
        <p:txBody>
          <a:bodyPr wrap="square" lIns="60911" tIns="30456" rIns="60911" bIns="30456" rtlCol="0">
            <a:spAutoFit/>
          </a:bodyPr>
          <a:lstStyle/>
          <a:p>
            <a:pPr algn="r">
              <a:lnSpc>
                <a:spcPct val="13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6" name="TextBox 170"/>
          <p:cNvSpPr txBox="1"/>
          <p:nvPr/>
        </p:nvSpPr>
        <p:spPr>
          <a:xfrm>
            <a:off x="936128" y="1183030"/>
            <a:ext cx="1727948" cy="253900"/>
          </a:xfrm>
          <a:prstGeom prst="rect">
            <a:avLst/>
          </a:prstGeom>
          <a:noFill/>
        </p:spPr>
        <p:txBody>
          <a:bodyPr wrap="square" lIns="68565" tIns="34282" rIns="68565" bIns="34282" rtlCol="0">
            <a:spAutoFit/>
          </a:bodyPr>
          <a:lstStyle/>
          <a:p>
            <a:r>
              <a:rPr lang="zh-CN" altLang="en-US" sz="1200" dirty="0">
                <a:solidFill>
                  <a:schemeClr val="tx1">
                    <a:lumMod val="75000"/>
                    <a:lumOff val="25000"/>
                  </a:schemeClr>
                </a:solidFill>
                <a:latin typeface="微软雅黑" pitchFamily="34" charset="-122"/>
                <a:ea typeface="微软雅黑" pitchFamily="34" charset="-122"/>
              </a:rPr>
              <a:t>输入文字信息</a:t>
            </a:r>
            <a:endParaRPr lang="id-ID" altLang="zh-CN" sz="120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51010101"/>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p:tgtEl>
                                          <p:spTgt spid="40"/>
                                        </p:tgtEl>
                                        <p:attrNameLst>
                                          <p:attrName>ppt_y</p:attrName>
                                        </p:attrNameLst>
                                      </p:cBhvr>
                                      <p:tavLst>
                                        <p:tav tm="0">
                                          <p:val>
                                            <p:strVal val="#ppt_y+#ppt_h*1.125000"/>
                                          </p:val>
                                        </p:tav>
                                        <p:tav tm="100000">
                                          <p:val>
                                            <p:strVal val="#ppt_y"/>
                                          </p:val>
                                        </p:tav>
                                      </p:tavLst>
                                    </p:anim>
                                    <p:animEffect transition="in" filter="wipe(up)">
                                      <p:cBhvr>
                                        <p:cTn id="32" dur="500"/>
                                        <p:tgtEl>
                                          <p:spTgt spid="40"/>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p:tgtEl>
                                          <p:spTgt spid="42"/>
                                        </p:tgtEl>
                                        <p:attrNameLst>
                                          <p:attrName>ppt_y</p:attrName>
                                        </p:attrNameLst>
                                      </p:cBhvr>
                                      <p:tavLst>
                                        <p:tav tm="0">
                                          <p:val>
                                            <p:strVal val="#ppt_y+#ppt_h*1.125000"/>
                                          </p:val>
                                        </p:tav>
                                        <p:tav tm="100000">
                                          <p:val>
                                            <p:strVal val="#ppt_y"/>
                                          </p:val>
                                        </p:tav>
                                      </p:tavLst>
                                    </p:anim>
                                    <p:animEffect transition="in" filter="wipe(up)">
                                      <p:cBhvr>
                                        <p:cTn id="36" dur="500"/>
                                        <p:tgtEl>
                                          <p:spTgt spid="42"/>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p:tgtEl>
                                          <p:spTgt spid="43"/>
                                        </p:tgtEl>
                                        <p:attrNameLst>
                                          <p:attrName>ppt_y</p:attrName>
                                        </p:attrNameLst>
                                      </p:cBhvr>
                                      <p:tavLst>
                                        <p:tav tm="0">
                                          <p:val>
                                            <p:strVal val="#ppt_y+#ppt_h*1.125000"/>
                                          </p:val>
                                        </p:tav>
                                        <p:tav tm="100000">
                                          <p:val>
                                            <p:strVal val="#ppt_y"/>
                                          </p:val>
                                        </p:tav>
                                      </p:tavLst>
                                    </p:anim>
                                    <p:animEffect transition="in" filter="wipe(up)">
                                      <p:cBhvr>
                                        <p:cTn id="40" dur="500"/>
                                        <p:tgtEl>
                                          <p:spTgt spid="43"/>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p:tgtEl>
                                          <p:spTgt spid="49"/>
                                        </p:tgtEl>
                                        <p:attrNameLst>
                                          <p:attrName>ppt_y</p:attrName>
                                        </p:attrNameLst>
                                      </p:cBhvr>
                                      <p:tavLst>
                                        <p:tav tm="0">
                                          <p:val>
                                            <p:strVal val="#ppt_y+#ppt_h*1.125000"/>
                                          </p:val>
                                        </p:tav>
                                        <p:tav tm="100000">
                                          <p:val>
                                            <p:strVal val="#ppt_y"/>
                                          </p:val>
                                        </p:tav>
                                      </p:tavLst>
                                    </p:anim>
                                    <p:animEffect transition="in" filter="wipe(up)">
                                      <p:cBhvr>
                                        <p:cTn id="44" dur="500"/>
                                        <p:tgtEl>
                                          <p:spTgt spid="49"/>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ppt_y</p:attrName>
                                        </p:attrNameLst>
                                      </p:cBhvr>
                                      <p:tavLst>
                                        <p:tav tm="0">
                                          <p:val>
                                            <p:strVal val="#ppt_y+#ppt_h*1.125000"/>
                                          </p:val>
                                        </p:tav>
                                        <p:tav tm="100000">
                                          <p:val>
                                            <p:strVal val="#ppt_y"/>
                                          </p:val>
                                        </p:tav>
                                      </p:tavLst>
                                    </p:anim>
                                    <p:animEffect transition="in" filter="wipe(up)">
                                      <p:cBhvr>
                                        <p:cTn id="48" dur="500"/>
                                        <p:tgtEl>
                                          <p:spTgt spid="48"/>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ppt_y</p:attrName>
                                        </p:attrNameLst>
                                      </p:cBhvr>
                                      <p:tavLst>
                                        <p:tav tm="0">
                                          <p:val>
                                            <p:strVal val="#ppt_y+#ppt_h*1.125000"/>
                                          </p:val>
                                        </p:tav>
                                        <p:tav tm="100000">
                                          <p:val>
                                            <p:strVal val="#ppt_y"/>
                                          </p:val>
                                        </p:tav>
                                      </p:tavLst>
                                    </p:anim>
                                    <p:animEffect transition="in" filter="wipe(up)">
                                      <p:cBhvr>
                                        <p:cTn id="52" dur="500"/>
                                        <p:tgtEl>
                                          <p:spTgt spid="47"/>
                                        </p:tgtEl>
                                      </p:cBhvr>
                                    </p:animEffect>
                                  </p:childTnLst>
                                </p:cTn>
                              </p:par>
                            </p:childTnLst>
                          </p:cTn>
                        </p:par>
                        <p:par>
                          <p:cTn id="53" fill="hold">
                            <p:stCondLst>
                              <p:cond delay="3500"/>
                            </p:stCondLst>
                            <p:childTnLst>
                              <p:par>
                                <p:cTn id="54" presetID="47"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strVal val="#ppt_x"/>
                                          </p:val>
                                        </p:tav>
                                        <p:tav tm="100000">
                                          <p:val>
                                            <p:strVal val="#ppt_x"/>
                                          </p:val>
                                        </p:tav>
                                      </p:tavLst>
                                    </p:anim>
                                    <p:anim calcmode="lin" valueType="num">
                                      <p:cBhvr>
                                        <p:cTn id="58" dur="5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anim calcmode="lin" valueType="num">
                                      <p:cBhvr>
                                        <p:cTn id="62" dur="500" fill="hold"/>
                                        <p:tgtEl>
                                          <p:spTgt spid="24"/>
                                        </p:tgtEl>
                                        <p:attrNameLst>
                                          <p:attrName>ppt_x</p:attrName>
                                        </p:attrNameLst>
                                      </p:cBhvr>
                                      <p:tavLst>
                                        <p:tav tm="0">
                                          <p:val>
                                            <p:strVal val="#ppt_x"/>
                                          </p:val>
                                        </p:tav>
                                        <p:tav tm="100000">
                                          <p:val>
                                            <p:strVal val="#ppt_x"/>
                                          </p:val>
                                        </p:tav>
                                      </p:tavLst>
                                    </p:anim>
                                    <p:anim calcmode="lin" valueType="num">
                                      <p:cBhvr>
                                        <p:cTn id="63" dur="500" fill="hold"/>
                                        <p:tgtEl>
                                          <p:spTgt spid="24"/>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47"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anim calcmode="lin" valueType="num">
                                      <p:cBhvr>
                                        <p:cTn id="68" dur="500" fill="hold"/>
                                        <p:tgtEl>
                                          <p:spTgt spid="23"/>
                                        </p:tgtEl>
                                        <p:attrNameLst>
                                          <p:attrName>ppt_x</p:attrName>
                                        </p:attrNameLst>
                                      </p:cBhvr>
                                      <p:tavLst>
                                        <p:tav tm="0">
                                          <p:val>
                                            <p:strVal val="#ppt_x"/>
                                          </p:val>
                                        </p:tav>
                                        <p:tav tm="100000">
                                          <p:val>
                                            <p:strVal val="#ppt_x"/>
                                          </p:val>
                                        </p:tav>
                                      </p:tavLst>
                                    </p:anim>
                                    <p:anim calcmode="lin" valueType="num">
                                      <p:cBhvr>
                                        <p:cTn id="69" dur="500" fill="hold"/>
                                        <p:tgtEl>
                                          <p:spTgt spid="2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anim calcmode="lin" valueType="num">
                                      <p:cBhvr>
                                        <p:cTn id="73" dur="500" fill="hold"/>
                                        <p:tgtEl>
                                          <p:spTgt spid="21"/>
                                        </p:tgtEl>
                                        <p:attrNameLst>
                                          <p:attrName>ppt_x</p:attrName>
                                        </p:attrNameLst>
                                      </p:cBhvr>
                                      <p:tavLst>
                                        <p:tav tm="0">
                                          <p:val>
                                            <p:strVal val="#ppt_x"/>
                                          </p:val>
                                        </p:tav>
                                        <p:tav tm="100000">
                                          <p:val>
                                            <p:strVal val="#ppt_x"/>
                                          </p:val>
                                        </p:tav>
                                      </p:tavLst>
                                    </p:anim>
                                    <p:anim calcmode="lin" valueType="num">
                                      <p:cBhvr>
                                        <p:cTn id="74" dur="500" fill="hold"/>
                                        <p:tgtEl>
                                          <p:spTgt spid="21"/>
                                        </p:tgtEl>
                                        <p:attrNameLst>
                                          <p:attrName>ppt_y</p:attrName>
                                        </p:attrNameLst>
                                      </p:cBhvr>
                                      <p:tavLst>
                                        <p:tav tm="0">
                                          <p:val>
                                            <p:strVal val="#ppt_y+.1"/>
                                          </p:val>
                                        </p:tav>
                                        <p:tav tm="100000">
                                          <p:val>
                                            <p:strVal val="#ppt_y"/>
                                          </p:val>
                                        </p:tav>
                                      </p:tavLst>
                                    </p:anim>
                                  </p:childTnLst>
                                </p:cTn>
                              </p:par>
                            </p:childTnLst>
                          </p:cTn>
                        </p:par>
                        <p:par>
                          <p:cTn id="75" fill="hold">
                            <p:stCondLst>
                              <p:cond delay="4500"/>
                            </p:stCondLst>
                            <p:childTnLst>
                              <p:par>
                                <p:cTn id="76" presetID="47" presetClass="entr" presetSubtype="0"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anim calcmode="lin" valueType="num">
                                      <p:cBhvr>
                                        <p:cTn id="79" dur="500" fill="hold"/>
                                        <p:tgtEl>
                                          <p:spTgt spid="32"/>
                                        </p:tgtEl>
                                        <p:attrNameLst>
                                          <p:attrName>ppt_x</p:attrName>
                                        </p:attrNameLst>
                                      </p:cBhvr>
                                      <p:tavLst>
                                        <p:tav tm="0">
                                          <p:val>
                                            <p:strVal val="#ppt_x"/>
                                          </p:val>
                                        </p:tav>
                                        <p:tav tm="100000">
                                          <p:val>
                                            <p:strVal val="#ppt_x"/>
                                          </p:val>
                                        </p:tav>
                                      </p:tavLst>
                                    </p:anim>
                                    <p:anim calcmode="lin" valueType="num">
                                      <p:cBhvr>
                                        <p:cTn id="80" dur="500" fill="hold"/>
                                        <p:tgtEl>
                                          <p:spTgt spid="3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anim calcmode="lin" valueType="num">
                                      <p:cBhvr>
                                        <p:cTn id="84" dur="500" fill="hold"/>
                                        <p:tgtEl>
                                          <p:spTgt spid="31"/>
                                        </p:tgtEl>
                                        <p:attrNameLst>
                                          <p:attrName>ppt_x</p:attrName>
                                        </p:attrNameLst>
                                      </p:cBhvr>
                                      <p:tavLst>
                                        <p:tav tm="0">
                                          <p:val>
                                            <p:strVal val="#ppt_x"/>
                                          </p:val>
                                        </p:tav>
                                        <p:tav tm="100000">
                                          <p:val>
                                            <p:strVal val="#ppt_x"/>
                                          </p:val>
                                        </p:tav>
                                      </p:tavLst>
                                    </p:anim>
                                    <p:anim calcmode="lin" valueType="num">
                                      <p:cBhvr>
                                        <p:cTn id="85" dur="5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5000"/>
                            </p:stCondLst>
                            <p:childTnLst>
                              <p:par>
                                <p:cTn id="87" presetID="47"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strVal val="#ppt_x"/>
                                          </p:val>
                                        </p:tav>
                                        <p:tav tm="100000">
                                          <p:val>
                                            <p:strVal val="#ppt_x"/>
                                          </p:val>
                                        </p:tav>
                                      </p:tavLst>
                                    </p:anim>
                                    <p:anim calcmode="lin" valueType="num">
                                      <p:cBhvr>
                                        <p:cTn id="91" dur="500" fill="hold"/>
                                        <p:tgtEl>
                                          <p:spTgt spid="30"/>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500"/>
                                        <p:tgtEl>
                                          <p:spTgt spid="29"/>
                                        </p:tgtEl>
                                      </p:cBhvr>
                                    </p:animEffect>
                                    <p:anim calcmode="lin" valueType="num">
                                      <p:cBhvr>
                                        <p:cTn id="95" dur="500" fill="hold"/>
                                        <p:tgtEl>
                                          <p:spTgt spid="29"/>
                                        </p:tgtEl>
                                        <p:attrNameLst>
                                          <p:attrName>ppt_x</p:attrName>
                                        </p:attrNameLst>
                                      </p:cBhvr>
                                      <p:tavLst>
                                        <p:tav tm="0">
                                          <p:val>
                                            <p:strVal val="#ppt_x"/>
                                          </p:val>
                                        </p:tav>
                                        <p:tav tm="100000">
                                          <p:val>
                                            <p:strVal val="#ppt_x"/>
                                          </p:val>
                                        </p:tav>
                                      </p:tavLst>
                                    </p:anim>
                                    <p:anim calcmode="lin" valueType="num">
                                      <p:cBhvr>
                                        <p:cTn id="96" dur="500" fill="hold"/>
                                        <p:tgtEl>
                                          <p:spTgt spid="29"/>
                                        </p:tgtEl>
                                        <p:attrNameLst>
                                          <p:attrName>ppt_y</p:attrName>
                                        </p:attrNameLst>
                                      </p:cBhvr>
                                      <p:tavLst>
                                        <p:tav tm="0">
                                          <p:val>
                                            <p:strVal val="#ppt_y+.1"/>
                                          </p:val>
                                        </p:tav>
                                        <p:tav tm="100000">
                                          <p:val>
                                            <p:strVal val="#ppt_y"/>
                                          </p:val>
                                        </p:tav>
                                      </p:tavLst>
                                    </p:anim>
                                  </p:childTnLst>
                                </p:cTn>
                              </p:par>
                            </p:childTnLst>
                          </p:cTn>
                        </p:par>
                        <p:par>
                          <p:cTn id="97" fill="hold">
                            <p:stCondLst>
                              <p:cond delay="5500"/>
                            </p:stCondLst>
                            <p:childTnLst>
                              <p:par>
                                <p:cTn id="98" presetID="47" presetClass="entr" presetSubtype="0" fill="hold" grpId="0"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anim calcmode="lin" valueType="num">
                                      <p:cBhvr>
                                        <p:cTn id="101" dur="500" fill="hold"/>
                                        <p:tgtEl>
                                          <p:spTgt spid="36"/>
                                        </p:tgtEl>
                                        <p:attrNameLst>
                                          <p:attrName>ppt_x</p:attrName>
                                        </p:attrNameLst>
                                      </p:cBhvr>
                                      <p:tavLst>
                                        <p:tav tm="0">
                                          <p:val>
                                            <p:strVal val="#ppt_x"/>
                                          </p:val>
                                        </p:tav>
                                        <p:tav tm="100000">
                                          <p:val>
                                            <p:strVal val="#ppt_x"/>
                                          </p:val>
                                        </p:tav>
                                      </p:tavLst>
                                    </p:anim>
                                    <p:anim calcmode="lin" valueType="num">
                                      <p:cBhvr>
                                        <p:cTn id="102" dur="500" fill="hold"/>
                                        <p:tgtEl>
                                          <p:spTgt spid="36"/>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anim calcmode="lin" valueType="num">
                                      <p:cBhvr>
                                        <p:cTn id="106" dur="500" fill="hold"/>
                                        <p:tgtEl>
                                          <p:spTgt spid="35"/>
                                        </p:tgtEl>
                                        <p:attrNameLst>
                                          <p:attrName>ppt_x</p:attrName>
                                        </p:attrNameLst>
                                      </p:cBhvr>
                                      <p:tavLst>
                                        <p:tav tm="0">
                                          <p:val>
                                            <p:strVal val="#ppt_x"/>
                                          </p:val>
                                        </p:tav>
                                        <p:tav tm="100000">
                                          <p:val>
                                            <p:strVal val="#ppt_x"/>
                                          </p:val>
                                        </p:tav>
                                      </p:tavLst>
                                    </p:anim>
                                    <p:anim calcmode="lin" valueType="num">
                                      <p:cBhvr>
                                        <p:cTn id="107" dur="500" fill="hold"/>
                                        <p:tgtEl>
                                          <p:spTgt spid="35"/>
                                        </p:tgtEl>
                                        <p:attrNameLst>
                                          <p:attrName>ppt_y</p:attrName>
                                        </p:attrNameLst>
                                      </p:cBhvr>
                                      <p:tavLst>
                                        <p:tav tm="0">
                                          <p:val>
                                            <p:strVal val="#ppt_y+.1"/>
                                          </p:val>
                                        </p:tav>
                                        <p:tav tm="100000">
                                          <p:val>
                                            <p:strVal val="#ppt_y"/>
                                          </p:val>
                                        </p:tav>
                                      </p:tavLst>
                                    </p:anim>
                                  </p:childTnLst>
                                </p:cTn>
                              </p:par>
                            </p:childTnLst>
                          </p:cTn>
                        </p:par>
                        <p:par>
                          <p:cTn id="108" fill="hold">
                            <p:stCondLst>
                              <p:cond delay="6000"/>
                            </p:stCondLst>
                            <p:childTnLst>
                              <p:par>
                                <p:cTn id="109" presetID="47" presetClass="entr" presetSubtype="0"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fade">
                                      <p:cBhvr>
                                        <p:cTn id="111" dur="500"/>
                                        <p:tgtEl>
                                          <p:spTgt spid="34"/>
                                        </p:tgtEl>
                                      </p:cBhvr>
                                    </p:animEffect>
                                    <p:anim calcmode="lin" valueType="num">
                                      <p:cBhvr>
                                        <p:cTn id="112" dur="500" fill="hold"/>
                                        <p:tgtEl>
                                          <p:spTgt spid="34"/>
                                        </p:tgtEl>
                                        <p:attrNameLst>
                                          <p:attrName>ppt_x</p:attrName>
                                        </p:attrNameLst>
                                      </p:cBhvr>
                                      <p:tavLst>
                                        <p:tav tm="0">
                                          <p:val>
                                            <p:strVal val="#ppt_x"/>
                                          </p:val>
                                        </p:tav>
                                        <p:tav tm="100000">
                                          <p:val>
                                            <p:strVal val="#ppt_x"/>
                                          </p:val>
                                        </p:tav>
                                      </p:tavLst>
                                    </p:anim>
                                    <p:anim calcmode="lin" valueType="num">
                                      <p:cBhvr>
                                        <p:cTn id="113" dur="500" fill="hold"/>
                                        <p:tgtEl>
                                          <p:spTgt spid="34"/>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anim calcmode="lin" valueType="num">
                                      <p:cBhvr>
                                        <p:cTn id="117" dur="500" fill="hold"/>
                                        <p:tgtEl>
                                          <p:spTgt spid="33"/>
                                        </p:tgtEl>
                                        <p:attrNameLst>
                                          <p:attrName>ppt_x</p:attrName>
                                        </p:attrNameLst>
                                      </p:cBhvr>
                                      <p:tavLst>
                                        <p:tav tm="0">
                                          <p:val>
                                            <p:strVal val="#ppt_x"/>
                                          </p:val>
                                        </p:tav>
                                        <p:tav tm="100000">
                                          <p:val>
                                            <p:strVal val="#ppt_x"/>
                                          </p:val>
                                        </p:tav>
                                      </p:tavLst>
                                    </p:anim>
                                    <p:anim calcmode="lin" valueType="num">
                                      <p:cBhvr>
                                        <p:cTn id="118"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40" grpId="0" animBg="1"/>
      <p:bldP spid="42" grpId="0" animBg="1"/>
      <p:bldP spid="43" grpId="0" animBg="1"/>
      <p:bldP spid="47" grpId="0" animBg="1"/>
      <p:bldP spid="48" grpId="0" animBg="1"/>
      <p:bldP spid="49" grpId="0" animBg="1"/>
      <p:bldP spid="21" grpId="0"/>
      <p:bldP spid="23" grpId="0"/>
      <p:bldP spid="24" grpId="0"/>
      <p:bldP spid="26" grpId="0"/>
      <p:bldP spid="29" grpId="0"/>
      <p:bldP spid="30" grpId="0"/>
      <p:bldP spid="31"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887924" y="1291221"/>
            <a:ext cx="1404156" cy="14035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r>
              <a:rPr lang="en-US" altLang="zh-CN" sz="7200" b="1" noProof="1">
                <a:latin typeface="微软雅黑" panose="020B0503020204020204" charset="-122"/>
                <a:ea typeface="微软雅黑" panose="020B0503020204020204" charset="-122"/>
              </a:rPr>
              <a:t>B</a:t>
            </a:r>
            <a:endParaRPr lang="zh-CN" altLang="en-US" sz="7200" b="1" noProof="1">
              <a:latin typeface="微软雅黑" panose="020B0503020204020204" charset="-122"/>
              <a:ea typeface="微软雅黑" panose="020B0503020204020204" charset="-122"/>
            </a:endParaRPr>
          </a:p>
        </p:txBody>
      </p:sp>
      <p:grpSp>
        <p:nvGrpSpPr>
          <p:cNvPr id="2" name="组合 33"/>
          <p:cNvGrpSpPr>
            <a:grpSpLocks/>
          </p:cNvGrpSpPr>
          <p:nvPr/>
        </p:nvGrpSpPr>
        <p:grpSpPr bwMode="auto">
          <a:xfrm>
            <a:off x="1879998" y="3630145"/>
            <a:ext cx="5492353" cy="57168"/>
            <a:chOff x="2424953" y="1238297"/>
            <a:chExt cx="7322890" cy="76200"/>
          </a:xfrm>
        </p:grpSpPr>
        <p:sp>
          <p:nvSpPr>
            <p:cNvPr id="6" name="Rectangle 13"/>
            <p:cNvSpPr/>
            <p:nvPr/>
          </p:nvSpPr>
          <p:spPr>
            <a:xfrm>
              <a:off x="2424953" y="1238297"/>
              <a:ext cx="1463626"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sp>
          <p:nvSpPr>
            <p:cNvPr id="7" name="Rectangle 14"/>
            <p:cNvSpPr/>
            <p:nvPr/>
          </p:nvSpPr>
          <p:spPr>
            <a:xfrm>
              <a:off x="8284217" y="1238297"/>
              <a:ext cx="1463626"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sp>
          <p:nvSpPr>
            <p:cNvPr id="8" name="Rectangle 15"/>
            <p:cNvSpPr/>
            <p:nvPr/>
          </p:nvSpPr>
          <p:spPr>
            <a:xfrm>
              <a:off x="5350616" y="1238297"/>
              <a:ext cx="14636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sp>
          <p:nvSpPr>
            <p:cNvPr id="9" name="Rectangle 16"/>
            <p:cNvSpPr/>
            <p:nvPr/>
          </p:nvSpPr>
          <p:spPr>
            <a:xfrm>
              <a:off x="6814242" y="1238297"/>
              <a:ext cx="1463626"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sp>
          <p:nvSpPr>
            <p:cNvPr id="10" name="Rectangle 17"/>
            <p:cNvSpPr/>
            <p:nvPr/>
          </p:nvSpPr>
          <p:spPr>
            <a:xfrm>
              <a:off x="3888579" y="1238297"/>
              <a:ext cx="1462038"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Rockwell" panose="02060603020205020403"/>
              </a:endParaRPr>
            </a:p>
          </p:txBody>
        </p:sp>
      </p:grpSp>
      <p:sp>
        <p:nvSpPr>
          <p:cNvPr id="11" name="Rectangle 3"/>
          <p:cNvSpPr txBox="1">
            <a:spLocks noChangeArrowheads="1"/>
          </p:cNvSpPr>
          <p:nvPr/>
        </p:nvSpPr>
        <p:spPr bwMode="auto">
          <a:xfrm>
            <a:off x="2511487" y="2935797"/>
            <a:ext cx="4364769" cy="508553"/>
          </a:xfrm>
          <a:prstGeom prst="rect">
            <a:avLst/>
          </a:prstGeom>
          <a:noFill/>
          <a:ln w="9525">
            <a:noFill/>
            <a:miter lim="800000"/>
            <a:headEnd/>
            <a:tailEnd/>
          </a:ln>
        </p:spPr>
        <p:txBody>
          <a:bodyPr lIns="68580" tIns="34290" rIns="68580" bIns="34290" anchor="ctr"/>
          <a:lstStyle/>
          <a:p>
            <a:pPr lvl="0" algn="ctr"/>
            <a:r>
              <a:rPr lang="zh-CN" altLang="en-US" sz="3200" b="1" dirty="0">
                <a:solidFill>
                  <a:schemeClr val="accent1"/>
                </a:solidFill>
                <a:latin typeface="微软雅黑" pitchFamily="34" charset="-122"/>
                <a:ea typeface="微软雅黑" pitchFamily="34" charset="-122"/>
                <a:sym typeface="Arial" panose="020B0604020202020204" pitchFamily="34" charset="0"/>
              </a:rPr>
              <a:t>工作完成情况</a:t>
            </a:r>
            <a:endParaRPr lang="en-US" altLang="zh-CN" sz="3200" b="1" dirty="0">
              <a:solidFill>
                <a:schemeClr val="accent1"/>
              </a:solidFill>
              <a:latin typeface="微软雅黑" pitchFamily="34" charset="-122"/>
              <a:ea typeface="微软雅黑" pitchFamily="34" charset="-122"/>
              <a:sym typeface="Arial" panose="020B0604020202020204" pitchFamily="34" charset="0"/>
            </a:endParaRPr>
          </a:p>
        </p:txBody>
      </p:sp>
      <p:sp>
        <p:nvSpPr>
          <p:cNvPr id="12" name="Rectangle 3"/>
          <p:cNvSpPr txBox="1">
            <a:spLocks noChangeArrowheads="1"/>
          </p:cNvSpPr>
          <p:nvPr/>
        </p:nvSpPr>
        <p:spPr bwMode="auto">
          <a:xfrm>
            <a:off x="3023828" y="3803078"/>
            <a:ext cx="3472892" cy="415498"/>
          </a:xfrm>
          <a:prstGeom prst="rect">
            <a:avLst/>
          </a:prstGeom>
          <a:noFill/>
        </p:spPr>
        <p:txBody>
          <a:bodyPr wrap="square" lIns="0" tIns="0" rIns="0" bIns="0">
            <a:spAutoFit/>
            <a:scene3d>
              <a:camera prst="orthographicFront"/>
              <a:lightRig rig="threePt" dir="t"/>
            </a:scene3d>
            <a:sp3d>
              <a:bevelT w="1270" h="1270"/>
            </a:sp3d>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2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500" autoRev="1" fill="hold">
                                          <p:stCondLst>
                                            <p:cond delay="0"/>
                                          </p:stCondLst>
                                        </p:cTn>
                                        <p:tgtEl>
                                          <p:spTgt spid="11"/>
                                        </p:tgtEl>
                                        <p:attrNameLst>
                                          <p:attrName>ppt_w</p:attrName>
                                        </p:attrNameLst>
                                      </p:cBhvr>
                                    </p:anim>
                                    <p:anim by="(#ppt_w*0.50)" calcmode="lin" valueType="num">
                                      <p:cBhvr>
                                        <p:cTn id="14" dur="500" decel="50000" autoRev="1" fill="hold">
                                          <p:stCondLst>
                                            <p:cond delay="0"/>
                                          </p:stCondLst>
                                        </p:cTn>
                                        <p:tgtEl>
                                          <p:spTgt spid="11"/>
                                        </p:tgtEl>
                                        <p:attrNameLst>
                                          <p:attrName>ppt_x</p:attrName>
                                        </p:attrNameLst>
                                      </p:cBhvr>
                                    </p:anim>
                                    <p:anim from="(-#ppt_h/2)" to="(#ppt_y)" calcmode="lin" valueType="num">
                                      <p:cBhvr>
                                        <p:cTn id="15" dur="1000" fill="hold">
                                          <p:stCondLst>
                                            <p:cond delay="0"/>
                                          </p:stCondLst>
                                        </p:cTn>
                                        <p:tgtEl>
                                          <p:spTgt spid="11"/>
                                        </p:tgtEl>
                                        <p:attrNameLst>
                                          <p:attrName>ppt_y</p:attrName>
                                        </p:attrNameLst>
                                      </p:cBhvr>
                                    </p:anim>
                                    <p:animRot by="21600000">
                                      <p:cBhvr>
                                        <p:cTn id="16" dur="1000" fill="hold">
                                          <p:stCondLst>
                                            <p:cond delay="0"/>
                                          </p:stCondLst>
                                        </p:cTn>
                                        <p:tgtEl>
                                          <p:spTgt spid="11"/>
                                        </p:tgtEl>
                                        <p:attrNameLst>
                                          <p:attrName>r</p:attrName>
                                        </p:attrNameLst>
                                      </p:cBhvr>
                                    </p:animRot>
                                  </p:childTnLst>
                                </p:cTn>
                              </p:par>
                              <p:par>
                                <p:cTn id="17" presetID="22" presetClass="entr" presetSubtype="8" fill="hold" nodeType="withEffect">
                                  <p:stCondLst>
                                    <p:cond delay="25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8"/>
          <p:cNvGrpSpPr/>
          <p:nvPr/>
        </p:nvGrpSpPr>
        <p:grpSpPr>
          <a:xfrm>
            <a:off x="4225348" y="2196854"/>
            <a:ext cx="647714" cy="2627833"/>
            <a:chOff x="5633797" y="2887893"/>
            <a:chExt cx="863618" cy="3502696"/>
          </a:xfrm>
        </p:grpSpPr>
        <p:cxnSp>
          <p:nvCxnSpPr>
            <p:cNvPr id="10" name="直接连接符 9"/>
            <p:cNvCxnSpPr/>
            <p:nvPr/>
          </p:nvCxnSpPr>
          <p:spPr>
            <a:xfrm>
              <a:off x="6061687" y="2887893"/>
              <a:ext cx="0" cy="256786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260251" y="3329208"/>
              <a:ext cx="0" cy="22963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497415" y="4094239"/>
              <a:ext cx="0" cy="22963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854735" y="3329208"/>
              <a:ext cx="0" cy="22963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633797" y="4094239"/>
              <a:ext cx="0" cy="22963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任意多边形 14"/>
          <p:cNvSpPr>
            <a:spLocks/>
          </p:cNvSpPr>
          <p:nvPr/>
        </p:nvSpPr>
        <p:spPr bwMode="auto">
          <a:xfrm>
            <a:off x="3855141" y="3963290"/>
            <a:ext cx="1491318" cy="1129023"/>
          </a:xfrm>
          <a:custGeom>
            <a:avLst/>
            <a:gdLst>
              <a:gd name="connsiteX0" fmla="*/ 11545 w 1667022"/>
              <a:gd name="connsiteY0" fmla="*/ 0 h 1261653"/>
              <a:gd name="connsiteX1" fmla="*/ 1461805 w 1667022"/>
              <a:gd name="connsiteY1" fmla="*/ 0 h 1261653"/>
              <a:gd name="connsiteX2" fmla="*/ 1469930 w 1667022"/>
              <a:gd name="connsiteY2" fmla="*/ 23627 h 1261653"/>
              <a:gd name="connsiteX3" fmla="*/ 1505166 w 1667022"/>
              <a:gd name="connsiteY3" fmla="*/ 215353 h 1261653"/>
              <a:gd name="connsiteX4" fmla="*/ 1505166 w 1667022"/>
              <a:gd name="connsiteY4" fmla="*/ 219103 h 1261653"/>
              <a:gd name="connsiteX5" fmla="*/ 1501408 w 1667022"/>
              <a:gd name="connsiteY5" fmla="*/ 222854 h 1261653"/>
              <a:gd name="connsiteX6" fmla="*/ 1471340 w 1667022"/>
              <a:gd name="connsiteY6" fmla="*/ 279106 h 1261653"/>
              <a:gd name="connsiteX7" fmla="*/ 1493891 w 1667022"/>
              <a:gd name="connsiteY7" fmla="*/ 335358 h 1261653"/>
              <a:gd name="connsiteX8" fmla="*/ 1659264 w 1667022"/>
              <a:gd name="connsiteY8" fmla="*/ 545367 h 1261653"/>
              <a:gd name="connsiteX9" fmla="*/ 1659264 w 1667022"/>
              <a:gd name="connsiteY9" fmla="*/ 549117 h 1261653"/>
              <a:gd name="connsiteX10" fmla="*/ 1636713 w 1667022"/>
              <a:gd name="connsiteY10" fmla="*/ 624120 h 1261653"/>
              <a:gd name="connsiteX11" fmla="*/ 1587853 w 1667022"/>
              <a:gd name="connsiteY11" fmla="*/ 642870 h 1261653"/>
              <a:gd name="connsiteX12" fmla="*/ 1546510 w 1667022"/>
              <a:gd name="connsiteY12" fmla="*/ 661621 h 1261653"/>
              <a:gd name="connsiteX13" fmla="*/ 1531475 w 1667022"/>
              <a:gd name="connsiteY13" fmla="*/ 680372 h 1261653"/>
              <a:gd name="connsiteX14" fmla="*/ 1542751 w 1667022"/>
              <a:gd name="connsiteY14" fmla="*/ 702873 h 1261653"/>
              <a:gd name="connsiteX15" fmla="*/ 1565302 w 1667022"/>
              <a:gd name="connsiteY15" fmla="*/ 755375 h 1261653"/>
              <a:gd name="connsiteX16" fmla="*/ 1538993 w 1667022"/>
              <a:gd name="connsiteY16" fmla="*/ 800377 h 1261653"/>
              <a:gd name="connsiteX17" fmla="*/ 1523959 w 1667022"/>
              <a:gd name="connsiteY17" fmla="*/ 811627 h 1261653"/>
              <a:gd name="connsiteX18" fmla="*/ 1538993 w 1667022"/>
              <a:gd name="connsiteY18" fmla="*/ 841629 h 1261653"/>
              <a:gd name="connsiteX19" fmla="*/ 1516442 w 1667022"/>
              <a:gd name="connsiteY19" fmla="*/ 886630 h 1261653"/>
              <a:gd name="connsiteX20" fmla="*/ 1490132 w 1667022"/>
              <a:gd name="connsiteY20" fmla="*/ 946633 h 1261653"/>
              <a:gd name="connsiteX21" fmla="*/ 1490132 w 1667022"/>
              <a:gd name="connsiteY21" fmla="*/ 950383 h 1261653"/>
              <a:gd name="connsiteX22" fmla="*/ 1493891 w 1667022"/>
              <a:gd name="connsiteY22" fmla="*/ 972884 h 1261653"/>
              <a:gd name="connsiteX23" fmla="*/ 1497649 w 1667022"/>
              <a:gd name="connsiteY23" fmla="*/ 1044137 h 1261653"/>
              <a:gd name="connsiteX24" fmla="*/ 1369860 w 1667022"/>
              <a:gd name="connsiteY24" fmla="*/ 1119140 h 1261653"/>
              <a:gd name="connsiteX25" fmla="*/ 1366102 w 1667022"/>
              <a:gd name="connsiteY25" fmla="*/ 1119140 h 1261653"/>
              <a:gd name="connsiteX26" fmla="*/ 1230796 w 1667022"/>
              <a:gd name="connsiteY26" fmla="*/ 1115390 h 1261653"/>
              <a:gd name="connsiteX27" fmla="*/ 1155627 w 1667022"/>
              <a:gd name="connsiteY27" fmla="*/ 1119140 h 1261653"/>
              <a:gd name="connsiteX28" fmla="*/ 1151868 w 1667022"/>
              <a:gd name="connsiteY28" fmla="*/ 1119140 h 1261653"/>
              <a:gd name="connsiteX29" fmla="*/ 1118041 w 1667022"/>
              <a:gd name="connsiteY29" fmla="*/ 1126640 h 1261653"/>
              <a:gd name="connsiteX30" fmla="*/ 1054147 w 1667022"/>
              <a:gd name="connsiteY30" fmla="*/ 1239145 h 1261653"/>
              <a:gd name="connsiteX31" fmla="*/ 1049840 w 1667022"/>
              <a:gd name="connsiteY31" fmla="*/ 1261653 h 1261653"/>
              <a:gd name="connsiteX32" fmla="*/ 1025060 w 1667022"/>
              <a:gd name="connsiteY32" fmla="*/ 1248503 h 1261653"/>
              <a:gd name="connsiteX33" fmla="*/ 339355 w 1667022"/>
              <a:gd name="connsiteY33" fmla="*/ 1140445 h 1261653"/>
              <a:gd name="connsiteX34" fmla="*/ 306943 w 1667022"/>
              <a:gd name="connsiteY34" fmla="*/ 1144874 h 1261653"/>
              <a:gd name="connsiteX35" fmla="*/ 311811 w 1667022"/>
              <a:gd name="connsiteY35" fmla="*/ 1129012 h 1261653"/>
              <a:gd name="connsiteX36" fmla="*/ 321241 w 1667022"/>
              <a:gd name="connsiteY36" fmla="*/ 1089139 h 1261653"/>
              <a:gd name="connsiteX37" fmla="*/ 340034 w 1667022"/>
              <a:gd name="connsiteY37" fmla="*/ 909131 h 1261653"/>
              <a:gd name="connsiteX38" fmla="*/ 336275 w 1667022"/>
              <a:gd name="connsiteY38" fmla="*/ 890380 h 1261653"/>
              <a:gd name="connsiteX39" fmla="*/ 272381 w 1667022"/>
              <a:gd name="connsiteY39" fmla="*/ 759125 h 1261653"/>
              <a:gd name="connsiteX40" fmla="*/ 227279 w 1667022"/>
              <a:gd name="connsiteY40" fmla="*/ 695373 h 1261653"/>
              <a:gd name="connsiteX41" fmla="*/ 65664 w 1667022"/>
              <a:gd name="connsiteY41" fmla="*/ 455363 h 1261653"/>
              <a:gd name="connsiteX42" fmla="*/ 54389 w 1667022"/>
              <a:gd name="connsiteY42" fmla="*/ 425362 h 1261653"/>
              <a:gd name="connsiteX43" fmla="*/ 1535 w 1667022"/>
              <a:gd name="connsiteY43" fmla="*/ 78355 h 12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67022" h="1261653">
                <a:moveTo>
                  <a:pt x="11545" y="0"/>
                </a:moveTo>
                <a:lnTo>
                  <a:pt x="1461805" y="0"/>
                </a:lnTo>
                <a:lnTo>
                  <a:pt x="1469930" y="23627"/>
                </a:lnTo>
                <a:cubicBezTo>
                  <a:pt x="1490132" y="85973"/>
                  <a:pt x="1508925" y="160976"/>
                  <a:pt x="1505166" y="215353"/>
                </a:cubicBezTo>
                <a:cubicBezTo>
                  <a:pt x="1505166" y="215353"/>
                  <a:pt x="1505166" y="215353"/>
                  <a:pt x="1505166" y="219103"/>
                </a:cubicBezTo>
                <a:cubicBezTo>
                  <a:pt x="1505166" y="219103"/>
                  <a:pt x="1505166" y="219103"/>
                  <a:pt x="1501408" y="222854"/>
                </a:cubicBezTo>
                <a:cubicBezTo>
                  <a:pt x="1501408" y="222854"/>
                  <a:pt x="1471340" y="245354"/>
                  <a:pt x="1471340" y="279106"/>
                </a:cubicBezTo>
                <a:cubicBezTo>
                  <a:pt x="1471340" y="297857"/>
                  <a:pt x="1478857" y="316607"/>
                  <a:pt x="1493891" y="335358"/>
                </a:cubicBezTo>
                <a:cubicBezTo>
                  <a:pt x="1554026" y="402861"/>
                  <a:pt x="1655506" y="541616"/>
                  <a:pt x="1659264" y="545367"/>
                </a:cubicBezTo>
                <a:cubicBezTo>
                  <a:pt x="1659264" y="545367"/>
                  <a:pt x="1659264" y="545367"/>
                  <a:pt x="1659264" y="549117"/>
                </a:cubicBezTo>
                <a:cubicBezTo>
                  <a:pt x="1670540" y="567867"/>
                  <a:pt x="1674298" y="605369"/>
                  <a:pt x="1636713" y="624120"/>
                </a:cubicBezTo>
                <a:cubicBezTo>
                  <a:pt x="1617921" y="635370"/>
                  <a:pt x="1602887" y="639120"/>
                  <a:pt x="1587853" y="642870"/>
                </a:cubicBezTo>
                <a:cubicBezTo>
                  <a:pt x="1569061" y="650371"/>
                  <a:pt x="1557785" y="654121"/>
                  <a:pt x="1546510" y="661621"/>
                </a:cubicBezTo>
                <a:cubicBezTo>
                  <a:pt x="1535234" y="669122"/>
                  <a:pt x="1531475" y="676622"/>
                  <a:pt x="1531475" y="680372"/>
                </a:cubicBezTo>
                <a:cubicBezTo>
                  <a:pt x="1527717" y="687872"/>
                  <a:pt x="1535234" y="695373"/>
                  <a:pt x="1542751" y="702873"/>
                </a:cubicBezTo>
                <a:cubicBezTo>
                  <a:pt x="1561543" y="717874"/>
                  <a:pt x="1569061" y="736624"/>
                  <a:pt x="1565302" y="755375"/>
                </a:cubicBezTo>
                <a:cubicBezTo>
                  <a:pt x="1565302" y="774126"/>
                  <a:pt x="1554026" y="789126"/>
                  <a:pt x="1538993" y="800377"/>
                </a:cubicBezTo>
                <a:cubicBezTo>
                  <a:pt x="1535234" y="804127"/>
                  <a:pt x="1527717" y="807877"/>
                  <a:pt x="1523959" y="811627"/>
                </a:cubicBezTo>
                <a:cubicBezTo>
                  <a:pt x="1531475" y="819128"/>
                  <a:pt x="1538993" y="830378"/>
                  <a:pt x="1538993" y="841629"/>
                </a:cubicBezTo>
                <a:cubicBezTo>
                  <a:pt x="1538993" y="860379"/>
                  <a:pt x="1531475" y="871630"/>
                  <a:pt x="1516442" y="886630"/>
                </a:cubicBezTo>
                <a:cubicBezTo>
                  <a:pt x="1482615" y="912881"/>
                  <a:pt x="1486374" y="927882"/>
                  <a:pt x="1490132" y="946633"/>
                </a:cubicBezTo>
                <a:cubicBezTo>
                  <a:pt x="1490132" y="946633"/>
                  <a:pt x="1490132" y="950383"/>
                  <a:pt x="1490132" y="950383"/>
                </a:cubicBezTo>
                <a:cubicBezTo>
                  <a:pt x="1490132" y="957883"/>
                  <a:pt x="1493891" y="965384"/>
                  <a:pt x="1493891" y="972884"/>
                </a:cubicBezTo>
                <a:cubicBezTo>
                  <a:pt x="1501408" y="991635"/>
                  <a:pt x="1508925" y="1017886"/>
                  <a:pt x="1497649" y="1044137"/>
                </a:cubicBezTo>
                <a:cubicBezTo>
                  <a:pt x="1478857" y="1085388"/>
                  <a:pt x="1437513" y="1107889"/>
                  <a:pt x="1369860" y="1119140"/>
                </a:cubicBezTo>
                <a:cubicBezTo>
                  <a:pt x="1369860" y="1119140"/>
                  <a:pt x="1369860" y="1119140"/>
                  <a:pt x="1366102" y="1119140"/>
                </a:cubicBezTo>
                <a:cubicBezTo>
                  <a:pt x="1366102" y="1119140"/>
                  <a:pt x="1294691" y="1115390"/>
                  <a:pt x="1230796" y="1115390"/>
                </a:cubicBezTo>
                <a:cubicBezTo>
                  <a:pt x="1181936" y="1115390"/>
                  <a:pt x="1163143" y="1119140"/>
                  <a:pt x="1155627" y="1119140"/>
                </a:cubicBezTo>
                <a:cubicBezTo>
                  <a:pt x="1155627" y="1119140"/>
                  <a:pt x="1155627" y="1119140"/>
                  <a:pt x="1151868" y="1119140"/>
                </a:cubicBezTo>
                <a:cubicBezTo>
                  <a:pt x="1125559" y="1122890"/>
                  <a:pt x="1118041" y="1126640"/>
                  <a:pt x="1118041" y="1126640"/>
                </a:cubicBezTo>
                <a:cubicBezTo>
                  <a:pt x="1110525" y="1130390"/>
                  <a:pt x="1065423" y="1160391"/>
                  <a:pt x="1054147" y="1239145"/>
                </a:cubicBezTo>
                <a:lnTo>
                  <a:pt x="1049840" y="1261653"/>
                </a:lnTo>
                <a:lnTo>
                  <a:pt x="1025060" y="1248503"/>
                </a:lnTo>
                <a:cubicBezTo>
                  <a:pt x="638270" y="1049159"/>
                  <a:pt x="506393" y="1112949"/>
                  <a:pt x="339355" y="1140445"/>
                </a:cubicBezTo>
                <a:lnTo>
                  <a:pt x="306943" y="1144874"/>
                </a:lnTo>
                <a:lnTo>
                  <a:pt x="311811" y="1129012"/>
                </a:lnTo>
                <a:cubicBezTo>
                  <a:pt x="315486" y="1115580"/>
                  <a:pt x="318657" y="1102264"/>
                  <a:pt x="321241" y="1089139"/>
                </a:cubicBezTo>
                <a:cubicBezTo>
                  <a:pt x="321241" y="1089139"/>
                  <a:pt x="351309" y="957883"/>
                  <a:pt x="340034" y="909131"/>
                </a:cubicBezTo>
                <a:cubicBezTo>
                  <a:pt x="340034" y="901631"/>
                  <a:pt x="340034" y="897881"/>
                  <a:pt x="336275" y="890380"/>
                </a:cubicBezTo>
                <a:cubicBezTo>
                  <a:pt x="332517" y="852879"/>
                  <a:pt x="328759" y="837878"/>
                  <a:pt x="272381" y="759125"/>
                </a:cubicBezTo>
                <a:cubicBezTo>
                  <a:pt x="257347" y="740374"/>
                  <a:pt x="242313" y="717874"/>
                  <a:pt x="227279" y="695373"/>
                </a:cubicBezTo>
                <a:cubicBezTo>
                  <a:pt x="159626" y="601619"/>
                  <a:pt x="80698" y="492864"/>
                  <a:pt x="65664" y="455363"/>
                </a:cubicBezTo>
                <a:cubicBezTo>
                  <a:pt x="65664" y="447863"/>
                  <a:pt x="54389" y="425362"/>
                  <a:pt x="54389" y="425362"/>
                </a:cubicBezTo>
                <a:cubicBezTo>
                  <a:pt x="51570" y="422549"/>
                  <a:pt x="-10446" y="272074"/>
                  <a:pt x="1535" y="78355"/>
                </a:cubicBezTo>
                <a:close/>
              </a:path>
            </a:pathLst>
          </a:custGeom>
          <a:solidFill>
            <a:schemeClr val="bg1">
              <a:lumMod val="75000"/>
            </a:schemeClr>
          </a:solidFill>
          <a:ln w="25400">
            <a:noFill/>
          </a:ln>
          <a:effectLst>
            <a:softEdge rad="0"/>
          </a:effectLst>
        </p:spPr>
        <p:txBody>
          <a:bodyPr vert="horz" wrap="square" lIns="68580" tIns="34290" rIns="68580" bIns="3429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grpSp>
        <p:nvGrpSpPr>
          <p:cNvPr id="4" name="组合 15"/>
          <p:cNvGrpSpPr/>
          <p:nvPr/>
        </p:nvGrpSpPr>
        <p:grpSpPr>
          <a:xfrm>
            <a:off x="2373478" y="3057459"/>
            <a:ext cx="1851871" cy="461664"/>
            <a:chOff x="3164637" y="4035013"/>
            <a:chExt cx="2469161" cy="615362"/>
          </a:xfrm>
        </p:grpSpPr>
        <p:sp>
          <p:nvSpPr>
            <p:cNvPr id="17" name="五边形 16"/>
            <p:cNvSpPr/>
            <p:nvPr/>
          </p:nvSpPr>
          <p:spPr>
            <a:xfrm flipH="1">
              <a:off x="3164637" y="4092144"/>
              <a:ext cx="2469161" cy="55823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8" name="文本框 17"/>
            <p:cNvSpPr txBox="1"/>
            <p:nvPr/>
          </p:nvSpPr>
          <p:spPr>
            <a:xfrm>
              <a:off x="3664696" y="4035013"/>
              <a:ext cx="1349086" cy="451266"/>
            </a:xfrm>
            <a:prstGeom prst="rect">
              <a:avLst/>
            </a:prstGeom>
            <a:noFill/>
          </p:spPr>
          <p:txBody>
            <a:bodyPr wrap="none" rtlCol="0">
              <a:spAutoFit/>
            </a:bodyPr>
            <a:lstStyle/>
            <a:p>
              <a:r>
                <a:rPr lang="zh-CN" altLang="en-US" sz="1600" b="1" dirty="0">
                  <a:solidFill>
                    <a:srgbClr val="FFFFFF"/>
                  </a:solidFill>
                  <a:latin typeface="幼圆" panose="02010509060101010101" pitchFamily="49" charset="-122"/>
                  <a:ea typeface="幼圆" panose="02010509060101010101" pitchFamily="49" charset="-122"/>
                </a:rPr>
                <a:t>网络平台</a:t>
              </a:r>
            </a:p>
          </p:txBody>
        </p:sp>
      </p:grpSp>
      <p:grpSp>
        <p:nvGrpSpPr>
          <p:cNvPr id="5" name="组合 18"/>
          <p:cNvGrpSpPr/>
          <p:nvPr/>
        </p:nvGrpSpPr>
        <p:grpSpPr>
          <a:xfrm>
            <a:off x="1990850" y="2436795"/>
            <a:ext cx="2415421" cy="452073"/>
            <a:chOff x="2654466" y="3207716"/>
            <a:chExt cx="3220561" cy="602578"/>
          </a:xfrm>
        </p:grpSpPr>
        <p:sp>
          <p:nvSpPr>
            <p:cNvPr id="20" name="五边形 19"/>
            <p:cNvSpPr/>
            <p:nvPr/>
          </p:nvSpPr>
          <p:spPr>
            <a:xfrm flipH="1">
              <a:off x="2654466" y="3252063"/>
              <a:ext cx="3220561" cy="55823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1" name="文本框 20"/>
            <p:cNvSpPr txBox="1"/>
            <p:nvPr/>
          </p:nvSpPr>
          <p:spPr>
            <a:xfrm>
              <a:off x="3492685" y="3207716"/>
              <a:ext cx="1349087" cy="451266"/>
            </a:xfrm>
            <a:prstGeom prst="rect">
              <a:avLst/>
            </a:prstGeom>
            <a:noFill/>
          </p:spPr>
          <p:txBody>
            <a:bodyPr wrap="none" rtlCol="0">
              <a:spAutoFit/>
            </a:bodyPr>
            <a:lstStyle/>
            <a:p>
              <a:r>
                <a:rPr lang="zh-CN" altLang="en-US" sz="1600" b="1" dirty="0">
                  <a:solidFill>
                    <a:srgbClr val="FFFFFF"/>
                  </a:solidFill>
                  <a:latin typeface="幼圆" panose="02010509060101010101" pitchFamily="49" charset="-122"/>
                  <a:ea typeface="幼圆" panose="02010509060101010101" pitchFamily="49" charset="-122"/>
                </a:rPr>
                <a:t>自主学习</a:t>
              </a:r>
            </a:p>
          </p:txBody>
        </p:sp>
      </p:grpSp>
      <p:grpSp>
        <p:nvGrpSpPr>
          <p:cNvPr id="6" name="组合 25"/>
          <p:cNvGrpSpPr/>
          <p:nvPr/>
        </p:nvGrpSpPr>
        <p:grpSpPr>
          <a:xfrm>
            <a:off x="3419135" y="1766876"/>
            <a:ext cx="2279429" cy="465856"/>
            <a:chOff x="4558847" y="2314767"/>
            <a:chExt cx="3039238" cy="620949"/>
          </a:xfrm>
        </p:grpSpPr>
        <p:sp>
          <p:nvSpPr>
            <p:cNvPr id="27" name="任意多边形 26"/>
            <p:cNvSpPr/>
            <p:nvPr/>
          </p:nvSpPr>
          <p:spPr>
            <a:xfrm>
              <a:off x="4558847" y="2374491"/>
              <a:ext cx="3039238" cy="561225"/>
            </a:xfrm>
            <a:custGeom>
              <a:avLst/>
              <a:gdLst>
                <a:gd name="connsiteX0" fmla="*/ 477932 w 2547985"/>
                <a:gd name="connsiteY0" fmla="*/ 0 h 470510"/>
                <a:gd name="connsiteX1" fmla="*/ 2313985 w 2547985"/>
                <a:gd name="connsiteY1" fmla="*/ 0 h 470510"/>
                <a:gd name="connsiteX2" fmla="*/ 2547985 w 2547985"/>
                <a:gd name="connsiteY2" fmla="*/ 234000 h 470510"/>
                <a:gd name="connsiteX3" fmla="*/ 2313985 w 2547985"/>
                <a:gd name="connsiteY3" fmla="*/ 468000 h 470510"/>
                <a:gd name="connsiteX4" fmla="*/ 2070053 w 2547985"/>
                <a:gd name="connsiteY4" fmla="*/ 468000 h 470510"/>
                <a:gd name="connsiteX5" fmla="*/ 2070053 w 2547985"/>
                <a:gd name="connsiteY5" fmla="*/ 470510 h 470510"/>
                <a:gd name="connsiteX6" fmla="*/ 234000 w 2547985"/>
                <a:gd name="connsiteY6" fmla="*/ 470510 h 470510"/>
                <a:gd name="connsiteX7" fmla="*/ 0 w 2547985"/>
                <a:gd name="connsiteY7" fmla="*/ 236510 h 470510"/>
                <a:gd name="connsiteX8" fmla="*/ 234000 w 2547985"/>
                <a:gd name="connsiteY8" fmla="*/ 2510 h 470510"/>
                <a:gd name="connsiteX9" fmla="*/ 477932 w 2547985"/>
                <a:gd name="connsiteY9" fmla="*/ 2510 h 47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985" h="470510">
                  <a:moveTo>
                    <a:pt x="477932" y="0"/>
                  </a:moveTo>
                  <a:lnTo>
                    <a:pt x="2313985" y="0"/>
                  </a:lnTo>
                  <a:lnTo>
                    <a:pt x="2547985" y="234000"/>
                  </a:lnTo>
                  <a:lnTo>
                    <a:pt x="2313985" y="468000"/>
                  </a:lnTo>
                  <a:lnTo>
                    <a:pt x="2070053" y="468000"/>
                  </a:lnTo>
                  <a:lnTo>
                    <a:pt x="2070053" y="470510"/>
                  </a:lnTo>
                  <a:lnTo>
                    <a:pt x="234000" y="470510"/>
                  </a:lnTo>
                  <a:lnTo>
                    <a:pt x="0" y="236510"/>
                  </a:lnTo>
                  <a:lnTo>
                    <a:pt x="234000" y="2510"/>
                  </a:lnTo>
                  <a:lnTo>
                    <a:pt x="477932" y="25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8" name="文本框 27"/>
            <p:cNvSpPr txBox="1"/>
            <p:nvPr/>
          </p:nvSpPr>
          <p:spPr>
            <a:xfrm>
              <a:off x="5218123" y="2314767"/>
              <a:ext cx="1349086" cy="451266"/>
            </a:xfrm>
            <a:prstGeom prst="rect">
              <a:avLst/>
            </a:prstGeom>
            <a:noFill/>
          </p:spPr>
          <p:txBody>
            <a:bodyPr wrap="none" rtlCol="0">
              <a:spAutoFit/>
            </a:bodyPr>
            <a:lstStyle/>
            <a:p>
              <a:r>
                <a:rPr lang="zh-CN" altLang="en-US" sz="1600" b="1" dirty="0">
                  <a:solidFill>
                    <a:srgbClr val="FFFFFF"/>
                  </a:solidFill>
                  <a:latin typeface="幼圆" panose="02010509060101010101" pitchFamily="49" charset="-122"/>
                  <a:ea typeface="幼圆" panose="02010509060101010101" pitchFamily="49" charset="-122"/>
                </a:rPr>
                <a:t>直观演示</a:t>
              </a:r>
            </a:p>
          </p:txBody>
        </p:sp>
      </p:grpSp>
      <p:grpSp>
        <p:nvGrpSpPr>
          <p:cNvPr id="7" name="组合 28"/>
          <p:cNvGrpSpPr/>
          <p:nvPr/>
        </p:nvGrpSpPr>
        <p:grpSpPr>
          <a:xfrm>
            <a:off x="4683434" y="2425737"/>
            <a:ext cx="2415421" cy="439984"/>
            <a:chOff x="6259818" y="3192977"/>
            <a:chExt cx="3220561" cy="586464"/>
          </a:xfrm>
        </p:grpSpPr>
        <p:sp>
          <p:nvSpPr>
            <p:cNvPr id="30" name="五边形 29"/>
            <p:cNvSpPr/>
            <p:nvPr/>
          </p:nvSpPr>
          <p:spPr>
            <a:xfrm>
              <a:off x="6259818" y="3221210"/>
              <a:ext cx="3220561" cy="55823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1" name="文本框 30"/>
            <p:cNvSpPr txBox="1"/>
            <p:nvPr/>
          </p:nvSpPr>
          <p:spPr>
            <a:xfrm>
              <a:off x="7023141" y="3192977"/>
              <a:ext cx="1349087" cy="451266"/>
            </a:xfrm>
            <a:prstGeom prst="rect">
              <a:avLst/>
            </a:prstGeom>
            <a:noFill/>
          </p:spPr>
          <p:txBody>
            <a:bodyPr wrap="none" rtlCol="0">
              <a:spAutoFit/>
            </a:bodyPr>
            <a:lstStyle/>
            <a:p>
              <a:r>
                <a:rPr lang="zh-CN" altLang="en-US" sz="1600" b="1" dirty="0">
                  <a:solidFill>
                    <a:srgbClr val="FFFFFF"/>
                  </a:solidFill>
                  <a:latin typeface="幼圆" panose="02010509060101010101" pitchFamily="49" charset="-122"/>
                  <a:ea typeface="幼圆" panose="02010509060101010101" pitchFamily="49" charset="-122"/>
                </a:rPr>
                <a:t>任务驱动</a:t>
              </a:r>
            </a:p>
          </p:txBody>
        </p:sp>
      </p:grpSp>
      <p:grpSp>
        <p:nvGrpSpPr>
          <p:cNvPr id="8" name="组合 31"/>
          <p:cNvGrpSpPr/>
          <p:nvPr/>
        </p:nvGrpSpPr>
        <p:grpSpPr>
          <a:xfrm>
            <a:off x="4874740" y="3057459"/>
            <a:ext cx="1851871" cy="461664"/>
            <a:chOff x="6499653" y="4035013"/>
            <a:chExt cx="2469161" cy="615362"/>
          </a:xfrm>
        </p:grpSpPr>
        <p:sp>
          <p:nvSpPr>
            <p:cNvPr id="33" name="五边形 32"/>
            <p:cNvSpPr/>
            <p:nvPr/>
          </p:nvSpPr>
          <p:spPr>
            <a:xfrm>
              <a:off x="6499653" y="4092144"/>
              <a:ext cx="2469161" cy="55823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4" name="文本框 33"/>
            <p:cNvSpPr txBox="1"/>
            <p:nvPr/>
          </p:nvSpPr>
          <p:spPr>
            <a:xfrm>
              <a:off x="6902932" y="4035013"/>
              <a:ext cx="1349086" cy="451266"/>
            </a:xfrm>
            <a:prstGeom prst="rect">
              <a:avLst/>
            </a:prstGeom>
            <a:noFill/>
          </p:spPr>
          <p:txBody>
            <a:bodyPr wrap="none" rtlCol="0">
              <a:spAutoFit/>
            </a:bodyPr>
            <a:lstStyle/>
            <a:p>
              <a:r>
                <a:rPr lang="zh-CN" altLang="en-US" sz="1600" b="1" dirty="0">
                  <a:solidFill>
                    <a:srgbClr val="FFFFFF"/>
                  </a:solidFill>
                  <a:latin typeface="幼圆" panose="02010509060101010101" pitchFamily="49" charset="-122"/>
                  <a:ea typeface="幼圆" panose="02010509060101010101" pitchFamily="49" charset="-122"/>
                </a:rPr>
                <a:t>兴趣驱动</a:t>
              </a:r>
            </a:p>
          </p:txBody>
        </p:sp>
      </p:grpSp>
      <p:sp>
        <p:nvSpPr>
          <p:cNvPr id="35" name="矩形 47"/>
          <p:cNvSpPr>
            <a:spLocks noChangeArrowheads="1"/>
          </p:cNvSpPr>
          <p:nvPr/>
        </p:nvSpPr>
        <p:spPr bwMode="auto">
          <a:xfrm>
            <a:off x="140663" y="3100321"/>
            <a:ext cx="2216451"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05">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在此录入上述图表的描述说明在此录入上述图表的描述说明</a:t>
            </a:r>
          </a:p>
        </p:txBody>
      </p:sp>
      <p:sp>
        <p:nvSpPr>
          <p:cNvPr id="36" name="矩形 47"/>
          <p:cNvSpPr>
            <a:spLocks noChangeArrowheads="1"/>
          </p:cNvSpPr>
          <p:nvPr/>
        </p:nvSpPr>
        <p:spPr bwMode="auto">
          <a:xfrm>
            <a:off x="3494252" y="1099284"/>
            <a:ext cx="2216451"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05">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在此录入上述图表的描述说明在此录入上述图表的描述说明</a:t>
            </a:r>
          </a:p>
        </p:txBody>
      </p:sp>
      <p:sp>
        <p:nvSpPr>
          <p:cNvPr id="37" name="矩形 47"/>
          <p:cNvSpPr>
            <a:spLocks noChangeArrowheads="1"/>
          </p:cNvSpPr>
          <p:nvPr/>
        </p:nvSpPr>
        <p:spPr bwMode="auto">
          <a:xfrm>
            <a:off x="6906161" y="3100321"/>
            <a:ext cx="2216451"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05">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在此录入上述图表的描述说明在此录入上述图表的描述说明</a:t>
            </a:r>
          </a:p>
        </p:txBody>
      </p:sp>
      <p:sp>
        <p:nvSpPr>
          <p:cNvPr id="38" name="矩形 47"/>
          <p:cNvSpPr>
            <a:spLocks noChangeArrowheads="1"/>
          </p:cNvSpPr>
          <p:nvPr/>
        </p:nvSpPr>
        <p:spPr bwMode="auto">
          <a:xfrm>
            <a:off x="7209607" y="2277962"/>
            <a:ext cx="1913006"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05">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在此录入上述图表的描述说明在此录入上述图表的描述说明</a:t>
            </a:r>
          </a:p>
        </p:txBody>
      </p:sp>
      <p:sp>
        <p:nvSpPr>
          <p:cNvPr id="39" name="矩形 47"/>
          <p:cNvSpPr>
            <a:spLocks noChangeArrowheads="1"/>
          </p:cNvSpPr>
          <p:nvPr/>
        </p:nvSpPr>
        <p:spPr bwMode="auto">
          <a:xfrm>
            <a:off x="127230" y="2277961"/>
            <a:ext cx="1921175"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defTabSz="685705">
              <a:lnSpc>
                <a:spcPct val="120000"/>
              </a:lnSpc>
              <a:spcBef>
                <a:spcPct val="0"/>
              </a:spcBef>
              <a:buNone/>
            </a:pPr>
            <a:r>
              <a:rPr lang="zh-CN" altLang="en-US" sz="900" dirty="0">
                <a:solidFill>
                  <a:schemeClr val="tx1">
                    <a:lumMod val="50000"/>
                    <a:lumOff val="50000"/>
                  </a:schemeClr>
                </a:solidFill>
                <a:sym typeface="微软雅黑" pitchFamily="34" charset="-122"/>
              </a:rPr>
              <a:t>在此录入上述图表的描述说明在此录入上述图表的描述说明</a:t>
            </a:r>
          </a:p>
        </p:txBody>
      </p:sp>
    </p:spTree>
    <p:extLst>
      <p:ext uri="{BB962C8B-B14F-4D97-AF65-F5344CB8AC3E}">
        <p14:creationId xmlns:p14="http://schemas.microsoft.com/office/powerpoint/2010/main" val="877498156"/>
      </p:ext>
    </p:extLst>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childTnLst>
                          </p:cTn>
                        </p:par>
                        <p:par>
                          <p:cTn id="22" fill="hold">
                            <p:stCondLst>
                              <p:cond delay="2500"/>
                            </p:stCondLst>
                            <p:childTnLst>
                              <p:par>
                                <p:cTn id="23" presetID="16" presetClass="entr" presetSubtype="37"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outVertical)">
                                      <p:cBhvr>
                                        <p:cTn id="25" dur="500"/>
                                        <p:tgtEl>
                                          <p:spTgt spid="6"/>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5" grpId="0"/>
      <p:bldP spid="36" grpId="0"/>
      <p:bldP spid="37" grpId="0"/>
      <p:bldP spid="38" grpId="0"/>
      <p:bldP spid="39" grpId="0"/>
    </p:bldLst>
  </p:timing>
</p:sld>
</file>

<file path=ppt/theme/theme1.xml><?xml version="1.0" encoding="utf-8"?>
<a:theme xmlns:a="http://schemas.openxmlformats.org/drawingml/2006/main" name="Office 主题">
  <a:themeElements>
    <a:clrScheme name="自定义 602">
      <a:dk1>
        <a:sysClr val="windowText" lastClr="000000"/>
      </a:dk1>
      <a:lt1>
        <a:sysClr val="window" lastClr="FFFFFF"/>
      </a:lt1>
      <a:dk2>
        <a:srgbClr val="1F497D"/>
      </a:dk2>
      <a:lt2>
        <a:srgbClr val="EEECE1"/>
      </a:lt2>
      <a:accent1>
        <a:srgbClr val="5F8A9E"/>
      </a:accent1>
      <a:accent2>
        <a:srgbClr val="7A9661"/>
      </a:accent2>
      <a:accent3>
        <a:srgbClr val="5F8A9E"/>
      </a:accent3>
      <a:accent4>
        <a:srgbClr val="7A9661"/>
      </a:accent4>
      <a:accent5>
        <a:srgbClr val="5F8A9E"/>
      </a:accent5>
      <a:accent6>
        <a:srgbClr val="7A966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1825</Words>
  <Application>Microsoft Office PowerPoint</Application>
  <PresentationFormat>自定义</PresentationFormat>
  <Paragraphs>220</Paragraphs>
  <Slides>25</Slides>
  <Notes>12</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25</vt:i4>
      </vt:variant>
    </vt:vector>
  </HeadingPairs>
  <TitlesOfParts>
    <vt:vector size="48" baseType="lpstr">
      <vt:lpstr>Bebas Neue</vt:lpstr>
      <vt:lpstr>DotumChe</vt:lpstr>
      <vt:lpstr>Gill Sans</vt:lpstr>
      <vt:lpstr>Lato Regular</vt:lpstr>
      <vt:lpstr>Open Sans Condensed Light</vt:lpstr>
      <vt:lpstr>Roboto Bold</vt:lpstr>
      <vt:lpstr>Roboto Light</vt:lpstr>
      <vt:lpstr>方正兰亭黑_GBK</vt:lpstr>
      <vt:lpstr>方正中等线简体</vt:lpstr>
      <vt:lpstr>华文中宋</vt:lpstr>
      <vt:lpstr>宋体</vt:lpstr>
      <vt:lpstr>微软雅黑</vt:lpstr>
      <vt:lpstr>幼圆</vt:lpstr>
      <vt:lpstr>Arial</vt:lpstr>
      <vt:lpstr>Calibri</vt:lpstr>
      <vt:lpstr>Impact</vt:lpstr>
      <vt:lpstr>Kartika</vt:lpstr>
      <vt:lpstr>Lato Light</vt:lpstr>
      <vt:lpstr>Open Sans</vt:lpstr>
      <vt:lpstr>Rockwell</vt:lpstr>
      <vt:lpstr>Segoe UI</vt:lpstr>
      <vt:lpstr>Tahoma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26</cp:revision>
  <dcterms:created xsi:type="dcterms:W3CDTF">2017-06-17T12:52:15Z</dcterms:created>
  <dcterms:modified xsi:type="dcterms:W3CDTF">2017-11-23T04:33:37Z</dcterms:modified>
  <cp:category/>
  <dc:description/>
  <cp:contentStatus/>
  <dc:identifier/>
  <cp:keywords/>
  <dc:language>utf-8</dc:language>
  <dc:subject/>
</cp:coreProperties>
</file>